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2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notesSlides/notesSlide6.xml" ContentType="application/vnd.openxmlformats-officedocument.presentationml.notesSlide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7.xml" ContentType="application/vnd.openxmlformats-officedocument.presentationml.notesSlide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notesSlides/notesSlide8.xml" ContentType="application/vnd.openxmlformats-officedocument.presentationml.notesSlide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16"/>
  </p:notesMasterIdLst>
  <p:sldIdLst>
    <p:sldId id="565" r:id="rId2"/>
    <p:sldId id="512" r:id="rId3"/>
    <p:sldId id="668" r:id="rId4"/>
    <p:sldId id="503" r:id="rId5"/>
    <p:sldId id="655" r:id="rId6"/>
    <p:sldId id="620" r:id="rId7"/>
    <p:sldId id="542" r:id="rId8"/>
    <p:sldId id="676" r:id="rId9"/>
    <p:sldId id="645" r:id="rId10"/>
    <p:sldId id="543" r:id="rId11"/>
    <p:sldId id="656" r:id="rId12"/>
    <p:sldId id="694" r:id="rId13"/>
    <p:sldId id="682" r:id="rId14"/>
    <p:sldId id="653" r:id="rId15"/>
    <p:sldId id="690" r:id="rId16"/>
    <p:sldId id="654" r:id="rId17"/>
    <p:sldId id="659" r:id="rId18"/>
    <p:sldId id="667" r:id="rId19"/>
    <p:sldId id="658" r:id="rId20"/>
    <p:sldId id="657" r:id="rId21"/>
    <p:sldId id="691" r:id="rId22"/>
    <p:sldId id="692" r:id="rId23"/>
    <p:sldId id="670" r:id="rId24"/>
    <p:sldId id="677" r:id="rId25"/>
    <p:sldId id="662" r:id="rId26"/>
    <p:sldId id="672" r:id="rId27"/>
    <p:sldId id="683" r:id="rId28"/>
    <p:sldId id="539" r:id="rId29"/>
    <p:sldId id="695" r:id="rId30"/>
    <p:sldId id="689" r:id="rId31"/>
    <p:sldId id="541" r:id="rId32"/>
    <p:sldId id="562" r:id="rId33"/>
    <p:sldId id="600" r:id="rId34"/>
    <p:sldId id="569" r:id="rId35"/>
    <p:sldId id="544" r:id="rId36"/>
    <p:sldId id="572" r:id="rId37"/>
    <p:sldId id="587" r:id="rId38"/>
    <p:sldId id="663" r:id="rId39"/>
    <p:sldId id="545" r:id="rId40"/>
    <p:sldId id="547" r:id="rId41"/>
    <p:sldId id="551" r:id="rId42"/>
    <p:sldId id="699" r:id="rId43"/>
    <p:sldId id="631" r:id="rId44"/>
    <p:sldId id="684" r:id="rId45"/>
    <p:sldId id="549" r:id="rId46"/>
    <p:sldId id="550" r:id="rId47"/>
    <p:sldId id="678" r:id="rId48"/>
    <p:sldId id="693" r:id="rId49"/>
    <p:sldId id="630" r:id="rId50"/>
    <p:sldId id="580" r:id="rId51"/>
    <p:sldId id="636" r:id="rId52"/>
    <p:sldId id="637" r:id="rId53"/>
    <p:sldId id="680" r:id="rId54"/>
    <p:sldId id="679" r:id="rId55"/>
    <p:sldId id="696" r:id="rId56"/>
    <p:sldId id="681" r:id="rId57"/>
    <p:sldId id="687" r:id="rId58"/>
    <p:sldId id="685" r:id="rId59"/>
    <p:sldId id="513" r:id="rId60"/>
    <p:sldId id="632" r:id="rId61"/>
    <p:sldId id="598" r:id="rId62"/>
    <p:sldId id="586" r:id="rId63"/>
    <p:sldId id="517" r:id="rId64"/>
    <p:sldId id="606" r:id="rId65"/>
    <p:sldId id="607" r:id="rId66"/>
    <p:sldId id="611" r:id="rId67"/>
    <p:sldId id="612" r:id="rId68"/>
    <p:sldId id="521" r:id="rId69"/>
    <p:sldId id="522" r:id="rId70"/>
    <p:sldId id="675" r:id="rId71"/>
    <p:sldId id="523" r:id="rId72"/>
    <p:sldId id="617" r:id="rId73"/>
    <p:sldId id="602" r:id="rId74"/>
    <p:sldId id="633" r:id="rId75"/>
    <p:sldId id="527" r:id="rId76"/>
    <p:sldId id="528" r:id="rId77"/>
    <p:sldId id="639" r:id="rId78"/>
    <p:sldId id="604" r:id="rId79"/>
    <p:sldId id="634" r:id="rId80"/>
    <p:sldId id="530" r:id="rId81"/>
    <p:sldId id="618" r:id="rId82"/>
    <p:sldId id="619" r:id="rId83"/>
    <p:sldId id="537" r:id="rId84"/>
    <p:sldId id="570" r:id="rId85"/>
    <p:sldId id="566" r:id="rId86"/>
    <p:sldId id="623" r:id="rId87"/>
    <p:sldId id="605" r:id="rId88"/>
    <p:sldId id="554" r:id="rId89"/>
    <p:sldId id="588" r:id="rId90"/>
    <p:sldId id="635" r:id="rId91"/>
    <p:sldId id="697" r:id="rId92"/>
    <p:sldId id="698" r:id="rId93"/>
    <p:sldId id="674" r:id="rId94"/>
    <p:sldId id="534" r:id="rId95"/>
    <p:sldId id="609" r:id="rId96"/>
    <p:sldId id="589" r:id="rId97"/>
    <p:sldId id="533" r:id="rId98"/>
    <p:sldId id="536" r:id="rId99"/>
    <p:sldId id="622" r:id="rId100"/>
    <p:sldId id="567" r:id="rId101"/>
    <p:sldId id="577" r:id="rId102"/>
    <p:sldId id="576" r:id="rId103"/>
    <p:sldId id="641" r:id="rId104"/>
    <p:sldId id="625" r:id="rId105"/>
    <p:sldId id="626" r:id="rId106"/>
    <p:sldId id="642" r:id="rId107"/>
    <p:sldId id="628" r:id="rId108"/>
    <p:sldId id="615" r:id="rId109"/>
    <p:sldId id="627" r:id="rId110"/>
    <p:sldId id="557" r:id="rId111"/>
    <p:sldId id="594" r:id="rId112"/>
    <p:sldId id="686" r:id="rId113"/>
    <p:sldId id="608" r:id="rId114"/>
    <p:sldId id="595" r:id="rId115"/>
  </p:sldIdLst>
  <p:sldSz cx="9144000" cy="6858000" type="screen4x3"/>
  <p:notesSz cx="7315200" cy="9601200"/>
  <p:custDataLst>
    <p:tags r:id="rId117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  <p15:guide id="3" orient="horz" pos="2260" userDrawn="1">
          <p15:clr>
            <a:srgbClr val="A4A3A4"/>
          </p15:clr>
        </p15:guide>
        <p15:guide id="5" pos="30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24" userDrawn="1">
          <p15:clr>
            <a:srgbClr val="A4A3A4"/>
          </p15:clr>
        </p15:guide>
        <p15:guide id="2" pos="2305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9900"/>
    <a:srgbClr val="0000FF"/>
    <a:srgbClr val="FF0066"/>
    <a:srgbClr val="7A5246"/>
    <a:srgbClr val="784B48"/>
    <a:srgbClr val="6600FF"/>
    <a:srgbClr val="745B4C"/>
    <a:srgbClr val="6C6454"/>
    <a:srgbClr val="345E02"/>
    <a:srgbClr val="FF66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640" autoAdjust="0"/>
    <p:restoredTop sz="94136" autoAdjust="0"/>
  </p:normalViewPr>
  <p:slideViewPr>
    <p:cSldViewPr>
      <p:cViewPr varScale="1">
        <p:scale>
          <a:sx n="63" d="100"/>
          <a:sy n="63" d="100"/>
        </p:scale>
        <p:origin x="624" y="67"/>
      </p:cViewPr>
      <p:guideLst>
        <p:guide orient="horz" pos="2160"/>
        <p:guide pos="2880"/>
        <p:guide orient="horz" pos="2260"/>
        <p:guide pos="3080"/>
      </p:guideLst>
    </p:cSldViewPr>
  </p:slideViewPr>
  <p:outlineViewPr>
    <p:cViewPr>
      <p:scale>
        <a:sx n="33" d="100"/>
        <a:sy n="33" d="100"/>
      </p:scale>
      <p:origin x="0" y="-14045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-15475"/>
    </p:cViewPr>
  </p:sorterViewPr>
  <p:notesViewPr>
    <p:cSldViewPr>
      <p:cViewPr varScale="1">
        <p:scale>
          <a:sx n="53" d="100"/>
          <a:sy n="53" d="100"/>
        </p:scale>
        <p:origin x="-1788" y="-84"/>
      </p:cViewPr>
      <p:guideLst>
        <p:guide orient="horz" pos="3024"/>
        <p:guide pos="2305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ags" Target="tags/tag1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viewProps" Target="viewProps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tableStyles" Target="tableStyle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9" y="14"/>
            <a:ext cx="3170238" cy="479425"/>
          </a:xfrm>
          <a:prstGeom prst="rect">
            <a:avLst/>
          </a:prstGeom>
        </p:spPr>
        <p:txBody>
          <a:bodyPr vert="horz" lIns="91154" tIns="45577" rIns="91154" bIns="45577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382" y="14"/>
            <a:ext cx="3170238" cy="479425"/>
          </a:xfrm>
          <a:prstGeom prst="rect">
            <a:avLst/>
          </a:prstGeom>
        </p:spPr>
        <p:txBody>
          <a:bodyPr vert="horz" lIns="91154" tIns="45577" rIns="91154" bIns="45577" rtlCol="0"/>
          <a:lstStyle>
            <a:lvl1pPr algn="r">
              <a:defRPr sz="1200"/>
            </a:lvl1pPr>
          </a:lstStyle>
          <a:p>
            <a:fld id="{06FB5A73-EB98-4026-AA16-10F9D09D9F16}" type="datetimeFigureOut">
              <a:rPr lang="en-US" smtClean="0"/>
              <a:pPr/>
              <a:t>3/11/2014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257300" y="720725"/>
            <a:ext cx="4800600" cy="3600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154" tIns="45577" rIns="91154" bIns="45577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851" y="4560888"/>
            <a:ext cx="5851525" cy="4319588"/>
          </a:xfrm>
          <a:prstGeom prst="rect">
            <a:avLst/>
          </a:prstGeom>
        </p:spPr>
        <p:txBody>
          <a:bodyPr vert="horz" lIns="91154" tIns="45577" rIns="91154" bIns="45577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9" y="9120203"/>
            <a:ext cx="3170238" cy="479425"/>
          </a:xfrm>
          <a:prstGeom prst="rect">
            <a:avLst/>
          </a:prstGeom>
        </p:spPr>
        <p:txBody>
          <a:bodyPr vert="horz" lIns="91154" tIns="45577" rIns="91154" bIns="45577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382" y="9120203"/>
            <a:ext cx="3170238" cy="479425"/>
          </a:xfrm>
          <a:prstGeom prst="rect">
            <a:avLst/>
          </a:prstGeom>
        </p:spPr>
        <p:txBody>
          <a:bodyPr vert="horz" lIns="91154" tIns="45577" rIns="91154" bIns="45577" rtlCol="0" anchor="b"/>
          <a:lstStyle>
            <a:lvl1pPr algn="r">
              <a:defRPr sz="1200"/>
            </a:lvl1pPr>
          </a:lstStyle>
          <a:p>
            <a:fld id="{6209C2B8-7410-4AA7-90C9-987758641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0251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Quote</a:t>
            </a:r>
            <a:r>
              <a:rPr lang="en-US" baseline="0" dirty="0" smtClean="0"/>
              <a:t> what John Adams said about it: </a:t>
            </a:r>
            <a:r>
              <a:rPr lang="en-US" dirty="0"/>
              <a:t>"You know how it is when someone asks you to ride in a terrific sports car, and then you wish you hadn't?"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1368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36845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Just say: We’d like to “</a:t>
            </a:r>
            <a:r>
              <a:rPr lang="en-US" dirty="0" err="1" smtClean="0"/>
              <a:t>categorify</a:t>
            </a:r>
            <a:r>
              <a:rPr lang="en-US" dirty="0" smtClean="0"/>
              <a:t> that” </a:t>
            </a:r>
            <a:r>
              <a:rPr lang="en-US" baseline="0" dirty="0" smtClean="0"/>
              <a:t> that is, understand it at the level of BPS spaces themselves.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80252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Now, I realize that the use of such language is socially inappropriate in the present social situation</a:t>
            </a:r>
            <a:r>
              <a:rPr lang="en-US" baseline="0" dirty="0" smtClean="0"/>
              <a:t> </a:t>
            </a:r>
            <a:r>
              <a:rPr lang="en-US" dirty="0" smtClean="0"/>
              <a:t> …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90139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Now, I realize that the use of such language is socially inappropriate in the present social situation</a:t>
            </a:r>
            <a:r>
              <a:rPr lang="en-US" baseline="0" dirty="0" smtClean="0"/>
              <a:t> </a:t>
            </a:r>
            <a:r>
              <a:rPr lang="en-US" dirty="0" smtClean="0"/>
              <a:t> …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358649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1374AE-0612-4E41-96B7-F2404C3FC118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00367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To understand that,</a:t>
            </a:r>
            <a:r>
              <a:rPr lang="en-US" baseline="0" dirty="0" smtClean="0"/>
              <a:t> let’s begin by thinking about BPS states on a half-line.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1374AE-0612-4E41-96B7-F2404C3FC118}" type="slidenum">
              <a:rPr lang="en-US" smtClean="0"/>
              <a:pPr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35697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6018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F2D15A-B6FA-40CD-AFCC-07E44C558918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8EC4C8-9A27-4F0A-A5D8-F43106CC244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3BE645B-0E4C-4CC9-BA24-04714EC8DBD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F4BC2E-3F72-47AF-BE2C-88B0F7D114A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DB5C5B-52C2-4A2F-A590-3197A0EAF60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94BF60-7395-42FA-BB61-D55E5AA5487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91D828E-42D4-4D19-A87B-316337ED607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442C7B-68BA-4AAE-98A5-1BCCC3A039D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60FEC6-6649-4B88-A16D-70C13A8CD7B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20EF86-3623-4669-B33C-96698BE90DB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A25D6F-31D1-47B1-BA44-F03426ED8E3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A8747103-ED17-41C4-A632-0B52BE4FCC5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39.xml"/><Relationship Id="rId3" Type="http://schemas.openxmlformats.org/officeDocument/2006/relationships/tags" Target="../tags/tag34.xml"/><Relationship Id="rId7" Type="http://schemas.openxmlformats.org/officeDocument/2006/relationships/tags" Target="../tags/tag38.xml"/><Relationship Id="rId2" Type="http://schemas.openxmlformats.org/officeDocument/2006/relationships/tags" Target="../tags/tag33.xml"/><Relationship Id="rId1" Type="http://schemas.openxmlformats.org/officeDocument/2006/relationships/tags" Target="../tags/tag32.xml"/><Relationship Id="rId6" Type="http://schemas.openxmlformats.org/officeDocument/2006/relationships/tags" Target="../tags/tag37.xml"/><Relationship Id="rId11" Type="http://schemas.openxmlformats.org/officeDocument/2006/relationships/image" Target="../media/image24.png"/><Relationship Id="rId5" Type="http://schemas.openxmlformats.org/officeDocument/2006/relationships/tags" Target="../tags/tag36.xml"/><Relationship Id="rId10" Type="http://schemas.openxmlformats.org/officeDocument/2006/relationships/image" Target="../media/image22.png"/><Relationship Id="rId4" Type="http://schemas.openxmlformats.org/officeDocument/2006/relationships/tags" Target="../tags/tag35.xml"/><Relationship Id="rId9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191.png"/><Relationship Id="rId3" Type="http://schemas.openxmlformats.org/officeDocument/2006/relationships/tags" Target="../tags/tag545.xml"/><Relationship Id="rId7" Type="http://schemas.openxmlformats.org/officeDocument/2006/relationships/tags" Target="../tags/tag549.xml"/><Relationship Id="rId12" Type="http://schemas.openxmlformats.org/officeDocument/2006/relationships/image" Target="../media/image190.png"/><Relationship Id="rId2" Type="http://schemas.openxmlformats.org/officeDocument/2006/relationships/tags" Target="../tags/tag544.xml"/><Relationship Id="rId1" Type="http://schemas.openxmlformats.org/officeDocument/2006/relationships/tags" Target="../tags/tag543.xml"/><Relationship Id="rId6" Type="http://schemas.openxmlformats.org/officeDocument/2006/relationships/tags" Target="../tags/tag548.xml"/><Relationship Id="rId11" Type="http://schemas.openxmlformats.org/officeDocument/2006/relationships/image" Target="../media/image189.png"/><Relationship Id="rId5" Type="http://schemas.openxmlformats.org/officeDocument/2006/relationships/tags" Target="../tags/tag547.xml"/><Relationship Id="rId15" Type="http://schemas.openxmlformats.org/officeDocument/2006/relationships/image" Target="../media/image193.png"/><Relationship Id="rId10" Type="http://schemas.openxmlformats.org/officeDocument/2006/relationships/image" Target="../media/image188.png"/><Relationship Id="rId4" Type="http://schemas.openxmlformats.org/officeDocument/2006/relationships/tags" Target="../tags/tag546.xml"/><Relationship Id="rId9" Type="http://schemas.openxmlformats.org/officeDocument/2006/relationships/image" Target="../media/image48.png"/><Relationship Id="rId14" Type="http://schemas.openxmlformats.org/officeDocument/2006/relationships/image" Target="../media/image192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tags" Target="../tags/tag557.xml"/><Relationship Id="rId13" Type="http://schemas.openxmlformats.org/officeDocument/2006/relationships/tags" Target="../tags/tag562.xml"/><Relationship Id="rId18" Type="http://schemas.openxmlformats.org/officeDocument/2006/relationships/tags" Target="../tags/tag567.xml"/><Relationship Id="rId26" Type="http://schemas.openxmlformats.org/officeDocument/2006/relationships/image" Target="../media/image200.png"/><Relationship Id="rId3" Type="http://schemas.openxmlformats.org/officeDocument/2006/relationships/tags" Target="../tags/tag552.xml"/><Relationship Id="rId21" Type="http://schemas.openxmlformats.org/officeDocument/2006/relationships/image" Target="../media/image195.png"/><Relationship Id="rId7" Type="http://schemas.openxmlformats.org/officeDocument/2006/relationships/tags" Target="../tags/tag556.xml"/><Relationship Id="rId12" Type="http://schemas.openxmlformats.org/officeDocument/2006/relationships/tags" Target="../tags/tag561.xml"/><Relationship Id="rId17" Type="http://schemas.openxmlformats.org/officeDocument/2006/relationships/tags" Target="../tags/tag566.xml"/><Relationship Id="rId25" Type="http://schemas.openxmlformats.org/officeDocument/2006/relationships/image" Target="../media/image199.png"/><Relationship Id="rId2" Type="http://schemas.openxmlformats.org/officeDocument/2006/relationships/tags" Target="../tags/tag551.xml"/><Relationship Id="rId16" Type="http://schemas.openxmlformats.org/officeDocument/2006/relationships/tags" Target="../tags/tag565.xml"/><Relationship Id="rId20" Type="http://schemas.openxmlformats.org/officeDocument/2006/relationships/image" Target="../media/image194.png"/><Relationship Id="rId29" Type="http://schemas.openxmlformats.org/officeDocument/2006/relationships/image" Target="../media/image203.png"/><Relationship Id="rId1" Type="http://schemas.openxmlformats.org/officeDocument/2006/relationships/tags" Target="../tags/tag550.xml"/><Relationship Id="rId6" Type="http://schemas.openxmlformats.org/officeDocument/2006/relationships/tags" Target="../tags/tag555.xml"/><Relationship Id="rId11" Type="http://schemas.openxmlformats.org/officeDocument/2006/relationships/tags" Target="../tags/tag560.xml"/><Relationship Id="rId24" Type="http://schemas.openxmlformats.org/officeDocument/2006/relationships/image" Target="../media/image198.png"/><Relationship Id="rId5" Type="http://schemas.openxmlformats.org/officeDocument/2006/relationships/tags" Target="../tags/tag554.xml"/><Relationship Id="rId15" Type="http://schemas.openxmlformats.org/officeDocument/2006/relationships/tags" Target="../tags/tag564.xml"/><Relationship Id="rId23" Type="http://schemas.openxmlformats.org/officeDocument/2006/relationships/image" Target="../media/image197.png"/><Relationship Id="rId28" Type="http://schemas.openxmlformats.org/officeDocument/2006/relationships/image" Target="../media/image202.png"/><Relationship Id="rId10" Type="http://schemas.openxmlformats.org/officeDocument/2006/relationships/tags" Target="../tags/tag559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553.xml"/><Relationship Id="rId9" Type="http://schemas.openxmlformats.org/officeDocument/2006/relationships/tags" Target="../tags/tag558.xml"/><Relationship Id="rId14" Type="http://schemas.openxmlformats.org/officeDocument/2006/relationships/tags" Target="../tags/tag563.xml"/><Relationship Id="rId22" Type="http://schemas.openxmlformats.org/officeDocument/2006/relationships/image" Target="../media/image196.png"/><Relationship Id="rId27" Type="http://schemas.openxmlformats.org/officeDocument/2006/relationships/image" Target="../media/image201.png"/><Relationship Id="rId30" Type="http://schemas.openxmlformats.org/officeDocument/2006/relationships/image" Target="../media/image204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7.png"/><Relationship Id="rId3" Type="http://schemas.openxmlformats.org/officeDocument/2006/relationships/tags" Target="../tags/tag570.xml"/><Relationship Id="rId7" Type="http://schemas.openxmlformats.org/officeDocument/2006/relationships/image" Target="../media/image206.png"/><Relationship Id="rId2" Type="http://schemas.openxmlformats.org/officeDocument/2006/relationships/tags" Target="../tags/tag569.xml"/><Relationship Id="rId1" Type="http://schemas.openxmlformats.org/officeDocument/2006/relationships/tags" Target="../tags/tag568.xml"/><Relationship Id="rId6" Type="http://schemas.openxmlformats.org/officeDocument/2006/relationships/image" Target="../media/image205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571.xml"/><Relationship Id="rId9" Type="http://schemas.openxmlformats.org/officeDocument/2006/relationships/image" Target="../media/image208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73.xml"/><Relationship Id="rId1" Type="http://schemas.openxmlformats.org/officeDocument/2006/relationships/tags" Target="../tags/tag572.xml"/><Relationship Id="rId5" Type="http://schemas.openxmlformats.org/officeDocument/2006/relationships/image" Target="../media/image210.png"/><Relationship Id="rId4" Type="http://schemas.openxmlformats.org/officeDocument/2006/relationships/image" Target="../media/image209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tags" Target="../tags/tag581.xml"/><Relationship Id="rId13" Type="http://schemas.openxmlformats.org/officeDocument/2006/relationships/image" Target="../media/image211.png"/><Relationship Id="rId18" Type="http://schemas.openxmlformats.org/officeDocument/2006/relationships/image" Target="../media/image216.png"/><Relationship Id="rId3" Type="http://schemas.openxmlformats.org/officeDocument/2006/relationships/tags" Target="../tags/tag576.xml"/><Relationship Id="rId21" Type="http://schemas.openxmlformats.org/officeDocument/2006/relationships/image" Target="../media/image142.png"/><Relationship Id="rId7" Type="http://schemas.openxmlformats.org/officeDocument/2006/relationships/tags" Target="../tags/tag580.xml"/><Relationship Id="rId12" Type="http://schemas.openxmlformats.org/officeDocument/2006/relationships/slideLayout" Target="../slideLayouts/slideLayout7.xml"/><Relationship Id="rId17" Type="http://schemas.openxmlformats.org/officeDocument/2006/relationships/image" Target="../media/image215.png"/><Relationship Id="rId2" Type="http://schemas.openxmlformats.org/officeDocument/2006/relationships/tags" Target="../tags/tag575.xml"/><Relationship Id="rId16" Type="http://schemas.openxmlformats.org/officeDocument/2006/relationships/image" Target="../media/image214.png"/><Relationship Id="rId20" Type="http://schemas.openxmlformats.org/officeDocument/2006/relationships/image" Target="../media/image218.png"/><Relationship Id="rId1" Type="http://schemas.openxmlformats.org/officeDocument/2006/relationships/tags" Target="../tags/tag574.xml"/><Relationship Id="rId6" Type="http://schemas.openxmlformats.org/officeDocument/2006/relationships/tags" Target="../tags/tag579.xml"/><Relationship Id="rId11" Type="http://schemas.openxmlformats.org/officeDocument/2006/relationships/tags" Target="../tags/tag584.xml"/><Relationship Id="rId5" Type="http://schemas.openxmlformats.org/officeDocument/2006/relationships/tags" Target="../tags/tag578.xml"/><Relationship Id="rId15" Type="http://schemas.openxmlformats.org/officeDocument/2006/relationships/image" Target="../media/image213.png"/><Relationship Id="rId23" Type="http://schemas.openxmlformats.org/officeDocument/2006/relationships/image" Target="../media/image220.png"/><Relationship Id="rId10" Type="http://schemas.openxmlformats.org/officeDocument/2006/relationships/tags" Target="../tags/tag583.xml"/><Relationship Id="rId19" Type="http://schemas.openxmlformats.org/officeDocument/2006/relationships/image" Target="../media/image217.png"/><Relationship Id="rId4" Type="http://schemas.openxmlformats.org/officeDocument/2006/relationships/tags" Target="../tags/tag577.xml"/><Relationship Id="rId9" Type="http://schemas.openxmlformats.org/officeDocument/2006/relationships/tags" Target="../tags/tag582.xml"/><Relationship Id="rId14" Type="http://schemas.openxmlformats.org/officeDocument/2006/relationships/image" Target="../media/image212.png"/><Relationship Id="rId22" Type="http://schemas.openxmlformats.org/officeDocument/2006/relationships/image" Target="../media/image219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tags" Target="../tags/tag592.xml"/><Relationship Id="rId13" Type="http://schemas.openxmlformats.org/officeDocument/2006/relationships/image" Target="../media/image221.png"/><Relationship Id="rId18" Type="http://schemas.openxmlformats.org/officeDocument/2006/relationships/image" Target="../media/image226.png"/><Relationship Id="rId3" Type="http://schemas.openxmlformats.org/officeDocument/2006/relationships/tags" Target="../tags/tag587.xml"/><Relationship Id="rId7" Type="http://schemas.openxmlformats.org/officeDocument/2006/relationships/tags" Target="../tags/tag591.xml"/><Relationship Id="rId12" Type="http://schemas.openxmlformats.org/officeDocument/2006/relationships/slideLayout" Target="../slideLayouts/slideLayout6.xml"/><Relationship Id="rId17" Type="http://schemas.openxmlformats.org/officeDocument/2006/relationships/image" Target="../media/image225.png"/><Relationship Id="rId2" Type="http://schemas.openxmlformats.org/officeDocument/2006/relationships/tags" Target="../tags/tag586.xml"/><Relationship Id="rId16" Type="http://schemas.openxmlformats.org/officeDocument/2006/relationships/image" Target="../media/image224.png"/><Relationship Id="rId20" Type="http://schemas.openxmlformats.org/officeDocument/2006/relationships/image" Target="../media/image228.png"/><Relationship Id="rId1" Type="http://schemas.openxmlformats.org/officeDocument/2006/relationships/tags" Target="../tags/tag585.xml"/><Relationship Id="rId6" Type="http://schemas.openxmlformats.org/officeDocument/2006/relationships/tags" Target="../tags/tag590.xml"/><Relationship Id="rId11" Type="http://schemas.openxmlformats.org/officeDocument/2006/relationships/tags" Target="../tags/tag595.xml"/><Relationship Id="rId5" Type="http://schemas.openxmlformats.org/officeDocument/2006/relationships/tags" Target="../tags/tag589.xml"/><Relationship Id="rId15" Type="http://schemas.openxmlformats.org/officeDocument/2006/relationships/image" Target="../media/image223.png"/><Relationship Id="rId10" Type="http://schemas.openxmlformats.org/officeDocument/2006/relationships/tags" Target="../tags/tag594.xml"/><Relationship Id="rId19" Type="http://schemas.openxmlformats.org/officeDocument/2006/relationships/image" Target="../media/image227.png"/><Relationship Id="rId4" Type="http://schemas.openxmlformats.org/officeDocument/2006/relationships/tags" Target="../tags/tag588.xml"/><Relationship Id="rId9" Type="http://schemas.openxmlformats.org/officeDocument/2006/relationships/tags" Target="../tags/tag593.xml"/><Relationship Id="rId14" Type="http://schemas.openxmlformats.org/officeDocument/2006/relationships/image" Target="../media/image222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tags" Target="../tags/tag603.xml"/><Relationship Id="rId13" Type="http://schemas.openxmlformats.org/officeDocument/2006/relationships/tags" Target="../tags/tag608.xml"/><Relationship Id="rId18" Type="http://schemas.openxmlformats.org/officeDocument/2006/relationships/image" Target="../media/image224.png"/><Relationship Id="rId3" Type="http://schemas.openxmlformats.org/officeDocument/2006/relationships/tags" Target="../tags/tag598.xml"/><Relationship Id="rId21" Type="http://schemas.openxmlformats.org/officeDocument/2006/relationships/image" Target="../media/image229.png"/><Relationship Id="rId7" Type="http://schemas.openxmlformats.org/officeDocument/2006/relationships/tags" Target="../tags/tag602.xml"/><Relationship Id="rId12" Type="http://schemas.openxmlformats.org/officeDocument/2006/relationships/tags" Target="../tags/tag607.xml"/><Relationship Id="rId17" Type="http://schemas.openxmlformats.org/officeDocument/2006/relationships/image" Target="../media/image223.png"/><Relationship Id="rId2" Type="http://schemas.openxmlformats.org/officeDocument/2006/relationships/tags" Target="../tags/tag597.xml"/><Relationship Id="rId16" Type="http://schemas.openxmlformats.org/officeDocument/2006/relationships/image" Target="../media/image222.png"/><Relationship Id="rId20" Type="http://schemas.openxmlformats.org/officeDocument/2006/relationships/image" Target="../media/image227.png"/><Relationship Id="rId1" Type="http://schemas.openxmlformats.org/officeDocument/2006/relationships/tags" Target="../tags/tag596.xml"/><Relationship Id="rId6" Type="http://schemas.openxmlformats.org/officeDocument/2006/relationships/tags" Target="../tags/tag601.xml"/><Relationship Id="rId11" Type="http://schemas.openxmlformats.org/officeDocument/2006/relationships/tags" Target="../tags/tag606.xml"/><Relationship Id="rId24" Type="http://schemas.openxmlformats.org/officeDocument/2006/relationships/image" Target="../media/image232.png"/><Relationship Id="rId5" Type="http://schemas.openxmlformats.org/officeDocument/2006/relationships/tags" Target="../tags/tag600.xml"/><Relationship Id="rId15" Type="http://schemas.openxmlformats.org/officeDocument/2006/relationships/image" Target="../media/image221.png"/><Relationship Id="rId23" Type="http://schemas.openxmlformats.org/officeDocument/2006/relationships/image" Target="../media/image231.png"/><Relationship Id="rId10" Type="http://schemas.openxmlformats.org/officeDocument/2006/relationships/tags" Target="../tags/tag605.xml"/><Relationship Id="rId19" Type="http://schemas.openxmlformats.org/officeDocument/2006/relationships/image" Target="../media/image226.png"/><Relationship Id="rId4" Type="http://schemas.openxmlformats.org/officeDocument/2006/relationships/tags" Target="../tags/tag599.xml"/><Relationship Id="rId9" Type="http://schemas.openxmlformats.org/officeDocument/2006/relationships/tags" Target="../tags/tag604.xml"/><Relationship Id="rId14" Type="http://schemas.openxmlformats.org/officeDocument/2006/relationships/slideLayout" Target="../slideLayouts/slideLayout6.xml"/><Relationship Id="rId22" Type="http://schemas.openxmlformats.org/officeDocument/2006/relationships/image" Target="../media/image230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tags" Target="../tags/tag611.xml"/><Relationship Id="rId7" Type="http://schemas.openxmlformats.org/officeDocument/2006/relationships/image" Target="../media/image235.png"/><Relationship Id="rId2" Type="http://schemas.openxmlformats.org/officeDocument/2006/relationships/tags" Target="../tags/tag610.xml"/><Relationship Id="rId1" Type="http://schemas.openxmlformats.org/officeDocument/2006/relationships/tags" Target="../tags/tag609.xml"/><Relationship Id="rId6" Type="http://schemas.openxmlformats.org/officeDocument/2006/relationships/image" Target="../media/image234.png"/><Relationship Id="rId5" Type="http://schemas.openxmlformats.org/officeDocument/2006/relationships/image" Target="../media/image233.png"/><Relationship Id="rId4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tags" Target="../tags/tag619.xml"/><Relationship Id="rId13" Type="http://schemas.openxmlformats.org/officeDocument/2006/relationships/image" Target="../media/image236.png"/><Relationship Id="rId3" Type="http://schemas.openxmlformats.org/officeDocument/2006/relationships/tags" Target="../tags/tag614.xml"/><Relationship Id="rId7" Type="http://schemas.openxmlformats.org/officeDocument/2006/relationships/tags" Target="../tags/tag618.xml"/><Relationship Id="rId12" Type="http://schemas.openxmlformats.org/officeDocument/2006/relationships/slideLayout" Target="../slideLayouts/slideLayout7.xml"/><Relationship Id="rId17" Type="http://schemas.openxmlformats.org/officeDocument/2006/relationships/image" Target="../media/image239.png"/><Relationship Id="rId2" Type="http://schemas.openxmlformats.org/officeDocument/2006/relationships/tags" Target="../tags/tag613.xml"/><Relationship Id="rId16" Type="http://schemas.openxmlformats.org/officeDocument/2006/relationships/image" Target="../media/image23.png"/><Relationship Id="rId1" Type="http://schemas.openxmlformats.org/officeDocument/2006/relationships/tags" Target="../tags/tag612.xml"/><Relationship Id="rId6" Type="http://schemas.openxmlformats.org/officeDocument/2006/relationships/tags" Target="../tags/tag617.xml"/><Relationship Id="rId11" Type="http://schemas.openxmlformats.org/officeDocument/2006/relationships/tags" Target="../tags/tag622.xml"/><Relationship Id="rId5" Type="http://schemas.openxmlformats.org/officeDocument/2006/relationships/tags" Target="../tags/tag616.xml"/><Relationship Id="rId15" Type="http://schemas.openxmlformats.org/officeDocument/2006/relationships/image" Target="../media/image238.png"/><Relationship Id="rId10" Type="http://schemas.openxmlformats.org/officeDocument/2006/relationships/tags" Target="../tags/tag621.xml"/><Relationship Id="rId4" Type="http://schemas.openxmlformats.org/officeDocument/2006/relationships/tags" Target="../tags/tag615.xml"/><Relationship Id="rId9" Type="http://schemas.openxmlformats.org/officeDocument/2006/relationships/tags" Target="../tags/tag620.xml"/><Relationship Id="rId14" Type="http://schemas.openxmlformats.org/officeDocument/2006/relationships/image" Target="../media/image23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624.xml"/><Relationship Id="rId1" Type="http://schemas.openxmlformats.org/officeDocument/2006/relationships/tags" Target="../tags/tag623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tags" Target="../tags/tag44.xml"/><Relationship Id="rId7" Type="http://schemas.openxmlformats.org/officeDocument/2006/relationships/notesSlide" Target="../notesSlides/notesSlide3.xml"/><Relationship Id="rId12" Type="http://schemas.openxmlformats.org/officeDocument/2006/relationships/image" Target="../media/image31.png"/><Relationship Id="rId2" Type="http://schemas.openxmlformats.org/officeDocument/2006/relationships/tags" Target="../tags/tag43.xml"/><Relationship Id="rId1" Type="http://schemas.openxmlformats.org/officeDocument/2006/relationships/tags" Target="../tags/tag42.xml"/><Relationship Id="rId6" Type="http://schemas.openxmlformats.org/officeDocument/2006/relationships/slideLayout" Target="../slideLayouts/slideLayout7.xml"/><Relationship Id="rId11" Type="http://schemas.openxmlformats.org/officeDocument/2006/relationships/image" Target="../media/image30.png"/><Relationship Id="rId5" Type="http://schemas.openxmlformats.org/officeDocument/2006/relationships/tags" Target="../tags/tag46.xml"/><Relationship Id="rId10" Type="http://schemas.openxmlformats.org/officeDocument/2006/relationships/image" Target="../media/image29.png"/><Relationship Id="rId4" Type="http://schemas.openxmlformats.org/officeDocument/2006/relationships/tags" Target="../tags/tag45.xml"/><Relationship Id="rId9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jpeg"/><Relationship Id="rId4" Type="http://schemas.openxmlformats.org/officeDocument/2006/relationships/image" Target="../media/image35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8.xml"/><Relationship Id="rId1" Type="http://schemas.openxmlformats.org/officeDocument/2006/relationships/tags" Target="../tags/tag47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tags" Target="../tags/tag51.xml"/><Relationship Id="rId7" Type="http://schemas.openxmlformats.org/officeDocument/2006/relationships/image" Target="../media/image39.png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3.xml"/><Relationship Id="rId10" Type="http://schemas.openxmlformats.org/officeDocument/2006/relationships/image" Target="../media/image42.png"/><Relationship Id="rId4" Type="http://schemas.openxmlformats.org/officeDocument/2006/relationships/tags" Target="../tags/tag52.xml"/><Relationship Id="rId9" Type="http://schemas.openxmlformats.org/officeDocument/2006/relationships/image" Target="../media/image4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tags" Target="../tags/tag56.xml"/><Relationship Id="rId7" Type="http://schemas.openxmlformats.org/officeDocument/2006/relationships/image" Target="../media/image43.png"/><Relationship Id="rId2" Type="http://schemas.openxmlformats.org/officeDocument/2006/relationships/tags" Target="../tags/tag55.xml"/><Relationship Id="rId1" Type="http://schemas.openxmlformats.org/officeDocument/2006/relationships/tags" Target="../tags/tag54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8.xml"/><Relationship Id="rId4" Type="http://schemas.openxmlformats.org/officeDocument/2006/relationships/tags" Target="../tags/tag57.xml"/><Relationship Id="rId9" Type="http://schemas.openxmlformats.org/officeDocument/2006/relationships/image" Target="../media/image4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tags" Target="../tags/tag61.xml"/><Relationship Id="rId7" Type="http://schemas.openxmlformats.org/officeDocument/2006/relationships/image" Target="../media/image45.png"/><Relationship Id="rId2" Type="http://schemas.openxmlformats.org/officeDocument/2006/relationships/tags" Target="../tags/tag60.xml"/><Relationship Id="rId1" Type="http://schemas.openxmlformats.org/officeDocument/2006/relationships/tags" Target="../tags/tag59.xml"/><Relationship Id="rId6" Type="http://schemas.openxmlformats.org/officeDocument/2006/relationships/image" Target="../media/image43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6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tags" Target="../tags/tag65.xml"/><Relationship Id="rId7" Type="http://schemas.openxmlformats.org/officeDocument/2006/relationships/image" Target="../media/image46.png"/><Relationship Id="rId2" Type="http://schemas.openxmlformats.org/officeDocument/2006/relationships/tags" Target="../tags/tag64.xml"/><Relationship Id="rId1" Type="http://schemas.openxmlformats.org/officeDocument/2006/relationships/tags" Target="../tags/tag63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67.xml"/><Relationship Id="rId4" Type="http://schemas.openxmlformats.org/officeDocument/2006/relationships/tags" Target="../tags/tag66.xml"/><Relationship Id="rId9" Type="http://schemas.openxmlformats.org/officeDocument/2006/relationships/image" Target="../media/image44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6.xml"/><Relationship Id="rId13" Type="http://schemas.openxmlformats.org/officeDocument/2006/relationships/image" Target="../media/image50.png"/><Relationship Id="rId3" Type="http://schemas.openxmlformats.org/officeDocument/2006/relationships/tags" Target="../tags/tag70.xml"/><Relationship Id="rId7" Type="http://schemas.openxmlformats.org/officeDocument/2006/relationships/slideLayout" Target="../slideLayouts/slideLayout6.xml"/><Relationship Id="rId12" Type="http://schemas.openxmlformats.org/officeDocument/2006/relationships/image" Target="../media/image49.png"/><Relationship Id="rId2" Type="http://schemas.openxmlformats.org/officeDocument/2006/relationships/tags" Target="../tags/tag69.xml"/><Relationship Id="rId1" Type="http://schemas.openxmlformats.org/officeDocument/2006/relationships/tags" Target="../tags/tag68.xml"/><Relationship Id="rId6" Type="http://schemas.openxmlformats.org/officeDocument/2006/relationships/tags" Target="../tags/tag73.xml"/><Relationship Id="rId11" Type="http://schemas.openxmlformats.org/officeDocument/2006/relationships/image" Target="../media/image46.png"/><Relationship Id="rId5" Type="http://schemas.openxmlformats.org/officeDocument/2006/relationships/tags" Target="../tags/tag72.xml"/><Relationship Id="rId10" Type="http://schemas.openxmlformats.org/officeDocument/2006/relationships/image" Target="../media/image48.png"/><Relationship Id="rId4" Type="http://schemas.openxmlformats.org/officeDocument/2006/relationships/tags" Target="../tags/tag71.xml"/><Relationship Id="rId9" Type="http://schemas.openxmlformats.org/officeDocument/2006/relationships/image" Target="../media/image47.png"/><Relationship Id="rId14" Type="http://schemas.openxmlformats.org/officeDocument/2006/relationships/image" Target="../media/image51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tags" Target="../tags/tag76.xml"/><Relationship Id="rId7" Type="http://schemas.openxmlformats.org/officeDocument/2006/relationships/image" Target="../media/image53.png"/><Relationship Id="rId2" Type="http://schemas.openxmlformats.org/officeDocument/2006/relationships/tags" Target="../tags/tag75.xml"/><Relationship Id="rId1" Type="http://schemas.openxmlformats.org/officeDocument/2006/relationships/tags" Target="../tags/tag74.xml"/><Relationship Id="rId6" Type="http://schemas.openxmlformats.org/officeDocument/2006/relationships/image" Target="../media/image52.png"/><Relationship Id="rId5" Type="http://schemas.openxmlformats.org/officeDocument/2006/relationships/notesSlide" Target="../notesSlides/notesSlide7.xml"/><Relationship Id="rId4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84.xml"/><Relationship Id="rId13" Type="http://schemas.openxmlformats.org/officeDocument/2006/relationships/slideLayout" Target="../slideLayouts/slideLayout6.xml"/><Relationship Id="rId18" Type="http://schemas.openxmlformats.org/officeDocument/2006/relationships/image" Target="../media/image59.png"/><Relationship Id="rId3" Type="http://schemas.openxmlformats.org/officeDocument/2006/relationships/tags" Target="../tags/tag79.xml"/><Relationship Id="rId21" Type="http://schemas.openxmlformats.org/officeDocument/2006/relationships/image" Target="../media/image62.png"/><Relationship Id="rId7" Type="http://schemas.openxmlformats.org/officeDocument/2006/relationships/tags" Target="../tags/tag83.xml"/><Relationship Id="rId12" Type="http://schemas.openxmlformats.org/officeDocument/2006/relationships/tags" Target="../tags/tag88.xml"/><Relationship Id="rId17" Type="http://schemas.openxmlformats.org/officeDocument/2006/relationships/image" Target="../media/image58.png"/><Relationship Id="rId25" Type="http://schemas.openxmlformats.org/officeDocument/2006/relationships/image" Target="../media/image66.png"/><Relationship Id="rId2" Type="http://schemas.openxmlformats.org/officeDocument/2006/relationships/tags" Target="../tags/tag78.xml"/><Relationship Id="rId16" Type="http://schemas.openxmlformats.org/officeDocument/2006/relationships/image" Target="../media/image57.png"/><Relationship Id="rId20" Type="http://schemas.openxmlformats.org/officeDocument/2006/relationships/image" Target="../media/image61.png"/><Relationship Id="rId1" Type="http://schemas.openxmlformats.org/officeDocument/2006/relationships/tags" Target="../tags/tag77.xml"/><Relationship Id="rId6" Type="http://schemas.openxmlformats.org/officeDocument/2006/relationships/tags" Target="../tags/tag82.xml"/><Relationship Id="rId11" Type="http://schemas.openxmlformats.org/officeDocument/2006/relationships/tags" Target="../tags/tag87.xml"/><Relationship Id="rId24" Type="http://schemas.openxmlformats.org/officeDocument/2006/relationships/image" Target="../media/image65.png"/><Relationship Id="rId5" Type="http://schemas.openxmlformats.org/officeDocument/2006/relationships/tags" Target="../tags/tag81.xml"/><Relationship Id="rId15" Type="http://schemas.openxmlformats.org/officeDocument/2006/relationships/image" Target="../media/image56.png"/><Relationship Id="rId23" Type="http://schemas.openxmlformats.org/officeDocument/2006/relationships/image" Target="../media/image64.png"/><Relationship Id="rId10" Type="http://schemas.openxmlformats.org/officeDocument/2006/relationships/tags" Target="../tags/tag86.xml"/><Relationship Id="rId19" Type="http://schemas.openxmlformats.org/officeDocument/2006/relationships/image" Target="../media/image60.png"/><Relationship Id="rId4" Type="http://schemas.openxmlformats.org/officeDocument/2006/relationships/tags" Target="../tags/tag80.xml"/><Relationship Id="rId9" Type="http://schemas.openxmlformats.org/officeDocument/2006/relationships/tags" Target="../tags/tag85.xml"/><Relationship Id="rId14" Type="http://schemas.openxmlformats.org/officeDocument/2006/relationships/image" Target="../media/image55.png"/><Relationship Id="rId22" Type="http://schemas.openxmlformats.org/officeDocument/2006/relationships/image" Target="../media/image6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tags" Target="../tags/tag91.xml"/><Relationship Id="rId7" Type="http://schemas.openxmlformats.org/officeDocument/2006/relationships/image" Target="../media/image69.png"/><Relationship Id="rId2" Type="http://schemas.openxmlformats.org/officeDocument/2006/relationships/tags" Target="../tags/tag90.xml"/><Relationship Id="rId1" Type="http://schemas.openxmlformats.org/officeDocument/2006/relationships/tags" Target="../tags/tag89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5.png"/><Relationship Id="rId3" Type="http://schemas.openxmlformats.org/officeDocument/2006/relationships/tags" Target="../tags/tag4.xml"/><Relationship Id="rId7" Type="http://schemas.openxmlformats.org/officeDocument/2006/relationships/tags" Target="../tags/tag8.xml"/><Relationship Id="rId12" Type="http://schemas.openxmlformats.org/officeDocument/2006/relationships/image" Target="../media/image4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image" Target="../media/image3.png"/><Relationship Id="rId5" Type="http://schemas.openxmlformats.org/officeDocument/2006/relationships/tags" Target="../tags/tag6.xml"/><Relationship Id="rId15" Type="http://schemas.openxmlformats.org/officeDocument/2006/relationships/image" Target="../media/image7.png"/><Relationship Id="rId10" Type="http://schemas.openxmlformats.org/officeDocument/2006/relationships/image" Target="../media/image2.png"/><Relationship Id="rId4" Type="http://schemas.openxmlformats.org/officeDocument/2006/relationships/tags" Target="../tags/tag5.xml"/><Relationship Id="rId9" Type="http://schemas.openxmlformats.org/officeDocument/2006/relationships/image" Target="../media/image1.png"/><Relationship Id="rId14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tags" Target="../tags/tag94.xml"/><Relationship Id="rId7" Type="http://schemas.openxmlformats.org/officeDocument/2006/relationships/image" Target="../media/image63.png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70.png"/><Relationship Id="rId5" Type="http://schemas.openxmlformats.org/officeDocument/2006/relationships/tags" Target="../tags/tag96.xml"/><Relationship Id="rId10" Type="http://schemas.openxmlformats.org/officeDocument/2006/relationships/image" Target="../media/image66.png"/><Relationship Id="rId4" Type="http://schemas.openxmlformats.org/officeDocument/2006/relationships/tags" Target="../tags/tag95.xml"/><Relationship Id="rId9" Type="http://schemas.openxmlformats.org/officeDocument/2006/relationships/image" Target="../media/image65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tags" Target="../tags/tag99.xml"/><Relationship Id="rId7" Type="http://schemas.openxmlformats.org/officeDocument/2006/relationships/image" Target="../media/image71.png"/><Relationship Id="rId2" Type="http://schemas.openxmlformats.org/officeDocument/2006/relationships/tags" Target="../tags/tag98.xml"/><Relationship Id="rId1" Type="http://schemas.openxmlformats.org/officeDocument/2006/relationships/tags" Target="../tags/tag97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01.xml"/><Relationship Id="rId4" Type="http://schemas.openxmlformats.org/officeDocument/2006/relationships/tags" Target="../tags/tag100.xml"/><Relationship Id="rId9" Type="http://schemas.openxmlformats.org/officeDocument/2006/relationships/image" Target="../media/image7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104.xml"/><Relationship Id="rId7" Type="http://schemas.openxmlformats.org/officeDocument/2006/relationships/image" Target="../media/image74.gif"/><Relationship Id="rId2" Type="http://schemas.openxmlformats.org/officeDocument/2006/relationships/tags" Target="../tags/tag103.xml"/><Relationship Id="rId1" Type="http://schemas.openxmlformats.org/officeDocument/2006/relationships/tags" Target="../tags/tag102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06.xml"/><Relationship Id="rId4" Type="http://schemas.openxmlformats.org/officeDocument/2006/relationships/tags" Target="../tags/tag10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tags" Target="../tags/tag109.xml"/><Relationship Id="rId2" Type="http://schemas.openxmlformats.org/officeDocument/2006/relationships/tags" Target="../tags/tag108.xml"/><Relationship Id="rId1" Type="http://schemas.openxmlformats.org/officeDocument/2006/relationships/tags" Target="../tags/tag107.xml"/><Relationship Id="rId6" Type="http://schemas.openxmlformats.org/officeDocument/2006/relationships/image" Target="../media/image75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10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jpeg"/><Relationship Id="rId3" Type="http://schemas.openxmlformats.org/officeDocument/2006/relationships/tags" Target="../tags/tag113.xml"/><Relationship Id="rId7" Type="http://schemas.openxmlformats.org/officeDocument/2006/relationships/image" Target="../media/image78.png"/><Relationship Id="rId2" Type="http://schemas.openxmlformats.org/officeDocument/2006/relationships/tags" Target="../tags/tag112.xml"/><Relationship Id="rId1" Type="http://schemas.openxmlformats.org/officeDocument/2006/relationships/tags" Target="../tags/tag111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slideLayout" Target="../slideLayouts/slideLayout6.xml"/><Relationship Id="rId9" Type="http://schemas.openxmlformats.org/officeDocument/2006/relationships/image" Target="../media/image8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116.xml"/><Relationship Id="rId7" Type="http://schemas.openxmlformats.org/officeDocument/2006/relationships/image" Target="../media/image82.png"/><Relationship Id="rId2" Type="http://schemas.openxmlformats.org/officeDocument/2006/relationships/tags" Target="../tags/tag115.xml"/><Relationship Id="rId1" Type="http://schemas.openxmlformats.org/officeDocument/2006/relationships/tags" Target="../tags/tag114.xml"/><Relationship Id="rId6" Type="http://schemas.openxmlformats.org/officeDocument/2006/relationships/image" Target="../media/image81.png"/><Relationship Id="rId5" Type="http://schemas.openxmlformats.org/officeDocument/2006/relationships/image" Target="../media/image23.png"/><Relationship Id="rId4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124.xml"/><Relationship Id="rId3" Type="http://schemas.openxmlformats.org/officeDocument/2006/relationships/tags" Target="../tags/tag119.xml"/><Relationship Id="rId7" Type="http://schemas.openxmlformats.org/officeDocument/2006/relationships/tags" Target="../tags/tag123.xml"/><Relationship Id="rId2" Type="http://schemas.openxmlformats.org/officeDocument/2006/relationships/tags" Target="../tags/tag118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5" Type="http://schemas.openxmlformats.org/officeDocument/2006/relationships/tags" Target="../tags/tag121.xml"/><Relationship Id="rId4" Type="http://schemas.openxmlformats.org/officeDocument/2006/relationships/tags" Target="../tags/tag120.xml"/><Relationship Id="rId9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132.xml"/><Relationship Id="rId3" Type="http://schemas.openxmlformats.org/officeDocument/2006/relationships/tags" Target="../tags/tag127.xml"/><Relationship Id="rId7" Type="http://schemas.openxmlformats.org/officeDocument/2006/relationships/tags" Target="../tags/tag131.xml"/><Relationship Id="rId2" Type="http://schemas.openxmlformats.org/officeDocument/2006/relationships/tags" Target="../tags/tag126.xml"/><Relationship Id="rId1" Type="http://schemas.openxmlformats.org/officeDocument/2006/relationships/tags" Target="../tags/tag125.xml"/><Relationship Id="rId6" Type="http://schemas.openxmlformats.org/officeDocument/2006/relationships/tags" Target="../tags/tag130.xml"/><Relationship Id="rId5" Type="http://schemas.openxmlformats.org/officeDocument/2006/relationships/tags" Target="../tags/tag129.xml"/><Relationship Id="rId4" Type="http://schemas.openxmlformats.org/officeDocument/2006/relationships/tags" Target="../tags/tag128.xml"/><Relationship Id="rId9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3" Type="http://schemas.openxmlformats.org/officeDocument/2006/relationships/tags" Target="../tags/tag135.xml"/><Relationship Id="rId7" Type="http://schemas.openxmlformats.org/officeDocument/2006/relationships/image" Target="../media/image83.png"/><Relationship Id="rId2" Type="http://schemas.openxmlformats.org/officeDocument/2006/relationships/tags" Target="../tags/tag134.xml"/><Relationship Id="rId1" Type="http://schemas.openxmlformats.org/officeDocument/2006/relationships/tags" Target="../tags/tag133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87.png"/><Relationship Id="rId5" Type="http://schemas.openxmlformats.org/officeDocument/2006/relationships/tags" Target="../tags/tag137.xml"/><Relationship Id="rId10" Type="http://schemas.openxmlformats.org/officeDocument/2006/relationships/image" Target="../media/image86.png"/><Relationship Id="rId4" Type="http://schemas.openxmlformats.org/officeDocument/2006/relationships/tags" Target="../tags/tag136.xml"/><Relationship Id="rId9" Type="http://schemas.openxmlformats.org/officeDocument/2006/relationships/image" Target="../media/image85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tags" Target="../tags/tag140.xml"/><Relationship Id="rId2" Type="http://schemas.openxmlformats.org/officeDocument/2006/relationships/tags" Target="../tags/tag139.xml"/><Relationship Id="rId1" Type="http://schemas.openxmlformats.org/officeDocument/2006/relationships/tags" Target="../tags/tag138.xml"/><Relationship Id="rId5" Type="http://schemas.openxmlformats.org/officeDocument/2006/relationships/image" Target="../media/image88.png"/><Relationship Id="rId4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tags" Target="../tags/tag148.xml"/><Relationship Id="rId3" Type="http://schemas.openxmlformats.org/officeDocument/2006/relationships/tags" Target="../tags/tag143.xml"/><Relationship Id="rId7" Type="http://schemas.openxmlformats.org/officeDocument/2006/relationships/tags" Target="../tags/tag147.xml"/><Relationship Id="rId2" Type="http://schemas.openxmlformats.org/officeDocument/2006/relationships/tags" Target="../tags/tag142.xml"/><Relationship Id="rId1" Type="http://schemas.openxmlformats.org/officeDocument/2006/relationships/tags" Target="../tags/tag141.xml"/><Relationship Id="rId6" Type="http://schemas.openxmlformats.org/officeDocument/2006/relationships/tags" Target="../tags/tag146.xml"/><Relationship Id="rId5" Type="http://schemas.openxmlformats.org/officeDocument/2006/relationships/tags" Target="../tags/tag145.xml"/><Relationship Id="rId4" Type="http://schemas.openxmlformats.org/officeDocument/2006/relationships/tags" Target="../tags/tag144.xml"/><Relationship Id="rId9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tags" Target="../tags/tag151.xml"/><Relationship Id="rId2" Type="http://schemas.openxmlformats.org/officeDocument/2006/relationships/tags" Target="../tags/tag150.xml"/><Relationship Id="rId1" Type="http://schemas.openxmlformats.org/officeDocument/2006/relationships/tags" Target="../tags/tag149.xml"/><Relationship Id="rId4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3" Type="http://schemas.openxmlformats.org/officeDocument/2006/relationships/tags" Target="../tags/tag154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153.xml"/><Relationship Id="rId1" Type="http://schemas.openxmlformats.org/officeDocument/2006/relationships/tags" Target="../tags/tag152.xml"/><Relationship Id="rId6" Type="http://schemas.openxmlformats.org/officeDocument/2006/relationships/tags" Target="../tags/tag157.xml"/><Relationship Id="rId5" Type="http://schemas.openxmlformats.org/officeDocument/2006/relationships/tags" Target="../tags/tag156.xml"/><Relationship Id="rId10" Type="http://schemas.openxmlformats.org/officeDocument/2006/relationships/image" Target="../media/image91.png"/><Relationship Id="rId4" Type="http://schemas.openxmlformats.org/officeDocument/2006/relationships/tags" Target="../tags/tag155.xml"/><Relationship Id="rId9" Type="http://schemas.openxmlformats.org/officeDocument/2006/relationships/image" Target="../media/image90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3" Type="http://schemas.openxmlformats.org/officeDocument/2006/relationships/tags" Target="../tags/tag160.xml"/><Relationship Id="rId7" Type="http://schemas.openxmlformats.org/officeDocument/2006/relationships/image" Target="../media/image92.png"/><Relationship Id="rId2" Type="http://schemas.openxmlformats.org/officeDocument/2006/relationships/tags" Target="../tags/tag159.xml"/><Relationship Id="rId1" Type="http://schemas.openxmlformats.org/officeDocument/2006/relationships/tags" Target="../tags/tag158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62.xml"/><Relationship Id="rId4" Type="http://schemas.openxmlformats.org/officeDocument/2006/relationships/tags" Target="../tags/tag16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png"/><Relationship Id="rId3" Type="http://schemas.openxmlformats.org/officeDocument/2006/relationships/tags" Target="../tags/tag165.xml"/><Relationship Id="rId7" Type="http://schemas.openxmlformats.org/officeDocument/2006/relationships/image" Target="../media/image95.png"/><Relationship Id="rId2" Type="http://schemas.openxmlformats.org/officeDocument/2006/relationships/tags" Target="../tags/tag164.xml"/><Relationship Id="rId1" Type="http://schemas.openxmlformats.org/officeDocument/2006/relationships/tags" Target="../tags/tag163.xml"/><Relationship Id="rId6" Type="http://schemas.openxmlformats.org/officeDocument/2006/relationships/image" Target="../media/image94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66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tags" Target="../tags/tag169.xml"/><Relationship Id="rId7" Type="http://schemas.openxmlformats.org/officeDocument/2006/relationships/image" Target="../media/image97.png"/><Relationship Id="rId2" Type="http://schemas.openxmlformats.org/officeDocument/2006/relationships/tags" Target="../tags/tag168.xml"/><Relationship Id="rId1" Type="http://schemas.openxmlformats.org/officeDocument/2006/relationships/tags" Target="../tags/tag167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71.xml"/><Relationship Id="rId4" Type="http://schemas.openxmlformats.org/officeDocument/2006/relationships/tags" Target="../tags/tag170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tags" Target="../tags/tag174.xml"/><Relationship Id="rId7" Type="http://schemas.openxmlformats.org/officeDocument/2006/relationships/image" Target="../media/image101.png"/><Relationship Id="rId2" Type="http://schemas.openxmlformats.org/officeDocument/2006/relationships/tags" Target="../tags/tag173.xml"/><Relationship Id="rId1" Type="http://schemas.openxmlformats.org/officeDocument/2006/relationships/tags" Target="../tags/tag172.xml"/><Relationship Id="rId6" Type="http://schemas.openxmlformats.org/officeDocument/2006/relationships/image" Target="../media/image100.png"/><Relationship Id="rId5" Type="http://schemas.openxmlformats.org/officeDocument/2006/relationships/image" Target="../media/image99.png"/><Relationship Id="rId4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3" Type="http://schemas.openxmlformats.org/officeDocument/2006/relationships/tags" Target="../tags/tag177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47.png"/><Relationship Id="rId2" Type="http://schemas.openxmlformats.org/officeDocument/2006/relationships/tags" Target="../tags/tag176.xml"/><Relationship Id="rId1" Type="http://schemas.openxmlformats.org/officeDocument/2006/relationships/tags" Target="../tags/tag175.xml"/><Relationship Id="rId6" Type="http://schemas.openxmlformats.org/officeDocument/2006/relationships/tags" Target="../tags/tag180.xml"/><Relationship Id="rId11" Type="http://schemas.openxmlformats.org/officeDocument/2006/relationships/image" Target="../media/image103.png"/><Relationship Id="rId5" Type="http://schemas.openxmlformats.org/officeDocument/2006/relationships/tags" Target="../tags/tag179.xml"/><Relationship Id="rId10" Type="http://schemas.openxmlformats.org/officeDocument/2006/relationships/image" Target="../media/image102.png"/><Relationship Id="rId4" Type="http://schemas.openxmlformats.org/officeDocument/2006/relationships/tags" Target="../tags/tag178.xml"/><Relationship Id="rId9" Type="http://schemas.openxmlformats.org/officeDocument/2006/relationships/image" Target="../media/image93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3" Type="http://schemas.openxmlformats.org/officeDocument/2006/relationships/tags" Target="../tags/tag183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182.xml"/><Relationship Id="rId1" Type="http://schemas.openxmlformats.org/officeDocument/2006/relationships/tags" Target="../tags/tag181.xml"/><Relationship Id="rId6" Type="http://schemas.openxmlformats.org/officeDocument/2006/relationships/tags" Target="../tags/tag186.xml"/><Relationship Id="rId5" Type="http://schemas.openxmlformats.org/officeDocument/2006/relationships/tags" Target="../tags/tag185.xml"/><Relationship Id="rId4" Type="http://schemas.openxmlformats.org/officeDocument/2006/relationships/tags" Target="../tags/tag184.xml"/><Relationship Id="rId9" Type="http://schemas.openxmlformats.org/officeDocument/2006/relationships/image" Target="../media/image9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tags" Target="../tags/tag11.xml"/><Relationship Id="rId7" Type="http://schemas.openxmlformats.org/officeDocument/2006/relationships/image" Target="../media/image8.png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2.png"/><Relationship Id="rId5" Type="http://schemas.openxmlformats.org/officeDocument/2006/relationships/tags" Target="../tags/tag13.xml"/><Relationship Id="rId10" Type="http://schemas.openxmlformats.org/officeDocument/2006/relationships/image" Target="../media/image11.png"/><Relationship Id="rId4" Type="http://schemas.openxmlformats.org/officeDocument/2006/relationships/tags" Target="../tags/tag12.xml"/><Relationship Id="rId9" Type="http://schemas.openxmlformats.org/officeDocument/2006/relationships/image" Target="../media/image10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194.xml"/><Relationship Id="rId3" Type="http://schemas.openxmlformats.org/officeDocument/2006/relationships/tags" Target="../tags/tag189.xml"/><Relationship Id="rId7" Type="http://schemas.openxmlformats.org/officeDocument/2006/relationships/tags" Target="../tags/tag193.xml"/><Relationship Id="rId2" Type="http://schemas.openxmlformats.org/officeDocument/2006/relationships/tags" Target="../tags/tag188.xml"/><Relationship Id="rId1" Type="http://schemas.openxmlformats.org/officeDocument/2006/relationships/tags" Target="../tags/tag187.xml"/><Relationship Id="rId6" Type="http://schemas.openxmlformats.org/officeDocument/2006/relationships/tags" Target="../tags/tag192.xml"/><Relationship Id="rId11" Type="http://schemas.openxmlformats.org/officeDocument/2006/relationships/image" Target="../media/image104.png"/><Relationship Id="rId5" Type="http://schemas.openxmlformats.org/officeDocument/2006/relationships/tags" Target="../tags/tag191.xml"/><Relationship Id="rId10" Type="http://schemas.openxmlformats.org/officeDocument/2006/relationships/slideLayout" Target="../slideLayouts/slideLayout6.xml"/><Relationship Id="rId4" Type="http://schemas.openxmlformats.org/officeDocument/2006/relationships/tags" Target="../tags/tag190.xml"/><Relationship Id="rId9" Type="http://schemas.openxmlformats.org/officeDocument/2006/relationships/tags" Target="../tags/tag195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png"/><Relationship Id="rId3" Type="http://schemas.openxmlformats.org/officeDocument/2006/relationships/tags" Target="../tags/tag198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197.xml"/><Relationship Id="rId1" Type="http://schemas.openxmlformats.org/officeDocument/2006/relationships/tags" Target="../tags/tag196.xml"/><Relationship Id="rId6" Type="http://schemas.openxmlformats.org/officeDocument/2006/relationships/tags" Target="../tags/tag201.xml"/><Relationship Id="rId5" Type="http://schemas.openxmlformats.org/officeDocument/2006/relationships/tags" Target="../tags/tag200.xml"/><Relationship Id="rId4" Type="http://schemas.openxmlformats.org/officeDocument/2006/relationships/tags" Target="../tags/tag199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0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tags" Target="../tags/tag205.xml"/><Relationship Id="rId7" Type="http://schemas.openxmlformats.org/officeDocument/2006/relationships/image" Target="../media/image107.png"/><Relationship Id="rId2" Type="http://schemas.openxmlformats.org/officeDocument/2006/relationships/tags" Target="../tags/tag204.xml"/><Relationship Id="rId1" Type="http://schemas.openxmlformats.org/officeDocument/2006/relationships/tags" Target="../tags/tag203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11.png"/><Relationship Id="rId5" Type="http://schemas.openxmlformats.org/officeDocument/2006/relationships/tags" Target="../tags/tag207.xml"/><Relationship Id="rId10" Type="http://schemas.openxmlformats.org/officeDocument/2006/relationships/image" Target="../media/image110.png"/><Relationship Id="rId4" Type="http://schemas.openxmlformats.org/officeDocument/2006/relationships/tags" Target="../tags/tag206.xml"/><Relationship Id="rId9" Type="http://schemas.openxmlformats.org/officeDocument/2006/relationships/image" Target="../media/image109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tags" Target="../tags/tag210.xml"/><Relationship Id="rId7" Type="http://schemas.openxmlformats.org/officeDocument/2006/relationships/image" Target="../media/image107.png"/><Relationship Id="rId2" Type="http://schemas.openxmlformats.org/officeDocument/2006/relationships/tags" Target="../tags/tag209.xml"/><Relationship Id="rId1" Type="http://schemas.openxmlformats.org/officeDocument/2006/relationships/tags" Target="../tags/tag208.xml"/><Relationship Id="rId6" Type="http://schemas.openxmlformats.org/officeDocument/2006/relationships/slideLayout" Target="../slideLayouts/slideLayout7.xml"/><Relationship Id="rId11" Type="http://schemas.openxmlformats.org/officeDocument/2006/relationships/image" Target="../media/image112.png"/><Relationship Id="rId5" Type="http://schemas.openxmlformats.org/officeDocument/2006/relationships/tags" Target="../tags/tag212.xml"/><Relationship Id="rId10" Type="http://schemas.openxmlformats.org/officeDocument/2006/relationships/image" Target="../media/image110.png"/><Relationship Id="rId4" Type="http://schemas.openxmlformats.org/officeDocument/2006/relationships/tags" Target="../tags/tag211.xml"/><Relationship Id="rId9" Type="http://schemas.openxmlformats.org/officeDocument/2006/relationships/image" Target="../media/image109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1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15.xml"/><Relationship Id="rId1" Type="http://schemas.openxmlformats.org/officeDocument/2006/relationships/tags" Target="../tags/tag21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218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10" Type="http://schemas.openxmlformats.org/officeDocument/2006/relationships/tags" Target="../tags/tag225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tags" Target="../tags/tag240.xml"/><Relationship Id="rId3" Type="http://schemas.openxmlformats.org/officeDocument/2006/relationships/tags" Target="../tags/tag235.xml"/><Relationship Id="rId7" Type="http://schemas.openxmlformats.org/officeDocument/2006/relationships/tags" Target="../tags/tag239.xml"/><Relationship Id="rId2" Type="http://schemas.openxmlformats.org/officeDocument/2006/relationships/tags" Target="../tags/tag234.xml"/><Relationship Id="rId1" Type="http://schemas.openxmlformats.org/officeDocument/2006/relationships/tags" Target="../tags/tag233.xml"/><Relationship Id="rId6" Type="http://schemas.openxmlformats.org/officeDocument/2006/relationships/tags" Target="../tags/tag238.xml"/><Relationship Id="rId5" Type="http://schemas.openxmlformats.org/officeDocument/2006/relationships/tags" Target="../tags/tag237.xml"/><Relationship Id="rId4" Type="http://schemas.openxmlformats.org/officeDocument/2006/relationships/tags" Target="../tags/tag236.xml"/><Relationship Id="rId9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118.png"/><Relationship Id="rId3" Type="http://schemas.openxmlformats.org/officeDocument/2006/relationships/tags" Target="../tags/tag243.xml"/><Relationship Id="rId7" Type="http://schemas.openxmlformats.org/officeDocument/2006/relationships/tags" Target="../tags/tag247.xml"/><Relationship Id="rId12" Type="http://schemas.openxmlformats.org/officeDocument/2006/relationships/image" Target="../media/image117.png"/><Relationship Id="rId2" Type="http://schemas.openxmlformats.org/officeDocument/2006/relationships/tags" Target="../tags/tag242.xml"/><Relationship Id="rId1" Type="http://schemas.openxmlformats.org/officeDocument/2006/relationships/tags" Target="../tags/tag241.xml"/><Relationship Id="rId6" Type="http://schemas.openxmlformats.org/officeDocument/2006/relationships/tags" Target="../tags/tag246.xml"/><Relationship Id="rId11" Type="http://schemas.openxmlformats.org/officeDocument/2006/relationships/image" Target="../media/image116.png"/><Relationship Id="rId5" Type="http://schemas.openxmlformats.org/officeDocument/2006/relationships/tags" Target="../tags/tag245.xml"/><Relationship Id="rId10" Type="http://schemas.openxmlformats.org/officeDocument/2006/relationships/image" Target="../media/image115.png"/><Relationship Id="rId4" Type="http://schemas.openxmlformats.org/officeDocument/2006/relationships/tags" Target="../tags/tag244.xml"/><Relationship Id="rId9" Type="http://schemas.openxmlformats.org/officeDocument/2006/relationships/image" Target="../media/image114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255.xml"/><Relationship Id="rId13" Type="http://schemas.openxmlformats.org/officeDocument/2006/relationships/tags" Target="../tags/tag260.xml"/><Relationship Id="rId18" Type="http://schemas.openxmlformats.org/officeDocument/2006/relationships/tags" Target="../tags/tag265.xml"/><Relationship Id="rId3" Type="http://schemas.openxmlformats.org/officeDocument/2006/relationships/tags" Target="../tags/tag250.xml"/><Relationship Id="rId21" Type="http://schemas.openxmlformats.org/officeDocument/2006/relationships/slideLayout" Target="../slideLayouts/slideLayout6.xml"/><Relationship Id="rId7" Type="http://schemas.openxmlformats.org/officeDocument/2006/relationships/tags" Target="../tags/tag254.xml"/><Relationship Id="rId12" Type="http://schemas.openxmlformats.org/officeDocument/2006/relationships/tags" Target="../tags/tag259.xml"/><Relationship Id="rId17" Type="http://schemas.openxmlformats.org/officeDocument/2006/relationships/tags" Target="../tags/tag264.xml"/><Relationship Id="rId2" Type="http://schemas.openxmlformats.org/officeDocument/2006/relationships/tags" Target="../tags/tag249.xml"/><Relationship Id="rId16" Type="http://schemas.openxmlformats.org/officeDocument/2006/relationships/tags" Target="../tags/tag263.xml"/><Relationship Id="rId20" Type="http://schemas.openxmlformats.org/officeDocument/2006/relationships/tags" Target="../tags/tag267.xml"/><Relationship Id="rId1" Type="http://schemas.openxmlformats.org/officeDocument/2006/relationships/tags" Target="../tags/tag248.xml"/><Relationship Id="rId6" Type="http://schemas.openxmlformats.org/officeDocument/2006/relationships/tags" Target="../tags/tag253.xml"/><Relationship Id="rId11" Type="http://schemas.openxmlformats.org/officeDocument/2006/relationships/tags" Target="../tags/tag258.xml"/><Relationship Id="rId5" Type="http://schemas.openxmlformats.org/officeDocument/2006/relationships/tags" Target="../tags/tag252.xml"/><Relationship Id="rId15" Type="http://schemas.openxmlformats.org/officeDocument/2006/relationships/tags" Target="../tags/tag262.xml"/><Relationship Id="rId10" Type="http://schemas.openxmlformats.org/officeDocument/2006/relationships/tags" Target="../tags/tag257.xml"/><Relationship Id="rId19" Type="http://schemas.openxmlformats.org/officeDocument/2006/relationships/tags" Target="../tags/tag266.xml"/><Relationship Id="rId4" Type="http://schemas.openxmlformats.org/officeDocument/2006/relationships/tags" Target="../tags/tag251.xml"/><Relationship Id="rId9" Type="http://schemas.openxmlformats.org/officeDocument/2006/relationships/tags" Target="../tags/tag256.xml"/><Relationship Id="rId14" Type="http://schemas.openxmlformats.org/officeDocument/2006/relationships/tags" Target="../tags/tag261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275.xml"/><Relationship Id="rId3" Type="http://schemas.openxmlformats.org/officeDocument/2006/relationships/tags" Target="../tags/tag270.xml"/><Relationship Id="rId7" Type="http://schemas.openxmlformats.org/officeDocument/2006/relationships/tags" Target="../tags/tag274.xml"/><Relationship Id="rId2" Type="http://schemas.openxmlformats.org/officeDocument/2006/relationships/tags" Target="../tags/tag269.xml"/><Relationship Id="rId1" Type="http://schemas.openxmlformats.org/officeDocument/2006/relationships/tags" Target="../tags/tag268.xml"/><Relationship Id="rId6" Type="http://schemas.openxmlformats.org/officeDocument/2006/relationships/tags" Target="../tags/tag273.xml"/><Relationship Id="rId5" Type="http://schemas.openxmlformats.org/officeDocument/2006/relationships/tags" Target="../tags/tag272.xml"/><Relationship Id="rId4" Type="http://schemas.openxmlformats.org/officeDocument/2006/relationships/tags" Target="../tags/tag271.xml"/><Relationship Id="rId9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276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tags" Target="../tags/tag284.xml"/><Relationship Id="rId3" Type="http://schemas.openxmlformats.org/officeDocument/2006/relationships/tags" Target="../tags/tag279.xml"/><Relationship Id="rId7" Type="http://schemas.openxmlformats.org/officeDocument/2006/relationships/tags" Target="../tags/tag283.xml"/><Relationship Id="rId2" Type="http://schemas.openxmlformats.org/officeDocument/2006/relationships/tags" Target="../tags/tag278.xml"/><Relationship Id="rId1" Type="http://schemas.openxmlformats.org/officeDocument/2006/relationships/tags" Target="../tags/tag277.xml"/><Relationship Id="rId6" Type="http://schemas.openxmlformats.org/officeDocument/2006/relationships/tags" Target="../tags/tag282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281.xml"/><Relationship Id="rId10" Type="http://schemas.openxmlformats.org/officeDocument/2006/relationships/tags" Target="../tags/tag286.xml"/><Relationship Id="rId4" Type="http://schemas.openxmlformats.org/officeDocument/2006/relationships/tags" Target="../tags/tag280.xml"/><Relationship Id="rId9" Type="http://schemas.openxmlformats.org/officeDocument/2006/relationships/tags" Target="../tags/tag285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png"/><Relationship Id="rId3" Type="http://schemas.openxmlformats.org/officeDocument/2006/relationships/tags" Target="../tags/tag289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288.xml"/><Relationship Id="rId1" Type="http://schemas.openxmlformats.org/officeDocument/2006/relationships/tags" Target="../tags/tag287.xml"/><Relationship Id="rId6" Type="http://schemas.openxmlformats.org/officeDocument/2006/relationships/tags" Target="../tags/tag292.xml"/><Relationship Id="rId5" Type="http://schemas.openxmlformats.org/officeDocument/2006/relationships/tags" Target="../tags/tag291.xml"/><Relationship Id="rId4" Type="http://schemas.openxmlformats.org/officeDocument/2006/relationships/tags" Target="../tags/tag290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tags" Target="../tags/tag295.xml"/><Relationship Id="rId2" Type="http://schemas.openxmlformats.org/officeDocument/2006/relationships/tags" Target="../tags/tag294.xml"/><Relationship Id="rId1" Type="http://schemas.openxmlformats.org/officeDocument/2006/relationships/tags" Target="../tags/tag293.xml"/><Relationship Id="rId6" Type="http://schemas.openxmlformats.org/officeDocument/2006/relationships/image" Target="../media/image120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96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304.xml"/><Relationship Id="rId13" Type="http://schemas.openxmlformats.org/officeDocument/2006/relationships/tags" Target="../tags/tag309.xml"/><Relationship Id="rId18" Type="http://schemas.openxmlformats.org/officeDocument/2006/relationships/tags" Target="../tags/tag314.xml"/><Relationship Id="rId26" Type="http://schemas.openxmlformats.org/officeDocument/2006/relationships/tags" Target="../tags/tag322.xml"/><Relationship Id="rId3" Type="http://schemas.openxmlformats.org/officeDocument/2006/relationships/tags" Target="../tags/tag299.xml"/><Relationship Id="rId21" Type="http://schemas.openxmlformats.org/officeDocument/2006/relationships/tags" Target="../tags/tag317.xml"/><Relationship Id="rId7" Type="http://schemas.openxmlformats.org/officeDocument/2006/relationships/tags" Target="../tags/tag303.xml"/><Relationship Id="rId12" Type="http://schemas.openxmlformats.org/officeDocument/2006/relationships/tags" Target="../tags/tag308.xml"/><Relationship Id="rId17" Type="http://schemas.openxmlformats.org/officeDocument/2006/relationships/tags" Target="../tags/tag313.xml"/><Relationship Id="rId25" Type="http://schemas.openxmlformats.org/officeDocument/2006/relationships/tags" Target="../tags/tag321.xml"/><Relationship Id="rId2" Type="http://schemas.openxmlformats.org/officeDocument/2006/relationships/tags" Target="../tags/tag298.xml"/><Relationship Id="rId16" Type="http://schemas.openxmlformats.org/officeDocument/2006/relationships/tags" Target="../tags/tag312.xml"/><Relationship Id="rId20" Type="http://schemas.openxmlformats.org/officeDocument/2006/relationships/tags" Target="../tags/tag316.xml"/><Relationship Id="rId29" Type="http://schemas.openxmlformats.org/officeDocument/2006/relationships/tags" Target="../tags/tag325.xml"/><Relationship Id="rId1" Type="http://schemas.openxmlformats.org/officeDocument/2006/relationships/tags" Target="../tags/tag297.xml"/><Relationship Id="rId6" Type="http://schemas.openxmlformats.org/officeDocument/2006/relationships/tags" Target="../tags/tag302.xml"/><Relationship Id="rId11" Type="http://schemas.openxmlformats.org/officeDocument/2006/relationships/tags" Target="../tags/tag307.xml"/><Relationship Id="rId24" Type="http://schemas.openxmlformats.org/officeDocument/2006/relationships/tags" Target="../tags/tag320.xml"/><Relationship Id="rId5" Type="http://schemas.openxmlformats.org/officeDocument/2006/relationships/tags" Target="../tags/tag301.xml"/><Relationship Id="rId15" Type="http://schemas.openxmlformats.org/officeDocument/2006/relationships/tags" Target="../tags/tag311.xml"/><Relationship Id="rId23" Type="http://schemas.openxmlformats.org/officeDocument/2006/relationships/tags" Target="../tags/tag319.xml"/><Relationship Id="rId28" Type="http://schemas.openxmlformats.org/officeDocument/2006/relationships/tags" Target="../tags/tag324.xml"/><Relationship Id="rId10" Type="http://schemas.openxmlformats.org/officeDocument/2006/relationships/tags" Target="../tags/tag306.xml"/><Relationship Id="rId19" Type="http://schemas.openxmlformats.org/officeDocument/2006/relationships/tags" Target="../tags/tag315.xml"/><Relationship Id="rId4" Type="http://schemas.openxmlformats.org/officeDocument/2006/relationships/tags" Target="../tags/tag300.xml"/><Relationship Id="rId9" Type="http://schemas.openxmlformats.org/officeDocument/2006/relationships/tags" Target="../tags/tag305.xml"/><Relationship Id="rId14" Type="http://schemas.openxmlformats.org/officeDocument/2006/relationships/tags" Target="../tags/tag310.xml"/><Relationship Id="rId22" Type="http://schemas.openxmlformats.org/officeDocument/2006/relationships/tags" Target="../tags/tag318.xml"/><Relationship Id="rId27" Type="http://schemas.openxmlformats.org/officeDocument/2006/relationships/tags" Target="../tags/tag323.xml"/><Relationship Id="rId30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18.png"/><Relationship Id="rId3" Type="http://schemas.openxmlformats.org/officeDocument/2006/relationships/tags" Target="../tags/tag18.xml"/><Relationship Id="rId7" Type="http://schemas.openxmlformats.org/officeDocument/2006/relationships/tags" Target="../tags/tag22.xml"/><Relationship Id="rId12" Type="http://schemas.openxmlformats.org/officeDocument/2006/relationships/image" Target="../media/image17.png"/><Relationship Id="rId2" Type="http://schemas.openxmlformats.org/officeDocument/2006/relationships/tags" Target="../tags/tag17.xml"/><Relationship Id="rId16" Type="http://schemas.openxmlformats.org/officeDocument/2006/relationships/image" Target="../media/image21.png"/><Relationship Id="rId1" Type="http://schemas.openxmlformats.org/officeDocument/2006/relationships/tags" Target="../tags/tag16.xml"/><Relationship Id="rId6" Type="http://schemas.openxmlformats.org/officeDocument/2006/relationships/tags" Target="../tags/tag21.xml"/><Relationship Id="rId11" Type="http://schemas.openxmlformats.org/officeDocument/2006/relationships/image" Target="../media/image16.png"/><Relationship Id="rId5" Type="http://schemas.openxmlformats.org/officeDocument/2006/relationships/tags" Target="../tags/tag20.xml"/><Relationship Id="rId15" Type="http://schemas.openxmlformats.org/officeDocument/2006/relationships/image" Target="../media/image20.png"/><Relationship Id="rId10" Type="http://schemas.openxmlformats.org/officeDocument/2006/relationships/image" Target="../media/image15.png"/><Relationship Id="rId4" Type="http://schemas.openxmlformats.org/officeDocument/2006/relationships/tags" Target="../tags/tag19.xml"/><Relationship Id="rId9" Type="http://schemas.openxmlformats.org/officeDocument/2006/relationships/notesSlide" Target="../notesSlides/notesSlide2.xml"/><Relationship Id="rId14" Type="http://schemas.openxmlformats.org/officeDocument/2006/relationships/image" Target="../media/image19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tags" Target="../tags/tag328.xml"/><Relationship Id="rId2" Type="http://schemas.openxmlformats.org/officeDocument/2006/relationships/tags" Target="../tags/tag327.xml"/><Relationship Id="rId1" Type="http://schemas.openxmlformats.org/officeDocument/2006/relationships/tags" Target="../tags/tag326.xml"/><Relationship Id="rId6" Type="http://schemas.openxmlformats.org/officeDocument/2006/relationships/image" Target="../media/image121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329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png"/><Relationship Id="rId3" Type="http://schemas.openxmlformats.org/officeDocument/2006/relationships/tags" Target="../tags/tag332.xml"/><Relationship Id="rId7" Type="http://schemas.openxmlformats.org/officeDocument/2006/relationships/image" Target="../media/image122.png"/><Relationship Id="rId2" Type="http://schemas.openxmlformats.org/officeDocument/2006/relationships/tags" Target="../tags/tag331.xml"/><Relationship Id="rId1" Type="http://schemas.openxmlformats.org/officeDocument/2006/relationships/tags" Target="../tags/tag330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334.xml"/><Relationship Id="rId10" Type="http://schemas.openxmlformats.org/officeDocument/2006/relationships/image" Target="../media/image125.png"/><Relationship Id="rId4" Type="http://schemas.openxmlformats.org/officeDocument/2006/relationships/tags" Target="../tags/tag333.xml"/><Relationship Id="rId9" Type="http://schemas.openxmlformats.org/officeDocument/2006/relationships/image" Target="../media/image124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tags" Target="../tags/tag337.xml"/><Relationship Id="rId2" Type="http://schemas.openxmlformats.org/officeDocument/2006/relationships/tags" Target="../tags/tag336.xml"/><Relationship Id="rId1" Type="http://schemas.openxmlformats.org/officeDocument/2006/relationships/tags" Target="../tags/tag335.xml"/><Relationship Id="rId4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tags" Target="../tags/tag345.xml"/><Relationship Id="rId13" Type="http://schemas.openxmlformats.org/officeDocument/2006/relationships/image" Target="../media/image126.png"/><Relationship Id="rId3" Type="http://schemas.openxmlformats.org/officeDocument/2006/relationships/tags" Target="../tags/tag340.xml"/><Relationship Id="rId7" Type="http://schemas.openxmlformats.org/officeDocument/2006/relationships/tags" Target="../tags/tag344.xml"/><Relationship Id="rId12" Type="http://schemas.openxmlformats.org/officeDocument/2006/relationships/slideLayout" Target="../slideLayouts/slideLayout7.xml"/><Relationship Id="rId2" Type="http://schemas.openxmlformats.org/officeDocument/2006/relationships/tags" Target="../tags/tag339.xml"/><Relationship Id="rId1" Type="http://schemas.openxmlformats.org/officeDocument/2006/relationships/tags" Target="../tags/tag338.xml"/><Relationship Id="rId6" Type="http://schemas.openxmlformats.org/officeDocument/2006/relationships/tags" Target="../tags/tag343.xml"/><Relationship Id="rId11" Type="http://schemas.openxmlformats.org/officeDocument/2006/relationships/tags" Target="../tags/tag348.xml"/><Relationship Id="rId5" Type="http://schemas.openxmlformats.org/officeDocument/2006/relationships/tags" Target="../tags/tag342.xml"/><Relationship Id="rId10" Type="http://schemas.openxmlformats.org/officeDocument/2006/relationships/tags" Target="../tags/tag347.xml"/><Relationship Id="rId4" Type="http://schemas.openxmlformats.org/officeDocument/2006/relationships/tags" Target="../tags/tag341.xml"/><Relationship Id="rId9" Type="http://schemas.openxmlformats.org/officeDocument/2006/relationships/tags" Target="../tags/tag346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356.xml"/><Relationship Id="rId13" Type="http://schemas.openxmlformats.org/officeDocument/2006/relationships/tags" Target="../tags/tag361.xml"/><Relationship Id="rId18" Type="http://schemas.openxmlformats.org/officeDocument/2006/relationships/tags" Target="../tags/tag366.xml"/><Relationship Id="rId26" Type="http://schemas.openxmlformats.org/officeDocument/2006/relationships/tags" Target="../tags/tag374.xml"/><Relationship Id="rId3" Type="http://schemas.openxmlformats.org/officeDocument/2006/relationships/tags" Target="../tags/tag351.xml"/><Relationship Id="rId21" Type="http://schemas.openxmlformats.org/officeDocument/2006/relationships/tags" Target="../tags/tag369.xml"/><Relationship Id="rId7" Type="http://schemas.openxmlformats.org/officeDocument/2006/relationships/tags" Target="../tags/tag355.xml"/><Relationship Id="rId12" Type="http://schemas.openxmlformats.org/officeDocument/2006/relationships/tags" Target="../tags/tag360.xml"/><Relationship Id="rId17" Type="http://schemas.openxmlformats.org/officeDocument/2006/relationships/tags" Target="../tags/tag365.xml"/><Relationship Id="rId25" Type="http://schemas.openxmlformats.org/officeDocument/2006/relationships/tags" Target="../tags/tag373.xml"/><Relationship Id="rId2" Type="http://schemas.openxmlformats.org/officeDocument/2006/relationships/tags" Target="../tags/tag350.xml"/><Relationship Id="rId16" Type="http://schemas.openxmlformats.org/officeDocument/2006/relationships/tags" Target="../tags/tag364.xml"/><Relationship Id="rId20" Type="http://schemas.openxmlformats.org/officeDocument/2006/relationships/tags" Target="../tags/tag368.xml"/><Relationship Id="rId29" Type="http://schemas.openxmlformats.org/officeDocument/2006/relationships/image" Target="../media/image127.png"/><Relationship Id="rId1" Type="http://schemas.openxmlformats.org/officeDocument/2006/relationships/tags" Target="../tags/tag349.xml"/><Relationship Id="rId6" Type="http://schemas.openxmlformats.org/officeDocument/2006/relationships/tags" Target="../tags/tag354.xml"/><Relationship Id="rId11" Type="http://schemas.openxmlformats.org/officeDocument/2006/relationships/tags" Target="../tags/tag359.xml"/><Relationship Id="rId24" Type="http://schemas.openxmlformats.org/officeDocument/2006/relationships/tags" Target="../tags/tag372.xml"/><Relationship Id="rId5" Type="http://schemas.openxmlformats.org/officeDocument/2006/relationships/tags" Target="../tags/tag353.xml"/><Relationship Id="rId15" Type="http://schemas.openxmlformats.org/officeDocument/2006/relationships/tags" Target="../tags/tag363.xml"/><Relationship Id="rId23" Type="http://schemas.openxmlformats.org/officeDocument/2006/relationships/tags" Target="../tags/tag371.xml"/><Relationship Id="rId28" Type="http://schemas.openxmlformats.org/officeDocument/2006/relationships/slideLayout" Target="../slideLayouts/slideLayout6.xml"/><Relationship Id="rId10" Type="http://schemas.openxmlformats.org/officeDocument/2006/relationships/tags" Target="../tags/tag358.xml"/><Relationship Id="rId19" Type="http://schemas.openxmlformats.org/officeDocument/2006/relationships/tags" Target="../tags/tag367.xml"/><Relationship Id="rId4" Type="http://schemas.openxmlformats.org/officeDocument/2006/relationships/tags" Target="../tags/tag352.xml"/><Relationship Id="rId9" Type="http://schemas.openxmlformats.org/officeDocument/2006/relationships/tags" Target="../tags/tag357.xml"/><Relationship Id="rId14" Type="http://schemas.openxmlformats.org/officeDocument/2006/relationships/tags" Target="../tags/tag362.xml"/><Relationship Id="rId22" Type="http://schemas.openxmlformats.org/officeDocument/2006/relationships/tags" Target="../tags/tag370.xml"/><Relationship Id="rId27" Type="http://schemas.openxmlformats.org/officeDocument/2006/relationships/tags" Target="../tags/tag375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tags" Target="../tags/tag383.xml"/><Relationship Id="rId13" Type="http://schemas.openxmlformats.org/officeDocument/2006/relationships/tags" Target="../tags/tag388.xml"/><Relationship Id="rId18" Type="http://schemas.openxmlformats.org/officeDocument/2006/relationships/image" Target="../media/image128.png"/><Relationship Id="rId3" Type="http://schemas.openxmlformats.org/officeDocument/2006/relationships/tags" Target="../tags/tag378.xml"/><Relationship Id="rId7" Type="http://schemas.openxmlformats.org/officeDocument/2006/relationships/tags" Target="../tags/tag382.xml"/><Relationship Id="rId12" Type="http://schemas.openxmlformats.org/officeDocument/2006/relationships/tags" Target="../tags/tag387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377.xml"/><Relationship Id="rId16" Type="http://schemas.openxmlformats.org/officeDocument/2006/relationships/tags" Target="../tags/tag391.xml"/><Relationship Id="rId1" Type="http://schemas.openxmlformats.org/officeDocument/2006/relationships/tags" Target="../tags/tag376.xml"/><Relationship Id="rId6" Type="http://schemas.openxmlformats.org/officeDocument/2006/relationships/tags" Target="../tags/tag381.xml"/><Relationship Id="rId11" Type="http://schemas.openxmlformats.org/officeDocument/2006/relationships/tags" Target="../tags/tag386.xml"/><Relationship Id="rId5" Type="http://schemas.openxmlformats.org/officeDocument/2006/relationships/tags" Target="../tags/tag380.xml"/><Relationship Id="rId15" Type="http://schemas.openxmlformats.org/officeDocument/2006/relationships/tags" Target="../tags/tag390.xml"/><Relationship Id="rId10" Type="http://schemas.openxmlformats.org/officeDocument/2006/relationships/tags" Target="../tags/tag385.xml"/><Relationship Id="rId4" Type="http://schemas.openxmlformats.org/officeDocument/2006/relationships/tags" Target="../tags/tag379.xml"/><Relationship Id="rId9" Type="http://schemas.openxmlformats.org/officeDocument/2006/relationships/tags" Target="../tags/tag384.xml"/><Relationship Id="rId14" Type="http://schemas.openxmlformats.org/officeDocument/2006/relationships/tags" Target="../tags/tag389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tags" Target="../tags/tag399.xml"/><Relationship Id="rId3" Type="http://schemas.openxmlformats.org/officeDocument/2006/relationships/tags" Target="../tags/tag394.xml"/><Relationship Id="rId7" Type="http://schemas.openxmlformats.org/officeDocument/2006/relationships/tags" Target="../tags/tag398.xml"/><Relationship Id="rId2" Type="http://schemas.openxmlformats.org/officeDocument/2006/relationships/tags" Target="../tags/tag393.xml"/><Relationship Id="rId1" Type="http://schemas.openxmlformats.org/officeDocument/2006/relationships/tags" Target="../tags/tag392.xml"/><Relationship Id="rId6" Type="http://schemas.openxmlformats.org/officeDocument/2006/relationships/tags" Target="../tags/tag397.xml"/><Relationship Id="rId11" Type="http://schemas.openxmlformats.org/officeDocument/2006/relationships/image" Target="../media/image130.png"/><Relationship Id="rId5" Type="http://schemas.openxmlformats.org/officeDocument/2006/relationships/tags" Target="../tags/tag396.xml"/><Relationship Id="rId10" Type="http://schemas.openxmlformats.org/officeDocument/2006/relationships/image" Target="../media/image129.png"/><Relationship Id="rId4" Type="http://schemas.openxmlformats.org/officeDocument/2006/relationships/tags" Target="../tags/tag395.xml"/><Relationship Id="rId9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3" Type="http://schemas.openxmlformats.org/officeDocument/2006/relationships/tags" Target="../tags/tag402.xml"/><Relationship Id="rId7" Type="http://schemas.openxmlformats.org/officeDocument/2006/relationships/image" Target="../media/image131.png"/><Relationship Id="rId2" Type="http://schemas.openxmlformats.org/officeDocument/2006/relationships/tags" Target="../tags/tag401.xml"/><Relationship Id="rId1" Type="http://schemas.openxmlformats.org/officeDocument/2006/relationships/tags" Target="../tags/tag400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404.xml"/><Relationship Id="rId4" Type="http://schemas.openxmlformats.org/officeDocument/2006/relationships/tags" Target="../tags/tag403.xml"/><Relationship Id="rId9" Type="http://schemas.openxmlformats.org/officeDocument/2006/relationships/image" Target="../media/image133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06.xml"/><Relationship Id="rId1" Type="http://schemas.openxmlformats.org/officeDocument/2006/relationships/tags" Target="../tags/tag405.xml"/><Relationship Id="rId5" Type="http://schemas.openxmlformats.org/officeDocument/2006/relationships/image" Target="../media/image135.png"/><Relationship Id="rId4" Type="http://schemas.openxmlformats.org/officeDocument/2006/relationships/image" Target="../media/image13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tags" Target="../tags/tag414.xml"/><Relationship Id="rId13" Type="http://schemas.openxmlformats.org/officeDocument/2006/relationships/tags" Target="../tags/tag419.xml"/><Relationship Id="rId18" Type="http://schemas.openxmlformats.org/officeDocument/2006/relationships/tags" Target="../tags/tag424.xml"/><Relationship Id="rId3" Type="http://schemas.openxmlformats.org/officeDocument/2006/relationships/tags" Target="../tags/tag409.xml"/><Relationship Id="rId21" Type="http://schemas.openxmlformats.org/officeDocument/2006/relationships/tags" Target="../tags/tag427.xml"/><Relationship Id="rId7" Type="http://schemas.openxmlformats.org/officeDocument/2006/relationships/tags" Target="../tags/tag413.xml"/><Relationship Id="rId12" Type="http://schemas.openxmlformats.org/officeDocument/2006/relationships/tags" Target="../tags/tag418.xml"/><Relationship Id="rId17" Type="http://schemas.openxmlformats.org/officeDocument/2006/relationships/tags" Target="../tags/tag423.xml"/><Relationship Id="rId25" Type="http://schemas.openxmlformats.org/officeDocument/2006/relationships/slideLayout" Target="../slideLayouts/slideLayout7.xml"/><Relationship Id="rId2" Type="http://schemas.openxmlformats.org/officeDocument/2006/relationships/tags" Target="../tags/tag408.xml"/><Relationship Id="rId16" Type="http://schemas.openxmlformats.org/officeDocument/2006/relationships/tags" Target="../tags/tag422.xml"/><Relationship Id="rId20" Type="http://schemas.openxmlformats.org/officeDocument/2006/relationships/tags" Target="../tags/tag426.xml"/><Relationship Id="rId1" Type="http://schemas.openxmlformats.org/officeDocument/2006/relationships/tags" Target="../tags/tag407.xml"/><Relationship Id="rId6" Type="http://schemas.openxmlformats.org/officeDocument/2006/relationships/tags" Target="../tags/tag412.xml"/><Relationship Id="rId11" Type="http://schemas.openxmlformats.org/officeDocument/2006/relationships/tags" Target="../tags/tag417.xml"/><Relationship Id="rId24" Type="http://schemas.openxmlformats.org/officeDocument/2006/relationships/tags" Target="../tags/tag430.xml"/><Relationship Id="rId5" Type="http://schemas.openxmlformats.org/officeDocument/2006/relationships/tags" Target="../tags/tag411.xml"/><Relationship Id="rId15" Type="http://schemas.openxmlformats.org/officeDocument/2006/relationships/tags" Target="../tags/tag421.xml"/><Relationship Id="rId23" Type="http://schemas.openxmlformats.org/officeDocument/2006/relationships/tags" Target="../tags/tag429.xml"/><Relationship Id="rId10" Type="http://schemas.openxmlformats.org/officeDocument/2006/relationships/tags" Target="../tags/tag416.xml"/><Relationship Id="rId19" Type="http://schemas.openxmlformats.org/officeDocument/2006/relationships/tags" Target="../tags/tag425.xml"/><Relationship Id="rId4" Type="http://schemas.openxmlformats.org/officeDocument/2006/relationships/tags" Target="../tags/tag410.xml"/><Relationship Id="rId9" Type="http://schemas.openxmlformats.org/officeDocument/2006/relationships/tags" Target="../tags/tag415.xml"/><Relationship Id="rId14" Type="http://schemas.openxmlformats.org/officeDocument/2006/relationships/tags" Target="../tags/tag420.xml"/><Relationship Id="rId22" Type="http://schemas.openxmlformats.org/officeDocument/2006/relationships/tags" Target="../tags/tag428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.png"/><Relationship Id="rId13" Type="http://schemas.openxmlformats.org/officeDocument/2006/relationships/image" Target="../media/image141.png"/><Relationship Id="rId3" Type="http://schemas.openxmlformats.org/officeDocument/2006/relationships/tags" Target="../tags/tag433.xml"/><Relationship Id="rId7" Type="http://schemas.openxmlformats.org/officeDocument/2006/relationships/slideLayout" Target="../slideLayouts/slideLayout6.xml"/><Relationship Id="rId12" Type="http://schemas.openxmlformats.org/officeDocument/2006/relationships/image" Target="../media/image140.png"/><Relationship Id="rId2" Type="http://schemas.openxmlformats.org/officeDocument/2006/relationships/tags" Target="../tags/tag432.xml"/><Relationship Id="rId1" Type="http://schemas.openxmlformats.org/officeDocument/2006/relationships/tags" Target="../tags/tag431.xml"/><Relationship Id="rId6" Type="http://schemas.openxmlformats.org/officeDocument/2006/relationships/tags" Target="../tags/tag436.xml"/><Relationship Id="rId11" Type="http://schemas.openxmlformats.org/officeDocument/2006/relationships/image" Target="../media/image139.png"/><Relationship Id="rId5" Type="http://schemas.openxmlformats.org/officeDocument/2006/relationships/tags" Target="../tags/tag435.xml"/><Relationship Id="rId10" Type="http://schemas.openxmlformats.org/officeDocument/2006/relationships/image" Target="../media/image138.png"/><Relationship Id="rId4" Type="http://schemas.openxmlformats.org/officeDocument/2006/relationships/tags" Target="../tags/tag434.xml"/><Relationship Id="rId9" Type="http://schemas.openxmlformats.org/officeDocument/2006/relationships/image" Target="../media/image137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439.xml"/><Relationship Id="rId7" Type="http://schemas.openxmlformats.org/officeDocument/2006/relationships/tags" Target="../tags/tag443.xml"/><Relationship Id="rId2" Type="http://schemas.openxmlformats.org/officeDocument/2006/relationships/tags" Target="../tags/tag438.xml"/><Relationship Id="rId1" Type="http://schemas.openxmlformats.org/officeDocument/2006/relationships/tags" Target="../tags/tag437.xml"/><Relationship Id="rId6" Type="http://schemas.openxmlformats.org/officeDocument/2006/relationships/tags" Target="../tags/tag442.xml"/><Relationship Id="rId5" Type="http://schemas.openxmlformats.org/officeDocument/2006/relationships/tags" Target="../tags/tag441.xml"/><Relationship Id="rId4" Type="http://schemas.openxmlformats.org/officeDocument/2006/relationships/tags" Target="../tags/tag440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tags" Target="../tags/tag446.xml"/><Relationship Id="rId2" Type="http://schemas.openxmlformats.org/officeDocument/2006/relationships/tags" Target="../tags/tag445.xml"/><Relationship Id="rId1" Type="http://schemas.openxmlformats.org/officeDocument/2006/relationships/tags" Target="../tags/tag444.xml"/><Relationship Id="rId6" Type="http://schemas.openxmlformats.org/officeDocument/2006/relationships/image" Target="../media/image143.png"/><Relationship Id="rId5" Type="http://schemas.openxmlformats.org/officeDocument/2006/relationships/image" Target="../media/image142.png"/><Relationship Id="rId4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tags" Target="../tags/tag459.xml"/><Relationship Id="rId18" Type="http://schemas.openxmlformats.org/officeDocument/2006/relationships/tags" Target="../tags/tag464.xml"/><Relationship Id="rId26" Type="http://schemas.openxmlformats.org/officeDocument/2006/relationships/tags" Target="../tags/tag472.xml"/><Relationship Id="rId3" Type="http://schemas.openxmlformats.org/officeDocument/2006/relationships/tags" Target="../tags/tag449.xml"/><Relationship Id="rId21" Type="http://schemas.openxmlformats.org/officeDocument/2006/relationships/tags" Target="../tags/tag467.xml"/><Relationship Id="rId34" Type="http://schemas.openxmlformats.org/officeDocument/2006/relationships/image" Target="../media/image147.png"/><Relationship Id="rId7" Type="http://schemas.openxmlformats.org/officeDocument/2006/relationships/tags" Target="../tags/tag453.xml"/><Relationship Id="rId12" Type="http://schemas.openxmlformats.org/officeDocument/2006/relationships/tags" Target="../tags/tag458.xml"/><Relationship Id="rId17" Type="http://schemas.openxmlformats.org/officeDocument/2006/relationships/tags" Target="../tags/tag463.xml"/><Relationship Id="rId25" Type="http://schemas.openxmlformats.org/officeDocument/2006/relationships/tags" Target="../tags/tag471.xml"/><Relationship Id="rId33" Type="http://schemas.openxmlformats.org/officeDocument/2006/relationships/image" Target="../media/image146.png"/><Relationship Id="rId2" Type="http://schemas.openxmlformats.org/officeDocument/2006/relationships/tags" Target="../tags/tag448.xml"/><Relationship Id="rId16" Type="http://schemas.openxmlformats.org/officeDocument/2006/relationships/tags" Target="../tags/tag462.xml"/><Relationship Id="rId20" Type="http://schemas.openxmlformats.org/officeDocument/2006/relationships/tags" Target="../tags/tag466.xml"/><Relationship Id="rId29" Type="http://schemas.openxmlformats.org/officeDocument/2006/relationships/tags" Target="../tags/tag475.xml"/><Relationship Id="rId1" Type="http://schemas.openxmlformats.org/officeDocument/2006/relationships/tags" Target="../tags/tag447.xml"/><Relationship Id="rId6" Type="http://schemas.openxmlformats.org/officeDocument/2006/relationships/tags" Target="../tags/tag452.xml"/><Relationship Id="rId11" Type="http://schemas.openxmlformats.org/officeDocument/2006/relationships/tags" Target="../tags/tag457.xml"/><Relationship Id="rId24" Type="http://schemas.openxmlformats.org/officeDocument/2006/relationships/tags" Target="../tags/tag470.xml"/><Relationship Id="rId32" Type="http://schemas.openxmlformats.org/officeDocument/2006/relationships/image" Target="../media/image145.png"/><Relationship Id="rId5" Type="http://schemas.openxmlformats.org/officeDocument/2006/relationships/tags" Target="../tags/tag451.xml"/><Relationship Id="rId15" Type="http://schemas.openxmlformats.org/officeDocument/2006/relationships/tags" Target="../tags/tag461.xml"/><Relationship Id="rId23" Type="http://schemas.openxmlformats.org/officeDocument/2006/relationships/tags" Target="../tags/tag469.xml"/><Relationship Id="rId28" Type="http://schemas.openxmlformats.org/officeDocument/2006/relationships/tags" Target="../tags/tag474.xml"/><Relationship Id="rId10" Type="http://schemas.openxmlformats.org/officeDocument/2006/relationships/tags" Target="../tags/tag456.xml"/><Relationship Id="rId19" Type="http://schemas.openxmlformats.org/officeDocument/2006/relationships/tags" Target="../tags/tag465.xml"/><Relationship Id="rId31" Type="http://schemas.openxmlformats.org/officeDocument/2006/relationships/image" Target="../media/image144.png"/><Relationship Id="rId4" Type="http://schemas.openxmlformats.org/officeDocument/2006/relationships/tags" Target="../tags/tag450.xml"/><Relationship Id="rId9" Type="http://schemas.openxmlformats.org/officeDocument/2006/relationships/tags" Target="../tags/tag455.xml"/><Relationship Id="rId14" Type="http://schemas.openxmlformats.org/officeDocument/2006/relationships/tags" Target="../tags/tag460.xml"/><Relationship Id="rId22" Type="http://schemas.openxmlformats.org/officeDocument/2006/relationships/tags" Target="../tags/tag468.xml"/><Relationship Id="rId27" Type="http://schemas.openxmlformats.org/officeDocument/2006/relationships/tags" Target="../tags/tag473.xml"/><Relationship Id="rId30" Type="http://schemas.openxmlformats.org/officeDocument/2006/relationships/slideLayout" Target="../slideLayouts/slideLayout7.xml"/><Relationship Id="rId8" Type="http://schemas.openxmlformats.org/officeDocument/2006/relationships/tags" Target="../tags/tag454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6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tags" Target="../tags/tag479.xml"/><Relationship Id="rId2" Type="http://schemas.openxmlformats.org/officeDocument/2006/relationships/tags" Target="../tags/tag478.xml"/><Relationship Id="rId1" Type="http://schemas.openxmlformats.org/officeDocument/2006/relationships/tags" Target="../tags/tag477.xml"/><Relationship Id="rId4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481.xml"/><Relationship Id="rId1" Type="http://schemas.openxmlformats.org/officeDocument/2006/relationships/tags" Target="../tags/tag480.xml"/><Relationship Id="rId5" Type="http://schemas.openxmlformats.org/officeDocument/2006/relationships/image" Target="../media/image149.png"/><Relationship Id="rId4" Type="http://schemas.openxmlformats.org/officeDocument/2006/relationships/image" Target="../media/image148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tags" Target="../tags/tag489.xml"/><Relationship Id="rId3" Type="http://schemas.openxmlformats.org/officeDocument/2006/relationships/tags" Target="../tags/tag484.xml"/><Relationship Id="rId7" Type="http://schemas.openxmlformats.org/officeDocument/2006/relationships/tags" Target="../tags/tag488.xml"/><Relationship Id="rId2" Type="http://schemas.openxmlformats.org/officeDocument/2006/relationships/tags" Target="../tags/tag483.xml"/><Relationship Id="rId1" Type="http://schemas.openxmlformats.org/officeDocument/2006/relationships/tags" Target="../tags/tag482.xml"/><Relationship Id="rId6" Type="http://schemas.openxmlformats.org/officeDocument/2006/relationships/tags" Target="../tags/tag487.xml"/><Relationship Id="rId5" Type="http://schemas.openxmlformats.org/officeDocument/2006/relationships/tags" Target="../tags/tag486.xml"/><Relationship Id="rId4" Type="http://schemas.openxmlformats.org/officeDocument/2006/relationships/tags" Target="../tags/tag485.xml"/><Relationship Id="rId9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27.xml"/><Relationship Id="rId7" Type="http://schemas.openxmlformats.org/officeDocument/2006/relationships/tags" Target="../tags/tag31.xml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tags" Target="../tags/tag30.xml"/><Relationship Id="rId5" Type="http://schemas.openxmlformats.org/officeDocument/2006/relationships/tags" Target="../tags/tag29.xml"/><Relationship Id="rId4" Type="http://schemas.openxmlformats.org/officeDocument/2006/relationships/tags" Target="../tags/tag28.xml"/><Relationship Id="rId9" Type="http://schemas.openxmlformats.org/officeDocument/2006/relationships/image" Target="../media/image22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tags" Target="../tags/tag497.xml"/><Relationship Id="rId13" Type="http://schemas.openxmlformats.org/officeDocument/2006/relationships/image" Target="../media/image152.png"/><Relationship Id="rId18" Type="http://schemas.openxmlformats.org/officeDocument/2006/relationships/image" Target="../media/image157.png"/><Relationship Id="rId3" Type="http://schemas.openxmlformats.org/officeDocument/2006/relationships/tags" Target="../tags/tag492.xml"/><Relationship Id="rId7" Type="http://schemas.openxmlformats.org/officeDocument/2006/relationships/tags" Target="../tags/tag496.xml"/><Relationship Id="rId12" Type="http://schemas.openxmlformats.org/officeDocument/2006/relationships/image" Target="../media/image151.png"/><Relationship Id="rId17" Type="http://schemas.openxmlformats.org/officeDocument/2006/relationships/image" Target="../media/image156.png"/><Relationship Id="rId2" Type="http://schemas.openxmlformats.org/officeDocument/2006/relationships/tags" Target="../tags/tag491.xml"/><Relationship Id="rId16" Type="http://schemas.openxmlformats.org/officeDocument/2006/relationships/image" Target="../media/image155.png"/><Relationship Id="rId1" Type="http://schemas.openxmlformats.org/officeDocument/2006/relationships/tags" Target="../tags/tag490.xml"/><Relationship Id="rId6" Type="http://schemas.openxmlformats.org/officeDocument/2006/relationships/tags" Target="../tags/tag495.xml"/><Relationship Id="rId11" Type="http://schemas.openxmlformats.org/officeDocument/2006/relationships/image" Target="../media/image150.png"/><Relationship Id="rId5" Type="http://schemas.openxmlformats.org/officeDocument/2006/relationships/tags" Target="../tags/tag494.xml"/><Relationship Id="rId15" Type="http://schemas.openxmlformats.org/officeDocument/2006/relationships/image" Target="../media/image154.png"/><Relationship Id="rId10" Type="http://schemas.openxmlformats.org/officeDocument/2006/relationships/notesSlide" Target="../notesSlides/notesSlide8.xml"/><Relationship Id="rId4" Type="http://schemas.openxmlformats.org/officeDocument/2006/relationships/tags" Target="../tags/tag493.xml"/><Relationship Id="rId9" Type="http://schemas.openxmlformats.org/officeDocument/2006/relationships/slideLayout" Target="../slideLayouts/slideLayout6.xml"/><Relationship Id="rId14" Type="http://schemas.openxmlformats.org/officeDocument/2006/relationships/image" Target="../media/image153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png"/><Relationship Id="rId13" Type="http://schemas.openxmlformats.org/officeDocument/2006/relationships/image" Target="../media/image163.png"/><Relationship Id="rId3" Type="http://schemas.openxmlformats.org/officeDocument/2006/relationships/tags" Target="../tags/tag500.xml"/><Relationship Id="rId7" Type="http://schemas.openxmlformats.org/officeDocument/2006/relationships/slideLayout" Target="../slideLayouts/slideLayout6.xml"/><Relationship Id="rId12" Type="http://schemas.openxmlformats.org/officeDocument/2006/relationships/image" Target="../media/image162.png"/><Relationship Id="rId2" Type="http://schemas.openxmlformats.org/officeDocument/2006/relationships/tags" Target="../tags/tag499.xml"/><Relationship Id="rId1" Type="http://schemas.openxmlformats.org/officeDocument/2006/relationships/tags" Target="../tags/tag498.xml"/><Relationship Id="rId6" Type="http://schemas.openxmlformats.org/officeDocument/2006/relationships/tags" Target="../tags/tag503.xml"/><Relationship Id="rId11" Type="http://schemas.openxmlformats.org/officeDocument/2006/relationships/image" Target="../media/image161.png"/><Relationship Id="rId5" Type="http://schemas.openxmlformats.org/officeDocument/2006/relationships/tags" Target="../tags/tag502.xml"/><Relationship Id="rId10" Type="http://schemas.openxmlformats.org/officeDocument/2006/relationships/image" Target="../media/image160.png"/><Relationship Id="rId4" Type="http://schemas.openxmlformats.org/officeDocument/2006/relationships/tags" Target="../tags/tag501.xml"/><Relationship Id="rId9" Type="http://schemas.openxmlformats.org/officeDocument/2006/relationships/image" Target="../media/image159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tags" Target="../tags/tag506.xml"/><Relationship Id="rId7" Type="http://schemas.openxmlformats.org/officeDocument/2006/relationships/image" Target="../media/image166.png"/><Relationship Id="rId2" Type="http://schemas.openxmlformats.org/officeDocument/2006/relationships/tags" Target="../tags/tag505.xml"/><Relationship Id="rId1" Type="http://schemas.openxmlformats.org/officeDocument/2006/relationships/tags" Target="../tags/tag504.xml"/><Relationship Id="rId6" Type="http://schemas.openxmlformats.org/officeDocument/2006/relationships/image" Target="../media/image165.png"/><Relationship Id="rId5" Type="http://schemas.openxmlformats.org/officeDocument/2006/relationships/image" Target="../media/image164.png"/><Relationship Id="rId4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0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tags" Target="../tags/tag510.xml"/><Relationship Id="rId2" Type="http://schemas.openxmlformats.org/officeDocument/2006/relationships/tags" Target="../tags/tag509.xml"/><Relationship Id="rId1" Type="http://schemas.openxmlformats.org/officeDocument/2006/relationships/tags" Target="../tags/tag508.xml"/><Relationship Id="rId6" Type="http://schemas.openxmlformats.org/officeDocument/2006/relationships/image" Target="../media/image168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511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tags" Target="../tags/tag519.xml"/><Relationship Id="rId13" Type="http://schemas.openxmlformats.org/officeDocument/2006/relationships/image" Target="../media/image170.png"/><Relationship Id="rId3" Type="http://schemas.openxmlformats.org/officeDocument/2006/relationships/tags" Target="../tags/tag514.xml"/><Relationship Id="rId7" Type="http://schemas.openxmlformats.org/officeDocument/2006/relationships/tags" Target="../tags/tag518.xml"/><Relationship Id="rId12" Type="http://schemas.openxmlformats.org/officeDocument/2006/relationships/image" Target="../media/image169.png"/><Relationship Id="rId2" Type="http://schemas.openxmlformats.org/officeDocument/2006/relationships/tags" Target="../tags/tag513.xml"/><Relationship Id="rId1" Type="http://schemas.openxmlformats.org/officeDocument/2006/relationships/tags" Target="../tags/tag512.xml"/><Relationship Id="rId6" Type="http://schemas.openxmlformats.org/officeDocument/2006/relationships/tags" Target="../tags/tag517.xml"/><Relationship Id="rId11" Type="http://schemas.openxmlformats.org/officeDocument/2006/relationships/slideLayout" Target="../slideLayouts/slideLayout6.xml"/><Relationship Id="rId5" Type="http://schemas.openxmlformats.org/officeDocument/2006/relationships/tags" Target="../tags/tag516.xml"/><Relationship Id="rId15" Type="http://schemas.openxmlformats.org/officeDocument/2006/relationships/image" Target="../media/image172.png"/><Relationship Id="rId10" Type="http://schemas.openxmlformats.org/officeDocument/2006/relationships/tags" Target="../tags/tag521.xml"/><Relationship Id="rId4" Type="http://schemas.openxmlformats.org/officeDocument/2006/relationships/tags" Target="../tags/tag515.xml"/><Relationship Id="rId9" Type="http://schemas.openxmlformats.org/officeDocument/2006/relationships/tags" Target="../tags/tag520.xml"/><Relationship Id="rId14" Type="http://schemas.openxmlformats.org/officeDocument/2006/relationships/image" Target="../media/image171.png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522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3.png"/><Relationship Id="rId13" Type="http://schemas.openxmlformats.org/officeDocument/2006/relationships/image" Target="../media/image151.png"/><Relationship Id="rId3" Type="http://schemas.openxmlformats.org/officeDocument/2006/relationships/tags" Target="../tags/tag525.xml"/><Relationship Id="rId7" Type="http://schemas.openxmlformats.org/officeDocument/2006/relationships/slideLayout" Target="../slideLayouts/slideLayout6.xml"/><Relationship Id="rId12" Type="http://schemas.openxmlformats.org/officeDocument/2006/relationships/image" Target="../media/image177.png"/><Relationship Id="rId2" Type="http://schemas.openxmlformats.org/officeDocument/2006/relationships/tags" Target="../tags/tag524.xml"/><Relationship Id="rId1" Type="http://schemas.openxmlformats.org/officeDocument/2006/relationships/tags" Target="../tags/tag523.xml"/><Relationship Id="rId6" Type="http://schemas.openxmlformats.org/officeDocument/2006/relationships/tags" Target="../tags/tag528.xml"/><Relationship Id="rId11" Type="http://schemas.openxmlformats.org/officeDocument/2006/relationships/image" Target="../media/image176.png"/><Relationship Id="rId5" Type="http://schemas.openxmlformats.org/officeDocument/2006/relationships/tags" Target="../tags/tag527.xml"/><Relationship Id="rId10" Type="http://schemas.openxmlformats.org/officeDocument/2006/relationships/image" Target="../media/image175.png"/><Relationship Id="rId4" Type="http://schemas.openxmlformats.org/officeDocument/2006/relationships/tags" Target="../tags/tag526.xml"/><Relationship Id="rId9" Type="http://schemas.openxmlformats.org/officeDocument/2006/relationships/image" Target="../media/image174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tags" Target="../tags/tag536.xml"/><Relationship Id="rId13" Type="http://schemas.openxmlformats.org/officeDocument/2006/relationships/image" Target="../media/image180.png"/><Relationship Id="rId18" Type="http://schemas.openxmlformats.org/officeDocument/2006/relationships/image" Target="../media/image183.png"/><Relationship Id="rId3" Type="http://schemas.openxmlformats.org/officeDocument/2006/relationships/tags" Target="../tags/tag531.xml"/><Relationship Id="rId7" Type="http://schemas.openxmlformats.org/officeDocument/2006/relationships/tags" Target="../tags/tag535.xml"/><Relationship Id="rId12" Type="http://schemas.openxmlformats.org/officeDocument/2006/relationships/image" Target="../media/image179.png"/><Relationship Id="rId17" Type="http://schemas.openxmlformats.org/officeDocument/2006/relationships/image" Target="../media/image134.png"/><Relationship Id="rId2" Type="http://schemas.openxmlformats.org/officeDocument/2006/relationships/tags" Target="../tags/tag530.xml"/><Relationship Id="rId16" Type="http://schemas.openxmlformats.org/officeDocument/2006/relationships/image" Target="../media/image124.png"/><Relationship Id="rId1" Type="http://schemas.openxmlformats.org/officeDocument/2006/relationships/tags" Target="../tags/tag529.xml"/><Relationship Id="rId6" Type="http://schemas.openxmlformats.org/officeDocument/2006/relationships/tags" Target="../tags/tag534.xml"/><Relationship Id="rId11" Type="http://schemas.openxmlformats.org/officeDocument/2006/relationships/image" Target="../media/image178.png"/><Relationship Id="rId5" Type="http://schemas.openxmlformats.org/officeDocument/2006/relationships/tags" Target="../tags/tag533.xml"/><Relationship Id="rId15" Type="http://schemas.openxmlformats.org/officeDocument/2006/relationships/image" Target="../media/image182.png"/><Relationship Id="rId10" Type="http://schemas.openxmlformats.org/officeDocument/2006/relationships/slideLayout" Target="../slideLayouts/slideLayout6.xml"/><Relationship Id="rId19" Type="http://schemas.openxmlformats.org/officeDocument/2006/relationships/image" Target="../media/image184.png"/><Relationship Id="rId4" Type="http://schemas.openxmlformats.org/officeDocument/2006/relationships/tags" Target="../tags/tag532.xml"/><Relationship Id="rId9" Type="http://schemas.openxmlformats.org/officeDocument/2006/relationships/tags" Target="../tags/tag537.xml"/><Relationship Id="rId14" Type="http://schemas.openxmlformats.org/officeDocument/2006/relationships/image" Target="../media/image181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9.png"/><Relationship Id="rId3" Type="http://schemas.openxmlformats.org/officeDocument/2006/relationships/tags" Target="../tags/tag540.xml"/><Relationship Id="rId7" Type="http://schemas.openxmlformats.org/officeDocument/2006/relationships/image" Target="../media/image178.png"/><Relationship Id="rId2" Type="http://schemas.openxmlformats.org/officeDocument/2006/relationships/tags" Target="../tags/tag539.xml"/><Relationship Id="rId1" Type="http://schemas.openxmlformats.org/officeDocument/2006/relationships/tags" Target="../tags/tag538.xml"/><Relationship Id="rId6" Type="http://schemas.openxmlformats.org/officeDocument/2006/relationships/slideLayout" Target="../slideLayouts/slideLayout7.xml"/><Relationship Id="rId11" Type="http://schemas.openxmlformats.org/officeDocument/2006/relationships/image" Target="../media/image187.png"/><Relationship Id="rId5" Type="http://schemas.openxmlformats.org/officeDocument/2006/relationships/tags" Target="../tags/tag542.xml"/><Relationship Id="rId10" Type="http://schemas.openxmlformats.org/officeDocument/2006/relationships/image" Target="../media/image186.png"/><Relationship Id="rId4" Type="http://schemas.openxmlformats.org/officeDocument/2006/relationships/tags" Target="../tags/tag541.xml"/><Relationship Id="rId9" Type="http://schemas.openxmlformats.org/officeDocument/2006/relationships/image" Target="../media/image18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62000" y="3657600"/>
            <a:ext cx="7162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          Gregory Moore, Rutgers University</a:t>
            </a:r>
            <a:endParaRPr lang="en-US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2667000" y="2895600"/>
            <a:ext cx="4038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KITP, March, 2014</a:t>
            </a:r>
            <a:endParaRPr lang="en-US" sz="3200" dirty="0"/>
          </a:p>
        </p:txBody>
      </p:sp>
      <p:sp>
        <p:nvSpPr>
          <p:cNvPr id="15" name="TextBox 14"/>
          <p:cNvSpPr txBox="1"/>
          <p:nvPr/>
        </p:nvSpPr>
        <p:spPr>
          <a:xfrm>
            <a:off x="381000" y="4267200"/>
            <a:ext cx="89154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             collaboration with  </a:t>
            </a:r>
          </a:p>
          <a:p>
            <a:r>
              <a:rPr lang="en-US" sz="4400" dirty="0" err="1" smtClean="0">
                <a:solidFill>
                  <a:srgbClr val="0000FF"/>
                </a:solidFill>
              </a:rPr>
              <a:t>Davide</a:t>
            </a:r>
            <a:r>
              <a:rPr lang="en-US" sz="4400" dirty="0" smtClean="0">
                <a:solidFill>
                  <a:srgbClr val="0000FF"/>
                </a:solidFill>
              </a:rPr>
              <a:t> </a:t>
            </a:r>
            <a:r>
              <a:rPr lang="en-US" sz="4400" dirty="0" err="1" smtClean="0">
                <a:solidFill>
                  <a:srgbClr val="0000FF"/>
                </a:solidFill>
              </a:rPr>
              <a:t>Gaiotto</a:t>
            </a:r>
            <a:r>
              <a:rPr lang="en-US" sz="4400" dirty="0" smtClean="0">
                <a:solidFill>
                  <a:srgbClr val="0000FF"/>
                </a:solidFill>
              </a:rPr>
              <a:t>  &amp;  Edward Witten</a:t>
            </a:r>
            <a:endParaRPr lang="en-US" sz="4400" dirty="0">
              <a:solidFill>
                <a:srgbClr val="0000FF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828800" y="5867400"/>
            <a:ext cx="6477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>
                <a:solidFill>
                  <a:srgbClr val="FF0000"/>
                </a:solidFill>
              </a:rPr>
              <a:t>d</a:t>
            </a:r>
            <a:r>
              <a:rPr lang="en-US" sz="4000" i="1" dirty="0" smtClean="0">
                <a:solidFill>
                  <a:srgbClr val="FF0000"/>
                </a:solidFill>
              </a:rPr>
              <a:t>raft is ``nearly finished’’…</a:t>
            </a:r>
            <a:endParaRPr lang="en-US" sz="4000" i="1" dirty="0">
              <a:solidFill>
                <a:srgbClr val="FF0000"/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381000" y="15433"/>
            <a:ext cx="8229600" cy="1143000"/>
          </a:xfrm>
        </p:spPr>
        <p:txBody>
          <a:bodyPr/>
          <a:lstStyle/>
          <a:p>
            <a:r>
              <a:rPr lang="en-US" dirty="0" smtClean="0"/>
              <a:t>Algebra of the Infrared:</a:t>
            </a:r>
            <a:r>
              <a:rPr lang="en-US" dirty="0"/>
              <a:t/>
            </a:r>
            <a:br>
              <a:rPr lang="en-US" dirty="0"/>
            </a:br>
            <a:r>
              <a:rPr lang="en-US" dirty="0" smtClean="0"/>
              <a:t>Massive d=2 N=(2,2) QFT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990600" y="1981200"/>
            <a:ext cx="8001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 smtClean="0">
                <a:solidFill>
                  <a:srgbClr val="FF0000"/>
                </a:solidFill>
              </a:rPr>
              <a:t> A short ride with a big machine  </a:t>
            </a:r>
            <a:endParaRPr lang="en-US" sz="4000" i="1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10000" y="1371600"/>
            <a:ext cx="137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 - or - 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" grpId="0"/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9" name="Straight Connector 38"/>
          <p:cNvCxnSpPr/>
          <p:nvPr/>
        </p:nvCxnSpPr>
        <p:spPr>
          <a:xfrm flipV="1">
            <a:off x="2590800" y="4953000"/>
            <a:ext cx="1719122" cy="1147622"/>
          </a:xfrm>
          <a:prstGeom prst="line">
            <a:avLst/>
          </a:prstGeom>
          <a:ln w="381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Solitons</a:t>
            </a:r>
            <a:r>
              <a:rPr lang="en-US" dirty="0" smtClean="0"/>
              <a:t> For D=</a:t>
            </a:r>
            <a:r>
              <a:rPr lang="en-US" dirty="0" smtClean="0">
                <a:latin typeface="Mathematica7Mono" pitchFamily="2" charset="0"/>
                <a:ea typeface="Mathematica7Mono" pitchFamily="2" charset="0"/>
              </a:rPr>
              <a:t>R</a:t>
            </a:r>
            <a:endParaRPr lang="en-US" dirty="0">
              <a:latin typeface="Mathematica7Mono" pitchFamily="2" charset="0"/>
              <a:ea typeface="Mathematica7Mono" pitchFamily="2" charset="0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609600" y="21336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8458200" y="19050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038600" y="1905000"/>
            <a:ext cx="533400" cy="381000"/>
          </a:xfrm>
          <a:prstGeom prst="ellipse">
            <a:avLst/>
          </a:prstGeom>
          <a:solidFill>
            <a:srgbClr val="FF0066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40466" y="2514600"/>
            <a:ext cx="1526789" cy="495300"/>
            <a:chOff x="408" y="2631"/>
            <a:chExt cx="4294" cy="1393"/>
          </a:xfrm>
        </p:grpSpPr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oup 1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324600" y="2590800"/>
            <a:ext cx="1361610" cy="495300"/>
            <a:chOff x="4008" y="2686"/>
            <a:chExt cx="4393" cy="1598"/>
          </a:xfrm>
        </p:grpSpPr>
        <p:sp>
          <p:nvSpPr>
            <p:cNvPr id="18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0" y="3276600"/>
            <a:ext cx="4267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For general </a:t>
            </a:r>
            <a:r>
              <a:rPr lang="en-US" sz="2800" dirty="0" smtClean="0">
                <a:solidFill>
                  <a:srgbClr val="C00000"/>
                </a:solidFill>
                <a:sym typeface="Mathematica1"/>
              </a:rPr>
              <a:t></a:t>
            </a:r>
            <a:r>
              <a:rPr lang="en-US" sz="2800" dirty="0" smtClean="0">
                <a:solidFill>
                  <a:srgbClr val="C00000"/>
                </a:solidFill>
              </a:rPr>
              <a:t>  there is </a:t>
            </a:r>
          </a:p>
          <a:p>
            <a:r>
              <a:rPr lang="en-US" sz="2800" dirty="0" smtClean="0">
                <a:solidFill>
                  <a:srgbClr val="C00000"/>
                </a:solidFill>
              </a:rPr>
              <a:t>no solution. </a:t>
            </a:r>
            <a:endParaRPr lang="en-US" sz="2800" dirty="0">
              <a:solidFill>
                <a:srgbClr val="C00000"/>
              </a:solidFill>
            </a:endParaRPr>
          </a:p>
        </p:txBody>
      </p:sp>
      <p:cxnSp>
        <p:nvCxnSpPr>
          <p:cNvPr id="26" name="Straight Arrow Connector 25"/>
          <p:cNvCxnSpPr/>
          <p:nvPr/>
        </p:nvCxnSpPr>
        <p:spPr>
          <a:xfrm flipV="1">
            <a:off x="2667000" y="5029200"/>
            <a:ext cx="609600" cy="9144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/>
          <p:cNvSpPr/>
          <p:nvPr/>
        </p:nvSpPr>
        <p:spPr>
          <a:xfrm>
            <a:off x="2514600" y="5867400"/>
            <a:ext cx="228600" cy="2286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600200" y="5943600"/>
            <a:ext cx="533399" cy="381801"/>
            <a:chOff x="2148" y="3849"/>
            <a:chExt cx="1805" cy="1292"/>
          </a:xfrm>
        </p:grpSpPr>
        <p:sp>
          <p:nvSpPr>
            <p:cNvPr id="29" name="Freeform 7"/>
            <p:cNvSpPr>
              <a:spLocks/>
            </p:cNvSpPr>
            <p:nvPr/>
          </p:nvSpPr>
          <p:spPr bwMode="auto">
            <a:xfrm>
              <a:off x="2148" y="3849"/>
              <a:ext cx="1580" cy="1092"/>
            </a:xfrm>
            <a:custGeom>
              <a:avLst/>
              <a:gdLst/>
              <a:ahLst/>
              <a:cxnLst>
                <a:cxn ang="0">
                  <a:pos x="307" y="9"/>
                </a:cxn>
                <a:cxn ang="0">
                  <a:pos x="786" y="0"/>
                </a:cxn>
                <a:cxn ang="0">
                  <a:pos x="815" y="7"/>
                </a:cxn>
                <a:cxn ang="0">
                  <a:pos x="829" y="55"/>
                </a:cxn>
                <a:cxn ang="0">
                  <a:pos x="798" y="90"/>
                </a:cxn>
                <a:cxn ang="0">
                  <a:pos x="716" y="95"/>
                </a:cxn>
                <a:cxn ang="0">
                  <a:pos x="591" y="117"/>
                </a:cxn>
                <a:cxn ang="0">
                  <a:pos x="537" y="153"/>
                </a:cxn>
                <a:cxn ang="0">
                  <a:pos x="521" y="190"/>
                </a:cxn>
                <a:cxn ang="0">
                  <a:pos x="1445" y="411"/>
                </a:cxn>
                <a:cxn ang="0">
                  <a:pos x="1414" y="128"/>
                </a:cxn>
                <a:cxn ang="0">
                  <a:pos x="1357" y="99"/>
                </a:cxn>
                <a:cxn ang="0">
                  <a:pos x="1242" y="93"/>
                </a:cxn>
                <a:cxn ang="0">
                  <a:pos x="1188" y="81"/>
                </a:cxn>
                <a:cxn ang="0">
                  <a:pos x="1186" y="29"/>
                </a:cxn>
                <a:cxn ang="0">
                  <a:pos x="1218" y="2"/>
                </a:cxn>
                <a:cxn ang="0">
                  <a:pos x="1266" y="1"/>
                </a:cxn>
                <a:cxn ang="0">
                  <a:pos x="1410" y="6"/>
                </a:cxn>
                <a:cxn ang="0">
                  <a:pos x="1551" y="10"/>
                </a:cxn>
                <a:cxn ang="0">
                  <a:pos x="1966" y="0"/>
                </a:cxn>
                <a:cxn ang="0">
                  <a:pos x="1996" y="7"/>
                </a:cxn>
                <a:cxn ang="0">
                  <a:pos x="2010" y="55"/>
                </a:cxn>
                <a:cxn ang="0">
                  <a:pos x="1976" y="90"/>
                </a:cxn>
                <a:cxn ang="0">
                  <a:pos x="1883" y="95"/>
                </a:cxn>
                <a:cxn ang="0">
                  <a:pos x="1765" y="120"/>
                </a:cxn>
                <a:cxn ang="0">
                  <a:pos x="1714" y="165"/>
                </a:cxn>
                <a:cxn ang="0">
                  <a:pos x="1704" y="216"/>
                </a:cxn>
                <a:cxn ang="0">
                  <a:pos x="2681" y="318"/>
                </a:cxn>
                <a:cxn ang="0">
                  <a:pos x="2718" y="235"/>
                </a:cxn>
                <a:cxn ang="0">
                  <a:pos x="2699" y="153"/>
                </a:cxn>
                <a:cxn ang="0">
                  <a:pos x="2624" y="109"/>
                </a:cxn>
                <a:cxn ang="0">
                  <a:pos x="2536" y="93"/>
                </a:cxn>
                <a:cxn ang="0">
                  <a:pos x="2498" y="88"/>
                </a:cxn>
                <a:cxn ang="0">
                  <a:pos x="2487" y="42"/>
                </a:cxn>
                <a:cxn ang="0">
                  <a:pos x="2515" y="6"/>
                </a:cxn>
                <a:cxn ang="0">
                  <a:pos x="2546" y="0"/>
                </a:cxn>
                <a:cxn ang="0">
                  <a:pos x="2814" y="9"/>
                </a:cxn>
                <a:cxn ang="0">
                  <a:pos x="3126" y="0"/>
                </a:cxn>
                <a:cxn ang="0">
                  <a:pos x="3159" y="26"/>
                </a:cxn>
                <a:cxn ang="0">
                  <a:pos x="3150" y="80"/>
                </a:cxn>
                <a:cxn ang="0">
                  <a:pos x="3112" y="93"/>
                </a:cxn>
                <a:cxn ang="0">
                  <a:pos x="2972" y="124"/>
                </a:cxn>
                <a:cxn ang="0">
                  <a:pos x="2852" y="209"/>
                </a:cxn>
                <a:cxn ang="0">
                  <a:pos x="2766" y="328"/>
                </a:cxn>
                <a:cxn ang="0">
                  <a:pos x="1692" y="2141"/>
                </a:cxn>
                <a:cxn ang="0">
                  <a:pos x="1644" y="2182"/>
                </a:cxn>
                <a:cxn ang="0">
                  <a:pos x="1587" y="2169"/>
                </a:cxn>
                <a:cxn ang="0">
                  <a:pos x="1456" y="537"/>
                </a:cxn>
                <a:cxn ang="0">
                  <a:pos x="485" y="2169"/>
                </a:cxn>
                <a:cxn ang="0">
                  <a:pos x="428" y="2183"/>
                </a:cxn>
                <a:cxn ang="0">
                  <a:pos x="396" y="2144"/>
                </a:cxn>
                <a:cxn ang="0">
                  <a:pos x="248" y="190"/>
                </a:cxn>
                <a:cxn ang="0">
                  <a:pos x="231" y="130"/>
                </a:cxn>
                <a:cxn ang="0">
                  <a:pos x="174" y="99"/>
                </a:cxn>
                <a:cxn ang="0">
                  <a:pos x="61" y="93"/>
                </a:cxn>
                <a:cxn ang="0">
                  <a:pos x="8" y="81"/>
                </a:cxn>
                <a:cxn ang="0">
                  <a:pos x="6" y="29"/>
                </a:cxn>
                <a:cxn ang="0">
                  <a:pos x="35" y="2"/>
                </a:cxn>
              </a:cxnLst>
              <a:rect l="0" t="0" r="r" b="b"/>
              <a:pathLst>
                <a:path w="3161" h="2184">
                  <a:moveTo>
                    <a:pt x="55" y="0"/>
                  </a:moveTo>
                  <a:lnTo>
                    <a:pt x="139" y="2"/>
                  </a:lnTo>
                  <a:lnTo>
                    <a:pt x="224" y="6"/>
                  </a:lnTo>
                  <a:lnTo>
                    <a:pt x="307" y="9"/>
                  </a:lnTo>
                  <a:lnTo>
                    <a:pt x="390" y="10"/>
                  </a:lnTo>
                  <a:lnTo>
                    <a:pt x="489" y="9"/>
                  </a:lnTo>
                  <a:lnTo>
                    <a:pt x="687" y="2"/>
                  </a:lnTo>
                  <a:lnTo>
                    <a:pt x="786" y="0"/>
                  </a:lnTo>
                  <a:lnTo>
                    <a:pt x="789" y="1"/>
                  </a:lnTo>
                  <a:lnTo>
                    <a:pt x="796" y="1"/>
                  </a:lnTo>
                  <a:lnTo>
                    <a:pt x="805" y="4"/>
                  </a:lnTo>
                  <a:lnTo>
                    <a:pt x="815" y="7"/>
                  </a:lnTo>
                  <a:lnTo>
                    <a:pt x="823" y="13"/>
                  </a:lnTo>
                  <a:lnTo>
                    <a:pt x="829" y="23"/>
                  </a:lnTo>
                  <a:lnTo>
                    <a:pt x="831" y="35"/>
                  </a:lnTo>
                  <a:lnTo>
                    <a:pt x="829" y="55"/>
                  </a:lnTo>
                  <a:lnTo>
                    <a:pt x="824" y="68"/>
                  </a:lnTo>
                  <a:lnTo>
                    <a:pt x="817" y="80"/>
                  </a:lnTo>
                  <a:lnTo>
                    <a:pt x="809" y="86"/>
                  </a:lnTo>
                  <a:lnTo>
                    <a:pt x="798" y="90"/>
                  </a:lnTo>
                  <a:lnTo>
                    <a:pt x="787" y="92"/>
                  </a:lnTo>
                  <a:lnTo>
                    <a:pt x="774" y="93"/>
                  </a:lnTo>
                  <a:lnTo>
                    <a:pt x="761" y="93"/>
                  </a:lnTo>
                  <a:lnTo>
                    <a:pt x="716" y="95"/>
                  </a:lnTo>
                  <a:lnTo>
                    <a:pt x="677" y="99"/>
                  </a:lnTo>
                  <a:lnTo>
                    <a:pt x="644" y="103"/>
                  </a:lnTo>
                  <a:lnTo>
                    <a:pt x="616" y="110"/>
                  </a:lnTo>
                  <a:lnTo>
                    <a:pt x="591" y="117"/>
                  </a:lnTo>
                  <a:lnTo>
                    <a:pt x="573" y="125"/>
                  </a:lnTo>
                  <a:lnTo>
                    <a:pt x="558" y="134"/>
                  </a:lnTo>
                  <a:lnTo>
                    <a:pt x="545" y="143"/>
                  </a:lnTo>
                  <a:lnTo>
                    <a:pt x="537" y="153"/>
                  </a:lnTo>
                  <a:lnTo>
                    <a:pt x="530" y="162"/>
                  </a:lnTo>
                  <a:lnTo>
                    <a:pt x="525" y="172"/>
                  </a:lnTo>
                  <a:lnTo>
                    <a:pt x="523" y="182"/>
                  </a:lnTo>
                  <a:lnTo>
                    <a:pt x="521" y="190"/>
                  </a:lnTo>
                  <a:lnTo>
                    <a:pt x="520" y="199"/>
                  </a:lnTo>
                  <a:lnTo>
                    <a:pt x="520" y="206"/>
                  </a:lnTo>
                  <a:lnTo>
                    <a:pt x="640" y="1780"/>
                  </a:lnTo>
                  <a:lnTo>
                    <a:pt x="1445" y="411"/>
                  </a:lnTo>
                  <a:lnTo>
                    <a:pt x="1426" y="172"/>
                  </a:lnTo>
                  <a:lnTo>
                    <a:pt x="1423" y="154"/>
                  </a:lnTo>
                  <a:lnTo>
                    <a:pt x="1420" y="141"/>
                  </a:lnTo>
                  <a:lnTo>
                    <a:pt x="1414" y="128"/>
                  </a:lnTo>
                  <a:lnTo>
                    <a:pt x="1406" y="118"/>
                  </a:lnTo>
                  <a:lnTo>
                    <a:pt x="1394" y="110"/>
                  </a:lnTo>
                  <a:lnTo>
                    <a:pt x="1378" y="105"/>
                  </a:lnTo>
                  <a:lnTo>
                    <a:pt x="1357" y="99"/>
                  </a:lnTo>
                  <a:lnTo>
                    <a:pt x="1331" y="95"/>
                  </a:lnTo>
                  <a:lnTo>
                    <a:pt x="1299" y="94"/>
                  </a:lnTo>
                  <a:lnTo>
                    <a:pt x="1260" y="93"/>
                  </a:lnTo>
                  <a:lnTo>
                    <a:pt x="1242" y="93"/>
                  </a:lnTo>
                  <a:lnTo>
                    <a:pt x="1225" y="92"/>
                  </a:lnTo>
                  <a:lnTo>
                    <a:pt x="1210" y="91"/>
                  </a:lnTo>
                  <a:lnTo>
                    <a:pt x="1198" y="88"/>
                  </a:lnTo>
                  <a:lnTo>
                    <a:pt x="1188" y="81"/>
                  </a:lnTo>
                  <a:lnTo>
                    <a:pt x="1182" y="72"/>
                  </a:lnTo>
                  <a:lnTo>
                    <a:pt x="1180" y="59"/>
                  </a:lnTo>
                  <a:lnTo>
                    <a:pt x="1182" y="42"/>
                  </a:lnTo>
                  <a:lnTo>
                    <a:pt x="1186" y="29"/>
                  </a:lnTo>
                  <a:lnTo>
                    <a:pt x="1193" y="18"/>
                  </a:lnTo>
                  <a:lnTo>
                    <a:pt x="1201" y="10"/>
                  </a:lnTo>
                  <a:lnTo>
                    <a:pt x="1209" y="6"/>
                  </a:lnTo>
                  <a:lnTo>
                    <a:pt x="1218" y="2"/>
                  </a:lnTo>
                  <a:lnTo>
                    <a:pt x="1227" y="1"/>
                  </a:lnTo>
                  <a:lnTo>
                    <a:pt x="1235" y="1"/>
                  </a:lnTo>
                  <a:lnTo>
                    <a:pt x="1241" y="0"/>
                  </a:lnTo>
                  <a:lnTo>
                    <a:pt x="1266" y="1"/>
                  </a:lnTo>
                  <a:lnTo>
                    <a:pt x="1298" y="1"/>
                  </a:lnTo>
                  <a:lnTo>
                    <a:pt x="1333" y="2"/>
                  </a:lnTo>
                  <a:lnTo>
                    <a:pt x="1371" y="5"/>
                  </a:lnTo>
                  <a:lnTo>
                    <a:pt x="1410" y="6"/>
                  </a:lnTo>
                  <a:lnTo>
                    <a:pt x="1449" y="7"/>
                  </a:lnTo>
                  <a:lnTo>
                    <a:pt x="1486" y="8"/>
                  </a:lnTo>
                  <a:lnTo>
                    <a:pt x="1521" y="9"/>
                  </a:lnTo>
                  <a:lnTo>
                    <a:pt x="1551" y="10"/>
                  </a:lnTo>
                  <a:lnTo>
                    <a:pt x="1576" y="10"/>
                  </a:lnTo>
                  <a:lnTo>
                    <a:pt x="1706" y="8"/>
                  </a:lnTo>
                  <a:lnTo>
                    <a:pt x="1835" y="4"/>
                  </a:lnTo>
                  <a:lnTo>
                    <a:pt x="1966" y="0"/>
                  </a:lnTo>
                  <a:lnTo>
                    <a:pt x="1971" y="1"/>
                  </a:lnTo>
                  <a:lnTo>
                    <a:pt x="1978" y="1"/>
                  </a:lnTo>
                  <a:lnTo>
                    <a:pt x="1988" y="4"/>
                  </a:lnTo>
                  <a:lnTo>
                    <a:pt x="1996" y="7"/>
                  </a:lnTo>
                  <a:lnTo>
                    <a:pt x="2004" y="14"/>
                  </a:lnTo>
                  <a:lnTo>
                    <a:pt x="2009" y="23"/>
                  </a:lnTo>
                  <a:lnTo>
                    <a:pt x="2011" y="35"/>
                  </a:lnTo>
                  <a:lnTo>
                    <a:pt x="2010" y="55"/>
                  </a:lnTo>
                  <a:lnTo>
                    <a:pt x="2005" y="68"/>
                  </a:lnTo>
                  <a:lnTo>
                    <a:pt x="1998" y="80"/>
                  </a:lnTo>
                  <a:lnTo>
                    <a:pt x="1989" y="86"/>
                  </a:lnTo>
                  <a:lnTo>
                    <a:pt x="1976" y="90"/>
                  </a:lnTo>
                  <a:lnTo>
                    <a:pt x="1962" y="92"/>
                  </a:lnTo>
                  <a:lnTo>
                    <a:pt x="1945" y="93"/>
                  </a:lnTo>
                  <a:lnTo>
                    <a:pt x="1926" y="93"/>
                  </a:lnTo>
                  <a:lnTo>
                    <a:pt x="1883" y="95"/>
                  </a:lnTo>
                  <a:lnTo>
                    <a:pt x="1846" y="99"/>
                  </a:lnTo>
                  <a:lnTo>
                    <a:pt x="1814" y="105"/>
                  </a:lnTo>
                  <a:lnTo>
                    <a:pt x="1787" y="113"/>
                  </a:lnTo>
                  <a:lnTo>
                    <a:pt x="1765" y="120"/>
                  </a:lnTo>
                  <a:lnTo>
                    <a:pt x="1747" y="131"/>
                  </a:lnTo>
                  <a:lnTo>
                    <a:pt x="1733" y="141"/>
                  </a:lnTo>
                  <a:lnTo>
                    <a:pt x="1722" y="152"/>
                  </a:lnTo>
                  <a:lnTo>
                    <a:pt x="1714" y="165"/>
                  </a:lnTo>
                  <a:lnTo>
                    <a:pt x="1710" y="177"/>
                  </a:lnTo>
                  <a:lnTo>
                    <a:pt x="1706" y="190"/>
                  </a:lnTo>
                  <a:lnTo>
                    <a:pt x="1705" y="202"/>
                  </a:lnTo>
                  <a:lnTo>
                    <a:pt x="1704" y="216"/>
                  </a:lnTo>
                  <a:lnTo>
                    <a:pt x="1705" y="228"/>
                  </a:lnTo>
                  <a:lnTo>
                    <a:pt x="1706" y="240"/>
                  </a:lnTo>
                  <a:lnTo>
                    <a:pt x="1820" y="1780"/>
                  </a:lnTo>
                  <a:lnTo>
                    <a:pt x="2681" y="318"/>
                  </a:lnTo>
                  <a:lnTo>
                    <a:pt x="2694" y="293"/>
                  </a:lnTo>
                  <a:lnTo>
                    <a:pt x="2706" y="272"/>
                  </a:lnTo>
                  <a:lnTo>
                    <a:pt x="2714" y="253"/>
                  </a:lnTo>
                  <a:lnTo>
                    <a:pt x="2718" y="235"/>
                  </a:lnTo>
                  <a:lnTo>
                    <a:pt x="2721" y="216"/>
                  </a:lnTo>
                  <a:lnTo>
                    <a:pt x="2718" y="192"/>
                  </a:lnTo>
                  <a:lnTo>
                    <a:pt x="2710" y="172"/>
                  </a:lnTo>
                  <a:lnTo>
                    <a:pt x="2699" y="153"/>
                  </a:lnTo>
                  <a:lnTo>
                    <a:pt x="2683" y="139"/>
                  </a:lnTo>
                  <a:lnTo>
                    <a:pt x="2666" y="127"/>
                  </a:lnTo>
                  <a:lnTo>
                    <a:pt x="2646" y="117"/>
                  </a:lnTo>
                  <a:lnTo>
                    <a:pt x="2624" y="109"/>
                  </a:lnTo>
                  <a:lnTo>
                    <a:pt x="2602" y="102"/>
                  </a:lnTo>
                  <a:lnTo>
                    <a:pt x="2579" y="99"/>
                  </a:lnTo>
                  <a:lnTo>
                    <a:pt x="2557" y="95"/>
                  </a:lnTo>
                  <a:lnTo>
                    <a:pt x="2536" y="93"/>
                  </a:lnTo>
                  <a:lnTo>
                    <a:pt x="2526" y="93"/>
                  </a:lnTo>
                  <a:lnTo>
                    <a:pt x="2517" y="92"/>
                  </a:lnTo>
                  <a:lnTo>
                    <a:pt x="2508" y="91"/>
                  </a:lnTo>
                  <a:lnTo>
                    <a:pt x="2498" y="88"/>
                  </a:lnTo>
                  <a:lnTo>
                    <a:pt x="2491" y="81"/>
                  </a:lnTo>
                  <a:lnTo>
                    <a:pt x="2487" y="72"/>
                  </a:lnTo>
                  <a:lnTo>
                    <a:pt x="2486" y="59"/>
                  </a:lnTo>
                  <a:lnTo>
                    <a:pt x="2487" y="42"/>
                  </a:lnTo>
                  <a:lnTo>
                    <a:pt x="2491" y="29"/>
                  </a:lnTo>
                  <a:lnTo>
                    <a:pt x="2497" y="18"/>
                  </a:lnTo>
                  <a:lnTo>
                    <a:pt x="2505" y="10"/>
                  </a:lnTo>
                  <a:lnTo>
                    <a:pt x="2515" y="6"/>
                  </a:lnTo>
                  <a:lnTo>
                    <a:pt x="2523" y="2"/>
                  </a:lnTo>
                  <a:lnTo>
                    <a:pt x="2532" y="1"/>
                  </a:lnTo>
                  <a:lnTo>
                    <a:pt x="2539" y="1"/>
                  </a:lnTo>
                  <a:lnTo>
                    <a:pt x="2546" y="0"/>
                  </a:lnTo>
                  <a:lnTo>
                    <a:pt x="2610" y="1"/>
                  </a:lnTo>
                  <a:lnTo>
                    <a:pt x="2678" y="5"/>
                  </a:lnTo>
                  <a:lnTo>
                    <a:pt x="2745" y="7"/>
                  </a:lnTo>
                  <a:lnTo>
                    <a:pt x="2814" y="9"/>
                  </a:lnTo>
                  <a:lnTo>
                    <a:pt x="2880" y="10"/>
                  </a:lnTo>
                  <a:lnTo>
                    <a:pt x="2942" y="9"/>
                  </a:lnTo>
                  <a:lnTo>
                    <a:pt x="3065" y="2"/>
                  </a:lnTo>
                  <a:lnTo>
                    <a:pt x="3126" y="0"/>
                  </a:lnTo>
                  <a:lnTo>
                    <a:pt x="3138" y="2"/>
                  </a:lnTo>
                  <a:lnTo>
                    <a:pt x="3149" y="8"/>
                  </a:lnTo>
                  <a:lnTo>
                    <a:pt x="3156" y="17"/>
                  </a:lnTo>
                  <a:lnTo>
                    <a:pt x="3159" y="26"/>
                  </a:lnTo>
                  <a:lnTo>
                    <a:pt x="3161" y="35"/>
                  </a:lnTo>
                  <a:lnTo>
                    <a:pt x="3159" y="55"/>
                  </a:lnTo>
                  <a:lnTo>
                    <a:pt x="3156" y="68"/>
                  </a:lnTo>
                  <a:lnTo>
                    <a:pt x="3150" y="80"/>
                  </a:lnTo>
                  <a:lnTo>
                    <a:pt x="3142" y="86"/>
                  </a:lnTo>
                  <a:lnTo>
                    <a:pt x="3133" y="90"/>
                  </a:lnTo>
                  <a:lnTo>
                    <a:pt x="3122" y="92"/>
                  </a:lnTo>
                  <a:lnTo>
                    <a:pt x="3112" y="93"/>
                  </a:lnTo>
                  <a:lnTo>
                    <a:pt x="3100" y="93"/>
                  </a:lnTo>
                  <a:lnTo>
                    <a:pt x="3054" y="100"/>
                  </a:lnTo>
                  <a:lnTo>
                    <a:pt x="3010" y="110"/>
                  </a:lnTo>
                  <a:lnTo>
                    <a:pt x="2972" y="124"/>
                  </a:lnTo>
                  <a:lnTo>
                    <a:pt x="2937" y="141"/>
                  </a:lnTo>
                  <a:lnTo>
                    <a:pt x="2906" y="161"/>
                  </a:lnTo>
                  <a:lnTo>
                    <a:pt x="2878" y="184"/>
                  </a:lnTo>
                  <a:lnTo>
                    <a:pt x="2852" y="209"/>
                  </a:lnTo>
                  <a:lnTo>
                    <a:pt x="2829" y="236"/>
                  </a:lnTo>
                  <a:lnTo>
                    <a:pt x="2807" y="265"/>
                  </a:lnTo>
                  <a:lnTo>
                    <a:pt x="2786" y="296"/>
                  </a:lnTo>
                  <a:lnTo>
                    <a:pt x="2766" y="328"/>
                  </a:lnTo>
                  <a:lnTo>
                    <a:pt x="2745" y="362"/>
                  </a:lnTo>
                  <a:lnTo>
                    <a:pt x="2745" y="362"/>
                  </a:lnTo>
                  <a:lnTo>
                    <a:pt x="1700" y="2126"/>
                  </a:lnTo>
                  <a:lnTo>
                    <a:pt x="1692" y="2141"/>
                  </a:lnTo>
                  <a:lnTo>
                    <a:pt x="1683" y="2155"/>
                  </a:lnTo>
                  <a:lnTo>
                    <a:pt x="1672" y="2166"/>
                  </a:lnTo>
                  <a:lnTo>
                    <a:pt x="1659" y="2176"/>
                  </a:lnTo>
                  <a:lnTo>
                    <a:pt x="1644" y="2182"/>
                  </a:lnTo>
                  <a:lnTo>
                    <a:pt x="1626" y="2184"/>
                  </a:lnTo>
                  <a:lnTo>
                    <a:pt x="1608" y="2183"/>
                  </a:lnTo>
                  <a:lnTo>
                    <a:pt x="1595" y="2179"/>
                  </a:lnTo>
                  <a:lnTo>
                    <a:pt x="1587" y="2169"/>
                  </a:lnTo>
                  <a:lnTo>
                    <a:pt x="1582" y="2154"/>
                  </a:lnTo>
                  <a:lnTo>
                    <a:pt x="1578" y="2132"/>
                  </a:lnTo>
                  <a:lnTo>
                    <a:pt x="1576" y="2103"/>
                  </a:lnTo>
                  <a:lnTo>
                    <a:pt x="1456" y="537"/>
                  </a:lnTo>
                  <a:lnTo>
                    <a:pt x="520" y="2122"/>
                  </a:lnTo>
                  <a:lnTo>
                    <a:pt x="507" y="2141"/>
                  </a:lnTo>
                  <a:lnTo>
                    <a:pt x="496" y="2157"/>
                  </a:lnTo>
                  <a:lnTo>
                    <a:pt x="485" y="2169"/>
                  </a:lnTo>
                  <a:lnTo>
                    <a:pt x="474" y="2179"/>
                  </a:lnTo>
                  <a:lnTo>
                    <a:pt x="461" y="2183"/>
                  </a:lnTo>
                  <a:lnTo>
                    <a:pt x="446" y="2184"/>
                  </a:lnTo>
                  <a:lnTo>
                    <a:pt x="428" y="2183"/>
                  </a:lnTo>
                  <a:lnTo>
                    <a:pt x="416" y="2179"/>
                  </a:lnTo>
                  <a:lnTo>
                    <a:pt x="406" y="2171"/>
                  </a:lnTo>
                  <a:lnTo>
                    <a:pt x="400" y="2159"/>
                  </a:lnTo>
                  <a:lnTo>
                    <a:pt x="396" y="2144"/>
                  </a:lnTo>
                  <a:lnTo>
                    <a:pt x="392" y="2125"/>
                  </a:lnTo>
                  <a:lnTo>
                    <a:pt x="390" y="2103"/>
                  </a:lnTo>
                  <a:lnTo>
                    <a:pt x="250" y="210"/>
                  </a:lnTo>
                  <a:lnTo>
                    <a:pt x="248" y="190"/>
                  </a:lnTo>
                  <a:lnTo>
                    <a:pt x="246" y="172"/>
                  </a:lnTo>
                  <a:lnTo>
                    <a:pt x="242" y="156"/>
                  </a:lnTo>
                  <a:lnTo>
                    <a:pt x="238" y="141"/>
                  </a:lnTo>
                  <a:lnTo>
                    <a:pt x="231" y="130"/>
                  </a:lnTo>
                  <a:lnTo>
                    <a:pt x="222" y="119"/>
                  </a:lnTo>
                  <a:lnTo>
                    <a:pt x="210" y="110"/>
                  </a:lnTo>
                  <a:lnTo>
                    <a:pt x="193" y="105"/>
                  </a:lnTo>
                  <a:lnTo>
                    <a:pt x="174" y="99"/>
                  </a:lnTo>
                  <a:lnTo>
                    <a:pt x="148" y="95"/>
                  </a:lnTo>
                  <a:lnTo>
                    <a:pt x="118" y="94"/>
                  </a:lnTo>
                  <a:lnTo>
                    <a:pt x="80" y="93"/>
                  </a:lnTo>
                  <a:lnTo>
                    <a:pt x="61" y="93"/>
                  </a:lnTo>
                  <a:lnTo>
                    <a:pt x="43" y="92"/>
                  </a:lnTo>
                  <a:lnTo>
                    <a:pt x="28" y="91"/>
                  </a:lnTo>
                  <a:lnTo>
                    <a:pt x="16" y="88"/>
                  </a:lnTo>
                  <a:lnTo>
                    <a:pt x="8" y="81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2"/>
                  </a:lnTo>
                  <a:lnTo>
                    <a:pt x="6" y="29"/>
                  </a:lnTo>
                  <a:lnTo>
                    <a:pt x="12" y="18"/>
                  </a:lnTo>
                  <a:lnTo>
                    <a:pt x="19" y="10"/>
                  </a:lnTo>
                  <a:lnTo>
                    <a:pt x="27" y="6"/>
                  </a:lnTo>
                  <a:lnTo>
                    <a:pt x="35" y="2"/>
                  </a:lnTo>
                  <a:lnTo>
                    <a:pt x="42" y="1"/>
                  </a:lnTo>
                  <a:lnTo>
                    <a:pt x="50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"/>
            <p:cNvSpPr>
              <a:spLocks noEditPoints="1"/>
            </p:cNvSpPr>
            <p:nvPr/>
          </p:nvSpPr>
          <p:spPr bwMode="auto">
            <a:xfrm>
              <a:off x="3611" y="4405"/>
              <a:ext cx="342" cy="736"/>
            </a:xfrm>
            <a:custGeom>
              <a:avLst/>
              <a:gdLst/>
              <a:ahLst/>
              <a:cxnLst>
                <a:cxn ang="0">
                  <a:pos x="404" y="499"/>
                </a:cxn>
                <a:cxn ang="0">
                  <a:pos x="492" y="554"/>
                </a:cxn>
                <a:cxn ang="0">
                  <a:pos x="536" y="640"/>
                </a:cxn>
                <a:cxn ang="0">
                  <a:pos x="536" y="707"/>
                </a:cxn>
                <a:cxn ang="0">
                  <a:pos x="525" y="751"/>
                </a:cxn>
                <a:cxn ang="0">
                  <a:pos x="505" y="808"/>
                </a:cxn>
                <a:cxn ang="0">
                  <a:pos x="473" y="887"/>
                </a:cxn>
                <a:cxn ang="0">
                  <a:pos x="442" y="966"/>
                </a:cxn>
                <a:cxn ang="0">
                  <a:pos x="420" y="1019"/>
                </a:cxn>
                <a:cxn ang="0">
                  <a:pos x="320" y="1265"/>
                </a:cxn>
                <a:cxn ang="0">
                  <a:pos x="310" y="1356"/>
                </a:cxn>
                <a:cxn ang="0">
                  <a:pos x="324" y="1399"/>
                </a:cxn>
                <a:cxn ang="0">
                  <a:pos x="365" y="1414"/>
                </a:cxn>
                <a:cxn ang="0">
                  <a:pos x="446" y="1390"/>
                </a:cxn>
                <a:cxn ang="0">
                  <a:pos x="524" y="1316"/>
                </a:cxn>
                <a:cxn ang="0">
                  <a:pos x="588" y="1196"/>
                </a:cxn>
                <a:cxn ang="0">
                  <a:pos x="613" y="1129"/>
                </a:cxn>
                <a:cxn ang="0">
                  <a:pos x="635" y="1113"/>
                </a:cxn>
                <a:cxn ang="0">
                  <a:pos x="658" y="1112"/>
                </a:cxn>
                <a:cxn ang="0">
                  <a:pos x="678" y="1122"/>
                </a:cxn>
                <a:cxn ang="0">
                  <a:pos x="684" y="1149"/>
                </a:cxn>
                <a:cxn ang="0">
                  <a:pos x="667" y="1199"/>
                </a:cxn>
                <a:cxn ang="0">
                  <a:pos x="631" y="1276"/>
                </a:cxn>
                <a:cxn ang="0">
                  <a:pos x="576" y="1359"/>
                </a:cxn>
                <a:cxn ang="0">
                  <a:pos x="498" y="1430"/>
                </a:cxn>
                <a:cxn ang="0">
                  <a:pos x="397" y="1469"/>
                </a:cxn>
                <a:cxn ang="0">
                  <a:pos x="282" y="1461"/>
                </a:cxn>
                <a:cxn ang="0">
                  <a:pos x="193" y="1407"/>
                </a:cxn>
                <a:cxn ang="0">
                  <a:pos x="147" y="1321"/>
                </a:cxn>
                <a:cxn ang="0">
                  <a:pos x="151" y="1239"/>
                </a:cxn>
                <a:cxn ang="0">
                  <a:pos x="304" y="844"/>
                </a:cxn>
                <a:cxn ang="0">
                  <a:pos x="346" y="745"/>
                </a:cxn>
                <a:cxn ang="0">
                  <a:pos x="367" y="683"/>
                </a:cxn>
                <a:cxn ang="0">
                  <a:pos x="374" y="639"/>
                </a:cxn>
                <a:cxn ang="0">
                  <a:pos x="370" y="583"/>
                </a:cxn>
                <a:cxn ang="0">
                  <a:pos x="346" y="551"/>
                </a:cxn>
                <a:cxn ang="0">
                  <a:pos x="294" y="549"/>
                </a:cxn>
                <a:cxn ang="0">
                  <a:pos x="216" y="585"/>
                </a:cxn>
                <a:cxn ang="0">
                  <a:pos x="141" y="673"/>
                </a:cxn>
                <a:cxn ang="0">
                  <a:pos x="80" y="815"/>
                </a:cxn>
                <a:cxn ang="0">
                  <a:pos x="65" y="844"/>
                </a:cxn>
                <a:cxn ang="0">
                  <a:pos x="34" y="849"/>
                </a:cxn>
                <a:cxn ang="0">
                  <a:pos x="12" y="843"/>
                </a:cxn>
                <a:cxn ang="0">
                  <a:pos x="0" y="819"/>
                </a:cxn>
                <a:cxn ang="0">
                  <a:pos x="9" y="779"/>
                </a:cxn>
                <a:cxn ang="0">
                  <a:pos x="39" y="709"/>
                </a:cxn>
                <a:cxn ang="0">
                  <a:pos x="90" y="627"/>
                </a:cxn>
                <a:cxn ang="0">
                  <a:pos x="161" y="550"/>
                </a:cxn>
                <a:cxn ang="0">
                  <a:pos x="254" y="499"/>
                </a:cxn>
                <a:cxn ang="0">
                  <a:pos x="535" y="0"/>
                </a:cxn>
                <a:cxn ang="0">
                  <a:pos x="592" y="17"/>
                </a:cxn>
                <a:cxn ang="0">
                  <a:pos x="620" y="56"/>
                </a:cxn>
                <a:cxn ang="0">
                  <a:pos x="624" y="83"/>
                </a:cxn>
                <a:cxn ang="0">
                  <a:pos x="595" y="155"/>
                </a:cxn>
                <a:cxn ang="0">
                  <a:pos x="527" y="201"/>
                </a:cxn>
                <a:cxn ang="0">
                  <a:pos x="460" y="196"/>
                </a:cxn>
                <a:cxn ang="0">
                  <a:pos x="422" y="162"/>
                </a:cxn>
                <a:cxn ang="0">
                  <a:pos x="409" y="117"/>
                </a:cxn>
                <a:cxn ang="0">
                  <a:pos x="439" y="44"/>
                </a:cxn>
                <a:cxn ang="0">
                  <a:pos x="509" y="3"/>
                </a:cxn>
              </a:cxnLst>
              <a:rect l="0" t="0" r="r" b="b"/>
              <a:pathLst>
                <a:path w="685" h="1473">
                  <a:moveTo>
                    <a:pt x="329" y="488"/>
                  </a:moveTo>
                  <a:lnTo>
                    <a:pt x="368" y="491"/>
                  </a:lnTo>
                  <a:lnTo>
                    <a:pt x="404" y="499"/>
                  </a:lnTo>
                  <a:lnTo>
                    <a:pt x="437" y="513"/>
                  </a:lnTo>
                  <a:lnTo>
                    <a:pt x="466" y="531"/>
                  </a:lnTo>
                  <a:lnTo>
                    <a:pt x="492" y="554"/>
                  </a:lnTo>
                  <a:lnTo>
                    <a:pt x="512" y="580"/>
                  </a:lnTo>
                  <a:lnTo>
                    <a:pt x="527" y="608"/>
                  </a:lnTo>
                  <a:lnTo>
                    <a:pt x="536" y="640"/>
                  </a:lnTo>
                  <a:lnTo>
                    <a:pt x="539" y="673"/>
                  </a:lnTo>
                  <a:lnTo>
                    <a:pt x="538" y="690"/>
                  </a:lnTo>
                  <a:lnTo>
                    <a:pt x="536" y="707"/>
                  </a:lnTo>
                  <a:lnTo>
                    <a:pt x="534" y="725"/>
                  </a:lnTo>
                  <a:lnTo>
                    <a:pt x="529" y="741"/>
                  </a:lnTo>
                  <a:lnTo>
                    <a:pt x="525" y="751"/>
                  </a:lnTo>
                  <a:lnTo>
                    <a:pt x="521" y="766"/>
                  </a:lnTo>
                  <a:lnTo>
                    <a:pt x="513" y="785"/>
                  </a:lnTo>
                  <a:lnTo>
                    <a:pt x="505" y="808"/>
                  </a:lnTo>
                  <a:lnTo>
                    <a:pt x="494" y="833"/>
                  </a:lnTo>
                  <a:lnTo>
                    <a:pt x="484" y="859"/>
                  </a:lnTo>
                  <a:lnTo>
                    <a:pt x="473" y="887"/>
                  </a:lnTo>
                  <a:lnTo>
                    <a:pt x="461" y="914"/>
                  </a:lnTo>
                  <a:lnTo>
                    <a:pt x="451" y="941"/>
                  </a:lnTo>
                  <a:lnTo>
                    <a:pt x="442" y="966"/>
                  </a:lnTo>
                  <a:lnTo>
                    <a:pt x="432" y="987"/>
                  </a:lnTo>
                  <a:lnTo>
                    <a:pt x="425" y="1005"/>
                  </a:lnTo>
                  <a:lnTo>
                    <a:pt x="420" y="1019"/>
                  </a:lnTo>
                  <a:lnTo>
                    <a:pt x="344" y="1195"/>
                  </a:lnTo>
                  <a:lnTo>
                    <a:pt x="330" y="1231"/>
                  </a:lnTo>
                  <a:lnTo>
                    <a:pt x="320" y="1265"/>
                  </a:lnTo>
                  <a:lnTo>
                    <a:pt x="313" y="1300"/>
                  </a:lnTo>
                  <a:lnTo>
                    <a:pt x="309" y="1337"/>
                  </a:lnTo>
                  <a:lnTo>
                    <a:pt x="310" y="1356"/>
                  </a:lnTo>
                  <a:lnTo>
                    <a:pt x="313" y="1373"/>
                  </a:lnTo>
                  <a:lnTo>
                    <a:pt x="317" y="1388"/>
                  </a:lnTo>
                  <a:lnTo>
                    <a:pt x="324" y="1399"/>
                  </a:lnTo>
                  <a:lnTo>
                    <a:pt x="333" y="1407"/>
                  </a:lnTo>
                  <a:lnTo>
                    <a:pt x="347" y="1413"/>
                  </a:lnTo>
                  <a:lnTo>
                    <a:pt x="365" y="1414"/>
                  </a:lnTo>
                  <a:lnTo>
                    <a:pt x="392" y="1411"/>
                  </a:lnTo>
                  <a:lnTo>
                    <a:pt x="420" y="1403"/>
                  </a:lnTo>
                  <a:lnTo>
                    <a:pt x="446" y="1390"/>
                  </a:lnTo>
                  <a:lnTo>
                    <a:pt x="473" y="1371"/>
                  </a:lnTo>
                  <a:lnTo>
                    <a:pt x="500" y="1346"/>
                  </a:lnTo>
                  <a:lnTo>
                    <a:pt x="524" y="1316"/>
                  </a:lnTo>
                  <a:lnTo>
                    <a:pt x="548" y="1281"/>
                  </a:lnTo>
                  <a:lnTo>
                    <a:pt x="569" y="1241"/>
                  </a:lnTo>
                  <a:lnTo>
                    <a:pt x="588" y="1196"/>
                  </a:lnTo>
                  <a:lnTo>
                    <a:pt x="605" y="1146"/>
                  </a:lnTo>
                  <a:lnTo>
                    <a:pt x="609" y="1137"/>
                  </a:lnTo>
                  <a:lnTo>
                    <a:pt x="613" y="1129"/>
                  </a:lnTo>
                  <a:lnTo>
                    <a:pt x="617" y="1122"/>
                  </a:lnTo>
                  <a:lnTo>
                    <a:pt x="624" y="1116"/>
                  </a:lnTo>
                  <a:lnTo>
                    <a:pt x="635" y="1113"/>
                  </a:lnTo>
                  <a:lnTo>
                    <a:pt x="649" y="1112"/>
                  </a:lnTo>
                  <a:lnTo>
                    <a:pt x="653" y="1112"/>
                  </a:lnTo>
                  <a:lnTo>
                    <a:pt x="658" y="1112"/>
                  </a:lnTo>
                  <a:lnTo>
                    <a:pt x="665" y="1114"/>
                  </a:lnTo>
                  <a:lnTo>
                    <a:pt x="672" y="1118"/>
                  </a:lnTo>
                  <a:lnTo>
                    <a:pt x="678" y="1122"/>
                  </a:lnTo>
                  <a:lnTo>
                    <a:pt x="683" y="1130"/>
                  </a:lnTo>
                  <a:lnTo>
                    <a:pt x="685" y="1141"/>
                  </a:lnTo>
                  <a:lnTo>
                    <a:pt x="684" y="1149"/>
                  </a:lnTo>
                  <a:lnTo>
                    <a:pt x="680" y="1162"/>
                  </a:lnTo>
                  <a:lnTo>
                    <a:pt x="676" y="1179"/>
                  </a:lnTo>
                  <a:lnTo>
                    <a:pt x="667" y="1199"/>
                  </a:lnTo>
                  <a:lnTo>
                    <a:pt x="658" y="1223"/>
                  </a:lnTo>
                  <a:lnTo>
                    <a:pt x="647" y="1249"/>
                  </a:lnTo>
                  <a:lnTo>
                    <a:pt x="631" y="1276"/>
                  </a:lnTo>
                  <a:lnTo>
                    <a:pt x="615" y="1304"/>
                  </a:lnTo>
                  <a:lnTo>
                    <a:pt x="596" y="1332"/>
                  </a:lnTo>
                  <a:lnTo>
                    <a:pt x="576" y="1359"/>
                  </a:lnTo>
                  <a:lnTo>
                    <a:pt x="552" y="1385"/>
                  </a:lnTo>
                  <a:lnTo>
                    <a:pt x="527" y="1409"/>
                  </a:lnTo>
                  <a:lnTo>
                    <a:pt x="498" y="1430"/>
                  </a:lnTo>
                  <a:lnTo>
                    <a:pt x="467" y="1448"/>
                  </a:lnTo>
                  <a:lnTo>
                    <a:pt x="434" y="1461"/>
                  </a:lnTo>
                  <a:lnTo>
                    <a:pt x="397" y="1469"/>
                  </a:lnTo>
                  <a:lnTo>
                    <a:pt x="359" y="1473"/>
                  </a:lnTo>
                  <a:lnTo>
                    <a:pt x="320" y="1469"/>
                  </a:lnTo>
                  <a:lnTo>
                    <a:pt x="282" y="1461"/>
                  </a:lnTo>
                  <a:lnTo>
                    <a:pt x="249" y="1448"/>
                  </a:lnTo>
                  <a:lnTo>
                    <a:pt x="218" y="1430"/>
                  </a:lnTo>
                  <a:lnTo>
                    <a:pt x="193" y="1407"/>
                  </a:lnTo>
                  <a:lnTo>
                    <a:pt x="173" y="1381"/>
                  </a:lnTo>
                  <a:lnTo>
                    <a:pt x="157" y="1352"/>
                  </a:lnTo>
                  <a:lnTo>
                    <a:pt x="147" y="1321"/>
                  </a:lnTo>
                  <a:lnTo>
                    <a:pt x="144" y="1288"/>
                  </a:lnTo>
                  <a:lnTo>
                    <a:pt x="146" y="1263"/>
                  </a:lnTo>
                  <a:lnTo>
                    <a:pt x="151" y="1239"/>
                  </a:lnTo>
                  <a:lnTo>
                    <a:pt x="158" y="1216"/>
                  </a:lnTo>
                  <a:lnTo>
                    <a:pt x="165" y="1195"/>
                  </a:lnTo>
                  <a:lnTo>
                    <a:pt x="304" y="844"/>
                  </a:lnTo>
                  <a:lnTo>
                    <a:pt x="321" y="806"/>
                  </a:lnTo>
                  <a:lnTo>
                    <a:pt x="335" y="774"/>
                  </a:lnTo>
                  <a:lnTo>
                    <a:pt x="346" y="745"/>
                  </a:lnTo>
                  <a:lnTo>
                    <a:pt x="356" y="722"/>
                  </a:lnTo>
                  <a:lnTo>
                    <a:pt x="361" y="701"/>
                  </a:lnTo>
                  <a:lnTo>
                    <a:pt x="367" y="683"/>
                  </a:lnTo>
                  <a:lnTo>
                    <a:pt x="371" y="667"/>
                  </a:lnTo>
                  <a:lnTo>
                    <a:pt x="373" y="652"/>
                  </a:lnTo>
                  <a:lnTo>
                    <a:pt x="374" y="639"/>
                  </a:lnTo>
                  <a:lnTo>
                    <a:pt x="374" y="624"/>
                  </a:lnTo>
                  <a:lnTo>
                    <a:pt x="373" y="601"/>
                  </a:lnTo>
                  <a:lnTo>
                    <a:pt x="370" y="583"/>
                  </a:lnTo>
                  <a:lnTo>
                    <a:pt x="364" y="570"/>
                  </a:lnTo>
                  <a:lnTo>
                    <a:pt x="356" y="558"/>
                  </a:lnTo>
                  <a:lnTo>
                    <a:pt x="346" y="551"/>
                  </a:lnTo>
                  <a:lnTo>
                    <a:pt x="333" y="548"/>
                  </a:lnTo>
                  <a:lnTo>
                    <a:pt x="320" y="547"/>
                  </a:lnTo>
                  <a:lnTo>
                    <a:pt x="294" y="549"/>
                  </a:lnTo>
                  <a:lnTo>
                    <a:pt x="267" y="556"/>
                  </a:lnTo>
                  <a:lnTo>
                    <a:pt x="242" y="568"/>
                  </a:lnTo>
                  <a:lnTo>
                    <a:pt x="216" y="585"/>
                  </a:lnTo>
                  <a:lnTo>
                    <a:pt x="190" y="609"/>
                  </a:lnTo>
                  <a:lnTo>
                    <a:pt x="166" y="638"/>
                  </a:lnTo>
                  <a:lnTo>
                    <a:pt x="141" y="673"/>
                  </a:lnTo>
                  <a:lnTo>
                    <a:pt x="119" y="714"/>
                  </a:lnTo>
                  <a:lnTo>
                    <a:pt x="98" y="760"/>
                  </a:lnTo>
                  <a:lnTo>
                    <a:pt x="80" y="815"/>
                  </a:lnTo>
                  <a:lnTo>
                    <a:pt x="76" y="827"/>
                  </a:lnTo>
                  <a:lnTo>
                    <a:pt x="72" y="837"/>
                  </a:lnTo>
                  <a:lnTo>
                    <a:pt x="65" y="844"/>
                  </a:lnTo>
                  <a:lnTo>
                    <a:pt x="54" y="848"/>
                  </a:lnTo>
                  <a:lnTo>
                    <a:pt x="39" y="849"/>
                  </a:lnTo>
                  <a:lnTo>
                    <a:pt x="34" y="849"/>
                  </a:lnTo>
                  <a:lnTo>
                    <a:pt x="27" y="848"/>
                  </a:lnTo>
                  <a:lnTo>
                    <a:pt x="19" y="846"/>
                  </a:lnTo>
                  <a:lnTo>
                    <a:pt x="12" y="843"/>
                  </a:lnTo>
                  <a:lnTo>
                    <a:pt x="5" y="838"/>
                  </a:lnTo>
                  <a:lnTo>
                    <a:pt x="1" y="831"/>
                  </a:lnTo>
                  <a:lnTo>
                    <a:pt x="0" y="819"/>
                  </a:lnTo>
                  <a:lnTo>
                    <a:pt x="1" y="811"/>
                  </a:lnTo>
                  <a:lnTo>
                    <a:pt x="4" y="798"/>
                  </a:lnTo>
                  <a:lnTo>
                    <a:pt x="9" y="779"/>
                  </a:lnTo>
                  <a:lnTo>
                    <a:pt x="17" y="759"/>
                  </a:lnTo>
                  <a:lnTo>
                    <a:pt x="27" y="735"/>
                  </a:lnTo>
                  <a:lnTo>
                    <a:pt x="39" y="709"/>
                  </a:lnTo>
                  <a:lnTo>
                    <a:pt x="54" y="683"/>
                  </a:lnTo>
                  <a:lnTo>
                    <a:pt x="71" y="655"/>
                  </a:lnTo>
                  <a:lnTo>
                    <a:pt x="90" y="627"/>
                  </a:lnTo>
                  <a:lnTo>
                    <a:pt x="111" y="600"/>
                  </a:lnTo>
                  <a:lnTo>
                    <a:pt x="136" y="574"/>
                  </a:lnTo>
                  <a:lnTo>
                    <a:pt x="161" y="550"/>
                  </a:lnTo>
                  <a:lnTo>
                    <a:pt x="190" y="530"/>
                  </a:lnTo>
                  <a:lnTo>
                    <a:pt x="222" y="513"/>
                  </a:lnTo>
                  <a:lnTo>
                    <a:pt x="254" y="499"/>
                  </a:lnTo>
                  <a:lnTo>
                    <a:pt x="290" y="491"/>
                  </a:lnTo>
                  <a:lnTo>
                    <a:pt x="329" y="488"/>
                  </a:lnTo>
                  <a:close/>
                  <a:moveTo>
                    <a:pt x="535" y="0"/>
                  </a:moveTo>
                  <a:lnTo>
                    <a:pt x="557" y="2"/>
                  </a:lnTo>
                  <a:lnTo>
                    <a:pt x="576" y="8"/>
                  </a:lnTo>
                  <a:lnTo>
                    <a:pt x="592" y="17"/>
                  </a:lnTo>
                  <a:lnTo>
                    <a:pt x="603" y="30"/>
                  </a:lnTo>
                  <a:lnTo>
                    <a:pt x="613" y="42"/>
                  </a:lnTo>
                  <a:lnTo>
                    <a:pt x="620" y="56"/>
                  </a:lnTo>
                  <a:lnTo>
                    <a:pt x="623" y="70"/>
                  </a:lnTo>
                  <a:lnTo>
                    <a:pt x="624" y="83"/>
                  </a:lnTo>
                  <a:lnTo>
                    <a:pt x="624" y="83"/>
                  </a:lnTo>
                  <a:lnTo>
                    <a:pt x="621" y="109"/>
                  </a:lnTo>
                  <a:lnTo>
                    <a:pt x="610" y="133"/>
                  </a:lnTo>
                  <a:lnTo>
                    <a:pt x="595" y="155"/>
                  </a:lnTo>
                  <a:lnTo>
                    <a:pt x="576" y="176"/>
                  </a:lnTo>
                  <a:lnTo>
                    <a:pt x="552" y="191"/>
                  </a:lnTo>
                  <a:lnTo>
                    <a:pt x="527" y="201"/>
                  </a:lnTo>
                  <a:lnTo>
                    <a:pt x="500" y="205"/>
                  </a:lnTo>
                  <a:lnTo>
                    <a:pt x="479" y="203"/>
                  </a:lnTo>
                  <a:lnTo>
                    <a:pt x="460" y="196"/>
                  </a:lnTo>
                  <a:lnTo>
                    <a:pt x="444" y="187"/>
                  </a:lnTo>
                  <a:lnTo>
                    <a:pt x="432" y="176"/>
                  </a:lnTo>
                  <a:lnTo>
                    <a:pt x="422" y="162"/>
                  </a:lnTo>
                  <a:lnTo>
                    <a:pt x="415" y="148"/>
                  </a:lnTo>
                  <a:lnTo>
                    <a:pt x="410" y="133"/>
                  </a:lnTo>
                  <a:lnTo>
                    <a:pt x="409" y="117"/>
                  </a:lnTo>
                  <a:lnTo>
                    <a:pt x="413" y="91"/>
                  </a:lnTo>
                  <a:lnTo>
                    <a:pt x="424" y="67"/>
                  </a:lnTo>
                  <a:lnTo>
                    <a:pt x="439" y="44"/>
                  </a:lnTo>
                  <a:lnTo>
                    <a:pt x="460" y="26"/>
                  </a:lnTo>
                  <a:lnTo>
                    <a:pt x="484" y="13"/>
                  </a:lnTo>
                  <a:lnTo>
                    <a:pt x="509" y="3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" name="Oval 31"/>
          <p:cNvSpPr/>
          <p:nvPr/>
        </p:nvSpPr>
        <p:spPr>
          <a:xfrm>
            <a:off x="4267200" y="4800600"/>
            <a:ext cx="228600" cy="2286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3" name="Straight Arrow Connector 32"/>
          <p:cNvCxnSpPr/>
          <p:nvPr/>
        </p:nvCxnSpPr>
        <p:spPr>
          <a:xfrm flipV="1">
            <a:off x="3733800" y="4953000"/>
            <a:ext cx="609600" cy="914400"/>
          </a:xfrm>
          <a:prstGeom prst="straightConnector1">
            <a:avLst/>
          </a:prstGeom>
          <a:ln w="381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17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4191000" y="4267200"/>
            <a:ext cx="509383" cy="430848"/>
            <a:chOff x="4836" y="3377"/>
            <a:chExt cx="1868" cy="1580"/>
          </a:xfrm>
        </p:grpSpPr>
        <p:sp>
          <p:nvSpPr>
            <p:cNvPr id="35" name="Freeform 19"/>
            <p:cNvSpPr>
              <a:spLocks/>
            </p:cNvSpPr>
            <p:nvPr/>
          </p:nvSpPr>
          <p:spPr bwMode="auto">
            <a:xfrm>
              <a:off x="4836" y="3377"/>
              <a:ext cx="1549" cy="1145"/>
            </a:xfrm>
            <a:custGeom>
              <a:avLst/>
              <a:gdLst/>
              <a:ahLst/>
              <a:cxnLst>
                <a:cxn ang="0">
                  <a:pos x="300" y="8"/>
                </a:cxn>
                <a:cxn ang="0">
                  <a:pos x="769" y="0"/>
                </a:cxn>
                <a:cxn ang="0">
                  <a:pos x="797" y="7"/>
                </a:cxn>
                <a:cxn ang="0">
                  <a:pos x="812" y="56"/>
                </a:cxn>
                <a:cxn ang="0">
                  <a:pos x="781" y="93"/>
                </a:cxn>
                <a:cxn ang="0">
                  <a:pos x="698" y="99"/>
                </a:cxn>
                <a:cxn ang="0">
                  <a:pos x="572" y="125"/>
                </a:cxn>
                <a:cxn ang="0">
                  <a:pos x="520" y="165"/>
                </a:cxn>
                <a:cxn ang="0">
                  <a:pos x="509" y="206"/>
                </a:cxn>
                <a:cxn ang="0">
                  <a:pos x="1397" y="178"/>
                </a:cxn>
                <a:cxn ang="0">
                  <a:pos x="1377" y="124"/>
                </a:cxn>
                <a:cxn ang="0">
                  <a:pos x="1304" y="99"/>
                </a:cxn>
                <a:cxn ang="0">
                  <a:pos x="1200" y="95"/>
                </a:cxn>
                <a:cxn ang="0">
                  <a:pos x="1158" y="75"/>
                </a:cxn>
                <a:cxn ang="0">
                  <a:pos x="1172" y="14"/>
                </a:cxn>
                <a:cxn ang="0">
                  <a:pos x="1209" y="0"/>
                </a:cxn>
                <a:cxn ang="0">
                  <a:pos x="1318" y="3"/>
                </a:cxn>
                <a:cxn ang="0">
                  <a:pos x="1483" y="9"/>
                </a:cxn>
                <a:cxn ang="0">
                  <a:pos x="1799" y="3"/>
                </a:cxn>
                <a:cxn ang="0">
                  <a:pos x="1948" y="3"/>
                </a:cxn>
                <a:cxn ang="0">
                  <a:pos x="1970" y="36"/>
                </a:cxn>
                <a:cxn ang="0">
                  <a:pos x="1949" y="89"/>
                </a:cxn>
                <a:cxn ang="0">
                  <a:pos x="1888" y="97"/>
                </a:cxn>
                <a:cxn ang="0">
                  <a:pos x="1744" y="119"/>
                </a:cxn>
                <a:cxn ang="0">
                  <a:pos x="1684" y="166"/>
                </a:cxn>
                <a:cxn ang="0">
                  <a:pos x="1670" y="223"/>
                </a:cxn>
                <a:cxn ang="0">
                  <a:pos x="2628" y="333"/>
                </a:cxn>
                <a:cxn ang="0">
                  <a:pos x="2665" y="245"/>
                </a:cxn>
                <a:cxn ang="0">
                  <a:pos x="2646" y="160"/>
                </a:cxn>
                <a:cxn ang="0">
                  <a:pos x="2573" y="114"/>
                </a:cxn>
                <a:cxn ang="0">
                  <a:pos x="2485" y="97"/>
                </a:cxn>
                <a:cxn ang="0">
                  <a:pos x="2449" y="90"/>
                </a:cxn>
                <a:cxn ang="0">
                  <a:pos x="2438" y="41"/>
                </a:cxn>
                <a:cxn ang="0">
                  <a:pos x="2470" y="3"/>
                </a:cxn>
                <a:cxn ang="0">
                  <a:pos x="2575" y="1"/>
                </a:cxn>
                <a:cxn ang="0">
                  <a:pos x="2904" y="8"/>
                </a:cxn>
                <a:cxn ang="0">
                  <a:pos x="3087" y="8"/>
                </a:cxn>
                <a:cxn ang="0">
                  <a:pos x="3097" y="56"/>
                </a:cxn>
                <a:cxn ang="0">
                  <a:pos x="3071" y="94"/>
                </a:cxn>
                <a:cxn ang="0">
                  <a:pos x="2993" y="105"/>
                </a:cxn>
                <a:cxn ang="0">
                  <a:pos x="2850" y="168"/>
                </a:cxn>
                <a:cxn ang="0">
                  <a:pos x="2752" y="277"/>
                </a:cxn>
                <a:cxn ang="0">
                  <a:pos x="2691" y="378"/>
                </a:cxn>
                <a:cxn ang="0">
                  <a:pos x="1639" y="2272"/>
                </a:cxn>
                <a:cxn ang="0">
                  <a:pos x="1576" y="2289"/>
                </a:cxn>
                <a:cxn ang="0">
                  <a:pos x="1546" y="2236"/>
                </a:cxn>
                <a:cxn ang="0">
                  <a:pos x="495" y="2245"/>
                </a:cxn>
                <a:cxn ang="0">
                  <a:pos x="451" y="2289"/>
                </a:cxn>
                <a:cxn ang="0">
                  <a:pos x="398" y="2276"/>
                </a:cxn>
                <a:cxn ang="0">
                  <a:pos x="382" y="2204"/>
                </a:cxn>
                <a:cxn ang="0">
                  <a:pos x="235" y="157"/>
                </a:cxn>
                <a:cxn ang="0">
                  <a:pos x="195" y="111"/>
                </a:cxn>
                <a:cxn ang="0">
                  <a:pos x="78" y="97"/>
                </a:cxn>
                <a:cxn ang="0">
                  <a:pos x="15" y="90"/>
                </a:cxn>
                <a:cxn ang="0">
                  <a:pos x="1" y="41"/>
                </a:cxn>
                <a:cxn ang="0">
                  <a:pos x="29" y="3"/>
                </a:cxn>
              </a:cxnLst>
              <a:rect l="0" t="0" r="r" b="b"/>
              <a:pathLst>
                <a:path w="3098" h="2291">
                  <a:moveTo>
                    <a:pt x="53" y="0"/>
                  </a:moveTo>
                  <a:lnTo>
                    <a:pt x="134" y="1"/>
                  </a:lnTo>
                  <a:lnTo>
                    <a:pt x="217" y="5"/>
                  </a:lnTo>
                  <a:lnTo>
                    <a:pt x="300" y="8"/>
                  </a:lnTo>
                  <a:lnTo>
                    <a:pt x="382" y="10"/>
                  </a:lnTo>
                  <a:lnTo>
                    <a:pt x="510" y="8"/>
                  </a:lnTo>
                  <a:lnTo>
                    <a:pt x="640" y="3"/>
                  </a:lnTo>
                  <a:lnTo>
                    <a:pt x="769" y="0"/>
                  </a:lnTo>
                  <a:lnTo>
                    <a:pt x="772" y="0"/>
                  </a:lnTo>
                  <a:lnTo>
                    <a:pt x="780" y="0"/>
                  </a:lnTo>
                  <a:lnTo>
                    <a:pt x="789" y="3"/>
                  </a:lnTo>
                  <a:lnTo>
                    <a:pt x="797" y="7"/>
                  </a:lnTo>
                  <a:lnTo>
                    <a:pt x="805" y="13"/>
                  </a:lnTo>
                  <a:lnTo>
                    <a:pt x="811" y="22"/>
                  </a:lnTo>
                  <a:lnTo>
                    <a:pt x="813" y="36"/>
                  </a:lnTo>
                  <a:lnTo>
                    <a:pt x="812" y="56"/>
                  </a:lnTo>
                  <a:lnTo>
                    <a:pt x="807" y="71"/>
                  </a:lnTo>
                  <a:lnTo>
                    <a:pt x="801" y="81"/>
                  </a:lnTo>
                  <a:lnTo>
                    <a:pt x="792" y="89"/>
                  </a:lnTo>
                  <a:lnTo>
                    <a:pt x="781" y="93"/>
                  </a:lnTo>
                  <a:lnTo>
                    <a:pt x="770" y="95"/>
                  </a:lnTo>
                  <a:lnTo>
                    <a:pt x="758" y="97"/>
                  </a:lnTo>
                  <a:lnTo>
                    <a:pt x="745" y="97"/>
                  </a:lnTo>
                  <a:lnTo>
                    <a:pt x="698" y="99"/>
                  </a:lnTo>
                  <a:lnTo>
                    <a:pt x="657" y="103"/>
                  </a:lnTo>
                  <a:lnTo>
                    <a:pt x="623" y="108"/>
                  </a:lnTo>
                  <a:lnTo>
                    <a:pt x="596" y="116"/>
                  </a:lnTo>
                  <a:lnTo>
                    <a:pt x="572" y="125"/>
                  </a:lnTo>
                  <a:lnTo>
                    <a:pt x="554" y="134"/>
                  </a:lnTo>
                  <a:lnTo>
                    <a:pt x="539" y="144"/>
                  </a:lnTo>
                  <a:lnTo>
                    <a:pt x="528" y="155"/>
                  </a:lnTo>
                  <a:lnTo>
                    <a:pt x="520" y="165"/>
                  </a:lnTo>
                  <a:lnTo>
                    <a:pt x="515" y="177"/>
                  </a:lnTo>
                  <a:lnTo>
                    <a:pt x="512" y="187"/>
                  </a:lnTo>
                  <a:lnTo>
                    <a:pt x="510" y="197"/>
                  </a:lnTo>
                  <a:lnTo>
                    <a:pt x="509" y="206"/>
                  </a:lnTo>
                  <a:lnTo>
                    <a:pt x="509" y="214"/>
                  </a:lnTo>
                  <a:lnTo>
                    <a:pt x="627" y="1867"/>
                  </a:lnTo>
                  <a:lnTo>
                    <a:pt x="1417" y="429"/>
                  </a:lnTo>
                  <a:lnTo>
                    <a:pt x="1397" y="178"/>
                  </a:lnTo>
                  <a:lnTo>
                    <a:pt x="1394" y="161"/>
                  </a:lnTo>
                  <a:lnTo>
                    <a:pt x="1392" y="147"/>
                  </a:lnTo>
                  <a:lnTo>
                    <a:pt x="1386" y="134"/>
                  </a:lnTo>
                  <a:lnTo>
                    <a:pt x="1377" y="124"/>
                  </a:lnTo>
                  <a:lnTo>
                    <a:pt x="1366" y="115"/>
                  </a:lnTo>
                  <a:lnTo>
                    <a:pt x="1350" y="108"/>
                  </a:lnTo>
                  <a:lnTo>
                    <a:pt x="1330" y="103"/>
                  </a:lnTo>
                  <a:lnTo>
                    <a:pt x="1304" y="99"/>
                  </a:lnTo>
                  <a:lnTo>
                    <a:pt x="1273" y="97"/>
                  </a:lnTo>
                  <a:lnTo>
                    <a:pt x="1235" y="97"/>
                  </a:lnTo>
                  <a:lnTo>
                    <a:pt x="1216" y="97"/>
                  </a:lnTo>
                  <a:lnTo>
                    <a:pt x="1200" y="95"/>
                  </a:lnTo>
                  <a:lnTo>
                    <a:pt x="1185" y="94"/>
                  </a:lnTo>
                  <a:lnTo>
                    <a:pt x="1173" y="90"/>
                  </a:lnTo>
                  <a:lnTo>
                    <a:pt x="1164" y="84"/>
                  </a:lnTo>
                  <a:lnTo>
                    <a:pt x="1158" y="75"/>
                  </a:lnTo>
                  <a:lnTo>
                    <a:pt x="1157" y="61"/>
                  </a:lnTo>
                  <a:lnTo>
                    <a:pt x="1158" y="41"/>
                  </a:lnTo>
                  <a:lnTo>
                    <a:pt x="1163" y="26"/>
                  </a:lnTo>
                  <a:lnTo>
                    <a:pt x="1172" y="14"/>
                  </a:lnTo>
                  <a:lnTo>
                    <a:pt x="1180" y="8"/>
                  </a:lnTo>
                  <a:lnTo>
                    <a:pt x="1190" y="3"/>
                  </a:lnTo>
                  <a:lnTo>
                    <a:pt x="1200" y="0"/>
                  </a:lnTo>
                  <a:lnTo>
                    <a:pt x="1209" y="0"/>
                  </a:lnTo>
                  <a:lnTo>
                    <a:pt x="1215" y="0"/>
                  </a:lnTo>
                  <a:lnTo>
                    <a:pt x="1243" y="0"/>
                  </a:lnTo>
                  <a:lnTo>
                    <a:pt x="1278" y="1"/>
                  </a:lnTo>
                  <a:lnTo>
                    <a:pt x="1318" y="3"/>
                  </a:lnTo>
                  <a:lnTo>
                    <a:pt x="1360" y="4"/>
                  </a:lnTo>
                  <a:lnTo>
                    <a:pt x="1403" y="5"/>
                  </a:lnTo>
                  <a:lnTo>
                    <a:pt x="1445" y="8"/>
                  </a:lnTo>
                  <a:lnTo>
                    <a:pt x="1483" y="9"/>
                  </a:lnTo>
                  <a:lnTo>
                    <a:pt x="1517" y="9"/>
                  </a:lnTo>
                  <a:lnTo>
                    <a:pt x="1544" y="10"/>
                  </a:lnTo>
                  <a:lnTo>
                    <a:pt x="1671" y="8"/>
                  </a:lnTo>
                  <a:lnTo>
                    <a:pt x="1799" y="3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40" y="0"/>
                  </a:lnTo>
                  <a:lnTo>
                    <a:pt x="1948" y="3"/>
                  </a:lnTo>
                  <a:lnTo>
                    <a:pt x="1956" y="7"/>
                  </a:lnTo>
                  <a:lnTo>
                    <a:pt x="1963" y="13"/>
                  </a:lnTo>
                  <a:lnTo>
                    <a:pt x="1968" y="22"/>
                  </a:lnTo>
                  <a:lnTo>
                    <a:pt x="1970" y="36"/>
                  </a:lnTo>
                  <a:lnTo>
                    <a:pt x="1969" y="56"/>
                  </a:lnTo>
                  <a:lnTo>
                    <a:pt x="1966" y="71"/>
                  </a:lnTo>
                  <a:lnTo>
                    <a:pt x="1958" y="81"/>
                  </a:lnTo>
                  <a:lnTo>
                    <a:pt x="1949" y="89"/>
                  </a:lnTo>
                  <a:lnTo>
                    <a:pt x="1937" y="93"/>
                  </a:lnTo>
                  <a:lnTo>
                    <a:pt x="1922" y="95"/>
                  </a:lnTo>
                  <a:lnTo>
                    <a:pt x="1906" y="97"/>
                  </a:lnTo>
                  <a:lnTo>
                    <a:pt x="1888" y="97"/>
                  </a:lnTo>
                  <a:lnTo>
                    <a:pt x="1842" y="99"/>
                  </a:lnTo>
                  <a:lnTo>
                    <a:pt x="1804" y="103"/>
                  </a:lnTo>
                  <a:lnTo>
                    <a:pt x="1771" y="111"/>
                  </a:lnTo>
                  <a:lnTo>
                    <a:pt x="1744" y="119"/>
                  </a:lnTo>
                  <a:lnTo>
                    <a:pt x="1723" y="129"/>
                  </a:lnTo>
                  <a:lnTo>
                    <a:pt x="1706" y="141"/>
                  </a:lnTo>
                  <a:lnTo>
                    <a:pt x="1692" y="152"/>
                  </a:lnTo>
                  <a:lnTo>
                    <a:pt x="1684" y="166"/>
                  </a:lnTo>
                  <a:lnTo>
                    <a:pt x="1676" y="179"/>
                  </a:lnTo>
                  <a:lnTo>
                    <a:pt x="1673" y="193"/>
                  </a:lnTo>
                  <a:lnTo>
                    <a:pt x="1670" y="209"/>
                  </a:lnTo>
                  <a:lnTo>
                    <a:pt x="1670" y="223"/>
                  </a:lnTo>
                  <a:lnTo>
                    <a:pt x="1670" y="237"/>
                  </a:lnTo>
                  <a:lnTo>
                    <a:pt x="1671" y="250"/>
                  </a:lnTo>
                  <a:lnTo>
                    <a:pt x="1784" y="1867"/>
                  </a:lnTo>
                  <a:lnTo>
                    <a:pt x="2628" y="333"/>
                  </a:lnTo>
                  <a:lnTo>
                    <a:pt x="2641" y="307"/>
                  </a:lnTo>
                  <a:lnTo>
                    <a:pt x="2652" y="285"/>
                  </a:lnTo>
                  <a:lnTo>
                    <a:pt x="2660" y="264"/>
                  </a:lnTo>
                  <a:lnTo>
                    <a:pt x="2665" y="245"/>
                  </a:lnTo>
                  <a:lnTo>
                    <a:pt x="2667" y="224"/>
                  </a:lnTo>
                  <a:lnTo>
                    <a:pt x="2664" y="200"/>
                  </a:lnTo>
                  <a:lnTo>
                    <a:pt x="2657" y="178"/>
                  </a:lnTo>
                  <a:lnTo>
                    <a:pt x="2646" y="160"/>
                  </a:lnTo>
                  <a:lnTo>
                    <a:pt x="2631" y="144"/>
                  </a:lnTo>
                  <a:lnTo>
                    <a:pt x="2613" y="132"/>
                  </a:lnTo>
                  <a:lnTo>
                    <a:pt x="2594" y="121"/>
                  </a:lnTo>
                  <a:lnTo>
                    <a:pt x="2573" y="114"/>
                  </a:lnTo>
                  <a:lnTo>
                    <a:pt x="2550" y="107"/>
                  </a:lnTo>
                  <a:lnTo>
                    <a:pt x="2528" y="102"/>
                  </a:lnTo>
                  <a:lnTo>
                    <a:pt x="2506" y="99"/>
                  </a:lnTo>
                  <a:lnTo>
                    <a:pt x="2485" y="97"/>
                  </a:lnTo>
                  <a:lnTo>
                    <a:pt x="2476" y="97"/>
                  </a:lnTo>
                  <a:lnTo>
                    <a:pt x="2467" y="95"/>
                  </a:lnTo>
                  <a:lnTo>
                    <a:pt x="2458" y="94"/>
                  </a:lnTo>
                  <a:lnTo>
                    <a:pt x="2449" y="90"/>
                  </a:lnTo>
                  <a:lnTo>
                    <a:pt x="2443" y="84"/>
                  </a:lnTo>
                  <a:lnTo>
                    <a:pt x="2438" y="75"/>
                  </a:lnTo>
                  <a:lnTo>
                    <a:pt x="2437" y="61"/>
                  </a:lnTo>
                  <a:lnTo>
                    <a:pt x="2438" y="41"/>
                  </a:lnTo>
                  <a:lnTo>
                    <a:pt x="2444" y="26"/>
                  </a:lnTo>
                  <a:lnTo>
                    <a:pt x="2451" y="14"/>
                  </a:lnTo>
                  <a:lnTo>
                    <a:pt x="2460" y="8"/>
                  </a:lnTo>
                  <a:lnTo>
                    <a:pt x="2470" y="3"/>
                  </a:lnTo>
                  <a:lnTo>
                    <a:pt x="2480" y="0"/>
                  </a:lnTo>
                  <a:lnTo>
                    <a:pt x="2489" y="0"/>
                  </a:lnTo>
                  <a:lnTo>
                    <a:pt x="2495" y="0"/>
                  </a:lnTo>
                  <a:lnTo>
                    <a:pt x="2575" y="1"/>
                  </a:lnTo>
                  <a:lnTo>
                    <a:pt x="2658" y="5"/>
                  </a:lnTo>
                  <a:lnTo>
                    <a:pt x="2742" y="8"/>
                  </a:lnTo>
                  <a:lnTo>
                    <a:pt x="2824" y="10"/>
                  </a:lnTo>
                  <a:lnTo>
                    <a:pt x="2904" y="8"/>
                  </a:lnTo>
                  <a:lnTo>
                    <a:pt x="2984" y="3"/>
                  </a:lnTo>
                  <a:lnTo>
                    <a:pt x="3063" y="0"/>
                  </a:lnTo>
                  <a:lnTo>
                    <a:pt x="3077" y="1"/>
                  </a:lnTo>
                  <a:lnTo>
                    <a:pt x="3087" y="8"/>
                  </a:lnTo>
                  <a:lnTo>
                    <a:pt x="3093" y="17"/>
                  </a:lnTo>
                  <a:lnTo>
                    <a:pt x="3097" y="26"/>
                  </a:lnTo>
                  <a:lnTo>
                    <a:pt x="3098" y="36"/>
                  </a:lnTo>
                  <a:lnTo>
                    <a:pt x="3097" y="56"/>
                  </a:lnTo>
                  <a:lnTo>
                    <a:pt x="3093" y="71"/>
                  </a:lnTo>
                  <a:lnTo>
                    <a:pt x="3088" y="81"/>
                  </a:lnTo>
                  <a:lnTo>
                    <a:pt x="3079" y="89"/>
                  </a:lnTo>
                  <a:lnTo>
                    <a:pt x="3071" y="94"/>
                  </a:lnTo>
                  <a:lnTo>
                    <a:pt x="3061" y="95"/>
                  </a:lnTo>
                  <a:lnTo>
                    <a:pt x="3051" y="97"/>
                  </a:lnTo>
                  <a:lnTo>
                    <a:pt x="3040" y="97"/>
                  </a:lnTo>
                  <a:lnTo>
                    <a:pt x="2993" y="105"/>
                  </a:lnTo>
                  <a:lnTo>
                    <a:pt x="2951" y="115"/>
                  </a:lnTo>
                  <a:lnTo>
                    <a:pt x="2914" y="129"/>
                  </a:lnTo>
                  <a:lnTo>
                    <a:pt x="2879" y="147"/>
                  </a:lnTo>
                  <a:lnTo>
                    <a:pt x="2850" y="168"/>
                  </a:lnTo>
                  <a:lnTo>
                    <a:pt x="2821" y="191"/>
                  </a:lnTo>
                  <a:lnTo>
                    <a:pt x="2796" y="218"/>
                  </a:lnTo>
                  <a:lnTo>
                    <a:pt x="2773" y="246"/>
                  </a:lnTo>
                  <a:lnTo>
                    <a:pt x="2752" y="277"/>
                  </a:lnTo>
                  <a:lnTo>
                    <a:pt x="2731" y="310"/>
                  </a:lnTo>
                  <a:lnTo>
                    <a:pt x="2711" y="343"/>
                  </a:lnTo>
                  <a:lnTo>
                    <a:pt x="2691" y="378"/>
                  </a:lnTo>
                  <a:lnTo>
                    <a:pt x="2691" y="378"/>
                  </a:lnTo>
                  <a:lnTo>
                    <a:pt x="1666" y="2229"/>
                  </a:lnTo>
                  <a:lnTo>
                    <a:pt x="1659" y="2245"/>
                  </a:lnTo>
                  <a:lnTo>
                    <a:pt x="1649" y="2259"/>
                  </a:lnTo>
                  <a:lnTo>
                    <a:pt x="1639" y="2272"/>
                  </a:lnTo>
                  <a:lnTo>
                    <a:pt x="1627" y="2282"/>
                  </a:lnTo>
                  <a:lnTo>
                    <a:pt x="1611" y="2289"/>
                  </a:lnTo>
                  <a:lnTo>
                    <a:pt x="1593" y="2291"/>
                  </a:lnTo>
                  <a:lnTo>
                    <a:pt x="1576" y="2289"/>
                  </a:lnTo>
                  <a:lnTo>
                    <a:pt x="1564" y="2284"/>
                  </a:lnTo>
                  <a:lnTo>
                    <a:pt x="1555" y="2275"/>
                  </a:lnTo>
                  <a:lnTo>
                    <a:pt x="1550" y="2258"/>
                  </a:lnTo>
                  <a:lnTo>
                    <a:pt x="1546" y="2236"/>
                  </a:lnTo>
                  <a:lnTo>
                    <a:pt x="1544" y="2204"/>
                  </a:lnTo>
                  <a:lnTo>
                    <a:pt x="1426" y="562"/>
                  </a:lnTo>
                  <a:lnTo>
                    <a:pt x="509" y="2224"/>
                  </a:lnTo>
                  <a:lnTo>
                    <a:pt x="495" y="2245"/>
                  </a:lnTo>
                  <a:lnTo>
                    <a:pt x="484" y="2262"/>
                  </a:lnTo>
                  <a:lnTo>
                    <a:pt x="474" y="2275"/>
                  </a:lnTo>
                  <a:lnTo>
                    <a:pt x="463" y="2284"/>
                  </a:lnTo>
                  <a:lnTo>
                    <a:pt x="451" y="2289"/>
                  </a:lnTo>
                  <a:lnTo>
                    <a:pt x="435" y="2290"/>
                  </a:lnTo>
                  <a:lnTo>
                    <a:pt x="419" y="2289"/>
                  </a:lnTo>
                  <a:lnTo>
                    <a:pt x="406" y="2284"/>
                  </a:lnTo>
                  <a:lnTo>
                    <a:pt x="398" y="2276"/>
                  </a:lnTo>
                  <a:lnTo>
                    <a:pt x="392" y="2264"/>
                  </a:lnTo>
                  <a:lnTo>
                    <a:pt x="387" y="2247"/>
                  </a:lnTo>
                  <a:lnTo>
                    <a:pt x="384" y="2228"/>
                  </a:lnTo>
                  <a:lnTo>
                    <a:pt x="382" y="2204"/>
                  </a:lnTo>
                  <a:lnTo>
                    <a:pt x="245" y="219"/>
                  </a:lnTo>
                  <a:lnTo>
                    <a:pt x="242" y="196"/>
                  </a:lnTo>
                  <a:lnTo>
                    <a:pt x="240" y="175"/>
                  </a:lnTo>
                  <a:lnTo>
                    <a:pt x="235" y="157"/>
                  </a:lnTo>
                  <a:lnTo>
                    <a:pt x="230" y="142"/>
                  </a:lnTo>
                  <a:lnTo>
                    <a:pt x="221" y="129"/>
                  </a:lnTo>
                  <a:lnTo>
                    <a:pt x="210" y="119"/>
                  </a:lnTo>
                  <a:lnTo>
                    <a:pt x="195" y="111"/>
                  </a:lnTo>
                  <a:lnTo>
                    <a:pt x="174" y="105"/>
                  </a:lnTo>
                  <a:lnTo>
                    <a:pt x="149" y="99"/>
                  </a:lnTo>
                  <a:lnTo>
                    <a:pt x="117" y="98"/>
                  </a:lnTo>
                  <a:lnTo>
                    <a:pt x="78" y="97"/>
                  </a:lnTo>
                  <a:lnTo>
                    <a:pt x="58" y="97"/>
                  </a:lnTo>
                  <a:lnTo>
                    <a:pt x="41" y="95"/>
                  </a:lnTo>
                  <a:lnTo>
                    <a:pt x="26" y="94"/>
                  </a:lnTo>
                  <a:lnTo>
                    <a:pt x="15" y="90"/>
                  </a:lnTo>
                  <a:lnTo>
                    <a:pt x="6" y="84"/>
                  </a:lnTo>
                  <a:lnTo>
                    <a:pt x="1" y="75"/>
                  </a:lnTo>
                  <a:lnTo>
                    <a:pt x="0" y="61"/>
                  </a:lnTo>
                  <a:lnTo>
                    <a:pt x="1" y="41"/>
                  </a:lnTo>
                  <a:lnTo>
                    <a:pt x="6" y="26"/>
                  </a:lnTo>
                  <a:lnTo>
                    <a:pt x="12" y="14"/>
                  </a:lnTo>
                  <a:lnTo>
                    <a:pt x="21" y="8"/>
                  </a:lnTo>
                  <a:lnTo>
                    <a:pt x="29" y="3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0"/>
            <p:cNvSpPr>
              <a:spLocks noEditPoints="1"/>
            </p:cNvSpPr>
            <p:nvPr/>
          </p:nvSpPr>
          <p:spPr bwMode="auto">
            <a:xfrm>
              <a:off x="6219" y="3959"/>
              <a:ext cx="485" cy="998"/>
            </a:xfrm>
            <a:custGeom>
              <a:avLst/>
              <a:gdLst/>
              <a:ahLst/>
              <a:cxnLst>
                <a:cxn ang="0">
                  <a:pos x="727" y="521"/>
                </a:cxn>
                <a:cxn ang="0">
                  <a:pos x="819" y="571"/>
                </a:cxn>
                <a:cxn ang="0">
                  <a:pos x="876" y="655"/>
                </a:cxn>
                <a:cxn ang="0">
                  <a:pos x="887" y="750"/>
                </a:cxn>
                <a:cxn ang="0">
                  <a:pos x="878" y="808"/>
                </a:cxn>
                <a:cxn ang="0">
                  <a:pos x="642" y="1727"/>
                </a:cxn>
                <a:cxn ang="0">
                  <a:pos x="567" y="1840"/>
                </a:cxn>
                <a:cxn ang="0">
                  <a:pos x="473" y="1918"/>
                </a:cxn>
                <a:cxn ang="0">
                  <a:pos x="371" y="1967"/>
                </a:cxn>
                <a:cxn ang="0">
                  <a:pos x="275" y="1991"/>
                </a:cxn>
                <a:cxn ang="0">
                  <a:pos x="178" y="1992"/>
                </a:cxn>
                <a:cxn ang="0">
                  <a:pos x="73" y="1963"/>
                </a:cxn>
                <a:cxn ang="0">
                  <a:pos x="13" y="1902"/>
                </a:cxn>
                <a:cxn ang="0">
                  <a:pos x="3" y="1816"/>
                </a:cxn>
                <a:cxn ang="0">
                  <a:pos x="49" y="1743"/>
                </a:cxn>
                <a:cxn ang="0">
                  <a:pos x="128" y="1713"/>
                </a:cxn>
                <a:cxn ang="0">
                  <a:pos x="178" y="1730"/>
                </a:cxn>
                <a:cxn ang="0">
                  <a:pos x="208" y="1778"/>
                </a:cxn>
                <a:cxn ang="0">
                  <a:pos x="207" y="1832"/>
                </a:cxn>
                <a:cxn ang="0">
                  <a:pos x="177" y="1885"/>
                </a:cxn>
                <a:cxn ang="0">
                  <a:pos x="162" y="1921"/>
                </a:cxn>
                <a:cxn ang="0">
                  <a:pos x="255" y="1923"/>
                </a:cxn>
                <a:cxn ang="0">
                  <a:pos x="363" y="1871"/>
                </a:cxn>
                <a:cxn ang="0">
                  <a:pos x="448" y="1769"/>
                </a:cxn>
                <a:cxn ang="0">
                  <a:pos x="500" y="1636"/>
                </a:cxn>
                <a:cxn ang="0">
                  <a:pos x="716" y="742"/>
                </a:cxn>
                <a:cxn ang="0">
                  <a:pos x="721" y="686"/>
                </a:cxn>
                <a:cxn ang="0">
                  <a:pos x="709" y="611"/>
                </a:cxn>
                <a:cxn ang="0">
                  <a:pos x="668" y="575"/>
                </a:cxn>
                <a:cxn ang="0">
                  <a:pos x="570" y="589"/>
                </a:cxn>
                <a:cxn ang="0">
                  <a:pos x="468" y="661"/>
                </a:cxn>
                <a:cxn ang="0">
                  <a:pos x="387" y="769"/>
                </a:cxn>
                <a:cxn ang="0">
                  <a:pos x="340" y="866"/>
                </a:cxn>
                <a:cxn ang="0">
                  <a:pos x="317" y="889"/>
                </a:cxn>
                <a:cxn ang="0">
                  <a:pos x="290" y="888"/>
                </a:cxn>
                <a:cxn ang="0">
                  <a:pos x="268" y="871"/>
                </a:cxn>
                <a:cxn ang="0">
                  <a:pos x="271" y="835"/>
                </a:cxn>
                <a:cxn ang="0">
                  <a:pos x="305" y="764"/>
                </a:cxn>
                <a:cxn ang="0">
                  <a:pos x="366" y="674"/>
                </a:cxn>
                <a:cxn ang="0">
                  <a:pos x="454" y="585"/>
                </a:cxn>
                <a:cxn ang="0">
                  <a:pos x="565" y="524"/>
                </a:cxn>
                <a:cxn ang="0">
                  <a:pos x="883" y="0"/>
                </a:cxn>
                <a:cxn ang="0">
                  <a:pos x="943" y="22"/>
                </a:cxn>
                <a:cxn ang="0">
                  <a:pos x="969" y="69"/>
                </a:cxn>
                <a:cxn ang="0">
                  <a:pos x="957" y="142"/>
                </a:cxn>
                <a:cxn ang="0">
                  <a:pos x="898" y="201"/>
                </a:cxn>
                <a:cxn ang="0">
                  <a:pos x="826" y="212"/>
                </a:cxn>
                <a:cxn ang="0">
                  <a:pos x="781" y="184"/>
                </a:cxn>
                <a:cxn ang="0">
                  <a:pos x="761" y="138"/>
                </a:cxn>
                <a:cxn ang="0">
                  <a:pos x="773" y="72"/>
                </a:cxn>
                <a:cxn ang="0">
                  <a:pos x="830" y="14"/>
                </a:cxn>
              </a:cxnLst>
              <a:rect l="0" t="0" r="r" b="b"/>
              <a:pathLst>
                <a:path w="971" h="1994">
                  <a:moveTo>
                    <a:pt x="652" y="512"/>
                  </a:moveTo>
                  <a:lnTo>
                    <a:pt x="690" y="514"/>
                  </a:lnTo>
                  <a:lnTo>
                    <a:pt x="727" y="521"/>
                  </a:lnTo>
                  <a:lnTo>
                    <a:pt x="761" y="533"/>
                  </a:lnTo>
                  <a:lnTo>
                    <a:pt x="792" y="550"/>
                  </a:lnTo>
                  <a:lnTo>
                    <a:pt x="819" y="571"/>
                  </a:lnTo>
                  <a:lnTo>
                    <a:pt x="842" y="595"/>
                  </a:lnTo>
                  <a:lnTo>
                    <a:pt x="862" y="624"/>
                  </a:lnTo>
                  <a:lnTo>
                    <a:pt x="876" y="655"/>
                  </a:lnTo>
                  <a:lnTo>
                    <a:pt x="884" y="690"/>
                  </a:lnTo>
                  <a:lnTo>
                    <a:pt x="887" y="726"/>
                  </a:lnTo>
                  <a:lnTo>
                    <a:pt x="887" y="750"/>
                  </a:lnTo>
                  <a:lnTo>
                    <a:pt x="884" y="771"/>
                  </a:lnTo>
                  <a:lnTo>
                    <a:pt x="881" y="789"/>
                  </a:lnTo>
                  <a:lnTo>
                    <a:pt x="878" y="808"/>
                  </a:lnTo>
                  <a:lnTo>
                    <a:pt x="677" y="1631"/>
                  </a:lnTo>
                  <a:lnTo>
                    <a:pt x="662" y="1681"/>
                  </a:lnTo>
                  <a:lnTo>
                    <a:pt x="642" y="1727"/>
                  </a:lnTo>
                  <a:lnTo>
                    <a:pt x="620" y="1769"/>
                  </a:lnTo>
                  <a:lnTo>
                    <a:pt x="595" y="1806"/>
                  </a:lnTo>
                  <a:lnTo>
                    <a:pt x="567" y="1840"/>
                  </a:lnTo>
                  <a:lnTo>
                    <a:pt x="537" y="1869"/>
                  </a:lnTo>
                  <a:lnTo>
                    <a:pt x="505" y="1895"/>
                  </a:lnTo>
                  <a:lnTo>
                    <a:pt x="473" y="1918"/>
                  </a:lnTo>
                  <a:lnTo>
                    <a:pt x="439" y="1938"/>
                  </a:lnTo>
                  <a:lnTo>
                    <a:pt x="405" y="1953"/>
                  </a:lnTo>
                  <a:lnTo>
                    <a:pt x="371" y="1967"/>
                  </a:lnTo>
                  <a:lnTo>
                    <a:pt x="338" y="1978"/>
                  </a:lnTo>
                  <a:lnTo>
                    <a:pt x="306" y="1985"/>
                  </a:lnTo>
                  <a:lnTo>
                    <a:pt x="275" y="1991"/>
                  </a:lnTo>
                  <a:lnTo>
                    <a:pt x="246" y="1993"/>
                  </a:lnTo>
                  <a:lnTo>
                    <a:pt x="221" y="1994"/>
                  </a:lnTo>
                  <a:lnTo>
                    <a:pt x="178" y="1992"/>
                  </a:lnTo>
                  <a:lnTo>
                    <a:pt x="139" y="1987"/>
                  </a:lnTo>
                  <a:lnTo>
                    <a:pt x="104" y="1976"/>
                  </a:lnTo>
                  <a:lnTo>
                    <a:pt x="73" y="1963"/>
                  </a:lnTo>
                  <a:lnTo>
                    <a:pt x="49" y="1945"/>
                  </a:lnTo>
                  <a:lnTo>
                    <a:pt x="28" y="1926"/>
                  </a:lnTo>
                  <a:lnTo>
                    <a:pt x="13" y="1902"/>
                  </a:lnTo>
                  <a:lnTo>
                    <a:pt x="3" y="1876"/>
                  </a:lnTo>
                  <a:lnTo>
                    <a:pt x="0" y="1846"/>
                  </a:lnTo>
                  <a:lnTo>
                    <a:pt x="3" y="1816"/>
                  </a:lnTo>
                  <a:lnTo>
                    <a:pt x="13" y="1788"/>
                  </a:lnTo>
                  <a:lnTo>
                    <a:pt x="29" y="1764"/>
                  </a:lnTo>
                  <a:lnTo>
                    <a:pt x="49" y="1743"/>
                  </a:lnTo>
                  <a:lnTo>
                    <a:pt x="72" y="1726"/>
                  </a:lnTo>
                  <a:lnTo>
                    <a:pt x="98" y="1717"/>
                  </a:lnTo>
                  <a:lnTo>
                    <a:pt x="128" y="1713"/>
                  </a:lnTo>
                  <a:lnTo>
                    <a:pt x="146" y="1715"/>
                  </a:lnTo>
                  <a:lnTo>
                    <a:pt x="164" y="1720"/>
                  </a:lnTo>
                  <a:lnTo>
                    <a:pt x="178" y="1730"/>
                  </a:lnTo>
                  <a:lnTo>
                    <a:pt x="192" y="1742"/>
                  </a:lnTo>
                  <a:lnTo>
                    <a:pt x="202" y="1758"/>
                  </a:lnTo>
                  <a:lnTo>
                    <a:pt x="208" y="1778"/>
                  </a:lnTo>
                  <a:lnTo>
                    <a:pt x="211" y="1800"/>
                  </a:lnTo>
                  <a:lnTo>
                    <a:pt x="209" y="1815"/>
                  </a:lnTo>
                  <a:lnTo>
                    <a:pt x="207" y="1832"/>
                  </a:lnTo>
                  <a:lnTo>
                    <a:pt x="201" y="1849"/>
                  </a:lnTo>
                  <a:lnTo>
                    <a:pt x="191" y="1867"/>
                  </a:lnTo>
                  <a:lnTo>
                    <a:pt x="177" y="1885"/>
                  </a:lnTo>
                  <a:lnTo>
                    <a:pt x="160" y="1900"/>
                  </a:lnTo>
                  <a:lnTo>
                    <a:pt x="138" y="1913"/>
                  </a:lnTo>
                  <a:lnTo>
                    <a:pt x="162" y="1921"/>
                  </a:lnTo>
                  <a:lnTo>
                    <a:pt x="188" y="1926"/>
                  </a:lnTo>
                  <a:lnTo>
                    <a:pt x="216" y="1927"/>
                  </a:lnTo>
                  <a:lnTo>
                    <a:pt x="255" y="1923"/>
                  </a:lnTo>
                  <a:lnTo>
                    <a:pt x="292" y="1913"/>
                  </a:lnTo>
                  <a:lnTo>
                    <a:pt x="329" y="1895"/>
                  </a:lnTo>
                  <a:lnTo>
                    <a:pt x="363" y="1871"/>
                  </a:lnTo>
                  <a:lnTo>
                    <a:pt x="395" y="1841"/>
                  </a:lnTo>
                  <a:lnTo>
                    <a:pt x="423" y="1807"/>
                  </a:lnTo>
                  <a:lnTo>
                    <a:pt x="448" y="1769"/>
                  </a:lnTo>
                  <a:lnTo>
                    <a:pt x="470" y="1727"/>
                  </a:lnTo>
                  <a:lnTo>
                    <a:pt x="488" y="1682"/>
                  </a:lnTo>
                  <a:lnTo>
                    <a:pt x="500" y="1636"/>
                  </a:lnTo>
                  <a:lnTo>
                    <a:pt x="500" y="1636"/>
                  </a:lnTo>
                  <a:lnTo>
                    <a:pt x="716" y="757"/>
                  </a:lnTo>
                  <a:lnTo>
                    <a:pt x="716" y="742"/>
                  </a:lnTo>
                  <a:lnTo>
                    <a:pt x="719" y="724"/>
                  </a:lnTo>
                  <a:lnTo>
                    <a:pt x="720" y="705"/>
                  </a:lnTo>
                  <a:lnTo>
                    <a:pt x="721" y="686"/>
                  </a:lnTo>
                  <a:lnTo>
                    <a:pt x="720" y="656"/>
                  </a:lnTo>
                  <a:lnTo>
                    <a:pt x="715" y="631"/>
                  </a:lnTo>
                  <a:lnTo>
                    <a:pt x="709" y="611"/>
                  </a:lnTo>
                  <a:lnTo>
                    <a:pt x="699" y="594"/>
                  </a:lnTo>
                  <a:lnTo>
                    <a:pt x="685" y="582"/>
                  </a:lnTo>
                  <a:lnTo>
                    <a:pt x="668" y="575"/>
                  </a:lnTo>
                  <a:lnTo>
                    <a:pt x="647" y="572"/>
                  </a:lnTo>
                  <a:lnTo>
                    <a:pt x="609" y="576"/>
                  </a:lnTo>
                  <a:lnTo>
                    <a:pt x="570" y="589"/>
                  </a:lnTo>
                  <a:lnTo>
                    <a:pt x="535" y="607"/>
                  </a:lnTo>
                  <a:lnTo>
                    <a:pt x="500" y="631"/>
                  </a:lnTo>
                  <a:lnTo>
                    <a:pt x="468" y="661"/>
                  </a:lnTo>
                  <a:lnTo>
                    <a:pt x="438" y="693"/>
                  </a:lnTo>
                  <a:lnTo>
                    <a:pt x="411" y="731"/>
                  </a:lnTo>
                  <a:lnTo>
                    <a:pt x="387" y="769"/>
                  </a:lnTo>
                  <a:lnTo>
                    <a:pt x="366" y="808"/>
                  </a:lnTo>
                  <a:lnTo>
                    <a:pt x="348" y="849"/>
                  </a:lnTo>
                  <a:lnTo>
                    <a:pt x="340" y="866"/>
                  </a:lnTo>
                  <a:lnTo>
                    <a:pt x="333" y="879"/>
                  </a:lnTo>
                  <a:lnTo>
                    <a:pt x="326" y="885"/>
                  </a:lnTo>
                  <a:lnTo>
                    <a:pt x="317" y="889"/>
                  </a:lnTo>
                  <a:lnTo>
                    <a:pt x="303" y="889"/>
                  </a:lnTo>
                  <a:lnTo>
                    <a:pt x="297" y="889"/>
                  </a:lnTo>
                  <a:lnTo>
                    <a:pt x="290" y="888"/>
                  </a:lnTo>
                  <a:lnTo>
                    <a:pt x="281" y="885"/>
                  </a:lnTo>
                  <a:lnTo>
                    <a:pt x="272" y="880"/>
                  </a:lnTo>
                  <a:lnTo>
                    <a:pt x="268" y="871"/>
                  </a:lnTo>
                  <a:lnTo>
                    <a:pt x="265" y="858"/>
                  </a:lnTo>
                  <a:lnTo>
                    <a:pt x="266" y="849"/>
                  </a:lnTo>
                  <a:lnTo>
                    <a:pt x="271" y="835"/>
                  </a:lnTo>
                  <a:lnTo>
                    <a:pt x="280" y="816"/>
                  </a:lnTo>
                  <a:lnTo>
                    <a:pt x="291" y="791"/>
                  </a:lnTo>
                  <a:lnTo>
                    <a:pt x="305" y="764"/>
                  </a:lnTo>
                  <a:lnTo>
                    <a:pt x="323" y="736"/>
                  </a:lnTo>
                  <a:lnTo>
                    <a:pt x="343" y="705"/>
                  </a:lnTo>
                  <a:lnTo>
                    <a:pt x="366" y="674"/>
                  </a:lnTo>
                  <a:lnTo>
                    <a:pt x="392" y="643"/>
                  </a:lnTo>
                  <a:lnTo>
                    <a:pt x="422" y="613"/>
                  </a:lnTo>
                  <a:lnTo>
                    <a:pt x="454" y="585"/>
                  </a:lnTo>
                  <a:lnTo>
                    <a:pt x="488" y="561"/>
                  </a:lnTo>
                  <a:lnTo>
                    <a:pt x="525" y="540"/>
                  </a:lnTo>
                  <a:lnTo>
                    <a:pt x="565" y="524"/>
                  </a:lnTo>
                  <a:lnTo>
                    <a:pt x="608" y="514"/>
                  </a:lnTo>
                  <a:lnTo>
                    <a:pt x="652" y="512"/>
                  </a:lnTo>
                  <a:close/>
                  <a:moveTo>
                    <a:pt x="883" y="0"/>
                  </a:moveTo>
                  <a:lnTo>
                    <a:pt x="905" y="2"/>
                  </a:lnTo>
                  <a:lnTo>
                    <a:pt x="925" y="10"/>
                  </a:lnTo>
                  <a:lnTo>
                    <a:pt x="943" y="22"/>
                  </a:lnTo>
                  <a:lnTo>
                    <a:pt x="955" y="36"/>
                  </a:lnTo>
                  <a:lnTo>
                    <a:pt x="964" y="51"/>
                  </a:lnTo>
                  <a:lnTo>
                    <a:pt x="969" y="69"/>
                  </a:lnTo>
                  <a:lnTo>
                    <a:pt x="971" y="87"/>
                  </a:lnTo>
                  <a:lnTo>
                    <a:pt x="967" y="114"/>
                  </a:lnTo>
                  <a:lnTo>
                    <a:pt x="957" y="142"/>
                  </a:lnTo>
                  <a:lnTo>
                    <a:pt x="941" y="165"/>
                  </a:lnTo>
                  <a:lnTo>
                    <a:pt x="922" y="185"/>
                  </a:lnTo>
                  <a:lnTo>
                    <a:pt x="898" y="201"/>
                  </a:lnTo>
                  <a:lnTo>
                    <a:pt x="873" y="211"/>
                  </a:lnTo>
                  <a:lnTo>
                    <a:pt x="849" y="215"/>
                  </a:lnTo>
                  <a:lnTo>
                    <a:pt x="826" y="212"/>
                  </a:lnTo>
                  <a:lnTo>
                    <a:pt x="808" y="206"/>
                  </a:lnTo>
                  <a:lnTo>
                    <a:pt x="792" y="196"/>
                  </a:lnTo>
                  <a:lnTo>
                    <a:pt x="781" y="184"/>
                  </a:lnTo>
                  <a:lnTo>
                    <a:pt x="771" y="170"/>
                  </a:lnTo>
                  <a:lnTo>
                    <a:pt x="765" y="154"/>
                  </a:lnTo>
                  <a:lnTo>
                    <a:pt x="761" y="138"/>
                  </a:lnTo>
                  <a:lnTo>
                    <a:pt x="760" y="122"/>
                  </a:lnTo>
                  <a:lnTo>
                    <a:pt x="763" y="96"/>
                  </a:lnTo>
                  <a:lnTo>
                    <a:pt x="773" y="72"/>
                  </a:lnTo>
                  <a:lnTo>
                    <a:pt x="788" y="49"/>
                  </a:lnTo>
                  <a:lnTo>
                    <a:pt x="808" y="29"/>
                  </a:lnTo>
                  <a:lnTo>
                    <a:pt x="830" y="14"/>
                  </a:lnTo>
                  <a:lnTo>
                    <a:pt x="856" y="4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4114800" y="3352800"/>
            <a:ext cx="510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But for a  suitable phase  there is a solution </a:t>
            </a:r>
            <a:endParaRPr lang="en-US" sz="2400" dirty="0">
              <a:solidFill>
                <a:srgbClr val="6600FF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0866" y="304800"/>
            <a:ext cx="2819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66"/>
                </a:solidFill>
              </a:rPr>
              <a:t>Scale set by W</a:t>
            </a:r>
            <a:endParaRPr lang="en-US" sz="4000" dirty="0">
              <a:solidFill>
                <a:srgbClr val="FF0066"/>
              </a:solidFill>
            </a:endParaRPr>
          </a:p>
        </p:txBody>
      </p:sp>
      <p:cxnSp>
        <p:nvCxnSpPr>
          <p:cNvPr id="65" name="Straight Arrow Connector 64"/>
          <p:cNvCxnSpPr/>
          <p:nvPr/>
        </p:nvCxnSpPr>
        <p:spPr>
          <a:xfrm>
            <a:off x="1524000" y="1295400"/>
            <a:ext cx="2362200" cy="6096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4" name="Picture 8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990600"/>
            <a:ext cx="3535680" cy="792480"/>
          </a:xfrm>
          <a:prstGeom prst="rect">
            <a:avLst/>
          </a:prstGeom>
        </p:spPr>
      </p:pic>
      <p:sp>
        <p:nvSpPr>
          <p:cNvPr id="86" name="TextBox 85"/>
          <p:cNvSpPr txBox="1"/>
          <p:nvPr/>
        </p:nvSpPr>
        <p:spPr>
          <a:xfrm>
            <a:off x="5410200" y="4343400"/>
            <a:ext cx="3733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00B0F0"/>
                </a:solidFill>
              </a:rPr>
              <a:t>This is the classical </a:t>
            </a:r>
            <a:r>
              <a:rPr lang="en-US" sz="2000" dirty="0" err="1" smtClean="0">
                <a:solidFill>
                  <a:srgbClr val="00B0F0"/>
                </a:solidFill>
              </a:rPr>
              <a:t>soliton</a:t>
            </a:r>
            <a:r>
              <a:rPr lang="en-US" sz="2000" dirty="0" smtClean="0">
                <a:solidFill>
                  <a:srgbClr val="00B0F0"/>
                </a:solidFill>
              </a:rPr>
              <a:t>. There is one for each intersection (</a:t>
            </a:r>
            <a:r>
              <a:rPr lang="en-US" sz="2000" dirty="0" err="1" smtClean="0">
                <a:solidFill>
                  <a:srgbClr val="00B0F0"/>
                </a:solidFill>
              </a:rPr>
              <a:t>Cecotti</a:t>
            </a:r>
            <a:r>
              <a:rPr lang="en-US" sz="2000" dirty="0" smtClean="0">
                <a:solidFill>
                  <a:srgbClr val="00B0F0"/>
                </a:solidFill>
              </a:rPr>
              <a:t> &amp; </a:t>
            </a:r>
            <a:r>
              <a:rPr lang="en-US" sz="2000" dirty="0" err="1" smtClean="0">
                <a:solidFill>
                  <a:srgbClr val="00B0F0"/>
                </a:solidFill>
              </a:rPr>
              <a:t>Vafa</a:t>
            </a:r>
            <a:r>
              <a:rPr lang="en-US" sz="2000" dirty="0" smtClean="0">
                <a:solidFill>
                  <a:srgbClr val="00B0F0"/>
                </a:solidFill>
              </a:rPr>
              <a:t>)</a:t>
            </a:r>
            <a:endParaRPr lang="en-US" sz="2000" dirty="0">
              <a:solidFill>
                <a:srgbClr val="00B0F0"/>
              </a:solidFill>
            </a:endParaRPr>
          </a:p>
        </p:txBody>
      </p:sp>
      <p:grpSp>
        <p:nvGrpSpPr>
          <p:cNvPr id="87" name="Group 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562600" y="5410200"/>
            <a:ext cx="2797995" cy="762000"/>
            <a:chOff x="3223" y="3608"/>
            <a:chExt cx="8170" cy="2225"/>
          </a:xfrm>
        </p:grpSpPr>
        <p:sp>
          <p:nvSpPr>
            <p:cNvPr id="88" name="Freeform 6"/>
            <p:cNvSpPr>
              <a:spLocks noEditPoints="1"/>
            </p:cNvSpPr>
            <p:nvPr/>
          </p:nvSpPr>
          <p:spPr bwMode="auto">
            <a:xfrm>
              <a:off x="3223" y="4458"/>
              <a:ext cx="828" cy="1012"/>
            </a:xfrm>
            <a:custGeom>
              <a:avLst/>
              <a:gdLst/>
              <a:ahLst/>
              <a:cxnLst>
                <a:cxn ang="0">
                  <a:pos x="557" y="45"/>
                </a:cxn>
                <a:cxn ang="0">
                  <a:pos x="459" y="116"/>
                </a:cxn>
                <a:cxn ang="0">
                  <a:pos x="402" y="207"/>
                </a:cxn>
                <a:cxn ang="0">
                  <a:pos x="321" y="527"/>
                </a:cxn>
                <a:cxn ang="0">
                  <a:pos x="319" y="540"/>
                </a:cxn>
                <a:cxn ang="0">
                  <a:pos x="321" y="550"/>
                </a:cxn>
                <a:cxn ang="0">
                  <a:pos x="336" y="606"/>
                </a:cxn>
                <a:cxn ang="0">
                  <a:pos x="387" y="669"/>
                </a:cxn>
                <a:cxn ang="0">
                  <a:pos x="479" y="679"/>
                </a:cxn>
                <a:cxn ang="0">
                  <a:pos x="597" y="583"/>
                </a:cxn>
                <a:cxn ang="0">
                  <a:pos x="660" y="444"/>
                </a:cxn>
                <a:cxn ang="0">
                  <a:pos x="703" y="283"/>
                </a:cxn>
                <a:cxn ang="0">
                  <a:pos x="708" y="134"/>
                </a:cxn>
                <a:cxn ang="0">
                  <a:pos x="645" y="40"/>
                </a:cxn>
                <a:cxn ang="0">
                  <a:pos x="296" y="3"/>
                </a:cxn>
                <a:cxn ang="0">
                  <a:pos x="379" y="51"/>
                </a:cxn>
                <a:cxn ang="0">
                  <a:pos x="442" y="83"/>
                </a:cxn>
                <a:cxn ang="0">
                  <a:pos x="570" y="5"/>
                </a:cxn>
                <a:cxn ang="0">
                  <a:pos x="710" y="25"/>
                </a:cxn>
                <a:cxn ang="0">
                  <a:pos x="806" y="139"/>
                </a:cxn>
                <a:cxn ang="0">
                  <a:pos x="821" y="333"/>
                </a:cxn>
                <a:cxn ang="0">
                  <a:pos x="728" y="545"/>
                </a:cxn>
                <a:cxn ang="0">
                  <a:pos x="567" y="689"/>
                </a:cxn>
                <a:cxn ang="0">
                  <a:pos x="409" y="717"/>
                </a:cxn>
                <a:cxn ang="0">
                  <a:pos x="329" y="666"/>
                </a:cxn>
                <a:cxn ang="0">
                  <a:pos x="294" y="636"/>
                </a:cxn>
                <a:cxn ang="0">
                  <a:pos x="269" y="742"/>
                </a:cxn>
                <a:cxn ang="0">
                  <a:pos x="236" y="866"/>
                </a:cxn>
                <a:cxn ang="0">
                  <a:pos x="224" y="936"/>
                </a:cxn>
                <a:cxn ang="0">
                  <a:pos x="234" y="954"/>
                </a:cxn>
                <a:cxn ang="0">
                  <a:pos x="301" y="964"/>
                </a:cxn>
                <a:cxn ang="0">
                  <a:pos x="326" y="964"/>
                </a:cxn>
                <a:cxn ang="0">
                  <a:pos x="339" y="974"/>
                </a:cxn>
                <a:cxn ang="0">
                  <a:pos x="336" y="997"/>
                </a:cxn>
                <a:cxn ang="0">
                  <a:pos x="324" y="1010"/>
                </a:cxn>
                <a:cxn ang="0">
                  <a:pos x="309" y="1012"/>
                </a:cxn>
                <a:cxn ang="0">
                  <a:pos x="88" y="1010"/>
                </a:cxn>
                <a:cxn ang="0">
                  <a:pos x="8" y="1007"/>
                </a:cxn>
                <a:cxn ang="0">
                  <a:pos x="0" y="994"/>
                </a:cxn>
                <a:cxn ang="0">
                  <a:pos x="8" y="972"/>
                </a:cxn>
                <a:cxn ang="0">
                  <a:pos x="23" y="964"/>
                </a:cxn>
                <a:cxn ang="0">
                  <a:pos x="70" y="962"/>
                </a:cxn>
                <a:cxn ang="0">
                  <a:pos x="116" y="926"/>
                </a:cxn>
                <a:cxn ang="0">
                  <a:pos x="306" y="164"/>
                </a:cxn>
                <a:cxn ang="0">
                  <a:pos x="306" y="76"/>
                </a:cxn>
                <a:cxn ang="0">
                  <a:pos x="279" y="35"/>
                </a:cxn>
                <a:cxn ang="0">
                  <a:pos x="213" y="58"/>
                </a:cxn>
                <a:cxn ang="0">
                  <a:pos x="158" y="172"/>
                </a:cxn>
                <a:cxn ang="0">
                  <a:pos x="138" y="245"/>
                </a:cxn>
                <a:cxn ang="0">
                  <a:pos x="131" y="257"/>
                </a:cxn>
                <a:cxn ang="0">
                  <a:pos x="118" y="260"/>
                </a:cxn>
                <a:cxn ang="0">
                  <a:pos x="108" y="257"/>
                </a:cxn>
                <a:cxn ang="0">
                  <a:pos x="101" y="245"/>
                </a:cxn>
                <a:cxn ang="0">
                  <a:pos x="113" y="187"/>
                </a:cxn>
                <a:cxn ang="0">
                  <a:pos x="148" y="91"/>
                </a:cxn>
                <a:cxn ang="0">
                  <a:pos x="186" y="35"/>
                </a:cxn>
                <a:cxn ang="0">
                  <a:pos x="266" y="0"/>
                </a:cxn>
              </a:cxnLst>
              <a:rect l="0" t="0" r="r" b="b"/>
              <a:pathLst>
                <a:path w="828" h="1012">
                  <a:moveTo>
                    <a:pt x="610" y="35"/>
                  </a:moveTo>
                  <a:lnTo>
                    <a:pt x="587" y="38"/>
                  </a:lnTo>
                  <a:lnTo>
                    <a:pt x="557" y="45"/>
                  </a:lnTo>
                  <a:lnTo>
                    <a:pt x="522" y="63"/>
                  </a:lnTo>
                  <a:lnTo>
                    <a:pt x="484" y="96"/>
                  </a:lnTo>
                  <a:lnTo>
                    <a:pt x="459" y="116"/>
                  </a:lnTo>
                  <a:lnTo>
                    <a:pt x="434" y="144"/>
                  </a:lnTo>
                  <a:lnTo>
                    <a:pt x="414" y="174"/>
                  </a:lnTo>
                  <a:lnTo>
                    <a:pt x="402" y="207"/>
                  </a:lnTo>
                  <a:lnTo>
                    <a:pt x="402" y="207"/>
                  </a:lnTo>
                  <a:lnTo>
                    <a:pt x="324" y="517"/>
                  </a:lnTo>
                  <a:lnTo>
                    <a:pt x="321" y="527"/>
                  </a:lnTo>
                  <a:lnTo>
                    <a:pt x="321" y="533"/>
                  </a:lnTo>
                  <a:lnTo>
                    <a:pt x="319" y="538"/>
                  </a:lnTo>
                  <a:lnTo>
                    <a:pt x="319" y="540"/>
                  </a:lnTo>
                  <a:lnTo>
                    <a:pt x="319" y="543"/>
                  </a:lnTo>
                  <a:lnTo>
                    <a:pt x="319" y="543"/>
                  </a:lnTo>
                  <a:lnTo>
                    <a:pt x="321" y="550"/>
                  </a:lnTo>
                  <a:lnTo>
                    <a:pt x="324" y="565"/>
                  </a:lnTo>
                  <a:lnTo>
                    <a:pt x="329" y="583"/>
                  </a:lnTo>
                  <a:lnTo>
                    <a:pt x="336" y="606"/>
                  </a:lnTo>
                  <a:lnTo>
                    <a:pt x="349" y="628"/>
                  </a:lnTo>
                  <a:lnTo>
                    <a:pt x="364" y="651"/>
                  </a:lnTo>
                  <a:lnTo>
                    <a:pt x="387" y="669"/>
                  </a:lnTo>
                  <a:lnTo>
                    <a:pt x="412" y="681"/>
                  </a:lnTo>
                  <a:lnTo>
                    <a:pt x="444" y="686"/>
                  </a:lnTo>
                  <a:lnTo>
                    <a:pt x="479" y="679"/>
                  </a:lnTo>
                  <a:lnTo>
                    <a:pt x="520" y="659"/>
                  </a:lnTo>
                  <a:lnTo>
                    <a:pt x="560" y="628"/>
                  </a:lnTo>
                  <a:lnTo>
                    <a:pt x="597" y="583"/>
                  </a:lnTo>
                  <a:lnTo>
                    <a:pt x="632" y="522"/>
                  </a:lnTo>
                  <a:lnTo>
                    <a:pt x="645" y="490"/>
                  </a:lnTo>
                  <a:lnTo>
                    <a:pt x="660" y="444"/>
                  </a:lnTo>
                  <a:lnTo>
                    <a:pt x="675" y="394"/>
                  </a:lnTo>
                  <a:lnTo>
                    <a:pt x="690" y="338"/>
                  </a:lnTo>
                  <a:lnTo>
                    <a:pt x="703" y="283"/>
                  </a:lnTo>
                  <a:lnTo>
                    <a:pt x="710" y="230"/>
                  </a:lnTo>
                  <a:lnTo>
                    <a:pt x="713" y="184"/>
                  </a:lnTo>
                  <a:lnTo>
                    <a:pt x="708" y="134"/>
                  </a:lnTo>
                  <a:lnTo>
                    <a:pt x="695" y="91"/>
                  </a:lnTo>
                  <a:lnTo>
                    <a:pt x="675" y="61"/>
                  </a:lnTo>
                  <a:lnTo>
                    <a:pt x="645" y="40"/>
                  </a:lnTo>
                  <a:lnTo>
                    <a:pt x="610" y="35"/>
                  </a:lnTo>
                  <a:close/>
                  <a:moveTo>
                    <a:pt x="266" y="0"/>
                  </a:moveTo>
                  <a:lnTo>
                    <a:pt x="296" y="3"/>
                  </a:lnTo>
                  <a:lnTo>
                    <a:pt x="326" y="13"/>
                  </a:lnTo>
                  <a:lnTo>
                    <a:pt x="354" y="28"/>
                  </a:lnTo>
                  <a:lnTo>
                    <a:pt x="379" y="51"/>
                  </a:lnTo>
                  <a:lnTo>
                    <a:pt x="397" y="81"/>
                  </a:lnTo>
                  <a:lnTo>
                    <a:pt x="409" y="119"/>
                  </a:lnTo>
                  <a:lnTo>
                    <a:pt x="442" y="83"/>
                  </a:lnTo>
                  <a:lnTo>
                    <a:pt x="482" y="51"/>
                  </a:lnTo>
                  <a:lnTo>
                    <a:pt x="525" y="23"/>
                  </a:lnTo>
                  <a:lnTo>
                    <a:pt x="570" y="5"/>
                  </a:lnTo>
                  <a:lnTo>
                    <a:pt x="615" y="0"/>
                  </a:lnTo>
                  <a:lnTo>
                    <a:pt x="665" y="5"/>
                  </a:lnTo>
                  <a:lnTo>
                    <a:pt x="710" y="25"/>
                  </a:lnTo>
                  <a:lnTo>
                    <a:pt x="750" y="53"/>
                  </a:lnTo>
                  <a:lnTo>
                    <a:pt x="783" y="91"/>
                  </a:lnTo>
                  <a:lnTo>
                    <a:pt x="806" y="139"/>
                  </a:lnTo>
                  <a:lnTo>
                    <a:pt x="821" y="194"/>
                  </a:lnTo>
                  <a:lnTo>
                    <a:pt x="828" y="255"/>
                  </a:lnTo>
                  <a:lnTo>
                    <a:pt x="821" y="333"/>
                  </a:lnTo>
                  <a:lnTo>
                    <a:pt x="801" y="409"/>
                  </a:lnTo>
                  <a:lnTo>
                    <a:pt x="768" y="480"/>
                  </a:lnTo>
                  <a:lnTo>
                    <a:pt x="728" y="545"/>
                  </a:lnTo>
                  <a:lnTo>
                    <a:pt x="680" y="603"/>
                  </a:lnTo>
                  <a:lnTo>
                    <a:pt x="625" y="651"/>
                  </a:lnTo>
                  <a:lnTo>
                    <a:pt x="567" y="689"/>
                  </a:lnTo>
                  <a:lnTo>
                    <a:pt x="507" y="712"/>
                  </a:lnTo>
                  <a:lnTo>
                    <a:pt x="447" y="719"/>
                  </a:lnTo>
                  <a:lnTo>
                    <a:pt x="409" y="717"/>
                  </a:lnTo>
                  <a:lnTo>
                    <a:pt x="377" y="704"/>
                  </a:lnTo>
                  <a:lnTo>
                    <a:pt x="349" y="686"/>
                  </a:lnTo>
                  <a:lnTo>
                    <a:pt x="329" y="666"/>
                  </a:lnTo>
                  <a:lnTo>
                    <a:pt x="311" y="641"/>
                  </a:lnTo>
                  <a:lnTo>
                    <a:pt x="299" y="618"/>
                  </a:lnTo>
                  <a:lnTo>
                    <a:pt x="294" y="636"/>
                  </a:lnTo>
                  <a:lnTo>
                    <a:pt x="289" y="664"/>
                  </a:lnTo>
                  <a:lnTo>
                    <a:pt x="279" y="702"/>
                  </a:lnTo>
                  <a:lnTo>
                    <a:pt x="269" y="742"/>
                  </a:lnTo>
                  <a:lnTo>
                    <a:pt x="256" y="785"/>
                  </a:lnTo>
                  <a:lnTo>
                    <a:pt x="246" y="828"/>
                  </a:lnTo>
                  <a:lnTo>
                    <a:pt x="236" y="866"/>
                  </a:lnTo>
                  <a:lnTo>
                    <a:pt x="229" y="901"/>
                  </a:lnTo>
                  <a:lnTo>
                    <a:pt x="224" y="924"/>
                  </a:lnTo>
                  <a:lnTo>
                    <a:pt x="224" y="936"/>
                  </a:lnTo>
                  <a:lnTo>
                    <a:pt x="224" y="944"/>
                  </a:lnTo>
                  <a:lnTo>
                    <a:pt x="226" y="949"/>
                  </a:lnTo>
                  <a:lnTo>
                    <a:pt x="234" y="954"/>
                  </a:lnTo>
                  <a:lnTo>
                    <a:pt x="246" y="959"/>
                  </a:lnTo>
                  <a:lnTo>
                    <a:pt x="269" y="962"/>
                  </a:lnTo>
                  <a:lnTo>
                    <a:pt x="301" y="964"/>
                  </a:lnTo>
                  <a:lnTo>
                    <a:pt x="311" y="964"/>
                  </a:lnTo>
                  <a:lnTo>
                    <a:pt x="319" y="964"/>
                  </a:lnTo>
                  <a:lnTo>
                    <a:pt x="326" y="964"/>
                  </a:lnTo>
                  <a:lnTo>
                    <a:pt x="331" y="967"/>
                  </a:lnTo>
                  <a:lnTo>
                    <a:pt x="336" y="969"/>
                  </a:lnTo>
                  <a:lnTo>
                    <a:pt x="339" y="974"/>
                  </a:lnTo>
                  <a:lnTo>
                    <a:pt x="339" y="982"/>
                  </a:lnTo>
                  <a:lnTo>
                    <a:pt x="339" y="992"/>
                  </a:lnTo>
                  <a:lnTo>
                    <a:pt x="336" y="997"/>
                  </a:lnTo>
                  <a:lnTo>
                    <a:pt x="331" y="1004"/>
                  </a:lnTo>
                  <a:lnTo>
                    <a:pt x="329" y="1007"/>
                  </a:lnTo>
                  <a:lnTo>
                    <a:pt x="324" y="1010"/>
                  </a:lnTo>
                  <a:lnTo>
                    <a:pt x="319" y="1010"/>
                  </a:lnTo>
                  <a:lnTo>
                    <a:pt x="314" y="1010"/>
                  </a:lnTo>
                  <a:lnTo>
                    <a:pt x="309" y="1012"/>
                  </a:lnTo>
                  <a:lnTo>
                    <a:pt x="231" y="1010"/>
                  </a:lnTo>
                  <a:lnTo>
                    <a:pt x="153" y="1004"/>
                  </a:lnTo>
                  <a:lnTo>
                    <a:pt x="88" y="1010"/>
                  </a:lnTo>
                  <a:lnTo>
                    <a:pt x="20" y="1012"/>
                  </a:lnTo>
                  <a:lnTo>
                    <a:pt x="13" y="1010"/>
                  </a:lnTo>
                  <a:lnTo>
                    <a:pt x="8" y="1007"/>
                  </a:lnTo>
                  <a:lnTo>
                    <a:pt x="5" y="1004"/>
                  </a:lnTo>
                  <a:lnTo>
                    <a:pt x="3" y="999"/>
                  </a:lnTo>
                  <a:lnTo>
                    <a:pt x="0" y="994"/>
                  </a:lnTo>
                  <a:lnTo>
                    <a:pt x="3" y="984"/>
                  </a:lnTo>
                  <a:lnTo>
                    <a:pt x="3" y="977"/>
                  </a:lnTo>
                  <a:lnTo>
                    <a:pt x="8" y="972"/>
                  </a:lnTo>
                  <a:lnTo>
                    <a:pt x="13" y="967"/>
                  </a:lnTo>
                  <a:lnTo>
                    <a:pt x="18" y="964"/>
                  </a:lnTo>
                  <a:lnTo>
                    <a:pt x="23" y="964"/>
                  </a:lnTo>
                  <a:lnTo>
                    <a:pt x="30" y="964"/>
                  </a:lnTo>
                  <a:lnTo>
                    <a:pt x="35" y="964"/>
                  </a:lnTo>
                  <a:lnTo>
                    <a:pt x="70" y="962"/>
                  </a:lnTo>
                  <a:lnTo>
                    <a:pt x="93" y="957"/>
                  </a:lnTo>
                  <a:lnTo>
                    <a:pt x="108" y="944"/>
                  </a:lnTo>
                  <a:lnTo>
                    <a:pt x="116" y="926"/>
                  </a:lnTo>
                  <a:lnTo>
                    <a:pt x="123" y="898"/>
                  </a:lnTo>
                  <a:lnTo>
                    <a:pt x="299" y="189"/>
                  </a:lnTo>
                  <a:lnTo>
                    <a:pt x="306" y="164"/>
                  </a:lnTo>
                  <a:lnTo>
                    <a:pt x="309" y="139"/>
                  </a:lnTo>
                  <a:lnTo>
                    <a:pt x="309" y="109"/>
                  </a:lnTo>
                  <a:lnTo>
                    <a:pt x="306" y="76"/>
                  </a:lnTo>
                  <a:lnTo>
                    <a:pt x="301" y="56"/>
                  </a:lnTo>
                  <a:lnTo>
                    <a:pt x="291" y="43"/>
                  </a:lnTo>
                  <a:lnTo>
                    <a:pt x="279" y="35"/>
                  </a:lnTo>
                  <a:lnTo>
                    <a:pt x="261" y="35"/>
                  </a:lnTo>
                  <a:lnTo>
                    <a:pt x="236" y="40"/>
                  </a:lnTo>
                  <a:lnTo>
                    <a:pt x="213" y="58"/>
                  </a:lnTo>
                  <a:lnTo>
                    <a:pt x="193" y="86"/>
                  </a:lnTo>
                  <a:lnTo>
                    <a:pt x="176" y="124"/>
                  </a:lnTo>
                  <a:lnTo>
                    <a:pt x="158" y="172"/>
                  </a:lnTo>
                  <a:lnTo>
                    <a:pt x="146" y="225"/>
                  </a:lnTo>
                  <a:lnTo>
                    <a:pt x="141" y="237"/>
                  </a:lnTo>
                  <a:lnTo>
                    <a:pt x="138" y="245"/>
                  </a:lnTo>
                  <a:lnTo>
                    <a:pt x="136" y="252"/>
                  </a:lnTo>
                  <a:lnTo>
                    <a:pt x="133" y="255"/>
                  </a:lnTo>
                  <a:lnTo>
                    <a:pt x="131" y="257"/>
                  </a:lnTo>
                  <a:lnTo>
                    <a:pt x="128" y="260"/>
                  </a:lnTo>
                  <a:lnTo>
                    <a:pt x="123" y="260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3" y="260"/>
                  </a:lnTo>
                  <a:lnTo>
                    <a:pt x="108" y="257"/>
                  </a:lnTo>
                  <a:lnTo>
                    <a:pt x="106" y="255"/>
                  </a:lnTo>
                  <a:lnTo>
                    <a:pt x="101" y="252"/>
                  </a:lnTo>
                  <a:lnTo>
                    <a:pt x="101" y="245"/>
                  </a:lnTo>
                  <a:lnTo>
                    <a:pt x="103" y="235"/>
                  </a:lnTo>
                  <a:lnTo>
                    <a:pt x="106" y="215"/>
                  </a:lnTo>
                  <a:lnTo>
                    <a:pt x="113" y="187"/>
                  </a:lnTo>
                  <a:lnTo>
                    <a:pt x="123" y="154"/>
                  </a:lnTo>
                  <a:lnTo>
                    <a:pt x="136" y="121"/>
                  </a:lnTo>
                  <a:lnTo>
                    <a:pt x="148" y="91"/>
                  </a:lnTo>
                  <a:lnTo>
                    <a:pt x="156" y="73"/>
                  </a:lnTo>
                  <a:lnTo>
                    <a:pt x="168" y="56"/>
                  </a:lnTo>
                  <a:lnTo>
                    <a:pt x="186" y="35"/>
                  </a:lnTo>
                  <a:lnTo>
                    <a:pt x="206" y="18"/>
                  </a:lnTo>
                  <a:lnTo>
                    <a:pt x="234" y="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7"/>
            <p:cNvSpPr>
              <a:spLocks/>
            </p:cNvSpPr>
            <p:nvPr/>
          </p:nvSpPr>
          <p:spPr bwMode="auto">
            <a:xfrm>
              <a:off x="4648" y="4302"/>
              <a:ext cx="791" cy="921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68" y="2"/>
                </a:cxn>
                <a:cxn ang="0">
                  <a:pos x="788" y="17"/>
                </a:cxn>
                <a:cxn ang="0">
                  <a:pos x="788" y="48"/>
                </a:cxn>
                <a:cxn ang="0">
                  <a:pos x="768" y="60"/>
                </a:cxn>
                <a:cxn ang="0">
                  <a:pos x="736" y="63"/>
                </a:cxn>
                <a:cxn ang="0">
                  <a:pos x="417" y="68"/>
                </a:cxn>
                <a:cxn ang="0">
                  <a:pos x="284" y="111"/>
                </a:cxn>
                <a:cxn ang="0">
                  <a:pos x="176" y="189"/>
                </a:cxn>
                <a:cxn ang="0">
                  <a:pos x="101" y="297"/>
                </a:cxn>
                <a:cxn ang="0">
                  <a:pos x="66" y="429"/>
                </a:cxn>
                <a:cxn ang="0">
                  <a:pos x="753" y="429"/>
                </a:cxn>
                <a:cxn ang="0">
                  <a:pos x="781" y="436"/>
                </a:cxn>
                <a:cxn ang="0">
                  <a:pos x="791" y="461"/>
                </a:cxn>
                <a:cxn ang="0">
                  <a:pos x="781" y="487"/>
                </a:cxn>
                <a:cxn ang="0">
                  <a:pos x="753" y="494"/>
                </a:cxn>
                <a:cxn ang="0">
                  <a:pos x="736" y="494"/>
                </a:cxn>
                <a:cxn ang="0">
                  <a:pos x="76" y="562"/>
                </a:cxn>
                <a:cxn ang="0">
                  <a:pos x="133" y="683"/>
                </a:cxn>
                <a:cxn ang="0">
                  <a:pos x="226" y="777"/>
                </a:cxn>
                <a:cxn ang="0">
                  <a:pos x="349" y="837"/>
                </a:cxn>
                <a:cxn ang="0">
                  <a:pos x="490" y="860"/>
                </a:cxn>
                <a:cxn ang="0">
                  <a:pos x="753" y="860"/>
                </a:cxn>
                <a:cxn ang="0">
                  <a:pos x="781" y="865"/>
                </a:cxn>
                <a:cxn ang="0">
                  <a:pos x="791" y="890"/>
                </a:cxn>
                <a:cxn ang="0">
                  <a:pos x="781" y="916"/>
                </a:cxn>
                <a:cxn ang="0">
                  <a:pos x="753" y="921"/>
                </a:cxn>
                <a:cxn ang="0">
                  <a:pos x="485" y="921"/>
                </a:cxn>
                <a:cxn ang="0">
                  <a:pos x="314" y="893"/>
                </a:cxn>
                <a:cxn ang="0">
                  <a:pos x="171" y="815"/>
                </a:cxn>
                <a:cxn ang="0">
                  <a:pos x="66" y="694"/>
                </a:cxn>
                <a:cxn ang="0">
                  <a:pos x="8" y="545"/>
                </a:cxn>
                <a:cxn ang="0">
                  <a:pos x="8" y="378"/>
                </a:cxn>
                <a:cxn ang="0">
                  <a:pos x="66" y="229"/>
                </a:cxn>
                <a:cxn ang="0">
                  <a:pos x="171" y="108"/>
                </a:cxn>
                <a:cxn ang="0">
                  <a:pos x="314" y="30"/>
                </a:cxn>
                <a:cxn ang="0">
                  <a:pos x="485" y="0"/>
                </a:cxn>
              </a:cxnLst>
              <a:rect l="0" t="0" r="r" b="b"/>
              <a:pathLst>
                <a:path w="791" h="921">
                  <a:moveTo>
                    <a:pt x="485" y="0"/>
                  </a:moveTo>
                  <a:lnTo>
                    <a:pt x="736" y="0"/>
                  </a:lnTo>
                  <a:lnTo>
                    <a:pt x="753" y="0"/>
                  </a:lnTo>
                  <a:lnTo>
                    <a:pt x="768" y="2"/>
                  </a:lnTo>
                  <a:lnTo>
                    <a:pt x="781" y="7"/>
                  </a:lnTo>
                  <a:lnTo>
                    <a:pt x="788" y="17"/>
                  </a:lnTo>
                  <a:lnTo>
                    <a:pt x="791" y="30"/>
                  </a:lnTo>
                  <a:lnTo>
                    <a:pt x="788" y="48"/>
                  </a:lnTo>
                  <a:lnTo>
                    <a:pt x="781" y="55"/>
                  </a:lnTo>
                  <a:lnTo>
                    <a:pt x="768" y="60"/>
                  </a:lnTo>
                  <a:lnTo>
                    <a:pt x="753" y="63"/>
                  </a:lnTo>
                  <a:lnTo>
                    <a:pt x="736" y="63"/>
                  </a:lnTo>
                  <a:lnTo>
                    <a:pt x="490" y="63"/>
                  </a:lnTo>
                  <a:lnTo>
                    <a:pt x="417" y="68"/>
                  </a:lnTo>
                  <a:lnTo>
                    <a:pt x="349" y="85"/>
                  </a:lnTo>
                  <a:lnTo>
                    <a:pt x="284" y="111"/>
                  </a:lnTo>
                  <a:lnTo>
                    <a:pt x="226" y="146"/>
                  </a:lnTo>
                  <a:lnTo>
                    <a:pt x="176" y="189"/>
                  </a:lnTo>
                  <a:lnTo>
                    <a:pt x="133" y="239"/>
                  </a:lnTo>
                  <a:lnTo>
                    <a:pt x="101" y="297"/>
                  </a:lnTo>
                  <a:lnTo>
                    <a:pt x="76" y="360"/>
                  </a:lnTo>
                  <a:lnTo>
                    <a:pt x="66" y="429"/>
                  </a:lnTo>
                  <a:lnTo>
                    <a:pt x="736" y="429"/>
                  </a:lnTo>
                  <a:lnTo>
                    <a:pt x="753" y="429"/>
                  </a:lnTo>
                  <a:lnTo>
                    <a:pt x="768" y="431"/>
                  </a:lnTo>
                  <a:lnTo>
                    <a:pt x="781" y="436"/>
                  </a:lnTo>
                  <a:lnTo>
                    <a:pt x="788" y="446"/>
                  </a:lnTo>
                  <a:lnTo>
                    <a:pt x="791" y="461"/>
                  </a:lnTo>
                  <a:lnTo>
                    <a:pt x="788" y="477"/>
                  </a:lnTo>
                  <a:lnTo>
                    <a:pt x="781" y="487"/>
                  </a:lnTo>
                  <a:lnTo>
                    <a:pt x="768" y="492"/>
                  </a:lnTo>
                  <a:lnTo>
                    <a:pt x="753" y="494"/>
                  </a:lnTo>
                  <a:lnTo>
                    <a:pt x="736" y="494"/>
                  </a:lnTo>
                  <a:lnTo>
                    <a:pt x="736" y="494"/>
                  </a:lnTo>
                  <a:lnTo>
                    <a:pt x="66" y="494"/>
                  </a:lnTo>
                  <a:lnTo>
                    <a:pt x="76" y="562"/>
                  </a:lnTo>
                  <a:lnTo>
                    <a:pt x="101" y="625"/>
                  </a:lnTo>
                  <a:lnTo>
                    <a:pt x="133" y="683"/>
                  </a:lnTo>
                  <a:lnTo>
                    <a:pt x="176" y="734"/>
                  </a:lnTo>
                  <a:lnTo>
                    <a:pt x="226" y="777"/>
                  </a:lnTo>
                  <a:lnTo>
                    <a:pt x="284" y="812"/>
                  </a:lnTo>
                  <a:lnTo>
                    <a:pt x="349" y="837"/>
                  </a:lnTo>
                  <a:lnTo>
                    <a:pt x="417" y="853"/>
                  </a:lnTo>
                  <a:lnTo>
                    <a:pt x="490" y="860"/>
                  </a:lnTo>
                  <a:lnTo>
                    <a:pt x="736" y="860"/>
                  </a:lnTo>
                  <a:lnTo>
                    <a:pt x="753" y="860"/>
                  </a:lnTo>
                  <a:lnTo>
                    <a:pt x="768" y="860"/>
                  </a:lnTo>
                  <a:lnTo>
                    <a:pt x="781" y="865"/>
                  </a:lnTo>
                  <a:lnTo>
                    <a:pt x="788" y="875"/>
                  </a:lnTo>
                  <a:lnTo>
                    <a:pt x="791" y="890"/>
                  </a:lnTo>
                  <a:lnTo>
                    <a:pt x="788" y="906"/>
                  </a:lnTo>
                  <a:lnTo>
                    <a:pt x="781" y="916"/>
                  </a:lnTo>
                  <a:lnTo>
                    <a:pt x="768" y="921"/>
                  </a:lnTo>
                  <a:lnTo>
                    <a:pt x="753" y="921"/>
                  </a:lnTo>
                  <a:lnTo>
                    <a:pt x="736" y="921"/>
                  </a:lnTo>
                  <a:lnTo>
                    <a:pt x="485" y="921"/>
                  </a:lnTo>
                  <a:lnTo>
                    <a:pt x="397" y="913"/>
                  </a:lnTo>
                  <a:lnTo>
                    <a:pt x="314" y="893"/>
                  </a:lnTo>
                  <a:lnTo>
                    <a:pt x="239" y="858"/>
                  </a:lnTo>
                  <a:lnTo>
                    <a:pt x="171" y="815"/>
                  </a:lnTo>
                  <a:lnTo>
                    <a:pt x="113" y="759"/>
                  </a:lnTo>
                  <a:lnTo>
                    <a:pt x="66" y="694"/>
                  </a:lnTo>
                  <a:lnTo>
                    <a:pt x="30" y="623"/>
                  </a:lnTo>
                  <a:lnTo>
                    <a:pt x="8" y="545"/>
                  </a:lnTo>
                  <a:lnTo>
                    <a:pt x="0" y="461"/>
                  </a:lnTo>
                  <a:lnTo>
                    <a:pt x="8" y="378"/>
                  </a:lnTo>
                  <a:lnTo>
                    <a:pt x="30" y="300"/>
                  </a:lnTo>
                  <a:lnTo>
                    <a:pt x="66" y="229"/>
                  </a:lnTo>
                  <a:lnTo>
                    <a:pt x="113" y="164"/>
                  </a:lnTo>
                  <a:lnTo>
                    <a:pt x="171" y="108"/>
                  </a:lnTo>
                  <a:lnTo>
                    <a:pt x="239" y="63"/>
                  </a:lnTo>
                  <a:lnTo>
                    <a:pt x="314" y="30"/>
                  </a:lnTo>
                  <a:lnTo>
                    <a:pt x="397" y="7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"/>
            <p:cNvSpPr>
              <a:spLocks/>
            </p:cNvSpPr>
            <p:nvPr/>
          </p:nvSpPr>
          <p:spPr bwMode="auto">
            <a:xfrm>
              <a:off x="6086" y="4074"/>
              <a:ext cx="956" cy="1088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419" y="3"/>
                </a:cxn>
                <a:cxn ang="0">
                  <a:pos x="499" y="5"/>
                </a:cxn>
                <a:cxn ang="0">
                  <a:pos x="572" y="5"/>
                </a:cxn>
                <a:cxn ang="0">
                  <a:pos x="662" y="3"/>
                </a:cxn>
                <a:cxn ang="0">
                  <a:pos x="735" y="0"/>
                </a:cxn>
                <a:cxn ang="0">
                  <a:pos x="743" y="0"/>
                </a:cxn>
                <a:cxn ang="0">
                  <a:pos x="753" y="3"/>
                </a:cxn>
                <a:cxn ang="0">
                  <a:pos x="758" y="13"/>
                </a:cxn>
                <a:cxn ang="0">
                  <a:pos x="758" y="36"/>
                </a:cxn>
                <a:cxn ang="0">
                  <a:pos x="730" y="48"/>
                </a:cxn>
                <a:cxn ang="0">
                  <a:pos x="645" y="48"/>
                </a:cxn>
                <a:cxn ang="0">
                  <a:pos x="575" y="61"/>
                </a:cxn>
                <a:cxn ang="0">
                  <a:pos x="545" y="84"/>
                </a:cxn>
                <a:cxn ang="0">
                  <a:pos x="532" y="124"/>
                </a:cxn>
                <a:cxn ang="0">
                  <a:pos x="316" y="985"/>
                </a:cxn>
                <a:cxn ang="0">
                  <a:pos x="311" y="1002"/>
                </a:cxn>
                <a:cxn ang="0">
                  <a:pos x="311" y="1012"/>
                </a:cxn>
                <a:cxn ang="0">
                  <a:pos x="309" y="1017"/>
                </a:cxn>
                <a:cxn ang="0">
                  <a:pos x="311" y="1025"/>
                </a:cxn>
                <a:cxn ang="0">
                  <a:pos x="316" y="1033"/>
                </a:cxn>
                <a:cxn ang="0">
                  <a:pos x="329" y="1038"/>
                </a:cxn>
                <a:cxn ang="0">
                  <a:pos x="582" y="1033"/>
                </a:cxn>
                <a:cxn ang="0">
                  <a:pos x="695" y="1000"/>
                </a:cxn>
                <a:cxn ang="0">
                  <a:pos x="778" y="944"/>
                </a:cxn>
                <a:cxn ang="0">
                  <a:pos x="838" y="874"/>
                </a:cxn>
                <a:cxn ang="0">
                  <a:pos x="878" y="790"/>
                </a:cxn>
                <a:cxn ang="0">
                  <a:pos x="911" y="710"/>
                </a:cxn>
                <a:cxn ang="0">
                  <a:pos x="921" y="689"/>
                </a:cxn>
                <a:cxn ang="0">
                  <a:pos x="928" y="679"/>
                </a:cxn>
                <a:cxn ang="0">
                  <a:pos x="938" y="677"/>
                </a:cxn>
                <a:cxn ang="0">
                  <a:pos x="951" y="679"/>
                </a:cxn>
                <a:cxn ang="0">
                  <a:pos x="956" y="687"/>
                </a:cxn>
                <a:cxn ang="0">
                  <a:pos x="956" y="694"/>
                </a:cxn>
                <a:cxn ang="0">
                  <a:pos x="956" y="697"/>
                </a:cxn>
                <a:cxn ang="0">
                  <a:pos x="954" y="707"/>
                </a:cxn>
                <a:cxn ang="0">
                  <a:pos x="828" y="1060"/>
                </a:cxn>
                <a:cxn ang="0">
                  <a:pos x="813" y="1083"/>
                </a:cxn>
                <a:cxn ang="0">
                  <a:pos x="778" y="1088"/>
                </a:cxn>
                <a:cxn ang="0">
                  <a:pos x="25" y="1086"/>
                </a:cxn>
                <a:cxn ang="0">
                  <a:pos x="3" y="1081"/>
                </a:cxn>
                <a:cxn ang="0">
                  <a:pos x="3" y="1050"/>
                </a:cxn>
                <a:cxn ang="0">
                  <a:pos x="25" y="1038"/>
                </a:cxn>
                <a:cxn ang="0">
                  <a:pos x="90" y="1035"/>
                </a:cxn>
                <a:cxn ang="0">
                  <a:pos x="148" y="1028"/>
                </a:cxn>
                <a:cxn ang="0">
                  <a:pos x="173" y="1005"/>
                </a:cxn>
                <a:cxn ang="0">
                  <a:pos x="188" y="962"/>
                </a:cxn>
                <a:cxn ang="0">
                  <a:pos x="402" y="99"/>
                </a:cxn>
                <a:cxn ang="0">
                  <a:pos x="407" y="86"/>
                </a:cxn>
                <a:cxn ang="0">
                  <a:pos x="407" y="79"/>
                </a:cxn>
                <a:cxn ang="0">
                  <a:pos x="397" y="58"/>
                </a:cxn>
                <a:cxn ang="0">
                  <a:pos x="364" y="53"/>
                </a:cxn>
                <a:cxn ang="0">
                  <a:pos x="314" y="48"/>
                </a:cxn>
                <a:cxn ang="0">
                  <a:pos x="279" y="48"/>
                </a:cxn>
                <a:cxn ang="0">
                  <a:pos x="261" y="31"/>
                </a:cxn>
                <a:cxn ang="0">
                  <a:pos x="264" y="13"/>
                </a:cxn>
                <a:cxn ang="0">
                  <a:pos x="271" y="5"/>
                </a:cxn>
                <a:cxn ang="0">
                  <a:pos x="279" y="0"/>
                </a:cxn>
                <a:cxn ang="0">
                  <a:pos x="289" y="0"/>
                </a:cxn>
              </a:cxnLst>
              <a:rect l="0" t="0" r="r" b="b"/>
              <a:pathLst>
                <a:path w="956" h="1088">
                  <a:moveTo>
                    <a:pt x="289" y="0"/>
                  </a:moveTo>
                  <a:lnTo>
                    <a:pt x="324" y="0"/>
                  </a:lnTo>
                  <a:lnTo>
                    <a:pt x="369" y="3"/>
                  </a:lnTo>
                  <a:lnTo>
                    <a:pt x="419" y="3"/>
                  </a:lnTo>
                  <a:lnTo>
                    <a:pt x="464" y="5"/>
                  </a:lnTo>
                  <a:lnTo>
                    <a:pt x="499" y="5"/>
                  </a:lnTo>
                  <a:lnTo>
                    <a:pt x="529" y="5"/>
                  </a:lnTo>
                  <a:lnTo>
                    <a:pt x="572" y="5"/>
                  </a:lnTo>
                  <a:lnTo>
                    <a:pt x="617" y="3"/>
                  </a:lnTo>
                  <a:lnTo>
                    <a:pt x="662" y="3"/>
                  </a:lnTo>
                  <a:lnTo>
                    <a:pt x="703" y="0"/>
                  </a:lnTo>
                  <a:lnTo>
                    <a:pt x="735" y="0"/>
                  </a:lnTo>
                  <a:lnTo>
                    <a:pt x="738" y="0"/>
                  </a:lnTo>
                  <a:lnTo>
                    <a:pt x="743" y="0"/>
                  </a:lnTo>
                  <a:lnTo>
                    <a:pt x="748" y="3"/>
                  </a:lnTo>
                  <a:lnTo>
                    <a:pt x="753" y="3"/>
                  </a:lnTo>
                  <a:lnTo>
                    <a:pt x="755" y="8"/>
                  </a:lnTo>
                  <a:lnTo>
                    <a:pt x="758" y="13"/>
                  </a:lnTo>
                  <a:lnTo>
                    <a:pt x="760" y="18"/>
                  </a:lnTo>
                  <a:lnTo>
                    <a:pt x="758" y="36"/>
                  </a:lnTo>
                  <a:lnTo>
                    <a:pt x="748" y="46"/>
                  </a:lnTo>
                  <a:lnTo>
                    <a:pt x="730" y="48"/>
                  </a:lnTo>
                  <a:lnTo>
                    <a:pt x="700" y="48"/>
                  </a:lnTo>
                  <a:lnTo>
                    <a:pt x="645" y="48"/>
                  </a:lnTo>
                  <a:lnTo>
                    <a:pt x="605" y="53"/>
                  </a:lnTo>
                  <a:lnTo>
                    <a:pt x="575" y="61"/>
                  </a:lnTo>
                  <a:lnTo>
                    <a:pt x="557" y="69"/>
                  </a:lnTo>
                  <a:lnTo>
                    <a:pt x="545" y="84"/>
                  </a:lnTo>
                  <a:lnTo>
                    <a:pt x="537" y="101"/>
                  </a:lnTo>
                  <a:lnTo>
                    <a:pt x="532" y="124"/>
                  </a:lnTo>
                  <a:lnTo>
                    <a:pt x="532" y="124"/>
                  </a:lnTo>
                  <a:lnTo>
                    <a:pt x="316" y="985"/>
                  </a:lnTo>
                  <a:lnTo>
                    <a:pt x="314" y="995"/>
                  </a:lnTo>
                  <a:lnTo>
                    <a:pt x="311" y="1002"/>
                  </a:lnTo>
                  <a:lnTo>
                    <a:pt x="311" y="1007"/>
                  </a:lnTo>
                  <a:lnTo>
                    <a:pt x="311" y="1012"/>
                  </a:lnTo>
                  <a:lnTo>
                    <a:pt x="309" y="1015"/>
                  </a:lnTo>
                  <a:lnTo>
                    <a:pt x="309" y="1017"/>
                  </a:lnTo>
                  <a:lnTo>
                    <a:pt x="309" y="1020"/>
                  </a:lnTo>
                  <a:lnTo>
                    <a:pt x="311" y="1025"/>
                  </a:lnTo>
                  <a:lnTo>
                    <a:pt x="311" y="1030"/>
                  </a:lnTo>
                  <a:lnTo>
                    <a:pt x="316" y="1033"/>
                  </a:lnTo>
                  <a:lnTo>
                    <a:pt x="321" y="1035"/>
                  </a:lnTo>
                  <a:lnTo>
                    <a:pt x="329" y="1038"/>
                  </a:lnTo>
                  <a:lnTo>
                    <a:pt x="514" y="1038"/>
                  </a:lnTo>
                  <a:lnTo>
                    <a:pt x="582" y="1033"/>
                  </a:lnTo>
                  <a:lnTo>
                    <a:pt x="645" y="1020"/>
                  </a:lnTo>
                  <a:lnTo>
                    <a:pt x="695" y="1000"/>
                  </a:lnTo>
                  <a:lnTo>
                    <a:pt x="740" y="975"/>
                  </a:lnTo>
                  <a:lnTo>
                    <a:pt x="778" y="944"/>
                  </a:lnTo>
                  <a:lnTo>
                    <a:pt x="811" y="911"/>
                  </a:lnTo>
                  <a:lnTo>
                    <a:pt x="838" y="874"/>
                  </a:lnTo>
                  <a:lnTo>
                    <a:pt x="861" y="833"/>
                  </a:lnTo>
                  <a:lnTo>
                    <a:pt x="878" y="790"/>
                  </a:lnTo>
                  <a:lnTo>
                    <a:pt x="896" y="750"/>
                  </a:lnTo>
                  <a:lnTo>
                    <a:pt x="911" y="710"/>
                  </a:lnTo>
                  <a:lnTo>
                    <a:pt x="916" y="697"/>
                  </a:lnTo>
                  <a:lnTo>
                    <a:pt x="921" y="689"/>
                  </a:lnTo>
                  <a:lnTo>
                    <a:pt x="923" y="684"/>
                  </a:lnTo>
                  <a:lnTo>
                    <a:pt x="928" y="679"/>
                  </a:lnTo>
                  <a:lnTo>
                    <a:pt x="933" y="677"/>
                  </a:lnTo>
                  <a:lnTo>
                    <a:pt x="938" y="677"/>
                  </a:lnTo>
                  <a:lnTo>
                    <a:pt x="946" y="677"/>
                  </a:lnTo>
                  <a:lnTo>
                    <a:pt x="951" y="679"/>
                  </a:lnTo>
                  <a:lnTo>
                    <a:pt x="954" y="682"/>
                  </a:lnTo>
                  <a:lnTo>
                    <a:pt x="956" y="687"/>
                  </a:lnTo>
                  <a:lnTo>
                    <a:pt x="956" y="689"/>
                  </a:lnTo>
                  <a:lnTo>
                    <a:pt x="956" y="694"/>
                  </a:lnTo>
                  <a:lnTo>
                    <a:pt x="956" y="694"/>
                  </a:lnTo>
                  <a:lnTo>
                    <a:pt x="956" y="697"/>
                  </a:lnTo>
                  <a:lnTo>
                    <a:pt x="956" y="702"/>
                  </a:lnTo>
                  <a:lnTo>
                    <a:pt x="954" y="707"/>
                  </a:lnTo>
                  <a:lnTo>
                    <a:pt x="951" y="717"/>
                  </a:lnTo>
                  <a:lnTo>
                    <a:pt x="828" y="1060"/>
                  </a:lnTo>
                  <a:lnTo>
                    <a:pt x="821" y="1076"/>
                  </a:lnTo>
                  <a:lnTo>
                    <a:pt x="813" y="1083"/>
                  </a:lnTo>
                  <a:lnTo>
                    <a:pt x="800" y="1086"/>
                  </a:lnTo>
                  <a:lnTo>
                    <a:pt x="778" y="1088"/>
                  </a:lnTo>
                  <a:lnTo>
                    <a:pt x="43" y="1088"/>
                  </a:lnTo>
                  <a:lnTo>
                    <a:pt x="25" y="1086"/>
                  </a:lnTo>
                  <a:lnTo>
                    <a:pt x="13" y="1086"/>
                  </a:lnTo>
                  <a:lnTo>
                    <a:pt x="3" y="1081"/>
                  </a:lnTo>
                  <a:lnTo>
                    <a:pt x="0" y="1070"/>
                  </a:lnTo>
                  <a:lnTo>
                    <a:pt x="3" y="1050"/>
                  </a:lnTo>
                  <a:lnTo>
                    <a:pt x="13" y="1040"/>
                  </a:lnTo>
                  <a:lnTo>
                    <a:pt x="25" y="1038"/>
                  </a:lnTo>
                  <a:lnTo>
                    <a:pt x="43" y="1038"/>
                  </a:lnTo>
                  <a:lnTo>
                    <a:pt x="90" y="1035"/>
                  </a:lnTo>
                  <a:lnTo>
                    <a:pt x="123" y="1033"/>
                  </a:lnTo>
                  <a:lnTo>
                    <a:pt x="148" y="1028"/>
                  </a:lnTo>
                  <a:lnTo>
                    <a:pt x="163" y="1017"/>
                  </a:lnTo>
                  <a:lnTo>
                    <a:pt x="173" y="1005"/>
                  </a:lnTo>
                  <a:lnTo>
                    <a:pt x="181" y="985"/>
                  </a:lnTo>
                  <a:lnTo>
                    <a:pt x="188" y="962"/>
                  </a:lnTo>
                  <a:lnTo>
                    <a:pt x="399" y="109"/>
                  </a:lnTo>
                  <a:lnTo>
                    <a:pt x="402" y="99"/>
                  </a:lnTo>
                  <a:lnTo>
                    <a:pt x="404" y="91"/>
                  </a:lnTo>
                  <a:lnTo>
                    <a:pt x="407" y="86"/>
                  </a:lnTo>
                  <a:lnTo>
                    <a:pt x="407" y="81"/>
                  </a:lnTo>
                  <a:lnTo>
                    <a:pt x="407" y="79"/>
                  </a:lnTo>
                  <a:lnTo>
                    <a:pt x="404" y="66"/>
                  </a:lnTo>
                  <a:lnTo>
                    <a:pt x="397" y="58"/>
                  </a:lnTo>
                  <a:lnTo>
                    <a:pt x="381" y="56"/>
                  </a:lnTo>
                  <a:lnTo>
                    <a:pt x="364" y="53"/>
                  </a:lnTo>
                  <a:lnTo>
                    <a:pt x="336" y="51"/>
                  </a:lnTo>
                  <a:lnTo>
                    <a:pt x="314" y="48"/>
                  </a:lnTo>
                  <a:lnTo>
                    <a:pt x="301" y="48"/>
                  </a:lnTo>
                  <a:lnTo>
                    <a:pt x="279" y="48"/>
                  </a:lnTo>
                  <a:lnTo>
                    <a:pt x="264" y="43"/>
                  </a:lnTo>
                  <a:lnTo>
                    <a:pt x="261" y="31"/>
                  </a:lnTo>
                  <a:lnTo>
                    <a:pt x="261" y="21"/>
                  </a:lnTo>
                  <a:lnTo>
                    <a:pt x="264" y="13"/>
                  </a:lnTo>
                  <a:lnTo>
                    <a:pt x="266" y="8"/>
                  </a:lnTo>
                  <a:lnTo>
                    <a:pt x="271" y="5"/>
                  </a:lnTo>
                  <a:lnTo>
                    <a:pt x="274" y="3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"/>
            <p:cNvSpPr>
              <a:spLocks noEditPoints="1"/>
            </p:cNvSpPr>
            <p:nvPr/>
          </p:nvSpPr>
          <p:spPr bwMode="auto">
            <a:xfrm>
              <a:off x="7188" y="3608"/>
              <a:ext cx="516" cy="1014"/>
            </a:xfrm>
            <a:custGeom>
              <a:avLst/>
              <a:gdLst/>
              <a:ahLst/>
              <a:cxnLst>
                <a:cxn ang="0">
                  <a:pos x="363" y="128"/>
                </a:cxn>
                <a:cxn ang="0">
                  <a:pos x="406" y="136"/>
                </a:cxn>
                <a:cxn ang="0">
                  <a:pos x="454" y="123"/>
                </a:cxn>
                <a:cxn ang="0">
                  <a:pos x="326" y="0"/>
                </a:cxn>
                <a:cxn ang="0">
                  <a:pos x="341" y="10"/>
                </a:cxn>
                <a:cxn ang="0">
                  <a:pos x="341" y="22"/>
                </a:cxn>
                <a:cxn ang="0">
                  <a:pos x="336" y="50"/>
                </a:cxn>
                <a:cxn ang="0">
                  <a:pos x="336" y="70"/>
                </a:cxn>
                <a:cxn ang="0">
                  <a:pos x="341" y="93"/>
                </a:cxn>
                <a:cxn ang="0">
                  <a:pos x="371" y="93"/>
                </a:cxn>
                <a:cxn ang="0">
                  <a:pos x="439" y="90"/>
                </a:cxn>
                <a:cxn ang="0">
                  <a:pos x="499" y="101"/>
                </a:cxn>
                <a:cxn ang="0">
                  <a:pos x="511" y="143"/>
                </a:cxn>
                <a:cxn ang="0">
                  <a:pos x="449" y="164"/>
                </a:cxn>
                <a:cxn ang="0">
                  <a:pos x="388" y="166"/>
                </a:cxn>
                <a:cxn ang="0">
                  <a:pos x="331" y="143"/>
                </a:cxn>
                <a:cxn ang="0">
                  <a:pos x="331" y="143"/>
                </a:cxn>
                <a:cxn ang="0">
                  <a:pos x="178" y="280"/>
                </a:cxn>
                <a:cxn ang="0">
                  <a:pos x="82" y="482"/>
                </a:cxn>
                <a:cxn ang="0">
                  <a:pos x="90" y="638"/>
                </a:cxn>
                <a:cxn ang="0">
                  <a:pos x="153" y="704"/>
                </a:cxn>
                <a:cxn ang="0">
                  <a:pos x="258" y="742"/>
                </a:cxn>
                <a:cxn ang="0">
                  <a:pos x="338" y="767"/>
                </a:cxn>
                <a:cxn ang="0">
                  <a:pos x="404" y="812"/>
                </a:cxn>
                <a:cxn ang="0">
                  <a:pos x="421" y="906"/>
                </a:cxn>
                <a:cxn ang="0">
                  <a:pos x="363" y="991"/>
                </a:cxn>
                <a:cxn ang="0">
                  <a:pos x="268" y="1012"/>
                </a:cxn>
                <a:cxn ang="0">
                  <a:pos x="195" y="981"/>
                </a:cxn>
                <a:cxn ang="0">
                  <a:pos x="175" y="956"/>
                </a:cxn>
                <a:cxn ang="0">
                  <a:pos x="183" y="946"/>
                </a:cxn>
                <a:cxn ang="0">
                  <a:pos x="200" y="948"/>
                </a:cxn>
                <a:cxn ang="0">
                  <a:pos x="273" y="979"/>
                </a:cxn>
                <a:cxn ang="0">
                  <a:pos x="333" y="969"/>
                </a:cxn>
                <a:cxn ang="0">
                  <a:pos x="351" y="916"/>
                </a:cxn>
                <a:cxn ang="0">
                  <a:pos x="318" y="858"/>
                </a:cxn>
                <a:cxn ang="0">
                  <a:pos x="215" y="825"/>
                </a:cxn>
                <a:cxn ang="0">
                  <a:pos x="115" y="789"/>
                </a:cxn>
                <a:cxn ang="0">
                  <a:pos x="62" y="752"/>
                </a:cxn>
                <a:cxn ang="0">
                  <a:pos x="2" y="636"/>
                </a:cxn>
                <a:cxn ang="0">
                  <a:pos x="27" y="441"/>
                </a:cxn>
                <a:cxn ang="0">
                  <a:pos x="148" y="247"/>
                </a:cxn>
                <a:cxn ang="0">
                  <a:pos x="311" y="116"/>
                </a:cxn>
                <a:cxn ang="0">
                  <a:pos x="301" y="45"/>
                </a:cxn>
                <a:cxn ang="0">
                  <a:pos x="313" y="2"/>
                </a:cxn>
              </a:cxnLst>
              <a:rect l="0" t="0" r="r" b="b"/>
              <a:pathLst>
                <a:path w="516" h="1014">
                  <a:moveTo>
                    <a:pt x="414" y="121"/>
                  </a:moveTo>
                  <a:lnTo>
                    <a:pt x="391" y="121"/>
                  </a:lnTo>
                  <a:lnTo>
                    <a:pt x="363" y="128"/>
                  </a:lnTo>
                  <a:lnTo>
                    <a:pt x="376" y="133"/>
                  </a:lnTo>
                  <a:lnTo>
                    <a:pt x="386" y="136"/>
                  </a:lnTo>
                  <a:lnTo>
                    <a:pt x="406" y="136"/>
                  </a:lnTo>
                  <a:lnTo>
                    <a:pt x="444" y="133"/>
                  </a:lnTo>
                  <a:lnTo>
                    <a:pt x="471" y="128"/>
                  </a:lnTo>
                  <a:lnTo>
                    <a:pt x="454" y="123"/>
                  </a:lnTo>
                  <a:lnTo>
                    <a:pt x="439" y="121"/>
                  </a:lnTo>
                  <a:lnTo>
                    <a:pt x="414" y="121"/>
                  </a:lnTo>
                  <a:close/>
                  <a:moveTo>
                    <a:pt x="326" y="0"/>
                  </a:moveTo>
                  <a:lnTo>
                    <a:pt x="331" y="0"/>
                  </a:lnTo>
                  <a:lnTo>
                    <a:pt x="336" y="5"/>
                  </a:lnTo>
                  <a:lnTo>
                    <a:pt x="341" y="10"/>
                  </a:lnTo>
                  <a:lnTo>
                    <a:pt x="341" y="15"/>
                  </a:lnTo>
                  <a:lnTo>
                    <a:pt x="341" y="20"/>
                  </a:lnTo>
                  <a:lnTo>
                    <a:pt x="341" y="22"/>
                  </a:lnTo>
                  <a:lnTo>
                    <a:pt x="338" y="32"/>
                  </a:lnTo>
                  <a:lnTo>
                    <a:pt x="336" y="40"/>
                  </a:lnTo>
                  <a:lnTo>
                    <a:pt x="336" y="50"/>
                  </a:lnTo>
                  <a:lnTo>
                    <a:pt x="336" y="55"/>
                  </a:lnTo>
                  <a:lnTo>
                    <a:pt x="333" y="60"/>
                  </a:lnTo>
                  <a:lnTo>
                    <a:pt x="336" y="70"/>
                  </a:lnTo>
                  <a:lnTo>
                    <a:pt x="336" y="80"/>
                  </a:lnTo>
                  <a:lnTo>
                    <a:pt x="338" y="88"/>
                  </a:lnTo>
                  <a:lnTo>
                    <a:pt x="341" y="93"/>
                  </a:lnTo>
                  <a:lnTo>
                    <a:pt x="341" y="98"/>
                  </a:lnTo>
                  <a:lnTo>
                    <a:pt x="341" y="101"/>
                  </a:lnTo>
                  <a:lnTo>
                    <a:pt x="371" y="93"/>
                  </a:lnTo>
                  <a:lnTo>
                    <a:pt x="396" y="90"/>
                  </a:lnTo>
                  <a:lnTo>
                    <a:pt x="416" y="90"/>
                  </a:lnTo>
                  <a:lnTo>
                    <a:pt x="439" y="90"/>
                  </a:lnTo>
                  <a:lnTo>
                    <a:pt x="461" y="93"/>
                  </a:lnTo>
                  <a:lnTo>
                    <a:pt x="481" y="95"/>
                  </a:lnTo>
                  <a:lnTo>
                    <a:pt x="499" y="101"/>
                  </a:lnTo>
                  <a:lnTo>
                    <a:pt x="511" y="111"/>
                  </a:lnTo>
                  <a:lnTo>
                    <a:pt x="516" y="126"/>
                  </a:lnTo>
                  <a:lnTo>
                    <a:pt x="511" y="143"/>
                  </a:lnTo>
                  <a:lnTo>
                    <a:pt x="494" y="154"/>
                  </a:lnTo>
                  <a:lnTo>
                    <a:pt x="474" y="161"/>
                  </a:lnTo>
                  <a:lnTo>
                    <a:pt x="449" y="164"/>
                  </a:lnTo>
                  <a:lnTo>
                    <a:pt x="424" y="166"/>
                  </a:lnTo>
                  <a:lnTo>
                    <a:pt x="404" y="166"/>
                  </a:lnTo>
                  <a:lnTo>
                    <a:pt x="388" y="166"/>
                  </a:lnTo>
                  <a:lnTo>
                    <a:pt x="368" y="164"/>
                  </a:lnTo>
                  <a:lnTo>
                    <a:pt x="348" y="156"/>
                  </a:lnTo>
                  <a:lnTo>
                    <a:pt x="331" y="143"/>
                  </a:lnTo>
                  <a:lnTo>
                    <a:pt x="331" y="143"/>
                  </a:lnTo>
                  <a:lnTo>
                    <a:pt x="331" y="143"/>
                  </a:lnTo>
                  <a:lnTo>
                    <a:pt x="331" y="143"/>
                  </a:lnTo>
                  <a:lnTo>
                    <a:pt x="278" y="179"/>
                  </a:lnTo>
                  <a:lnTo>
                    <a:pt x="225" y="224"/>
                  </a:lnTo>
                  <a:lnTo>
                    <a:pt x="178" y="280"/>
                  </a:lnTo>
                  <a:lnTo>
                    <a:pt x="138" y="343"/>
                  </a:lnTo>
                  <a:lnTo>
                    <a:pt x="102" y="411"/>
                  </a:lnTo>
                  <a:lnTo>
                    <a:pt x="82" y="482"/>
                  </a:lnTo>
                  <a:lnTo>
                    <a:pt x="72" y="555"/>
                  </a:lnTo>
                  <a:lnTo>
                    <a:pt x="77" y="598"/>
                  </a:lnTo>
                  <a:lnTo>
                    <a:pt x="90" y="638"/>
                  </a:lnTo>
                  <a:lnTo>
                    <a:pt x="112" y="673"/>
                  </a:lnTo>
                  <a:lnTo>
                    <a:pt x="133" y="691"/>
                  </a:lnTo>
                  <a:lnTo>
                    <a:pt x="153" y="704"/>
                  </a:lnTo>
                  <a:lnTo>
                    <a:pt x="178" y="716"/>
                  </a:lnTo>
                  <a:lnTo>
                    <a:pt x="213" y="729"/>
                  </a:lnTo>
                  <a:lnTo>
                    <a:pt x="258" y="742"/>
                  </a:lnTo>
                  <a:lnTo>
                    <a:pt x="286" y="749"/>
                  </a:lnTo>
                  <a:lnTo>
                    <a:pt x="313" y="759"/>
                  </a:lnTo>
                  <a:lnTo>
                    <a:pt x="338" y="767"/>
                  </a:lnTo>
                  <a:lnTo>
                    <a:pt x="351" y="772"/>
                  </a:lnTo>
                  <a:lnTo>
                    <a:pt x="381" y="789"/>
                  </a:lnTo>
                  <a:lnTo>
                    <a:pt x="404" y="812"/>
                  </a:lnTo>
                  <a:lnTo>
                    <a:pt x="419" y="840"/>
                  </a:lnTo>
                  <a:lnTo>
                    <a:pt x="424" y="875"/>
                  </a:lnTo>
                  <a:lnTo>
                    <a:pt x="421" y="906"/>
                  </a:lnTo>
                  <a:lnTo>
                    <a:pt x="409" y="938"/>
                  </a:lnTo>
                  <a:lnTo>
                    <a:pt x="388" y="966"/>
                  </a:lnTo>
                  <a:lnTo>
                    <a:pt x="363" y="991"/>
                  </a:lnTo>
                  <a:lnTo>
                    <a:pt x="333" y="1009"/>
                  </a:lnTo>
                  <a:lnTo>
                    <a:pt x="298" y="1014"/>
                  </a:lnTo>
                  <a:lnTo>
                    <a:pt x="268" y="1012"/>
                  </a:lnTo>
                  <a:lnTo>
                    <a:pt x="240" y="1004"/>
                  </a:lnTo>
                  <a:lnTo>
                    <a:pt x="215" y="994"/>
                  </a:lnTo>
                  <a:lnTo>
                    <a:pt x="195" y="981"/>
                  </a:lnTo>
                  <a:lnTo>
                    <a:pt x="180" y="969"/>
                  </a:lnTo>
                  <a:lnTo>
                    <a:pt x="175" y="959"/>
                  </a:lnTo>
                  <a:lnTo>
                    <a:pt x="175" y="956"/>
                  </a:lnTo>
                  <a:lnTo>
                    <a:pt x="178" y="951"/>
                  </a:lnTo>
                  <a:lnTo>
                    <a:pt x="180" y="948"/>
                  </a:lnTo>
                  <a:lnTo>
                    <a:pt x="183" y="946"/>
                  </a:lnTo>
                  <a:lnTo>
                    <a:pt x="190" y="943"/>
                  </a:lnTo>
                  <a:lnTo>
                    <a:pt x="195" y="946"/>
                  </a:lnTo>
                  <a:lnTo>
                    <a:pt x="200" y="948"/>
                  </a:lnTo>
                  <a:lnTo>
                    <a:pt x="205" y="951"/>
                  </a:lnTo>
                  <a:lnTo>
                    <a:pt x="240" y="971"/>
                  </a:lnTo>
                  <a:lnTo>
                    <a:pt x="273" y="979"/>
                  </a:lnTo>
                  <a:lnTo>
                    <a:pt x="298" y="981"/>
                  </a:lnTo>
                  <a:lnTo>
                    <a:pt x="318" y="979"/>
                  </a:lnTo>
                  <a:lnTo>
                    <a:pt x="333" y="969"/>
                  </a:lnTo>
                  <a:lnTo>
                    <a:pt x="343" y="954"/>
                  </a:lnTo>
                  <a:lnTo>
                    <a:pt x="351" y="936"/>
                  </a:lnTo>
                  <a:lnTo>
                    <a:pt x="351" y="916"/>
                  </a:lnTo>
                  <a:lnTo>
                    <a:pt x="348" y="890"/>
                  </a:lnTo>
                  <a:lnTo>
                    <a:pt x="336" y="873"/>
                  </a:lnTo>
                  <a:lnTo>
                    <a:pt x="318" y="858"/>
                  </a:lnTo>
                  <a:lnTo>
                    <a:pt x="296" y="848"/>
                  </a:lnTo>
                  <a:lnTo>
                    <a:pt x="271" y="842"/>
                  </a:lnTo>
                  <a:lnTo>
                    <a:pt x="215" y="825"/>
                  </a:lnTo>
                  <a:lnTo>
                    <a:pt x="173" y="810"/>
                  </a:lnTo>
                  <a:lnTo>
                    <a:pt x="140" y="800"/>
                  </a:lnTo>
                  <a:lnTo>
                    <a:pt x="115" y="789"/>
                  </a:lnTo>
                  <a:lnTo>
                    <a:pt x="95" y="777"/>
                  </a:lnTo>
                  <a:lnTo>
                    <a:pt x="77" y="767"/>
                  </a:lnTo>
                  <a:lnTo>
                    <a:pt x="62" y="752"/>
                  </a:lnTo>
                  <a:lnTo>
                    <a:pt x="32" y="716"/>
                  </a:lnTo>
                  <a:lnTo>
                    <a:pt x="12" y="676"/>
                  </a:lnTo>
                  <a:lnTo>
                    <a:pt x="2" y="636"/>
                  </a:lnTo>
                  <a:lnTo>
                    <a:pt x="0" y="593"/>
                  </a:lnTo>
                  <a:lnTo>
                    <a:pt x="7" y="517"/>
                  </a:lnTo>
                  <a:lnTo>
                    <a:pt x="27" y="441"/>
                  </a:lnTo>
                  <a:lnTo>
                    <a:pt x="60" y="371"/>
                  </a:lnTo>
                  <a:lnTo>
                    <a:pt x="100" y="305"/>
                  </a:lnTo>
                  <a:lnTo>
                    <a:pt x="148" y="247"/>
                  </a:lnTo>
                  <a:lnTo>
                    <a:pt x="200" y="194"/>
                  </a:lnTo>
                  <a:lnTo>
                    <a:pt x="255" y="148"/>
                  </a:lnTo>
                  <a:lnTo>
                    <a:pt x="311" y="116"/>
                  </a:lnTo>
                  <a:lnTo>
                    <a:pt x="301" y="85"/>
                  </a:lnTo>
                  <a:lnTo>
                    <a:pt x="301" y="58"/>
                  </a:lnTo>
                  <a:lnTo>
                    <a:pt x="301" y="45"/>
                  </a:lnTo>
                  <a:lnTo>
                    <a:pt x="301" y="30"/>
                  </a:lnTo>
                  <a:lnTo>
                    <a:pt x="306" y="15"/>
                  </a:lnTo>
                  <a:lnTo>
                    <a:pt x="313" y="2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0"/>
            <p:cNvSpPr>
              <a:spLocks noEditPoints="1"/>
            </p:cNvSpPr>
            <p:nvPr/>
          </p:nvSpPr>
          <p:spPr bwMode="auto">
            <a:xfrm>
              <a:off x="7167" y="4857"/>
              <a:ext cx="342" cy="757"/>
            </a:xfrm>
            <a:custGeom>
              <a:avLst/>
              <a:gdLst/>
              <a:ahLst/>
              <a:cxnLst>
                <a:cxn ang="0">
                  <a:pos x="199" y="255"/>
                </a:cxn>
                <a:cxn ang="0">
                  <a:pos x="249" y="290"/>
                </a:cxn>
                <a:cxn ang="0">
                  <a:pos x="269" y="346"/>
                </a:cxn>
                <a:cxn ang="0">
                  <a:pos x="266" y="368"/>
                </a:cxn>
                <a:cxn ang="0">
                  <a:pos x="259" y="391"/>
                </a:cxn>
                <a:cxn ang="0">
                  <a:pos x="244" y="434"/>
                </a:cxn>
                <a:cxn ang="0">
                  <a:pos x="224" y="487"/>
                </a:cxn>
                <a:cxn ang="0">
                  <a:pos x="209" y="522"/>
                </a:cxn>
                <a:cxn ang="0">
                  <a:pos x="159" y="648"/>
                </a:cxn>
                <a:cxn ang="0">
                  <a:pos x="154" y="696"/>
                </a:cxn>
                <a:cxn ang="0">
                  <a:pos x="159" y="711"/>
                </a:cxn>
                <a:cxn ang="0">
                  <a:pos x="166" y="722"/>
                </a:cxn>
                <a:cxn ang="0">
                  <a:pos x="181" y="727"/>
                </a:cxn>
                <a:cxn ang="0">
                  <a:pos x="236" y="704"/>
                </a:cxn>
                <a:cxn ang="0">
                  <a:pos x="284" y="636"/>
                </a:cxn>
                <a:cxn ang="0">
                  <a:pos x="304" y="583"/>
                </a:cxn>
                <a:cxn ang="0">
                  <a:pos x="307" y="575"/>
                </a:cxn>
                <a:cxn ang="0">
                  <a:pos x="317" y="570"/>
                </a:cxn>
                <a:cxn ang="0">
                  <a:pos x="324" y="570"/>
                </a:cxn>
                <a:cxn ang="0">
                  <a:pos x="332" y="573"/>
                </a:cxn>
                <a:cxn ang="0">
                  <a:pos x="339" y="580"/>
                </a:cxn>
                <a:cxn ang="0">
                  <a:pos x="339" y="595"/>
                </a:cxn>
                <a:cxn ang="0">
                  <a:pos x="324" y="636"/>
                </a:cxn>
                <a:cxn ang="0">
                  <a:pos x="292" y="689"/>
                </a:cxn>
                <a:cxn ang="0">
                  <a:pos x="244" y="737"/>
                </a:cxn>
                <a:cxn ang="0">
                  <a:pos x="179" y="757"/>
                </a:cxn>
                <a:cxn ang="0">
                  <a:pos x="113" y="737"/>
                </a:cxn>
                <a:cxn ang="0">
                  <a:pos x="78" y="691"/>
                </a:cxn>
                <a:cxn ang="0">
                  <a:pos x="76" y="636"/>
                </a:cxn>
                <a:cxn ang="0">
                  <a:pos x="81" y="613"/>
                </a:cxn>
                <a:cxn ang="0">
                  <a:pos x="166" y="396"/>
                </a:cxn>
                <a:cxn ang="0">
                  <a:pos x="184" y="351"/>
                </a:cxn>
                <a:cxn ang="0">
                  <a:pos x="186" y="320"/>
                </a:cxn>
                <a:cxn ang="0">
                  <a:pos x="184" y="298"/>
                </a:cxn>
                <a:cxn ang="0">
                  <a:pos x="174" y="285"/>
                </a:cxn>
                <a:cxn ang="0">
                  <a:pos x="159" y="280"/>
                </a:cxn>
                <a:cxn ang="0">
                  <a:pos x="108" y="300"/>
                </a:cxn>
                <a:cxn ang="0">
                  <a:pos x="58" y="366"/>
                </a:cxn>
                <a:cxn ang="0">
                  <a:pos x="38" y="424"/>
                </a:cxn>
                <a:cxn ang="0">
                  <a:pos x="33" y="434"/>
                </a:cxn>
                <a:cxn ang="0">
                  <a:pos x="21" y="436"/>
                </a:cxn>
                <a:cxn ang="0">
                  <a:pos x="13" y="434"/>
                </a:cxn>
                <a:cxn ang="0">
                  <a:pos x="3" y="431"/>
                </a:cxn>
                <a:cxn ang="0">
                  <a:pos x="0" y="421"/>
                </a:cxn>
                <a:cxn ang="0">
                  <a:pos x="11" y="386"/>
                </a:cxn>
                <a:cxn ang="0">
                  <a:pos x="41" y="328"/>
                </a:cxn>
                <a:cxn ang="0">
                  <a:pos x="91" y="275"/>
                </a:cxn>
                <a:cxn ang="0">
                  <a:pos x="164" y="250"/>
                </a:cxn>
                <a:cxn ang="0">
                  <a:pos x="312" y="43"/>
                </a:cxn>
                <a:cxn ang="0">
                  <a:pos x="312" y="43"/>
                </a:cxn>
                <a:cxn ang="0">
                  <a:pos x="287" y="5"/>
                </a:cxn>
                <a:cxn ang="0">
                  <a:pos x="309" y="28"/>
                </a:cxn>
                <a:cxn ang="0">
                  <a:pos x="307" y="65"/>
                </a:cxn>
                <a:cxn ang="0">
                  <a:pos x="271" y="101"/>
                </a:cxn>
                <a:cxn ang="0">
                  <a:pos x="229" y="101"/>
                </a:cxn>
                <a:cxn ang="0">
                  <a:pos x="206" y="75"/>
                </a:cxn>
                <a:cxn ang="0">
                  <a:pos x="209" y="38"/>
                </a:cxn>
                <a:cxn ang="0">
                  <a:pos x="244" y="5"/>
                </a:cxn>
              </a:cxnLst>
              <a:rect l="0" t="0" r="r" b="b"/>
              <a:pathLst>
                <a:path w="342" h="757">
                  <a:moveTo>
                    <a:pt x="164" y="250"/>
                  </a:moveTo>
                  <a:lnTo>
                    <a:pt x="199" y="255"/>
                  </a:lnTo>
                  <a:lnTo>
                    <a:pt x="226" y="267"/>
                  </a:lnTo>
                  <a:lnTo>
                    <a:pt x="249" y="290"/>
                  </a:lnTo>
                  <a:lnTo>
                    <a:pt x="264" y="315"/>
                  </a:lnTo>
                  <a:lnTo>
                    <a:pt x="269" y="346"/>
                  </a:lnTo>
                  <a:lnTo>
                    <a:pt x="269" y="356"/>
                  </a:lnTo>
                  <a:lnTo>
                    <a:pt x="266" y="368"/>
                  </a:lnTo>
                  <a:lnTo>
                    <a:pt x="264" y="381"/>
                  </a:lnTo>
                  <a:lnTo>
                    <a:pt x="259" y="391"/>
                  </a:lnTo>
                  <a:lnTo>
                    <a:pt x="251" y="411"/>
                  </a:lnTo>
                  <a:lnTo>
                    <a:pt x="244" y="434"/>
                  </a:lnTo>
                  <a:lnTo>
                    <a:pt x="234" y="462"/>
                  </a:lnTo>
                  <a:lnTo>
                    <a:pt x="224" y="487"/>
                  </a:lnTo>
                  <a:lnTo>
                    <a:pt x="214" y="507"/>
                  </a:lnTo>
                  <a:lnTo>
                    <a:pt x="209" y="522"/>
                  </a:lnTo>
                  <a:lnTo>
                    <a:pt x="171" y="613"/>
                  </a:lnTo>
                  <a:lnTo>
                    <a:pt x="159" y="648"/>
                  </a:lnTo>
                  <a:lnTo>
                    <a:pt x="154" y="686"/>
                  </a:lnTo>
                  <a:lnTo>
                    <a:pt x="154" y="696"/>
                  </a:lnTo>
                  <a:lnTo>
                    <a:pt x="156" y="704"/>
                  </a:lnTo>
                  <a:lnTo>
                    <a:pt x="159" y="711"/>
                  </a:lnTo>
                  <a:lnTo>
                    <a:pt x="161" y="719"/>
                  </a:lnTo>
                  <a:lnTo>
                    <a:pt x="166" y="722"/>
                  </a:lnTo>
                  <a:lnTo>
                    <a:pt x="174" y="724"/>
                  </a:lnTo>
                  <a:lnTo>
                    <a:pt x="181" y="727"/>
                  </a:lnTo>
                  <a:lnTo>
                    <a:pt x="209" y="719"/>
                  </a:lnTo>
                  <a:lnTo>
                    <a:pt x="236" y="704"/>
                  </a:lnTo>
                  <a:lnTo>
                    <a:pt x="261" y="676"/>
                  </a:lnTo>
                  <a:lnTo>
                    <a:pt x="284" y="636"/>
                  </a:lnTo>
                  <a:lnTo>
                    <a:pt x="302" y="588"/>
                  </a:lnTo>
                  <a:lnTo>
                    <a:pt x="304" y="583"/>
                  </a:lnTo>
                  <a:lnTo>
                    <a:pt x="304" y="580"/>
                  </a:lnTo>
                  <a:lnTo>
                    <a:pt x="307" y="575"/>
                  </a:lnTo>
                  <a:lnTo>
                    <a:pt x="312" y="573"/>
                  </a:lnTo>
                  <a:lnTo>
                    <a:pt x="317" y="570"/>
                  </a:lnTo>
                  <a:lnTo>
                    <a:pt x="324" y="570"/>
                  </a:lnTo>
                  <a:lnTo>
                    <a:pt x="324" y="570"/>
                  </a:lnTo>
                  <a:lnTo>
                    <a:pt x="329" y="570"/>
                  </a:lnTo>
                  <a:lnTo>
                    <a:pt x="332" y="573"/>
                  </a:lnTo>
                  <a:lnTo>
                    <a:pt x="337" y="575"/>
                  </a:lnTo>
                  <a:lnTo>
                    <a:pt x="339" y="580"/>
                  </a:lnTo>
                  <a:lnTo>
                    <a:pt x="342" y="585"/>
                  </a:lnTo>
                  <a:lnTo>
                    <a:pt x="339" y="595"/>
                  </a:lnTo>
                  <a:lnTo>
                    <a:pt x="334" y="613"/>
                  </a:lnTo>
                  <a:lnTo>
                    <a:pt x="324" y="636"/>
                  </a:lnTo>
                  <a:lnTo>
                    <a:pt x="309" y="664"/>
                  </a:lnTo>
                  <a:lnTo>
                    <a:pt x="292" y="689"/>
                  </a:lnTo>
                  <a:lnTo>
                    <a:pt x="271" y="714"/>
                  </a:lnTo>
                  <a:lnTo>
                    <a:pt x="244" y="737"/>
                  </a:lnTo>
                  <a:lnTo>
                    <a:pt x="214" y="749"/>
                  </a:lnTo>
                  <a:lnTo>
                    <a:pt x="179" y="757"/>
                  </a:lnTo>
                  <a:lnTo>
                    <a:pt x="144" y="752"/>
                  </a:lnTo>
                  <a:lnTo>
                    <a:pt x="113" y="737"/>
                  </a:lnTo>
                  <a:lnTo>
                    <a:pt x="91" y="717"/>
                  </a:lnTo>
                  <a:lnTo>
                    <a:pt x="78" y="691"/>
                  </a:lnTo>
                  <a:lnTo>
                    <a:pt x="71" y="661"/>
                  </a:lnTo>
                  <a:lnTo>
                    <a:pt x="76" y="636"/>
                  </a:lnTo>
                  <a:lnTo>
                    <a:pt x="81" y="613"/>
                  </a:lnTo>
                  <a:lnTo>
                    <a:pt x="81" y="613"/>
                  </a:lnTo>
                  <a:lnTo>
                    <a:pt x="151" y="434"/>
                  </a:lnTo>
                  <a:lnTo>
                    <a:pt x="166" y="396"/>
                  </a:lnTo>
                  <a:lnTo>
                    <a:pt x="176" y="371"/>
                  </a:lnTo>
                  <a:lnTo>
                    <a:pt x="184" y="351"/>
                  </a:lnTo>
                  <a:lnTo>
                    <a:pt x="186" y="335"/>
                  </a:lnTo>
                  <a:lnTo>
                    <a:pt x="186" y="320"/>
                  </a:lnTo>
                  <a:lnTo>
                    <a:pt x="186" y="308"/>
                  </a:lnTo>
                  <a:lnTo>
                    <a:pt x="184" y="298"/>
                  </a:lnTo>
                  <a:lnTo>
                    <a:pt x="179" y="290"/>
                  </a:lnTo>
                  <a:lnTo>
                    <a:pt x="174" y="285"/>
                  </a:lnTo>
                  <a:lnTo>
                    <a:pt x="166" y="280"/>
                  </a:lnTo>
                  <a:lnTo>
                    <a:pt x="159" y="280"/>
                  </a:lnTo>
                  <a:lnTo>
                    <a:pt x="133" y="285"/>
                  </a:lnTo>
                  <a:lnTo>
                    <a:pt x="108" y="300"/>
                  </a:lnTo>
                  <a:lnTo>
                    <a:pt x="83" y="328"/>
                  </a:lnTo>
                  <a:lnTo>
                    <a:pt x="58" y="366"/>
                  </a:lnTo>
                  <a:lnTo>
                    <a:pt x="41" y="419"/>
                  </a:lnTo>
                  <a:lnTo>
                    <a:pt x="38" y="424"/>
                  </a:lnTo>
                  <a:lnTo>
                    <a:pt x="36" y="429"/>
                  </a:lnTo>
                  <a:lnTo>
                    <a:pt x="33" y="434"/>
                  </a:lnTo>
                  <a:lnTo>
                    <a:pt x="28" y="434"/>
                  </a:lnTo>
                  <a:lnTo>
                    <a:pt x="21" y="436"/>
                  </a:lnTo>
                  <a:lnTo>
                    <a:pt x="16" y="436"/>
                  </a:lnTo>
                  <a:lnTo>
                    <a:pt x="13" y="434"/>
                  </a:lnTo>
                  <a:lnTo>
                    <a:pt x="8" y="434"/>
                  </a:lnTo>
                  <a:lnTo>
                    <a:pt x="3" y="431"/>
                  </a:lnTo>
                  <a:lnTo>
                    <a:pt x="0" y="426"/>
                  </a:lnTo>
                  <a:lnTo>
                    <a:pt x="0" y="421"/>
                  </a:lnTo>
                  <a:lnTo>
                    <a:pt x="3" y="409"/>
                  </a:lnTo>
                  <a:lnTo>
                    <a:pt x="11" y="386"/>
                  </a:lnTo>
                  <a:lnTo>
                    <a:pt x="23" y="358"/>
                  </a:lnTo>
                  <a:lnTo>
                    <a:pt x="41" y="328"/>
                  </a:lnTo>
                  <a:lnTo>
                    <a:pt x="63" y="300"/>
                  </a:lnTo>
                  <a:lnTo>
                    <a:pt x="91" y="275"/>
                  </a:lnTo>
                  <a:lnTo>
                    <a:pt x="126" y="257"/>
                  </a:lnTo>
                  <a:lnTo>
                    <a:pt x="164" y="250"/>
                  </a:lnTo>
                  <a:close/>
                  <a:moveTo>
                    <a:pt x="312" y="43"/>
                  </a:moveTo>
                  <a:lnTo>
                    <a:pt x="312" y="43"/>
                  </a:lnTo>
                  <a:lnTo>
                    <a:pt x="312" y="43"/>
                  </a:lnTo>
                  <a:lnTo>
                    <a:pt x="312" y="43"/>
                  </a:lnTo>
                  <a:close/>
                  <a:moveTo>
                    <a:pt x="266" y="0"/>
                  </a:moveTo>
                  <a:lnTo>
                    <a:pt x="287" y="5"/>
                  </a:lnTo>
                  <a:lnTo>
                    <a:pt x="302" y="15"/>
                  </a:lnTo>
                  <a:lnTo>
                    <a:pt x="309" y="28"/>
                  </a:lnTo>
                  <a:lnTo>
                    <a:pt x="312" y="43"/>
                  </a:lnTo>
                  <a:lnTo>
                    <a:pt x="307" y="65"/>
                  </a:lnTo>
                  <a:lnTo>
                    <a:pt x="292" y="86"/>
                  </a:lnTo>
                  <a:lnTo>
                    <a:pt x="271" y="101"/>
                  </a:lnTo>
                  <a:lnTo>
                    <a:pt x="249" y="106"/>
                  </a:lnTo>
                  <a:lnTo>
                    <a:pt x="229" y="101"/>
                  </a:lnTo>
                  <a:lnTo>
                    <a:pt x="214" y="91"/>
                  </a:lnTo>
                  <a:lnTo>
                    <a:pt x="206" y="75"/>
                  </a:lnTo>
                  <a:lnTo>
                    <a:pt x="204" y="60"/>
                  </a:lnTo>
                  <a:lnTo>
                    <a:pt x="209" y="38"/>
                  </a:lnTo>
                  <a:lnTo>
                    <a:pt x="224" y="17"/>
                  </a:lnTo>
                  <a:lnTo>
                    <a:pt x="244" y="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1"/>
            <p:cNvSpPr>
              <a:spLocks/>
            </p:cNvSpPr>
            <p:nvPr/>
          </p:nvSpPr>
          <p:spPr bwMode="auto">
            <a:xfrm>
              <a:off x="8271" y="4211"/>
              <a:ext cx="881" cy="984"/>
            </a:xfrm>
            <a:custGeom>
              <a:avLst/>
              <a:gdLst/>
              <a:ahLst/>
              <a:cxnLst>
                <a:cxn ang="0">
                  <a:pos x="495" y="2"/>
                </a:cxn>
                <a:cxn ang="0">
                  <a:pos x="608" y="22"/>
                </a:cxn>
                <a:cxn ang="0">
                  <a:pos x="713" y="68"/>
                </a:cxn>
                <a:cxn ang="0">
                  <a:pos x="798" y="133"/>
                </a:cxn>
                <a:cxn ang="0">
                  <a:pos x="859" y="227"/>
                </a:cxn>
                <a:cxn ang="0">
                  <a:pos x="881" y="345"/>
                </a:cxn>
                <a:cxn ang="0">
                  <a:pos x="881" y="946"/>
                </a:cxn>
                <a:cxn ang="0">
                  <a:pos x="874" y="974"/>
                </a:cxn>
                <a:cxn ang="0">
                  <a:pos x="849" y="984"/>
                </a:cxn>
                <a:cxn ang="0">
                  <a:pos x="826" y="974"/>
                </a:cxn>
                <a:cxn ang="0">
                  <a:pos x="818" y="946"/>
                </a:cxn>
                <a:cxn ang="0">
                  <a:pos x="818" y="356"/>
                </a:cxn>
                <a:cxn ang="0">
                  <a:pos x="816" y="305"/>
                </a:cxn>
                <a:cxn ang="0">
                  <a:pos x="796" y="237"/>
                </a:cxn>
                <a:cxn ang="0">
                  <a:pos x="743" y="166"/>
                </a:cxn>
                <a:cxn ang="0">
                  <a:pos x="645" y="103"/>
                </a:cxn>
                <a:cxn ang="0">
                  <a:pos x="537" y="70"/>
                </a:cxn>
                <a:cxn ang="0">
                  <a:pos x="440" y="63"/>
                </a:cxn>
                <a:cxn ang="0">
                  <a:pos x="372" y="68"/>
                </a:cxn>
                <a:cxn ang="0">
                  <a:pos x="289" y="83"/>
                </a:cxn>
                <a:cxn ang="0">
                  <a:pos x="206" y="118"/>
                </a:cxn>
                <a:cxn ang="0">
                  <a:pos x="133" y="171"/>
                </a:cxn>
                <a:cxn ang="0">
                  <a:pos x="83" y="247"/>
                </a:cxn>
                <a:cxn ang="0">
                  <a:pos x="63" y="353"/>
                </a:cxn>
                <a:cxn ang="0">
                  <a:pos x="63" y="946"/>
                </a:cxn>
                <a:cxn ang="0">
                  <a:pos x="56" y="974"/>
                </a:cxn>
                <a:cxn ang="0">
                  <a:pos x="33" y="984"/>
                </a:cxn>
                <a:cxn ang="0">
                  <a:pos x="8" y="974"/>
                </a:cxn>
                <a:cxn ang="0">
                  <a:pos x="0" y="946"/>
                </a:cxn>
                <a:cxn ang="0">
                  <a:pos x="0" y="345"/>
                </a:cxn>
                <a:cxn ang="0">
                  <a:pos x="23" y="229"/>
                </a:cxn>
                <a:cxn ang="0">
                  <a:pos x="81" y="136"/>
                </a:cxn>
                <a:cxn ang="0">
                  <a:pos x="166" y="68"/>
                </a:cxn>
                <a:cxn ang="0">
                  <a:pos x="271" y="25"/>
                </a:cxn>
                <a:cxn ang="0">
                  <a:pos x="384" y="2"/>
                </a:cxn>
              </a:cxnLst>
              <a:rect l="0" t="0" r="r" b="b"/>
              <a:pathLst>
                <a:path w="881" h="984">
                  <a:moveTo>
                    <a:pt x="440" y="0"/>
                  </a:moveTo>
                  <a:lnTo>
                    <a:pt x="495" y="2"/>
                  </a:lnTo>
                  <a:lnTo>
                    <a:pt x="552" y="10"/>
                  </a:lnTo>
                  <a:lnTo>
                    <a:pt x="608" y="22"/>
                  </a:lnTo>
                  <a:lnTo>
                    <a:pt x="660" y="43"/>
                  </a:lnTo>
                  <a:lnTo>
                    <a:pt x="713" y="68"/>
                  </a:lnTo>
                  <a:lnTo>
                    <a:pt x="758" y="98"/>
                  </a:lnTo>
                  <a:lnTo>
                    <a:pt x="798" y="133"/>
                  </a:lnTo>
                  <a:lnTo>
                    <a:pt x="834" y="176"/>
                  </a:lnTo>
                  <a:lnTo>
                    <a:pt x="859" y="227"/>
                  </a:lnTo>
                  <a:lnTo>
                    <a:pt x="876" y="282"/>
                  </a:lnTo>
                  <a:lnTo>
                    <a:pt x="881" y="345"/>
                  </a:lnTo>
                  <a:lnTo>
                    <a:pt x="881" y="928"/>
                  </a:lnTo>
                  <a:lnTo>
                    <a:pt x="881" y="946"/>
                  </a:lnTo>
                  <a:lnTo>
                    <a:pt x="879" y="961"/>
                  </a:lnTo>
                  <a:lnTo>
                    <a:pt x="874" y="974"/>
                  </a:lnTo>
                  <a:lnTo>
                    <a:pt x="864" y="981"/>
                  </a:lnTo>
                  <a:lnTo>
                    <a:pt x="849" y="984"/>
                  </a:lnTo>
                  <a:lnTo>
                    <a:pt x="834" y="981"/>
                  </a:lnTo>
                  <a:lnTo>
                    <a:pt x="826" y="974"/>
                  </a:lnTo>
                  <a:lnTo>
                    <a:pt x="821" y="961"/>
                  </a:lnTo>
                  <a:lnTo>
                    <a:pt x="818" y="946"/>
                  </a:lnTo>
                  <a:lnTo>
                    <a:pt x="818" y="928"/>
                  </a:lnTo>
                  <a:lnTo>
                    <a:pt x="818" y="356"/>
                  </a:lnTo>
                  <a:lnTo>
                    <a:pt x="818" y="333"/>
                  </a:lnTo>
                  <a:lnTo>
                    <a:pt x="816" y="305"/>
                  </a:lnTo>
                  <a:lnTo>
                    <a:pt x="808" y="272"/>
                  </a:lnTo>
                  <a:lnTo>
                    <a:pt x="796" y="237"/>
                  </a:lnTo>
                  <a:lnTo>
                    <a:pt x="773" y="202"/>
                  </a:lnTo>
                  <a:lnTo>
                    <a:pt x="743" y="166"/>
                  </a:lnTo>
                  <a:lnTo>
                    <a:pt x="698" y="131"/>
                  </a:lnTo>
                  <a:lnTo>
                    <a:pt x="645" y="103"/>
                  </a:lnTo>
                  <a:lnTo>
                    <a:pt x="590" y="83"/>
                  </a:lnTo>
                  <a:lnTo>
                    <a:pt x="537" y="70"/>
                  </a:lnTo>
                  <a:lnTo>
                    <a:pt x="487" y="63"/>
                  </a:lnTo>
                  <a:lnTo>
                    <a:pt x="440" y="63"/>
                  </a:lnTo>
                  <a:lnTo>
                    <a:pt x="409" y="63"/>
                  </a:lnTo>
                  <a:lnTo>
                    <a:pt x="372" y="68"/>
                  </a:lnTo>
                  <a:lnTo>
                    <a:pt x="332" y="73"/>
                  </a:lnTo>
                  <a:lnTo>
                    <a:pt x="289" y="83"/>
                  </a:lnTo>
                  <a:lnTo>
                    <a:pt x="249" y="98"/>
                  </a:lnTo>
                  <a:lnTo>
                    <a:pt x="206" y="118"/>
                  </a:lnTo>
                  <a:lnTo>
                    <a:pt x="169" y="141"/>
                  </a:lnTo>
                  <a:lnTo>
                    <a:pt x="133" y="171"/>
                  </a:lnTo>
                  <a:lnTo>
                    <a:pt x="106" y="207"/>
                  </a:lnTo>
                  <a:lnTo>
                    <a:pt x="83" y="247"/>
                  </a:lnTo>
                  <a:lnTo>
                    <a:pt x="68" y="295"/>
                  </a:lnTo>
                  <a:lnTo>
                    <a:pt x="63" y="353"/>
                  </a:lnTo>
                  <a:lnTo>
                    <a:pt x="63" y="928"/>
                  </a:lnTo>
                  <a:lnTo>
                    <a:pt x="63" y="946"/>
                  </a:lnTo>
                  <a:lnTo>
                    <a:pt x="61" y="961"/>
                  </a:lnTo>
                  <a:lnTo>
                    <a:pt x="56" y="974"/>
                  </a:lnTo>
                  <a:lnTo>
                    <a:pt x="48" y="981"/>
                  </a:lnTo>
                  <a:lnTo>
                    <a:pt x="33" y="984"/>
                  </a:lnTo>
                  <a:lnTo>
                    <a:pt x="18" y="981"/>
                  </a:lnTo>
                  <a:lnTo>
                    <a:pt x="8" y="974"/>
                  </a:lnTo>
                  <a:lnTo>
                    <a:pt x="3" y="961"/>
                  </a:lnTo>
                  <a:lnTo>
                    <a:pt x="0" y="946"/>
                  </a:lnTo>
                  <a:lnTo>
                    <a:pt x="0" y="928"/>
                  </a:lnTo>
                  <a:lnTo>
                    <a:pt x="0" y="345"/>
                  </a:lnTo>
                  <a:lnTo>
                    <a:pt x="6" y="282"/>
                  </a:lnTo>
                  <a:lnTo>
                    <a:pt x="23" y="229"/>
                  </a:lnTo>
                  <a:lnTo>
                    <a:pt x="48" y="179"/>
                  </a:lnTo>
                  <a:lnTo>
                    <a:pt x="81" y="136"/>
                  </a:lnTo>
                  <a:lnTo>
                    <a:pt x="121" y="101"/>
                  </a:lnTo>
                  <a:lnTo>
                    <a:pt x="166" y="68"/>
                  </a:lnTo>
                  <a:lnTo>
                    <a:pt x="216" y="43"/>
                  </a:lnTo>
                  <a:lnTo>
                    <a:pt x="271" y="25"/>
                  </a:lnTo>
                  <a:lnTo>
                    <a:pt x="327" y="10"/>
                  </a:lnTo>
                  <a:lnTo>
                    <a:pt x="384" y="2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2"/>
            <p:cNvSpPr>
              <a:spLocks noEditPoints="1"/>
            </p:cNvSpPr>
            <p:nvPr/>
          </p:nvSpPr>
          <p:spPr bwMode="auto">
            <a:xfrm>
              <a:off x="9644" y="4074"/>
              <a:ext cx="1132" cy="1121"/>
            </a:xfrm>
            <a:custGeom>
              <a:avLst/>
              <a:gdLst/>
              <a:ahLst/>
              <a:cxnLst>
                <a:cxn ang="0">
                  <a:pos x="590" y="48"/>
                </a:cxn>
                <a:cxn ang="0">
                  <a:pos x="537" y="86"/>
                </a:cxn>
                <a:cxn ang="0">
                  <a:pos x="670" y="523"/>
                </a:cxn>
                <a:cxn ang="0">
                  <a:pos x="846" y="455"/>
                </a:cxn>
                <a:cxn ang="0">
                  <a:pos x="938" y="316"/>
                </a:cxn>
                <a:cxn ang="0">
                  <a:pos x="953" y="164"/>
                </a:cxn>
                <a:cxn ang="0">
                  <a:pos x="856" y="69"/>
                </a:cxn>
                <a:cxn ang="0">
                  <a:pos x="705" y="48"/>
                </a:cxn>
                <a:cxn ang="0">
                  <a:pos x="830" y="5"/>
                </a:cxn>
                <a:cxn ang="0">
                  <a:pos x="1051" y="104"/>
                </a:cxn>
                <a:cxn ang="0">
                  <a:pos x="1099" y="291"/>
                </a:cxn>
                <a:cxn ang="0">
                  <a:pos x="968" y="457"/>
                </a:cxn>
                <a:cxn ang="0">
                  <a:pos x="755" y="546"/>
                </a:cxn>
                <a:cxn ang="0">
                  <a:pos x="775" y="553"/>
                </a:cxn>
                <a:cxn ang="0">
                  <a:pos x="871" y="624"/>
                </a:cxn>
                <a:cxn ang="0">
                  <a:pos x="903" y="773"/>
                </a:cxn>
                <a:cxn ang="0">
                  <a:pos x="883" y="949"/>
                </a:cxn>
                <a:cxn ang="0">
                  <a:pos x="903" y="1070"/>
                </a:cxn>
                <a:cxn ang="0">
                  <a:pos x="994" y="1076"/>
                </a:cxn>
                <a:cxn ang="0">
                  <a:pos x="1091" y="942"/>
                </a:cxn>
                <a:cxn ang="0">
                  <a:pos x="1101" y="924"/>
                </a:cxn>
                <a:cxn ang="0">
                  <a:pos x="1117" y="919"/>
                </a:cxn>
                <a:cxn ang="0">
                  <a:pos x="1132" y="932"/>
                </a:cxn>
                <a:cxn ang="0">
                  <a:pos x="1111" y="997"/>
                </a:cxn>
                <a:cxn ang="0">
                  <a:pos x="1019" y="1101"/>
                </a:cxn>
                <a:cxn ang="0">
                  <a:pos x="916" y="1121"/>
                </a:cxn>
                <a:cxn ang="0">
                  <a:pos x="815" y="1093"/>
                </a:cxn>
                <a:cxn ang="0">
                  <a:pos x="735" y="992"/>
                </a:cxn>
                <a:cxn ang="0">
                  <a:pos x="748" y="851"/>
                </a:cxn>
                <a:cxn ang="0">
                  <a:pos x="775" y="727"/>
                </a:cxn>
                <a:cxn ang="0">
                  <a:pos x="760" y="634"/>
                </a:cxn>
                <a:cxn ang="0">
                  <a:pos x="652" y="566"/>
                </a:cxn>
                <a:cxn ang="0">
                  <a:pos x="311" y="992"/>
                </a:cxn>
                <a:cxn ang="0">
                  <a:pos x="326" y="1030"/>
                </a:cxn>
                <a:cxn ang="0">
                  <a:pos x="429" y="1038"/>
                </a:cxn>
                <a:cxn ang="0">
                  <a:pos x="454" y="1065"/>
                </a:cxn>
                <a:cxn ang="0">
                  <a:pos x="439" y="1086"/>
                </a:cxn>
                <a:cxn ang="0">
                  <a:pos x="389" y="1086"/>
                </a:cxn>
                <a:cxn ang="0">
                  <a:pos x="221" y="1083"/>
                </a:cxn>
                <a:cxn ang="0">
                  <a:pos x="55" y="1086"/>
                </a:cxn>
                <a:cxn ang="0">
                  <a:pos x="13" y="1086"/>
                </a:cxn>
                <a:cxn ang="0">
                  <a:pos x="0" y="1070"/>
                </a:cxn>
                <a:cxn ang="0">
                  <a:pos x="43" y="1038"/>
                </a:cxn>
                <a:cxn ang="0">
                  <a:pos x="163" y="1017"/>
                </a:cxn>
                <a:cxn ang="0">
                  <a:pos x="399" y="109"/>
                </a:cxn>
                <a:cxn ang="0">
                  <a:pos x="404" y="81"/>
                </a:cxn>
                <a:cxn ang="0">
                  <a:pos x="381" y="56"/>
                </a:cxn>
                <a:cxn ang="0">
                  <a:pos x="304" y="48"/>
                </a:cxn>
                <a:cxn ang="0">
                  <a:pos x="258" y="31"/>
                </a:cxn>
                <a:cxn ang="0">
                  <a:pos x="304" y="0"/>
                </a:cxn>
              </a:cxnLst>
              <a:rect l="0" t="0" r="r" b="b"/>
              <a:pathLst>
                <a:path w="1132" h="1121">
                  <a:moveTo>
                    <a:pt x="670" y="48"/>
                  </a:moveTo>
                  <a:lnTo>
                    <a:pt x="642" y="48"/>
                  </a:lnTo>
                  <a:lnTo>
                    <a:pt x="615" y="48"/>
                  </a:lnTo>
                  <a:lnTo>
                    <a:pt x="590" y="48"/>
                  </a:lnTo>
                  <a:lnTo>
                    <a:pt x="575" y="51"/>
                  </a:lnTo>
                  <a:lnTo>
                    <a:pt x="557" y="56"/>
                  </a:lnTo>
                  <a:lnTo>
                    <a:pt x="544" y="69"/>
                  </a:lnTo>
                  <a:lnTo>
                    <a:pt x="537" y="86"/>
                  </a:lnTo>
                  <a:lnTo>
                    <a:pt x="529" y="111"/>
                  </a:lnTo>
                  <a:lnTo>
                    <a:pt x="424" y="525"/>
                  </a:lnTo>
                  <a:lnTo>
                    <a:pt x="605" y="525"/>
                  </a:lnTo>
                  <a:lnTo>
                    <a:pt x="670" y="523"/>
                  </a:lnTo>
                  <a:lnTo>
                    <a:pt x="728" y="510"/>
                  </a:lnTo>
                  <a:lnTo>
                    <a:pt x="775" y="495"/>
                  </a:lnTo>
                  <a:lnTo>
                    <a:pt x="815" y="475"/>
                  </a:lnTo>
                  <a:lnTo>
                    <a:pt x="846" y="455"/>
                  </a:lnTo>
                  <a:lnTo>
                    <a:pt x="871" y="435"/>
                  </a:lnTo>
                  <a:lnTo>
                    <a:pt x="898" y="399"/>
                  </a:lnTo>
                  <a:lnTo>
                    <a:pt x="921" y="359"/>
                  </a:lnTo>
                  <a:lnTo>
                    <a:pt x="938" y="316"/>
                  </a:lnTo>
                  <a:lnTo>
                    <a:pt x="948" y="276"/>
                  </a:lnTo>
                  <a:lnTo>
                    <a:pt x="956" y="238"/>
                  </a:lnTo>
                  <a:lnTo>
                    <a:pt x="958" y="207"/>
                  </a:lnTo>
                  <a:lnTo>
                    <a:pt x="953" y="164"/>
                  </a:lnTo>
                  <a:lnTo>
                    <a:pt x="938" y="129"/>
                  </a:lnTo>
                  <a:lnTo>
                    <a:pt x="916" y="101"/>
                  </a:lnTo>
                  <a:lnTo>
                    <a:pt x="888" y="84"/>
                  </a:lnTo>
                  <a:lnTo>
                    <a:pt x="856" y="69"/>
                  </a:lnTo>
                  <a:lnTo>
                    <a:pt x="820" y="58"/>
                  </a:lnTo>
                  <a:lnTo>
                    <a:pt x="783" y="53"/>
                  </a:lnTo>
                  <a:lnTo>
                    <a:pt x="743" y="51"/>
                  </a:lnTo>
                  <a:lnTo>
                    <a:pt x="705" y="48"/>
                  </a:lnTo>
                  <a:lnTo>
                    <a:pt x="670" y="48"/>
                  </a:lnTo>
                  <a:close/>
                  <a:moveTo>
                    <a:pt x="304" y="0"/>
                  </a:moveTo>
                  <a:lnTo>
                    <a:pt x="755" y="0"/>
                  </a:lnTo>
                  <a:lnTo>
                    <a:pt x="830" y="5"/>
                  </a:lnTo>
                  <a:lnTo>
                    <a:pt x="898" y="18"/>
                  </a:lnTo>
                  <a:lnTo>
                    <a:pt x="958" y="41"/>
                  </a:lnTo>
                  <a:lnTo>
                    <a:pt x="1009" y="69"/>
                  </a:lnTo>
                  <a:lnTo>
                    <a:pt x="1051" y="104"/>
                  </a:lnTo>
                  <a:lnTo>
                    <a:pt x="1081" y="144"/>
                  </a:lnTo>
                  <a:lnTo>
                    <a:pt x="1099" y="190"/>
                  </a:lnTo>
                  <a:lnTo>
                    <a:pt x="1106" y="238"/>
                  </a:lnTo>
                  <a:lnTo>
                    <a:pt x="1099" y="291"/>
                  </a:lnTo>
                  <a:lnTo>
                    <a:pt x="1081" y="339"/>
                  </a:lnTo>
                  <a:lnTo>
                    <a:pt x="1051" y="382"/>
                  </a:lnTo>
                  <a:lnTo>
                    <a:pt x="1014" y="422"/>
                  </a:lnTo>
                  <a:lnTo>
                    <a:pt x="968" y="457"/>
                  </a:lnTo>
                  <a:lnTo>
                    <a:pt x="918" y="488"/>
                  </a:lnTo>
                  <a:lnTo>
                    <a:pt x="866" y="513"/>
                  </a:lnTo>
                  <a:lnTo>
                    <a:pt x="810" y="533"/>
                  </a:lnTo>
                  <a:lnTo>
                    <a:pt x="755" y="546"/>
                  </a:lnTo>
                  <a:lnTo>
                    <a:pt x="755" y="546"/>
                  </a:lnTo>
                  <a:lnTo>
                    <a:pt x="755" y="546"/>
                  </a:lnTo>
                  <a:lnTo>
                    <a:pt x="755" y="546"/>
                  </a:lnTo>
                  <a:lnTo>
                    <a:pt x="775" y="553"/>
                  </a:lnTo>
                  <a:lnTo>
                    <a:pt x="798" y="566"/>
                  </a:lnTo>
                  <a:lnTo>
                    <a:pt x="823" y="581"/>
                  </a:lnTo>
                  <a:lnTo>
                    <a:pt x="848" y="601"/>
                  </a:lnTo>
                  <a:lnTo>
                    <a:pt x="871" y="624"/>
                  </a:lnTo>
                  <a:lnTo>
                    <a:pt x="888" y="654"/>
                  </a:lnTo>
                  <a:lnTo>
                    <a:pt x="901" y="692"/>
                  </a:lnTo>
                  <a:lnTo>
                    <a:pt x="906" y="735"/>
                  </a:lnTo>
                  <a:lnTo>
                    <a:pt x="903" y="773"/>
                  </a:lnTo>
                  <a:lnTo>
                    <a:pt x="901" y="808"/>
                  </a:lnTo>
                  <a:lnTo>
                    <a:pt x="893" y="851"/>
                  </a:lnTo>
                  <a:lnTo>
                    <a:pt x="888" y="901"/>
                  </a:lnTo>
                  <a:lnTo>
                    <a:pt x="883" y="949"/>
                  </a:lnTo>
                  <a:lnTo>
                    <a:pt x="883" y="990"/>
                  </a:lnTo>
                  <a:lnTo>
                    <a:pt x="886" y="1023"/>
                  </a:lnTo>
                  <a:lnTo>
                    <a:pt x="891" y="1050"/>
                  </a:lnTo>
                  <a:lnTo>
                    <a:pt x="903" y="1070"/>
                  </a:lnTo>
                  <a:lnTo>
                    <a:pt x="921" y="1083"/>
                  </a:lnTo>
                  <a:lnTo>
                    <a:pt x="948" y="1088"/>
                  </a:lnTo>
                  <a:lnTo>
                    <a:pt x="968" y="1086"/>
                  </a:lnTo>
                  <a:lnTo>
                    <a:pt x="994" y="1076"/>
                  </a:lnTo>
                  <a:lnTo>
                    <a:pt x="1019" y="1058"/>
                  </a:lnTo>
                  <a:lnTo>
                    <a:pt x="1044" y="1033"/>
                  </a:lnTo>
                  <a:lnTo>
                    <a:pt x="1069" y="992"/>
                  </a:lnTo>
                  <a:lnTo>
                    <a:pt x="1091" y="942"/>
                  </a:lnTo>
                  <a:lnTo>
                    <a:pt x="1094" y="937"/>
                  </a:lnTo>
                  <a:lnTo>
                    <a:pt x="1094" y="932"/>
                  </a:lnTo>
                  <a:lnTo>
                    <a:pt x="1096" y="927"/>
                  </a:lnTo>
                  <a:lnTo>
                    <a:pt x="1101" y="924"/>
                  </a:lnTo>
                  <a:lnTo>
                    <a:pt x="1104" y="919"/>
                  </a:lnTo>
                  <a:lnTo>
                    <a:pt x="1111" y="919"/>
                  </a:lnTo>
                  <a:lnTo>
                    <a:pt x="1114" y="919"/>
                  </a:lnTo>
                  <a:lnTo>
                    <a:pt x="1117" y="919"/>
                  </a:lnTo>
                  <a:lnTo>
                    <a:pt x="1122" y="922"/>
                  </a:lnTo>
                  <a:lnTo>
                    <a:pt x="1124" y="924"/>
                  </a:lnTo>
                  <a:lnTo>
                    <a:pt x="1129" y="927"/>
                  </a:lnTo>
                  <a:lnTo>
                    <a:pt x="1132" y="932"/>
                  </a:lnTo>
                  <a:lnTo>
                    <a:pt x="1132" y="939"/>
                  </a:lnTo>
                  <a:lnTo>
                    <a:pt x="1129" y="952"/>
                  </a:lnTo>
                  <a:lnTo>
                    <a:pt x="1124" y="972"/>
                  </a:lnTo>
                  <a:lnTo>
                    <a:pt x="1111" y="997"/>
                  </a:lnTo>
                  <a:lnTo>
                    <a:pt x="1096" y="1025"/>
                  </a:lnTo>
                  <a:lnTo>
                    <a:pt x="1076" y="1053"/>
                  </a:lnTo>
                  <a:lnTo>
                    <a:pt x="1049" y="1081"/>
                  </a:lnTo>
                  <a:lnTo>
                    <a:pt x="1019" y="1101"/>
                  </a:lnTo>
                  <a:lnTo>
                    <a:pt x="981" y="1116"/>
                  </a:lnTo>
                  <a:lnTo>
                    <a:pt x="941" y="1121"/>
                  </a:lnTo>
                  <a:lnTo>
                    <a:pt x="931" y="1121"/>
                  </a:lnTo>
                  <a:lnTo>
                    <a:pt x="916" y="1121"/>
                  </a:lnTo>
                  <a:lnTo>
                    <a:pt x="893" y="1118"/>
                  </a:lnTo>
                  <a:lnTo>
                    <a:pt x="868" y="1113"/>
                  </a:lnTo>
                  <a:lnTo>
                    <a:pt x="841" y="1106"/>
                  </a:lnTo>
                  <a:lnTo>
                    <a:pt x="815" y="1093"/>
                  </a:lnTo>
                  <a:lnTo>
                    <a:pt x="788" y="1078"/>
                  </a:lnTo>
                  <a:lnTo>
                    <a:pt x="765" y="1055"/>
                  </a:lnTo>
                  <a:lnTo>
                    <a:pt x="748" y="1028"/>
                  </a:lnTo>
                  <a:lnTo>
                    <a:pt x="735" y="992"/>
                  </a:lnTo>
                  <a:lnTo>
                    <a:pt x="730" y="949"/>
                  </a:lnTo>
                  <a:lnTo>
                    <a:pt x="733" y="922"/>
                  </a:lnTo>
                  <a:lnTo>
                    <a:pt x="738" y="886"/>
                  </a:lnTo>
                  <a:lnTo>
                    <a:pt x="748" y="851"/>
                  </a:lnTo>
                  <a:lnTo>
                    <a:pt x="755" y="813"/>
                  </a:lnTo>
                  <a:lnTo>
                    <a:pt x="763" y="785"/>
                  </a:lnTo>
                  <a:lnTo>
                    <a:pt x="770" y="755"/>
                  </a:lnTo>
                  <a:lnTo>
                    <a:pt x="775" y="727"/>
                  </a:lnTo>
                  <a:lnTo>
                    <a:pt x="778" y="705"/>
                  </a:lnTo>
                  <a:lnTo>
                    <a:pt x="778" y="682"/>
                  </a:lnTo>
                  <a:lnTo>
                    <a:pt x="770" y="659"/>
                  </a:lnTo>
                  <a:lnTo>
                    <a:pt x="760" y="634"/>
                  </a:lnTo>
                  <a:lnTo>
                    <a:pt x="745" y="611"/>
                  </a:lnTo>
                  <a:lnTo>
                    <a:pt x="723" y="591"/>
                  </a:lnTo>
                  <a:lnTo>
                    <a:pt x="692" y="576"/>
                  </a:lnTo>
                  <a:lnTo>
                    <a:pt x="652" y="566"/>
                  </a:lnTo>
                  <a:lnTo>
                    <a:pt x="605" y="561"/>
                  </a:lnTo>
                  <a:lnTo>
                    <a:pt x="416" y="561"/>
                  </a:lnTo>
                  <a:lnTo>
                    <a:pt x="314" y="982"/>
                  </a:lnTo>
                  <a:lnTo>
                    <a:pt x="311" y="992"/>
                  </a:lnTo>
                  <a:lnTo>
                    <a:pt x="309" y="1000"/>
                  </a:lnTo>
                  <a:lnTo>
                    <a:pt x="309" y="1010"/>
                  </a:lnTo>
                  <a:lnTo>
                    <a:pt x="314" y="1023"/>
                  </a:lnTo>
                  <a:lnTo>
                    <a:pt x="326" y="1030"/>
                  </a:lnTo>
                  <a:lnTo>
                    <a:pt x="349" y="1035"/>
                  </a:lnTo>
                  <a:lnTo>
                    <a:pt x="376" y="1038"/>
                  </a:lnTo>
                  <a:lnTo>
                    <a:pt x="409" y="1038"/>
                  </a:lnTo>
                  <a:lnTo>
                    <a:pt x="429" y="1038"/>
                  </a:lnTo>
                  <a:lnTo>
                    <a:pt x="444" y="1040"/>
                  </a:lnTo>
                  <a:lnTo>
                    <a:pt x="452" y="1045"/>
                  </a:lnTo>
                  <a:lnTo>
                    <a:pt x="454" y="1055"/>
                  </a:lnTo>
                  <a:lnTo>
                    <a:pt x="454" y="1065"/>
                  </a:lnTo>
                  <a:lnTo>
                    <a:pt x="452" y="1073"/>
                  </a:lnTo>
                  <a:lnTo>
                    <a:pt x="449" y="1078"/>
                  </a:lnTo>
                  <a:lnTo>
                    <a:pt x="444" y="1083"/>
                  </a:lnTo>
                  <a:lnTo>
                    <a:pt x="439" y="1086"/>
                  </a:lnTo>
                  <a:lnTo>
                    <a:pt x="434" y="1086"/>
                  </a:lnTo>
                  <a:lnTo>
                    <a:pt x="427" y="1088"/>
                  </a:lnTo>
                  <a:lnTo>
                    <a:pt x="421" y="1088"/>
                  </a:lnTo>
                  <a:lnTo>
                    <a:pt x="389" y="1086"/>
                  </a:lnTo>
                  <a:lnTo>
                    <a:pt x="346" y="1086"/>
                  </a:lnTo>
                  <a:lnTo>
                    <a:pt x="299" y="1083"/>
                  </a:lnTo>
                  <a:lnTo>
                    <a:pt x="256" y="1083"/>
                  </a:lnTo>
                  <a:lnTo>
                    <a:pt x="221" y="1083"/>
                  </a:lnTo>
                  <a:lnTo>
                    <a:pt x="188" y="1083"/>
                  </a:lnTo>
                  <a:lnTo>
                    <a:pt x="145" y="1083"/>
                  </a:lnTo>
                  <a:lnTo>
                    <a:pt x="98" y="1086"/>
                  </a:lnTo>
                  <a:lnTo>
                    <a:pt x="55" y="1086"/>
                  </a:lnTo>
                  <a:lnTo>
                    <a:pt x="23" y="1088"/>
                  </a:lnTo>
                  <a:lnTo>
                    <a:pt x="20" y="1088"/>
                  </a:lnTo>
                  <a:lnTo>
                    <a:pt x="18" y="1086"/>
                  </a:lnTo>
                  <a:lnTo>
                    <a:pt x="13" y="1086"/>
                  </a:lnTo>
                  <a:lnTo>
                    <a:pt x="7" y="1083"/>
                  </a:lnTo>
                  <a:lnTo>
                    <a:pt x="2" y="1081"/>
                  </a:lnTo>
                  <a:lnTo>
                    <a:pt x="0" y="1076"/>
                  </a:lnTo>
                  <a:lnTo>
                    <a:pt x="0" y="1070"/>
                  </a:lnTo>
                  <a:lnTo>
                    <a:pt x="2" y="1050"/>
                  </a:lnTo>
                  <a:lnTo>
                    <a:pt x="10" y="1040"/>
                  </a:lnTo>
                  <a:lnTo>
                    <a:pt x="23" y="1038"/>
                  </a:lnTo>
                  <a:lnTo>
                    <a:pt x="43" y="1038"/>
                  </a:lnTo>
                  <a:lnTo>
                    <a:pt x="88" y="1035"/>
                  </a:lnTo>
                  <a:lnTo>
                    <a:pt x="123" y="1033"/>
                  </a:lnTo>
                  <a:lnTo>
                    <a:pt x="148" y="1028"/>
                  </a:lnTo>
                  <a:lnTo>
                    <a:pt x="163" y="1017"/>
                  </a:lnTo>
                  <a:lnTo>
                    <a:pt x="173" y="1005"/>
                  </a:lnTo>
                  <a:lnTo>
                    <a:pt x="181" y="985"/>
                  </a:lnTo>
                  <a:lnTo>
                    <a:pt x="186" y="962"/>
                  </a:lnTo>
                  <a:lnTo>
                    <a:pt x="399" y="109"/>
                  </a:lnTo>
                  <a:lnTo>
                    <a:pt x="401" y="99"/>
                  </a:lnTo>
                  <a:lnTo>
                    <a:pt x="404" y="91"/>
                  </a:lnTo>
                  <a:lnTo>
                    <a:pt x="404" y="86"/>
                  </a:lnTo>
                  <a:lnTo>
                    <a:pt x="404" y="81"/>
                  </a:lnTo>
                  <a:lnTo>
                    <a:pt x="404" y="79"/>
                  </a:lnTo>
                  <a:lnTo>
                    <a:pt x="401" y="66"/>
                  </a:lnTo>
                  <a:lnTo>
                    <a:pt x="394" y="58"/>
                  </a:lnTo>
                  <a:lnTo>
                    <a:pt x="381" y="56"/>
                  </a:lnTo>
                  <a:lnTo>
                    <a:pt x="364" y="53"/>
                  </a:lnTo>
                  <a:lnTo>
                    <a:pt x="336" y="51"/>
                  </a:lnTo>
                  <a:lnTo>
                    <a:pt x="314" y="48"/>
                  </a:lnTo>
                  <a:lnTo>
                    <a:pt x="304" y="48"/>
                  </a:lnTo>
                  <a:lnTo>
                    <a:pt x="283" y="48"/>
                  </a:lnTo>
                  <a:lnTo>
                    <a:pt x="268" y="46"/>
                  </a:lnTo>
                  <a:lnTo>
                    <a:pt x="261" y="41"/>
                  </a:lnTo>
                  <a:lnTo>
                    <a:pt x="258" y="31"/>
                  </a:lnTo>
                  <a:lnTo>
                    <a:pt x="261" y="13"/>
                  </a:lnTo>
                  <a:lnTo>
                    <a:pt x="268" y="5"/>
                  </a:lnTo>
                  <a:lnTo>
                    <a:pt x="283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3"/>
            <p:cNvSpPr>
              <a:spLocks noEditPoints="1"/>
            </p:cNvSpPr>
            <p:nvPr/>
          </p:nvSpPr>
          <p:spPr bwMode="auto">
            <a:xfrm>
              <a:off x="10873" y="3608"/>
              <a:ext cx="520" cy="1014"/>
            </a:xfrm>
            <a:custGeom>
              <a:avLst/>
              <a:gdLst/>
              <a:ahLst/>
              <a:cxnLst>
                <a:cxn ang="0">
                  <a:pos x="367" y="128"/>
                </a:cxn>
                <a:cxn ang="0">
                  <a:pos x="409" y="136"/>
                </a:cxn>
                <a:cxn ang="0">
                  <a:pos x="457" y="123"/>
                </a:cxn>
                <a:cxn ang="0">
                  <a:pos x="327" y="0"/>
                </a:cxn>
                <a:cxn ang="0">
                  <a:pos x="344" y="10"/>
                </a:cxn>
                <a:cxn ang="0">
                  <a:pos x="342" y="22"/>
                </a:cxn>
                <a:cxn ang="0">
                  <a:pos x="339" y="50"/>
                </a:cxn>
                <a:cxn ang="0">
                  <a:pos x="337" y="70"/>
                </a:cxn>
                <a:cxn ang="0">
                  <a:pos x="342" y="93"/>
                </a:cxn>
                <a:cxn ang="0">
                  <a:pos x="374" y="93"/>
                </a:cxn>
                <a:cxn ang="0">
                  <a:pos x="442" y="90"/>
                </a:cxn>
                <a:cxn ang="0">
                  <a:pos x="502" y="101"/>
                </a:cxn>
                <a:cxn ang="0">
                  <a:pos x="512" y="143"/>
                </a:cxn>
                <a:cxn ang="0">
                  <a:pos x="452" y="164"/>
                </a:cxn>
                <a:cxn ang="0">
                  <a:pos x="389" y="166"/>
                </a:cxn>
                <a:cxn ang="0">
                  <a:pos x="332" y="143"/>
                </a:cxn>
                <a:cxn ang="0">
                  <a:pos x="332" y="143"/>
                </a:cxn>
                <a:cxn ang="0">
                  <a:pos x="181" y="280"/>
                </a:cxn>
                <a:cxn ang="0">
                  <a:pos x="83" y="482"/>
                </a:cxn>
                <a:cxn ang="0">
                  <a:pos x="93" y="638"/>
                </a:cxn>
                <a:cxn ang="0">
                  <a:pos x="156" y="704"/>
                </a:cxn>
                <a:cxn ang="0">
                  <a:pos x="261" y="742"/>
                </a:cxn>
                <a:cxn ang="0">
                  <a:pos x="339" y="767"/>
                </a:cxn>
                <a:cxn ang="0">
                  <a:pos x="407" y="812"/>
                </a:cxn>
                <a:cxn ang="0">
                  <a:pos x="422" y="906"/>
                </a:cxn>
                <a:cxn ang="0">
                  <a:pos x="367" y="991"/>
                </a:cxn>
                <a:cxn ang="0">
                  <a:pos x="271" y="1012"/>
                </a:cxn>
                <a:cxn ang="0">
                  <a:pos x="196" y="981"/>
                </a:cxn>
                <a:cxn ang="0">
                  <a:pos x="179" y="956"/>
                </a:cxn>
                <a:cxn ang="0">
                  <a:pos x="186" y="946"/>
                </a:cxn>
                <a:cxn ang="0">
                  <a:pos x="201" y="948"/>
                </a:cxn>
                <a:cxn ang="0">
                  <a:pos x="276" y="979"/>
                </a:cxn>
                <a:cxn ang="0">
                  <a:pos x="337" y="969"/>
                </a:cxn>
                <a:cxn ang="0">
                  <a:pos x="354" y="916"/>
                </a:cxn>
                <a:cxn ang="0">
                  <a:pos x="319" y="858"/>
                </a:cxn>
                <a:cxn ang="0">
                  <a:pos x="219" y="825"/>
                </a:cxn>
                <a:cxn ang="0">
                  <a:pos x="118" y="789"/>
                </a:cxn>
                <a:cxn ang="0">
                  <a:pos x="66" y="752"/>
                </a:cxn>
                <a:cxn ang="0">
                  <a:pos x="5" y="636"/>
                </a:cxn>
                <a:cxn ang="0">
                  <a:pos x="31" y="441"/>
                </a:cxn>
                <a:cxn ang="0">
                  <a:pos x="151" y="247"/>
                </a:cxn>
                <a:cxn ang="0">
                  <a:pos x="312" y="116"/>
                </a:cxn>
                <a:cxn ang="0">
                  <a:pos x="304" y="45"/>
                </a:cxn>
                <a:cxn ang="0">
                  <a:pos x="317" y="2"/>
                </a:cxn>
              </a:cxnLst>
              <a:rect l="0" t="0" r="r" b="b"/>
              <a:pathLst>
                <a:path w="520" h="1014">
                  <a:moveTo>
                    <a:pt x="417" y="121"/>
                  </a:moveTo>
                  <a:lnTo>
                    <a:pt x="392" y="121"/>
                  </a:lnTo>
                  <a:lnTo>
                    <a:pt x="367" y="128"/>
                  </a:lnTo>
                  <a:lnTo>
                    <a:pt x="377" y="133"/>
                  </a:lnTo>
                  <a:lnTo>
                    <a:pt x="389" y="136"/>
                  </a:lnTo>
                  <a:lnTo>
                    <a:pt x="409" y="136"/>
                  </a:lnTo>
                  <a:lnTo>
                    <a:pt x="447" y="133"/>
                  </a:lnTo>
                  <a:lnTo>
                    <a:pt x="475" y="128"/>
                  </a:lnTo>
                  <a:lnTo>
                    <a:pt x="457" y="123"/>
                  </a:lnTo>
                  <a:lnTo>
                    <a:pt x="442" y="121"/>
                  </a:lnTo>
                  <a:lnTo>
                    <a:pt x="417" y="121"/>
                  </a:lnTo>
                  <a:close/>
                  <a:moveTo>
                    <a:pt x="327" y="0"/>
                  </a:moveTo>
                  <a:lnTo>
                    <a:pt x="334" y="0"/>
                  </a:lnTo>
                  <a:lnTo>
                    <a:pt x="339" y="5"/>
                  </a:lnTo>
                  <a:lnTo>
                    <a:pt x="344" y="10"/>
                  </a:lnTo>
                  <a:lnTo>
                    <a:pt x="344" y="15"/>
                  </a:lnTo>
                  <a:lnTo>
                    <a:pt x="344" y="20"/>
                  </a:lnTo>
                  <a:lnTo>
                    <a:pt x="342" y="22"/>
                  </a:lnTo>
                  <a:lnTo>
                    <a:pt x="342" y="32"/>
                  </a:lnTo>
                  <a:lnTo>
                    <a:pt x="339" y="40"/>
                  </a:lnTo>
                  <a:lnTo>
                    <a:pt x="339" y="50"/>
                  </a:lnTo>
                  <a:lnTo>
                    <a:pt x="337" y="55"/>
                  </a:lnTo>
                  <a:lnTo>
                    <a:pt x="337" y="60"/>
                  </a:lnTo>
                  <a:lnTo>
                    <a:pt x="337" y="70"/>
                  </a:lnTo>
                  <a:lnTo>
                    <a:pt x="339" y="80"/>
                  </a:lnTo>
                  <a:lnTo>
                    <a:pt x="342" y="88"/>
                  </a:lnTo>
                  <a:lnTo>
                    <a:pt x="342" y="93"/>
                  </a:lnTo>
                  <a:lnTo>
                    <a:pt x="344" y="98"/>
                  </a:lnTo>
                  <a:lnTo>
                    <a:pt x="344" y="101"/>
                  </a:lnTo>
                  <a:lnTo>
                    <a:pt x="374" y="93"/>
                  </a:lnTo>
                  <a:lnTo>
                    <a:pt x="397" y="90"/>
                  </a:lnTo>
                  <a:lnTo>
                    <a:pt x="419" y="90"/>
                  </a:lnTo>
                  <a:lnTo>
                    <a:pt x="442" y="90"/>
                  </a:lnTo>
                  <a:lnTo>
                    <a:pt x="465" y="93"/>
                  </a:lnTo>
                  <a:lnTo>
                    <a:pt x="485" y="95"/>
                  </a:lnTo>
                  <a:lnTo>
                    <a:pt x="502" y="101"/>
                  </a:lnTo>
                  <a:lnTo>
                    <a:pt x="515" y="111"/>
                  </a:lnTo>
                  <a:lnTo>
                    <a:pt x="520" y="126"/>
                  </a:lnTo>
                  <a:lnTo>
                    <a:pt x="512" y="143"/>
                  </a:lnTo>
                  <a:lnTo>
                    <a:pt x="497" y="154"/>
                  </a:lnTo>
                  <a:lnTo>
                    <a:pt x="477" y="161"/>
                  </a:lnTo>
                  <a:lnTo>
                    <a:pt x="452" y="164"/>
                  </a:lnTo>
                  <a:lnTo>
                    <a:pt x="427" y="166"/>
                  </a:lnTo>
                  <a:lnTo>
                    <a:pt x="407" y="166"/>
                  </a:lnTo>
                  <a:lnTo>
                    <a:pt x="389" y="166"/>
                  </a:lnTo>
                  <a:lnTo>
                    <a:pt x="372" y="164"/>
                  </a:lnTo>
                  <a:lnTo>
                    <a:pt x="352" y="156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281" y="179"/>
                  </a:lnTo>
                  <a:lnTo>
                    <a:pt x="229" y="224"/>
                  </a:lnTo>
                  <a:lnTo>
                    <a:pt x="181" y="280"/>
                  </a:lnTo>
                  <a:lnTo>
                    <a:pt x="138" y="343"/>
                  </a:lnTo>
                  <a:lnTo>
                    <a:pt x="106" y="411"/>
                  </a:lnTo>
                  <a:lnTo>
                    <a:pt x="83" y="482"/>
                  </a:lnTo>
                  <a:lnTo>
                    <a:pt x="76" y="555"/>
                  </a:lnTo>
                  <a:lnTo>
                    <a:pt x="81" y="598"/>
                  </a:lnTo>
                  <a:lnTo>
                    <a:pt x="93" y="638"/>
                  </a:lnTo>
                  <a:lnTo>
                    <a:pt x="116" y="673"/>
                  </a:lnTo>
                  <a:lnTo>
                    <a:pt x="133" y="691"/>
                  </a:lnTo>
                  <a:lnTo>
                    <a:pt x="156" y="704"/>
                  </a:lnTo>
                  <a:lnTo>
                    <a:pt x="181" y="716"/>
                  </a:lnTo>
                  <a:lnTo>
                    <a:pt x="216" y="729"/>
                  </a:lnTo>
                  <a:lnTo>
                    <a:pt x="261" y="742"/>
                  </a:lnTo>
                  <a:lnTo>
                    <a:pt x="286" y="749"/>
                  </a:lnTo>
                  <a:lnTo>
                    <a:pt x="317" y="759"/>
                  </a:lnTo>
                  <a:lnTo>
                    <a:pt x="339" y="767"/>
                  </a:lnTo>
                  <a:lnTo>
                    <a:pt x="354" y="772"/>
                  </a:lnTo>
                  <a:lnTo>
                    <a:pt x="382" y="789"/>
                  </a:lnTo>
                  <a:lnTo>
                    <a:pt x="407" y="812"/>
                  </a:lnTo>
                  <a:lnTo>
                    <a:pt x="422" y="840"/>
                  </a:lnTo>
                  <a:lnTo>
                    <a:pt x="427" y="875"/>
                  </a:lnTo>
                  <a:lnTo>
                    <a:pt x="422" y="906"/>
                  </a:lnTo>
                  <a:lnTo>
                    <a:pt x="412" y="938"/>
                  </a:lnTo>
                  <a:lnTo>
                    <a:pt x="392" y="966"/>
                  </a:lnTo>
                  <a:lnTo>
                    <a:pt x="367" y="991"/>
                  </a:lnTo>
                  <a:lnTo>
                    <a:pt x="337" y="1009"/>
                  </a:lnTo>
                  <a:lnTo>
                    <a:pt x="299" y="1014"/>
                  </a:lnTo>
                  <a:lnTo>
                    <a:pt x="271" y="1012"/>
                  </a:lnTo>
                  <a:lnTo>
                    <a:pt x="244" y="1004"/>
                  </a:lnTo>
                  <a:lnTo>
                    <a:pt x="219" y="994"/>
                  </a:lnTo>
                  <a:lnTo>
                    <a:pt x="196" y="981"/>
                  </a:lnTo>
                  <a:lnTo>
                    <a:pt x="184" y="969"/>
                  </a:lnTo>
                  <a:lnTo>
                    <a:pt x="179" y="959"/>
                  </a:lnTo>
                  <a:lnTo>
                    <a:pt x="179" y="956"/>
                  </a:lnTo>
                  <a:lnTo>
                    <a:pt x="179" y="951"/>
                  </a:lnTo>
                  <a:lnTo>
                    <a:pt x="184" y="948"/>
                  </a:lnTo>
                  <a:lnTo>
                    <a:pt x="186" y="946"/>
                  </a:lnTo>
                  <a:lnTo>
                    <a:pt x="194" y="943"/>
                  </a:lnTo>
                  <a:lnTo>
                    <a:pt x="199" y="946"/>
                  </a:lnTo>
                  <a:lnTo>
                    <a:pt x="201" y="948"/>
                  </a:lnTo>
                  <a:lnTo>
                    <a:pt x="209" y="951"/>
                  </a:lnTo>
                  <a:lnTo>
                    <a:pt x="244" y="971"/>
                  </a:lnTo>
                  <a:lnTo>
                    <a:pt x="276" y="979"/>
                  </a:lnTo>
                  <a:lnTo>
                    <a:pt x="299" y="981"/>
                  </a:lnTo>
                  <a:lnTo>
                    <a:pt x="319" y="979"/>
                  </a:lnTo>
                  <a:lnTo>
                    <a:pt x="337" y="969"/>
                  </a:lnTo>
                  <a:lnTo>
                    <a:pt x="347" y="954"/>
                  </a:lnTo>
                  <a:lnTo>
                    <a:pt x="352" y="936"/>
                  </a:lnTo>
                  <a:lnTo>
                    <a:pt x="354" y="916"/>
                  </a:lnTo>
                  <a:lnTo>
                    <a:pt x="349" y="890"/>
                  </a:lnTo>
                  <a:lnTo>
                    <a:pt x="339" y="873"/>
                  </a:lnTo>
                  <a:lnTo>
                    <a:pt x="319" y="858"/>
                  </a:lnTo>
                  <a:lnTo>
                    <a:pt x="296" y="848"/>
                  </a:lnTo>
                  <a:lnTo>
                    <a:pt x="274" y="842"/>
                  </a:lnTo>
                  <a:lnTo>
                    <a:pt x="219" y="825"/>
                  </a:lnTo>
                  <a:lnTo>
                    <a:pt x="176" y="810"/>
                  </a:lnTo>
                  <a:lnTo>
                    <a:pt x="143" y="800"/>
                  </a:lnTo>
                  <a:lnTo>
                    <a:pt x="118" y="789"/>
                  </a:lnTo>
                  <a:lnTo>
                    <a:pt x="98" y="777"/>
                  </a:lnTo>
                  <a:lnTo>
                    <a:pt x="81" y="767"/>
                  </a:lnTo>
                  <a:lnTo>
                    <a:pt x="66" y="752"/>
                  </a:lnTo>
                  <a:lnTo>
                    <a:pt x="36" y="716"/>
                  </a:lnTo>
                  <a:lnTo>
                    <a:pt x="15" y="676"/>
                  </a:lnTo>
                  <a:lnTo>
                    <a:pt x="5" y="636"/>
                  </a:lnTo>
                  <a:lnTo>
                    <a:pt x="0" y="593"/>
                  </a:lnTo>
                  <a:lnTo>
                    <a:pt x="8" y="517"/>
                  </a:lnTo>
                  <a:lnTo>
                    <a:pt x="31" y="441"/>
                  </a:lnTo>
                  <a:lnTo>
                    <a:pt x="61" y="371"/>
                  </a:lnTo>
                  <a:lnTo>
                    <a:pt x="103" y="305"/>
                  </a:lnTo>
                  <a:lnTo>
                    <a:pt x="151" y="247"/>
                  </a:lnTo>
                  <a:lnTo>
                    <a:pt x="204" y="194"/>
                  </a:lnTo>
                  <a:lnTo>
                    <a:pt x="259" y="148"/>
                  </a:lnTo>
                  <a:lnTo>
                    <a:pt x="312" y="116"/>
                  </a:lnTo>
                  <a:lnTo>
                    <a:pt x="304" y="85"/>
                  </a:lnTo>
                  <a:lnTo>
                    <a:pt x="302" y="58"/>
                  </a:lnTo>
                  <a:lnTo>
                    <a:pt x="304" y="45"/>
                  </a:lnTo>
                  <a:lnTo>
                    <a:pt x="304" y="30"/>
                  </a:lnTo>
                  <a:lnTo>
                    <a:pt x="309" y="15"/>
                  </a:lnTo>
                  <a:lnTo>
                    <a:pt x="317" y="2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4"/>
            <p:cNvSpPr>
              <a:spLocks noEditPoints="1"/>
            </p:cNvSpPr>
            <p:nvPr/>
          </p:nvSpPr>
          <p:spPr bwMode="auto">
            <a:xfrm>
              <a:off x="10783" y="4857"/>
              <a:ext cx="492" cy="976"/>
            </a:xfrm>
            <a:custGeom>
              <a:avLst/>
              <a:gdLst/>
              <a:ahLst/>
              <a:cxnLst>
                <a:cxn ang="0">
                  <a:pos x="369" y="255"/>
                </a:cxn>
                <a:cxn ang="0">
                  <a:pos x="427" y="290"/>
                </a:cxn>
                <a:cxn ang="0">
                  <a:pos x="449" y="356"/>
                </a:cxn>
                <a:cxn ang="0">
                  <a:pos x="449" y="378"/>
                </a:cxn>
                <a:cxn ang="0">
                  <a:pos x="447" y="396"/>
                </a:cxn>
                <a:cxn ang="0">
                  <a:pos x="326" y="845"/>
                </a:cxn>
                <a:cxn ang="0">
                  <a:pos x="274" y="916"/>
                </a:cxn>
                <a:cxn ang="0">
                  <a:pos x="206" y="956"/>
                </a:cxn>
                <a:cxn ang="0">
                  <a:pos x="141" y="974"/>
                </a:cxn>
                <a:cxn ang="0">
                  <a:pos x="75" y="971"/>
                </a:cxn>
                <a:cxn ang="0">
                  <a:pos x="20" y="949"/>
                </a:cxn>
                <a:cxn ang="0">
                  <a:pos x="0" y="903"/>
                </a:cxn>
                <a:cxn ang="0">
                  <a:pos x="20" y="858"/>
                </a:cxn>
                <a:cxn ang="0">
                  <a:pos x="65" y="838"/>
                </a:cxn>
                <a:cxn ang="0">
                  <a:pos x="95" y="850"/>
                </a:cxn>
                <a:cxn ang="0">
                  <a:pos x="108" y="881"/>
                </a:cxn>
                <a:cxn ang="0">
                  <a:pos x="100" y="908"/>
                </a:cxn>
                <a:cxn ang="0">
                  <a:pos x="70" y="936"/>
                </a:cxn>
                <a:cxn ang="0">
                  <a:pos x="95" y="944"/>
                </a:cxn>
                <a:cxn ang="0">
                  <a:pos x="148" y="936"/>
                </a:cxn>
                <a:cxn ang="0">
                  <a:pos x="216" y="886"/>
                </a:cxn>
                <a:cxn ang="0">
                  <a:pos x="254" y="800"/>
                </a:cxn>
                <a:cxn ang="0">
                  <a:pos x="364" y="363"/>
                </a:cxn>
                <a:cxn ang="0">
                  <a:pos x="366" y="346"/>
                </a:cxn>
                <a:cxn ang="0">
                  <a:pos x="364" y="313"/>
                </a:cxn>
                <a:cxn ang="0">
                  <a:pos x="346" y="285"/>
                </a:cxn>
                <a:cxn ang="0">
                  <a:pos x="289" y="287"/>
                </a:cxn>
                <a:cxn ang="0">
                  <a:pos x="223" y="340"/>
                </a:cxn>
                <a:cxn ang="0">
                  <a:pos x="176" y="416"/>
                </a:cxn>
                <a:cxn ang="0">
                  <a:pos x="168" y="429"/>
                </a:cxn>
                <a:cxn ang="0">
                  <a:pos x="161" y="434"/>
                </a:cxn>
                <a:cxn ang="0">
                  <a:pos x="151" y="436"/>
                </a:cxn>
                <a:cxn ang="0">
                  <a:pos x="143" y="434"/>
                </a:cxn>
                <a:cxn ang="0">
                  <a:pos x="136" y="426"/>
                </a:cxn>
                <a:cxn ang="0">
                  <a:pos x="138" y="409"/>
                </a:cxn>
                <a:cxn ang="0">
                  <a:pos x="163" y="361"/>
                </a:cxn>
                <a:cxn ang="0">
                  <a:pos x="213" y="300"/>
                </a:cxn>
                <a:cxn ang="0">
                  <a:pos x="286" y="257"/>
                </a:cxn>
                <a:cxn ang="0">
                  <a:pos x="492" y="43"/>
                </a:cxn>
                <a:cxn ang="0">
                  <a:pos x="492" y="43"/>
                </a:cxn>
                <a:cxn ang="0">
                  <a:pos x="447" y="0"/>
                </a:cxn>
                <a:cxn ang="0">
                  <a:pos x="482" y="15"/>
                </a:cxn>
                <a:cxn ang="0">
                  <a:pos x="492" y="43"/>
                </a:cxn>
                <a:cxn ang="0">
                  <a:pos x="472" y="86"/>
                </a:cxn>
                <a:cxn ang="0">
                  <a:pos x="432" y="106"/>
                </a:cxn>
                <a:cxn ang="0">
                  <a:pos x="397" y="91"/>
                </a:cxn>
                <a:cxn ang="0">
                  <a:pos x="386" y="60"/>
                </a:cxn>
                <a:cxn ang="0">
                  <a:pos x="404" y="17"/>
                </a:cxn>
                <a:cxn ang="0">
                  <a:pos x="447" y="0"/>
                </a:cxn>
              </a:cxnLst>
              <a:rect l="0" t="0" r="r" b="b"/>
              <a:pathLst>
                <a:path w="492" h="976">
                  <a:moveTo>
                    <a:pt x="331" y="250"/>
                  </a:moveTo>
                  <a:lnTo>
                    <a:pt x="369" y="255"/>
                  </a:lnTo>
                  <a:lnTo>
                    <a:pt x="402" y="270"/>
                  </a:lnTo>
                  <a:lnTo>
                    <a:pt x="427" y="290"/>
                  </a:lnTo>
                  <a:lnTo>
                    <a:pt x="444" y="320"/>
                  </a:lnTo>
                  <a:lnTo>
                    <a:pt x="449" y="356"/>
                  </a:lnTo>
                  <a:lnTo>
                    <a:pt x="449" y="368"/>
                  </a:lnTo>
                  <a:lnTo>
                    <a:pt x="449" y="378"/>
                  </a:lnTo>
                  <a:lnTo>
                    <a:pt x="447" y="386"/>
                  </a:lnTo>
                  <a:lnTo>
                    <a:pt x="447" y="396"/>
                  </a:lnTo>
                  <a:lnTo>
                    <a:pt x="344" y="797"/>
                  </a:lnTo>
                  <a:lnTo>
                    <a:pt x="326" y="845"/>
                  </a:lnTo>
                  <a:lnTo>
                    <a:pt x="301" y="883"/>
                  </a:lnTo>
                  <a:lnTo>
                    <a:pt x="274" y="916"/>
                  </a:lnTo>
                  <a:lnTo>
                    <a:pt x="241" y="939"/>
                  </a:lnTo>
                  <a:lnTo>
                    <a:pt x="206" y="956"/>
                  </a:lnTo>
                  <a:lnTo>
                    <a:pt x="171" y="966"/>
                  </a:lnTo>
                  <a:lnTo>
                    <a:pt x="141" y="974"/>
                  </a:lnTo>
                  <a:lnTo>
                    <a:pt x="113" y="976"/>
                  </a:lnTo>
                  <a:lnTo>
                    <a:pt x="75" y="971"/>
                  </a:lnTo>
                  <a:lnTo>
                    <a:pt x="43" y="964"/>
                  </a:lnTo>
                  <a:lnTo>
                    <a:pt x="20" y="949"/>
                  </a:lnTo>
                  <a:lnTo>
                    <a:pt x="5" y="928"/>
                  </a:lnTo>
                  <a:lnTo>
                    <a:pt x="0" y="903"/>
                  </a:lnTo>
                  <a:lnTo>
                    <a:pt x="5" y="878"/>
                  </a:lnTo>
                  <a:lnTo>
                    <a:pt x="20" y="858"/>
                  </a:lnTo>
                  <a:lnTo>
                    <a:pt x="40" y="843"/>
                  </a:lnTo>
                  <a:lnTo>
                    <a:pt x="65" y="838"/>
                  </a:lnTo>
                  <a:lnTo>
                    <a:pt x="80" y="840"/>
                  </a:lnTo>
                  <a:lnTo>
                    <a:pt x="95" y="850"/>
                  </a:lnTo>
                  <a:lnTo>
                    <a:pt x="103" y="863"/>
                  </a:lnTo>
                  <a:lnTo>
                    <a:pt x="108" y="881"/>
                  </a:lnTo>
                  <a:lnTo>
                    <a:pt x="105" y="893"/>
                  </a:lnTo>
                  <a:lnTo>
                    <a:pt x="100" y="908"/>
                  </a:lnTo>
                  <a:lnTo>
                    <a:pt x="88" y="923"/>
                  </a:lnTo>
                  <a:lnTo>
                    <a:pt x="70" y="936"/>
                  </a:lnTo>
                  <a:lnTo>
                    <a:pt x="83" y="941"/>
                  </a:lnTo>
                  <a:lnTo>
                    <a:pt x="95" y="944"/>
                  </a:lnTo>
                  <a:lnTo>
                    <a:pt x="110" y="944"/>
                  </a:lnTo>
                  <a:lnTo>
                    <a:pt x="148" y="936"/>
                  </a:lnTo>
                  <a:lnTo>
                    <a:pt x="183" y="916"/>
                  </a:lnTo>
                  <a:lnTo>
                    <a:pt x="216" y="886"/>
                  </a:lnTo>
                  <a:lnTo>
                    <a:pt x="238" y="845"/>
                  </a:lnTo>
                  <a:lnTo>
                    <a:pt x="254" y="800"/>
                  </a:lnTo>
                  <a:lnTo>
                    <a:pt x="364" y="371"/>
                  </a:lnTo>
                  <a:lnTo>
                    <a:pt x="364" y="363"/>
                  </a:lnTo>
                  <a:lnTo>
                    <a:pt x="364" y="356"/>
                  </a:lnTo>
                  <a:lnTo>
                    <a:pt x="366" y="346"/>
                  </a:lnTo>
                  <a:lnTo>
                    <a:pt x="366" y="335"/>
                  </a:lnTo>
                  <a:lnTo>
                    <a:pt x="364" y="313"/>
                  </a:lnTo>
                  <a:lnTo>
                    <a:pt x="356" y="295"/>
                  </a:lnTo>
                  <a:lnTo>
                    <a:pt x="346" y="285"/>
                  </a:lnTo>
                  <a:lnTo>
                    <a:pt x="329" y="280"/>
                  </a:lnTo>
                  <a:lnTo>
                    <a:pt x="289" y="287"/>
                  </a:lnTo>
                  <a:lnTo>
                    <a:pt x="254" y="310"/>
                  </a:lnTo>
                  <a:lnTo>
                    <a:pt x="223" y="340"/>
                  </a:lnTo>
                  <a:lnTo>
                    <a:pt x="196" y="376"/>
                  </a:lnTo>
                  <a:lnTo>
                    <a:pt x="176" y="416"/>
                  </a:lnTo>
                  <a:lnTo>
                    <a:pt x="173" y="424"/>
                  </a:lnTo>
                  <a:lnTo>
                    <a:pt x="168" y="429"/>
                  </a:lnTo>
                  <a:lnTo>
                    <a:pt x="166" y="434"/>
                  </a:lnTo>
                  <a:lnTo>
                    <a:pt x="161" y="434"/>
                  </a:lnTo>
                  <a:lnTo>
                    <a:pt x="153" y="436"/>
                  </a:lnTo>
                  <a:lnTo>
                    <a:pt x="151" y="436"/>
                  </a:lnTo>
                  <a:lnTo>
                    <a:pt x="148" y="434"/>
                  </a:lnTo>
                  <a:lnTo>
                    <a:pt x="143" y="434"/>
                  </a:lnTo>
                  <a:lnTo>
                    <a:pt x="138" y="431"/>
                  </a:lnTo>
                  <a:lnTo>
                    <a:pt x="136" y="426"/>
                  </a:lnTo>
                  <a:lnTo>
                    <a:pt x="136" y="421"/>
                  </a:lnTo>
                  <a:lnTo>
                    <a:pt x="138" y="409"/>
                  </a:lnTo>
                  <a:lnTo>
                    <a:pt x="148" y="388"/>
                  </a:lnTo>
                  <a:lnTo>
                    <a:pt x="163" y="361"/>
                  </a:lnTo>
                  <a:lnTo>
                    <a:pt x="186" y="330"/>
                  </a:lnTo>
                  <a:lnTo>
                    <a:pt x="213" y="300"/>
                  </a:lnTo>
                  <a:lnTo>
                    <a:pt x="248" y="275"/>
                  </a:lnTo>
                  <a:lnTo>
                    <a:pt x="286" y="257"/>
                  </a:lnTo>
                  <a:lnTo>
                    <a:pt x="331" y="250"/>
                  </a:lnTo>
                  <a:close/>
                  <a:moveTo>
                    <a:pt x="492" y="43"/>
                  </a:moveTo>
                  <a:lnTo>
                    <a:pt x="492" y="43"/>
                  </a:lnTo>
                  <a:lnTo>
                    <a:pt x="492" y="43"/>
                  </a:lnTo>
                  <a:lnTo>
                    <a:pt x="492" y="43"/>
                  </a:lnTo>
                  <a:close/>
                  <a:moveTo>
                    <a:pt x="447" y="0"/>
                  </a:moveTo>
                  <a:lnTo>
                    <a:pt x="467" y="5"/>
                  </a:lnTo>
                  <a:lnTo>
                    <a:pt x="482" y="15"/>
                  </a:lnTo>
                  <a:lnTo>
                    <a:pt x="489" y="28"/>
                  </a:lnTo>
                  <a:lnTo>
                    <a:pt x="492" y="43"/>
                  </a:lnTo>
                  <a:lnTo>
                    <a:pt x="487" y="65"/>
                  </a:lnTo>
                  <a:lnTo>
                    <a:pt x="472" y="86"/>
                  </a:lnTo>
                  <a:lnTo>
                    <a:pt x="452" y="101"/>
                  </a:lnTo>
                  <a:lnTo>
                    <a:pt x="432" y="106"/>
                  </a:lnTo>
                  <a:lnTo>
                    <a:pt x="409" y="101"/>
                  </a:lnTo>
                  <a:lnTo>
                    <a:pt x="397" y="91"/>
                  </a:lnTo>
                  <a:lnTo>
                    <a:pt x="389" y="75"/>
                  </a:lnTo>
                  <a:lnTo>
                    <a:pt x="386" y="60"/>
                  </a:lnTo>
                  <a:lnTo>
                    <a:pt x="392" y="38"/>
                  </a:lnTo>
                  <a:lnTo>
                    <a:pt x="404" y="17"/>
                  </a:lnTo>
                  <a:lnTo>
                    <a:pt x="424" y="5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7" name="TextBox 96"/>
          <p:cNvSpPr txBox="1"/>
          <p:nvPr/>
        </p:nvSpPr>
        <p:spPr>
          <a:xfrm>
            <a:off x="5105400" y="6248400"/>
            <a:ext cx="3810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(in the fiber of a regular value)</a:t>
            </a:r>
            <a:endParaRPr lang="en-US" sz="2000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4191000"/>
            <a:ext cx="3577646" cy="685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24" grpId="0"/>
      <p:bldP spid="27" grpId="0" animBg="1"/>
      <p:bldP spid="32" grpId="0" animBg="1"/>
      <p:bldP spid="37" grpId="0"/>
      <p:bldP spid="64" grpId="0"/>
      <p:bldP spid="86" grpId="0"/>
      <p:bldP spid="97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Enhancing with  CP-Factors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504" y="1524000"/>
            <a:ext cx="8153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CP-Factors:   </a:t>
            </a:r>
            <a:r>
              <a:rPr lang="en-US" sz="2800" dirty="0" smtClean="0">
                <a:solidFill>
                  <a:srgbClr val="0000FF"/>
                </a:solidFill>
                <a:latin typeface="Mathematica7Mono" panose="00000400000000000000" pitchFamily="2" charset="0"/>
                <a:ea typeface="Mathematica7Mono" panose="00000400000000000000" pitchFamily="2" charset="0"/>
                <a:sym typeface="Mathematica1" panose="05000502060100000001" pitchFamily="2" charset="2"/>
              </a:rPr>
              <a:t> 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1600200"/>
            <a:ext cx="1146810" cy="36957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1600" y="1600200"/>
            <a:ext cx="381000" cy="438150"/>
          </a:xfrm>
          <a:prstGeom prst="rect">
            <a:avLst/>
          </a:prstGeom>
        </p:spPr>
      </p:pic>
      <p:sp>
        <p:nvSpPr>
          <p:cNvPr id="8" name="Right Arrow 7"/>
          <p:cNvSpPr/>
          <p:nvPr/>
        </p:nvSpPr>
        <p:spPr>
          <a:xfrm>
            <a:off x="3962400" y="1752600"/>
            <a:ext cx="762000" cy="152400"/>
          </a:xfrm>
          <a:prstGeom prst="rightArrow">
            <a:avLst/>
          </a:prstGeom>
          <a:solidFill>
            <a:srgbClr val="0000FF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6172200" y="1447800"/>
            <a:ext cx="2743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  <a:latin typeface="Mathematica7Mono" panose="00000400000000000000" pitchFamily="2" charset="0"/>
                <a:ea typeface="Mathematica7Mono" panose="00000400000000000000" pitchFamily="2" charset="0"/>
              </a:rPr>
              <a:t>Z</a:t>
            </a:r>
            <a:r>
              <a:rPr lang="en-US" sz="3200" dirty="0" smtClean="0">
                <a:solidFill>
                  <a:srgbClr val="0000FF"/>
                </a:solidFill>
              </a:rPr>
              <a:t>-graded module 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3124200"/>
            <a:ext cx="1882140" cy="510540"/>
          </a:xfrm>
          <a:prstGeom prst="rect">
            <a:avLst/>
          </a:prstGeom>
        </p:spPr>
      </p:pic>
      <p:sp>
        <p:nvSpPr>
          <p:cNvPr id="13" name="Right Arrow 12"/>
          <p:cNvSpPr/>
          <p:nvPr/>
        </p:nvSpPr>
        <p:spPr>
          <a:xfrm>
            <a:off x="3124200" y="3276600"/>
            <a:ext cx="838200" cy="304800"/>
          </a:xfrm>
          <a:prstGeom prst="rightArrow">
            <a:avLst/>
          </a:prstGeom>
          <a:solidFill>
            <a:srgbClr val="784B48"/>
          </a:solidFill>
          <a:ln>
            <a:solidFill>
              <a:srgbClr val="784B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3124200"/>
            <a:ext cx="4095750" cy="59055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4343400"/>
            <a:ext cx="670560" cy="563880"/>
          </a:xfrm>
          <a:prstGeom prst="rect">
            <a:avLst/>
          </a:prstGeom>
        </p:spPr>
      </p:pic>
      <p:sp>
        <p:nvSpPr>
          <p:cNvPr id="19" name="Right Arrow 18"/>
          <p:cNvSpPr/>
          <p:nvPr/>
        </p:nvSpPr>
        <p:spPr>
          <a:xfrm>
            <a:off x="3124200" y="4572000"/>
            <a:ext cx="914400" cy="3048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4343400"/>
            <a:ext cx="2312670" cy="563880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8681" y="5791200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Enhanced A</a:t>
            </a:r>
            <a:r>
              <a:rPr lang="en-US" sz="2800" dirty="0" smtClean="0">
                <a:solidFill>
                  <a:srgbClr val="FF0000"/>
                </a:solidFill>
                <a:sym typeface="Mathematica1"/>
              </a:rPr>
              <a:t> category : </a:t>
            </a:r>
            <a:endParaRPr lang="en-US" sz="2800" dirty="0">
              <a:solidFill>
                <a:srgbClr val="FF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00" y="5867400"/>
            <a:ext cx="4594860" cy="51054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 animBg="1"/>
      <p:bldP spid="9" grpId="0"/>
      <p:bldP spid="13" grpId="0" animBg="1"/>
      <p:bldP spid="19" grpId="0" animBg="1"/>
      <p:bldP spid="22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Arrow Connector 3"/>
          <p:cNvCxnSpPr/>
          <p:nvPr/>
        </p:nvCxnSpPr>
        <p:spPr>
          <a:xfrm flipV="1">
            <a:off x="2603369" y="5257800"/>
            <a:ext cx="4254631" cy="183994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/>
          <p:cNvCxnSpPr/>
          <p:nvPr/>
        </p:nvCxnSpPr>
        <p:spPr>
          <a:xfrm flipV="1">
            <a:off x="2514600" y="1447800"/>
            <a:ext cx="3048000" cy="1782338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2548379" y="1494263"/>
            <a:ext cx="0" cy="490653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>
            <a:off x="2548379" y="4192859"/>
            <a:ext cx="5224021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7277493" y="4315522"/>
            <a:ext cx="202392" cy="214661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1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590800" y="1219200"/>
            <a:ext cx="164969" cy="176827"/>
          </a:xfrm>
          <a:custGeom>
            <a:avLst/>
            <a:gdLst/>
            <a:ahLst/>
            <a:cxnLst>
              <a:cxn ang="0">
                <a:pos x="2856" y="0"/>
              </a:cxn>
              <a:cxn ang="0">
                <a:pos x="2932" y="3"/>
              </a:cxn>
              <a:cxn ang="0">
                <a:pos x="3000" y="19"/>
              </a:cxn>
              <a:cxn ang="0">
                <a:pos x="3051" y="57"/>
              </a:cxn>
              <a:cxn ang="0">
                <a:pos x="3078" y="125"/>
              </a:cxn>
              <a:cxn ang="0">
                <a:pos x="3072" y="227"/>
              </a:cxn>
              <a:cxn ang="0">
                <a:pos x="3035" y="301"/>
              </a:cxn>
              <a:cxn ang="0">
                <a:pos x="2977" y="349"/>
              </a:cxn>
              <a:cxn ang="0">
                <a:pos x="2909" y="375"/>
              </a:cxn>
              <a:cxn ang="0">
                <a:pos x="2842" y="386"/>
              </a:cxn>
              <a:cxn ang="0">
                <a:pos x="2785" y="388"/>
              </a:cxn>
              <a:cxn ang="0">
                <a:pos x="1280" y="2667"/>
              </a:cxn>
              <a:cxn ang="0">
                <a:pos x="1266" y="2733"/>
              </a:cxn>
              <a:cxn ang="0">
                <a:pos x="1242" y="2806"/>
              </a:cxn>
              <a:cxn ang="0">
                <a:pos x="1201" y="2876"/>
              </a:cxn>
              <a:cxn ang="0">
                <a:pos x="1138" y="2929"/>
              </a:cxn>
              <a:cxn ang="0">
                <a:pos x="1047" y="2959"/>
              </a:cxn>
              <a:cxn ang="0">
                <a:pos x="948" y="2953"/>
              </a:cxn>
              <a:cxn ang="0">
                <a:pos x="883" y="2912"/>
              </a:cxn>
              <a:cxn ang="0">
                <a:pos x="846" y="2854"/>
              </a:cxn>
              <a:cxn ang="0">
                <a:pos x="831" y="2791"/>
              </a:cxn>
              <a:cxn ang="0">
                <a:pos x="834" y="2746"/>
              </a:cxn>
              <a:cxn ang="0">
                <a:pos x="853" y="2674"/>
              </a:cxn>
              <a:cxn ang="0">
                <a:pos x="876" y="2586"/>
              </a:cxn>
              <a:cxn ang="0">
                <a:pos x="1520" y="388"/>
              </a:cxn>
              <a:cxn ang="0">
                <a:pos x="941" y="389"/>
              </a:cxn>
              <a:cxn ang="0">
                <a:pos x="843" y="398"/>
              </a:cxn>
              <a:cxn ang="0">
                <a:pos x="720" y="427"/>
              </a:cxn>
              <a:cxn ang="0">
                <a:pos x="581" y="488"/>
              </a:cxn>
              <a:cxn ang="0">
                <a:pos x="432" y="595"/>
              </a:cxn>
              <a:cxn ang="0">
                <a:pos x="279" y="757"/>
              </a:cxn>
              <a:cxn ang="0">
                <a:pos x="164" y="923"/>
              </a:cxn>
              <a:cxn ang="0">
                <a:pos x="128" y="964"/>
              </a:cxn>
              <a:cxn ang="0">
                <a:pos x="79" y="977"/>
              </a:cxn>
              <a:cxn ang="0">
                <a:pos x="27" y="965"/>
              </a:cxn>
              <a:cxn ang="0">
                <a:pos x="5" y="940"/>
              </a:cxn>
              <a:cxn ang="0">
                <a:pos x="0" y="917"/>
              </a:cxn>
              <a:cxn ang="0">
                <a:pos x="7" y="888"/>
              </a:cxn>
              <a:cxn ang="0">
                <a:pos x="43" y="815"/>
              </a:cxn>
              <a:cxn ang="0">
                <a:pos x="104" y="708"/>
              </a:cxn>
              <a:cxn ang="0">
                <a:pos x="185" y="582"/>
              </a:cxn>
              <a:cxn ang="0">
                <a:pos x="283" y="448"/>
              </a:cxn>
              <a:cxn ang="0">
                <a:pos x="390" y="315"/>
              </a:cxn>
              <a:cxn ang="0">
                <a:pos x="554" y="161"/>
              </a:cxn>
              <a:cxn ang="0">
                <a:pos x="706" y="68"/>
              </a:cxn>
              <a:cxn ang="0">
                <a:pos x="843" y="19"/>
              </a:cxn>
              <a:cxn ang="0">
                <a:pos x="959" y="2"/>
              </a:cxn>
              <a:cxn ang="0">
                <a:pos x="1050" y="0"/>
              </a:cxn>
            </a:cxnLst>
            <a:rect l="0" t="0" r="r" b="b"/>
            <a:pathLst>
              <a:path w="3080" h="2961">
                <a:moveTo>
                  <a:pt x="1050" y="0"/>
                </a:moveTo>
                <a:lnTo>
                  <a:pt x="2830" y="0"/>
                </a:lnTo>
                <a:lnTo>
                  <a:pt x="2856" y="0"/>
                </a:lnTo>
                <a:lnTo>
                  <a:pt x="2881" y="0"/>
                </a:lnTo>
                <a:lnTo>
                  <a:pt x="2907" y="1"/>
                </a:lnTo>
                <a:lnTo>
                  <a:pt x="2932" y="3"/>
                </a:lnTo>
                <a:lnTo>
                  <a:pt x="2956" y="7"/>
                </a:lnTo>
                <a:lnTo>
                  <a:pt x="2979" y="12"/>
                </a:lnTo>
                <a:lnTo>
                  <a:pt x="3000" y="19"/>
                </a:lnTo>
                <a:lnTo>
                  <a:pt x="3020" y="29"/>
                </a:lnTo>
                <a:lnTo>
                  <a:pt x="3037" y="41"/>
                </a:lnTo>
                <a:lnTo>
                  <a:pt x="3051" y="57"/>
                </a:lnTo>
                <a:lnTo>
                  <a:pt x="3064" y="77"/>
                </a:lnTo>
                <a:lnTo>
                  <a:pt x="3072" y="99"/>
                </a:lnTo>
                <a:lnTo>
                  <a:pt x="3078" y="125"/>
                </a:lnTo>
                <a:lnTo>
                  <a:pt x="3080" y="157"/>
                </a:lnTo>
                <a:lnTo>
                  <a:pt x="3078" y="194"/>
                </a:lnTo>
                <a:lnTo>
                  <a:pt x="3072" y="227"/>
                </a:lnTo>
                <a:lnTo>
                  <a:pt x="3063" y="255"/>
                </a:lnTo>
                <a:lnTo>
                  <a:pt x="3050" y="279"/>
                </a:lnTo>
                <a:lnTo>
                  <a:pt x="3035" y="301"/>
                </a:lnTo>
                <a:lnTo>
                  <a:pt x="3017" y="320"/>
                </a:lnTo>
                <a:lnTo>
                  <a:pt x="2998" y="336"/>
                </a:lnTo>
                <a:lnTo>
                  <a:pt x="2977" y="349"/>
                </a:lnTo>
                <a:lnTo>
                  <a:pt x="2955" y="360"/>
                </a:lnTo>
                <a:lnTo>
                  <a:pt x="2932" y="369"/>
                </a:lnTo>
                <a:lnTo>
                  <a:pt x="2909" y="375"/>
                </a:lnTo>
                <a:lnTo>
                  <a:pt x="2886" y="380"/>
                </a:lnTo>
                <a:lnTo>
                  <a:pt x="2863" y="383"/>
                </a:lnTo>
                <a:lnTo>
                  <a:pt x="2842" y="386"/>
                </a:lnTo>
                <a:lnTo>
                  <a:pt x="2821" y="388"/>
                </a:lnTo>
                <a:lnTo>
                  <a:pt x="2801" y="388"/>
                </a:lnTo>
                <a:lnTo>
                  <a:pt x="2785" y="388"/>
                </a:lnTo>
                <a:lnTo>
                  <a:pt x="2770" y="388"/>
                </a:lnTo>
                <a:lnTo>
                  <a:pt x="1700" y="388"/>
                </a:lnTo>
                <a:lnTo>
                  <a:pt x="1280" y="2667"/>
                </a:lnTo>
                <a:lnTo>
                  <a:pt x="1275" y="2688"/>
                </a:lnTo>
                <a:lnTo>
                  <a:pt x="1271" y="2710"/>
                </a:lnTo>
                <a:lnTo>
                  <a:pt x="1266" y="2733"/>
                </a:lnTo>
                <a:lnTo>
                  <a:pt x="1259" y="2757"/>
                </a:lnTo>
                <a:lnTo>
                  <a:pt x="1251" y="2782"/>
                </a:lnTo>
                <a:lnTo>
                  <a:pt x="1242" y="2806"/>
                </a:lnTo>
                <a:lnTo>
                  <a:pt x="1230" y="2831"/>
                </a:lnTo>
                <a:lnTo>
                  <a:pt x="1216" y="2854"/>
                </a:lnTo>
                <a:lnTo>
                  <a:pt x="1201" y="2876"/>
                </a:lnTo>
                <a:lnTo>
                  <a:pt x="1182" y="2895"/>
                </a:lnTo>
                <a:lnTo>
                  <a:pt x="1161" y="2914"/>
                </a:lnTo>
                <a:lnTo>
                  <a:pt x="1138" y="2929"/>
                </a:lnTo>
                <a:lnTo>
                  <a:pt x="1111" y="2943"/>
                </a:lnTo>
                <a:lnTo>
                  <a:pt x="1081" y="2953"/>
                </a:lnTo>
                <a:lnTo>
                  <a:pt x="1047" y="2959"/>
                </a:lnTo>
                <a:lnTo>
                  <a:pt x="1010" y="2961"/>
                </a:lnTo>
                <a:lnTo>
                  <a:pt x="976" y="2959"/>
                </a:lnTo>
                <a:lnTo>
                  <a:pt x="948" y="2953"/>
                </a:lnTo>
                <a:lnTo>
                  <a:pt x="923" y="2942"/>
                </a:lnTo>
                <a:lnTo>
                  <a:pt x="901" y="2928"/>
                </a:lnTo>
                <a:lnTo>
                  <a:pt x="883" y="2912"/>
                </a:lnTo>
                <a:lnTo>
                  <a:pt x="867" y="2894"/>
                </a:lnTo>
                <a:lnTo>
                  <a:pt x="855" y="2874"/>
                </a:lnTo>
                <a:lnTo>
                  <a:pt x="846" y="2854"/>
                </a:lnTo>
                <a:lnTo>
                  <a:pt x="838" y="2832"/>
                </a:lnTo>
                <a:lnTo>
                  <a:pt x="833" y="2811"/>
                </a:lnTo>
                <a:lnTo>
                  <a:pt x="831" y="2791"/>
                </a:lnTo>
                <a:lnTo>
                  <a:pt x="830" y="2772"/>
                </a:lnTo>
                <a:lnTo>
                  <a:pt x="831" y="2762"/>
                </a:lnTo>
                <a:lnTo>
                  <a:pt x="834" y="2746"/>
                </a:lnTo>
                <a:lnTo>
                  <a:pt x="839" y="2727"/>
                </a:lnTo>
                <a:lnTo>
                  <a:pt x="845" y="2702"/>
                </a:lnTo>
                <a:lnTo>
                  <a:pt x="853" y="2674"/>
                </a:lnTo>
                <a:lnTo>
                  <a:pt x="860" y="2646"/>
                </a:lnTo>
                <a:lnTo>
                  <a:pt x="868" y="2615"/>
                </a:lnTo>
                <a:lnTo>
                  <a:pt x="876" y="2586"/>
                </a:lnTo>
                <a:lnTo>
                  <a:pt x="883" y="2557"/>
                </a:lnTo>
                <a:lnTo>
                  <a:pt x="890" y="2530"/>
                </a:lnTo>
                <a:lnTo>
                  <a:pt x="1520" y="388"/>
                </a:lnTo>
                <a:lnTo>
                  <a:pt x="990" y="388"/>
                </a:lnTo>
                <a:lnTo>
                  <a:pt x="967" y="389"/>
                </a:lnTo>
                <a:lnTo>
                  <a:pt x="941" y="389"/>
                </a:lnTo>
                <a:lnTo>
                  <a:pt x="911" y="391"/>
                </a:lnTo>
                <a:lnTo>
                  <a:pt x="879" y="393"/>
                </a:lnTo>
                <a:lnTo>
                  <a:pt x="843" y="398"/>
                </a:lnTo>
                <a:lnTo>
                  <a:pt x="804" y="405"/>
                </a:lnTo>
                <a:lnTo>
                  <a:pt x="763" y="414"/>
                </a:lnTo>
                <a:lnTo>
                  <a:pt x="720" y="427"/>
                </a:lnTo>
                <a:lnTo>
                  <a:pt x="676" y="443"/>
                </a:lnTo>
                <a:lnTo>
                  <a:pt x="630" y="464"/>
                </a:lnTo>
                <a:lnTo>
                  <a:pt x="581" y="488"/>
                </a:lnTo>
                <a:lnTo>
                  <a:pt x="532" y="518"/>
                </a:lnTo>
                <a:lnTo>
                  <a:pt x="482" y="553"/>
                </a:lnTo>
                <a:lnTo>
                  <a:pt x="432" y="595"/>
                </a:lnTo>
                <a:lnTo>
                  <a:pt x="381" y="641"/>
                </a:lnTo>
                <a:lnTo>
                  <a:pt x="331" y="696"/>
                </a:lnTo>
                <a:lnTo>
                  <a:pt x="279" y="757"/>
                </a:lnTo>
                <a:lnTo>
                  <a:pt x="229" y="826"/>
                </a:lnTo>
                <a:lnTo>
                  <a:pt x="180" y="902"/>
                </a:lnTo>
                <a:lnTo>
                  <a:pt x="164" y="923"/>
                </a:lnTo>
                <a:lnTo>
                  <a:pt x="151" y="940"/>
                </a:lnTo>
                <a:lnTo>
                  <a:pt x="140" y="954"/>
                </a:lnTo>
                <a:lnTo>
                  <a:pt x="128" y="964"/>
                </a:lnTo>
                <a:lnTo>
                  <a:pt x="114" y="971"/>
                </a:lnTo>
                <a:lnTo>
                  <a:pt x="99" y="976"/>
                </a:lnTo>
                <a:lnTo>
                  <a:pt x="79" y="977"/>
                </a:lnTo>
                <a:lnTo>
                  <a:pt x="58" y="975"/>
                </a:lnTo>
                <a:lnTo>
                  <a:pt x="41" y="971"/>
                </a:lnTo>
                <a:lnTo>
                  <a:pt x="27" y="965"/>
                </a:lnTo>
                <a:lnTo>
                  <a:pt x="18" y="957"/>
                </a:lnTo>
                <a:lnTo>
                  <a:pt x="9" y="949"/>
                </a:lnTo>
                <a:lnTo>
                  <a:pt x="5" y="940"/>
                </a:lnTo>
                <a:lnTo>
                  <a:pt x="2" y="932"/>
                </a:lnTo>
                <a:lnTo>
                  <a:pt x="0" y="924"/>
                </a:lnTo>
                <a:lnTo>
                  <a:pt x="0" y="917"/>
                </a:lnTo>
                <a:lnTo>
                  <a:pt x="0" y="913"/>
                </a:lnTo>
                <a:lnTo>
                  <a:pt x="1" y="904"/>
                </a:lnTo>
                <a:lnTo>
                  <a:pt x="7" y="888"/>
                </a:lnTo>
                <a:lnTo>
                  <a:pt x="16" y="867"/>
                </a:lnTo>
                <a:lnTo>
                  <a:pt x="28" y="843"/>
                </a:lnTo>
                <a:lnTo>
                  <a:pt x="43" y="815"/>
                </a:lnTo>
                <a:lnTo>
                  <a:pt x="61" y="782"/>
                </a:lnTo>
                <a:lnTo>
                  <a:pt x="82" y="747"/>
                </a:lnTo>
                <a:lnTo>
                  <a:pt x="104" y="708"/>
                </a:lnTo>
                <a:lnTo>
                  <a:pt x="129" y="669"/>
                </a:lnTo>
                <a:lnTo>
                  <a:pt x="156" y="626"/>
                </a:lnTo>
                <a:lnTo>
                  <a:pt x="185" y="582"/>
                </a:lnTo>
                <a:lnTo>
                  <a:pt x="217" y="538"/>
                </a:lnTo>
                <a:lnTo>
                  <a:pt x="249" y="493"/>
                </a:lnTo>
                <a:lnTo>
                  <a:pt x="283" y="448"/>
                </a:lnTo>
                <a:lnTo>
                  <a:pt x="318" y="403"/>
                </a:lnTo>
                <a:lnTo>
                  <a:pt x="354" y="358"/>
                </a:lnTo>
                <a:lnTo>
                  <a:pt x="390" y="315"/>
                </a:lnTo>
                <a:lnTo>
                  <a:pt x="446" y="256"/>
                </a:lnTo>
                <a:lnTo>
                  <a:pt x="500" y="205"/>
                </a:lnTo>
                <a:lnTo>
                  <a:pt x="554" y="161"/>
                </a:lnTo>
                <a:lnTo>
                  <a:pt x="606" y="124"/>
                </a:lnTo>
                <a:lnTo>
                  <a:pt x="656" y="92"/>
                </a:lnTo>
                <a:lnTo>
                  <a:pt x="706" y="68"/>
                </a:lnTo>
                <a:lnTo>
                  <a:pt x="753" y="47"/>
                </a:lnTo>
                <a:lnTo>
                  <a:pt x="798" y="31"/>
                </a:lnTo>
                <a:lnTo>
                  <a:pt x="843" y="19"/>
                </a:lnTo>
                <a:lnTo>
                  <a:pt x="883" y="12"/>
                </a:lnTo>
                <a:lnTo>
                  <a:pt x="922" y="6"/>
                </a:lnTo>
                <a:lnTo>
                  <a:pt x="959" y="2"/>
                </a:lnTo>
                <a:lnTo>
                  <a:pt x="992" y="1"/>
                </a:lnTo>
                <a:lnTo>
                  <a:pt x="1023" y="0"/>
                </a:lnTo>
                <a:lnTo>
                  <a:pt x="105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2514600" y="2286000"/>
            <a:ext cx="3505200" cy="923694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>
            <a:off x="2658359" y="5441794"/>
            <a:ext cx="3189402" cy="797312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2438400" y="3048000"/>
            <a:ext cx="219959" cy="183995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2438400" y="5257800"/>
            <a:ext cx="219959" cy="183995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86200" y="1447800"/>
            <a:ext cx="349368" cy="398656"/>
            <a:chOff x="2825" y="3824"/>
            <a:chExt cx="1205" cy="1375"/>
          </a:xfrm>
        </p:grpSpPr>
        <p:sp>
          <p:nvSpPr>
            <p:cNvPr id="3078" name="Freeform 6"/>
            <p:cNvSpPr>
              <a:spLocks noEditPoints="1"/>
            </p:cNvSpPr>
            <p:nvPr/>
          </p:nvSpPr>
          <p:spPr bwMode="auto">
            <a:xfrm>
              <a:off x="2825" y="3824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3620" y="4356"/>
              <a:ext cx="410" cy="748"/>
            </a:xfrm>
            <a:custGeom>
              <a:avLst/>
              <a:gdLst/>
              <a:ahLst/>
              <a:cxnLst>
                <a:cxn ang="0">
                  <a:pos x="693" y="1"/>
                </a:cxn>
                <a:cxn ang="0">
                  <a:pos x="736" y="8"/>
                </a:cxn>
                <a:cxn ang="0">
                  <a:pos x="757" y="28"/>
                </a:cxn>
                <a:cxn ang="0">
                  <a:pos x="765" y="68"/>
                </a:cxn>
                <a:cxn ang="0">
                  <a:pos x="765" y="1966"/>
                </a:cxn>
                <a:cxn ang="0">
                  <a:pos x="766" y="2008"/>
                </a:cxn>
                <a:cxn ang="0">
                  <a:pos x="771" y="2042"/>
                </a:cxn>
                <a:cxn ang="0">
                  <a:pos x="787" y="2070"/>
                </a:cxn>
                <a:cxn ang="0">
                  <a:pos x="816" y="2091"/>
                </a:cxn>
                <a:cxn ang="0">
                  <a:pos x="864" y="2107"/>
                </a:cxn>
                <a:cxn ang="0">
                  <a:pos x="938" y="2118"/>
                </a:cxn>
                <a:cxn ang="0">
                  <a:pos x="1040" y="2123"/>
                </a:cxn>
                <a:cxn ang="0">
                  <a:pos x="1230" y="2124"/>
                </a:cxn>
                <a:cxn ang="0">
                  <a:pos x="1210" y="2243"/>
                </a:cxn>
                <a:cxn ang="0">
                  <a:pos x="1148" y="2242"/>
                </a:cxn>
                <a:cxn ang="0">
                  <a:pos x="1062" y="2239"/>
                </a:cxn>
                <a:cxn ang="0">
                  <a:pos x="964" y="2237"/>
                </a:cxn>
                <a:cxn ang="0">
                  <a:pos x="860" y="2234"/>
                </a:cxn>
                <a:cxn ang="0">
                  <a:pos x="762" y="2232"/>
                </a:cxn>
                <a:cxn ang="0">
                  <a:pos x="680" y="2229"/>
                </a:cxn>
                <a:cxn ang="0">
                  <a:pos x="622" y="2229"/>
                </a:cxn>
                <a:cxn ang="0">
                  <a:pos x="559" y="2229"/>
                </a:cxn>
                <a:cxn ang="0">
                  <a:pos x="474" y="2232"/>
                </a:cxn>
                <a:cxn ang="0">
                  <a:pos x="376" y="2234"/>
                </a:cxn>
                <a:cxn ang="0">
                  <a:pos x="274" y="2237"/>
                </a:cxn>
                <a:cxn ang="0">
                  <a:pos x="178" y="2239"/>
                </a:cxn>
                <a:cxn ang="0">
                  <a:pos x="96" y="2242"/>
                </a:cxn>
                <a:cxn ang="0">
                  <a:pos x="38" y="2243"/>
                </a:cxn>
                <a:cxn ang="0">
                  <a:pos x="22" y="2124"/>
                </a:cxn>
                <a:cxn ang="0">
                  <a:pos x="213" y="2123"/>
                </a:cxn>
                <a:cxn ang="0">
                  <a:pos x="314" y="2118"/>
                </a:cxn>
                <a:cxn ang="0">
                  <a:pos x="388" y="2107"/>
                </a:cxn>
                <a:cxn ang="0">
                  <a:pos x="436" y="2091"/>
                </a:cxn>
                <a:cxn ang="0">
                  <a:pos x="466" y="2070"/>
                </a:cxn>
                <a:cxn ang="0">
                  <a:pos x="481" y="2042"/>
                </a:cxn>
                <a:cxn ang="0">
                  <a:pos x="486" y="2008"/>
                </a:cxn>
                <a:cxn ang="0">
                  <a:pos x="487" y="1966"/>
                </a:cxn>
                <a:cxn ang="0">
                  <a:pos x="432" y="273"/>
                </a:cxn>
                <a:cxn ang="0">
                  <a:pos x="318" y="307"/>
                </a:cxn>
                <a:cxn ang="0">
                  <a:pos x="207" y="326"/>
                </a:cxn>
                <a:cxn ang="0">
                  <a:pos x="107" y="335"/>
                </a:cxn>
                <a:cxn ang="0">
                  <a:pos x="29" y="338"/>
                </a:cxn>
                <a:cxn ang="0">
                  <a:pos x="0" y="218"/>
                </a:cxn>
                <a:cxn ang="0">
                  <a:pos x="69" y="218"/>
                </a:cxn>
                <a:cxn ang="0">
                  <a:pos x="156" y="212"/>
                </a:cxn>
                <a:cxn ang="0">
                  <a:pos x="253" y="201"/>
                </a:cxn>
                <a:cxn ang="0">
                  <a:pos x="356" y="177"/>
                </a:cxn>
                <a:cxn ang="0">
                  <a:pos x="462" y="139"/>
                </a:cxn>
                <a:cxn ang="0">
                  <a:pos x="564" y="81"/>
                </a:cxn>
                <a:cxn ang="0">
                  <a:pos x="660" y="0"/>
                </a:cxn>
              </a:cxnLst>
              <a:rect l="0" t="0" r="r" b="b"/>
              <a:pathLst>
                <a:path w="1230" h="2243">
                  <a:moveTo>
                    <a:pt x="660" y="0"/>
                  </a:moveTo>
                  <a:lnTo>
                    <a:pt x="693" y="1"/>
                  </a:lnTo>
                  <a:lnTo>
                    <a:pt x="718" y="3"/>
                  </a:lnTo>
                  <a:lnTo>
                    <a:pt x="736" y="8"/>
                  </a:lnTo>
                  <a:lnTo>
                    <a:pt x="749" y="16"/>
                  </a:lnTo>
                  <a:lnTo>
                    <a:pt x="757" y="28"/>
                  </a:lnTo>
                  <a:lnTo>
                    <a:pt x="762" y="45"/>
                  </a:lnTo>
                  <a:lnTo>
                    <a:pt x="765" y="68"/>
                  </a:lnTo>
                  <a:lnTo>
                    <a:pt x="765" y="98"/>
                  </a:lnTo>
                  <a:lnTo>
                    <a:pt x="765" y="1966"/>
                  </a:lnTo>
                  <a:lnTo>
                    <a:pt x="765" y="1988"/>
                  </a:lnTo>
                  <a:lnTo>
                    <a:pt x="766" y="2008"/>
                  </a:lnTo>
                  <a:lnTo>
                    <a:pt x="767" y="2026"/>
                  </a:lnTo>
                  <a:lnTo>
                    <a:pt x="771" y="2042"/>
                  </a:lnTo>
                  <a:lnTo>
                    <a:pt x="778" y="2057"/>
                  </a:lnTo>
                  <a:lnTo>
                    <a:pt x="787" y="2070"/>
                  </a:lnTo>
                  <a:lnTo>
                    <a:pt x="799" y="2082"/>
                  </a:lnTo>
                  <a:lnTo>
                    <a:pt x="816" y="2091"/>
                  </a:lnTo>
                  <a:lnTo>
                    <a:pt x="838" y="2101"/>
                  </a:lnTo>
                  <a:lnTo>
                    <a:pt x="864" y="2107"/>
                  </a:lnTo>
                  <a:lnTo>
                    <a:pt x="898" y="2114"/>
                  </a:lnTo>
                  <a:lnTo>
                    <a:pt x="938" y="2118"/>
                  </a:lnTo>
                  <a:lnTo>
                    <a:pt x="985" y="2122"/>
                  </a:lnTo>
                  <a:lnTo>
                    <a:pt x="1040" y="2123"/>
                  </a:lnTo>
                  <a:lnTo>
                    <a:pt x="1103" y="2124"/>
                  </a:lnTo>
                  <a:lnTo>
                    <a:pt x="1230" y="2124"/>
                  </a:lnTo>
                  <a:lnTo>
                    <a:pt x="1230" y="2243"/>
                  </a:lnTo>
                  <a:lnTo>
                    <a:pt x="1210" y="2243"/>
                  </a:lnTo>
                  <a:lnTo>
                    <a:pt x="1182" y="2243"/>
                  </a:lnTo>
                  <a:lnTo>
                    <a:pt x="1148" y="2242"/>
                  </a:lnTo>
                  <a:lnTo>
                    <a:pt x="1108" y="2241"/>
                  </a:lnTo>
                  <a:lnTo>
                    <a:pt x="1062" y="2239"/>
                  </a:lnTo>
                  <a:lnTo>
                    <a:pt x="1014" y="2238"/>
                  </a:lnTo>
                  <a:lnTo>
                    <a:pt x="964" y="2237"/>
                  </a:lnTo>
                  <a:lnTo>
                    <a:pt x="911" y="2235"/>
                  </a:lnTo>
                  <a:lnTo>
                    <a:pt x="860" y="2234"/>
                  </a:lnTo>
                  <a:lnTo>
                    <a:pt x="809" y="2233"/>
                  </a:lnTo>
                  <a:lnTo>
                    <a:pt x="762" y="2232"/>
                  </a:lnTo>
                  <a:lnTo>
                    <a:pt x="719" y="2230"/>
                  </a:lnTo>
                  <a:lnTo>
                    <a:pt x="680" y="2229"/>
                  </a:lnTo>
                  <a:lnTo>
                    <a:pt x="647" y="2229"/>
                  </a:lnTo>
                  <a:lnTo>
                    <a:pt x="622" y="2229"/>
                  </a:lnTo>
                  <a:lnTo>
                    <a:pt x="595" y="2229"/>
                  </a:lnTo>
                  <a:lnTo>
                    <a:pt x="559" y="2229"/>
                  </a:lnTo>
                  <a:lnTo>
                    <a:pt x="520" y="2230"/>
                  </a:lnTo>
                  <a:lnTo>
                    <a:pt x="474" y="2232"/>
                  </a:lnTo>
                  <a:lnTo>
                    <a:pt x="427" y="2233"/>
                  </a:lnTo>
                  <a:lnTo>
                    <a:pt x="376" y="2234"/>
                  </a:lnTo>
                  <a:lnTo>
                    <a:pt x="325" y="2235"/>
                  </a:lnTo>
                  <a:lnTo>
                    <a:pt x="274" y="2237"/>
                  </a:lnTo>
                  <a:lnTo>
                    <a:pt x="225" y="2238"/>
                  </a:lnTo>
                  <a:lnTo>
                    <a:pt x="178" y="2239"/>
                  </a:lnTo>
                  <a:lnTo>
                    <a:pt x="135" y="2241"/>
                  </a:lnTo>
                  <a:lnTo>
                    <a:pt x="96" y="2242"/>
                  </a:lnTo>
                  <a:lnTo>
                    <a:pt x="64" y="2243"/>
                  </a:lnTo>
                  <a:lnTo>
                    <a:pt x="38" y="2243"/>
                  </a:lnTo>
                  <a:lnTo>
                    <a:pt x="22" y="2243"/>
                  </a:lnTo>
                  <a:lnTo>
                    <a:pt x="22" y="2124"/>
                  </a:lnTo>
                  <a:lnTo>
                    <a:pt x="149" y="2124"/>
                  </a:lnTo>
                  <a:lnTo>
                    <a:pt x="213" y="2123"/>
                  </a:lnTo>
                  <a:lnTo>
                    <a:pt x="267" y="2122"/>
                  </a:lnTo>
                  <a:lnTo>
                    <a:pt x="314" y="2118"/>
                  </a:lnTo>
                  <a:lnTo>
                    <a:pt x="354" y="2114"/>
                  </a:lnTo>
                  <a:lnTo>
                    <a:pt x="388" y="2107"/>
                  </a:lnTo>
                  <a:lnTo>
                    <a:pt x="414" y="2101"/>
                  </a:lnTo>
                  <a:lnTo>
                    <a:pt x="436" y="2091"/>
                  </a:lnTo>
                  <a:lnTo>
                    <a:pt x="453" y="2082"/>
                  </a:lnTo>
                  <a:lnTo>
                    <a:pt x="466" y="2070"/>
                  </a:lnTo>
                  <a:lnTo>
                    <a:pt x="475" y="2057"/>
                  </a:lnTo>
                  <a:lnTo>
                    <a:pt x="481" y="2042"/>
                  </a:lnTo>
                  <a:lnTo>
                    <a:pt x="485" y="2026"/>
                  </a:lnTo>
                  <a:lnTo>
                    <a:pt x="486" y="2008"/>
                  </a:lnTo>
                  <a:lnTo>
                    <a:pt x="487" y="1988"/>
                  </a:lnTo>
                  <a:lnTo>
                    <a:pt x="487" y="1966"/>
                  </a:lnTo>
                  <a:lnTo>
                    <a:pt x="487" y="248"/>
                  </a:lnTo>
                  <a:lnTo>
                    <a:pt x="432" y="273"/>
                  </a:lnTo>
                  <a:lnTo>
                    <a:pt x="376" y="292"/>
                  </a:lnTo>
                  <a:lnTo>
                    <a:pt x="318" y="307"/>
                  </a:lnTo>
                  <a:lnTo>
                    <a:pt x="262" y="318"/>
                  </a:lnTo>
                  <a:lnTo>
                    <a:pt x="207" y="326"/>
                  </a:lnTo>
                  <a:lnTo>
                    <a:pt x="155" y="333"/>
                  </a:lnTo>
                  <a:lnTo>
                    <a:pt x="107" y="335"/>
                  </a:lnTo>
                  <a:lnTo>
                    <a:pt x="64" y="337"/>
                  </a:lnTo>
                  <a:lnTo>
                    <a:pt x="29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3" y="218"/>
                  </a:lnTo>
                  <a:lnTo>
                    <a:pt x="69" y="218"/>
                  </a:lnTo>
                  <a:lnTo>
                    <a:pt x="111" y="216"/>
                  </a:lnTo>
                  <a:lnTo>
                    <a:pt x="156" y="212"/>
                  </a:lnTo>
                  <a:lnTo>
                    <a:pt x="203" y="208"/>
                  </a:lnTo>
                  <a:lnTo>
                    <a:pt x="253" y="201"/>
                  </a:lnTo>
                  <a:lnTo>
                    <a:pt x="304" y="191"/>
                  </a:lnTo>
                  <a:lnTo>
                    <a:pt x="356" y="177"/>
                  </a:lnTo>
                  <a:lnTo>
                    <a:pt x="410" y="160"/>
                  </a:lnTo>
                  <a:lnTo>
                    <a:pt x="462" y="139"/>
                  </a:lnTo>
                  <a:lnTo>
                    <a:pt x="513" y="113"/>
                  </a:lnTo>
                  <a:lnTo>
                    <a:pt x="564" y="81"/>
                  </a:lnTo>
                  <a:lnTo>
                    <a:pt x="613" y="4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2" name="Group 1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572000" y="2057400"/>
            <a:ext cx="360385" cy="398656"/>
            <a:chOff x="3257" y="3248"/>
            <a:chExt cx="1243" cy="1375"/>
          </a:xfrm>
        </p:grpSpPr>
        <p:sp>
          <p:nvSpPr>
            <p:cNvPr id="3084" name="Freeform 12"/>
            <p:cNvSpPr>
              <a:spLocks noEditPoints="1"/>
            </p:cNvSpPr>
            <p:nvPr/>
          </p:nvSpPr>
          <p:spPr bwMode="auto">
            <a:xfrm>
              <a:off x="3257" y="3248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4000" y="3780"/>
              <a:ext cx="500" cy="748"/>
            </a:xfrm>
            <a:custGeom>
              <a:avLst/>
              <a:gdLst/>
              <a:ahLst/>
              <a:cxnLst>
                <a:cxn ang="0">
                  <a:pos x="847" y="9"/>
                </a:cxn>
                <a:cxn ang="0">
                  <a:pos x="1045" y="58"/>
                </a:cxn>
                <a:cxn ang="0">
                  <a:pos x="1216" y="143"/>
                </a:cxn>
                <a:cxn ang="0">
                  <a:pos x="1354" y="262"/>
                </a:cxn>
                <a:cxn ang="0">
                  <a:pos x="1450" y="414"/>
                </a:cxn>
                <a:cxn ang="0">
                  <a:pos x="1498" y="595"/>
                </a:cxn>
                <a:cxn ang="0">
                  <a:pos x="1488" y="785"/>
                </a:cxn>
                <a:cxn ang="0">
                  <a:pos x="1430" y="950"/>
                </a:cxn>
                <a:cxn ang="0">
                  <a:pos x="1331" y="1096"/>
                </a:cxn>
                <a:cxn ang="0">
                  <a:pos x="1204" y="1227"/>
                </a:cxn>
                <a:cxn ang="0">
                  <a:pos x="1063" y="1349"/>
                </a:cxn>
                <a:cxn ang="0">
                  <a:pos x="945" y="1442"/>
                </a:cxn>
                <a:cxn ang="0">
                  <a:pos x="848" y="1519"/>
                </a:cxn>
                <a:cxn ang="0">
                  <a:pos x="749" y="1600"/>
                </a:cxn>
                <a:cxn ang="0">
                  <a:pos x="639" y="1695"/>
                </a:cxn>
                <a:cxn ang="0">
                  <a:pos x="504" y="1811"/>
                </a:cxn>
                <a:cxn ang="0">
                  <a:pos x="337" y="1958"/>
                </a:cxn>
                <a:cxn ang="0">
                  <a:pos x="995" y="1958"/>
                </a:cxn>
                <a:cxn ang="0">
                  <a:pos x="1084" y="1958"/>
                </a:cxn>
                <a:cxn ang="0">
                  <a:pos x="1186" y="1954"/>
                </a:cxn>
                <a:cxn ang="0">
                  <a:pos x="1270" y="1945"/>
                </a:cxn>
                <a:cxn ang="0">
                  <a:pos x="1309" y="1922"/>
                </a:cxn>
                <a:cxn ang="0">
                  <a:pos x="1340" y="1836"/>
                </a:cxn>
                <a:cxn ang="0">
                  <a:pos x="1367" y="1722"/>
                </a:cxn>
                <a:cxn ang="0">
                  <a:pos x="1380" y="1629"/>
                </a:cxn>
                <a:cxn ang="0">
                  <a:pos x="1395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8" y="2108"/>
                </a:cxn>
                <a:cxn ang="0">
                  <a:pos x="906" y="1243"/>
                </a:cxn>
                <a:cxn ang="0">
                  <a:pos x="1004" y="1121"/>
                </a:cxn>
                <a:cxn ang="0">
                  <a:pos x="1094" y="969"/>
                </a:cxn>
                <a:cxn ang="0">
                  <a:pos x="1157" y="791"/>
                </a:cxn>
                <a:cxn ang="0">
                  <a:pos x="1169" y="610"/>
                </a:cxn>
                <a:cxn ang="0">
                  <a:pos x="1138" y="462"/>
                </a:cxn>
                <a:cxn ang="0">
                  <a:pos x="1069" y="329"/>
                </a:cxn>
                <a:cxn ang="0">
                  <a:pos x="965" y="220"/>
                </a:cxn>
                <a:cxn ang="0">
                  <a:pos x="826" y="147"/>
                </a:cxn>
                <a:cxn ang="0">
                  <a:pos x="653" y="121"/>
                </a:cxn>
                <a:cxn ang="0">
                  <a:pos x="535" y="134"/>
                </a:cxn>
                <a:cxn ang="0">
                  <a:pos x="409" y="177"/>
                </a:cxn>
                <a:cxn ang="0">
                  <a:pos x="290" y="258"/>
                </a:cxn>
                <a:cxn ang="0">
                  <a:pos x="192" y="384"/>
                </a:cxn>
                <a:cxn ang="0">
                  <a:pos x="234" y="444"/>
                </a:cxn>
                <a:cxn ang="0">
                  <a:pos x="305" y="479"/>
                </a:cxn>
                <a:cxn ang="0">
                  <a:pos x="343" y="531"/>
                </a:cxn>
                <a:cxn ang="0">
                  <a:pos x="358" y="584"/>
                </a:cxn>
                <a:cxn ang="0">
                  <a:pos x="357" y="650"/>
                </a:cxn>
                <a:cxn ang="0">
                  <a:pos x="320" y="731"/>
                </a:cxn>
                <a:cxn ang="0">
                  <a:pos x="255" y="779"/>
                </a:cxn>
                <a:cxn ang="0">
                  <a:pos x="180" y="796"/>
                </a:cxn>
                <a:cxn ang="0">
                  <a:pos x="148" y="792"/>
                </a:cxn>
                <a:cxn ang="0">
                  <a:pos x="96" y="777"/>
                </a:cxn>
                <a:cxn ang="0">
                  <a:pos x="45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1" y="380"/>
                </a:cxn>
                <a:cxn ang="0">
                  <a:pos x="151" y="231"/>
                </a:cxn>
                <a:cxn ang="0">
                  <a:pos x="298" y="110"/>
                </a:cxn>
                <a:cxn ang="0">
                  <a:pos x="484" y="29"/>
                </a:cxn>
                <a:cxn ang="0">
                  <a:pos x="705" y="0"/>
                </a:cxn>
              </a:cxnLst>
              <a:rect l="0" t="0" r="r" b="b"/>
              <a:pathLst>
                <a:path w="1500" h="2243">
                  <a:moveTo>
                    <a:pt x="705" y="0"/>
                  </a:moveTo>
                  <a:lnTo>
                    <a:pt x="777" y="3"/>
                  </a:lnTo>
                  <a:lnTo>
                    <a:pt x="847" y="9"/>
                  </a:lnTo>
                  <a:lnTo>
                    <a:pt x="915" y="21"/>
                  </a:lnTo>
                  <a:lnTo>
                    <a:pt x="982" y="37"/>
                  </a:lnTo>
                  <a:lnTo>
                    <a:pt x="1045" y="58"/>
                  </a:lnTo>
                  <a:lnTo>
                    <a:pt x="1105" y="81"/>
                  </a:lnTo>
                  <a:lnTo>
                    <a:pt x="1162" y="110"/>
                  </a:lnTo>
                  <a:lnTo>
                    <a:pt x="1216" y="143"/>
                  </a:lnTo>
                  <a:lnTo>
                    <a:pt x="1266" y="178"/>
                  </a:lnTo>
                  <a:lnTo>
                    <a:pt x="1312" y="219"/>
                  </a:lnTo>
                  <a:lnTo>
                    <a:pt x="1354" y="262"/>
                  </a:lnTo>
                  <a:lnTo>
                    <a:pt x="1392" y="309"/>
                  </a:lnTo>
                  <a:lnTo>
                    <a:pt x="1423" y="360"/>
                  </a:lnTo>
                  <a:lnTo>
                    <a:pt x="1450" y="414"/>
                  </a:lnTo>
                  <a:lnTo>
                    <a:pt x="1471" y="472"/>
                  </a:lnTo>
                  <a:lnTo>
                    <a:pt x="1487" y="532"/>
                  </a:lnTo>
                  <a:lnTo>
                    <a:pt x="1498" y="595"/>
                  </a:lnTo>
                  <a:lnTo>
                    <a:pt x="1500" y="660"/>
                  </a:lnTo>
                  <a:lnTo>
                    <a:pt x="1498" y="724"/>
                  </a:lnTo>
                  <a:lnTo>
                    <a:pt x="1488" y="785"/>
                  </a:lnTo>
                  <a:lnTo>
                    <a:pt x="1474" y="842"/>
                  </a:lnTo>
                  <a:lnTo>
                    <a:pt x="1453" y="897"/>
                  </a:lnTo>
                  <a:lnTo>
                    <a:pt x="1430" y="950"/>
                  </a:lnTo>
                  <a:lnTo>
                    <a:pt x="1401" y="1001"/>
                  </a:lnTo>
                  <a:lnTo>
                    <a:pt x="1367" y="1049"/>
                  </a:lnTo>
                  <a:lnTo>
                    <a:pt x="1331" y="1096"/>
                  </a:lnTo>
                  <a:lnTo>
                    <a:pt x="1292" y="1141"/>
                  </a:lnTo>
                  <a:lnTo>
                    <a:pt x="1249" y="1185"/>
                  </a:lnTo>
                  <a:lnTo>
                    <a:pt x="1204" y="1227"/>
                  </a:lnTo>
                  <a:lnTo>
                    <a:pt x="1158" y="1269"/>
                  </a:lnTo>
                  <a:lnTo>
                    <a:pt x="1111" y="1310"/>
                  </a:lnTo>
                  <a:lnTo>
                    <a:pt x="1063" y="1349"/>
                  </a:lnTo>
                  <a:lnTo>
                    <a:pt x="1013" y="1388"/>
                  </a:lnTo>
                  <a:lnTo>
                    <a:pt x="978" y="1416"/>
                  </a:lnTo>
                  <a:lnTo>
                    <a:pt x="945" y="1442"/>
                  </a:lnTo>
                  <a:lnTo>
                    <a:pt x="912" y="1468"/>
                  </a:lnTo>
                  <a:lnTo>
                    <a:pt x="880" y="1493"/>
                  </a:lnTo>
                  <a:lnTo>
                    <a:pt x="848" y="1519"/>
                  </a:lnTo>
                  <a:lnTo>
                    <a:pt x="815" y="1545"/>
                  </a:lnTo>
                  <a:lnTo>
                    <a:pt x="783" y="1572"/>
                  </a:lnTo>
                  <a:lnTo>
                    <a:pt x="749" y="1600"/>
                  </a:lnTo>
                  <a:lnTo>
                    <a:pt x="715" y="1629"/>
                  </a:lnTo>
                  <a:lnTo>
                    <a:pt x="677" y="1661"/>
                  </a:lnTo>
                  <a:lnTo>
                    <a:pt x="639" y="1695"/>
                  </a:lnTo>
                  <a:lnTo>
                    <a:pt x="597" y="1730"/>
                  </a:lnTo>
                  <a:lnTo>
                    <a:pt x="552" y="1769"/>
                  </a:lnTo>
                  <a:lnTo>
                    <a:pt x="504" y="1811"/>
                  </a:lnTo>
                  <a:lnTo>
                    <a:pt x="453" y="1856"/>
                  </a:lnTo>
                  <a:lnTo>
                    <a:pt x="398" y="1905"/>
                  </a:lnTo>
                  <a:lnTo>
                    <a:pt x="337" y="1958"/>
                  </a:lnTo>
                  <a:lnTo>
                    <a:pt x="961" y="1958"/>
                  </a:lnTo>
                  <a:lnTo>
                    <a:pt x="974" y="1958"/>
                  </a:lnTo>
                  <a:lnTo>
                    <a:pt x="995" y="1958"/>
                  </a:lnTo>
                  <a:lnTo>
                    <a:pt x="1021" y="1958"/>
                  </a:lnTo>
                  <a:lnTo>
                    <a:pt x="1051" y="1958"/>
                  </a:lnTo>
                  <a:lnTo>
                    <a:pt x="1084" y="1958"/>
                  </a:lnTo>
                  <a:lnTo>
                    <a:pt x="1118" y="1957"/>
                  </a:lnTo>
                  <a:lnTo>
                    <a:pt x="1152" y="1955"/>
                  </a:lnTo>
                  <a:lnTo>
                    <a:pt x="1186" y="1954"/>
                  </a:lnTo>
                  <a:lnTo>
                    <a:pt x="1217" y="1951"/>
                  </a:lnTo>
                  <a:lnTo>
                    <a:pt x="1245" y="1949"/>
                  </a:lnTo>
                  <a:lnTo>
                    <a:pt x="1270" y="1945"/>
                  </a:lnTo>
                  <a:lnTo>
                    <a:pt x="1287" y="1941"/>
                  </a:lnTo>
                  <a:lnTo>
                    <a:pt x="1297" y="1937"/>
                  </a:lnTo>
                  <a:lnTo>
                    <a:pt x="1309" y="1922"/>
                  </a:lnTo>
                  <a:lnTo>
                    <a:pt x="1320" y="1900"/>
                  </a:lnTo>
                  <a:lnTo>
                    <a:pt x="1331" y="1870"/>
                  </a:lnTo>
                  <a:lnTo>
                    <a:pt x="1340" y="1836"/>
                  </a:lnTo>
                  <a:lnTo>
                    <a:pt x="1351" y="1799"/>
                  </a:lnTo>
                  <a:lnTo>
                    <a:pt x="1359" y="1760"/>
                  </a:lnTo>
                  <a:lnTo>
                    <a:pt x="1367" y="1722"/>
                  </a:lnTo>
                  <a:lnTo>
                    <a:pt x="1373" y="1687"/>
                  </a:lnTo>
                  <a:lnTo>
                    <a:pt x="1377" y="1654"/>
                  </a:lnTo>
                  <a:lnTo>
                    <a:pt x="1380" y="1629"/>
                  </a:lnTo>
                  <a:lnTo>
                    <a:pt x="1500" y="1629"/>
                  </a:lnTo>
                  <a:lnTo>
                    <a:pt x="1500" y="1629"/>
                  </a:lnTo>
                  <a:lnTo>
                    <a:pt x="1395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2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5" y="2132"/>
                  </a:lnTo>
                  <a:lnTo>
                    <a:pt x="24" y="2122"/>
                  </a:lnTo>
                  <a:lnTo>
                    <a:pt x="38" y="2108"/>
                  </a:lnTo>
                  <a:lnTo>
                    <a:pt x="848" y="1306"/>
                  </a:lnTo>
                  <a:lnTo>
                    <a:pt x="876" y="1277"/>
                  </a:lnTo>
                  <a:lnTo>
                    <a:pt x="906" y="1243"/>
                  </a:lnTo>
                  <a:lnTo>
                    <a:pt x="937" y="1206"/>
                  </a:lnTo>
                  <a:lnTo>
                    <a:pt x="970" y="1164"/>
                  </a:lnTo>
                  <a:lnTo>
                    <a:pt x="1004" y="1121"/>
                  </a:lnTo>
                  <a:lnTo>
                    <a:pt x="1035" y="1073"/>
                  </a:lnTo>
                  <a:lnTo>
                    <a:pt x="1067" y="1023"/>
                  </a:lnTo>
                  <a:lnTo>
                    <a:pt x="1094" y="969"/>
                  </a:lnTo>
                  <a:lnTo>
                    <a:pt x="1119" y="913"/>
                  </a:lnTo>
                  <a:lnTo>
                    <a:pt x="1140" y="853"/>
                  </a:lnTo>
                  <a:lnTo>
                    <a:pt x="1157" y="791"/>
                  </a:lnTo>
                  <a:lnTo>
                    <a:pt x="1166" y="727"/>
                  </a:lnTo>
                  <a:lnTo>
                    <a:pt x="1170" y="660"/>
                  </a:lnTo>
                  <a:lnTo>
                    <a:pt x="1169" y="610"/>
                  </a:lnTo>
                  <a:lnTo>
                    <a:pt x="1162" y="561"/>
                  </a:lnTo>
                  <a:lnTo>
                    <a:pt x="1152" y="511"/>
                  </a:lnTo>
                  <a:lnTo>
                    <a:pt x="1138" y="462"/>
                  </a:lnTo>
                  <a:lnTo>
                    <a:pt x="1118" y="415"/>
                  </a:lnTo>
                  <a:lnTo>
                    <a:pt x="1096" y="371"/>
                  </a:lnTo>
                  <a:lnTo>
                    <a:pt x="1069" y="329"/>
                  </a:lnTo>
                  <a:lnTo>
                    <a:pt x="1038" y="290"/>
                  </a:lnTo>
                  <a:lnTo>
                    <a:pt x="1004" y="253"/>
                  </a:lnTo>
                  <a:lnTo>
                    <a:pt x="965" y="220"/>
                  </a:lnTo>
                  <a:lnTo>
                    <a:pt x="923" y="191"/>
                  </a:lnTo>
                  <a:lnTo>
                    <a:pt x="876" y="166"/>
                  </a:lnTo>
                  <a:lnTo>
                    <a:pt x="826" y="147"/>
                  </a:lnTo>
                  <a:lnTo>
                    <a:pt x="772" y="132"/>
                  </a:lnTo>
                  <a:lnTo>
                    <a:pt x="715" y="123"/>
                  </a:lnTo>
                  <a:lnTo>
                    <a:pt x="653" y="121"/>
                  </a:lnTo>
                  <a:lnTo>
                    <a:pt x="615" y="122"/>
                  </a:lnTo>
                  <a:lnTo>
                    <a:pt x="576" y="126"/>
                  </a:lnTo>
                  <a:lnTo>
                    <a:pt x="535" y="134"/>
                  </a:lnTo>
                  <a:lnTo>
                    <a:pt x="493" y="144"/>
                  </a:lnTo>
                  <a:lnTo>
                    <a:pt x="451" y="159"/>
                  </a:lnTo>
                  <a:lnTo>
                    <a:pt x="409" y="177"/>
                  </a:lnTo>
                  <a:lnTo>
                    <a:pt x="369" y="201"/>
                  </a:lnTo>
                  <a:lnTo>
                    <a:pt x="330" y="227"/>
                  </a:lnTo>
                  <a:lnTo>
                    <a:pt x="290" y="258"/>
                  </a:lnTo>
                  <a:lnTo>
                    <a:pt x="255" y="295"/>
                  </a:lnTo>
                  <a:lnTo>
                    <a:pt x="221" y="337"/>
                  </a:lnTo>
                  <a:lnTo>
                    <a:pt x="192" y="384"/>
                  </a:lnTo>
                  <a:lnTo>
                    <a:pt x="165" y="436"/>
                  </a:lnTo>
                  <a:lnTo>
                    <a:pt x="203" y="438"/>
                  </a:lnTo>
                  <a:lnTo>
                    <a:pt x="234" y="444"/>
                  </a:lnTo>
                  <a:lnTo>
                    <a:pt x="261" y="453"/>
                  </a:lnTo>
                  <a:lnTo>
                    <a:pt x="285" y="465"/>
                  </a:lnTo>
                  <a:lnTo>
                    <a:pt x="305" y="479"/>
                  </a:lnTo>
                  <a:lnTo>
                    <a:pt x="320" y="495"/>
                  </a:lnTo>
                  <a:lnTo>
                    <a:pt x="333" y="512"/>
                  </a:lnTo>
                  <a:lnTo>
                    <a:pt x="343" y="531"/>
                  </a:lnTo>
                  <a:lnTo>
                    <a:pt x="351" y="549"/>
                  </a:lnTo>
                  <a:lnTo>
                    <a:pt x="354" y="567"/>
                  </a:lnTo>
                  <a:lnTo>
                    <a:pt x="358" y="584"/>
                  </a:lnTo>
                  <a:lnTo>
                    <a:pt x="360" y="601"/>
                  </a:lnTo>
                  <a:lnTo>
                    <a:pt x="360" y="616"/>
                  </a:lnTo>
                  <a:lnTo>
                    <a:pt x="357" y="650"/>
                  </a:lnTo>
                  <a:lnTo>
                    <a:pt x="349" y="681"/>
                  </a:lnTo>
                  <a:lnTo>
                    <a:pt x="337" y="707"/>
                  </a:lnTo>
                  <a:lnTo>
                    <a:pt x="320" y="731"/>
                  </a:lnTo>
                  <a:lnTo>
                    <a:pt x="301" y="751"/>
                  </a:lnTo>
                  <a:lnTo>
                    <a:pt x="278" y="768"/>
                  </a:lnTo>
                  <a:lnTo>
                    <a:pt x="255" y="779"/>
                  </a:lnTo>
                  <a:lnTo>
                    <a:pt x="230" y="788"/>
                  </a:lnTo>
                  <a:lnTo>
                    <a:pt x="205" y="794"/>
                  </a:lnTo>
                  <a:lnTo>
                    <a:pt x="180" y="796"/>
                  </a:lnTo>
                  <a:lnTo>
                    <a:pt x="172" y="796"/>
                  </a:lnTo>
                  <a:lnTo>
                    <a:pt x="161" y="795"/>
                  </a:lnTo>
                  <a:lnTo>
                    <a:pt x="148" y="792"/>
                  </a:lnTo>
                  <a:lnTo>
                    <a:pt x="132" y="788"/>
                  </a:lnTo>
                  <a:lnTo>
                    <a:pt x="115" y="783"/>
                  </a:lnTo>
                  <a:lnTo>
                    <a:pt x="96" y="777"/>
                  </a:lnTo>
                  <a:lnTo>
                    <a:pt x="79" y="766"/>
                  </a:lnTo>
                  <a:lnTo>
                    <a:pt x="61" y="754"/>
                  </a:lnTo>
                  <a:lnTo>
                    <a:pt x="45" y="740"/>
                  </a:lnTo>
                  <a:lnTo>
                    <a:pt x="31" y="720"/>
                  </a:lnTo>
                  <a:lnTo>
                    <a:pt x="18" y="699"/>
                  </a:lnTo>
                  <a:lnTo>
                    <a:pt x="9" y="673"/>
                  </a:lnTo>
                  <a:lnTo>
                    <a:pt x="2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3" y="491"/>
                  </a:lnTo>
                  <a:lnTo>
                    <a:pt x="30" y="435"/>
                  </a:lnTo>
                  <a:lnTo>
                    <a:pt x="51" y="380"/>
                  </a:lnTo>
                  <a:lnTo>
                    <a:pt x="79" y="328"/>
                  </a:lnTo>
                  <a:lnTo>
                    <a:pt x="112" y="278"/>
                  </a:lnTo>
                  <a:lnTo>
                    <a:pt x="151" y="231"/>
                  </a:lnTo>
                  <a:lnTo>
                    <a:pt x="195" y="186"/>
                  </a:lnTo>
                  <a:lnTo>
                    <a:pt x="244" y="146"/>
                  </a:lnTo>
                  <a:lnTo>
                    <a:pt x="298" y="110"/>
                  </a:lnTo>
                  <a:lnTo>
                    <a:pt x="356" y="77"/>
                  </a:lnTo>
                  <a:lnTo>
                    <a:pt x="417" y="51"/>
                  </a:lnTo>
                  <a:lnTo>
                    <a:pt x="484" y="29"/>
                  </a:lnTo>
                  <a:lnTo>
                    <a:pt x="555" y="13"/>
                  </a:lnTo>
                  <a:lnTo>
                    <a:pt x="628" y="4"/>
                  </a:lnTo>
                  <a:lnTo>
                    <a:pt x="7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8" name="Group 16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733800" y="3581400"/>
            <a:ext cx="363284" cy="398656"/>
            <a:chOff x="2009" y="2720"/>
            <a:chExt cx="1253" cy="1375"/>
          </a:xfrm>
        </p:grpSpPr>
        <p:sp>
          <p:nvSpPr>
            <p:cNvPr id="3090" name="Freeform 18"/>
            <p:cNvSpPr>
              <a:spLocks noEditPoints="1"/>
            </p:cNvSpPr>
            <p:nvPr/>
          </p:nvSpPr>
          <p:spPr bwMode="auto">
            <a:xfrm>
              <a:off x="2009" y="2720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2742" y="3252"/>
              <a:ext cx="520" cy="771"/>
            </a:xfrm>
            <a:custGeom>
              <a:avLst/>
              <a:gdLst/>
              <a:ahLst/>
              <a:cxnLst>
                <a:cxn ang="0">
                  <a:pos x="1053" y="41"/>
                </a:cxn>
                <a:cxn ang="0">
                  <a:pos x="1322" y="189"/>
                </a:cxn>
                <a:cxn ang="0">
                  <a:pos x="1451" y="414"/>
                </a:cxn>
                <a:cxn ang="0">
                  <a:pos x="1426" y="641"/>
                </a:cxn>
                <a:cxn ang="0">
                  <a:pos x="1294" y="855"/>
                </a:cxn>
                <a:cxn ang="0">
                  <a:pos x="1036" y="1031"/>
                </a:cxn>
                <a:cxn ang="0">
                  <a:pos x="1232" y="1155"/>
                </a:cxn>
                <a:cxn ang="0">
                  <a:pos x="1459" y="1355"/>
                </a:cxn>
                <a:cxn ang="0">
                  <a:pos x="1557" y="1606"/>
                </a:cxn>
                <a:cxn ang="0">
                  <a:pos x="1507" y="1890"/>
                </a:cxn>
                <a:cxn ang="0">
                  <a:pos x="1311" y="2132"/>
                </a:cxn>
                <a:cxn ang="0">
                  <a:pos x="996" y="2284"/>
                </a:cxn>
                <a:cxn ang="0">
                  <a:pos x="622" y="2304"/>
                </a:cxn>
                <a:cxn ang="0">
                  <a:pos x="305" y="2215"/>
                </a:cxn>
                <a:cxn ang="0">
                  <a:pos x="84" y="2038"/>
                </a:cxn>
                <a:cxn ang="0">
                  <a:pos x="0" y="1786"/>
                </a:cxn>
                <a:cxn ang="0">
                  <a:pos x="60" y="1638"/>
                </a:cxn>
                <a:cxn ang="0">
                  <a:pos x="194" y="1591"/>
                </a:cxn>
                <a:cxn ang="0">
                  <a:pos x="334" y="1657"/>
                </a:cxn>
                <a:cxn ang="0">
                  <a:pos x="373" y="1797"/>
                </a:cxn>
                <a:cxn ang="0">
                  <a:pos x="336" y="1895"/>
                </a:cxn>
                <a:cxn ang="0">
                  <a:pos x="216" y="1962"/>
                </a:cxn>
                <a:cxn ang="0">
                  <a:pos x="332" y="2102"/>
                </a:cxn>
                <a:cxn ang="0">
                  <a:pos x="564" y="2186"/>
                </a:cxn>
                <a:cxn ang="0">
                  <a:pos x="757" y="2207"/>
                </a:cxn>
                <a:cxn ang="0">
                  <a:pos x="924" y="2173"/>
                </a:cxn>
                <a:cxn ang="0">
                  <a:pos x="1075" y="2060"/>
                </a:cxn>
                <a:cxn ang="0">
                  <a:pos x="1173" y="1845"/>
                </a:cxn>
                <a:cxn ang="0">
                  <a:pos x="1182" y="1524"/>
                </a:cxn>
                <a:cxn ang="0">
                  <a:pos x="1080" y="1272"/>
                </a:cxn>
                <a:cxn ang="0">
                  <a:pos x="889" y="1139"/>
                </a:cxn>
                <a:cxn ang="0">
                  <a:pos x="538" y="1118"/>
                </a:cxn>
                <a:cxn ang="0">
                  <a:pos x="474" y="1086"/>
                </a:cxn>
                <a:cxn ang="0">
                  <a:pos x="490" y="1032"/>
                </a:cxn>
                <a:cxn ang="0">
                  <a:pos x="520" y="1023"/>
                </a:cxn>
                <a:cxn ang="0">
                  <a:pos x="614" y="1014"/>
                </a:cxn>
                <a:cxn ang="0">
                  <a:pos x="840" y="980"/>
                </a:cxn>
                <a:cxn ang="0">
                  <a:pos x="1021" y="829"/>
                </a:cxn>
                <a:cxn ang="0">
                  <a:pos x="1115" y="575"/>
                </a:cxn>
                <a:cxn ang="0">
                  <a:pos x="1104" y="324"/>
                </a:cxn>
                <a:cxn ang="0">
                  <a:pos x="1000" y="172"/>
                </a:cxn>
                <a:cxn ang="0">
                  <a:pos x="850" y="106"/>
                </a:cxn>
                <a:cxn ang="0">
                  <a:pos x="689" y="101"/>
                </a:cxn>
                <a:cxn ang="0">
                  <a:pos x="476" y="151"/>
                </a:cxn>
                <a:cxn ang="0">
                  <a:pos x="284" y="286"/>
                </a:cxn>
                <a:cxn ang="0">
                  <a:pos x="429" y="363"/>
                </a:cxn>
                <a:cxn ang="0">
                  <a:pos x="448" y="519"/>
                </a:cxn>
                <a:cxn ang="0">
                  <a:pos x="348" y="621"/>
                </a:cxn>
                <a:cxn ang="0">
                  <a:pos x="191" y="612"/>
                </a:cxn>
                <a:cxn ang="0">
                  <a:pos x="107" y="494"/>
                </a:cxn>
                <a:cxn ang="0">
                  <a:pos x="162" y="262"/>
                </a:cxn>
                <a:cxn ang="0">
                  <a:pos x="374" y="84"/>
                </a:cxn>
                <a:cxn ang="0">
                  <a:pos x="698" y="3"/>
                </a:cxn>
              </a:cxnLst>
              <a:rect l="0" t="0" r="r" b="b"/>
              <a:pathLst>
                <a:path w="1559" h="2311">
                  <a:moveTo>
                    <a:pt x="772" y="0"/>
                  </a:moveTo>
                  <a:lnTo>
                    <a:pt x="846" y="3"/>
                  </a:lnTo>
                  <a:lnTo>
                    <a:pt x="918" y="11"/>
                  </a:lnTo>
                  <a:lnTo>
                    <a:pt x="987" y="24"/>
                  </a:lnTo>
                  <a:lnTo>
                    <a:pt x="1053" y="41"/>
                  </a:lnTo>
                  <a:lnTo>
                    <a:pt x="1115" y="63"/>
                  </a:lnTo>
                  <a:lnTo>
                    <a:pt x="1174" y="89"/>
                  </a:lnTo>
                  <a:lnTo>
                    <a:pt x="1228" y="118"/>
                  </a:lnTo>
                  <a:lnTo>
                    <a:pt x="1278" y="152"/>
                  </a:lnTo>
                  <a:lnTo>
                    <a:pt x="1322" y="189"/>
                  </a:lnTo>
                  <a:lnTo>
                    <a:pt x="1360" y="228"/>
                  </a:lnTo>
                  <a:lnTo>
                    <a:pt x="1393" y="271"/>
                  </a:lnTo>
                  <a:lnTo>
                    <a:pt x="1419" y="317"/>
                  </a:lnTo>
                  <a:lnTo>
                    <a:pt x="1439" y="364"/>
                  </a:lnTo>
                  <a:lnTo>
                    <a:pt x="1451" y="414"/>
                  </a:lnTo>
                  <a:lnTo>
                    <a:pt x="1455" y="466"/>
                  </a:lnTo>
                  <a:lnTo>
                    <a:pt x="1453" y="508"/>
                  </a:lnTo>
                  <a:lnTo>
                    <a:pt x="1448" y="551"/>
                  </a:lnTo>
                  <a:lnTo>
                    <a:pt x="1439" y="596"/>
                  </a:lnTo>
                  <a:lnTo>
                    <a:pt x="1426" y="641"/>
                  </a:lnTo>
                  <a:lnTo>
                    <a:pt x="1407" y="685"/>
                  </a:lnTo>
                  <a:lnTo>
                    <a:pt x="1387" y="728"/>
                  </a:lnTo>
                  <a:lnTo>
                    <a:pt x="1360" y="771"/>
                  </a:lnTo>
                  <a:lnTo>
                    <a:pt x="1330" y="815"/>
                  </a:lnTo>
                  <a:lnTo>
                    <a:pt x="1294" y="855"/>
                  </a:lnTo>
                  <a:lnTo>
                    <a:pt x="1253" y="895"/>
                  </a:lnTo>
                  <a:lnTo>
                    <a:pt x="1207" y="933"/>
                  </a:lnTo>
                  <a:lnTo>
                    <a:pt x="1156" y="968"/>
                  </a:lnTo>
                  <a:lnTo>
                    <a:pt x="1098" y="1001"/>
                  </a:lnTo>
                  <a:lnTo>
                    <a:pt x="1036" y="1031"/>
                  </a:lnTo>
                  <a:lnTo>
                    <a:pt x="966" y="1058"/>
                  </a:lnTo>
                  <a:lnTo>
                    <a:pt x="1039" y="1075"/>
                  </a:lnTo>
                  <a:lnTo>
                    <a:pt x="1109" y="1098"/>
                  </a:lnTo>
                  <a:lnTo>
                    <a:pt x="1173" y="1125"/>
                  </a:lnTo>
                  <a:lnTo>
                    <a:pt x="1232" y="1155"/>
                  </a:lnTo>
                  <a:lnTo>
                    <a:pt x="1287" y="1189"/>
                  </a:lnTo>
                  <a:lnTo>
                    <a:pt x="1338" y="1227"/>
                  </a:lnTo>
                  <a:lnTo>
                    <a:pt x="1383" y="1266"/>
                  </a:lnTo>
                  <a:lnTo>
                    <a:pt x="1423" y="1310"/>
                  </a:lnTo>
                  <a:lnTo>
                    <a:pt x="1459" y="1355"/>
                  </a:lnTo>
                  <a:lnTo>
                    <a:pt x="1490" y="1403"/>
                  </a:lnTo>
                  <a:lnTo>
                    <a:pt x="1515" y="1452"/>
                  </a:lnTo>
                  <a:lnTo>
                    <a:pt x="1534" y="1502"/>
                  </a:lnTo>
                  <a:lnTo>
                    <a:pt x="1548" y="1555"/>
                  </a:lnTo>
                  <a:lnTo>
                    <a:pt x="1557" y="1606"/>
                  </a:lnTo>
                  <a:lnTo>
                    <a:pt x="1559" y="1658"/>
                  </a:lnTo>
                  <a:lnTo>
                    <a:pt x="1557" y="1718"/>
                  </a:lnTo>
                  <a:lnTo>
                    <a:pt x="1546" y="1776"/>
                  </a:lnTo>
                  <a:lnTo>
                    <a:pt x="1529" y="1833"/>
                  </a:lnTo>
                  <a:lnTo>
                    <a:pt x="1507" y="1890"/>
                  </a:lnTo>
                  <a:lnTo>
                    <a:pt x="1479" y="1943"/>
                  </a:lnTo>
                  <a:lnTo>
                    <a:pt x="1445" y="1995"/>
                  </a:lnTo>
                  <a:lnTo>
                    <a:pt x="1405" y="2044"/>
                  </a:lnTo>
                  <a:lnTo>
                    <a:pt x="1360" y="2090"/>
                  </a:lnTo>
                  <a:lnTo>
                    <a:pt x="1311" y="2132"/>
                  </a:lnTo>
                  <a:lnTo>
                    <a:pt x="1257" y="2171"/>
                  </a:lnTo>
                  <a:lnTo>
                    <a:pt x="1198" y="2207"/>
                  </a:lnTo>
                  <a:lnTo>
                    <a:pt x="1135" y="2237"/>
                  </a:lnTo>
                  <a:lnTo>
                    <a:pt x="1067" y="2263"/>
                  </a:lnTo>
                  <a:lnTo>
                    <a:pt x="996" y="2284"/>
                  </a:lnTo>
                  <a:lnTo>
                    <a:pt x="923" y="2298"/>
                  </a:lnTo>
                  <a:lnTo>
                    <a:pt x="844" y="2309"/>
                  </a:lnTo>
                  <a:lnTo>
                    <a:pt x="765" y="2311"/>
                  </a:lnTo>
                  <a:lnTo>
                    <a:pt x="692" y="2309"/>
                  </a:lnTo>
                  <a:lnTo>
                    <a:pt x="622" y="2304"/>
                  </a:lnTo>
                  <a:lnTo>
                    <a:pt x="552" y="2293"/>
                  </a:lnTo>
                  <a:lnTo>
                    <a:pt x="487" y="2279"/>
                  </a:lnTo>
                  <a:lnTo>
                    <a:pt x="423" y="2260"/>
                  </a:lnTo>
                  <a:lnTo>
                    <a:pt x="362" y="2239"/>
                  </a:lnTo>
                  <a:lnTo>
                    <a:pt x="305" y="2215"/>
                  </a:lnTo>
                  <a:lnTo>
                    <a:pt x="252" y="2186"/>
                  </a:lnTo>
                  <a:lnTo>
                    <a:pt x="203" y="2153"/>
                  </a:lnTo>
                  <a:lnTo>
                    <a:pt x="158" y="2118"/>
                  </a:lnTo>
                  <a:lnTo>
                    <a:pt x="118" y="2080"/>
                  </a:lnTo>
                  <a:lnTo>
                    <a:pt x="84" y="2038"/>
                  </a:lnTo>
                  <a:lnTo>
                    <a:pt x="53" y="1993"/>
                  </a:lnTo>
                  <a:lnTo>
                    <a:pt x="30" y="1945"/>
                  </a:lnTo>
                  <a:lnTo>
                    <a:pt x="13" y="1895"/>
                  </a:lnTo>
                  <a:lnTo>
                    <a:pt x="2" y="1841"/>
                  </a:lnTo>
                  <a:lnTo>
                    <a:pt x="0" y="1786"/>
                  </a:lnTo>
                  <a:lnTo>
                    <a:pt x="2" y="1748"/>
                  </a:lnTo>
                  <a:lnTo>
                    <a:pt x="10" y="1714"/>
                  </a:lnTo>
                  <a:lnTo>
                    <a:pt x="23" y="1684"/>
                  </a:lnTo>
                  <a:lnTo>
                    <a:pt x="40" y="1659"/>
                  </a:lnTo>
                  <a:lnTo>
                    <a:pt x="60" y="1638"/>
                  </a:lnTo>
                  <a:lnTo>
                    <a:pt x="84" y="1621"/>
                  </a:lnTo>
                  <a:lnTo>
                    <a:pt x="108" y="1608"/>
                  </a:lnTo>
                  <a:lnTo>
                    <a:pt x="136" y="1599"/>
                  </a:lnTo>
                  <a:lnTo>
                    <a:pt x="165" y="1593"/>
                  </a:lnTo>
                  <a:lnTo>
                    <a:pt x="194" y="1591"/>
                  </a:lnTo>
                  <a:lnTo>
                    <a:pt x="228" y="1594"/>
                  </a:lnTo>
                  <a:lnTo>
                    <a:pt x="259" y="1603"/>
                  </a:lnTo>
                  <a:lnTo>
                    <a:pt x="288" y="1616"/>
                  </a:lnTo>
                  <a:lnTo>
                    <a:pt x="313" y="1634"/>
                  </a:lnTo>
                  <a:lnTo>
                    <a:pt x="334" y="1657"/>
                  </a:lnTo>
                  <a:lnTo>
                    <a:pt x="351" y="1683"/>
                  </a:lnTo>
                  <a:lnTo>
                    <a:pt x="364" y="1713"/>
                  </a:lnTo>
                  <a:lnTo>
                    <a:pt x="372" y="1744"/>
                  </a:lnTo>
                  <a:lnTo>
                    <a:pt x="374" y="1778"/>
                  </a:lnTo>
                  <a:lnTo>
                    <a:pt x="373" y="1797"/>
                  </a:lnTo>
                  <a:lnTo>
                    <a:pt x="370" y="1815"/>
                  </a:lnTo>
                  <a:lnTo>
                    <a:pt x="366" y="1835"/>
                  </a:lnTo>
                  <a:lnTo>
                    <a:pt x="359" y="1856"/>
                  </a:lnTo>
                  <a:lnTo>
                    <a:pt x="348" y="1875"/>
                  </a:lnTo>
                  <a:lnTo>
                    <a:pt x="336" y="1895"/>
                  </a:lnTo>
                  <a:lnTo>
                    <a:pt x="319" y="1913"/>
                  </a:lnTo>
                  <a:lnTo>
                    <a:pt x="300" y="1929"/>
                  </a:lnTo>
                  <a:lnTo>
                    <a:pt x="276" y="1943"/>
                  </a:lnTo>
                  <a:lnTo>
                    <a:pt x="249" y="1954"/>
                  </a:lnTo>
                  <a:lnTo>
                    <a:pt x="216" y="1962"/>
                  </a:lnTo>
                  <a:lnTo>
                    <a:pt x="179" y="1966"/>
                  </a:lnTo>
                  <a:lnTo>
                    <a:pt x="212" y="2008"/>
                  </a:lnTo>
                  <a:lnTo>
                    <a:pt x="249" y="2043"/>
                  </a:lnTo>
                  <a:lnTo>
                    <a:pt x="289" y="2074"/>
                  </a:lnTo>
                  <a:lnTo>
                    <a:pt x="332" y="2102"/>
                  </a:lnTo>
                  <a:lnTo>
                    <a:pt x="378" y="2125"/>
                  </a:lnTo>
                  <a:lnTo>
                    <a:pt x="424" y="2145"/>
                  </a:lnTo>
                  <a:lnTo>
                    <a:pt x="471" y="2162"/>
                  </a:lnTo>
                  <a:lnTo>
                    <a:pt x="518" y="2175"/>
                  </a:lnTo>
                  <a:lnTo>
                    <a:pt x="564" y="2186"/>
                  </a:lnTo>
                  <a:lnTo>
                    <a:pt x="609" y="2194"/>
                  </a:lnTo>
                  <a:lnTo>
                    <a:pt x="651" y="2200"/>
                  </a:lnTo>
                  <a:lnTo>
                    <a:pt x="690" y="2204"/>
                  </a:lnTo>
                  <a:lnTo>
                    <a:pt x="725" y="2205"/>
                  </a:lnTo>
                  <a:lnTo>
                    <a:pt x="757" y="2207"/>
                  </a:lnTo>
                  <a:lnTo>
                    <a:pt x="789" y="2205"/>
                  </a:lnTo>
                  <a:lnTo>
                    <a:pt x="823" y="2201"/>
                  </a:lnTo>
                  <a:lnTo>
                    <a:pt x="856" y="2195"/>
                  </a:lnTo>
                  <a:lnTo>
                    <a:pt x="890" y="2186"/>
                  </a:lnTo>
                  <a:lnTo>
                    <a:pt x="924" y="2173"/>
                  </a:lnTo>
                  <a:lnTo>
                    <a:pt x="956" y="2158"/>
                  </a:lnTo>
                  <a:lnTo>
                    <a:pt x="988" y="2139"/>
                  </a:lnTo>
                  <a:lnTo>
                    <a:pt x="1019" y="2116"/>
                  </a:lnTo>
                  <a:lnTo>
                    <a:pt x="1047" y="2090"/>
                  </a:lnTo>
                  <a:lnTo>
                    <a:pt x="1075" y="2060"/>
                  </a:lnTo>
                  <a:lnTo>
                    <a:pt x="1100" y="2026"/>
                  </a:lnTo>
                  <a:lnTo>
                    <a:pt x="1122" y="1987"/>
                  </a:lnTo>
                  <a:lnTo>
                    <a:pt x="1143" y="1945"/>
                  </a:lnTo>
                  <a:lnTo>
                    <a:pt x="1160" y="1896"/>
                  </a:lnTo>
                  <a:lnTo>
                    <a:pt x="1173" y="1845"/>
                  </a:lnTo>
                  <a:lnTo>
                    <a:pt x="1184" y="1788"/>
                  </a:lnTo>
                  <a:lnTo>
                    <a:pt x="1190" y="1726"/>
                  </a:lnTo>
                  <a:lnTo>
                    <a:pt x="1191" y="1658"/>
                  </a:lnTo>
                  <a:lnTo>
                    <a:pt x="1189" y="1589"/>
                  </a:lnTo>
                  <a:lnTo>
                    <a:pt x="1182" y="1524"/>
                  </a:lnTo>
                  <a:lnTo>
                    <a:pt x="1170" y="1464"/>
                  </a:lnTo>
                  <a:lnTo>
                    <a:pt x="1153" y="1409"/>
                  </a:lnTo>
                  <a:lnTo>
                    <a:pt x="1134" y="1358"/>
                  </a:lnTo>
                  <a:lnTo>
                    <a:pt x="1109" y="1312"/>
                  </a:lnTo>
                  <a:lnTo>
                    <a:pt x="1080" y="1272"/>
                  </a:lnTo>
                  <a:lnTo>
                    <a:pt x="1049" y="1236"/>
                  </a:lnTo>
                  <a:lnTo>
                    <a:pt x="1013" y="1205"/>
                  </a:lnTo>
                  <a:lnTo>
                    <a:pt x="975" y="1179"/>
                  </a:lnTo>
                  <a:lnTo>
                    <a:pt x="933" y="1156"/>
                  </a:lnTo>
                  <a:lnTo>
                    <a:pt x="889" y="1139"/>
                  </a:lnTo>
                  <a:lnTo>
                    <a:pt x="843" y="1128"/>
                  </a:lnTo>
                  <a:lnTo>
                    <a:pt x="793" y="1121"/>
                  </a:lnTo>
                  <a:lnTo>
                    <a:pt x="742" y="1118"/>
                  </a:lnTo>
                  <a:lnTo>
                    <a:pt x="562" y="1118"/>
                  </a:lnTo>
                  <a:lnTo>
                    <a:pt x="538" y="1118"/>
                  </a:lnTo>
                  <a:lnTo>
                    <a:pt x="518" y="1117"/>
                  </a:lnTo>
                  <a:lnTo>
                    <a:pt x="501" y="1115"/>
                  </a:lnTo>
                  <a:lnTo>
                    <a:pt x="488" y="1108"/>
                  </a:lnTo>
                  <a:lnTo>
                    <a:pt x="479" y="1099"/>
                  </a:lnTo>
                  <a:lnTo>
                    <a:pt x="474" y="1086"/>
                  </a:lnTo>
                  <a:lnTo>
                    <a:pt x="471" y="1066"/>
                  </a:lnTo>
                  <a:lnTo>
                    <a:pt x="474" y="1052"/>
                  </a:lnTo>
                  <a:lnTo>
                    <a:pt x="478" y="1043"/>
                  </a:lnTo>
                  <a:lnTo>
                    <a:pt x="483" y="1036"/>
                  </a:lnTo>
                  <a:lnTo>
                    <a:pt x="490" y="1032"/>
                  </a:lnTo>
                  <a:lnTo>
                    <a:pt x="496" y="1029"/>
                  </a:lnTo>
                  <a:lnTo>
                    <a:pt x="500" y="1028"/>
                  </a:lnTo>
                  <a:lnTo>
                    <a:pt x="501" y="1028"/>
                  </a:lnTo>
                  <a:lnTo>
                    <a:pt x="510" y="1025"/>
                  </a:lnTo>
                  <a:lnTo>
                    <a:pt x="520" y="1023"/>
                  </a:lnTo>
                  <a:lnTo>
                    <a:pt x="529" y="1022"/>
                  </a:lnTo>
                  <a:lnTo>
                    <a:pt x="542" y="1020"/>
                  </a:lnTo>
                  <a:lnTo>
                    <a:pt x="560" y="1019"/>
                  </a:lnTo>
                  <a:lnTo>
                    <a:pt x="584" y="1016"/>
                  </a:lnTo>
                  <a:lnTo>
                    <a:pt x="614" y="1014"/>
                  </a:lnTo>
                  <a:lnTo>
                    <a:pt x="666" y="1011"/>
                  </a:lnTo>
                  <a:lnTo>
                    <a:pt x="715" y="1007"/>
                  </a:lnTo>
                  <a:lnTo>
                    <a:pt x="761" y="1002"/>
                  </a:lnTo>
                  <a:lnTo>
                    <a:pt x="801" y="993"/>
                  </a:lnTo>
                  <a:lnTo>
                    <a:pt x="840" y="980"/>
                  </a:lnTo>
                  <a:lnTo>
                    <a:pt x="878" y="963"/>
                  </a:lnTo>
                  <a:lnTo>
                    <a:pt x="915" y="939"/>
                  </a:lnTo>
                  <a:lnTo>
                    <a:pt x="952" y="909"/>
                  </a:lnTo>
                  <a:lnTo>
                    <a:pt x="990" y="871"/>
                  </a:lnTo>
                  <a:lnTo>
                    <a:pt x="1021" y="829"/>
                  </a:lnTo>
                  <a:lnTo>
                    <a:pt x="1049" y="783"/>
                  </a:lnTo>
                  <a:lnTo>
                    <a:pt x="1072" y="733"/>
                  </a:lnTo>
                  <a:lnTo>
                    <a:pt x="1091" y="682"/>
                  </a:lnTo>
                  <a:lnTo>
                    <a:pt x="1105" y="629"/>
                  </a:lnTo>
                  <a:lnTo>
                    <a:pt x="1115" y="575"/>
                  </a:lnTo>
                  <a:lnTo>
                    <a:pt x="1122" y="520"/>
                  </a:lnTo>
                  <a:lnTo>
                    <a:pt x="1125" y="466"/>
                  </a:lnTo>
                  <a:lnTo>
                    <a:pt x="1122" y="414"/>
                  </a:lnTo>
                  <a:lnTo>
                    <a:pt x="1115" y="366"/>
                  </a:lnTo>
                  <a:lnTo>
                    <a:pt x="1104" y="324"/>
                  </a:lnTo>
                  <a:lnTo>
                    <a:pt x="1089" y="284"/>
                  </a:lnTo>
                  <a:lnTo>
                    <a:pt x="1071" y="250"/>
                  </a:lnTo>
                  <a:lnTo>
                    <a:pt x="1050" y="221"/>
                  </a:lnTo>
                  <a:lnTo>
                    <a:pt x="1025" y="195"/>
                  </a:lnTo>
                  <a:lnTo>
                    <a:pt x="1000" y="172"/>
                  </a:lnTo>
                  <a:lnTo>
                    <a:pt x="971" y="153"/>
                  </a:lnTo>
                  <a:lnTo>
                    <a:pt x="943" y="138"/>
                  </a:lnTo>
                  <a:lnTo>
                    <a:pt x="912" y="125"/>
                  </a:lnTo>
                  <a:lnTo>
                    <a:pt x="881" y="114"/>
                  </a:lnTo>
                  <a:lnTo>
                    <a:pt x="850" y="106"/>
                  </a:lnTo>
                  <a:lnTo>
                    <a:pt x="818" y="102"/>
                  </a:lnTo>
                  <a:lnTo>
                    <a:pt x="787" y="98"/>
                  </a:lnTo>
                  <a:lnTo>
                    <a:pt x="757" y="98"/>
                  </a:lnTo>
                  <a:lnTo>
                    <a:pt x="725" y="98"/>
                  </a:lnTo>
                  <a:lnTo>
                    <a:pt x="689" y="101"/>
                  </a:lnTo>
                  <a:lnTo>
                    <a:pt x="649" y="106"/>
                  </a:lnTo>
                  <a:lnTo>
                    <a:pt x="607" y="113"/>
                  </a:lnTo>
                  <a:lnTo>
                    <a:pt x="564" y="123"/>
                  </a:lnTo>
                  <a:lnTo>
                    <a:pt x="521" y="135"/>
                  </a:lnTo>
                  <a:lnTo>
                    <a:pt x="476" y="151"/>
                  </a:lnTo>
                  <a:lnTo>
                    <a:pt x="433" y="170"/>
                  </a:lnTo>
                  <a:lnTo>
                    <a:pt x="391" y="193"/>
                  </a:lnTo>
                  <a:lnTo>
                    <a:pt x="352" y="220"/>
                  </a:lnTo>
                  <a:lnTo>
                    <a:pt x="317" y="250"/>
                  </a:lnTo>
                  <a:lnTo>
                    <a:pt x="284" y="286"/>
                  </a:lnTo>
                  <a:lnTo>
                    <a:pt x="322" y="291"/>
                  </a:lnTo>
                  <a:lnTo>
                    <a:pt x="356" y="303"/>
                  </a:lnTo>
                  <a:lnTo>
                    <a:pt x="385" y="318"/>
                  </a:lnTo>
                  <a:lnTo>
                    <a:pt x="410" y="338"/>
                  </a:lnTo>
                  <a:lnTo>
                    <a:pt x="429" y="363"/>
                  </a:lnTo>
                  <a:lnTo>
                    <a:pt x="445" y="390"/>
                  </a:lnTo>
                  <a:lnTo>
                    <a:pt x="454" y="423"/>
                  </a:lnTo>
                  <a:lnTo>
                    <a:pt x="457" y="458"/>
                  </a:lnTo>
                  <a:lnTo>
                    <a:pt x="454" y="490"/>
                  </a:lnTo>
                  <a:lnTo>
                    <a:pt x="448" y="519"/>
                  </a:lnTo>
                  <a:lnTo>
                    <a:pt x="436" y="546"/>
                  </a:lnTo>
                  <a:lnTo>
                    <a:pt x="419" y="570"/>
                  </a:lnTo>
                  <a:lnTo>
                    <a:pt x="399" y="591"/>
                  </a:lnTo>
                  <a:lnTo>
                    <a:pt x="376" y="608"/>
                  </a:lnTo>
                  <a:lnTo>
                    <a:pt x="348" y="621"/>
                  </a:lnTo>
                  <a:lnTo>
                    <a:pt x="318" y="629"/>
                  </a:lnTo>
                  <a:lnTo>
                    <a:pt x="284" y="631"/>
                  </a:lnTo>
                  <a:lnTo>
                    <a:pt x="250" y="629"/>
                  </a:lnTo>
                  <a:lnTo>
                    <a:pt x="218" y="622"/>
                  </a:lnTo>
                  <a:lnTo>
                    <a:pt x="191" y="612"/>
                  </a:lnTo>
                  <a:lnTo>
                    <a:pt x="166" y="596"/>
                  </a:lnTo>
                  <a:lnTo>
                    <a:pt x="145" y="576"/>
                  </a:lnTo>
                  <a:lnTo>
                    <a:pt x="127" y="553"/>
                  </a:lnTo>
                  <a:lnTo>
                    <a:pt x="115" y="525"/>
                  </a:lnTo>
                  <a:lnTo>
                    <a:pt x="107" y="494"/>
                  </a:lnTo>
                  <a:lnTo>
                    <a:pt x="105" y="458"/>
                  </a:lnTo>
                  <a:lnTo>
                    <a:pt x="107" y="405"/>
                  </a:lnTo>
                  <a:lnTo>
                    <a:pt x="119" y="355"/>
                  </a:lnTo>
                  <a:lnTo>
                    <a:pt x="137" y="307"/>
                  </a:lnTo>
                  <a:lnTo>
                    <a:pt x="162" y="262"/>
                  </a:lnTo>
                  <a:lnTo>
                    <a:pt x="194" y="219"/>
                  </a:lnTo>
                  <a:lnTo>
                    <a:pt x="232" y="181"/>
                  </a:lnTo>
                  <a:lnTo>
                    <a:pt x="273" y="144"/>
                  </a:lnTo>
                  <a:lnTo>
                    <a:pt x="322" y="113"/>
                  </a:lnTo>
                  <a:lnTo>
                    <a:pt x="374" y="84"/>
                  </a:lnTo>
                  <a:lnTo>
                    <a:pt x="432" y="59"/>
                  </a:lnTo>
                  <a:lnTo>
                    <a:pt x="493" y="38"/>
                  </a:lnTo>
                  <a:lnTo>
                    <a:pt x="559" y="22"/>
                  </a:lnTo>
                  <a:lnTo>
                    <a:pt x="627" y="11"/>
                  </a:lnTo>
                  <a:lnTo>
                    <a:pt x="698" y="3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0" name="Group 28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600200" y="1600200"/>
            <a:ext cx="619950" cy="571500"/>
            <a:chOff x="1162" y="3772"/>
            <a:chExt cx="1753" cy="1616"/>
          </a:xfrm>
        </p:grpSpPr>
        <p:sp>
          <p:nvSpPr>
            <p:cNvPr id="3102" name="Freeform 30"/>
            <p:cNvSpPr>
              <a:spLocks/>
            </p:cNvSpPr>
            <p:nvPr/>
          </p:nvSpPr>
          <p:spPr bwMode="auto">
            <a:xfrm>
              <a:off x="1162" y="3772"/>
              <a:ext cx="855" cy="1182"/>
            </a:xfrm>
            <a:custGeom>
              <a:avLst/>
              <a:gdLst/>
              <a:ahLst/>
              <a:cxnLst>
                <a:cxn ang="0">
                  <a:pos x="1464" y="8"/>
                </a:cxn>
                <a:cxn ang="0">
                  <a:pos x="1608" y="52"/>
                </a:cxn>
                <a:cxn ang="0">
                  <a:pos x="1701" y="156"/>
                </a:cxn>
                <a:cxn ang="0">
                  <a:pos x="1683" y="338"/>
                </a:cxn>
                <a:cxn ang="0">
                  <a:pos x="1555" y="479"/>
                </a:cxn>
                <a:cxn ang="0">
                  <a:pos x="1415" y="532"/>
                </a:cxn>
                <a:cxn ang="0">
                  <a:pos x="1387" y="520"/>
                </a:cxn>
                <a:cxn ang="0">
                  <a:pos x="1400" y="476"/>
                </a:cxn>
                <a:cxn ang="0">
                  <a:pos x="1441" y="358"/>
                </a:cxn>
                <a:cxn ang="0">
                  <a:pos x="1388" y="246"/>
                </a:cxn>
                <a:cxn ang="0">
                  <a:pos x="1273" y="194"/>
                </a:cxn>
                <a:cxn ang="0">
                  <a:pos x="1164" y="179"/>
                </a:cxn>
                <a:cxn ang="0">
                  <a:pos x="974" y="197"/>
                </a:cxn>
                <a:cxn ang="0">
                  <a:pos x="790" y="289"/>
                </a:cxn>
                <a:cxn ang="0">
                  <a:pos x="689" y="419"/>
                </a:cxn>
                <a:cxn ang="0">
                  <a:pos x="647" y="542"/>
                </a:cxn>
                <a:cxn ang="0">
                  <a:pos x="641" y="629"/>
                </a:cxn>
                <a:cxn ang="0">
                  <a:pos x="676" y="749"/>
                </a:cxn>
                <a:cxn ang="0">
                  <a:pos x="783" y="870"/>
                </a:cxn>
                <a:cxn ang="0">
                  <a:pos x="993" y="958"/>
                </a:cxn>
                <a:cxn ang="0">
                  <a:pos x="1198" y="983"/>
                </a:cxn>
                <a:cxn ang="0">
                  <a:pos x="1200" y="1028"/>
                </a:cxn>
                <a:cxn ang="0">
                  <a:pos x="1095" y="1117"/>
                </a:cxn>
                <a:cxn ang="0">
                  <a:pos x="887" y="1166"/>
                </a:cxn>
                <a:cxn ang="0">
                  <a:pos x="622" y="1256"/>
                </a:cxn>
                <a:cxn ang="0">
                  <a:pos x="438" y="1419"/>
                </a:cxn>
                <a:cxn ang="0">
                  <a:pos x="325" y="1608"/>
                </a:cxn>
                <a:cxn ang="0">
                  <a:pos x="275" y="1772"/>
                </a:cxn>
                <a:cxn ang="0">
                  <a:pos x="295" y="1943"/>
                </a:cxn>
                <a:cxn ang="0">
                  <a:pos x="424" y="2092"/>
                </a:cxn>
                <a:cxn ang="0">
                  <a:pos x="618" y="2170"/>
                </a:cxn>
                <a:cxn ang="0">
                  <a:pos x="852" y="2174"/>
                </a:cxn>
                <a:cxn ang="0">
                  <a:pos x="1054" y="2088"/>
                </a:cxn>
                <a:cxn ang="0">
                  <a:pos x="1182" y="1967"/>
                </a:cxn>
                <a:cxn ang="0">
                  <a:pos x="1286" y="1843"/>
                </a:cxn>
                <a:cxn ang="0">
                  <a:pos x="1428" y="1765"/>
                </a:cxn>
                <a:cxn ang="0">
                  <a:pos x="1490" y="1763"/>
                </a:cxn>
                <a:cxn ang="0">
                  <a:pos x="1476" y="1825"/>
                </a:cxn>
                <a:cxn ang="0">
                  <a:pos x="1365" y="1962"/>
                </a:cxn>
                <a:cxn ang="0">
                  <a:pos x="1172" y="2131"/>
                </a:cxn>
                <a:cxn ang="0">
                  <a:pos x="911" y="2281"/>
                </a:cxn>
                <a:cxn ang="0">
                  <a:pos x="602" y="2360"/>
                </a:cxn>
                <a:cxn ang="0">
                  <a:pos x="312" y="2330"/>
                </a:cxn>
                <a:cxn ang="0">
                  <a:pos x="103" y="2206"/>
                </a:cxn>
                <a:cxn ang="0">
                  <a:pos x="4" y="2006"/>
                </a:cxn>
                <a:cxn ang="0">
                  <a:pos x="8" y="1880"/>
                </a:cxn>
                <a:cxn ang="0">
                  <a:pos x="64" y="1703"/>
                </a:cxn>
                <a:cxn ang="0">
                  <a:pos x="214" y="1469"/>
                </a:cxn>
                <a:cxn ang="0">
                  <a:pos x="505" y="1211"/>
                </a:cxn>
                <a:cxn ang="0">
                  <a:pos x="601" y="1079"/>
                </a:cxn>
                <a:cxn ang="0">
                  <a:pos x="449" y="966"/>
                </a:cxn>
                <a:cxn ang="0">
                  <a:pos x="373" y="790"/>
                </a:cxn>
                <a:cxn ang="0">
                  <a:pos x="431" y="515"/>
                </a:cxn>
                <a:cxn ang="0">
                  <a:pos x="641" y="266"/>
                </a:cxn>
                <a:cxn ang="0">
                  <a:pos x="945" y="85"/>
                </a:cxn>
                <a:cxn ang="0">
                  <a:pos x="1280" y="2"/>
                </a:cxn>
              </a:cxnLst>
              <a:rect l="0" t="0" r="r" b="b"/>
              <a:pathLst>
                <a:path w="1711" h="2362">
                  <a:moveTo>
                    <a:pt x="1345" y="0"/>
                  </a:moveTo>
                  <a:lnTo>
                    <a:pt x="1373" y="0"/>
                  </a:lnTo>
                  <a:lnTo>
                    <a:pt x="1402" y="1"/>
                  </a:lnTo>
                  <a:lnTo>
                    <a:pt x="1433" y="3"/>
                  </a:lnTo>
                  <a:lnTo>
                    <a:pt x="1464" y="8"/>
                  </a:lnTo>
                  <a:lnTo>
                    <a:pt x="1494" y="13"/>
                  </a:lnTo>
                  <a:lnTo>
                    <a:pt x="1525" y="20"/>
                  </a:lnTo>
                  <a:lnTo>
                    <a:pt x="1554" y="28"/>
                  </a:lnTo>
                  <a:lnTo>
                    <a:pt x="1583" y="39"/>
                  </a:lnTo>
                  <a:lnTo>
                    <a:pt x="1608" y="52"/>
                  </a:lnTo>
                  <a:lnTo>
                    <a:pt x="1633" y="66"/>
                  </a:lnTo>
                  <a:lnTo>
                    <a:pt x="1655" y="84"/>
                  </a:lnTo>
                  <a:lnTo>
                    <a:pt x="1674" y="106"/>
                  </a:lnTo>
                  <a:lnTo>
                    <a:pt x="1690" y="129"/>
                  </a:lnTo>
                  <a:lnTo>
                    <a:pt x="1701" y="156"/>
                  </a:lnTo>
                  <a:lnTo>
                    <a:pt x="1708" y="187"/>
                  </a:lnTo>
                  <a:lnTo>
                    <a:pt x="1711" y="220"/>
                  </a:lnTo>
                  <a:lnTo>
                    <a:pt x="1707" y="262"/>
                  </a:lnTo>
                  <a:lnTo>
                    <a:pt x="1698" y="301"/>
                  </a:lnTo>
                  <a:lnTo>
                    <a:pt x="1683" y="338"/>
                  </a:lnTo>
                  <a:lnTo>
                    <a:pt x="1663" y="371"/>
                  </a:lnTo>
                  <a:lnTo>
                    <a:pt x="1640" y="403"/>
                  </a:lnTo>
                  <a:lnTo>
                    <a:pt x="1612" y="432"/>
                  </a:lnTo>
                  <a:lnTo>
                    <a:pt x="1584" y="457"/>
                  </a:lnTo>
                  <a:lnTo>
                    <a:pt x="1555" y="479"/>
                  </a:lnTo>
                  <a:lnTo>
                    <a:pt x="1525" y="497"/>
                  </a:lnTo>
                  <a:lnTo>
                    <a:pt x="1494" y="511"/>
                  </a:lnTo>
                  <a:lnTo>
                    <a:pt x="1465" y="522"/>
                  </a:lnTo>
                  <a:lnTo>
                    <a:pt x="1440" y="529"/>
                  </a:lnTo>
                  <a:lnTo>
                    <a:pt x="1415" y="532"/>
                  </a:lnTo>
                  <a:lnTo>
                    <a:pt x="1409" y="532"/>
                  </a:lnTo>
                  <a:lnTo>
                    <a:pt x="1404" y="531"/>
                  </a:lnTo>
                  <a:lnTo>
                    <a:pt x="1397" y="529"/>
                  </a:lnTo>
                  <a:lnTo>
                    <a:pt x="1391" y="526"/>
                  </a:lnTo>
                  <a:lnTo>
                    <a:pt x="1387" y="520"/>
                  </a:lnTo>
                  <a:lnTo>
                    <a:pt x="1385" y="511"/>
                  </a:lnTo>
                  <a:lnTo>
                    <a:pt x="1387" y="502"/>
                  </a:lnTo>
                  <a:lnTo>
                    <a:pt x="1391" y="494"/>
                  </a:lnTo>
                  <a:lnTo>
                    <a:pt x="1397" y="484"/>
                  </a:lnTo>
                  <a:lnTo>
                    <a:pt x="1400" y="476"/>
                  </a:lnTo>
                  <a:lnTo>
                    <a:pt x="1411" y="460"/>
                  </a:lnTo>
                  <a:lnTo>
                    <a:pt x="1421" y="440"/>
                  </a:lnTo>
                  <a:lnTo>
                    <a:pt x="1430" y="415"/>
                  </a:lnTo>
                  <a:lnTo>
                    <a:pt x="1437" y="388"/>
                  </a:lnTo>
                  <a:lnTo>
                    <a:pt x="1441" y="358"/>
                  </a:lnTo>
                  <a:lnTo>
                    <a:pt x="1438" y="329"/>
                  </a:lnTo>
                  <a:lnTo>
                    <a:pt x="1431" y="304"/>
                  </a:lnTo>
                  <a:lnTo>
                    <a:pt x="1420" y="282"/>
                  </a:lnTo>
                  <a:lnTo>
                    <a:pt x="1406" y="263"/>
                  </a:lnTo>
                  <a:lnTo>
                    <a:pt x="1388" y="246"/>
                  </a:lnTo>
                  <a:lnTo>
                    <a:pt x="1367" y="232"/>
                  </a:lnTo>
                  <a:lnTo>
                    <a:pt x="1345" y="220"/>
                  </a:lnTo>
                  <a:lnTo>
                    <a:pt x="1322" y="209"/>
                  </a:lnTo>
                  <a:lnTo>
                    <a:pt x="1299" y="201"/>
                  </a:lnTo>
                  <a:lnTo>
                    <a:pt x="1273" y="194"/>
                  </a:lnTo>
                  <a:lnTo>
                    <a:pt x="1249" y="189"/>
                  </a:lnTo>
                  <a:lnTo>
                    <a:pt x="1226" y="185"/>
                  </a:lnTo>
                  <a:lnTo>
                    <a:pt x="1203" y="182"/>
                  </a:lnTo>
                  <a:lnTo>
                    <a:pt x="1182" y="181"/>
                  </a:lnTo>
                  <a:lnTo>
                    <a:pt x="1164" y="179"/>
                  </a:lnTo>
                  <a:lnTo>
                    <a:pt x="1148" y="179"/>
                  </a:lnTo>
                  <a:lnTo>
                    <a:pt x="1136" y="178"/>
                  </a:lnTo>
                  <a:lnTo>
                    <a:pt x="1078" y="181"/>
                  </a:lnTo>
                  <a:lnTo>
                    <a:pt x="1024" y="187"/>
                  </a:lnTo>
                  <a:lnTo>
                    <a:pt x="974" y="197"/>
                  </a:lnTo>
                  <a:lnTo>
                    <a:pt x="930" y="210"/>
                  </a:lnTo>
                  <a:lnTo>
                    <a:pt x="889" y="226"/>
                  </a:lnTo>
                  <a:lnTo>
                    <a:pt x="852" y="245"/>
                  </a:lnTo>
                  <a:lnTo>
                    <a:pt x="819" y="265"/>
                  </a:lnTo>
                  <a:lnTo>
                    <a:pt x="790" y="289"/>
                  </a:lnTo>
                  <a:lnTo>
                    <a:pt x="764" y="313"/>
                  </a:lnTo>
                  <a:lnTo>
                    <a:pt x="741" y="339"/>
                  </a:lnTo>
                  <a:lnTo>
                    <a:pt x="722" y="365"/>
                  </a:lnTo>
                  <a:lnTo>
                    <a:pt x="704" y="391"/>
                  </a:lnTo>
                  <a:lnTo>
                    <a:pt x="689" y="419"/>
                  </a:lnTo>
                  <a:lnTo>
                    <a:pt x="677" y="445"/>
                  </a:lnTo>
                  <a:lnTo>
                    <a:pt x="667" y="471"/>
                  </a:lnTo>
                  <a:lnTo>
                    <a:pt x="659" y="497"/>
                  </a:lnTo>
                  <a:lnTo>
                    <a:pt x="652" y="521"/>
                  </a:lnTo>
                  <a:lnTo>
                    <a:pt x="647" y="542"/>
                  </a:lnTo>
                  <a:lnTo>
                    <a:pt x="644" y="563"/>
                  </a:lnTo>
                  <a:lnTo>
                    <a:pt x="643" y="580"/>
                  </a:lnTo>
                  <a:lnTo>
                    <a:pt x="641" y="596"/>
                  </a:lnTo>
                  <a:lnTo>
                    <a:pt x="640" y="608"/>
                  </a:lnTo>
                  <a:lnTo>
                    <a:pt x="641" y="629"/>
                  </a:lnTo>
                  <a:lnTo>
                    <a:pt x="644" y="652"/>
                  </a:lnTo>
                  <a:lnTo>
                    <a:pt x="648" y="675"/>
                  </a:lnTo>
                  <a:lnTo>
                    <a:pt x="655" y="699"/>
                  </a:lnTo>
                  <a:lnTo>
                    <a:pt x="665" y="723"/>
                  </a:lnTo>
                  <a:lnTo>
                    <a:pt x="676" y="749"/>
                  </a:lnTo>
                  <a:lnTo>
                    <a:pt x="690" y="774"/>
                  </a:lnTo>
                  <a:lnTo>
                    <a:pt x="709" y="798"/>
                  </a:lnTo>
                  <a:lnTo>
                    <a:pt x="730" y="823"/>
                  </a:lnTo>
                  <a:lnTo>
                    <a:pt x="754" y="847"/>
                  </a:lnTo>
                  <a:lnTo>
                    <a:pt x="783" y="870"/>
                  </a:lnTo>
                  <a:lnTo>
                    <a:pt x="816" y="891"/>
                  </a:lnTo>
                  <a:lnTo>
                    <a:pt x="853" y="910"/>
                  </a:lnTo>
                  <a:lnTo>
                    <a:pt x="895" y="928"/>
                  </a:lnTo>
                  <a:lnTo>
                    <a:pt x="942" y="945"/>
                  </a:lnTo>
                  <a:lnTo>
                    <a:pt x="993" y="958"/>
                  </a:lnTo>
                  <a:lnTo>
                    <a:pt x="1050" y="968"/>
                  </a:lnTo>
                  <a:lnTo>
                    <a:pt x="1113" y="977"/>
                  </a:lnTo>
                  <a:lnTo>
                    <a:pt x="1180" y="982"/>
                  </a:lnTo>
                  <a:lnTo>
                    <a:pt x="1189" y="982"/>
                  </a:lnTo>
                  <a:lnTo>
                    <a:pt x="1198" y="983"/>
                  </a:lnTo>
                  <a:lnTo>
                    <a:pt x="1205" y="986"/>
                  </a:lnTo>
                  <a:lnTo>
                    <a:pt x="1209" y="992"/>
                  </a:lnTo>
                  <a:lnTo>
                    <a:pt x="1210" y="1002"/>
                  </a:lnTo>
                  <a:lnTo>
                    <a:pt x="1208" y="1014"/>
                  </a:lnTo>
                  <a:lnTo>
                    <a:pt x="1200" y="1028"/>
                  </a:lnTo>
                  <a:lnTo>
                    <a:pt x="1187" y="1045"/>
                  </a:lnTo>
                  <a:lnTo>
                    <a:pt x="1170" y="1062"/>
                  </a:lnTo>
                  <a:lnTo>
                    <a:pt x="1149" y="1082"/>
                  </a:lnTo>
                  <a:lnTo>
                    <a:pt x="1123" y="1101"/>
                  </a:lnTo>
                  <a:lnTo>
                    <a:pt x="1095" y="1117"/>
                  </a:lnTo>
                  <a:lnTo>
                    <a:pt x="1063" y="1133"/>
                  </a:lnTo>
                  <a:lnTo>
                    <a:pt x="1028" y="1146"/>
                  </a:lnTo>
                  <a:lnTo>
                    <a:pt x="990" y="1155"/>
                  </a:lnTo>
                  <a:lnTo>
                    <a:pt x="951" y="1160"/>
                  </a:lnTo>
                  <a:lnTo>
                    <a:pt x="887" y="1166"/>
                  </a:lnTo>
                  <a:lnTo>
                    <a:pt x="828" y="1176"/>
                  </a:lnTo>
                  <a:lnTo>
                    <a:pt x="771" y="1190"/>
                  </a:lnTo>
                  <a:lnTo>
                    <a:pt x="718" y="1209"/>
                  </a:lnTo>
                  <a:lnTo>
                    <a:pt x="668" y="1231"/>
                  </a:lnTo>
                  <a:lnTo>
                    <a:pt x="622" y="1256"/>
                  </a:lnTo>
                  <a:lnTo>
                    <a:pt x="579" y="1285"/>
                  </a:lnTo>
                  <a:lnTo>
                    <a:pt x="539" y="1316"/>
                  </a:lnTo>
                  <a:lnTo>
                    <a:pt x="502" y="1349"/>
                  </a:lnTo>
                  <a:lnTo>
                    <a:pt x="468" y="1384"/>
                  </a:lnTo>
                  <a:lnTo>
                    <a:pt x="438" y="1419"/>
                  </a:lnTo>
                  <a:lnTo>
                    <a:pt x="410" y="1458"/>
                  </a:lnTo>
                  <a:lnTo>
                    <a:pt x="384" y="1494"/>
                  </a:lnTo>
                  <a:lnTo>
                    <a:pt x="362" y="1533"/>
                  </a:lnTo>
                  <a:lnTo>
                    <a:pt x="342" y="1571"/>
                  </a:lnTo>
                  <a:lnTo>
                    <a:pt x="325" y="1608"/>
                  </a:lnTo>
                  <a:lnTo>
                    <a:pt x="310" y="1644"/>
                  </a:lnTo>
                  <a:lnTo>
                    <a:pt x="298" y="1679"/>
                  </a:lnTo>
                  <a:lnTo>
                    <a:pt x="288" y="1712"/>
                  </a:lnTo>
                  <a:lnTo>
                    <a:pt x="281" y="1743"/>
                  </a:lnTo>
                  <a:lnTo>
                    <a:pt x="275" y="1772"/>
                  </a:lnTo>
                  <a:lnTo>
                    <a:pt x="271" y="1798"/>
                  </a:lnTo>
                  <a:lnTo>
                    <a:pt x="270" y="1821"/>
                  </a:lnTo>
                  <a:lnTo>
                    <a:pt x="274" y="1863"/>
                  </a:lnTo>
                  <a:lnTo>
                    <a:pt x="282" y="1905"/>
                  </a:lnTo>
                  <a:lnTo>
                    <a:pt x="295" y="1943"/>
                  </a:lnTo>
                  <a:lnTo>
                    <a:pt x="313" y="1979"/>
                  </a:lnTo>
                  <a:lnTo>
                    <a:pt x="335" y="2011"/>
                  </a:lnTo>
                  <a:lnTo>
                    <a:pt x="362" y="2041"/>
                  </a:lnTo>
                  <a:lnTo>
                    <a:pt x="391" y="2068"/>
                  </a:lnTo>
                  <a:lnTo>
                    <a:pt x="424" y="2092"/>
                  </a:lnTo>
                  <a:lnTo>
                    <a:pt x="459" y="2113"/>
                  </a:lnTo>
                  <a:lnTo>
                    <a:pt x="496" y="2132"/>
                  </a:lnTo>
                  <a:lnTo>
                    <a:pt x="535" y="2148"/>
                  </a:lnTo>
                  <a:lnTo>
                    <a:pt x="576" y="2161"/>
                  </a:lnTo>
                  <a:lnTo>
                    <a:pt x="618" y="2170"/>
                  </a:lnTo>
                  <a:lnTo>
                    <a:pt x="660" y="2178"/>
                  </a:lnTo>
                  <a:lnTo>
                    <a:pt x="703" y="2182"/>
                  </a:lnTo>
                  <a:lnTo>
                    <a:pt x="745" y="2184"/>
                  </a:lnTo>
                  <a:lnTo>
                    <a:pt x="801" y="2181"/>
                  </a:lnTo>
                  <a:lnTo>
                    <a:pt x="852" y="2174"/>
                  </a:lnTo>
                  <a:lnTo>
                    <a:pt x="900" y="2163"/>
                  </a:lnTo>
                  <a:lnTo>
                    <a:pt x="943" y="2148"/>
                  </a:lnTo>
                  <a:lnTo>
                    <a:pt x="983" y="2131"/>
                  </a:lnTo>
                  <a:lnTo>
                    <a:pt x="1021" y="2111"/>
                  </a:lnTo>
                  <a:lnTo>
                    <a:pt x="1054" y="2088"/>
                  </a:lnTo>
                  <a:lnTo>
                    <a:pt x="1086" y="2066"/>
                  </a:lnTo>
                  <a:lnTo>
                    <a:pt x="1114" y="2041"/>
                  </a:lnTo>
                  <a:lnTo>
                    <a:pt x="1139" y="2016"/>
                  </a:lnTo>
                  <a:lnTo>
                    <a:pt x="1163" y="1991"/>
                  </a:lnTo>
                  <a:lnTo>
                    <a:pt x="1182" y="1967"/>
                  </a:lnTo>
                  <a:lnTo>
                    <a:pt x="1201" y="1943"/>
                  </a:lnTo>
                  <a:lnTo>
                    <a:pt x="1216" y="1922"/>
                  </a:lnTo>
                  <a:lnTo>
                    <a:pt x="1230" y="1901"/>
                  </a:lnTo>
                  <a:lnTo>
                    <a:pt x="1257" y="1871"/>
                  </a:lnTo>
                  <a:lnTo>
                    <a:pt x="1286" y="1843"/>
                  </a:lnTo>
                  <a:lnTo>
                    <a:pt x="1316" y="1819"/>
                  </a:lnTo>
                  <a:lnTo>
                    <a:pt x="1347" y="1800"/>
                  </a:lnTo>
                  <a:lnTo>
                    <a:pt x="1376" y="1785"/>
                  </a:lnTo>
                  <a:lnTo>
                    <a:pt x="1404" y="1773"/>
                  </a:lnTo>
                  <a:lnTo>
                    <a:pt x="1428" y="1765"/>
                  </a:lnTo>
                  <a:lnTo>
                    <a:pt x="1449" y="1760"/>
                  </a:lnTo>
                  <a:lnTo>
                    <a:pt x="1465" y="1759"/>
                  </a:lnTo>
                  <a:lnTo>
                    <a:pt x="1475" y="1759"/>
                  </a:lnTo>
                  <a:lnTo>
                    <a:pt x="1483" y="1760"/>
                  </a:lnTo>
                  <a:lnTo>
                    <a:pt x="1490" y="1763"/>
                  </a:lnTo>
                  <a:lnTo>
                    <a:pt x="1494" y="1769"/>
                  </a:lnTo>
                  <a:lnTo>
                    <a:pt x="1495" y="1779"/>
                  </a:lnTo>
                  <a:lnTo>
                    <a:pt x="1493" y="1791"/>
                  </a:lnTo>
                  <a:lnTo>
                    <a:pt x="1487" y="1806"/>
                  </a:lnTo>
                  <a:lnTo>
                    <a:pt x="1476" y="1825"/>
                  </a:lnTo>
                  <a:lnTo>
                    <a:pt x="1462" y="1847"/>
                  </a:lnTo>
                  <a:lnTo>
                    <a:pt x="1443" y="1873"/>
                  </a:lnTo>
                  <a:lnTo>
                    <a:pt x="1421" y="1900"/>
                  </a:lnTo>
                  <a:lnTo>
                    <a:pt x="1395" y="1930"/>
                  </a:lnTo>
                  <a:lnTo>
                    <a:pt x="1365" y="1962"/>
                  </a:lnTo>
                  <a:lnTo>
                    <a:pt x="1333" y="1995"/>
                  </a:lnTo>
                  <a:lnTo>
                    <a:pt x="1296" y="2029"/>
                  </a:lnTo>
                  <a:lnTo>
                    <a:pt x="1258" y="2063"/>
                  </a:lnTo>
                  <a:lnTo>
                    <a:pt x="1216" y="2098"/>
                  </a:lnTo>
                  <a:lnTo>
                    <a:pt x="1172" y="2131"/>
                  </a:lnTo>
                  <a:lnTo>
                    <a:pt x="1124" y="2164"/>
                  </a:lnTo>
                  <a:lnTo>
                    <a:pt x="1074" y="2197"/>
                  </a:lnTo>
                  <a:lnTo>
                    <a:pt x="1022" y="2226"/>
                  </a:lnTo>
                  <a:lnTo>
                    <a:pt x="968" y="2255"/>
                  </a:lnTo>
                  <a:lnTo>
                    <a:pt x="911" y="2281"/>
                  </a:lnTo>
                  <a:lnTo>
                    <a:pt x="853" y="2304"/>
                  </a:lnTo>
                  <a:lnTo>
                    <a:pt x="793" y="2324"/>
                  </a:lnTo>
                  <a:lnTo>
                    <a:pt x="731" y="2339"/>
                  </a:lnTo>
                  <a:lnTo>
                    <a:pt x="667" y="2353"/>
                  </a:lnTo>
                  <a:lnTo>
                    <a:pt x="602" y="2360"/>
                  </a:lnTo>
                  <a:lnTo>
                    <a:pt x="535" y="2362"/>
                  </a:lnTo>
                  <a:lnTo>
                    <a:pt x="476" y="2360"/>
                  </a:lnTo>
                  <a:lnTo>
                    <a:pt x="419" y="2354"/>
                  </a:lnTo>
                  <a:lnTo>
                    <a:pt x="364" y="2344"/>
                  </a:lnTo>
                  <a:lnTo>
                    <a:pt x="312" y="2330"/>
                  </a:lnTo>
                  <a:lnTo>
                    <a:pt x="263" y="2312"/>
                  </a:lnTo>
                  <a:lnTo>
                    <a:pt x="218" y="2291"/>
                  </a:lnTo>
                  <a:lnTo>
                    <a:pt x="175" y="2266"/>
                  </a:lnTo>
                  <a:lnTo>
                    <a:pt x="136" y="2238"/>
                  </a:lnTo>
                  <a:lnTo>
                    <a:pt x="103" y="2206"/>
                  </a:lnTo>
                  <a:lnTo>
                    <a:pt x="72" y="2172"/>
                  </a:lnTo>
                  <a:lnTo>
                    <a:pt x="48" y="2135"/>
                  </a:lnTo>
                  <a:lnTo>
                    <a:pt x="27" y="2094"/>
                  </a:lnTo>
                  <a:lnTo>
                    <a:pt x="13" y="2051"/>
                  </a:lnTo>
                  <a:lnTo>
                    <a:pt x="4" y="2006"/>
                  </a:lnTo>
                  <a:lnTo>
                    <a:pt x="0" y="1959"/>
                  </a:lnTo>
                  <a:lnTo>
                    <a:pt x="1" y="1946"/>
                  </a:lnTo>
                  <a:lnTo>
                    <a:pt x="3" y="1928"/>
                  </a:lnTo>
                  <a:lnTo>
                    <a:pt x="5" y="1905"/>
                  </a:lnTo>
                  <a:lnTo>
                    <a:pt x="8" y="1880"/>
                  </a:lnTo>
                  <a:lnTo>
                    <a:pt x="14" y="1850"/>
                  </a:lnTo>
                  <a:lnTo>
                    <a:pt x="22" y="1818"/>
                  </a:lnTo>
                  <a:lnTo>
                    <a:pt x="33" y="1782"/>
                  </a:lnTo>
                  <a:lnTo>
                    <a:pt x="47" y="1744"/>
                  </a:lnTo>
                  <a:lnTo>
                    <a:pt x="64" y="1703"/>
                  </a:lnTo>
                  <a:lnTo>
                    <a:pt x="85" y="1660"/>
                  </a:lnTo>
                  <a:lnTo>
                    <a:pt x="111" y="1615"/>
                  </a:lnTo>
                  <a:lnTo>
                    <a:pt x="140" y="1567"/>
                  </a:lnTo>
                  <a:lnTo>
                    <a:pt x="175" y="1518"/>
                  </a:lnTo>
                  <a:lnTo>
                    <a:pt x="214" y="1469"/>
                  </a:lnTo>
                  <a:lnTo>
                    <a:pt x="260" y="1418"/>
                  </a:lnTo>
                  <a:lnTo>
                    <a:pt x="311" y="1367"/>
                  </a:lnTo>
                  <a:lnTo>
                    <a:pt x="369" y="1315"/>
                  </a:lnTo>
                  <a:lnTo>
                    <a:pt x="433" y="1264"/>
                  </a:lnTo>
                  <a:lnTo>
                    <a:pt x="505" y="1211"/>
                  </a:lnTo>
                  <a:lnTo>
                    <a:pt x="584" y="1160"/>
                  </a:lnTo>
                  <a:lnTo>
                    <a:pt x="670" y="1109"/>
                  </a:lnTo>
                  <a:lnTo>
                    <a:pt x="670" y="1109"/>
                  </a:lnTo>
                  <a:lnTo>
                    <a:pt x="636" y="1096"/>
                  </a:lnTo>
                  <a:lnTo>
                    <a:pt x="601" y="1079"/>
                  </a:lnTo>
                  <a:lnTo>
                    <a:pt x="567" y="1061"/>
                  </a:lnTo>
                  <a:lnTo>
                    <a:pt x="534" y="1041"/>
                  </a:lnTo>
                  <a:lnTo>
                    <a:pt x="504" y="1018"/>
                  </a:lnTo>
                  <a:lnTo>
                    <a:pt x="475" y="993"/>
                  </a:lnTo>
                  <a:lnTo>
                    <a:pt x="449" y="966"/>
                  </a:lnTo>
                  <a:lnTo>
                    <a:pt x="427" y="935"/>
                  </a:lnTo>
                  <a:lnTo>
                    <a:pt x="407" y="903"/>
                  </a:lnTo>
                  <a:lnTo>
                    <a:pt x="392" y="868"/>
                  </a:lnTo>
                  <a:lnTo>
                    <a:pt x="381" y="830"/>
                  </a:lnTo>
                  <a:lnTo>
                    <a:pt x="373" y="790"/>
                  </a:lnTo>
                  <a:lnTo>
                    <a:pt x="370" y="746"/>
                  </a:lnTo>
                  <a:lnTo>
                    <a:pt x="375" y="686"/>
                  </a:lnTo>
                  <a:lnTo>
                    <a:pt x="387" y="628"/>
                  </a:lnTo>
                  <a:lnTo>
                    <a:pt x="405" y="571"/>
                  </a:lnTo>
                  <a:lnTo>
                    <a:pt x="431" y="515"/>
                  </a:lnTo>
                  <a:lnTo>
                    <a:pt x="462" y="461"/>
                  </a:lnTo>
                  <a:lnTo>
                    <a:pt x="499" y="409"/>
                  </a:lnTo>
                  <a:lnTo>
                    <a:pt x="542" y="359"/>
                  </a:lnTo>
                  <a:lnTo>
                    <a:pt x="590" y="312"/>
                  </a:lnTo>
                  <a:lnTo>
                    <a:pt x="641" y="266"/>
                  </a:lnTo>
                  <a:lnTo>
                    <a:pt x="697" y="223"/>
                  </a:lnTo>
                  <a:lnTo>
                    <a:pt x="755" y="184"/>
                  </a:lnTo>
                  <a:lnTo>
                    <a:pt x="816" y="147"/>
                  </a:lnTo>
                  <a:lnTo>
                    <a:pt x="880" y="115"/>
                  </a:lnTo>
                  <a:lnTo>
                    <a:pt x="945" y="85"/>
                  </a:lnTo>
                  <a:lnTo>
                    <a:pt x="1011" y="60"/>
                  </a:lnTo>
                  <a:lnTo>
                    <a:pt x="1079" y="39"/>
                  </a:lnTo>
                  <a:lnTo>
                    <a:pt x="1146" y="22"/>
                  </a:lnTo>
                  <a:lnTo>
                    <a:pt x="1214" y="10"/>
                  </a:lnTo>
                  <a:lnTo>
                    <a:pt x="1280" y="2"/>
                  </a:lnTo>
                  <a:lnTo>
                    <a:pt x="13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 noEditPoints="1"/>
            </p:cNvSpPr>
            <p:nvPr/>
          </p:nvSpPr>
          <p:spPr bwMode="auto">
            <a:xfrm>
              <a:off x="1962" y="4391"/>
              <a:ext cx="495" cy="997"/>
            </a:xfrm>
            <a:custGeom>
              <a:avLst/>
              <a:gdLst/>
              <a:ahLst/>
              <a:cxnLst>
                <a:cxn ang="0">
                  <a:pos x="743" y="522"/>
                </a:cxn>
                <a:cxn ang="0">
                  <a:pos x="836" y="570"/>
                </a:cxn>
                <a:cxn ang="0">
                  <a:pos x="894" y="655"/>
                </a:cxn>
                <a:cxn ang="0">
                  <a:pos x="904" y="750"/>
                </a:cxn>
                <a:cxn ang="0">
                  <a:pos x="895" y="808"/>
                </a:cxn>
                <a:cxn ang="0">
                  <a:pos x="655" y="1727"/>
                </a:cxn>
                <a:cxn ang="0">
                  <a:pos x="579" y="1840"/>
                </a:cxn>
                <a:cxn ang="0">
                  <a:pos x="482" y="1919"/>
                </a:cxn>
                <a:cxn ang="0">
                  <a:pos x="380" y="1968"/>
                </a:cxn>
                <a:cxn ang="0">
                  <a:pos x="282" y="1990"/>
                </a:cxn>
                <a:cxn ang="0">
                  <a:pos x="182" y="1993"/>
                </a:cxn>
                <a:cxn ang="0">
                  <a:pos x="76" y="1963"/>
                </a:cxn>
                <a:cxn ang="0">
                  <a:pos x="13" y="1902"/>
                </a:cxn>
                <a:cxn ang="0">
                  <a:pos x="4" y="1816"/>
                </a:cxn>
                <a:cxn ang="0">
                  <a:pos x="50" y="1743"/>
                </a:cxn>
                <a:cxn ang="0">
                  <a:pos x="131" y="1713"/>
                </a:cxn>
                <a:cxn ang="0">
                  <a:pos x="183" y="1730"/>
                </a:cxn>
                <a:cxn ang="0">
                  <a:pos x="213" y="1777"/>
                </a:cxn>
                <a:cxn ang="0">
                  <a:pos x="211" y="1832"/>
                </a:cxn>
                <a:cxn ang="0">
                  <a:pos x="182" y="1884"/>
                </a:cxn>
                <a:cxn ang="0">
                  <a:pos x="165" y="1921"/>
                </a:cxn>
                <a:cxn ang="0">
                  <a:pos x="261" y="1925"/>
                </a:cxn>
                <a:cxn ang="0">
                  <a:pos x="370" y="1871"/>
                </a:cxn>
                <a:cxn ang="0">
                  <a:pos x="458" y="1769"/>
                </a:cxn>
                <a:cxn ang="0">
                  <a:pos x="511" y="1637"/>
                </a:cxn>
                <a:cxn ang="0">
                  <a:pos x="731" y="743"/>
                </a:cxn>
                <a:cxn ang="0">
                  <a:pos x="736" y="686"/>
                </a:cxn>
                <a:cxn ang="0">
                  <a:pos x="723" y="611"/>
                </a:cxn>
                <a:cxn ang="0">
                  <a:pos x="682" y="575"/>
                </a:cxn>
                <a:cxn ang="0">
                  <a:pos x="589" y="586"/>
                </a:cxn>
                <a:cxn ang="0">
                  <a:pos x="492" y="647"/>
                </a:cxn>
                <a:cxn ang="0">
                  <a:pos x="413" y="741"/>
                </a:cxn>
                <a:cxn ang="0">
                  <a:pos x="355" y="849"/>
                </a:cxn>
                <a:cxn ang="0">
                  <a:pos x="336" y="883"/>
                </a:cxn>
                <a:cxn ang="0">
                  <a:pos x="311" y="891"/>
                </a:cxn>
                <a:cxn ang="0">
                  <a:pos x="291" y="888"/>
                </a:cxn>
                <a:cxn ang="0">
                  <a:pos x="272" y="870"/>
                </a:cxn>
                <a:cxn ang="0">
                  <a:pos x="276" y="837"/>
                </a:cxn>
                <a:cxn ang="0">
                  <a:pos x="307" y="773"/>
                </a:cxn>
                <a:cxn ang="0">
                  <a:pos x="363" y="688"/>
                </a:cxn>
                <a:cxn ang="0">
                  <a:pos x="442" y="604"/>
                </a:cxn>
                <a:cxn ang="0">
                  <a:pos x="544" y="537"/>
                </a:cxn>
                <a:cxn ang="0">
                  <a:pos x="666" y="511"/>
                </a:cxn>
                <a:cxn ang="0">
                  <a:pos x="945" y="10"/>
                </a:cxn>
                <a:cxn ang="0">
                  <a:pos x="983" y="52"/>
                </a:cxn>
                <a:cxn ang="0">
                  <a:pos x="990" y="87"/>
                </a:cxn>
                <a:cxn ang="0">
                  <a:pos x="960" y="166"/>
                </a:cxn>
                <a:cxn ang="0">
                  <a:pos x="892" y="211"/>
                </a:cxn>
                <a:cxn ang="0">
                  <a:pos x="824" y="206"/>
                </a:cxn>
                <a:cxn ang="0">
                  <a:pos x="787" y="169"/>
                </a:cxn>
                <a:cxn ang="0">
                  <a:pos x="775" y="123"/>
                </a:cxn>
                <a:cxn ang="0">
                  <a:pos x="804" y="49"/>
                </a:cxn>
                <a:cxn ang="0">
                  <a:pos x="873" y="4"/>
                </a:cxn>
              </a:cxnLst>
              <a:rect l="0" t="0" r="r" b="b"/>
              <a:pathLst>
                <a:path w="990" h="1995">
                  <a:moveTo>
                    <a:pt x="666" y="511"/>
                  </a:moveTo>
                  <a:lnTo>
                    <a:pt x="705" y="515"/>
                  </a:lnTo>
                  <a:lnTo>
                    <a:pt x="743" y="522"/>
                  </a:lnTo>
                  <a:lnTo>
                    <a:pt x="776" y="534"/>
                  </a:lnTo>
                  <a:lnTo>
                    <a:pt x="808" y="550"/>
                  </a:lnTo>
                  <a:lnTo>
                    <a:pt x="836" y="570"/>
                  </a:lnTo>
                  <a:lnTo>
                    <a:pt x="860" y="595"/>
                  </a:lnTo>
                  <a:lnTo>
                    <a:pt x="879" y="624"/>
                  </a:lnTo>
                  <a:lnTo>
                    <a:pt x="894" y="655"/>
                  </a:lnTo>
                  <a:lnTo>
                    <a:pt x="902" y="689"/>
                  </a:lnTo>
                  <a:lnTo>
                    <a:pt x="906" y="726"/>
                  </a:lnTo>
                  <a:lnTo>
                    <a:pt x="904" y="750"/>
                  </a:lnTo>
                  <a:lnTo>
                    <a:pt x="902" y="772"/>
                  </a:lnTo>
                  <a:lnTo>
                    <a:pt x="900" y="789"/>
                  </a:lnTo>
                  <a:lnTo>
                    <a:pt x="895" y="808"/>
                  </a:lnTo>
                  <a:lnTo>
                    <a:pt x="690" y="1631"/>
                  </a:lnTo>
                  <a:lnTo>
                    <a:pt x="675" y="1682"/>
                  </a:lnTo>
                  <a:lnTo>
                    <a:pt x="655" y="1727"/>
                  </a:lnTo>
                  <a:lnTo>
                    <a:pt x="633" y="1769"/>
                  </a:lnTo>
                  <a:lnTo>
                    <a:pt x="608" y="1807"/>
                  </a:lnTo>
                  <a:lnTo>
                    <a:pt x="579" y="1840"/>
                  </a:lnTo>
                  <a:lnTo>
                    <a:pt x="548" y="1870"/>
                  </a:lnTo>
                  <a:lnTo>
                    <a:pt x="516" y="1896"/>
                  </a:lnTo>
                  <a:lnTo>
                    <a:pt x="482" y="1919"/>
                  </a:lnTo>
                  <a:lnTo>
                    <a:pt x="448" y="1938"/>
                  </a:lnTo>
                  <a:lnTo>
                    <a:pt x="413" y="1953"/>
                  </a:lnTo>
                  <a:lnTo>
                    <a:pt x="380" y="1968"/>
                  </a:lnTo>
                  <a:lnTo>
                    <a:pt x="346" y="1977"/>
                  </a:lnTo>
                  <a:lnTo>
                    <a:pt x="312" y="1985"/>
                  </a:lnTo>
                  <a:lnTo>
                    <a:pt x="282" y="1990"/>
                  </a:lnTo>
                  <a:lnTo>
                    <a:pt x="253" y="1994"/>
                  </a:lnTo>
                  <a:lnTo>
                    <a:pt x="226" y="1995"/>
                  </a:lnTo>
                  <a:lnTo>
                    <a:pt x="182" y="1993"/>
                  </a:lnTo>
                  <a:lnTo>
                    <a:pt x="142" y="1987"/>
                  </a:lnTo>
                  <a:lnTo>
                    <a:pt x="107" y="1977"/>
                  </a:lnTo>
                  <a:lnTo>
                    <a:pt x="76" y="1963"/>
                  </a:lnTo>
                  <a:lnTo>
                    <a:pt x="50" y="1946"/>
                  </a:lnTo>
                  <a:lnTo>
                    <a:pt x="29" y="1926"/>
                  </a:lnTo>
                  <a:lnTo>
                    <a:pt x="13" y="1902"/>
                  </a:lnTo>
                  <a:lnTo>
                    <a:pt x="4" y="1876"/>
                  </a:lnTo>
                  <a:lnTo>
                    <a:pt x="0" y="1846"/>
                  </a:lnTo>
                  <a:lnTo>
                    <a:pt x="4" y="1816"/>
                  </a:lnTo>
                  <a:lnTo>
                    <a:pt x="14" y="1789"/>
                  </a:lnTo>
                  <a:lnTo>
                    <a:pt x="29" y="1764"/>
                  </a:lnTo>
                  <a:lnTo>
                    <a:pt x="50" y="1743"/>
                  </a:lnTo>
                  <a:lnTo>
                    <a:pt x="74" y="1727"/>
                  </a:lnTo>
                  <a:lnTo>
                    <a:pt x="101" y="1717"/>
                  </a:lnTo>
                  <a:lnTo>
                    <a:pt x="131" y="1713"/>
                  </a:lnTo>
                  <a:lnTo>
                    <a:pt x="149" y="1715"/>
                  </a:lnTo>
                  <a:lnTo>
                    <a:pt x="167" y="1720"/>
                  </a:lnTo>
                  <a:lnTo>
                    <a:pt x="183" y="1730"/>
                  </a:lnTo>
                  <a:lnTo>
                    <a:pt x="196" y="1743"/>
                  </a:lnTo>
                  <a:lnTo>
                    <a:pt x="206" y="1758"/>
                  </a:lnTo>
                  <a:lnTo>
                    <a:pt x="213" y="1777"/>
                  </a:lnTo>
                  <a:lnTo>
                    <a:pt x="215" y="1800"/>
                  </a:lnTo>
                  <a:lnTo>
                    <a:pt x="214" y="1815"/>
                  </a:lnTo>
                  <a:lnTo>
                    <a:pt x="211" y="1832"/>
                  </a:lnTo>
                  <a:lnTo>
                    <a:pt x="205" y="1850"/>
                  </a:lnTo>
                  <a:lnTo>
                    <a:pt x="196" y="1868"/>
                  </a:lnTo>
                  <a:lnTo>
                    <a:pt x="182" y="1884"/>
                  </a:lnTo>
                  <a:lnTo>
                    <a:pt x="163" y="1900"/>
                  </a:lnTo>
                  <a:lnTo>
                    <a:pt x="140" y="1913"/>
                  </a:lnTo>
                  <a:lnTo>
                    <a:pt x="165" y="1921"/>
                  </a:lnTo>
                  <a:lnTo>
                    <a:pt x="192" y="1926"/>
                  </a:lnTo>
                  <a:lnTo>
                    <a:pt x="220" y="1928"/>
                  </a:lnTo>
                  <a:lnTo>
                    <a:pt x="261" y="1925"/>
                  </a:lnTo>
                  <a:lnTo>
                    <a:pt x="299" y="1913"/>
                  </a:lnTo>
                  <a:lnTo>
                    <a:pt x="336" y="1895"/>
                  </a:lnTo>
                  <a:lnTo>
                    <a:pt x="370" y="1871"/>
                  </a:lnTo>
                  <a:lnTo>
                    <a:pt x="403" y="1841"/>
                  </a:lnTo>
                  <a:lnTo>
                    <a:pt x="432" y="1808"/>
                  </a:lnTo>
                  <a:lnTo>
                    <a:pt x="458" y="1769"/>
                  </a:lnTo>
                  <a:lnTo>
                    <a:pt x="480" y="1727"/>
                  </a:lnTo>
                  <a:lnTo>
                    <a:pt x="497" y="1683"/>
                  </a:lnTo>
                  <a:lnTo>
                    <a:pt x="511" y="1637"/>
                  </a:lnTo>
                  <a:lnTo>
                    <a:pt x="511" y="1637"/>
                  </a:lnTo>
                  <a:lnTo>
                    <a:pt x="731" y="757"/>
                  </a:lnTo>
                  <a:lnTo>
                    <a:pt x="731" y="743"/>
                  </a:lnTo>
                  <a:lnTo>
                    <a:pt x="733" y="725"/>
                  </a:lnTo>
                  <a:lnTo>
                    <a:pt x="734" y="705"/>
                  </a:lnTo>
                  <a:lnTo>
                    <a:pt x="736" y="686"/>
                  </a:lnTo>
                  <a:lnTo>
                    <a:pt x="734" y="656"/>
                  </a:lnTo>
                  <a:lnTo>
                    <a:pt x="730" y="632"/>
                  </a:lnTo>
                  <a:lnTo>
                    <a:pt x="723" y="611"/>
                  </a:lnTo>
                  <a:lnTo>
                    <a:pt x="714" y="594"/>
                  </a:lnTo>
                  <a:lnTo>
                    <a:pt x="700" y="582"/>
                  </a:lnTo>
                  <a:lnTo>
                    <a:pt x="682" y="575"/>
                  </a:lnTo>
                  <a:lnTo>
                    <a:pt x="660" y="573"/>
                  </a:lnTo>
                  <a:lnTo>
                    <a:pt x="624" y="576"/>
                  </a:lnTo>
                  <a:lnTo>
                    <a:pt x="589" y="586"/>
                  </a:lnTo>
                  <a:lnTo>
                    <a:pt x="555" y="601"/>
                  </a:lnTo>
                  <a:lnTo>
                    <a:pt x="523" y="623"/>
                  </a:lnTo>
                  <a:lnTo>
                    <a:pt x="492" y="647"/>
                  </a:lnTo>
                  <a:lnTo>
                    <a:pt x="464" y="675"/>
                  </a:lnTo>
                  <a:lnTo>
                    <a:pt x="438" y="707"/>
                  </a:lnTo>
                  <a:lnTo>
                    <a:pt x="413" y="741"/>
                  </a:lnTo>
                  <a:lnTo>
                    <a:pt x="391" y="776"/>
                  </a:lnTo>
                  <a:lnTo>
                    <a:pt x="371" y="813"/>
                  </a:lnTo>
                  <a:lnTo>
                    <a:pt x="355" y="849"/>
                  </a:lnTo>
                  <a:lnTo>
                    <a:pt x="348" y="864"/>
                  </a:lnTo>
                  <a:lnTo>
                    <a:pt x="342" y="875"/>
                  </a:lnTo>
                  <a:lnTo>
                    <a:pt x="336" y="883"/>
                  </a:lnTo>
                  <a:lnTo>
                    <a:pt x="330" y="887"/>
                  </a:lnTo>
                  <a:lnTo>
                    <a:pt x="321" y="889"/>
                  </a:lnTo>
                  <a:lnTo>
                    <a:pt x="311" y="891"/>
                  </a:lnTo>
                  <a:lnTo>
                    <a:pt x="305" y="889"/>
                  </a:lnTo>
                  <a:lnTo>
                    <a:pt x="298" y="889"/>
                  </a:lnTo>
                  <a:lnTo>
                    <a:pt x="291" y="888"/>
                  </a:lnTo>
                  <a:lnTo>
                    <a:pt x="283" y="885"/>
                  </a:lnTo>
                  <a:lnTo>
                    <a:pt x="277" y="879"/>
                  </a:lnTo>
                  <a:lnTo>
                    <a:pt x="272" y="870"/>
                  </a:lnTo>
                  <a:lnTo>
                    <a:pt x="270" y="860"/>
                  </a:lnTo>
                  <a:lnTo>
                    <a:pt x="272" y="851"/>
                  </a:lnTo>
                  <a:lnTo>
                    <a:pt x="276" y="837"/>
                  </a:lnTo>
                  <a:lnTo>
                    <a:pt x="284" y="819"/>
                  </a:lnTo>
                  <a:lnTo>
                    <a:pt x="295" y="798"/>
                  </a:lnTo>
                  <a:lnTo>
                    <a:pt x="307" y="773"/>
                  </a:lnTo>
                  <a:lnTo>
                    <a:pt x="323" y="747"/>
                  </a:lnTo>
                  <a:lnTo>
                    <a:pt x="341" y="718"/>
                  </a:lnTo>
                  <a:lnTo>
                    <a:pt x="363" y="688"/>
                  </a:lnTo>
                  <a:lnTo>
                    <a:pt x="387" y="660"/>
                  </a:lnTo>
                  <a:lnTo>
                    <a:pt x="413" y="631"/>
                  </a:lnTo>
                  <a:lnTo>
                    <a:pt x="442" y="604"/>
                  </a:lnTo>
                  <a:lnTo>
                    <a:pt x="474" y="579"/>
                  </a:lnTo>
                  <a:lnTo>
                    <a:pt x="508" y="556"/>
                  </a:lnTo>
                  <a:lnTo>
                    <a:pt x="544" y="537"/>
                  </a:lnTo>
                  <a:lnTo>
                    <a:pt x="582" y="524"/>
                  </a:lnTo>
                  <a:lnTo>
                    <a:pt x="623" y="515"/>
                  </a:lnTo>
                  <a:lnTo>
                    <a:pt x="666" y="511"/>
                  </a:lnTo>
                  <a:close/>
                  <a:moveTo>
                    <a:pt x="901" y="0"/>
                  </a:moveTo>
                  <a:lnTo>
                    <a:pt x="924" y="3"/>
                  </a:lnTo>
                  <a:lnTo>
                    <a:pt x="945" y="10"/>
                  </a:lnTo>
                  <a:lnTo>
                    <a:pt x="961" y="22"/>
                  </a:lnTo>
                  <a:lnTo>
                    <a:pt x="974" y="36"/>
                  </a:lnTo>
                  <a:lnTo>
                    <a:pt x="983" y="52"/>
                  </a:lnTo>
                  <a:lnTo>
                    <a:pt x="989" y="69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87" y="115"/>
                  </a:lnTo>
                  <a:lnTo>
                    <a:pt x="976" y="142"/>
                  </a:lnTo>
                  <a:lnTo>
                    <a:pt x="960" y="166"/>
                  </a:lnTo>
                  <a:lnTo>
                    <a:pt x="940" y="186"/>
                  </a:lnTo>
                  <a:lnTo>
                    <a:pt x="917" y="202"/>
                  </a:lnTo>
                  <a:lnTo>
                    <a:pt x="892" y="211"/>
                  </a:lnTo>
                  <a:lnTo>
                    <a:pt x="866" y="215"/>
                  </a:lnTo>
                  <a:lnTo>
                    <a:pt x="843" y="212"/>
                  </a:lnTo>
                  <a:lnTo>
                    <a:pt x="824" y="206"/>
                  </a:lnTo>
                  <a:lnTo>
                    <a:pt x="809" y="197"/>
                  </a:lnTo>
                  <a:lnTo>
                    <a:pt x="796" y="184"/>
                  </a:lnTo>
                  <a:lnTo>
                    <a:pt x="787" y="169"/>
                  </a:lnTo>
                  <a:lnTo>
                    <a:pt x="781" y="155"/>
                  </a:lnTo>
                  <a:lnTo>
                    <a:pt x="776" y="138"/>
                  </a:lnTo>
                  <a:lnTo>
                    <a:pt x="775" y="123"/>
                  </a:lnTo>
                  <a:lnTo>
                    <a:pt x="779" y="97"/>
                  </a:lnTo>
                  <a:lnTo>
                    <a:pt x="789" y="72"/>
                  </a:lnTo>
                  <a:lnTo>
                    <a:pt x="804" y="49"/>
                  </a:lnTo>
                  <a:lnTo>
                    <a:pt x="824" y="29"/>
                  </a:lnTo>
                  <a:lnTo>
                    <a:pt x="847" y="14"/>
                  </a:lnTo>
                  <a:lnTo>
                    <a:pt x="873" y="4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2592" y="4779"/>
              <a:ext cx="323" cy="531"/>
            </a:xfrm>
            <a:custGeom>
              <a:avLst/>
              <a:gdLst/>
              <a:ahLst/>
              <a:cxnLst>
                <a:cxn ang="0">
                  <a:pos x="364" y="0"/>
                </a:cxn>
                <a:cxn ang="0">
                  <a:pos x="391" y="6"/>
                </a:cxn>
                <a:cxn ang="0">
                  <a:pos x="399" y="26"/>
                </a:cxn>
                <a:cxn ang="0">
                  <a:pos x="400" y="47"/>
                </a:cxn>
                <a:cxn ang="0">
                  <a:pos x="400" y="938"/>
                </a:cxn>
                <a:cxn ang="0">
                  <a:pos x="403" y="959"/>
                </a:cxn>
                <a:cxn ang="0">
                  <a:pos x="415" y="975"/>
                </a:cxn>
                <a:cxn ang="0">
                  <a:pos x="442" y="984"/>
                </a:cxn>
                <a:cxn ang="0">
                  <a:pos x="491" y="990"/>
                </a:cxn>
                <a:cxn ang="0">
                  <a:pos x="565" y="991"/>
                </a:cxn>
                <a:cxn ang="0">
                  <a:pos x="644" y="1063"/>
                </a:cxn>
                <a:cxn ang="0">
                  <a:pos x="543" y="1061"/>
                </a:cxn>
                <a:cxn ang="0">
                  <a:pos x="430" y="1059"/>
                </a:cxn>
                <a:cxn ang="0">
                  <a:pos x="324" y="1058"/>
                </a:cxn>
                <a:cxn ang="0">
                  <a:pos x="238" y="1058"/>
                </a:cxn>
                <a:cxn ang="0">
                  <a:pos x="142" y="1059"/>
                </a:cxn>
                <a:cxn ang="0">
                  <a:pos x="50" y="1062"/>
                </a:cxn>
                <a:cxn ang="0">
                  <a:pos x="10" y="991"/>
                </a:cxn>
                <a:cxn ang="0">
                  <a:pos x="131" y="991"/>
                </a:cxn>
                <a:cxn ang="0">
                  <a:pos x="192" y="988"/>
                </a:cxn>
                <a:cxn ang="0">
                  <a:pos x="228" y="981"/>
                </a:cxn>
                <a:cxn ang="0">
                  <a:pos x="246" y="968"/>
                </a:cxn>
                <a:cxn ang="0">
                  <a:pos x="253" y="950"/>
                </a:cxn>
                <a:cxn ang="0">
                  <a:pos x="254" y="925"/>
                </a:cxn>
                <a:cxn ang="0">
                  <a:pos x="216" y="142"/>
                </a:cxn>
                <a:cxn ang="0">
                  <a:pos x="137" y="158"/>
                </a:cxn>
                <a:cxn ang="0">
                  <a:pos x="69" y="167"/>
                </a:cxn>
                <a:cxn ang="0">
                  <a:pos x="25" y="169"/>
                </a:cxn>
                <a:cxn ang="0">
                  <a:pos x="0" y="103"/>
                </a:cxn>
                <a:cxn ang="0">
                  <a:pos x="37" y="103"/>
                </a:cxn>
                <a:cxn ang="0">
                  <a:pos x="78" y="100"/>
                </a:cxn>
                <a:cxn ang="0">
                  <a:pos x="136" y="93"/>
                </a:cxn>
                <a:cxn ang="0">
                  <a:pos x="204" y="76"/>
                </a:cxn>
                <a:cxn ang="0">
                  <a:pos x="274" y="47"/>
                </a:cxn>
                <a:cxn ang="0">
                  <a:pos x="339" y="0"/>
                </a:cxn>
              </a:cxnLst>
              <a:rect l="0" t="0" r="r" b="b"/>
              <a:pathLst>
                <a:path w="644" h="1063">
                  <a:moveTo>
                    <a:pt x="339" y="0"/>
                  </a:moveTo>
                  <a:lnTo>
                    <a:pt x="364" y="0"/>
                  </a:lnTo>
                  <a:lnTo>
                    <a:pt x="380" y="1"/>
                  </a:lnTo>
                  <a:lnTo>
                    <a:pt x="391" y="6"/>
                  </a:lnTo>
                  <a:lnTo>
                    <a:pt x="396" y="13"/>
                  </a:lnTo>
                  <a:lnTo>
                    <a:pt x="399" y="26"/>
                  </a:lnTo>
                  <a:lnTo>
                    <a:pt x="400" y="47"/>
                  </a:lnTo>
                  <a:lnTo>
                    <a:pt x="400" y="47"/>
                  </a:lnTo>
                  <a:lnTo>
                    <a:pt x="400" y="925"/>
                  </a:lnTo>
                  <a:lnTo>
                    <a:pt x="400" y="938"/>
                  </a:lnTo>
                  <a:lnTo>
                    <a:pt x="401" y="950"/>
                  </a:lnTo>
                  <a:lnTo>
                    <a:pt x="403" y="959"/>
                  </a:lnTo>
                  <a:lnTo>
                    <a:pt x="408" y="968"/>
                  </a:lnTo>
                  <a:lnTo>
                    <a:pt x="415" y="975"/>
                  </a:lnTo>
                  <a:lnTo>
                    <a:pt x="427" y="981"/>
                  </a:lnTo>
                  <a:lnTo>
                    <a:pt x="442" y="984"/>
                  </a:lnTo>
                  <a:lnTo>
                    <a:pt x="463" y="988"/>
                  </a:lnTo>
                  <a:lnTo>
                    <a:pt x="491" y="990"/>
                  </a:lnTo>
                  <a:lnTo>
                    <a:pt x="523" y="991"/>
                  </a:lnTo>
                  <a:lnTo>
                    <a:pt x="565" y="991"/>
                  </a:lnTo>
                  <a:lnTo>
                    <a:pt x="644" y="991"/>
                  </a:lnTo>
                  <a:lnTo>
                    <a:pt x="644" y="1063"/>
                  </a:lnTo>
                  <a:lnTo>
                    <a:pt x="597" y="1062"/>
                  </a:lnTo>
                  <a:lnTo>
                    <a:pt x="543" y="1061"/>
                  </a:lnTo>
                  <a:lnTo>
                    <a:pt x="487" y="1059"/>
                  </a:lnTo>
                  <a:lnTo>
                    <a:pt x="430" y="1059"/>
                  </a:lnTo>
                  <a:lnTo>
                    <a:pt x="375" y="1058"/>
                  </a:lnTo>
                  <a:lnTo>
                    <a:pt x="324" y="1058"/>
                  </a:lnTo>
                  <a:lnTo>
                    <a:pt x="284" y="1058"/>
                  </a:lnTo>
                  <a:lnTo>
                    <a:pt x="238" y="1058"/>
                  </a:lnTo>
                  <a:lnTo>
                    <a:pt x="189" y="1059"/>
                  </a:lnTo>
                  <a:lnTo>
                    <a:pt x="142" y="1059"/>
                  </a:lnTo>
                  <a:lnTo>
                    <a:pt x="94" y="1061"/>
                  </a:lnTo>
                  <a:lnTo>
                    <a:pt x="50" y="1062"/>
                  </a:lnTo>
                  <a:lnTo>
                    <a:pt x="10" y="1063"/>
                  </a:lnTo>
                  <a:lnTo>
                    <a:pt x="10" y="991"/>
                  </a:lnTo>
                  <a:lnTo>
                    <a:pt x="90" y="991"/>
                  </a:lnTo>
                  <a:lnTo>
                    <a:pt x="131" y="991"/>
                  </a:lnTo>
                  <a:lnTo>
                    <a:pt x="165" y="990"/>
                  </a:lnTo>
                  <a:lnTo>
                    <a:pt x="192" y="988"/>
                  </a:lnTo>
                  <a:lnTo>
                    <a:pt x="213" y="984"/>
                  </a:lnTo>
                  <a:lnTo>
                    <a:pt x="228" y="981"/>
                  </a:lnTo>
                  <a:lnTo>
                    <a:pt x="239" y="975"/>
                  </a:lnTo>
                  <a:lnTo>
                    <a:pt x="246" y="968"/>
                  </a:lnTo>
                  <a:lnTo>
                    <a:pt x="251" y="959"/>
                  </a:lnTo>
                  <a:lnTo>
                    <a:pt x="253" y="950"/>
                  </a:lnTo>
                  <a:lnTo>
                    <a:pt x="254" y="938"/>
                  </a:lnTo>
                  <a:lnTo>
                    <a:pt x="254" y="925"/>
                  </a:lnTo>
                  <a:lnTo>
                    <a:pt x="254" y="127"/>
                  </a:lnTo>
                  <a:lnTo>
                    <a:pt x="216" y="142"/>
                  </a:lnTo>
                  <a:lnTo>
                    <a:pt x="176" y="151"/>
                  </a:lnTo>
                  <a:lnTo>
                    <a:pt x="137" y="158"/>
                  </a:lnTo>
                  <a:lnTo>
                    <a:pt x="102" y="164"/>
                  </a:lnTo>
                  <a:lnTo>
                    <a:pt x="69" y="167"/>
                  </a:lnTo>
                  <a:lnTo>
                    <a:pt x="44" y="168"/>
                  </a:lnTo>
                  <a:lnTo>
                    <a:pt x="25" y="169"/>
                  </a:lnTo>
                  <a:lnTo>
                    <a:pt x="0" y="169"/>
                  </a:lnTo>
                  <a:lnTo>
                    <a:pt x="0" y="103"/>
                  </a:lnTo>
                  <a:lnTo>
                    <a:pt x="25" y="103"/>
                  </a:lnTo>
                  <a:lnTo>
                    <a:pt x="37" y="103"/>
                  </a:lnTo>
                  <a:lnTo>
                    <a:pt x="54" y="101"/>
                  </a:lnTo>
                  <a:lnTo>
                    <a:pt x="78" y="100"/>
                  </a:lnTo>
                  <a:lnTo>
                    <a:pt x="104" y="98"/>
                  </a:lnTo>
                  <a:lnTo>
                    <a:pt x="136" y="93"/>
                  </a:lnTo>
                  <a:lnTo>
                    <a:pt x="169" y="86"/>
                  </a:lnTo>
                  <a:lnTo>
                    <a:pt x="204" y="76"/>
                  </a:lnTo>
                  <a:lnTo>
                    <a:pt x="239" y="63"/>
                  </a:lnTo>
                  <a:lnTo>
                    <a:pt x="274" y="47"/>
                  </a:lnTo>
                  <a:lnTo>
                    <a:pt x="308" y="25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7" name="Group 35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1600200" y="3810000"/>
            <a:ext cx="619920" cy="571500"/>
            <a:chOff x="1062" y="2860"/>
            <a:chExt cx="1754" cy="1617"/>
          </a:xfrm>
        </p:grpSpPr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062" y="2860"/>
              <a:ext cx="839" cy="1182"/>
            </a:xfrm>
            <a:custGeom>
              <a:avLst/>
              <a:gdLst/>
              <a:ahLst/>
              <a:cxnLst>
                <a:cxn ang="0">
                  <a:pos x="1443" y="9"/>
                </a:cxn>
                <a:cxn ang="0">
                  <a:pos x="1593" y="60"/>
                </a:cxn>
                <a:cxn ang="0">
                  <a:pos x="1674" y="184"/>
                </a:cxn>
                <a:cxn ang="0">
                  <a:pos x="1630" y="372"/>
                </a:cxn>
                <a:cxn ang="0">
                  <a:pos x="1495" y="498"/>
                </a:cxn>
                <a:cxn ang="0">
                  <a:pos x="1381" y="532"/>
                </a:cxn>
                <a:cxn ang="0">
                  <a:pos x="1362" y="500"/>
                </a:cxn>
                <a:cxn ang="0">
                  <a:pos x="1404" y="415"/>
                </a:cxn>
                <a:cxn ang="0">
                  <a:pos x="1390" y="278"/>
                </a:cxn>
                <a:cxn ang="0">
                  <a:pos x="1285" y="205"/>
                </a:cxn>
                <a:cxn ang="0">
                  <a:pos x="1163" y="182"/>
                </a:cxn>
                <a:cxn ang="0">
                  <a:pos x="999" y="188"/>
                </a:cxn>
                <a:cxn ang="0">
                  <a:pos x="794" y="273"/>
                </a:cxn>
                <a:cxn ang="0">
                  <a:pos x="682" y="407"/>
                </a:cxn>
                <a:cxn ang="0">
                  <a:pos x="636" y="539"/>
                </a:cxn>
                <a:cxn ang="0">
                  <a:pos x="629" y="629"/>
                </a:cxn>
                <a:cxn ang="0">
                  <a:pos x="663" y="749"/>
                </a:cxn>
                <a:cxn ang="0">
                  <a:pos x="768" y="870"/>
                </a:cxn>
                <a:cxn ang="0">
                  <a:pos x="973" y="958"/>
                </a:cxn>
                <a:cxn ang="0">
                  <a:pos x="1174" y="984"/>
                </a:cxn>
                <a:cxn ang="0">
                  <a:pos x="1176" y="1029"/>
                </a:cxn>
                <a:cxn ang="0">
                  <a:pos x="1074" y="1118"/>
                </a:cxn>
                <a:cxn ang="0">
                  <a:pos x="867" y="1167"/>
                </a:cxn>
                <a:cxn ang="0">
                  <a:pos x="598" y="1265"/>
                </a:cxn>
                <a:cxn ang="0">
                  <a:pos x="415" y="1439"/>
                </a:cxn>
                <a:cxn ang="0">
                  <a:pos x="307" y="1635"/>
                </a:cxn>
                <a:cxn ang="0">
                  <a:pos x="266" y="1797"/>
                </a:cxn>
                <a:cxn ang="0">
                  <a:pos x="312" y="1988"/>
                </a:cxn>
                <a:cxn ang="0">
                  <a:pos x="471" y="2125"/>
                </a:cxn>
                <a:cxn ang="0">
                  <a:pos x="687" y="2183"/>
                </a:cxn>
                <a:cxn ang="0">
                  <a:pos x="925" y="2149"/>
                </a:cxn>
                <a:cxn ang="0">
                  <a:pos x="1092" y="2041"/>
                </a:cxn>
                <a:cxn ang="0">
                  <a:pos x="1194" y="1922"/>
                </a:cxn>
                <a:cxn ang="0">
                  <a:pos x="1320" y="1801"/>
                </a:cxn>
                <a:cxn ang="0">
                  <a:pos x="1437" y="1760"/>
                </a:cxn>
                <a:cxn ang="0">
                  <a:pos x="1467" y="1779"/>
                </a:cxn>
                <a:cxn ang="0">
                  <a:pos x="1411" y="1879"/>
                </a:cxn>
                <a:cxn ang="0">
                  <a:pos x="1255" y="2045"/>
                </a:cxn>
                <a:cxn ang="0">
                  <a:pos x="1020" y="2218"/>
                </a:cxn>
                <a:cxn ang="0">
                  <a:pos x="724" y="2339"/>
                </a:cxn>
                <a:cxn ang="0">
                  <a:pos x="403" y="2353"/>
                </a:cxn>
                <a:cxn ang="0">
                  <a:pos x="153" y="2252"/>
                </a:cxn>
                <a:cxn ang="0">
                  <a:pos x="14" y="2059"/>
                </a:cxn>
                <a:cxn ang="0">
                  <a:pos x="4" y="1903"/>
                </a:cxn>
                <a:cxn ang="0">
                  <a:pos x="52" y="1729"/>
                </a:cxn>
                <a:cxn ang="0">
                  <a:pos x="196" y="1488"/>
                </a:cxn>
                <a:cxn ang="0">
                  <a:pos x="488" y="1217"/>
                </a:cxn>
                <a:cxn ang="0">
                  <a:pos x="583" y="1077"/>
                </a:cxn>
                <a:cxn ang="0">
                  <a:pos x="428" y="949"/>
                </a:cxn>
                <a:cxn ang="0">
                  <a:pos x="363" y="746"/>
                </a:cxn>
                <a:cxn ang="0">
                  <a:pos x="463" y="447"/>
                </a:cxn>
                <a:cxn ang="0">
                  <a:pos x="713" y="202"/>
                </a:cxn>
                <a:cxn ang="0">
                  <a:pos x="1044" y="44"/>
                </a:cxn>
              </a:cxnLst>
              <a:rect l="0" t="0" r="r" b="b"/>
              <a:pathLst>
                <a:path w="1678" h="2363">
                  <a:moveTo>
                    <a:pt x="1320" y="0"/>
                  </a:moveTo>
                  <a:lnTo>
                    <a:pt x="1349" y="1"/>
                  </a:lnTo>
                  <a:lnTo>
                    <a:pt x="1379" y="2"/>
                  </a:lnTo>
                  <a:lnTo>
                    <a:pt x="1411" y="5"/>
                  </a:lnTo>
                  <a:lnTo>
                    <a:pt x="1443" y="9"/>
                  </a:lnTo>
                  <a:lnTo>
                    <a:pt x="1475" y="15"/>
                  </a:lnTo>
                  <a:lnTo>
                    <a:pt x="1506" y="23"/>
                  </a:lnTo>
                  <a:lnTo>
                    <a:pt x="1537" y="33"/>
                  </a:lnTo>
                  <a:lnTo>
                    <a:pt x="1566" y="46"/>
                  </a:lnTo>
                  <a:lnTo>
                    <a:pt x="1593" y="60"/>
                  </a:lnTo>
                  <a:lnTo>
                    <a:pt x="1616" y="79"/>
                  </a:lnTo>
                  <a:lnTo>
                    <a:pt x="1637" y="100"/>
                  </a:lnTo>
                  <a:lnTo>
                    <a:pt x="1653" y="125"/>
                  </a:lnTo>
                  <a:lnTo>
                    <a:pt x="1667" y="152"/>
                  </a:lnTo>
                  <a:lnTo>
                    <a:pt x="1674" y="184"/>
                  </a:lnTo>
                  <a:lnTo>
                    <a:pt x="1678" y="220"/>
                  </a:lnTo>
                  <a:lnTo>
                    <a:pt x="1674" y="262"/>
                  </a:lnTo>
                  <a:lnTo>
                    <a:pt x="1665" y="300"/>
                  </a:lnTo>
                  <a:lnTo>
                    <a:pt x="1650" y="338"/>
                  </a:lnTo>
                  <a:lnTo>
                    <a:pt x="1630" y="372"/>
                  </a:lnTo>
                  <a:lnTo>
                    <a:pt x="1608" y="403"/>
                  </a:lnTo>
                  <a:lnTo>
                    <a:pt x="1582" y="432"/>
                  </a:lnTo>
                  <a:lnTo>
                    <a:pt x="1553" y="458"/>
                  </a:lnTo>
                  <a:lnTo>
                    <a:pt x="1525" y="480"/>
                  </a:lnTo>
                  <a:lnTo>
                    <a:pt x="1495" y="498"/>
                  </a:lnTo>
                  <a:lnTo>
                    <a:pt x="1466" y="513"/>
                  </a:lnTo>
                  <a:lnTo>
                    <a:pt x="1437" y="523"/>
                  </a:lnTo>
                  <a:lnTo>
                    <a:pt x="1411" y="530"/>
                  </a:lnTo>
                  <a:lnTo>
                    <a:pt x="1388" y="532"/>
                  </a:lnTo>
                  <a:lnTo>
                    <a:pt x="1381" y="532"/>
                  </a:lnTo>
                  <a:lnTo>
                    <a:pt x="1374" y="531"/>
                  </a:lnTo>
                  <a:lnTo>
                    <a:pt x="1367" y="527"/>
                  </a:lnTo>
                  <a:lnTo>
                    <a:pt x="1360" y="522"/>
                  </a:lnTo>
                  <a:lnTo>
                    <a:pt x="1359" y="512"/>
                  </a:lnTo>
                  <a:lnTo>
                    <a:pt x="1362" y="500"/>
                  </a:lnTo>
                  <a:lnTo>
                    <a:pt x="1368" y="487"/>
                  </a:lnTo>
                  <a:lnTo>
                    <a:pt x="1374" y="476"/>
                  </a:lnTo>
                  <a:lnTo>
                    <a:pt x="1383" y="460"/>
                  </a:lnTo>
                  <a:lnTo>
                    <a:pt x="1394" y="441"/>
                  </a:lnTo>
                  <a:lnTo>
                    <a:pt x="1404" y="415"/>
                  </a:lnTo>
                  <a:lnTo>
                    <a:pt x="1410" y="388"/>
                  </a:lnTo>
                  <a:lnTo>
                    <a:pt x="1412" y="358"/>
                  </a:lnTo>
                  <a:lnTo>
                    <a:pt x="1410" y="329"/>
                  </a:lnTo>
                  <a:lnTo>
                    <a:pt x="1402" y="302"/>
                  </a:lnTo>
                  <a:lnTo>
                    <a:pt x="1390" y="278"/>
                  </a:lnTo>
                  <a:lnTo>
                    <a:pt x="1374" y="259"/>
                  </a:lnTo>
                  <a:lnTo>
                    <a:pt x="1355" y="242"/>
                  </a:lnTo>
                  <a:lnTo>
                    <a:pt x="1333" y="227"/>
                  </a:lnTo>
                  <a:lnTo>
                    <a:pt x="1310" y="215"/>
                  </a:lnTo>
                  <a:lnTo>
                    <a:pt x="1285" y="205"/>
                  </a:lnTo>
                  <a:lnTo>
                    <a:pt x="1259" y="197"/>
                  </a:lnTo>
                  <a:lnTo>
                    <a:pt x="1234" y="191"/>
                  </a:lnTo>
                  <a:lnTo>
                    <a:pt x="1208" y="187"/>
                  </a:lnTo>
                  <a:lnTo>
                    <a:pt x="1185" y="183"/>
                  </a:lnTo>
                  <a:lnTo>
                    <a:pt x="1163" y="182"/>
                  </a:lnTo>
                  <a:lnTo>
                    <a:pt x="1143" y="180"/>
                  </a:lnTo>
                  <a:lnTo>
                    <a:pt x="1127" y="179"/>
                  </a:lnTo>
                  <a:lnTo>
                    <a:pt x="1113" y="179"/>
                  </a:lnTo>
                  <a:lnTo>
                    <a:pt x="1054" y="182"/>
                  </a:lnTo>
                  <a:lnTo>
                    <a:pt x="999" y="188"/>
                  </a:lnTo>
                  <a:lnTo>
                    <a:pt x="949" y="198"/>
                  </a:lnTo>
                  <a:lnTo>
                    <a:pt x="904" y="214"/>
                  </a:lnTo>
                  <a:lnTo>
                    <a:pt x="863" y="231"/>
                  </a:lnTo>
                  <a:lnTo>
                    <a:pt x="826" y="251"/>
                  </a:lnTo>
                  <a:lnTo>
                    <a:pt x="794" y="273"/>
                  </a:lnTo>
                  <a:lnTo>
                    <a:pt x="765" y="298"/>
                  </a:lnTo>
                  <a:lnTo>
                    <a:pt x="740" y="323"/>
                  </a:lnTo>
                  <a:lnTo>
                    <a:pt x="718" y="352"/>
                  </a:lnTo>
                  <a:lnTo>
                    <a:pt x="698" y="379"/>
                  </a:lnTo>
                  <a:lnTo>
                    <a:pt x="682" y="407"/>
                  </a:lnTo>
                  <a:lnTo>
                    <a:pt x="668" y="436"/>
                  </a:lnTo>
                  <a:lnTo>
                    <a:pt x="657" y="463"/>
                  </a:lnTo>
                  <a:lnTo>
                    <a:pt x="648" y="490"/>
                  </a:lnTo>
                  <a:lnTo>
                    <a:pt x="641" y="516"/>
                  </a:lnTo>
                  <a:lnTo>
                    <a:pt x="636" y="539"/>
                  </a:lnTo>
                  <a:lnTo>
                    <a:pt x="632" y="561"/>
                  </a:lnTo>
                  <a:lnTo>
                    <a:pt x="630" y="580"/>
                  </a:lnTo>
                  <a:lnTo>
                    <a:pt x="629" y="596"/>
                  </a:lnTo>
                  <a:lnTo>
                    <a:pt x="629" y="608"/>
                  </a:lnTo>
                  <a:lnTo>
                    <a:pt x="629" y="629"/>
                  </a:lnTo>
                  <a:lnTo>
                    <a:pt x="631" y="652"/>
                  </a:lnTo>
                  <a:lnTo>
                    <a:pt x="636" y="675"/>
                  </a:lnTo>
                  <a:lnTo>
                    <a:pt x="642" y="700"/>
                  </a:lnTo>
                  <a:lnTo>
                    <a:pt x="651" y="724"/>
                  </a:lnTo>
                  <a:lnTo>
                    <a:pt x="663" y="749"/>
                  </a:lnTo>
                  <a:lnTo>
                    <a:pt x="677" y="775"/>
                  </a:lnTo>
                  <a:lnTo>
                    <a:pt x="695" y="799"/>
                  </a:lnTo>
                  <a:lnTo>
                    <a:pt x="715" y="824"/>
                  </a:lnTo>
                  <a:lnTo>
                    <a:pt x="740" y="847"/>
                  </a:lnTo>
                  <a:lnTo>
                    <a:pt x="768" y="870"/>
                  </a:lnTo>
                  <a:lnTo>
                    <a:pt x="800" y="891"/>
                  </a:lnTo>
                  <a:lnTo>
                    <a:pt x="836" y="911"/>
                  </a:lnTo>
                  <a:lnTo>
                    <a:pt x="878" y="930"/>
                  </a:lnTo>
                  <a:lnTo>
                    <a:pt x="923" y="945"/>
                  </a:lnTo>
                  <a:lnTo>
                    <a:pt x="973" y="958"/>
                  </a:lnTo>
                  <a:lnTo>
                    <a:pt x="1029" y="969"/>
                  </a:lnTo>
                  <a:lnTo>
                    <a:pt x="1091" y="977"/>
                  </a:lnTo>
                  <a:lnTo>
                    <a:pt x="1158" y="982"/>
                  </a:lnTo>
                  <a:lnTo>
                    <a:pt x="1166" y="982"/>
                  </a:lnTo>
                  <a:lnTo>
                    <a:pt x="1174" y="984"/>
                  </a:lnTo>
                  <a:lnTo>
                    <a:pt x="1181" y="986"/>
                  </a:lnTo>
                  <a:lnTo>
                    <a:pt x="1185" y="993"/>
                  </a:lnTo>
                  <a:lnTo>
                    <a:pt x="1187" y="1003"/>
                  </a:lnTo>
                  <a:lnTo>
                    <a:pt x="1185" y="1015"/>
                  </a:lnTo>
                  <a:lnTo>
                    <a:pt x="1176" y="1029"/>
                  </a:lnTo>
                  <a:lnTo>
                    <a:pt x="1164" y="1046"/>
                  </a:lnTo>
                  <a:lnTo>
                    <a:pt x="1148" y="1064"/>
                  </a:lnTo>
                  <a:lnTo>
                    <a:pt x="1127" y="1082"/>
                  </a:lnTo>
                  <a:lnTo>
                    <a:pt x="1102" y="1101"/>
                  </a:lnTo>
                  <a:lnTo>
                    <a:pt x="1074" y="1118"/>
                  </a:lnTo>
                  <a:lnTo>
                    <a:pt x="1043" y="1133"/>
                  </a:lnTo>
                  <a:lnTo>
                    <a:pt x="1008" y="1146"/>
                  </a:lnTo>
                  <a:lnTo>
                    <a:pt x="971" y="1156"/>
                  </a:lnTo>
                  <a:lnTo>
                    <a:pt x="933" y="1162"/>
                  </a:lnTo>
                  <a:lnTo>
                    <a:pt x="867" y="1167"/>
                  </a:lnTo>
                  <a:lnTo>
                    <a:pt x="807" y="1177"/>
                  </a:lnTo>
                  <a:lnTo>
                    <a:pt x="748" y="1193"/>
                  </a:lnTo>
                  <a:lnTo>
                    <a:pt x="695" y="1213"/>
                  </a:lnTo>
                  <a:lnTo>
                    <a:pt x="645" y="1238"/>
                  </a:lnTo>
                  <a:lnTo>
                    <a:pt x="598" y="1265"/>
                  </a:lnTo>
                  <a:lnTo>
                    <a:pt x="554" y="1296"/>
                  </a:lnTo>
                  <a:lnTo>
                    <a:pt x="515" y="1328"/>
                  </a:lnTo>
                  <a:lnTo>
                    <a:pt x="479" y="1364"/>
                  </a:lnTo>
                  <a:lnTo>
                    <a:pt x="446" y="1400"/>
                  </a:lnTo>
                  <a:lnTo>
                    <a:pt x="415" y="1439"/>
                  </a:lnTo>
                  <a:lnTo>
                    <a:pt x="387" y="1479"/>
                  </a:lnTo>
                  <a:lnTo>
                    <a:pt x="363" y="1517"/>
                  </a:lnTo>
                  <a:lnTo>
                    <a:pt x="342" y="1557"/>
                  </a:lnTo>
                  <a:lnTo>
                    <a:pt x="323" y="1597"/>
                  </a:lnTo>
                  <a:lnTo>
                    <a:pt x="307" y="1635"/>
                  </a:lnTo>
                  <a:lnTo>
                    <a:pt x="295" y="1672"/>
                  </a:lnTo>
                  <a:lnTo>
                    <a:pt x="284" y="1707"/>
                  </a:lnTo>
                  <a:lnTo>
                    <a:pt x="275" y="1739"/>
                  </a:lnTo>
                  <a:lnTo>
                    <a:pt x="270" y="1770"/>
                  </a:lnTo>
                  <a:lnTo>
                    <a:pt x="266" y="1797"/>
                  </a:lnTo>
                  <a:lnTo>
                    <a:pt x="265" y="1820"/>
                  </a:lnTo>
                  <a:lnTo>
                    <a:pt x="269" y="1867"/>
                  </a:lnTo>
                  <a:lnTo>
                    <a:pt x="277" y="1911"/>
                  </a:lnTo>
                  <a:lnTo>
                    <a:pt x="292" y="1951"/>
                  </a:lnTo>
                  <a:lnTo>
                    <a:pt x="312" y="1988"/>
                  </a:lnTo>
                  <a:lnTo>
                    <a:pt x="337" y="2022"/>
                  </a:lnTo>
                  <a:lnTo>
                    <a:pt x="365" y="2053"/>
                  </a:lnTo>
                  <a:lnTo>
                    <a:pt x="399" y="2080"/>
                  </a:lnTo>
                  <a:lnTo>
                    <a:pt x="433" y="2104"/>
                  </a:lnTo>
                  <a:lnTo>
                    <a:pt x="471" y="2125"/>
                  </a:lnTo>
                  <a:lnTo>
                    <a:pt x="512" y="2143"/>
                  </a:lnTo>
                  <a:lnTo>
                    <a:pt x="554" y="2158"/>
                  </a:lnTo>
                  <a:lnTo>
                    <a:pt x="598" y="2170"/>
                  </a:lnTo>
                  <a:lnTo>
                    <a:pt x="642" y="2178"/>
                  </a:lnTo>
                  <a:lnTo>
                    <a:pt x="687" y="2183"/>
                  </a:lnTo>
                  <a:lnTo>
                    <a:pt x="731" y="2184"/>
                  </a:lnTo>
                  <a:lnTo>
                    <a:pt x="786" y="2182"/>
                  </a:lnTo>
                  <a:lnTo>
                    <a:pt x="835" y="2175"/>
                  </a:lnTo>
                  <a:lnTo>
                    <a:pt x="882" y="2163"/>
                  </a:lnTo>
                  <a:lnTo>
                    <a:pt x="925" y="2149"/>
                  </a:lnTo>
                  <a:lnTo>
                    <a:pt x="965" y="2131"/>
                  </a:lnTo>
                  <a:lnTo>
                    <a:pt x="1001" y="2112"/>
                  </a:lnTo>
                  <a:lnTo>
                    <a:pt x="1034" y="2090"/>
                  </a:lnTo>
                  <a:lnTo>
                    <a:pt x="1065" y="2065"/>
                  </a:lnTo>
                  <a:lnTo>
                    <a:pt x="1092" y="2041"/>
                  </a:lnTo>
                  <a:lnTo>
                    <a:pt x="1117" y="2016"/>
                  </a:lnTo>
                  <a:lnTo>
                    <a:pt x="1139" y="1992"/>
                  </a:lnTo>
                  <a:lnTo>
                    <a:pt x="1160" y="1967"/>
                  </a:lnTo>
                  <a:lnTo>
                    <a:pt x="1177" y="1944"/>
                  </a:lnTo>
                  <a:lnTo>
                    <a:pt x="1194" y="1922"/>
                  </a:lnTo>
                  <a:lnTo>
                    <a:pt x="1207" y="1903"/>
                  </a:lnTo>
                  <a:lnTo>
                    <a:pt x="1233" y="1871"/>
                  </a:lnTo>
                  <a:lnTo>
                    <a:pt x="1262" y="1844"/>
                  </a:lnTo>
                  <a:lnTo>
                    <a:pt x="1290" y="1820"/>
                  </a:lnTo>
                  <a:lnTo>
                    <a:pt x="1320" y="1801"/>
                  </a:lnTo>
                  <a:lnTo>
                    <a:pt x="1349" y="1786"/>
                  </a:lnTo>
                  <a:lnTo>
                    <a:pt x="1377" y="1774"/>
                  </a:lnTo>
                  <a:lnTo>
                    <a:pt x="1401" y="1766"/>
                  </a:lnTo>
                  <a:lnTo>
                    <a:pt x="1421" y="1761"/>
                  </a:lnTo>
                  <a:lnTo>
                    <a:pt x="1437" y="1760"/>
                  </a:lnTo>
                  <a:lnTo>
                    <a:pt x="1446" y="1760"/>
                  </a:lnTo>
                  <a:lnTo>
                    <a:pt x="1454" y="1761"/>
                  </a:lnTo>
                  <a:lnTo>
                    <a:pt x="1461" y="1764"/>
                  </a:lnTo>
                  <a:lnTo>
                    <a:pt x="1466" y="1770"/>
                  </a:lnTo>
                  <a:lnTo>
                    <a:pt x="1467" y="1779"/>
                  </a:lnTo>
                  <a:lnTo>
                    <a:pt x="1464" y="1792"/>
                  </a:lnTo>
                  <a:lnTo>
                    <a:pt x="1457" y="1808"/>
                  </a:lnTo>
                  <a:lnTo>
                    <a:pt x="1446" y="1828"/>
                  </a:lnTo>
                  <a:lnTo>
                    <a:pt x="1431" y="1851"/>
                  </a:lnTo>
                  <a:lnTo>
                    <a:pt x="1411" y="1879"/>
                  </a:lnTo>
                  <a:lnTo>
                    <a:pt x="1388" y="1908"/>
                  </a:lnTo>
                  <a:lnTo>
                    <a:pt x="1359" y="1940"/>
                  </a:lnTo>
                  <a:lnTo>
                    <a:pt x="1328" y="1974"/>
                  </a:lnTo>
                  <a:lnTo>
                    <a:pt x="1294" y="2009"/>
                  </a:lnTo>
                  <a:lnTo>
                    <a:pt x="1255" y="2045"/>
                  </a:lnTo>
                  <a:lnTo>
                    <a:pt x="1215" y="2080"/>
                  </a:lnTo>
                  <a:lnTo>
                    <a:pt x="1170" y="2116"/>
                  </a:lnTo>
                  <a:lnTo>
                    <a:pt x="1123" y="2151"/>
                  </a:lnTo>
                  <a:lnTo>
                    <a:pt x="1074" y="2185"/>
                  </a:lnTo>
                  <a:lnTo>
                    <a:pt x="1020" y="2218"/>
                  </a:lnTo>
                  <a:lnTo>
                    <a:pt x="966" y="2247"/>
                  </a:lnTo>
                  <a:lnTo>
                    <a:pt x="908" y="2276"/>
                  </a:lnTo>
                  <a:lnTo>
                    <a:pt x="849" y="2300"/>
                  </a:lnTo>
                  <a:lnTo>
                    <a:pt x="788" y="2321"/>
                  </a:lnTo>
                  <a:lnTo>
                    <a:pt x="724" y="2339"/>
                  </a:lnTo>
                  <a:lnTo>
                    <a:pt x="659" y="2352"/>
                  </a:lnTo>
                  <a:lnTo>
                    <a:pt x="593" y="2359"/>
                  </a:lnTo>
                  <a:lnTo>
                    <a:pt x="525" y="2363"/>
                  </a:lnTo>
                  <a:lnTo>
                    <a:pt x="463" y="2361"/>
                  </a:lnTo>
                  <a:lnTo>
                    <a:pt x="403" y="2353"/>
                  </a:lnTo>
                  <a:lnTo>
                    <a:pt x="347" y="2341"/>
                  </a:lnTo>
                  <a:lnTo>
                    <a:pt x="292" y="2326"/>
                  </a:lnTo>
                  <a:lnTo>
                    <a:pt x="242" y="2305"/>
                  </a:lnTo>
                  <a:lnTo>
                    <a:pt x="195" y="2281"/>
                  </a:lnTo>
                  <a:lnTo>
                    <a:pt x="153" y="2252"/>
                  </a:lnTo>
                  <a:lnTo>
                    <a:pt x="114" y="2221"/>
                  </a:lnTo>
                  <a:lnTo>
                    <a:pt x="81" y="2185"/>
                  </a:lnTo>
                  <a:lnTo>
                    <a:pt x="52" y="2147"/>
                  </a:lnTo>
                  <a:lnTo>
                    <a:pt x="30" y="2104"/>
                  </a:lnTo>
                  <a:lnTo>
                    <a:pt x="14" y="2059"/>
                  </a:lnTo>
                  <a:lnTo>
                    <a:pt x="4" y="2010"/>
                  </a:lnTo>
                  <a:lnTo>
                    <a:pt x="0" y="1958"/>
                  </a:lnTo>
                  <a:lnTo>
                    <a:pt x="0" y="1944"/>
                  </a:lnTo>
                  <a:lnTo>
                    <a:pt x="2" y="1926"/>
                  </a:lnTo>
                  <a:lnTo>
                    <a:pt x="4" y="1903"/>
                  </a:lnTo>
                  <a:lnTo>
                    <a:pt x="9" y="1875"/>
                  </a:lnTo>
                  <a:lnTo>
                    <a:pt x="15" y="1844"/>
                  </a:lnTo>
                  <a:lnTo>
                    <a:pt x="25" y="1809"/>
                  </a:lnTo>
                  <a:lnTo>
                    <a:pt x="36" y="1770"/>
                  </a:lnTo>
                  <a:lnTo>
                    <a:pt x="52" y="1729"/>
                  </a:lnTo>
                  <a:lnTo>
                    <a:pt x="72" y="1684"/>
                  </a:lnTo>
                  <a:lnTo>
                    <a:pt x="96" y="1637"/>
                  </a:lnTo>
                  <a:lnTo>
                    <a:pt x="124" y="1590"/>
                  </a:lnTo>
                  <a:lnTo>
                    <a:pt x="157" y="1539"/>
                  </a:lnTo>
                  <a:lnTo>
                    <a:pt x="196" y="1488"/>
                  </a:lnTo>
                  <a:lnTo>
                    <a:pt x="240" y="1434"/>
                  </a:lnTo>
                  <a:lnTo>
                    <a:pt x="292" y="1381"/>
                  </a:lnTo>
                  <a:lnTo>
                    <a:pt x="350" y="1327"/>
                  </a:lnTo>
                  <a:lnTo>
                    <a:pt x="415" y="1271"/>
                  </a:lnTo>
                  <a:lnTo>
                    <a:pt x="488" y="1217"/>
                  </a:lnTo>
                  <a:lnTo>
                    <a:pt x="568" y="1163"/>
                  </a:lnTo>
                  <a:lnTo>
                    <a:pt x="658" y="1110"/>
                  </a:lnTo>
                  <a:lnTo>
                    <a:pt x="658" y="1110"/>
                  </a:lnTo>
                  <a:lnTo>
                    <a:pt x="620" y="1095"/>
                  </a:lnTo>
                  <a:lnTo>
                    <a:pt x="583" y="1077"/>
                  </a:lnTo>
                  <a:lnTo>
                    <a:pt x="547" y="1057"/>
                  </a:lnTo>
                  <a:lnTo>
                    <a:pt x="514" y="1034"/>
                  </a:lnTo>
                  <a:lnTo>
                    <a:pt x="483" y="1008"/>
                  </a:lnTo>
                  <a:lnTo>
                    <a:pt x="453" y="980"/>
                  </a:lnTo>
                  <a:lnTo>
                    <a:pt x="428" y="949"/>
                  </a:lnTo>
                  <a:lnTo>
                    <a:pt x="406" y="915"/>
                  </a:lnTo>
                  <a:lnTo>
                    <a:pt x="387" y="878"/>
                  </a:lnTo>
                  <a:lnTo>
                    <a:pt x="374" y="837"/>
                  </a:lnTo>
                  <a:lnTo>
                    <a:pt x="366" y="794"/>
                  </a:lnTo>
                  <a:lnTo>
                    <a:pt x="363" y="746"/>
                  </a:lnTo>
                  <a:lnTo>
                    <a:pt x="368" y="685"/>
                  </a:lnTo>
                  <a:lnTo>
                    <a:pt x="380" y="623"/>
                  </a:lnTo>
                  <a:lnTo>
                    <a:pt x="401" y="563"/>
                  </a:lnTo>
                  <a:lnTo>
                    <a:pt x="428" y="504"/>
                  </a:lnTo>
                  <a:lnTo>
                    <a:pt x="463" y="447"/>
                  </a:lnTo>
                  <a:lnTo>
                    <a:pt x="502" y="393"/>
                  </a:lnTo>
                  <a:lnTo>
                    <a:pt x="548" y="342"/>
                  </a:lnTo>
                  <a:lnTo>
                    <a:pt x="599" y="293"/>
                  </a:lnTo>
                  <a:lnTo>
                    <a:pt x="654" y="246"/>
                  </a:lnTo>
                  <a:lnTo>
                    <a:pt x="713" y="202"/>
                  </a:lnTo>
                  <a:lnTo>
                    <a:pt x="776" y="162"/>
                  </a:lnTo>
                  <a:lnTo>
                    <a:pt x="840" y="128"/>
                  </a:lnTo>
                  <a:lnTo>
                    <a:pt x="907" y="95"/>
                  </a:lnTo>
                  <a:lnTo>
                    <a:pt x="975" y="67"/>
                  </a:lnTo>
                  <a:lnTo>
                    <a:pt x="1044" y="44"/>
                  </a:lnTo>
                  <a:lnTo>
                    <a:pt x="1114" y="26"/>
                  </a:lnTo>
                  <a:lnTo>
                    <a:pt x="1184" y="11"/>
                  </a:lnTo>
                  <a:lnTo>
                    <a:pt x="1252" y="2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 noEditPoints="1"/>
            </p:cNvSpPr>
            <p:nvPr/>
          </p:nvSpPr>
          <p:spPr bwMode="auto">
            <a:xfrm>
              <a:off x="1847" y="3479"/>
              <a:ext cx="486" cy="998"/>
            </a:xfrm>
            <a:custGeom>
              <a:avLst/>
              <a:gdLst/>
              <a:ahLst/>
              <a:cxnLst>
                <a:cxn ang="0">
                  <a:pos x="729" y="521"/>
                </a:cxn>
                <a:cxn ang="0">
                  <a:pos x="820" y="571"/>
                </a:cxn>
                <a:cxn ang="0">
                  <a:pos x="877" y="655"/>
                </a:cxn>
                <a:cxn ang="0">
                  <a:pos x="887" y="750"/>
                </a:cxn>
                <a:cxn ang="0">
                  <a:pos x="878" y="808"/>
                </a:cxn>
                <a:cxn ang="0">
                  <a:pos x="643" y="1727"/>
                </a:cxn>
                <a:cxn ang="0">
                  <a:pos x="568" y="1840"/>
                </a:cxn>
                <a:cxn ang="0">
                  <a:pos x="473" y="1918"/>
                </a:cxn>
                <a:cxn ang="0">
                  <a:pos x="371" y="1967"/>
                </a:cxn>
                <a:cxn ang="0">
                  <a:pos x="276" y="1991"/>
                </a:cxn>
                <a:cxn ang="0">
                  <a:pos x="178" y="1992"/>
                </a:cxn>
                <a:cxn ang="0">
                  <a:pos x="75" y="1963"/>
                </a:cxn>
                <a:cxn ang="0">
                  <a:pos x="13" y="1902"/>
                </a:cxn>
                <a:cxn ang="0">
                  <a:pos x="4" y="1816"/>
                </a:cxn>
                <a:cxn ang="0">
                  <a:pos x="49" y="1743"/>
                </a:cxn>
                <a:cxn ang="0">
                  <a:pos x="128" y="1713"/>
                </a:cxn>
                <a:cxn ang="0">
                  <a:pos x="180" y="1730"/>
                </a:cxn>
                <a:cxn ang="0">
                  <a:pos x="209" y="1778"/>
                </a:cxn>
                <a:cxn ang="0">
                  <a:pos x="207" y="1832"/>
                </a:cxn>
                <a:cxn ang="0">
                  <a:pos x="178" y="1885"/>
                </a:cxn>
                <a:cxn ang="0">
                  <a:pos x="162" y="1921"/>
                </a:cxn>
                <a:cxn ang="0">
                  <a:pos x="255" y="1923"/>
                </a:cxn>
                <a:cxn ang="0">
                  <a:pos x="364" y="1871"/>
                </a:cxn>
                <a:cxn ang="0">
                  <a:pos x="449" y="1769"/>
                </a:cxn>
                <a:cxn ang="0">
                  <a:pos x="501" y="1636"/>
                </a:cxn>
                <a:cxn ang="0">
                  <a:pos x="717" y="742"/>
                </a:cxn>
                <a:cxn ang="0">
                  <a:pos x="721" y="686"/>
                </a:cxn>
                <a:cxn ang="0">
                  <a:pos x="710" y="611"/>
                </a:cxn>
                <a:cxn ang="0">
                  <a:pos x="669" y="575"/>
                </a:cxn>
                <a:cxn ang="0">
                  <a:pos x="572" y="589"/>
                </a:cxn>
                <a:cxn ang="0">
                  <a:pos x="469" y="661"/>
                </a:cxn>
                <a:cxn ang="0">
                  <a:pos x="387" y="769"/>
                </a:cxn>
                <a:cxn ang="0">
                  <a:pos x="340" y="866"/>
                </a:cxn>
                <a:cxn ang="0">
                  <a:pos x="317" y="889"/>
                </a:cxn>
                <a:cxn ang="0">
                  <a:pos x="290" y="888"/>
                </a:cxn>
                <a:cxn ang="0">
                  <a:pos x="267" y="871"/>
                </a:cxn>
                <a:cxn ang="0">
                  <a:pos x="272" y="835"/>
                </a:cxn>
                <a:cxn ang="0">
                  <a:pos x="306" y="764"/>
                </a:cxn>
                <a:cxn ang="0">
                  <a:pos x="368" y="674"/>
                </a:cxn>
                <a:cxn ang="0">
                  <a:pos x="454" y="585"/>
                </a:cxn>
                <a:cxn ang="0">
                  <a:pos x="565" y="524"/>
                </a:cxn>
                <a:cxn ang="0">
                  <a:pos x="883" y="0"/>
                </a:cxn>
                <a:cxn ang="0">
                  <a:pos x="942" y="22"/>
                </a:cxn>
                <a:cxn ang="0">
                  <a:pos x="970" y="69"/>
                </a:cxn>
                <a:cxn ang="0">
                  <a:pos x="968" y="114"/>
                </a:cxn>
                <a:cxn ang="0">
                  <a:pos x="921" y="185"/>
                </a:cxn>
                <a:cxn ang="0">
                  <a:pos x="849" y="215"/>
                </a:cxn>
                <a:cxn ang="0">
                  <a:pos x="793" y="196"/>
                </a:cxn>
                <a:cxn ang="0">
                  <a:pos x="766" y="154"/>
                </a:cxn>
                <a:cxn ang="0">
                  <a:pos x="764" y="96"/>
                </a:cxn>
                <a:cxn ang="0">
                  <a:pos x="808" y="29"/>
                </a:cxn>
                <a:cxn ang="0">
                  <a:pos x="883" y="0"/>
                </a:cxn>
              </a:cxnLst>
              <a:rect l="0" t="0" r="r" b="b"/>
              <a:pathLst>
                <a:path w="972" h="1994">
                  <a:moveTo>
                    <a:pt x="653" y="512"/>
                  </a:moveTo>
                  <a:lnTo>
                    <a:pt x="692" y="514"/>
                  </a:lnTo>
                  <a:lnTo>
                    <a:pt x="729" y="521"/>
                  </a:lnTo>
                  <a:lnTo>
                    <a:pt x="762" y="533"/>
                  </a:lnTo>
                  <a:lnTo>
                    <a:pt x="793" y="550"/>
                  </a:lnTo>
                  <a:lnTo>
                    <a:pt x="820" y="571"/>
                  </a:lnTo>
                  <a:lnTo>
                    <a:pt x="844" y="595"/>
                  </a:lnTo>
                  <a:lnTo>
                    <a:pt x="862" y="624"/>
                  </a:lnTo>
                  <a:lnTo>
                    <a:pt x="877" y="655"/>
                  </a:lnTo>
                  <a:lnTo>
                    <a:pt x="886" y="690"/>
                  </a:lnTo>
                  <a:lnTo>
                    <a:pt x="888" y="726"/>
                  </a:lnTo>
                  <a:lnTo>
                    <a:pt x="887" y="750"/>
                  </a:lnTo>
                  <a:lnTo>
                    <a:pt x="886" y="771"/>
                  </a:lnTo>
                  <a:lnTo>
                    <a:pt x="882" y="789"/>
                  </a:lnTo>
                  <a:lnTo>
                    <a:pt x="878" y="808"/>
                  </a:lnTo>
                  <a:lnTo>
                    <a:pt x="677" y="1631"/>
                  </a:lnTo>
                  <a:lnTo>
                    <a:pt x="662" y="1681"/>
                  </a:lnTo>
                  <a:lnTo>
                    <a:pt x="643" y="1727"/>
                  </a:lnTo>
                  <a:lnTo>
                    <a:pt x="621" y="1769"/>
                  </a:lnTo>
                  <a:lnTo>
                    <a:pt x="595" y="1806"/>
                  </a:lnTo>
                  <a:lnTo>
                    <a:pt x="568" y="1840"/>
                  </a:lnTo>
                  <a:lnTo>
                    <a:pt x="538" y="1869"/>
                  </a:lnTo>
                  <a:lnTo>
                    <a:pt x="506" y="1895"/>
                  </a:lnTo>
                  <a:lnTo>
                    <a:pt x="473" y="1918"/>
                  </a:lnTo>
                  <a:lnTo>
                    <a:pt x="439" y="1938"/>
                  </a:lnTo>
                  <a:lnTo>
                    <a:pt x="406" y="1953"/>
                  </a:lnTo>
                  <a:lnTo>
                    <a:pt x="371" y="1967"/>
                  </a:lnTo>
                  <a:lnTo>
                    <a:pt x="339" y="1978"/>
                  </a:lnTo>
                  <a:lnTo>
                    <a:pt x="307" y="1985"/>
                  </a:lnTo>
                  <a:lnTo>
                    <a:pt x="276" y="1991"/>
                  </a:lnTo>
                  <a:lnTo>
                    <a:pt x="248" y="1993"/>
                  </a:lnTo>
                  <a:lnTo>
                    <a:pt x="222" y="1994"/>
                  </a:lnTo>
                  <a:lnTo>
                    <a:pt x="178" y="1992"/>
                  </a:lnTo>
                  <a:lnTo>
                    <a:pt x="140" y="1987"/>
                  </a:lnTo>
                  <a:lnTo>
                    <a:pt x="105" y="1976"/>
                  </a:lnTo>
                  <a:lnTo>
                    <a:pt x="75" y="1963"/>
                  </a:lnTo>
                  <a:lnTo>
                    <a:pt x="49" y="1945"/>
                  </a:lnTo>
                  <a:lnTo>
                    <a:pt x="29" y="1926"/>
                  </a:lnTo>
                  <a:lnTo>
                    <a:pt x="13" y="1902"/>
                  </a:lnTo>
                  <a:lnTo>
                    <a:pt x="4" y="1876"/>
                  </a:lnTo>
                  <a:lnTo>
                    <a:pt x="0" y="1846"/>
                  </a:lnTo>
                  <a:lnTo>
                    <a:pt x="4" y="1816"/>
                  </a:lnTo>
                  <a:lnTo>
                    <a:pt x="14" y="1788"/>
                  </a:lnTo>
                  <a:lnTo>
                    <a:pt x="29" y="1764"/>
                  </a:lnTo>
                  <a:lnTo>
                    <a:pt x="49" y="1743"/>
                  </a:lnTo>
                  <a:lnTo>
                    <a:pt x="72" y="1726"/>
                  </a:lnTo>
                  <a:lnTo>
                    <a:pt x="99" y="1717"/>
                  </a:lnTo>
                  <a:lnTo>
                    <a:pt x="128" y="1713"/>
                  </a:lnTo>
                  <a:lnTo>
                    <a:pt x="146" y="1715"/>
                  </a:lnTo>
                  <a:lnTo>
                    <a:pt x="164" y="1720"/>
                  </a:lnTo>
                  <a:lnTo>
                    <a:pt x="180" y="1730"/>
                  </a:lnTo>
                  <a:lnTo>
                    <a:pt x="192" y="1742"/>
                  </a:lnTo>
                  <a:lnTo>
                    <a:pt x="203" y="1758"/>
                  </a:lnTo>
                  <a:lnTo>
                    <a:pt x="209" y="1778"/>
                  </a:lnTo>
                  <a:lnTo>
                    <a:pt x="212" y="1800"/>
                  </a:lnTo>
                  <a:lnTo>
                    <a:pt x="211" y="1815"/>
                  </a:lnTo>
                  <a:lnTo>
                    <a:pt x="207" y="1832"/>
                  </a:lnTo>
                  <a:lnTo>
                    <a:pt x="201" y="1849"/>
                  </a:lnTo>
                  <a:lnTo>
                    <a:pt x="192" y="1867"/>
                  </a:lnTo>
                  <a:lnTo>
                    <a:pt x="178" y="1885"/>
                  </a:lnTo>
                  <a:lnTo>
                    <a:pt x="160" y="1900"/>
                  </a:lnTo>
                  <a:lnTo>
                    <a:pt x="138" y="1913"/>
                  </a:lnTo>
                  <a:lnTo>
                    <a:pt x="162" y="1921"/>
                  </a:lnTo>
                  <a:lnTo>
                    <a:pt x="188" y="1926"/>
                  </a:lnTo>
                  <a:lnTo>
                    <a:pt x="217" y="1927"/>
                  </a:lnTo>
                  <a:lnTo>
                    <a:pt x="255" y="1923"/>
                  </a:lnTo>
                  <a:lnTo>
                    <a:pt x="293" y="1913"/>
                  </a:lnTo>
                  <a:lnTo>
                    <a:pt x="329" y="1895"/>
                  </a:lnTo>
                  <a:lnTo>
                    <a:pt x="364" y="1871"/>
                  </a:lnTo>
                  <a:lnTo>
                    <a:pt x="395" y="1841"/>
                  </a:lnTo>
                  <a:lnTo>
                    <a:pt x="424" y="1807"/>
                  </a:lnTo>
                  <a:lnTo>
                    <a:pt x="449" y="1769"/>
                  </a:lnTo>
                  <a:lnTo>
                    <a:pt x="470" y="1727"/>
                  </a:lnTo>
                  <a:lnTo>
                    <a:pt x="488" y="1682"/>
                  </a:lnTo>
                  <a:lnTo>
                    <a:pt x="501" y="1636"/>
                  </a:lnTo>
                  <a:lnTo>
                    <a:pt x="501" y="1636"/>
                  </a:lnTo>
                  <a:lnTo>
                    <a:pt x="716" y="757"/>
                  </a:lnTo>
                  <a:lnTo>
                    <a:pt x="717" y="742"/>
                  </a:lnTo>
                  <a:lnTo>
                    <a:pt x="719" y="724"/>
                  </a:lnTo>
                  <a:lnTo>
                    <a:pt x="721" y="705"/>
                  </a:lnTo>
                  <a:lnTo>
                    <a:pt x="721" y="686"/>
                  </a:lnTo>
                  <a:lnTo>
                    <a:pt x="720" y="656"/>
                  </a:lnTo>
                  <a:lnTo>
                    <a:pt x="716" y="631"/>
                  </a:lnTo>
                  <a:lnTo>
                    <a:pt x="710" y="611"/>
                  </a:lnTo>
                  <a:lnTo>
                    <a:pt x="699" y="594"/>
                  </a:lnTo>
                  <a:lnTo>
                    <a:pt x="687" y="582"/>
                  </a:lnTo>
                  <a:lnTo>
                    <a:pt x="669" y="575"/>
                  </a:lnTo>
                  <a:lnTo>
                    <a:pt x="648" y="572"/>
                  </a:lnTo>
                  <a:lnTo>
                    <a:pt x="609" y="577"/>
                  </a:lnTo>
                  <a:lnTo>
                    <a:pt x="572" y="589"/>
                  </a:lnTo>
                  <a:lnTo>
                    <a:pt x="534" y="607"/>
                  </a:lnTo>
                  <a:lnTo>
                    <a:pt x="501" y="631"/>
                  </a:lnTo>
                  <a:lnTo>
                    <a:pt x="469" y="661"/>
                  </a:lnTo>
                  <a:lnTo>
                    <a:pt x="439" y="693"/>
                  </a:lnTo>
                  <a:lnTo>
                    <a:pt x="412" y="731"/>
                  </a:lnTo>
                  <a:lnTo>
                    <a:pt x="387" y="769"/>
                  </a:lnTo>
                  <a:lnTo>
                    <a:pt x="366" y="808"/>
                  </a:lnTo>
                  <a:lnTo>
                    <a:pt x="349" y="849"/>
                  </a:lnTo>
                  <a:lnTo>
                    <a:pt x="340" y="866"/>
                  </a:lnTo>
                  <a:lnTo>
                    <a:pt x="334" y="879"/>
                  </a:lnTo>
                  <a:lnTo>
                    <a:pt x="327" y="885"/>
                  </a:lnTo>
                  <a:lnTo>
                    <a:pt x="317" y="889"/>
                  </a:lnTo>
                  <a:lnTo>
                    <a:pt x="305" y="889"/>
                  </a:lnTo>
                  <a:lnTo>
                    <a:pt x="298" y="889"/>
                  </a:lnTo>
                  <a:lnTo>
                    <a:pt x="290" y="888"/>
                  </a:lnTo>
                  <a:lnTo>
                    <a:pt x="281" y="885"/>
                  </a:lnTo>
                  <a:lnTo>
                    <a:pt x="274" y="880"/>
                  </a:lnTo>
                  <a:lnTo>
                    <a:pt x="267" y="871"/>
                  </a:lnTo>
                  <a:lnTo>
                    <a:pt x="265" y="858"/>
                  </a:lnTo>
                  <a:lnTo>
                    <a:pt x="267" y="849"/>
                  </a:lnTo>
                  <a:lnTo>
                    <a:pt x="272" y="835"/>
                  </a:lnTo>
                  <a:lnTo>
                    <a:pt x="280" y="816"/>
                  </a:lnTo>
                  <a:lnTo>
                    <a:pt x="291" y="791"/>
                  </a:lnTo>
                  <a:lnTo>
                    <a:pt x="306" y="764"/>
                  </a:lnTo>
                  <a:lnTo>
                    <a:pt x="323" y="736"/>
                  </a:lnTo>
                  <a:lnTo>
                    <a:pt x="344" y="705"/>
                  </a:lnTo>
                  <a:lnTo>
                    <a:pt x="368" y="674"/>
                  </a:lnTo>
                  <a:lnTo>
                    <a:pt x="394" y="643"/>
                  </a:lnTo>
                  <a:lnTo>
                    <a:pt x="422" y="613"/>
                  </a:lnTo>
                  <a:lnTo>
                    <a:pt x="454" y="585"/>
                  </a:lnTo>
                  <a:lnTo>
                    <a:pt x="489" y="561"/>
                  </a:lnTo>
                  <a:lnTo>
                    <a:pt x="526" y="540"/>
                  </a:lnTo>
                  <a:lnTo>
                    <a:pt x="565" y="524"/>
                  </a:lnTo>
                  <a:lnTo>
                    <a:pt x="607" y="514"/>
                  </a:lnTo>
                  <a:lnTo>
                    <a:pt x="653" y="512"/>
                  </a:lnTo>
                  <a:close/>
                  <a:moveTo>
                    <a:pt x="883" y="0"/>
                  </a:moveTo>
                  <a:lnTo>
                    <a:pt x="907" y="2"/>
                  </a:lnTo>
                  <a:lnTo>
                    <a:pt x="926" y="10"/>
                  </a:lnTo>
                  <a:lnTo>
                    <a:pt x="942" y="22"/>
                  </a:lnTo>
                  <a:lnTo>
                    <a:pt x="955" y="36"/>
                  </a:lnTo>
                  <a:lnTo>
                    <a:pt x="965" y="51"/>
                  </a:lnTo>
                  <a:lnTo>
                    <a:pt x="970" y="69"/>
                  </a:lnTo>
                  <a:lnTo>
                    <a:pt x="972" y="87"/>
                  </a:lnTo>
                  <a:lnTo>
                    <a:pt x="972" y="87"/>
                  </a:lnTo>
                  <a:lnTo>
                    <a:pt x="968" y="114"/>
                  </a:lnTo>
                  <a:lnTo>
                    <a:pt x="957" y="142"/>
                  </a:lnTo>
                  <a:lnTo>
                    <a:pt x="942" y="165"/>
                  </a:lnTo>
                  <a:lnTo>
                    <a:pt x="921" y="185"/>
                  </a:lnTo>
                  <a:lnTo>
                    <a:pt x="899" y="201"/>
                  </a:lnTo>
                  <a:lnTo>
                    <a:pt x="874" y="211"/>
                  </a:lnTo>
                  <a:lnTo>
                    <a:pt x="849" y="215"/>
                  </a:lnTo>
                  <a:lnTo>
                    <a:pt x="826" y="212"/>
                  </a:lnTo>
                  <a:lnTo>
                    <a:pt x="808" y="206"/>
                  </a:lnTo>
                  <a:lnTo>
                    <a:pt x="793" y="196"/>
                  </a:lnTo>
                  <a:lnTo>
                    <a:pt x="781" y="184"/>
                  </a:lnTo>
                  <a:lnTo>
                    <a:pt x="772" y="170"/>
                  </a:lnTo>
                  <a:lnTo>
                    <a:pt x="766" y="154"/>
                  </a:lnTo>
                  <a:lnTo>
                    <a:pt x="762" y="138"/>
                  </a:lnTo>
                  <a:lnTo>
                    <a:pt x="761" y="122"/>
                  </a:lnTo>
                  <a:lnTo>
                    <a:pt x="764" y="96"/>
                  </a:lnTo>
                  <a:lnTo>
                    <a:pt x="774" y="72"/>
                  </a:lnTo>
                  <a:lnTo>
                    <a:pt x="789" y="49"/>
                  </a:lnTo>
                  <a:lnTo>
                    <a:pt x="808" y="29"/>
                  </a:lnTo>
                  <a:lnTo>
                    <a:pt x="831" y="14"/>
                  </a:lnTo>
                  <a:lnTo>
                    <a:pt x="856" y="4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2416" y="3867"/>
              <a:ext cx="400" cy="550"/>
            </a:xfrm>
            <a:custGeom>
              <a:avLst/>
              <a:gdLst/>
              <a:ahLst/>
              <a:cxnLst>
                <a:cxn ang="0">
                  <a:pos x="544" y="20"/>
                </a:cxn>
                <a:cxn ang="0">
                  <a:pos x="690" y="100"/>
                </a:cxn>
                <a:cxn ang="0">
                  <a:pos x="746" y="225"/>
                </a:cxn>
                <a:cxn ang="0">
                  <a:pos x="722" y="332"/>
                </a:cxn>
                <a:cxn ang="0">
                  <a:pos x="634" y="439"/>
                </a:cxn>
                <a:cxn ang="0">
                  <a:pos x="566" y="517"/>
                </a:cxn>
                <a:cxn ang="0">
                  <a:pos x="737" y="626"/>
                </a:cxn>
                <a:cxn ang="0">
                  <a:pos x="800" y="787"/>
                </a:cxn>
                <a:cxn ang="0">
                  <a:pos x="757" y="925"/>
                </a:cxn>
                <a:cxn ang="0">
                  <a:pos x="637" y="1038"/>
                </a:cxn>
                <a:cxn ang="0">
                  <a:pos x="449" y="1097"/>
                </a:cxn>
                <a:cxn ang="0">
                  <a:pos x="254" y="1087"/>
                </a:cxn>
                <a:cxn ang="0">
                  <a:pos x="101" y="1030"/>
                </a:cxn>
                <a:cxn ang="0">
                  <a:pos x="12" y="925"/>
                </a:cxn>
                <a:cxn ang="0">
                  <a:pos x="10" y="805"/>
                </a:cxn>
                <a:cxn ang="0">
                  <a:pos x="75" y="759"/>
                </a:cxn>
                <a:cxn ang="0">
                  <a:pos x="156" y="776"/>
                </a:cxn>
                <a:cxn ang="0">
                  <a:pos x="192" y="853"/>
                </a:cxn>
                <a:cxn ang="0">
                  <a:pos x="174" y="911"/>
                </a:cxn>
                <a:cxn ang="0">
                  <a:pos x="109" y="951"/>
                </a:cxn>
                <a:cxn ang="0">
                  <a:pos x="223" y="1012"/>
                </a:cxn>
                <a:cxn ang="0">
                  <a:pos x="341" y="1031"/>
                </a:cxn>
                <a:cxn ang="0">
                  <a:pos x="424" y="1030"/>
                </a:cxn>
                <a:cxn ang="0">
                  <a:pos x="543" y="980"/>
                </a:cxn>
                <a:cxn ang="0">
                  <a:pos x="610" y="864"/>
                </a:cxn>
                <a:cxn ang="0">
                  <a:pos x="607" y="695"/>
                </a:cxn>
                <a:cxn ang="0">
                  <a:pos x="528" y="573"/>
                </a:cxn>
                <a:cxn ang="0">
                  <a:pos x="383" y="531"/>
                </a:cxn>
                <a:cxn ang="0">
                  <a:pos x="256" y="530"/>
                </a:cxn>
                <a:cxn ang="0">
                  <a:pos x="242" y="493"/>
                </a:cxn>
                <a:cxn ang="0">
                  <a:pos x="276" y="481"/>
                </a:cxn>
                <a:cxn ang="0">
                  <a:pos x="341" y="475"/>
                </a:cxn>
                <a:cxn ang="0">
                  <a:pos x="466" y="444"/>
                </a:cxn>
                <a:cxn ang="0">
                  <a:pos x="550" y="355"/>
                </a:cxn>
                <a:cxn ang="0">
                  <a:pos x="582" y="248"/>
                </a:cxn>
                <a:cxn ang="0">
                  <a:pos x="559" y="134"/>
                </a:cxn>
                <a:cxn ang="0">
                  <a:pos x="462" y="65"/>
                </a:cxn>
                <a:cxn ang="0">
                  <a:pos x="361" y="56"/>
                </a:cxn>
                <a:cxn ang="0">
                  <a:pos x="258" y="76"/>
                </a:cxn>
                <a:cxn ang="0">
                  <a:pos x="157" y="138"/>
                </a:cxn>
                <a:cxn ang="0">
                  <a:pos x="219" y="179"/>
                </a:cxn>
                <a:cxn ang="0">
                  <a:pos x="229" y="252"/>
                </a:cxn>
                <a:cxn ang="0">
                  <a:pos x="179" y="309"/>
                </a:cxn>
                <a:cxn ang="0">
                  <a:pos x="120" y="314"/>
                </a:cxn>
                <a:cxn ang="0">
                  <a:pos x="71" y="282"/>
                </a:cxn>
                <a:cxn ang="0">
                  <a:pos x="58" y="190"/>
                </a:cxn>
                <a:cxn ang="0">
                  <a:pos x="125" y="80"/>
                </a:cxn>
                <a:cxn ang="0">
                  <a:pos x="263" y="15"/>
                </a:cxn>
              </a:cxnLst>
              <a:rect l="0" t="0" r="r" b="b"/>
              <a:pathLst>
                <a:path w="800" h="1099">
                  <a:moveTo>
                    <a:pt x="398" y="0"/>
                  </a:moveTo>
                  <a:lnTo>
                    <a:pt x="449" y="2"/>
                  </a:lnTo>
                  <a:lnTo>
                    <a:pt x="498" y="9"/>
                  </a:lnTo>
                  <a:lnTo>
                    <a:pt x="544" y="20"/>
                  </a:lnTo>
                  <a:lnTo>
                    <a:pt x="587" y="34"/>
                  </a:lnTo>
                  <a:lnTo>
                    <a:pt x="626" y="54"/>
                  </a:lnTo>
                  <a:lnTo>
                    <a:pt x="660" y="76"/>
                  </a:lnTo>
                  <a:lnTo>
                    <a:pt x="690" y="100"/>
                  </a:lnTo>
                  <a:lnTo>
                    <a:pt x="713" y="129"/>
                  </a:lnTo>
                  <a:lnTo>
                    <a:pt x="731" y="158"/>
                  </a:lnTo>
                  <a:lnTo>
                    <a:pt x="742" y="190"/>
                  </a:lnTo>
                  <a:lnTo>
                    <a:pt x="746" y="225"/>
                  </a:lnTo>
                  <a:lnTo>
                    <a:pt x="744" y="251"/>
                  </a:lnTo>
                  <a:lnTo>
                    <a:pt x="741" y="277"/>
                  </a:lnTo>
                  <a:lnTo>
                    <a:pt x="733" y="305"/>
                  </a:lnTo>
                  <a:lnTo>
                    <a:pt x="722" y="332"/>
                  </a:lnTo>
                  <a:lnTo>
                    <a:pt x="707" y="361"/>
                  </a:lnTo>
                  <a:lnTo>
                    <a:pt x="687" y="388"/>
                  </a:lnTo>
                  <a:lnTo>
                    <a:pt x="664" y="414"/>
                  </a:lnTo>
                  <a:lnTo>
                    <a:pt x="634" y="439"/>
                  </a:lnTo>
                  <a:lnTo>
                    <a:pt x="600" y="461"/>
                  </a:lnTo>
                  <a:lnTo>
                    <a:pt x="558" y="482"/>
                  </a:lnTo>
                  <a:lnTo>
                    <a:pt x="511" y="501"/>
                  </a:lnTo>
                  <a:lnTo>
                    <a:pt x="566" y="517"/>
                  </a:lnTo>
                  <a:lnTo>
                    <a:pt x="618" y="539"/>
                  </a:lnTo>
                  <a:lnTo>
                    <a:pt x="664" y="563"/>
                  </a:lnTo>
                  <a:lnTo>
                    <a:pt x="704" y="593"/>
                  </a:lnTo>
                  <a:lnTo>
                    <a:pt x="737" y="626"/>
                  </a:lnTo>
                  <a:lnTo>
                    <a:pt x="764" y="662"/>
                  </a:lnTo>
                  <a:lnTo>
                    <a:pt x="784" y="702"/>
                  </a:lnTo>
                  <a:lnTo>
                    <a:pt x="796" y="744"/>
                  </a:lnTo>
                  <a:lnTo>
                    <a:pt x="800" y="787"/>
                  </a:lnTo>
                  <a:lnTo>
                    <a:pt x="798" y="822"/>
                  </a:lnTo>
                  <a:lnTo>
                    <a:pt x="789" y="857"/>
                  </a:lnTo>
                  <a:lnTo>
                    <a:pt x="775" y="892"/>
                  </a:lnTo>
                  <a:lnTo>
                    <a:pt x="757" y="925"/>
                  </a:lnTo>
                  <a:lnTo>
                    <a:pt x="734" y="958"/>
                  </a:lnTo>
                  <a:lnTo>
                    <a:pt x="706" y="987"/>
                  </a:lnTo>
                  <a:lnTo>
                    <a:pt x="674" y="1014"/>
                  </a:lnTo>
                  <a:lnTo>
                    <a:pt x="637" y="1038"/>
                  </a:lnTo>
                  <a:lnTo>
                    <a:pt x="596" y="1059"/>
                  </a:lnTo>
                  <a:lnTo>
                    <a:pt x="550" y="1076"/>
                  </a:lnTo>
                  <a:lnTo>
                    <a:pt x="502" y="1089"/>
                  </a:lnTo>
                  <a:lnTo>
                    <a:pt x="449" y="1097"/>
                  </a:lnTo>
                  <a:lnTo>
                    <a:pt x="393" y="1099"/>
                  </a:lnTo>
                  <a:lnTo>
                    <a:pt x="345" y="1098"/>
                  </a:lnTo>
                  <a:lnTo>
                    <a:pt x="298" y="1094"/>
                  </a:lnTo>
                  <a:lnTo>
                    <a:pt x="254" y="1087"/>
                  </a:lnTo>
                  <a:lnTo>
                    <a:pt x="211" y="1078"/>
                  </a:lnTo>
                  <a:lnTo>
                    <a:pt x="171" y="1065"/>
                  </a:lnTo>
                  <a:lnTo>
                    <a:pt x="135" y="1049"/>
                  </a:lnTo>
                  <a:lnTo>
                    <a:pt x="101" y="1030"/>
                  </a:lnTo>
                  <a:lnTo>
                    <a:pt x="73" y="1008"/>
                  </a:lnTo>
                  <a:lnTo>
                    <a:pt x="47" y="983"/>
                  </a:lnTo>
                  <a:lnTo>
                    <a:pt x="27" y="956"/>
                  </a:lnTo>
                  <a:lnTo>
                    <a:pt x="12" y="925"/>
                  </a:lnTo>
                  <a:lnTo>
                    <a:pt x="4" y="891"/>
                  </a:lnTo>
                  <a:lnTo>
                    <a:pt x="0" y="853"/>
                  </a:lnTo>
                  <a:lnTo>
                    <a:pt x="3" y="827"/>
                  </a:lnTo>
                  <a:lnTo>
                    <a:pt x="10" y="805"/>
                  </a:lnTo>
                  <a:lnTo>
                    <a:pt x="22" y="787"/>
                  </a:lnTo>
                  <a:lnTo>
                    <a:pt x="37" y="773"/>
                  </a:lnTo>
                  <a:lnTo>
                    <a:pt x="56" y="764"/>
                  </a:lnTo>
                  <a:lnTo>
                    <a:pt x="75" y="759"/>
                  </a:lnTo>
                  <a:lnTo>
                    <a:pt x="99" y="756"/>
                  </a:lnTo>
                  <a:lnTo>
                    <a:pt x="119" y="759"/>
                  </a:lnTo>
                  <a:lnTo>
                    <a:pt x="139" y="766"/>
                  </a:lnTo>
                  <a:lnTo>
                    <a:pt x="156" y="776"/>
                  </a:lnTo>
                  <a:lnTo>
                    <a:pt x="171" y="790"/>
                  </a:lnTo>
                  <a:lnTo>
                    <a:pt x="182" y="808"/>
                  </a:lnTo>
                  <a:lnTo>
                    <a:pt x="189" y="829"/>
                  </a:lnTo>
                  <a:lnTo>
                    <a:pt x="192" y="853"/>
                  </a:lnTo>
                  <a:lnTo>
                    <a:pt x="190" y="867"/>
                  </a:lnTo>
                  <a:lnTo>
                    <a:pt x="188" y="883"/>
                  </a:lnTo>
                  <a:lnTo>
                    <a:pt x="182" y="897"/>
                  </a:lnTo>
                  <a:lnTo>
                    <a:pt x="174" y="911"/>
                  </a:lnTo>
                  <a:lnTo>
                    <a:pt x="163" y="925"/>
                  </a:lnTo>
                  <a:lnTo>
                    <a:pt x="148" y="936"/>
                  </a:lnTo>
                  <a:lnTo>
                    <a:pt x="130" y="945"/>
                  </a:lnTo>
                  <a:lnTo>
                    <a:pt x="109" y="951"/>
                  </a:lnTo>
                  <a:lnTo>
                    <a:pt x="132" y="971"/>
                  </a:lnTo>
                  <a:lnTo>
                    <a:pt x="160" y="987"/>
                  </a:lnTo>
                  <a:lnTo>
                    <a:pt x="190" y="1001"/>
                  </a:lnTo>
                  <a:lnTo>
                    <a:pt x="223" y="1012"/>
                  </a:lnTo>
                  <a:lnTo>
                    <a:pt x="255" y="1020"/>
                  </a:lnTo>
                  <a:lnTo>
                    <a:pt x="286" y="1025"/>
                  </a:lnTo>
                  <a:lnTo>
                    <a:pt x="315" y="1029"/>
                  </a:lnTo>
                  <a:lnTo>
                    <a:pt x="341" y="1031"/>
                  </a:lnTo>
                  <a:lnTo>
                    <a:pt x="362" y="1032"/>
                  </a:lnTo>
                  <a:lnTo>
                    <a:pt x="378" y="1032"/>
                  </a:lnTo>
                  <a:lnTo>
                    <a:pt x="388" y="1032"/>
                  </a:lnTo>
                  <a:lnTo>
                    <a:pt x="424" y="1030"/>
                  </a:lnTo>
                  <a:lnTo>
                    <a:pt x="458" y="1023"/>
                  </a:lnTo>
                  <a:lnTo>
                    <a:pt x="490" y="1013"/>
                  </a:lnTo>
                  <a:lnTo>
                    <a:pt x="518" y="999"/>
                  </a:lnTo>
                  <a:lnTo>
                    <a:pt x="543" y="980"/>
                  </a:lnTo>
                  <a:lnTo>
                    <a:pt x="565" y="956"/>
                  </a:lnTo>
                  <a:lnTo>
                    <a:pt x="584" y="929"/>
                  </a:lnTo>
                  <a:lnTo>
                    <a:pt x="598" y="898"/>
                  </a:lnTo>
                  <a:lnTo>
                    <a:pt x="610" y="864"/>
                  </a:lnTo>
                  <a:lnTo>
                    <a:pt x="616" y="825"/>
                  </a:lnTo>
                  <a:lnTo>
                    <a:pt x="618" y="782"/>
                  </a:lnTo>
                  <a:lnTo>
                    <a:pt x="616" y="737"/>
                  </a:lnTo>
                  <a:lnTo>
                    <a:pt x="607" y="695"/>
                  </a:lnTo>
                  <a:lnTo>
                    <a:pt x="595" y="658"/>
                  </a:lnTo>
                  <a:lnTo>
                    <a:pt x="576" y="625"/>
                  </a:lnTo>
                  <a:lnTo>
                    <a:pt x="554" y="597"/>
                  </a:lnTo>
                  <a:lnTo>
                    <a:pt x="528" y="573"/>
                  </a:lnTo>
                  <a:lnTo>
                    <a:pt x="497" y="555"/>
                  </a:lnTo>
                  <a:lnTo>
                    <a:pt x="462" y="542"/>
                  </a:lnTo>
                  <a:lnTo>
                    <a:pt x="424" y="535"/>
                  </a:lnTo>
                  <a:lnTo>
                    <a:pt x="383" y="531"/>
                  </a:lnTo>
                  <a:lnTo>
                    <a:pt x="383" y="531"/>
                  </a:lnTo>
                  <a:lnTo>
                    <a:pt x="284" y="531"/>
                  </a:lnTo>
                  <a:lnTo>
                    <a:pt x="268" y="531"/>
                  </a:lnTo>
                  <a:lnTo>
                    <a:pt x="256" y="530"/>
                  </a:lnTo>
                  <a:lnTo>
                    <a:pt x="247" y="526"/>
                  </a:lnTo>
                  <a:lnTo>
                    <a:pt x="242" y="518"/>
                  </a:lnTo>
                  <a:lnTo>
                    <a:pt x="241" y="506"/>
                  </a:lnTo>
                  <a:lnTo>
                    <a:pt x="242" y="493"/>
                  </a:lnTo>
                  <a:lnTo>
                    <a:pt x="247" y="486"/>
                  </a:lnTo>
                  <a:lnTo>
                    <a:pt x="255" y="482"/>
                  </a:lnTo>
                  <a:lnTo>
                    <a:pt x="263" y="481"/>
                  </a:lnTo>
                  <a:lnTo>
                    <a:pt x="276" y="481"/>
                  </a:lnTo>
                  <a:lnTo>
                    <a:pt x="296" y="478"/>
                  </a:lnTo>
                  <a:lnTo>
                    <a:pt x="310" y="477"/>
                  </a:lnTo>
                  <a:lnTo>
                    <a:pt x="324" y="475"/>
                  </a:lnTo>
                  <a:lnTo>
                    <a:pt x="341" y="475"/>
                  </a:lnTo>
                  <a:lnTo>
                    <a:pt x="364" y="475"/>
                  </a:lnTo>
                  <a:lnTo>
                    <a:pt x="402" y="470"/>
                  </a:lnTo>
                  <a:lnTo>
                    <a:pt x="437" y="460"/>
                  </a:lnTo>
                  <a:lnTo>
                    <a:pt x="466" y="444"/>
                  </a:lnTo>
                  <a:lnTo>
                    <a:pt x="492" y="426"/>
                  </a:lnTo>
                  <a:lnTo>
                    <a:pt x="516" y="404"/>
                  </a:lnTo>
                  <a:lnTo>
                    <a:pt x="534" y="380"/>
                  </a:lnTo>
                  <a:lnTo>
                    <a:pt x="550" y="355"/>
                  </a:lnTo>
                  <a:lnTo>
                    <a:pt x="563" y="328"/>
                  </a:lnTo>
                  <a:lnTo>
                    <a:pt x="573" y="301"/>
                  </a:lnTo>
                  <a:lnTo>
                    <a:pt x="579" y="274"/>
                  </a:lnTo>
                  <a:lnTo>
                    <a:pt x="582" y="248"/>
                  </a:lnTo>
                  <a:lnTo>
                    <a:pt x="584" y="225"/>
                  </a:lnTo>
                  <a:lnTo>
                    <a:pt x="581" y="190"/>
                  </a:lnTo>
                  <a:lnTo>
                    <a:pt x="573" y="159"/>
                  </a:lnTo>
                  <a:lnTo>
                    <a:pt x="559" y="134"/>
                  </a:lnTo>
                  <a:lnTo>
                    <a:pt x="542" y="110"/>
                  </a:lnTo>
                  <a:lnTo>
                    <a:pt x="519" y="91"/>
                  </a:lnTo>
                  <a:lnTo>
                    <a:pt x="492" y="76"/>
                  </a:lnTo>
                  <a:lnTo>
                    <a:pt x="462" y="65"/>
                  </a:lnTo>
                  <a:lnTo>
                    <a:pt x="429" y="58"/>
                  </a:lnTo>
                  <a:lnTo>
                    <a:pt x="393" y="56"/>
                  </a:lnTo>
                  <a:lnTo>
                    <a:pt x="380" y="56"/>
                  </a:lnTo>
                  <a:lnTo>
                    <a:pt x="361" y="56"/>
                  </a:lnTo>
                  <a:lnTo>
                    <a:pt x="339" y="59"/>
                  </a:lnTo>
                  <a:lnTo>
                    <a:pt x="313" y="63"/>
                  </a:lnTo>
                  <a:lnTo>
                    <a:pt x="286" y="68"/>
                  </a:lnTo>
                  <a:lnTo>
                    <a:pt x="258" y="76"/>
                  </a:lnTo>
                  <a:lnTo>
                    <a:pt x="230" y="86"/>
                  </a:lnTo>
                  <a:lnTo>
                    <a:pt x="203" y="100"/>
                  </a:lnTo>
                  <a:lnTo>
                    <a:pt x="178" y="117"/>
                  </a:lnTo>
                  <a:lnTo>
                    <a:pt x="157" y="138"/>
                  </a:lnTo>
                  <a:lnTo>
                    <a:pt x="178" y="144"/>
                  </a:lnTo>
                  <a:lnTo>
                    <a:pt x="195" y="153"/>
                  </a:lnTo>
                  <a:lnTo>
                    <a:pt x="209" y="165"/>
                  </a:lnTo>
                  <a:lnTo>
                    <a:pt x="219" y="179"/>
                  </a:lnTo>
                  <a:lnTo>
                    <a:pt x="226" y="196"/>
                  </a:lnTo>
                  <a:lnTo>
                    <a:pt x="230" y="212"/>
                  </a:lnTo>
                  <a:lnTo>
                    <a:pt x="231" y="229"/>
                  </a:lnTo>
                  <a:lnTo>
                    <a:pt x="229" y="252"/>
                  </a:lnTo>
                  <a:lnTo>
                    <a:pt x="221" y="272"/>
                  </a:lnTo>
                  <a:lnTo>
                    <a:pt x="210" y="287"/>
                  </a:lnTo>
                  <a:lnTo>
                    <a:pt x="195" y="300"/>
                  </a:lnTo>
                  <a:lnTo>
                    <a:pt x="179" y="309"/>
                  </a:lnTo>
                  <a:lnTo>
                    <a:pt x="162" y="314"/>
                  </a:lnTo>
                  <a:lnTo>
                    <a:pt x="142" y="317"/>
                  </a:lnTo>
                  <a:lnTo>
                    <a:pt x="132" y="316"/>
                  </a:lnTo>
                  <a:lnTo>
                    <a:pt x="120" y="314"/>
                  </a:lnTo>
                  <a:lnTo>
                    <a:pt x="106" y="310"/>
                  </a:lnTo>
                  <a:lnTo>
                    <a:pt x="94" y="304"/>
                  </a:lnTo>
                  <a:lnTo>
                    <a:pt x="82" y="295"/>
                  </a:lnTo>
                  <a:lnTo>
                    <a:pt x="71" y="282"/>
                  </a:lnTo>
                  <a:lnTo>
                    <a:pt x="62" y="268"/>
                  </a:lnTo>
                  <a:lnTo>
                    <a:pt x="57" y="248"/>
                  </a:lnTo>
                  <a:lnTo>
                    <a:pt x="54" y="225"/>
                  </a:lnTo>
                  <a:lnTo>
                    <a:pt x="58" y="190"/>
                  </a:lnTo>
                  <a:lnTo>
                    <a:pt x="67" y="158"/>
                  </a:lnTo>
                  <a:lnTo>
                    <a:pt x="82" y="129"/>
                  </a:lnTo>
                  <a:lnTo>
                    <a:pt x="101" y="103"/>
                  </a:lnTo>
                  <a:lnTo>
                    <a:pt x="125" y="80"/>
                  </a:lnTo>
                  <a:lnTo>
                    <a:pt x="155" y="59"/>
                  </a:lnTo>
                  <a:lnTo>
                    <a:pt x="187" y="41"/>
                  </a:lnTo>
                  <a:lnTo>
                    <a:pt x="224" y="25"/>
                  </a:lnTo>
                  <a:lnTo>
                    <a:pt x="263" y="15"/>
                  </a:lnTo>
                  <a:lnTo>
                    <a:pt x="305" y="6"/>
                  </a:lnTo>
                  <a:lnTo>
                    <a:pt x="351" y="1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9" name="Straight Arrow Connector 38"/>
          <p:cNvCxnSpPr/>
          <p:nvPr/>
        </p:nvCxnSpPr>
        <p:spPr>
          <a:xfrm>
            <a:off x="2667000" y="5410200"/>
            <a:ext cx="4495800" cy="40516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0" y="27008"/>
            <a:ext cx="9144000" cy="1143000"/>
          </a:xfrm>
        </p:spPr>
        <p:txBody>
          <a:bodyPr/>
          <a:lstStyle/>
          <a:p>
            <a:r>
              <a:rPr lang="en-US" sz="3600" dirty="0" smtClean="0"/>
              <a:t>Example: </a:t>
            </a:r>
            <a:r>
              <a:rPr lang="en-US" sz="3600" dirty="0"/>
              <a:t>C</a:t>
            </a:r>
            <a:r>
              <a:rPr lang="en-US" sz="3600" dirty="0" smtClean="0"/>
              <a:t>omposition of two morphisms</a:t>
            </a:r>
            <a:endParaRPr lang="en-US" sz="3600" dirty="0"/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2819400"/>
            <a:ext cx="1478280" cy="483870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5029200"/>
            <a:ext cx="1478280" cy="51435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1981200"/>
            <a:ext cx="598170" cy="56388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4800" y="2514600"/>
            <a:ext cx="601980" cy="5715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3110" y="1371600"/>
            <a:ext cx="2701290" cy="51912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6265235"/>
            <a:ext cx="4053840" cy="562285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4800600"/>
            <a:ext cx="609600" cy="5715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8800" y="5410200"/>
            <a:ext cx="598170" cy="5715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0" y="5638800"/>
            <a:ext cx="601980" cy="5715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6096000"/>
            <a:ext cx="400050" cy="43815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6019800"/>
            <a:ext cx="575310" cy="506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-2894"/>
            <a:ext cx="8229600" cy="1143000"/>
          </a:xfrm>
        </p:spPr>
        <p:txBody>
          <a:bodyPr/>
          <a:lstStyle/>
          <a:p>
            <a:r>
              <a:rPr lang="en-US" dirty="0" smtClean="0"/>
              <a:t>Boundary Amplitudes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1219200"/>
            <a:ext cx="8763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A Boundary </a:t>
            </a:r>
            <a:r>
              <a:rPr lang="en-US" sz="3200" dirty="0">
                <a:solidFill>
                  <a:srgbClr val="C00000"/>
                </a:solidFill>
              </a:rPr>
              <a:t>A</a:t>
            </a:r>
            <a:r>
              <a:rPr lang="en-US" sz="3200" dirty="0" smtClean="0">
                <a:solidFill>
                  <a:srgbClr val="C00000"/>
                </a:solidFill>
              </a:rPr>
              <a:t>mplitude  </a:t>
            </a:r>
            <a:r>
              <a:rPr lang="en-US" sz="32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B   </a:t>
            </a:r>
            <a:r>
              <a:rPr lang="en-US" sz="3200" dirty="0" smtClean="0">
                <a:solidFill>
                  <a:srgbClr val="C00000"/>
                </a:solidFill>
              </a:rPr>
              <a:t>(defining a </a:t>
            </a:r>
            <a:r>
              <a:rPr lang="en-US" sz="3200" dirty="0" err="1" smtClean="0">
                <a:solidFill>
                  <a:srgbClr val="C00000"/>
                </a:solidFill>
              </a:rPr>
              <a:t>Brane</a:t>
            </a:r>
            <a:r>
              <a:rPr lang="en-US" sz="3200" dirty="0" smtClean="0">
                <a:solidFill>
                  <a:srgbClr val="C00000"/>
                </a:solidFill>
              </a:rPr>
              <a:t>) is a solution of the A</a:t>
            </a:r>
            <a:r>
              <a:rPr lang="en-US" sz="3200" baseline="-250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</a:t>
            </a:r>
            <a:r>
              <a:rPr lang="en-US" sz="3200" dirty="0" smtClean="0">
                <a:solidFill>
                  <a:srgbClr val="C00000"/>
                </a:solidFill>
              </a:rPr>
              <a:t>  MC:  </a:t>
            </a:r>
            <a:endParaRPr lang="en-US" sz="3200" dirty="0">
              <a:solidFill>
                <a:srgbClr val="C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4724400"/>
            <a:ext cx="4232910" cy="59055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3505200"/>
            <a:ext cx="6103620" cy="70866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91200"/>
            <a:ext cx="4027170" cy="62103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2667000"/>
            <a:ext cx="3722370" cy="533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Constructions with </a:t>
            </a:r>
            <a:r>
              <a:rPr lang="en-US" dirty="0" err="1" smtClean="0"/>
              <a:t>Branes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295400"/>
            <a:ext cx="911024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Strip webs with </a:t>
            </a:r>
            <a:r>
              <a:rPr lang="en-US" sz="2800" dirty="0" err="1" smtClean="0">
                <a:solidFill>
                  <a:srgbClr val="FF0000"/>
                </a:solidFill>
              </a:rPr>
              <a:t>Brane</a:t>
            </a:r>
            <a:r>
              <a:rPr lang="en-US" sz="2800" dirty="0" smtClean="0">
                <a:solidFill>
                  <a:srgbClr val="FF0000"/>
                </a:solidFill>
              </a:rPr>
              <a:t> boundary conditions help answer the physics question at the beginning.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752" y="2743200"/>
            <a:ext cx="5181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The </a:t>
            </a:r>
            <a:r>
              <a:rPr lang="en-US" sz="2800" dirty="0" err="1">
                <a:solidFill>
                  <a:srgbClr val="0000FF"/>
                </a:solidFill>
              </a:rPr>
              <a:t>B</a:t>
            </a:r>
            <a:r>
              <a:rPr lang="en-US" sz="2800" dirty="0" err="1" smtClean="0">
                <a:solidFill>
                  <a:srgbClr val="0000FF"/>
                </a:solidFill>
              </a:rPr>
              <a:t>ranes</a:t>
            </a:r>
            <a:r>
              <a:rPr lang="en-US" sz="2800" dirty="0" smtClean="0">
                <a:solidFill>
                  <a:srgbClr val="0000FF"/>
                </a:solidFill>
              </a:rPr>
              <a:t> themselves are objects in an A</a:t>
            </a:r>
            <a:r>
              <a:rPr lang="en-US" sz="2800" baseline="-250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</a:t>
            </a:r>
            <a:r>
              <a:rPr lang="en-US" sz="2800" dirty="0" smtClean="0">
                <a:solidFill>
                  <a:srgbClr val="0000FF"/>
                </a:solidFill>
              </a:rPr>
              <a:t> category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2152" y="2971800"/>
            <a:ext cx="3630930" cy="51054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0" y="4648200"/>
            <a:ext cx="9144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Given a (suitable) continuous path  of data  </a:t>
            </a:r>
          </a:p>
          <a:p>
            <a:r>
              <a:rPr lang="en-US" sz="2800" dirty="0">
                <a:solidFill>
                  <a:srgbClr val="C00000"/>
                </a:solidFill>
              </a:rPr>
              <a:t>w</a:t>
            </a:r>
            <a:r>
              <a:rPr lang="en-US" sz="2800" dirty="0" smtClean="0">
                <a:solidFill>
                  <a:srgbClr val="C00000"/>
                </a:solidFill>
              </a:rPr>
              <a:t>e construct an invertible </a:t>
            </a:r>
            <a:r>
              <a:rPr lang="en-US" sz="2800" dirty="0" err="1" smtClean="0">
                <a:solidFill>
                  <a:srgbClr val="C00000"/>
                </a:solidFill>
              </a:rPr>
              <a:t>functor</a:t>
            </a:r>
            <a:r>
              <a:rPr lang="en-US" sz="2800" dirty="0" smtClean="0">
                <a:solidFill>
                  <a:srgbClr val="C00000"/>
                </a:solidFill>
              </a:rPr>
              <a:t> between </a:t>
            </a:r>
            <a:r>
              <a:rPr lang="en-US" sz="2800" dirty="0" err="1" smtClean="0">
                <a:solidFill>
                  <a:srgbClr val="C00000"/>
                </a:solidFill>
              </a:rPr>
              <a:t>Brane</a:t>
            </a:r>
            <a:r>
              <a:rPr lang="en-US" sz="2800" dirty="0" smtClean="0">
                <a:solidFill>
                  <a:srgbClr val="C00000"/>
                </a:solidFill>
              </a:rPr>
              <a:t> categories, only depending on the </a:t>
            </a:r>
            <a:r>
              <a:rPr lang="en-US" sz="2800" dirty="0" err="1" smtClean="0">
                <a:solidFill>
                  <a:srgbClr val="C00000"/>
                </a:solidFill>
              </a:rPr>
              <a:t>homotopy</a:t>
            </a:r>
            <a:r>
              <a:rPr lang="en-US" sz="2800" dirty="0" smtClean="0">
                <a:solidFill>
                  <a:srgbClr val="C00000"/>
                </a:solidFill>
              </a:rPr>
              <a:t> class of the path. 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71600" y="6019800"/>
            <a:ext cx="7315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(Parallel transport of </a:t>
            </a:r>
            <a:r>
              <a:rPr lang="en-US" sz="2800" dirty="0" err="1" smtClean="0">
                <a:solidFill>
                  <a:srgbClr val="6600FF"/>
                </a:solidFill>
              </a:rPr>
              <a:t>Brane</a:t>
            </a:r>
            <a:r>
              <a:rPr lang="en-US" sz="2800" dirty="0" smtClean="0">
                <a:solidFill>
                  <a:srgbClr val="6600FF"/>
                </a:solidFill>
              </a:rPr>
              <a:t> categories.) 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8600" y="3962400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B0F0"/>
                </a:solidFill>
              </a:rPr>
              <a:t>(“Twisted complexes”:  Analog of the derived category.) </a:t>
            </a:r>
            <a:endParaRPr lang="en-US" sz="2400" dirty="0">
              <a:solidFill>
                <a:srgbClr val="00B0F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0" y="4800600"/>
            <a:ext cx="2013557" cy="28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8386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/>
      <p:bldP spid="7" grpId="0"/>
      <p:bldP spid="9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" name="Straight Arrow Connector 40"/>
          <p:cNvCxnSpPr/>
          <p:nvPr/>
        </p:nvCxnSpPr>
        <p:spPr>
          <a:xfrm flipV="1">
            <a:off x="3645701" y="2242283"/>
            <a:ext cx="2341683" cy="431002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3598867" y="76200"/>
            <a:ext cx="32280" cy="341990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ound Single Corner Rectangle 42"/>
          <p:cNvSpPr/>
          <p:nvPr/>
        </p:nvSpPr>
        <p:spPr>
          <a:xfrm>
            <a:off x="3505200" y="2555739"/>
            <a:ext cx="234169" cy="156728"/>
          </a:xfrm>
          <a:prstGeom prst="round1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4" name="Straight Arrow Connector 43"/>
          <p:cNvCxnSpPr/>
          <p:nvPr/>
        </p:nvCxnSpPr>
        <p:spPr>
          <a:xfrm flipH="1" flipV="1">
            <a:off x="6069547" y="152400"/>
            <a:ext cx="11504" cy="330452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/>
          <p:nvPr/>
        </p:nvCxnSpPr>
        <p:spPr>
          <a:xfrm>
            <a:off x="3645701" y="1262733"/>
            <a:ext cx="2435351" cy="97955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ound Single Corner Rectangle 45"/>
          <p:cNvSpPr/>
          <p:nvPr/>
        </p:nvSpPr>
        <p:spPr>
          <a:xfrm>
            <a:off x="3505200" y="1184369"/>
            <a:ext cx="234169" cy="156728"/>
          </a:xfrm>
          <a:prstGeom prst="round1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ound Single Corner Rectangle 11"/>
          <p:cNvSpPr/>
          <p:nvPr/>
        </p:nvSpPr>
        <p:spPr>
          <a:xfrm>
            <a:off x="5987384" y="2163919"/>
            <a:ext cx="234169" cy="156728"/>
          </a:xfrm>
          <a:prstGeom prst="round1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" name="Picture 4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6379" y="1817244"/>
            <a:ext cx="186749" cy="35753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9650" y="2874306"/>
            <a:ext cx="122236" cy="279811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9650" y="698001"/>
            <a:ext cx="207122" cy="292247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828800"/>
            <a:ext cx="2762609" cy="533400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0" y="1752600"/>
            <a:ext cx="1558713" cy="533400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3505200"/>
            <a:ext cx="5257800" cy="724381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0800" y="457200"/>
            <a:ext cx="491490" cy="554355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7000" y="304800"/>
            <a:ext cx="491490" cy="720090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228600" y="6096000"/>
            <a:ext cx="518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Convolution identity implies: </a:t>
            </a:r>
          </a:p>
        </p:txBody>
      </p:sp>
      <p:pic>
        <p:nvPicPr>
          <p:cNvPr id="31" name="Picture 3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5334000"/>
            <a:ext cx="8382000" cy="49024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4419600"/>
            <a:ext cx="5860599" cy="533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0" y="6019800"/>
            <a:ext cx="1728788" cy="542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3673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6" grpId="0" animBg="1"/>
      <p:bldP spid="47" grpId="0" animBg="1"/>
      <p:bldP spid="69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-14468"/>
            <a:ext cx="8229600" cy="1143000"/>
          </a:xfrm>
        </p:spPr>
        <p:txBody>
          <a:bodyPr/>
          <a:lstStyle/>
          <a:p>
            <a:r>
              <a:rPr lang="en-US" dirty="0" smtClean="0"/>
              <a:t>Interfaces webs &amp; Interfaces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457200" y="1219200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 Given  data  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343400" y="3048000"/>
            <a:ext cx="3477621" cy="3474719"/>
            <a:chOff x="1913047" y="97537"/>
            <a:chExt cx="3477621" cy="3474719"/>
          </a:xfrm>
        </p:grpSpPr>
        <p:grpSp>
          <p:nvGrpSpPr>
            <p:cNvPr id="7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951951" y="876746"/>
              <a:ext cx="277535" cy="332874"/>
              <a:chOff x="2270" y="752"/>
              <a:chExt cx="1077" cy="1280"/>
            </a:xfrm>
          </p:grpSpPr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53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4460765" y="1678271"/>
              <a:ext cx="283284" cy="327897"/>
              <a:chOff x="4094" y="1952"/>
              <a:chExt cx="1116" cy="1280"/>
            </a:xfrm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" name="Straight Arrow Connector 10"/>
            <p:cNvCxnSpPr/>
            <p:nvPr/>
          </p:nvCxnSpPr>
          <p:spPr>
            <a:xfrm flipV="1">
              <a:off x="3523488" y="97537"/>
              <a:ext cx="36576" cy="3474719"/>
            </a:xfrm>
            <a:prstGeom prst="straightConnector1">
              <a:avLst/>
            </a:prstGeom>
            <a:ln w="107950">
              <a:solidFill>
                <a:srgbClr val="C0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Group 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4120740" y="2642975"/>
              <a:ext cx="315816" cy="319480"/>
              <a:chOff x="2414" y="3344"/>
              <a:chExt cx="1126" cy="1303"/>
            </a:xfrm>
          </p:grpSpPr>
          <p:sp>
            <p:nvSpPr>
              <p:cNvPr id="24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3" name="Straight Arrow Connector 12"/>
            <p:cNvCxnSpPr/>
            <p:nvPr/>
          </p:nvCxnSpPr>
          <p:spPr>
            <a:xfrm flipV="1">
              <a:off x="3547123" y="844668"/>
              <a:ext cx="1789624" cy="120228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>
              <a:off x="3565954" y="2006167"/>
              <a:ext cx="1824714" cy="874391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ound Single Corner Rectangle 14"/>
            <p:cNvSpPr/>
            <p:nvPr/>
          </p:nvSpPr>
          <p:spPr>
            <a:xfrm>
              <a:off x="3460682" y="1933302"/>
              <a:ext cx="175453" cy="145732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" name="Straight Arrow Connector 15"/>
            <p:cNvCxnSpPr/>
            <p:nvPr/>
          </p:nvCxnSpPr>
          <p:spPr>
            <a:xfrm flipV="1">
              <a:off x="1913047" y="1309216"/>
              <a:ext cx="1598986" cy="298081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/>
            <p:cNvCxnSpPr/>
            <p:nvPr/>
          </p:nvCxnSpPr>
          <p:spPr>
            <a:xfrm>
              <a:off x="1913047" y="803880"/>
              <a:ext cx="1608328" cy="5053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17"/>
            <p:cNvCxnSpPr/>
            <p:nvPr/>
          </p:nvCxnSpPr>
          <p:spPr>
            <a:xfrm flipV="1">
              <a:off x="2636051" y="1284939"/>
              <a:ext cx="924162" cy="195994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Round Single Corner Rectangle 18"/>
            <p:cNvSpPr/>
            <p:nvPr/>
          </p:nvSpPr>
          <p:spPr>
            <a:xfrm>
              <a:off x="3460682" y="1228739"/>
              <a:ext cx="175453" cy="145732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0" name="Picture 19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87377" y="2773905"/>
              <a:ext cx="313154" cy="370201"/>
            </a:xfrm>
            <a:prstGeom prst="rect">
              <a:avLst/>
            </a:prstGeom>
          </p:spPr>
        </p:pic>
        <p:pic>
          <p:nvPicPr>
            <p:cNvPr id="21" name="Picture 20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04056" y="1766758"/>
              <a:ext cx="301267" cy="345875"/>
            </a:xfrm>
            <a:prstGeom prst="rect">
              <a:avLst/>
            </a:prstGeom>
          </p:spPr>
        </p:pic>
        <p:pic>
          <p:nvPicPr>
            <p:cNvPr id="22" name="Picture 21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83457" y="1028596"/>
              <a:ext cx="276339" cy="314234"/>
            </a:xfrm>
            <a:prstGeom prst="rect">
              <a:avLst/>
            </a:prstGeom>
          </p:spPr>
        </p:pic>
        <p:pic>
          <p:nvPicPr>
            <p:cNvPr id="23" name="Picture 22"/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17211" y="613149"/>
              <a:ext cx="281603" cy="314234"/>
            </a:xfrm>
            <a:prstGeom prst="rect">
              <a:avLst/>
            </a:prstGeom>
          </p:spPr>
        </p:pic>
      </p:grpSp>
      <p:pic>
        <p:nvPicPr>
          <p:cNvPr id="37" name="Picture 3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1219200"/>
            <a:ext cx="4697730" cy="56007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4600" y="2819400"/>
            <a:ext cx="1689289" cy="495808"/>
          </a:xfrm>
          <a:prstGeom prst="rect">
            <a:avLst/>
          </a:prstGeom>
        </p:spPr>
      </p:pic>
      <p:sp>
        <p:nvSpPr>
          <p:cNvPr id="32" name="TextBox 31"/>
          <p:cNvSpPr txBox="1"/>
          <p:nvPr/>
        </p:nvSpPr>
        <p:spPr>
          <a:xfrm>
            <a:off x="0" y="3429000"/>
            <a:ext cx="4114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These behave like half-plane webs and we can define an </a:t>
            </a:r>
            <a:r>
              <a:rPr lang="en-US" sz="2400" i="1" u="sng" dirty="0" smtClean="0">
                <a:solidFill>
                  <a:srgbClr val="009900"/>
                </a:solidFill>
              </a:rPr>
              <a:t>Interface</a:t>
            </a:r>
            <a:r>
              <a:rPr lang="en-US" sz="2400" dirty="0" smtClean="0">
                <a:solidFill>
                  <a:srgbClr val="009900"/>
                </a:solidFill>
              </a:rPr>
              <a:t> </a:t>
            </a:r>
            <a:r>
              <a:rPr lang="en-US" sz="2400" i="1" u="sng" dirty="0" smtClean="0">
                <a:solidFill>
                  <a:srgbClr val="009900"/>
                </a:solidFill>
              </a:rPr>
              <a:t>Amplitude</a:t>
            </a:r>
            <a:r>
              <a:rPr lang="en-US" sz="2400" dirty="0" smtClean="0">
                <a:solidFill>
                  <a:srgbClr val="009900"/>
                </a:solidFill>
              </a:rPr>
              <a:t> to be a solution of the MC equation: </a:t>
            </a:r>
            <a:endParaRPr lang="en-US" sz="2400" dirty="0">
              <a:solidFill>
                <a:srgbClr val="009900"/>
              </a:solidFill>
            </a:endParaRPr>
          </a:p>
        </p:txBody>
      </p:sp>
      <p:pic>
        <p:nvPicPr>
          <p:cNvPr id="33" name="Picture 3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6200" y="2819400"/>
            <a:ext cx="1776029" cy="49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447800" y="1981200"/>
            <a:ext cx="6629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Introduce a notion of ``interface webs’’ </a:t>
            </a:r>
            <a:endParaRPr lang="en-US" sz="2800" dirty="0">
              <a:solidFill>
                <a:srgbClr val="66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5925273"/>
            <a:ext cx="538353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156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2" grpId="0"/>
      <p:bldP spid="4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Arrow Connector 33"/>
          <p:cNvCxnSpPr>
            <a:endCxn id="10" idx="1"/>
          </p:cNvCxnSpPr>
          <p:nvPr/>
        </p:nvCxnSpPr>
        <p:spPr>
          <a:xfrm>
            <a:off x="3048000" y="4114800"/>
            <a:ext cx="2475817" cy="859511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2894"/>
            <a:ext cx="8229600" cy="1143000"/>
          </a:xfrm>
        </p:spPr>
        <p:txBody>
          <a:bodyPr/>
          <a:lstStyle/>
          <a:p>
            <a:r>
              <a:rPr lang="en-US" dirty="0" smtClean="0"/>
              <a:t>Composite webs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523817" y="3187496"/>
            <a:ext cx="2427046" cy="3496106"/>
            <a:chOff x="9603315" y="872460"/>
            <a:chExt cx="2427046" cy="3496106"/>
          </a:xfrm>
        </p:grpSpPr>
        <p:cxnSp>
          <p:nvCxnSpPr>
            <p:cNvPr id="4" name="Straight Arrow Connector 3"/>
            <p:cNvCxnSpPr/>
            <p:nvPr/>
          </p:nvCxnSpPr>
          <p:spPr>
            <a:xfrm flipH="1" flipV="1">
              <a:off x="9735327" y="872460"/>
              <a:ext cx="184" cy="3496106"/>
            </a:xfrm>
            <a:prstGeom prst="straightConnector1">
              <a:avLst/>
            </a:prstGeom>
            <a:ln w="107950">
              <a:solidFill>
                <a:srgbClr val="C0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10474250" y="1085114"/>
              <a:ext cx="350579" cy="444701"/>
              <a:chOff x="2270" y="752"/>
              <a:chExt cx="1077" cy="1280"/>
            </a:xfrm>
          </p:grpSpPr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53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10725092" y="2395394"/>
              <a:ext cx="357841" cy="438052"/>
              <a:chOff x="4094" y="1952"/>
              <a:chExt cx="1116" cy="1280"/>
            </a:xfrm>
          </p:grpSpPr>
          <p:sp>
            <p:nvSpPr>
              <p:cNvPr id="13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4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10622149" y="3684186"/>
              <a:ext cx="398934" cy="426808"/>
              <a:chOff x="2414" y="3344"/>
              <a:chExt cx="1126" cy="1303"/>
            </a:xfrm>
          </p:grpSpPr>
          <p:sp>
            <p:nvSpPr>
              <p:cNvPr id="11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8" name="Straight Arrow Connector 7"/>
            <p:cNvCxnSpPr/>
            <p:nvPr/>
          </p:nvCxnSpPr>
          <p:spPr>
            <a:xfrm flipV="1">
              <a:off x="9668964" y="998717"/>
              <a:ext cx="2260627" cy="1606191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>
              <a:off x="9725408" y="2691931"/>
              <a:ext cx="2304953" cy="116813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Round Single Corner Rectangle 9"/>
            <p:cNvSpPr/>
            <p:nvPr/>
          </p:nvSpPr>
          <p:spPr>
            <a:xfrm>
              <a:off x="9603315" y="2561930"/>
              <a:ext cx="221630" cy="19469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0" name="Straight Arrow Connector 19"/>
          <p:cNvCxnSpPr/>
          <p:nvPr/>
        </p:nvCxnSpPr>
        <p:spPr>
          <a:xfrm flipH="1" flipV="1">
            <a:off x="3034018" y="3220154"/>
            <a:ext cx="184" cy="3496106"/>
          </a:xfrm>
          <a:prstGeom prst="straightConnector1">
            <a:avLst/>
          </a:prstGeom>
          <a:ln w="1079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flipV="1">
            <a:off x="990600" y="4130308"/>
            <a:ext cx="2019815" cy="39822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>
            <a:off x="990600" y="3455206"/>
            <a:ext cx="2031616" cy="675102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flipV="1">
            <a:off x="1903888" y="4097875"/>
            <a:ext cx="1167388" cy="2618385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678" y="6087052"/>
            <a:ext cx="395572" cy="494568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0836" y="4741559"/>
            <a:ext cx="380556" cy="46207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5860" y="3755414"/>
            <a:ext cx="349067" cy="41980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6408" y="3200400"/>
            <a:ext cx="355716" cy="419800"/>
          </a:xfrm>
          <a:prstGeom prst="rect">
            <a:avLst/>
          </a:prstGeom>
        </p:spPr>
      </p:pic>
      <p:sp>
        <p:nvSpPr>
          <p:cNvPr id="19" name="Round Single Corner Rectangle 18"/>
          <p:cNvSpPr/>
          <p:nvPr/>
        </p:nvSpPr>
        <p:spPr>
          <a:xfrm>
            <a:off x="2923777" y="4011909"/>
            <a:ext cx="221630" cy="194690"/>
          </a:xfrm>
          <a:prstGeom prst="round1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" name="Picture 2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8803" y="2645235"/>
            <a:ext cx="1689289" cy="49580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6704" y="2619980"/>
            <a:ext cx="1776029" cy="495808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3331" y="2663522"/>
            <a:ext cx="1600200" cy="548640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5200" y="990600"/>
            <a:ext cx="4057650" cy="548640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1000" y="3581400"/>
            <a:ext cx="403860" cy="43053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1000" y="5181600"/>
            <a:ext cx="415290" cy="430530"/>
          </a:xfrm>
          <a:prstGeom prst="rect">
            <a:avLst/>
          </a:prstGeom>
        </p:spPr>
      </p:pic>
      <p:sp>
        <p:nvSpPr>
          <p:cNvPr id="35" name="TextBox 34"/>
          <p:cNvSpPr txBox="1"/>
          <p:nvPr/>
        </p:nvSpPr>
        <p:spPr>
          <a:xfrm>
            <a:off x="609600" y="990600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 Given  data 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295400" y="1752600"/>
            <a:ext cx="6629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Introduce a notion of ``composite webs’’ </a:t>
            </a:r>
            <a:endParaRPr lang="en-US" sz="2800" dirty="0">
              <a:solidFill>
                <a:srgbClr val="66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134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008"/>
            <a:ext cx="8229600" cy="1143000"/>
          </a:xfrm>
        </p:spPr>
        <p:txBody>
          <a:bodyPr/>
          <a:lstStyle/>
          <a:p>
            <a:r>
              <a:rPr lang="en-US" dirty="0" smtClean="0"/>
              <a:t>Composition of Interfaces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1981200"/>
            <a:ext cx="8408670" cy="9144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4038600"/>
            <a:ext cx="5364480" cy="43815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295400" y="3200400"/>
            <a:ext cx="6553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Defines a family of A</a:t>
            </a:r>
            <a:r>
              <a:rPr lang="en-US" sz="3200" baseline="-250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 </a:t>
            </a:r>
            <a:r>
              <a:rPr lang="en-US" sz="3200" dirty="0" err="1" smtClean="0">
                <a:solidFill>
                  <a:srgbClr val="FF0000"/>
                </a:solidFill>
                <a:sym typeface="Mathematica1" panose="05000502060100000001" pitchFamily="2" charset="2"/>
              </a:rPr>
              <a:t>bifunctors</a:t>
            </a:r>
            <a:r>
              <a:rPr lang="en-US" sz="32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: </a:t>
            </a:r>
            <a:endParaRPr lang="en-US" sz="3200" baseline="-25000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447800" y="54102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Product is associative up to </a:t>
            </a:r>
            <a:r>
              <a:rPr lang="en-US" sz="2800" dirty="0" err="1" smtClean="0">
                <a:solidFill>
                  <a:srgbClr val="6600FF"/>
                </a:solidFill>
              </a:rPr>
              <a:t>homotopy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6200" y="5903893"/>
            <a:ext cx="9067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Composition of such </a:t>
            </a:r>
            <a:r>
              <a:rPr lang="en-US" sz="2800" dirty="0" err="1" smtClean="0">
                <a:solidFill>
                  <a:srgbClr val="C00000"/>
                </a:solidFill>
              </a:rPr>
              <a:t>bifunctors</a:t>
            </a:r>
            <a:r>
              <a:rPr lang="en-US" sz="2800" dirty="0" smtClean="0">
                <a:solidFill>
                  <a:srgbClr val="C00000"/>
                </a:solidFill>
              </a:rPr>
              <a:t> leads to </a:t>
            </a:r>
            <a:r>
              <a:rPr lang="en-US" sz="2800" dirty="0" err="1" smtClean="0">
                <a:solidFill>
                  <a:srgbClr val="C00000"/>
                </a:solidFill>
              </a:rPr>
              <a:t>categorified</a:t>
            </a:r>
            <a:r>
              <a:rPr lang="en-US" sz="2800" dirty="0" smtClean="0">
                <a:solidFill>
                  <a:srgbClr val="C00000"/>
                </a:solidFill>
              </a:rPr>
              <a:t> parallel transport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52600" y="1143000"/>
            <a:ext cx="6477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A convolution identity implies: </a:t>
            </a:r>
            <a:endParaRPr lang="en-US" sz="3200" dirty="0">
              <a:solidFill>
                <a:srgbClr val="C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4800600"/>
            <a:ext cx="7174230" cy="438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0517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/>
              <a:t>Physical  ``Theorem’’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35814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B0F0"/>
                </a:solidFill>
              </a:rPr>
              <a:t> Finitely many critical points with critical values in general position. </a:t>
            </a:r>
            <a:endParaRPr lang="en-US" sz="2400" dirty="0">
              <a:solidFill>
                <a:srgbClr val="00B0F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24000" y="5105400"/>
            <a:ext cx="7162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 smtClean="0"/>
              <a:t>Vacuum data.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 smtClean="0"/>
              <a:t>Interior amplitudes.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 smtClean="0"/>
              <a:t>Chan-Paton spaces and boundary amplitudes.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 smtClean="0"/>
              <a:t>“Parallel transport”  of </a:t>
            </a:r>
            <a:r>
              <a:rPr lang="en-US" sz="2400" dirty="0" err="1" smtClean="0"/>
              <a:t>Brane</a:t>
            </a:r>
            <a:r>
              <a:rPr lang="en-US" sz="2400" dirty="0" smtClean="0"/>
              <a:t> categories.  </a:t>
            </a:r>
            <a:endParaRPr lang="en-US" sz="2400" dirty="0"/>
          </a:p>
        </p:txBody>
      </p:sp>
      <p:sp>
        <p:nvSpPr>
          <p:cNvPr id="5" name="TextBox 4"/>
          <p:cNvSpPr txBox="1"/>
          <p:nvPr/>
        </p:nvSpPr>
        <p:spPr>
          <a:xfrm>
            <a:off x="1828800" y="2057400"/>
            <a:ext cx="5715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(X,</a:t>
            </a:r>
            <a:r>
              <a:rPr lang="en-US" sz="28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)</a:t>
            </a:r>
            <a:r>
              <a:rPr lang="en-US" sz="2800" dirty="0" smtClean="0">
                <a:solidFill>
                  <a:srgbClr val="C00000"/>
                </a:solidFill>
              </a:rPr>
              <a:t>:   </a:t>
            </a:r>
            <a:r>
              <a:rPr lang="en-US" sz="2800" dirty="0" err="1" smtClean="0">
                <a:solidFill>
                  <a:srgbClr val="C00000"/>
                </a:solidFill>
              </a:rPr>
              <a:t>Kähler</a:t>
            </a:r>
            <a:r>
              <a:rPr lang="en-US" sz="2800" dirty="0" smtClean="0">
                <a:solidFill>
                  <a:srgbClr val="C00000"/>
                </a:solidFill>
              </a:rPr>
              <a:t> manifold (exact)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19200" y="2819400"/>
            <a:ext cx="655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W: X </a:t>
            </a:r>
            <a:r>
              <a:rPr lang="en-US" sz="2800" dirty="0" smtClean="0">
                <a:solidFill>
                  <a:srgbClr val="800080"/>
                </a:solidFill>
                <a:sym typeface="Mathematica1"/>
              </a:rPr>
              <a:t> </a:t>
            </a:r>
            <a:r>
              <a:rPr lang="en-US" sz="2800" dirty="0" smtClean="0">
                <a:solidFill>
                  <a:srgbClr val="800080"/>
                </a:solidFill>
                <a:latin typeface="Mathematica7Mono" pitchFamily="2" charset="0"/>
                <a:ea typeface="Mathematica7Mono" pitchFamily="2" charset="0"/>
                <a:sym typeface="Mathematica1"/>
              </a:rPr>
              <a:t>C  </a:t>
            </a:r>
            <a:r>
              <a:rPr lang="en-US" sz="2800" dirty="0" err="1" smtClean="0">
                <a:solidFill>
                  <a:srgbClr val="800080"/>
                </a:solidFill>
                <a:latin typeface="+mn-lt"/>
                <a:ea typeface="Mathematica7Mono" pitchFamily="2" charset="0"/>
                <a:sym typeface="Mathematica1"/>
              </a:rPr>
              <a:t>Holomorphic</a:t>
            </a:r>
            <a:r>
              <a:rPr lang="en-US" sz="2800" dirty="0" smtClean="0">
                <a:solidFill>
                  <a:srgbClr val="800080"/>
                </a:solidFill>
                <a:latin typeface="+mn-lt"/>
                <a:ea typeface="Mathematica7Mono" pitchFamily="2" charset="0"/>
                <a:sym typeface="Mathematica1"/>
              </a:rPr>
              <a:t> Morse function</a:t>
            </a:r>
            <a:endParaRPr lang="en-US" sz="2800" dirty="0">
              <a:solidFill>
                <a:srgbClr val="80008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81400" y="11430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Data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1000" y="4419600"/>
            <a:ext cx="8458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We construct an explicit realization of above: </a:t>
            </a:r>
            <a:endParaRPr lang="en-US" sz="32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608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8" grpId="0"/>
      <p:bldP spid="9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895600" y="0"/>
            <a:ext cx="3886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Vacuum data: </a:t>
            </a:r>
            <a:endParaRPr lang="en-US" sz="4000" dirty="0">
              <a:solidFill>
                <a:srgbClr val="FF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914400"/>
            <a:ext cx="466928" cy="45720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447800" y="914400"/>
            <a:ext cx="4648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Morse critical points </a:t>
            </a:r>
            <a:r>
              <a:rPr lang="en-US" sz="32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</a:t>
            </a:r>
            <a:r>
              <a:rPr lang="en-US" sz="3200" baseline="-25000" dirty="0" err="1" smtClean="0">
                <a:solidFill>
                  <a:srgbClr val="0000FF"/>
                </a:solidFill>
                <a:sym typeface="Mathematica1" panose="05000502060100000001" pitchFamily="2" charset="2"/>
              </a:rPr>
              <a:t>i</a:t>
            </a:r>
            <a:endParaRPr lang="en-US" sz="3200" baseline="-25000" dirty="0" smtClean="0">
              <a:solidFill>
                <a:srgbClr val="0000FF"/>
              </a:solidFill>
              <a:sym typeface="Mathematica1" panose="05000502060100000001" pitchFamily="2" charset="2"/>
            </a:endParaRPr>
          </a:p>
          <a:p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9800" y="914400"/>
            <a:ext cx="2567940" cy="51054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981200"/>
            <a:ext cx="3886200" cy="510540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4724400" y="2057400"/>
            <a:ext cx="1103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6600FF"/>
                </a:solidFill>
              </a:rPr>
              <a:t>Actually</a:t>
            </a:r>
            <a:r>
              <a:rPr lang="en-US" dirty="0" smtClean="0"/>
              <a:t>, </a:t>
            </a:r>
            <a:endParaRPr lang="en-US" dirty="0"/>
          </a:p>
        </p:txBody>
      </p:sp>
      <p:sp>
        <p:nvSpPr>
          <p:cNvPr id="22" name="Double Bracket 21"/>
          <p:cNvSpPr/>
          <p:nvPr/>
        </p:nvSpPr>
        <p:spPr>
          <a:xfrm>
            <a:off x="4648200" y="1828800"/>
            <a:ext cx="3733800" cy="914400"/>
          </a:xfrm>
          <a:prstGeom prst="bracketPair">
            <a:avLst/>
          </a:prstGeom>
          <a:ln w="38100">
            <a:solidFill>
              <a:srgbClr val="6600FF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447800" y="2895600"/>
            <a:ext cx="693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Connection to webs uses BPS states: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0" y="3657600"/>
            <a:ext cx="50783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C00000"/>
                </a:solidFill>
              </a:rPr>
              <a:t>Semiclassically</a:t>
            </a:r>
            <a:r>
              <a:rPr lang="en-US" sz="2000" dirty="0" smtClean="0">
                <a:solidFill>
                  <a:srgbClr val="C00000"/>
                </a:solidFill>
              </a:rPr>
              <a:t>, they are </a:t>
            </a:r>
            <a:r>
              <a:rPr lang="en-US" sz="2000" dirty="0" err="1" smtClean="0">
                <a:solidFill>
                  <a:srgbClr val="C00000"/>
                </a:solidFill>
              </a:rPr>
              <a:t>solitonic</a:t>
            </a:r>
            <a:r>
              <a:rPr lang="en-US" sz="2000" dirty="0" smtClean="0">
                <a:solidFill>
                  <a:srgbClr val="C00000"/>
                </a:solidFill>
              </a:rPr>
              <a:t> particles. </a:t>
            </a:r>
            <a:endParaRPr lang="en-US" sz="2000" dirty="0">
              <a:solidFill>
                <a:srgbClr val="C00000"/>
              </a:solidFill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5181600" y="3810000"/>
            <a:ext cx="3720296" cy="419100"/>
            <a:chOff x="958769" y="5410200"/>
            <a:chExt cx="8171727" cy="952500"/>
          </a:xfrm>
        </p:grpSpPr>
        <p:cxnSp>
          <p:nvCxnSpPr>
            <p:cNvPr id="26" name="Straight Arrow Connector 25"/>
            <p:cNvCxnSpPr/>
            <p:nvPr/>
          </p:nvCxnSpPr>
          <p:spPr>
            <a:xfrm>
              <a:off x="958769" y="5562600"/>
              <a:ext cx="7620000" cy="0"/>
            </a:xfrm>
            <a:prstGeom prst="straightConnector1">
              <a:avLst/>
            </a:prstGeom>
            <a:ln w="5715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Freeform 6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8809973" y="5410200"/>
              <a:ext cx="320523" cy="3048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4390373" y="5410200"/>
              <a:ext cx="533400" cy="381000"/>
            </a:xfrm>
            <a:prstGeom prst="ellipse">
              <a:avLst/>
            </a:prstGeom>
            <a:solidFill>
              <a:srgbClr val="FF0066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" name="Group 9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1111169" y="5715000"/>
              <a:ext cx="1526789" cy="495300"/>
              <a:chOff x="408" y="2631"/>
              <a:chExt cx="4294" cy="1393"/>
            </a:xfrm>
          </p:grpSpPr>
          <p:sp>
            <p:nvSpPr>
              <p:cNvPr id="30" name="Freeform 29"/>
              <p:cNvSpPr>
                <a:spLocks noEditPoints="1"/>
              </p:cNvSpPr>
              <p:nvPr/>
            </p:nvSpPr>
            <p:spPr bwMode="auto">
              <a:xfrm>
                <a:off x="408" y="2631"/>
                <a:ext cx="828" cy="1393"/>
              </a:xfrm>
              <a:custGeom>
                <a:avLst/>
                <a:gdLst/>
                <a:ahLst/>
                <a:cxnLst>
                  <a:cxn ang="0">
                    <a:pos x="353" y="1061"/>
                  </a:cxn>
                  <a:cxn ang="0">
                    <a:pos x="491" y="1024"/>
                  </a:cxn>
                  <a:cxn ang="0">
                    <a:pos x="599" y="944"/>
                  </a:cxn>
                  <a:cxn ang="0">
                    <a:pos x="675" y="837"/>
                  </a:cxn>
                  <a:cxn ang="0">
                    <a:pos x="716" y="717"/>
                  </a:cxn>
                  <a:cxn ang="0">
                    <a:pos x="722" y="599"/>
                  </a:cxn>
                  <a:cxn ang="0">
                    <a:pos x="685" y="505"/>
                  </a:cxn>
                  <a:cxn ang="0">
                    <a:pos x="614" y="446"/>
                  </a:cxn>
                  <a:cxn ang="0">
                    <a:pos x="516" y="423"/>
                  </a:cxn>
                  <a:cxn ang="0">
                    <a:pos x="474" y="423"/>
                  </a:cxn>
                  <a:cxn ang="0">
                    <a:pos x="327" y="466"/>
                  </a:cxn>
                  <a:cxn ang="0">
                    <a:pos x="216" y="555"/>
                  </a:cxn>
                  <a:cxn ang="0">
                    <a:pos x="142" y="673"/>
                  </a:cxn>
                  <a:cxn ang="0">
                    <a:pos x="107" y="804"/>
                  </a:cxn>
                  <a:cxn ang="0">
                    <a:pos x="115" y="922"/>
                  </a:cxn>
                  <a:cxn ang="0">
                    <a:pos x="162" y="1000"/>
                  </a:cxn>
                  <a:cxn ang="0">
                    <a:pos x="233" y="1045"/>
                  </a:cxn>
                  <a:cxn ang="0">
                    <a:pos x="312" y="1061"/>
                  </a:cxn>
                  <a:cxn ang="0">
                    <a:pos x="606" y="1"/>
                  </a:cxn>
                  <a:cxn ang="0">
                    <a:pos x="615" y="7"/>
                  </a:cxn>
                  <a:cxn ang="0">
                    <a:pos x="618" y="13"/>
                  </a:cxn>
                  <a:cxn ang="0">
                    <a:pos x="617" y="20"/>
                  </a:cxn>
                  <a:cxn ang="0">
                    <a:pos x="613" y="37"/>
                  </a:cxn>
                  <a:cxn ang="0">
                    <a:pos x="618" y="404"/>
                  </a:cxn>
                  <a:cxn ang="0">
                    <a:pos x="722" y="456"/>
                  </a:cxn>
                  <a:cxn ang="0">
                    <a:pos x="789" y="527"/>
                  </a:cxn>
                  <a:cxn ang="0">
                    <a:pos x="823" y="612"/>
                  </a:cxn>
                  <a:cxn ang="0">
                    <a:pos x="824" y="720"/>
                  </a:cxn>
                  <a:cxn ang="0">
                    <a:pos x="759" y="870"/>
                  </a:cxn>
                  <a:cxn ang="0">
                    <a:pos x="635" y="995"/>
                  </a:cxn>
                  <a:cxn ang="0">
                    <a:pos x="470" y="1075"/>
                  </a:cxn>
                  <a:cxn ang="0">
                    <a:pos x="286" y="1324"/>
                  </a:cxn>
                  <a:cxn ang="0">
                    <a:pos x="275" y="1371"/>
                  </a:cxn>
                  <a:cxn ang="0">
                    <a:pos x="265" y="1391"/>
                  </a:cxn>
                  <a:cxn ang="0">
                    <a:pos x="256" y="1393"/>
                  </a:cxn>
                  <a:cxn ang="0">
                    <a:pos x="245" y="1393"/>
                  </a:cxn>
                  <a:cxn ang="0">
                    <a:pos x="237" y="1389"/>
                  </a:cxn>
                  <a:cxn ang="0">
                    <a:pos x="233" y="1376"/>
                  </a:cxn>
                  <a:cxn ang="0">
                    <a:pos x="241" y="1343"/>
                  </a:cxn>
                  <a:cxn ang="0">
                    <a:pos x="260" y="1270"/>
                  </a:cxn>
                  <a:cxn ang="0">
                    <a:pos x="291" y="1143"/>
                  </a:cxn>
                  <a:cxn ang="0">
                    <a:pos x="207" y="1078"/>
                  </a:cxn>
                  <a:cxn ang="0">
                    <a:pos x="94" y="1018"/>
                  </a:cxn>
                  <a:cxn ang="0">
                    <a:pos x="24" y="927"/>
                  </a:cxn>
                  <a:cxn ang="0">
                    <a:pos x="0" y="815"/>
                  </a:cxn>
                  <a:cxn ang="0">
                    <a:pos x="41" y="661"/>
                  </a:cxn>
                  <a:cxn ang="0">
                    <a:pos x="148" y="526"/>
                  </a:cxn>
                  <a:cxn ang="0">
                    <a:pos x="303" y="429"/>
                  </a:cxn>
                  <a:cxn ang="0">
                    <a:pos x="483" y="388"/>
                  </a:cxn>
                  <a:cxn ang="0">
                    <a:pos x="584" y="7"/>
                  </a:cxn>
                </a:cxnLst>
                <a:rect l="0" t="0" r="r" b="b"/>
                <a:pathLst>
                  <a:path w="828" h="1393">
                    <a:moveTo>
                      <a:pt x="516" y="423"/>
                    </a:moveTo>
                    <a:lnTo>
                      <a:pt x="516" y="423"/>
                    </a:lnTo>
                    <a:lnTo>
                      <a:pt x="353" y="1061"/>
                    </a:lnTo>
                    <a:lnTo>
                      <a:pt x="403" y="1054"/>
                    </a:lnTo>
                    <a:lnTo>
                      <a:pt x="448" y="1041"/>
                    </a:lnTo>
                    <a:lnTo>
                      <a:pt x="491" y="1024"/>
                    </a:lnTo>
                    <a:lnTo>
                      <a:pt x="530" y="1001"/>
                    </a:lnTo>
                    <a:lnTo>
                      <a:pt x="567" y="973"/>
                    </a:lnTo>
                    <a:lnTo>
                      <a:pt x="599" y="944"/>
                    </a:lnTo>
                    <a:lnTo>
                      <a:pt x="627" y="910"/>
                    </a:lnTo>
                    <a:lnTo>
                      <a:pt x="653" y="874"/>
                    </a:lnTo>
                    <a:lnTo>
                      <a:pt x="675" y="837"/>
                    </a:lnTo>
                    <a:lnTo>
                      <a:pt x="692" y="797"/>
                    </a:lnTo>
                    <a:lnTo>
                      <a:pt x="707" y="758"/>
                    </a:lnTo>
                    <a:lnTo>
                      <a:pt x="716" y="717"/>
                    </a:lnTo>
                    <a:lnTo>
                      <a:pt x="723" y="677"/>
                    </a:lnTo>
                    <a:lnTo>
                      <a:pt x="724" y="637"/>
                    </a:lnTo>
                    <a:lnTo>
                      <a:pt x="722" y="599"/>
                    </a:lnTo>
                    <a:lnTo>
                      <a:pt x="715" y="563"/>
                    </a:lnTo>
                    <a:lnTo>
                      <a:pt x="701" y="532"/>
                    </a:lnTo>
                    <a:lnTo>
                      <a:pt x="685" y="505"/>
                    </a:lnTo>
                    <a:lnTo>
                      <a:pt x="665" y="481"/>
                    </a:lnTo>
                    <a:lnTo>
                      <a:pt x="641" y="462"/>
                    </a:lnTo>
                    <a:lnTo>
                      <a:pt x="614" y="446"/>
                    </a:lnTo>
                    <a:lnTo>
                      <a:pt x="583" y="434"/>
                    </a:lnTo>
                    <a:lnTo>
                      <a:pt x="551" y="426"/>
                    </a:lnTo>
                    <a:lnTo>
                      <a:pt x="516" y="423"/>
                    </a:lnTo>
                    <a:lnTo>
                      <a:pt x="516" y="423"/>
                    </a:lnTo>
                    <a:lnTo>
                      <a:pt x="516" y="423"/>
                    </a:lnTo>
                    <a:close/>
                    <a:moveTo>
                      <a:pt x="474" y="423"/>
                    </a:moveTo>
                    <a:lnTo>
                      <a:pt x="421" y="430"/>
                    </a:lnTo>
                    <a:lnTo>
                      <a:pt x="373" y="445"/>
                    </a:lnTo>
                    <a:lnTo>
                      <a:pt x="327" y="466"/>
                    </a:lnTo>
                    <a:lnTo>
                      <a:pt x="287" y="491"/>
                    </a:lnTo>
                    <a:lnTo>
                      <a:pt x="249" y="522"/>
                    </a:lnTo>
                    <a:lnTo>
                      <a:pt x="216" y="555"/>
                    </a:lnTo>
                    <a:lnTo>
                      <a:pt x="187" y="592"/>
                    </a:lnTo>
                    <a:lnTo>
                      <a:pt x="162" y="632"/>
                    </a:lnTo>
                    <a:lnTo>
                      <a:pt x="142" y="673"/>
                    </a:lnTo>
                    <a:lnTo>
                      <a:pt x="125" y="717"/>
                    </a:lnTo>
                    <a:lnTo>
                      <a:pt x="115" y="760"/>
                    </a:lnTo>
                    <a:lnTo>
                      <a:pt x="107" y="804"/>
                    </a:lnTo>
                    <a:lnTo>
                      <a:pt x="105" y="846"/>
                    </a:lnTo>
                    <a:lnTo>
                      <a:pt x="108" y="886"/>
                    </a:lnTo>
                    <a:lnTo>
                      <a:pt x="115" y="922"/>
                    </a:lnTo>
                    <a:lnTo>
                      <a:pt x="127" y="952"/>
                    </a:lnTo>
                    <a:lnTo>
                      <a:pt x="143" y="977"/>
                    </a:lnTo>
                    <a:lnTo>
                      <a:pt x="162" y="1000"/>
                    </a:lnTo>
                    <a:lnTo>
                      <a:pt x="183" y="1018"/>
                    </a:lnTo>
                    <a:lnTo>
                      <a:pt x="207" y="1033"/>
                    </a:lnTo>
                    <a:lnTo>
                      <a:pt x="233" y="1045"/>
                    </a:lnTo>
                    <a:lnTo>
                      <a:pt x="260" y="1053"/>
                    </a:lnTo>
                    <a:lnTo>
                      <a:pt x="287" y="1058"/>
                    </a:lnTo>
                    <a:lnTo>
                      <a:pt x="312" y="1061"/>
                    </a:lnTo>
                    <a:lnTo>
                      <a:pt x="474" y="42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3"/>
                    </a:lnTo>
                    <a:lnTo>
                      <a:pt x="613" y="4"/>
                    </a:lnTo>
                    <a:lnTo>
                      <a:pt x="615" y="7"/>
                    </a:lnTo>
                    <a:lnTo>
                      <a:pt x="617" y="9"/>
                    </a:lnTo>
                    <a:lnTo>
                      <a:pt x="617" y="12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5"/>
                    </a:lnTo>
                    <a:lnTo>
                      <a:pt x="617" y="20"/>
                    </a:lnTo>
                    <a:lnTo>
                      <a:pt x="614" y="33"/>
                    </a:lnTo>
                    <a:lnTo>
                      <a:pt x="613" y="37"/>
                    </a:lnTo>
                    <a:lnTo>
                      <a:pt x="613" y="37"/>
                    </a:lnTo>
                    <a:lnTo>
                      <a:pt x="526" y="388"/>
                    </a:lnTo>
                    <a:lnTo>
                      <a:pt x="574" y="395"/>
                    </a:lnTo>
                    <a:lnTo>
                      <a:pt x="618" y="404"/>
                    </a:lnTo>
                    <a:lnTo>
                      <a:pt x="657" y="419"/>
                    </a:lnTo>
                    <a:lnTo>
                      <a:pt x="691" y="436"/>
                    </a:lnTo>
                    <a:lnTo>
                      <a:pt x="722" y="456"/>
                    </a:lnTo>
                    <a:lnTo>
                      <a:pt x="747" y="477"/>
                    </a:lnTo>
                    <a:lnTo>
                      <a:pt x="770" y="502"/>
                    </a:lnTo>
                    <a:lnTo>
                      <a:pt x="789" y="527"/>
                    </a:lnTo>
                    <a:lnTo>
                      <a:pt x="804" y="555"/>
                    </a:lnTo>
                    <a:lnTo>
                      <a:pt x="814" y="583"/>
                    </a:lnTo>
                    <a:lnTo>
                      <a:pt x="823" y="612"/>
                    </a:lnTo>
                    <a:lnTo>
                      <a:pt x="827" y="640"/>
                    </a:lnTo>
                    <a:lnTo>
                      <a:pt x="828" y="669"/>
                    </a:lnTo>
                    <a:lnTo>
                      <a:pt x="824" y="720"/>
                    </a:lnTo>
                    <a:lnTo>
                      <a:pt x="810" y="772"/>
                    </a:lnTo>
                    <a:lnTo>
                      <a:pt x="789" y="822"/>
                    </a:lnTo>
                    <a:lnTo>
                      <a:pt x="759" y="870"/>
                    </a:lnTo>
                    <a:lnTo>
                      <a:pt x="724" y="915"/>
                    </a:lnTo>
                    <a:lnTo>
                      <a:pt x="683" y="958"/>
                    </a:lnTo>
                    <a:lnTo>
                      <a:pt x="635" y="995"/>
                    </a:lnTo>
                    <a:lnTo>
                      <a:pt x="584" y="1028"/>
                    </a:lnTo>
                    <a:lnTo>
                      <a:pt x="528" y="1054"/>
                    </a:lnTo>
                    <a:lnTo>
                      <a:pt x="470" y="1075"/>
                    </a:lnTo>
                    <a:lnTo>
                      <a:pt x="408" y="1089"/>
                    </a:lnTo>
                    <a:lnTo>
                      <a:pt x="345" y="1095"/>
                    </a:lnTo>
                    <a:lnTo>
                      <a:pt x="286" y="1324"/>
                    </a:lnTo>
                    <a:lnTo>
                      <a:pt x="283" y="1339"/>
                    </a:lnTo>
                    <a:lnTo>
                      <a:pt x="279" y="1356"/>
                    </a:lnTo>
                    <a:lnTo>
                      <a:pt x="275" y="1371"/>
                    </a:lnTo>
                    <a:lnTo>
                      <a:pt x="271" y="1383"/>
                    </a:lnTo>
                    <a:lnTo>
                      <a:pt x="268" y="1388"/>
                    </a:lnTo>
                    <a:lnTo>
                      <a:pt x="265" y="1391"/>
                    </a:lnTo>
                    <a:lnTo>
                      <a:pt x="263" y="1392"/>
                    </a:lnTo>
                    <a:lnTo>
                      <a:pt x="260" y="1393"/>
                    </a:lnTo>
                    <a:lnTo>
                      <a:pt x="256" y="1393"/>
                    </a:lnTo>
                    <a:lnTo>
                      <a:pt x="251" y="1393"/>
                    </a:lnTo>
                    <a:lnTo>
                      <a:pt x="248" y="1393"/>
                    </a:lnTo>
                    <a:lnTo>
                      <a:pt x="245" y="1393"/>
                    </a:lnTo>
                    <a:lnTo>
                      <a:pt x="242" y="1392"/>
                    </a:lnTo>
                    <a:lnTo>
                      <a:pt x="240" y="1391"/>
                    </a:lnTo>
                    <a:lnTo>
                      <a:pt x="237" y="1389"/>
                    </a:lnTo>
                    <a:lnTo>
                      <a:pt x="236" y="1385"/>
                    </a:lnTo>
                    <a:lnTo>
                      <a:pt x="234" y="1381"/>
                    </a:lnTo>
                    <a:lnTo>
                      <a:pt x="233" y="1376"/>
                    </a:lnTo>
                    <a:lnTo>
                      <a:pt x="234" y="1371"/>
                    </a:lnTo>
                    <a:lnTo>
                      <a:pt x="237" y="1360"/>
                    </a:lnTo>
                    <a:lnTo>
                      <a:pt x="241" y="1343"/>
                    </a:lnTo>
                    <a:lnTo>
                      <a:pt x="247" y="1322"/>
                    </a:lnTo>
                    <a:lnTo>
                      <a:pt x="253" y="1298"/>
                    </a:lnTo>
                    <a:lnTo>
                      <a:pt x="260" y="1270"/>
                    </a:lnTo>
                    <a:lnTo>
                      <a:pt x="268" y="1240"/>
                    </a:lnTo>
                    <a:lnTo>
                      <a:pt x="280" y="1192"/>
                    </a:lnTo>
                    <a:lnTo>
                      <a:pt x="291" y="1143"/>
                    </a:lnTo>
                    <a:lnTo>
                      <a:pt x="303" y="1095"/>
                    </a:lnTo>
                    <a:lnTo>
                      <a:pt x="253" y="1090"/>
                    </a:lnTo>
                    <a:lnTo>
                      <a:pt x="207" y="1078"/>
                    </a:lnTo>
                    <a:lnTo>
                      <a:pt x="166" y="1063"/>
                    </a:lnTo>
                    <a:lnTo>
                      <a:pt x="128" y="1042"/>
                    </a:lnTo>
                    <a:lnTo>
                      <a:pt x="94" y="1018"/>
                    </a:lnTo>
                    <a:lnTo>
                      <a:pt x="66" y="992"/>
                    </a:lnTo>
                    <a:lnTo>
                      <a:pt x="43" y="962"/>
                    </a:lnTo>
                    <a:lnTo>
                      <a:pt x="24" y="927"/>
                    </a:lnTo>
                    <a:lnTo>
                      <a:pt x="11" y="891"/>
                    </a:lnTo>
                    <a:lnTo>
                      <a:pt x="3" y="854"/>
                    </a:lnTo>
                    <a:lnTo>
                      <a:pt x="0" y="815"/>
                    </a:lnTo>
                    <a:lnTo>
                      <a:pt x="6" y="763"/>
                    </a:lnTo>
                    <a:lnTo>
                      <a:pt x="19" y="710"/>
                    </a:lnTo>
                    <a:lnTo>
                      <a:pt x="41" y="661"/>
                    </a:lnTo>
                    <a:lnTo>
                      <a:pt x="70" y="612"/>
                    </a:lnTo>
                    <a:lnTo>
                      <a:pt x="107" y="567"/>
                    </a:lnTo>
                    <a:lnTo>
                      <a:pt x="148" y="526"/>
                    </a:lnTo>
                    <a:lnTo>
                      <a:pt x="195" y="489"/>
                    </a:lnTo>
                    <a:lnTo>
                      <a:pt x="248" y="456"/>
                    </a:lnTo>
                    <a:lnTo>
                      <a:pt x="303" y="429"/>
                    </a:lnTo>
                    <a:lnTo>
                      <a:pt x="361" y="408"/>
                    </a:lnTo>
                    <a:lnTo>
                      <a:pt x="421" y="395"/>
                    </a:lnTo>
                    <a:lnTo>
                      <a:pt x="483" y="388"/>
                    </a:lnTo>
                    <a:lnTo>
                      <a:pt x="576" y="31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90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808" y="2726"/>
                <a:ext cx="1054" cy="362"/>
              </a:xfrm>
              <a:custGeom>
                <a:avLst/>
                <a:gdLst/>
                <a:ahLst/>
                <a:cxnLst>
                  <a:cxn ang="0">
                    <a:pos x="1040" y="4"/>
                  </a:cxn>
                  <a:cxn ang="0">
                    <a:pos x="1052" y="30"/>
                  </a:cxn>
                  <a:cxn ang="0">
                    <a:pos x="1054" y="52"/>
                  </a:cxn>
                  <a:cxn ang="0">
                    <a:pos x="1046" y="124"/>
                  </a:cxn>
                  <a:cxn ang="0">
                    <a:pos x="1023" y="195"/>
                  </a:cxn>
                  <a:cxn ang="0">
                    <a:pos x="985" y="260"/>
                  </a:cxn>
                  <a:cxn ang="0">
                    <a:pos x="933" y="313"/>
                  </a:cxn>
                  <a:cxn ang="0">
                    <a:pos x="868" y="349"/>
                  </a:cxn>
                  <a:cxn ang="0">
                    <a:pos x="789" y="362"/>
                  </a:cxn>
                  <a:cxn ang="0">
                    <a:pos x="712" y="350"/>
                  </a:cxn>
                  <a:cxn ang="0">
                    <a:pos x="642" y="317"/>
                  </a:cxn>
                  <a:cxn ang="0">
                    <a:pos x="579" y="272"/>
                  </a:cxn>
                  <a:cxn ang="0">
                    <a:pos x="518" y="220"/>
                  </a:cxn>
                  <a:cxn ang="0">
                    <a:pos x="460" y="171"/>
                  </a:cxn>
                  <a:cxn ang="0">
                    <a:pos x="401" y="129"/>
                  </a:cxn>
                  <a:cxn ang="0">
                    <a:pos x="336" y="97"/>
                  </a:cxn>
                  <a:cxn ang="0">
                    <a:pos x="265" y="87"/>
                  </a:cxn>
                  <a:cxn ang="0">
                    <a:pos x="217" y="92"/>
                  </a:cxn>
                  <a:cxn ang="0">
                    <a:pos x="167" y="110"/>
                  </a:cxn>
                  <a:cxn ang="0">
                    <a:pos x="121" y="142"/>
                  </a:cxn>
                  <a:cxn ang="0">
                    <a:pos x="83" y="187"/>
                  </a:cxn>
                  <a:cxn ang="0">
                    <a:pos x="56" y="248"/>
                  </a:cxn>
                  <a:cxn ang="0">
                    <a:pos x="46" y="325"/>
                  </a:cxn>
                  <a:cxn ang="0">
                    <a:pos x="42" y="339"/>
                  </a:cxn>
                  <a:cxn ang="0">
                    <a:pos x="32" y="358"/>
                  </a:cxn>
                  <a:cxn ang="0">
                    <a:pos x="20" y="362"/>
                  </a:cxn>
                  <a:cxn ang="0">
                    <a:pos x="13" y="358"/>
                  </a:cxn>
                  <a:cxn ang="0">
                    <a:pos x="4" y="343"/>
                  </a:cxn>
                  <a:cxn ang="0">
                    <a:pos x="0" y="310"/>
                  </a:cxn>
                  <a:cxn ang="0">
                    <a:pos x="8" y="239"/>
                  </a:cxn>
                  <a:cxn ang="0">
                    <a:pos x="31" y="169"/>
                  </a:cxn>
                  <a:cxn ang="0">
                    <a:pos x="69" y="104"/>
                  </a:cxn>
                  <a:cxn ang="0">
                    <a:pos x="121" y="49"/>
                  </a:cxn>
                  <a:cxn ang="0">
                    <a:pos x="187" y="14"/>
                  </a:cxn>
                  <a:cxn ang="0">
                    <a:pos x="265" y="0"/>
                  </a:cxn>
                  <a:cxn ang="0">
                    <a:pos x="342" y="12"/>
                  </a:cxn>
                  <a:cxn ang="0">
                    <a:pos x="410" y="45"/>
                  </a:cxn>
                  <a:cxn ang="0">
                    <a:pos x="474" y="90"/>
                  </a:cxn>
                  <a:cxn ang="0">
                    <a:pos x="536" y="142"/>
                  </a:cxn>
                  <a:cxn ang="0">
                    <a:pos x="593" y="192"/>
                  </a:cxn>
                  <a:cxn ang="0">
                    <a:pos x="654" y="235"/>
                  </a:cxn>
                  <a:cxn ang="0">
                    <a:pos x="719" y="265"/>
                  </a:cxn>
                  <a:cxn ang="0">
                    <a:pos x="789" y="276"/>
                  </a:cxn>
                  <a:cxn ang="0">
                    <a:pos x="853" y="267"/>
                  </a:cxn>
                  <a:cxn ang="0">
                    <a:pos x="911" y="236"/>
                  </a:cxn>
                  <a:cxn ang="0">
                    <a:pos x="960" y="188"/>
                  </a:cxn>
                  <a:cxn ang="0">
                    <a:pos x="993" y="124"/>
                  </a:cxn>
                  <a:cxn ang="0">
                    <a:pos x="1009" y="41"/>
                  </a:cxn>
                  <a:cxn ang="0">
                    <a:pos x="1019" y="11"/>
                  </a:cxn>
                  <a:cxn ang="0">
                    <a:pos x="1031" y="0"/>
                  </a:cxn>
                </a:cxnLst>
                <a:rect l="0" t="0" r="r" b="b"/>
                <a:pathLst>
                  <a:path w="1054" h="362">
                    <a:moveTo>
                      <a:pt x="1031" y="0"/>
                    </a:moveTo>
                    <a:lnTo>
                      <a:pt x="1040" y="4"/>
                    </a:lnTo>
                    <a:lnTo>
                      <a:pt x="1047" y="14"/>
                    </a:lnTo>
                    <a:lnTo>
                      <a:pt x="1052" y="30"/>
                    </a:lnTo>
                    <a:lnTo>
                      <a:pt x="1054" y="52"/>
                    </a:lnTo>
                    <a:lnTo>
                      <a:pt x="1054" y="52"/>
                    </a:lnTo>
                    <a:lnTo>
                      <a:pt x="1052" y="88"/>
                    </a:lnTo>
                    <a:lnTo>
                      <a:pt x="1046" y="124"/>
                    </a:lnTo>
                    <a:lnTo>
                      <a:pt x="1036" y="161"/>
                    </a:lnTo>
                    <a:lnTo>
                      <a:pt x="1023" y="195"/>
                    </a:lnTo>
                    <a:lnTo>
                      <a:pt x="1005" y="228"/>
                    </a:lnTo>
                    <a:lnTo>
                      <a:pt x="985" y="260"/>
                    </a:lnTo>
                    <a:lnTo>
                      <a:pt x="961" y="288"/>
                    </a:lnTo>
                    <a:lnTo>
                      <a:pt x="933" y="313"/>
                    </a:lnTo>
                    <a:lnTo>
                      <a:pt x="902" y="333"/>
                    </a:lnTo>
                    <a:lnTo>
                      <a:pt x="868" y="349"/>
                    </a:lnTo>
                    <a:lnTo>
                      <a:pt x="830" y="358"/>
                    </a:lnTo>
                    <a:lnTo>
                      <a:pt x="789" y="362"/>
                    </a:lnTo>
                    <a:lnTo>
                      <a:pt x="748" y="358"/>
                    </a:lnTo>
                    <a:lnTo>
                      <a:pt x="712" y="350"/>
                    </a:lnTo>
                    <a:lnTo>
                      <a:pt x="676" y="335"/>
                    </a:lnTo>
                    <a:lnTo>
                      <a:pt x="642" y="317"/>
                    </a:lnTo>
                    <a:lnTo>
                      <a:pt x="610" y="296"/>
                    </a:lnTo>
                    <a:lnTo>
                      <a:pt x="579" y="272"/>
                    </a:lnTo>
                    <a:lnTo>
                      <a:pt x="548" y="247"/>
                    </a:lnTo>
                    <a:lnTo>
                      <a:pt x="518" y="220"/>
                    </a:lnTo>
                    <a:lnTo>
                      <a:pt x="490" y="195"/>
                    </a:lnTo>
                    <a:lnTo>
                      <a:pt x="460" y="171"/>
                    </a:lnTo>
                    <a:lnTo>
                      <a:pt x="431" y="149"/>
                    </a:lnTo>
                    <a:lnTo>
                      <a:pt x="401" y="129"/>
                    </a:lnTo>
                    <a:lnTo>
                      <a:pt x="369" y="112"/>
                    </a:lnTo>
                    <a:lnTo>
                      <a:pt x="336" y="97"/>
                    </a:lnTo>
                    <a:lnTo>
                      <a:pt x="301" y="89"/>
                    </a:lnTo>
                    <a:lnTo>
                      <a:pt x="265" y="87"/>
                    </a:lnTo>
                    <a:lnTo>
                      <a:pt x="241" y="88"/>
                    </a:lnTo>
                    <a:lnTo>
                      <a:pt x="217" y="92"/>
                    </a:lnTo>
                    <a:lnTo>
                      <a:pt x="191" y="100"/>
                    </a:lnTo>
                    <a:lnTo>
                      <a:pt x="167" y="110"/>
                    </a:lnTo>
                    <a:lnTo>
                      <a:pt x="143" y="124"/>
                    </a:lnTo>
                    <a:lnTo>
                      <a:pt x="121" y="142"/>
                    </a:lnTo>
                    <a:lnTo>
                      <a:pt x="101" y="162"/>
                    </a:lnTo>
                    <a:lnTo>
                      <a:pt x="83" y="187"/>
                    </a:lnTo>
                    <a:lnTo>
                      <a:pt x="69" y="216"/>
                    </a:lnTo>
                    <a:lnTo>
                      <a:pt x="56" y="248"/>
                    </a:lnTo>
                    <a:lnTo>
                      <a:pt x="48" y="285"/>
                    </a:lnTo>
                    <a:lnTo>
                      <a:pt x="46" y="325"/>
                    </a:lnTo>
                    <a:lnTo>
                      <a:pt x="44" y="330"/>
                    </a:lnTo>
                    <a:lnTo>
                      <a:pt x="42" y="339"/>
                    </a:lnTo>
                    <a:lnTo>
                      <a:pt x="38" y="350"/>
                    </a:lnTo>
                    <a:lnTo>
                      <a:pt x="32" y="358"/>
                    </a:lnTo>
                    <a:lnTo>
                      <a:pt x="23" y="362"/>
                    </a:lnTo>
                    <a:lnTo>
                      <a:pt x="20" y="362"/>
                    </a:lnTo>
                    <a:lnTo>
                      <a:pt x="17" y="361"/>
                    </a:lnTo>
                    <a:lnTo>
                      <a:pt x="13" y="358"/>
                    </a:lnTo>
                    <a:lnTo>
                      <a:pt x="8" y="353"/>
                    </a:lnTo>
                    <a:lnTo>
                      <a:pt x="4" y="343"/>
                    </a:lnTo>
                    <a:lnTo>
                      <a:pt x="1" y="329"/>
                    </a:lnTo>
                    <a:lnTo>
                      <a:pt x="0" y="310"/>
                    </a:lnTo>
                    <a:lnTo>
                      <a:pt x="3" y="275"/>
                    </a:lnTo>
                    <a:lnTo>
                      <a:pt x="8" y="239"/>
                    </a:lnTo>
                    <a:lnTo>
                      <a:pt x="17" y="203"/>
                    </a:lnTo>
                    <a:lnTo>
                      <a:pt x="31" y="169"/>
                    </a:lnTo>
                    <a:lnTo>
                      <a:pt x="48" y="134"/>
                    </a:lnTo>
                    <a:lnTo>
                      <a:pt x="69" y="104"/>
                    </a:lnTo>
                    <a:lnTo>
                      <a:pt x="93" y="75"/>
                    </a:lnTo>
                    <a:lnTo>
                      <a:pt x="121" y="49"/>
                    </a:lnTo>
                    <a:lnTo>
                      <a:pt x="152" y="30"/>
                    </a:lnTo>
                    <a:lnTo>
                      <a:pt x="187" y="14"/>
                    </a:lnTo>
                    <a:lnTo>
                      <a:pt x="225" y="4"/>
                    </a:lnTo>
                    <a:lnTo>
                      <a:pt x="265" y="0"/>
                    </a:lnTo>
                    <a:lnTo>
                      <a:pt x="304" y="4"/>
                    </a:lnTo>
                    <a:lnTo>
                      <a:pt x="342" y="12"/>
                    </a:lnTo>
                    <a:lnTo>
                      <a:pt x="377" y="27"/>
                    </a:lnTo>
                    <a:lnTo>
                      <a:pt x="410" y="45"/>
                    </a:lnTo>
                    <a:lnTo>
                      <a:pt x="443" y="67"/>
                    </a:lnTo>
                    <a:lnTo>
                      <a:pt x="474" y="90"/>
                    </a:lnTo>
                    <a:lnTo>
                      <a:pt x="505" y="116"/>
                    </a:lnTo>
                    <a:lnTo>
                      <a:pt x="536" y="142"/>
                    </a:lnTo>
                    <a:lnTo>
                      <a:pt x="565" y="167"/>
                    </a:lnTo>
                    <a:lnTo>
                      <a:pt x="593" y="192"/>
                    </a:lnTo>
                    <a:lnTo>
                      <a:pt x="623" y="215"/>
                    </a:lnTo>
                    <a:lnTo>
                      <a:pt x="654" y="235"/>
                    </a:lnTo>
                    <a:lnTo>
                      <a:pt x="685" y="252"/>
                    </a:lnTo>
                    <a:lnTo>
                      <a:pt x="719" y="265"/>
                    </a:lnTo>
                    <a:lnTo>
                      <a:pt x="752" y="273"/>
                    </a:lnTo>
                    <a:lnTo>
                      <a:pt x="789" y="276"/>
                    </a:lnTo>
                    <a:lnTo>
                      <a:pt x="821" y="273"/>
                    </a:lnTo>
                    <a:lnTo>
                      <a:pt x="853" y="267"/>
                    </a:lnTo>
                    <a:lnTo>
                      <a:pt x="883" y="253"/>
                    </a:lnTo>
                    <a:lnTo>
                      <a:pt x="911" y="236"/>
                    </a:lnTo>
                    <a:lnTo>
                      <a:pt x="937" y="215"/>
                    </a:lnTo>
                    <a:lnTo>
                      <a:pt x="960" y="188"/>
                    </a:lnTo>
                    <a:lnTo>
                      <a:pt x="978" y="158"/>
                    </a:lnTo>
                    <a:lnTo>
                      <a:pt x="993" y="124"/>
                    </a:lnTo>
                    <a:lnTo>
                      <a:pt x="1004" y="85"/>
                    </a:lnTo>
                    <a:lnTo>
                      <a:pt x="1009" y="41"/>
                    </a:lnTo>
                    <a:lnTo>
                      <a:pt x="1012" y="23"/>
                    </a:lnTo>
                    <a:lnTo>
                      <a:pt x="1019" y="11"/>
                    </a:lnTo>
                    <a:lnTo>
                      <a:pt x="1025" y="3"/>
                    </a:lnTo>
                    <a:lnTo>
                      <a:pt x="10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1"/>
              <p:cNvSpPr>
                <a:spLocks noEditPoints="1"/>
              </p:cNvSpPr>
              <p:nvPr/>
            </p:nvSpPr>
            <p:spPr bwMode="auto">
              <a:xfrm>
                <a:off x="1811" y="3214"/>
                <a:ext cx="1048" cy="360"/>
              </a:xfrm>
              <a:custGeom>
                <a:avLst/>
                <a:gdLst/>
                <a:ahLst/>
                <a:cxnLst>
                  <a:cxn ang="0">
                    <a:pos x="52" y="299"/>
                  </a:cxn>
                  <a:cxn ang="0">
                    <a:pos x="994" y="299"/>
                  </a:cxn>
                  <a:cxn ang="0">
                    <a:pos x="1006" y="299"/>
                  </a:cxn>
                  <a:cxn ang="0">
                    <a:pos x="1018" y="300"/>
                  </a:cxn>
                  <a:cxn ang="0">
                    <a:pos x="1031" y="303"/>
                  </a:cxn>
                  <a:cxn ang="0">
                    <a:pos x="1040" y="308"/>
                  </a:cxn>
                  <a:cxn ang="0">
                    <a:pos x="1045" y="318"/>
                  </a:cxn>
                  <a:cxn ang="0">
                    <a:pos x="1048" y="331"/>
                  </a:cxn>
                  <a:cxn ang="0">
                    <a:pos x="1045" y="343"/>
                  </a:cxn>
                  <a:cxn ang="0">
                    <a:pos x="1040" y="352"/>
                  </a:cxn>
                  <a:cxn ang="0">
                    <a:pos x="1031" y="356"/>
                  </a:cxn>
                  <a:cxn ang="0">
                    <a:pos x="1020" y="359"/>
                  </a:cxn>
                  <a:cxn ang="0">
                    <a:pos x="1008" y="360"/>
                  </a:cxn>
                  <a:cxn ang="0">
                    <a:pos x="996" y="360"/>
                  </a:cxn>
                  <a:cxn ang="0">
                    <a:pos x="52" y="360"/>
                  </a:cxn>
                  <a:cxn ang="0">
                    <a:pos x="40" y="360"/>
                  </a:cxn>
                  <a:cxn ang="0">
                    <a:pos x="28" y="359"/>
                  </a:cxn>
                  <a:cxn ang="0">
                    <a:pos x="17" y="356"/>
                  </a:cxn>
                  <a:cxn ang="0">
                    <a:pos x="9" y="352"/>
                  </a:cxn>
                  <a:cxn ang="0">
                    <a:pos x="2" y="343"/>
                  </a:cxn>
                  <a:cxn ang="0">
                    <a:pos x="0" y="331"/>
                  </a:cxn>
                  <a:cxn ang="0">
                    <a:pos x="2" y="318"/>
                  </a:cxn>
                  <a:cxn ang="0">
                    <a:pos x="9" y="308"/>
                  </a:cxn>
                  <a:cxn ang="0">
                    <a:pos x="17" y="303"/>
                  </a:cxn>
                  <a:cxn ang="0">
                    <a:pos x="28" y="300"/>
                  </a:cxn>
                  <a:cxn ang="0">
                    <a:pos x="40" y="299"/>
                  </a:cxn>
                  <a:cxn ang="0">
                    <a:pos x="52" y="299"/>
                  </a:cxn>
                  <a:cxn ang="0">
                    <a:pos x="52" y="0"/>
                  </a:cxn>
                  <a:cxn ang="0">
                    <a:pos x="996" y="0"/>
                  </a:cxn>
                  <a:cxn ang="0">
                    <a:pos x="1008" y="0"/>
                  </a:cxn>
                  <a:cxn ang="0">
                    <a:pos x="1020" y="0"/>
                  </a:cxn>
                  <a:cxn ang="0">
                    <a:pos x="1031" y="2"/>
                  </a:cxn>
                  <a:cxn ang="0">
                    <a:pos x="1040" y="8"/>
                  </a:cxn>
                  <a:cxn ang="0">
                    <a:pos x="1045" y="16"/>
                  </a:cxn>
                  <a:cxn ang="0">
                    <a:pos x="1048" y="29"/>
                  </a:cxn>
                  <a:cxn ang="0">
                    <a:pos x="1045" y="42"/>
                  </a:cxn>
                  <a:cxn ang="0">
                    <a:pos x="1040" y="50"/>
                  </a:cxn>
                  <a:cxn ang="0">
                    <a:pos x="1031" y="57"/>
                  </a:cxn>
                  <a:cxn ang="0">
                    <a:pos x="1018" y="59"/>
                  </a:cxn>
                  <a:cxn ang="0">
                    <a:pos x="1006" y="59"/>
                  </a:cxn>
                  <a:cxn ang="0">
                    <a:pos x="994" y="61"/>
                  </a:cxn>
                  <a:cxn ang="0">
                    <a:pos x="52" y="61"/>
                  </a:cxn>
                  <a:cxn ang="0">
                    <a:pos x="40" y="59"/>
                  </a:cxn>
                  <a:cxn ang="0">
                    <a:pos x="28" y="59"/>
                  </a:cxn>
                  <a:cxn ang="0">
                    <a:pos x="17" y="57"/>
                  </a:cxn>
                  <a:cxn ang="0">
                    <a:pos x="9" y="50"/>
                  </a:cxn>
                  <a:cxn ang="0">
                    <a:pos x="2" y="42"/>
                  </a:cxn>
                  <a:cxn ang="0">
                    <a:pos x="0" y="29"/>
                  </a:cxn>
                  <a:cxn ang="0">
                    <a:pos x="2" y="16"/>
                  </a:cxn>
                  <a:cxn ang="0">
                    <a:pos x="9" y="8"/>
                  </a:cxn>
                  <a:cxn ang="0">
                    <a:pos x="17" y="2"/>
                  </a:cxn>
                  <a:cxn ang="0">
                    <a:pos x="28" y="0"/>
                  </a:cxn>
                  <a:cxn ang="0">
                    <a:pos x="40" y="0"/>
                  </a:cxn>
                  <a:cxn ang="0">
                    <a:pos x="52" y="0"/>
                  </a:cxn>
                </a:cxnLst>
                <a:rect l="0" t="0" r="r" b="b"/>
                <a:pathLst>
                  <a:path w="1048" h="360">
                    <a:moveTo>
                      <a:pt x="52" y="299"/>
                    </a:moveTo>
                    <a:lnTo>
                      <a:pt x="994" y="299"/>
                    </a:lnTo>
                    <a:lnTo>
                      <a:pt x="1006" y="299"/>
                    </a:lnTo>
                    <a:lnTo>
                      <a:pt x="1018" y="300"/>
                    </a:lnTo>
                    <a:lnTo>
                      <a:pt x="1031" y="303"/>
                    </a:lnTo>
                    <a:lnTo>
                      <a:pt x="1040" y="308"/>
                    </a:lnTo>
                    <a:lnTo>
                      <a:pt x="1045" y="318"/>
                    </a:lnTo>
                    <a:lnTo>
                      <a:pt x="1048" y="331"/>
                    </a:lnTo>
                    <a:lnTo>
                      <a:pt x="1045" y="343"/>
                    </a:lnTo>
                    <a:lnTo>
                      <a:pt x="1040" y="352"/>
                    </a:lnTo>
                    <a:lnTo>
                      <a:pt x="1031" y="356"/>
                    </a:lnTo>
                    <a:lnTo>
                      <a:pt x="1020" y="359"/>
                    </a:lnTo>
                    <a:lnTo>
                      <a:pt x="1008" y="360"/>
                    </a:lnTo>
                    <a:lnTo>
                      <a:pt x="996" y="360"/>
                    </a:lnTo>
                    <a:lnTo>
                      <a:pt x="52" y="360"/>
                    </a:lnTo>
                    <a:lnTo>
                      <a:pt x="40" y="360"/>
                    </a:lnTo>
                    <a:lnTo>
                      <a:pt x="28" y="359"/>
                    </a:lnTo>
                    <a:lnTo>
                      <a:pt x="17" y="356"/>
                    </a:lnTo>
                    <a:lnTo>
                      <a:pt x="9" y="352"/>
                    </a:lnTo>
                    <a:lnTo>
                      <a:pt x="2" y="343"/>
                    </a:lnTo>
                    <a:lnTo>
                      <a:pt x="0" y="331"/>
                    </a:lnTo>
                    <a:lnTo>
                      <a:pt x="2" y="318"/>
                    </a:lnTo>
                    <a:lnTo>
                      <a:pt x="9" y="308"/>
                    </a:lnTo>
                    <a:lnTo>
                      <a:pt x="17" y="303"/>
                    </a:lnTo>
                    <a:lnTo>
                      <a:pt x="28" y="300"/>
                    </a:lnTo>
                    <a:lnTo>
                      <a:pt x="40" y="299"/>
                    </a:lnTo>
                    <a:lnTo>
                      <a:pt x="52" y="299"/>
                    </a:lnTo>
                    <a:close/>
                    <a:moveTo>
                      <a:pt x="52" y="0"/>
                    </a:moveTo>
                    <a:lnTo>
                      <a:pt x="996" y="0"/>
                    </a:lnTo>
                    <a:lnTo>
                      <a:pt x="1008" y="0"/>
                    </a:lnTo>
                    <a:lnTo>
                      <a:pt x="1020" y="0"/>
                    </a:lnTo>
                    <a:lnTo>
                      <a:pt x="1031" y="2"/>
                    </a:lnTo>
                    <a:lnTo>
                      <a:pt x="1040" y="8"/>
                    </a:lnTo>
                    <a:lnTo>
                      <a:pt x="1045" y="16"/>
                    </a:lnTo>
                    <a:lnTo>
                      <a:pt x="1048" y="29"/>
                    </a:lnTo>
                    <a:lnTo>
                      <a:pt x="1045" y="42"/>
                    </a:lnTo>
                    <a:lnTo>
                      <a:pt x="1040" y="50"/>
                    </a:lnTo>
                    <a:lnTo>
                      <a:pt x="1031" y="57"/>
                    </a:lnTo>
                    <a:lnTo>
                      <a:pt x="1018" y="59"/>
                    </a:lnTo>
                    <a:lnTo>
                      <a:pt x="1006" y="59"/>
                    </a:lnTo>
                    <a:lnTo>
                      <a:pt x="994" y="61"/>
                    </a:lnTo>
                    <a:lnTo>
                      <a:pt x="52" y="61"/>
                    </a:lnTo>
                    <a:lnTo>
                      <a:pt x="40" y="59"/>
                    </a:lnTo>
                    <a:lnTo>
                      <a:pt x="28" y="59"/>
                    </a:lnTo>
                    <a:lnTo>
                      <a:pt x="17" y="57"/>
                    </a:lnTo>
                    <a:lnTo>
                      <a:pt x="9" y="50"/>
                    </a:lnTo>
                    <a:lnTo>
                      <a:pt x="2" y="42"/>
                    </a:lnTo>
                    <a:lnTo>
                      <a:pt x="0" y="29"/>
                    </a:lnTo>
                    <a:lnTo>
                      <a:pt x="2" y="16"/>
                    </a:lnTo>
                    <a:lnTo>
                      <a:pt x="9" y="8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2"/>
              <p:cNvSpPr>
                <a:spLocks noEditPoints="1"/>
              </p:cNvSpPr>
              <p:nvPr/>
            </p:nvSpPr>
            <p:spPr bwMode="auto">
              <a:xfrm>
                <a:off x="3454" y="2631"/>
                <a:ext cx="828" cy="1393"/>
              </a:xfrm>
              <a:custGeom>
                <a:avLst/>
                <a:gdLst/>
                <a:ahLst/>
                <a:cxnLst>
                  <a:cxn ang="0">
                    <a:pos x="353" y="1061"/>
                  </a:cxn>
                  <a:cxn ang="0">
                    <a:pos x="490" y="1024"/>
                  </a:cxn>
                  <a:cxn ang="0">
                    <a:pos x="599" y="944"/>
                  </a:cxn>
                  <a:cxn ang="0">
                    <a:pos x="674" y="837"/>
                  </a:cxn>
                  <a:cxn ang="0">
                    <a:pos x="716" y="717"/>
                  </a:cxn>
                  <a:cxn ang="0">
                    <a:pos x="721" y="599"/>
                  </a:cxn>
                  <a:cxn ang="0">
                    <a:pos x="685" y="505"/>
                  </a:cxn>
                  <a:cxn ang="0">
                    <a:pos x="614" y="446"/>
                  </a:cxn>
                  <a:cxn ang="0">
                    <a:pos x="515" y="423"/>
                  </a:cxn>
                  <a:cxn ang="0">
                    <a:pos x="474" y="423"/>
                  </a:cxn>
                  <a:cxn ang="0">
                    <a:pos x="327" y="466"/>
                  </a:cxn>
                  <a:cxn ang="0">
                    <a:pos x="215" y="555"/>
                  </a:cxn>
                  <a:cxn ang="0">
                    <a:pos x="141" y="673"/>
                  </a:cxn>
                  <a:cxn ang="0">
                    <a:pos x="106" y="804"/>
                  </a:cxn>
                  <a:cxn ang="0">
                    <a:pos x="114" y="922"/>
                  </a:cxn>
                  <a:cxn ang="0">
                    <a:pos x="161" y="1000"/>
                  </a:cxn>
                  <a:cxn ang="0">
                    <a:pos x="233" y="1045"/>
                  </a:cxn>
                  <a:cxn ang="0">
                    <a:pos x="312" y="1061"/>
                  </a:cxn>
                  <a:cxn ang="0">
                    <a:pos x="606" y="1"/>
                  </a:cxn>
                  <a:cxn ang="0">
                    <a:pos x="614" y="7"/>
                  </a:cxn>
                  <a:cxn ang="0">
                    <a:pos x="618" y="13"/>
                  </a:cxn>
                  <a:cxn ang="0">
                    <a:pos x="616" y="20"/>
                  </a:cxn>
                  <a:cxn ang="0">
                    <a:pos x="526" y="388"/>
                  </a:cxn>
                  <a:cxn ang="0">
                    <a:pos x="655" y="419"/>
                  </a:cxn>
                  <a:cxn ang="0">
                    <a:pos x="747" y="477"/>
                  </a:cxn>
                  <a:cxn ang="0">
                    <a:pos x="802" y="555"/>
                  </a:cxn>
                  <a:cxn ang="0">
                    <a:pos x="826" y="640"/>
                  </a:cxn>
                  <a:cxn ang="0">
                    <a:pos x="810" y="772"/>
                  </a:cxn>
                  <a:cxn ang="0">
                    <a:pos x="724" y="915"/>
                  </a:cxn>
                  <a:cxn ang="0">
                    <a:pos x="583" y="1028"/>
                  </a:cxn>
                  <a:cxn ang="0">
                    <a:pos x="408" y="1089"/>
                  </a:cxn>
                  <a:cxn ang="0">
                    <a:pos x="281" y="1339"/>
                  </a:cxn>
                  <a:cxn ang="0">
                    <a:pos x="270" y="1383"/>
                  </a:cxn>
                  <a:cxn ang="0">
                    <a:pos x="262" y="1392"/>
                  </a:cxn>
                  <a:cxn ang="0">
                    <a:pos x="250" y="1393"/>
                  </a:cxn>
                  <a:cxn ang="0">
                    <a:pos x="242" y="1392"/>
                  </a:cxn>
                  <a:cxn ang="0">
                    <a:pos x="234" y="1385"/>
                  </a:cxn>
                  <a:cxn ang="0">
                    <a:pos x="234" y="1371"/>
                  </a:cxn>
                  <a:cxn ang="0">
                    <a:pos x="246" y="1322"/>
                  </a:cxn>
                  <a:cxn ang="0">
                    <a:pos x="268" y="1240"/>
                  </a:cxn>
                  <a:cxn ang="0">
                    <a:pos x="303" y="1095"/>
                  </a:cxn>
                  <a:cxn ang="0">
                    <a:pos x="164" y="1063"/>
                  </a:cxn>
                  <a:cxn ang="0">
                    <a:pos x="66" y="992"/>
                  </a:cxn>
                  <a:cxn ang="0">
                    <a:pos x="11" y="891"/>
                  </a:cxn>
                  <a:cxn ang="0">
                    <a:pos x="5" y="763"/>
                  </a:cxn>
                  <a:cxn ang="0">
                    <a:pos x="70" y="612"/>
                  </a:cxn>
                  <a:cxn ang="0">
                    <a:pos x="195" y="489"/>
                  </a:cxn>
                  <a:cxn ang="0">
                    <a:pos x="361" y="408"/>
                  </a:cxn>
                  <a:cxn ang="0">
                    <a:pos x="575" y="31"/>
                  </a:cxn>
                  <a:cxn ang="0">
                    <a:pos x="589" y="1"/>
                  </a:cxn>
                </a:cxnLst>
                <a:rect l="0" t="0" r="r" b="b"/>
                <a:pathLst>
                  <a:path w="828" h="1393">
                    <a:moveTo>
                      <a:pt x="515" y="423"/>
                    </a:moveTo>
                    <a:lnTo>
                      <a:pt x="515" y="423"/>
                    </a:lnTo>
                    <a:lnTo>
                      <a:pt x="353" y="1061"/>
                    </a:lnTo>
                    <a:lnTo>
                      <a:pt x="401" y="1054"/>
                    </a:lnTo>
                    <a:lnTo>
                      <a:pt x="448" y="1041"/>
                    </a:lnTo>
                    <a:lnTo>
                      <a:pt x="490" y="1024"/>
                    </a:lnTo>
                    <a:lnTo>
                      <a:pt x="530" y="1001"/>
                    </a:lnTo>
                    <a:lnTo>
                      <a:pt x="565" y="973"/>
                    </a:lnTo>
                    <a:lnTo>
                      <a:pt x="599" y="944"/>
                    </a:lnTo>
                    <a:lnTo>
                      <a:pt x="627" y="910"/>
                    </a:lnTo>
                    <a:lnTo>
                      <a:pt x="653" y="874"/>
                    </a:lnTo>
                    <a:lnTo>
                      <a:pt x="674" y="837"/>
                    </a:lnTo>
                    <a:lnTo>
                      <a:pt x="692" y="797"/>
                    </a:lnTo>
                    <a:lnTo>
                      <a:pt x="705" y="758"/>
                    </a:lnTo>
                    <a:lnTo>
                      <a:pt x="716" y="717"/>
                    </a:lnTo>
                    <a:lnTo>
                      <a:pt x="721" y="677"/>
                    </a:lnTo>
                    <a:lnTo>
                      <a:pt x="724" y="637"/>
                    </a:lnTo>
                    <a:lnTo>
                      <a:pt x="721" y="599"/>
                    </a:lnTo>
                    <a:lnTo>
                      <a:pt x="713" y="563"/>
                    </a:lnTo>
                    <a:lnTo>
                      <a:pt x="701" y="532"/>
                    </a:lnTo>
                    <a:lnTo>
                      <a:pt x="685" y="505"/>
                    </a:lnTo>
                    <a:lnTo>
                      <a:pt x="665" y="481"/>
                    </a:lnTo>
                    <a:lnTo>
                      <a:pt x="641" y="462"/>
                    </a:lnTo>
                    <a:lnTo>
                      <a:pt x="614" y="446"/>
                    </a:lnTo>
                    <a:lnTo>
                      <a:pt x="583" y="434"/>
                    </a:lnTo>
                    <a:lnTo>
                      <a:pt x="550" y="426"/>
                    </a:lnTo>
                    <a:lnTo>
                      <a:pt x="515" y="423"/>
                    </a:lnTo>
                    <a:lnTo>
                      <a:pt x="515" y="423"/>
                    </a:lnTo>
                    <a:lnTo>
                      <a:pt x="515" y="423"/>
                    </a:lnTo>
                    <a:close/>
                    <a:moveTo>
                      <a:pt x="474" y="423"/>
                    </a:moveTo>
                    <a:lnTo>
                      <a:pt x="421" y="430"/>
                    </a:lnTo>
                    <a:lnTo>
                      <a:pt x="373" y="445"/>
                    </a:lnTo>
                    <a:lnTo>
                      <a:pt x="327" y="466"/>
                    </a:lnTo>
                    <a:lnTo>
                      <a:pt x="285" y="491"/>
                    </a:lnTo>
                    <a:lnTo>
                      <a:pt x="249" y="522"/>
                    </a:lnTo>
                    <a:lnTo>
                      <a:pt x="215" y="555"/>
                    </a:lnTo>
                    <a:lnTo>
                      <a:pt x="187" y="592"/>
                    </a:lnTo>
                    <a:lnTo>
                      <a:pt x="161" y="632"/>
                    </a:lnTo>
                    <a:lnTo>
                      <a:pt x="141" y="673"/>
                    </a:lnTo>
                    <a:lnTo>
                      <a:pt x="125" y="717"/>
                    </a:lnTo>
                    <a:lnTo>
                      <a:pt x="113" y="760"/>
                    </a:lnTo>
                    <a:lnTo>
                      <a:pt x="106" y="804"/>
                    </a:lnTo>
                    <a:lnTo>
                      <a:pt x="105" y="846"/>
                    </a:lnTo>
                    <a:lnTo>
                      <a:pt x="106" y="886"/>
                    </a:lnTo>
                    <a:lnTo>
                      <a:pt x="114" y="922"/>
                    </a:lnTo>
                    <a:lnTo>
                      <a:pt x="126" y="952"/>
                    </a:lnTo>
                    <a:lnTo>
                      <a:pt x="143" y="977"/>
                    </a:lnTo>
                    <a:lnTo>
                      <a:pt x="161" y="1000"/>
                    </a:lnTo>
                    <a:lnTo>
                      <a:pt x="183" y="1018"/>
                    </a:lnTo>
                    <a:lnTo>
                      <a:pt x="207" y="1033"/>
                    </a:lnTo>
                    <a:lnTo>
                      <a:pt x="233" y="1045"/>
                    </a:lnTo>
                    <a:lnTo>
                      <a:pt x="258" y="1053"/>
                    </a:lnTo>
                    <a:lnTo>
                      <a:pt x="285" y="1058"/>
                    </a:lnTo>
                    <a:lnTo>
                      <a:pt x="312" y="1061"/>
                    </a:lnTo>
                    <a:lnTo>
                      <a:pt x="474" y="42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3"/>
                    </a:lnTo>
                    <a:lnTo>
                      <a:pt x="612" y="4"/>
                    </a:lnTo>
                    <a:lnTo>
                      <a:pt x="614" y="7"/>
                    </a:lnTo>
                    <a:lnTo>
                      <a:pt x="616" y="9"/>
                    </a:lnTo>
                    <a:lnTo>
                      <a:pt x="616" y="12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5"/>
                    </a:lnTo>
                    <a:lnTo>
                      <a:pt x="616" y="20"/>
                    </a:lnTo>
                    <a:lnTo>
                      <a:pt x="614" y="33"/>
                    </a:lnTo>
                    <a:lnTo>
                      <a:pt x="612" y="37"/>
                    </a:lnTo>
                    <a:lnTo>
                      <a:pt x="526" y="388"/>
                    </a:lnTo>
                    <a:lnTo>
                      <a:pt x="573" y="395"/>
                    </a:lnTo>
                    <a:lnTo>
                      <a:pt x="616" y="404"/>
                    </a:lnTo>
                    <a:lnTo>
                      <a:pt x="655" y="419"/>
                    </a:lnTo>
                    <a:lnTo>
                      <a:pt x="690" y="436"/>
                    </a:lnTo>
                    <a:lnTo>
                      <a:pt x="720" y="456"/>
                    </a:lnTo>
                    <a:lnTo>
                      <a:pt x="747" y="477"/>
                    </a:lnTo>
                    <a:lnTo>
                      <a:pt x="770" y="502"/>
                    </a:lnTo>
                    <a:lnTo>
                      <a:pt x="787" y="527"/>
                    </a:lnTo>
                    <a:lnTo>
                      <a:pt x="802" y="555"/>
                    </a:lnTo>
                    <a:lnTo>
                      <a:pt x="814" y="583"/>
                    </a:lnTo>
                    <a:lnTo>
                      <a:pt x="822" y="612"/>
                    </a:lnTo>
                    <a:lnTo>
                      <a:pt x="826" y="640"/>
                    </a:lnTo>
                    <a:lnTo>
                      <a:pt x="828" y="669"/>
                    </a:lnTo>
                    <a:lnTo>
                      <a:pt x="824" y="720"/>
                    </a:lnTo>
                    <a:lnTo>
                      <a:pt x="810" y="772"/>
                    </a:lnTo>
                    <a:lnTo>
                      <a:pt x="789" y="822"/>
                    </a:lnTo>
                    <a:lnTo>
                      <a:pt x="759" y="870"/>
                    </a:lnTo>
                    <a:lnTo>
                      <a:pt x="724" y="915"/>
                    </a:lnTo>
                    <a:lnTo>
                      <a:pt x="682" y="958"/>
                    </a:lnTo>
                    <a:lnTo>
                      <a:pt x="635" y="995"/>
                    </a:lnTo>
                    <a:lnTo>
                      <a:pt x="583" y="1028"/>
                    </a:lnTo>
                    <a:lnTo>
                      <a:pt x="527" y="1054"/>
                    </a:lnTo>
                    <a:lnTo>
                      <a:pt x="470" y="1075"/>
                    </a:lnTo>
                    <a:lnTo>
                      <a:pt x="408" y="1089"/>
                    </a:lnTo>
                    <a:lnTo>
                      <a:pt x="344" y="1095"/>
                    </a:lnTo>
                    <a:lnTo>
                      <a:pt x="285" y="1324"/>
                    </a:lnTo>
                    <a:lnTo>
                      <a:pt x="281" y="1339"/>
                    </a:lnTo>
                    <a:lnTo>
                      <a:pt x="277" y="1356"/>
                    </a:lnTo>
                    <a:lnTo>
                      <a:pt x="273" y="1371"/>
                    </a:lnTo>
                    <a:lnTo>
                      <a:pt x="270" y="1383"/>
                    </a:lnTo>
                    <a:lnTo>
                      <a:pt x="268" y="1388"/>
                    </a:lnTo>
                    <a:lnTo>
                      <a:pt x="265" y="1391"/>
                    </a:lnTo>
                    <a:lnTo>
                      <a:pt x="262" y="1392"/>
                    </a:lnTo>
                    <a:lnTo>
                      <a:pt x="260" y="1393"/>
                    </a:lnTo>
                    <a:lnTo>
                      <a:pt x="256" y="1393"/>
                    </a:lnTo>
                    <a:lnTo>
                      <a:pt x="250" y="1393"/>
                    </a:lnTo>
                    <a:lnTo>
                      <a:pt x="248" y="1393"/>
                    </a:lnTo>
                    <a:lnTo>
                      <a:pt x="245" y="1393"/>
                    </a:lnTo>
                    <a:lnTo>
                      <a:pt x="242" y="1392"/>
                    </a:lnTo>
                    <a:lnTo>
                      <a:pt x="239" y="1391"/>
                    </a:lnTo>
                    <a:lnTo>
                      <a:pt x="237" y="1389"/>
                    </a:lnTo>
                    <a:lnTo>
                      <a:pt x="234" y="1385"/>
                    </a:lnTo>
                    <a:lnTo>
                      <a:pt x="234" y="1381"/>
                    </a:lnTo>
                    <a:lnTo>
                      <a:pt x="233" y="1376"/>
                    </a:lnTo>
                    <a:lnTo>
                      <a:pt x="234" y="1371"/>
                    </a:lnTo>
                    <a:lnTo>
                      <a:pt x="237" y="1360"/>
                    </a:lnTo>
                    <a:lnTo>
                      <a:pt x="241" y="1343"/>
                    </a:lnTo>
                    <a:lnTo>
                      <a:pt x="246" y="1322"/>
                    </a:lnTo>
                    <a:lnTo>
                      <a:pt x="252" y="1298"/>
                    </a:lnTo>
                    <a:lnTo>
                      <a:pt x="260" y="1270"/>
                    </a:lnTo>
                    <a:lnTo>
                      <a:pt x="268" y="1240"/>
                    </a:lnTo>
                    <a:lnTo>
                      <a:pt x="280" y="1192"/>
                    </a:lnTo>
                    <a:lnTo>
                      <a:pt x="291" y="1143"/>
                    </a:lnTo>
                    <a:lnTo>
                      <a:pt x="303" y="1095"/>
                    </a:lnTo>
                    <a:lnTo>
                      <a:pt x="253" y="1090"/>
                    </a:lnTo>
                    <a:lnTo>
                      <a:pt x="206" y="1078"/>
                    </a:lnTo>
                    <a:lnTo>
                      <a:pt x="164" y="1063"/>
                    </a:lnTo>
                    <a:lnTo>
                      <a:pt x="128" y="1042"/>
                    </a:lnTo>
                    <a:lnTo>
                      <a:pt x="94" y="1018"/>
                    </a:lnTo>
                    <a:lnTo>
                      <a:pt x="66" y="992"/>
                    </a:lnTo>
                    <a:lnTo>
                      <a:pt x="43" y="962"/>
                    </a:lnTo>
                    <a:lnTo>
                      <a:pt x="24" y="927"/>
                    </a:lnTo>
                    <a:lnTo>
                      <a:pt x="11" y="891"/>
                    </a:lnTo>
                    <a:lnTo>
                      <a:pt x="3" y="854"/>
                    </a:lnTo>
                    <a:lnTo>
                      <a:pt x="0" y="815"/>
                    </a:lnTo>
                    <a:lnTo>
                      <a:pt x="5" y="763"/>
                    </a:lnTo>
                    <a:lnTo>
                      <a:pt x="19" y="710"/>
                    </a:lnTo>
                    <a:lnTo>
                      <a:pt x="40" y="661"/>
                    </a:lnTo>
                    <a:lnTo>
                      <a:pt x="70" y="612"/>
                    </a:lnTo>
                    <a:lnTo>
                      <a:pt x="106" y="567"/>
                    </a:lnTo>
                    <a:lnTo>
                      <a:pt x="148" y="526"/>
                    </a:lnTo>
                    <a:lnTo>
                      <a:pt x="195" y="489"/>
                    </a:lnTo>
                    <a:lnTo>
                      <a:pt x="246" y="456"/>
                    </a:lnTo>
                    <a:lnTo>
                      <a:pt x="303" y="429"/>
                    </a:lnTo>
                    <a:lnTo>
                      <a:pt x="361" y="408"/>
                    </a:lnTo>
                    <a:lnTo>
                      <a:pt x="421" y="395"/>
                    </a:lnTo>
                    <a:lnTo>
                      <a:pt x="483" y="388"/>
                    </a:lnTo>
                    <a:lnTo>
                      <a:pt x="575" y="31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89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3"/>
              <p:cNvSpPr>
                <a:spLocks noEditPoints="1"/>
              </p:cNvSpPr>
              <p:nvPr/>
            </p:nvSpPr>
            <p:spPr bwMode="auto">
              <a:xfrm>
                <a:off x="4362" y="3204"/>
                <a:ext cx="340" cy="737"/>
              </a:xfrm>
              <a:custGeom>
                <a:avLst/>
                <a:gdLst/>
                <a:ahLst/>
                <a:cxnLst>
                  <a:cxn ang="0">
                    <a:pos x="217" y="257"/>
                  </a:cxn>
                  <a:cxn ang="0">
                    <a:pos x="264" y="313"/>
                  </a:cxn>
                  <a:cxn ang="0">
                    <a:pos x="263" y="371"/>
                  </a:cxn>
                  <a:cxn ang="0">
                    <a:pos x="249" y="408"/>
                  </a:cxn>
                  <a:cxn ang="0">
                    <a:pos x="226" y="467"/>
                  </a:cxn>
                  <a:cxn ang="0">
                    <a:pos x="209" y="510"/>
                  </a:cxn>
                  <a:cxn ang="0">
                    <a:pos x="156" y="645"/>
                  </a:cxn>
                  <a:cxn ang="0">
                    <a:pos x="158" y="693"/>
                  </a:cxn>
                  <a:cxn ang="0">
                    <a:pos x="181" y="708"/>
                  </a:cxn>
                  <a:cxn ang="0">
                    <a:pos x="239" y="682"/>
                  </a:cxn>
                  <a:cxn ang="0">
                    <a:pos x="288" y="608"/>
                  </a:cxn>
                  <a:cxn ang="0">
                    <a:pos x="307" y="562"/>
                  </a:cxn>
                  <a:cxn ang="0">
                    <a:pos x="323" y="557"/>
                  </a:cxn>
                  <a:cxn ang="0">
                    <a:pos x="331" y="558"/>
                  </a:cxn>
                  <a:cxn ang="0">
                    <a:pos x="338" y="563"/>
                  </a:cxn>
                  <a:cxn ang="0">
                    <a:pos x="338" y="578"/>
                  </a:cxn>
                  <a:cxn ang="0">
                    <a:pos x="319" y="628"/>
                  </a:cxn>
                  <a:cxn ang="0">
                    <a:pos x="276" y="690"/>
                  </a:cxn>
                  <a:cxn ang="0">
                    <a:pos x="208" y="734"/>
                  </a:cxn>
                  <a:cxn ang="0">
                    <a:pos x="124" y="725"/>
                  </a:cxn>
                  <a:cxn ang="0">
                    <a:pos x="76" y="669"/>
                  </a:cxn>
                  <a:cxn ang="0">
                    <a:pos x="77" y="612"/>
                  </a:cxn>
                  <a:cxn ang="0">
                    <a:pos x="151" y="423"/>
                  </a:cxn>
                  <a:cxn ang="0">
                    <a:pos x="178" y="358"/>
                  </a:cxn>
                  <a:cxn ang="0">
                    <a:pos x="186" y="324"/>
                  </a:cxn>
                  <a:cxn ang="0">
                    <a:pos x="182" y="287"/>
                  </a:cxn>
                  <a:cxn ang="0">
                    <a:pos x="159" y="273"/>
                  </a:cxn>
                  <a:cxn ang="0">
                    <a:pos x="104" y="297"/>
                  </a:cxn>
                  <a:cxn ang="0">
                    <a:pos x="54" y="370"/>
                  </a:cxn>
                  <a:cxn ang="0">
                    <a:pos x="38" y="416"/>
                  </a:cxn>
                  <a:cxn ang="0">
                    <a:pos x="30" y="424"/>
                  </a:cxn>
                  <a:cxn ang="0">
                    <a:pos x="18" y="426"/>
                  </a:cxn>
                  <a:cxn ang="0">
                    <a:pos x="10" y="424"/>
                  </a:cxn>
                  <a:cxn ang="0">
                    <a:pos x="2" y="418"/>
                  </a:cxn>
                  <a:cxn ang="0">
                    <a:pos x="2" y="403"/>
                  </a:cxn>
                  <a:cxn ang="0">
                    <a:pos x="22" y="353"/>
                  </a:cxn>
                  <a:cxn ang="0">
                    <a:pos x="65" y="291"/>
                  </a:cxn>
                  <a:cxn ang="0">
                    <a:pos x="135" y="248"/>
                  </a:cxn>
                  <a:cxn ang="0">
                    <a:pos x="283" y="3"/>
                  </a:cxn>
                  <a:cxn ang="0">
                    <a:pos x="309" y="31"/>
                  </a:cxn>
                  <a:cxn ang="0">
                    <a:pos x="298" y="76"/>
                  </a:cxn>
                  <a:cxn ang="0">
                    <a:pos x="248" y="102"/>
                  </a:cxn>
                  <a:cxn ang="0">
                    <a:pos x="210" y="83"/>
                  </a:cxn>
                  <a:cxn ang="0">
                    <a:pos x="208" y="42"/>
                  </a:cxn>
                  <a:cxn ang="0">
                    <a:pos x="248" y="3"/>
                  </a:cxn>
                </a:cxnLst>
                <a:rect l="0" t="0" r="r" b="b"/>
                <a:pathLst>
                  <a:path w="340" h="737">
                    <a:moveTo>
                      <a:pt x="165" y="244"/>
                    </a:moveTo>
                    <a:lnTo>
                      <a:pt x="193" y="248"/>
                    </a:lnTo>
                    <a:lnTo>
                      <a:pt x="217" y="257"/>
                    </a:lnTo>
                    <a:lnTo>
                      <a:pt x="239" y="272"/>
                    </a:lnTo>
                    <a:lnTo>
                      <a:pt x="255" y="291"/>
                    </a:lnTo>
                    <a:lnTo>
                      <a:pt x="264" y="313"/>
                    </a:lnTo>
                    <a:lnTo>
                      <a:pt x="268" y="337"/>
                    </a:lnTo>
                    <a:lnTo>
                      <a:pt x="267" y="354"/>
                    </a:lnTo>
                    <a:lnTo>
                      <a:pt x="263" y="371"/>
                    </a:lnTo>
                    <a:lnTo>
                      <a:pt x="260" y="379"/>
                    </a:lnTo>
                    <a:lnTo>
                      <a:pt x="255" y="392"/>
                    </a:lnTo>
                    <a:lnTo>
                      <a:pt x="249" y="408"/>
                    </a:lnTo>
                    <a:lnTo>
                      <a:pt x="241" y="427"/>
                    </a:lnTo>
                    <a:lnTo>
                      <a:pt x="233" y="447"/>
                    </a:lnTo>
                    <a:lnTo>
                      <a:pt x="226" y="467"/>
                    </a:lnTo>
                    <a:lnTo>
                      <a:pt x="218" y="485"/>
                    </a:lnTo>
                    <a:lnTo>
                      <a:pt x="213" y="500"/>
                    </a:lnTo>
                    <a:lnTo>
                      <a:pt x="209" y="510"/>
                    </a:lnTo>
                    <a:lnTo>
                      <a:pt x="171" y="598"/>
                    </a:lnTo>
                    <a:lnTo>
                      <a:pt x="162" y="622"/>
                    </a:lnTo>
                    <a:lnTo>
                      <a:pt x="156" y="645"/>
                    </a:lnTo>
                    <a:lnTo>
                      <a:pt x="154" y="669"/>
                    </a:lnTo>
                    <a:lnTo>
                      <a:pt x="155" y="682"/>
                    </a:lnTo>
                    <a:lnTo>
                      <a:pt x="158" y="693"/>
                    </a:lnTo>
                    <a:lnTo>
                      <a:pt x="162" y="701"/>
                    </a:lnTo>
                    <a:lnTo>
                      <a:pt x="170" y="706"/>
                    </a:lnTo>
                    <a:lnTo>
                      <a:pt x="181" y="708"/>
                    </a:lnTo>
                    <a:lnTo>
                      <a:pt x="201" y="705"/>
                    </a:lnTo>
                    <a:lnTo>
                      <a:pt x="220" y="697"/>
                    </a:lnTo>
                    <a:lnTo>
                      <a:pt x="239" y="682"/>
                    </a:lnTo>
                    <a:lnTo>
                      <a:pt x="257" y="664"/>
                    </a:lnTo>
                    <a:lnTo>
                      <a:pt x="274" y="639"/>
                    </a:lnTo>
                    <a:lnTo>
                      <a:pt x="288" y="608"/>
                    </a:lnTo>
                    <a:lnTo>
                      <a:pt x="300" y="574"/>
                    </a:lnTo>
                    <a:lnTo>
                      <a:pt x="303" y="567"/>
                    </a:lnTo>
                    <a:lnTo>
                      <a:pt x="307" y="562"/>
                    </a:lnTo>
                    <a:lnTo>
                      <a:pt x="313" y="558"/>
                    </a:lnTo>
                    <a:lnTo>
                      <a:pt x="322" y="557"/>
                    </a:lnTo>
                    <a:lnTo>
                      <a:pt x="323" y="557"/>
                    </a:lnTo>
                    <a:lnTo>
                      <a:pt x="326" y="557"/>
                    </a:lnTo>
                    <a:lnTo>
                      <a:pt x="329" y="557"/>
                    </a:lnTo>
                    <a:lnTo>
                      <a:pt x="331" y="558"/>
                    </a:lnTo>
                    <a:lnTo>
                      <a:pt x="334" y="559"/>
                    </a:lnTo>
                    <a:lnTo>
                      <a:pt x="335" y="561"/>
                    </a:lnTo>
                    <a:lnTo>
                      <a:pt x="338" y="563"/>
                    </a:lnTo>
                    <a:lnTo>
                      <a:pt x="340" y="567"/>
                    </a:lnTo>
                    <a:lnTo>
                      <a:pt x="340" y="571"/>
                    </a:lnTo>
                    <a:lnTo>
                      <a:pt x="338" y="578"/>
                    </a:lnTo>
                    <a:lnTo>
                      <a:pt x="335" y="591"/>
                    </a:lnTo>
                    <a:lnTo>
                      <a:pt x="329" y="608"/>
                    </a:lnTo>
                    <a:lnTo>
                      <a:pt x="319" y="628"/>
                    </a:lnTo>
                    <a:lnTo>
                      <a:pt x="309" y="649"/>
                    </a:lnTo>
                    <a:lnTo>
                      <a:pt x="294" y="671"/>
                    </a:lnTo>
                    <a:lnTo>
                      <a:pt x="276" y="690"/>
                    </a:lnTo>
                    <a:lnTo>
                      <a:pt x="256" y="709"/>
                    </a:lnTo>
                    <a:lnTo>
                      <a:pt x="233" y="724"/>
                    </a:lnTo>
                    <a:lnTo>
                      <a:pt x="208" y="734"/>
                    </a:lnTo>
                    <a:lnTo>
                      <a:pt x="179" y="737"/>
                    </a:lnTo>
                    <a:lnTo>
                      <a:pt x="150" y="734"/>
                    </a:lnTo>
                    <a:lnTo>
                      <a:pt x="124" y="725"/>
                    </a:lnTo>
                    <a:lnTo>
                      <a:pt x="103" y="710"/>
                    </a:lnTo>
                    <a:lnTo>
                      <a:pt x="87" y="692"/>
                    </a:lnTo>
                    <a:lnTo>
                      <a:pt x="76" y="669"/>
                    </a:lnTo>
                    <a:lnTo>
                      <a:pt x="72" y="644"/>
                    </a:lnTo>
                    <a:lnTo>
                      <a:pt x="74" y="628"/>
                    </a:lnTo>
                    <a:lnTo>
                      <a:pt x="77" y="612"/>
                    </a:lnTo>
                    <a:lnTo>
                      <a:pt x="82" y="598"/>
                    </a:lnTo>
                    <a:lnTo>
                      <a:pt x="82" y="598"/>
                    </a:lnTo>
                    <a:lnTo>
                      <a:pt x="151" y="423"/>
                    </a:lnTo>
                    <a:lnTo>
                      <a:pt x="163" y="396"/>
                    </a:lnTo>
                    <a:lnTo>
                      <a:pt x="171" y="375"/>
                    </a:lnTo>
                    <a:lnTo>
                      <a:pt x="178" y="358"/>
                    </a:lnTo>
                    <a:lnTo>
                      <a:pt x="182" y="345"/>
                    </a:lnTo>
                    <a:lnTo>
                      <a:pt x="185" y="333"/>
                    </a:lnTo>
                    <a:lnTo>
                      <a:pt x="186" y="324"/>
                    </a:lnTo>
                    <a:lnTo>
                      <a:pt x="186" y="313"/>
                    </a:lnTo>
                    <a:lnTo>
                      <a:pt x="185" y="297"/>
                    </a:lnTo>
                    <a:lnTo>
                      <a:pt x="182" y="287"/>
                    </a:lnTo>
                    <a:lnTo>
                      <a:pt x="177" y="279"/>
                    </a:lnTo>
                    <a:lnTo>
                      <a:pt x="169" y="275"/>
                    </a:lnTo>
                    <a:lnTo>
                      <a:pt x="159" y="273"/>
                    </a:lnTo>
                    <a:lnTo>
                      <a:pt x="140" y="276"/>
                    </a:lnTo>
                    <a:lnTo>
                      <a:pt x="123" y="284"/>
                    </a:lnTo>
                    <a:lnTo>
                      <a:pt x="104" y="297"/>
                    </a:lnTo>
                    <a:lnTo>
                      <a:pt x="87" y="316"/>
                    </a:lnTo>
                    <a:lnTo>
                      <a:pt x="69" y="340"/>
                    </a:lnTo>
                    <a:lnTo>
                      <a:pt x="54" y="370"/>
                    </a:lnTo>
                    <a:lnTo>
                      <a:pt x="39" y="408"/>
                    </a:lnTo>
                    <a:lnTo>
                      <a:pt x="39" y="412"/>
                    </a:lnTo>
                    <a:lnTo>
                      <a:pt x="38" y="416"/>
                    </a:lnTo>
                    <a:lnTo>
                      <a:pt x="35" y="420"/>
                    </a:lnTo>
                    <a:lnTo>
                      <a:pt x="34" y="422"/>
                    </a:lnTo>
                    <a:lnTo>
                      <a:pt x="30" y="424"/>
                    </a:lnTo>
                    <a:lnTo>
                      <a:pt x="26" y="424"/>
                    </a:lnTo>
                    <a:lnTo>
                      <a:pt x="21" y="426"/>
                    </a:lnTo>
                    <a:lnTo>
                      <a:pt x="18" y="426"/>
                    </a:lnTo>
                    <a:lnTo>
                      <a:pt x="15" y="424"/>
                    </a:lnTo>
                    <a:lnTo>
                      <a:pt x="12" y="424"/>
                    </a:lnTo>
                    <a:lnTo>
                      <a:pt x="10" y="424"/>
                    </a:lnTo>
                    <a:lnTo>
                      <a:pt x="7" y="423"/>
                    </a:lnTo>
                    <a:lnTo>
                      <a:pt x="4" y="420"/>
                    </a:lnTo>
                    <a:lnTo>
                      <a:pt x="2" y="418"/>
                    </a:lnTo>
                    <a:lnTo>
                      <a:pt x="0" y="415"/>
                    </a:lnTo>
                    <a:lnTo>
                      <a:pt x="0" y="411"/>
                    </a:lnTo>
                    <a:lnTo>
                      <a:pt x="2" y="403"/>
                    </a:lnTo>
                    <a:lnTo>
                      <a:pt x="6" y="390"/>
                    </a:lnTo>
                    <a:lnTo>
                      <a:pt x="12" y="373"/>
                    </a:lnTo>
                    <a:lnTo>
                      <a:pt x="22" y="353"/>
                    </a:lnTo>
                    <a:lnTo>
                      <a:pt x="34" y="332"/>
                    </a:lnTo>
                    <a:lnTo>
                      <a:pt x="47" y="310"/>
                    </a:lnTo>
                    <a:lnTo>
                      <a:pt x="65" y="291"/>
                    </a:lnTo>
                    <a:lnTo>
                      <a:pt x="87" y="272"/>
                    </a:lnTo>
                    <a:lnTo>
                      <a:pt x="109" y="257"/>
                    </a:lnTo>
                    <a:lnTo>
                      <a:pt x="135" y="248"/>
                    </a:lnTo>
                    <a:lnTo>
                      <a:pt x="165" y="244"/>
                    </a:lnTo>
                    <a:close/>
                    <a:moveTo>
                      <a:pt x="266" y="0"/>
                    </a:moveTo>
                    <a:lnTo>
                      <a:pt x="283" y="3"/>
                    </a:lnTo>
                    <a:lnTo>
                      <a:pt x="295" y="10"/>
                    </a:lnTo>
                    <a:lnTo>
                      <a:pt x="303" y="20"/>
                    </a:lnTo>
                    <a:lnTo>
                      <a:pt x="309" y="31"/>
                    </a:lnTo>
                    <a:lnTo>
                      <a:pt x="310" y="42"/>
                    </a:lnTo>
                    <a:lnTo>
                      <a:pt x="307" y="60"/>
                    </a:lnTo>
                    <a:lnTo>
                      <a:pt x="298" y="76"/>
                    </a:lnTo>
                    <a:lnTo>
                      <a:pt x="284" y="91"/>
                    </a:lnTo>
                    <a:lnTo>
                      <a:pt x="267" y="100"/>
                    </a:lnTo>
                    <a:lnTo>
                      <a:pt x="248" y="102"/>
                    </a:lnTo>
                    <a:lnTo>
                      <a:pt x="232" y="100"/>
                    </a:lnTo>
                    <a:lnTo>
                      <a:pt x="220" y="93"/>
                    </a:lnTo>
                    <a:lnTo>
                      <a:pt x="210" y="83"/>
                    </a:lnTo>
                    <a:lnTo>
                      <a:pt x="205" y="71"/>
                    </a:lnTo>
                    <a:lnTo>
                      <a:pt x="204" y="59"/>
                    </a:lnTo>
                    <a:lnTo>
                      <a:pt x="208" y="42"/>
                    </a:lnTo>
                    <a:lnTo>
                      <a:pt x="217" y="24"/>
                    </a:lnTo>
                    <a:lnTo>
                      <a:pt x="231" y="12"/>
                    </a:lnTo>
                    <a:lnTo>
                      <a:pt x="248" y="3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" name="Group 18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6749969" y="5867400"/>
              <a:ext cx="1361610" cy="495300"/>
              <a:chOff x="4008" y="2686"/>
              <a:chExt cx="4393" cy="1598"/>
            </a:xfrm>
          </p:grpSpPr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4008" y="2686"/>
                <a:ext cx="828" cy="1461"/>
              </a:xfrm>
              <a:custGeom>
                <a:avLst/>
                <a:gdLst/>
                <a:ahLst/>
                <a:cxnLst>
                  <a:cxn ang="0">
                    <a:pos x="353" y="1114"/>
                  </a:cxn>
                  <a:cxn ang="0">
                    <a:pos x="491" y="1073"/>
                  </a:cxn>
                  <a:cxn ang="0">
                    <a:pos x="599" y="990"/>
                  </a:cxn>
                  <a:cxn ang="0">
                    <a:pos x="675" y="877"/>
                  </a:cxn>
                  <a:cxn ang="0">
                    <a:pos x="716" y="752"/>
                  </a:cxn>
                  <a:cxn ang="0">
                    <a:pos x="722" y="627"/>
                  </a:cxn>
                  <a:cxn ang="0">
                    <a:pos x="685" y="529"/>
                  </a:cxn>
                  <a:cxn ang="0">
                    <a:pos x="614" y="468"/>
                  </a:cxn>
                  <a:cxn ang="0">
                    <a:pos x="516" y="443"/>
                  </a:cxn>
                  <a:cxn ang="0">
                    <a:pos x="474" y="443"/>
                  </a:cxn>
                  <a:cxn ang="0">
                    <a:pos x="327" y="489"/>
                  </a:cxn>
                  <a:cxn ang="0">
                    <a:pos x="216" y="582"/>
                  </a:cxn>
                  <a:cxn ang="0">
                    <a:pos x="142" y="705"/>
                  </a:cxn>
                  <a:cxn ang="0">
                    <a:pos x="107" y="843"/>
                  </a:cxn>
                  <a:cxn ang="0">
                    <a:pos x="115" y="966"/>
                  </a:cxn>
                  <a:cxn ang="0">
                    <a:pos x="162" y="1048"/>
                  </a:cxn>
                  <a:cxn ang="0">
                    <a:pos x="233" y="1096"/>
                  </a:cxn>
                  <a:cxn ang="0">
                    <a:pos x="312" y="1114"/>
                  </a:cxn>
                  <a:cxn ang="0">
                    <a:pos x="606" y="1"/>
                  </a:cxn>
                  <a:cxn ang="0">
                    <a:pos x="615" y="7"/>
                  </a:cxn>
                  <a:cxn ang="0">
                    <a:pos x="618" y="14"/>
                  </a:cxn>
                  <a:cxn ang="0">
                    <a:pos x="617" y="21"/>
                  </a:cxn>
                  <a:cxn ang="0">
                    <a:pos x="613" y="39"/>
                  </a:cxn>
                  <a:cxn ang="0">
                    <a:pos x="618" y="423"/>
                  </a:cxn>
                  <a:cxn ang="0">
                    <a:pos x="722" y="477"/>
                  </a:cxn>
                  <a:cxn ang="0">
                    <a:pos x="789" y="552"/>
                  </a:cxn>
                  <a:cxn ang="0">
                    <a:pos x="823" y="641"/>
                  </a:cxn>
                  <a:cxn ang="0">
                    <a:pos x="824" y="755"/>
                  </a:cxn>
                  <a:cxn ang="0">
                    <a:pos x="759" y="912"/>
                  </a:cxn>
                  <a:cxn ang="0">
                    <a:pos x="635" y="1043"/>
                  </a:cxn>
                  <a:cxn ang="0">
                    <a:pos x="470" y="1127"/>
                  </a:cxn>
                  <a:cxn ang="0">
                    <a:pos x="286" y="1389"/>
                  </a:cxn>
                  <a:cxn ang="0">
                    <a:pos x="275" y="1437"/>
                  </a:cxn>
                  <a:cxn ang="0">
                    <a:pos x="265" y="1458"/>
                  </a:cxn>
                  <a:cxn ang="0">
                    <a:pos x="256" y="1461"/>
                  </a:cxn>
                  <a:cxn ang="0">
                    <a:pos x="245" y="1461"/>
                  </a:cxn>
                  <a:cxn ang="0">
                    <a:pos x="237" y="1457"/>
                  </a:cxn>
                  <a:cxn ang="0">
                    <a:pos x="233" y="1443"/>
                  </a:cxn>
                  <a:cxn ang="0">
                    <a:pos x="241" y="1408"/>
                  </a:cxn>
                  <a:cxn ang="0">
                    <a:pos x="260" y="1332"/>
                  </a:cxn>
                  <a:cxn ang="0">
                    <a:pos x="291" y="1198"/>
                  </a:cxn>
                  <a:cxn ang="0">
                    <a:pos x="207" y="1130"/>
                  </a:cxn>
                  <a:cxn ang="0">
                    <a:pos x="94" y="1068"/>
                  </a:cxn>
                  <a:cxn ang="0">
                    <a:pos x="24" y="972"/>
                  </a:cxn>
                  <a:cxn ang="0">
                    <a:pos x="0" y="855"/>
                  </a:cxn>
                  <a:cxn ang="0">
                    <a:pos x="41" y="693"/>
                  </a:cxn>
                  <a:cxn ang="0">
                    <a:pos x="148" y="551"/>
                  </a:cxn>
                  <a:cxn ang="0">
                    <a:pos x="303" y="450"/>
                  </a:cxn>
                  <a:cxn ang="0">
                    <a:pos x="483" y="407"/>
                  </a:cxn>
                  <a:cxn ang="0">
                    <a:pos x="584" y="7"/>
                  </a:cxn>
                </a:cxnLst>
                <a:rect l="0" t="0" r="r" b="b"/>
                <a:pathLst>
                  <a:path w="828" h="1461">
                    <a:moveTo>
                      <a:pt x="516" y="443"/>
                    </a:moveTo>
                    <a:lnTo>
                      <a:pt x="516" y="443"/>
                    </a:lnTo>
                    <a:lnTo>
                      <a:pt x="353" y="1114"/>
                    </a:lnTo>
                    <a:lnTo>
                      <a:pt x="403" y="1105"/>
                    </a:lnTo>
                    <a:lnTo>
                      <a:pt x="448" y="1091"/>
                    </a:lnTo>
                    <a:lnTo>
                      <a:pt x="491" y="1073"/>
                    </a:lnTo>
                    <a:lnTo>
                      <a:pt x="530" y="1050"/>
                    </a:lnTo>
                    <a:lnTo>
                      <a:pt x="567" y="1022"/>
                    </a:lnTo>
                    <a:lnTo>
                      <a:pt x="599" y="990"/>
                    </a:lnTo>
                    <a:lnTo>
                      <a:pt x="627" y="955"/>
                    </a:lnTo>
                    <a:lnTo>
                      <a:pt x="653" y="918"/>
                    </a:lnTo>
                    <a:lnTo>
                      <a:pt x="675" y="877"/>
                    </a:lnTo>
                    <a:lnTo>
                      <a:pt x="692" y="836"/>
                    </a:lnTo>
                    <a:lnTo>
                      <a:pt x="707" y="794"/>
                    </a:lnTo>
                    <a:lnTo>
                      <a:pt x="716" y="752"/>
                    </a:lnTo>
                    <a:lnTo>
                      <a:pt x="723" y="709"/>
                    </a:lnTo>
                    <a:lnTo>
                      <a:pt x="724" y="668"/>
                    </a:lnTo>
                    <a:lnTo>
                      <a:pt x="722" y="627"/>
                    </a:lnTo>
                    <a:lnTo>
                      <a:pt x="715" y="590"/>
                    </a:lnTo>
                    <a:lnTo>
                      <a:pt x="701" y="558"/>
                    </a:lnTo>
                    <a:lnTo>
                      <a:pt x="685" y="529"/>
                    </a:lnTo>
                    <a:lnTo>
                      <a:pt x="665" y="504"/>
                    </a:lnTo>
                    <a:lnTo>
                      <a:pt x="641" y="484"/>
                    </a:lnTo>
                    <a:lnTo>
                      <a:pt x="614" y="468"/>
                    </a:lnTo>
                    <a:lnTo>
                      <a:pt x="583" y="455"/>
                    </a:lnTo>
                    <a:lnTo>
                      <a:pt x="551" y="447"/>
                    </a:lnTo>
                    <a:lnTo>
                      <a:pt x="516" y="443"/>
                    </a:lnTo>
                    <a:lnTo>
                      <a:pt x="516" y="443"/>
                    </a:lnTo>
                    <a:lnTo>
                      <a:pt x="516" y="443"/>
                    </a:lnTo>
                    <a:close/>
                    <a:moveTo>
                      <a:pt x="474" y="443"/>
                    </a:moveTo>
                    <a:lnTo>
                      <a:pt x="421" y="451"/>
                    </a:lnTo>
                    <a:lnTo>
                      <a:pt x="373" y="468"/>
                    </a:lnTo>
                    <a:lnTo>
                      <a:pt x="327" y="489"/>
                    </a:lnTo>
                    <a:lnTo>
                      <a:pt x="287" y="515"/>
                    </a:lnTo>
                    <a:lnTo>
                      <a:pt x="249" y="547"/>
                    </a:lnTo>
                    <a:lnTo>
                      <a:pt x="216" y="582"/>
                    </a:lnTo>
                    <a:lnTo>
                      <a:pt x="187" y="621"/>
                    </a:lnTo>
                    <a:lnTo>
                      <a:pt x="162" y="662"/>
                    </a:lnTo>
                    <a:lnTo>
                      <a:pt x="142" y="705"/>
                    </a:lnTo>
                    <a:lnTo>
                      <a:pt x="125" y="751"/>
                    </a:lnTo>
                    <a:lnTo>
                      <a:pt x="115" y="797"/>
                    </a:lnTo>
                    <a:lnTo>
                      <a:pt x="107" y="843"/>
                    </a:lnTo>
                    <a:lnTo>
                      <a:pt x="105" y="887"/>
                    </a:lnTo>
                    <a:lnTo>
                      <a:pt x="108" y="929"/>
                    </a:lnTo>
                    <a:lnTo>
                      <a:pt x="115" y="966"/>
                    </a:lnTo>
                    <a:lnTo>
                      <a:pt x="127" y="998"/>
                    </a:lnTo>
                    <a:lnTo>
                      <a:pt x="143" y="1025"/>
                    </a:lnTo>
                    <a:lnTo>
                      <a:pt x="162" y="1048"/>
                    </a:lnTo>
                    <a:lnTo>
                      <a:pt x="183" y="1068"/>
                    </a:lnTo>
                    <a:lnTo>
                      <a:pt x="207" y="1083"/>
                    </a:lnTo>
                    <a:lnTo>
                      <a:pt x="233" y="1096"/>
                    </a:lnTo>
                    <a:lnTo>
                      <a:pt x="260" y="1104"/>
                    </a:lnTo>
                    <a:lnTo>
                      <a:pt x="287" y="1111"/>
                    </a:lnTo>
                    <a:lnTo>
                      <a:pt x="312" y="1114"/>
                    </a:lnTo>
                    <a:lnTo>
                      <a:pt x="474" y="44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2"/>
                    </a:lnTo>
                    <a:lnTo>
                      <a:pt x="613" y="4"/>
                    </a:lnTo>
                    <a:lnTo>
                      <a:pt x="615" y="7"/>
                    </a:lnTo>
                    <a:lnTo>
                      <a:pt x="617" y="9"/>
                    </a:lnTo>
                    <a:lnTo>
                      <a:pt x="617" y="12"/>
                    </a:lnTo>
                    <a:lnTo>
                      <a:pt x="618" y="14"/>
                    </a:lnTo>
                    <a:lnTo>
                      <a:pt x="618" y="15"/>
                    </a:lnTo>
                    <a:lnTo>
                      <a:pt x="618" y="16"/>
                    </a:lnTo>
                    <a:lnTo>
                      <a:pt x="617" y="21"/>
                    </a:lnTo>
                    <a:lnTo>
                      <a:pt x="614" y="34"/>
                    </a:lnTo>
                    <a:lnTo>
                      <a:pt x="613" y="39"/>
                    </a:lnTo>
                    <a:lnTo>
                      <a:pt x="613" y="39"/>
                    </a:lnTo>
                    <a:lnTo>
                      <a:pt x="526" y="407"/>
                    </a:lnTo>
                    <a:lnTo>
                      <a:pt x="574" y="414"/>
                    </a:lnTo>
                    <a:lnTo>
                      <a:pt x="618" y="423"/>
                    </a:lnTo>
                    <a:lnTo>
                      <a:pt x="657" y="439"/>
                    </a:lnTo>
                    <a:lnTo>
                      <a:pt x="691" y="457"/>
                    </a:lnTo>
                    <a:lnTo>
                      <a:pt x="722" y="477"/>
                    </a:lnTo>
                    <a:lnTo>
                      <a:pt x="747" y="500"/>
                    </a:lnTo>
                    <a:lnTo>
                      <a:pt x="770" y="526"/>
                    </a:lnTo>
                    <a:lnTo>
                      <a:pt x="789" y="552"/>
                    </a:lnTo>
                    <a:lnTo>
                      <a:pt x="804" y="582"/>
                    </a:lnTo>
                    <a:lnTo>
                      <a:pt x="814" y="611"/>
                    </a:lnTo>
                    <a:lnTo>
                      <a:pt x="823" y="641"/>
                    </a:lnTo>
                    <a:lnTo>
                      <a:pt x="827" y="672"/>
                    </a:lnTo>
                    <a:lnTo>
                      <a:pt x="828" y="701"/>
                    </a:lnTo>
                    <a:lnTo>
                      <a:pt x="824" y="755"/>
                    </a:lnTo>
                    <a:lnTo>
                      <a:pt x="810" y="809"/>
                    </a:lnTo>
                    <a:lnTo>
                      <a:pt x="789" y="862"/>
                    </a:lnTo>
                    <a:lnTo>
                      <a:pt x="759" y="912"/>
                    </a:lnTo>
                    <a:lnTo>
                      <a:pt x="724" y="959"/>
                    </a:lnTo>
                    <a:lnTo>
                      <a:pt x="683" y="1004"/>
                    </a:lnTo>
                    <a:lnTo>
                      <a:pt x="635" y="1043"/>
                    </a:lnTo>
                    <a:lnTo>
                      <a:pt x="584" y="1077"/>
                    </a:lnTo>
                    <a:lnTo>
                      <a:pt x="528" y="1105"/>
                    </a:lnTo>
                    <a:lnTo>
                      <a:pt x="470" y="1127"/>
                    </a:lnTo>
                    <a:lnTo>
                      <a:pt x="408" y="1141"/>
                    </a:lnTo>
                    <a:lnTo>
                      <a:pt x="345" y="1148"/>
                    </a:lnTo>
                    <a:lnTo>
                      <a:pt x="286" y="1389"/>
                    </a:lnTo>
                    <a:lnTo>
                      <a:pt x="283" y="1405"/>
                    </a:lnTo>
                    <a:lnTo>
                      <a:pt x="279" y="1422"/>
                    </a:lnTo>
                    <a:lnTo>
                      <a:pt x="275" y="1437"/>
                    </a:lnTo>
                    <a:lnTo>
                      <a:pt x="271" y="1450"/>
                    </a:lnTo>
                    <a:lnTo>
                      <a:pt x="268" y="1455"/>
                    </a:lnTo>
                    <a:lnTo>
                      <a:pt x="265" y="1458"/>
                    </a:lnTo>
                    <a:lnTo>
                      <a:pt x="263" y="1459"/>
                    </a:lnTo>
                    <a:lnTo>
                      <a:pt x="260" y="1461"/>
                    </a:lnTo>
                    <a:lnTo>
                      <a:pt x="256" y="1461"/>
                    </a:lnTo>
                    <a:lnTo>
                      <a:pt x="251" y="1461"/>
                    </a:lnTo>
                    <a:lnTo>
                      <a:pt x="248" y="1461"/>
                    </a:lnTo>
                    <a:lnTo>
                      <a:pt x="245" y="1461"/>
                    </a:lnTo>
                    <a:lnTo>
                      <a:pt x="242" y="1459"/>
                    </a:lnTo>
                    <a:lnTo>
                      <a:pt x="240" y="1458"/>
                    </a:lnTo>
                    <a:lnTo>
                      <a:pt x="237" y="1457"/>
                    </a:lnTo>
                    <a:lnTo>
                      <a:pt x="236" y="1454"/>
                    </a:lnTo>
                    <a:lnTo>
                      <a:pt x="234" y="1448"/>
                    </a:lnTo>
                    <a:lnTo>
                      <a:pt x="233" y="1443"/>
                    </a:lnTo>
                    <a:lnTo>
                      <a:pt x="234" y="1437"/>
                    </a:lnTo>
                    <a:lnTo>
                      <a:pt x="237" y="1426"/>
                    </a:lnTo>
                    <a:lnTo>
                      <a:pt x="241" y="1408"/>
                    </a:lnTo>
                    <a:lnTo>
                      <a:pt x="247" y="1387"/>
                    </a:lnTo>
                    <a:lnTo>
                      <a:pt x="253" y="1361"/>
                    </a:lnTo>
                    <a:lnTo>
                      <a:pt x="260" y="1332"/>
                    </a:lnTo>
                    <a:lnTo>
                      <a:pt x="268" y="1300"/>
                    </a:lnTo>
                    <a:lnTo>
                      <a:pt x="280" y="1250"/>
                    </a:lnTo>
                    <a:lnTo>
                      <a:pt x="291" y="1198"/>
                    </a:lnTo>
                    <a:lnTo>
                      <a:pt x="303" y="1148"/>
                    </a:lnTo>
                    <a:lnTo>
                      <a:pt x="253" y="1143"/>
                    </a:lnTo>
                    <a:lnTo>
                      <a:pt x="207" y="1130"/>
                    </a:lnTo>
                    <a:lnTo>
                      <a:pt x="166" y="1115"/>
                    </a:lnTo>
                    <a:lnTo>
                      <a:pt x="128" y="1093"/>
                    </a:lnTo>
                    <a:lnTo>
                      <a:pt x="94" y="1068"/>
                    </a:lnTo>
                    <a:lnTo>
                      <a:pt x="66" y="1040"/>
                    </a:lnTo>
                    <a:lnTo>
                      <a:pt x="43" y="1008"/>
                    </a:lnTo>
                    <a:lnTo>
                      <a:pt x="24" y="972"/>
                    </a:lnTo>
                    <a:lnTo>
                      <a:pt x="11" y="936"/>
                    </a:lnTo>
                    <a:lnTo>
                      <a:pt x="3" y="896"/>
                    </a:lnTo>
                    <a:lnTo>
                      <a:pt x="0" y="855"/>
                    </a:lnTo>
                    <a:lnTo>
                      <a:pt x="6" y="800"/>
                    </a:lnTo>
                    <a:lnTo>
                      <a:pt x="19" y="746"/>
                    </a:lnTo>
                    <a:lnTo>
                      <a:pt x="41" y="693"/>
                    </a:lnTo>
                    <a:lnTo>
                      <a:pt x="70" y="641"/>
                    </a:lnTo>
                    <a:lnTo>
                      <a:pt x="107" y="594"/>
                    </a:lnTo>
                    <a:lnTo>
                      <a:pt x="148" y="551"/>
                    </a:lnTo>
                    <a:lnTo>
                      <a:pt x="195" y="512"/>
                    </a:lnTo>
                    <a:lnTo>
                      <a:pt x="248" y="477"/>
                    </a:lnTo>
                    <a:lnTo>
                      <a:pt x="303" y="450"/>
                    </a:lnTo>
                    <a:lnTo>
                      <a:pt x="361" y="429"/>
                    </a:lnTo>
                    <a:lnTo>
                      <a:pt x="421" y="414"/>
                    </a:lnTo>
                    <a:lnTo>
                      <a:pt x="483" y="407"/>
                    </a:lnTo>
                    <a:lnTo>
                      <a:pt x="576" y="32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90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1"/>
              <p:cNvSpPr>
                <a:spLocks/>
              </p:cNvSpPr>
              <p:nvPr/>
            </p:nvSpPr>
            <p:spPr bwMode="auto">
              <a:xfrm>
                <a:off x="5408" y="2786"/>
                <a:ext cx="1054" cy="379"/>
              </a:xfrm>
              <a:custGeom>
                <a:avLst/>
                <a:gdLst/>
                <a:ahLst/>
                <a:cxnLst>
                  <a:cxn ang="0">
                    <a:pos x="1040" y="4"/>
                  </a:cxn>
                  <a:cxn ang="0">
                    <a:pos x="1052" y="30"/>
                  </a:cxn>
                  <a:cxn ang="0">
                    <a:pos x="1054" y="54"/>
                  </a:cxn>
                  <a:cxn ang="0">
                    <a:pos x="1046" y="129"/>
                  </a:cxn>
                  <a:cxn ang="0">
                    <a:pos x="1023" y="204"/>
                  </a:cxn>
                  <a:cxn ang="0">
                    <a:pos x="985" y="272"/>
                  </a:cxn>
                  <a:cxn ang="0">
                    <a:pos x="933" y="327"/>
                  </a:cxn>
                  <a:cxn ang="0">
                    <a:pos x="868" y="365"/>
                  </a:cxn>
                  <a:cxn ang="0">
                    <a:pos x="789" y="379"/>
                  </a:cxn>
                  <a:cxn ang="0">
                    <a:pos x="712" y="366"/>
                  </a:cxn>
                  <a:cxn ang="0">
                    <a:pos x="642" y="332"/>
                  </a:cxn>
                  <a:cxn ang="0">
                    <a:pos x="579" y="284"/>
                  </a:cxn>
                  <a:cxn ang="0">
                    <a:pos x="518" y="230"/>
                  </a:cxn>
                  <a:cxn ang="0">
                    <a:pos x="460" y="179"/>
                  </a:cxn>
                  <a:cxn ang="0">
                    <a:pos x="401" y="134"/>
                  </a:cxn>
                  <a:cxn ang="0">
                    <a:pos x="336" y="102"/>
                  </a:cxn>
                  <a:cxn ang="0">
                    <a:pos x="265" y="90"/>
                  </a:cxn>
                  <a:cxn ang="0">
                    <a:pos x="217" y="96"/>
                  </a:cxn>
                  <a:cxn ang="0">
                    <a:pos x="167" y="115"/>
                  </a:cxn>
                  <a:cxn ang="0">
                    <a:pos x="121" y="148"/>
                  </a:cxn>
                  <a:cxn ang="0">
                    <a:pos x="83" y="196"/>
                  </a:cxn>
                  <a:cxn ang="0">
                    <a:pos x="56" y="259"/>
                  </a:cxn>
                  <a:cxn ang="0">
                    <a:pos x="46" y="340"/>
                  </a:cxn>
                  <a:cxn ang="0">
                    <a:pos x="42" y="357"/>
                  </a:cxn>
                  <a:cxn ang="0">
                    <a:pos x="32" y="375"/>
                  </a:cxn>
                  <a:cxn ang="0">
                    <a:pos x="20" y="379"/>
                  </a:cxn>
                  <a:cxn ang="0">
                    <a:pos x="13" y="375"/>
                  </a:cxn>
                  <a:cxn ang="0">
                    <a:pos x="4" y="359"/>
                  </a:cxn>
                  <a:cxn ang="0">
                    <a:pos x="0" y="325"/>
                  </a:cxn>
                  <a:cxn ang="0">
                    <a:pos x="8" y="250"/>
                  </a:cxn>
                  <a:cxn ang="0">
                    <a:pos x="31" y="176"/>
                  </a:cxn>
                  <a:cxn ang="0">
                    <a:pos x="69" y="108"/>
                  </a:cxn>
                  <a:cxn ang="0">
                    <a:pos x="121" y="52"/>
                  </a:cxn>
                  <a:cxn ang="0">
                    <a:pos x="187" y="14"/>
                  </a:cxn>
                  <a:cxn ang="0">
                    <a:pos x="265" y="0"/>
                  </a:cxn>
                  <a:cxn ang="0">
                    <a:pos x="342" y="12"/>
                  </a:cxn>
                  <a:cxn ang="0">
                    <a:pos x="410" y="47"/>
                  </a:cxn>
                  <a:cxn ang="0">
                    <a:pos x="474" y="94"/>
                  </a:cxn>
                  <a:cxn ang="0">
                    <a:pos x="536" y="148"/>
                  </a:cxn>
                  <a:cxn ang="0">
                    <a:pos x="593" y="201"/>
                  </a:cxn>
                  <a:cxn ang="0">
                    <a:pos x="654" y="246"/>
                  </a:cxn>
                  <a:cxn ang="0">
                    <a:pos x="719" y="277"/>
                  </a:cxn>
                  <a:cxn ang="0">
                    <a:pos x="789" y="289"/>
                  </a:cxn>
                  <a:cxn ang="0">
                    <a:pos x="853" y="279"/>
                  </a:cxn>
                  <a:cxn ang="0">
                    <a:pos x="911" y="247"/>
                  </a:cxn>
                  <a:cxn ang="0">
                    <a:pos x="960" y="197"/>
                  </a:cxn>
                  <a:cxn ang="0">
                    <a:pos x="993" y="129"/>
                  </a:cxn>
                  <a:cxn ang="0">
                    <a:pos x="1009" y="44"/>
                  </a:cxn>
                  <a:cxn ang="0">
                    <a:pos x="1019" y="11"/>
                  </a:cxn>
                  <a:cxn ang="0">
                    <a:pos x="1031" y="0"/>
                  </a:cxn>
                </a:cxnLst>
                <a:rect l="0" t="0" r="r" b="b"/>
                <a:pathLst>
                  <a:path w="1054" h="379">
                    <a:moveTo>
                      <a:pt x="1031" y="0"/>
                    </a:moveTo>
                    <a:lnTo>
                      <a:pt x="1040" y="4"/>
                    </a:lnTo>
                    <a:lnTo>
                      <a:pt x="1047" y="14"/>
                    </a:lnTo>
                    <a:lnTo>
                      <a:pt x="1052" y="30"/>
                    </a:lnTo>
                    <a:lnTo>
                      <a:pt x="1054" y="54"/>
                    </a:lnTo>
                    <a:lnTo>
                      <a:pt x="1054" y="54"/>
                    </a:lnTo>
                    <a:lnTo>
                      <a:pt x="1052" y="91"/>
                    </a:lnTo>
                    <a:lnTo>
                      <a:pt x="1046" y="129"/>
                    </a:lnTo>
                    <a:lnTo>
                      <a:pt x="1036" y="168"/>
                    </a:lnTo>
                    <a:lnTo>
                      <a:pt x="1023" y="204"/>
                    </a:lnTo>
                    <a:lnTo>
                      <a:pt x="1005" y="239"/>
                    </a:lnTo>
                    <a:lnTo>
                      <a:pt x="985" y="272"/>
                    </a:lnTo>
                    <a:lnTo>
                      <a:pt x="961" y="301"/>
                    </a:lnTo>
                    <a:lnTo>
                      <a:pt x="933" y="327"/>
                    </a:lnTo>
                    <a:lnTo>
                      <a:pt x="902" y="348"/>
                    </a:lnTo>
                    <a:lnTo>
                      <a:pt x="868" y="365"/>
                    </a:lnTo>
                    <a:lnTo>
                      <a:pt x="830" y="375"/>
                    </a:lnTo>
                    <a:lnTo>
                      <a:pt x="789" y="379"/>
                    </a:lnTo>
                    <a:lnTo>
                      <a:pt x="748" y="375"/>
                    </a:lnTo>
                    <a:lnTo>
                      <a:pt x="712" y="366"/>
                    </a:lnTo>
                    <a:lnTo>
                      <a:pt x="676" y="351"/>
                    </a:lnTo>
                    <a:lnTo>
                      <a:pt x="642" y="332"/>
                    </a:lnTo>
                    <a:lnTo>
                      <a:pt x="610" y="309"/>
                    </a:lnTo>
                    <a:lnTo>
                      <a:pt x="579" y="284"/>
                    </a:lnTo>
                    <a:lnTo>
                      <a:pt x="548" y="258"/>
                    </a:lnTo>
                    <a:lnTo>
                      <a:pt x="518" y="230"/>
                    </a:lnTo>
                    <a:lnTo>
                      <a:pt x="490" y="204"/>
                    </a:lnTo>
                    <a:lnTo>
                      <a:pt x="460" y="179"/>
                    </a:lnTo>
                    <a:lnTo>
                      <a:pt x="431" y="155"/>
                    </a:lnTo>
                    <a:lnTo>
                      <a:pt x="401" y="134"/>
                    </a:lnTo>
                    <a:lnTo>
                      <a:pt x="369" y="116"/>
                    </a:lnTo>
                    <a:lnTo>
                      <a:pt x="336" y="102"/>
                    </a:lnTo>
                    <a:lnTo>
                      <a:pt x="301" y="93"/>
                    </a:lnTo>
                    <a:lnTo>
                      <a:pt x="265" y="90"/>
                    </a:lnTo>
                    <a:lnTo>
                      <a:pt x="241" y="91"/>
                    </a:lnTo>
                    <a:lnTo>
                      <a:pt x="217" y="96"/>
                    </a:lnTo>
                    <a:lnTo>
                      <a:pt x="191" y="104"/>
                    </a:lnTo>
                    <a:lnTo>
                      <a:pt x="167" y="115"/>
                    </a:lnTo>
                    <a:lnTo>
                      <a:pt x="143" y="129"/>
                    </a:lnTo>
                    <a:lnTo>
                      <a:pt x="121" y="148"/>
                    </a:lnTo>
                    <a:lnTo>
                      <a:pt x="101" y="169"/>
                    </a:lnTo>
                    <a:lnTo>
                      <a:pt x="83" y="196"/>
                    </a:lnTo>
                    <a:lnTo>
                      <a:pt x="69" y="226"/>
                    </a:lnTo>
                    <a:lnTo>
                      <a:pt x="56" y="259"/>
                    </a:lnTo>
                    <a:lnTo>
                      <a:pt x="48" y="298"/>
                    </a:lnTo>
                    <a:lnTo>
                      <a:pt x="46" y="340"/>
                    </a:lnTo>
                    <a:lnTo>
                      <a:pt x="44" y="347"/>
                    </a:lnTo>
                    <a:lnTo>
                      <a:pt x="42" y="357"/>
                    </a:lnTo>
                    <a:lnTo>
                      <a:pt x="38" y="366"/>
                    </a:lnTo>
                    <a:lnTo>
                      <a:pt x="32" y="375"/>
                    </a:lnTo>
                    <a:lnTo>
                      <a:pt x="23" y="379"/>
                    </a:lnTo>
                    <a:lnTo>
                      <a:pt x="20" y="379"/>
                    </a:lnTo>
                    <a:lnTo>
                      <a:pt x="17" y="377"/>
                    </a:lnTo>
                    <a:lnTo>
                      <a:pt x="13" y="375"/>
                    </a:lnTo>
                    <a:lnTo>
                      <a:pt x="8" y="369"/>
                    </a:lnTo>
                    <a:lnTo>
                      <a:pt x="4" y="359"/>
                    </a:lnTo>
                    <a:lnTo>
                      <a:pt x="1" y="344"/>
                    </a:lnTo>
                    <a:lnTo>
                      <a:pt x="0" y="325"/>
                    </a:lnTo>
                    <a:lnTo>
                      <a:pt x="3" y="287"/>
                    </a:lnTo>
                    <a:lnTo>
                      <a:pt x="8" y="250"/>
                    </a:lnTo>
                    <a:lnTo>
                      <a:pt x="17" y="212"/>
                    </a:lnTo>
                    <a:lnTo>
                      <a:pt x="31" y="176"/>
                    </a:lnTo>
                    <a:lnTo>
                      <a:pt x="48" y="140"/>
                    </a:lnTo>
                    <a:lnTo>
                      <a:pt x="69" y="108"/>
                    </a:lnTo>
                    <a:lnTo>
                      <a:pt x="93" y="77"/>
                    </a:lnTo>
                    <a:lnTo>
                      <a:pt x="121" y="52"/>
                    </a:lnTo>
                    <a:lnTo>
                      <a:pt x="152" y="30"/>
                    </a:lnTo>
                    <a:lnTo>
                      <a:pt x="187" y="14"/>
                    </a:lnTo>
                    <a:lnTo>
                      <a:pt x="225" y="4"/>
                    </a:lnTo>
                    <a:lnTo>
                      <a:pt x="265" y="0"/>
                    </a:lnTo>
                    <a:lnTo>
                      <a:pt x="304" y="4"/>
                    </a:lnTo>
                    <a:lnTo>
                      <a:pt x="342" y="12"/>
                    </a:lnTo>
                    <a:lnTo>
                      <a:pt x="377" y="27"/>
                    </a:lnTo>
                    <a:lnTo>
                      <a:pt x="410" y="47"/>
                    </a:lnTo>
                    <a:lnTo>
                      <a:pt x="443" y="69"/>
                    </a:lnTo>
                    <a:lnTo>
                      <a:pt x="474" y="94"/>
                    </a:lnTo>
                    <a:lnTo>
                      <a:pt x="505" y="121"/>
                    </a:lnTo>
                    <a:lnTo>
                      <a:pt x="536" y="148"/>
                    </a:lnTo>
                    <a:lnTo>
                      <a:pt x="565" y="175"/>
                    </a:lnTo>
                    <a:lnTo>
                      <a:pt x="593" y="201"/>
                    </a:lnTo>
                    <a:lnTo>
                      <a:pt x="623" y="225"/>
                    </a:lnTo>
                    <a:lnTo>
                      <a:pt x="654" y="246"/>
                    </a:lnTo>
                    <a:lnTo>
                      <a:pt x="685" y="264"/>
                    </a:lnTo>
                    <a:lnTo>
                      <a:pt x="719" y="277"/>
                    </a:lnTo>
                    <a:lnTo>
                      <a:pt x="752" y="286"/>
                    </a:lnTo>
                    <a:lnTo>
                      <a:pt x="789" y="289"/>
                    </a:lnTo>
                    <a:lnTo>
                      <a:pt x="821" y="286"/>
                    </a:lnTo>
                    <a:lnTo>
                      <a:pt x="853" y="279"/>
                    </a:lnTo>
                    <a:lnTo>
                      <a:pt x="883" y="265"/>
                    </a:lnTo>
                    <a:lnTo>
                      <a:pt x="911" y="247"/>
                    </a:lnTo>
                    <a:lnTo>
                      <a:pt x="937" y="225"/>
                    </a:lnTo>
                    <a:lnTo>
                      <a:pt x="960" y="197"/>
                    </a:lnTo>
                    <a:lnTo>
                      <a:pt x="978" y="165"/>
                    </a:lnTo>
                    <a:lnTo>
                      <a:pt x="993" y="129"/>
                    </a:lnTo>
                    <a:lnTo>
                      <a:pt x="1004" y="89"/>
                    </a:lnTo>
                    <a:lnTo>
                      <a:pt x="1009" y="44"/>
                    </a:lnTo>
                    <a:lnTo>
                      <a:pt x="1012" y="23"/>
                    </a:lnTo>
                    <a:lnTo>
                      <a:pt x="1019" y="11"/>
                    </a:lnTo>
                    <a:lnTo>
                      <a:pt x="1025" y="2"/>
                    </a:lnTo>
                    <a:lnTo>
                      <a:pt x="10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2"/>
              <p:cNvSpPr>
                <a:spLocks noEditPoints="1"/>
              </p:cNvSpPr>
              <p:nvPr/>
            </p:nvSpPr>
            <p:spPr bwMode="auto">
              <a:xfrm>
                <a:off x="5411" y="3297"/>
                <a:ext cx="1048" cy="378"/>
              </a:xfrm>
              <a:custGeom>
                <a:avLst/>
                <a:gdLst/>
                <a:ahLst/>
                <a:cxnLst>
                  <a:cxn ang="0">
                    <a:pos x="52" y="314"/>
                  </a:cxn>
                  <a:cxn ang="0">
                    <a:pos x="994" y="314"/>
                  </a:cxn>
                  <a:cxn ang="0">
                    <a:pos x="1006" y="314"/>
                  </a:cxn>
                  <a:cxn ang="0">
                    <a:pos x="1018" y="315"/>
                  </a:cxn>
                  <a:cxn ang="0">
                    <a:pos x="1031" y="318"/>
                  </a:cxn>
                  <a:cxn ang="0">
                    <a:pos x="1040" y="323"/>
                  </a:cxn>
                  <a:cxn ang="0">
                    <a:pos x="1045" y="333"/>
                  </a:cxn>
                  <a:cxn ang="0">
                    <a:pos x="1048" y="347"/>
                  </a:cxn>
                  <a:cxn ang="0">
                    <a:pos x="1045" y="360"/>
                  </a:cxn>
                  <a:cxn ang="0">
                    <a:pos x="1040" y="369"/>
                  </a:cxn>
                  <a:cxn ang="0">
                    <a:pos x="1031" y="373"/>
                  </a:cxn>
                  <a:cxn ang="0">
                    <a:pos x="1020" y="376"/>
                  </a:cxn>
                  <a:cxn ang="0">
                    <a:pos x="1008" y="378"/>
                  </a:cxn>
                  <a:cxn ang="0">
                    <a:pos x="996" y="378"/>
                  </a:cxn>
                  <a:cxn ang="0">
                    <a:pos x="52" y="378"/>
                  </a:cxn>
                  <a:cxn ang="0">
                    <a:pos x="40" y="378"/>
                  </a:cxn>
                  <a:cxn ang="0">
                    <a:pos x="28" y="376"/>
                  </a:cxn>
                  <a:cxn ang="0">
                    <a:pos x="17" y="373"/>
                  </a:cxn>
                  <a:cxn ang="0">
                    <a:pos x="9" y="369"/>
                  </a:cxn>
                  <a:cxn ang="0">
                    <a:pos x="2" y="360"/>
                  </a:cxn>
                  <a:cxn ang="0">
                    <a:pos x="0" y="347"/>
                  </a:cxn>
                  <a:cxn ang="0">
                    <a:pos x="2" y="333"/>
                  </a:cxn>
                  <a:cxn ang="0">
                    <a:pos x="9" y="323"/>
                  </a:cxn>
                  <a:cxn ang="0">
                    <a:pos x="17" y="318"/>
                  </a:cxn>
                  <a:cxn ang="0">
                    <a:pos x="28" y="315"/>
                  </a:cxn>
                  <a:cxn ang="0">
                    <a:pos x="40" y="314"/>
                  </a:cxn>
                  <a:cxn ang="0">
                    <a:pos x="52" y="314"/>
                  </a:cxn>
                  <a:cxn ang="0">
                    <a:pos x="52" y="0"/>
                  </a:cxn>
                  <a:cxn ang="0">
                    <a:pos x="996" y="0"/>
                  </a:cxn>
                  <a:cxn ang="0">
                    <a:pos x="1008" y="0"/>
                  </a:cxn>
                  <a:cxn ang="0">
                    <a:pos x="1020" y="1"/>
                  </a:cxn>
                  <a:cxn ang="0">
                    <a:pos x="1031" y="3"/>
                  </a:cxn>
                  <a:cxn ang="0">
                    <a:pos x="1040" y="8"/>
                  </a:cxn>
                  <a:cxn ang="0">
                    <a:pos x="1045" y="16"/>
                  </a:cxn>
                  <a:cxn ang="0">
                    <a:pos x="1048" y="30"/>
                  </a:cxn>
                  <a:cxn ang="0">
                    <a:pos x="1045" y="44"/>
                  </a:cxn>
                  <a:cxn ang="0">
                    <a:pos x="1040" y="54"/>
                  </a:cxn>
                  <a:cxn ang="0">
                    <a:pos x="1031" y="60"/>
                  </a:cxn>
                  <a:cxn ang="0">
                    <a:pos x="1018" y="62"/>
                  </a:cxn>
                  <a:cxn ang="0">
                    <a:pos x="1006" y="64"/>
                  </a:cxn>
                  <a:cxn ang="0">
                    <a:pos x="994" y="64"/>
                  </a:cxn>
                  <a:cxn ang="0">
                    <a:pos x="52" y="64"/>
                  </a:cxn>
                  <a:cxn ang="0">
                    <a:pos x="40" y="64"/>
                  </a:cxn>
                  <a:cxn ang="0">
                    <a:pos x="28" y="62"/>
                  </a:cxn>
                  <a:cxn ang="0">
                    <a:pos x="17" y="60"/>
                  </a:cxn>
                  <a:cxn ang="0">
                    <a:pos x="9" y="54"/>
                  </a:cxn>
                  <a:cxn ang="0">
                    <a:pos x="2" y="44"/>
                  </a:cxn>
                  <a:cxn ang="0">
                    <a:pos x="0" y="30"/>
                  </a:cxn>
                  <a:cxn ang="0">
                    <a:pos x="2" y="16"/>
                  </a:cxn>
                  <a:cxn ang="0">
                    <a:pos x="9" y="8"/>
                  </a:cxn>
                  <a:cxn ang="0">
                    <a:pos x="17" y="3"/>
                  </a:cxn>
                  <a:cxn ang="0">
                    <a:pos x="28" y="1"/>
                  </a:cxn>
                  <a:cxn ang="0">
                    <a:pos x="40" y="0"/>
                  </a:cxn>
                  <a:cxn ang="0">
                    <a:pos x="52" y="0"/>
                  </a:cxn>
                </a:cxnLst>
                <a:rect l="0" t="0" r="r" b="b"/>
                <a:pathLst>
                  <a:path w="1048" h="378">
                    <a:moveTo>
                      <a:pt x="52" y="314"/>
                    </a:moveTo>
                    <a:lnTo>
                      <a:pt x="994" y="314"/>
                    </a:lnTo>
                    <a:lnTo>
                      <a:pt x="1006" y="314"/>
                    </a:lnTo>
                    <a:lnTo>
                      <a:pt x="1018" y="315"/>
                    </a:lnTo>
                    <a:lnTo>
                      <a:pt x="1031" y="318"/>
                    </a:lnTo>
                    <a:lnTo>
                      <a:pt x="1040" y="323"/>
                    </a:lnTo>
                    <a:lnTo>
                      <a:pt x="1045" y="333"/>
                    </a:lnTo>
                    <a:lnTo>
                      <a:pt x="1048" y="347"/>
                    </a:lnTo>
                    <a:lnTo>
                      <a:pt x="1045" y="360"/>
                    </a:lnTo>
                    <a:lnTo>
                      <a:pt x="1040" y="369"/>
                    </a:lnTo>
                    <a:lnTo>
                      <a:pt x="1031" y="373"/>
                    </a:lnTo>
                    <a:lnTo>
                      <a:pt x="1020" y="376"/>
                    </a:lnTo>
                    <a:lnTo>
                      <a:pt x="1008" y="378"/>
                    </a:lnTo>
                    <a:lnTo>
                      <a:pt x="996" y="378"/>
                    </a:lnTo>
                    <a:lnTo>
                      <a:pt x="52" y="378"/>
                    </a:lnTo>
                    <a:lnTo>
                      <a:pt x="40" y="378"/>
                    </a:lnTo>
                    <a:lnTo>
                      <a:pt x="28" y="376"/>
                    </a:lnTo>
                    <a:lnTo>
                      <a:pt x="17" y="373"/>
                    </a:lnTo>
                    <a:lnTo>
                      <a:pt x="9" y="369"/>
                    </a:lnTo>
                    <a:lnTo>
                      <a:pt x="2" y="360"/>
                    </a:lnTo>
                    <a:lnTo>
                      <a:pt x="0" y="347"/>
                    </a:lnTo>
                    <a:lnTo>
                      <a:pt x="2" y="333"/>
                    </a:lnTo>
                    <a:lnTo>
                      <a:pt x="9" y="323"/>
                    </a:lnTo>
                    <a:lnTo>
                      <a:pt x="17" y="318"/>
                    </a:lnTo>
                    <a:lnTo>
                      <a:pt x="28" y="315"/>
                    </a:lnTo>
                    <a:lnTo>
                      <a:pt x="40" y="314"/>
                    </a:lnTo>
                    <a:lnTo>
                      <a:pt x="52" y="314"/>
                    </a:lnTo>
                    <a:close/>
                    <a:moveTo>
                      <a:pt x="52" y="0"/>
                    </a:moveTo>
                    <a:lnTo>
                      <a:pt x="996" y="0"/>
                    </a:lnTo>
                    <a:lnTo>
                      <a:pt x="1008" y="0"/>
                    </a:lnTo>
                    <a:lnTo>
                      <a:pt x="1020" y="1"/>
                    </a:lnTo>
                    <a:lnTo>
                      <a:pt x="1031" y="3"/>
                    </a:lnTo>
                    <a:lnTo>
                      <a:pt x="1040" y="8"/>
                    </a:lnTo>
                    <a:lnTo>
                      <a:pt x="1045" y="16"/>
                    </a:lnTo>
                    <a:lnTo>
                      <a:pt x="1048" y="30"/>
                    </a:lnTo>
                    <a:lnTo>
                      <a:pt x="1045" y="44"/>
                    </a:lnTo>
                    <a:lnTo>
                      <a:pt x="1040" y="54"/>
                    </a:lnTo>
                    <a:lnTo>
                      <a:pt x="1031" y="60"/>
                    </a:lnTo>
                    <a:lnTo>
                      <a:pt x="1018" y="62"/>
                    </a:lnTo>
                    <a:lnTo>
                      <a:pt x="1006" y="64"/>
                    </a:lnTo>
                    <a:lnTo>
                      <a:pt x="994" y="64"/>
                    </a:lnTo>
                    <a:lnTo>
                      <a:pt x="52" y="64"/>
                    </a:lnTo>
                    <a:lnTo>
                      <a:pt x="40" y="64"/>
                    </a:lnTo>
                    <a:lnTo>
                      <a:pt x="28" y="62"/>
                    </a:lnTo>
                    <a:lnTo>
                      <a:pt x="17" y="60"/>
                    </a:lnTo>
                    <a:lnTo>
                      <a:pt x="9" y="54"/>
                    </a:lnTo>
                    <a:lnTo>
                      <a:pt x="2" y="44"/>
                    </a:lnTo>
                    <a:lnTo>
                      <a:pt x="0" y="30"/>
                    </a:lnTo>
                    <a:lnTo>
                      <a:pt x="2" y="16"/>
                    </a:lnTo>
                    <a:lnTo>
                      <a:pt x="9" y="8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7054" y="2686"/>
                <a:ext cx="828" cy="1461"/>
              </a:xfrm>
              <a:custGeom>
                <a:avLst/>
                <a:gdLst/>
                <a:ahLst/>
                <a:cxnLst>
                  <a:cxn ang="0">
                    <a:pos x="353" y="1114"/>
                  </a:cxn>
                  <a:cxn ang="0">
                    <a:pos x="490" y="1073"/>
                  </a:cxn>
                  <a:cxn ang="0">
                    <a:pos x="599" y="990"/>
                  </a:cxn>
                  <a:cxn ang="0">
                    <a:pos x="674" y="877"/>
                  </a:cxn>
                  <a:cxn ang="0">
                    <a:pos x="716" y="752"/>
                  </a:cxn>
                  <a:cxn ang="0">
                    <a:pos x="721" y="627"/>
                  </a:cxn>
                  <a:cxn ang="0">
                    <a:pos x="685" y="529"/>
                  </a:cxn>
                  <a:cxn ang="0">
                    <a:pos x="614" y="468"/>
                  </a:cxn>
                  <a:cxn ang="0">
                    <a:pos x="515" y="443"/>
                  </a:cxn>
                  <a:cxn ang="0">
                    <a:pos x="474" y="443"/>
                  </a:cxn>
                  <a:cxn ang="0">
                    <a:pos x="327" y="489"/>
                  </a:cxn>
                  <a:cxn ang="0">
                    <a:pos x="215" y="582"/>
                  </a:cxn>
                  <a:cxn ang="0">
                    <a:pos x="141" y="705"/>
                  </a:cxn>
                  <a:cxn ang="0">
                    <a:pos x="106" y="843"/>
                  </a:cxn>
                  <a:cxn ang="0">
                    <a:pos x="114" y="966"/>
                  </a:cxn>
                  <a:cxn ang="0">
                    <a:pos x="161" y="1048"/>
                  </a:cxn>
                  <a:cxn ang="0">
                    <a:pos x="233" y="1096"/>
                  </a:cxn>
                  <a:cxn ang="0">
                    <a:pos x="312" y="1114"/>
                  </a:cxn>
                  <a:cxn ang="0">
                    <a:pos x="606" y="1"/>
                  </a:cxn>
                  <a:cxn ang="0">
                    <a:pos x="614" y="7"/>
                  </a:cxn>
                  <a:cxn ang="0">
                    <a:pos x="618" y="14"/>
                  </a:cxn>
                  <a:cxn ang="0">
                    <a:pos x="616" y="21"/>
                  </a:cxn>
                  <a:cxn ang="0">
                    <a:pos x="526" y="407"/>
                  </a:cxn>
                  <a:cxn ang="0">
                    <a:pos x="655" y="439"/>
                  </a:cxn>
                  <a:cxn ang="0">
                    <a:pos x="747" y="500"/>
                  </a:cxn>
                  <a:cxn ang="0">
                    <a:pos x="802" y="582"/>
                  </a:cxn>
                  <a:cxn ang="0">
                    <a:pos x="826" y="672"/>
                  </a:cxn>
                  <a:cxn ang="0">
                    <a:pos x="810" y="809"/>
                  </a:cxn>
                  <a:cxn ang="0">
                    <a:pos x="724" y="959"/>
                  </a:cxn>
                  <a:cxn ang="0">
                    <a:pos x="583" y="1077"/>
                  </a:cxn>
                  <a:cxn ang="0">
                    <a:pos x="408" y="1141"/>
                  </a:cxn>
                  <a:cxn ang="0">
                    <a:pos x="281" y="1405"/>
                  </a:cxn>
                  <a:cxn ang="0">
                    <a:pos x="270" y="1450"/>
                  </a:cxn>
                  <a:cxn ang="0">
                    <a:pos x="262" y="1459"/>
                  </a:cxn>
                  <a:cxn ang="0">
                    <a:pos x="250" y="1461"/>
                  </a:cxn>
                  <a:cxn ang="0">
                    <a:pos x="242" y="1459"/>
                  </a:cxn>
                  <a:cxn ang="0">
                    <a:pos x="234" y="1454"/>
                  </a:cxn>
                  <a:cxn ang="0">
                    <a:pos x="234" y="1437"/>
                  </a:cxn>
                  <a:cxn ang="0">
                    <a:pos x="246" y="1387"/>
                  </a:cxn>
                  <a:cxn ang="0">
                    <a:pos x="268" y="1300"/>
                  </a:cxn>
                  <a:cxn ang="0">
                    <a:pos x="303" y="1148"/>
                  </a:cxn>
                  <a:cxn ang="0">
                    <a:pos x="164" y="1115"/>
                  </a:cxn>
                  <a:cxn ang="0">
                    <a:pos x="66" y="1040"/>
                  </a:cxn>
                  <a:cxn ang="0">
                    <a:pos x="11" y="936"/>
                  </a:cxn>
                  <a:cxn ang="0">
                    <a:pos x="5" y="800"/>
                  </a:cxn>
                  <a:cxn ang="0">
                    <a:pos x="70" y="641"/>
                  </a:cxn>
                  <a:cxn ang="0">
                    <a:pos x="195" y="512"/>
                  </a:cxn>
                  <a:cxn ang="0">
                    <a:pos x="361" y="429"/>
                  </a:cxn>
                  <a:cxn ang="0">
                    <a:pos x="575" y="32"/>
                  </a:cxn>
                  <a:cxn ang="0">
                    <a:pos x="589" y="1"/>
                  </a:cxn>
                </a:cxnLst>
                <a:rect l="0" t="0" r="r" b="b"/>
                <a:pathLst>
                  <a:path w="828" h="1461">
                    <a:moveTo>
                      <a:pt x="515" y="443"/>
                    </a:moveTo>
                    <a:lnTo>
                      <a:pt x="515" y="443"/>
                    </a:lnTo>
                    <a:lnTo>
                      <a:pt x="353" y="1114"/>
                    </a:lnTo>
                    <a:lnTo>
                      <a:pt x="401" y="1105"/>
                    </a:lnTo>
                    <a:lnTo>
                      <a:pt x="448" y="1091"/>
                    </a:lnTo>
                    <a:lnTo>
                      <a:pt x="490" y="1073"/>
                    </a:lnTo>
                    <a:lnTo>
                      <a:pt x="530" y="1050"/>
                    </a:lnTo>
                    <a:lnTo>
                      <a:pt x="565" y="1022"/>
                    </a:lnTo>
                    <a:lnTo>
                      <a:pt x="599" y="990"/>
                    </a:lnTo>
                    <a:lnTo>
                      <a:pt x="627" y="955"/>
                    </a:lnTo>
                    <a:lnTo>
                      <a:pt x="653" y="918"/>
                    </a:lnTo>
                    <a:lnTo>
                      <a:pt x="674" y="877"/>
                    </a:lnTo>
                    <a:lnTo>
                      <a:pt x="692" y="836"/>
                    </a:lnTo>
                    <a:lnTo>
                      <a:pt x="705" y="794"/>
                    </a:lnTo>
                    <a:lnTo>
                      <a:pt x="716" y="752"/>
                    </a:lnTo>
                    <a:lnTo>
                      <a:pt x="721" y="709"/>
                    </a:lnTo>
                    <a:lnTo>
                      <a:pt x="724" y="668"/>
                    </a:lnTo>
                    <a:lnTo>
                      <a:pt x="721" y="627"/>
                    </a:lnTo>
                    <a:lnTo>
                      <a:pt x="713" y="590"/>
                    </a:lnTo>
                    <a:lnTo>
                      <a:pt x="701" y="558"/>
                    </a:lnTo>
                    <a:lnTo>
                      <a:pt x="685" y="529"/>
                    </a:lnTo>
                    <a:lnTo>
                      <a:pt x="665" y="504"/>
                    </a:lnTo>
                    <a:lnTo>
                      <a:pt x="641" y="484"/>
                    </a:lnTo>
                    <a:lnTo>
                      <a:pt x="614" y="468"/>
                    </a:lnTo>
                    <a:lnTo>
                      <a:pt x="583" y="455"/>
                    </a:lnTo>
                    <a:lnTo>
                      <a:pt x="550" y="447"/>
                    </a:lnTo>
                    <a:lnTo>
                      <a:pt x="515" y="443"/>
                    </a:lnTo>
                    <a:lnTo>
                      <a:pt x="515" y="443"/>
                    </a:lnTo>
                    <a:lnTo>
                      <a:pt x="515" y="443"/>
                    </a:lnTo>
                    <a:close/>
                    <a:moveTo>
                      <a:pt x="474" y="443"/>
                    </a:moveTo>
                    <a:lnTo>
                      <a:pt x="421" y="451"/>
                    </a:lnTo>
                    <a:lnTo>
                      <a:pt x="373" y="468"/>
                    </a:lnTo>
                    <a:lnTo>
                      <a:pt x="327" y="489"/>
                    </a:lnTo>
                    <a:lnTo>
                      <a:pt x="285" y="515"/>
                    </a:lnTo>
                    <a:lnTo>
                      <a:pt x="249" y="547"/>
                    </a:lnTo>
                    <a:lnTo>
                      <a:pt x="215" y="582"/>
                    </a:lnTo>
                    <a:lnTo>
                      <a:pt x="187" y="621"/>
                    </a:lnTo>
                    <a:lnTo>
                      <a:pt x="161" y="662"/>
                    </a:lnTo>
                    <a:lnTo>
                      <a:pt x="141" y="705"/>
                    </a:lnTo>
                    <a:lnTo>
                      <a:pt x="125" y="751"/>
                    </a:lnTo>
                    <a:lnTo>
                      <a:pt x="113" y="797"/>
                    </a:lnTo>
                    <a:lnTo>
                      <a:pt x="106" y="843"/>
                    </a:lnTo>
                    <a:lnTo>
                      <a:pt x="105" y="887"/>
                    </a:lnTo>
                    <a:lnTo>
                      <a:pt x="106" y="929"/>
                    </a:lnTo>
                    <a:lnTo>
                      <a:pt x="114" y="966"/>
                    </a:lnTo>
                    <a:lnTo>
                      <a:pt x="126" y="998"/>
                    </a:lnTo>
                    <a:lnTo>
                      <a:pt x="143" y="1025"/>
                    </a:lnTo>
                    <a:lnTo>
                      <a:pt x="161" y="1048"/>
                    </a:lnTo>
                    <a:lnTo>
                      <a:pt x="183" y="1068"/>
                    </a:lnTo>
                    <a:lnTo>
                      <a:pt x="207" y="1083"/>
                    </a:lnTo>
                    <a:lnTo>
                      <a:pt x="233" y="1096"/>
                    </a:lnTo>
                    <a:lnTo>
                      <a:pt x="258" y="1104"/>
                    </a:lnTo>
                    <a:lnTo>
                      <a:pt x="285" y="1111"/>
                    </a:lnTo>
                    <a:lnTo>
                      <a:pt x="312" y="1114"/>
                    </a:lnTo>
                    <a:lnTo>
                      <a:pt x="474" y="44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2"/>
                    </a:lnTo>
                    <a:lnTo>
                      <a:pt x="612" y="4"/>
                    </a:lnTo>
                    <a:lnTo>
                      <a:pt x="614" y="7"/>
                    </a:lnTo>
                    <a:lnTo>
                      <a:pt x="616" y="9"/>
                    </a:lnTo>
                    <a:lnTo>
                      <a:pt x="616" y="12"/>
                    </a:lnTo>
                    <a:lnTo>
                      <a:pt x="618" y="14"/>
                    </a:lnTo>
                    <a:lnTo>
                      <a:pt x="618" y="15"/>
                    </a:lnTo>
                    <a:lnTo>
                      <a:pt x="618" y="16"/>
                    </a:lnTo>
                    <a:lnTo>
                      <a:pt x="616" y="21"/>
                    </a:lnTo>
                    <a:lnTo>
                      <a:pt x="614" y="34"/>
                    </a:lnTo>
                    <a:lnTo>
                      <a:pt x="612" y="39"/>
                    </a:lnTo>
                    <a:lnTo>
                      <a:pt x="526" y="407"/>
                    </a:lnTo>
                    <a:lnTo>
                      <a:pt x="573" y="414"/>
                    </a:lnTo>
                    <a:lnTo>
                      <a:pt x="616" y="423"/>
                    </a:lnTo>
                    <a:lnTo>
                      <a:pt x="655" y="439"/>
                    </a:lnTo>
                    <a:lnTo>
                      <a:pt x="690" y="457"/>
                    </a:lnTo>
                    <a:lnTo>
                      <a:pt x="720" y="477"/>
                    </a:lnTo>
                    <a:lnTo>
                      <a:pt x="747" y="500"/>
                    </a:lnTo>
                    <a:lnTo>
                      <a:pt x="770" y="526"/>
                    </a:lnTo>
                    <a:lnTo>
                      <a:pt x="787" y="552"/>
                    </a:lnTo>
                    <a:lnTo>
                      <a:pt x="802" y="582"/>
                    </a:lnTo>
                    <a:lnTo>
                      <a:pt x="814" y="611"/>
                    </a:lnTo>
                    <a:lnTo>
                      <a:pt x="822" y="641"/>
                    </a:lnTo>
                    <a:lnTo>
                      <a:pt x="826" y="672"/>
                    </a:lnTo>
                    <a:lnTo>
                      <a:pt x="828" y="701"/>
                    </a:lnTo>
                    <a:lnTo>
                      <a:pt x="824" y="755"/>
                    </a:lnTo>
                    <a:lnTo>
                      <a:pt x="810" y="809"/>
                    </a:lnTo>
                    <a:lnTo>
                      <a:pt x="789" y="862"/>
                    </a:lnTo>
                    <a:lnTo>
                      <a:pt x="759" y="912"/>
                    </a:lnTo>
                    <a:lnTo>
                      <a:pt x="724" y="959"/>
                    </a:lnTo>
                    <a:lnTo>
                      <a:pt x="682" y="1004"/>
                    </a:lnTo>
                    <a:lnTo>
                      <a:pt x="635" y="1043"/>
                    </a:lnTo>
                    <a:lnTo>
                      <a:pt x="583" y="1077"/>
                    </a:lnTo>
                    <a:lnTo>
                      <a:pt x="527" y="1105"/>
                    </a:lnTo>
                    <a:lnTo>
                      <a:pt x="470" y="1127"/>
                    </a:lnTo>
                    <a:lnTo>
                      <a:pt x="408" y="1141"/>
                    </a:lnTo>
                    <a:lnTo>
                      <a:pt x="344" y="1148"/>
                    </a:lnTo>
                    <a:lnTo>
                      <a:pt x="285" y="1389"/>
                    </a:lnTo>
                    <a:lnTo>
                      <a:pt x="281" y="1405"/>
                    </a:lnTo>
                    <a:lnTo>
                      <a:pt x="277" y="1422"/>
                    </a:lnTo>
                    <a:lnTo>
                      <a:pt x="273" y="1437"/>
                    </a:lnTo>
                    <a:lnTo>
                      <a:pt x="270" y="1450"/>
                    </a:lnTo>
                    <a:lnTo>
                      <a:pt x="268" y="1455"/>
                    </a:lnTo>
                    <a:lnTo>
                      <a:pt x="265" y="1458"/>
                    </a:lnTo>
                    <a:lnTo>
                      <a:pt x="262" y="1459"/>
                    </a:lnTo>
                    <a:lnTo>
                      <a:pt x="260" y="1461"/>
                    </a:lnTo>
                    <a:lnTo>
                      <a:pt x="256" y="1461"/>
                    </a:lnTo>
                    <a:lnTo>
                      <a:pt x="250" y="1461"/>
                    </a:lnTo>
                    <a:lnTo>
                      <a:pt x="248" y="1461"/>
                    </a:lnTo>
                    <a:lnTo>
                      <a:pt x="245" y="1461"/>
                    </a:lnTo>
                    <a:lnTo>
                      <a:pt x="242" y="1459"/>
                    </a:lnTo>
                    <a:lnTo>
                      <a:pt x="239" y="1458"/>
                    </a:lnTo>
                    <a:lnTo>
                      <a:pt x="237" y="1457"/>
                    </a:lnTo>
                    <a:lnTo>
                      <a:pt x="234" y="1454"/>
                    </a:lnTo>
                    <a:lnTo>
                      <a:pt x="234" y="1448"/>
                    </a:lnTo>
                    <a:lnTo>
                      <a:pt x="233" y="1443"/>
                    </a:lnTo>
                    <a:lnTo>
                      <a:pt x="234" y="1437"/>
                    </a:lnTo>
                    <a:lnTo>
                      <a:pt x="237" y="1426"/>
                    </a:lnTo>
                    <a:lnTo>
                      <a:pt x="241" y="1408"/>
                    </a:lnTo>
                    <a:lnTo>
                      <a:pt x="246" y="1387"/>
                    </a:lnTo>
                    <a:lnTo>
                      <a:pt x="252" y="1361"/>
                    </a:lnTo>
                    <a:lnTo>
                      <a:pt x="260" y="1332"/>
                    </a:lnTo>
                    <a:lnTo>
                      <a:pt x="268" y="1300"/>
                    </a:lnTo>
                    <a:lnTo>
                      <a:pt x="280" y="1250"/>
                    </a:lnTo>
                    <a:lnTo>
                      <a:pt x="291" y="1198"/>
                    </a:lnTo>
                    <a:lnTo>
                      <a:pt x="303" y="1148"/>
                    </a:lnTo>
                    <a:lnTo>
                      <a:pt x="253" y="1143"/>
                    </a:lnTo>
                    <a:lnTo>
                      <a:pt x="206" y="1130"/>
                    </a:lnTo>
                    <a:lnTo>
                      <a:pt x="164" y="1115"/>
                    </a:lnTo>
                    <a:lnTo>
                      <a:pt x="128" y="1093"/>
                    </a:lnTo>
                    <a:lnTo>
                      <a:pt x="94" y="1068"/>
                    </a:lnTo>
                    <a:lnTo>
                      <a:pt x="66" y="1040"/>
                    </a:lnTo>
                    <a:lnTo>
                      <a:pt x="43" y="1008"/>
                    </a:lnTo>
                    <a:lnTo>
                      <a:pt x="24" y="972"/>
                    </a:lnTo>
                    <a:lnTo>
                      <a:pt x="11" y="936"/>
                    </a:lnTo>
                    <a:lnTo>
                      <a:pt x="3" y="896"/>
                    </a:lnTo>
                    <a:lnTo>
                      <a:pt x="0" y="855"/>
                    </a:lnTo>
                    <a:lnTo>
                      <a:pt x="5" y="800"/>
                    </a:lnTo>
                    <a:lnTo>
                      <a:pt x="19" y="746"/>
                    </a:lnTo>
                    <a:lnTo>
                      <a:pt x="40" y="693"/>
                    </a:lnTo>
                    <a:lnTo>
                      <a:pt x="70" y="641"/>
                    </a:lnTo>
                    <a:lnTo>
                      <a:pt x="106" y="594"/>
                    </a:lnTo>
                    <a:lnTo>
                      <a:pt x="148" y="551"/>
                    </a:lnTo>
                    <a:lnTo>
                      <a:pt x="195" y="512"/>
                    </a:lnTo>
                    <a:lnTo>
                      <a:pt x="246" y="477"/>
                    </a:lnTo>
                    <a:lnTo>
                      <a:pt x="303" y="450"/>
                    </a:lnTo>
                    <a:lnTo>
                      <a:pt x="361" y="429"/>
                    </a:lnTo>
                    <a:lnTo>
                      <a:pt x="421" y="414"/>
                    </a:lnTo>
                    <a:lnTo>
                      <a:pt x="483" y="407"/>
                    </a:lnTo>
                    <a:lnTo>
                      <a:pt x="575" y="32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89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4"/>
              <p:cNvSpPr>
                <a:spLocks noEditPoints="1"/>
              </p:cNvSpPr>
              <p:nvPr/>
            </p:nvSpPr>
            <p:spPr bwMode="auto">
              <a:xfrm>
                <a:off x="7910" y="3287"/>
                <a:ext cx="491" cy="997"/>
              </a:xfrm>
              <a:custGeom>
                <a:avLst/>
                <a:gdLst/>
                <a:ahLst/>
                <a:cxnLst>
                  <a:cxn ang="0">
                    <a:pos x="358" y="258"/>
                  </a:cxn>
                  <a:cxn ang="0">
                    <a:pos x="405" y="278"/>
                  </a:cxn>
                  <a:cxn ang="0">
                    <a:pos x="437" y="314"/>
                  </a:cxn>
                  <a:cxn ang="0">
                    <a:pos x="449" y="364"/>
                  </a:cxn>
                  <a:cxn ang="0">
                    <a:pos x="447" y="392"/>
                  </a:cxn>
                  <a:cxn ang="0">
                    <a:pos x="342" y="817"/>
                  </a:cxn>
                  <a:cxn ang="0">
                    <a:pos x="315" y="883"/>
                  </a:cxn>
                  <a:cxn ang="0">
                    <a:pos x="274" y="933"/>
                  </a:cxn>
                  <a:cxn ang="0">
                    <a:pos x="227" y="967"/>
                  </a:cxn>
                  <a:cxn ang="0">
                    <a:pos x="178" y="988"/>
                  </a:cxn>
                  <a:cxn ang="0">
                    <a:pos x="132" y="997"/>
                  </a:cxn>
                  <a:cxn ang="0">
                    <a:pos x="81" y="996"/>
                  </a:cxn>
                  <a:cxn ang="0">
                    <a:pos x="31" y="978"/>
                  </a:cxn>
                  <a:cxn ang="0">
                    <a:pos x="4" y="945"/>
                  </a:cxn>
                  <a:cxn ang="0">
                    <a:pos x="4" y="903"/>
                  </a:cxn>
                  <a:cxn ang="0">
                    <a:pos x="27" y="871"/>
                  </a:cxn>
                  <a:cxn ang="0">
                    <a:pos x="64" y="857"/>
                  </a:cxn>
                  <a:cxn ang="0">
                    <a:pos x="89" y="864"/>
                  </a:cxn>
                  <a:cxn ang="0">
                    <a:pos x="105" y="885"/>
                  </a:cxn>
                  <a:cxn ang="0">
                    <a:pos x="106" y="911"/>
                  </a:cxn>
                  <a:cxn ang="0">
                    <a:pos x="95" y="936"/>
                  </a:cxn>
                  <a:cxn ang="0">
                    <a:pos x="70" y="957"/>
                  </a:cxn>
                  <a:cxn ang="0">
                    <a:pos x="109" y="965"/>
                  </a:cxn>
                  <a:cxn ang="0">
                    <a:pos x="164" y="950"/>
                  </a:cxn>
                  <a:cxn ang="0">
                    <a:pos x="210" y="910"/>
                  </a:cxn>
                  <a:cxn ang="0">
                    <a:pos x="243" y="851"/>
                  </a:cxn>
                  <a:cxn ang="0">
                    <a:pos x="253" y="818"/>
                  </a:cxn>
                  <a:cxn ang="0">
                    <a:pos x="363" y="370"/>
                  </a:cxn>
                  <a:cxn ang="0">
                    <a:pos x="365" y="343"/>
                  </a:cxn>
                  <a:cxn ang="0">
                    <a:pos x="359" y="308"/>
                  </a:cxn>
                  <a:cxn ang="0">
                    <a:pos x="342" y="289"/>
                  </a:cxn>
                  <a:cxn ang="0">
                    <a:pos x="300" y="290"/>
                  </a:cxn>
                  <a:cxn ang="0">
                    <a:pos x="249" y="321"/>
                  </a:cxn>
                  <a:cxn ang="0">
                    <a:pos x="207" y="368"/>
                  </a:cxn>
                  <a:cxn ang="0">
                    <a:pos x="176" y="425"/>
                  </a:cxn>
                  <a:cxn ang="0">
                    <a:pos x="167" y="442"/>
                  </a:cxn>
                  <a:cxn ang="0">
                    <a:pos x="153" y="446"/>
                  </a:cxn>
                  <a:cxn ang="0">
                    <a:pos x="149" y="446"/>
                  </a:cxn>
                  <a:cxn ang="0">
                    <a:pos x="144" y="445"/>
                  </a:cxn>
                  <a:cxn ang="0">
                    <a:pos x="139" y="440"/>
                  </a:cxn>
                  <a:cxn ang="0">
                    <a:pos x="134" y="435"/>
                  </a:cxn>
                  <a:cxn ang="0">
                    <a:pos x="136" y="422"/>
                  </a:cxn>
                  <a:cxn ang="0">
                    <a:pos x="149" y="392"/>
                  </a:cxn>
                  <a:cxn ang="0">
                    <a:pos x="176" y="349"/>
                  </a:cxn>
                  <a:cxn ang="0">
                    <a:pos x="217" y="304"/>
                  </a:cxn>
                  <a:cxn ang="0">
                    <a:pos x="268" y="270"/>
                  </a:cxn>
                  <a:cxn ang="0">
                    <a:pos x="330" y="256"/>
                  </a:cxn>
                  <a:cxn ang="0">
                    <a:pos x="463" y="3"/>
                  </a:cxn>
                  <a:cxn ang="0">
                    <a:pos x="484" y="20"/>
                  </a:cxn>
                  <a:cxn ang="0">
                    <a:pos x="491" y="45"/>
                  </a:cxn>
                  <a:cxn ang="0">
                    <a:pos x="478" y="81"/>
                  </a:cxn>
                  <a:cxn ang="0">
                    <a:pos x="447" y="104"/>
                  </a:cxn>
                  <a:cxn ang="0">
                    <a:pos x="412" y="104"/>
                  </a:cxn>
                  <a:cxn ang="0">
                    <a:pos x="392" y="86"/>
                  </a:cxn>
                  <a:cxn ang="0">
                    <a:pos x="385" y="61"/>
                  </a:cxn>
                  <a:cxn ang="0">
                    <a:pos x="397" y="26"/>
                  </a:cxn>
                  <a:cxn ang="0">
                    <a:pos x="428" y="4"/>
                  </a:cxn>
                </a:cxnLst>
                <a:rect l="0" t="0" r="r" b="b"/>
                <a:pathLst>
                  <a:path w="491" h="997">
                    <a:moveTo>
                      <a:pt x="330" y="256"/>
                    </a:moveTo>
                    <a:lnTo>
                      <a:pt x="358" y="258"/>
                    </a:lnTo>
                    <a:lnTo>
                      <a:pt x="383" y="267"/>
                    </a:lnTo>
                    <a:lnTo>
                      <a:pt x="405" y="278"/>
                    </a:lnTo>
                    <a:lnTo>
                      <a:pt x="424" y="295"/>
                    </a:lnTo>
                    <a:lnTo>
                      <a:pt x="437" y="314"/>
                    </a:lnTo>
                    <a:lnTo>
                      <a:pt x="445" y="338"/>
                    </a:lnTo>
                    <a:lnTo>
                      <a:pt x="449" y="364"/>
                    </a:lnTo>
                    <a:lnTo>
                      <a:pt x="448" y="379"/>
                    </a:lnTo>
                    <a:lnTo>
                      <a:pt x="447" y="392"/>
                    </a:lnTo>
                    <a:lnTo>
                      <a:pt x="444" y="404"/>
                    </a:lnTo>
                    <a:lnTo>
                      <a:pt x="342" y="817"/>
                    </a:lnTo>
                    <a:lnTo>
                      <a:pt x="331" y="851"/>
                    </a:lnTo>
                    <a:lnTo>
                      <a:pt x="315" y="883"/>
                    </a:lnTo>
                    <a:lnTo>
                      <a:pt x="296" y="910"/>
                    </a:lnTo>
                    <a:lnTo>
                      <a:pt x="274" y="933"/>
                    </a:lnTo>
                    <a:lnTo>
                      <a:pt x="252" y="951"/>
                    </a:lnTo>
                    <a:lnTo>
                      <a:pt x="227" y="967"/>
                    </a:lnTo>
                    <a:lnTo>
                      <a:pt x="202" y="979"/>
                    </a:lnTo>
                    <a:lnTo>
                      <a:pt x="178" y="988"/>
                    </a:lnTo>
                    <a:lnTo>
                      <a:pt x="153" y="993"/>
                    </a:lnTo>
                    <a:lnTo>
                      <a:pt x="132" y="997"/>
                    </a:lnTo>
                    <a:lnTo>
                      <a:pt x="112" y="997"/>
                    </a:lnTo>
                    <a:lnTo>
                      <a:pt x="81" y="996"/>
                    </a:lnTo>
                    <a:lnTo>
                      <a:pt x="54" y="989"/>
                    </a:lnTo>
                    <a:lnTo>
                      <a:pt x="31" y="978"/>
                    </a:lnTo>
                    <a:lnTo>
                      <a:pt x="15" y="964"/>
                    </a:lnTo>
                    <a:lnTo>
                      <a:pt x="4" y="945"/>
                    </a:lnTo>
                    <a:lnTo>
                      <a:pt x="0" y="924"/>
                    </a:lnTo>
                    <a:lnTo>
                      <a:pt x="4" y="903"/>
                    </a:lnTo>
                    <a:lnTo>
                      <a:pt x="13" y="885"/>
                    </a:lnTo>
                    <a:lnTo>
                      <a:pt x="27" y="871"/>
                    </a:lnTo>
                    <a:lnTo>
                      <a:pt x="44" y="861"/>
                    </a:lnTo>
                    <a:lnTo>
                      <a:pt x="64" y="857"/>
                    </a:lnTo>
                    <a:lnTo>
                      <a:pt x="78" y="858"/>
                    </a:lnTo>
                    <a:lnTo>
                      <a:pt x="89" y="864"/>
                    </a:lnTo>
                    <a:lnTo>
                      <a:pt x="98" y="874"/>
                    </a:lnTo>
                    <a:lnTo>
                      <a:pt x="105" y="885"/>
                    </a:lnTo>
                    <a:lnTo>
                      <a:pt x="108" y="900"/>
                    </a:lnTo>
                    <a:lnTo>
                      <a:pt x="106" y="911"/>
                    </a:lnTo>
                    <a:lnTo>
                      <a:pt x="102" y="924"/>
                    </a:lnTo>
                    <a:lnTo>
                      <a:pt x="95" y="936"/>
                    </a:lnTo>
                    <a:lnTo>
                      <a:pt x="85" y="947"/>
                    </a:lnTo>
                    <a:lnTo>
                      <a:pt x="70" y="957"/>
                    </a:lnTo>
                    <a:lnTo>
                      <a:pt x="89" y="963"/>
                    </a:lnTo>
                    <a:lnTo>
                      <a:pt x="109" y="965"/>
                    </a:lnTo>
                    <a:lnTo>
                      <a:pt x="137" y="961"/>
                    </a:lnTo>
                    <a:lnTo>
                      <a:pt x="164" y="950"/>
                    </a:lnTo>
                    <a:lnTo>
                      <a:pt x="188" y="932"/>
                    </a:lnTo>
                    <a:lnTo>
                      <a:pt x="210" y="910"/>
                    </a:lnTo>
                    <a:lnTo>
                      <a:pt x="229" y="882"/>
                    </a:lnTo>
                    <a:lnTo>
                      <a:pt x="243" y="851"/>
                    </a:lnTo>
                    <a:lnTo>
                      <a:pt x="253" y="818"/>
                    </a:lnTo>
                    <a:lnTo>
                      <a:pt x="253" y="818"/>
                    </a:lnTo>
                    <a:lnTo>
                      <a:pt x="362" y="379"/>
                    </a:lnTo>
                    <a:lnTo>
                      <a:pt x="363" y="370"/>
                    </a:lnTo>
                    <a:lnTo>
                      <a:pt x="365" y="357"/>
                    </a:lnTo>
                    <a:lnTo>
                      <a:pt x="365" y="343"/>
                    </a:lnTo>
                    <a:lnTo>
                      <a:pt x="363" y="324"/>
                    </a:lnTo>
                    <a:lnTo>
                      <a:pt x="359" y="308"/>
                    </a:lnTo>
                    <a:lnTo>
                      <a:pt x="352" y="296"/>
                    </a:lnTo>
                    <a:lnTo>
                      <a:pt x="342" y="289"/>
                    </a:lnTo>
                    <a:lnTo>
                      <a:pt x="327" y="286"/>
                    </a:lnTo>
                    <a:lnTo>
                      <a:pt x="300" y="290"/>
                    </a:lnTo>
                    <a:lnTo>
                      <a:pt x="273" y="303"/>
                    </a:lnTo>
                    <a:lnTo>
                      <a:pt x="249" y="321"/>
                    </a:lnTo>
                    <a:lnTo>
                      <a:pt x="226" y="343"/>
                    </a:lnTo>
                    <a:lnTo>
                      <a:pt x="207" y="368"/>
                    </a:lnTo>
                    <a:lnTo>
                      <a:pt x="190" y="396"/>
                    </a:lnTo>
                    <a:lnTo>
                      <a:pt x="176" y="425"/>
                    </a:lnTo>
                    <a:lnTo>
                      <a:pt x="171" y="436"/>
                    </a:lnTo>
                    <a:lnTo>
                      <a:pt x="167" y="442"/>
                    </a:lnTo>
                    <a:lnTo>
                      <a:pt x="161" y="445"/>
                    </a:lnTo>
                    <a:lnTo>
                      <a:pt x="153" y="446"/>
                    </a:lnTo>
                    <a:lnTo>
                      <a:pt x="152" y="446"/>
                    </a:lnTo>
                    <a:lnTo>
                      <a:pt x="149" y="446"/>
                    </a:lnTo>
                    <a:lnTo>
                      <a:pt x="147" y="445"/>
                    </a:lnTo>
                    <a:lnTo>
                      <a:pt x="144" y="445"/>
                    </a:lnTo>
                    <a:lnTo>
                      <a:pt x="141" y="443"/>
                    </a:lnTo>
                    <a:lnTo>
                      <a:pt x="139" y="440"/>
                    </a:lnTo>
                    <a:lnTo>
                      <a:pt x="136" y="438"/>
                    </a:lnTo>
                    <a:lnTo>
                      <a:pt x="134" y="435"/>
                    </a:lnTo>
                    <a:lnTo>
                      <a:pt x="134" y="431"/>
                    </a:lnTo>
                    <a:lnTo>
                      <a:pt x="136" y="422"/>
                    </a:lnTo>
                    <a:lnTo>
                      <a:pt x="141" y="410"/>
                    </a:lnTo>
                    <a:lnTo>
                      <a:pt x="149" y="392"/>
                    </a:lnTo>
                    <a:lnTo>
                      <a:pt x="161" y="371"/>
                    </a:lnTo>
                    <a:lnTo>
                      <a:pt x="176" y="349"/>
                    </a:lnTo>
                    <a:lnTo>
                      <a:pt x="195" y="326"/>
                    </a:lnTo>
                    <a:lnTo>
                      <a:pt x="217" y="304"/>
                    </a:lnTo>
                    <a:lnTo>
                      <a:pt x="241" y="285"/>
                    </a:lnTo>
                    <a:lnTo>
                      <a:pt x="268" y="270"/>
                    </a:lnTo>
                    <a:lnTo>
                      <a:pt x="297" y="260"/>
                    </a:lnTo>
                    <a:lnTo>
                      <a:pt x="330" y="256"/>
                    </a:lnTo>
                    <a:close/>
                    <a:moveTo>
                      <a:pt x="447" y="0"/>
                    </a:moveTo>
                    <a:lnTo>
                      <a:pt x="463" y="3"/>
                    </a:lnTo>
                    <a:lnTo>
                      <a:pt x="475" y="10"/>
                    </a:lnTo>
                    <a:lnTo>
                      <a:pt x="484" y="20"/>
                    </a:lnTo>
                    <a:lnTo>
                      <a:pt x="490" y="32"/>
                    </a:lnTo>
                    <a:lnTo>
                      <a:pt x="491" y="45"/>
                    </a:lnTo>
                    <a:lnTo>
                      <a:pt x="487" y="64"/>
                    </a:lnTo>
                    <a:lnTo>
                      <a:pt x="478" y="81"/>
                    </a:lnTo>
                    <a:lnTo>
                      <a:pt x="464" y="95"/>
                    </a:lnTo>
                    <a:lnTo>
                      <a:pt x="447" y="104"/>
                    </a:lnTo>
                    <a:lnTo>
                      <a:pt x="429" y="108"/>
                    </a:lnTo>
                    <a:lnTo>
                      <a:pt x="412" y="104"/>
                    </a:lnTo>
                    <a:lnTo>
                      <a:pt x="400" y="97"/>
                    </a:lnTo>
                    <a:lnTo>
                      <a:pt x="392" y="86"/>
                    </a:lnTo>
                    <a:lnTo>
                      <a:pt x="386" y="75"/>
                    </a:lnTo>
                    <a:lnTo>
                      <a:pt x="385" y="61"/>
                    </a:lnTo>
                    <a:lnTo>
                      <a:pt x="387" y="43"/>
                    </a:lnTo>
                    <a:lnTo>
                      <a:pt x="397" y="26"/>
                    </a:lnTo>
                    <a:lnTo>
                      <a:pt x="410" y="13"/>
                    </a:lnTo>
                    <a:lnTo>
                      <a:pt x="428" y="4"/>
                    </a:ln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5334000" y="4876800"/>
            <a:ext cx="3644096" cy="1828800"/>
            <a:chOff x="4876800" y="4876800"/>
            <a:chExt cx="3644096" cy="1828800"/>
          </a:xfrm>
        </p:grpSpPr>
        <p:cxnSp>
          <p:nvCxnSpPr>
            <p:cNvPr id="59" name="Straight Arrow Connector 58"/>
            <p:cNvCxnSpPr/>
            <p:nvPr/>
          </p:nvCxnSpPr>
          <p:spPr>
            <a:xfrm>
              <a:off x="4876800" y="5943600"/>
              <a:ext cx="3469114" cy="0"/>
            </a:xfrm>
            <a:prstGeom prst="straightConnector1">
              <a:avLst/>
            </a:prstGeom>
            <a:ln w="5715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Freeform 6"/>
            <p:cNvSpPr>
              <a:spLocks noChangeAspect="1"/>
            </p:cNvSpPr>
            <p:nvPr>
              <p:custDataLst>
                <p:tags r:id="rId6"/>
              </p:custDataLst>
            </p:nvPr>
          </p:nvSpPr>
          <p:spPr bwMode="auto">
            <a:xfrm>
              <a:off x="8374973" y="5867400"/>
              <a:ext cx="145923" cy="134112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6362887" y="5867400"/>
              <a:ext cx="242838" cy="167640"/>
            </a:xfrm>
            <a:prstGeom prst="ellipse">
              <a:avLst/>
            </a:prstGeom>
            <a:solidFill>
              <a:srgbClr val="FF0066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" name="Group 9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5105400" y="5410200"/>
              <a:ext cx="695093" cy="217932"/>
              <a:chOff x="408" y="2631"/>
              <a:chExt cx="4294" cy="1393"/>
            </a:xfrm>
          </p:grpSpPr>
          <p:sp>
            <p:nvSpPr>
              <p:cNvPr id="69" name="Freeform 68"/>
              <p:cNvSpPr>
                <a:spLocks noEditPoints="1"/>
              </p:cNvSpPr>
              <p:nvPr/>
            </p:nvSpPr>
            <p:spPr bwMode="auto">
              <a:xfrm>
                <a:off x="408" y="2631"/>
                <a:ext cx="828" cy="1393"/>
              </a:xfrm>
              <a:custGeom>
                <a:avLst/>
                <a:gdLst/>
                <a:ahLst/>
                <a:cxnLst>
                  <a:cxn ang="0">
                    <a:pos x="353" y="1061"/>
                  </a:cxn>
                  <a:cxn ang="0">
                    <a:pos x="491" y="1024"/>
                  </a:cxn>
                  <a:cxn ang="0">
                    <a:pos x="599" y="944"/>
                  </a:cxn>
                  <a:cxn ang="0">
                    <a:pos x="675" y="837"/>
                  </a:cxn>
                  <a:cxn ang="0">
                    <a:pos x="716" y="717"/>
                  </a:cxn>
                  <a:cxn ang="0">
                    <a:pos x="722" y="599"/>
                  </a:cxn>
                  <a:cxn ang="0">
                    <a:pos x="685" y="505"/>
                  </a:cxn>
                  <a:cxn ang="0">
                    <a:pos x="614" y="446"/>
                  </a:cxn>
                  <a:cxn ang="0">
                    <a:pos x="516" y="423"/>
                  </a:cxn>
                  <a:cxn ang="0">
                    <a:pos x="474" y="423"/>
                  </a:cxn>
                  <a:cxn ang="0">
                    <a:pos x="327" y="466"/>
                  </a:cxn>
                  <a:cxn ang="0">
                    <a:pos x="216" y="555"/>
                  </a:cxn>
                  <a:cxn ang="0">
                    <a:pos x="142" y="673"/>
                  </a:cxn>
                  <a:cxn ang="0">
                    <a:pos x="107" y="804"/>
                  </a:cxn>
                  <a:cxn ang="0">
                    <a:pos x="115" y="922"/>
                  </a:cxn>
                  <a:cxn ang="0">
                    <a:pos x="162" y="1000"/>
                  </a:cxn>
                  <a:cxn ang="0">
                    <a:pos x="233" y="1045"/>
                  </a:cxn>
                  <a:cxn ang="0">
                    <a:pos x="312" y="1061"/>
                  </a:cxn>
                  <a:cxn ang="0">
                    <a:pos x="606" y="1"/>
                  </a:cxn>
                  <a:cxn ang="0">
                    <a:pos x="615" y="7"/>
                  </a:cxn>
                  <a:cxn ang="0">
                    <a:pos x="618" y="13"/>
                  </a:cxn>
                  <a:cxn ang="0">
                    <a:pos x="617" y="20"/>
                  </a:cxn>
                  <a:cxn ang="0">
                    <a:pos x="613" y="37"/>
                  </a:cxn>
                  <a:cxn ang="0">
                    <a:pos x="618" y="404"/>
                  </a:cxn>
                  <a:cxn ang="0">
                    <a:pos x="722" y="456"/>
                  </a:cxn>
                  <a:cxn ang="0">
                    <a:pos x="789" y="527"/>
                  </a:cxn>
                  <a:cxn ang="0">
                    <a:pos x="823" y="612"/>
                  </a:cxn>
                  <a:cxn ang="0">
                    <a:pos x="824" y="720"/>
                  </a:cxn>
                  <a:cxn ang="0">
                    <a:pos x="759" y="870"/>
                  </a:cxn>
                  <a:cxn ang="0">
                    <a:pos x="635" y="995"/>
                  </a:cxn>
                  <a:cxn ang="0">
                    <a:pos x="470" y="1075"/>
                  </a:cxn>
                  <a:cxn ang="0">
                    <a:pos x="286" y="1324"/>
                  </a:cxn>
                  <a:cxn ang="0">
                    <a:pos x="275" y="1371"/>
                  </a:cxn>
                  <a:cxn ang="0">
                    <a:pos x="265" y="1391"/>
                  </a:cxn>
                  <a:cxn ang="0">
                    <a:pos x="256" y="1393"/>
                  </a:cxn>
                  <a:cxn ang="0">
                    <a:pos x="245" y="1393"/>
                  </a:cxn>
                  <a:cxn ang="0">
                    <a:pos x="237" y="1389"/>
                  </a:cxn>
                  <a:cxn ang="0">
                    <a:pos x="233" y="1376"/>
                  </a:cxn>
                  <a:cxn ang="0">
                    <a:pos x="241" y="1343"/>
                  </a:cxn>
                  <a:cxn ang="0">
                    <a:pos x="260" y="1270"/>
                  </a:cxn>
                  <a:cxn ang="0">
                    <a:pos x="291" y="1143"/>
                  </a:cxn>
                  <a:cxn ang="0">
                    <a:pos x="207" y="1078"/>
                  </a:cxn>
                  <a:cxn ang="0">
                    <a:pos x="94" y="1018"/>
                  </a:cxn>
                  <a:cxn ang="0">
                    <a:pos x="24" y="927"/>
                  </a:cxn>
                  <a:cxn ang="0">
                    <a:pos x="0" y="815"/>
                  </a:cxn>
                  <a:cxn ang="0">
                    <a:pos x="41" y="661"/>
                  </a:cxn>
                  <a:cxn ang="0">
                    <a:pos x="148" y="526"/>
                  </a:cxn>
                  <a:cxn ang="0">
                    <a:pos x="303" y="429"/>
                  </a:cxn>
                  <a:cxn ang="0">
                    <a:pos x="483" y="388"/>
                  </a:cxn>
                  <a:cxn ang="0">
                    <a:pos x="584" y="7"/>
                  </a:cxn>
                </a:cxnLst>
                <a:rect l="0" t="0" r="r" b="b"/>
                <a:pathLst>
                  <a:path w="828" h="1393">
                    <a:moveTo>
                      <a:pt x="516" y="423"/>
                    </a:moveTo>
                    <a:lnTo>
                      <a:pt x="516" y="423"/>
                    </a:lnTo>
                    <a:lnTo>
                      <a:pt x="353" y="1061"/>
                    </a:lnTo>
                    <a:lnTo>
                      <a:pt x="403" y="1054"/>
                    </a:lnTo>
                    <a:lnTo>
                      <a:pt x="448" y="1041"/>
                    </a:lnTo>
                    <a:lnTo>
                      <a:pt x="491" y="1024"/>
                    </a:lnTo>
                    <a:lnTo>
                      <a:pt x="530" y="1001"/>
                    </a:lnTo>
                    <a:lnTo>
                      <a:pt x="567" y="973"/>
                    </a:lnTo>
                    <a:lnTo>
                      <a:pt x="599" y="944"/>
                    </a:lnTo>
                    <a:lnTo>
                      <a:pt x="627" y="910"/>
                    </a:lnTo>
                    <a:lnTo>
                      <a:pt x="653" y="874"/>
                    </a:lnTo>
                    <a:lnTo>
                      <a:pt x="675" y="837"/>
                    </a:lnTo>
                    <a:lnTo>
                      <a:pt x="692" y="797"/>
                    </a:lnTo>
                    <a:lnTo>
                      <a:pt x="707" y="758"/>
                    </a:lnTo>
                    <a:lnTo>
                      <a:pt x="716" y="717"/>
                    </a:lnTo>
                    <a:lnTo>
                      <a:pt x="723" y="677"/>
                    </a:lnTo>
                    <a:lnTo>
                      <a:pt x="724" y="637"/>
                    </a:lnTo>
                    <a:lnTo>
                      <a:pt x="722" y="599"/>
                    </a:lnTo>
                    <a:lnTo>
                      <a:pt x="715" y="563"/>
                    </a:lnTo>
                    <a:lnTo>
                      <a:pt x="701" y="532"/>
                    </a:lnTo>
                    <a:lnTo>
                      <a:pt x="685" y="505"/>
                    </a:lnTo>
                    <a:lnTo>
                      <a:pt x="665" y="481"/>
                    </a:lnTo>
                    <a:lnTo>
                      <a:pt x="641" y="462"/>
                    </a:lnTo>
                    <a:lnTo>
                      <a:pt x="614" y="446"/>
                    </a:lnTo>
                    <a:lnTo>
                      <a:pt x="583" y="434"/>
                    </a:lnTo>
                    <a:lnTo>
                      <a:pt x="551" y="426"/>
                    </a:lnTo>
                    <a:lnTo>
                      <a:pt x="516" y="423"/>
                    </a:lnTo>
                    <a:lnTo>
                      <a:pt x="516" y="423"/>
                    </a:lnTo>
                    <a:lnTo>
                      <a:pt x="516" y="423"/>
                    </a:lnTo>
                    <a:close/>
                    <a:moveTo>
                      <a:pt x="474" y="423"/>
                    </a:moveTo>
                    <a:lnTo>
                      <a:pt x="421" y="430"/>
                    </a:lnTo>
                    <a:lnTo>
                      <a:pt x="373" y="445"/>
                    </a:lnTo>
                    <a:lnTo>
                      <a:pt x="327" y="466"/>
                    </a:lnTo>
                    <a:lnTo>
                      <a:pt x="287" y="491"/>
                    </a:lnTo>
                    <a:lnTo>
                      <a:pt x="249" y="522"/>
                    </a:lnTo>
                    <a:lnTo>
                      <a:pt x="216" y="555"/>
                    </a:lnTo>
                    <a:lnTo>
                      <a:pt x="187" y="592"/>
                    </a:lnTo>
                    <a:lnTo>
                      <a:pt x="162" y="632"/>
                    </a:lnTo>
                    <a:lnTo>
                      <a:pt x="142" y="673"/>
                    </a:lnTo>
                    <a:lnTo>
                      <a:pt x="125" y="717"/>
                    </a:lnTo>
                    <a:lnTo>
                      <a:pt x="115" y="760"/>
                    </a:lnTo>
                    <a:lnTo>
                      <a:pt x="107" y="804"/>
                    </a:lnTo>
                    <a:lnTo>
                      <a:pt x="105" y="846"/>
                    </a:lnTo>
                    <a:lnTo>
                      <a:pt x="108" y="886"/>
                    </a:lnTo>
                    <a:lnTo>
                      <a:pt x="115" y="922"/>
                    </a:lnTo>
                    <a:lnTo>
                      <a:pt x="127" y="952"/>
                    </a:lnTo>
                    <a:lnTo>
                      <a:pt x="143" y="977"/>
                    </a:lnTo>
                    <a:lnTo>
                      <a:pt x="162" y="1000"/>
                    </a:lnTo>
                    <a:lnTo>
                      <a:pt x="183" y="1018"/>
                    </a:lnTo>
                    <a:lnTo>
                      <a:pt x="207" y="1033"/>
                    </a:lnTo>
                    <a:lnTo>
                      <a:pt x="233" y="1045"/>
                    </a:lnTo>
                    <a:lnTo>
                      <a:pt x="260" y="1053"/>
                    </a:lnTo>
                    <a:lnTo>
                      <a:pt x="287" y="1058"/>
                    </a:lnTo>
                    <a:lnTo>
                      <a:pt x="312" y="1061"/>
                    </a:lnTo>
                    <a:lnTo>
                      <a:pt x="474" y="42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3"/>
                    </a:lnTo>
                    <a:lnTo>
                      <a:pt x="613" y="4"/>
                    </a:lnTo>
                    <a:lnTo>
                      <a:pt x="615" y="7"/>
                    </a:lnTo>
                    <a:lnTo>
                      <a:pt x="617" y="9"/>
                    </a:lnTo>
                    <a:lnTo>
                      <a:pt x="617" y="12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5"/>
                    </a:lnTo>
                    <a:lnTo>
                      <a:pt x="617" y="20"/>
                    </a:lnTo>
                    <a:lnTo>
                      <a:pt x="614" y="33"/>
                    </a:lnTo>
                    <a:lnTo>
                      <a:pt x="613" y="37"/>
                    </a:lnTo>
                    <a:lnTo>
                      <a:pt x="613" y="37"/>
                    </a:lnTo>
                    <a:lnTo>
                      <a:pt x="526" y="388"/>
                    </a:lnTo>
                    <a:lnTo>
                      <a:pt x="574" y="395"/>
                    </a:lnTo>
                    <a:lnTo>
                      <a:pt x="618" y="404"/>
                    </a:lnTo>
                    <a:lnTo>
                      <a:pt x="657" y="419"/>
                    </a:lnTo>
                    <a:lnTo>
                      <a:pt x="691" y="436"/>
                    </a:lnTo>
                    <a:lnTo>
                      <a:pt x="722" y="456"/>
                    </a:lnTo>
                    <a:lnTo>
                      <a:pt x="747" y="477"/>
                    </a:lnTo>
                    <a:lnTo>
                      <a:pt x="770" y="502"/>
                    </a:lnTo>
                    <a:lnTo>
                      <a:pt x="789" y="527"/>
                    </a:lnTo>
                    <a:lnTo>
                      <a:pt x="804" y="555"/>
                    </a:lnTo>
                    <a:lnTo>
                      <a:pt x="814" y="583"/>
                    </a:lnTo>
                    <a:lnTo>
                      <a:pt x="823" y="612"/>
                    </a:lnTo>
                    <a:lnTo>
                      <a:pt x="827" y="640"/>
                    </a:lnTo>
                    <a:lnTo>
                      <a:pt x="828" y="669"/>
                    </a:lnTo>
                    <a:lnTo>
                      <a:pt x="824" y="720"/>
                    </a:lnTo>
                    <a:lnTo>
                      <a:pt x="810" y="772"/>
                    </a:lnTo>
                    <a:lnTo>
                      <a:pt x="789" y="822"/>
                    </a:lnTo>
                    <a:lnTo>
                      <a:pt x="759" y="870"/>
                    </a:lnTo>
                    <a:lnTo>
                      <a:pt x="724" y="915"/>
                    </a:lnTo>
                    <a:lnTo>
                      <a:pt x="683" y="958"/>
                    </a:lnTo>
                    <a:lnTo>
                      <a:pt x="635" y="995"/>
                    </a:lnTo>
                    <a:lnTo>
                      <a:pt x="584" y="1028"/>
                    </a:lnTo>
                    <a:lnTo>
                      <a:pt x="528" y="1054"/>
                    </a:lnTo>
                    <a:lnTo>
                      <a:pt x="470" y="1075"/>
                    </a:lnTo>
                    <a:lnTo>
                      <a:pt x="408" y="1089"/>
                    </a:lnTo>
                    <a:lnTo>
                      <a:pt x="345" y="1095"/>
                    </a:lnTo>
                    <a:lnTo>
                      <a:pt x="286" y="1324"/>
                    </a:lnTo>
                    <a:lnTo>
                      <a:pt x="283" y="1339"/>
                    </a:lnTo>
                    <a:lnTo>
                      <a:pt x="279" y="1356"/>
                    </a:lnTo>
                    <a:lnTo>
                      <a:pt x="275" y="1371"/>
                    </a:lnTo>
                    <a:lnTo>
                      <a:pt x="271" y="1383"/>
                    </a:lnTo>
                    <a:lnTo>
                      <a:pt x="268" y="1388"/>
                    </a:lnTo>
                    <a:lnTo>
                      <a:pt x="265" y="1391"/>
                    </a:lnTo>
                    <a:lnTo>
                      <a:pt x="263" y="1392"/>
                    </a:lnTo>
                    <a:lnTo>
                      <a:pt x="260" y="1393"/>
                    </a:lnTo>
                    <a:lnTo>
                      <a:pt x="256" y="1393"/>
                    </a:lnTo>
                    <a:lnTo>
                      <a:pt x="251" y="1393"/>
                    </a:lnTo>
                    <a:lnTo>
                      <a:pt x="248" y="1393"/>
                    </a:lnTo>
                    <a:lnTo>
                      <a:pt x="245" y="1393"/>
                    </a:lnTo>
                    <a:lnTo>
                      <a:pt x="242" y="1392"/>
                    </a:lnTo>
                    <a:lnTo>
                      <a:pt x="240" y="1391"/>
                    </a:lnTo>
                    <a:lnTo>
                      <a:pt x="237" y="1389"/>
                    </a:lnTo>
                    <a:lnTo>
                      <a:pt x="236" y="1385"/>
                    </a:lnTo>
                    <a:lnTo>
                      <a:pt x="234" y="1381"/>
                    </a:lnTo>
                    <a:lnTo>
                      <a:pt x="233" y="1376"/>
                    </a:lnTo>
                    <a:lnTo>
                      <a:pt x="234" y="1371"/>
                    </a:lnTo>
                    <a:lnTo>
                      <a:pt x="237" y="1360"/>
                    </a:lnTo>
                    <a:lnTo>
                      <a:pt x="241" y="1343"/>
                    </a:lnTo>
                    <a:lnTo>
                      <a:pt x="247" y="1322"/>
                    </a:lnTo>
                    <a:lnTo>
                      <a:pt x="253" y="1298"/>
                    </a:lnTo>
                    <a:lnTo>
                      <a:pt x="260" y="1270"/>
                    </a:lnTo>
                    <a:lnTo>
                      <a:pt x="268" y="1240"/>
                    </a:lnTo>
                    <a:lnTo>
                      <a:pt x="280" y="1192"/>
                    </a:lnTo>
                    <a:lnTo>
                      <a:pt x="291" y="1143"/>
                    </a:lnTo>
                    <a:lnTo>
                      <a:pt x="303" y="1095"/>
                    </a:lnTo>
                    <a:lnTo>
                      <a:pt x="253" y="1090"/>
                    </a:lnTo>
                    <a:lnTo>
                      <a:pt x="207" y="1078"/>
                    </a:lnTo>
                    <a:lnTo>
                      <a:pt x="166" y="1063"/>
                    </a:lnTo>
                    <a:lnTo>
                      <a:pt x="128" y="1042"/>
                    </a:lnTo>
                    <a:lnTo>
                      <a:pt x="94" y="1018"/>
                    </a:lnTo>
                    <a:lnTo>
                      <a:pt x="66" y="992"/>
                    </a:lnTo>
                    <a:lnTo>
                      <a:pt x="43" y="962"/>
                    </a:lnTo>
                    <a:lnTo>
                      <a:pt x="24" y="927"/>
                    </a:lnTo>
                    <a:lnTo>
                      <a:pt x="11" y="891"/>
                    </a:lnTo>
                    <a:lnTo>
                      <a:pt x="3" y="854"/>
                    </a:lnTo>
                    <a:lnTo>
                      <a:pt x="0" y="815"/>
                    </a:lnTo>
                    <a:lnTo>
                      <a:pt x="6" y="763"/>
                    </a:lnTo>
                    <a:lnTo>
                      <a:pt x="19" y="710"/>
                    </a:lnTo>
                    <a:lnTo>
                      <a:pt x="41" y="661"/>
                    </a:lnTo>
                    <a:lnTo>
                      <a:pt x="70" y="612"/>
                    </a:lnTo>
                    <a:lnTo>
                      <a:pt x="107" y="567"/>
                    </a:lnTo>
                    <a:lnTo>
                      <a:pt x="148" y="526"/>
                    </a:lnTo>
                    <a:lnTo>
                      <a:pt x="195" y="489"/>
                    </a:lnTo>
                    <a:lnTo>
                      <a:pt x="248" y="456"/>
                    </a:lnTo>
                    <a:lnTo>
                      <a:pt x="303" y="429"/>
                    </a:lnTo>
                    <a:lnTo>
                      <a:pt x="361" y="408"/>
                    </a:lnTo>
                    <a:lnTo>
                      <a:pt x="421" y="395"/>
                    </a:lnTo>
                    <a:lnTo>
                      <a:pt x="483" y="388"/>
                    </a:lnTo>
                    <a:lnTo>
                      <a:pt x="576" y="31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90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1808" y="2726"/>
                <a:ext cx="1054" cy="362"/>
              </a:xfrm>
              <a:custGeom>
                <a:avLst/>
                <a:gdLst/>
                <a:ahLst/>
                <a:cxnLst>
                  <a:cxn ang="0">
                    <a:pos x="1040" y="4"/>
                  </a:cxn>
                  <a:cxn ang="0">
                    <a:pos x="1052" y="30"/>
                  </a:cxn>
                  <a:cxn ang="0">
                    <a:pos x="1054" y="52"/>
                  </a:cxn>
                  <a:cxn ang="0">
                    <a:pos x="1046" y="124"/>
                  </a:cxn>
                  <a:cxn ang="0">
                    <a:pos x="1023" y="195"/>
                  </a:cxn>
                  <a:cxn ang="0">
                    <a:pos x="985" y="260"/>
                  </a:cxn>
                  <a:cxn ang="0">
                    <a:pos x="933" y="313"/>
                  </a:cxn>
                  <a:cxn ang="0">
                    <a:pos x="868" y="349"/>
                  </a:cxn>
                  <a:cxn ang="0">
                    <a:pos x="789" y="362"/>
                  </a:cxn>
                  <a:cxn ang="0">
                    <a:pos x="712" y="350"/>
                  </a:cxn>
                  <a:cxn ang="0">
                    <a:pos x="642" y="317"/>
                  </a:cxn>
                  <a:cxn ang="0">
                    <a:pos x="579" y="272"/>
                  </a:cxn>
                  <a:cxn ang="0">
                    <a:pos x="518" y="220"/>
                  </a:cxn>
                  <a:cxn ang="0">
                    <a:pos x="460" y="171"/>
                  </a:cxn>
                  <a:cxn ang="0">
                    <a:pos x="401" y="129"/>
                  </a:cxn>
                  <a:cxn ang="0">
                    <a:pos x="336" y="97"/>
                  </a:cxn>
                  <a:cxn ang="0">
                    <a:pos x="265" y="87"/>
                  </a:cxn>
                  <a:cxn ang="0">
                    <a:pos x="217" y="92"/>
                  </a:cxn>
                  <a:cxn ang="0">
                    <a:pos x="167" y="110"/>
                  </a:cxn>
                  <a:cxn ang="0">
                    <a:pos x="121" y="142"/>
                  </a:cxn>
                  <a:cxn ang="0">
                    <a:pos x="83" y="187"/>
                  </a:cxn>
                  <a:cxn ang="0">
                    <a:pos x="56" y="248"/>
                  </a:cxn>
                  <a:cxn ang="0">
                    <a:pos x="46" y="325"/>
                  </a:cxn>
                  <a:cxn ang="0">
                    <a:pos x="42" y="339"/>
                  </a:cxn>
                  <a:cxn ang="0">
                    <a:pos x="32" y="358"/>
                  </a:cxn>
                  <a:cxn ang="0">
                    <a:pos x="20" y="362"/>
                  </a:cxn>
                  <a:cxn ang="0">
                    <a:pos x="13" y="358"/>
                  </a:cxn>
                  <a:cxn ang="0">
                    <a:pos x="4" y="343"/>
                  </a:cxn>
                  <a:cxn ang="0">
                    <a:pos x="0" y="310"/>
                  </a:cxn>
                  <a:cxn ang="0">
                    <a:pos x="8" y="239"/>
                  </a:cxn>
                  <a:cxn ang="0">
                    <a:pos x="31" y="169"/>
                  </a:cxn>
                  <a:cxn ang="0">
                    <a:pos x="69" y="104"/>
                  </a:cxn>
                  <a:cxn ang="0">
                    <a:pos x="121" y="49"/>
                  </a:cxn>
                  <a:cxn ang="0">
                    <a:pos x="187" y="14"/>
                  </a:cxn>
                  <a:cxn ang="0">
                    <a:pos x="265" y="0"/>
                  </a:cxn>
                  <a:cxn ang="0">
                    <a:pos x="342" y="12"/>
                  </a:cxn>
                  <a:cxn ang="0">
                    <a:pos x="410" y="45"/>
                  </a:cxn>
                  <a:cxn ang="0">
                    <a:pos x="474" y="90"/>
                  </a:cxn>
                  <a:cxn ang="0">
                    <a:pos x="536" y="142"/>
                  </a:cxn>
                  <a:cxn ang="0">
                    <a:pos x="593" y="192"/>
                  </a:cxn>
                  <a:cxn ang="0">
                    <a:pos x="654" y="235"/>
                  </a:cxn>
                  <a:cxn ang="0">
                    <a:pos x="719" y="265"/>
                  </a:cxn>
                  <a:cxn ang="0">
                    <a:pos x="789" y="276"/>
                  </a:cxn>
                  <a:cxn ang="0">
                    <a:pos x="853" y="267"/>
                  </a:cxn>
                  <a:cxn ang="0">
                    <a:pos x="911" y="236"/>
                  </a:cxn>
                  <a:cxn ang="0">
                    <a:pos x="960" y="188"/>
                  </a:cxn>
                  <a:cxn ang="0">
                    <a:pos x="993" y="124"/>
                  </a:cxn>
                  <a:cxn ang="0">
                    <a:pos x="1009" y="41"/>
                  </a:cxn>
                  <a:cxn ang="0">
                    <a:pos x="1019" y="11"/>
                  </a:cxn>
                  <a:cxn ang="0">
                    <a:pos x="1031" y="0"/>
                  </a:cxn>
                </a:cxnLst>
                <a:rect l="0" t="0" r="r" b="b"/>
                <a:pathLst>
                  <a:path w="1054" h="362">
                    <a:moveTo>
                      <a:pt x="1031" y="0"/>
                    </a:moveTo>
                    <a:lnTo>
                      <a:pt x="1040" y="4"/>
                    </a:lnTo>
                    <a:lnTo>
                      <a:pt x="1047" y="14"/>
                    </a:lnTo>
                    <a:lnTo>
                      <a:pt x="1052" y="30"/>
                    </a:lnTo>
                    <a:lnTo>
                      <a:pt x="1054" y="52"/>
                    </a:lnTo>
                    <a:lnTo>
                      <a:pt x="1054" y="52"/>
                    </a:lnTo>
                    <a:lnTo>
                      <a:pt x="1052" y="88"/>
                    </a:lnTo>
                    <a:lnTo>
                      <a:pt x="1046" y="124"/>
                    </a:lnTo>
                    <a:lnTo>
                      <a:pt x="1036" y="161"/>
                    </a:lnTo>
                    <a:lnTo>
                      <a:pt x="1023" y="195"/>
                    </a:lnTo>
                    <a:lnTo>
                      <a:pt x="1005" y="228"/>
                    </a:lnTo>
                    <a:lnTo>
                      <a:pt x="985" y="260"/>
                    </a:lnTo>
                    <a:lnTo>
                      <a:pt x="961" y="288"/>
                    </a:lnTo>
                    <a:lnTo>
                      <a:pt x="933" y="313"/>
                    </a:lnTo>
                    <a:lnTo>
                      <a:pt x="902" y="333"/>
                    </a:lnTo>
                    <a:lnTo>
                      <a:pt x="868" y="349"/>
                    </a:lnTo>
                    <a:lnTo>
                      <a:pt x="830" y="358"/>
                    </a:lnTo>
                    <a:lnTo>
                      <a:pt x="789" y="362"/>
                    </a:lnTo>
                    <a:lnTo>
                      <a:pt x="748" y="358"/>
                    </a:lnTo>
                    <a:lnTo>
                      <a:pt x="712" y="350"/>
                    </a:lnTo>
                    <a:lnTo>
                      <a:pt x="676" y="335"/>
                    </a:lnTo>
                    <a:lnTo>
                      <a:pt x="642" y="317"/>
                    </a:lnTo>
                    <a:lnTo>
                      <a:pt x="610" y="296"/>
                    </a:lnTo>
                    <a:lnTo>
                      <a:pt x="579" y="272"/>
                    </a:lnTo>
                    <a:lnTo>
                      <a:pt x="548" y="247"/>
                    </a:lnTo>
                    <a:lnTo>
                      <a:pt x="518" y="220"/>
                    </a:lnTo>
                    <a:lnTo>
                      <a:pt x="490" y="195"/>
                    </a:lnTo>
                    <a:lnTo>
                      <a:pt x="460" y="171"/>
                    </a:lnTo>
                    <a:lnTo>
                      <a:pt x="431" y="149"/>
                    </a:lnTo>
                    <a:lnTo>
                      <a:pt x="401" y="129"/>
                    </a:lnTo>
                    <a:lnTo>
                      <a:pt x="369" y="112"/>
                    </a:lnTo>
                    <a:lnTo>
                      <a:pt x="336" y="97"/>
                    </a:lnTo>
                    <a:lnTo>
                      <a:pt x="301" y="89"/>
                    </a:lnTo>
                    <a:lnTo>
                      <a:pt x="265" y="87"/>
                    </a:lnTo>
                    <a:lnTo>
                      <a:pt x="241" y="88"/>
                    </a:lnTo>
                    <a:lnTo>
                      <a:pt x="217" y="92"/>
                    </a:lnTo>
                    <a:lnTo>
                      <a:pt x="191" y="100"/>
                    </a:lnTo>
                    <a:lnTo>
                      <a:pt x="167" y="110"/>
                    </a:lnTo>
                    <a:lnTo>
                      <a:pt x="143" y="124"/>
                    </a:lnTo>
                    <a:lnTo>
                      <a:pt x="121" y="142"/>
                    </a:lnTo>
                    <a:lnTo>
                      <a:pt x="101" y="162"/>
                    </a:lnTo>
                    <a:lnTo>
                      <a:pt x="83" y="187"/>
                    </a:lnTo>
                    <a:lnTo>
                      <a:pt x="69" y="216"/>
                    </a:lnTo>
                    <a:lnTo>
                      <a:pt x="56" y="248"/>
                    </a:lnTo>
                    <a:lnTo>
                      <a:pt x="48" y="285"/>
                    </a:lnTo>
                    <a:lnTo>
                      <a:pt x="46" y="325"/>
                    </a:lnTo>
                    <a:lnTo>
                      <a:pt x="44" y="330"/>
                    </a:lnTo>
                    <a:lnTo>
                      <a:pt x="42" y="339"/>
                    </a:lnTo>
                    <a:lnTo>
                      <a:pt x="38" y="350"/>
                    </a:lnTo>
                    <a:lnTo>
                      <a:pt x="32" y="358"/>
                    </a:lnTo>
                    <a:lnTo>
                      <a:pt x="23" y="362"/>
                    </a:lnTo>
                    <a:lnTo>
                      <a:pt x="20" y="362"/>
                    </a:lnTo>
                    <a:lnTo>
                      <a:pt x="17" y="361"/>
                    </a:lnTo>
                    <a:lnTo>
                      <a:pt x="13" y="358"/>
                    </a:lnTo>
                    <a:lnTo>
                      <a:pt x="8" y="353"/>
                    </a:lnTo>
                    <a:lnTo>
                      <a:pt x="4" y="343"/>
                    </a:lnTo>
                    <a:lnTo>
                      <a:pt x="1" y="329"/>
                    </a:lnTo>
                    <a:lnTo>
                      <a:pt x="0" y="310"/>
                    </a:lnTo>
                    <a:lnTo>
                      <a:pt x="3" y="275"/>
                    </a:lnTo>
                    <a:lnTo>
                      <a:pt x="8" y="239"/>
                    </a:lnTo>
                    <a:lnTo>
                      <a:pt x="17" y="203"/>
                    </a:lnTo>
                    <a:lnTo>
                      <a:pt x="31" y="169"/>
                    </a:lnTo>
                    <a:lnTo>
                      <a:pt x="48" y="134"/>
                    </a:lnTo>
                    <a:lnTo>
                      <a:pt x="69" y="104"/>
                    </a:lnTo>
                    <a:lnTo>
                      <a:pt x="93" y="75"/>
                    </a:lnTo>
                    <a:lnTo>
                      <a:pt x="121" y="49"/>
                    </a:lnTo>
                    <a:lnTo>
                      <a:pt x="152" y="30"/>
                    </a:lnTo>
                    <a:lnTo>
                      <a:pt x="187" y="14"/>
                    </a:lnTo>
                    <a:lnTo>
                      <a:pt x="225" y="4"/>
                    </a:lnTo>
                    <a:lnTo>
                      <a:pt x="265" y="0"/>
                    </a:lnTo>
                    <a:lnTo>
                      <a:pt x="304" y="4"/>
                    </a:lnTo>
                    <a:lnTo>
                      <a:pt x="342" y="12"/>
                    </a:lnTo>
                    <a:lnTo>
                      <a:pt x="377" y="27"/>
                    </a:lnTo>
                    <a:lnTo>
                      <a:pt x="410" y="45"/>
                    </a:lnTo>
                    <a:lnTo>
                      <a:pt x="443" y="67"/>
                    </a:lnTo>
                    <a:lnTo>
                      <a:pt x="474" y="90"/>
                    </a:lnTo>
                    <a:lnTo>
                      <a:pt x="505" y="116"/>
                    </a:lnTo>
                    <a:lnTo>
                      <a:pt x="536" y="142"/>
                    </a:lnTo>
                    <a:lnTo>
                      <a:pt x="565" y="167"/>
                    </a:lnTo>
                    <a:lnTo>
                      <a:pt x="593" y="192"/>
                    </a:lnTo>
                    <a:lnTo>
                      <a:pt x="623" y="215"/>
                    </a:lnTo>
                    <a:lnTo>
                      <a:pt x="654" y="235"/>
                    </a:lnTo>
                    <a:lnTo>
                      <a:pt x="685" y="252"/>
                    </a:lnTo>
                    <a:lnTo>
                      <a:pt x="719" y="265"/>
                    </a:lnTo>
                    <a:lnTo>
                      <a:pt x="752" y="273"/>
                    </a:lnTo>
                    <a:lnTo>
                      <a:pt x="789" y="276"/>
                    </a:lnTo>
                    <a:lnTo>
                      <a:pt x="821" y="273"/>
                    </a:lnTo>
                    <a:lnTo>
                      <a:pt x="853" y="267"/>
                    </a:lnTo>
                    <a:lnTo>
                      <a:pt x="883" y="253"/>
                    </a:lnTo>
                    <a:lnTo>
                      <a:pt x="911" y="236"/>
                    </a:lnTo>
                    <a:lnTo>
                      <a:pt x="937" y="215"/>
                    </a:lnTo>
                    <a:lnTo>
                      <a:pt x="960" y="188"/>
                    </a:lnTo>
                    <a:lnTo>
                      <a:pt x="978" y="158"/>
                    </a:lnTo>
                    <a:lnTo>
                      <a:pt x="993" y="124"/>
                    </a:lnTo>
                    <a:lnTo>
                      <a:pt x="1004" y="85"/>
                    </a:lnTo>
                    <a:lnTo>
                      <a:pt x="1009" y="41"/>
                    </a:lnTo>
                    <a:lnTo>
                      <a:pt x="1012" y="23"/>
                    </a:lnTo>
                    <a:lnTo>
                      <a:pt x="1019" y="11"/>
                    </a:lnTo>
                    <a:lnTo>
                      <a:pt x="1025" y="3"/>
                    </a:lnTo>
                    <a:lnTo>
                      <a:pt x="10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70"/>
              <p:cNvSpPr>
                <a:spLocks noEditPoints="1"/>
              </p:cNvSpPr>
              <p:nvPr/>
            </p:nvSpPr>
            <p:spPr bwMode="auto">
              <a:xfrm>
                <a:off x="1811" y="3214"/>
                <a:ext cx="1048" cy="360"/>
              </a:xfrm>
              <a:custGeom>
                <a:avLst/>
                <a:gdLst/>
                <a:ahLst/>
                <a:cxnLst>
                  <a:cxn ang="0">
                    <a:pos x="52" y="299"/>
                  </a:cxn>
                  <a:cxn ang="0">
                    <a:pos x="994" y="299"/>
                  </a:cxn>
                  <a:cxn ang="0">
                    <a:pos x="1006" y="299"/>
                  </a:cxn>
                  <a:cxn ang="0">
                    <a:pos x="1018" y="300"/>
                  </a:cxn>
                  <a:cxn ang="0">
                    <a:pos x="1031" y="303"/>
                  </a:cxn>
                  <a:cxn ang="0">
                    <a:pos x="1040" y="308"/>
                  </a:cxn>
                  <a:cxn ang="0">
                    <a:pos x="1045" y="318"/>
                  </a:cxn>
                  <a:cxn ang="0">
                    <a:pos x="1048" y="331"/>
                  </a:cxn>
                  <a:cxn ang="0">
                    <a:pos x="1045" y="343"/>
                  </a:cxn>
                  <a:cxn ang="0">
                    <a:pos x="1040" y="352"/>
                  </a:cxn>
                  <a:cxn ang="0">
                    <a:pos x="1031" y="356"/>
                  </a:cxn>
                  <a:cxn ang="0">
                    <a:pos x="1020" y="359"/>
                  </a:cxn>
                  <a:cxn ang="0">
                    <a:pos x="1008" y="360"/>
                  </a:cxn>
                  <a:cxn ang="0">
                    <a:pos x="996" y="360"/>
                  </a:cxn>
                  <a:cxn ang="0">
                    <a:pos x="52" y="360"/>
                  </a:cxn>
                  <a:cxn ang="0">
                    <a:pos x="40" y="360"/>
                  </a:cxn>
                  <a:cxn ang="0">
                    <a:pos x="28" y="359"/>
                  </a:cxn>
                  <a:cxn ang="0">
                    <a:pos x="17" y="356"/>
                  </a:cxn>
                  <a:cxn ang="0">
                    <a:pos x="9" y="352"/>
                  </a:cxn>
                  <a:cxn ang="0">
                    <a:pos x="2" y="343"/>
                  </a:cxn>
                  <a:cxn ang="0">
                    <a:pos x="0" y="331"/>
                  </a:cxn>
                  <a:cxn ang="0">
                    <a:pos x="2" y="318"/>
                  </a:cxn>
                  <a:cxn ang="0">
                    <a:pos x="9" y="308"/>
                  </a:cxn>
                  <a:cxn ang="0">
                    <a:pos x="17" y="303"/>
                  </a:cxn>
                  <a:cxn ang="0">
                    <a:pos x="28" y="300"/>
                  </a:cxn>
                  <a:cxn ang="0">
                    <a:pos x="40" y="299"/>
                  </a:cxn>
                  <a:cxn ang="0">
                    <a:pos x="52" y="299"/>
                  </a:cxn>
                  <a:cxn ang="0">
                    <a:pos x="52" y="0"/>
                  </a:cxn>
                  <a:cxn ang="0">
                    <a:pos x="996" y="0"/>
                  </a:cxn>
                  <a:cxn ang="0">
                    <a:pos x="1008" y="0"/>
                  </a:cxn>
                  <a:cxn ang="0">
                    <a:pos x="1020" y="0"/>
                  </a:cxn>
                  <a:cxn ang="0">
                    <a:pos x="1031" y="2"/>
                  </a:cxn>
                  <a:cxn ang="0">
                    <a:pos x="1040" y="8"/>
                  </a:cxn>
                  <a:cxn ang="0">
                    <a:pos x="1045" y="16"/>
                  </a:cxn>
                  <a:cxn ang="0">
                    <a:pos x="1048" y="29"/>
                  </a:cxn>
                  <a:cxn ang="0">
                    <a:pos x="1045" y="42"/>
                  </a:cxn>
                  <a:cxn ang="0">
                    <a:pos x="1040" y="50"/>
                  </a:cxn>
                  <a:cxn ang="0">
                    <a:pos x="1031" y="57"/>
                  </a:cxn>
                  <a:cxn ang="0">
                    <a:pos x="1018" y="59"/>
                  </a:cxn>
                  <a:cxn ang="0">
                    <a:pos x="1006" y="59"/>
                  </a:cxn>
                  <a:cxn ang="0">
                    <a:pos x="994" y="61"/>
                  </a:cxn>
                  <a:cxn ang="0">
                    <a:pos x="52" y="61"/>
                  </a:cxn>
                  <a:cxn ang="0">
                    <a:pos x="40" y="59"/>
                  </a:cxn>
                  <a:cxn ang="0">
                    <a:pos x="28" y="59"/>
                  </a:cxn>
                  <a:cxn ang="0">
                    <a:pos x="17" y="57"/>
                  </a:cxn>
                  <a:cxn ang="0">
                    <a:pos x="9" y="50"/>
                  </a:cxn>
                  <a:cxn ang="0">
                    <a:pos x="2" y="42"/>
                  </a:cxn>
                  <a:cxn ang="0">
                    <a:pos x="0" y="29"/>
                  </a:cxn>
                  <a:cxn ang="0">
                    <a:pos x="2" y="16"/>
                  </a:cxn>
                  <a:cxn ang="0">
                    <a:pos x="9" y="8"/>
                  </a:cxn>
                  <a:cxn ang="0">
                    <a:pos x="17" y="2"/>
                  </a:cxn>
                  <a:cxn ang="0">
                    <a:pos x="28" y="0"/>
                  </a:cxn>
                  <a:cxn ang="0">
                    <a:pos x="40" y="0"/>
                  </a:cxn>
                  <a:cxn ang="0">
                    <a:pos x="52" y="0"/>
                  </a:cxn>
                </a:cxnLst>
                <a:rect l="0" t="0" r="r" b="b"/>
                <a:pathLst>
                  <a:path w="1048" h="360">
                    <a:moveTo>
                      <a:pt x="52" y="299"/>
                    </a:moveTo>
                    <a:lnTo>
                      <a:pt x="994" y="299"/>
                    </a:lnTo>
                    <a:lnTo>
                      <a:pt x="1006" y="299"/>
                    </a:lnTo>
                    <a:lnTo>
                      <a:pt x="1018" y="300"/>
                    </a:lnTo>
                    <a:lnTo>
                      <a:pt x="1031" y="303"/>
                    </a:lnTo>
                    <a:lnTo>
                      <a:pt x="1040" y="308"/>
                    </a:lnTo>
                    <a:lnTo>
                      <a:pt x="1045" y="318"/>
                    </a:lnTo>
                    <a:lnTo>
                      <a:pt x="1048" y="331"/>
                    </a:lnTo>
                    <a:lnTo>
                      <a:pt x="1045" y="343"/>
                    </a:lnTo>
                    <a:lnTo>
                      <a:pt x="1040" y="352"/>
                    </a:lnTo>
                    <a:lnTo>
                      <a:pt x="1031" y="356"/>
                    </a:lnTo>
                    <a:lnTo>
                      <a:pt x="1020" y="359"/>
                    </a:lnTo>
                    <a:lnTo>
                      <a:pt x="1008" y="360"/>
                    </a:lnTo>
                    <a:lnTo>
                      <a:pt x="996" y="360"/>
                    </a:lnTo>
                    <a:lnTo>
                      <a:pt x="52" y="360"/>
                    </a:lnTo>
                    <a:lnTo>
                      <a:pt x="40" y="360"/>
                    </a:lnTo>
                    <a:lnTo>
                      <a:pt x="28" y="359"/>
                    </a:lnTo>
                    <a:lnTo>
                      <a:pt x="17" y="356"/>
                    </a:lnTo>
                    <a:lnTo>
                      <a:pt x="9" y="352"/>
                    </a:lnTo>
                    <a:lnTo>
                      <a:pt x="2" y="343"/>
                    </a:lnTo>
                    <a:lnTo>
                      <a:pt x="0" y="331"/>
                    </a:lnTo>
                    <a:lnTo>
                      <a:pt x="2" y="318"/>
                    </a:lnTo>
                    <a:lnTo>
                      <a:pt x="9" y="308"/>
                    </a:lnTo>
                    <a:lnTo>
                      <a:pt x="17" y="303"/>
                    </a:lnTo>
                    <a:lnTo>
                      <a:pt x="28" y="300"/>
                    </a:lnTo>
                    <a:lnTo>
                      <a:pt x="40" y="299"/>
                    </a:lnTo>
                    <a:lnTo>
                      <a:pt x="52" y="299"/>
                    </a:lnTo>
                    <a:close/>
                    <a:moveTo>
                      <a:pt x="52" y="0"/>
                    </a:moveTo>
                    <a:lnTo>
                      <a:pt x="996" y="0"/>
                    </a:lnTo>
                    <a:lnTo>
                      <a:pt x="1008" y="0"/>
                    </a:lnTo>
                    <a:lnTo>
                      <a:pt x="1020" y="0"/>
                    </a:lnTo>
                    <a:lnTo>
                      <a:pt x="1031" y="2"/>
                    </a:lnTo>
                    <a:lnTo>
                      <a:pt x="1040" y="8"/>
                    </a:lnTo>
                    <a:lnTo>
                      <a:pt x="1045" y="16"/>
                    </a:lnTo>
                    <a:lnTo>
                      <a:pt x="1048" y="29"/>
                    </a:lnTo>
                    <a:lnTo>
                      <a:pt x="1045" y="42"/>
                    </a:lnTo>
                    <a:lnTo>
                      <a:pt x="1040" y="50"/>
                    </a:lnTo>
                    <a:lnTo>
                      <a:pt x="1031" y="57"/>
                    </a:lnTo>
                    <a:lnTo>
                      <a:pt x="1018" y="59"/>
                    </a:lnTo>
                    <a:lnTo>
                      <a:pt x="1006" y="59"/>
                    </a:lnTo>
                    <a:lnTo>
                      <a:pt x="994" y="61"/>
                    </a:lnTo>
                    <a:lnTo>
                      <a:pt x="52" y="61"/>
                    </a:lnTo>
                    <a:lnTo>
                      <a:pt x="40" y="59"/>
                    </a:lnTo>
                    <a:lnTo>
                      <a:pt x="28" y="59"/>
                    </a:lnTo>
                    <a:lnTo>
                      <a:pt x="17" y="57"/>
                    </a:lnTo>
                    <a:lnTo>
                      <a:pt x="9" y="50"/>
                    </a:lnTo>
                    <a:lnTo>
                      <a:pt x="2" y="42"/>
                    </a:lnTo>
                    <a:lnTo>
                      <a:pt x="0" y="29"/>
                    </a:lnTo>
                    <a:lnTo>
                      <a:pt x="2" y="16"/>
                    </a:lnTo>
                    <a:lnTo>
                      <a:pt x="9" y="8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71"/>
              <p:cNvSpPr>
                <a:spLocks noEditPoints="1"/>
              </p:cNvSpPr>
              <p:nvPr/>
            </p:nvSpPr>
            <p:spPr bwMode="auto">
              <a:xfrm>
                <a:off x="3454" y="2631"/>
                <a:ext cx="828" cy="1393"/>
              </a:xfrm>
              <a:custGeom>
                <a:avLst/>
                <a:gdLst/>
                <a:ahLst/>
                <a:cxnLst>
                  <a:cxn ang="0">
                    <a:pos x="353" y="1061"/>
                  </a:cxn>
                  <a:cxn ang="0">
                    <a:pos x="490" y="1024"/>
                  </a:cxn>
                  <a:cxn ang="0">
                    <a:pos x="599" y="944"/>
                  </a:cxn>
                  <a:cxn ang="0">
                    <a:pos x="674" y="837"/>
                  </a:cxn>
                  <a:cxn ang="0">
                    <a:pos x="716" y="717"/>
                  </a:cxn>
                  <a:cxn ang="0">
                    <a:pos x="721" y="599"/>
                  </a:cxn>
                  <a:cxn ang="0">
                    <a:pos x="685" y="505"/>
                  </a:cxn>
                  <a:cxn ang="0">
                    <a:pos x="614" y="446"/>
                  </a:cxn>
                  <a:cxn ang="0">
                    <a:pos x="515" y="423"/>
                  </a:cxn>
                  <a:cxn ang="0">
                    <a:pos x="474" y="423"/>
                  </a:cxn>
                  <a:cxn ang="0">
                    <a:pos x="327" y="466"/>
                  </a:cxn>
                  <a:cxn ang="0">
                    <a:pos x="215" y="555"/>
                  </a:cxn>
                  <a:cxn ang="0">
                    <a:pos x="141" y="673"/>
                  </a:cxn>
                  <a:cxn ang="0">
                    <a:pos x="106" y="804"/>
                  </a:cxn>
                  <a:cxn ang="0">
                    <a:pos x="114" y="922"/>
                  </a:cxn>
                  <a:cxn ang="0">
                    <a:pos x="161" y="1000"/>
                  </a:cxn>
                  <a:cxn ang="0">
                    <a:pos x="233" y="1045"/>
                  </a:cxn>
                  <a:cxn ang="0">
                    <a:pos x="312" y="1061"/>
                  </a:cxn>
                  <a:cxn ang="0">
                    <a:pos x="606" y="1"/>
                  </a:cxn>
                  <a:cxn ang="0">
                    <a:pos x="614" y="7"/>
                  </a:cxn>
                  <a:cxn ang="0">
                    <a:pos x="618" y="13"/>
                  </a:cxn>
                  <a:cxn ang="0">
                    <a:pos x="616" y="20"/>
                  </a:cxn>
                  <a:cxn ang="0">
                    <a:pos x="526" y="388"/>
                  </a:cxn>
                  <a:cxn ang="0">
                    <a:pos x="655" y="419"/>
                  </a:cxn>
                  <a:cxn ang="0">
                    <a:pos x="747" y="477"/>
                  </a:cxn>
                  <a:cxn ang="0">
                    <a:pos x="802" y="555"/>
                  </a:cxn>
                  <a:cxn ang="0">
                    <a:pos x="826" y="640"/>
                  </a:cxn>
                  <a:cxn ang="0">
                    <a:pos x="810" y="772"/>
                  </a:cxn>
                  <a:cxn ang="0">
                    <a:pos x="724" y="915"/>
                  </a:cxn>
                  <a:cxn ang="0">
                    <a:pos x="583" y="1028"/>
                  </a:cxn>
                  <a:cxn ang="0">
                    <a:pos x="408" y="1089"/>
                  </a:cxn>
                  <a:cxn ang="0">
                    <a:pos x="281" y="1339"/>
                  </a:cxn>
                  <a:cxn ang="0">
                    <a:pos x="270" y="1383"/>
                  </a:cxn>
                  <a:cxn ang="0">
                    <a:pos x="262" y="1392"/>
                  </a:cxn>
                  <a:cxn ang="0">
                    <a:pos x="250" y="1393"/>
                  </a:cxn>
                  <a:cxn ang="0">
                    <a:pos x="242" y="1392"/>
                  </a:cxn>
                  <a:cxn ang="0">
                    <a:pos x="234" y="1385"/>
                  </a:cxn>
                  <a:cxn ang="0">
                    <a:pos x="234" y="1371"/>
                  </a:cxn>
                  <a:cxn ang="0">
                    <a:pos x="246" y="1322"/>
                  </a:cxn>
                  <a:cxn ang="0">
                    <a:pos x="268" y="1240"/>
                  </a:cxn>
                  <a:cxn ang="0">
                    <a:pos x="303" y="1095"/>
                  </a:cxn>
                  <a:cxn ang="0">
                    <a:pos x="164" y="1063"/>
                  </a:cxn>
                  <a:cxn ang="0">
                    <a:pos x="66" y="992"/>
                  </a:cxn>
                  <a:cxn ang="0">
                    <a:pos x="11" y="891"/>
                  </a:cxn>
                  <a:cxn ang="0">
                    <a:pos x="5" y="763"/>
                  </a:cxn>
                  <a:cxn ang="0">
                    <a:pos x="70" y="612"/>
                  </a:cxn>
                  <a:cxn ang="0">
                    <a:pos x="195" y="489"/>
                  </a:cxn>
                  <a:cxn ang="0">
                    <a:pos x="361" y="408"/>
                  </a:cxn>
                  <a:cxn ang="0">
                    <a:pos x="575" y="31"/>
                  </a:cxn>
                  <a:cxn ang="0">
                    <a:pos x="589" y="1"/>
                  </a:cxn>
                </a:cxnLst>
                <a:rect l="0" t="0" r="r" b="b"/>
                <a:pathLst>
                  <a:path w="828" h="1393">
                    <a:moveTo>
                      <a:pt x="515" y="423"/>
                    </a:moveTo>
                    <a:lnTo>
                      <a:pt x="515" y="423"/>
                    </a:lnTo>
                    <a:lnTo>
                      <a:pt x="353" y="1061"/>
                    </a:lnTo>
                    <a:lnTo>
                      <a:pt x="401" y="1054"/>
                    </a:lnTo>
                    <a:lnTo>
                      <a:pt x="448" y="1041"/>
                    </a:lnTo>
                    <a:lnTo>
                      <a:pt x="490" y="1024"/>
                    </a:lnTo>
                    <a:lnTo>
                      <a:pt x="530" y="1001"/>
                    </a:lnTo>
                    <a:lnTo>
                      <a:pt x="565" y="973"/>
                    </a:lnTo>
                    <a:lnTo>
                      <a:pt x="599" y="944"/>
                    </a:lnTo>
                    <a:lnTo>
                      <a:pt x="627" y="910"/>
                    </a:lnTo>
                    <a:lnTo>
                      <a:pt x="653" y="874"/>
                    </a:lnTo>
                    <a:lnTo>
                      <a:pt x="674" y="837"/>
                    </a:lnTo>
                    <a:lnTo>
                      <a:pt x="692" y="797"/>
                    </a:lnTo>
                    <a:lnTo>
                      <a:pt x="705" y="758"/>
                    </a:lnTo>
                    <a:lnTo>
                      <a:pt x="716" y="717"/>
                    </a:lnTo>
                    <a:lnTo>
                      <a:pt x="721" y="677"/>
                    </a:lnTo>
                    <a:lnTo>
                      <a:pt x="724" y="637"/>
                    </a:lnTo>
                    <a:lnTo>
                      <a:pt x="721" y="599"/>
                    </a:lnTo>
                    <a:lnTo>
                      <a:pt x="713" y="563"/>
                    </a:lnTo>
                    <a:lnTo>
                      <a:pt x="701" y="532"/>
                    </a:lnTo>
                    <a:lnTo>
                      <a:pt x="685" y="505"/>
                    </a:lnTo>
                    <a:lnTo>
                      <a:pt x="665" y="481"/>
                    </a:lnTo>
                    <a:lnTo>
                      <a:pt x="641" y="462"/>
                    </a:lnTo>
                    <a:lnTo>
                      <a:pt x="614" y="446"/>
                    </a:lnTo>
                    <a:lnTo>
                      <a:pt x="583" y="434"/>
                    </a:lnTo>
                    <a:lnTo>
                      <a:pt x="550" y="426"/>
                    </a:lnTo>
                    <a:lnTo>
                      <a:pt x="515" y="423"/>
                    </a:lnTo>
                    <a:lnTo>
                      <a:pt x="515" y="423"/>
                    </a:lnTo>
                    <a:lnTo>
                      <a:pt x="515" y="423"/>
                    </a:lnTo>
                    <a:close/>
                    <a:moveTo>
                      <a:pt x="474" y="423"/>
                    </a:moveTo>
                    <a:lnTo>
                      <a:pt x="421" y="430"/>
                    </a:lnTo>
                    <a:lnTo>
                      <a:pt x="373" y="445"/>
                    </a:lnTo>
                    <a:lnTo>
                      <a:pt x="327" y="466"/>
                    </a:lnTo>
                    <a:lnTo>
                      <a:pt x="285" y="491"/>
                    </a:lnTo>
                    <a:lnTo>
                      <a:pt x="249" y="522"/>
                    </a:lnTo>
                    <a:lnTo>
                      <a:pt x="215" y="555"/>
                    </a:lnTo>
                    <a:lnTo>
                      <a:pt x="187" y="592"/>
                    </a:lnTo>
                    <a:lnTo>
                      <a:pt x="161" y="632"/>
                    </a:lnTo>
                    <a:lnTo>
                      <a:pt x="141" y="673"/>
                    </a:lnTo>
                    <a:lnTo>
                      <a:pt x="125" y="717"/>
                    </a:lnTo>
                    <a:lnTo>
                      <a:pt x="113" y="760"/>
                    </a:lnTo>
                    <a:lnTo>
                      <a:pt x="106" y="804"/>
                    </a:lnTo>
                    <a:lnTo>
                      <a:pt x="105" y="846"/>
                    </a:lnTo>
                    <a:lnTo>
                      <a:pt x="106" y="886"/>
                    </a:lnTo>
                    <a:lnTo>
                      <a:pt x="114" y="922"/>
                    </a:lnTo>
                    <a:lnTo>
                      <a:pt x="126" y="952"/>
                    </a:lnTo>
                    <a:lnTo>
                      <a:pt x="143" y="977"/>
                    </a:lnTo>
                    <a:lnTo>
                      <a:pt x="161" y="1000"/>
                    </a:lnTo>
                    <a:lnTo>
                      <a:pt x="183" y="1018"/>
                    </a:lnTo>
                    <a:lnTo>
                      <a:pt x="207" y="1033"/>
                    </a:lnTo>
                    <a:lnTo>
                      <a:pt x="233" y="1045"/>
                    </a:lnTo>
                    <a:lnTo>
                      <a:pt x="258" y="1053"/>
                    </a:lnTo>
                    <a:lnTo>
                      <a:pt x="285" y="1058"/>
                    </a:lnTo>
                    <a:lnTo>
                      <a:pt x="312" y="1061"/>
                    </a:lnTo>
                    <a:lnTo>
                      <a:pt x="474" y="42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3"/>
                    </a:lnTo>
                    <a:lnTo>
                      <a:pt x="612" y="4"/>
                    </a:lnTo>
                    <a:lnTo>
                      <a:pt x="614" y="7"/>
                    </a:lnTo>
                    <a:lnTo>
                      <a:pt x="616" y="9"/>
                    </a:lnTo>
                    <a:lnTo>
                      <a:pt x="616" y="12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5"/>
                    </a:lnTo>
                    <a:lnTo>
                      <a:pt x="616" y="20"/>
                    </a:lnTo>
                    <a:lnTo>
                      <a:pt x="614" y="33"/>
                    </a:lnTo>
                    <a:lnTo>
                      <a:pt x="612" y="37"/>
                    </a:lnTo>
                    <a:lnTo>
                      <a:pt x="526" y="388"/>
                    </a:lnTo>
                    <a:lnTo>
                      <a:pt x="573" y="395"/>
                    </a:lnTo>
                    <a:lnTo>
                      <a:pt x="616" y="404"/>
                    </a:lnTo>
                    <a:lnTo>
                      <a:pt x="655" y="419"/>
                    </a:lnTo>
                    <a:lnTo>
                      <a:pt x="690" y="436"/>
                    </a:lnTo>
                    <a:lnTo>
                      <a:pt x="720" y="456"/>
                    </a:lnTo>
                    <a:lnTo>
                      <a:pt x="747" y="477"/>
                    </a:lnTo>
                    <a:lnTo>
                      <a:pt x="770" y="502"/>
                    </a:lnTo>
                    <a:lnTo>
                      <a:pt x="787" y="527"/>
                    </a:lnTo>
                    <a:lnTo>
                      <a:pt x="802" y="555"/>
                    </a:lnTo>
                    <a:lnTo>
                      <a:pt x="814" y="583"/>
                    </a:lnTo>
                    <a:lnTo>
                      <a:pt x="822" y="612"/>
                    </a:lnTo>
                    <a:lnTo>
                      <a:pt x="826" y="640"/>
                    </a:lnTo>
                    <a:lnTo>
                      <a:pt x="828" y="669"/>
                    </a:lnTo>
                    <a:lnTo>
                      <a:pt x="824" y="720"/>
                    </a:lnTo>
                    <a:lnTo>
                      <a:pt x="810" y="772"/>
                    </a:lnTo>
                    <a:lnTo>
                      <a:pt x="789" y="822"/>
                    </a:lnTo>
                    <a:lnTo>
                      <a:pt x="759" y="870"/>
                    </a:lnTo>
                    <a:lnTo>
                      <a:pt x="724" y="915"/>
                    </a:lnTo>
                    <a:lnTo>
                      <a:pt x="682" y="958"/>
                    </a:lnTo>
                    <a:lnTo>
                      <a:pt x="635" y="995"/>
                    </a:lnTo>
                    <a:lnTo>
                      <a:pt x="583" y="1028"/>
                    </a:lnTo>
                    <a:lnTo>
                      <a:pt x="527" y="1054"/>
                    </a:lnTo>
                    <a:lnTo>
                      <a:pt x="470" y="1075"/>
                    </a:lnTo>
                    <a:lnTo>
                      <a:pt x="408" y="1089"/>
                    </a:lnTo>
                    <a:lnTo>
                      <a:pt x="344" y="1095"/>
                    </a:lnTo>
                    <a:lnTo>
                      <a:pt x="285" y="1324"/>
                    </a:lnTo>
                    <a:lnTo>
                      <a:pt x="281" y="1339"/>
                    </a:lnTo>
                    <a:lnTo>
                      <a:pt x="277" y="1356"/>
                    </a:lnTo>
                    <a:lnTo>
                      <a:pt x="273" y="1371"/>
                    </a:lnTo>
                    <a:lnTo>
                      <a:pt x="270" y="1383"/>
                    </a:lnTo>
                    <a:lnTo>
                      <a:pt x="268" y="1388"/>
                    </a:lnTo>
                    <a:lnTo>
                      <a:pt x="265" y="1391"/>
                    </a:lnTo>
                    <a:lnTo>
                      <a:pt x="262" y="1392"/>
                    </a:lnTo>
                    <a:lnTo>
                      <a:pt x="260" y="1393"/>
                    </a:lnTo>
                    <a:lnTo>
                      <a:pt x="256" y="1393"/>
                    </a:lnTo>
                    <a:lnTo>
                      <a:pt x="250" y="1393"/>
                    </a:lnTo>
                    <a:lnTo>
                      <a:pt x="248" y="1393"/>
                    </a:lnTo>
                    <a:lnTo>
                      <a:pt x="245" y="1393"/>
                    </a:lnTo>
                    <a:lnTo>
                      <a:pt x="242" y="1392"/>
                    </a:lnTo>
                    <a:lnTo>
                      <a:pt x="239" y="1391"/>
                    </a:lnTo>
                    <a:lnTo>
                      <a:pt x="237" y="1389"/>
                    </a:lnTo>
                    <a:lnTo>
                      <a:pt x="234" y="1385"/>
                    </a:lnTo>
                    <a:lnTo>
                      <a:pt x="234" y="1381"/>
                    </a:lnTo>
                    <a:lnTo>
                      <a:pt x="233" y="1376"/>
                    </a:lnTo>
                    <a:lnTo>
                      <a:pt x="234" y="1371"/>
                    </a:lnTo>
                    <a:lnTo>
                      <a:pt x="237" y="1360"/>
                    </a:lnTo>
                    <a:lnTo>
                      <a:pt x="241" y="1343"/>
                    </a:lnTo>
                    <a:lnTo>
                      <a:pt x="246" y="1322"/>
                    </a:lnTo>
                    <a:lnTo>
                      <a:pt x="252" y="1298"/>
                    </a:lnTo>
                    <a:lnTo>
                      <a:pt x="260" y="1270"/>
                    </a:lnTo>
                    <a:lnTo>
                      <a:pt x="268" y="1240"/>
                    </a:lnTo>
                    <a:lnTo>
                      <a:pt x="280" y="1192"/>
                    </a:lnTo>
                    <a:lnTo>
                      <a:pt x="291" y="1143"/>
                    </a:lnTo>
                    <a:lnTo>
                      <a:pt x="303" y="1095"/>
                    </a:lnTo>
                    <a:lnTo>
                      <a:pt x="253" y="1090"/>
                    </a:lnTo>
                    <a:lnTo>
                      <a:pt x="206" y="1078"/>
                    </a:lnTo>
                    <a:lnTo>
                      <a:pt x="164" y="1063"/>
                    </a:lnTo>
                    <a:lnTo>
                      <a:pt x="128" y="1042"/>
                    </a:lnTo>
                    <a:lnTo>
                      <a:pt x="94" y="1018"/>
                    </a:lnTo>
                    <a:lnTo>
                      <a:pt x="66" y="992"/>
                    </a:lnTo>
                    <a:lnTo>
                      <a:pt x="43" y="962"/>
                    </a:lnTo>
                    <a:lnTo>
                      <a:pt x="24" y="927"/>
                    </a:lnTo>
                    <a:lnTo>
                      <a:pt x="11" y="891"/>
                    </a:lnTo>
                    <a:lnTo>
                      <a:pt x="3" y="854"/>
                    </a:lnTo>
                    <a:lnTo>
                      <a:pt x="0" y="815"/>
                    </a:lnTo>
                    <a:lnTo>
                      <a:pt x="5" y="763"/>
                    </a:lnTo>
                    <a:lnTo>
                      <a:pt x="19" y="710"/>
                    </a:lnTo>
                    <a:lnTo>
                      <a:pt x="40" y="661"/>
                    </a:lnTo>
                    <a:lnTo>
                      <a:pt x="70" y="612"/>
                    </a:lnTo>
                    <a:lnTo>
                      <a:pt x="106" y="567"/>
                    </a:lnTo>
                    <a:lnTo>
                      <a:pt x="148" y="526"/>
                    </a:lnTo>
                    <a:lnTo>
                      <a:pt x="195" y="489"/>
                    </a:lnTo>
                    <a:lnTo>
                      <a:pt x="246" y="456"/>
                    </a:lnTo>
                    <a:lnTo>
                      <a:pt x="303" y="429"/>
                    </a:lnTo>
                    <a:lnTo>
                      <a:pt x="361" y="408"/>
                    </a:lnTo>
                    <a:lnTo>
                      <a:pt x="421" y="395"/>
                    </a:lnTo>
                    <a:lnTo>
                      <a:pt x="483" y="388"/>
                    </a:lnTo>
                    <a:lnTo>
                      <a:pt x="575" y="31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89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72"/>
              <p:cNvSpPr>
                <a:spLocks noEditPoints="1"/>
              </p:cNvSpPr>
              <p:nvPr/>
            </p:nvSpPr>
            <p:spPr bwMode="auto">
              <a:xfrm>
                <a:off x="4362" y="3204"/>
                <a:ext cx="340" cy="737"/>
              </a:xfrm>
              <a:custGeom>
                <a:avLst/>
                <a:gdLst/>
                <a:ahLst/>
                <a:cxnLst>
                  <a:cxn ang="0">
                    <a:pos x="217" y="257"/>
                  </a:cxn>
                  <a:cxn ang="0">
                    <a:pos x="264" y="313"/>
                  </a:cxn>
                  <a:cxn ang="0">
                    <a:pos x="263" y="371"/>
                  </a:cxn>
                  <a:cxn ang="0">
                    <a:pos x="249" y="408"/>
                  </a:cxn>
                  <a:cxn ang="0">
                    <a:pos x="226" y="467"/>
                  </a:cxn>
                  <a:cxn ang="0">
                    <a:pos x="209" y="510"/>
                  </a:cxn>
                  <a:cxn ang="0">
                    <a:pos x="156" y="645"/>
                  </a:cxn>
                  <a:cxn ang="0">
                    <a:pos x="158" y="693"/>
                  </a:cxn>
                  <a:cxn ang="0">
                    <a:pos x="181" y="708"/>
                  </a:cxn>
                  <a:cxn ang="0">
                    <a:pos x="239" y="682"/>
                  </a:cxn>
                  <a:cxn ang="0">
                    <a:pos x="288" y="608"/>
                  </a:cxn>
                  <a:cxn ang="0">
                    <a:pos x="307" y="562"/>
                  </a:cxn>
                  <a:cxn ang="0">
                    <a:pos x="323" y="557"/>
                  </a:cxn>
                  <a:cxn ang="0">
                    <a:pos x="331" y="558"/>
                  </a:cxn>
                  <a:cxn ang="0">
                    <a:pos x="338" y="563"/>
                  </a:cxn>
                  <a:cxn ang="0">
                    <a:pos x="338" y="578"/>
                  </a:cxn>
                  <a:cxn ang="0">
                    <a:pos x="319" y="628"/>
                  </a:cxn>
                  <a:cxn ang="0">
                    <a:pos x="276" y="690"/>
                  </a:cxn>
                  <a:cxn ang="0">
                    <a:pos x="208" y="734"/>
                  </a:cxn>
                  <a:cxn ang="0">
                    <a:pos x="124" y="725"/>
                  </a:cxn>
                  <a:cxn ang="0">
                    <a:pos x="76" y="669"/>
                  </a:cxn>
                  <a:cxn ang="0">
                    <a:pos x="77" y="612"/>
                  </a:cxn>
                  <a:cxn ang="0">
                    <a:pos x="151" y="423"/>
                  </a:cxn>
                  <a:cxn ang="0">
                    <a:pos x="178" y="358"/>
                  </a:cxn>
                  <a:cxn ang="0">
                    <a:pos x="186" y="324"/>
                  </a:cxn>
                  <a:cxn ang="0">
                    <a:pos x="182" y="287"/>
                  </a:cxn>
                  <a:cxn ang="0">
                    <a:pos x="159" y="273"/>
                  </a:cxn>
                  <a:cxn ang="0">
                    <a:pos x="104" y="297"/>
                  </a:cxn>
                  <a:cxn ang="0">
                    <a:pos x="54" y="370"/>
                  </a:cxn>
                  <a:cxn ang="0">
                    <a:pos x="38" y="416"/>
                  </a:cxn>
                  <a:cxn ang="0">
                    <a:pos x="30" y="424"/>
                  </a:cxn>
                  <a:cxn ang="0">
                    <a:pos x="18" y="426"/>
                  </a:cxn>
                  <a:cxn ang="0">
                    <a:pos x="10" y="424"/>
                  </a:cxn>
                  <a:cxn ang="0">
                    <a:pos x="2" y="418"/>
                  </a:cxn>
                  <a:cxn ang="0">
                    <a:pos x="2" y="403"/>
                  </a:cxn>
                  <a:cxn ang="0">
                    <a:pos x="22" y="353"/>
                  </a:cxn>
                  <a:cxn ang="0">
                    <a:pos x="65" y="291"/>
                  </a:cxn>
                  <a:cxn ang="0">
                    <a:pos x="135" y="248"/>
                  </a:cxn>
                  <a:cxn ang="0">
                    <a:pos x="283" y="3"/>
                  </a:cxn>
                  <a:cxn ang="0">
                    <a:pos x="309" y="31"/>
                  </a:cxn>
                  <a:cxn ang="0">
                    <a:pos x="298" y="76"/>
                  </a:cxn>
                  <a:cxn ang="0">
                    <a:pos x="248" y="102"/>
                  </a:cxn>
                  <a:cxn ang="0">
                    <a:pos x="210" y="83"/>
                  </a:cxn>
                  <a:cxn ang="0">
                    <a:pos x="208" y="42"/>
                  </a:cxn>
                  <a:cxn ang="0">
                    <a:pos x="248" y="3"/>
                  </a:cxn>
                </a:cxnLst>
                <a:rect l="0" t="0" r="r" b="b"/>
                <a:pathLst>
                  <a:path w="340" h="737">
                    <a:moveTo>
                      <a:pt x="165" y="244"/>
                    </a:moveTo>
                    <a:lnTo>
                      <a:pt x="193" y="248"/>
                    </a:lnTo>
                    <a:lnTo>
                      <a:pt x="217" y="257"/>
                    </a:lnTo>
                    <a:lnTo>
                      <a:pt x="239" y="272"/>
                    </a:lnTo>
                    <a:lnTo>
                      <a:pt x="255" y="291"/>
                    </a:lnTo>
                    <a:lnTo>
                      <a:pt x="264" y="313"/>
                    </a:lnTo>
                    <a:lnTo>
                      <a:pt x="268" y="337"/>
                    </a:lnTo>
                    <a:lnTo>
                      <a:pt x="267" y="354"/>
                    </a:lnTo>
                    <a:lnTo>
                      <a:pt x="263" y="371"/>
                    </a:lnTo>
                    <a:lnTo>
                      <a:pt x="260" y="379"/>
                    </a:lnTo>
                    <a:lnTo>
                      <a:pt x="255" y="392"/>
                    </a:lnTo>
                    <a:lnTo>
                      <a:pt x="249" y="408"/>
                    </a:lnTo>
                    <a:lnTo>
                      <a:pt x="241" y="427"/>
                    </a:lnTo>
                    <a:lnTo>
                      <a:pt x="233" y="447"/>
                    </a:lnTo>
                    <a:lnTo>
                      <a:pt x="226" y="467"/>
                    </a:lnTo>
                    <a:lnTo>
                      <a:pt x="218" y="485"/>
                    </a:lnTo>
                    <a:lnTo>
                      <a:pt x="213" y="500"/>
                    </a:lnTo>
                    <a:lnTo>
                      <a:pt x="209" y="510"/>
                    </a:lnTo>
                    <a:lnTo>
                      <a:pt x="171" y="598"/>
                    </a:lnTo>
                    <a:lnTo>
                      <a:pt x="162" y="622"/>
                    </a:lnTo>
                    <a:lnTo>
                      <a:pt x="156" y="645"/>
                    </a:lnTo>
                    <a:lnTo>
                      <a:pt x="154" y="669"/>
                    </a:lnTo>
                    <a:lnTo>
                      <a:pt x="155" y="682"/>
                    </a:lnTo>
                    <a:lnTo>
                      <a:pt x="158" y="693"/>
                    </a:lnTo>
                    <a:lnTo>
                      <a:pt x="162" y="701"/>
                    </a:lnTo>
                    <a:lnTo>
                      <a:pt x="170" y="706"/>
                    </a:lnTo>
                    <a:lnTo>
                      <a:pt x="181" y="708"/>
                    </a:lnTo>
                    <a:lnTo>
                      <a:pt x="201" y="705"/>
                    </a:lnTo>
                    <a:lnTo>
                      <a:pt x="220" y="697"/>
                    </a:lnTo>
                    <a:lnTo>
                      <a:pt x="239" y="682"/>
                    </a:lnTo>
                    <a:lnTo>
                      <a:pt x="257" y="664"/>
                    </a:lnTo>
                    <a:lnTo>
                      <a:pt x="274" y="639"/>
                    </a:lnTo>
                    <a:lnTo>
                      <a:pt x="288" y="608"/>
                    </a:lnTo>
                    <a:lnTo>
                      <a:pt x="300" y="574"/>
                    </a:lnTo>
                    <a:lnTo>
                      <a:pt x="303" y="567"/>
                    </a:lnTo>
                    <a:lnTo>
                      <a:pt x="307" y="562"/>
                    </a:lnTo>
                    <a:lnTo>
                      <a:pt x="313" y="558"/>
                    </a:lnTo>
                    <a:lnTo>
                      <a:pt x="322" y="557"/>
                    </a:lnTo>
                    <a:lnTo>
                      <a:pt x="323" y="557"/>
                    </a:lnTo>
                    <a:lnTo>
                      <a:pt x="326" y="557"/>
                    </a:lnTo>
                    <a:lnTo>
                      <a:pt x="329" y="557"/>
                    </a:lnTo>
                    <a:lnTo>
                      <a:pt x="331" y="558"/>
                    </a:lnTo>
                    <a:lnTo>
                      <a:pt x="334" y="559"/>
                    </a:lnTo>
                    <a:lnTo>
                      <a:pt x="335" y="561"/>
                    </a:lnTo>
                    <a:lnTo>
                      <a:pt x="338" y="563"/>
                    </a:lnTo>
                    <a:lnTo>
                      <a:pt x="340" y="567"/>
                    </a:lnTo>
                    <a:lnTo>
                      <a:pt x="340" y="571"/>
                    </a:lnTo>
                    <a:lnTo>
                      <a:pt x="338" y="578"/>
                    </a:lnTo>
                    <a:lnTo>
                      <a:pt x="335" y="591"/>
                    </a:lnTo>
                    <a:lnTo>
                      <a:pt x="329" y="608"/>
                    </a:lnTo>
                    <a:lnTo>
                      <a:pt x="319" y="628"/>
                    </a:lnTo>
                    <a:lnTo>
                      <a:pt x="309" y="649"/>
                    </a:lnTo>
                    <a:lnTo>
                      <a:pt x="294" y="671"/>
                    </a:lnTo>
                    <a:lnTo>
                      <a:pt x="276" y="690"/>
                    </a:lnTo>
                    <a:lnTo>
                      <a:pt x="256" y="709"/>
                    </a:lnTo>
                    <a:lnTo>
                      <a:pt x="233" y="724"/>
                    </a:lnTo>
                    <a:lnTo>
                      <a:pt x="208" y="734"/>
                    </a:lnTo>
                    <a:lnTo>
                      <a:pt x="179" y="737"/>
                    </a:lnTo>
                    <a:lnTo>
                      <a:pt x="150" y="734"/>
                    </a:lnTo>
                    <a:lnTo>
                      <a:pt x="124" y="725"/>
                    </a:lnTo>
                    <a:lnTo>
                      <a:pt x="103" y="710"/>
                    </a:lnTo>
                    <a:lnTo>
                      <a:pt x="87" y="692"/>
                    </a:lnTo>
                    <a:lnTo>
                      <a:pt x="76" y="669"/>
                    </a:lnTo>
                    <a:lnTo>
                      <a:pt x="72" y="644"/>
                    </a:lnTo>
                    <a:lnTo>
                      <a:pt x="74" y="628"/>
                    </a:lnTo>
                    <a:lnTo>
                      <a:pt x="77" y="612"/>
                    </a:lnTo>
                    <a:lnTo>
                      <a:pt x="82" y="598"/>
                    </a:lnTo>
                    <a:lnTo>
                      <a:pt x="82" y="598"/>
                    </a:lnTo>
                    <a:lnTo>
                      <a:pt x="151" y="423"/>
                    </a:lnTo>
                    <a:lnTo>
                      <a:pt x="163" y="396"/>
                    </a:lnTo>
                    <a:lnTo>
                      <a:pt x="171" y="375"/>
                    </a:lnTo>
                    <a:lnTo>
                      <a:pt x="178" y="358"/>
                    </a:lnTo>
                    <a:lnTo>
                      <a:pt x="182" y="345"/>
                    </a:lnTo>
                    <a:lnTo>
                      <a:pt x="185" y="333"/>
                    </a:lnTo>
                    <a:lnTo>
                      <a:pt x="186" y="324"/>
                    </a:lnTo>
                    <a:lnTo>
                      <a:pt x="186" y="313"/>
                    </a:lnTo>
                    <a:lnTo>
                      <a:pt x="185" y="297"/>
                    </a:lnTo>
                    <a:lnTo>
                      <a:pt x="182" y="287"/>
                    </a:lnTo>
                    <a:lnTo>
                      <a:pt x="177" y="279"/>
                    </a:lnTo>
                    <a:lnTo>
                      <a:pt x="169" y="275"/>
                    </a:lnTo>
                    <a:lnTo>
                      <a:pt x="159" y="273"/>
                    </a:lnTo>
                    <a:lnTo>
                      <a:pt x="140" y="276"/>
                    </a:lnTo>
                    <a:lnTo>
                      <a:pt x="123" y="284"/>
                    </a:lnTo>
                    <a:lnTo>
                      <a:pt x="104" y="297"/>
                    </a:lnTo>
                    <a:lnTo>
                      <a:pt x="87" y="316"/>
                    </a:lnTo>
                    <a:lnTo>
                      <a:pt x="69" y="340"/>
                    </a:lnTo>
                    <a:lnTo>
                      <a:pt x="54" y="370"/>
                    </a:lnTo>
                    <a:lnTo>
                      <a:pt x="39" y="408"/>
                    </a:lnTo>
                    <a:lnTo>
                      <a:pt x="39" y="412"/>
                    </a:lnTo>
                    <a:lnTo>
                      <a:pt x="38" y="416"/>
                    </a:lnTo>
                    <a:lnTo>
                      <a:pt x="35" y="420"/>
                    </a:lnTo>
                    <a:lnTo>
                      <a:pt x="34" y="422"/>
                    </a:lnTo>
                    <a:lnTo>
                      <a:pt x="30" y="424"/>
                    </a:lnTo>
                    <a:lnTo>
                      <a:pt x="26" y="424"/>
                    </a:lnTo>
                    <a:lnTo>
                      <a:pt x="21" y="426"/>
                    </a:lnTo>
                    <a:lnTo>
                      <a:pt x="18" y="426"/>
                    </a:lnTo>
                    <a:lnTo>
                      <a:pt x="15" y="424"/>
                    </a:lnTo>
                    <a:lnTo>
                      <a:pt x="12" y="424"/>
                    </a:lnTo>
                    <a:lnTo>
                      <a:pt x="10" y="424"/>
                    </a:lnTo>
                    <a:lnTo>
                      <a:pt x="7" y="423"/>
                    </a:lnTo>
                    <a:lnTo>
                      <a:pt x="4" y="420"/>
                    </a:lnTo>
                    <a:lnTo>
                      <a:pt x="2" y="418"/>
                    </a:lnTo>
                    <a:lnTo>
                      <a:pt x="0" y="415"/>
                    </a:lnTo>
                    <a:lnTo>
                      <a:pt x="0" y="411"/>
                    </a:lnTo>
                    <a:lnTo>
                      <a:pt x="2" y="403"/>
                    </a:lnTo>
                    <a:lnTo>
                      <a:pt x="6" y="390"/>
                    </a:lnTo>
                    <a:lnTo>
                      <a:pt x="12" y="373"/>
                    </a:lnTo>
                    <a:lnTo>
                      <a:pt x="22" y="353"/>
                    </a:lnTo>
                    <a:lnTo>
                      <a:pt x="34" y="332"/>
                    </a:lnTo>
                    <a:lnTo>
                      <a:pt x="47" y="310"/>
                    </a:lnTo>
                    <a:lnTo>
                      <a:pt x="65" y="291"/>
                    </a:lnTo>
                    <a:lnTo>
                      <a:pt x="87" y="272"/>
                    </a:lnTo>
                    <a:lnTo>
                      <a:pt x="109" y="257"/>
                    </a:lnTo>
                    <a:lnTo>
                      <a:pt x="135" y="248"/>
                    </a:lnTo>
                    <a:lnTo>
                      <a:pt x="165" y="244"/>
                    </a:lnTo>
                    <a:close/>
                    <a:moveTo>
                      <a:pt x="266" y="0"/>
                    </a:moveTo>
                    <a:lnTo>
                      <a:pt x="283" y="3"/>
                    </a:lnTo>
                    <a:lnTo>
                      <a:pt x="295" y="10"/>
                    </a:lnTo>
                    <a:lnTo>
                      <a:pt x="303" y="20"/>
                    </a:lnTo>
                    <a:lnTo>
                      <a:pt x="309" y="31"/>
                    </a:lnTo>
                    <a:lnTo>
                      <a:pt x="310" y="42"/>
                    </a:lnTo>
                    <a:lnTo>
                      <a:pt x="307" y="60"/>
                    </a:lnTo>
                    <a:lnTo>
                      <a:pt x="298" y="76"/>
                    </a:lnTo>
                    <a:lnTo>
                      <a:pt x="284" y="91"/>
                    </a:lnTo>
                    <a:lnTo>
                      <a:pt x="267" y="100"/>
                    </a:lnTo>
                    <a:lnTo>
                      <a:pt x="248" y="102"/>
                    </a:lnTo>
                    <a:lnTo>
                      <a:pt x="232" y="100"/>
                    </a:lnTo>
                    <a:lnTo>
                      <a:pt x="220" y="93"/>
                    </a:lnTo>
                    <a:lnTo>
                      <a:pt x="210" y="83"/>
                    </a:lnTo>
                    <a:lnTo>
                      <a:pt x="205" y="71"/>
                    </a:lnTo>
                    <a:lnTo>
                      <a:pt x="204" y="59"/>
                    </a:lnTo>
                    <a:lnTo>
                      <a:pt x="208" y="42"/>
                    </a:lnTo>
                    <a:lnTo>
                      <a:pt x="217" y="24"/>
                    </a:lnTo>
                    <a:lnTo>
                      <a:pt x="231" y="12"/>
                    </a:lnTo>
                    <a:lnTo>
                      <a:pt x="248" y="3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3" name="Group 18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620000" y="5410200"/>
              <a:ext cx="619892" cy="217932"/>
              <a:chOff x="4008" y="2686"/>
              <a:chExt cx="4393" cy="1598"/>
            </a:xfrm>
          </p:grpSpPr>
          <p:sp>
            <p:nvSpPr>
              <p:cNvPr id="64" name="Freeform 20"/>
              <p:cNvSpPr>
                <a:spLocks noEditPoints="1"/>
              </p:cNvSpPr>
              <p:nvPr/>
            </p:nvSpPr>
            <p:spPr bwMode="auto">
              <a:xfrm>
                <a:off x="4008" y="2686"/>
                <a:ext cx="828" cy="1461"/>
              </a:xfrm>
              <a:custGeom>
                <a:avLst/>
                <a:gdLst/>
                <a:ahLst/>
                <a:cxnLst>
                  <a:cxn ang="0">
                    <a:pos x="353" y="1114"/>
                  </a:cxn>
                  <a:cxn ang="0">
                    <a:pos x="491" y="1073"/>
                  </a:cxn>
                  <a:cxn ang="0">
                    <a:pos x="599" y="990"/>
                  </a:cxn>
                  <a:cxn ang="0">
                    <a:pos x="675" y="877"/>
                  </a:cxn>
                  <a:cxn ang="0">
                    <a:pos x="716" y="752"/>
                  </a:cxn>
                  <a:cxn ang="0">
                    <a:pos x="722" y="627"/>
                  </a:cxn>
                  <a:cxn ang="0">
                    <a:pos x="685" y="529"/>
                  </a:cxn>
                  <a:cxn ang="0">
                    <a:pos x="614" y="468"/>
                  </a:cxn>
                  <a:cxn ang="0">
                    <a:pos x="516" y="443"/>
                  </a:cxn>
                  <a:cxn ang="0">
                    <a:pos x="474" y="443"/>
                  </a:cxn>
                  <a:cxn ang="0">
                    <a:pos x="327" y="489"/>
                  </a:cxn>
                  <a:cxn ang="0">
                    <a:pos x="216" y="582"/>
                  </a:cxn>
                  <a:cxn ang="0">
                    <a:pos x="142" y="705"/>
                  </a:cxn>
                  <a:cxn ang="0">
                    <a:pos x="107" y="843"/>
                  </a:cxn>
                  <a:cxn ang="0">
                    <a:pos x="115" y="966"/>
                  </a:cxn>
                  <a:cxn ang="0">
                    <a:pos x="162" y="1048"/>
                  </a:cxn>
                  <a:cxn ang="0">
                    <a:pos x="233" y="1096"/>
                  </a:cxn>
                  <a:cxn ang="0">
                    <a:pos x="312" y="1114"/>
                  </a:cxn>
                  <a:cxn ang="0">
                    <a:pos x="606" y="1"/>
                  </a:cxn>
                  <a:cxn ang="0">
                    <a:pos x="615" y="7"/>
                  </a:cxn>
                  <a:cxn ang="0">
                    <a:pos x="618" y="14"/>
                  </a:cxn>
                  <a:cxn ang="0">
                    <a:pos x="617" y="21"/>
                  </a:cxn>
                  <a:cxn ang="0">
                    <a:pos x="613" y="39"/>
                  </a:cxn>
                  <a:cxn ang="0">
                    <a:pos x="618" y="423"/>
                  </a:cxn>
                  <a:cxn ang="0">
                    <a:pos x="722" y="477"/>
                  </a:cxn>
                  <a:cxn ang="0">
                    <a:pos x="789" y="552"/>
                  </a:cxn>
                  <a:cxn ang="0">
                    <a:pos x="823" y="641"/>
                  </a:cxn>
                  <a:cxn ang="0">
                    <a:pos x="824" y="755"/>
                  </a:cxn>
                  <a:cxn ang="0">
                    <a:pos x="759" y="912"/>
                  </a:cxn>
                  <a:cxn ang="0">
                    <a:pos x="635" y="1043"/>
                  </a:cxn>
                  <a:cxn ang="0">
                    <a:pos x="470" y="1127"/>
                  </a:cxn>
                  <a:cxn ang="0">
                    <a:pos x="286" y="1389"/>
                  </a:cxn>
                  <a:cxn ang="0">
                    <a:pos x="275" y="1437"/>
                  </a:cxn>
                  <a:cxn ang="0">
                    <a:pos x="265" y="1458"/>
                  </a:cxn>
                  <a:cxn ang="0">
                    <a:pos x="256" y="1461"/>
                  </a:cxn>
                  <a:cxn ang="0">
                    <a:pos x="245" y="1461"/>
                  </a:cxn>
                  <a:cxn ang="0">
                    <a:pos x="237" y="1457"/>
                  </a:cxn>
                  <a:cxn ang="0">
                    <a:pos x="233" y="1443"/>
                  </a:cxn>
                  <a:cxn ang="0">
                    <a:pos x="241" y="1408"/>
                  </a:cxn>
                  <a:cxn ang="0">
                    <a:pos x="260" y="1332"/>
                  </a:cxn>
                  <a:cxn ang="0">
                    <a:pos x="291" y="1198"/>
                  </a:cxn>
                  <a:cxn ang="0">
                    <a:pos x="207" y="1130"/>
                  </a:cxn>
                  <a:cxn ang="0">
                    <a:pos x="94" y="1068"/>
                  </a:cxn>
                  <a:cxn ang="0">
                    <a:pos x="24" y="972"/>
                  </a:cxn>
                  <a:cxn ang="0">
                    <a:pos x="0" y="855"/>
                  </a:cxn>
                  <a:cxn ang="0">
                    <a:pos x="41" y="693"/>
                  </a:cxn>
                  <a:cxn ang="0">
                    <a:pos x="148" y="551"/>
                  </a:cxn>
                  <a:cxn ang="0">
                    <a:pos x="303" y="450"/>
                  </a:cxn>
                  <a:cxn ang="0">
                    <a:pos x="483" y="407"/>
                  </a:cxn>
                  <a:cxn ang="0">
                    <a:pos x="584" y="7"/>
                  </a:cxn>
                </a:cxnLst>
                <a:rect l="0" t="0" r="r" b="b"/>
                <a:pathLst>
                  <a:path w="828" h="1461">
                    <a:moveTo>
                      <a:pt x="516" y="443"/>
                    </a:moveTo>
                    <a:lnTo>
                      <a:pt x="516" y="443"/>
                    </a:lnTo>
                    <a:lnTo>
                      <a:pt x="353" y="1114"/>
                    </a:lnTo>
                    <a:lnTo>
                      <a:pt x="403" y="1105"/>
                    </a:lnTo>
                    <a:lnTo>
                      <a:pt x="448" y="1091"/>
                    </a:lnTo>
                    <a:lnTo>
                      <a:pt x="491" y="1073"/>
                    </a:lnTo>
                    <a:lnTo>
                      <a:pt x="530" y="1050"/>
                    </a:lnTo>
                    <a:lnTo>
                      <a:pt x="567" y="1022"/>
                    </a:lnTo>
                    <a:lnTo>
                      <a:pt x="599" y="990"/>
                    </a:lnTo>
                    <a:lnTo>
                      <a:pt x="627" y="955"/>
                    </a:lnTo>
                    <a:lnTo>
                      <a:pt x="653" y="918"/>
                    </a:lnTo>
                    <a:lnTo>
                      <a:pt x="675" y="877"/>
                    </a:lnTo>
                    <a:lnTo>
                      <a:pt x="692" y="836"/>
                    </a:lnTo>
                    <a:lnTo>
                      <a:pt x="707" y="794"/>
                    </a:lnTo>
                    <a:lnTo>
                      <a:pt x="716" y="752"/>
                    </a:lnTo>
                    <a:lnTo>
                      <a:pt x="723" y="709"/>
                    </a:lnTo>
                    <a:lnTo>
                      <a:pt x="724" y="668"/>
                    </a:lnTo>
                    <a:lnTo>
                      <a:pt x="722" y="627"/>
                    </a:lnTo>
                    <a:lnTo>
                      <a:pt x="715" y="590"/>
                    </a:lnTo>
                    <a:lnTo>
                      <a:pt x="701" y="558"/>
                    </a:lnTo>
                    <a:lnTo>
                      <a:pt x="685" y="529"/>
                    </a:lnTo>
                    <a:lnTo>
                      <a:pt x="665" y="504"/>
                    </a:lnTo>
                    <a:lnTo>
                      <a:pt x="641" y="484"/>
                    </a:lnTo>
                    <a:lnTo>
                      <a:pt x="614" y="468"/>
                    </a:lnTo>
                    <a:lnTo>
                      <a:pt x="583" y="455"/>
                    </a:lnTo>
                    <a:lnTo>
                      <a:pt x="551" y="447"/>
                    </a:lnTo>
                    <a:lnTo>
                      <a:pt x="516" y="443"/>
                    </a:lnTo>
                    <a:lnTo>
                      <a:pt x="516" y="443"/>
                    </a:lnTo>
                    <a:lnTo>
                      <a:pt x="516" y="443"/>
                    </a:lnTo>
                    <a:close/>
                    <a:moveTo>
                      <a:pt x="474" y="443"/>
                    </a:moveTo>
                    <a:lnTo>
                      <a:pt x="421" y="451"/>
                    </a:lnTo>
                    <a:lnTo>
                      <a:pt x="373" y="468"/>
                    </a:lnTo>
                    <a:lnTo>
                      <a:pt x="327" y="489"/>
                    </a:lnTo>
                    <a:lnTo>
                      <a:pt x="287" y="515"/>
                    </a:lnTo>
                    <a:lnTo>
                      <a:pt x="249" y="547"/>
                    </a:lnTo>
                    <a:lnTo>
                      <a:pt x="216" y="582"/>
                    </a:lnTo>
                    <a:lnTo>
                      <a:pt x="187" y="621"/>
                    </a:lnTo>
                    <a:lnTo>
                      <a:pt x="162" y="662"/>
                    </a:lnTo>
                    <a:lnTo>
                      <a:pt x="142" y="705"/>
                    </a:lnTo>
                    <a:lnTo>
                      <a:pt x="125" y="751"/>
                    </a:lnTo>
                    <a:lnTo>
                      <a:pt x="115" y="797"/>
                    </a:lnTo>
                    <a:lnTo>
                      <a:pt x="107" y="843"/>
                    </a:lnTo>
                    <a:lnTo>
                      <a:pt x="105" y="887"/>
                    </a:lnTo>
                    <a:lnTo>
                      <a:pt x="108" y="929"/>
                    </a:lnTo>
                    <a:lnTo>
                      <a:pt x="115" y="966"/>
                    </a:lnTo>
                    <a:lnTo>
                      <a:pt x="127" y="998"/>
                    </a:lnTo>
                    <a:lnTo>
                      <a:pt x="143" y="1025"/>
                    </a:lnTo>
                    <a:lnTo>
                      <a:pt x="162" y="1048"/>
                    </a:lnTo>
                    <a:lnTo>
                      <a:pt x="183" y="1068"/>
                    </a:lnTo>
                    <a:lnTo>
                      <a:pt x="207" y="1083"/>
                    </a:lnTo>
                    <a:lnTo>
                      <a:pt x="233" y="1096"/>
                    </a:lnTo>
                    <a:lnTo>
                      <a:pt x="260" y="1104"/>
                    </a:lnTo>
                    <a:lnTo>
                      <a:pt x="287" y="1111"/>
                    </a:lnTo>
                    <a:lnTo>
                      <a:pt x="312" y="1114"/>
                    </a:lnTo>
                    <a:lnTo>
                      <a:pt x="474" y="44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2"/>
                    </a:lnTo>
                    <a:lnTo>
                      <a:pt x="613" y="4"/>
                    </a:lnTo>
                    <a:lnTo>
                      <a:pt x="615" y="7"/>
                    </a:lnTo>
                    <a:lnTo>
                      <a:pt x="617" y="9"/>
                    </a:lnTo>
                    <a:lnTo>
                      <a:pt x="617" y="12"/>
                    </a:lnTo>
                    <a:lnTo>
                      <a:pt x="618" y="14"/>
                    </a:lnTo>
                    <a:lnTo>
                      <a:pt x="618" y="15"/>
                    </a:lnTo>
                    <a:lnTo>
                      <a:pt x="618" y="16"/>
                    </a:lnTo>
                    <a:lnTo>
                      <a:pt x="617" y="21"/>
                    </a:lnTo>
                    <a:lnTo>
                      <a:pt x="614" y="34"/>
                    </a:lnTo>
                    <a:lnTo>
                      <a:pt x="613" y="39"/>
                    </a:lnTo>
                    <a:lnTo>
                      <a:pt x="613" y="39"/>
                    </a:lnTo>
                    <a:lnTo>
                      <a:pt x="526" y="407"/>
                    </a:lnTo>
                    <a:lnTo>
                      <a:pt x="574" y="414"/>
                    </a:lnTo>
                    <a:lnTo>
                      <a:pt x="618" y="423"/>
                    </a:lnTo>
                    <a:lnTo>
                      <a:pt x="657" y="439"/>
                    </a:lnTo>
                    <a:lnTo>
                      <a:pt x="691" y="457"/>
                    </a:lnTo>
                    <a:lnTo>
                      <a:pt x="722" y="477"/>
                    </a:lnTo>
                    <a:lnTo>
                      <a:pt x="747" y="500"/>
                    </a:lnTo>
                    <a:lnTo>
                      <a:pt x="770" y="526"/>
                    </a:lnTo>
                    <a:lnTo>
                      <a:pt x="789" y="552"/>
                    </a:lnTo>
                    <a:lnTo>
                      <a:pt x="804" y="582"/>
                    </a:lnTo>
                    <a:lnTo>
                      <a:pt x="814" y="611"/>
                    </a:lnTo>
                    <a:lnTo>
                      <a:pt x="823" y="641"/>
                    </a:lnTo>
                    <a:lnTo>
                      <a:pt x="827" y="672"/>
                    </a:lnTo>
                    <a:lnTo>
                      <a:pt x="828" y="701"/>
                    </a:lnTo>
                    <a:lnTo>
                      <a:pt x="824" y="755"/>
                    </a:lnTo>
                    <a:lnTo>
                      <a:pt x="810" y="809"/>
                    </a:lnTo>
                    <a:lnTo>
                      <a:pt x="789" y="862"/>
                    </a:lnTo>
                    <a:lnTo>
                      <a:pt x="759" y="912"/>
                    </a:lnTo>
                    <a:lnTo>
                      <a:pt x="724" y="959"/>
                    </a:lnTo>
                    <a:lnTo>
                      <a:pt x="683" y="1004"/>
                    </a:lnTo>
                    <a:lnTo>
                      <a:pt x="635" y="1043"/>
                    </a:lnTo>
                    <a:lnTo>
                      <a:pt x="584" y="1077"/>
                    </a:lnTo>
                    <a:lnTo>
                      <a:pt x="528" y="1105"/>
                    </a:lnTo>
                    <a:lnTo>
                      <a:pt x="470" y="1127"/>
                    </a:lnTo>
                    <a:lnTo>
                      <a:pt x="408" y="1141"/>
                    </a:lnTo>
                    <a:lnTo>
                      <a:pt x="345" y="1148"/>
                    </a:lnTo>
                    <a:lnTo>
                      <a:pt x="286" y="1389"/>
                    </a:lnTo>
                    <a:lnTo>
                      <a:pt x="283" y="1405"/>
                    </a:lnTo>
                    <a:lnTo>
                      <a:pt x="279" y="1422"/>
                    </a:lnTo>
                    <a:lnTo>
                      <a:pt x="275" y="1437"/>
                    </a:lnTo>
                    <a:lnTo>
                      <a:pt x="271" y="1450"/>
                    </a:lnTo>
                    <a:lnTo>
                      <a:pt x="268" y="1455"/>
                    </a:lnTo>
                    <a:lnTo>
                      <a:pt x="265" y="1458"/>
                    </a:lnTo>
                    <a:lnTo>
                      <a:pt x="263" y="1459"/>
                    </a:lnTo>
                    <a:lnTo>
                      <a:pt x="260" y="1461"/>
                    </a:lnTo>
                    <a:lnTo>
                      <a:pt x="256" y="1461"/>
                    </a:lnTo>
                    <a:lnTo>
                      <a:pt x="251" y="1461"/>
                    </a:lnTo>
                    <a:lnTo>
                      <a:pt x="248" y="1461"/>
                    </a:lnTo>
                    <a:lnTo>
                      <a:pt x="245" y="1461"/>
                    </a:lnTo>
                    <a:lnTo>
                      <a:pt x="242" y="1459"/>
                    </a:lnTo>
                    <a:lnTo>
                      <a:pt x="240" y="1458"/>
                    </a:lnTo>
                    <a:lnTo>
                      <a:pt x="237" y="1457"/>
                    </a:lnTo>
                    <a:lnTo>
                      <a:pt x="236" y="1454"/>
                    </a:lnTo>
                    <a:lnTo>
                      <a:pt x="234" y="1448"/>
                    </a:lnTo>
                    <a:lnTo>
                      <a:pt x="233" y="1443"/>
                    </a:lnTo>
                    <a:lnTo>
                      <a:pt x="234" y="1437"/>
                    </a:lnTo>
                    <a:lnTo>
                      <a:pt x="237" y="1426"/>
                    </a:lnTo>
                    <a:lnTo>
                      <a:pt x="241" y="1408"/>
                    </a:lnTo>
                    <a:lnTo>
                      <a:pt x="247" y="1387"/>
                    </a:lnTo>
                    <a:lnTo>
                      <a:pt x="253" y="1361"/>
                    </a:lnTo>
                    <a:lnTo>
                      <a:pt x="260" y="1332"/>
                    </a:lnTo>
                    <a:lnTo>
                      <a:pt x="268" y="1300"/>
                    </a:lnTo>
                    <a:lnTo>
                      <a:pt x="280" y="1250"/>
                    </a:lnTo>
                    <a:lnTo>
                      <a:pt x="291" y="1198"/>
                    </a:lnTo>
                    <a:lnTo>
                      <a:pt x="303" y="1148"/>
                    </a:lnTo>
                    <a:lnTo>
                      <a:pt x="253" y="1143"/>
                    </a:lnTo>
                    <a:lnTo>
                      <a:pt x="207" y="1130"/>
                    </a:lnTo>
                    <a:lnTo>
                      <a:pt x="166" y="1115"/>
                    </a:lnTo>
                    <a:lnTo>
                      <a:pt x="128" y="1093"/>
                    </a:lnTo>
                    <a:lnTo>
                      <a:pt x="94" y="1068"/>
                    </a:lnTo>
                    <a:lnTo>
                      <a:pt x="66" y="1040"/>
                    </a:lnTo>
                    <a:lnTo>
                      <a:pt x="43" y="1008"/>
                    </a:lnTo>
                    <a:lnTo>
                      <a:pt x="24" y="972"/>
                    </a:lnTo>
                    <a:lnTo>
                      <a:pt x="11" y="936"/>
                    </a:lnTo>
                    <a:lnTo>
                      <a:pt x="3" y="896"/>
                    </a:lnTo>
                    <a:lnTo>
                      <a:pt x="0" y="855"/>
                    </a:lnTo>
                    <a:lnTo>
                      <a:pt x="6" y="800"/>
                    </a:lnTo>
                    <a:lnTo>
                      <a:pt x="19" y="746"/>
                    </a:lnTo>
                    <a:lnTo>
                      <a:pt x="41" y="693"/>
                    </a:lnTo>
                    <a:lnTo>
                      <a:pt x="70" y="641"/>
                    </a:lnTo>
                    <a:lnTo>
                      <a:pt x="107" y="594"/>
                    </a:lnTo>
                    <a:lnTo>
                      <a:pt x="148" y="551"/>
                    </a:lnTo>
                    <a:lnTo>
                      <a:pt x="195" y="512"/>
                    </a:lnTo>
                    <a:lnTo>
                      <a:pt x="248" y="477"/>
                    </a:lnTo>
                    <a:lnTo>
                      <a:pt x="303" y="450"/>
                    </a:lnTo>
                    <a:lnTo>
                      <a:pt x="361" y="429"/>
                    </a:lnTo>
                    <a:lnTo>
                      <a:pt x="421" y="414"/>
                    </a:lnTo>
                    <a:lnTo>
                      <a:pt x="483" y="407"/>
                    </a:lnTo>
                    <a:lnTo>
                      <a:pt x="576" y="32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90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5408" y="2786"/>
                <a:ext cx="1054" cy="379"/>
              </a:xfrm>
              <a:custGeom>
                <a:avLst/>
                <a:gdLst/>
                <a:ahLst/>
                <a:cxnLst>
                  <a:cxn ang="0">
                    <a:pos x="1040" y="4"/>
                  </a:cxn>
                  <a:cxn ang="0">
                    <a:pos x="1052" y="30"/>
                  </a:cxn>
                  <a:cxn ang="0">
                    <a:pos x="1054" y="54"/>
                  </a:cxn>
                  <a:cxn ang="0">
                    <a:pos x="1046" y="129"/>
                  </a:cxn>
                  <a:cxn ang="0">
                    <a:pos x="1023" y="204"/>
                  </a:cxn>
                  <a:cxn ang="0">
                    <a:pos x="985" y="272"/>
                  </a:cxn>
                  <a:cxn ang="0">
                    <a:pos x="933" y="327"/>
                  </a:cxn>
                  <a:cxn ang="0">
                    <a:pos x="868" y="365"/>
                  </a:cxn>
                  <a:cxn ang="0">
                    <a:pos x="789" y="379"/>
                  </a:cxn>
                  <a:cxn ang="0">
                    <a:pos x="712" y="366"/>
                  </a:cxn>
                  <a:cxn ang="0">
                    <a:pos x="642" y="332"/>
                  </a:cxn>
                  <a:cxn ang="0">
                    <a:pos x="579" y="284"/>
                  </a:cxn>
                  <a:cxn ang="0">
                    <a:pos x="518" y="230"/>
                  </a:cxn>
                  <a:cxn ang="0">
                    <a:pos x="460" y="179"/>
                  </a:cxn>
                  <a:cxn ang="0">
                    <a:pos x="401" y="134"/>
                  </a:cxn>
                  <a:cxn ang="0">
                    <a:pos x="336" y="102"/>
                  </a:cxn>
                  <a:cxn ang="0">
                    <a:pos x="265" y="90"/>
                  </a:cxn>
                  <a:cxn ang="0">
                    <a:pos x="217" y="96"/>
                  </a:cxn>
                  <a:cxn ang="0">
                    <a:pos x="167" y="115"/>
                  </a:cxn>
                  <a:cxn ang="0">
                    <a:pos x="121" y="148"/>
                  </a:cxn>
                  <a:cxn ang="0">
                    <a:pos x="83" y="196"/>
                  </a:cxn>
                  <a:cxn ang="0">
                    <a:pos x="56" y="259"/>
                  </a:cxn>
                  <a:cxn ang="0">
                    <a:pos x="46" y="340"/>
                  </a:cxn>
                  <a:cxn ang="0">
                    <a:pos x="42" y="357"/>
                  </a:cxn>
                  <a:cxn ang="0">
                    <a:pos x="32" y="375"/>
                  </a:cxn>
                  <a:cxn ang="0">
                    <a:pos x="20" y="379"/>
                  </a:cxn>
                  <a:cxn ang="0">
                    <a:pos x="13" y="375"/>
                  </a:cxn>
                  <a:cxn ang="0">
                    <a:pos x="4" y="359"/>
                  </a:cxn>
                  <a:cxn ang="0">
                    <a:pos x="0" y="325"/>
                  </a:cxn>
                  <a:cxn ang="0">
                    <a:pos x="8" y="250"/>
                  </a:cxn>
                  <a:cxn ang="0">
                    <a:pos x="31" y="176"/>
                  </a:cxn>
                  <a:cxn ang="0">
                    <a:pos x="69" y="108"/>
                  </a:cxn>
                  <a:cxn ang="0">
                    <a:pos x="121" y="52"/>
                  </a:cxn>
                  <a:cxn ang="0">
                    <a:pos x="187" y="14"/>
                  </a:cxn>
                  <a:cxn ang="0">
                    <a:pos x="265" y="0"/>
                  </a:cxn>
                  <a:cxn ang="0">
                    <a:pos x="342" y="12"/>
                  </a:cxn>
                  <a:cxn ang="0">
                    <a:pos x="410" y="47"/>
                  </a:cxn>
                  <a:cxn ang="0">
                    <a:pos x="474" y="94"/>
                  </a:cxn>
                  <a:cxn ang="0">
                    <a:pos x="536" y="148"/>
                  </a:cxn>
                  <a:cxn ang="0">
                    <a:pos x="593" y="201"/>
                  </a:cxn>
                  <a:cxn ang="0">
                    <a:pos x="654" y="246"/>
                  </a:cxn>
                  <a:cxn ang="0">
                    <a:pos x="719" y="277"/>
                  </a:cxn>
                  <a:cxn ang="0">
                    <a:pos x="789" y="289"/>
                  </a:cxn>
                  <a:cxn ang="0">
                    <a:pos x="853" y="279"/>
                  </a:cxn>
                  <a:cxn ang="0">
                    <a:pos x="911" y="247"/>
                  </a:cxn>
                  <a:cxn ang="0">
                    <a:pos x="960" y="197"/>
                  </a:cxn>
                  <a:cxn ang="0">
                    <a:pos x="993" y="129"/>
                  </a:cxn>
                  <a:cxn ang="0">
                    <a:pos x="1009" y="44"/>
                  </a:cxn>
                  <a:cxn ang="0">
                    <a:pos x="1019" y="11"/>
                  </a:cxn>
                  <a:cxn ang="0">
                    <a:pos x="1031" y="0"/>
                  </a:cxn>
                </a:cxnLst>
                <a:rect l="0" t="0" r="r" b="b"/>
                <a:pathLst>
                  <a:path w="1054" h="379">
                    <a:moveTo>
                      <a:pt x="1031" y="0"/>
                    </a:moveTo>
                    <a:lnTo>
                      <a:pt x="1040" y="4"/>
                    </a:lnTo>
                    <a:lnTo>
                      <a:pt x="1047" y="14"/>
                    </a:lnTo>
                    <a:lnTo>
                      <a:pt x="1052" y="30"/>
                    </a:lnTo>
                    <a:lnTo>
                      <a:pt x="1054" y="54"/>
                    </a:lnTo>
                    <a:lnTo>
                      <a:pt x="1054" y="54"/>
                    </a:lnTo>
                    <a:lnTo>
                      <a:pt x="1052" y="91"/>
                    </a:lnTo>
                    <a:lnTo>
                      <a:pt x="1046" y="129"/>
                    </a:lnTo>
                    <a:lnTo>
                      <a:pt x="1036" y="168"/>
                    </a:lnTo>
                    <a:lnTo>
                      <a:pt x="1023" y="204"/>
                    </a:lnTo>
                    <a:lnTo>
                      <a:pt x="1005" y="239"/>
                    </a:lnTo>
                    <a:lnTo>
                      <a:pt x="985" y="272"/>
                    </a:lnTo>
                    <a:lnTo>
                      <a:pt x="961" y="301"/>
                    </a:lnTo>
                    <a:lnTo>
                      <a:pt x="933" y="327"/>
                    </a:lnTo>
                    <a:lnTo>
                      <a:pt x="902" y="348"/>
                    </a:lnTo>
                    <a:lnTo>
                      <a:pt x="868" y="365"/>
                    </a:lnTo>
                    <a:lnTo>
                      <a:pt x="830" y="375"/>
                    </a:lnTo>
                    <a:lnTo>
                      <a:pt x="789" y="379"/>
                    </a:lnTo>
                    <a:lnTo>
                      <a:pt x="748" y="375"/>
                    </a:lnTo>
                    <a:lnTo>
                      <a:pt x="712" y="366"/>
                    </a:lnTo>
                    <a:lnTo>
                      <a:pt x="676" y="351"/>
                    </a:lnTo>
                    <a:lnTo>
                      <a:pt x="642" y="332"/>
                    </a:lnTo>
                    <a:lnTo>
                      <a:pt x="610" y="309"/>
                    </a:lnTo>
                    <a:lnTo>
                      <a:pt x="579" y="284"/>
                    </a:lnTo>
                    <a:lnTo>
                      <a:pt x="548" y="258"/>
                    </a:lnTo>
                    <a:lnTo>
                      <a:pt x="518" y="230"/>
                    </a:lnTo>
                    <a:lnTo>
                      <a:pt x="490" y="204"/>
                    </a:lnTo>
                    <a:lnTo>
                      <a:pt x="460" y="179"/>
                    </a:lnTo>
                    <a:lnTo>
                      <a:pt x="431" y="155"/>
                    </a:lnTo>
                    <a:lnTo>
                      <a:pt x="401" y="134"/>
                    </a:lnTo>
                    <a:lnTo>
                      <a:pt x="369" y="116"/>
                    </a:lnTo>
                    <a:lnTo>
                      <a:pt x="336" y="102"/>
                    </a:lnTo>
                    <a:lnTo>
                      <a:pt x="301" y="93"/>
                    </a:lnTo>
                    <a:lnTo>
                      <a:pt x="265" y="90"/>
                    </a:lnTo>
                    <a:lnTo>
                      <a:pt x="241" y="91"/>
                    </a:lnTo>
                    <a:lnTo>
                      <a:pt x="217" y="96"/>
                    </a:lnTo>
                    <a:lnTo>
                      <a:pt x="191" y="104"/>
                    </a:lnTo>
                    <a:lnTo>
                      <a:pt x="167" y="115"/>
                    </a:lnTo>
                    <a:lnTo>
                      <a:pt x="143" y="129"/>
                    </a:lnTo>
                    <a:lnTo>
                      <a:pt x="121" y="148"/>
                    </a:lnTo>
                    <a:lnTo>
                      <a:pt x="101" y="169"/>
                    </a:lnTo>
                    <a:lnTo>
                      <a:pt x="83" y="196"/>
                    </a:lnTo>
                    <a:lnTo>
                      <a:pt x="69" y="226"/>
                    </a:lnTo>
                    <a:lnTo>
                      <a:pt x="56" y="259"/>
                    </a:lnTo>
                    <a:lnTo>
                      <a:pt x="48" y="298"/>
                    </a:lnTo>
                    <a:lnTo>
                      <a:pt x="46" y="340"/>
                    </a:lnTo>
                    <a:lnTo>
                      <a:pt x="44" y="347"/>
                    </a:lnTo>
                    <a:lnTo>
                      <a:pt x="42" y="357"/>
                    </a:lnTo>
                    <a:lnTo>
                      <a:pt x="38" y="366"/>
                    </a:lnTo>
                    <a:lnTo>
                      <a:pt x="32" y="375"/>
                    </a:lnTo>
                    <a:lnTo>
                      <a:pt x="23" y="379"/>
                    </a:lnTo>
                    <a:lnTo>
                      <a:pt x="20" y="379"/>
                    </a:lnTo>
                    <a:lnTo>
                      <a:pt x="17" y="377"/>
                    </a:lnTo>
                    <a:lnTo>
                      <a:pt x="13" y="375"/>
                    </a:lnTo>
                    <a:lnTo>
                      <a:pt x="8" y="369"/>
                    </a:lnTo>
                    <a:lnTo>
                      <a:pt x="4" y="359"/>
                    </a:lnTo>
                    <a:lnTo>
                      <a:pt x="1" y="344"/>
                    </a:lnTo>
                    <a:lnTo>
                      <a:pt x="0" y="325"/>
                    </a:lnTo>
                    <a:lnTo>
                      <a:pt x="3" y="287"/>
                    </a:lnTo>
                    <a:lnTo>
                      <a:pt x="8" y="250"/>
                    </a:lnTo>
                    <a:lnTo>
                      <a:pt x="17" y="212"/>
                    </a:lnTo>
                    <a:lnTo>
                      <a:pt x="31" y="176"/>
                    </a:lnTo>
                    <a:lnTo>
                      <a:pt x="48" y="140"/>
                    </a:lnTo>
                    <a:lnTo>
                      <a:pt x="69" y="108"/>
                    </a:lnTo>
                    <a:lnTo>
                      <a:pt x="93" y="77"/>
                    </a:lnTo>
                    <a:lnTo>
                      <a:pt x="121" y="52"/>
                    </a:lnTo>
                    <a:lnTo>
                      <a:pt x="152" y="30"/>
                    </a:lnTo>
                    <a:lnTo>
                      <a:pt x="187" y="14"/>
                    </a:lnTo>
                    <a:lnTo>
                      <a:pt x="225" y="4"/>
                    </a:lnTo>
                    <a:lnTo>
                      <a:pt x="265" y="0"/>
                    </a:lnTo>
                    <a:lnTo>
                      <a:pt x="304" y="4"/>
                    </a:lnTo>
                    <a:lnTo>
                      <a:pt x="342" y="12"/>
                    </a:lnTo>
                    <a:lnTo>
                      <a:pt x="377" y="27"/>
                    </a:lnTo>
                    <a:lnTo>
                      <a:pt x="410" y="47"/>
                    </a:lnTo>
                    <a:lnTo>
                      <a:pt x="443" y="69"/>
                    </a:lnTo>
                    <a:lnTo>
                      <a:pt x="474" y="94"/>
                    </a:lnTo>
                    <a:lnTo>
                      <a:pt x="505" y="121"/>
                    </a:lnTo>
                    <a:lnTo>
                      <a:pt x="536" y="148"/>
                    </a:lnTo>
                    <a:lnTo>
                      <a:pt x="565" y="175"/>
                    </a:lnTo>
                    <a:lnTo>
                      <a:pt x="593" y="201"/>
                    </a:lnTo>
                    <a:lnTo>
                      <a:pt x="623" y="225"/>
                    </a:lnTo>
                    <a:lnTo>
                      <a:pt x="654" y="246"/>
                    </a:lnTo>
                    <a:lnTo>
                      <a:pt x="685" y="264"/>
                    </a:lnTo>
                    <a:lnTo>
                      <a:pt x="719" y="277"/>
                    </a:lnTo>
                    <a:lnTo>
                      <a:pt x="752" y="286"/>
                    </a:lnTo>
                    <a:lnTo>
                      <a:pt x="789" y="289"/>
                    </a:lnTo>
                    <a:lnTo>
                      <a:pt x="821" y="286"/>
                    </a:lnTo>
                    <a:lnTo>
                      <a:pt x="853" y="279"/>
                    </a:lnTo>
                    <a:lnTo>
                      <a:pt x="883" y="265"/>
                    </a:lnTo>
                    <a:lnTo>
                      <a:pt x="911" y="247"/>
                    </a:lnTo>
                    <a:lnTo>
                      <a:pt x="937" y="225"/>
                    </a:lnTo>
                    <a:lnTo>
                      <a:pt x="960" y="197"/>
                    </a:lnTo>
                    <a:lnTo>
                      <a:pt x="978" y="165"/>
                    </a:lnTo>
                    <a:lnTo>
                      <a:pt x="993" y="129"/>
                    </a:lnTo>
                    <a:lnTo>
                      <a:pt x="1004" y="89"/>
                    </a:lnTo>
                    <a:lnTo>
                      <a:pt x="1009" y="44"/>
                    </a:lnTo>
                    <a:lnTo>
                      <a:pt x="1012" y="23"/>
                    </a:lnTo>
                    <a:lnTo>
                      <a:pt x="1019" y="11"/>
                    </a:lnTo>
                    <a:lnTo>
                      <a:pt x="1025" y="2"/>
                    </a:lnTo>
                    <a:lnTo>
                      <a:pt x="10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22"/>
              <p:cNvSpPr>
                <a:spLocks noEditPoints="1"/>
              </p:cNvSpPr>
              <p:nvPr/>
            </p:nvSpPr>
            <p:spPr bwMode="auto">
              <a:xfrm>
                <a:off x="5411" y="3297"/>
                <a:ext cx="1048" cy="378"/>
              </a:xfrm>
              <a:custGeom>
                <a:avLst/>
                <a:gdLst/>
                <a:ahLst/>
                <a:cxnLst>
                  <a:cxn ang="0">
                    <a:pos x="52" y="314"/>
                  </a:cxn>
                  <a:cxn ang="0">
                    <a:pos x="994" y="314"/>
                  </a:cxn>
                  <a:cxn ang="0">
                    <a:pos x="1006" y="314"/>
                  </a:cxn>
                  <a:cxn ang="0">
                    <a:pos x="1018" y="315"/>
                  </a:cxn>
                  <a:cxn ang="0">
                    <a:pos x="1031" y="318"/>
                  </a:cxn>
                  <a:cxn ang="0">
                    <a:pos x="1040" y="323"/>
                  </a:cxn>
                  <a:cxn ang="0">
                    <a:pos x="1045" y="333"/>
                  </a:cxn>
                  <a:cxn ang="0">
                    <a:pos x="1048" y="347"/>
                  </a:cxn>
                  <a:cxn ang="0">
                    <a:pos x="1045" y="360"/>
                  </a:cxn>
                  <a:cxn ang="0">
                    <a:pos x="1040" y="369"/>
                  </a:cxn>
                  <a:cxn ang="0">
                    <a:pos x="1031" y="373"/>
                  </a:cxn>
                  <a:cxn ang="0">
                    <a:pos x="1020" y="376"/>
                  </a:cxn>
                  <a:cxn ang="0">
                    <a:pos x="1008" y="378"/>
                  </a:cxn>
                  <a:cxn ang="0">
                    <a:pos x="996" y="378"/>
                  </a:cxn>
                  <a:cxn ang="0">
                    <a:pos x="52" y="378"/>
                  </a:cxn>
                  <a:cxn ang="0">
                    <a:pos x="40" y="378"/>
                  </a:cxn>
                  <a:cxn ang="0">
                    <a:pos x="28" y="376"/>
                  </a:cxn>
                  <a:cxn ang="0">
                    <a:pos x="17" y="373"/>
                  </a:cxn>
                  <a:cxn ang="0">
                    <a:pos x="9" y="369"/>
                  </a:cxn>
                  <a:cxn ang="0">
                    <a:pos x="2" y="360"/>
                  </a:cxn>
                  <a:cxn ang="0">
                    <a:pos x="0" y="347"/>
                  </a:cxn>
                  <a:cxn ang="0">
                    <a:pos x="2" y="333"/>
                  </a:cxn>
                  <a:cxn ang="0">
                    <a:pos x="9" y="323"/>
                  </a:cxn>
                  <a:cxn ang="0">
                    <a:pos x="17" y="318"/>
                  </a:cxn>
                  <a:cxn ang="0">
                    <a:pos x="28" y="315"/>
                  </a:cxn>
                  <a:cxn ang="0">
                    <a:pos x="40" y="314"/>
                  </a:cxn>
                  <a:cxn ang="0">
                    <a:pos x="52" y="314"/>
                  </a:cxn>
                  <a:cxn ang="0">
                    <a:pos x="52" y="0"/>
                  </a:cxn>
                  <a:cxn ang="0">
                    <a:pos x="996" y="0"/>
                  </a:cxn>
                  <a:cxn ang="0">
                    <a:pos x="1008" y="0"/>
                  </a:cxn>
                  <a:cxn ang="0">
                    <a:pos x="1020" y="1"/>
                  </a:cxn>
                  <a:cxn ang="0">
                    <a:pos x="1031" y="3"/>
                  </a:cxn>
                  <a:cxn ang="0">
                    <a:pos x="1040" y="8"/>
                  </a:cxn>
                  <a:cxn ang="0">
                    <a:pos x="1045" y="16"/>
                  </a:cxn>
                  <a:cxn ang="0">
                    <a:pos x="1048" y="30"/>
                  </a:cxn>
                  <a:cxn ang="0">
                    <a:pos x="1045" y="44"/>
                  </a:cxn>
                  <a:cxn ang="0">
                    <a:pos x="1040" y="54"/>
                  </a:cxn>
                  <a:cxn ang="0">
                    <a:pos x="1031" y="60"/>
                  </a:cxn>
                  <a:cxn ang="0">
                    <a:pos x="1018" y="62"/>
                  </a:cxn>
                  <a:cxn ang="0">
                    <a:pos x="1006" y="64"/>
                  </a:cxn>
                  <a:cxn ang="0">
                    <a:pos x="994" y="64"/>
                  </a:cxn>
                  <a:cxn ang="0">
                    <a:pos x="52" y="64"/>
                  </a:cxn>
                  <a:cxn ang="0">
                    <a:pos x="40" y="64"/>
                  </a:cxn>
                  <a:cxn ang="0">
                    <a:pos x="28" y="62"/>
                  </a:cxn>
                  <a:cxn ang="0">
                    <a:pos x="17" y="60"/>
                  </a:cxn>
                  <a:cxn ang="0">
                    <a:pos x="9" y="54"/>
                  </a:cxn>
                  <a:cxn ang="0">
                    <a:pos x="2" y="44"/>
                  </a:cxn>
                  <a:cxn ang="0">
                    <a:pos x="0" y="30"/>
                  </a:cxn>
                  <a:cxn ang="0">
                    <a:pos x="2" y="16"/>
                  </a:cxn>
                  <a:cxn ang="0">
                    <a:pos x="9" y="8"/>
                  </a:cxn>
                  <a:cxn ang="0">
                    <a:pos x="17" y="3"/>
                  </a:cxn>
                  <a:cxn ang="0">
                    <a:pos x="28" y="1"/>
                  </a:cxn>
                  <a:cxn ang="0">
                    <a:pos x="40" y="0"/>
                  </a:cxn>
                  <a:cxn ang="0">
                    <a:pos x="52" y="0"/>
                  </a:cxn>
                </a:cxnLst>
                <a:rect l="0" t="0" r="r" b="b"/>
                <a:pathLst>
                  <a:path w="1048" h="378">
                    <a:moveTo>
                      <a:pt x="52" y="314"/>
                    </a:moveTo>
                    <a:lnTo>
                      <a:pt x="994" y="314"/>
                    </a:lnTo>
                    <a:lnTo>
                      <a:pt x="1006" y="314"/>
                    </a:lnTo>
                    <a:lnTo>
                      <a:pt x="1018" y="315"/>
                    </a:lnTo>
                    <a:lnTo>
                      <a:pt x="1031" y="318"/>
                    </a:lnTo>
                    <a:lnTo>
                      <a:pt x="1040" y="323"/>
                    </a:lnTo>
                    <a:lnTo>
                      <a:pt x="1045" y="333"/>
                    </a:lnTo>
                    <a:lnTo>
                      <a:pt x="1048" y="347"/>
                    </a:lnTo>
                    <a:lnTo>
                      <a:pt x="1045" y="360"/>
                    </a:lnTo>
                    <a:lnTo>
                      <a:pt x="1040" y="369"/>
                    </a:lnTo>
                    <a:lnTo>
                      <a:pt x="1031" y="373"/>
                    </a:lnTo>
                    <a:lnTo>
                      <a:pt x="1020" y="376"/>
                    </a:lnTo>
                    <a:lnTo>
                      <a:pt x="1008" y="378"/>
                    </a:lnTo>
                    <a:lnTo>
                      <a:pt x="996" y="378"/>
                    </a:lnTo>
                    <a:lnTo>
                      <a:pt x="52" y="378"/>
                    </a:lnTo>
                    <a:lnTo>
                      <a:pt x="40" y="378"/>
                    </a:lnTo>
                    <a:lnTo>
                      <a:pt x="28" y="376"/>
                    </a:lnTo>
                    <a:lnTo>
                      <a:pt x="17" y="373"/>
                    </a:lnTo>
                    <a:lnTo>
                      <a:pt x="9" y="369"/>
                    </a:lnTo>
                    <a:lnTo>
                      <a:pt x="2" y="360"/>
                    </a:lnTo>
                    <a:lnTo>
                      <a:pt x="0" y="347"/>
                    </a:lnTo>
                    <a:lnTo>
                      <a:pt x="2" y="333"/>
                    </a:lnTo>
                    <a:lnTo>
                      <a:pt x="9" y="323"/>
                    </a:lnTo>
                    <a:lnTo>
                      <a:pt x="17" y="318"/>
                    </a:lnTo>
                    <a:lnTo>
                      <a:pt x="28" y="315"/>
                    </a:lnTo>
                    <a:lnTo>
                      <a:pt x="40" y="314"/>
                    </a:lnTo>
                    <a:lnTo>
                      <a:pt x="52" y="314"/>
                    </a:lnTo>
                    <a:close/>
                    <a:moveTo>
                      <a:pt x="52" y="0"/>
                    </a:moveTo>
                    <a:lnTo>
                      <a:pt x="996" y="0"/>
                    </a:lnTo>
                    <a:lnTo>
                      <a:pt x="1008" y="0"/>
                    </a:lnTo>
                    <a:lnTo>
                      <a:pt x="1020" y="1"/>
                    </a:lnTo>
                    <a:lnTo>
                      <a:pt x="1031" y="3"/>
                    </a:lnTo>
                    <a:lnTo>
                      <a:pt x="1040" y="8"/>
                    </a:lnTo>
                    <a:lnTo>
                      <a:pt x="1045" y="16"/>
                    </a:lnTo>
                    <a:lnTo>
                      <a:pt x="1048" y="30"/>
                    </a:lnTo>
                    <a:lnTo>
                      <a:pt x="1045" y="44"/>
                    </a:lnTo>
                    <a:lnTo>
                      <a:pt x="1040" y="54"/>
                    </a:lnTo>
                    <a:lnTo>
                      <a:pt x="1031" y="60"/>
                    </a:lnTo>
                    <a:lnTo>
                      <a:pt x="1018" y="62"/>
                    </a:lnTo>
                    <a:lnTo>
                      <a:pt x="1006" y="64"/>
                    </a:lnTo>
                    <a:lnTo>
                      <a:pt x="994" y="64"/>
                    </a:lnTo>
                    <a:lnTo>
                      <a:pt x="52" y="64"/>
                    </a:lnTo>
                    <a:lnTo>
                      <a:pt x="40" y="64"/>
                    </a:lnTo>
                    <a:lnTo>
                      <a:pt x="28" y="62"/>
                    </a:lnTo>
                    <a:lnTo>
                      <a:pt x="17" y="60"/>
                    </a:lnTo>
                    <a:lnTo>
                      <a:pt x="9" y="54"/>
                    </a:lnTo>
                    <a:lnTo>
                      <a:pt x="2" y="44"/>
                    </a:lnTo>
                    <a:lnTo>
                      <a:pt x="0" y="30"/>
                    </a:lnTo>
                    <a:lnTo>
                      <a:pt x="2" y="16"/>
                    </a:lnTo>
                    <a:lnTo>
                      <a:pt x="9" y="8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23"/>
              <p:cNvSpPr>
                <a:spLocks noEditPoints="1"/>
              </p:cNvSpPr>
              <p:nvPr/>
            </p:nvSpPr>
            <p:spPr bwMode="auto">
              <a:xfrm>
                <a:off x="7054" y="2686"/>
                <a:ext cx="828" cy="1461"/>
              </a:xfrm>
              <a:custGeom>
                <a:avLst/>
                <a:gdLst/>
                <a:ahLst/>
                <a:cxnLst>
                  <a:cxn ang="0">
                    <a:pos x="353" y="1114"/>
                  </a:cxn>
                  <a:cxn ang="0">
                    <a:pos x="490" y="1073"/>
                  </a:cxn>
                  <a:cxn ang="0">
                    <a:pos x="599" y="990"/>
                  </a:cxn>
                  <a:cxn ang="0">
                    <a:pos x="674" y="877"/>
                  </a:cxn>
                  <a:cxn ang="0">
                    <a:pos x="716" y="752"/>
                  </a:cxn>
                  <a:cxn ang="0">
                    <a:pos x="721" y="627"/>
                  </a:cxn>
                  <a:cxn ang="0">
                    <a:pos x="685" y="529"/>
                  </a:cxn>
                  <a:cxn ang="0">
                    <a:pos x="614" y="468"/>
                  </a:cxn>
                  <a:cxn ang="0">
                    <a:pos x="515" y="443"/>
                  </a:cxn>
                  <a:cxn ang="0">
                    <a:pos x="474" y="443"/>
                  </a:cxn>
                  <a:cxn ang="0">
                    <a:pos x="327" y="489"/>
                  </a:cxn>
                  <a:cxn ang="0">
                    <a:pos x="215" y="582"/>
                  </a:cxn>
                  <a:cxn ang="0">
                    <a:pos x="141" y="705"/>
                  </a:cxn>
                  <a:cxn ang="0">
                    <a:pos x="106" y="843"/>
                  </a:cxn>
                  <a:cxn ang="0">
                    <a:pos x="114" y="966"/>
                  </a:cxn>
                  <a:cxn ang="0">
                    <a:pos x="161" y="1048"/>
                  </a:cxn>
                  <a:cxn ang="0">
                    <a:pos x="233" y="1096"/>
                  </a:cxn>
                  <a:cxn ang="0">
                    <a:pos x="312" y="1114"/>
                  </a:cxn>
                  <a:cxn ang="0">
                    <a:pos x="606" y="1"/>
                  </a:cxn>
                  <a:cxn ang="0">
                    <a:pos x="614" y="7"/>
                  </a:cxn>
                  <a:cxn ang="0">
                    <a:pos x="618" y="14"/>
                  </a:cxn>
                  <a:cxn ang="0">
                    <a:pos x="616" y="21"/>
                  </a:cxn>
                  <a:cxn ang="0">
                    <a:pos x="526" y="407"/>
                  </a:cxn>
                  <a:cxn ang="0">
                    <a:pos x="655" y="439"/>
                  </a:cxn>
                  <a:cxn ang="0">
                    <a:pos x="747" y="500"/>
                  </a:cxn>
                  <a:cxn ang="0">
                    <a:pos x="802" y="582"/>
                  </a:cxn>
                  <a:cxn ang="0">
                    <a:pos x="826" y="672"/>
                  </a:cxn>
                  <a:cxn ang="0">
                    <a:pos x="810" y="809"/>
                  </a:cxn>
                  <a:cxn ang="0">
                    <a:pos x="724" y="959"/>
                  </a:cxn>
                  <a:cxn ang="0">
                    <a:pos x="583" y="1077"/>
                  </a:cxn>
                  <a:cxn ang="0">
                    <a:pos x="408" y="1141"/>
                  </a:cxn>
                  <a:cxn ang="0">
                    <a:pos x="281" y="1405"/>
                  </a:cxn>
                  <a:cxn ang="0">
                    <a:pos x="270" y="1450"/>
                  </a:cxn>
                  <a:cxn ang="0">
                    <a:pos x="262" y="1459"/>
                  </a:cxn>
                  <a:cxn ang="0">
                    <a:pos x="250" y="1461"/>
                  </a:cxn>
                  <a:cxn ang="0">
                    <a:pos x="242" y="1459"/>
                  </a:cxn>
                  <a:cxn ang="0">
                    <a:pos x="234" y="1454"/>
                  </a:cxn>
                  <a:cxn ang="0">
                    <a:pos x="234" y="1437"/>
                  </a:cxn>
                  <a:cxn ang="0">
                    <a:pos x="246" y="1387"/>
                  </a:cxn>
                  <a:cxn ang="0">
                    <a:pos x="268" y="1300"/>
                  </a:cxn>
                  <a:cxn ang="0">
                    <a:pos x="303" y="1148"/>
                  </a:cxn>
                  <a:cxn ang="0">
                    <a:pos x="164" y="1115"/>
                  </a:cxn>
                  <a:cxn ang="0">
                    <a:pos x="66" y="1040"/>
                  </a:cxn>
                  <a:cxn ang="0">
                    <a:pos x="11" y="936"/>
                  </a:cxn>
                  <a:cxn ang="0">
                    <a:pos x="5" y="800"/>
                  </a:cxn>
                  <a:cxn ang="0">
                    <a:pos x="70" y="641"/>
                  </a:cxn>
                  <a:cxn ang="0">
                    <a:pos x="195" y="512"/>
                  </a:cxn>
                  <a:cxn ang="0">
                    <a:pos x="361" y="429"/>
                  </a:cxn>
                  <a:cxn ang="0">
                    <a:pos x="575" y="32"/>
                  </a:cxn>
                  <a:cxn ang="0">
                    <a:pos x="589" y="1"/>
                  </a:cxn>
                </a:cxnLst>
                <a:rect l="0" t="0" r="r" b="b"/>
                <a:pathLst>
                  <a:path w="828" h="1461">
                    <a:moveTo>
                      <a:pt x="515" y="443"/>
                    </a:moveTo>
                    <a:lnTo>
                      <a:pt x="515" y="443"/>
                    </a:lnTo>
                    <a:lnTo>
                      <a:pt x="353" y="1114"/>
                    </a:lnTo>
                    <a:lnTo>
                      <a:pt x="401" y="1105"/>
                    </a:lnTo>
                    <a:lnTo>
                      <a:pt x="448" y="1091"/>
                    </a:lnTo>
                    <a:lnTo>
                      <a:pt x="490" y="1073"/>
                    </a:lnTo>
                    <a:lnTo>
                      <a:pt x="530" y="1050"/>
                    </a:lnTo>
                    <a:lnTo>
                      <a:pt x="565" y="1022"/>
                    </a:lnTo>
                    <a:lnTo>
                      <a:pt x="599" y="990"/>
                    </a:lnTo>
                    <a:lnTo>
                      <a:pt x="627" y="955"/>
                    </a:lnTo>
                    <a:lnTo>
                      <a:pt x="653" y="918"/>
                    </a:lnTo>
                    <a:lnTo>
                      <a:pt x="674" y="877"/>
                    </a:lnTo>
                    <a:lnTo>
                      <a:pt x="692" y="836"/>
                    </a:lnTo>
                    <a:lnTo>
                      <a:pt x="705" y="794"/>
                    </a:lnTo>
                    <a:lnTo>
                      <a:pt x="716" y="752"/>
                    </a:lnTo>
                    <a:lnTo>
                      <a:pt x="721" y="709"/>
                    </a:lnTo>
                    <a:lnTo>
                      <a:pt x="724" y="668"/>
                    </a:lnTo>
                    <a:lnTo>
                      <a:pt x="721" y="627"/>
                    </a:lnTo>
                    <a:lnTo>
                      <a:pt x="713" y="590"/>
                    </a:lnTo>
                    <a:lnTo>
                      <a:pt x="701" y="558"/>
                    </a:lnTo>
                    <a:lnTo>
                      <a:pt x="685" y="529"/>
                    </a:lnTo>
                    <a:lnTo>
                      <a:pt x="665" y="504"/>
                    </a:lnTo>
                    <a:lnTo>
                      <a:pt x="641" y="484"/>
                    </a:lnTo>
                    <a:lnTo>
                      <a:pt x="614" y="468"/>
                    </a:lnTo>
                    <a:lnTo>
                      <a:pt x="583" y="455"/>
                    </a:lnTo>
                    <a:lnTo>
                      <a:pt x="550" y="447"/>
                    </a:lnTo>
                    <a:lnTo>
                      <a:pt x="515" y="443"/>
                    </a:lnTo>
                    <a:lnTo>
                      <a:pt x="515" y="443"/>
                    </a:lnTo>
                    <a:lnTo>
                      <a:pt x="515" y="443"/>
                    </a:lnTo>
                    <a:close/>
                    <a:moveTo>
                      <a:pt x="474" y="443"/>
                    </a:moveTo>
                    <a:lnTo>
                      <a:pt x="421" y="451"/>
                    </a:lnTo>
                    <a:lnTo>
                      <a:pt x="373" y="468"/>
                    </a:lnTo>
                    <a:lnTo>
                      <a:pt x="327" y="489"/>
                    </a:lnTo>
                    <a:lnTo>
                      <a:pt x="285" y="515"/>
                    </a:lnTo>
                    <a:lnTo>
                      <a:pt x="249" y="547"/>
                    </a:lnTo>
                    <a:lnTo>
                      <a:pt x="215" y="582"/>
                    </a:lnTo>
                    <a:lnTo>
                      <a:pt x="187" y="621"/>
                    </a:lnTo>
                    <a:lnTo>
                      <a:pt x="161" y="662"/>
                    </a:lnTo>
                    <a:lnTo>
                      <a:pt x="141" y="705"/>
                    </a:lnTo>
                    <a:lnTo>
                      <a:pt x="125" y="751"/>
                    </a:lnTo>
                    <a:lnTo>
                      <a:pt x="113" y="797"/>
                    </a:lnTo>
                    <a:lnTo>
                      <a:pt x="106" y="843"/>
                    </a:lnTo>
                    <a:lnTo>
                      <a:pt x="105" y="887"/>
                    </a:lnTo>
                    <a:lnTo>
                      <a:pt x="106" y="929"/>
                    </a:lnTo>
                    <a:lnTo>
                      <a:pt x="114" y="966"/>
                    </a:lnTo>
                    <a:lnTo>
                      <a:pt x="126" y="998"/>
                    </a:lnTo>
                    <a:lnTo>
                      <a:pt x="143" y="1025"/>
                    </a:lnTo>
                    <a:lnTo>
                      <a:pt x="161" y="1048"/>
                    </a:lnTo>
                    <a:lnTo>
                      <a:pt x="183" y="1068"/>
                    </a:lnTo>
                    <a:lnTo>
                      <a:pt x="207" y="1083"/>
                    </a:lnTo>
                    <a:lnTo>
                      <a:pt x="233" y="1096"/>
                    </a:lnTo>
                    <a:lnTo>
                      <a:pt x="258" y="1104"/>
                    </a:lnTo>
                    <a:lnTo>
                      <a:pt x="285" y="1111"/>
                    </a:lnTo>
                    <a:lnTo>
                      <a:pt x="312" y="1114"/>
                    </a:lnTo>
                    <a:lnTo>
                      <a:pt x="474" y="44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2"/>
                    </a:lnTo>
                    <a:lnTo>
                      <a:pt x="612" y="4"/>
                    </a:lnTo>
                    <a:lnTo>
                      <a:pt x="614" y="7"/>
                    </a:lnTo>
                    <a:lnTo>
                      <a:pt x="616" y="9"/>
                    </a:lnTo>
                    <a:lnTo>
                      <a:pt x="616" y="12"/>
                    </a:lnTo>
                    <a:lnTo>
                      <a:pt x="618" y="14"/>
                    </a:lnTo>
                    <a:lnTo>
                      <a:pt x="618" y="15"/>
                    </a:lnTo>
                    <a:lnTo>
                      <a:pt x="618" y="16"/>
                    </a:lnTo>
                    <a:lnTo>
                      <a:pt x="616" y="21"/>
                    </a:lnTo>
                    <a:lnTo>
                      <a:pt x="614" y="34"/>
                    </a:lnTo>
                    <a:lnTo>
                      <a:pt x="612" y="39"/>
                    </a:lnTo>
                    <a:lnTo>
                      <a:pt x="526" y="407"/>
                    </a:lnTo>
                    <a:lnTo>
                      <a:pt x="573" y="414"/>
                    </a:lnTo>
                    <a:lnTo>
                      <a:pt x="616" y="423"/>
                    </a:lnTo>
                    <a:lnTo>
                      <a:pt x="655" y="439"/>
                    </a:lnTo>
                    <a:lnTo>
                      <a:pt x="690" y="457"/>
                    </a:lnTo>
                    <a:lnTo>
                      <a:pt x="720" y="477"/>
                    </a:lnTo>
                    <a:lnTo>
                      <a:pt x="747" y="500"/>
                    </a:lnTo>
                    <a:lnTo>
                      <a:pt x="770" y="526"/>
                    </a:lnTo>
                    <a:lnTo>
                      <a:pt x="787" y="552"/>
                    </a:lnTo>
                    <a:lnTo>
                      <a:pt x="802" y="582"/>
                    </a:lnTo>
                    <a:lnTo>
                      <a:pt x="814" y="611"/>
                    </a:lnTo>
                    <a:lnTo>
                      <a:pt x="822" y="641"/>
                    </a:lnTo>
                    <a:lnTo>
                      <a:pt x="826" y="672"/>
                    </a:lnTo>
                    <a:lnTo>
                      <a:pt x="828" y="701"/>
                    </a:lnTo>
                    <a:lnTo>
                      <a:pt x="824" y="755"/>
                    </a:lnTo>
                    <a:lnTo>
                      <a:pt x="810" y="809"/>
                    </a:lnTo>
                    <a:lnTo>
                      <a:pt x="789" y="862"/>
                    </a:lnTo>
                    <a:lnTo>
                      <a:pt x="759" y="912"/>
                    </a:lnTo>
                    <a:lnTo>
                      <a:pt x="724" y="959"/>
                    </a:lnTo>
                    <a:lnTo>
                      <a:pt x="682" y="1004"/>
                    </a:lnTo>
                    <a:lnTo>
                      <a:pt x="635" y="1043"/>
                    </a:lnTo>
                    <a:lnTo>
                      <a:pt x="583" y="1077"/>
                    </a:lnTo>
                    <a:lnTo>
                      <a:pt x="527" y="1105"/>
                    </a:lnTo>
                    <a:lnTo>
                      <a:pt x="470" y="1127"/>
                    </a:lnTo>
                    <a:lnTo>
                      <a:pt x="408" y="1141"/>
                    </a:lnTo>
                    <a:lnTo>
                      <a:pt x="344" y="1148"/>
                    </a:lnTo>
                    <a:lnTo>
                      <a:pt x="285" y="1389"/>
                    </a:lnTo>
                    <a:lnTo>
                      <a:pt x="281" y="1405"/>
                    </a:lnTo>
                    <a:lnTo>
                      <a:pt x="277" y="1422"/>
                    </a:lnTo>
                    <a:lnTo>
                      <a:pt x="273" y="1437"/>
                    </a:lnTo>
                    <a:lnTo>
                      <a:pt x="270" y="1450"/>
                    </a:lnTo>
                    <a:lnTo>
                      <a:pt x="268" y="1455"/>
                    </a:lnTo>
                    <a:lnTo>
                      <a:pt x="265" y="1458"/>
                    </a:lnTo>
                    <a:lnTo>
                      <a:pt x="262" y="1459"/>
                    </a:lnTo>
                    <a:lnTo>
                      <a:pt x="260" y="1461"/>
                    </a:lnTo>
                    <a:lnTo>
                      <a:pt x="256" y="1461"/>
                    </a:lnTo>
                    <a:lnTo>
                      <a:pt x="250" y="1461"/>
                    </a:lnTo>
                    <a:lnTo>
                      <a:pt x="248" y="1461"/>
                    </a:lnTo>
                    <a:lnTo>
                      <a:pt x="245" y="1461"/>
                    </a:lnTo>
                    <a:lnTo>
                      <a:pt x="242" y="1459"/>
                    </a:lnTo>
                    <a:lnTo>
                      <a:pt x="239" y="1458"/>
                    </a:lnTo>
                    <a:lnTo>
                      <a:pt x="237" y="1457"/>
                    </a:lnTo>
                    <a:lnTo>
                      <a:pt x="234" y="1454"/>
                    </a:lnTo>
                    <a:lnTo>
                      <a:pt x="234" y="1448"/>
                    </a:lnTo>
                    <a:lnTo>
                      <a:pt x="233" y="1443"/>
                    </a:lnTo>
                    <a:lnTo>
                      <a:pt x="234" y="1437"/>
                    </a:lnTo>
                    <a:lnTo>
                      <a:pt x="237" y="1426"/>
                    </a:lnTo>
                    <a:lnTo>
                      <a:pt x="241" y="1408"/>
                    </a:lnTo>
                    <a:lnTo>
                      <a:pt x="246" y="1387"/>
                    </a:lnTo>
                    <a:lnTo>
                      <a:pt x="252" y="1361"/>
                    </a:lnTo>
                    <a:lnTo>
                      <a:pt x="260" y="1332"/>
                    </a:lnTo>
                    <a:lnTo>
                      <a:pt x="268" y="1300"/>
                    </a:lnTo>
                    <a:lnTo>
                      <a:pt x="280" y="1250"/>
                    </a:lnTo>
                    <a:lnTo>
                      <a:pt x="291" y="1198"/>
                    </a:lnTo>
                    <a:lnTo>
                      <a:pt x="303" y="1148"/>
                    </a:lnTo>
                    <a:lnTo>
                      <a:pt x="253" y="1143"/>
                    </a:lnTo>
                    <a:lnTo>
                      <a:pt x="206" y="1130"/>
                    </a:lnTo>
                    <a:lnTo>
                      <a:pt x="164" y="1115"/>
                    </a:lnTo>
                    <a:lnTo>
                      <a:pt x="128" y="1093"/>
                    </a:lnTo>
                    <a:lnTo>
                      <a:pt x="94" y="1068"/>
                    </a:lnTo>
                    <a:lnTo>
                      <a:pt x="66" y="1040"/>
                    </a:lnTo>
                    <a:lnTo>
                      <a:pt x="43" y="1008"/>
                    </a:lnTo>
                    <a:lnTo>
                      <a:pt x="24" y="972"/>
                    </a:lnTo>
                    <a:lnTo>
                      <a:pt x="11" y="936"/>
                    </a:lnTo>
                    <a:lnTo>
                      <a:pt x="3" y="896"/>
                    </a:lnTo>
                    <a:lnTo>
                      <a:pt x="0" y="855"/>
                    </a:lnTo>
                    <a:lnTo>
                      <a:pt x="5" y="800"/>
                    </a:lnTo>
                    <a:lnTo>
                      <a:pt x="19" y="746"/>
                    </a:lnTo>
                    <a:lnTo>
                      <a:pt x="40" y="693"/>
                    </a:lnTo>
                    <a:lnTo>
                      <a:pt x="70" y="641"/>
                    </a:lnTo>
                    <a:lnTo>
                      <a:pt x="106" y="594"/>
                    </a:lnTo>
                    <a:lnTo>
                      <a:pt x="148" y="551"/>
                    </a:lnTo>
                    <a:lnTo>
                      <a:pt x="195" y="512"/>
                    </a:lnTo>
                    <a:lnTo>
                      <a:pt x="246" y="477"/>
                    </a:lnTo>
                    <a:lnTo>
                      <a:pt x="303" y="450"/>
                    </a:lnTo>
                    <a:lnTo>
                      <a:pt x="361" y="429"/>
                    </a:lnTo>
                    <a:lnTo>
                      <a:pt x="421" y="414"/>
                    </a:lnTo>
                    <a:lnTo>
                      <a:pt x="483" y="407"/>
                    </a:lnTo>
                    <a:lnTo>
                      <a:pt x="575" y="32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89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24"/>
              <p:cNvSpPr>
                <a:spLocks noEditPoints="1"/>
              </p:cNvSpPr>
              <p:nvPr/>
            </p:nvSpPr>
            <p:spPr bwMode="auto">
              <a:xfrm>
                <a:off x="7910" y="3287"/>
                <a:ext cx="491" cy="997"/>
              </a:xfrm>
              <a:custGeom>
                <a:avLst/>
                <a:gdLst/>
                <a:ahLst/>
                <a:cxnLst>
                  <a:cxn ang="0">
                    <a:pos x="358" y="258"/>
                  </a:cxn>
                  <a:cxn ang="0">
                    <a:pos x="405" y="278"/>
                  </a:cxn>
                  <a:cxn ang="0">
                    <a:pos x="437" y="314"/>
                  </a:cxn>
                  <a:cxn ang="0">
                    <a:pos x="449" y="364"/>
                  </a:cxn>
                  <a:cxn ang="0">
                    <a:pos x="447" y="392"/>
                  </a:cxn>
                  <a:cxn ang="0">
                    <a:pos x="342" y="817"/>
                  </a:cxn>
                  <a:cxn ang="0">
                    <a:pos x="315" y="883"/>
                  </a:cxn>
                  <a:cxn ang="0">
                    <a:pos x="274" y="933"/>
                  </a:cxn>
                  <a:cxn ang="0">
                    <a:pos x="227" y="967"/>
                  </a:cxn>
                  <a:cxn ang="0">
                    <a:pos x="178" y="988"/>
                  </a:cxn>
                  <a:cxn ang="0">
                    <a:pos x="132" y="997"/>
                  </a:cxn>
                  <a:cxn ang="0">
                    <a:pos x="81" y="996"/>
                  </a:cxn>
                  <a:cxn ang="0">
                    <a:pos x="31" y="978"/>
                  </a:cxn>
                  <a:cxn ang="0">
                    <a:pos x="4" y="945"/>
                  </a:cxn>
                  <a:cxn ang="0">
                    <a:pos x="4" y="903"/>
                  </a:cxn>
                  <a:cxn ang="0">
                    <a:pos x="27" y="871"/>
                  </a:cxn>
                  <a:cxn ang="0">
                    <a:pos x="64" y="857"/>
                  </a:cxn>
                  <a:cxn ang="0">
                    <a:pos x="89" y="864"/>
                  </a:cxn>
                  <a:cxn ang="0">
                    <a:pos x="105" y="885"/>
                  </a:cxn>
                  <a:cxn ang="0">
                    <a:pos x="106" y="911"/>
                  </a:cxn>
                  <a:cxn ang="0">
                    <a:pos x="95" y="936"/>
                  </a:cxn>
                  <a:cxn ang="0">
                    <a:pos x="70" y="957"/>
                  </a:cxn>
                  <a:cxn ang="0">
                    <a:pos x="109" y="965"/>
                  </a:cxn>
                  <a:cxn ang="0">
                    <a:pos x="164" y="950"/>
                  </a:cxn>
                  <a:cxn ang="0">
                    <a:pos x="210" y="910"/>
                  </a:cxn>
                  <a:cxn ang="0">
                    <a:pos x="243" y="851"/>
                  </a:cxn>
                  <a:cxn ang="0">
                    <a:pos x="253" y="818"/>
                  </a:cxn>
                  <a:cxn ang="0">
                    <a:pos x="363" y="370"/>
                  </a:cxn>
                  <a:cxn ang="0">
                    <a:pos x="365" y="343"/>
                  </a:cxn>
                  <a:cxn ang="0">
                    <a:pos x="359" y="308"/>
                  </a:cxn>
                  <a:cxn ang="0">
                    <a:pos x="342" y="289"/>
                  </a:cxn>
                  <a:cxn ang="0">
                    <a:pos x="300" y="290"/>
                  </a:cxn>
                  <a:cxn ang="0">
                    <a:pos x="249" y="321"/>
                  </a:cxn>
                  <a:cxn ang="0">
                    <a:pos x="207" y="368"/>
                  </a:cxn>
                  <a:cxn ang="0">
                    <a:pos x="176" y="425"/>
                  </a:cxn>
                  <a:cxn ang="0">
                    <a:pos x="167" y="442"/>
                  </a:cxn>
                  <a:cxn ang="0">
                    <a:pos x="153" y="446"/>
                  </a:cxn>
                  <a:cxn ang="0">
                    <a:pos x="149" y="446"/>
                  </a:cxn>
                  <a:cxn ang="0">
                    <a:pos x="144" y="445"/>
                  </a:cxn>
                  <a:cxn ang="0">
                    <a:pos x="139" y="440"/>
                  </a:cxn>
                  <a:cxn ang="0">
                    <a:pos x="134" y="435"/>
                  </a:cxn>
                  <a:cxn ang="0">
                    <a:pos x="136" y="422"/>
                  </a:cxn>
                  <a:cxn ang="0">
                    <a:pos x="149" y="392"/>
                  </a:cxn>
                  <a:cxn ang="0">
                    <a:pos x="176" y="349"/>
                  </a:cxn>
                  <a:cxn ang="0">
                    <a:pos x="217" y="304"/>
                  </a:cxn>
                  <a:cxn ang="0">
                    <a:pos x="268" y="270"/>
                  </a:cxn>
                  <a:cxn ang="0">
                    <a:pos x="330" y="256"/>
                  </a:cxn>
                  <a:cxn ang="0">
                    <a:pos x="463" y="3"/>
                  </a:cxn>
                  <a:cxn ang="0">
                    <a:pos x="484" y="20"/>
                  </a:cxn>
                  <a:cxn ang="0">
                    <a:pos x="491" y="45"/>
                  </a:cxn>
                  <a:cxn ang="0">
                    <a:pos x="478" y="81"/>
                  </a:cxn>
                  <a:cxn ang="0">
                    <a:pos x="447" y="104"/>
                  </a:cxn>
                  <a:cxn ang="0">
                    <a:pos x="412" y="104"/>
                  </a:cxn>
                  <a:cxn ang="0">
                    <a:pos x="392" y="86"/>
                  </a:cxn>
                  <a:cxn ang="0">
                    <a:pos x="385" y="61"/>
                  </a:cxn>
                  <a:cxn ang="0">
                    <a:pos x="397" y="26"/>
                  </a:cxn>
                  <a:cxn ang="0">
                    <a:pos x="428" y="4"/>
                  </a:cxn>
                </a:cxnLst>
                <a:rect l="0" t="0" r="r" b="b"/>
                <a:pathLst>
                  <a:path w="491" h="997">
                    <a:moveTo>
                      <a:pt x="330" y="256"/>
                    </a:moveTo>
                    <a:lnTo>
                      <a:pt x="358" y="258"/>
                    </a:lnTo>
                    <a:lnTo>
                      <a:pt x="383" y="267"/>
                    </a:lnTo>
                    <a:lnTo>
                      <a:pt x="405" y="278"/>
                    </a:lnTo>
                    <a:lnTo>
                      <a:pt x="424" y="295"/>
                    </a:lnTo>
                    <a:lnTo>
                      <a:pt x="437" y="314"/>
                    </a:lnTo>
                    <a:lnTo>
                      <a:pt x="445" y="338"/>
                    </a:lnTo>
                    <a:lnTo>
                      <a:pt x="449" y="364"/>
                    </a:lnTo>
                    <a:lnTo>
                      <a:pt x="448" y="379"/>
                    </a:lnTo>
                    <a:lnTo>
                      <a:pt x="447" y="392"/>
                    </a:lnTo>
                    <a:lnTo>
                      <a:pt x="444" y="404"/>
                    </a:lnTo>
                    <a:lnTo>
                      <a:pt x="342" y="817"/>
                    </a:lnTo>
                    <a:lnTo>
                      <a:pt x="331" y="851"/>
                    </a:lnTo>
                    <a:lnTo>
                      <a:pt x="315" y="883"/>
                    </a:lnTo>
                    <a:lnTo>
                      <a:pt x="296" y="910"/>
                    </a:lnTo>
                    <a:lnTo>
                      <a:pt x="274" y="933"/>
                    </a:lnTo>
                    <a:lnTo>
                      <a:pt x="252" y="951"/>
                    </a:lnTo>
                    <a:lnTo>
                      <a:pt x="227" y="967"/>
                    </a:lnTo>
                    <a:lnTo>
                      <a:pt x="202" y="979"/>
                    </a:lnTo>
                    <a:lnTo>
                      <a:pt x="178" y="988"/>
                    </a:lnTo>
                    <a:lnTo>
                      <a:pt x="153" y="993"/>
                    </a:lnTo>
                    <a:lnTo>
                      <a:pt x="132" y="997"/>
                    </a:lnTo>
                    <a:lnTo>
                      <a:pt x="112" y="997"/>
                    </a:lnTo>
                    <a:lnTo>
                      <a:pt x="81" y="996"/>
                    </a:lnTo>
                    <a:lnTo>
                      <a:pt x="54" y="989"/>
                    </a:lnTo>
                    <a:lnTo>
                      <a:pt x="31" y="978"/>
                    </a:lnTo>
                    <a:lnTo>
                      <a:pt x="15" y="964"/>
                    </a:lnTo>
                    <a:lnTo>
                      <a:pt x="4" y="945"/>
                    </a:lnTo>
                    <a:lnTo>
                      <a:pt x="0" y="924"/>
                    </a:lnTo>
                    <a:lnTo>
                      <a:pt x="4" y="903"/>
                    </a:lnTo>
                    <a:lnTo>
                      <a:pt x="13" y="885"/>
                    </a:lnTo>
                    <a:lnTo>
                      <a:pt x="27" y="871"/>
                    </a:lnTo>
                    <a:lnTo>
                      <a:pt x="44" y="861"/>
                    </a:lnTo>
                    <a:lnTo>
                      <a:pt x="64" y="857"/>
                    </a:lnTo>
                    <a:lnTo>
                      <a:pt x="78" y="858"/>
                    </a:lnTo>
                    <a:lnTo>
                      <a:pt x="89" y="864"/>
                    </a:lnTo>
                    <a:lnTo>
                      <a:pt x="98" y="874"/>
                    </a:lnTo>
                    <a:lnTo>
                      <a:pt x="105" y="885"/>
                    </a:lnTo>
                    <a:lnTo>
                      <a:pt x="108" y="900"/>
                    </a:lnTo>
                    <a:lnTo>
                      <a:pt x="106" y="911"/>
                    </a:lnTo>
                    <a:lnTo>
                      <a:pt x="102" y="924"/>
                    </a:lnTo>
                    <a:lnTo>
                      <a:pt x="95" y="936"/>
                    </a:lnTo>
                    <a:lnTo>
                      <a:pt x="85" y="947"/>
                    </a:lnTo>
                    <a:lnTo>
                      <a:pt x="70" y="957"/>
                    </a:lnTo>
                    <a:lnTo>
                      <a:pt x="89" y="963"/>
                    </a:lnTo>
                    <a:lnTo>
                      <a:pt x="109" y="965"/>
                    </a:lnTo>
                    <a:lnTo>
                      <a:pt x="137" y="961"/>
                    </a:lnTo>
                    <a:lnTo>
                      <a:pt x="164" y="950"/>
                    </a:lnTo>
                    <a:lnTo>
                      <a:pt x="188" y="932"/>
                    </a:lnTo>
                    <a:lnTo>
                      <a:pt x="210" y="910"/>
                    </a:lnTo>
                    <a:lnTo>
                      <a:pt x="229" y="882"/>
                    </a:lnTo>
                    <a:lnTo>
                      <a:pt x="243" y="851"/>
                    </a:lnTo>
                    <a:lnTo>
                      <a:pt x="253" y="818"/>
                    </a:lnTo>
                    <a:lnTo>
                      <a:pt x="253" y="818"/>
                    </a:lnTo>
                    <a:lnTo>
                      <a:pt x="362" y="379"/>
                    </a:lnTo>
                    <a:lnTo>
                      <a:pt x="363" y="370"/>
                    </a:lnTo>
                    <a:lnTo>
                      <a:pt x="365" y="357"/>
                    </a:lnTo>
                    <a:lnTo>
                      <a:pt x="365" y="343"/>
                    </a:lnTo>
                    <a:lnTo>
                      <a:pt x="363" y="324"/>
                    </a:lnTo>
                    <a:lnTo>
                      <a:pt x="359" y="308"/>
                    </a:lnTo>
                    <a:lnTo>
                      <a:pt x="352" y="296"/>
                    </a:lnTo>
                    <a:lnTo>
                      <a:pt x="342" y="289"/>
                    </a:lnTo>
                    <a:lnTo>
                      <a:pt x="327" y="286"/>
                    </a:lnTo>
                    <a:lnTo>
                      <a:pt x="300" y="290"/>
                    </a:lnTo>
                    <a:lnTo>
                      <a:pt x="273" y="303"/>
                    </a:lnTo>
                    <a:lnTo>
                      <a:pt x="249" y="321"/>
                    </a:lnTo>
                    <a:lnTo>
                      <a:pt x="226" y="343"/>
                    </a:lnTo>
                    <a:lnTo>
                      <a:pt x="207" y="368"/>
                    </a:lnTo>
                    <a:lnTo>
                      <a:pt x="190" y="396"/>
                    </a:lnTo>
                    <a:lnTo>
                      <a:pt x="176" y="425"/>
                    </a:lnTo>
                    <a:lnTo>
                      <a:pt x="171" y="436"/>
                    </a:lnTo>
                    <a:lnTo>
                      <a:pt x="167" y="442"/>
                    </a:lnTo>
                    <a:lnTo>
                      <a:pt x="161" y="445"/>
                    </a:lnTo>
                    <a:lnTo>
                      <a:pt x="153" y="446"/>
                    </a:lnTo>
                    <a:lnTo>
                      <a:pt x="152" y="446"/>
                    </a:lnTo>
                    <a:lnTo>
                      <a:pt x="149" y="446"/>
                    </a:lnTo>
                    <a:lnTo>
                      <a:pt x="147" y="445"/>
                    </a:lnTo>
                    <a:lnTo>
                      <a:pt x="144" y="445"/>
                    </a:lnTo>
                    <a:lnTo>
                      <a:pt x="141" y="443"/>
                    </a:lnTo>
                    <a:lnTo>
                      <a:pt x="139" y="440"/>
                    </a:lnTo>
                    <a:lnTo>
                      <a:pt x="136" y="438"/>
                    </a:lnTo>
                    <a:lnTo>
                      <a:pt x="134" y="435"/>
                    </a:lnTo>
                    <a:lnTo>
                      <a:pt x="134" y="431"/>
                    </a:lnTo>
                    <a:lnTo>
                      <a:pt x="136" y="422"/>
                    </a:lnTo>
                    <a:lnTo>
                      <a:pt x="141" y="410"/>
                    </a:lnTo>
                    <a:lnTo>
                      <a:pt x="149" y="392"/>
                    </a:lnTo>
                    <a:lnTo>
                      <a:pt x="161" y="371"/>
                    </a:lnTo>
                    <a:lnTo>
                      <a:pt x="176" y="349"/>
                    </a:lnTo>
                    <a:lnTo>
                      <a:pt x="195" y="326"/>
                    </a:lnTo>
                    <a:lnTo>
                      <a:pt x="217" y="304"/>
                    </a:lnTo>
                    <a:lnTo>
                      <a:pt x="241" y="285"/>
                    </a:lnTo>
                    <a:lnTo>
                      <a:pt x="268" y="270"/>
                    </a:lnTo>
                    <a:lnTo>
                      <a:pt x="297" y="260"/>
                    </a:lnTo>
                    <a:lnTo>
                      <a:pt x="330" y="256"/>
                    </a:lnTo>
                    <a:close/>
                    <a:moveTo>
                      <a:pt x="447" y="0"/>
                    </a:moveTo>
                    <a:lnTo>
                      <a:pt x="463" y="3"/>
                    </a:lnTo>
                    <a:lnTo>
                      <a:pt x="475" y="10"/>
                    </a:lnTo>
                    <a:lnTo>
                      <a:pt x="484" y="20"/>
                    </a:lnTo>
                    <a:lnTo>
                      <a:pt x="490" y="32"/>
                    </a:lnTo>
                    <a:lnTo>
                      <a:pt x="491" y="45"/>
                    </a:lnTo>
                    <a:lnTo>
                      <a:pt x="487" y="64"/>
                    </a:lnTo>
                    <a:lnTo>
                      <a:pt x="478" y="81"/>
                    </a:lnTo>
                    <a:lnTo>
                      <a:pt x="464" y="95"/>
                    </a:lnTo>
                    <a:lnTo>
                      <a:pt x="447" y="104"/>
                    </a:lnTo>
                    <a:lnTo>
                      <a:pt x="429" y="108"/>
                    </a:lnTo>
                    <a:lnTo>
                      <a:pt x="412" y="104"/>
                    </a:lnTo>
                    <a:lnTo>
                      <a:pt x="400" y="97"/>
                    </a:lnTo>
                    <a:lnTo>
                      <a:pt x="392" y="86"/>
                    </a:lnTo>
                    <a:lnTo>
                      <a:pt x="386" y="75"/>
                    </a:lnTo>
                    <a:lnTo>
                      <a:pt x="385" y="61"/>
                    </a:lnTo>
                    <a:lnTo>
                      <a:pt x="387" y="43"/>
                    </a:lnTo>
                    <a:lnTo>
                      <a:pt x="397" y="26"/>
                    </a:lnTo>
                    <a:lnTo>
                      <a:pt x="410" y="13"/>
                    </a:lnTo>
                    <a:lnTo>
                      <a:pt x="428" y="4"/>
                    </a:ln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75" name="Straight Connector 74"/>
            <p:cNvCxnSpPr/>
            <p:nvPr/>
          </p:nvCxnSpPr>
          <p:spPr>
            <a:xfrm flipV="1">
              <a:off x="5867400" y="4876800"/>
              <a:ext cx="1447800" cy="1828800"/>
            </a:xfrm>
            <a:prstGeom prst="line">
              <a:avLst/>
            </a:prstGeom>
            <a:ln w="76200">
              <a:solidFill>
                <a:srgbClr val="FF0066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TextBox 52"/>
          <p:cNvSpPr txBox="1"/>
          <p:nvPr/>
        </p:nvSpPr>
        <p:spPr>
          <a:xfrm>
            <a:off x="32795" y="4495800"/>
            <a:ext cx="5078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6600FF"/>
                </a:solidFill>
              </a:rPr>
              <a:t>Worldlines</a:t>
            </a:r>
            <a:r>
              <a:rPr lang="en-US" sz="2000" dirty="0" smtClean="0">
                <a:solidFill>
                  <a:srgbClr val="6600FF"/>
                </a:solidFill>
              </a:rPr>
              <a:t> preserving “</a:t>
            </a:r>
            <a:r>
              <a:rPr lang="en-US" sz="2000" dirty="0" smtClean="0">
                <a:solidFill>
                  <a:srgbClr val="6600FF"/>
                </a:solidFill>
                <a:sym typeface="Symbol" panose="05050102010706020507" pitchFamily="18" charset="2"/>
              </a:rPr>
              <a:t>-</a:t>
            </a:r>
            <a:r>
              <a:rPr lang="en-US" sz="2000" dirty="0" err="1" smtClean="0">
                <a:solidFill>
                  <a:srgbClr val="6600FF"/>
                </a:solidFill>
                <a:sym typeface="Symbol" panose="05050102010706020507" pitchFamily="18" charset="2"/>
              </a:rPr>
              <a:t>supersymmetry</a:t>
            </a:r>
            <a:r>
              <a:rPr lang="en-US" sz="2000" dirty="0" smtClean="0">
                <a:solidFill>
                  <a:srgbClr val="6600FF"/>
                </a:solidFill>
                <a:sym typeface="Symbol" panose="05050102010706020507" pitchFamily="18" charset="2"/>
              </a:rPr>
              <a:t>”</a:t>
            </a:r>
          </a:p>
          <a:p>
            <a:r>
              <a:rPr lang="en-US" sz="2000" dirty="0">
                <a:solidFill>
                  <a:srgbClr val="6600FF"/>
                </a:solidFill>
                <a:sym typeface="Symbol" panose="05050102010706020507" pitchFamily="18" charset="2"/>
              </a:rPr>
              <a:t>a</a:t>
            </a:r>
            <a:r>
              <a:rPr lang="en-US" sz="2000" dirty="0" smtClean="0">
                <a:solidFill>
                  <a:srgbClr val="6600FF"/>
                </a:solidFill>
                <a:sym typeface="Symbol" panose="05050102010706020507" pitchFamily="18" charset="2"/>
              </a:rPr>
              <a:t>re solutions of the “-</a:t>
            </a:r>
            <a:r>
              <a:rPr lang="en-US" sz="2000" dirty="0" err="1" smtClean="0">
                <a:solidFill>
                  <a:srgbClr val="6600FF"/>
                </a:solidFill>
                <a:sym typeface="Symbol" panose="05050102010706020507" pitchFamily="18" charset="2"/>
              </a:rPr>
              <a:t>instanton</a:t>
            </a:r>
            <a:r>
              <a:rPr lang="en-US" sz="2000" dirty="0" smtClean="0">
                <a:solidFill>
                  <a:srgbClr val="6600FF"/>
                </a:solidFill>
                <a:sym typeface="Symbol" panose="05050102010706020507" pitchFamily="18" charset="2"/>
              </a:rPr>
              <a:t> equation”</a:t>
            </a:r>
            <a:r>
              <a:rPr lang="en-US" sz="2000" dirty="0" smtClean="0">
                <a:solidFill>
                  <a:srgbClr val="6600FF"/>
                </a:solidFill>
              </a:rPr>
              <a:t> </a:t>
            </a:r>
            <a:endParaRPr lang="en-US" sz="2000" dirty="0">
              <a:solidFill>
                <a:srgbClr val="6600FF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5638799"/>
            <a:ext cx="4648200" cy="68038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1905000"/>
            <a:ext cx="2133600" cy="533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1533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1" grpId="0"/>
      <p:bldP spid="22" grpId="0" animBg="1"/>
      <p:bldP spid="23" grpId="0"/>
      <p:bldP spid="24" grpId="0"/>
      <p:bldP spid="5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Witten Index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5105400"/>
            <a:ext cx="7391400" cy="110738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8600" y="1143000"/>
            <a:ext cx="7848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Some classical </a:t>
            </a:r>
            <a:r>
              <a:rPr lang="en-US" sz="2800" dirty="0" err="1" smtClean="0">
                <a:solidFill>
                  <a:srgbClr val="FF0000"/>
                </a:solidFill>
              </a:rPr>
              <a:t>solitons</a:t>
            </a:r>
            <a:r>
              <a:rPr lang="en-US" sz="2800" dirty="0" smtClean="0">
                <a:solidFill>
                  <a:srgbClr val="FF0000"/>
                </a:solidFill>
              </a:rPr>
              <a:t> are lifted by </a:t>
            </a:r>
            <a:r>
              <a:rPr lang="en-US" sz="2800" dirty="0" err="1" smtClean="0">
                <a:solidFill>
                  <a:srgbClr val="FF0000"/>
                </a:solidFill>
              </a:rPr>
              <a:t>instanton</a:t>
            </a:r>
            <a:r>
              <a:rPr lang="en-US" sz="2800" dirty="0" smtClean="0">
                <a:solidFill>
                  <a:srgbClr val="FF0000"/>
                </a:solidFill>
              </a:rPr>
              <a:t> effects, but  the Witten index: </a:t>
            </a:r>
            <a:endParaRPr lang="en-US" sz="2800" dirty="0">
              <a:solidFill>
                <a:srgbClr val="FF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2362200"/>
            <a:ext cx="6732270" cy="106299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381000" y="3733800"/>
            <a:ext cx="7848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c</a:t>
            </a:r>
            <a:r>
              <a:rPr lang="en-US" sz="2800" dirty="0" smtClean="0">
                <a:solidFill>
                  <a:srgbClr val="FF0000"/>
                </a:solidFill>
              </a:rPr>
              <a:t>an be computed with a signed sum over classical </a:t>
            </a:r>
            <a:r>
              <a:rPr lang="en-US" sz="2800" dirty="0" err="1" smtClean="0">
                <a:solidFill>
                  <a:srgbClr val="FF0000"/>
                </a:solidFill>
              </a:rPr>
              <a:t>solitons</a:t>
            </a:r>
            <a:r>
              <a:rPr lang="en-US" sz="2800" dirty="0" smtClean="0">
                <a:solidFill>
                  <a:srgbClr val="FF0000"/>
                </a:solidFill>
              </a:rPr>
              <a:t>: 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254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8229600" cy="1143000"/>
          </a:xfrm>
        </p:spPr>
        <p:txBody>
          <a:bodyPr/>
          <a:lstStyle/>
          <a:p>
            <a:r>
              <a:rPr lang="en-US" dirty="0" smtClean="0"/>
              <a:t>A Natural Conjecture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12954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Following constructions used in the </a:t>
            </a:r>
            <a:r>
              <a:rPr lang="en-US" sz="2400" dirty="0" err="1" smtClean="0">
                <a:solidFill>
                  <a:srgbClr val="0000FF"/>
                </a:solidFill>
              </a:rPr>
              <a:t>Fukaya</a:t>
            </a:r>
            <a:r>
              <a:rPr lang="en-US" sz="2400" dirty="0" smtClean="0">
                <a:solidFill>
                  <a:srgbClr val="0000FF"/>
                </a:solidFill>
              </a:rPr>
              <a:t> category, Paul Seidel constructed an A</a:t>
            </a:r>
            <a:r>
              <a:rPr lang="en-US" sz="2400" dirty="0" smtClean="0">
                <a:solidFill>
                  <a:srgbClr val="0000FF"/>
                </a:solidFill>
                <a:sym typeface="Mathematica1"/>
              </a:rPr>
              <a:t></a:t>
            </a:r>
            <a:r>
              <a:rPr lang="en-US" sz="2400" dirty="0" smtClean="0">
                <a:solidFill>
                  <a:srgbClr val="0000FF"/>
                </a:solidFill>
              </a:rPr>
              <a:t> category FS[X,W] associated to a holomorphic Morse function W: X to </a:t>
            </a:r>
            <a:r>
              <a:rPr lang="en-US" sz="24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C</a:t>
            </a:r>
            <a:r>
              <a:rPr lang="en-US" sz="2400" dirty="0" smtClean="0">
                <a:solidFill>
                  <a:srgbClr val="0000FF"/>
                </a:solidFill>
              </a:rPr>
              <a:t>. 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26670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Tw[FS[X,W]]  is meant to be the category of A-</a:t>
            </a:r>
            <a:r>
              <a:rPr lang="en-US" sz="2400" dirty="0" err="1" smtClean="0">
                <a:solidFill>
                  <a:srgbClr val="C00000"/>
                </a:solidFill>
              </a:rPr>
              <a:t>branes</a:t>
            </a:r>
            <a:r>
              <a:rPr lang="en-US" sz="2400" dirty="0" smtClean="0">
                <a:solidFill>
                  <a:srgbClr val="C00000"/>
                </a:solidFill>
              </a:rPr>
              <a:t> of the LG model. 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35814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But, we also think that Br[</a:t>
            </a:r>
            <a:r>
              <a:rPr lang="en-US" sz="2400" dirty="0" err="1" smtClean="0">
                <a:solidFill>
                  <a:srgbClr val="009900"/>
                </a:solidFill>
                <a:latin typeface="eufb10" pitchFamily="34" charset="0"/>
              </a:rPr>
              <a:t>Vac</a:t>
            </a:r>
            <a:r>
              <a:rPr lang="en-US" sz="2400" dirty="0" smtClean="0">
                <a:solidFill>
                  <a:srgbClr val="009900"/>
                </a:solidFill>
              </a:rPr>
              <a:t>[X,W]]  is the category of A-</a:t>
            </a:r>
            <a:r>
              <a:rPr lang="en-US" sz="2400" dirty="0" err="1" smtClean="0">
                <a:solidFill>
                  <a:srgbClr val="009900"/>
                </a:solidFill>
              </a:rPr>
              <a:t>branes</a:t>
            </a:r>
            <a:r>
              <a:rPr lang="en-US" sz="2400" dirty="0" smtClean="0">
                <a:solidFill>
                  <a:srgbClr val="009900"/>
                </a:solidFill>
              </a:rPr>
              <a:t> of the LG model!</a:t>
            </a:r>
            <a:endParaRPr lang="en-US" sz="2400" dirty="0">
              <a:solidFill>
                <a:srgbClr val="0099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514600" y="5334000"/>
            <a:ext cx="693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Tw[FS[X,W]]  </a:t>
            </a:r>
            <a:r>
              <a:rPr lang="en-US" sz="2800" dirty="0" smtClean="0">
                <a:sym typeface="Mathematica1"/>
              </a:rPr>
              <a:t>  </a:t>
            </a:r>
            <a:r>
              <a:rPr lang="en-US" sz="2800" dirty="0" smtClean="0"/>
              <a:t>Br[</a:t>
            </a:r>
            <a:r>
              <a:rPr lang="en-US" sz="2800" dirty="0" err="1" smtClean="0">
                <a:latin typeface="eufb10" pitchFamily="34" charset="0"/>
              </a:rPr>
              <a:t>Vac</a:t>
            </a:r>
            <a:r>
              <a:rPr lang="en-US" sz="2800" dirty="0" smtClean="0"/>
              <a:t>[X,W]] </a:t>
            </a:r>
            <a:endParaRPr lang="en-US" sz="2800" dirty="0"/>
          </a:p>
        </p:txBody>
      </p:sp>
      <p:sp>
        <p:nvSpPr>
          <p:cNvPr id="9" name="TextBox 8"/>
          <p:cNvSpPr txBox="1"/>
          <p:nvPr/>
        </p:nvSpPr>
        <p:spPr>
          <a:xfrm>
            <a:off x="0" y="4419600"/>
            <a:ext cx="8458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 it is natural to conjecture an equivalence of A</a:t>
            </a:r>
            <a:r>
              <a:rPr lang="en-US" sz="2800" dirty="0" smtClean="0">
                <a:solidFill>
                  <a:srgbClr val="FF0000"/>
                </a:solidFill>
                <a:sym typeface="Mathematica1"/>
              </a:rPr>
              <a:t> </a:t>
            </a:r>
            <a:r>
              <a:rPr lang="en-US" sz="2800" dirty="0" smtClean="0">
                <a:solidFill>
                  <a:srgbClr val="FF0000"/>
                </a:solidFill>
              </a:rPr>
              <a:t>categories: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273225"/>
            <a:ext cx="2743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800080"/>
                </a:solidFill>
              </a:rPr>
              <a:t>“ultraviolet” </a:t>
            </a:r>
            <a:endParaRPr lang="en-US" sz="3200" dirty="0">
              <a:solidFill>
                <a:srgbClr val="80008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239000" y="6273225"/>
            <a:ext cx="2743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“infrared” </a:t>
            </a:r>
            <a:endParaRPr lang="en-US" sz="3200" dirty="0">
              <a:solidFill>
                <a:srgbClr val="FF0000"/>
              </a:solidFill>
            </a:endParaRPr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1828800" y="5791200"/>
            <a:ext cx="762000" cy="457200"/>
          </a:xfrm>
          <a:prstGeom prst="straightConnector1">
            <a:avLst/>
          </a:prstGeom>
          <a:ln w="38100">
            <a:solidFill>
              <a:schemeClr val="tx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 flipH="1" flipV="1">
            <a:off x="6400800" y="5867400"/>
            <a:ext cx="762000" cy="533400"/>
          </a:xfrm>
          <a:prstGeom prst="straightConnector1">
            <a:avLst/>
          </a:prstGeom>
          <a:ln w="38100">
            <a:solidFill>
              <a:schemeClr val="tx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8" grpId="0"/>
      <p:bldP spid="9" grpId="0"/>
      <p:bldP spid="10" grpId="0"/>
      <p:bldP spid="11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Parallel Transport of Categories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62000" y="1371600"/>
            <a:ext cx="693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To</a:t>
            </a:r>
            <a:r>
              <a:rPr lang="en-US" sz="2800" dirty="0" smtClean="0">
                <a:solidFill>
                  <a:srgbClr val="C00000"/>
                </a:solidFill>
                <a:sym typeface="Symbol"/>
              </a:rPr>
              <a:t> </a:t>
            </a:r>
            <a:r>
              <a:rPr lang="en-US" sz="2800" dirty="0" smtClean="0">
                <a:solidFill>
                  <a:srgbClr val="C00000"/>
                </a:solidFill>
              </a:rPr>
              <a:t>  we associate an   A</a:t>
            </a:r>
            <a:r>
              <a:rPr lang="en-US" sz="2800" dirty="0" smtClean="0">
                <a:solidFill>
                  <a:srgbClr val="C00000"/>
                </a:solidFill>
                <a:sym typeface="Mathematica1"/>
              </a:rPr>
              <a:t>  </a:t>
            </a:r>
            <a:r>
              <a:rPr lang="en-US" sz="2800" dirty="0" err="1" smtClean="0">
                <a:solidFill>
                  <a:srgbClr val="C00000"/>
                </a:solidFill>
              </a:rPr>
              <a:t>functor</a:t>
            </a:r>
            <a:r>
              <a:rPr lang="en-US" sz="2800" dirty="0" smtClean="0">
                <a:solidFill>
                  <a:srgbClr val="C00000"/>
                </a:solidFill>
              </a:rPr>
              <a:t>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0" y="57150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To a </a:t>
            </a:r>
            <a:r>
              <a:rPr lang="en-US" sz="2800" dirty="0" err="1" smtClean="0">
                <a:solidFill>
                  <a:srgbClr val="0000FF"/>
                </a:solidFill>
              </a:rPr>
              <a:t>homotopy</a:t>
            </a:r>
            <a:r>
              <a:rPr lang="en-US" sz="2800" dirty="0" smtClean="0">
                <a:solidFill>
                  <a:srgbClr val="0000FF"/>
                </a:solidFill>
              </a:rPr>
              <a:t> of </a:t>
            </a:r>
            <a:r>
              <a:rPr lang="en-US" sz="2800" dirty="0" smtClean="0">
                <a:solidFill>
                  <a:srgbClr val="0000FF"/>
                </a:solidFill>
                <a:sym typeface="Symbol"/>
              </a:rPr>
              <a:t></a:t>
            </a:r>
            <a:r>
              <a:rPr lang="en-US" sz="2800" baseline="-25000" dirty="0" smtClean="0">
                <a:solidFill>
                  <a:srgbClr val="0000FF"/>
                </a:solidFill>
              </a:rPr>
              <a:t>1</a:t>
            </a:r>
            <a:r>
              <a:rPr lang="en-US" sz="2800" dirty="0" smtClean="0">
                <a:solidFill>
                  <a:srgbClr val="0000FF"/>
                </a:solidFill>
              </a:rPr>
              <a:t> to </a:t>
            </a:r>
            <a:r>
              <a:rPr lang="en-US" sz="2800" dirty="0" smtClean="0">
                <a:solidFill>
                  <a:srgbClr val="0000FF"/>
                </a:solidFill>
                <a:sym typeface="Symbol"/>
              </a:rPr>
              <a:t></a:t>
            </a:r>
            <a:r>
              <a:rPr lang="en-US" sz="2800" baseline="-25000" dirty="0" smtClean="0">
                <a:solidFill>
                  <a:srgbClr val="0000FF"/>
                </a:solidFill>
              </a:rPr>
              <a:t>2</a:t>
            </a:r>
            <a:r>
              <a:rPr lang="en-US" sz="2800" dirty="0" smtClean="0">
                <a:solidFill>
                  <a:srgbClr val="0000FF"/>
                </a:solidFill>
              </a:rPr>
              <a:t> we associate an equivalence of A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  </a:t>
            </a:r>
            <a:r>
              <a:rPr lang="en-US" sz="2800" dirty="0" smtClean="0">
                <a:solidFill>
                  <a:srgbClr val="0000FF"/>
                </a:solidFill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</a:rPr>
              <a:t>functors</a:t>
            </a:r>
            <a:r>
              <a:rPr lang="en-US" sz="2800" dirty="0" smtClean="0">
                <a:solidFill>
                  <a:srgbClr val="0000FF"/>
                </a:solidFill>
              </a:rPr>
              <a:t>. ( </a:t>
            </a:r>
            <a:r>
              <a:rPr lang="en-US" sz="2800" dirty="0" err="1" smtClean="0">
                <a:solidFill>
                  <a:srgbClr val="0000FF"/>
                </a:solidFill>
              </a:rPr>
              <a:t>Categorifies</a:t>
            </a:r>
            <a:r>
              <a:rPr lang="en-US" sz="2800" dirty="0" smtClean="0">
                <a:solidFill>
                  <a:srgbClr val="0000FF"/>
                </a:solidFill>
              </a:rPr>
              <a:t> CVWCF.)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0" y="4038600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To a composition of paths we associate a composition of A</a:t>
            </a:r>
            <a:r>
              <a:rPr lang="en-US" sz="2400" dirty="0" smtClean="0">
                <a:solidFill>
                  <a:srgbClr val="7030A0"/>
                </a:solidFill>
                <a:sym typeface="Mathematica1"/>
              </a:rPr>
              <a:t></a:t>
            </a:r>
            <a:r>
              <a:rPr lang="en-US" sz="2400" dirty="0" smtClean="0">
                <a:solidFill>
                  <a:srgbClr val="7030A0"/>
                </a:solidFill>
              </a:rPr>
              <a:t> </a:t>
            </a:r>
            <a:r>
              <a:rPr lang="en-US" sz="2400" dirty="0" err="1" smtClean="0">
                <a:solidFill>
                  <a:srgbClr val="7030A0"/>
                </a:solidFill>
              </a:rPr>
              <a:t>functors</a:t>
            </a:r>
            <a:r>
              <a:rPr lang="en-US" sz="2400" dirty="0" smtClean="0">
                <a:solidFill>
                  <a:srgbClr val="7030A0"/>
                </a:solidFill>
              </a:rPr>
              <a:t>: </a:t>
            </a:r>
            <a:endParaRPr lang="en-US" sz="2400" dirty="0">
              <a:solidFill>
                <a:srgbClr val="7030A0"/>
              </a:solidFill>
            </a:endParaRPr>
          </a:p>
        </p:txBody>
      </p:sp>
      <p:grpSp>
        <p:nvGrpSpPr>
          <p:cNvPr id="7196" name="Group 2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4800600"/>
            <a:ext cx="6513905" cy="571500"/>
            <a:chOff x="1037" y="3844"/>
            <a:chExt cx="18533" cy="1626"/>
          </a:xfrm>
          <a:solidFill>
            <a:srgbClr val="7030A0"/>
          </a:solidFill>
        </p:grpSpPr>
        <p:sp>
          <p:nvSpPr>
            <p:cNvPr id="7198" name="Freeform 30"/>
            <p:cNvSpPr>
              <a:spLocks noEditPoints="1"/>
            </p:cNvSpPr>
            <p:nvPr/>
          </p:nvSpPr>
          <p:spPr bwMode="auto">
            <a:xfrm>
              <a:off x="1037" y="3949"/>
              <a:ext cx="908" cy="1115"/>
            </a:xfrm>
            <a:custGeom>
              <a:avLst/>
              <a:gdLst/>
              <a:ahLst/>
              <a:cxnLst>
                <a:cxn ang="0">
                  <a:pos x="573" y="517"/>
                </a:cxn>
                <a:cxn ang="0">
                  <a:pos x="573" y="551"/>
                </a:cxn>
                <a:cxn ang="0">
                  <a:pos x="630" y="598"/>
                </a:cxn>
                <a:cxn ang="0">
                  <a:pos x="800" y="81"/>
                </a:cxn>
                <a:cxn ang="0">
                  <a:pos x="851" y="58"/>
                </a:cxn>
                <a:cxn ang="0">
                  <a:pos x="193" y="81"/>
                </a:cxn>
                <a:cxn ang="0">
                  <a:pos x="198" y="145"/>
                </a:cxn>
                <a:cxn ang="0">
                  <a:pos x="193" y="1010"/>
                </a:cxn>
                <a:cxn ang="0">
                  <a:pos x="352" y="1057"/>
                </a:cxn>
                <a:cxn ang="0">
                  <a:pos x="335" y="162"/>
                </a:cxn>
                <a:cxn ang="0">
                  <a:pos x="352" y="58"/>
                </a:cxn>
                <a:cxn ang="0">
                  <a:pos x="851" y="0"/>
                </a:cxn>
                <a:cxn ang="0">
                  <a:pos x="896" y="6"/>
                </a:cxn>
                <a:cxn ang="0">
                  <a:pos x="908" y="52"/>
                </a:cxn>
                <a:cxn ang="0">
                  <a:pos x="908" y="290"/>
                </a:cxn>
                <a:cxn ang="0">
                  <a:pos x="891" y="313"/>
                </a:cxn>
                <a:cxn ang="0">
                  <a:pos x="862" y="313"/>
                </a:cxn>
                <a:cxn ang="0">
                  <a:pos x="851" y="290"/>
                </a:cxn>
                <a:cxn ang="0">
                  <a:pos x="811" y="174"/>
                </a:cxn>
                <a:cxn ang="0">
                  <a:pos x="630" y="64"/>
                </a:cxn>
                <a:cxn ang="0">
                  <a:pos x="437" y="58"/>
                </a:cxn>
                <a:cxn ang="0">
                  <a:pos x="391" y="110"/>
                </a:cxn>
                <a:cxn ang="0">
                  <a:pos x="448" y="505"/>
                </a:cxn>
                <a:cxn ang="0">
                  <a:pos x="590" y="424"/>
                </a:cxn>
                <a:cxn ang="0">
                  <a:pos x="630" y="267"/>
                </a:cxn>
                <a:cxn ang="0">
                  <a:pos x="658" y="249"/>
                </a:cxn>
                <a:cxn ang="0">
                  <a:pos x="681" y="267"/>
                </a:cxn>
                <a:cxn ang="0">
                  <a:pos x="681" y="302"/>
                </a:cxn>
                <a:cxn ang="0">
                  <a:pos x="681" y="766"/>
                </a:cxn>
                <a:cxn ang="0">
                  <a:pos x="669" y="789"/>
                </a:cxn>
                <a:cxn ang="0">
                  <a:pos x="635" y="784"/>
                </a:cxn>
                <a:cxn ang="0">
                  <a:pos x="630" y="755"/>
                </a:cxn>
                <a:cxn ang="0">
                  <a:pos x="550" y="604"/>
                </a:cxn>
                <a:cxn ang="0">
                  <a:pos x="425" y="569"/>
                </a:cxn>
                <a:cxn ang="0">
                  <a:pos x="391" y="1004"/>
                </a:cxn>
                <a:cxn ang="0">
                  <a:pos x="459" y="1057"/>
                </a:cxn>
                <a:cxn ang="0">
                  <a:pos x="539" y="1057"/>
                </a:cxn>
                <a:cxn ang="0">
                  <a:pos x="567" y="1074"/>
                </a:cxn>
                <a:cxn ang="0">
                  <a:pos x="562" y="1103"/>
                </a:cxn>
                <a:cxn ang="0">
                  <a:pos x="528" y="1115"/>
                </a:cxn>
                <a:cxn ang="0">
                  <a:pos x="40" y="1115"/>
                </a:cxn>
                <a:cxn ang="0">
                  <a:pos x="6" y="1103"/>
                </a:cxn>
                <a:cxn ang="0">
                  <a:pos x="6" y="1074"/>
                </a:cxn>
                <a:cxn ang="0">
                  <a:pos x="28" y="1057"/>
                </a:cxn>
                <a:cxn ang="0">
                  <a:pos x="79" y="1057"/>
                </a:cxn>
                <a:cxn ang="0">
                  <a:pos x="125" y="1039"/>
                </a:cxn>
                <a:cxn ang="0">
                  <a:pos x="142" y="993"/>
                </a:cxn>
                <a:cxn ang="0">
                  <a:pos x="136" y="98"/>
                </a:cxn>
                <a:cxn ang="0">
                  <a:pos x="45" y="58"/>
                </a:cxn>
                <a:cxn ang="0">
                  <a:pos x="17" y="52"/>
                </a:cxn>
                <a:cxn ang="0">
                  <a:pos x="0" y="29"/>
                </a:cxn>
                <a:cxn ang="0">
                  <a:pos x="17" y="6"/>
                </a:cxn>
                <a:cxn ang="0">
                  <a:pos x="57" y="0"/>
                </a:cxn>
              </a:cxnLst>
              <a:rect l="0" t="0" r="r" b="b"/>
              <a:pathLst>
                <a:path w="908" h="1115">
                  <a:moveTo>
                    <a:pt x="630" y="464"/>
                  </a:moveTo>
                  <a:lnTo>
                    <a:pt x="601" y="493"/>
                  </a:lnTo>
                  <a:lnTo>
                    <a:pt x="573" y="517"/>
                  </a:lnTo>
                  <a:lnTo>
                    <a:pt x="545" y="534"/>
                  </a:lnTo>
                  <a:lnTo>
                    <a:pt x="556" y="540"/>
                  </a:lnTo>
                  <a:lnTo>
                    <a:pt x="573" y="551"/>
                  </a:lnTo>
                  <a:lnTo>
                    <a:pt x="596" y="563"/>
                  </a:lnTo>
                  <a:lnTo>
                    <a:pt x="613" y="580"/>
                  </a:lnTo>
                  <a:lnTo>
                    <a:pt x="630" y="598"/>
                  </a:lnTo>
                  <a:lnTo>
                    <a:pt x="630" y="464"/>
                  </a:lnTo>
                  <a:close/>
                  <a:moveTo>
                    <a:pt x="766" y="58"/>
                  </a:moveTo>
                  <a:lnTo>
                    <a:pt x="800" y="81"/>
                  </a:lnTo>
                  <a:lnTo>
                    <a:pt x="828" y="104"/>
                  </a:lnTo>
                  <a:lnTo>
                    <a:pt x="851" y="133"/>
                  </a:lnTo>
                  <a:lnTo>
                    <a:pt x="851" y="58"/>
                  </a:lnTo>
                  <a:lnTo>
                    <a:pt x="766" y="58"/>
                  </a:lnTo>
                  <a:close/>
                  <a:moveTo>
                    <a:pt x="181" y="58"/>
                  </a:moveTo>
                  <a:lnTo>
                    <a:pt x="193" y="81"/>
                  </a:lnTo>
                  <a:lnTo>
                    <a:pt x="193" y="104"/>
                  </a:lnTo>
                  <a:lnTo>
                    <a:pt x="193" y="128"/>
                  </a:lnTo>
                  <a:lnTo>
                    <a:pt x="198" y="145"/>
                  </a:lnTo>
                  <a:lnTo>
                    <a:pt x="198" y="969"/>
                  </a:lnTo>
                  <a:lnTo>
                    <a:pt x="193" y="987"/>
                  </a:lnTo>
                  <a:lnTo>
                    <a:pt x="193" y="1010"/>
                  </a:lnTo>
                  <a:lnTo>
                    <a:pt x="193" y="1033"/>
                  </a:lnTo>
                  <a:lnTo>
                    <a:pt x="181" y="1057"/>
                  </a:lnTo>
                  <a:lnTo>
                    <a:pt x="352" y="1057"/>
                  </a:lnTo>
                  <a:lnTo>
                    <a:pt x="340" y="1004"/>
                  </a:lnTo>
                  <a:lnTo>
                    <a:pt x="335" y="964"/>
                  </a:lnTo>
                  <a:lnTo>
                    <a:pt x="335" y="162"/>
                  </a:lnTo>
                  <a:lnTo>
                    <a:pt x="335" y="133"/>
                  </a:lnTo>
                  <a:lnTo>
                    <a:pt x="340" y="98"/>
                  </a:lnTo>
                  <a:lnTo>
                    <a:pt x="352" y="58"/>
                  </a:lnTo>
                  <a:lnTo>
                    <a:pt x="181" y="58"/>
                  </a:lnTo>
                  <a:close/>
                  <a:moveTo>
                    <a:pt x="57" y="0"/>
                  </a:moveTo>
                  <a:lnTo>
                    <a:pt x="851" y="0"/>
                  </a:lnTo>
                  <a:lnTo>
                    <a:pt x="874" y="0"/>
                  </a:lnTo>
                  <a:lnTo>
                    <a:pt x="891" y="6"/>
                  </a:lnTo>
                  <a:lnTo>
                    <a:pt x="896" y="6"/>
                  </a:lnTo>
                  <a:lnTo>
                    <a:pt x="902" y="17"/>
                  </a:lnTo>
                  <a:lnTo>
                    <a:pt x="908" y="29"/>
                  </a:lnTo>
                  <a:lnTo>
                    <a:pt x="908" y="52"/>
                  </a:lnTo>
                  <a:lnTo>
                    <a:pt x="908" y="261"/>
                  </a:lnTo>
                  <a:lnTo>
                    <a:pt x="908" y="278"/>
                  </a:lnTo>
                  <a:lnTo>
                    <a:pt x="908" y="290"/>
                  </a:lnTo>
                  <a:lnTo>
                    <a:pt x="902" y="302"/>
                  </a:lnTo>
                  <a:lnTo>
                    <a:pt x="896" y="308"/>
                  </a:lnTo>
                  <a:lnTo>
                    <a:pt x="891" y="313"/>
                  </a:lnTo>
                  <a:lnTo>
                    <a:pt x="879" y="319"/>
                  </a:lnTo>
                  <a:lnTo>
                    <a:pt x="868" y="313"/>
                  </a:lnTo>
                  <a:lnTo>
                    <a:pt x="862" y="313"/>
                  </a:lnTo>
                  <a:lnTo>
                    <a:pt x="857" y="302"/>
                  </a:lnTo>
                  <a:lnTo>
                    <a:pt x="851" y="296"/>
                  </a:lnTo>
                  <a:lnTo>
                    <a:pt x="851" y="290"/>
                  </a:lnTo>
                  <a:lnTo>
                    <a:pt x="851" y="278"/>
                  </a:lnTo>
                  <a:lnTo>
                    <a:pt x="840" y="226"/>
                  </a:lnTo>
                  <a:lnTo>
                    <a:pt x="811" y="174"/>
                  </a:lnTo>
                  <a:lnTo>
                    <a:pt x="766" y="128"/>
                  </a:lnTo>
                  <a:lnTo>
                    <a:pt x="703" y="93"/>
                  </a:lnTo>
                  <a:lnTo>
                    <a:pt x="630" y="64"/>
                  </a:lnTo>
                  <a:lnTo>
                    <a:pt x="533" y="58"/>
                  </a:lnTo>
                  <a:lnTo>
                    <a:pt x="459" y="58"/>
                  </a:lnTo>
                  <a:lnTo>
                    <a:pt x="437" y="58"/>
                  </a:lnTo>
                  <a:lnTo>
                    <a:pt x="420" y="64"/>
                  </a:lnTo>
                  <a:lnTo>
                    <a:pt x="403" y="81"/>
                  </a:lnTo>
                  <a:lnTo>
                    <a:pt x="391" y="110"/>
                  </a:lnTo>
                  <a:lnTo>
                    <a:pt x="391" y="162"/>
                  </a:lnTo>
                  <a:lnTo>
                    <a:pt x="391" y="505"/>
                  </a:lnTo>
                  <a:lnTo>
                    <a:pt x="448" y="505"/>
                  </a:lnTo>
                  <a:lnTo>
                    <a:pt x="499" y="488"/>
                  </a:lnTo>
                  <a:lnTo>
                    <a:pt x="550" y="464"/>
                  </a:lnTo>
                  <a:lnTo>
                    <a:pt x="590" y="424"/>
                  </a:lnTo>
                  <a:lnTo>
                    <a:pt x="613" y="366"/>
                  </a:lnTo>
                  <a:lnTo>
                    <a:pt x="630" y="284"/>
                  </a:lnTo>
                  <a:lnTo>
                    <a:pt x="630" y="267"/>
                  </a:lnTo>
                  <a:lnTo>
                    <a:pt x="635" y="261"/>
                  </a:lnTo>
                  <a:lnTo>
                    <a:pt x="641" y="249"/>
                  </a:lnTo>
                  <a:lnTo>
                    <a:pt x="658" y="249"/>
                  </a:lnTo>
                  <a:lnTo>
                    <a:pt x="669" y="249"/>
                  </a:lnTo>
                  <a:lnTo>
                    <a:pt x="675" y="255"/>
                  </a:lnTo>
                  <a:lnTo>
                    <a:pt x="681" y="267"/>
                  </a:lnTo>
                  <a:lnTo>
                    <a:pt x="681" y="273"/>
                  </a:lnTo>
                  <a:lnTo>
                    <a:pt x="681" y="284"/>
                  </a:lnTo>
                  <a:lnTo>
                    <a:pt x="681" y="302"/>
                  </a:lnTo>
                  <a:lnTo>
                    <a:pt x="681" y="737"/>
                  </a:lnTo>
                  <a:lnTo>
                    <a:pt x="681" y="755"/>
                  </a:lnTo>
                  <a:lnTo>
                    <a:pt x="681" y="766"/>
                  </a:lnTo>
                  <a:lnTo>
                    <a:pt x="681" y="778"/>
                  </a:lnTo>
                  <a:lnTo>
                    <a:pt x="675" y="784"/>
                  </a:lnTo>
                  <a:lnTo>
                    <a:pt x="669" y="789"/>
                  </a:lnTo>
                  <a:lnTo>
                    <a:pt x="658" y="795"/>
                  </a:lnTo>
                  <a:lnTo>
                    <a:pt x="641" y="789"/>
                  </a:lnTo>
                  <a:lnTo>
                    <a:pt x="635" y="784"/>
                  </a:lnTo>
                  <a:lnTo>
                    <a:pt x="630" y="772"/>
                  </a:lnTo>
                  <a:lnTo>
                    <a:pt x="630" y="766"/>
                  </a:lnTo>
                  <a:lnTo>
                    <a:pt x="630" y="755"/>
                  </a:lnTo>
                  <a:lnTo>
                    <a:pt x="613" y="685"/>
                  </a:lnTo>
                  <a:lnTo>
                    <a:pt x="584" y="638"/>
                  </a:lnTo>
                  <a:lnTo>
                    <a:pt x="550" y="604"/>
                  </a:lnTo>
                  <a:lnTo>
                    <a:pt x="505" y="580"/>
                  </a:lnTo>
                  <a:lnTo>
                    <a:pt x="465" y="569"/>
                  </a:lnTo>
                  <a:lnTo>
                    <a:pt x="425" y="569"/>
                  </a:lnTo>
                  <a:lnTo>
                    <a:pt x="391" y="563"/>
                  </a:lnTo>
                  <a:lnTo>
                    <a:pt x="391" y="958"/>
                  </a:lnTo>
                  <a:lnTo>
                    <a:pt x="391" y="1004"/>
                  </a:lnTo>
                  <a:lnTo>
                    <a:pt x="403" y="1033"/>
                  </a:lnTo>
                  <a:lnTo>
                    <a:pt x="420" y="1045"/>
                  </a:lnTo>
                  <a:lnTo>
                    <a:pt x="459" y="1057"/>
                  </a:lnTo>
                  <a:lnTo>
                    <a:pt x="516" y="1057"/>
                  </a:lnTo>
                  <a:lnTo>
                    <a:pt x="528" y="1057"/>
                  </a:lnTo>
                  <a:lnTo>
                    <a:pt x="539" y="1057"/>
                  </a:lnTo>
                  <a:lnTo>
                    <a:pt x="550" y="1062"/>
                  </a:lnTo>
                  <a:lnTo>
                    <a:pt x="562" y="1068"/>
                  </a:lnTo>
                  <a:lnTo>
                    <a:pt x="567" y="1074"/>
                  </a:lnTo>
                  <a:lnTo>
                    <a:pt x="567" y="1086"/>
                  </a:lnTo>
                  <a:lnTo>
                    <a:pt x="567" y="1097"/>
                  </a:lnTo>
                  <a:lnTo>
                    <a:pt x="562" y="1103"/>
                  </a:lnTo>
                  <a:lnTo>
                    <a:pt x="550" y="1109"/>
                  </a:lnTo>
                  <a:lnTo>
                    <a:pt x="539" y="1115"/>
                  </a:lnTo>
                  <a:lnTo>
                    <a:pt x="528" y="1115"/>
                  </a:lnTo>
                  <a:lnTo>
                    <a:pt x="516" y="1115"/>
                  </a:lnTo>
                  <a:lnTo>
                    <a:pt x="57" y="1115"/>
                  </a:lnTo>
                  <a:lnTo>
                    <a:pt x="40" y="1115"/>
                  </a:lnTo>
                  <a:lnTo>
                    <a:pt x="28" y="1115"/>
                  </a:lnTo>
                  <a:lnTo>
                    <a:pt x="17" y="1109"/>
                  </a:lnTo>
                  <a:lnTo>
                    <a:pt x="6" y="1103"/>
                  </a:lnTo>
                  <a:lnTo>
                    <a:pt x="0" y="1097"/>
                  </a:lnTo>
                  <a:lnTo>
                    <a:pt x="0" y="1086"/>
                  </a:lnTo>
                  <a:lnTo>
                    <a:pt x="6" y="1074"/>
                  </a:lnTo>
                  <a:lnTo>
                    <a:pt x="11" y="1068"/>
                  </a:lnTo>
                  <a:lnTo>
                    <a:pt x="17" y="1062"/>
                  </a:lnTo>
                  <a:lnTo>
                    <a:pt x="28" y="1057"/>
                  </a:lnTo>
                  <a:lnTo>
                    <a:pt x="40" y="1057"/>
                  </a:lnTo>
                  <a:lnTo>
                    <a:pt x="51" y="1057"/>
                  </a:lnTo>
                  <a:lnTo>
                    <a:pt x="79" y="1057"/>
                  </a:lnTo>
                  <a:lnTo>
                    <a:pt x="102" y="1051"/>
                  </a:lnTo>
                  <a:lnTo>
                    <a:pt x="119" y="1045"/>
                  </a:lnTo>
                  <a:lnTo>
                    <a:pt x="125" y="1039"/>
                  </a:lnTo>
                  <a:lnTo>
                    <a:pt x="136" y="1028"/>
                  </a:lnTo>
                  <a:lnTo>
                    <a:pt x="136" y="1010"/>
                  </a:lnTo>
                  <a:lnTo>
                    <a:pt x="142" y="993"/>
                  </a:lnTo>
                  <a:lnTo>
                    <a:pt x="142" y="964"/>
                  </a:lnTo>
                  <a:lnTo>
                    <a:pt x="142" y="151"/>
                  </a:lnTo>
                  <a:lnTo>
                    <a:pt x="136" y="98"/>
                  </a:lnTo>
                  <a:lnTo>
                    <a:pt x="125" y="75"/>
                  </a:lnTo>
                  <a:lnTo>
                    <a:pt x="96" y="58"/>
                  </a:lnTo>
                  <a:lnTo>
                    <a:pt x="45" y="58"/>
                  </a:lnTo>
                  <a:lnTo>
                    <a:pt x="34" y="58"/>
                  </a:lnTo>
                  <a:lnTo>
                    <a:pt x="28" y="58"/>
                  </a:lnTo>
                  <a:lnTo>
                    <a:pt x="17" y="52"/>
                  </a:lnTo>
                  <a:lnTo>
                    <a:pt x="11" y="46"/>
                  </a:lnTo>
                  <a:lnTo>
                    <a:pt x="6" y="40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7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9" name="Freeform 31"/>
            <p:cNvSpPr>
              <a:spLocks/>
            </p:cNvSpPr>
            <p:nvPr/>
          </p:nvSpPr>
          <p:spPr bwMode="auto">
            <a:xfrm>
              <a:off x="2149" y="3844"/>
              <a:ext cx="375" cy="1626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3" y="0"/>
                </a:cxn>
                <a:cxn ang="0">
                  <a:pos x="369" y="6"/>
                </a:cxn>
                <a:cxn ang="0">
                  <a:pos x="375" y="18"/>
                </a:cxn>
                <a:cxn ang="0">
                  <a:pos x="375" y="18"/>
                </a:cxn>
                <a:cxn ang="0">
                  <a:pos x="369" y="23"/>
                </a:cxn>
                <a:cxn ang="0">
                  <a:pos x="369" y="23"/>
                </a:cxn>
                <a:cxn ang="0">
                  <a:pos x="363" y="29"/>
                </a:cxn>
                <a:cxn ang="0">
                  <a:pos x="352" y="41"/>
                </a:cxn>
                <a:cxn ang="0">
                  <a:pos x="261" y="151"/>
                </a:cxn>
                <a:cxn ang="0">
                  <a:pos x="199" y="267"/>
                </a:cxn>
                <a:cxn ang="0">
                  <a:pos x="148" y="395"/>
                </a:cxn>
                <a:cxn ang="0">
                  <a:pos x="119" y="529"/>
                </a:cxn>
                <a:cxn ang="0">
                  <a:pos x="102" y="668"/>
                </a:cxn>
                <a:cxn ang="0">
                  <a:pos x="96" y="813"/>
                </a:cxn>
                <a:cxn ang="0">
                  <a:pos x="102" y="941"/>
                </a:cxn>
                <a:cxn ang="0">
                  <a:pos x="114" y="1074"/>
                </a:cxn>
                <a:cxn ang="0">
                  <a:pos x="148" y="1208"/>
                </a:cxn>
                <a:cxn ang="0">
                  <a:pos x="193" y="1342"/>
                </a:cxn>
                <a:cxn ang="0">
                  <a:pos x="255" y="1463"/>
                </a:cxn>
                <a:cxn ang="0">
                  <a:pos x="346" y="1574"/>
                </a:cxn>
                <a:cxn ang="0">
                  <a:pos x="358" y="1585"/>
                </a:cxn>
                <a:cxn ang="0">
                  <a:pos x="363" y="1591"/>
                </a:cxn>
                <a:cxn ang="0">
                  <a:pos x="369" y="1597"/>
                </a:cxn>
                <a:cxn ang="0">
                  <a:pos x="375" y="1603"/>
                </a:cxn>
                <a:cxn ang="0">
                  <a:pos x="375" y="1609"/>
                </a:cxn>
                <a:cxn ang="0">
                  <a:pos x="375" y="1609"/>
                </a:cxn>
                <a:cxn ang="0">
                  <a:pos x="375" y="1609"/>
                </a:cxn>
                <a:cxn ang="0">
                  <a:pos x="369" y="1620"/>
                </a:cxn>
                <a:cxn ang="0">
                  <a:pos x="363" y="1626"/>
                </a:cxn>
                <a:cxn ang="0">
                  <a:pos x="358" y="1626"/>
                </a:cxn>
                <a:cxn ang="0">
                  <a:pos x="340" y="1614"/>
                </a:cxn>
                <a:cxn ang="0">
                  <a:pos x="306" y="1591"/>
                </a:cxn>
                <a:cxn ang="0">
                  <a:pos x="261" y="1545"/>
                </a:cxn>
                <a:cxn ang="0">
                  <a:pos x="210" y="1487"/>
                </a:cxn>
                <a:cxn ang="0">
                  <a:pos x="159" y="1411"/>
                </a:cxn>
                <a:cxn ang="0">
                  <a:pos x="108" y="1318"/>
                </a:cxn>
                <a:cxn ang="0">
                  <a:pos x="57" y="1179"/>
                </a:cxn>
                <a:cxn ang="0">
                  <a:pos x="23" y="1045"/>
                </a:cxn>
                <a:cxn ang="0">
                  <a:pos x="6" y="918"/>
                </a:cxn>
                <a:cxn ang="0">
                  <a:pos x="0" y="813"/>
                </a:cxn>
                <a:cxn ang="0">
                  <a:pos x="11" y="662"/>
                </a:cxn>
                <a:cxn ang="0">
                  <a:pos x="40" y="494"/>
                </a:cxn>
                <a:cxn ang="0">
                  <a:pos x="102" y="314"/>
                </a:cxn>
                <a:cxn ang="0">
                  <a:pos x="153" y="221"/>
                </a:cxn>
                <a:cxn ang="0">
                  <a:pos x="204" y="140"/>
                </a:cxn>
                <a:cxn ang="0">
                  <a:pos x="261" y="82"/>
                </a:cxn>
                <a:cxn ang="0">
                  <a:pos x="306" y="35"/>
                </a:cxn>
                <a:cxn ang="0">
                  <a:pos x="340" y="6"/>
                </a:cxn>
                <a:cxn ang="0">
                  <a:pos x="358" y="0"/>
                </a:cxn>
              </a:cxnLst>
              <a:rect l="0" t="0" r="r" b="b"/>
              <a:pathLst>
                <a:path w="375" h="1626">
                  <a:moveTo>
                    <a:pt x="358" y="0"/>
                  </a:moveTo>
                  <a:lnTo>
                    <a:pt x="363" y="0"/>
                  </a:lnTo>
                  <a:lnTo>
                    <a:pt x="369" y="6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69" y="23"/>
                  </a:lnTo>
                  <a:lnTo>
                    <a:pt x="369" y="23"/>
                  </a:lnTo>
                  <a:lnTo>
                    <a:pt x="363" y="29"/>
                  </a:lnTo>
                  <a:lnTo>
                    <a:pt x="352" y="41"/>
                  </a:lnTo>
                  <a:lnTo>
                    <a:pt x="261" y="151"/>
                  </a:lnTo>
                  <a:lnTo>
                    <a:pt x="199" y="267"/>
                  </a:lnTo>
                  <a:lnTo>
                    <a:pt x="148" y="395"/>
                  </a:lnTo>
                  <a:lnTo>
                    <a:pt x="119" y="529"/>
                  </a:lnTo>
                  <a:lnTo>
                    <a:pt x="102" y="668"/>
                  </a:lnTo>
                  <a:lnTo>
                    <a:pt x="96" y="813"/>
                  </a:lnTo>
                  <a:lnTo>
                    <a:pt x="102" y="941"/>
                  </a:lnTo>
                  <a:lnTo>
                    <a:pt x="114" y="1074"/>
                  </a:lnTo>
                  <a:lnTo>
                    <a:pt x="148" y="1208"/>
                  </a:lnTo>
                  <a:lnTo>
                    <a:pt x="193" y="1342"/>
                  </a:lnTo>
                  <a:lnTo>
                    <a:pt x="255" y="1463"/>
                  </a:lnTo>
                  <a:lnTo>
                    <a:pt x="346" y="1574"/>
                  </a:lnTo>
                  <a:lnTo>
                    <a:pt x="358" y="1585"/>
                  </a:lnTo>
                  <a:lnTo>
                    <a:pt x="363" y="1591"/>
                  </a:lnTo>
                  <a:lnTo>
                    <a:pt x="369" y="1597"/>
                  </a:lnTo>
                  <a:lnTo>
                    <a:pt x="375" y="1603"/>
                  </a:lnTo>
                  <a:lnTo>
                    <a:pt x="375" y="1609"/>
                  </a:lnTo>
                  <a:lnTo>
                    <a:pt x="375" y="1609"/>
                  </a:lnTo>
                  <a:lnTo>
                    <a:pt x="375" y="1609"/>
                  </a:lnTo>
                  <a:lnTo>
                    <a:pt x="369" y="1620"/>
                  </a:lnTo>
                  <a:lnTo>
                    <a:pt x="363" y="1626"/>
                  </a:lnTo>
                  <a:lnTo>
                    <a:pt x="358" y="1626"/>
                  </a:lnTo>
                  <a:lnTo>
                    <a:pt x="340" y="1614"/>
                  </a:lnTo>
                  <a:lnTo>
                    <a:pt x="306" y="1591"/>
                  </a:lnTo>
                  <a:lnTo>
                    <a:pt x="261" y="1545"/>
                  </a:lnTo>
                  <a:lnTo>
                    <a:pt x="210" y="1487"/>
                  </a:lnTo>
                  <a:lnTo>
                    <a:pt x="159" y="1411"/>
                  </a:lnTo>
                  <a:lnTo>
                    <a:pt x="108" y="1318"/>
                  </a:lnTo>
                  <a:lnTo>
                    <a:pt x="57" y="1179"/>
                  </a:lnTo>
                  <a:lnTo>
                    <a:pt x="23" y="1045"/>
                  </a:lnTo>
                  <a:lnTo>
                    <a:pt x="6" y="918"/>
                  </a:lnTo>
                  <a:lnTo>
                    <a:pt x="0" y="813"/>
                  </a:lnTo>
                  <a:lnTo>
                    <a:pt x="11" y="662"/>
                  </a:lnTo>
                  <a:lnTo>
                    <a:pt x="40" y="494"/>
                  </a:lnTo>
                  <a:lnTo>
                    <a:pt x="102" y="314"/>
                  </a:lnTo>
                  <a:lnTo>
                    <a:pt x="153" y="221"/>
                  </a:lnTo>
                  <a:lnTo>
                    <a:pt x="204" y="140"/>
                  </a:lnTo>
                  <a:lnTo>
                    <a:pt x="261" y="82"/>
                  </a:lnTo>
                  <a:lnTo>
                    <a:pt x="306" y="35"/>
                  </a:lnTo>
                  <a:lnTo>
                    <a:pt x="340" y="6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0" name="Freeform 32"/>
            <p:cNvSpPr>
              <a:spLocks noEditPoints="1"/>
            </p:cNvSpPr>
            <p:nvPr/>
          </p:nvSpPr>
          <p:spPr bwMode="auto">
            <a:xfrm>
              <a:off x="2728" y="4326"/>
              <a:ext cx="868" cy="1086"/>
            </a:xfrm>
            <a:custGeom>
              <a:avLst/>
              <a:gdLst/>
              <a:ahLst/>
              <a:cxnLst>
                <a:cxn ang="0">
                  <a:pos x="62" y="801"/>
                </a:cxn>
                <a:cxn ang="0">
                  <a:pos x="40" y="981"/>
                </a:cxn>
                <a:cxn ang="0">
                  <a:pos x="74" y="1045"/>
                </a:cxn>
                <a:cxn ang="0">
                  <a:pos x="198" y="993"/>
                </a:cxn>
                <a:cxn ang="0">
                  <a:pos x="244" y="842"/>
                </a:cxn>
                <a:cxn ang="0">
                  <a:pos x="108" y="645"/>
                </a:cxn>
                <a:cxn ang="0">
                  <a:pos x="284" y="0"/>
                </a:cxn>
                <a:cxn ang="0">
                  <a:pos x="289" y="23"/>
                </a:cxn>
                <a:cxn ang="0">
                  <a:pos x="272" y="35"/>
                </a:cxn>
                <a:cxn ang="0">
                  <a:pos x="142" y="169"/>
                </a:cxn>
                <a:cxn ang="0">
                  <a:pos x="85" y="389"/>
                </a:cxn>
                <a:cxn ang="0">
                  <a:pos x="125" y="500"/>
                </a:cxn>
                <a:cxn ang="0">
                  <a:pos x="363" y="180"/>
                </a:cxn>
                <a:cxn ang="0">
                  <a:pos x="590" y="76"/>
                </a:cxn>
                <a:cxn ang="0">
                  <a:pos x="789" y="116"/>
                </a:cxn>
                <a:cxn ang="0">
                  <a:pos x="868" y="314"/>
                </a:cxn>
                <a:cxn ang="0">
                  <a:pos x="749" y="616"/>
                </a:cxn>
                <a:cxn ang="0">
                  <a:pos x="499" y="755"/>
                </a:cxn>
                <a:cxn ang="0">
                  <a:pos x="363" y="668"/>
                </a:cxn>
                <a:cxn ang="0">
                  <a:pos x="357" y="592"/>
                </a:cxn>
                <a:cxn ang="0">
                  <a:pos x="374" y="552"/>
                </a:cxn>
                <a:cxn ang="0">
                  <a:pos x="414" y="546"/>
                </a:cxn>
                <a:cxn ang="0">
                  <a:pos x="431" y="563"/>
                </a:cxn>
                <a:cxn ang="0">
                  <a:pos x="431" y="575"/>
                </a:cxn>
                <a:cxn ang="0">
                  <a:pos x="420" y="598"/>
                </a:cxn>
                <a:cxn ang="0">
                  <a:pos x="403" y="656"/>
                </a:cxn>
                <a:cxn ang="0">
                  <a:pos x="471" y="714"/>
                </a:cxn>
                <a:cxn ang="0">
                  <a:pos x="590" y="685"/>
                </a:cxn>
                <a:cxn ang="0">
                  <a:pos x="720" y="500"/>
                </a:cxn>
                <a:cxn ang="0">
                  <a:pos x="766" y="261"/>
                </a:cxn>
                <a:cxn ang="0">
                  <a:pos x="732" y="140"/>
                </a:cxn>
                <a:cxn ang="0">
                  <a:pos x="601" y="111"/>
                </a:cxn>
                <a:cxn ang="0">
                  <a:pos x="386" y="209"/>
                </a:cxn>
                <a:cxn ang="0">
                  <a:pos x="153" y="534"/>
                </a:cxn>
                <a:cxn ang="0">
                  <a:pos x="153" y="534"/>
                </a:cxn>
                <a:cxn ang="0">
                  <a:pos x="227" y="639"/>
                </a:cxn>
                <a:cxn ang="0">
                  <a:pos x="301" y="749"/>
                </a:cxn>
                <a:cxn ang="0">
                  <a:pos x="306" y="894"/>
                </a:cxn>
                <a:cxn ang="0">
                  <a:pos x="170" y="1074"/>
                </a:cxn>
                <a:cxn ang="0">
                  <a:pos x="23" y="1045"/>
                </a:cxn>
                <a:cxn ang="0">
                  <a:pos x="5" y="900"/>
                </a:cxn>
                <a:cxn ang="0">
                  <a:pos x="57" y="680"/>
                </a:cxn>
                <a:cxn ang="0">
                  <a:pos x="28" y="540"/>
                </a:cxn>
                <a:cxn ang="0">
                  <a:pos x="23" y="331"/>
                </a:cxn>
                <a:cxn ang="0">
                  <a:pos x="153" y="64"/>
                </a:cxn>
              </a:cxnLst>
              <a:rect l="0" t="0" r="r" b="b"/>
              <a:pathLst>
                <a:path w="868" h="1086">
                  <a:moveTo>
                    <a:pt x="108" y="645"/>
                  </a:moveTo>
                  <a:lnTo>
                    <a:pt x="85" y="714"/>
                  </a:lnTo>
                  <a:lnTo>
                    <a:pt x="62" y="801"/>
                  </a:lnTo>
                  <a:lnTo>
                    <a:pt x="45" y="883"/>
                  </a:lnTo>
                  <a:lnTo>
                    <a:pt x="40" y="958"/>
                  </a:lnTo>
                  <a:lnTo>
                    <a:pt x="40" y="981"/>
                  </a:lnTo>
                  <a:lnTo>
                    <a:pt x="45" y="1005"/>
                  </a:lnTo>
                  <a:lnTo>
                    <a:pt x="57" y="1028"/>
                  </a:lnTo>
                  <a:lnTo>
                    <a:pt x="74" y="1045"/>
                  </a:lnTo>
                  <a:lnTo>
                    <a:pt x="108" y="1051"/>
                  </a:lnTo>
                  <a:lnTo>
                    <a:pt x="153" y="1034"/>
                  </a:lnTo>
                  <a:lnTo>
                    <a:pt x="198" y="993"/>
                  </a:lnTo>
                  <a:lnTo>
                    <a:pt x="232" y="935"/>
                  </a:lnTo>
                  <a:lnTo>
                    <a:pt x="244" y="865"/>
                  </a:lnTo>
                  <a:lnTo>
                    <a:pt x="244" y="842"/>
                  </a:lnTo>
                  <a:lnTo>
                    <a:pt x="232" y="825"/>
                  </a:lnTo>
                  <a:lnTo>
                    <a:pt x="221" y="801"/>
                  </a:lnTo>
                  <a:lnTo>
                    <a:pt x="108" y="645"/>
                  </a:lnTo>
                  <a:close/>
                  <a:moveTo>
                    <a:pt x="272" y="0"/>
                  </a:moveTo>
                  <a:lnTo>
                    <a:pt x="278" y="0"/>
                  </a:lnTo>
                  <a:lnTo>
                    <a:pt x="284" y="0"/>
                  </a:lnTo>
                  <a:lnTo>
                    <a:pt x="289" y="6"/>
                  </a:lnTo>
                  <a:lnTo>
                    <a:pt x="295" y="12"/>
                  </a:lnTo>
                  <a:lnTo>
                    <a:pt x="289" y="23"/>
                  </a:lnTo>
                  <a:lnTo>
                    <a:pt x="284" y="29"/>
                  </a:lnTo>
                  <a:lnTo>
                    <a:pt x="278" y="35"/>
                  </a:lnTo>
                  <a:lnTo>
                    <a:pt x="272" y="35"/>
                  </a:lnTo>
                  <a:lnTo>
                    <a:pt x="221" y="58"/>
                  </a:lnTo>
                  <a:lnTo>
                    <a:pt x="181" y="105"/>
                  </a:lnTo>
                  <a:lnTo>
                    <a:pt x="142" y="169"/>
                  </a:lnTo>
                  <a:lnTo>
                    <a:pt x="113" y="238"/>
                  </a:lnTo>
                  <a:lnTo>
                    <a:pt x="91" y="320"/>
                  </a:lnTo>
                  <a:lnTo>
                    <a:pt x="85" y="389"/>
                  </a:lnTo>
                  <a:lnTo>
                    <a:pt x="85" y="418"/>
                  </a:lnTo>
                  <a:lnTo>
                    <a:pt x="96" y="459"/>
                  </a:lnTo>
                  <a:lnTo>
                    <a:pt x="125" y="500"/>
                  </a:lnTo>
                  <a:lnTo>
                    <a:pt x="204" y="360"/>
                  </a:lnTo>
                  <a:lnTo>
                    <a:pt x="284" y="261"/>
                  </a:lnTo>
                  <a:lnTo>
                    <a:pt x="363" y="180"/>
                  </a:lnTo>
                  <a:lnTo>
                    <a:pt x="448" y="128"/>
                  </a:lnTo>
                  <a:lnTo>
                    <a:pt x="522" y="93"/>
                  </a:lnTo>
                  <a:lnTo>
                    <a:pt x="590" y="76"/>
                  </a:lnTo>
                  <a:lnTo>
                    <a:pt x="652" y="70"/>
                  </a:lnTo>
                  <a:lnTo>
                    <a:pt x="732" y="81"/>
                  </a:lnTo>
                  <a:lnTo>
                    <a:pt x="789" y="116"/>
                  </a:lnTo>
                  <a:lnTo>
                    <a:pt x="834" y="174"/>
                  </a:lnTo>
                  <a:lnTo>
                    <a:pt x="857" y="238"/>
                  </a:lnTo>
                  <a:lnTo>
                    <a:pt x="868" y="314"/>
                  </a:lnTo>
                  <a:lnTo>
                    <a:pt x="851" y="424"/>
                  </a:lnTo>
                  <a:lnTo>
                    <a:pt x="811" y="529"/>
                  </a:lnTo>
                  <a:lnTo>
                    <a:pt x="749" y="616"/>
                  </a:lnTo>
                  <a:lnTo>
                    <a:pt x="675" y="691"/>
                  </a:lnTo>
                  <a:lnTo>
                    <a:pt x="590" y="738"/>
                  </a:lnTo>
                  <a:lnTo>
                    <a:pt x="499" y="755"/>
                  </a:lnTo>
                  <a:lnTo>
                    <a:pt x="437" y="743"/>
                  </a:lnTo>
                  <a:lnTo>
                    <a:pt x="391" y="714"/>
                  </a:lnTo>
                  <a:lnTo>
                    <a:pt x="363" y="668"/>
                  </a:lnTo>
                  <a:lnTo>
                    <a:pt x="357" y="616"/>
                  </a:lnTo>
                  <a:lnTo>
                    <a:pt x="357" y="604"/>
                  </a:lnTo>
                  <a:lnTo>
                    <a:pt x="357" y="592"/>
                  </a:lnTo>
                  <a:lnTo>
                    <a:pt x="363" y="575"/>
                  </a:lnTo>
                  <a:lnTo>
                    <a:pt x="369" y="563"/>
                  </a:lnTo>
                  <a:lnTo>
                    <a:pt x="374" y="552"/>
                  </a:lnTo>
                  <a:lnTo>
                    <a:pt x="386" y="546"/>
                  </a:lnTo>
                  <a:lnTo>
                    <a:pt x="403" y="546"/>
                  </a:lnTo>
                  <a:lnTo>
                    <a:pt x="414" y="546"/>
                  </a:lnTo>
                  <a:lnTo>
                    <a:pt x="420" y="552"/>
                  </a:lnTo>
                  <a:lnTo>
                    <a:pt x="425" y="558"/>
                  </a:lnTo>
                  <a:lnTo>
                    <a:pt x="431" y="563"/>
                  </a:lnTo>
                  <a:lnTo>
                    <a:pt x="431" y="569"/>
                  </a:lnTo>
                  <a:lnTo>
                    <a:pt x="431" y="575"/>
                  </a:lnTo>
                  <a:lnTo>
                    <a:pt x="431" y="575"/>
                  </a:lnTo>
                  <a:lnTo>
                    <a:pt x="431" y="587"/>
                  </a:lnTo>
                  <a:lnTo>
                    <a:pt x="425" y="592"/>
                  </a:lnTo>
                  <a:lnTo>
                    <a:pt x="420" y="598"/>
                  </a:lnTo>
                  <a:lnTo>
                    <a:pt x="408" y="610"/>
                  </a:lnTo>
                  <a:lnTo>
                    <a:pt x="397" y="616"/>
                  </a:lnTo>
                  <a:lnTo>
                    <a:pt x="403" y="656"/>
                  </a:lnTo>
                  <a:lnTo>
                    <a:pt x="420" y="685"/>
                  </a:lnTo>
                  <a:lnTo>
                    <a:pt x="448" y="709"/>
                  </a:lnTo>
                  <a:lnTo>
                    <a:pt x="471" y="714"/>
                  </a:lnTo>
                  <a:lnTo>
                    <a:pt x="499" y="720"/>
                  </a:lnTo>
                  <a:lnTo>
                    <a:pt x="539" y="709"/>
                  </a:lnTo>
                  <a:lnTo>
                    <a:pt x="590" y="685"/>
                  </a:lnTo>
                  <a:lnTo>
                    <a:pt x="641" y="639"/>
                  </a:lnTo>
                  <a:lnTo>
                    <a:pt x="692" y="563"/>
                  </a:lnTo>
                  <a:lnTo>
                    <a:pt x="720" y="500"/>
                  </a:lnTo>
                  <a:lnTo>
                    <a:pt x="743" y="418"/>
                  </a:lnTo>
                  <a:lnTo>
                    <a:pt x="760" y="337"/>
                  </a:lnTo>
                  <a:lnTo>
                    <a:pt x="766" y="261"/>
                  </a:lnTo>
                  <a:lnTo>
                    <a:pt x="766" y="215"/>
                  </a:lnTo>
                  <a:lnTo>
                    <a:pt x="755" y="174"/>
                  </a:lnTo>
                  <a:lnTo>
                    <a:pt x="732" y="140"/>
                  </a:lnTo>
                  <a:lnTo>
                    <a:pt x="698" y="111"/>
                  </a:lnTo>
                  <a:lnTo>
                    <a:pt x="652" y="105"/>
                  </a:lnTo>
                  <a:lnTo>
                    <a:pt x="601" y="111"/>
                  </a:lnTo>
                  <a:lnTo>
                    <a:pt x="539" y="122"/>
                  </a:lnTo>
                  <a:lnTo>
                    <a:pt x="465" y="157"/>
                  </a:lnTo>
                  <a:lnTo>
                    <a:pt x="386" y="209"/>
                  </a:lnTo>
                  <a:lnTo>
                    <a:pt x="306" y="291"/>
                  </a:lnTo>
                  <a:lnTo>
                    <a:pt x="227" y="395"/>
                  </a:lnTo>
                  <a:lnTo>
                    <a:pt x="153" y="534"/>
                  </a:lnTo>
                  <a:lnTo>
                    <a:pt x="153" y="534"/>
                  </a:lnTo>
                  <a:lnTo>
                    <a:pt x="153" y="534"/>
                  </a:lnTo>
                  <a:lnTo>
                    <a:pt x="153" y="534"/>
                  </a:lnTo>
                  <a:lnTo>
                    <a:pt x="170" y="563"/>
                  </a:lnTo>
                  <a:lnTo>
                    <a:pt x="198" y="604"/>
                  </a:lnTo>
                  <a:lnTo>
                    <a:pt x="227" y="639"/>
                  </a:lnTo>
                  <a:lnTo>
                    <a:pt x="244" y="668"/>
                  </a:lnTo>
                  <a:lnTo>
                    <a:pt x="284" y="714"/>
                  </a:lnTo>
                  <a:lnTo>
                    <a:pt x="301" y="749"/>
                  </a:lnTo>
                  <a:lnTo>
                    <a:pt x="312" y="778"/>
                  </a:lnTo>
                  <a:lnTo>
                    <a:pt x="318" y="819"/>
                  </a:lnTo>
                  <a:lnTo>
                    <a:pt x="306" y="894"/>
                  </a:lnTo>
                  <a:lnTo>
                    <a:pt x="272" y="970"/>
                  </a:lnTo>
                  <a:lnTo>
                    <a:pt x="227" y="1028"/>
                  </a:lnTo>
                  <a:lnTo>
                    <a:pt x="170" y="1074"/>
                  </a:lnTo>
                  <a:lnTo>
                    <a:pt x="108" y="1086"/>
                  </a:lnTo>
                  <a:lnTo>
                    <a:pt x="57" y="1074"/>
                  </a:lnTo>
                  <a:lnTo>
                    <a:pt x="23" y="1045"/>
                  </a:lnTo>
                  <a:lnTo>
                    <a:pt x="5" y="1005"/>
                  </a:lnTo>
                  <a:lnTo>
                    <a:pt x="0" y="958"/>
                  </a:lnTo>
                  <a:lnTo>
                    <a:pt x="5" y="900"/>
                  </a:lnTo>
                  <a:lnTo>
                    <a:pt x="17" y="831"/>
                  </a:lnTo>
                  <a:lnTo>
                    <a:pt x="34" y="755"/>
                  </a:lnTo>
                  <a:lnTo>
                    <a:pt x="57" y="680"/>
                  </a:lnTo>
                  <a:lnTo>
                    <a:pt x="79" y="610"/>
                  </a:lnTo>
                  <a:lnTo>
                    <a:pt x="51" y="575"/>
                  </a:lnTo>
                  <a:lnTo>
                    <a:pt x="28" y="540"/>
                  </a:lnTo>
                  <a:lnTo>
                    <a:pt x="17" y="494"/>
                  </a:lnTo>
                  <a:lnTo>
                    <a:pt x="11" y="436"/>
                  </a:lnTo>
                  <a:lnTo>
                    <a:pt x="23" y="331"/>
                  </a:lnTo>
                  <a:lnTo>
                    <a:pt x="57" y="227"/>
                  </a:lnTo>
                  <a:lnTo>
                    <a:pt x="102" y="140"/>
                  </a:lnTo>
                  <a:lnTo>
                    <a:pt x="153" y="64"/>
                  </a:lnTo>
                  <a:lnTo>
                    <a:pt x="215" y="18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1" name="Freeform 33"/>
            <p:cNvSpPr>
              <a:spLocks/>
            </p:cNvSpPr>
            <p:nvPr/>
          </p:nvSpPr>
          <p:spPr bwMode="auto">
            <a:xfrm>
              <a:off x="3749" y="4535"/>
              <a:ext cx="409" cy="761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39" y="0"/>
                </a:cxn>
                <a:cxn ang="0">
                  <a:pos x="250" y="0"/>
                </a:cxn>
                <a:cxn ang="0">
                  <a:pos x="256" y="6"/>
                </a:cxn>
                <a:cxn ang="0">
                  <a:pos x="256" y="18"/>
                </a:cxn>
                <a:cxn ang="0">
                  <a:pos x="256" y="29"/>
                </a:cxn>
                <a:cxn ang="0">
                  <a:pos x="256" y="668"/>
                </a:cxn>
                <a:cxn ang="0">
                  <a:pos x="256" y="691"/>
                </a:cxn>
                <a:cxn ang="0">
                  <a:pos x="261" y="703"/>
                </a:cxn>
                <a:cxn ang="0">
                  <a:pos x="278" y="714"/>
                </a:cxn>
                <a:cxn ang="0">
                  <a:pos x="312" y="720"/>
                </a:cxn>
                <a:cxn ang="0">
                  <a:pos x="369" y="720"/>
                </a:cxn>
                <a:cxn ang="0">
                  <a:pos x="409" y="720"/>
                </a:cxn>
                <a:cxn ang="0">
                  <a:pos x="409" y="761"/>
                </a:cxn>
                <a:cxn ang="0">
                  <a:pos x="386" y="761"/>
                </a:cxn>
                <a:cxn ang="0">
                  <a:pos x="341" y="761"/>
                </a:cxn>
                <a:cxn ang="0">
                  <a:pos x="290" y="761"/>
                </a:cxn>
                <a:cxn ang="0">
                  <a:pos x="239" y="761"/>
                </a:cxn>
                <a:cxn ang="0">
                  <a:pos x="210" y="755"/>
                </a:cxn>
                <a:cxn ang="0">
                  <a:pos x="176" y="761"/>
                </a:cxn>
                <a:cxn ang="0">
                  <a:pos x="125" y="761"/>
                </a:cxn>
                <a:cxn ang="0">
                  <a:pos x="74" y="761"/>
                </a:cxn>
                <a:cxn ang="0">
                  <a:pos x="34" y="761"/>
                </a:cxn>
                <a:cxn ang="0">
                  <a:pos x="6" y="761"/>
                </a:cxn>
                <a:cxn ang="0">
                  <a:pos x="6" y="720"/>
                </a:cxn>
                <a:cxn ang="0">
                  <a:pos x="51" y="720"/>
                </a:cxn>
                <a:cxn ang="0">
                  <a:pos x="108" y="720"/>
                </a:cxn>
                <a:cxn ang="0">
                  <a:pos x="136" y="714"/>
                </a:cxn>
                <a:cxn ang="0">
                  <a:pos x="153" y="703"/>
                </a:cxn>
                <a:cxn ang="0">
                  <a:pos x="165" y="691"/>
                </a:cxn>
                <a:cxn ang="0">
                  <a:pos x="165" y="668"/>
                </a:cxn>
                <a:cxn ang="0">
                  <a:pos x="165" y="82"/>
                </a:cxn>
                <a:cxn ang="0">
                  <a:pos x="102" y="105"/>
                </a:cxn>
                <a:cxn ang="0">
                  <a:pos x="40" y="111"/>
                </a:cxn>
                <a:cxn ang="0">
                  <a:pos x="0" y="111"/>
                </a:cxn>
                <a:cxn ang="0">
                  <a:pos x="0" y="70"/>
                </a:cxn>
                <a:cxn ang="0">
                  <a:pos x="46" y="70"/>
                </a:cxn>
                <a:cxn ang="0">
                  <a:pos x="102" y="64"/>
                </a:cxn>
                <a:cxn ang="0">
                  <a:pos x="165" y="41"/>
                </a:cxn>
                <a:cxn ang="0">
                  <a:pos x="222" y="0"/>
                </a:cxn>
              </a:cxnLst>
              <a:rect l="0" t="0" r="r" b="b"/>
              <a:pathLst>
                <a:path w="409" h="761">
                  <a:moveTo>
                    <a:pt x="222" y="0"/>
                  </a:moveTo>
                  <a:lnTo>
                    <a:pt x="239" y="0"/>
                  </a:lnTo>
                  <a:lnTo>
                    <a:pt x="250" y="0"/>
                  </a:lnTo>
                  <a:lnTo>
                    <a:pt x="256" y="6"/>
                  </a:lnTo>
                  <a:lnTo>
                    <a:pt x="256" y="18"/>
                  </a:lnTo>
                  <a:lnTo>
                    <a:pt x="256" y="29"/>
                  </a:lnTo>
                  <a:lnTo>
                    <a:pt x="256" y="668"/>
                  </a:lnTo>
                  <a:lnTo>
                    <a:pt x="256" y="691"/>
                  </a:lnTo>
                  <a:lnTo>
                    <a:pt x="261" y="703"/>
                  </a:lnTo>
                  <a:lnTo>
                    <a:pt x="278" y="714"/>
                  </a:lnTo>
                  <a:lnTo>
                    <a:pt x="312" y="720"/>
                  </a:lnTo>
                  <a:lnTo>
                    <a:pt x="369" y="720"/>
                  </a:lnTo>
                  <a:lnTo>
                    <a:pt x="409" y="720"/>
                  </a:lnTo>
                  <a:lnTo>
                    <a:pt x="409" y="761"/>
                  </a:lnTo>
                  <a:lnTo>
                    <a:pt x="386" y="761"/>
                  </a:lnTo>
                  <a:lnTo>
                    <a:pt x="341" y="761"/>
                  </a:lnTo>
                  <a:lnTo>
                    <a:pt x="290" y="761"/>
                  </a:lnTo>
                  <a:lnTo>
                    <a:pt x="239" y="761"/>
                  </a:lnTo>
                  <a:lnTo>
                    <a:pt x="210" y="755"/>
                  </a:lnTo>
                  <a:lnTo>
                    <a:pt x="176" y="761"/>
                  </a:lnTo>
                  <a:lnTo>
                    <a:pt x="125" y="761"/>
                  </a:lnTo>
                  <a:lnTo>
                    <a:pt x="74" y="761"/>
                  </a:lnTo>
                  <a:lnTo>
                    <a:pt x="34" y="761"/>
                  </a:lnTo>
                  <a:lnTo>
                    <a:pt x="6" y="761"/>
                  </a:lnTo>
                  <a:lnTo>
                    <a:pt x="6" y="720"/>
                  </a:lnTo>
                  <a:lnTo>
                    <a:pt x="51" y="720"/>
                  </a:lnTo>
                  <a:lnTo>
                    <a:pt x="108" y="720"/>
                  </a:lnTo>
                  <a:lnTo>
                    <a:pt x="136" y="714"/>
                  </a:lnTo>
                  <a:lnTo>
                    <a:pt x="153" y="703"/>
                  </a:lnTo>
                  <a:lnTo>
                    <a:pt x="165" y="691"/>
                  </a:lnTo>
                  <a:lnTo>
                    <a:pt x="165" y="668"/>
                  </a:lnTo>
                  <a:lnTo>
                    <a:pt x="165" y="82"/>
                  </a:lnTo>
                  <a:lnTo>
                    <a:pt x="102" y="105"/>
                  </a:lnTo>
                  <a:lnTo>
                    <a:pt x="40" y="111"/>
                  </a:lnTo>
                  <a:lnTo>
                    <a:pt x="0" y="111"/>
                  </a:lnTo>
                  <a:lnTo>
                    <a:pt x="0" y="70"/>
                  </a:lnTo>
                  <a:lnTo>
                    <a:pt x="46" y="70"/>
                  </a:lnTo>
                  <a:lnTo>
                    <a:pt x="102" y="64"/>
                  </a:lnTo>
                  <a:lnTo>
                    <a:pt x="165" y="41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2" name="Freeform 34"/>
            <p:cNvSpPr>
              <a:spLocks noEditPoints="1"/>
            </p:cNvSpPr>
            <p:nvPr/>
          </p:nvSpPr>
          <p:spPr bwMode="auto">
            <a:xfrm>
              <a:off x="4788" y="4338"/>
              <a:ext cx="624" cy="633"/>
            </a:xfrm>
            <a:custGeom>
              <a:avLst/>
              <a:gdLst/>
              <a:ahLst/>
              <a:cxnLst>
                <a:cxn ang="0">
                  <a:pos x="312" y="69"/>
                </a:cxn>
                <a:cxn ang="0">
                  <a:pos x="232" y="81"/>
                </a:cxn>
                <a:cxn ang="0">
                  <a:pos x="164" y="116"/>
                </a:cxn>
                <a:cxn ang="0">
                  <a:pos x="113" y="168"/>
                </a:cxn>
                <a:cxn ang="0">
                  <a:pos x="79" y="238"/>
                </a:cxn>
                <a:cxn ang="0">
                  <a:pos x="62" y="319"/>
                </a:cxn>
                <a:cxn ang="0">
                  <a:pos x="79" y="395"/>
                </a:cxn>
                <a:cxn ang="0">
                  <a:pos x="113" y="464"/>
                </a:cxn>
                <a:cxn ang="0">
                  <a:pos x="164" y="517"/>
                </a:cxn>
                <a:cxn ang="0">
                  <a:pos x="232" y="557"/>
                </a:cxn>
                <a:cxn ang="0">
                  <a:pos x="312" y="569"/>
                </a:cxn>
                <a:cxn ang="0">
                  <a:pos x="391" y="557"/>
                </a:cxn>
                <a:cxn ang="0">
                  <a:pos x="454" y="522"/>
                </a:cxn>
                <a:cxn ang="0">
                  <a:pos x="510" y="464"/>
                </a:cxn>
                <a:cxn ang="0">
                  <a:pos x="544" y="400"/>
                </a:cxn>
                <a:cxn ang="0">
                  <a:pos x="556" y="319"/>
                </a:cxn>
                <a:cxn ang="0">
                  <a:pos x="544" y="238"/>
                </a:cxn>
                <a:cxn ang="0">
                  <a:pos x="510" y="168"/>
                </a:cxn>
                <a:cxn ang="0">
                  <a:pos x="454" y="116"/>
                </a:cxn>
                <a:cxn ang="0">
                  <a:pos x="391" y="81"/>
                </a:cxn>
                <a:cxn ang="0">
                  <a:pos x="312" y="69"/>
                </a:cxn>
                <a:cxn ang="0">
                  <a:pos x="312" y="0"/>
                </a:cxn>
                <a:cxn ang="0">
                  <a:pos x="408" y="17"/>
                </a:cxn>
                <a:cxn ang="0">
                  <a:pos x="493" y="64"/>
                </a:cxn>
                <a:cxn ang="0">
                  <a:pos x="561" y="133"/>
                </a:cxn>
                <a:cxn ang="0">
                  <a:pos x="607" y="220"/>
                </a:cxn>
                <a:cxn ang="0">
                  <a:pos x="624" y="319"/>
                </a:cxn>
                <a:cxn ang="0">
                  <a:pos x="607" y="418"/>
                </a:cxn>
                <a:cxn ang="0">
                  <a:pos x="561" y="505"/>
                </a:cxn>
                <a:cxn ang="0">
                  <a:pos x="493" y="569"/>
                </a:cxn>
                <a:cxn ang="0">
                  <a:pos x="408" y="615"/>
                </a:cxn>
                <a:cxn ang="0">
                  <a:pos x="312" y="633"/>
                </a:cxn>
                <a:cxn ang="0">
                  <a:pos x="215" y="615"/>
                </a:cxn>
                <a:cxn ang="0">
                  <a:pos x="130" y="569"/>
                </a:cxn>
                <a:cxn ang="0">
                  <a:pos x="62" y="505"/>
                </a:cxn>
                <a:cxn ang="0">
                  <a:pos x="17" y="418"/>
                </a:cxn>
                <a:cxn ang="0">
                  <a:pos x="0" y="319"/>
                </a:cxn>
                <a:cxn ang="0">
                  <a:pos x="17" y="220"/>
                </a:cxn>
                <a:cxn ang="0">
                  <a:pos x="62" y="133"/>
                </a:cxn>
                <a:cxn ang="0">
                  <a:pos x="130" y="64"/>
                </a:cxn>
                <a:cxn ang="0">
                  <a:pos x="215" y="17"/>
                </a:cxn>
                <a:cxn ang="0">
                  <a:pos x="312" y="0"/>
                </a:cxn>
              </a:cxnLst>
              <a:rect l="0" t="0" r="r" b="b"/>
              <a:pathLst>
                <a:path w="624" h="633">
                  <a:moveTo>
                    <a:pt x="312" y="69"/>
                  </a:moveTo>
                  <a:lnTo>
                    <a:pt x="232" y="81"/>
                  </a:lnTo>
                  <a:lnTo>
                    <a:pt x="164" y="116"/>
                  </a:lnTo>
                  <a:lnTo>
                    <a:pt x="113" y="168"/>
                  </a:lnTo>
                  <a:lnTo>
                    <a:pt x="79" y="238"/>
                  </a:lnTo>
                  <a:lnTo>
                    <a:pt x="62" y="319"/>
                  </a:lnTo>
                  <a:lnTo>
                    <a:pt x="79" y="395"/>
                  </a:lnTo>
                  <a:lnTo>
                    <a:pt x="113" y="464"/>
                  </a:lnTo>
                  <a:lnTo>
                    <a:pt x="164" y="517"/>
                  </a:lnTo>
                  <a:lnTo>
                    <a:pt x="232" y="557"/>
                  </a:lnTo>
                  <a:lnTo>
                    <a:pt x="312" y="569"/>
                  </a:lnTo>
                  <a:lnTo>
                    <a:pt x="391" y="557"/>
                  </a:lnTo>
                  <a:lnTo>
                    <a:pt x="454" y="522"/>
                  </a:lnTo>
                  <a:lnTo>
                    <a:pt x="510" y="464"/>
                  </a:lnTo>
                  <a:lnTo>
                    <a:pt x="544" y="400"/>
                  </a:lnTo>
                  <a:lnTo>
                    <a:pt x="556" y="319"/>
                  </a:lnTo>
                  <a:lnTo>
                    <a:pt x="544" y="238"/>
                  </a:lnTo>
                  <a:lnTo>
                    <a:pt x="510" y="168"/>
                  </a:lnTo>
                  <a:lnTo>
                    <a:pt x="454" y="116"/>
                  </a:lnTo>
                  <a:lnTo>
                    <a:pt x="391" y="81"/>
                  </a:lnTo>
                  <a:lnTo>
                    <a:pt x="312" y="69"/>
                  </a:lnTo>
                  <a:close/>
                  <a:moveTo>
                    <a:pt x="312" y="0"/>
                  </a:moveTo>
                  <a:lnTo>
                    <a:pt x="408" y="17"/>
                  </a:lnTo>
                  <a:lnTo>
                    <a:pt x="493" y="64"/>
                  </a:lnTo>
                  <a:lnTo>
                    <a:pt x="561" y="133"/>
                  </a:lnTo>
                  <a:lnTo>
                    <a:pt x="607" y="220"/>
                  </a:lnTo>
                  <a:lnTo>
                    <a:pt x="624" y="319"/>
                  </a:lnTo>
                  <a:lnTo>
                    <a:pt x="607" y="418"/>
                  </a:lnTo>
                  <a:lnTo>
                    <a:pt x="561" y="505"/>
                  </a:lnTo>
                  <a:lnTo>
                    <a:pt x="493" y="569"/>
                  </a:lnTo>
                  <a:lnTo>
                    <a:pt x="408" y="615"/>
                  </a:lnTo>
                  <a:lnTo>
                    <a:pt x="312" y="633"/>
                  </a:lnTo>
                  <a:lnTo>
                    <a:pt x="215" y="615"/>
                  </a:lnTo>
                  <a:lnTo>
                    <a:pt x="130" y="569"/>
                  </a:lnTo>
                  <a:lnTo>
                    <a:pt x="62" y="505"/>
                  </a:lnTo>
                  <a:lnTo>
                    <a:pt x="17" y="418"/>
                  </a:lnTo>
                  <a:lnTo>
                    <a:pt x="0" y="319"/>
                  </a:lnTo>
                  <a:lnTo>
                    <a:pt x="17" y="220"/>
                  </a:lnTo>
                  <a:lnTo>
                    <a:pt x="62" y="133"/>
                  </a:lnTo>
                  <a:lnTo>
                    <a:pt x="130" y="64"/>
                  </a:lnTo>
                  <a:lnTo>
                    <a:pt x="215" y="17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3" name="Freeform 35"/>
            <p:cNvSpPr>
              <a:spLocks noEditPoints="1"/>
            </p:cNvSpPr>
            <p:nvPr/>
          </p:nvSpPr>
          <p:spPr bwMode="auto">
            <a:xfrm>
              <a:off x="5974" y="4326"/>
              <a:ext cx="868" cy="1086"/>
            </a:xfrm>
            <a:custGeom>
              <a:avLst/>
              <a:gdLst/>
              <a:ahLst/>
              <a:cxnLst>
                <a:cxn ang="0">
                  <a:pos x="62" y="801"/>
                </a:cxn>
                <a:cxn ang="0">
                  <a:pos x="39" y="981"/>
                </a:cxn>
                <a:cxn ang="0">
                  <a:pos x="73" y="1045"/>
                </a:cxn>
                <a:cxn ang="0">
                  <a:pos x="198" y="993"/>
                </a:cxn>
                <a:cxn ang="0">
                  <a:pos x="244" y="842"/>
                </a:cxn>
                <a:cxn ang="0">
                  <a:pos x="107" y="645"/>
                </a:cxn>
                <a:cxn ang="0">
                  <a:pos x="283" y="0"/>
                </a:cxn>
                <a:cxn ang="0">
                  <a:pos x="289" y="23"/>
                </a:cxn>
                <a:cxn ang="0">
                  <a:pos x="272" y="35"/>
                </a:cxn>
                <a:cxn ang="0">
                  <a:pos x="141" y="169"/>
                </a:cxn>
                <a:cxn ang="0">
                  <a:pos x="85" y="389"/>
                </a:cxn>
                <a:cxn ang="0">
                  <a:pos x="124" y="500"/>
                </a:cxn>
                <a:cxn ang="0">
                  <a:pos x="363" y="180"/>
                </a:cxn>
                <a:cxn ang="0">
                  <a:pos x="590" y="76"/>
                </a:cxn>
                <a:cxn ang="0">
                  <a:pos x="788" y="116"/>
                </a:cxn>
                <a:cxn ang="0">
                  <a:pos x="868" y="314"/>
                </a:cxn>
                <a:cxn ang="0">
                  <a:pos x="749" y="616"/>
                </a:cxn>
                <a:cxn ang="0">
                  <a:pos x="499" y="755"/>
                </a:cxn>
                <a:cxn ang="0">
                  <a:pos x="363" y="668"/>
                </a:cxn>
                <a:cxn ang="0">
                  <a:pos x="357" y="592"/>
                </a:cxn>
                <a:cxn ang="0">
                  <a:pos x="374" y="552"/>
                </a:cxn>
                <a:cxn ang="0">
                  <a:pos x="414" y="546"/>
                </a:cxn>
                <a:cxn ang="0">
                  <a:pos x="431" y="563"/>
                </a:cxn>
                <a:cxn ang="0">
                  <a:pos x="431" y="575"/>
                </a:cxn>
                <a:cxn ang="0">
                  <a:pos x="420" y="598"/>
                </a:cxn>
                <a:cxn ang="0">
                  <a:pos x="402" y="656"/>
                </a:cxn>
                <a:cxn ang="0">
                  <a:pos x="471" y="714"/>
                </a:cxn>
                <a:cxn ang="0">
                  <a:pos x="590" y="685"/>
                </a:cxn>
                <a:cxn ang="0">
                  <a:pos x="720" y="500"/>
                </a:cxn>
                <a:cxn ang="0">
                  <a:pos x="766" y="261"/>
                </a:cxn>
                <a:cxn ang="0">
                  <a:pos x="732" y="140"/>
                </a:cxn>
                <a:cxn ang="0">
                  <a:pos x="601" y="111"/>
                </a:cxn>
                <a:cxn ang="0">
                  <a:pos x="385" y="209"/>
                </a:cxn>
                <a:cxn ang="0">
                  <a:pos x="153" y="534"/>
                </a:cxn>
                <a:cxn ang="0">
                  <a:pos x="198" y="604"/>
                </a:cxn>
                <a:cxn ang="0">
                  <a:pos x="283" y="714"/>
                </a:cxn>
                <a:cxn ang="0">
                  <a:pos x="317" y="819"/>
                </a:cxn>
                <a:cxn ang="0">
                  <a:pos x="227" y="1028"/>
                </a:cxn>
                <a:cxn ang="0">
                  <a:pos x="56" y="1074"/>
                </a:cxn>
                <a:cxn ang="0">
                  <a:pos x="0" y="958"/>
                </a:cxn>
                <a:cxn ang="0">
                  <a:pos x="34" y="755"/>
                </a:cxn>
                <a:cxn ang="0">
                  <a:pos x="51" y="575"/>
                </a:cxn>
                <a:cxn ang="0">
                  <a:pos x="11" y="436"/>
                </a:cxn>
                <a:cxn ang="0">
                  <a:pos x="102" y="140"/>
                </a:cxn>
                <a:cxn ang="0">
                  <a:pos x="272" y="0"/>
                </a:cxn>
              </a:cxnLst>
              <a:rect l="0" t="0" r="r" b="b"/>
              <a:pathLst>
                <a:path w="868" h="1086">
                  <a:moveTo>
                    <a:pt x="107" y="645"/>
                  </a:moveTo>
                  <a:lnTo>
                    <a:pt x="85" y="714"/>
                  </a:lnTo>
                  <a:lnTo>
                    <a:pt x="62" y="801"/>
                  </a:lnTo>
                  <a:lnTo>
                    <a:pt x="45" y="883"/>
                  </a:lnTo>
                  <a:lnTo>
                    <a:pt x="39" y="958"/>
                  </a:lnTo>
                  <a:lnTo>
                    <a:pt x="39" y="981"/>
                  </a:lnTo>
                  <a:lnTo>
                    <a:pt x="45" y="1005"/>
                  </a:lnTo>
                  <a:lnTo>
                    <a:pt x="56" y="1028"/>
                  </a:lnTo>
                  <a:lnTo>
                    <a:pt x="73" y="1045"/>
                  </a:lnTo>
                  <a:lnTo>
                    <a:pt x="107" y="1051"/>
                  </a:lnTo>
                  <a:lnTo>
                    <a:pt x="158" y="1034"/>
                  </a:lnTo>
                  <a:lnTo>
                    <a:pt x="198" y="993"/>
                  </a:lnTo>
                  <a:lnTo>
                    <a:pt x="232" y="935"/>
                  </a:lnTo>
                  <a:lnTo>
                    <a:pt x="244" y="865"/>
                  </a:lnTo>
                  <a:lnTo>
                    <a:pt x="244" y="842"/>
                  </a:lnTo>
                  <a:lnTo>
                    <a:pt x="238" y="825"/>
                  </a:lnTo>
                  <a:lnTo>
                    <a:pt x="221" y="801"/>
                  </a:lnTo>
                  <a:lnTo>
                    <a:pt x="107" y="645"/>
                  </a:lnTo>
                  <a:close/>
                  <a:moveTo>
                    <a:pt x="272" y="0"/>
                  </a:moveTo>
                  <a:lnTo>
                    <a:pt x="278" y="0"/>
                  </a:lnTo>
                  <a:lnTo>
                    <a:pt x="283" y="0"/>
                  </a:lnTo>
                  <a:lnTo>
                    <a:pt x="289" y="6"/>
                  </a:lnTo>
                  <a:lnTo>
                    <a:pt x="295" y="12"/>
                  </a:lnTo>
                  <a:lnTo>
                    <a:pt x="289" y="23"/>
                  </a:lnTo>
                  <a:lnTo>
                    <a:pt x="283" y="29"/>
                  </a:lnTo>
                  <a:lnTo>
                    <a:pt x="278" y="35"/>
                  </a:lnTo>
                  <a:lnTo>
                    <a:pt x="272" y="35"/>
                  </a:lnTo>
                  <a:lnTo>
                    <a:pt x="221" y="58"/>
                  </a:lnTo>
                  <a:lnTo>
                    <a:pt x="181" y="105"/>
                  </a:lnTo>
                  <a:lnTo>
                    <a:pt x="141" y="169"/>
                  </a:lnTo>
                  <a:lnTo>
                    <a:pt x="113" y="238"/>
                  </a:lnTo>
                  <a:lnTo>
                    <a:pt x="90" y="320"/>
                  </a:lnTo>
                  <a:lnTo>
                    <a:pt x="85" y="389"/>
                  </a:lnTo>
                  <a:lnTo>
                    <a:pt x="85" y="418"/>
                  </a:lnTo>
                  <a:lnTo>
                    <a:pt x="96" y="459"/>
                  </a:lnTo>
                  <a:lnTo>
                    <a:pt x="124" y="500"/>
                  </a:lnTo>
                  <a:lnTo>
                    <a:pt x="204" y="360"/>
                  </a:lnTo>
                  <a:lnTo>
                    <a:pt x="283" y="261"/>
                  </a:lnTo>
                  <a:lnTo>
                    <a:pt x="363" y="180"/>
                  </a:lnTo>
                  <a:lnTo>
                    <a:pt x="448" y="128"/>
                  </a:lnTo>
                  <a:lnTo>
                    <a:pt x="522" y="93"/>
                  </a:lnTo>
                  <a:lnTo>
                    <a:pt x="590" y="76"/>
                  </a:lnTo>
                  <a:lnTo>
                    <a:pt x="652" y="70"/>
                  </a:lnTo>
                  <a:lnTo>
                    <a:pt x="732" y="81"/>
                  </a:lnTo>
                  <a:lnTo>
                    <a:pt x="788" y="116"/>
                  </a:lnTo>
                  <a:lnTo>
                    <a:pt x="834" y="174"/>
                  </a:lnTo>
                  <a:lnTo>
                    <a:pt x="856" y="238"/>
                  </a:lnTo>
                  <a:lnTo>
                    <a:pt x="868" y="314"/>
                  </a:lnTo>
                  <a:lnTo>
                    <a:pt x="851" y="424"/>
                  </a:lnTo>
                  <a:lnTo>
                    <a:pt x="811" y="529"/>
                  </a:lnTo>
                  <a:lnTo>
                    <a:pt x="749" y="616"/>
                  </a:lnTo>
                  <a:lnTo>
                    <a:pt x="675" y="691"/>
                  </a:lnTo>
                  <a:lnTo>
                    <a:pt x="590" y="738"/>
                  </a:lnTo>
                  <a:lnTo>
                    <a:pt x="499" y="755"/>
                  </a:lnTo>
                  <a:lnTo>
                    <a:pt x="437" y="743"/>
                  </a:lnTo>
                  <a:lnTo>
                    <a:pt x="391" y="714"/>
                  </a:lnTo>
                  <a:lnTo>
                    <a:pt x="363" y="668"/>
                  </a:lnTo>
                  <a:lnTo>
                    <a:pt x="357" y="616"/>
                  </a:lnTo>
                  <a:lnTo>
                    <a:pt x="357" y="604"/>
                  </a:lnTo>
                  <a:lnTo>
                    <a:pt x="357" y="592"/>
                  </a:lnTo>
                  <a:lnTo>
                    <a:pt x="363" y="575"/>
                  </a:lnTo>
                  <a:lnTo>
                    <a:pt x="368" y="563"/>
                  </a:lnTo>
                  <a:lnTo>
                    <a:pt x="374" y="552"/>
                  </a:lnTo>
                  <a:lnTo>
                    <a:pt x="385" y="546"/>
                  </a:lnTo>
                  <a:lnTo>
                    <a:pt x="402" y="546"/>
                  </a:lnTo>
                  <a:lnTo>
                    <a:pt x="414" y="546"/>
                  </a:lnTo>
                  <a:lnTo>
                    <a:pt x="420" y="552"/>
                  </a:lnTo>
                  <a:lnTo>
                    <a:pt x="425" y="558"/>
                  </a:lnTo>
                  <a:lnTo>
                    <a:pt x="431" y="563"/>
                  </a:lnTo>
                  <a:lnTo>
                    <a:pt x="431" y="569"/>
                  </a:lnTo>
                  <a:lnTo>
                    <a:pt x="431" y="575"/>
                  </a:lnTo>
                  <a:lnTo>
                    <a:pt x="431" y="575"/>
                  </a:lnTo>
                  <a:lnTo>
                    <a:pt x="431" y="587"/>
                  </a:lnTo>
                  <a:lnTo>
                    <a:pt x="425" y="592"/>
                  </a:lnTo>
                  <a:lnTo>
                    <a:pt x="420" y="598"/>
                  </a:lnTo>
                  <a:lnTo>
                    <a:pt x="408" y="610"/>
                  </a:lnTo>
                  <a:lnTo>
                    <a:pt x="397" y="616"/>
                  </a:lnTo>
                  <a:lnTo>
                    <a:pt x="402" y="656"/>
                  </a:lnTo>
                  <a:lnTo>
                    <a:pt x="420" y="685"/>
                  </a:lnTo>
                  <a:lnTo>
                    <a:pt x="448" y="709"/>
                  </a:lnTo>
                  <a:lnTo>
                    <a:pt x="471" y="714"/>
                  </a:lnTo>
                  <a:lnTo>
                    <a:pt x="499" y="720"/>
                  </a:lnTo>
                  <a:lnTo>
                    <a:pt x="539" y="709"/>
                  </a:lnTo>
                  <a:lnTo>
                    <a:pt x="590" y="685"/>
                  </a:lnTo>
                  <a:lnTo>
                    <a:pt x="641" y="639"/>
                  </a:lnTo>
                  <a:lnTo>
                    <a:pt x="692" y="563"/>
                  </a:lnTo>
                  <a:lnTo>
                    <a:pt x="720" y="500"/>
                  </a:lnTo>
                  <a:lnTo>
                    <a:pt x="743" y="418"/>
                  </a:lnTo>
                  <a:lnTo>
                    <a:pt x="760" y="337"/>
                  </a:lnTo>
                  <a:lnTo>
                    <a:pt x="766" y="261"/>
                  </a:lnTo>
                  <a:lnTo>
                    <a:pt x="766" y="215"/>
                  </a:lnTo>
                  <a:lnTo>
                    <a:pt x="754" y="174"/>
                  </a:lnTo>
                  <a:lnTo>
                    <a:pt x="732" y="140"/>
                  </a:lnTo>
                  <a:lnTo>
                    <a:pt x="698" y="111"/>
                  </a:lnTo>
                  <a:lnTo>
                    <a:pt x="652" y="105"/>
                  </a:lnTo>
                  <a:lnTo>
                    <a:pt x="601" y="111"/>
                  </a:lnTo>
                  <a:lnTo>
                    <a:pt x="539" y="122"/>
                  </a:lnTo>
                  <a:lnTo>
                    <a:pt x="465" y="157"/>
                  </a:lnTo>
                  <a:lnTo>
                    <a:pt x="385" y="209"/>
                  </a:lnTo>
                  <a:lnTo>
                    <a:pt x="306" y="291"/>
                  </a:lnTo>
                  <a:lnTo>
                    <a:pt x="227" y="395"/>
                  </a:lnTo>
                  <a:lnTo>
                    <a:pt x="153" y="534"/>
                  </a:lnTo>
                  <a:lnTo>
                    <a:pt x="153" y="534"/>
                  </a:lnTo>
                  <a:lnTo>
                    <a:pt x="170" y="563"/>
                  </a:lnTo>
                  <a:lnTo>
                    <a:pt x="198" y="604"/>
                  </a:lnTo>
                  <a:lnTo>
                    <a:pt x="227" y="639"/>
                  </a:lnTo>
                  <a:lnTo>
                    <a:pt x="244" y="668"/>
                  </a:lnTo>
                  <a:lnTo>
                    <a:pt x="283" y="714"/>
                  </a:lnTo>
                  <a:lnTo>
                    <a:pt x="300" y="749"/>
                  </a:lnTo>
                  <a:lnTo>
                    <a:pt x="312" y="778"/>
                  </a:lnTo>
                  <a:lnTo>
                    <a:pt x="317" y="819"/>
                  </a:lnTo>
                  <a:lnTo>
                    <a:pt x="306" y="894"/>
                  </a:lnTo>
                  <a:lnTo>
                    <a:pt x="272" y="970"/>
                  </a:lnTo>
                  <a:lnTo>
                    <a:pt x="227" y="1028"/>
                  </a:lnTo>
                  <a:lnTo>
                    <a:pt x="170" y="1074"/>
                  </a:lnTo>
                  <a:lnTo>
                    <a:pt x="107" y="1086"/>
                  </a:lnTo>
                  <a:lnTo>
                    <a:pt x="56" y="1074"/>
                  </a:lnTo>
                  <a:lnTo>
                    <a:pt x="22" y="1045"/>
                  </a:lnTo>
                  <a:lnTo>
                    <a:pt x="5" y="1005"/>
                  </a:lnTo>
                  <a:lnTo>
                    <a:pt x="0" y="958"/>
                  </a:lnTo>
                  <a:lnTo>
                    <a:pt x="5" y="900"/>
                  </a:lnTo>
                  <a:lnTo>
                    <a:pt x="17" y="831"/>
                  </a:lnTo>
                  <a:lnTo>
                    <a:pt x="34" y="755"/>
                  </a:lnTo>
                  <a:lnTo>
                    <a:pt x="56" y="680"/>
                  </a:lnTo>
                  <a:lnTo>
                    <a:pt x="79" y="610"/>
                  </a:lnTo>
                  <a:lnTo>
                    <a:pt x="51" y="575"/>
                  </a:lnTo>
                  <a:lnTo>
                    <a:pt x="28" y="540"/>
                  </a:lnTo>
                  <a:lnTo>
                    <a:pt x="17" y="494"/>
                  </a:lnTo>
                  <a:lnTo>
                    <a:pt x="11" y="436"/>
                  </a:lnTo>
                  <a:lnTo>
                    <a:pt x="22" y="331"/>
                  </a:lnTo>
                  <a:lnTo>
                    <a:pt x="56" y="227"/>
                  </a:lnTo>
                  <a:lnTo>
                    <a:pt x="102" y="140"/>
                  </a:lnTo>
                  <a:lnTo>
                    <a:pt x="153" y="64"/>
                  </a:lnTo>
                  <a:lnTo>
                    <a:pt x="215" y="18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4" name="Freeform 36"/>
            <p:cNvSpPr>
              <a:spLocks/>
            </p:cNvSpPr>
            <p:nvPr/>
          </p:nvSpPr>
          <p:spPr bwMode="auto">
            <a:xfrm>
              <a:off x="6944" y="4535"/>
              <a:ext cx="499" cy="761"/>
            </a:xfrm>
            <a:custGeom>
              <a:avLst/>
              <a:gdLst/>
              <a:ahLst/>
              <a:cxnLst>
                <a:cxn ang="0">
                  <a:pos x="318" y="6"/>
                </a:cxn>
                <a:cxn ang="0">
                  <a:pos x="448" y="82"/>
                </a:cxn>
                <a:cxn ang="0">
                  <a:pos x="499" y="221"/>
                </a:cxn>
                <a:cxn ang="0">
                  <a:pos x="448" y="366"/>
                </a:cxn>
                <a:cxn ang="0">
                  <a:pos x="335" y="471"/>
                </a:cxn>
                <a:cxn ang="0">
                  <a:pos x="261" y="534"/>
                </a:cxn>
                <a:cxn ang="0">
                  <a:pos x="176" y="610"/>
                </a:cxn>
                <a:cxn ang="0">
                  <a:pos x="318" y="668"/>
                </a:cxn>
                <a:cxn ang="0">
                  <a:pos x="380" y="662"/>
                </a:cxn>
                <a:cxn ang="0">
                  <a:pos x="431" y="656"/>
                </a:cxn>
                <a:cxn ang="0">
                  <a:pos x="454" y="587"/>
                </a:cxn>
                <a:cxn ang="0">
                  <a:pos x="499" y="552"/>
                </a:cxn>
                <a:cxn ang="0">
                  <a:pos x="465" y="761"/>
                </a:cxn>
                <a:cxn ang="0">
                  <a:pos x="0" y="749"/>
                </a:cxn>
                <a:cxn ang="0">
                  <a:pos x="0" y="726"/>
                </a:cxn>
                <a:cxn ang="0">
                  <a:pos x="11" y="714"/>
                </a:cxn>
                <a:cxn ang="0">
                  <a:pos x="312" y="407"/>
                </a:cxn>
                <a:cxn ang="0">
                  <a:pos x="380" y="296"/>
                </a:cxn>
                <a:cxn ang="0">
                  <a:pos x="380" y="169"/>
                </a:cxn>
                <a:cxn ang="0">
                  <a:pos x="323" y="76"/>
                </a:cxn>
                <a:cxn ang="0">
                  <a:pos x="216" y="41"/>
                </a:cxn>
                <a:cxn ang="0">
                  <a:pos x="130" y="64"/>
                </a:cxn>
                <a:cxn ang="0">
                  <a:pos x="57" y="145"/>
                </a:cxn>
                <a:cxn ang="0">
                  <a:pos x="91" y="151"/>
                </a:cxn>
                <a:cxn ang="0">
                  <a:pos x="113" y="174"/>
                </a:cxn>
                <a:cxn ang="0">
                  <a:pos x="119" y="198"/>
                </a:cxn>
                <a:cxn ang="0">
                  <a:pos x="119" y="227"/>
                </a:cxn>
                <a:cxn ang="0">
                  <a:pos x="102" y="256"/>
                </a:cxn>
                <a:cxn ang="0">
                  <a:pos x="74" y="267"/>
                </a:cxn>
                <a:cxn ang="0">
                  <a:pos x="51" y="267"/>
                </a:cxn>
                <a:cxn ang="0">
                  <a:pos x="34" y="262"/>
                </a:cxn>
                <a:cxn ang="0">
                  <a:pos x="17" y="250"/>
                </a:cxn>
                <a:cxn ang="0">
                  <a:pos x="0" y="227"/>
                </a:cxn>
                <a:cxn ang="0">
                  <a:pos x="11" y="140"/>
                </a:cxn>
                <a:cxn ang="0">
                  <a:pos x="91" y="41"/>
                </a:cxn>
                <a:cxn ang="0">
                  <a:pos x="233" y="0"/>
                </a:cxn>
              </a:cxnLst>
              <a:rect l="0" t="0" r="r" b="b"/>
              <a:pathLst>
                <a:path w="499" h="761">
                  <a:moveTo>
                    <a:pt x="233" y="0"/>
                  </a:moveTo>
                  <a:lnTo>
                    <a:pt x="318" y="6"/>
                  </a:lnTo>
                  <a:lnTo>
                    <a:pt x="391" y="35"/>
                  </a:lnTo>
                  <a:lnTo>
                    <a:pt x="448" y="82"/>
                  </a:lnTo>
                  <a:lnTo>
                    <a:pt x="488" y="145"/>
                  </a:lnTo>
                  <a:lnTo>
                    <a:pt x="499" y="221"/>
                  </a:lnTo>
                  <a:lnTo>
                    <a:pt x="488" y="296"/>
                  </a:lnTo>
                  <a:lnTo>
                    <a:pt x="448" y="366"/>
                  </a:lnTo>
                  <a:lnTo>
                    <a:pt x="397" y="418"/>
                  </a:lnTo>
                  <a:lnTo>
                    <a:pt x="335" y="471"/>
                  </a:lnTo>
                  <a:lnTo>
                    <a:pt x="301" y="500"/>
                  </a:lnTo>
                  <a:lnTo>
                    <a:pt x="261" y="534"/>
                  </a:lnTo>
                  <a:lnTo>
                    <a:pt x="221" y="563"/>
                  </a:lnTo>
                  <a:lnTo>
                    <a:pt x="176" y="610"/>
                  </a:lnTo>
                  <a:lnTo>
                    <a:pt x="113" y="668"/>
                  </a:lnTo>
                  <a:lnTo>
                    <a:pt x="318" y="668"/>
                  </a:lnTo>
                  <a:lnTo>
                    <a:pt x="340" y="668"/>
                  </a:lnTo>
                  <a:lnTo>
                    <a:pt x="380" y="662"/>
                  </a:lnTo>
                  <a:lnTo>
                    <a:pt x="414" y="662"/>
                  </a:lnTo>
                  <a:lnTo>
                    <a:pt x="431" y="656"/>
                  </a:lnTo>
                  <a:lnTo>
                    <a:pt x="443" y="633"/>
                  </a:lnTo>
                  <a:lnTo>
                    <a:pt x="454" y="587"/>
                  </a:lnTo>
                  <a:lnTo>
                    <a:pt x="460" y="552"/>
                  </a:lnTo>
                  <a:lnTo>
                    <a:pt x="499" y="552"/>
                  </a:lnTo>
                  <a:lnTo>
                    <a:pt x="499" y="552"/>
                  </a:lnTo>
                  <a:lnTo>
                    <a:pt x="465" y="761"/>
                  </a:lnTo>
                  <a:lnTo>
                    <a:pt x="0" y="761"/>
                  </a:lnTo>
                  <a:lnTo>
                    <a:pt x="0" y="749"/>
                  </a:lnTo>
                  <a:lnTo>
                    <a:pt x="0" y="738"/>
                  </a:lnTo>
                  <a:lnTo>
                    <a:pt x="0" y="726"/>
                  </a:lnTo>
                  <a:lnTo>
                    <a:pt x="6" y="726"/>
                  </a:lnTo>
                  <a:lnTo>
                    <a:pt x="11" y="714"/>
                  </a:lnTo>
                  <a:lnTo>
                    <a:pt x="284" y="442"/>
                  </a:lnTo>
                  <a:lnTo>
                    <a:pt x="312" y="407"/>
                  </a:lnTo>
                  <a:lnTo>
                    <a:pt x="352" y="354"/>
                  </a:lnTo>
                  <a:lnTo>
                    <a:pt x="380" y="296"/>
                  </a:lnTo>
                  <a:lnTo>
                    <a:pt x="391" y="221"/>
                  </a:lnTo>
                  <a:lnTo>
                    <a:pt x="380" y="169"/>
                  </a:lnTo>
                  <a:lnTo>
                    <a:pt x="363" y="116"/>
                  </a:lnTo>
                  <a:lnTo>
                    <a:pt x="323" y="76"/>
                  </a:lnTo>
                  <a:lnTo>
                    <a:pt x="278" y="47"/>
                  </a:lnTo>
                  <a:lnTo>
                    <a:pt x="216" y="41"/>
                  </a:lnTo>
                  <a:lnTo>
                    <a:pt x="176" y="47"/>
                  </a:lnTo>
                  <a:lnTo>
                    <a:pt x="130" y="64"/>
                  </a:lnTo>
                  <a:lnTo>
                    <a:pt x="85" y="93"/>
                  </a:lnTo>
                  <a:lnTo>
                    <a:pt x="57" y="145"/>
                  </a:lnTo>
                  <a:lnTo>
                    <a:pt x="74" y="151"/>
                  </a:lnTo>
                  <a:lnTo>
                    <a:pt x="91" y="151"/>
                  </a:lnTo>
                  <a:lnTo>
                    <a:pt x="102" y="163"/>
                  </a:lnTo>
                  <a:lnTo>
                    <a:pt x="113" y="174"/>
                  </a:lnTo>
                  <a:lnTo>
                    <a:pt x="119" y="186"/>
                  </a:lnTo>
                  <a:lnTo>
                    <a:pt x="119" y="198"/>
                  </a:lnTo>
                  <a:lnTo>
                    <a:pt x="119" y="209"/>
                  </a:lnTo>
                  <a:lnTo>
                    <a:pt x="119" y="227"/>
                  </a:lnTo>
                  <a:lnTo>
                    <a:pt x="108" y="244"/>
                  </a:lnTo>
                  <a:lnTo>
                    <a:pt x="102" y="256"/>
                  </a:lnTo>
                  <a:lnTo>
                    <a:pt x="85" y="262"/>
                  </a:lnTo>
                  <a:lnTo>
                    <a:pt x="74" y="267"/>
                  </a:lnTo>
                  <a:lnTo>
                    <a:pt x="57" y="267"/>
                  </a:lnTo>
                  <a:lnTo>
                    <a:pt x="51" y="267"/>
                  </a:lnTo>
                  <a:lnTo>
                    <a:pt x="45" y="267"/>
                  </a:lnTo>
                  <a:lnTo>
                    <a:pt x="34" y="262"/>
                  </a:lnTo>
                  <a:lnTo>
                    <a:pt x="23" y="262"/>
                  </a:lnTo>
                  <a:lnTo>
                    <a:pt x="17" y="250"/>
                  </a:lnTo>
                  <a:lnTo>
                    <a:pt x="6" y="238"/>
                  </a:lnTo>
                  <a:lnTo>
                    <a:pt x="0" y="227"/>
                  </a:lnTo>
                  <a:lnTo>
                    <a:pt x="0" y="203"/>
                  </a:lnTo>
                  <a:lnTo>
                    <a:pt x="11" y="140"/>
                  </a:lnTo>
                  <a:lnTo>
                    <a:pt x="40" y="87"/>
                  </a:lnTo>
                  <a:lnTo>
                    <a:pt x="91" y="41"/>
                  </a:lnTo>
                  <a:lnTo>
                    <a:pt x="159" y="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5" name="Freeform 37"/>
            <p:cNvSpPr>
              <a:spLocks noEditPoints="1"/>
            </p:cNvSpPr>
            <p:nvPr/>
          </p:nvSpPr>
          <p:spPr bwMode="auto">
            <a:xfrm>
              <a:off x="7676" y="3844"/>
              <a:ext cx="369" cy="1626"/>
            </a:xfrm>
            <a:custGeom>
              <a:avLst/>
              <a:gdLst/>
              <a:ahLst/>
              <a:cxnLst>
                <a:cxn ang="0">
                  <a:pos x="369" y="813"/>
                </a:cxn>
                <a:cxn ang="0">
                  <a:pos x="369" y="813"/>
                </a:cxn>
                <a:cxn ang="0">
                  <a:pos x="369" y="813"/>
                </a:cxn>
                <a:cxn ang="0">
                  <a:pos x="369" y="813"/>
                </a:cxn>
                <a:cxn ang="0">
                  <a:pos x="17" y="0"/>
                </a:cxn>
                <a:cxn ang="0">
                  <a:pos x="34" y="6"/>
                </a:cxn>
                <a:cxn ang="0">
                  <a:pos x="62" y="35"/>
                </a:cxn>
                <a:cxn ang="0">
                  <a:pos x="108" y="76"/>
                </a:cxn>
                <a:cxn ang="0">
                  <a:pos x="159" y="134"/>
                </a:cxn>
                <a:cxn ang="0">
                  <a:pos x="210" y="215"/>
                </a:cxn>
                <a:cxn ang="0">
                  <a:pos x="261" y="302"/>
                </a:cxn>
                <a:cxn ang="0">
                  <a:pos x="318" y="442"/>
                </a:cxn>
                <a:cxn ang="0">
                  <a:pos x="346" y="581"/>
                </a:cxn>
                <a:cxn ang="0">
                  <a:pos x="363" y="703"/>
                </a:cxn>
                <a:cxn ang="0">
                  <a:pos x="369" y="813"/>
                </a:cxn>
                <a:cxn ang="0">
                  <a:pos x="357" y="958"/>
                </a:cxn>
                <a:cxn ang="0">
                  <a:pos x="329" y="1133"/>
                </a:cxn>
                <a:cxn ang="0">
                  <a:pos x="267" y="1307"/>
                </a:cxn>
                <a:cxn ang="0">
                  <a:pos x="216" y="1405"/>
                </a:cxn>
                <a:cxn ang="0">
                  <a:pos x="164" y="1481"/>
                </a:cxn>
                <a:cxn ang="0">
                  <a:pos x="113" y="1545"/>
                </a:cxn>
                <a:cxn ang="0">
                  <a:pos x="68" y="1591"/>
                </a:cxn>
                <a:cxn ang="0">
                  <a:pos x="34" y="1614"/>
                </a:cxn>
                <a:cxn ang="0">
                  <a:pos x="17" y="1626"/>
                </a:cxn>
                <a:cxn ang="0">
                  <a:pos x="6" y="1620"/>
                </a:cxn>
                <a:cxn ang="0">
                  <a:pos x="0" y="1614"/>
                </a:cxn>
                <a:cxn ang="0">
                  <a:pos x="0" y="1609"/>
                </a:cxn>
                <a:cxn ang="0">
                  <a:pos x="0" y="1609"/>
                </a:cxn>
                <a:cxn ang="0">
                  <a:pos x="0" y="1603"/>
                </a:cxn>
                <a:cxn ang="0">
                  <a:pos x="0" y="1597"/>
                </a:cxn>
                <a:cxn ang="0">
                  <a:pos x="11" y="1591"/>
                </a:cxn>
                <a:cxn ang="0">
                  <a:pos x="23" y="1580"/>
                </a:cxn>
                <a:cxn ang="0">
                  <a:pos x="108" y="1475"/>
                </a:cxn>
                <a:cxn ang="0">
                  <a:pos x="176" y="1353"/>
                </a:cxn>
                <a:cxn ang="0">
                  <a:pos x="221" y="1225"/>
                </a:cxn>
                <a:cxn ang="0">
                  <a:pos x="255" y="1092"/>
                </a:cxn>
                <a:cxn ang="0">
                  <a:pos x="272" y="953"/>
                </a:cxn>
                <a:cxn ang="0">
                  <a:pos x="272" y="813"/>
                </a:cxn>
                <a:cxn ang="0">
                  <a:pos x="267" y="616"/>
                </a:cxn>
                <a:cxn ang="0">
                  <a:pos x="233" y="442"/>
                </a:cxn>
                <a:cxn ang="0">
                  <a:pos x="182" y="291"/>
                </a:cxn>
                <a:cxn ang="0">
                  <a:pos x="113" y="157"/>
                </a:cxn>
                <a:cxn ang="0">
                  <a:pos x="28" y="53"/>
                </a:cxn>
                <a:cxn ang="0">
                  <a:pos x="17" y="41"/>
                </a:cxn>
                <a:cxn ang="0">
                  <a:pos x="6" y="29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7" y="0"/>
                </a:cxn>
              </a:cxnLst>
              <a:rect l="0" t="0" r="r" b="b"/>
              <a:pathLst>
                <a:path w="369" h="1626">
                  <a:moveTo>
                    <a:pt x="369" y="813"/>
                  </a:moveTo>
                  <a:lnTo>
                    <a:pt x="369" y="813"/>
                  </a:lnTo>
                  <a:lnTo>
                    <a:pt x="369" y="813"/>
                  </a:lnTo>
                  <a:lnTo>
                    <a:pt x="369" y="813"/>
                  </a:lnTo>
                  <a:close/>
                  <a:moveTo>
                    <a:pt x="17" y="0"/>
                  </a:moveTo>
                  <a:lnTo>
                    <a:pt x="34" y="6"/>
                  </a:lnTo>
                  <a:lnTo>
                    <a:pt x="62" y="35"/>
                  </a:lnTo>
                  <a:lnTo>
                    <a:pt x="108" y="76"/>
                  </a:lnTo>
                  <a:lnTo>
                    <a:pt x="159" y="134"/>
                  </a:lnTo>
                  <a:lnTo>
                    <a:pt x="210" y="215"/>
                  </a:lnTo>
                  <a:lnTo>
                    <a:pt x="261" y="302"/>
                  </a:lnTo>
                  <a:lnTo>
                    <a:pt x="318" y="442"/>
                  </a:lnTo>
                  <a:lnTo>
                    <a:pt x="346" y="581"/>
                  </a:lnTo>
                  <a:lnTo>
                    <a:pt x="363" y="703"/>
                  </a:lnTo>
                  <a:lnTo>
                    <a:pt x="369" y="813"/>
                  </a:lnTo>
                  <a:lnTo>
                    <a:pt x="357" y="958"/>
                  </a:lnTo>
                  <a:lnTo>
                    <a:pt x="329" y="1133"/>
                  </a:lnTo>
                  <a:lnTo>
                    <a:pt x="267" y="1307"/>
                  </a:lnTo>
                  <a:lnTo>
                    <a:pt x="216" y="1405"/>
                  </a:lnTo>
                  <a:lnTo>
                    <a:pt x="164" y="1481"/>
                  </a:lnTo>
                  <a:lnTo>
                    <a:pt x="113" y="1545"/>
                  </a:lnTo>
                  <a:lnTo>
                    <a:pt x="68" y="1591"/>
                  </a:lnTo>
                  <a:lnTo>
                    <a:pt x="34" y="1614"/>
                  </a:lnTo>
                  <a:lnTo>
                    <a:pt x="17" y="1626"/>
                  </a:lnTo>
                  <a:lnTo>
                    <a:pt x="6" y="1620"/>
                  </a:lnTo>
                  <a:lnTo>
                    <a:pt x="0" y="1614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0" y="1603"/>
                  </a:lnTo>
                  <a:lnTo>
                    <a:pt x="0" y="1597"/>
                  </a:lnTo>
                  <a:lnTo>
                    <a:pt x="11" y="1591"/>
                  </a:lnTo>
                  <a:lnTo>
                    <a:pt x="23" y="1580"/>
                  </a:lnTo>
                  <a:lnTo>
                    <a:pt x="108" y="1475"/>
                  </a:lnTo>
                  <a:lnTo>
                    <a:pt x="176" y="1353"/>
                  </a:lnTo>
                  <a:lnTo>
                    <a:pt x="221" y="1225"/>
                  </a:lnTo>
                  <a:lnTo>
                    <a:pt x="255" y="1092"/>
                  </a:lnTo>
                  <a:lnTo>
                    <a:pt x="272" y="953"/>
                  </a:lnTo>
                  <a:lnTo>
                    <a:pt x="272" y="813"/>
                  </a:lnTo>
                  <a:lnTo>
                    <a:pt x="267" y="616"/>
                  </a:lnTo>
                  <a:lnTo>
                    <a:pt x="233" y="442"/>
                  </a:lnTo>
                  <a:lnTo>
                    <a:pt x="182" y="291"/>
                  </a:lnTo>
                  <a:lnTo>
                    <a:pt x="113" y="157"/>
                  </a:lnTo>
                  <a:lnTo>
                    <a:pt x="28" y="53"/>
                  </a:lnTo>
                  <a:lnTo>
                    <a:pt x="17" y="41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6" name="Freeform 38"/>
            <p:cNvSpPr>
              <a:spLocks noEditPoints="1"/>
            </p:cNvSpPr>
            <p:nvPr/>
          </p:nvSpPr>
          <p:spPr bwMode="auto">
            <a:xfrm>
              <a:off x="8731" y="4466"/>
              <a:ext cx="1056" cy="377"/>
            </a:xfrm>
            <a:custGeom>
              <a:avLst/>
              <a:gdLst/>
              <a:ahLst/>
              <a:cxnLst>
                <a:cxn ang="0">
                  <a:pos x="51" y="313"/>
                </a:cxn>
                <a:cxn ang="0">
                  <a:pos x="999" y="313"/>
                </a:cxn>
                <a:cxn ang="0">
                  <a:pos x="1016" y="313"/>
                </a:cxn>
                <a:cxn ang="0">
                  <a:pos x="1027" y="319"/>
                </a:cxn>
                <a:cxn ang="0">
                  <a:pos x="1039" y="319"/>
                </a:cxn>
                <a:cxn ang="0">
                  <a:pos x="1050" y="325"/>
                </a:cxn>
                <a:cxn ang="0">
                  <a:pos x="1056" y="336"/>
                </a:cxn>
                <a:cxn ang="0">
                  <a:pos x="1056" y="348"/>
                </a:cxn>
                <a:cxn ang="0">
                  <a:pos x="1056" y="360"/>
                </a:cxn>
                <a:cxn ang="0">
                  <a:pos x="1050" y="371"/>
                </a:cxn>
                <a:cxn ang="0">
                  <a:pos x="1039" y="377"/>
                </a:cxn>
                <a:cxn ang="0">
                  <a:pos x="1027" y="377"/>
                </a:cxn>
                <a:cxn ang="0">
                  <a:pos x="1016" y="377"/>
                </a:cxn>
                <a:cxn ang="0">
                  <a:pos x="1005" y="377"/>
                </a:cxn>
                <a:cxn ang="0">
                  <a:pos x="51" y="377"/>
                </a:cxn>
                <a:cxn ang="0">
                  <a:pos x="40" y="377"/>
                </a:cxn>
                <a:cxn ang="0">
                  <a:pos x="29" y="377"/>
                </a:cxn>
                <a:cxn ang="0">
                  <a:pos x="17" y="377"/>
                </a:cxn>
                <a:cxn ang="0">
                  <a:pos x="6" y="371"/>
                </a:cxn>
                <a:cxn ang="0">
                  <a:pos x="0" y="360"/>
                </a:cxn>
                <a:cxn ang="0">
                  <a:pos x="0" y="348"/>
                </a:cxn>
                <a:cxn ang="0">
                  <a:pos x="0" y="336"/>
                </a:cxn>
                <a:cxn ang="0">
                  <a:pos x="6" y="325"/>
                </a:cxn>
                <a:cxn ang="0">
                  <a:pos x="17" y="319"/>
                </a:cxn>
                <a:cxn ang="0">
                  <a:pos x="29" y="319"/>
                </a:cxn>
                <a:cxn ang="0">
                  <a:pos x="40" y="313"/>
                </a:cxn>
                <a:cxn ang="0">
                  <a:pos x="51" y="313"/>
                </a:cxn>
                <a:cxn ang="0">
                  <a:pos x="51" y="0"/>
                </a:cxn>
                <a:cxn ang="0">
                  <a:pos x="1005" y="0"/>
                </a:cxn>
                <a:cxn ang="0">
                  <a:pos x="1016" y="0"/>
                </a:cxn>
                <a:cxn ang="0">
                  <a:pos x="1027" y="0"/>
                </a:cxn>
                <a:cxn ang="0">
                  <a:pos x="1039" y="5"/>
                </a:cxn>
                <a:cxn ang="0">
                  <a:pos x="1050" y="11"/>
                </a:cxn>
                <a:cxn ang="0">
                  <a:pos x="1056" y="17"/>
                </a:cxn>
                <a:cxn ang="0">
                  <a:pos x="1056" y="29"/>
                </a:cxn>
                <a:cxn ang="0">
                  <a:pos x="1056" y="46"/>
                </a:cxn>
                <a:cxn ang="0">
                  <a:pos x="1050" y="52"/>
                </a:cxn>
                <a:cxn ang="0">
                  <a:pos x="1039" y="58"/>
                </a:cxn>
                <a:cxn ang="0">
                  <a:pos x="1027" y="63"/>
                </a:cxn>
                <a:cxn ang="0">
                  <a:pos x="1016" y="63"/>
                </a:cxn>
                <a:cxn ang="0">
                  <a:pos x="999" y="63"/>
                </a:cxn>
                <a:cxn ang="0">
                  <a:pos x="51" y="63"/>
                </a:cxn>
                <a:cxn ang="0">
                  <a:pos x="40" y="63"/>
                </a:cxn>
                <a:cxn ang="0">
                  <a:pos x="29" y="63"/>
                </a:cxn>
                <a:cxn ang="0">
                  <a:pos x="17" y="58"/>
                </a:cxn>
                <a:cxn ang="0">
                  <a:pos x="6" y="52"/>
                </a:cxn>
                <a:cxn ang="0">
                  <a:pos x="0" y="46"/>
                </a:cxn>
                <a:cxn ang="0">
                  <a:pos x="0" y="29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7" y="5"/>
                </a:cxn>
                <a:cxn ang="0">
                  <a:pos x="29" y="0"/>
                </a:cxn>
                <a:cxn ang="0">
                  <a:pos x="40" y="0"/>
                </a:cxn>
                <a:cxn ang="0">
                  <a:pos x="51" y="0"/>
                </a:cxn>
              </a:cxnLst>
              <a:rect l="0" t="0" r="r" b="b"/>
              <a:pathLst>
                <a:path w="1056" h="377">
                  <a:moveTo>
                    <a:pt x="51" y="313"/>
                  </a:moveTo>
                  <a:lnTo>
                    <a:pt x="999" y="313"/>
                  </a:lnTo>
                  <a:lnTo>
                    <a:pt x="1016" y="313"/>
                  </a:lnTo>
                  <a:lnTo>
                    <a:pt x="1027" y="319"/>
                  </a:lnTo>
                  <a:lnTo>
                    <a:pt x="1039" y="319"/>
                  </a:lnTo>
                  <a:lnTo>
                    <a:pt x="1050" y="325"/>
                  </a:lnTo>
                  <a:lnTo>
                    <a:pt x="1056" y="336"/>
                  </a:lnTo>
                  <a:lnTo>
                    <a:pt x="1056" y="348"/>
                  </a:lnTo>
                  <a:lnTo>
                    <a:pt x="1056" y="360"/>
                  </a:lnTo>
                  <a:lnTo>
                    <a:pt x="1050" y="371"/>
                  </a:lnTo>
                  <a:lnTo>
                    <a:pt x="1039" y="377"/>
                  </a:lnTo>
                  <a:lnTo>
                    <a:pt x="1027" y="377"/>
                  </a:lnTo>
                  <a:lnTo>
                    <a:pt x="1016" y="377"/>
                  </a:lnTo>
                  <a:lnTo>
                    <a:pt x="1005" y="377"/>
                  </a:lnTo>
                  <a:lnTo>
                    <a:pt x="51" y="377"/>
                  </a:lnTo>
                  <a:lnTo>
                    <a:pt x="40" y="377"/>
                  </a:lnTo>
                  <a:lnTo>
                    <a:pt x="29" y="377"/>
                  </a:lnTo>
                  <a:lnTo>
                    <a:pt x="17" y="377"/>
                  </a:lnTo>
                  <a:lnTo>
                    <a:pt x="6" y="371"/>
                  </a:lnTo>
                  <a:lnTo>
                    <a:pt x="0" y="360"/>
                  </a:lnTo>
                  <a:lnTo>
                    <a:pt x="0" y="348"/>
                  </a:lnTo>
                  <a:lnTo>
                    <a:pt x="0" y="336"/>
                  </a:lnTo>
                  <a:lnTo>
                    <a:pt x="6" y="325"/>
                  </a:lnTo>
                  <a:lnTo>
                    <a:pt x="17" y="319"/>
                  </a:lnTo>
                  <a:lnTo>
                    <a:pt x="29" y="319"/>
                  </a:lnTo>
                  <a:lnTo>
                    <a:pt x="40" y="313"/>
                  </a:lnTo>
                  <a:lnTo>
                    <a:pt x="51" y="313"/>
                  </a:lnTo>
                  <a:close/>
                  <a:moveTo>
                    <a:pt x="51" y="0"/>
                  </a:moveTo>
                  <a:lnTo>
                    <a:pt x="1005" y="0"/>
                  </a:lnTo>
                  <a:lnTo>
                    <a:pt x="1016" y="0"/>
                  </a:lnTo>
                  <a:lnTo>
                    <a:pt x="1027" y="0"/>
                  </a:lnTo>
                  <a:lnTo>
                    <a:pt x="1039" y="5"/>
                  </a:lnTo>
                  <a:lnTo>
                    <a:pt x="1050" y="11"/>
                  </a:lnTo>
                  <a:lnTo>
                    <a:pt x="1056" y="17"/>
                  </a:lnTo>
                  <a:lnTo>
                    <a:pt x="1056" y="29"/>
                  </a:lnTo>
                  <a:lnTo>
                    <a:pt x="1056" y="46"/>
                  </a:lnTo>
                  <a:lnTo>
                    <a:pt x="1050" y="52"/>
                  </a:lnTo>
                  <a:lnTo>
                    <a:pt x="1039" y="58"/>
                  </a:lnTo>
                  <a:lnTo>
                    <a:pt x="1027" y="63"/>
                  </a:lnTo>
                  <a:lnTo>
                    <a:pt x="1016" y="63"/>
                  </a:lnTo>
                  <a:lnTo>
                    <a:pt x="999" y="63"/>
                  </a:lnTo>
                  <a:lnTo>
                    <a:pt x="51" y="63"/>
                  </a:lnTo>
                  <a:lnTo>
                    <a:pt x="40" y="63"/>
                  </a:lnTo>
                  <a:lnTo>
                    <a:pt x="29" y="63"/>
                  </a:lnTo>
                  <a:lnTo>
                    <a:pt x="17" y="58"/>
                  </a:lnTo>
                  <a:lnTo>
                    <a:pt x="6" y="52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7" y="5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7" name="Freeform 39"/>
            <p:cNvSpPr>
              <a:spLocks noEditPoints="1"/>
            </p:cNvSpPr>
            <p:nvPr/>
          </p:nvSpPr>
          <p:spPr bwMode="auto">
            <a:xfrm>
              <a:off x="10354" y="3949"/>
              <a:ext cx="903" cy="1115"/>
            </a:xfrm>
            <a:custGeom>
              <a:avLst/>
              <a:gdLst/>
              <a:ahLst/>
              <a:cxnLst>
                <a:cxn ang="0">
                  <a:pos x="573" y="517"/>
                </a:cxn>
                <a:cxn ang="0">
                  <a:pos x="573" y="551"/>
                </a:cxn>
                <a:cxn ang="0">
                  <a:pos x="624" y="598"/>
                </a:cxn>
                <a:cxn ang="0">
                  <a:pos x="795" y="81"/>
                </a:cxn>
                <a:cxn ang="0">
                  <a:pos x="846" y="58"/>
                </a:cxn>
                <a:cxn ang="0">
                  <a:pos x="188" y="81"/>
                </a:cxn>
                <a:cxn ang="0">
                  <a:pos x="193" y="145"/>
                </a:cxn>
                <a:cxn ang="0">
                  <a:pos x="193" y="987"/>
                </a:cxn>
                <a:cxn ang="0">
                  <a:pos x="182" y="1057"/>
                </a:cxn>
                <a:cxn ang="0">
                  <a:pos x="335" y="964"/>
                </a:cxn>
                <a:cxn ang="0">
                  <a:pos x="341" y="98"/>
                </a:cxn>
                <a:cxn ang="0">
                  <a:pos x="51" y="0"/>
                </a:cxn>
                <a:cxn ang="0">
                  <a:pos x="885" y="6"/>
                </a:cxn>
                <a:cxn ang="0">
                  <a:pos x="903" y="29"/>
                </a:cxn>
                <a:cxn ang="0">
                  <a:pos x="903" y="278"/>
                </a:cxn>
                <a:cxn ang="0">
                  <a:pos x="897" y="308"/>
                </a:cxn>
                <a:cxn ang="0">
                  <a:pos x="863" y="313"/>
                </a:cxn>
                <a:cxn ang="0">
                  <a:pos x="851" y="296"/>
                </a:cxn>
                <a:cxn ang="0">
                  <a:pos x="834" y="226"/>
                </a:cxn>
                <a:cxn ang="0">
                  <a:pos x="704" y="93"/>
                </a:cxn>
                <a:cxn ang="0">
                  <a:pos x="454" y="58"/>
                </a:cxn>
                <a:cxn ang="0">
                  <a:pos x="403" y="81"/>
                </a:cxn>
                <a:cxn ang="0">
                  <a:pos x="386" y="505"/>
                </a:cxn>
                <a:cxn ang="0">
                  <a:pos x="545" y="464"/>
                </a:cxn>
                <a:cxn ang="0">
                  <a:pos x="624" y="284"/>
                </a:cxn>
                <a:cxn ang="0">
                  <a:pos x="641" y="249"/>
                </a:cxn>
                <a:cxn ang="0">
                  <a:pos x="670" y="255"/>
                </a:cxn>
                <a:cxn ang="0">
                  <a:pos x="681" y="284"/>
                </a:cxn>
                <a:cxn ang="0">
                  <a:pos x="681" y="755"/>
                </a:cxn>
                <a:cxn ang="0">
                  <a:pos x="670" y="784"/>
                </a:cxn>
                <a:cxn ang="0">
                  <a:pos x="641" y="789"/>
                </a:cxn>
                <a:cxn ang="0">
                  <a:pos x="624" y="766"/>
                </a:cxn>
                <a:cxn ang="0">
                  <a:pos x="585" y="638"/>
                </a:cxn>
                <a:cxn ang="0">
                  <a:pos x="460" y="569"/>
                </a:cxn>
                <a:cxn ang="0">
                  <a:pos x="386" y="958"/>
                </a:cxn>
                <a:cxn ang="0">
                  <a:pos x="420" y="1045"/>
                </a:cxn>
                <a:cxn ang="0">
                  <a:pos x="528" y="1057"/>
                </a:cxn>
                <a:cxn ang="0">
                  <a:pos x="556" y="1068"/>
                </a:cxn>
                <a:cxn ang="0">
                  <a:pos x="562" y="1097"/>
                </a:cxn>
                <a:cxn ang="0">
                  <a:pos x="539" y="1115"/>
                </a:cxn>
                <a:cxn ang="0">
                  <a:pos x="51" y="1115"/>
                </a:cxn>
                <a:cxn ang="0">
                  <a:pos x="12" y="1109"/>
                </a:cxn>
                <a:cxn ang="0">
                  <a:pos x="0" y="1086"/>
                </a:cxn>
                <a:cxn ang="0">
                  <a:pos x="12" y="1062"/>
                </a:cxn>
                <a:cxn ang="0">
                  <a:pos x="46" y="1057"/>
                </a:cxn>
                <a:cxn ang="0">
                  <a:pos x="114" y="1045"/>
                </a:cxn>
                <a:cxn ang="0">
                  <a:pos x="136" y="1010"/>
                </a:cxn>
                <a:cxn ang="0">
                  <a:pos x="136" y="151"/>
                </a:cxn>
                <a:cxn ang="0">
                  <a:pos x="91" y="58"/>
                </a:cxn>
                <a:cxn ang="0">
                  <a:pos x="23" y="58"/>
                </a:cxn>
                <a:cxn ang="0">
                  <a:pos x="0" y="40"/>
                </a:cxn>
                <a:cxn ang="0">
                  <a:pos x="6" y="11"/>
                </a:cxn>
                <a:cxn ang="0">
                  <a:pos x="40" y="0"/>
                </a:cxn>
              </a:cxnLst>
              <a:rect l="0" t="0" r="r" b="b"/>
              <a:pathLst>
                <a:path w="903" h="1115">
                  <a:moveTo>
                    <a:pt x="624" y="464"/>
                  </a:moveTo>
                  <a:lnTo>
                    <a:pt x="602" y="493"/>
                  </a:lnTo>
                  <a:lnTo>
                    <a:pt x="573" y="517"/>
                  </a:lnTo>
                  <a:lnTo>
                    <a:pt x="539" y="534"/>
                  </a:lnTo>
                  <a:lnTo>
                    <a:pt x="556" y="540"/>
                  </a:lnTo>
                  <a:lnTo>
                    <a:pt x="573" y="551"/>
                  </a:lnTo>
                  <a:lnTo>
                    <a:pt x="590" y="563"/>
                  </a:lnTo>
                  <a:lnTo>
                    <a:pt x="607" y="580"/>
                  </a:lnTo>
                  <a:lnTo>
                    <a:pt x="624" y="598"/>
                  </a:lnTo>
                  <a:lnTo>
                    <a:pt x="624" y="464"/>
                  </a:lnTo>
                  <a:close/>
                  <a:moveTo>
                    <a:pt x="761" y="58"/>
                  </a:moveTo>
                  <a:lnTo>
                    <a:pt x="795" y="81"/>
                  </a:lnTo>
                  <a:lnTo>
                    <a:pt x="823" y="104"/>
                  </a:lnTo>
                  <a:lnTo>
                    <a:pt x="846" y="133"/>
                  </a:lnTo>
                  <a:lnTo>
                    <a:pt x="846" y="58"/>
                  </a:lnTo>
                  <a:lnTo>
                    <a:pt x="761" y="58"/>
                  </a:lnTo>
                  <a:close/>
                  <a:moveTo>
                    <a:pt x="182" y="58"/>
                  </a:moveTo>
                  <a:lnTo>
                    <a:pt x="188" y="81"/>
                  </a:lnTo>
                  <a:lnTo>
                    <a:pt x="193" y="104"/>
                  </a:lnTo>
                  <a:lnTo>
                    <a:pt x="193" y="128"/>
                  </a:lnTo>
                  <a:lnTo>
                    <a:pt x="193" y="145"/>
                  </a:lnTo>
                  <a:lnTo>
                    <a:pt x="193" y="145"/>
                  </a:lnTo>
                  <a:lnTo>
                    <a:pt x="193" y="969"/>
                  </a:lnTo>
                  <a:lnTo>
                    <a:pt x="193" y="987"/>
                  </a:lnTo>
                  <a:lnTo>
                    <a:pt x="193" y="1010"/>
                  </a:lnTo>
                  <a:lnTo>
                    <a:pt x="188" y="1033"/>
                  </a:lnTo>
                  <a:lnTo>
                    <a:pt x="182" y="1057"/>
                  </a:lnTo>
                  <a:lnTo>
                    <a:pt x="346" y="1057"/>
                  </a:lnTo>
                  <a:lnTo>
                    <a:pt x="335" y="1004"/>
                  </a:lnTo>
                  <a:lnTo>
                    <a:pt x="335" y="964"/>
                  </a:lnTo>
                  <a:lnTo>
                    <a:pt x="335" y="162"/>
                  </a:lnTo>
                  <a:lnTo>
                    <a:pt x="335" y="133"/>
                  </a:lnTo>
                  <a:lnTo>
                    <a:pt x="341" y="98"/>
                  </a:lnTo>
                  <a:lnTo>
                    <a:pt x="352" y="58"/>
                  </a:lnTo>
                  <a:lnTo>
                    <a:pt x="182" y="58"/>
                  </a:lnTo>
                  <a:close/>
                  <a:moveTo>
                    <a:pt x="51" y="0"/>
                  </a:moveTo>
                  <a:lnTo>
                    <a:pt x="851" y="0"/>
                  </a:lnTo>
                  <a:lnTo>
                    <a:pt x="874" y="0"/>
                  </a:lnTo>
                  <a:lnTo>
                    <a:pt x="885" y="6"/>
                  </a:lnTo>
                  <a:lnTo>
                    <a:pt x="897" y="6"/>
                  </a:lnTo>
                  <a:lnTo>
                    <a:pt x="903" y="17"/>
                  </a:lnTo>
                  <a:lnTo>
                    <a:pt x="903" y="29"/>
                  </a:lnTo>
                  <a:lnTo>
                    <a:pt x="903" y="52"/>
                  </a:lnTo>
                  <a:lnTo>
                    <a:pt x="903" y="261"/>
                  </a:lnTo>
                  <a:lnTo>
                    <a:pt x="903" y="278"/>
                  </a:lnTo>
                  <a:lnTo>
                    <a:pt x="903" y="290"/>
                  </a:lnTo>
                  <a:lnTo>
                    <a:pt x="897" y="302"/>
                  </a:lnTo>
                  <a:lnTo>
                    <a:pt x="897" y="308"/>
                  </a:lnTo>
                  <a:lnTo>
                    <a:pt x="885" y="313"/>
                  </a:lnTo>
                  <a:lnTo>
                    <a:pt x="874" y="319"/>
                  </a:lnTo>
                  <a:lnTo>
                    <a:pt x="863" y="313"/>
                  </a:lnTo>
                  <a:lnTo>
                    <a:pt x="857" y="313"/>
                  </a:lnTo>
                  <a:lnTo>
                    <a:pt x="851" y="302"/>
                  </a:lnTo>
                  <a:lnTo>
                    <a:pt x="851" y="296"/>
                  </a:lnTo>
                  <a:lnTo>
                    <a:pt x="851" y="290"/>
                  </a:lnTo>
                  <a:lnTo>
                    <a:pt x="846" y="278"/>
                  </a:lnTo>
                  <a:lnTo>
                    <a:pt x="834" y="226"/>
                  </a:lnTo>
                  <a:lnTo>
                    <a:pt x="806" y="174"/>
                  </a:lnTo>
                  <a:lnTo>
                    <a:pt x="761" y="128"/>
                  </a:lnTo>
                  <a:lnTo>
                    <a:pt x="704" y="93"/>
                  </a:lnTo>
                  <a:lnTo>
                    <a:pt x="624" y="64"/>
                  </a:lnTo>
                  <a:lnTo>
                    <a:pt x="528" y="58"/>
                  </a:lnTo>
                  <a:lnTo>
                    <a:pt x="454" y="58"/>
                  </a:lnTo>
                  <a:lnTo>
                    <a:pt x="432" y="58"/>
                  </a:lnTo>
                  <a:lnTo>
                    <a:pt x="415" y="64"/>
                  </a:lnTo>
                  <a:lnTo>
                    <a:pt x="403" y="81"/>
                  </a:lnTo>
                  <a:lnTo>
                    <a:pt x="392" y="110"/>
                  </a:lnTo>
                  <a:lnTo>
                    <a:pt x="386" y="162"/>
                  </a:lnTo>
                  <a:lnTo>
                    <a:pt x="386" y="505"/>
                  </a:lnTo>
                  <a:lnTo>
                    <a:pt x="443" y="505"/>
                  </a:lnTo>
                  <a:lnTo>
                    <a:pt x="500" y="488"/>
                  </a:lnTo>
                  <a:lnTo>
                    <a:pt x="545" y="464"/>
                  </a:lnTo>
                  <a:lnTo>
                    <a:pt x="585" y="424"/>
                  </a:lnTo>
                  <a:lnTo>
                    <a:pt x="613" y="366"/>
                  </a:lnTo>
                  <a:lnTo>
                    <a:pt x="624" y="284"/>
                  </a:lnTo>
                  <a:lnTo>
                    <a:pt x="624" y="267"/>
                  </a:lnTo>
                  <a:lnTo>
                    <a:pt x="630" y="261"/>
                  </a:lnTo>
                  <a:lnTo>
                    <a:pt x="641" y="249"/>
                  </a:lnTo>
                  <a:lnTo>
                    <a:pt x="653" y="249"/>
                  </a:lnTo>
                  <a:lnTo>
                    <a:pt x="664" y="249"/>
                  </a:lnTo>
                  <a:lnTo>
                    <a:pt x="670" y="255"/>
                  </a:lnTo>
                  <a:lnTo>
                    <a:pt x="676" y="267"/>
                  </a:lnTo>
                  <a:lnTo>
                    <a:pt x="681" y="273"/>
                  </a:lnTo>
                  <a:lnTo>
                    <a:pt x="681" y="284"/>
                  </a:lnTo>
                  <a:lnTo>
                    <a:pt x="681" y="302"/>
                  </a:lnTo>
                  <a:lnTo>
                    <a:pt x="681" y="737"/>
                  </a:lnTo>
                  <a:lnTo>
                    <a:pt x="681" y="755"/>
                  </a:lnTo>
                  <a:lnTo>
                    <a:pt x="681" y="766"/>
                  </a:lnTo>
                  <a:lnTo>
                    <a:pt x="676" y="778"/>
                  </a:lnTo>
                  <a:lnTo>
                    <a:pt x="670" y="784"/>
                  </a:lnTo>
                  <a:lnTo>
                    <a:pt x="664" y="789"/>
                  </a:lnTo>
                  <a:lnTo>
                    <a:pt x="653" y="795"/>
                  </a:lnTo>
                  <a:lnTo>
                    <a:pt x="641" y="789"/>
                  </a:lnTo>
                  <a:lnTo>
                    <a:pt x="630" y="784"/>
                  </a:lnTo>
                  <a:lnTo>
                    <a:pt x="630" y="772"/>
                  </a:lnTo>
                  <a:lnTo>
                    <a:pt x="624" y="766"/>
                  </a:lnTo>
                  <a:lnTo>
                    <a:pt x="624" y="755"/>
                  </a:lnTo>
                  <a:lnTo>
                    <a:pt x="613" y="685"/>
                  </a:lnTo>
                  <a:lnTo>
                    <a:pt x="585" y="638"/>
                  </a:lnTo>
                  <a:lnTo>
                    <a:pt x="545" y="604"/>
                  </a:lnTo>
                  <a:lnTo>
                    <a:pt x="505" y="580"/>
                  </a:lnTo>
                  <a:lnTo>
                    <a:pt x="460" y="569"/>
                  </a:lnTo>
                  <a:lnTo>
                    <a:pt x="420" y="569"/>
                  </a:lnTo>
                  <a:lnTo>
                    <a:pt x="386" y="563"/>
                  </a:lnTo>
                  <a:lnTo>
                    <a:pt x="386" y="958"/>
                  </a:lnTo>
                  <a:lnTo>
                    <a:pt x="392" y="1004"/>
                  </a:lnTo>
                  <a:lnTo>
                    <a:pt x="397" y="1033"/>
                  </a:lnTo>
                  <a:lnTo>
                    <a:pt x="420" y="1045"/>
                  </a:lnTo>
                  <a:lnTo>
                    <a:pt x="454" y="1057"/>
                  </a:lnTo>
                  <a:lnTo>
                    <a:pt x="517" y="1057"/>
                  </a:lnTo>
                  <a:lnTo>
                    <a:pt x="528" y="1057"/>
                  </a:lnTo>
                  <a:lnTo>
                    <a:pt x="539" y="1057"/>
                  </a:lnTo>
                  <a:lnTo>
                    <a:pt x="551" y="1062"/>
                  </a:lnTo>
                  <a:lnTo>
                    <a:pt x="556" y="1068"/>
                  </a:lnTo>
                  <a:lnTo>
                    <a:pt x="562" y="1074"/>
                  </a:lnTo>
                  <a:lnTo>
                    <a:pt x="568" y="1086"/>
                  </a:lnTo>
                  <a:lnTo>
                    <a:pt x="562" y="1097"/>
                  </a:lnTo>
                  <a:lnTo>
                    <a:pt x="556" y="1103"/>
                  </a:lnTo>
                  <a:lnTo>
                    <a:pt x="551" y="1109"/>
                  </a:lnTo>
                  <a:lnTo>
                    <a:pt x="539" y="1115"/>
                  </a:lnTo>
                  <a:lnTo>
                    <a:pt x="528" y="1115"/>
                  </a:lnTo>
                  <a:lnTo>
                    <a:pt x="511" y="1115"/>
                  </a:lnTo>
                  <a:lnTo>
                    <a:pt x="51" y="1115"/>
                  </a:lnTo>
                  <a:lnTo>
                    <a:pt x="40" y="1115"/>
                  </a:lnTo>
                  <a:lnTo>
                    <a:pt x="23" y="1115"/>
                  </a:lnTo>
                  <a:lnTo>
                    <a:pt x="12" y="1109"/>
                  </a:lnTo>
                  <a:lnTo>
                    <a:pt x="6" y="1103"/>
                  </a:lnTo>
                  <a:lnTo>
                    <a:pt x="0" y="1097"/>
                  </a:lnTo>
                  <a:lnTo>
                    <a:pt x="0" y="1086"/>
                  </a:lnTo>
                  <a:lnTo>
                    <a:pt x="0" y="1074"/>
                  </a:lnTo>
                  <a:lnTo>
                    <a:pt x="6" y="1068"/>
                  </a:lnTo>
                  <a:lnTo>
                    <a:pt x="12" y="1062"/>
                  </a:lnTo>
                  <a:lnTo>
                    <a:pt x="23" y="1057"/>
                  </a:lnTo>
                  <a:lnTo>
                    <a:pt x="34" y="1057"/>
                  </a:lnTo>
                  <a:lnTo>
                    <a:pt x="46" y="1057"/>
                  </a:lnTo>
                  <a:lnTo>
                    <a:pt x="74" y="1057"/>
                  </a:lnTo>
                  <a:lnTo>
                    <a:pt x="97" y="1051"/>
                  </a:lnTo>
                  <a:lnTo>
                    <a:pt x="114" y="1045"/>
                  </a:lnTo>
                  <a:lnTo>
                    <a:pt x="125" y="1039"/>
                  </a:lnTo>
                  <a:lnTo>
                    <a:pt x="131" y="1028"/>
                  </a:lnTo>
                  <a:lnTo>
                    <a:pt x="136" y="1010"/>
                  </a:lnTo>
                  <a:lnTo>
                    <a:pt x="136" y="993"/>
                  </a:lnTo>
                  <a:lnTo>
                    <a:pt x="136" y="964"/>
                  </a:lnTo>
                  <a:lnTo>
                    <a:pt x="136" y="151"/>
                  </a:lnTo>
                  <a:lnTo>
                    <a:pt x="136" y="98"/>
                  </a:lnTo>
                  <a:lnTo>
                    <a:pt x="125" y="75"/>
                  </a:lnTo>
                  <a:lnTo>
                    <a:pt x="91" y="58"/>
                  </a:lnTo>
                  <a:lnTo>
                    <a:pt x="40" y="58"/>
                  </a:lnTo>
                  <a:lnTo>
                    <a:pt x="34" y="58"/>
                  </a:lnTo>
                  <a:lnTo>
                    <a:pt x="23" y="58"/>
                  </a:lnTo>
                  <a:lnTo>
                    <a:pt x="12" y="52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2" y="6"/>
                  </a:lnTo>
                  <a:lnTo>
                    <a:pt x="23" y="0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8" name="Freeform 40"/>
            <p:cNvSpPr>
              <a:spLocks/>
            </p:cNvSpPr>
            <p:nvPr/>
          </p:nvSpPr>
          <p:spPr bwMode="auto">
            <a:xfrm>
              <a:off x="11466" y="3844"/>
              <a:ext cx="369" cy="1626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4" y="0"/>
                </a:cxn>
                <a:cxn ang="0">
                  <a:pos x="369" y="6"/>
                </a:cxn>
                <a:cxn ang="0">
                  <a:pos x="369" y="18"/>
                </a:cxn>
                <a:cxn ang="0">
                  <a:pos x="369" y="18"/>
                </a:cxn>
                <a:cxn ang="0">
                  <a:pos x="369" y="23"/>
                </a:cxn>
                <a:cxn ang="0">
                  <a:pos x="364" y="23"/>
                </a:cxn>
                <a:cxn ang="0">
                  <a:pos x="358" y="29"/>
                </a:cxn>
                <a:cxn ang="0">
                  <a:pos x="347" y="41"/>
                </a:cxn>
                <a:cxn ang="0">
                  <a:pos x="261" y="151"/>
                </a:cxn>
                <a:cxn ang="0">
                  <a:pos x="193" y="267"/>
                </a:cxn>
                <a:cxn ang="0">
                  <a:pos x="148" y="395"/>
                </a:cxn>
                <a:cxn ang="0">
                  <a:pos x="114" y="529"/>
                </a:cxn>
                <a:cxn ang="0">
                  <a:pos x="97" y="668"/>
                </a:cxn>
                <a:cxn ang="0">
                  <a:pos x="91" y="813"/>
                </a:cxn>
                <a:cxn ang="0">
                  <a:pos x="97" y="941"/>
                </a:cxn>
                <a:cxn ang="0">
                  <a:pos x="114" y="1074"/>
                </a:cxn>
                <a:cxn ang="0">
                  <a:pos x="142" y="1208"/>
                </a:cxn>
                <a:cxn ang="0">
                  <a:pos x="188" y="1342"/>
                </a:cxn>
                <a:cxn ang="0">
                  <a:pos x="256" y="1463"/>
                </a:cxn>
                <a:cxn ang="0">
                  <a:pos x="341" y="1574"/>
                </a:cxn>
                <a:cxn ang="0">
                  <a:pos x="352" y="1585"/>
                </a:cxn>
                <a:cxn ang="0">
                  <a:pos x="364" y="1591"/>
                </a:cxn>
                <a:cxn ang="0">
                  <a:pos x="364" y="1597"/>
                </a:cxn>
                <a:cxn ang="0">
                  <a:pos x="369" y="1603"/>
                </a:cxn>
                <a:cxn ang="0">
                  <a:pos x="369" y="1609"/>
                </a:cxn>
                <a:cxn ang="0">
                  <a:pos x="369" y="1609"/>
                </a:cxn>
                <a:cxn ang="0">
                  <a:pos x="369" y="1609"/>
                </a:cxn>
                <a:cxn ang="0">
                  <a:pos x="369" y="1620"/>
                </a:cxn>
                <a:cxn ang="0">
                  <a:pos x="364" y="1626"/>
                </a:cxn>
                <a:cxn ang="0">
                  <a:pos x="352" y="1626"/>
                </a:cxn>
                <a:cxn ang="0">
                  <a:pos x="335" y="1614"/>
                </a:cxn>
                <a:cxn ang="0">
                  <a:pos x="301" y="1591"/>
                </a:cxn>
                <a:cxn ang="0">
                  <a:pos x="256" y="1545"/>
                </a:cxn>
                <a:cxn ang="0">
                  <a:pos x="210" y="1487"/>
                </a:cxn>
                <a:cxn ang="0">
                  <a:pos x="154" y="1411"/>
                </a:cxn>
                <a:cxn ang="0">
                  <a:pos x="103" y="1318"/>
                </a:cxn>
                <a:cxn ang="0">
                  <a:pos x="52" y="1179"/>
                </a:cxn>
                <a:cxn ang="0">
                  <a:pos x="17" y="1045"/>
                </a:cxn>
                <a:cxn ang="0">
                  <a:pos x="6" y="918"/>
                </a:cxn>
                <a:cxn ang="0">
                  <a:pos x="0" y="813"/>
                </a:cxn>
                <a:cxn ang="0">
                  <a:pos x="6" y="662"/>
                </a:cxn>
                <a:cxn ang="0">
                  <a:pos x="40" y="494"/>
                </a:cxn>
                <a:cxn ang="0">
                  <a:pos x="103" y="314"/>
                </a:cxn>
                <a:cxn ang="0">
                  <a:pos x="148" y="221"/>
                </a:cxn>
                <a:cxn ang="0">
                  <a:pos x="205" y="140"/>
                </a:cxn>
                <a:cxn ang="0">
                  <a:pos x="256" y="82"/>
                </a:cxn>
                <a:cxn ang="0">
                  <a:pos x="301" y="35"/>
                </a:cxn>
                <a:cxn ang="0">
                  <a:pos x="335" y="6"/>
                </a:cxn>
                <a:cxn ang="0">
                  <a:pos x="352" y="0"/>
                </a:cxn>
              </a:cxnLst>
              <a:rect l="0" t="0" r="r" b="b"/>
              <a:pathLst>
                <a:path w="369" h="1626">
                  <a:moveTo>
                    <a:pt x="352" y="0"/>
                  </a:moveTo>
                  <a:lnTo>
                    <a:pt x="364" y="0"/>
                  </a:lnTo>
                  <a:lnTo>
                    <a:pt x="369" y="6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9" y="23"/>
                  </a:lnTo>
                  <a:lnTo>
                    <a:pt x="364" y="23"/>
                  </a:lnTo>
                  <a:lnTo>
                    <a:pt x="358" y="29"/>
                  </a:lnTo>
                  <a:lnTo>
                    <a:pt x="347" y="41"/>
                  </a:lnTo>
                  <a:lnTo>
                    <a:pt x="261" y="151"/>
                  </a:lnTo>
                  <a:lnTo>
                    <a:pt x="193" y="267"/>
                  </a:lnTo>
                  <a:lnTo>
                    <a:pt x="148" y="395"/>
                  </a:lnTo>
                  <a:lnTo>
                    <a:pt x="114" y="529"/>
                  </a:lnTo>
                  <a:lnTo>
                    <a:pt x="97" y="668"/>
                  </a:lnTo>
                  <a:lnTo>
                    <a:pt x="91" y="813"/>
                  </a:lnTo>
                  <a:lnTo>
                    <a:pt x="97" y="941"/>
                  </a:lnTo>
                  <a:lnTo>
                    <a:pt x="114" y="1074"/>
                  </a:lnTo>
                  <a:lnTo>
                    <a:pt x="142" y="1208"/>
                  </a:lnTo>
                  <a:lnTo>
                    <a:pt x="188" y="1342"/>
                  </a:lnTo>
                  <a:lnTo>
                    <a:pt x="256" y="1463"/>
                  </a:lnTo>
                  <a:lnTo>
                    <a:pt x="341" y="1574"/>
                  </a:lnTo>
                  <a:lnTo>
                    <a:pt x="352" y="1585"/>
                  </a:lnTo>
                  <a:lnTo>
                    <a:pt x="364" y="1591"/>
                  </a:lnTo>
                  <a:lnTo>
                    <a:pt x="364" y="1597"/>
                  </a:lnTo>
                  <a:lnTo>
                    <a:pt x="369" y="1603"/>
                  </a:lnTo>
                  <a:lnTo>
                    <a:pt x="369" y="1609"/>
                  </a:lnTo>
                  <a:lnTo>
                    <a:pt x="369" y="1609"/>
                  </a:lnTo>
                  <a:lnTo>
                    <a:pt x="369" y="1609"/>
                  </a:lnTo>
                  <a:lnTo>
                    <a:pt x="369" y="1620"/>
                  </a:lnTo>
                  <a:lnTo>
                    <a:pt x="364" y="1626"/>
                  </a:lnTo>
                  <a:lnTo>
                    <a:pt x="352" y="1626"/>
                  </a:lnTo>
                  <a:lnTo>
                    <a:pt x="335" y="1614"/>
                  </a:lnTo>
                  <a:lnTo>
                    <a:pt x="301" y="1591"/>
                  </a:lnTo>
                  <a:lnTo>
                    <a:pt x="256" y="1545"/>
                  </a:lnTo>
                  <a:lnTo>
                    <a:pt x="210" y="1487"/>
                  </a:lnTo>
                  <a:lnTo>
                    <a:pt x="154" y="1411"/>
                  </a:lnTo>
                  <a:lnTo>
                    <a:pt x="103" y="1318"/>
                  </a:lnTo>
                  <a:lnTo>
                    <a:pt x="52" y="1179"/>
                  </a:lnTo>
                  <a:lnTo>
                    <a:pt x="17" y="1045"/>
                  </a:lnTo>
                  <a:lnTo>
                    <a:pt x="6" y="918"/>
                  </a:lnTo>
                  <a:lnTo>
                    <a:pt x="0" y="813"/>
                  </a:lnTo>
                  <a:lnTo>
                    <a:pt x="6" y="662"/>
                  </a:lnTo>
                  <a:lnTo>
                    <a:pt x="40" y="494"/>
                  </a:lnTo>
                  <a:lnTo>
                    <a:pt x="103" y="314"/>
                  </a:lnTo>
                  <a:lnTo>
                    <a:pt x="148" y="221"/>
                  </a:lnTo>
                  <a:lnTo>
                    <a:pt x="205" y="140"/>
                  </a:lnTo>
                  <a:lnTo>
                    <a:pt x="256" y="82"/>
                  </a:lnTo>
                  <a:lnTo>
                    <a:pt x="301" y="35"/>
                  </a:lnTo>
                  <a:lnTo>
                    <a:pt x="335" y="6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9" name="Freeform 41"/>
            <p:cNvSpPr>
              <a:spLocks noEditPoints="1"/>
            </p:cNvSpPr>
            <p:nvPr/>
          </p:nvSpPr>
          <p:spPr bwMode="auto">
            <a:xfrm>
              <a:off x="12045" y="4326"/>
              <a:ext cx="863" cy="1086"/>
            </a:xfrm>
            <a:custGeom>
              <a:avLst/>
              <a:gdLst/>
              <a:ahLst/>
              <a:cxnLst>
                <a:cxn ang="0">
                  <a:pos x="63" y="801"/>
                </a:cxn>
                <a:cxn ang="0">
                  <a:pos x="40" y="981"/>
                </a:cxn>
                <a:cxn ang="0">
                  <a:pos x="68" y="1045"/>
                </a:cxn>
                <a:cxn ang="0">
                  <a:pos x="199" y="993"/>
                </a:cxn>
                <a:cxn ang="0">
                  <a:pos x="239" y="842"/>
                </a:cxn>
                <a:cxn ang="0">
                  <a:pos x="102" y="645"/>
                </a:cxn>
                <a:cxn ang="0">
                  <a:pos x="284" y="0"/>
                </a:cxn>
                <a:cxn ang="0">
                  <a:pos x="290" y="23"/>
                </a:cxn>
                <a:cxn ang="0">
                  <a:pos x="267" y="35"/>
                </a:cxn>
                <a:cxn ang="0">
                  <a:pos x="136" y="169"/>
                </a:cxn>
                <a:cxn ang="0">
                  <a:pos x="85" y="389"/>
                </a:cxn>
                <a:cxn ang="0">
                  <a:pos x="119" y="500"/>
                </a:cxn>
                <a:cxn ang="0">
                  <a:pos x="363" y="180"/>
                </a:cxn>
                <a:cxn ang="0">
                  <a:pos x="590" y="76"/>
                </a:cxn>
                <a:cxn ang="0">
                  <a:pos x="783" y="116"/>
                </a:cxn>
                <a:cxn ang="0">
                  <a:pos x="863" y="314"/>
                </a:cxn>
                <a:cxn ang="0">
                  <a:pos x="749" y="616"/>
                </a:cxn>
                <a:cxn ang="0">
                  <a:pos x="500" y="755"/>
                </a:cxn>
                <a:cxn ang="0">
                  <a:pos x="363" y="668"/>
                </a:cxn>
                <a:cxn ang="0">
                  <a:pos x="352" y="592"/>
                </a:cxn>
                <a:cxn ang="0">
                  <a:pos x="369" y="552"/>
                </a:cxn>
                <a:cxn ang="0">
                  <a:pos x="409" y="546"/>
                </a:cxn>
                <a:cxn ang="0">
                  <a:pos x="426" y="563"/>
                </a:cxn>
                <a:cxn ang="0">
                  <a:pos x="426" y="575"/>
                </a:cxn>
                <a:cxn ang="0">
                  <a:pos x="420" y="598"/>
                </a:cxn>
                <a:cxn ang="0">
                  <a:pos x="397" y="656"/>
                </a:cxn>
                <a:cxn ang="0">
                  <a:pos x="471" y="714"/>
                </a:cxn>
                <a:cxn ang="0">
                  <a:pos x="585" y="685"/>
                </a:cxn>
                <a:cxn ang="0">
                  <a:pos x="715" y="500"/>
                </a:cxn>
                <a:cxn ang="0">
                  <a:pos x="766" y="261"/>
                </a:cxn>
                <a:cxn ang="0">
                  <a:pos x="727" y="140"/>
                </a:cxn>
                <a:cxn ang="0">
                  <a:pos x="596" y="111"/>
                </a:cxn>
                <a:cxn ang="0">
                  <a:pos x="386" y="209"/>
                </a:cxn>
                <a:cxn ang="0">
                  <a:pos x="148" y="534"/>
                </a:cxn>
                <a:cxn ang="0">
                  <a:pos x="148" y="534"/>
                </a:cxn>
                <a:cxn ang="0">
                  <a:pos x="222" y="639"/>
                </a:cxn>
                <a:cxn ang="0">
                  <a:pos x="301" y="749"/>
                </a:cxn>
                <a:cxn ang="0">
                  <a:pos x="301" y="894"/>
                </a:cxn>
                <a:cxn ang="0">
                  <a:pos x="165" y="1074"/>
                </a:cxn>
                <a:cxn ang="0">
                  <a:pos x="23" y="1045"/>
                </a:cxn>
                <a:cxn ang="0">
                  <a:pos x="0" y="900"/>
                </a:cxn>
                <a:cxn ang="0">
                  <a:pos x="51" y="680"/>
                </a:cxn>
                <a:cxn ang="0">
                  <a:pos x="29" y="540"/>
                </a:cxn>
                <a:cxn ang="0">
                  <a:pos x="23" y="331"/>
                </a:cxn>
                <a:cxn ang="0">
                  <a:pos x="153" y="64"/>
                </a:cxn>
              </a:cxnLst>
              <a:rect l="0" t="0" r="r" b="b"/>
              <a:pathLst>
                <a:path w="863" h="1086">
                  <a:moveTo>
                    <a:pt x="102" y="645"/>
                  </a:moveTo>
                  <a:lnTo>
                    <a:pt x="85" y="714"/>
                  </a:lnTo>
                  <a:lnTo>
                    <a:pt x="63" y="801"/>
                  </a:lnTo>
                  <a:lnTo>
                    <a:pt x="46" y="883"/>
                  </a:lnTo>
                  <a:lnTo>
                    <a:pt x="40" y="958"/>
                  </a:lnTo>
                  <a:lnTo>
                    <a:pt x="40" y="981"/>
                  </a:lnTo>
                  <a:lnTo>
                    <a:pt x="40" y="1005"/>
                  </a:lnTo>
                  <a:lnTo>
                    <a:pt x="51" y="1028"/>
                  </a:lnTo>
                  <a:lnTo>
                    <a:pt x="68" y="1045"/>
                  </a:lnTo>
                  <a:lnTo>
                    <a:pt x="102" y="1051"/>
                  </a:lnTo>
                  <a:lnTo>
                    <a:pt x="153" y="1034"/>
                  </a:lnTo>
                  <a:lnTo>
                    <a:pt x="199" y="993"/>
                  </a:lnTo>
                  <a:lnTo>
                    <a:pt x="227" y="935"/>
                  </a:lnTo>
                  <a:lnTo>
                    <a:pt x="239" y="865"/>
                  </a:lnTo>
                  <a:lnTo>
                    <a:pt x="239" y="842"/>
                  </a:lnTo>
                  <a:lnTo>
                    <a:pt x="233" y="825"/>
                  </a:lnTo>
                  <a:lnTo>
                    <a:pt x="222" y="801"/>
                  </a:lnTo>
                  <a:lnTo>
                    <a:pt x="102" y="645"/>
                  </a:lnTo>
                  <a:close/>
                  <a:moveTo>
                    <a:pt x="273" y="0"/>
                  </a:moveTo>
                  <a:lnTo>
                    <a:pt x="278" y="0"/>
                  </a:lnTo>
                  <a:lnTo>
                    <a:pt x="284" y="0"/>
                  </a:lnTo>
                  <a:lnTo>
                    <a:pt x="290" y="6"/>
                  </a:lnTo>
                  <a:lnTo>
                    <a:pt x="290" y="12"/>
                  </a:lnTo>
                  <a:lnTo>
                    <a:pt x="290" y="23"/>
                  </a:lnTo>
                  <a:lnTo>
                    <a:pt x="284" y="29"/>
                  </a:lnTo>
                  <a:lnTo>
                    <a:pt x="278" y="35"/>
                  </a:lnTo>
                  <a:lnTo>
                    <a:pt x="267" y="35"/>
                  </a:lnTo>
                  <a:lnTo>
                    <a:pt x="222" y="58"/>
                  </a:lnTo>
                  <a:lnTo>
                    <a:pt x="176" y="105"/>
                  </a:lnTo>
                  <a:lnTo>
                    <a:pt x="136" y="169"/>
                  </a:lnTo>
                  <a:lnTo>
                    <a:pt x="108" y="238"/>
                  </a:lnTo>
                  <a:lnTo>
                    <a:pt x="91" y="320"/>
                  </a:lnTo>
                  <a:lnTo>
                    <a:pt x="85" y="389"/>
                  </a:lnTo>
                  <a:lnTo>
                    <a:pt x="85" y="418"/>
                  </a:lnTo>
                  <a:lnTo>
                    <a:pt x="97" y="459"/>
                  </a:lnTo>
                  <a:lnTo>
                    <a:pt x="119" y="500"/>
                  </a:lnTo>
                  <a:lnTo>
                    <a:pt x="199" y="360"/>
                  </a:lnTo>
                  <a:lnTo>
                    <a:pt x="278" y="261"/>
                  </a:lnTo>
                  <a:lnTo>
                    <a:pt x="363" y="180"/>
                  </a:lnTo>
                  <a:lnTo>
                    <a:pt x="443" y="128"/>
                  </a:lnTo>
                  <a:lnTo>
                    <a:pt x="522" y="93"/>
                  </a:lnTo>
                  <a:lnTo>
                    <a:pt x="590" y="76"/>
                  </a:lnTo>
                  <a:lnTo>
                    <a:pt x="653" y="70"/>
                  </a:lnTo>
                  <a:lnTo>
                    <a:pt x="727" y="81"/>
                  </a:lnTo>
                  <a:lnTo>
                    <a:pt x="783" y="116"/>
                  </a:lnTo>
                  <a:lnTo>
                    <a:pt x="829" y="174"/>
                  </a:lnTo>
                  <a:lnTo>
                    <a:pt x="857" y="238"/>
                  </a:lnTo>
                  <a:lnTo>
                    <a:pt x="863" y="314"/>
                  </a:lnTo>
                  <a:lnTo>
                    <a:pt x="846" y="424"/>
                  </a:lnTo>
                  <a:lnTo>
                    <a:pt x="806" y="529"/>
                  </a:lnTo>
                  <a:lnTo>
                    <a:pt x="749" y="616"/>
                  </a:lnTo>
                  <a:lnTo>
                    <a:pt x="670" y="691"/>
                  </a:lnTo>
                  <a:lnTo>
                    <a:pt x="585" y="738"/>
                  </a:lnTo>
                  <a:lnTo>
                    <a:pt x="500" y="755"/>
                  </a:lnTo>
                  <a:lnTo>
                    <a:pt x="437" y="743"/>
                  </a:lnTo>
                  <a:lnTo>
                    <a:pt x="392" y="714"/>
                  </a:lnTo>
                  <a:lnTo>
                    <a:pt x="363" y="668"/>
                  </a:lnTo>
                  <a:lnTo>
                    <a:pt x="352" y="616"/>
                  </a:lnTo>
                  <a:lnTo>
                    <a:pt x="352" y="604"/>
                  </a:lnTo>
                  <a:lnTo>
                    <a:pt x="352" y="592"/>
                  </a:lnTo>
                  <a:lnTo>
                    <a:pt x="358" y="575"/>
                  </a:lnTo>
                  <a:lnTo>
                    <a:pt x="363" y="563"/>
                  </a:lnTo>
                  <a:lnTo>
                    <a:pt x="369" y="552"/>
                  </a:lnTo>
                  <a:lnTo>
                    <a:pt x="380" y="546"/>
                  </a:lnTo>
                  <a:lnTo>
                    <a:pt x="397" y="546"/>
                  </a:lnTo>
                  <a:lnTo>
                    <a:pt x="409" y="546"/>
                  </a:lnTo>
                  <a:lnTo>
                    <a:pt x="420" y="552"/>
                  </a:lnTo>
                  <a:lnTo>
                    <a:pt x="426" y="558"/>
                  </a:lnTo>
                  <a:lnTo>
                    <a:pt x="426" y="563"/>
                  </a:lnTo>
                  <a:lnTo>
                    <a:pt x="426" y="569"/>
                  </a:lnTo>
                  <a:lnTo>
                    <a:pt x="426" y="575"/>
                  </a:lnTo>
                  <a:lnTo>
                    <a:pt x="426" y="575"/>
                  </a:lnTo>
                  <a:lnTo>
                    <a:pt x="426" y="587"/>
                  </a:lnTo>
                  <a:lnTo>
                    <a:pt x="426" y="592"/>
                  </a:lnTo>
                  <a:lnTo>
                    <a:pt x="420" y="598"/>
                  </a:lnTo>
                  <a:lnTo>
                    <a:pt x="409" y="610"/>
                  </a:lnTo>
                  <a:lnTo>
                    <a:pt x="392" y="616"/>
                  </a:lnTo>
                  <a:lnTo>
                    <a:pt x="397" y="656"/>
                  </a:lnTo>
                  <a:lnTo>
                    <a:pt x="420" y="685"/>
                  </a:lnTo>
                  <a:lnTo>
                    <a:pt x="443" y="709"/>
                  </a:lnTo>
                  <a:lnTo>
                    <a:pt x="471" y="714"/>
                  </a:lnTo>
                  <a:lnTo>
                    <a:pt x="494" y="720"/>
                  </a:lnTo>
                  <a:lnTo>
                    <a:pt x="539" y="709"/>
                  </a:lnTo>
                  <a:lnTo>
                    <a:pt x="585" y="685"/>
                  </a:lnTo>
                  <a:lnTo>
                    <a:pt x="636" y="639"/>
                  </a:lnTo>
                  <a:lnTo>
                    <a:pt x="687" y="563"/>
                  </a:lnTo>
                  <a:lnTo>
                    <a:pt x="715" y="500"/>
                  </a:lnTo>
                  <a:lnTo>
                    <a:pt x="744" y="418"/>
                  </a:lnTo>
                  <a:lnTo>
                    <a:pt x="761" y="337"/>
                  </a:lnTo>
                  <a:lnTo>
                    <a:pt x="766" y="261"/>
                  </a:lnTo>
                  <a:lnTo>
                    <a:pt x="761" y="215"/>
                  </a:lnTo>
                  <a:lnTo>
                    <a:pt x="749" y="174"/>
                  </a:lnTo>
                  <a:lnTo>
                    <a:pt x="727" y="140"/>
                  </a:lnTo>
                  <a:lnTo>
                    <a:pt x="693" y="111"/>
                  </a:lnTo>
                  <a:lnTo>
                    <a:pt x="647" y="105"/>
                  </a:lnTo>
                  <a:lnTo>
                    <a:pt x="596" y="111"/>
                  </a:lnTo>
                  <a:lnTo>
                    <a:pt x="534" y="122"/>
                  </a:lnTo>
                  <a:lnTo>
                    <a:pt x="460" y="157"/>
                  </a:lnTo>
                  <a:lnTo>
                    <a:pt x="386" y="209"/>
                  </a:lnTo>
                  <a:lnTo>
                    <a:pt x="301" y="291"/>
                  </a:lnTo>
                  <a:lnTo>
                    <a:pt x="222" y="395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70" y="563"/>
                  </a:lnTo>
                  <a:lnTo>
                    <a:pt x="193" y="604"/>
                  </a:lnTo>
                  <a:lnTo>
                    <a:pt x="222" y="639"/>
                  </a:lnTo>
                  <a:lnTo>
                    <a:pt x="244" y="668"/>
                  </a:lnTo>
                  <a:lnTo>
                    <a:pt x="278" y="714"/>
                  </a:lnTo>
                  <a:lnTo>
                    <a:pt x="301" y="749"/>
                  </a:lnTo>
                  <a:lnTo>
                    <a:pt x="312" y="778"/>
                  </a:lnTo>
                  <a:lnTo>
                    <a:pt x="312" y="819"/>
                  </a:lnTo>
                  <a:lnTo>
                    <a:pt x="301" y="894"/>
                  </a:lnTo>
                  <a:lnTo>
                    <a:pt x="273" y="970"/>
                  </a:lnTo>
                  <a:lnTo>
                    <a:pt x="222" y="1028"/>
                  </a:lnTo>
                  <a:lnTo>
                    <a:pt x="165" y="1074"/>
                  </a:lnTo>
                  <a:lnTo>
                    <a:pt x="102" y="1086"/>
                  </a:lnTo>
                  <a:lnTo>
                    <a:pt x="51" y="1074"/>
                  </a:lnTo>
                  <a:lnTo>
                    <a:pt x="23" y="1045"/>
                  </a:lnTo>
                  <a:lnTo>
                    <a:pt x="6" y="1005"/>
                  </a:lnTo>
                  <a:lnTo>
                    <a:pt x="0" y="958"/>
                  </a:lnTo>
                  <a:lnTo>
                    <a:pt x="0" y="900"/>
                  </a:lnTo>
                  <a:lnTo>
                    <a:pt x="12" y="831"/>
                  </a:lnTo>
                  <a:lnTo>
                    <a:pt x="34" y="755"/>
                  </a:lnTo>
                  <a:lnTo>
                    <a:pt x="51" y="680"/>
                  </a:lnTo>
                  <a:lnTo>
                    <a:pt x="74" y="610"/>
                  </a:lnTo>
                  <a:lnTo>
                    <a:pt x="46" y="575"/>
                  </a:lnTo>
                  <a:lnTo>
                    <a:pt x="29" y="540"/>
                  </a:lnTo>
                  <a:lnTo>
                    <a:pt x="17" y="494"/>
                  </a:lnTo>
                  <a:lnTo>
                    <a:pt x="12" y="436"/>
                  </a:lnTo>
                  <a:lnTo>
                    <a:pt x="23" y="331"/>
                  </a:lnTo>
                  <a:lnTo>
                    <a:pt x="51" y="227"/>
                  </a:lnTo>
                  <a:lnTo>
                    <a:pt x="97" y="140"/>
                  </a:lnTo>
                  <a:lnTo>
                    <a:pt x="153" y="64"/>
                  </a:lnTo>
                  <a:lnTo>
                    <a:pt x="210" y="18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0" name="Freeform 42"/>
            <p:cNvSpPr>
              <a:spLocks/>
            </p:cNvSpPr>
            <p:nvPr/>
          </p:nvSpPr>
          <p:spPr bwMode="auto">
            <a:xfrm>
              <a:off x="13067" y="4535"/>
              <a:ext cx="408" cy="761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32" y="0"/>
                </a:cxn>
                <a:cxn ang="0">
                  <a:pos x="244" y="0"/>
                </a:cxn>
                <a:cxn ang="0">
                  <a:pos x="249" y="6"/>
                </a:cxn>
                <a:cxn ang="0">
                  <a:pos x="249" y="18"/>
                </a:cxn>
                <a:cxn ang="0">
                  <a:pos x="255" y="29"/>
                </a:cxn>
                <a:cxn ang="0">
                  <a:pos x="255" y="668"/>
                </a:cxn>
                <a:cxn ang="0">
                  <a:pos x="255" y="691"/>
                </a:cxn>
                <a:cxn ang="0">
                  <a:pos x="261" y="703"/>
                </a:cxn>
                <a:cxn ang="0">
                  <a:pos x="278" y="714"/>
                </a:cxn>
                <a:cxn ang="0">
                  <a:pos x="312" y="720"/>
                </a:cxn>
                <a:cxn ang="0">
                  <a:pos x="363" y="720"/>
                </a:cxn>
                <a:cxn ang="0">
                  <a:pos x="408" y="720"/>
                </a:cxn>
                <a:cxn ang="0">
                  <a:pos x="408" y="761"/>
                </a:cxn>
                <a:cxn ang="0">
                  <a:pos x="380" y="761"/>
                </a:cxn>
                <a:cxn ang="0">
                  <a:pos x="334" y="761"/>
                </a:cxn>
                <a:cxn ang="0">
                  <a:pos x="283" y="761"/>
                </a:cxn>
                <a:cxn ang="0">
                  <a:pos x="238" y="761"/>
                </a:cxn>
                <a:cxn ang="0">
                  <a:pos x="204" y="755"/>
                </a:cxn>
                <a:cxn ang="0">
                  <a:pos x="170" y="761"/>
                </a:cxn>
                <a:cxn ang="0">
                  <a:pos x="125" y="761"/>
                </a:cxn>
                <a:cxn ang="0">
                  <a:pos x="73" y="761"/>
                </a:cxn>
                <a:cxn ang="0">
                  <a:pos x="28" y="761"/>
                </a:cxn>
                <a:cxn ang="0">
                  <a:pos x="5" y="761"/>
                </a:cxn>
                <a:cxn ang="0">
                  <a:pos x="5" y="720"/>
                </a:cxn>
                <a:cxn ang="0">
                  <a:pos x="45" y="720"/>
                </a:cxn>
                <a:cxn ang="0">
                  <a:pos x="102" y="720"/>
                </a:cxn>
                <a:cxn ang="0">
                  <a:pos x="136" y="714"/>
                </a:cxn>
                <a:cxn ang="0">
                  <a:pos x="153" y="703"/>
                </a:cxn>
                <a:cxn ang="0">
                  <a:pos x="159" y="691"/>
                </a:cxn>
                <a:cxn ang="0">
                  <a:pos x="159" y="668"/>
                </a:cxn>
                <a:cxn ang="0">
                  <a:pos x="159" y="82"/>
                </a:cxn>
                <a:cxn ang="0">
                  <a:pos x="96" y="105"/>
                </a:cxn>
                <a:cxn ang="0">
                  <a:pos x="39" y="111"/>
                </a:cxn>
                <a:cxn ang="0">
                  <a:pos x="0" y="111"/>
                </a:cxn>
                <a:cxn ang="0">
                  <a:pos x="0" y="70"/>
                </a:cxn>
                <a:cxn ang="0">
                  <a:pos x="39" y="70"/>
                </a:cxn>
                <a:cxn ang="0">
                  <a:pos x="102" y="64"/>
                </a:cxn>
                <a:cxn ang="0">
                  <a:pos x="159" y="41"/>
                </a:cxn>
                <a:cxn ang="0">
                  <a:pos x="215" y="0"/>
                </a:cxn>
              </a:cxnLst>
              <a:rect l="0" t="0" r="r" b="b"/>
              <a:pathLst>
                <a:path w="408" h="761">
                  <a:moveTo>
                    <a:pt x="215" y="0"/>
                  </a:moveTo>
                  <a:lnTo>
                    <a:pt x="232" y="0"/>
                  </a:lnTo>
                  <a:lnTo>
                    <a:pt x="244" y="0"/>
                  </a:lnTo>
                  <a:lnTo>
                    <a:pt x="249" y="6"/>
                  </a:lnTo>
                  <a:lnTo>
                    <a:pt x="249" y="18"/>
                  </a:lnTo>
                  <a:lnTo>
                    <a:pt x="255" y="29"/>
                  </a:lnTo>
                  <a:lnTo>
                    <a:pt x="255" y="668"/>
                  </a:lnTo>
                  <a:lnTo>
                    <a:pt x="255" y="691"/>
                  </a:lnTo>
                  <a:lnTo>
                    <a:pt x="261" y="703"/>
                  </a:lnTo>
                  <a:lnTo>
                    <a:pt x="278" y="714"/>
                  </a:lnTo>
                  <a:lnTo>
                    <a:pt x="312" y="720"/>
                  </a:lnTo>
                  <a:lnTo>
                    <a:pt x="363" y="720"/>
                  </a:lnTo>
                  <a:lnTo>
                    <a:pt x="408" y="720"/>
                  </a:lnTo>
                  <a:lnTo>
                    <a:pt x="408" y="761"/>
                  </a:lnTo>
                  <a:lnTo>
                    <a:pt x="380" y="761"/>
                  </a:lnTo>
                  <a:lnTo>
                    <a:pt x="334" y="761"/>
                  </a:lnTo>
                  <a:lnTo>
                    <a:pt x="283" y="761"/>
                  </a:lnTo>
                  <a:lnTo>
                    <a:pt x="238" y="761"/>
                  </a:lnTo>
                  <a:lnTo>
                    <a:pt x="204" y="755"/>
                  </a:lnTo>
                  <a:lnTo>
                    <a:pt x="170" y="761"/>
                  </a:lnTo>
                  <a:lnTo>
                    <a:pt x="125" y="761"/>
                  </a:lnTo>
                  <a:lnTo>
                    <a:pt x="73" y="761"/>
                  </a:lnTo>
                  <a:lnTo>
                    <a:pt x="28" y="761"/>
                  </a:lnTo>
                  <a:lnTo>
                    <a:pt x="5" y="761"/>
                  </a:lnTo>
                  <a:lnTo>
                    <a:pt x="5" y="720"/>
                  </a:lnTo>
                  <a:lnTo>
                    <a:pt x="45" y="720"/>
                  </a:lnTo>
                  <a:lnTo>
                    <a:pt x="102" y="720"/>
                  </a:lnTo>
                  <a:lnTo>
                    <a:pt x="136" y="714"/>
                  </a:lnTo>
                  <a:lnTo>
                    <a:pt x="153" y="703"/>
                  </a:lnTo>
                  <a:lnTo>
                    <a:pt x="159" y="691"/>
                  </a:lnTo>
                  <a:lnTo>
                    <a:pt x="159" y="668"/>
                  </a:lnTo>
                  <a:lnTo>
                    <a:pt x="159" y="82"/>
                  </a:lnTo>
                  <a:lnTo>
                    <a:pt x="96" y="105"/>
                  </a:lnTo>
                  <a:lnTo>
                    <a:pt x="39" y="111"/>
                  </a:lnTo>
                  <a:lnTo>
                    <a:pt x="0" y="111"/>
                  </a:lnTo>
                  <a:lnTo>
                    <a:pt x="0" y="70"/>
                  </a:lnTo>
                  <a:lnTo>
                    <a:pt x="39" y="70"/>
                  </a:lnTo>
                  <a:lnTo>
                    <a:pt x="102" y="64"/>
                  </a:lnTo>
                  <a:lnTo>
                    <a:pt x="159" y="41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1" name="Freeform 43"/>
            <p:cNvSpPr>
              <a:spLocks noEditPoints="1"/>
            </p:cNvSpPr>
            <p:nvPr/>
          </p:nvSpPr>
          <p:spPr bwMode="auto">
            <a:xfrm>
              <a:off x="13742" y="3844"/>
              <a:ext cx="369" cy="1626"/>
            </a:xfrm>
            <a:custGeom>
              <a:avLst/>
              <a:gdLst/>
              <a:ahLst/>
              <a:cxnLst>
                <a:cxn ang="0">
                  <a:pos x="369" y="813"/>
                </a:cxn>
                <a:cxn ang="0">
                  <a:pos x="369" y="813"/>
                </a:cxn>
                <a:cxn ang="0">
                  <a:pos x="369" y="813"/>
                </a:cxn>
                <a:cxn ang="0">
                  <a:pos x="369" y="813"/>
                </a:cxn>
                <a:cxn ang="0">
                  <a:pos x="17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13" y="76"/>
                </a:cxn>
                <a:cxn ang="0">
                  <a:pos x="164" y="134"/>
                </a:cxn>
                <a:cxn ang="0">
                  <a:pos x="216" y="215"/>
                </a:cxn>
                <a:cxn ang="0">
                  <a:pos x="267" y="302"/>
                </a:cxn>
                <a:cxn ang="0">
                  <a:pos x="318" y="442"/>
                </a:cxn>
                <a:cxn ang="0">
                  <a:pos x="352" y="581"/>
                </a:cxn>
                <a:cxn ang="0">
                  <a:pos x="369" y="703"/>
                </a:cxn>
                <a:cxn ang="0">
                  <a:pos x="369" y="813"/>
                </a:cxn>
                <a:cxn ang="0">
                  <a:pos x="363" y="958"/>
                </a:cxn>
                <a:cxn ang="0">
                  <a:pos x="335" y="1133"/>
                </a:cxn>
                <a:cxn ang="0">
                  <a:pos x="272" y="1307"/>
                </a:cxn>
                <a:cxn ang="0">
                  <a:pos x="221" y="1405"/>
                </a:cxn>
                <a:cxn ang="0">
                  <a:pos x="164" y="1481"/>
                </a:cxn>
                <a:cxn ang="0">
                  <a:pos x="113" y="1545"/>
                </a:cxn>
                <a:cxn ang="0">
                  <a:pos x="68" y="1591"/>
                </a:cxn>
                <a:cxn ang="0">
                  <a:pos x="34" y="1614"/>
                </a:cxn>
                <a:cxn ang="0">
                  <a:pos x="17" y="1626"/>
                </a:cxn>
                <a:cxn ang="0">
                  <a:pos x="11" y="1620"/>
                </a:cxn>
                <a:cxn ang="0">
                  <a:pos x="6" y="1614"/>
                </a:cxn>
                <a:cxn ang="0">
                  <a:pos x="0" y="1609"/>
                </a:cxn>
                <a:cxn ang="0">
                  <a:pos x="0" y="1609"/>
                </a:cxn>
                <a:cxn ang="0">
                  <a:pos x="0" y="1603"/>
                </a:cxn>
                <a:cxn ang="0">
                  <a:pos x="6" y="1597"/>
                </a:cxn>
                <a:cxn ang="0">
                  <a:pos x="11" y="1591"/>
                </a:cxn>
                <a:cxn ang="0">
                  <a:pos x="23" y="1580"/>
                </a:cxn>
                <a:cxn ang="0">
                  <a:pos x="113" y="1475"/>
                </a:cxn>
                <a:cxn ang="0">
                  <a:pos x="176" y="1353"/>
                </a:cxn>
                <a:cxn ang="0">
                  <a:pos x="227" y="1225"/>
                </a:cxn>
                <a:cxn ang="0">
                  <a:pos x="255" y="1092"/>
                </a:cxn>
                <a:cxn ang="0">
                  <a:pos x="272" y="953"/>
                </a:cxn>
                <a:cxn ang="0">
                  <a:pos x="278" y="813"/>
                </a:cxn>
                <a:cxn ang="0">
                  <a:pos x="267" y="616"/>
                </a:cxn>
                <a:cxn ang="0">
                  <a:pos x="238" y="442"/>
                </a:cxn>
                <a:cxn ang="0">
                  <a:pos x="187" y="291"/>
                </a:cxn>
                <a:cxn ang="0">
                  <a:pos x="119" y="157"/>
                </a:cxn>
                <a:cxn ang="0">
                  <a:pos x="28" y="53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6" y="2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69" h="1626">
                  <a:moveTo>
                    <a:pt x="369" y="813"/>
                  </a:moveTo>
                  <a:lnTo>
                    <a:pt x="369" y="813"/>
                  </a:lnTo>
                  <a:lnTo>
                    <a:pt x="369" y="813"/>
                  </a:lnTo>
                  <a:lnTo>
                    <a:pt x="369" y="813"/>
                  </a:lnTo>
                  <a:close/>
                  <a:moveTo>
                    <a:pt x="17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13" y="76"/>
                  </a:lnTo>
                  <a:lnTo>
                    <a:pt x="164" y="134"/>
                  </a:lnTo>
                  <a:lnTo>
                    <a:pt x="216" y="215"/>
                  </a:lnTo>
                  <a:lnTo>
                    <a:pt x="267" y="302"/>
                  </a:lnTo>
                  <a:lnTo>
                    <a:pt x="318" y="442"/>
                  </a:lnTo>
                  <a:lnTo>
                    <a:pt x="352" y="581"/>
                  </a:lnTo>
                  <a:lnTo>
                    <a:pt x="369" y="703"/>
                  </a:lnTo>
                  <a:lnTo>
                    <a:pt x="369" y="813"/>
                  </a:lnTo>
                  <a:lnTo>
                    <a:pt x="363" y="958"/>
                  </a:lnTo>
                  <a:lnTo>
                    <a:pt x="335" y="1133"/>
                  </a:lnTo>
                  <a:lnTo>
                    <a:pt x="272" y="1307"/>
                  </a:lnTo>
                  <a:lnTo>
                    <a:pt x="221" y="1405"/>
                  </a:lnTo>
                  <a:lnTo>
                    <a:pt x="164" y="1481"/>
                  </a:lnTo>
                  <a:lnTo>
                    <a:pt x="113" y="1545"/>
                  </a:lnTo>
                  <a:lnTo>
                    <a:pt x="68" y="1591"/>
                  </a:lnTo>
                  <a:lnTo>
                    <a:pt x="34" y="1614"/>
                  </a:lnTo>
                  <a:lnTo>
                    <a:pt x="17" y="1626"/>
                  </a:lnTo>
                  <a:lnTo>
                    <a:pt x="11" y="1620"/>
                  </a:lnTo>
                  <a:lnTo>
                    <a:pt x="6" y="1614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0" y="1603"/>
                  </a:lnTo>
                  <a:lnTo>
                    <a:pt x="6" y="1597"/>
                  </a:lnTo>
                  <a:lnTo>
                    <a:pt x="11" y="1591"/>
                  </a:lnTo>
                  <a:lnTo>
                    <a:pt x="23" y="1580"/>
                  </a:lnTo>
                  <a:lnTo>
                    <a:pt x="113" y="1475"/>
                  </a:lnTo>
                  <a:lnTo>
                    <a:pt x="176" y="1353"/>
                  </a:lnTo>
                  <a:lnTo>
                    <a:pt x="227" y="1225"/>
                  </a:lnTo>
                  <a:lnTo>
                    <a:pt x="255" y="1092"/>
                  </a:lnTo>
                  <a:lnTo>
                    <a:pt x="272" y="953"/>
                  </a:lnTo>
                  <a:lnTo>
                    <a:pt x="278" y="813"/>
                  </a:lnTo>
                  <a:lnTo>
                    <a:pt x="267" y="616"/>
                  </a:lnTo>
                  <a:lnTo>
                    <a:pt x="238" y="442"/>
                  </a:lnTo>
                  <a:lnTo>
                    <a:pt x="187" y="291"/>
                  </a:lnTo>
                  <a:lnTo>
                    <a:pt x="119" y="157"/>
                  </a:lnTo>
                  <a:lnTo>
                    <a:pt x="28" y="53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6" y="2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2" name="Freeform 44"/>
            <p:cNvSpPr>
              <a:spLocks noEditPoints="1"/>
            </p:cNvSpPr>
            <p:nvPr/>
          </p:nvSpPr>
          <p:spPr bwMode="auto">
            <a:xfrm>
              <a:off x="14718" y="4338"/>
              <a:ext cx="624" cy="633"/>
            </a:xfrm>
            <a:custGeom>
              <a:avLst/>
              <a:gdLst/>
              <a:ahLst/>
              <a:cxnLst>
                <a:cxn ang="0">
                  <a:pos x="312" y="69"/>
                </a:cxn>
                <a:cxn ang="0">
                  <a:pos x="233" y="81"/>
                </a:cxn>
                <a:cxn ang="0">
                  <a:pos x="164" y="116"/>
                </a:cxn>
                <a:cxn ang="0">
                  <a:pos x="113" y="168"/>
                </a:cxn>
                <a:cxn ang="0">
                  <a:pos x="79" y="238"/>
                </a:cxn>
                <a:cxn ang="0">
                  <a:pos x="62" y="319"/>
                </a:cxn>
                <a:cxn ang="0">
                  <a:pos x="79" y="395"/>
                </a:cxn>
                <a:cxn ang="0">
                  <a:pos x="113" y="464"/>
                </a:cxn>
                <a:cxn ang="0">
                  <a:pos x="164" y="517"/>
                </a:cxn>
                <a:cxn ang="0">
                  <a:pos x="233" y="557"/>
                </a:cxn>
                <a:cxn ang="0">
                  <a:pos x="312" y="569"/>
                </a:cxn>
                <a:cxn ang="0">
                  <a:pos x="386" y="557"/>
                </a:cxn>
                <a:cxn ang="0">
                  <a:pos x="454" y="522"/>
                </a:cxn>
                <a:cxn ang="0">
                  <a:pos x="511" y="464"/>
                </a:cxn>
                <a:cxn ang="0">
                  <a:pos x="545" y="400"/>
                </a:cxn>
                <a:cxn ang="0">
                  <a:pos x="556" y="319"/>
                </a:cxn>
                <a:cxn ang="0">
                  <a:pos x="545" y="238"/>
                </a:cxn>
                <a:cxn ang="0">
                  <a:pos x="511" y="168"/>
                </a:cxn>
                <a:cxn ang="0">
                  <a:pos x="454" y="116"/>
                </a:cxn>
                <a:cxn ang="0">
                  <a:pos x="386" y="81"/>
                </a:cxn>
                <a:cxn ang="0">
                  <a:pos x="312" y="69"/>
                </a:cxn>
                <a:cxn ang="0">
                  <a:pos x="312" y="0"/>
                </a:cxn>
                <a:cxn ang="0">
                  <a:pos x="408" y="17"/>
                </a:cxn>
                <a:cxn ang="0">
                  <a:pos x="494" y="64"/>
                </a:cxn>
                <a:cxn ang="0">
                  <a:pos x="562" y="133"/>
                </a:cxn>
                <a:cxn ang="0">
                  <a:pos x="607" y="220"/>
                </a:cxn>
                <a:cxn ang="0">
                  <a:pos x="624" y="319"/>
                </a:cxn>
                <a:cxn ang="0">
                  <a:pos x="607" y="418"/>
                </a:cxn>
                <a:cxn ang="0">
                  <a:pos x="562" y="505"/>
                </a:cxn>
                <a:cxn ang="0">
                  <a:pos x="494" y="569"/>
                </a:cxn>
                <a:cxn ang="0">
                  <a:pos x="408" y="615"/>
                </a:cxn>
                <a:cxn ang="0">
                  <a:pos x="312" y="633"/>
                </a:cxn>
                <a:cxn ang="0">
                  <a:pos x="216" y="615"/>
                </a:cxn>
                <a:cxn ang="0">
                  <a:pos x="130" y="569"/>
                </a:cxn>
                <a:cxn ang="0">
                  <a:pos x="62" y="505"/>
                </a:cxn>
                <a:cxn ang="0">
                  <a:pos x="17" y="418"/>
                </a:cxn>
                <a:cxn ang="0">
                  <a:pos x="0" y="319"/>
                </a:cxn>
                <a:cxn ang="0">
                  <a:pos x="17" y="220"/>
                </a:cxn>
                <a:cxn ang="0">
                  <a:pos x="62" y="133"/>
                </a:cxn>
                <a:cxn ang="0">
                  <a:pos x="130" y="64"/>
                </a:cxn>
                <a:cxn ang="0">
                  <a:pos x="216" y="17"/>
                </a:cxn>
                <a:cxn ang="0">
                  <a:pos x="312" y="0"/>
                </a:cxn>
              </a:cxnLst>
              <a:rect l="0" t="0" r="r" b="b"/>
              <a:pathLst>
                <a:path w="624" h="633">
                  <a:moveTo>
                    <a:pt x="312" y="69"/>
                  </a:moveTo>
                  <a:lnTo>
                    <a:pt x="233" y="81"/>
                  </a:lnTo>
                  <a:lnTo>
                    <a:pt x="164" y="116"/>
                  </a:lnTo>
                  <a:lnTo>
                    <a:pt x="113" y="168"/>
                  </a:lnTo>
                  <a:lnTo>
                    <a:pt x="79" y="238"/>
                  </a:lnTo>
                  <a:lnTo>
                    <a:pt x="62" y="319"/>
                  </a:lnTo>
                  <a:lnTo>
                    <a:pt x="79" y="395"/>
                  </a:lnTo>
                  <a:lnTo>
                    <a:pt x="113" y="464"/>
                  </a:lnTo>
                  <a:lnTo>
                    <a:pt x="164" y="517"/>
                  </a:lnTo>
                  <a:lnTo>
                    <a:pt x="233" y="557"/>
                  </a:lnTo>
                  <a:lnTo>
                    <a:pt x="312" y="569"/>
                  </a:lnTo>
                  <a:lnTo>
                    <a:pt x="386" y="557"/>
                  </a:lnTo>
                  <a:lnTo>
                    <a:pt x="454" y="522"/>
                  </a:lnTo>
                  <a:lnTo>
                    <a:pt x="511" y="464"/>
                  </a:lnTo>
                  <a:lnTo>
                    <a:pt x="545" y="400"/>
                  </a:lnTo>
                  <a:lnTo>
                    <a:pt x="556" y="319"/>
                  </a:lnTo>
                  <a:lnTo>
                    <a:pt x="545" y="238"/>
                  </a:lnTo>
                  <a:lnTo>
                    <a:pt x="511" y="168"/>
                  </a:lnTo>
                  <a:lnTo>
                    <a:pt x="454" y="116"/>
                  </a:lnTo>
                  <a:lnTo>
                    <a:pt x="386" y="81"/>
                  </a:lnTo>
                  <a:lnTo>
                    <a:pt x="312" y="69"/>
                  </a:lnTo>
                  <a:close/>
                  <a:moveTo>
                    <a:pt x="312" y="0"/>
                  </a:moveTo>
                  <a:lnTo>
                    <a:pt x="408" y="17"/>
                  </a:lnTo>
                  <a:lnTo>
                    <a:pt x="494" y="64"/>
                  </a:lnTo>
                  <a:lnTo>
                    <a:pt x="562" y="133"/>
                  </a:lnTo>
                  <a:lnTo>
                    <a:pt x="607" y="220"/>
                  </a:lnTo>
                  <a:lnTo>
                    <a:pt x="624" y="319"/>
                  </a:lnTo>
                  <a:lnTo>
                    <a:pt x="607" y="418"/>
                  </a:lnTo>
                  <a:lnTo>
                    <a:pt x="562" y="505"/>
                  </a:lnTo>
                  <a:lnTo>
                    <a:pt x="494" y="569"/>
                  </a:lnTo>
                  <a:lnTo>
                    <a:pt x="408" y="615"/>
                  </a:lnTo>
                  <a:lnTo>
                    <a:pt x="312" y="633"/>
                  </a:lnTo>
                  <a:lnTo>
                    <a:pt x="216" y="615"/>
                  </a:lnTo>
                  <a:lnTo>
                    <a:pt x="130" y="569"/>
                  </a:lnTo>
                  <a:lnTo>
                    <a:pt x="62" y="505"/>
                  </a:lnTo>
                  <a:lnTo>
                    <a:pt x="17" y="418"/>
                  </a:lnTo>
                  <a:lnTo>
                    <a:pt x="0" y="319"/>
                  </a:lnTo>
                  <a:lnTo>
                    <a:pt x="17" y="220"/>
                  </a:lnTo>
                  <a:lnTo>
                    <a:pt x="62" y="133"/>
                  </a:lnTo>
                  <a:lnTo>
                    <a:pt x="130" y="64"/>
                  </a:lnTo>
                  <a:lnTo>
                    <a:pt x="216" y="17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3" name="Freeform 45"/>
            <p:cNvSpPr>
              <a:spLocks noEditPoints="1"/>
            </p:cNvSpPr>
            <p:nvPr/>
          </p:nvSpPr>
          <p:spPr bwMode="auto">
            <a:xfrm>
              <a:off x="15807" y="3949"/>
              <a:ext cx="903" cy="1115"/>
            </a:xfrm>
            <a:custGeom>
              <a:avLst/>
              <a:gdLst/>
              <a:ahLst/>
              <a:cxnLst>
                <a:cxn ang="0">
                  <a:pos x="574" y="517"/>
                </a:cxn>
                <a:cxn ang="0">
                  <a:pos x="574" y="551"/>
                </a:cxn>
                <a:cxn ang="0">
                  <a:pos x="625" y="598"/>
                </a:cxn>
                <a:cxn ang="0">
                  <a:pos x="795" y="81"/>
                </a:cxn>
                <a:cxn ang="0">
                  <a:pos x="852" y="58"/>
                </a:cxn>
                <a:cxn ang="0">
                  <a:pos x="188" y="81"/>
                </a:cxn>
                <a:cxn ang="0">
                  <a:pos x="193" y="145"/>
                </a:cxn>
                <a:cxn ang="0">
                  <a:pos x="193" y="987"/>
                </a:cxn>
                <a:cxn ang="0">
                  <a:pos x="182" y="1057"/>
                </a:cxn>
                <a:cxn ang="0">
                  <a:pos x="335" y="964"/>
                </a:cxn>
                <a:cxn ang="0">
                  <a:pos x="341" y="98"/>
                </a:cxn>
                <a:cxn ang="0">
                  <a:pos x="57" y="0"/>
                </a:cxn>
                <a:cxn ang="0">
                  <a:pos x="886" y="6"/>
                </a:cxn>
                <a:cxn ang="0">
                  <a:pos x="903" y="29"/>
                </a:cxn>
                <a:cxn ang="0">
                  <a:pos x="903" y="278"/>
                </a:cxn>
                <a:cxn ang="0">
                  <a:pos x="897" y="308"/>
                </a:cxn>
                <a:cxn ang="0">
                  <a:pos x="869" y="313"/>
                </a:cxn>
                <a:cxn ang="0">
                  <a:pos x="852" y="296"/>
                </a:cxn>
                <a:cxn ang="0">
                  <a:pos x="835" y="226"/>
                </a:cxn>
                <a:cxn ang="0">
                  <a:pos x="704" y="93"/>
                </a:cxn>
                <a:cxn ang="0">
                  <a:pos x="454" y="58"/>
                </a:cxn>
                <a:cxn ang="0">
                  <a:pos x="403" y="81"/>
                </a:cxn>
                <a:cxn ang="0">
                  <a:pos x="392" y="505"/>
                </a:cxn>
                <a:cxn ang="0">
                  <a:pos x="545" y="464"/>
                </a:cxn>
                <a:cxn ang="0">
                  <a:pos x="625" y="284"/>
                </a:cxn>
                <a:cxn ang="0">
                  <a:pos x="642" y="249"/>
                </a:cxn>
                <a:cxn ang="0">
                  <a:pos x="676" y="255"/>
                </a:cxn>
                <a:cxn ang="0">
                  <a:pos x="681" y="284"/>
                </a:cxn>
                <a:cxn ang="0">
                  <a:pos x="681" y="755"/>
                </a:cxn>
                <a:cxn ang="0">
                  <a:pos x="676" y="784"/>
                </a:cxn>
                <a:cxn ang="0">
                  <a:pos x="642" y="789"/>
                </a:cxn>
                <a:cxn ang="0">
                  <a:pos x="630" y="766"/>
                </a:cxn>
                <a:cxn ang="0">
                  <a:pos x="585" y="638"/>
                </a:cxn>
                <a:cxn ang="0">
                  <a:pos x="460" y="569"/>
                </a:cxn>
                <a:cxn ang="0">
                  <a:pos x="392" y="958"/>
                </a:cxn>
                <a:cxn ang="0">
                  <a:pos x="420" y="1045"/>
                </a:cxn>
                <a:cxn ang="0">
                  <a:pos x="528" y="1057"/>
                </a:cxn>
                <a:cxn ang="0">
                  <a:pos x="557" y="1068"/>
                </a:cxn>
                <a:cxn ang="0">
                  <a:pos x="568" y="1097"/>
                </a:cxn>
                <a:cxn ang="0">
                  <a:pos x="539" y="1115"/>
                </a:cxn>
                <a:cxn ang="0">
                  <a:pos x="57" y="1115"/>
                </a:cxn>
                <a:cxn ang="0">
                  <a:pos x="17" y="1109"/>
                </a:cxn>
                <a:cxn ang="0">
                  <a:pos x="0" y="1086"/>
                </a:cxn>
                <a:cxn ang="0">
                  <a:pos x="17" y="1062"/>
                </a:cxn>
                <a:cxn ang="0">
                  <a:pos x="51" y="1057"/>
                </a:cxn>
                <a:cxn ang="0">
                  <a:pos x="114" y="1045"/>
                </a:cxn>
                <a:cxn ang="0">
                  <a:pos x="137" y="1010"/>
                </a:cxn>
                <a:cxn ang="0">
                  <a:pos x="142" y="151"/>
                </a:cxn>
                <a:cxn ang="0">
                  <a:pos x="97" y="58"/>
                </a:cxn>
                <a:cxn ang="0">
                  <a:pos x="23" y="58"/>
                </a:cxn>
                <a:cxn ang="0">
                  <a:pos x="0" y="40"/>
                </a:cxn>
                <a:cxn ang="0">
                  <a:pos x="6" y="11"/>
                </a:cxn>
                <a:cxn ang="0">
                  <a:pos x="40" y="0"/>
                </a:cxn>
              </a:cxnLst>
              <a:rect l="0" t="0" r="r" b="b"/>
              <a:pathLst>
                <a:path w="903" h="1115">
                  <a:moveTo>
                    <a:pt x="625" y="464"/>
                  </a:moveTo>
                  <a:lnTo>
                    <a:pt x="602" y="493"/>
                  </a:lnTo>
                  <a:lnTo>
                    <a:pt x="574" y="517"/>
                  </a:lnTo>
                  <a:lnTo>
                    <a:pt x="539" y="534"/>
                  </a:lnTo>
                  <a:lnTo>
                    <a:pt x="557" y="540"/>
                  </a:lnTo>
                  <a:lnTo>
                    <a:pt x="574" y="551"/>
                  </a:lnTo>
                  <a:lnTo>
                    <a:pt x="591" y="563"/>
                  </a:lnTo>
                  <a:lnTo>
                    <a:pt x="613" y="580"/>
                  </a:lnTo>
                  <a:lnTo>
                    <a:pt x="625" y="598"/>
                  </a:lnTo>
                  <a:lnTo>
                    <a:pt x="625" y="464"/>
                  </a:lnTo>
                  <a:close/>
                  <a:moveTo>
                    <a:pt x="766" y="58"/>
                  </a:moveTo>
                  <a:lnTo>
                    <a:pt x="795" y="81"/>
                  </a:lnTo>
                  <a:lnTo>
                    <a:pt x="823" y="104"/>
                  </a:lnTo>
                  <a:lnTo>
                    <a:pt x="852" y="133"/>
                  </a:lnTo>
                  <a:lnTo>
                    <a:pt x="852" y="58"/>
                  </a:lnTo>
                  <a:lnTo>
                    <a:pt x="766" y="58"/>
                  </a:lnTo>
                  <a:close/>
                  <a:moveTo>
                    <a:pt x="182" y="58"/>
                  </a:moveTo>
                  <a:lnTo>
                    <a:pt x="188" y="81"/>
                  </a:lnTo>
                  <a:lnTo>
                    <a:pt x="193" y="104"/>
                  </a:lnTo>
                  <a:lnTo>
                    <a:pt x="193" y="128"/>
                  </a:lnTo>
                  <a:lnTo>
                    <a:pt x="193" y="145"/>
                  </a:lnTo>
                  <a:lnTo>
                    <a:pt x="193" y="145"/>
                  </a:lnTo>
                  <a:lnTo>
                    <a:pt x="193" y="969"/>
                  </a:lnTo>
                  <a:lnTo>
                    <a:pt x="193" y="987"/>
                  </a:lnTo>
                  <a:lnTo>
                    <a:pt x="193" y="1010"/>
                  </a:lnTo>
                  <a:lnTo>
                    <a:pt x="188" y="1033"/>
                  </a:lnTo>
                  <a:lnTo>
                    <a:pt x="182" y="1057"/>
                  </a:lnTo>
                  <a:lnTo>
                    <a:pt x="352" y="1057"/>
                  </a:lnTo>
                  <a:lnTo>
                    <a:pt x="335" y="1004"/>
                  </a:lnTo>
                  <a:lnTo>
                    <a:pt x="335" y="964"/>
                  </a:lnTo>
                  <a:lnTo>
                    <a:pt x="335" y="162"/>
                  </a:lnTo>
                  <a:lnTo>
                    <a:pt x="335" y="133"/>
                  </a:lnTo>
                  <a:lnTo>
                    <a:pt x="341" y="98"/>
                  </a:lnTo>
                  <a:lnTo>
                    <a:pt x="352" y="58"/>
                  </a:lnTo>
                  <a:lnTo>
                    <a:pt x="182" y="58"/>
                  </a:lnTo>
                  <a:close/>
                  <a:moveTo>
                    <a:pt x="57" y="0"/>
                  </a:moveTo>
                  <a:lnTo>
                    <a:pt x="852" y="0"/>
                  </a:lnTo>
                  <a:lnTo>
                    <a:pt x="874" y="0"/>
                  </a:lnTo>
                  <a:lnTo>
                    <a:pt x="886" y="6"/>
                  </a:lnTo>
                  <a:lnTo>
                    <a:pt x="897" y="6"/>
                  </a:lnTo>
                  <a:lnTo>
                    <a:pt x="903" y="17"/>
                  </a:lnTo>
                  <a:lnTo>
                    <a:pt x="903" y="29"/>
                  </a:lnTo>
                  <a:lnTo>
                    <a:pt x="903" y="52"/>
                  </a:lnTo>
                  <a:lnTo>
                    <a:pt x="903" y="261"/>
                  </a:lnTo>
                  <a:lnTo>
                    <a:pt x="903" y="278"/>
                  </a:lnTo>
                  <a:lnTo>
                    <a:pt x="903" y="290"/>
                  </a:lnTo>
                  <a:lnTo>
                    <a:pt x="903" y="302"/>
                  </a:lnTo>
                  <a:lnTo>
                    <a:pt x="897" y="308"/>
                  </a:lnTo>
                  <a:lnTo>
                    <a:pt x="891" y="313"/>
                  </a:lnTo>
                  <a:lnTo>
                    <a:pt x="880" y="319"/>
                  </a:lnTo>
                  <a:lnTo>
                    <a:pt x="869" y="313"/>
                  </a:lnTo>
                  <a:lnTo>
                    <a:pt x="857" y="313"/>
                  </a:lnTo>
                  <a:lnTo>
                    <a:pt x="857" y="302"/>
                  </a:lnTo>
                  <a:lnTo>
                    <a:pt x="852" y="296"/>
                  </a:lnTo>
                  <a:lnTo>
                    <a:pt x="852" y="290"/>
                  </a:lnTo>
                  <a:lnTo>
                    <a:pt x="852" y="278"/>
                  </a:lnTo>
                  <a:lnTo>
                    <a:pt x="835" y="226"/>
                  </a:lnTo>
                  <a:lnTo>
                    <a:pt x="806" y="174"/>
                  </a:lnTo>
                  <a:lnTo>
                    <a:pt x="766" y="128"/>
                  </a:lnTo>
                  <a:lnTo>
                    <a:pt x="704" y="93"/>
                  </a:lnTo>
                  <a:lnTo>
                    <a:pt x="625" y="64"/>
                  </a:lnTo>
                  <a:lnTo>
                    <a:pt x="534" y="58"/>
                  </a:lnTo>
                  <a:lnTo>
                    <a:pt x="454" y="58"/>
                  </a:lnTo>
                  <a:lnTo>
                    <a:pt x="437" y="58"/>
                  </a:lnTo>
                  <a:lnTo>
                    <a:pt x="415" y="64"/>
                  </a:lnTo>
                  <a:lnTo>
                    <a:pt x="403" y="81"/>
                  </a:lnTo>
                  <a:lnTo>
                    <a:pt x="392" y="110"/>
                  </a:lnTo>
                  <a:lnTo>
                    <a:pt x="392" y="162"/>
                  </a:lnTo>
                  <a:lnTo>
                    <a:pt x="392" y="505"/>
                  </a:lnTo>
                  <a:lnTo>
                    <a:pt x="449" y="505"/>
                  </a:lnTo>
                  <a:lnTo>
                    <a:pt x="500" y="488"/>
                  </a:lnTo>
                  <a:lnTo>
                    <a:pt x="545" y="464"/>
                  </a:lnTo>
                  <a:lnTo>
                    <a:pt x="585" y="424"/>
                  </a:lnTo>
                  <a:lnTo>
                    <a:pt x="613" y="366"/>
                  </a:lnTo>
                  <a:lnTo>
                    <a:pt x="625" y="284"/>
                  </a:lnTo>
                  <a:lnTo>
                    <a:pt x="630" y="267"/>
                  </a:lnTo>
                  <a:lnTo>
                    <a:pt x="636" y="261"/>
                  </a:lnTo>
                  <a:lnTo>
                    <a:pt x="642" y="249"/>
                  </a:lnTo>
                  <a:lnTo>
                    <a:pt x="653" y="249"/>
                  </a:lnTo>
                  <a:lnTo>
                    <a:pt x="664" y="249"/>
                  </a:lnTo>
                  <a:lnTo>
                    <a:pt x="676" y="255"/>
                  </a:lnTo>
                  <a:lnTo>
                    <a:pt x="681" y="267"/>
                  </a:lnTo>
                  <a:lnTo>
                    <a:pt x="681" y="273"/>
                  </a:lnTo>
                  <a:lnTo>
                    <a:pt x="681" y="284"/>
                  </a:lnTo>
                  <a:lnTo>
                    <a:pt x="681" y="302"/>
                  </a:lnTo>
                  <a:lnTo>
                    <a:pt x="681" y="737"/>
                  </a:lnTo>
                  <a:lnTo>
                    <a:pt x="681" y="755"/>
                  </a:lnTo>
                  <a:lnTo>
                    <a:pt x="681" y="766"/>
                  </a:lnTo>
                  <a:lnTo>
                    <a:pt x="681" y="778"/>
                  </a:lnTo>
                  <a:lnTo>
                    <a:pt x="676" y="784"/>
                  </a:lnTo>
                  <a:lnTo>
                    <a:pt x="664" y="789"/>
                  </a:lnTo>
                  <a:lnTo>
                    <a:pt x="653" y="795"/>
                  </a:lnTo>
                  <a:lnTo>
                    <a:pt x="642" y="789"/>
                  </a:lnTo>
                  <a:lnTo>
                    <a:pt x="636" y="784"/>
                  </a:lnTo>
                  <a:lnTo>
                    <a:pt x="630" y="772"/>
                  </a:lnTo>
                  <a:lnTo>
                    <a:pt x="630" y="766"/>
                  </a:lnTo>
                  <a:lnTo>
                    <a:pt x="625" y="755"/>
                  </a:lnTo>
                  <a:lnTo>
                    <a:pt x="613" y="685"/>
                  </a:lnTo>
                  <a:lnTo>
                    <a:pt x="585" y="638"/>
                  </a:lnTo>
                  <a:lnTo>
                    <a:pt x="551" y="604"/>
                  </a:lnTo>
                  <a:lnTo>
                    <a:pt x="505" y="580"/>
                  </a:lnTo>
                  <a:lnTo>
                    <a:pt x="460" y="569"/>
                  </a:lnTo>
                  <a:lnTo>
                    <a:pt x="420" y="569"/>
                  </a:lnTo>
                  <a:lnTo>
                    <a:pt x="392" y="563"/>
                  </a:lnTo>
                  <a:lnTo>
                    <a:pt x="392" y="958"/>
                  </a:lnTo>
                  <a:lnTo>
                    <a:pt x="392" y="1004"/>
                  </a:lnTo>
                  <a:lnTo>
                    <a:pt x="398" y="1033"/>
                  </a:lnTo>
                  <a:lnTo>
                    <a:pt x="420" y="1045"/>
                  </a:lnTo>
                  <a:lnTo>
                    <a:pt x="454" y="1057"/>
                  </a:lnTo>
                  <a:lnTo>
                    <a:pt x="517" y="1057"/>
                  </a:lnTo>
                  <a:lnTo>
                    <a:pt x="528" y="1057"/>
                  </a:lnTo>
                  <a:lnTo>
                    <a:pt x="539" y="1057"/>
                  </a:lnTo>
                  <a:lnTo>
                    <a:pt x="551" y="1062"/>
                  </a:lnTo>
                  <a:lnTo>
                    <a:pt x="557" y="1068"/>
                  </a:lnTo>
                  <a:lnTo>
                    <a:pt x="568" y="1074"/>
                  </a:lnTo>
                  <a:lnTo>
                    <a:pt x="568" y="1086"/>
                  </a:lnTo>
                  <a:lnTo>
                    <a:pt x="568" y="1097"/>
                  </a:lnTo>
                  <a:lnTo>
                    <a:pt x="562" y="1103"/>
                  </a:lnTo>
                  <a:lnTo>
                    <a:pt x="551" y="1109"/>
                  </a:lnTo>
                  <a:lnTo>
                    <a:pt x="539" y="1115"/>
                  </a:lnTo>
                  <a:lnTo>
                    <a:pt x="528" y="1115"/>
                  </a:lnTo>
                  <a:lnTo>
                    <a:pt x="517" y="1115"/>
                  </a:lnTo>
                  <a:lnTo>
                    <a:pt x="57" y="1115"/>
                  </a:lnTo>
                  <a:lnTo>
                    <a:pt x="40" y="1115"/>
                  </a:lnTo>
                  <a:lnTo>
                    <a:pt x="29" y="1115"/>
                  </a:lnTo>
                  <a:lnTo>
                    <a:pt x="17" y="1109"/>
                  </a:lnTo>
                  <a:lnTo>
                    <a:pt x="6" y="1103"/>
                  </a:lnTo>
                  <a:lnTo>
                    <a:pt x="0" y="1097"/>
                  </a:lnTo>
                  <a:lnTo>
                    <a:pt x="0" y="1086"/>
                  </a:lnTo>
                  <a:lnTo>
                    <a:pt x="0" y="1074"/>
                  </a:lnTo>
                  <a:lnTo>
                    <a:pt x="6" y="1068"/>
                  </a:lnTo>
                  <a:lnTo>
                    <a:pt x="17" y="1062"/>
                  </a:lnTo>
                  <a:lnTo>
                    <a:pt x="29" y="1057"/>
                  </a:lnTo>
                  <a:lnTo>
                    <a:pt x="40" y="1057"/>
                  </a:lnTo>
                  <a:lnTo>
                    <a:pt x="51" y="1057"/>
                  </a:lnTo>
                  <a:lnTo>
                    <a:pt x="80" y="1057"/>
                  </a:lnTo>
                  <a:lnTo>
                    <a:pt x="97" y="1051"/>
                  </a:lnTo>
                  <a:lnTo>
                    <a:pt x="114" y="1045"/>
                  </a:lnTo>
                  <a:lnTo>
                    <a:pt x="125" y="1039"/>
                  </a:lnTo>
                  <a:lnTo>
                    <a:pt x="131" y="1028"/>
                  </a:lnTo>
                  <a:lnTo>
                    <a:pt x="137" y="1010"/>
                  </a:lnTo>
                  <a:lnTo>
                    <a:pt x="137" y="993"/>
                  </a:lnTo>
                  <a:lnTo>
                    <a:pt x="142" y="964"/>
                  </a:lnTo>
                  <a:lnTo>
                    <a:pt x="142" y="151"/>
                  </a:lnTo>
                  <a:lnTo>
                    <a:pt x="137" y="98"/>
                  </a:lnTo>
                  <a:lnTo>
                    <a:pt x="125" y="75"/>
                  </a:lnTo>
                  <a:lnTo>
                    <a:pt x="97" y="58"/>
                  </a:lnTo>
                  <a:lnTo>
                    <a:pt x="40" y="58"/>
                  </a:lnTo>
                  <a:lnTo>
                    <a:pt x="34" y="58"/>
                  </a:lnTo>
                  <a:lnTo>
                    <a:pt x="23" y="58"/>
                  </a:lnTo>
                  <a:lnTo>
                    <a:pt x="17" y="52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7" y="6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4" name="Freeform 46"/>
            <p:cNvSpPr>
              <a:spLocks/>
            </p:cNvSpPr>
            <p:nvPr/>
          </p:nvSpPr>
          <p:spPr bwMode="auto">
            <a:xfrm>
              <a:off x="16920" y="3844"/>
              <a:ext cx="368" cy="1626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3" y="0"/>
                </a:cxn>
                <a:cxn ang="0">
                  <a:pos x="368" y="6"/>
                </a:cxn>
                <a:cxn ang="0">
                  <a:pos x="368" y="18"/>
                </a:cxn>
                <a:cxn ang="0">
                  <a:pos x="368" y="18"/>
                </a:cxn>
                <a:cxn ang="0">
                  <a:pos x="368" y="23"/>
                </a:cxn>
                <a:cxn ang="0">
                  <a:pos x="368" y="23"/>
                </a:cxn>
                <a:cxn ang="0">
                  <a:pos x="357" y="29"/>
                </a:cxn>
                <a:cxn ang="0">
                  <a:pos x="346" y="41"/>
                </a:cxn>
                <a:cxn ang="0">
                  <a:pos x="261" y="151"/>
                </a:cxn>
                <a:cxn ang="0">
                  <a:pos x="193" y="267"/>
                </a:cxn>
                <a:cxn ang="0">
                  <a:pos x="147" y="395"/>
                </a:cxn>
                <a:cxn ang="0">
                  <a:pos x="113" y="529"/>
                </a:cxn>
                <a:cxn ang="0">
                  <a:pos x="96" y="668"/>
                </a:cxn>
                <a:cxn ang="0">
                  <a:pos x="90" y="813"/>
                </a:cxn>
                <a:cxn ang="0">
                  <a:pos x="96" y="941"/>
                </a:cxn>
                <a:cxn ang="0">
                  <a:pos x="113" y="1074"/>
                </a:cxn>
                <a:cxn ang="0">
                  <a:pos x="141" y="1208"/>
                </a:cxn>
                <a:cxn ang="0">
                  <a:pos x="187" y="1342"/>
                </a:cxn>
                <a:cxn ang="0">
                  <a:pos x="255" y="1463"/>
                </a:cxn>
                <a:cxn ang="0">
                  <a:pos x="346" y="1574"/>
                </a:cxn>
                <a:cxn ang="0">
                  <a:pos x="357" y="1585"/>
                </a:cxn>
                <a:cxn ang="0">
                  <a:pos x="363" y="1591"/>
                </a:cxn>
                <a:cxn ang="0">
                  <a:pos x="368" y="1597"/>
                </a:cxn>
                <a:cxn ang="0">
                  <a:pos x="368" y="1603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20"/>
                </a:cxn>
                <a:cxn ang="0">
                  <a:pos x="363" y="1626"/>
                </a:cxn>
                <a:cxn ang="0">
                  <a:pos x="351" y="1626"/>
                </a:cxn>
                <a:cxn ang="0">
                  <a:pos x="334" y="1614"/>
                </a:cxn>
                <a:cxn ang="0">
                  <a:pos x="306" y="1591"/>
                </a:cxn>
                <a:cxn ang="0">
                  <a:pos x="261" y="1545"/>
                </a:cxn>
                <a:cxn ang="0">
                  <a:pos x="210" y="1487"/>
                </a:cxn>
                <a:cxn ang="0">
                  <a:pos x="158" y="1411"/>
                </a:cxn>
                <a:cxn ang="0">
                  <a:pos x="107" y="1318"/>
                </a:cxn>
                <a:cxn ang="0">
                  <a:pos x="51" y="1179"/>
                </a:cxn>
                <a:cxn ang="0">
                  <a:pos x="22" y="1045"/>
                </a:cxn>
                <a:cxn ang="0">
                  <a:pos x="5" y="918"/>
                </a:cxn>
                <a:cxn ang="0">
                  <a:pos x="0" y="813"/>
                </a:cxn>
                <a:cxn ang="0">
                  <a:pos x="11" y="662"/>
                </a:cxn>
                <a:cxn ang="0">
                  <a:pos x="39" y="494"/>
                </a:cxn>
                <a:cxn ang="0">
                  <a:pos x="102" y="314"/>
                </a:cxn>
                <a:cxn ang="0">
                  <a:pos x="153" y="221"/>
                </a:cxn>
                <a:cxn ang="0">
                  <a:pos x="204" y="140"/>
                </a:cxn>
                <a:cxn ang="0">
                  <a:pos x="255" y="82"/>
                </a:cxn>
                <a:cxn ang="0">
                  <a:pos x="300" y="35"/>
                </a:cxn>
                <a:cxn ang="0">
                  <a:pos x="334" y="6"/>
                </a:cxn>
                <a:cxn ang="0">
                  <a:pos x="351" y="0"/>
                </a:cxn>
              </a:cxnLst>
              <a:rect l="0" t="0" r="r" b="b"/>
              <a:pathLst>
                <a:path w="368" h="1626">
                  <a:moveTo>
                    <a:pt x="351" y="0"/>
                  </a:moveTo>
                  <a:lnTo>
                    <a:pt x="363" y="0"/>
                  </a:lnTo>
                  <a:lnTo>
                    <a:pt x="368" y="6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23"/>
                  </a:lnTo>
                  <a:lnTo>
                    <a:pt x="368" y="23"/>
                  </a:lnTo>
                  <a:lnTo>
                    <a:pt x="357" y="29"/>
                  </a:lnTo>
                  <a:lnTo>
                    <a:pt x="346" y="41"/>
                  </a:lnTo>
                  <a:lnTo>
                    <a:pt x="261" y="151"/>
                  </a:lnTo>
                  <a:lnTo>
                    <a:pt x="193" y="267"/>
                  </a:lnTo>
                  <a:lnTo>
                    <a:pt x="147" y="395"/>
                  </a:lnTo>
                  <a:lnTo>
                    <a:pt x="113" y="529"/>
                  </a:lnTo>
                  <a:lnTo>
                    <a:pt x="96" y="668"/>
                  </a:lnTo>
                  <a:lnTo>
                    <a:pt x="90" y="813"/>
                  </a:lnTo>
                  <a:lnTo>
                    <a:pt x="96" y="941"/>
                  </a:lnTo>
                  <a:lnTo>
                    <a:pt x="113" y="1074"/>
                  </a:lnTo>
                  <a:lnTo>
                    <a:pt x="141" y="1208"/>
                  </a:lnTo>
                  <a:lnTo>
                    <a:pt x="187" y="1342"/>
                  </a:lnTo>
                  <a:lnTo>
                    <a:pt x="255" y="1463"/>
                  </a:lnTo>
                  <a:lnTo>
                    <a:pt x="346" y="1574"/>
                  </a:lnTo>
                  <a:lnTo>
                    <a:pt x="357" y="1585"/>
                  </a:lnTo>
                  <a:lnTo>
                    <a:pt x="363" y="1591"/>
                  </a:lnTo>
                  <a:lnTo>
                    <a:pt x="368" y="1597"/>
                  </a:lnTo>
                  <a:lnTo>
                    <a:pt x="368" y="1603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20"/>
                  </a:lnTo>
                  <a:lnTo>
                    <a:pt x="363" y="1626"/>
                  </a:lnTo>
                  <a:lnTo>
                    <a:pt x="351" y="1626"/>
                  </a:lnTo>
                  <a:lnTo>
                    <a:pt x="334" y="1614"/>
                  </a:lnTo>
                  <a:lnTo>
                    <a:pt x="306" y="1591"/>
                  </a:lnTo>
                  <a:lnTo>
                    <a:pt x="261" y="1545"/>
                  </a:lnTo>
                  <a:lnTo>
                    <a:pt x="210" y="1487"/>
                  </a:lnTo>
                  <a:lnTo>
                    <a:pt x="158" y="1411"/>
                  </a:lnTo>
                  <a:lnTo>
                    <a:pt x="107" y="1318"/>
                  </a:lnTo>
                  <a:lnTo>
                    <a:pt x="51" y="1179"/>
                  </a:lnTo>
                  <a:lnTo>
                    <a:pt x="22" y="1045"/>
                  </a:lnTo>
                  <a:lnTo>
                    <a:pt x="5" y="918"/>
                  </a:lnTo>
                  <a:lnTo>
                    <a:pt x="0" y="813"/>
                  </a:lnTo>
                  <a:lnTo>
                    <a:pt x="11" y="662"/>
                  </a:lnTo>
                  <a:lnTo>
                    <a:pt x="39" y="494"/>
                  </a:lnTo>
                  <a:lnTo>
                    <a:pt x="102" y="314"/>
                  </a:lnTo>
                  <a:lnTo>
                    <a:pt x="153" y="221"/>
                  </a:lnTo>
                  <a:lnTo>
                    <a:pt x="204" y="140"/>
                  </a:lnTo>
                  <a:lnTo>
                    <a:pt x="255" y="82"/>
                  </a:lnTo>
                  <a:lnTo>
                    <a:pt x="300" y="35"/>
                  </a:lnTo>
                  <a:lnTo>
                    <a:pt x="334" y="6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5" name="Freeform 47"/>
            <p:cNvSpPr>
              <a:spLocks noEditPoints="1"/>
            </p:cNvSpPr>
            <p:nvPr/>
          </p:nvSpPr>
          <p:spPr bwMode="auto">
            <a:xfrm>
              <a:off x="17498" y="4326"/>
              <a:ext cx="863" cy="1086"/>
            </a:xfrm>
            <a:custGeom>
              <a:avLst/>
              <a:gdLst/>
              <a:ahLst/>
              <a:cxnLst>
                <a:cxn ang="0">
                  <a:pos x="63" y="801"/>
                </a:cxn>
                <a:cxn ang="0">
                  <a:pos x="40" y="981"/>
                </a:cxn>
                <a:cxn ang="0">
                  <a:pos x="74" y="1045"/>
                </a:cxn>
                <a:cxn ang="0">
                  <a:pos x="199" y="993"/>
                </a:cxn>
                <a:cxn ang="0">
                  <a:pos x="239" y="842"/>
                </a:cxn>
                <a:cxn ang="0">
                  <a:pos x="103" y="645"/>
                </a:cxn>
                <a:cxn ang="0">
                  <a:pos x="284" y="0"/>
                </a:cxn>
                <a:cxn ang="0">
                  <a:pos x="290" y="23"/>
                </a:cxn>
                <a:cxn ang="0">
                  <a:pos x="267" y="35"/>
                </a:cxn>
                <a:cxn ang="0">
                  <a:pos x="142" y="169"/>
                </a:cxn>
                <a:cxn ang="0">
                  <a:pos x="86" y="389"/>
                </a:cxn>
                <a:cxn ang="0">
                  <a:pos x="120" y="500"/>
                </a:cxn>
                <a:cxn ang="0">
                  <a:pos x="364" y="180"/>
                </a:cxn>
                <a:cxn ang="0">
                  <a:pos x="591" y="76"/>
                </a:cxn>
                <a:cxn ang="0">
                  <a:pos x="789" y="116"/>
                </a:cxn>
                <a:cxn ang="0">
                  <a:pos x="863" y="314"/>
                </a:cxn>
                <a:cxn ang="0">
                  <a:pos x="749" y="616"/>
                </a:cxn>
                <a:cxn ang="0">
                  <a:pos x="500" y="755"/>
                </a:cxn>
                <a:cxn ang="0">
                  <a:pos x="364" y="668"/>
                </a:cxn>
                <a:cxn ang="0">
                  <a:pos x="358" y="592"/>
                </a:cxn>
                <a:cxn ang="0">
                  <a:pos x="375" y="552"/>
                </a:cxn>
                <a:cxn ang="0">
                  <a:pos x="409" y="546"/>
                </a:cxn>
                <a:cxn ang="0">
                  <a:pos x="426" y="563"/>
                </a:cxn>
                <a:cxn ang="0">
                  <a:pos x="432" y="575"/>
                </a:cxn>
                <a:cxn ang="0">
                  <a:pos x="420" y="598"/>
                </a:cxn>
                <a:cxn ang="0">
                  <a:pos x="403" y="656"/>
                </a:cxn>
                <a:cxn ang="0">
                  <a:pos x="471" y="714"/>
                </a:cxn>
                <a:cxn ang="0">
                  <a:pos x="591" y="685"/>
                </a:cxn>
                <a:cxn ang="0">
                  <a:pos x="715" y="500"/>
                </a:cxn>
                <a:cxn ang="0">
                  <a:pos x="766" y="261"/>
                </a:cxn>
                <a:cxn ang="0">
                  <a:pos x="727" y="140"/>
                </a:cxn>
                <a:cxn ang="0">
                  <a:pos x="596" y="111"/>
                </a:cxn>
                <a:cxn ang="0">
                  <a:pos x="386" y="209"/>
                </a:cxn>
                <a:cxn ang="0">
                  <a:pos x="148" y="534"/>
                </a:cxn>
                <a:cxn ang="0">
                  <a:pos x="148" y="534"/>
                </a:cxn>
                <a:cxn ang="0">
                  <a:pos x="222" y="639"/>
                </a:cxn>
                <a:cxn ang="0">
                  <a:pos x="301" y="749"/>
                </a:cxn>
                <a:cxn ang="0">
                  <a:pos x="301" y="894"/>
                </a:cxn>
                <a:cxn ang="0">
                  <a:pos x="165" y="1074"/>
                </a:cxn>
                <a:cxn ang="0">
                  <a:pos x="23" y="1045"/>
                </a:cxn>
                <a:cxn ang="0">
                  <a:pos x="6" y="900"/>
                </a:cxn>
                <a:cxn ang="0">
                  <a:pos x="57" y="680"/>
                </a:cxn>
                <a:cxn ang="0">
                  <a:pos x="29" y="540"/>
                </a:cxn>
                <a:cxn ang="0">
                  <a:pos x="23" y="331"/>
                </a:cxn>
                <a:cxn ang="0">
                  <a:pos x="154" y="64"/>
                </a:cxn>
              </a:cxnLst>
              <a:rect l="0" t="0" r="r" b="b"/>
              <a:pathLst>
                <a:path w="863" h="1086">
                  <a:moveTo>
                    <a:pt x="103" y="645"/>
                  </a:moveTo>
                  <a:lnTo>
                    <a:pt x="86" y="714"/>
                  </a:lnTo>
                  <a:lnTo>
                    <a:pt x="63" y="801"/>
                  </a:lnTo>
                  <a:lnTo>
                    <a:pt x="46" y="883"/>
                  </a:lnTo>
                  <a:lnTo>
                    <a:pt x="40" y="958"/>
                  </a:lnTo>
                  <a:lnTo>
                    <a:pt x="40" y="981"/>
                  </a:lnTo>
                  <a:lnTo>
                    <a:pt x="46" y="1005"/>
                  </a:lnTo>
                  <a:lnTo>
                    <a:pt x="51" y="1028"/>
                  </a:lnTo>
                  <a:lnTo>
                    <a:pt x="74" y="1045"/>
                  </a:lnTo>
                  <a:lnTo>
                    <a:pt x="103" y="1051"/>
                  </a:lnTo>
                  <a:lnTo>
                    <a:pt x="154" y="1034"/>
                  </a:lnTo>
                  <a:lnTo>
                    <a:pt x="199" y="993"/>
                  </a:lnTo>
                  <a:lnTo>
                    <a:pt x="227" y="935"/>
                  </a:lnTo>
                  <a:lnTo>
                    <a:pt x="244" y="865"/>
                  </a:lnTo>
                  <a:lnTo>
                    <a:pt x="239" y="842"/>
                  </a:lnTo>
                  <a:lnTo>
                    <a:pt x="233" y="825"/>
                  </a:lnTo>
                  <a:lnTo>
                    <a:pt x="222" y="801"/>
                  </a:lnTo>
                  <a:lnTo>
                    <a:pt x="103" y="645"/>
                  </a:lnTo>
                  <a:close/>
                  <a:moveTo>
                    <a:pt x="273" y="0"/>
                  </a:moveTo>
                  <a:lnTo>
                    <a:pt x="278" y="0"/>
                  </a:lnTo>
                  <a:lnTo>
                    <a:pt x="284" y="0"/>
                  </a:lnTo>
                  <a:lnTo>
                    <a:pt x="290" y="6"/>
                  </a:lnTo>
                  <a:lnTo>
                    <a:pt x="290" y="12"/>
                  </a:lnTo>
                  <a:lnTo>
                    <a:pt x="290" y="23"/>
                  </a:lnTo>
                  <a:lnTo>
                    <a:pt x="284" y="29"/>
                  </a:lnTo>
                  <a:lnTo>
                    <a:pt x="278" y="35"/>
                  </a:lnTo>
                  <a:lnTo>
                    <a:pt x="267" y="35"/>
                  </a:lnTo>
                  <a:lnTo>
                    <a:pt x="222" y="58"/>
                  </a:lnTo>
                  <a:lnTo>
                    <a:pt x="176" y="105"/>
                  </a:lnTo>
                  <a:lnTo>
                    <a:pt x="142" y="169"/>
                  </a:lnTo>
                  <a:lnTo>
                    <a:pt x="108" y="238"/>
                  </a:lnTo>
                  <a:lnTo>
                    <a:pt x="91" y="320"/>
                  </a:lnTo>
                  <a:lnTo>
                    <a:pt x="86" y="389"/>
                  </a:lnTo>
                  <a:lnTo>
                    <a:pt x="86" y="418"/>
                  </a:lnTo>
                  <a:lnTo>
                    <a:pt x="97" y="459"/>
                  </a:lnTo>
                  <a:lnTo>
                    <a:pt x="120" y="500"/>
                  </a:lnTo>
                  <a:lnTo>
                    <a:pt x="199" y="360"/>
                  </a:lnTo>
                  <a:lnTo>
                    <a:pt x="284" y="261"/>
                  </a:lnTo>
                  <a:lnTo>
                    <a:pt x="364" y="180"/>
                  </a:lnTo>
                  <a:lnTo>
                    <a:pt x="443" y="128"/>
                  </a:lnTo>
                  <a:lnTo>
                    <a:pt x="522" y="93"/>
                  </a:lnTo>
                  <a:lnTo>
                    <a:pt x="591" y="76"/>
                  </a:lnTo>
                  <a:lnTo>
                    <a:pt x="653" y="70"/>
                  </a:lnTo>
                  <a:lnTo>
                    <a:pt x="727" y="81"/>
                  </a:lnTo>
                  <a:lnTo>
                    <a:pt x="789" y="116"/>
                  </a:lnTo>
                  <a:lnTo>
                    <a:pt x="829" y="174"/>
                  </a:lnTo>
                  <a:lnTo>
                    <a:pt x="857" y="238"/>
                  </a:lnTo>
                  <a:lnTo>
                    <a:pt x="863" y="314"/>
                  </a:lnTo>
                  <a:lnTo>
                    <a:pt x="852" y="424"/>
                  </a:lnTo>
                  <a:lnTo>
                    <a:pt x="812" y="529"/>
                  </a:lnTo>
                  <a:lnTo>
                    <a:pt x="749" y="616"/>
                  </a:lnTo>
                  <a:lnTo>
                    <a:pt x="676" y="691"/>
                  </a:lnTo>
                  <a:lnTo>
                    <a:pt x="591" y="738"/>
                  </a:lnTo>
                  <a:lnTo>
                    <a:pt x="500" y="755"/>
                  </a:lnTo>
                  <a:lnTo>
                    <a:pt x="437" y="743"/>
                  </a:lnTo>
                  <a:lnTo>
                    <a:pt x="392" y="714"/>
                  </a:lnTo>
                  <a:lnTo>
                    <a:pt x="364" y="668"/>
                  </a:lnTo>
                  <a:lnTo>
                    <a:pt x="352" y="616"/>
                  </a:lnTo>
                  <a:lnTo>
                    <a:pt x="358" y="604"/>
                  </a:lnTo>
                  <a:lnTo>
                    <a:pt x="358" y="592"/>
                  </a:lnTo>
                  <a:lnTo>
                    <a:pt x="358" y="575"/>
                  </a:lnTo>
                  <a:lnTo>
                    <a:pt x="364" y="563"/>
                  </a:lnTo>
                  <a:lnTo>
                    <a:pt x="375" y="552"/>
                  </a:lnTo>
                  <a:lnTo>
                    <a:pt x="386" y="546"/>
                  </a:lnTo>
                  <a:lnTo>
                    <a:pt x="398" y="546"/>
                  </a:lnTo>
                  <a:lnTo>
                    <a:pt x="409" y="546"/>
                  </a:lnTo>
                  <a:lnTo>
                    <a:pt x="420" y="552"/>
                  </a:lnTo>
                  <a:lnTo>
                    <a:pt x="426" y="558"/>
                  </a:lnTo>
                  <a:lnTo>
                    <a:pt x="426" y="563"/>
                  </a:lnTo>
                  <a:lnTo>
                    <a:pt x="432" y="569"/>
                  </a:lnTo>
                  <a:lnTo>
                    <a:pt x="432" y="575"/>
                  </a:lnTo>
                  <a:lnTo>
                    <a:pt x="432" y="575"/>
                  </a:lnTo>
                  <a:lnTo>
                    <a:pt x="426" y="587"/>
                  </a:lnTo>
                  <a:lnTo>
                    <a:pt x="426" y="592"/>
                  </a:lnTo>
                  <a:lnTo>
                    <a:pt x="420" y="598"/>
                  </a:lnTo>
                  <a:lnTo>
                    <a:pt x="409" y="610"/>
                  </a:lnTo>
                  <a:lnTo>
                    <a:pt x="392" y="616"/>
                  </a:lnTo>
                  <a:lnTo>
                    <a:pt x="403" y="656"/>
                  </a:lnTo>
                  <a:lnTo>
                    <a:pt x="420" y="685"/>
                  </a:lnTo>
                  <a:lnTo>
                    <a:pt x="443" y="709"/>
                  </a:lnTo>
                  <a:lnTo>
                    <a:pt x="471" y="714"/>
                  </a:lnTo>
                  <a:lnTo>
                    <a:pt x="500" y="720"/>
                  </a:lnTo>
                  <a:lnTo>
                    <a:pt x="539" y="709"/>
                  </a:lnTo>
                  <a:lnTo>
                    <a:pt x="591" y="685"/>
                  </a:lnTo>
                  <a:lnTo>
                    <a:pt x="642" y="639"/>
                  </a:lnTo>
                  <a:lnTo>
                    <a:pt x="693" y="563"/>
                  </a:lnTo>
                  <a:lnTo>
                    <a:pt x="715" y="500"/>
                  </a:lnTo>
                  <a:lnTo>
                    <a:pt x="744" y="418"/>
                  </a:lnTo>
                  <a:lnTo>
                    <a:pt x="761" y="337"/>
                  </a:lnTo>
                  <a:lnTo>
                    <a:pt x="766" y="261"/>
                  </a:lnTo>
                  <a:lnTo>
                    <a:pt x="761" y="215"/>
                  </a:lnTo>
                  <a:lnTo>
                    <a:pt x="749" y="174"/>
                  </a:lnTo>
                  <a:lnTo>
                    <a:pt x="727" y="140"/>
                  </a:lnTo>
                  <a:lnTo>
                    <a:pt x="698" y="111"/>
                  </a:lnTo>
                  <a:lnTo>
                    <a:pt x="647" y="105"/>
                  </a:lnTo>
                  <a:lnTo>
                    <a:pt x="596" y="111"/>
                  </a:lnTo>
                  <a:lnTo>
                    <a:pt x="534" y="122"/>
                  </a:lnTo>
                  <a:lnTo>
                    <a:pt x="466" y="157"/>
                  </a:lnTo>
                  <a:lnTo>
                    <a:pt x="386" y="209"/>
                  </a:lnTo>
                  <a:lnTo>
                    <a:pt x="307" y="291"/>
                  </a:lnTo>
                  <a:lnTo>
                    <a:pt x="227" y="395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71" y="563"/>
                  </a:lnTo>
                  <a:lnTo>
                    <a:pt x="199" y="604"/>
                  </a:lnTo>
                  <a:lnTo>
                    <a:pt x="222" y="639"/>
                  </a:lnTo>
                  <a:lnTo>
                    <a:pt x="244" y="668"/>
                  </a:lnTo>
                  <a:lnTo>
                    <a:pt x="278" y="714"/>
                  </a:lnTo>
                  <a:lnTo>
                    <a:pt x="301" y="749"/>
                  </a:lnTo>
                  <a:lnTo>
                    <a:pt x="313" y="778"/>
                  </a:lnTo>
                  <a:lnTo>
                    <a:pt x="313" y="819"/>
                  </a:lnTo>
                  <a:lnTo>
                    <a:pt x="301" y="894"/>
                  </a:lnTo>
                  <a:lnTo>
                    <a:pt x="273" y="970"/>
                  </a:lnTo>
                  <a:lnTo>
                    <a:pt x="227" y="1028"/>
                  </a:lnTo>
                  <a:lnTo>
                    <a:pt x="165" y="1074"/>
                  </a:lnTo>
                  <a:lnTo>
                    <a:pt x="103" y="1086"/>
                  </a:lnTo>
                  <a:lnTo>
                    <a:pt x="57" y="1074"/>
                  </a:lnTo>
                  <a:lnTo>
                    <a:pt x="23" y="1045"/>
                  </a:lnTo>
                  <a:lnTo>
                    <a:pt x="6" y="1005"/>
                  </a:lnTo>
                  <a:lnTo>
                    <a:pt x="0" y="958"/>
                  </a:lnTo>
                  <a:lnTo>
                    <a:pt x="6" y="900"/>
                  </a:lnTo>
                  <a:lnTo>
                    <a:pt x="17" y="831"/>
                  </a:lnTo>
                  <a:lnTo>
                    <a:pt x="34" y="755"/>
                  </a:lnTo>
                  <a:lnTo>
                    <a:pt x="57" y="680"/>
                  </a:lnTo>
                  <a:lnTo>
                    <a:pt x="80" y="610"/>
                  </a:lnTo>
                  <a:lnTo>
                    <a:pt x="51" y="575"/>
                  </a:lnTo>
                  <a:lnTo>
                    <a:pt x="29" y="540"/>
                  </a:lnTo>
                  <a:lnTo>
                    <a:pt x="17" y="494"/>
                  </a:lnTo>
                  <a:lnTo>
                    <a:pt x="12" y="436"/>
                  </a:lnTo>
                  <a:lnTo>
                    <a:pt x="23" y="331"/>
                  </a:lnTo>
                  <a:lnTo>
                    <a:pt x="51" y="227"/>
                  </a:lnTo>
                  <a:lnTo>
                    <a:pt x="97" y="140"/>
                  </a:lnTo>
                  <a:lnTo>
                    <a:pt x="154" y="64"/>
                  </a:lnTo>
                  <a:lnTo>
                    <a:pt x="210" y="18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6" name="Freeform 48"/>
            <p:cNvSpPr>
              <a:spLocks/>
            </p:cNvSpPr>
            <p:nvPr/>
          </p:nvSpPr>
          <p:spPr bwMode="auto">
            <a:xfrm>
              <a:off x="18469" y="4535"/>
              <a:ext cx="499" cy="761"/>
            </a:xfrm>
            <a:custGeom>
              <a:avLst/>
              <a:gdLst/>
              <a:ahLst/>
              <a:cxnLst>
                <a:cxn ang="0">
                  <a:pos x="318" y="6"/>
                </a:cxn>
                <a:cxn ang="0">
                  <a:pos x="448" y="82"/>
                </a:cxn>
                <a:cxn ang="0">
                  <a:pos x="499" y="221"/>
                </a:cxn>
                <a:cxn ang="0">
                  <a:pos x="448" y="366"/>
                </a:cxn>
                <a:cxn ang="0">
                  <a:pos x="335" y="471"/>
                </a:cxn>
                <a:cxn ang="0">
                  <a:pos x="261" y="534"/>
                </a:cxn>
                <a:cxn ang="0">
                  <a:pos x="170" y="610"/>
                </a:cxn>
                <a:cxn ang="0">
                  <a:pos x="318" y="668"/>
                </a:cxn>
                <a:cxn ang="0">
                  <a:pos x="374" y="662"/>
                </a:cxn>
                <a:cxn ang="0">
                  <a:pos x="431" y="656"/>
                </a:cxn>
                <a:cxn ang="0">
                  <a:pos x="454" y="587"/>
                </a:cxn>
                <a:cxn ang="0">
                  <a:pos x="499" y="552"/>
                </a:cxn>
                <a:cxn ang="0">
                  <a:pos x="465" y="761"/>
                </a:cxn>
                <a:cxn ang="0">
                  <a:pos x="0" y="749"/>
                </a:cxn>
                <a:cxn ang="0">
                  <a:pos x="0" y="726"/>
                </a:cxn>
                <a:cxn ang="0">
                  <a:pos x="11" y="714"/>
                </a:cxn>
                <a:cxn ang="0">
                  <a:pos x="312" y="407"/>
                </a:cxn>
                <a:cxn ang="0">
                  <a:pos x="374" y="296"/>
                </a:cxn>
                <a:cxn ang="0">
                  <a:pos x="380" y="169"/>
                </a:cxn>
                <a:cxn ang="0">
                  <a:pos x="323" y="76"/>
                </a:cxn>
                <a:cxn ang="0">
                  <a:pos x="215" y="41"/>
                </a:cxn>
                <a:cxn ang="0">
                  <a:pos x="125" y="64"/>
                </a:cxn>
                <a:cxn ang="0">
                  <a:pos x="51" y="145"/>
                </a:cxn>
                <a:cxn ang="0">
                  <a:pos x="91" y="151"/>
                </a:cxn>
                <a:cxn ang="0">
                  <a:pos x="108" y="174"/>
                </a:cxn>
                <a:cxn ang="0">
                  <a:pos x="119" y="198"/>
                </a:cxn>
                <a:cxn ang="0">
                  <a:pos x="113" y="227"/>
                </a:cxn>
                <a:cxn ang="0">
                  <a:pos x="96" y="256"/>
                </a:cxn>
                <a:cxn ang="0">
                  <a:pos x="74" y="267"/>
                </a:cxn>
                <a:cxn ang="0">
                  <a:pos x="51" y="267"/>
                </a:cxn>
                <a:cxn ang="0">
                  <a:pos x="34" y="262"/>
                </a:cxn>
                <a:cxn ang="0">
                  <a:pos x="17" y="250"/>
                </a:cxn>
                <a:cxn ang="0">
                  <a:pos x="0" y="227"/>
                </a:cxn>
                <a:cxn ang="0">
                  <a:pos x="11" y="140"/>
                </a:cxn>
                <a:cxn ang="0">
                  <a:pos x="91" y="41"/>
                </a:cxn>
                <a:cxn ang="0">
                  <a:pos x="232" y="0"/>
                </a:cxn>
              </a:cxnLst>
              <a:rect l="0" t="0" r="r" b="b"/>
              <a:pathLst>
                <a:path w="499" h="761">
                  <a:moveTo>
                    <a:pt x="232" y="0"/>
                  </a:moveTo>
                  <a:lnTo>
                    <a:pt x="318" y="6"/>
                  </a:lnTo>
                  <a:lnTo>
                    <a:pt x="391" y="35"/>
                  </a:lnTo>
                  <a:lnTo>
                    <a:pt x="448" y="82"/>
                  </a:lnTo>
                  <a:lnTo>
                    <a:pt x="482" y="145"/>
                  </a:lnTo>
                  <a:lnTo>
                    <a:pt x="499" y="221"/>
                  </a:lnTo>
                  <a:lnTo>
                    <a:pt x="482" y="296"/>
                  </a:lnTo>
                  <a:lnTo>
                    <a:pt x="448" y="366"/>
                  </a:lnTo>
                  <a:lnTo>
                    <a:pt x="397" y="418"/>
                  </a:lnTo>
                  <a:lnTo>
                    <a:pt x="335" y="471"/>
                  </a:lnTo>
                  <a:lnTo>
                    <a:pt x="295" y="500"/>
                  </a:lnTo>
                  <a:lnTo>
                    <a:pt x="261" y="534"/>
                  </a:lnTo>
                  <a:lnTo>
                    <a:pt x="221" y="563"/>
                  </a:lnTo>
                  <a:lnTo>
                    <a:pt x="170" y="610"/>
                  </a:lnTo>
                  <a:lnTo>
                    <a:pt x="108" y="668"/>
                  </a:lnTo>
                  <a:lnTo>
                    <a:pt x="318" y="668"/>
                  </a:lnTo>
                  <a:lnTo>
                    <a:pt x="340" y="668"/>
                  </a:lnTo>
                  <a:lnTo>
                    <a:pt x="374" y="662"/>
                  </a:lnTo>
                  <a:lnTo>
                    <a:pt x="408" y="662"/>
                  </a:lnTo>
                  <a:lnTo>
                    <a:pt x="431" y="656"/>
                  </a:lnTo>
                  <a:lnTo>
                    <a:pt x="442" y="633"/>
                  </a:lnTo>
                  <a:lnTo>
                    <a:pt x="454" y="587"/>
                  </a:lnTo>
                  <a:lnTo>
                    <a:pt x="459" y="552"/>
                  </a:lnTo>
                  <a:lnTo>
                    <a:pt x="499" y="552"/>
                  </a:lnTo>
                  <a:lnTo>
                    <a:pt x="499" y="552"/>
                  </a:lnTo>
                  <a:lnTo>
                    <a:pt x="465" y="761"/>
                  </a:lnTo>
                  <a:lnTo>
                    <a:pt x="0" y="761"/>
                  </a:lnTo>
                  <a:lnTo>
                    <a:pt x="0" y="749"/>
                  </a:lnTo>
                  <a:lnTo>
                    <a:pt x="0" y="738"/>
                  </a:lnTo>
                  <a:lnTo>
                    <a:pt x="0" y="726"/>
                  </a:lnTo>
                  <a:lnTo>
                    <a:pt x="5" y="726"/>
                  </a:lnTo>
                  <a:lnTo>
                    <a:pt x="11" y="714"/>
                  </a:lnTo>
                  <a:lnTo>
                    <a:pt x="278" y="442"/>
                  </a:lnTo>
                  <a:lnTo>
                    <a:pt x="312" y="407"/>
                  </a:lnTo>
                  <a:lnTo>
                    <a:pt x="346" y="354"/>
                  </a:lnTo>
                  <a:lnTo>
                    <a:pt x="374" y="296"/>
                  </a:lnTo>
                  <a:lnTo>
                    <a:pt x="386" y="221"/>
                  </a:lnTo>
                  <a:lnTo>
                    <a:pt x="380" y="169"/>
                  </a:lnTo>
                  <a:lnTo>
                    <a:pt x="357" y="116"/>
                  </a:lnTo>
                  <a:lnTo>
                    <a:pt x="323" y="76"/>
                  </a:lnTo>
                  <a:lnTo>
                    <a:pt x="278" y="47"/>
                  </a:lnTo>
                  <a:lnTo>
                    <a:pt x="215" y="41"/>
                  </a:lnTo>
                  <a:lnTo>
                    <a:pt x="170" y="47"/>
                  </a:lnTo>
                  <a:lnTo>
                    <a:pt x="125" y="64"/>
                  </a:lnTo>
                  <a:lnTo>
                    <a:pt x="85" y="93"/>
                  </a:lnTo>
                  <a:lnTo>
                    <a:pt x="51" y="145"/>
                  </a:lnTo>
                  <a:lnTo>
                    <a:pt x="74" y="151"/>
                  </a:lnTo>
                  <a:lnTo>
                    <a:pt x="91" y="151"/>
                  </a:lnTo>
                  <a:lnTo>
                    <a:pt x="102" y="163"/>
                  </a:lnTo>
                  <a:lnTo>
                    <a:pt x="108" y="174"/>
                  </a:lnTo>
                  <a:lnTo>
                    <a:pt x="113" y="186"/>
                  </a:lnTo>
                  <a:lnTo>
                    <a:pt x="119" y="198"/>
                  </a:lnTo>
                  <a:lnTo>
                    <a:pt x="119" y="209"/>
                  </a:lnTo>
                  <a:lnTo>
                    <a:pt x="113" y="227"/>
                  </a:lnTo>
                  <a:lnTo>
                    <a:pt x="108" y="244"/>
                  </a:lnTo>
                  <a:lnTo>
                    <a:pt x="96" y="256"/>
                  </a:lnTo>
                  <a:lnTo>
                    <a:pt x="85" y="262"/>
                  </a:lnTo>
                  <a:lnTo>
                    <a:pt x="74" y="267"/>
                  </a:lnTo>
                  <a:lnTo>
                    <a:pt x="56" y="267"/>
                  </a:lnTo>
                  <a:lnTo>
                    <a:pt x="51" y="267"/>
                  </a:lnTo>
                  <a:lnTo>
                    <a:pt x="45" y="267"/>
                  </a:lnTo>
                  <a:lnTo>
                    <a:pt x="34" y="262"/>
                  </a:lnTo>
                  <a:lnTo>
                    <a:pt x="22" y="262"/>
                  </a:lnTo>
                  <a:lnTo>
                    <a:pt x="17" y="250"/>
                  </a:lnTo>
                  <a:lnTo>
                    <a:pt x="5" y="238"/>
                  </a:lnTo>
                  <a:lnTo>
                    <a:pt x="0" y="227"/>
                  </a:lnTo>
                  <a:lnTo>
                    <a:pt x="0" y="203"/>
                  </a:lnTo>
                  <a:lnTo>
                    <a:pt x="11" y="140"/>
                  </a:lnTo>
                  <a:lnTo>
                    <a:pt x="39" y="87"/>
                  </a:lnTo>
                  <a:lnTo>
                    <a:pt x="91" y="41"/>
                  </a:lnTo>
                  <a:lnTo>
                    <a:pt x="153" y="6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7" name="Freeform 49"/>
            <p:cNvSpPr>
              <a:spLocks noEditPoints="1"/>
            </p:cNvSpPr>
            <p:nvPr/>
          </p:nvSpPr>
          <p:spPr bwMode="auto">
            <a:xfrm>
              <a:off x="19195" y="3844"/>
              <a:ext cx="375" cy="1626"/>
            </a:xfrm>
            <a:custGeom>
              <a:avLst/>
              <a:gdLst/>
              <a:ahLst/>
              <a:cxnLst>
                <a:cxn ang="0">
                  <a:pos x="375" y="813"/>
                </a:cxn>
                <a:cxn ang="0">
                  <a:pos x="375" y="813"/>
                </a:cxn>
                <a:cxn ang="0">
                  <a:pos x="375" y="813"/>
                </a:cxn>
                <a:cxn ang="0">
                  <a:pos x="17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14" y="76"/>
                </a:cxn>
                <a:cxn ang="0">
                  <a:pos x="165" y="134"/>
                </a:cxn>
                <a:cxn ang="0">
                  <a:pos x="216" y="215"/>
                </a:cxn>
                <a:cxn ang="0">
                  <a:pos x="267" y="302"/>
                </a:cxn>
                <a:cxn ang="0">
                  <a:pos x="318" y="442"/>
                </a:cxn>
                <a:cxn ang="0">
                  <a:pos x="352" y="581"/>
                </a:cxn>
                <a:cxn ang="0">
                  <a:pos x="369" y="703"/>
                </a:cxn>
                <a:cxn ang="0">
                  <a:pos x="375" y="813"/>
                </a:cxn>
                <a:cxn ang="0">
                  <a:pos x="363" y="958"/>
                </a:cxn>
                <a:cxn ang="0">
                  <a:pos x="335" y="1133"/>
                </a:cxn>
                <a:cxn ang="0">
                  <a:pos x="272" y="1307"/>
                </a:cxn>
                <a:cxn ang="0">
                  <a:pos x="221" y="1405"/>
                </a:cxn>
                <a:cxn ang="0">
                  <a:pos x="170" y="1481"/>
                </a:cxn>
                <a:cxn ang="0">
                  <a:pos x="114" y="1545"/>
                </a:cxn>
                <a:cxn ang="0">
                  <a:pos x="68" y="1591"/>
                </a:cxn>
                <a:cxn ang="0">
                  <a:pos x="34" y="1614"/>
                </a:cxn>
                <a:cxn ang="0">
                  <a:pos x="17" y="1626"/>
                </a:cxn>
                <a:cxn ang="0">
                  <a:pos x="11" y="1620"/>
                </a:cxn>
                <a:cxn ang="0">
                  <a:pos x="6" y="1614"/>
                </a:cxn>
                <a:cxn ang="0">
                  <a:pos x="0" y="1609"/>
                </a:cxn>
                <a:cxn ang="0">
                  <a:pos x="0" y="1609"/>
                </a:cxn>
                <a:cxn ang="0">
                  <a:pos x="6" y="1603"/>
                </a:cxn>
                <a:cxn ang="0">
                  <a:pos x="6" y="1597"/>
                </a:cxn>
                <a:cxn ang="0">
                  <a:pos x="11" y="1591"/>
                </a:cxn>
                <a:cxn ang="0">
                  <a:pos x="23" y="1580"/>
                </a:cxn>
                <a:cxn ang="0">
                  <a:pos x="114" y="1475"/>
                </a:cxn>
                <a:cxn ang="0">
                  <a:pos x="176" y="1353"/>
                </a:cxn>
                <a:cxn ang="0">
                  <a:pos x="227" y="1225"/>
                </a:cxn>
                <a:cxn ang="0">
                  <a:pos x="255" y="1092"/>
                </a:cxn>
                <a:cxn ang="0">
                  <a:pos x="272" y="953"/>
                </a:cxn>
                <a:cxn ang="0">
                  <a:pos x="278" y="813"/>
                </a:cxn>
                <a:cxn ang="0">
                  <a:pos x="267" y="616"/>
                </a:cxn>
                <a:cxn ang="0">
                  <a:pos x="238" y="442"/>
                </a:cxn>
                <a:cxn ang="0">
                  <a:pos x="187" y="291"/>
                </a:cxn>
                <a:cxn ang="0">
                  <a:pos x="119" y="157"/>
                </a:cxn>
                <a:cxn ang="0">
                  <a:pos x="34" y="53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6" y="23"/>
                </a:cxn>
                <a:cxn ang="0">
                  <a:pos x="6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75" h="1626">
                  <a:moveTo>
                    <a:pt x="375" y="813"/>
                  </a:moveTo>
                  <a:lnTo>
                    <a:pt x="375" y="813"/>
                  </a:lnTo>
                  <a:lnTo>
                    <a:pt x="375" y="813"/>
                  </a:lnTo>
                  <a:close/>
                  <a:moveTo>
                    <a:pt x="17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14" y="76"/>
                  </a:lnTo>
                  <a:lnTo>
                    <a:pt x="165" y="134"/>
                  </a:lnTo>
                  <a:lnTo>
                    <a:pt x="216" y="215"/>
                  </a:lnTo>
                  <a:lnTo>
                    <a:pt x="267" y="302"/>
                  </a:lnTo>
                  <a:lnTo>
                    <a:pt x="318" y="442"/>
                  </a:lnTo>
                  <a:lnTo>
                    <a:pt x="352" y="581"/>
                  </a:lnTo>
                  <a:lnTo>
                    <a:pt x="369" y="703"/>
                  </a:lnTo>
                  <a:lnTo>
                    <a:pt x="375" y="813"/>
                  </a:lnTo>
                  <a:lnTo>
                    <a:pt x="363" y="958"/>
                  </a:lnTo>
                  <a:lnTo>
                    <a:pt x="335" y="1133"/>
                  </a:lnTo>
                  <a:lnTo>
                    <a:pt x="272" y="1307"/>
                  </a:lnTo>
                  <a:lnTo>
                    <a:pt x="221" y="1405"/>
                  </a:lnTo>
                  <a:lnTo>
                    <a:pt x="170" y="1481"/>
                  </a:lnTo>
                  <a:lnTo>
                    <a:pt x="114" y="1545"/>
                  </a:lnTo>
                  <a:lnTo>
                    <a:pt x="68" y="1591"/>
                  </a:lnTo>
                  <a:lnTo>
                    <a:pt x="34" y="1614"/>
                  </a:lnTo>
                  <a:lnTo>
                    <a:pt x="17" y="1626"/>
                  </a:lnTo>
                  <a:lnTo>
                    <a:pt x="11" y="1620"/>
                  </a:lnTo>
                  <a:lnTo>
                    <a:pt x="6" y="1614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6" y="1603"/>
                  </a:lnTo>
                  <a:lnTo>
                    <a:pt x="6" y="1597"/>
                  </a:lnTo>
                  <a:lnTo>
                    <a:pt x="11" y="1591"/>
                  </a:lnTo>
                  <a:lnTo>
                    <a:pt x="23" y="1580"/>
                  </a:lnTo>
                  <a:lnTo>
                    <a:pt x="114" y="1475"/>
                  </a:lnTo>
                  <a:lnTo>
                    <a:pt x="176" y="1353"/>
                  </a:lnTo>
                  <a:lnTo>
                    <a:pt x="227" y="1225"/>
                  </a:lnTo>
                  <a:lnTo>
                    <a:pt x="255" y="1092"/>
                  </a:lnTo>
                  <a:lnTo>
                    <a:pt x="272" y="953"/>
                  </a:lnTo>
                  <a:lnTo>
                    <a:pt x="278" y="813"/>
                  </a:lnTo>
                  <a:lnTo>
                    <a:pt x="267" y="616"/>
                  </a:lnTo>
                  <a:lnTo>
                    <a:pt x="238" y="442"/>
                  </a:lnTo>
                  <a:lnTo>
                    <a:pt x="187" y="291"/>
                  </a:lnTo>
                  <a:lnTo>
                    <a:pt x="119" y="157"/>
                  </a:lnTo>
                  <a:lnTo>
                    <a:pt x="34" y="53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6" y="23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0" y="3124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(Relation to GMN:  “</a:t>
            </a:r>
            <a:r>
              <a:rPr lang="en-US" sz="2800" dirty="0" err="1" smtClean="0">
                <a:solidFill>
                  <a:srgbClr val="FF0000"/>
                </a:solidFill>
              </a:rPr>
              <a:t>Categorification</a:t>
            </a:r>
            <a:r>
              <a:rPr lang="en-US" sz="2800" dirty="0" smtClean="0">
                <a:solidFill>
                  <a:srgbClr val="FF0000"/>
                </a:solidFill>
              </a:rPr>
              <a:t> of S-wall crossing”) 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" y="2209800"/>
            <a:ext cx="8619802" cy="571500"/>
            <a:chOff x="120" y="1294"/>
            <a:chExt cx="24600" cy="1631"/>
          </a:xfrm>
          <a:solidFill>
            <a:srgbClr val="C00000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120" y="1402"/>
              <a:ext cx="911" cy="1115"/>
            </a:xfrm>
            <a:custGeom>
              <a:avLst/>
              <a:gdLst/>
              <a:ahLst/>
              <a:cxnLst>
                <a:cxn ang="0">
                  <a:pos x="580" y="523"/>
                </a:cxn>
                <a:cxn ang="0">
                  <a:pos x="588" y="561"/>
                </a:cxn>
                <a:cxn ang="0">
                  <a:pos x="633" y="600"/>
                </a:cxn>
                <a:cxn ang="0">
                  <a:pos x="806" y="84"/>
                </a:cxn>
                <a:cxn ang="0">
                  <a:pos x="859" y="61"/>
                </a:cxn>
                <a:cxn ang="0">
                  <a:pos x="196" y="84"/>
                </a:cxn>
                <a:cxn ang="0">
                  <a:pos x="196" y="146"/>
                </a:cxn>
                <a:cxn ang="0">
                  <a:pos x="196" y="984"/>
                </a:cxn>
                <a:cxn ang="0">
                  <a:pos x="189" y="1061"/>
                </a:cxn>
                <a:cxn ang="0">
                  <a:pos x="339" y="1008"/>
                </a:cxn>
                <a:cxn ang="0">
                  <a:pos x="339" y="161"/>
                </a:cxn>
                <a:cxn ang="0">
                  <a:pos x="347" y="92"/>
                </a:cxn>
                <a:cxn ang="0">
                  <a:pos x="61" y="0"/>
                </a:cxn>
                <a:cxn ang="0">
                  <a:pos x="896" y="8"/>
                </a:cxn>
                <a:cxn ang="0">
                  <a:pos x="911" y="54"/>
                </a:cxn>
                <a:cxn ang="0">
                  <a:pos x="911" y="300"/>
                </a:cxn>
                <a:cxn ang="0">
                  <a:pos x="881" y="323"/>
                </a:cxn>
                <a:cxn ang="0">
                  <a:pos x="859" y="300"/>
                </a:cxn>
                <a:cxn ang="0">
                  <a:pos x="836" y="215"/>
                </a:cxn>
                <a:cxn ang="0">
                  <a:pos x="648" y="69"/>
                </a:cxn>
                <a:cxn ang="0">
                  <a:pos x="452" y="61"/>
                </a:cxn>
                <a:cxn ang="0">
                  <a:pos x="414" y="77"/>
                </a:cxn>
                <a:cxn ang="0">
                  <a:pos x="399" y="131"/>
                </a:cxn>
                <a:cxn ang="0">
                  <a:pos x="452" y="508"/>
                </a:cxn>
                <a:cxn ang="0">
                  <a:pos x="595" y="423"/>
                </a:cxn>
                <a:cxn ang="0">
                  <a:pos x="633" y="269"/>
                </a:cxn>
                <a:cxn ang="0">
                  <a:pos x="663" y="254"/>
                </a:cxn>
                <a:cxn ang="0">
                  <a:pos x="685" y="277"/>
                </a:cxn>
                <a:cxn ang="0">
                  <a:pos x="685" y="738"/>
                </a:cxn>
                <a:cxn ang="0">
                  <a:pos x="678" y="784"/>
                </a:cxn>
                <a:cxn ang="0">
                  <a:pos x="648" y="792"/>
                </a:cxn>
                <a:cxn ang="0">
                  <a:pos x="633" y="769"/>
                </a:cxn>
                <a:cxn ang="0">
                  <a:pos x="580" y="623"/>
                </a:cxn>
                <a:cxn ang="0">
                  <a:pos x="437" y="569"/>
                </a:cxn>
                <a:cxn ang="0">
                  <a:pos x="392" y="569"/>
                </a:cxn>
                <a:cxn ang="0">
                  <a:pos x="399" y="1015"/>
                </a:cxn>
                <a:cxn ang="0">
                  <a:pos x="520" y="1061"/>
                </a:cxn>
                <a:cxn ang="0">
                  <a:pos x="565" y="1069"/>
                </a:cxn>
                <a:cxn ang="0">
                  <a:pos x="573" y="1100"/>
                </a:cxn>
                <a:cxn ang="0">
                  <a:pos x="535" y="1115"/>
                </a:cxn>
                <a:cxn ang="0">
                  <a:pos x="38" y="1115"/>
                </a:cxn>
                <a:cxn ang="0">
                  <a:pos x="8" y="1100"/>
                </a:cxn>
                <a:cxn ang="0">
                  <a:pos x="15" y="1069"/>
                </a:cxn>
                <a:cxn ang="0">
                  <a:pos x="53" y="1061"/>
                </a:cxn>
                <a:cxn ang="0">
                  <a:pos x="128" y="1046"/>
                </a:cxn>
                <a:cxn ang="0">
                  <a:pos x="143" y="1000"/>
                </a:cxn>
                <a:cxn ang="0">
                  <a:pos x="143" y="123"/>
                </a:cxn>
                <a:cxn ang="0">
                  <a:pos x="121" y="69"/>
                </a:cxn>
                <a:cxn ang="0">
                  <a:pos x="46" y="61"/>
                </a:cxn>
                <a:cxn ang="0">
                  <a:pos x="15" y="54"/>
                </a:cxn>
                <a:cxn ang="0">
                  <a:pos x="8" y="15"/>
                </a:cxn>
                <a:cxn ang="0">
                  <a:pos x="38" y="0"/>
                </a:cxn>
              </a:cxnLst>
              <a:rect l="0" t="0" r="r" b="b"/>
              <a:pathLst>
                <a:path w="911" h="1115">
                  <a:moveTo>
                    <a:pt x="633" y="469"/>
                  </a:moveTo>
                  <a:lnTo>
                    <a:pt x="610" y="492"/>
                  </a:lnTo>
                  <a:lnTo>
                    <a:pt x="580" y="523"/>
                  </a:lnTo>
                  <a:lnTo>
                    <a:pt x="550" y="538"/>
                  </a:lnTo>
                  <a:lnTo>
                    <a:pt x="565" y="546"/>
                  </a:lnTo>
                  <a:lnTo>
                    <a:pt x="588" y="561"/>
                  </a:lnTo>
                  <a:lnTo>
                    <a:pt x="610" y="577"/>
                  </a:lnTo>
                  <a:lnTo>
                    <a:pt x="633" y="600"/>
                  </a:lnTo>
                  <a:lnTo>
                    <a:pt x="633" y="600"/>
                  </a:lnTo>
                  <a:lnTo>
                    <a:pt x="633" y="469"/>
                  </a:lnTo>
                  <a:close/>
                  <a:moveTo>
                    <a:pt x="768" y="61"/>
                  </a:moveTo>
                  <a:lnTo>
                    <a:pt x="806" y="84"/>
                  </a:lnTo>
                  <a:lnTo>
                    <a:pt x="828" y="108"/>
                  </a:lnTo>
                  <a:lnTo>
                    <a:pt x="859" y="138"/>
                  </a:lnTo>
                  <a:lnTo>
                    <a:pt x="859" y="61"/>
                  </a:lnTo>
                  <a:lnTo>
                    <a:pt x="768" y="61"/>
                  </a:lnTo>
                  <a:close/>
                  <a:moveTo>
                    <a:pt x="189" y="61"/>
                  </a:moveTo>
                  <a:lnTo>
                    <a:pt x="196" y="84"/>
                  </a:lnTo>
                  <a:lnTo>
                    <a:pt x="196" y="108"/>
                  </a:lnTo>
                  <a:lnTo>
                    <a:pt x="196" y="131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6" y="969"/>
                  </a:lnTo>
                  <a:lnTo>
                    <a:pt x="196" y="984"/>
                  </a:lnTo>
                  <a:lnTo>
                    <a:pt x="196" y="1008"/>
                  </a:lnTo>
                  <a:lnTo>
                    <a:pt x="196" y="1038"/>
                  </a:lnTo>
                  <a:lnTo>
                    <a:pt x="189" y="1061"/>
                  </a:lnTo>
                  <a:lnTo>
                    <a:pt x="354" y="1061"/>
                  </a:lnTo>
                  <a:lnTo>
                    <a:pt x="347" y="1038"/>
                  </a:lnTo>
                  <a:lnTo>
                    <a:pt x="339" y="1008"/>
                  </a:lnTo>
                  <a:lnTo>
                    <a:pt x="339" y="984"/>
                  </a:lnTo>
                  <a:lnTo>
                    <a:pt x="339" y="969"/>
                  </a:lnTo>
                  <a:lnTo>
                    <a:pt x="339" y="161"/>
                  </a:lnTo>
                  <a:lnTo>
                    <a:pt x="339" y="146"/>
                  </a:lnTo>
                  <a:lnTo>
                    <a:pt x="339" y="123"/>
                  </a:lnTo>
                  <a:lnTo>
                    <a:pt x="347" y="92"/>
                  </a:lnTo>
                  <a:lnTo>
                    <a:pt x="354" y="61"/>
                  </a:lnTo>
                  <a:lnTo>
                    <a:pt x="189" y="61"/>
                  </a:lnTo>
                  <a:close/>
                  <a:moveTo>
                    <a:pt x="61" y="0"/>
                  </a:moveTo>
                  <a:lnTo>
                    <a:pt x="859" y="0"/>
                  </a:lnTo>
                  <a:lnTo>
                    <a:pt x="881" y="8"/>
                  </a:lnTo>
                  <a:lnTo>
                    <a:pt x="896" y="8"/>
                  </a:lnTo>
                  <a:lnTo>
                    <a:pt x="904" y="15"/>
                  </a:lnTo>
                  <a:lnTo>
                    <a:pt x="911" y="31"/>
                  </a:lnTo>
                  <a:lnTo>
                    <a:pt x="911" y="54"/>
                  </a:lnTo>
                  <a:lnTo>
                    <a:pt x="911" y="269"/>
                  </a:lnTo>
                  <a:lnTo>
                    <a:pt x="911" y="284"/>
                  </a:lnTo>
                  <a:lnTo>
                    <a:pt x="911" y="300"/>
                  </a:lnTo>
                  <a:lnTo>
                    <a:pt x="904" y="308"/>
                  </a:lnTo>
                  <a:lnTo>
                    <a:pt x="896" y="315"/>
                  </a:lnTo>
                  <a:lnTo>
                    <a:pt x="881" y="323"/>
                  </a:lnTo>
                  <a:lnTo>
                    <a:pt x="874" y="315"/>
                  </a:lnTo>
                  <a:lnTo>
                    <a:pt x="866" y="315"/>
                  </a:lnTo>
                  <a:lnTo>
                    <a:pt x="859" y="300"/>
                  </a:lnTo>
                  <a:lnTo>
                    <a:pt x="859" y="292"/>
                  </a:lnTo>
                  <a:lnTo>
                    <a:pt x="859" y="284"/>
                  </a:lnTo>
                  <a:lnTo>
                    <a:pt x="836" y="215"/>
                  </a:lnTo>
                  <a:lnTo>
                    <a:pt x="798" y="154"/>
                  </a:lnTo>
                  <a:lnTo>
                    <a:pt x="738" y="108"/>
                  </a:lnTo>
                  <a:lnTo>
                    <a:pt x="648" y="69"/>
                  </a:lnTo>
                  <a:lnTo>
                    <a:pt x="535" y="61"/>
                  </a:lnTo>
                  <a:lnTo>
                    <a:pt x="460" y="61"/>
                  </a:lnTo>
                  <a:lnTo>
                    <a:pt x="452" y="61"/>
                  </a:lnTo>
                  <a:lnTo>
                    <a:pt x="437" y="61"/>
                  </a:lnTo>
                  <a:lnTo>
                    <a:pt x="422" y="69"/>
                  </a:lnTo>
                  <a:lnTo>
                    <a:pt x="414" y="77"/>
                  </a:lnTo>
                  <a:lnTo>
                    <a:pt x="407" y="84"/>
                  </a:lnTo>
                  <a:lnTo>
                    <a:pt x="399" y="108"/>
                  </a:lnTo>
                  <a:lnTo>
                    <a:pt x="399" y="131"/>
                  </a:lnTo>
                  <a:lnTo>
                    <a:pt x="392" y="169"/>
                  </a:lnTo>
                  <a:lnTo>
                    <a:pt x="392" y="508"/>
                  </a:lnTo>
                  <a:lnTo>
                    <a:pt x="452" y="508"/>
                  </a:lnTo>
                  <a:lnTo>
                    <a:pt x="505" y="492"/>
                  </a:lnTo>
                  <a:lnTo>
                    <a:pt x="550" y="469"/>
                  </a:lnTo>
                  <a:lnTo>
                    <a:pt x="595" y="423"/>
                  </a:lnTo>
                  <a:lnTo>
                    <a:pt x="618" y="369"/>
                  </a:lnTo>
                  <a:lnTo>
                    <a:pt x="633" y="284"/>
                  </a:lnTo>
                  <a:lnTo>
                    <a:pt x="633" y="269"/>
                  </a:lnTo>
                  <a:lnTo>
                    <a:pt x="640" y="261"/>
                  </a:lnTo>
                  <a:lnTo>
                    <a:pt x="648" y="254"/>
                  </a:lnTo>
                  <a:lnTo>
                    <a:pt x="663" y="254"/>
                  </a:lnTo>
                  <a:lnTo>
                    <a:pt x="670" y="254"/>
                  </a:lnTo>
                  <a:lnTo>
                    <a:pt x="678" y="261"/>
                  </a:lnTo>
                  <a:lnTo>
                    <a:pt x="685" y="277"/>
                  </a:lnTo>
                  <a:lnTo>
                    <a:pt x="685" y="284"/>
                  </a:lnTo>
                  <a:lnTo>
                    <a:pt x="685" y="300"/>
                  </a:lnTo>
                  <a:lnTo>
                    <a:pt x="685" y="738"/>
                  </a:lnTo>
                  <a:lnTo>
                    <a:pt x="685" y="761"/>
                  </a:lnTo>
                  <a:lnTo>
                    <a:pt x="685" y="777"/>
                  </a:lnTo>
                  <a:lnTo>
                    <a:pt x="678" y="784"/>
                  </a:lnTo>
                  <a:lnTo>
                    <a:pt x="670" y="792"/>
                  </a:lnTo>
                  <a:lnTo>
                    <a:pt x="663" y="800"/>
                  </a:lnTo>
                  <a:lnTo>
                    <a:pt x="648" y="792"/>
                  </a:lnTo>
                  <a:lnTo>
                    <a:pt x="640" y="784"/>
                  </a:lnTo>
                  <a:lnTo>
                    <a:pt x="633" y="777"/>
                  </a:lnTo>
                  <a:lnTo>
                    <a:pt x="633" y="769"/>
                  </a:lnTo>
                  <a:lnTo>
                    <a:pt x="633" y="754"/>
                  </a:lnTo>
                  <a:lnTo>
                    <a:pt x="618" y="677"/>
                  </a:lnTo>
                  <a:lnTo>
                    <a:pt x="580" y="623"/>
                  </a:lnTo>
                  <a:lnTo>
                    <a:pt x="535" y="592"/>
                  </a:lnTo>
                  <a:lnTo>
                    <a:pt x="482" y="577"/>
                  </a:lnTo>
                  <a:lnTo>
                    <a:pt x="437" y="569"/>
                  </a:lnTo>
                  <a:lnTo>
                    <a:pt x="392" y="569"/>
                  </a:lnTo>
                  <a:lnTo>
                    <a:pt x="392" y="569"/>
                  </a:lnTo>
                  <a:lnTo>
                    <a:pt x="392" y="569"/>
                  </a:lnTo>
                  <a:lnTo>
                    <a:pt x="392" y="569"/>
                  </a:lnTo>
                  <a:lnTo>
                    <a:pt x="392" y="961"/>
                  </a:lnTo>
                  <a:lnTo>
                    <a:pt x="399" y="1015"/>
                  </a:lnTo>
                  <a:lnTo>
                    <a:pt x="414" y="1046"/>
                  </a:lnTo>
                  <a:lnTo>
                    <a:pt x="452" y="1054"/>
                  </a:lnTo>
                  <a:lnTo>
                    <a:pt x="520" y="1061"/>
                  </a:lnTo>
                  <a:lnTo>
                    <a:pt x="535" y="1061"/>
                  </a:lnTo>
                  <a:lnTo>
                    <a:pt x="550" y="1061"/>
                  </a:lnTo>
                  <a:lnTo>
                    <a:pt x="565" y="1069"/>
                  </a:lnTo>
                  <a:lnTo>
                    <a:pt x="573" y="1077"/>
                  </a:lnTo>
                  <a:lnTo>
                    <a:pt x="573" y="1084"/>
                  </a:lnTo>
                  <a:lnTo>
                    <a:pt x="573" y="1100"/>
                  </a:lnTo>
                  <a:lnTo>
                    <a:pt x="565" y="1108"/>
                  </a:lnTo>
                  <a:lnTo>
                    <a:pt x="550" y="1115"/>
                  </a:lnTo>
                  <a:lnTo>
                    <a:pt x="535" y="1115"/>
                  </a:lnTo>
                  <a:lnTo>
                    <a:pt x="520" y="1115"/>
                  </a:lnTo>
                  <a:lnTo>
                    <a:pt x="61" y="1115"/>
                  </a:lnTo>
                  <a:lnTo>
                    <a:pt x="38" y="1115"/>
                  </a:lnTo>
                  <a:lnTo>
                    <a:pt x="23" y="1115"/>
                  </a:lnTo>
                  <a:lnTo>
                    <a:pt x="15" y="1108"/>
                  </a:lnTo>
                  <a:lnTo>
                    <a:pt x="8" y="1100"/>
                  </a:lnTo>
                  <a:lnTo>
                    <a:pt x="0" y="1084"/>
                  </a:lnTo>
                  <a:lnTo>
                    <a:pt x="8" y="1077"/>
                  </a:lnTo>
                  <a:lnTo>
                    <a:pt x="15" y="1069"/>
                  </a:lnTo>
                  <a:lnTo>
                    <a:pt x="23" y="1061"/>
                  </a:lnTo>
                  <a:lnTo>
                    <a:pt x="38" y="1061"/>
                  </a:lnTo>
                  <a:lnTo>
                    <a:pt x="53" y="1061"/>
                  </a:lnTo>
                  <a:lnTo>
                    <a:pt x="83" y="1061"/>
                  </a:lnTo>
                  <a:lnTo>
                    <a:pt x="106" y="1054"/>
                  </a:lnTo>
                  <a:lnTo>
                    <a:pt x="128" y="1046"/>
                  </a:lnTo>
                  <a:lnTo>
                    <a:pt x="136" y="1038"/>
                  </a:lnTo>
                  <a:lnTo>
                    <a:pt x="143" y="1015"/>
                  </a:lnTo>
                  <a:lnTo>
                    <a:pt x="143" y="1000"/>
                  </a:lnTo>
                  <a:lnTo>
                    <a:pt x="143" y="969"/>
                  </a:lnTo>
                  <a:lnTo>
                    <a:pt x="143" y="154"/>
                  </a:lnTo>
                  <a:lnTo>
                    <a:pt x="143" y="123"/>
                  </a:lnTo>
                  <a:lnTo>
                    <a:pt x="143" y="100"/>
                  </a:lnTo>
                  <a:lnTo>
                    <a:pt x="136" y="84"/>
                  </a:lnTo>
                  <a:lnTo>
                    <a:pt x="121" y="69"/>
                  </a:lnTo>
                  <a:lnTo>
                    <a:pt x="106" y="61"/>
                  </a:lnTo>
                  <a:lnTo>
                    <a:pt x="83" y="61"/>
                  </a:lnTo>
                  <a:lnTo>
                    <a:pt x="46" y="61"/>
                  </a:lnTo>
                  <a:lnTo>
                    <a:pt x="38" y="61"/>
                  </a:lnTo>
                  <a:lnTo>
                    <a:pt x="23" y="61"/>
                  </a:lnTo>
                  <a:lnTo>
                    <a:pt x="15" y="54"/>
                  </a:lnTo>
                  <a:lnTo>
                    <a:pt x="8" y="46"/>
                  </a:lnTo>
                  <a:lnTo>
                    <a:pt x="0" y="31"/>
                  </a:lnTo>
                  <a:lnTo>
                    <a:pt x="8" y="15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8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242" y="1294"/>
              <a:ext cx="369" cy="163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1" y="8"/>
                </a:cxn>
                <a:cxn ang="0">
                  <a:pos x="369" y="8"/>
                </a:cxn>
                <a:cxn ang="0">
                  <a:pos x="369" y="23"/>
                </a:cxn>
                <a:cxn ang="0">
                  <a:pos x="369" y="23"/>
                </a:cxn>
                <a:cxn ang="0">
                  <a:pos x="369" y="31"/>
                </a:cxn>
                <a:cxn ang="0">
                  <a:pos x="361" y="39"/>
                </a:cxn>
                <a:cxn ang="0">
                  <a:pos x="346" y="46"/>
                </a:cxn>
                <a:cxn ang="0">
                  <a:pos x="241" y="177"/>
                </a:cxn>
                <a:cxn ang="0">
                  <a:pos x="173" y="323"/>
                </a:cxn>
                <a:cxn ang="0">
                  <a:pos x="120" y="485"/>
                </a:cxn>
                <a:cxn ang="0">
                  <a:pos x="98" y="646"/>
                </a:cxn>
                <a:cxn ang="0">
                  <a:pos x="90" y="816"/>
                </a:cxn>
                <a:cxn ang="0">
                  <a:pos x="98" y="969"/>
                </a:cxn>
                <a:cxn ang="0">
                  <a:pos x="120" y="1131"/>
                </a:cxn>
                <a:cxn ang="0">
                  <a:pos x="166" y="1292"/>
                </a:cxn>
                <a:cxn ang="0">
                  <a:pos x="241" y="1446"/>
                </a:cxn>
                <a:cxn ang="0">
                  <a:pos x="339" y="1577"/>
                </a:cxn>
                <a:cxn ang="0">
                  <a:pos x="354" y="1592"/>
                </a:cxn>
                <a:cxn ang="0">
                  <a:pos x="361" y="1600"/>
                </a:cxn>
                <a:cxn ang="0">
                  <a:pos x="369" y="1608"/>
                </a:cxn>
                <a:cxn ang="0">
                  <a:pos x="369" y="1616"/>
                </a:cxn>
                <a:cxn ang="0">
                  <a:pos x="369" y="1616"/>
                </a:cxn>
                <a:cxn ang="0">
                  <a:pos x="369" y="1616"/>
                </a:cxn>
                <a:cxn ang="0">
                  <a:pos x="369" y="1623"/>
                </a:cxn>
                <a:cxn ang="0">
                  <a:pos x="361" y="1631"/>
                </a:cxn>
                <a:cxn ang="0">
                  <a:pos x="354" y="1631"/>
                </a:cxn>
                <a:cxn ang="0">
                  <a:pos x="331" y="1616"/>
                </a:cxn>
                <a:cxn ang="0">
                  <a:pos x="286" y="1585"/>
                </a:cxn>
                <a:cxn ang="0">
                  <a:pos x="226" y="1523"/>
                </a:cxn>
                <a:cxn ang="0">
                  <a:pos x="166" y="1431"/>
                </a:cxn>
                <a:cxn ang="0">
                  <a:pos x="105" y="1323"/>
                </a:cxn>
                <a:cxn ang="0">
                  <a:pos x="38" y="1139"/>
                </a:cxn>
                <a:cxn ang="0">
                  <a:pos x="8" y="962"/>
                </a:cxn>
                <a:cxn ang="0">
                  <a:pos x="0" y="816"/>
                </a:cxn>
                <a:cxn ang="0">
                  <a:pos x="8" y="669"/>
                </a:cxn>
                <a:cxn ang="0">
                  <a:pos x="38" y="500"/>
                </a:cxn>
                <a:cxn ang="0">
                  <a:pos x="98" y="323"/>
                </a:cxn>
                <a:cxn ang="0">
                  <a:pos x="158" y="208"/>
                </a:cxn>
                <a:cxn ang="0">
                  <a:pos x="226" y="123"/>
                </a:cxn>
                <a:cxn ang="0">
                  <a:pos x="286" y="54"/>
                </a:cxn>
                <a:cxn ang="0">
                  <a:pos x="331" y="16"/>
                </a:cxn>
                <a:cxn ang="0">
                  <a:pos x="354" y="0"/>
                </a:cxn>
              </a:cxnLst>
              <a:rect l="0" t="0" r="r" b="b"/>
              <a:pathLst>
                <a:path w="369" h="1631">
                  <a:moveTo>
                    <a:pt x="354" y="0"/>
                  </a:moveTo>
                  <a:lnTo>
                    <a:pt x="361" y="8"/>
                  </a:lnTo>
                  <a:lnTo>
                    <a:pt x="369" y="8"/>
                  </a:lnTo>
                  <a:lnTo>
                    <a:pt x="369" y="23"/>
                  </a:lnTo>
                  <a:lnTo>
                    <a:pt x="369" y="23"/>
                  </a:lnTo>
                  <a:lnTo>
                    <a:pt x="369" y="31"/>
                  </a:lnTo>
                  <a:lnTo>
                    <a:pt x="361" y="39"/>
                  </a:lnTo>
                  <a:lnTo>
                    <a:pt x="346" y="46"/>
                  </a:lnTo>
                  <a:lnTo>
                    <a:pt x="241" y="177"/>
                  </a:lnTo>
                  <a:lnTo>
                    <a:pt x="173" y="323"/>
                  </a:lnTo>
                  <a:lnTo>
                    <a:pt x="120" y="485"/>
                  </a:lnTo>
                  <a:lnTo>
                    <a:pt x="98" y="646"/>
                  </a:lnTo>
                  <a:lnTo>
                    <a:pt x="90" y="816"/>
                  </a:lnTo>
                  <a:lnTo>
                    <a:pt x="98" y="969"/>
                  </a:lnTo>
                  <a:lnTo>
                    <a:pt x="120" y="1131"/>
                  </a:lnTo>
                  <a:lnTo>
                    <a:pt x="166" y="1292"/>
                  </a:lnTo>
                  <a:lnTo>
                    <a:pt x="241" y="1446"/>
                  </a:lnTo>
                  <a:lnTo>
                    <a:pt x="339" y="1577"/>
                  </a:lnTo>
                  <a:lnTo>
                    <a:pt x="354" y="1592"/>
                  </a:lnTo>
                  <a:lnTo>
                    <a:pt x="361" y="1600"/>
                  </a:lnTo>
                  <a:lnTo>
                    <a:pt x="369" y="1608"/>
                  </a:lnTo>
                  <a:lnTo>
                    <a:pt x="369" y="1616"/>
                  </a:lnTo>
                  <a:lnTo>
                    <a:pt x="369" y="1616"/>
                  </a:lnTo>
                  <a:lnTo>
                    <a:pt x="369" y="1616"/>
                  </a:lnTo>
                  <a:lnTo>
                    <a:pt x="369" y="1623"/>
                  </a:lnTo>
                  <a:lnTo>
                    <a:pt x="361" y="1631"/>
                  </a:lnTo>
                  <a:lnTo>
                    <a:pt x="354" y="1631"/>
                  </a:lnTo>
                  <a:lnTo>
                    <a:pt x="331" y="1616"/>
                  </a:lnTo>
                  <a:lnTo>
                    <a:pt x="286" y="1585"/>
                  </a:lnTo>
                  <a:lnTo>
                    <a:pt x="226" y="1523"/>
                  </a:lnTo>
                  <a:lnTo>
                    <a:pt x="166" y="1431"/>
                  </a:lnTo>
                  <a:lnTo>
                    <a:pt x="105" y="1323"/>
                  </a:lnTo>
                  <a:lnTo>
                    <a:pt x="38" y="1139"/>
                  </a:lnTo>
                  <a:lnTo>
                    <a:pt x="8" y="962"/>
                  </a:lnTo>
                  <a:lnTo>
                    <a:pt x="0" y="816"/>
                  </a:lnTo>
                  <a:lnTo>
                    <a:pt x="8" y="669"/>
                  </a:lnTo>
                  <a:lnTo>
                    <a:pt x="38" y="500"/>
                  </a:lnTo>
                  <a:lnTo>
                    <a:pt x="98" y="323"/>
                  </a:lnTo>
                  <a:lnTo>
                    <a:pt x="158" y="208"/>
                  </a:lnTo>
                  <a:lnTo>
                    <a:pt x="226" y="123"/>
                  </a:lnTo>
                  <a:lnTo>
                    <a:pt x="286" y="54"/>
                  </a:lnTo>
                  <a:lnTo>
                    <a:pt x="331" y="1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 noEditPoints="1"/>
            </p:cNvSpPr>
            <p:nvPr/>
          </p:nvSpPr>
          <p:spPr bwMode="auto">
            <a:xfrm>
              <a:off x="1814" y="1779"/>
              <a:ext cx="873" cy="1092"/>
            </a:xfrm>
            <a:custGeom>
              <a:avLst/>
              <a:gdLst/>
              <a:ahLst/>
              <a:cxnLst>
                <a:cxn ang="0">
                  <a:pos x="68" y="800"/>
                </a:cxn>
                <a:cxn ang="0">
                  <a:pos x="45" y="977"/>
                </a:cxn>
                <a:cxn ang="0">
                  <a:pos x="53" y="1023"/>
                </a:cxn>
                <a:cxn ang="0">
                  <a:pos x="90" y="1054"/>
                </a:cxn>
                <a:cxn ang="0">
                  <a:pos x="203" y="1000"/>
                </a:cxn>
                <a:cxn ang="0">
                  <a:pos x="241" y="846"/>
                </a:cxn>
                <a:cxn ang="0">
                  <a:pos x="226" y="800"/>
                </a:cxn>
                <a:cxn ang="0">
                  <a:pos x="279" y="0"/>
                </a:cxn>
                <a:cxn ang="0">
                  <a:pos x="294" y="15"/>
                </a:cxn>
                <a:cxn ang="0">
                  <a:pos x="279" y="38"/>
                </a:cxn>
                <a:cxn ang="0">
                  <a:pos x="166" y="131"/>
                </a:cxn>
                <a:cxn ang="0">
                  <a:pos x="90" y="392"/>
                </a:cxn>
                <a:cxn ang="0">
                  <a:pos x="98" y="454"/>
                </a:cxn>
                <a:cxn ang="0">
                  <a:pos x="218" y="346"/>
                </a:cxn>
                <a:cxn ang="0">
                  <a:pos x="504" y="107"/>
                </a:cxn>
                <a:cxn ang="0">
                  <a:pos x="730" y="84"/>
                </a:cxn>
                <a:cxn ang="0">
                  <a:pos x="858" y="246"/>
                </a:cxn>
                <a:cxn ang="0">
                  <a:pos x="790" y="569"/>
                </a:cxn>
                <a:cxn ang="0">
                  <a:pos x="504" y="754"/>
                </a:cxn>
                <a:cxn ang="0">
                  <a:pos x="369" y="669"/>
                </a:cxn>
                <a:cxn ang="0">
                  <a:pos x="361" y="592"/>
                </a:cxn>
                <a:cxn ang="0">
                  <a:pos x="384" y="554"/>
                </a:cxn>
                <a:cxn ang="0">
                  <a:pos x="429" y="554"/>
                </a:cxn>
                <a:cxn ang="0">
                  <a:pos x="437" y="577"/>
                </a:cxn>
                <a:cxn ang="0">
                  <a:pos x="429" y="600"/>
                </a:cxn>
                <a:cxn ang="0">
                  <a:pos x="399" y="646"/>
                </a:cxn>
                <a:cxn ang="0">
                  <a:pos x="437" y="700"/>
                </a:cxn>
                <a:cxn ang="0">
                  <a:pos x="489" y="723"/>
                </a:cxn>
                <a:cxn ang="0">
                  <a:pos x="595" y="692"/>
                </a:cxn>
                <a:cxn ang="0">
                  <a:pos x="723" y="507"/>
                </a:cxn>
                <a:cxn ang="0">
                  <a:pos x="775" y="269"/>
                </a:cxn>
                <a:cxn ang="0">
                  <a:pos x="708" y="123"/>
                </a:cxn>
                <a:cxn ang="0">
                  <a:pos x="542" y="131"/>
                </a:cxn>
                <a:cxn ang="0">
                  <a:pos x="309" y="292"/>
                </a:cxn>
                <a:cxn ang="0">
                  <a:pos x="151" y="538"/>
                </a:cxn>
                <a:cxn ang="0">
                  <a:pos x="248" y="669"/>
                </a:cxn>
                <a:cxn ang="0">
                  <a:pos x="316" y="784"/>
                </a:cxn>
                <a:cxn ang="0">
                  <a:pos x="256" y="1007"/>
                </a:cxn>
                <a:cxn ang="0">
                  <a:pos x="60" y="1077"/>
                </a:cxn>
                <a:cxn ang="0">
                  <a:pos x="0" y="961"/>
                </a:cxn>
                <a:cxn ang="0">
                  <a:pos x="53" y="700"/>
                </a:cxn>
                <a:cxn ang="0">
                  <a:pos x="23" y="515"/>
                </a:cxn>
                <a:cxn ang="0">
                  <a:pos x="75" y="192"/>
                </a:cxn>
                <a:cxn ang="0">
                  <a:pos x="279" y="0"/>
                </a:cxn>
              </a:cxnLst>
              <a:rect l="0" t="0" r="r" b="b"/>
              <a:pathLst>
                <a:path w="873" h="1092">
                  <a:moveTo>
                    <a:pt x="105" y="654"/>
                  </a:moveTo>
                  <a:lnTo>
                    <a:pt x="90" y="715"/>
                  </a:lnTo>
                  <a:lnTo>
                    <a:pt x="68" y="800"/>
                  </a:lnTo>
                  <a:lnTo>
                    <a:pt x="53" y="884"/>
                  </a:lnTo>
                  <a:lnTo>
                    <a:pt x="45" y="961"/>
                  </a:lnTo>
                  <a:lnTo>
                    <a:pt x="45" y="977"/>
                  </a:lnTo>
                  <a:lnTo>
                    <a:pt x="45" y="992"/>
                  </a:lnTo>
                  <a:lnTo>
                    <a:pt x="45" y="1007"/>
                  </a:lnTo>
                  <a:lnTo>
                    <a:pt x="53" y="1023"/>
                  </a:lnTo>
                  <a:lnTo>
                    <a:pt x="60" y="1031"/>
                  </a:lnTo>
                  <a:lnTo>
                    <a:pt x="68" y="1046"/>
                  </a:lnTo>
                  <a:lnTo>
                    <a:pt x="90" y="1054"/>
                  </a:lnTo>
                  <a:lnTo>
                    <a:pt x="105" y="1054"/>
                  </a:lnTo>
                  <a:lnTo>
                    <a:pt x="158" y="1038"/>
                  </a:lnTo>
                  <a:lnTo>
                    <a:pt x="203" y="1000"/>
                  </a:lnTo>
                  <a:lnTo>
                    <a:pt x="233" y="938"/>
                  </a:lnTo>
                  <a:lnTo>
                    <a:pt x="248" y="869"/>
                  </a:lnTo>
                  <a:lnTo>
                    <a:pt x="241" y="846"/>
                  </a:lnTo>
                  <a:lnTo>
                    <a:pt x="241" y="823"/>
                  </a:lnTo>
                  <a:lnTo>
                    <a:pt x="226" y="800"/>
                  </a:lnTo>
                  <a:lnTo>
                    <a:pt x="226" y="800"/>
                  </a:lnTo>
                  <a:lnTo>
                    <a:pt x="105" y="654"/>
                  </a:lnTo>
                  <a:close/>
                  <a:moveTo>
                    <a:pt x="279" y="0"/>
                  </a:moveTo>
                  <a:lnTo>
                    <a:pt x="279" y="0"/>
                  </a:lnTo>
                  <a:lnTo>
                    <a:pt x="286" y="7"/>
                  </a:lnTo>
                  <a:lnTo>
                    <a:pt x="294" y="7"/>
                  </a:lnTo>
                  <a:lnTo>
                    <a:pt x="294" y="15"/>
                  </a:lnTo>
                  <a:lnTo>
                    <a:pt x="294" y="31"/>
                  </a:lnTo>
                  <a:lnTo>
                    <a:pt x="286" y="31"/>
                  </a:lnTo>
                  <a:lnTo>
                    <a:pt x="279" y="38"/>
                  </a:lnTo>
                  <a:lnTo>
                    <a:pt x="271" y="38"/>
                  </a:lnTo>
                  <a:lnTo>
                    <a:pt x="218" y="69"/>
                  </a:lnTo>
                  <a:lnTo>
                    <a:pt x="166" y="131"/>
                  </a:lnTo>
                  <a:lnTo>
                    <a:pt x="128" y="215"/>
                  </a:lnTo>
                  <a:lnTo>
                    <a:pt x="98" y="307"/>
                  </a:lnTo>
                  <a:lnTo>
                    <a:pt x="90" y="392"/>
                  </a:lnTo>
                  <a:lnTo>
                    <a:pt x="90" y="407"/>
                  </a:lnTo>
                  <a:lnTo>
                    <a:pt x="90" y="431"/>
                  </a:lnTo>
                  <a:lnTo>
                    <a:pt x="98" y="454"/>
                  </a:lnTo>
                  <a:lnTo>
                    <a:pt x="105" y="477"/>
                  </a:lnTo>
                  <a:lnTo>
                    <a:pt x="128" y="507"/>
                  </a:lnTo>
                  <a:lnTo>
                    <a:pt x="218" y="346"/>
                  </a:lnTo>
                  <a:lnTo>
                    <a:pt x="316" y="231"/>
                  </a:lnTo>
                  <a:lnTo>
                    <a:pt x="407" y="154"/>
                  </a:lnTo>
                  <a:lnTo>
                    <a:pt x="504" y="107"/>
                  </a:lnTo>
                  <a:lnTo>
                    <a:pt x="587" y="77"/>
                  </a:lnTo>
                  <a:lnTo>
                    <a:pt x="655" y="69"/>
                  </a:lnTo>
                  <a:lnTo>
                    <a:pt x="730" y="84"/>
                  </a:lnTo>
                  <a:lnTo>
                    <a:pt x="790" y="123"/>
                  </a:lnTo>
                  <a:lnTo>
                    <a:pt x="836" y="177"/>
                  </a:lnTo>
                  <a:lnTo>
                    <a:pt x="858" y="246"/>
                  </a:lnTo>
                  <a:lnTo>
                    <a:pt x="873" y="315"/>
                  </a:lnTo>
                  <a:lnTo>
                    <a:pt x="851" y="446"/>
                  </a:lnTo>
                  <a:lnTo>
                    <a:pt x="790" y="569"/>
                  </a:lnTo>
                  <a:lnTo>
                    <a:pt x="708" y="669"/>
                  </a:lnTo>
                  <a:lnTo>
                    <a:pt x="610" y="731"/>
                  </a:lnTo>
                  <a:lnTo>
                    <a:pt x="504" y="754"/>
                  </a:lnTo>
                  <a:lnTo>
                    <a:pt x="444" y="746"/>
                  </a:lnTo>
                  <a:lnTo>
                    <a:pt x="399" y="715"/>
                  </a:lnTo>
                  <a:lnTo>
                    <a:pt x="369" y="669"/>
                  </a:lnTo>
                  <a:lnTo>
                    <a:pt x="361" y="623"/>
                  </a:lnTo>
                  <a:lnTo>
                    <a:pt x="361" y="607"/>
                  </a:lnTo>
                  <a:lnTo>
                    <a:pt x="361" y="592"/>
                  </a:lnTo>
                  <a:lnTo>
                    <a:pt x="369" y="577"/>
                  </a:lnTo>
                  <a:lnTo>
                    <a:pt x="376" y="561"/>
                  </a:lnTo>
                  <a:lnTo>
                    <a:pt x="384" y="554"/>
                  </a:lnTo>
                  <a:lnTo>
                    <a:pt x="407" y="546"/>
                  </a:lnTo>
                  <a:lnTo>
                    <a:pt x="414" y="554"/>
                  </a:lnTo>
                  <a:lnTo>
                    <a:pt x="429" y="554"/>
                  </a:lnTo>
                  <a:lnTo>
                    <a:pt x="429" y="561"/>
                  </a:lnTo>
                  <a:lnTo>
                    <a:pt x="437" y="569"/>
                  </a:lnTo>
                  <a:lnTo>
                    <a:pt x="437" y="577"/>
                  </a:lnTo>
                  <a:lnTo>
                    <a:pt x="437" y="584"/>
                  </a:lnTo>
                  <a:lnTo>
                    <a:pt x="429" y="592"/>
                  </a:lnTo>
                  <a:lnTo>
                    <a:pt x="429" y="600"/>
                  </a:lnTo>
                  <a:lnTo>
                    <a:pt x="414" y="607"/>
                  </a:lnTo>
                  <a:lnTo>
                    <a:pt x="399" y="615"/>
                  </a:lnTo>
                  <a:lnTo>
                    <a:pt x="399" y="646"/>
                  </a:lnTo>
                  <a:lnTo>
                    <a:pt x="407" y="669"/>
                  </a:lnTo>
                  <a:lnTo>
                    <a:pt x="422" y="684"/>
                  </a:lnTo>
                  <a:lnTo>
                    <a:pt x="437" y="700"/>
                  </a:lnTo>
                  <a:lnTo>
                    <a:pt x="452" y="707"/>
                  </a:lnTo>
                  <a:lnTo>
                    <a:pt x="467" y="715"/>
                  </a:lnTo>
                  <a:lnTo>
                    <a:pt x="489" y="723"/>
                  </a:lnTo>
                  <a:lnTo>
                    <a:pt x="504" y="723"/>
                  </a:lnTo>
                  <a:lnTo>
                    <a:pt x="542" y="715"/>
                  </a:lnTo>
                  <a:lnTo>
                    <a:pt x="595" y="692"/>
                  </a:lnTo>
                  <a:lnTo>
                    <a:pt x="647" y="646"/>
                  </a:lnTo>
                  <a:lnTo>
                    <a:pt x="693" y="569"/>
                  </a:lnTo>
                  <a:lnTo>
                    <a:pt x="723" y="507"/>
                  </a:lnTo>
                  <a:lnTo>
                    <a:pt x="745" y="423"/>
                  </a:lnTo>
                  <a:lnTo>
                    <a:pt x="768" y="338"/>
                  </a:lnTo>
                  <a:lnTo>
                    <a:pt x="775" y="269"/>
                  </a:lnTo>
                  <a:lnTo>
                    <a:pt x="768" y="207"/>
                  </a:lnTo>
                  <a:lnTo>
                    <a:pt x="745" y="154"/>
                  </a:lnTo>
                  <a:lnTo>
                    <a:pt x="708" y="123"/>
                  </a:lnTo>
                  <a:lnTo>
                    <a:pt x="655" y="107"/>
                  </a:lnTo>
                  <a:lnTo>
                    <a:pt x="602" y="115"/>
                  </a:lnTo>
                  <a:lnTo>
                    <a:pt x="542" y="131"/>
                  </a:lnTo>
                  <a:lnTo>
                    <a:pt x="467" y="161"/>
                  </a:lnTo>
                  <a:lnTo>
                    <a:pt x="391" y="215"/>
                  </a:lnTo>
                  <a:lnTo>
                    <a:pt x="309" y="292"/>
                  </a:lnTo>
                  <a:lnTo>
                    <a:pt x="226" y="400"/>
                  </a:lnTo>
                  <a:lnTo>
                    <a:pt x="151" y="538"/>
                  </a:lnTo>
                  <a:lnTo>
                    <a:pt x="151" y="538"/>
                  </a:lnTo>
                  <a:lnTo>
                    <a:pt x="181" y="577"/>
                  </a:lnTo>
                  <a:lnTo>
                    <a:pt x="218" y="631"/>
                  </a:lnTo>
                  <a:lnTo>
                    <a:pt x="248" y="669"/>
                  </a:lnTo>
                  <a:lnTo>
                    <a:pt x="286" y="715"/>
                  </a:lnTo>
                  <a:lnTo>
                    <a:pt x="309" y="746"/>
                  </a:lnTo>
                  <a:lnTo>
                    <a:pt x="316" y="784"/>
                  </a:lnTo>
                  <a:lnTo>
                    <a:pt x="316" y="823"/>
                  </a:lnTo>
                  <a:lnTo>
                    <a:pt x="301" y="915"/>
                  </a:lnTo>
                  <a:lnTo>
                    <a:pt x="256" y="1007"/>
                  </a:lnTo>
                  <a:lnTo>
                    <a:pt x="188" y="1069"/>
                  </a:lnTo>
                  <a:lnTo>
                    <a:pt x="105" y="1092"/>
                  </a:lnTo>
                  <a:lnTo>
                    <a:pt x="60" y="1077"/>
                  </a:lnTo>
                  <a:lnTo>
                    <a:pt x="30" y="1054"/>
                  </a:lnTo>
                  <a:lnTo>
                    <a:pt x="8" y="1007"/>
                  </a:lnTo>
                  <a:lnTo>
                    <a:pt x="0" y="961"/>
                  </a:lnTo>
                  <a:lnTo>
                    <a:pt x="8" y="884"/>
                  </a:lnTo>
                  <a:lnTo>
                    <a:pt x="30" y="800"/>
                  </a:lnTo>
                  <a:lnTo>
                    <a:pt x="53" y="700"/>
                  </a:lnTo>
                  <a:lnTo>
                    <a:pt x="83" y="615"/>
                  </a:lnTo>
                  <a:lnTo>
                    <a:pt x="45" y="569"/>
                  </a:lnTo>
                  <a:lnTo>
                    <a:pt x="23" y="515"/>
                  </a:lnTo>
                  <a:lnTo>
                    <a:pt x="15" y="438"/>
                  </a:lnTo>
                  <a:lnTo>
                    <a:pt x="30" y="307"/>
                  </a:lnTo>
                  <a:lnTo>
                    <a:pt x="75" y="192"/>
                  </a:lnTo>
                  <a:lnTo>
                    <a:pt x="136" y="92"/>
                  </a:lnTo>
                  <a:lnTo>
                    <a:pt x="203" y="31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808" y="1294"/>
              <a:ext cx="369" cy="163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6"/>
                </a:cxn>
                <a:cxn ang="0">
                  <a:pos x="82" y="54"/>
                </a:cxn>
                <a:cxn ang="0">
                  <a:pos x="143" y="116"/>
                </a:cxn>
                <a:cxn ang="0">
                  <a:pos x="203" y="200"/>
                </a:cxn>
                <a:cxn ang="0">
                  <a:pos x="263" y="308"/>
                </a:cxn>
                <a:cxn ang="0">
                  <a:pos x="331" y="492"/>
                </a:cxn>
                <a:cxn ang="0">
                  <a:pos x="361" y="669"/>
                </a:cxn>
                <a:cxn ang="0">
                  <a:pos x="369" y="816"/>
                </a:cxn>
                <a:cxn ang="0">
                  <a:pos x="369" y="816"/>
                </a:cxn>
                <a:cxn ang="0">
                  <a:pos x="361" y="969"/>
                </a:cxn>
                <a:cxn ang="0">
                  <a:pos x="331" y="1139"/>
                </a:cxn>
                <a:cxn ang="0">
                  <a:pos x="271" y="1316"/>
                </a:cxn>
                <a:cxn ang="0">
                  <a:pos x="210" y="1423"/>
                </a:cxn>
                <a:cxn ang="0">
                  <a:pos x="143" y="1516"/>
                </a:cxn>
                <a:cxn ang="0">
                  <a:pos x="82" y="1577"/>
                </a:cxn>
                <a:cxn ang="0">
                  <a:pos x="37" y="1616"/>
                </a:cxn>
                <a:cxn ang="0">
                  <a:pos x="15" y="1631"/>
                </a:cxn>
                <a:cxn ang="0">
                  <a:pos x="7" y="1631"/>
                </a:cxn>
                <a:cxn ang="0">
                  <a:pos x="0" y="1623"/>
                </a:cxn>
                <a:cxn ang="0">
                  <a:pos x="0" y="1616"/>
                </a:cxn>
                <a:cxn ang="0">
                  <a:pos x="0" y="1616"/>
                </a:cxn>
                <a:cxn ang="0">
                  <a:pos x="0" y="1608"/>
                </a:cxn>
                <a:cxn ang="0">
                  <a:pos x="7" y="1600"/>
                </a:cxn>
                <a:cxn ang="0">
                  <a:pos x="22" y="1585"/>
                </a:cxn>
                <a:cxn ang="0">
                  <a:pos x="120" y="1454"/>
                </a:cxn>
                <a:cxn ang="0">
                  <a:pos x="195" y="1308"/>
                </a:cxn>
                <a:cxn ang="0">
                  <a:pos x="241" y="1146"/>
                </a:cxn>
                <a:cxn ang="0">
                  <a:pos x="271" y="985"/>
                </a:cxn>
                <a:cxn ang="0">
                  <a:pos x="278" y="816"/>
                </a:cxn>
                <a:cxn ang="0">
                  <a:pos x="263" y="623"/>
                </a:cxn>
                <a:cxn ang="0">
                  <a:pos x="233" y="446"/>
                </a:cxn>
                <a:cxn ang="0">
                  <a:pos x="180" y="300"/>
                </a:cxn>
                <a:cxn ang="0">
                  <a:pos x="113" y="169"/>
                </a:cxn>
                <a:cxn ang="0">
                  <a:pos x="30" y="54"/>
                </a:cxn>
                <a:cxn ang="0">
                  <a:pos x="15" y="46"/>
                </a:cxn>
                <a:cxn ang="0">
                  <a:pos x="7" y="31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6"/>
                </a:cxn>
                <a:cxn ang="0">
                  <a:pos x="7" y="8"/>
                </a:cxn>
                <a:cxn ang="0">
                  <a:pos x="15" y="0"/>
                </a:cxn>
              </a:cxnLst>
              <a:rect l="0" t="0" r="r" b="b"/>
              <a:pathLst>
                <a:path w="369" h="1631">
                  <a:moveTo>
                    <a:pt x="15" y="0"/>
                  </a:moveTo>
                  <a:lnTo>
                    <a:pt x="37" y="16"/>
                  </a:lnTo>
                  <a:lnTo>
                    <a:pt x="82" y="54"/>
                  </a:lnTo>
                  <a:lnTo>
                    <a:pt x="143" y="116"/>
                  </a:lnTo>
                  <a:lnTo>
                    <a:pt x="203" y="200"/>
                  </a:lnTo>
                  <a:lnTo>
                    <a:pt x="263" y="308"/>
                  </a:lnTo>
                  <a:lnTo>
                    <a:pt x="331" y="492"/>
                  </a:lnTo>
                  <a:lnTo>
                    <a:pt x="361" y="669"/>
                  </a:lnTo>
                  <a:lnTo>
                    <a:pt x="369" y="816"/>
                  </a:lnTo>
                  <a:lnTo>
                    <a:pt x="369" y="816"/>
                  </a:lnTo>
                  <a:lnTo>
                    <a:pt x="361" y="969"/>
                  </a:lnTo>
                  <a:lnTo>
                    <a:pt x="331" y="1139"/>
                  </a:lnTo>
                  <a:lnTo>
                    <a:pt x="271" y="1316"/>
                  </a:lnTo>
                  <a:lnTo>
                    <a:pt x="210" y="1423"/>
                  </a:lnTo>
                  <a:lnTo>
                    <a:pt x="143" y="1516"/>
                  </a:lnTo>
                  <a:lnTo>
                    <a:pt x="82" y="1577"/>
                  </a:lnTo>
                  <a:lnTo>
                    <a:pt x="37" y="1616"/>
                  </a:lnTo>
                  <a:lnTo>
                    <a:pt x="15" y="1631"/>
                  </a:lnTo>
                  <a:lnTo>
                    <a:pt x="7" y="1631"/>
                  </a:lnTo>
                  <a:lnTo>
                    <a:pt x="0" y="1623"/>
                  </a:lnTo>
                  <a:lnTo>
                    <a:pt x="0" y="1616"/>
                  </a:lnTo>
                  <a:lnTo>
                    <a:pt x="0" y="1616"/>
                  </a:lnTo>
                  <a:lnTo>
                    <a:pt x="0" y="1608"/>
                  </a:lnTo>
                  <a:lnTo>
                    <a:pt x="7" y="1600"/>
                  </a:lnTo>
                  <a:lnTo>
                    <a:pt x="22" y="1585"/>
                  </a:lnTo>
                  <a:lnTo>
                    <a:pt x="120" y="1454"/>
                  </a:lnTo>
                  <a:lnTo>
                    <a:pt x="195" y="1308"/>
                  </a:lnTo>
                  <a:lnTo>
                    <a:pt x="241" y="1146"/>
                  </a:lnTo>
                  <a:lnTo>
                    <a:pt x="271" y="985"/>
                  </a:lnTo>
                  <a:lnTo>
                    <a:pt x="278" y="816"/>
                  </a:lnTo>
                  <a:lnTo>
                    <a:pt x="263" y="623"/>
                  </a:lnTo>
                  <a:lnTo>
                    <a:pt x="233" y="446"/>
                  </a:lnTo>
                  <a:lnTo>
                    <a:pt x="180" y="300"/>
                  </a:lnTo>
                  <a:lnTo>
                    <a:pt x="113" y="169"/>
                  </a:lnTo>
                  <a:lnTo>
                    <a:pt x="30" y="54"/>
                  </a:lnTo>
                  <a:lnTo>
                    <a:pt x="15" y="46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3914" y="1817"/>
              <a:ext cx="166" cy="700"/>
            </a:xfrm>
            <a:custGeom>
              <a:avLst/>
              <a:gdLst/>
              <a:ahLst/>
              <a:cxnLst>
                <a:cxn ang="0">
                  <a:pos x="83" y="531"/>
                </a:cxn>
                <a:cxn ang="0">
                  <a:pos x="106" y="531"/>
                </a:cxn>
                <a:cxn ang="0">
                  <a:pos x="128" y="546"/>
                </a:cxn>
                <a:cxn ang="0">
                  <a:pos x="151" y="562"/>
                </a:cxn>
                <a:cxn ang="0">
                  <a:pos x="158" y="585"/>
                </a:cxn>
                <a:cxn ang="0">
                  <a:pos x="166" y="616"/>
                </a:cxn>
                <a:cxn ang="0">
                  <a:pos x="166" y="616"/>
                </a:cxn>
                <a:cxn ang="0">
                  <a:pos x="158" y="639"/>
                </a:cxn>
                <a:cxn ang="0">
                  <a:pos x="151" y="669"/>
                </a:cxn>
                <a:cxn ang="0">
                  <a:pos x="128" y="685"/>
                </a:cxn>
                <a:cxn ang="0">
                  <a:pos x="106" y="700"/>
                </a:cxn>
                <a:cxn ang="0">
                  <a:pos x="83" y="700"/>
                </a:cxn>
                <a:cxn ang="0">
                  <a:pos x="53" y="700"/>
                </a:cxn>
                <a:cxn ang="0">
                  <a:pos x="30" y="685"/>
                </a:cxn>
                <a:cxn ang="0">
                  <a:pos x="15" y="669"/>
                </a:cxn>
                <a:cxn ang="0">
                  <a:pos x="0" y="639"/>
                </a:cxn>
                <a:cxn ang="0">
                  <a:pos x="0" y="616"/>
                </a:cxn>
                <a:cxn ang="0">
                  <a:pos x="0" y="585"/>
                </a:cxn>
                <a:cxn ang="0">
                  <a:pos x="15" y="562"/>
                </a:cxn>
                <a:cxn ang="0">
                  <a:pos x="30" y="546"/>
                </a:cxn>
                <a:cxn ang="0">
                  <a:pos x="53" y="531"/>
                </a:cxn>
                <a:cxn ang="0">
                  <a:pos x="83" y="531"/>
                </a:cxn>
                <a:cxn ang="0">
                  <a:pos x="83" y="0"/>
                </a:cxn>
                <a:cxn ang="0">
                  <a:pos x="106" y="8"/>
                </a:cxn>
                <a:cxn ang="0">
                  <a:pos x="128" y="16"/>
                </a:cxn>
                <a:cxn ang="0">
                  <a:pos x="151" y="39"/>
                </a:cxn>
                <a:cxn ang="0">
                  <a:pos x="158" y="62"/>
                </a:cxn>
                <a:cxn ang="0">
                  <a:pos x="166" y="85"/>
                </a:cxn>
                <a:cxn ang="0">
                  <a:pos x="166" y="85"/>
                </a:cxn>
                <a:cxn ang="0">
                  <a:pos x="158" y="116"/>
                </a:cxn>
                <a:cxn ang="0">
                  <a:pos x="151" y="139"/>
                </a:cxn>
                <a:cxn ang="0">
                  <a:pos x="128" y="154"/>
                </a:cxn>
                <a:cxn ang="0">
                  <a:pos x="106" y="169"/>
                </a:cxn>
                <a:cxn ang="0">
                  <a:pos x="83" y="169"/>
                </a:cxn>
                <a:cxn ang="0">
                  <a:pos x="53" y="169"/>
                </a:cxn>
                <a:cxn ang="0">
                  <a:pos x="30" y="154"/>
                </a:cxn>
                <a:cxn ang="0">
                  <a:pos x="15" y="139"/>
                </a:cxn>
                <a:cxn ang="0">
                  <a:pos x="0" y="116"/>
                </a:cxn>
                <a:cxn ang="0">
                  <a:pos x="0" y="85"/>
                </a:cxn>
                <a:cxn ang="0">
                  <a:pos x="0" y="62"/>
                </a:cxn>
                <a:cxn ang="0">
                  <a:pos x="15" y="39"/>
                </a:cxn>
                <a:cxn ang="0">
                  <a:pos x="30" y="16"/>
                </a:cxn>
                <a:cxn ang="0">
                  <a:pos x="53" y="8"/>
                </a:cxn>
                <a:cxn ang="0">
                  <a:pos x="83" y="0"/>
                </a:cxn>
              </a:cxnLst>
              <a:rect l="0" t="0" r="r" b="b"/>
              <a:pathLst>
                <a:path w="166" h="700">
                  <a:moveTo>
                    <a:pt x="83" y="531"/>
                  </a:moveTo>
                  <a:lnTo>
                    <a:pt x="106" y="531"/>
                  </a:lnTo>
                  <a:lnTo>
                    <a:pt x="128" y="546"/>
                  </a:lnTo>
                  <a:lnTo>
                    <a:pt x="151" y="562"/>
                  </a:lnTo>
                  <a:lnTo>
                    <a:pt x="158" y="585"/>
                  </a:lnTo>
                  <a:lnTo>
                    <a:pt x="166" y="616"/>
                  </a:lnTo>
                  <a:lnTo>
                    <a:pt x="166" y="616"/>
                  </a:lnTo>
                  <a:lnTo>
                    <a:pt x="158" y="639"/>
                  </a:lnTo>
                  <a:lnTo>
                    <a:pt x="151" y="669"/>
                  </a:lnTo>
                  <a:lnTo>
                    <a:pt x="128" y="685"/>
                  </a:lnTo>
                  <a:lnTo>
                    <a:pt x="106" y="700"/>
                  </a:lnTo>
                  <a:lnTo>
                    <a:pt x="83" y="700"/>
                  </a:lnTo>
                  <a:lnTo>
                    <a:pt x="53" y="700"/>
                  </a:lnTo>
                  <a:lnTo>
                    <a:pt x="30" y="685"/>
                  </a:lnTo>
                  <a:lnTo>
                    <a:pt x="15" y="669"/>
                  </a:lnTo>
                  <a:lnTo>
                    <a:pt x="0" y="639"/>
                  </a:lnTo>
                  <a:lnTo>
                    <a:pt x="0" y="616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0" y="546"/>
                  </a:lnTo>
                  <a:lnTo>
                    <a:pt x="53" y="531"/>
                  </a:lnTo>
                  <a:lnTo>
                    <a:pt x="83" y="531"/>
                  </a:lnTo>
                  <a:close/>
                  <a:moveTo>
                    <a:pt x="83" y="0"/>
                  </a:moveTo>
                  <a:lnTo>
                    <a:pt x="106" y="8"/>
                  </a:lnTo>
                  <a:lnTo>
                    <a:pt x="128" y="16"/>
                  </a:lnTo>
                  <a:lnTo>
                    <a:pt x="151" y="39"/>
                  </a:lnTo>
                  <a:lnTo>
                    <a:pt x="158" y="62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58" y="116"/>
                  </a:lnTo>
                  <a:lnTo>
                    <a:pt x="151" y="139"/>
                  </a:lnTo>
                  <a:lnTo>
                    <a:pt x="128" y="154"/>
                  </a:lnTo>
                  <a:lnTo>
                    <a:pt x="106" y="169"/>
                  </a:lnTo>
                  <a:lnTo>
                    <a:pt x="83" y="169"/>
                  </a:lnTo>
                  <a:lnTo>
                    <a:pt x="53" y="169"/>
                  </a:lnTo>
                  <a:lnTo>
                    <a:pt x="30" y="154"/>
                  </a:lnTo>
                  <a:lnTo>
                    <a:pt x="15" y="139"/>
                  </a:lnTo>
                  <a:lnTo>
                    <a:pt x="0" y="116"/>
                  </a:lnTo>
                  <a:lnTo>
                    <a:pt x="0" y="85"/>
                  </a:lnTo>
                  <a:lnTo>
                    <a:pt x="0" y="62"/>
                  </a:lnTo>
                  <a:lnTo>
                    <a:pt x="15" y="39"/>
                  </a:lnTo>
                  <a:lnTo>
                    <a:pt x="30" y="16"/>
                  </a:lnTo>
                  <a:lnTo>
                    <a:pt x="53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4742" y="1410"/>
              <a:ext cx="1137" cy="1107"/>
            </a:xfrm>
            <a:custGeom>
              <a:avLst/>
              <a:gdLst/>
              <a:ahLst/>
              <a:cxnLst>
                <a:cxn ang="0">
                  <a:pos x="309" y="1007"/>
                </a:cxn>
                <a:cxn ang="0">
                  <a:pos x="301" y="1030"/>
                </a:cxn>
                <a:cxn ang="0">
                  <a:pos x="301" y="1038"/>
                </a:cxn>
                <a:cxn ang="0">
                  <a:pos x="309" y="1053"/>
                </a:cxn>
                <a:cxn ang="0">
                  <a:pos x="361" y="1053"/>
                </a:cxn>
                <a:cxn ang="0">
                  <a:pos x="580" y="1053"/>
                </a:cxn>
                <a:cxn ang="0">
                  <a:pos x="775" y="992"/>
                </a:cxn>
                <a:cxn ang="0">
                  <a:pos x="888" y="838"/>
                </a:cxn>
                <a:cxn ang="0">
                  <a:pos x="903" y="692"/>
                </a:cxn>
                <a:cxn ang="0">
                  <a:pos x="858" y="592"/>
                </a:cxn>
                <a:cxn ang="0">
                  <a:pos x="723" y="546"/>
                </a:cxn>
                <a:cxn ang="0">
                  <a:pos x="617" y="46"/>
                </a:cxn>
                <a:cxn ang="0">
                  <a:pos x="565" y="53"/>
                </a:cxn>
                <a:cxn ang="0">
                  <a:pos x="542" y="69"/>
                </a:cxn>
                <a:cxn ang="0">
                  <a:pos x="535" y="107"/>
                </a:cxn>
                <a:cxn ang="0">
                  <a:pos x="663" y="515"/>
                </a:cxn>
                <a:cxn ang="0">
                  <a:pos x="866" y="446"/>
                </a:cxn>
                <a:cxn ang="0">
                  <a:pos x="979" y="300"/>
                </a:cxn>
                <a:cxn ang="0">
                  <a:pos x="994" y="169"/>
                </a:cxn>
                <a:cxn ang="0">
                  <a:pos x="941" y="84"/>
                </a:cxn>
                <a:cxn ang="0">
                  <a:pos x="821" y="46"/>
                </a:cxn>
                <a:cxn ang="0">
                  <a:pos x="309" y="0"/>
                </a:cxn>
                <a:cxn ang="0">
                  <a:pos x="949" y="7"/>
                </a:cxn>
                <a:cxn ang="0">
                  <a:pos x="1092" y="92"/>
                </a:cxn>
                <a:cxn ang="0">
                  <a:pos x="1137" y="223"/>
                </a:cxn>
                <a:cxn ang="0">
                  <a:pos x="1069" y="384"/>
                </a:cxn>
                <a:cxn ang="0">
                  <a:pos x="903" y="500"/>
                </a:cxn>
                <a:cxn ang="0">
                  <a:pos x="911" y="553"/>
                </a:cxn>
                <a:cxn ang="0">
                  <a:pos x="1039" y="676"/>
                </a:cxn>
                <a:cxn ang="0">
                  <a:pos x="1039" y="838"/>
                </a:cxn>
                <a:cxn ang="0">
                  <a:pos x="926" y="992"/>
                </a:cxn>
                <a:cxn ang="0">
                  <a:pos x="738" y="1092"/>
                </a:cxn>
                <a:cxn ang="0">
                  <a:pos x="45" y="1107"/>
                </a:cxn>
                <a:cxn ang="0">
                  <a:pos x="15" y="1107"/>
                </a:cxn>
                <a:cxn ang="0">
                  <a:pos x="0" y="1092"/>
                </a:cxn>
                <a:cxn ang="0">
                  <a:pos x="8" y="1061"/>
                </a:cxn>
                <a:cxn ang="0">
                  <a:pos x="30" y="1061"/>
                </a:cxn>
                <a:cxn ang="0">
                  <a:pos x="121" y="1053"/>
                </a:cxn>
                <a:cxn ang="0">
                  <a:pos x="181" y="1023"/>
                </a:cxn>
                <a:cxn ang="0">
                  <a:pos x="188" y="984"/>
                </a:cxn>
                <a:cxn ang="0">
                  <a:pos x="407" y="92"/>
                </a:cxn>
                <a:cxn ang="0">
                  <a:pos x="414" y="76"/>
                </a:cxn>
                <a:cxn ang="0">
                  <a:pos x="399" y="61"/>
                </a:cxn>
                <a:cxn ang="0">
                  <a:pos x="369" y="53"/>
                </a:cxn>
                <a:cxn ang="0">
                  <a:pos x="331" y="46"/>
                </a:cxn>
                <a:cxn ang="0">
                  <a:pos x="309" y="46"/>
                </a:cxn>
                <a:cxn ang="0">
                  <a:pos x="271" y="46"/>
                </a:cxn>
                <a:cxn ang="0">
                  <a:pos x="264" y="30"/>
                </a:cxn>
                <a:cxn ang="0">
                  <a:pos x="271" y="7"/>
                </a:cxn>
                <a:cxn ang="0">
                  <a:pos x="294" y="0"/>
                </a:cxn>
              </a:cxnLst>
              <a:rect l="0" t="0" r="r" b="b"/>
              <a:pathLst>
                <a:path w="1137" h="1107">
                  <a:moveTo>
                    <a:pt x="422" y="546"/>
                  </a:moveTo>
                  <a:lnTo>
                    <a:pt x="309" y="1007"/>
                  </a:lnTo>
                  <a:lnTo>
                    <a:pt x="309" y="1023"/>
                  </a:lnTo>
                  <a:lnTo>
                    <a:pt x="301" y="1030"/>
                  </a:lnTo>
                  <a:lnTo>
                    <a:pt x="301" y="1038"/>
                  </a:lnTo>
                  <a:lnTo>
                    <a:pt x="301" y="1038"/>
                  </a:lnTo>
                  <a:lnTo>
                    <a:pt x="309" y="1046"/>
                  </a:lnTo>
                  <a:lnTo>
                    <a:pt x="309" y="1053"/>
                  </a:lnTo>
                  <a:lnTo>
                    <a:pt x="324" y="1053"/>
                  </a:lnTo>
                  <a:lnTo>
                    <a:pt x="361" y="1053"/>
                  </a:lnTo>
                  <a:lnTo>
                    <a:pt x="361" y="1053"/>
                  </a:lnTo>
                  <a:lnTo>
                    <a:pt x="580" y="1053"/>
                  </a:lnTo>
                  <a:lnTo>
                    <a:pt x="685" y="1038"/>
                  </a:lnTo>
                  <a:lnTo>
                    <a:pt x="775" y="992"/>
                  </a:lnTo>
                  <a:lnTo>
                    <a:pt x="843" y="923"/>
                  </a:lnTo>
                  <a:lnTo>
                    <a:pt x="888" y="838"/>
                  </a:lnTo>
                  <a:lnTo>
                    <a:pt x="903" y="738"/>
                  </a:lnTo>
                  <a:lnTo>
                    <a:pt x="903" y="692"/>
                  </a:lnTo>
                  <a:lnTo>
                    <a:pt x="888" y="638"/>
                  </a:lnTo>
                  <a:lnTo>
                    <a:pt x="858" y="592"/>
                  </a:lnTo>
                  <a:lnTo>
                    <a:pt x="806" y="561"/>
                  </a:lnTo>
                  <a:lnTo>
                    <a:pt x="723" y="546"/>
                  </a:lnTo>
                  <a:lnTo>
                    <a:pt x="422" y="546"/>
                  </a:lnTo>
                  <a:close/>
                  <a:moveTo>
                    <a:pt x="617" y="46"/>
                  </a:moveTo>
                  <a:lnTo>
                    <a:pt x="587" y="46"/>
                  </a:lnTo>
                  <a:lnTo>
                    <a:pt x="565" y="53"/>
                  </a:lnTo>
                  <a:lnTo>
                    <a:pt x="550" y="53"/>
                  </a:lnTo>
                  <a:lnTo>
                    <a:pt x="542" y="69"/>
                  </a:lnTo>
                  <a:lnTo>
                    <a:pt x="535" y="84"/>
                  </a:lnTo>
                  <a:lnTo>
                    <a:pt x="535" y="107"/>
                  </a:lnTo>
                  <a:lnTo>
                    <a:pt x="429" y="515"/>
                  </a:lnTo>
                  <a:lnTo>
                    <a:pt x="663" y="515"/>
                  </a:lnTo>
                  <a:lnTo>
                    <a:pt x="775" y="492"/>
                  </a:lnTo>
                  <a:lnTo>
                    <a:pt x="866" y="446"/>
                  </a:lnTo>
                  <a:lnTo>
                    <a:pt x="934" y="384"/>
                  </a:lnTo>
                  <a:lnTo>
                    <a:pt x="979" y="300"/>
                  </a:lnTo>
                  <a:lnTo>
                    <a:pt x="994" y="215"/>
                  </a:lnTo>
                  <a:lnTo>
                    <a:pt x="994" y="169"/>
                  </a:lnTo>
                  <a:lnTo>
                    <a:pt x="971" y="123"/>
                  </a:lnTo>
                  <a:lnTo>
                    <a:pt x="941" y="84"/>
                  </a:lnTo>
                  <a:lnTo>
                    <a:pt x="896" y="53"/>
                  </a:lnTo>
                  <a:lnTo>
                    <a:pt x="821" y="46"/>
                  </a:lnTo>
                  <a:lnTo>
                    <a:pt x="617" y="46"/>
                  </a:lnTo>
                  <a:close/>
                  <a:moveTo>
                    <a:pt x="309" y="0"/>
                  </a:moveTo>
                  <a:lnTo>
                    <a:pt x="843" y="0"/>
                  </a:lnTo>
                  <a:lnTo>
                    <a:pt x="949" y="7"/>
                  </a:lnTo>
                  <a:lnTo>
                    <a:pt x="1031" y="38"/>
                  </a:lnTo>
                  <a:lnTo>
                    <a:pt x="1092" y="92"/>
                  </a:lnTo>
                  <a:lnTo>
                    <a:pt x="1129" y="153"/>
                  </a:lnTo>
                  <a:lnTo>
                    <a:pt x="1137" y="223"/>
                  </a:lnTo>
                  <a:lnTo>
                    <a:pt x="1122" y="307"/>
                  </a:lnTo>
                  <a:lnTo>
                    <a:pt x="1069" y="384"/>
                  </a:lnTo>
                  <a:lnTo>
                    <a:pt x="994" y="453"/>
                  </a:lnTo>
                  <a:lnTo>
                    <a:pt x="903" y="500"/>
                  </a:lnTo>
                  <a:lnTo>
                    <a:pt x="806" y="530"/>
                  </a:lnTo>
                  <a:lnTo>
                    <a:pt x="911" y="553"/>
                  </a:lnTo>
                  <a:lnTo>
                    <a:pt x="986" y="607"/>
                  </a:lnTo>
                  <a:lnTo>
                    <a:pt x="1039" y="676"/>
                  </a:lnTo>
                  <a:lnTo>
                    <a:pt x="1054" y="761"/>
                  </a:lnTo>
                  <a:lnTo>
                    <a:pt x="1039" y="838"/>
                  </a:lnTo>
                  <a:lnTo>
                    <a:pt x="994" y="923"/>
                  </a:lnTo>
                  <a:lnTo>
                    <a:pt x="926" y="992"/>
                  </a:lnTo>
                  <a:lnTo>
                    <a:pt x="843" y="1053"/>
                  </a:lnTo>
                  <a:lnTo>
                    <a:pt x="738" y="1092"/>
                  </a:lnTo>
                  <a:lnTo>
                    <a:pt x="617" y="1107"/>
                  </a:lnTo>
                  <a:lnTo>
                    <a:pt x="45" y="1107"/>
                  </a:lnTo>
                  <a:lnTo>
                    <a:pt x="23" y="1107"/>
                  </a:lnTo>
                  <a:lnTo>
                    <a:pt x="15" y="1107"/>
                  </a:lnTo>
                  <a:lnTo>
                    <a:pt x="8" y="1100"/>
                  </a:lnTo>
                  <a:lnTo>
                    <a:pt x="0" y="1092"/>
                  </a:lnTo>
                  <a:lnTo>
                    <a:pt x="8" y="1076"/>
                  </a:lnTo>
                  <a:lnTo>
                    <a:pt x="8" y="1061"/>
                  </a:lnTo>
                  <a:lnTo>
                    <a:pt x="15" y="1061"/>
                  </a:lnTo>
                  <a:lnTo>
                    <a:pt x="30" y="1061"/>
                  </a:lnTo>
                  <a:lnTo>
                    <a:pt x="45" y="1053"/>
                  </a:lnTo>
                  <a:lnTo>
                    <a:pt x="121" y="1053"/>
                  </a:lnTo>
                  <a:lnTo>
                    <a:pt x="158" y="1046"/>
                  </a:lnTo>
                  <a:lnTo>
                    <a:pt x="181" y="1023"/>
                  </a:lnTo>
                  <a:lnTo>
                    <a:pt x="188" y="984"/>
                  </a:lnTo>
                  <a:lnTo>
                    <a:pt x="188" y="984"/>
                  </a:lnTo>
                  <a:lnTo>
                    <a:pt x="407" y="107"/>
                  </a:lnTo>
                  <a:lnTo>
                    <a:pt x="407" y="92"/>
                  </a:lnTo>
                  <a:lnTo>
                    <a:pt x="414" y="84"/>
                  </a:lnTo>
                  <a:lnTo>
                    <a:pt x="414" y="76"/>
                  </a:lnTo>
                  <a:lnTo>
                    <a:pt x="407" y="61"/>
                  </a:lnTo>
                  <a:lnTo>
                    <a:pt x="399" y="61"/>
                  </a:lnTo>
                  <a:lnTo>
                    <a:pt x="384" y="53"/>
                  </a:lnTo>
                  <a:lnTo>
                    <a:pt x="369" y="53"/>
                  </a:lnTo>
                  <a:lnTo>
                    <a:pt x="346" y="46"/>
                  </a:lnTo>
                  <a:lnTo>
                    <a:pt x="331" y="46"/>
                  </a:lnTo>
                  <a:lnTo>
                    <a:pt x="316" y="46"/>
                  </a:lnTo>
                  <a:lnTo>
                    <a:pt x="309" y="46"/>
                  </a:lnTo>
                  <a:lnTo>
                    <a:pt x="286" y="46"/>
                  </a:lnTo>
                  <a:lnTo>
                    <a:pt x="271" y="46"/>
                  </a:lnTo>
                  <a:lnTo>
                    <a:pt x="264" y="38"/>
                  </a:lnTo>
                  <a:lnTo>
                    <a:pt x="264" y="30"/>
                  </a:lnTo>
                  <a:lnTo>
                    <a:pt x="264" y="15"/>
                  </a:lnTo>
                  <a:lnTo>
                    <a:pt x="271" y="7"/>
                  </a:lnTo>
                  <a:lnTo>
                    <a:pt x="279" y="0"/>
                  </a:lnTo>
                  <a:lnTo>
                    <a:pt x="294" y="0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6014" y="1802"/>
              <a:ext cx="648" cy="731"/>
            </a:xfrm>
            <a:custGeom>
              <a:avLst/>
              <a:gdLst/>
              <a:ahLst/>
              <a:cxnLst>
                <a:cxn ang="0">
                  <a:pos x="234" y="15"/>
                </a:cxn>
                <a:cxn ang="0">
                  <a:pos x="309" y="123"/>
                </a:cxn>
                <a:cxn ang="0">
                  <a:pos x="384" y="46"/>
                </a:cxn>
                <a:cxn ang="0">
                  <a:pos x="512" y="0"/>
                </a:cxn>
                <a:cxn ang="0">
                  <a:pos x="633" y="54"/>
                </a:cxn>
                <a:cxn ang="0">
                  <a:pos x="648" y="131"/>
                </a:cxn>
                <a:cxn ang="0">
                  <a:pos x="618" y="169"/>
                </a:cxn>
                <a:cxn ang="0">
                  <a:pos x="580" y="200"/>
                </a:cxn>
                <a:cxn ang="0">
                  <a:pos x="535" y="200"/>
                </a:cxn>
                <a:cxn ang="0">
                  <a:pos x="505" y="177"/>
                </a:cxn>
                <a:cxn ang="0">
                  <a:pos x="497" y="146"/>
                </a:cxn>
                <a:cxn ang="0">
                  <a:pos x="512" y="92"/>
                </a:cxn>
                <a:cxn ang="0">
                  <a:pos x="557" y="61"/>
                </a:cxn>
                <a:cxn ang="0">
                  <a:pos x="580" y="54"/>
                </a:cxn>
                <a:cxn ang="0">
                  <a:pos x="557" y="38"/>
                </a:cxn>
                <a:cxn ang="0">
                  <a:pos x="512" y="31"/>
                </a:cxn>
                <a:cxn ang="0">
                  <a:pos x="414" y="69"/>
                </a:cxn>
                <a:cxn ang="0">
                  <a:pos x="362" y="123"/>
                </a:cxn>
                <a:cxn ang="0">
                  <a:pos x="309" y="192"/>
                </a:cxn>
                <a:cxn ang="0">
                  <a:pos x="286" y="284"/>
                </a:cxn>
                <a:cxn ang="0">
                  <a:pos x="249" y="431"/>
                </a:cxn>
                <a:cxn ang="0">
                  <a:pos x="226" y="508"/>
                </a:cxn>
                <a:cxn ang="0">
                  <a:pos x="196" y="623"/>
                </a:cxn>
                <a:cxn ang="0">
                  <a:pos x="181" y="684"/>
                </a:cxn>
                <a:cxn ang="0">
                  <a:pos x="158" y="723"/>
                </a:cxn>
                <a:cxn ang="0">
                  <a:pos x="128" y="731"/>
                </a:cxn>
                <a:cxn ang="0">
                  <a:pos x="91" y="723"/>
                </a:cxn>
                <a:cxn ang="0">
                  <a:pos x="76" y="692"/>
                </a:cxn>
                <a:cxn ang="0">
                  <a:pos x="83" y="669"/>
                </a:cxn>
                <a:cxn ang="0">
                  <a:pos x="91" y="638"/>
                </a:cxn>
                <a:cxn ang="0">
                  <a:pos x="91" y="623"/>
                </a:cxn>
                <a:cxn ang="0">
                  <a:pos x="204" y="177"/>
                </a:cxn>
                <a:cxn ang="0">
                  <a:pos x="211" y="108"/>
                </a:cxn>
                <a:cxn ang="0">
                  <a:pos x="204" y="61"/>
                </a:cxn>
                <a:cxn ang="0">
                  <a:pos x="188" y="38"/>
                </a:cxn>
                <a:cxn ang="0">
                  <a:pos x="158" y="31"/>
                </a:cxn>
                <a:cxn ang="0">
                  <a:pos x="91" y="84"/>
                </a:cxn>
                <a:cxn ang="0">
                  <a:pos x="45" y="231"/>
                </a:cxn>
                <a:cxn ang="0">
                  <a:pos x="38" y="254"/>
                </a:cxn>
                <a:cxn ang="0">
                  <a:pos x="23" y="261"/>
                </a:cxn>
                <a:cxn ang="0">
                  <a:pos x="15" y="261"/>
                </a:cxn>
                <a:cxn ang="0">
                  <a:pos x="0" y="254"/>
                </a:cxn>
                <a:cxn ang="0">
                  <a:pos x="0" y="231"/>
                </a:cxn>
                <a:cxn ang="0">
                  <a:pos x="30" y="138"/>
                </a:cxn>
                <a:cxn ang="0">
                  <a:pos x="53" y="77"/>
                </a:cxn>
                <a:cxn ang="0">
                  <a:pos x="76" y="38"/>
                </a:cxn>
                <a:cxn ang="0">
                  <a:pos x="113" y="8"/>
                </a:cxn>
                <a:cxn ang="0">
                  <a:pos x="166" y="0"/>
                </a:cxn>
              </a:cxnLst>
              <a:rect l="0" t="0" r="r" b="b"/>
              <a:pathLst>
                <a:path w="648" h="731">
                  <a:moveTo>
                    <a:pt x="166" y="0"/>
                  </a:moveTo>
                  <a:lnTo>
                    <a:pt x="234" y="15"/>
                  </a:lnTo>
                  <a:lnTo>
                    <a:pt x="286" y="54"/>
                  </a:lnTo>
                  <a:lnTo>
                    <a:pt x="309" y="123"/>
                  </a:lnTo>
                  <a:lnTo>
                    <a:pt x="339" y="84"/>
                  </a:lnTo>
                  <a:lnTo>
                    <a:pt x="384" y="46"/>
                  </a:lnTo>
                  <a:lnTo>
                    <a:pt x="444" y="8"/>
                  </a:lnTo>
                  <a:lnTo>
                    <a:pt x="512" y="0"/>
                  </a:lnTo>
                  <a:lnTo>
                    <a:pt x="587" y="15"/>
                  </a:lnTo>
                  <a:lnTo>
                    <a:pt x="633" y="54"/>
                  </a:lnTo>
                  <a:lnTo>
                    <a:pt x="648" y="100"/>
                  </a:lnTo>
                  <a:lnTo>
                    <a:pt x="648" y="131"/>
                  </a:lnTo>
                  <a:lnTo>
                    <a:pt x="633" y="154"/>
                  </a:lnTo>
                  <a:lnTo>
                    <a:pt x="618" y="169"/>
                  </a:lnTo>
                  <a:lnTo>
                    <a:pt x="602" y="184"/>
                  </a:lnTo>
                  <a:lnTo>
                    <a:pt x="580" y="200"/>
                  </a:lnTo>
                  <a:lnTo>
                    <a:pt x="557" y="200"/>
                  </a:lnTo>
                  <a:lnTo>
                    <a:pt x="535" y="200"/>
                  </a:lnTo>
                  <a:lnTo>
                    <a:pt x="520" y="184"/>
                  </a:lnTo>
                  <a:lnTo>
                    <a:pt x="505" y="177"/>
                  </a:lnTo>
                  <a:lnTo>
                    <a:pt x="497" y="161"/>
                  </a:lnTo>
                  <a:lnTo>
                    <a:pt x="497" y="146"/>
                  </a:lnTo>
                  <a:lnTo>
                    <a:pt x="505" y="115"/>
                  </a:lnTo>
                  <a:lnTo>
                    <a:pt x="512" y="92"/>
                  </a:lnTo>
                  <a:lnTo>
                    <a:pt x="535" y="77"/>
                  </a:lnTo>
                  <a:lnTo>
                    <a:pt x="557" y="61"/>
                  </a:lnTo>
                  <a:lnTo>
                    <a:pt x="580" y="54"/>
                  </a:lnTo>
                  <a:lnTo>
                    <a:pt x="580" y="54"/>
                  </a:lnTo>
                  <a:lnTo>
                    <a:pt x="572" y="46"/>
                  </a:lnTo>
                  <a:lnTo>
                    <a:pt x="557" y="38"/>
                  </a:lnTo>
                  <a:lnTo>
                    <a:pt x="535" y="38"/>
                  </a:lnTo>
                  <a:lnTo>
                    <a:pt x="512" y="31"/>
                  </a:lnTo>
                  <a:lnTo>
                    <a:pt x="452" y="46"/>
                  </a:lnTo>
                  <a:lnTo>
                    <a:pt x="414" y="69"/>
                  </a:lnTo>
                  <a:lnTo>
                    <a:pt x="384" y="84"/>
                  </a:lnTo>
                  <a:lnTo>
                    <a:pt x="362" y="123"/>
                  </a:lnTo>
                  <a:lnTo>
                    <a:pt x="331" y="161"/>
                  </a:lnTo>
                  <a:lnTo>
                    <a:pt x="309" y="192"/>
                  </a:lnTo>
                  <a:lnTo>
                    <a:pt x="294" y="223"/>
                  </a:lnTo>
                  <a:lnTo>
                    <a:pt x="286" y="284"/>
                  </a:lnTo>
                  <a:lnTo>
                    <a:pt x="264" y="361"/>
                  </a:lnTo>
                  <a:lnTo>
                    <a:pt x="249" y="431"/>
                  </a:lnTo>
                  <a:lnTo>
                    <a:pt x="241" y="461"/>
                  </a:lnTo>
                  <a:lnTo>
                    <a:pt x="226" y="508"/>
                  </a:lnTo>
                  <a:lnTo>
                    <a:pt x="211" y="569"/>
                  </a:lnTo>
                  <a:lnTo>
                    <a:pt x="196" y="623"/>
                  </a:lnTo>
                  <a:lnTo>
                    <a:pt x="188" y="669"/>
                  </a:lnTo>
                  <a:lnTo>
                    <a:pt x="181" y="684"/>
                  </a:lnTo>
                  <a:lnTo>
                    <a:pt x="173" y="708"/>
                  </a:lnTo>
                  <a:lnTo>
                    <a:pt x="158" y="723"/>
                  </a:lnTo>
                  <a:lnTo>
                    <a:pt x="143" y="731"/>
                  </a:lnTo>
                  <a:lnTo>
                    <a:pt x="128" y="731"/>
                  </a:lnTo>
                  <a:lnTo>
                    <a:pt x="106" y="731"/>
                  </a:lnTo>
                  <a:lnTo>
                    <a:pt x="91" y="723"/>
                  </a:lnTo>
                  <a:lnTo>
                    <a:pt x="83" y="708"/>
                  </a:lnTo>
                  <a:lnTo>
                    <a:pt x="76" y="692"/>
                  </a:lnTo>
                  <a:lnTo>
                    <a:pt x="76" y="684"/>
                  </a:lnTo>
                  <a:lnTo>
                    <a:pt x="83" y="669"/>
                  </a:lnTo>
                  <a:lnTo>
                    <a:pt x="83" y="654"/>
                  </a:lnTo>
                  <a:lnTo>
                    <a:pt x="91" y="638"/>
                  </a:lnTo>
                  <a:lnTo>
                    <a:pt x="91" y="623"/>
                  </a:lnTo>
                  <a:lnTo>
                    <a:pt x="91" y="623"/>
                  </a:lnTo>
                  <a:lnTo>
                    <a:pt x="188" y="246"/>
                  </a:lnTo>
                  <a:lnTo>
                    <a:pt x="204" y="177"/>
                  </a:lnTo>
                  <a:lnTo>
                    <a:pt x="211" y="138"/>
                  </a:lnTo>
                  <a:lnTo>
                    <a:pt x="211" y="108"/>
                  </a:lnTo>
                  <a:lnTo>
                    <a:pt x="211" y="77"/>
                  </a:lnTo>
                  <a:lnTo>
                    <a:pt x="204" y="61"/>
                  </a:lnTo>
                  <a:lnTo>
                    <a:pt x="196" y="46"/>
                  </a:lnTo>
                  <a:lnTo>
                    <a:pt x="188" y="38"/>
                  </a:lnTo>
                  <a:lnTo>
                    <a:pt x="173" y="31"/>
                  </a:lnTo>
                  <a:lnTo>
                    <a:pt x="158" y="31"/>
                  </a:lnTo>
                  <a:lnTo>
                    <a:pt x="121" y="46"/>
                  </a:lnTo>
                  <a:lnTo>
                    <a:pt x="91" y="84"/>
                  </a:lnTo>
                  <a:lnTo>
                    <a:pt x="68" y="146"/>
                  </a:lnTo>
                  <a:lnTo>
                    <a:pt x="45" y="231"/>
                  </a:lnTo>
                  <a:lnTo>
                    <a:pt x="38" y="246"/>
                  </a:lnTo>
                  <a:lnTo>
                    <a:pt x="38" y="254"/>
                  </a:lnTo>
                  <a:lnTo>
                    <a:pt x="30" y="261"/>
                  </a:lnTo>
                  <a:lnTo>
                    <a:pt x="23" y="261"/>
                  </a:lnTo>
                  <a:lnTo>
                    <a:pt x="15" y="261"/>
                  </a:lnTo>
                  <a:lnTo>
                    <a:pt x="15" y="261"/>
                  </a:lnTo>
                  <a:lnTo>
                    <a:pt x="8" y="261"/>
                  </a:lnTo>
                  <a:lnTo>
                    <a:pt x="0" y="254"/>
                  </a:lnTo>
                  <a:lnTo>
                    <a:pt x="0" y="246"/>
                  </a:lnTo>
                  <a:lnTo>
                    <a:pt x="0" y="231"/>
                  </a:lnTo>
                  <a:lnTo>
                    <a:pt x="15" y="184"/>
                  </a:lnTo>
                  <a:lnTo>
                    <a:pt x="30" y="138"/>
                  </a:lnTo>
                  <a:lnTo>
                    <a:pt x="45" y="92"/>
                  </a:lnTo>
                  <a:lnTo>
                    <a:pt x="53" y="77"/>
                  </a:lnTo>
                  <a:lnTo>
                    <a:pt x="61" y="61"/>
                  </a:lnTo>
                  <a:lnTo>
                    <a:pt x="76" y="38"/>
                  </a:lnTo>
                  <a:lnTo>
                    <a:pt x="91" y="23"/>
                  </a:lnTo>
                  <a:lnTo>
                    <a:pt x="113" y="8"/>
                  </a:lnTo>
                  <a:lnTo>
                    <a:pt x="136" y="0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6903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69"/>
                </a:cxn>
                <a:cxn ang="0">
                  <a:pos x="67" y="69"/>
                </a:cxn>
                <a:cxn ang="0">
                  <a:pos x="67" y="1569"/>
                </a:cxn>
                <a:cxn ang="0">
                  <a:pos x="218" y="1569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69"/>
                  </a:lnTo>
                  <a:lnTo>
                    <a:pt x="67" y="69"/>
                  </a:lnTo>
                  <a:lnTo>
                    <a:pt x="67" y="1569"/>
                  </a:lnTo>
                  <a:lnTo>
                    <a:pt x="218" y="1569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249" y="1410"/>
              <a:ext cx="1136" cy="114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158" y="0"/>
                </a:cxn>
                <a:cxn ang="0">
                  <a:pos x="301" y="0"/>
                </a:cxn>
                <a:cxn ang="0">
                  <a:pos x="406" y="0"/>
                </a:cxn>
                <a:cxn ang="0">
                  <a:pos x="421" y="7"/>
                </a:cxn>
                <a:cxn ang="0">
                  <a:pos x="421" y="30"/>
                </a:cxn>
                <a:cxn ang="0">
                  <a:pos x="406" y="46"/>
                </a:cxn>
                <a:cxn ang="0">
                  <a:pos x="384" y="46"/>
                </a:cxn>
                <a:cxn ang="0">
                  <a:pos x="308" y="53"/>
                </a:cxn>
                <a:cxn ang="0">
                  <a:pos x="278" y="84"/>
                </a:cxn>
                <a:cxn ang="0">
                  <a:pos x="376" y="961"/>
                </a:cxn>
                <a:cxn ang="0">
                  <a:pos x="873" y="161"/>
                </a:cxn>
                <a:cxn ang="0">
                  <a:pos x="888" y="130"/>
                </a:cxn>
                <a:cxn ang="0">
                  <a:pos x="896" y="100"/>
                </a:cxn>
                <a:cxn ang="0">
                  <a:pos x="880" y="69"/>
                </a:cxn>
                <a:cxn ang="0">
                  <a:pos x="843" y="53"/>
                </a:cxn>
                <a:cxn ang="0">
                  <a:pos x="813" y="46"/>
                </a:cxn>
                <a:cxn ang="0">
                  <a:pos x="798" y="38"/>
                </a:cxn>
                <a:cxn ang="0">
                  <a:pos x="798" y="15"/>
                </a:cxn>
                <a:cxn ang="0">
                  <a:pos x="813" y="0"/>
                </a:cxn>
                <a:cxn ang="0">
                  <a:pos x="828" y="0"/>
                </a:cxn>
                <a:cxn ang="0">
                  <a:pos x="1046" y="0"/>
                </a:cxn>
                <a:cxn ang="0">
                  <a:pos x="1121" y="0"/>
                </a:cxn>
                <a:cxn ang="0">
                  <a:pos x="1136" y="15"/>
                </a:cxn>
                <a:cxn ang="0">
                  <a:pos x="1136" y="30"/>
                </a:cxn>
                <a:cxn ang="0">
                  <a:pos x="1121" y="46"/>
                </a:cxn>
                <a:cxn ang="0">
                  <a:pos x="1069" y="53"/>
                </a:cxn>
                <a:cxn ang="0">
                  <a:pos x="963" y="107"/>
                </a:cxn>
                <a:cxn ang="0">
                  <a:pos x="911" y="184"/>
                </a:cxn>
                <a:cxn ang="0">
                  <a:pos x="331" y="1130"/>
                </a:cxn>
                <a:cxn ang="0">
                  <a:pos x="308" y="1146"/>
                </a:cxn>
                <a:cxn ang="0">
                  <a:pos x="278" y="1146"/>
                </a:cxn>
                <a:cxn ang="0">
                  <a:pos x="263" y="1123"/>
                </a:cxn>
                <a:cxn ang="0">
                  <a:pos x="135" y="100"/>
                </a:cxn>
                <a:cxn ang="0">
                  <a:pos x="128" y="76"/>
                </a:cxn>
                <a:cxn ang="0">
                  <a:pos x="113" y="53"/>
                </a:cxn>
                <a:cxn ang="0">
                  <a:pos x="68" y="46"/>
                </a:cxn>
                <a:cxn ang="0">
                  <a:pos x="22" y="46"/>
                </a:cxn>
                <a:cxn ang="0">
                  <a:pos x="0" y="38"/>
                </a:cxn>
                <a:cxn ang="0">
                  <a:pos x="0" y="15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1136" h="1146">
                  <a:moveTo>
                    <a:pt x="30" y="0"/>
                  </a:moveTo>
                  <a:lnTo>
                    <a:pt x="68" y="0"/>
                  </a:lnTo>
                  <a:lnTo>
                    <a:pt x="113" y="0"/>
                  </a:lnTo>
                  <a:lnTo>
                    <a:pt x="158" y="0"/>
                  </a:lnTo>
                  <a:lnTo>
                    <a:pt x="203" y="0"/>
                  </a:lnTo>
                  <a:lnTo>
                    <a:pt x="301" y="0"/>
                  </a:lnTo>
                  <a:lnTo>
                    <a:pt x="399" y="0"/>
                  </a:lnTo>
                  <a:lnTo>
                    <a:pt x="406" y="0"/>
                  </a:lnTo>
                  <a:lnTo>
                    <a:pt x="414" y="0"/>
                  </a:lnTo>
                  <a:lnTo>
                    <a:pt x="421" y="7"/>
                  </a:lnTo>
                  <a:lnTo>
                    <a:pt x="421" y="15"/>
                  </a:lnTo>
                  <a:lnTo>
                    <a:pt x="421" y="30"/>
                  </a:lnTo>
                  <a:lnTo>
                    <a:pt x="414" y="38"/>
                  </a:lnTo>
                  <a:lnTo>
                    <a:pt x="406" y="46"/>
                  </a:lnTo>
                  <a:lnTo>
                    <a:pt x="391" y="46"/>
                  </a:lnTo>
                  <a:lnTo>
                    <a:pt x="384" y="46"/>
                  </a:lnTo>
                  <a:lnTo>
                    <a:pt x="338" y="46"/>
                  </a:lnTo>
                  <a:lnTo>
                    <a:pt x="308" y="53"/>
                  </a:lnTo>
                  <a:lnTo>
                    <a:pt x="286" y="69"/>
                  </a:lnTo>
                  <a:lnTo>
                    <a:pt x="278" y="84"/>
                  </a:lnTo>
                  <a:lnTo>
                    <a:pt x="271" y="100"/>
                  </a:lnTo>
                  <a:lnTo>
                    <a:pt x="376" y="961"/>
                  </a:lnTo>
                  <a:lnTo>
                    <a:pt x="873" y="161"/>
                  </a:lnTo>
                  <a:lnTo>
                    <a:pt x="873" y="161"/>
                  </a:lnTo>
                  <a:lnTo>
                    <a:pt x="880" y="146"/>
                  </a:lnTo>
                  <a:lnTo>
                    <a:pt x="888" y="130"/>
                  </a:lnTo>
                  <a:lnTo>
                    <a:pt x="896" y="115"/>
                  </a:lnTo>
                  <a:lnTo>
                    <a:pt x="896" y="100"/>
                  </a:lnTo>
                  <a:lnTo>
                    <a:pt x="888" y="84"/>
                  </a:lnTo>
                  <a:lnTo>
                    <a:pt x="880" y="69"/>
                  </a:lnTo>
                  <a:lnTo>
                    <a:pt x="865" y="61"/>
                  </a:lnTo>
                  <a:lnTo>
                    <a:pt x="843" y="53"/>
                  </a:lnTo>
                  <a:lnTo>
                    <a:pt x="820" y="46"/>
                  </a:lnTo>
                  <a:lnTo>
                    <a:pt x="813" y="46"/>
                  </a:lnTo>
                  <a:lnTo>
                    <a:pt x="805" y="46"/>
                  </a:lnTo>
                  <a:lnTo>
                    <a:pt x="798" y="38"/>
                  </a:lnTo>
                  <a:lnTo>
                    <a:pt x="798" y="30"/>
                  </a:lnTo>
                  <a:lnTo>
                    <a:pt x="798" y="15"/>
                  </a:lnTo>
                  <a:lnTo>
                    <a:pt x="805" y="7"/>
                  </a:lnTo>
                  <a:lnTo>
                    <a:pt x="813" y="0"/>
                  </a:lnTo>
                  <a:lnTo>
                    <a:pt x="820" y="0"/>
                  </a:lnTo>
                  <a:lnTo>
                    <a:pt x="828" y="0"/>
                  </a:lnTo>
                  <a:lnTo>
                    <a:pt x="986" y="0"/>
                  </a:lnTo>
                  <a:lnTo>
                    <a:pt x="1046" y="0"/>
                  </a:lnTo>
                  <a:lnTo>
                    <a:pt x="1114" y="0"/>
                  </a:lnTo>
                  <a:lnTo>
                    <a:pt x="1121" y="0"/>
                  </a:lnTo>
                  <a:lnTo>
                    <a:pt x="1129" y="7"/>
                  </a:lnTo>
                  <a:lnTo>
                    <a:pt x="1136" y="15"/>
                  </a:lnTo>
                  <a:lnTo>
                    <a:pt x="1136" y="23"/>
                  </a:lnTo>
                  <a:lnTo>
                    <a:pt x="1136" y="30"/>
                  </a:lnTo>
                  <a:lnTo>
                    <a:pt x="1129" y="38"/>
                  </a:lnTo>
                  <a:lnTo>
                    <a:pt x="1121" y="46"/>
                  </a:lnTo>
                  <a:lnTo>
                    <a:pt x="1114" y="46"/>
                  </a:lnTo>
                  <a:lnTo>
                    <a:pt x="1069" y="53"/>
                  </a:lnTo>
                  <a:lnTo>
                    <a:pt x="1016" y="69"/>
                  </a:lnTo>
                  <a:lnTo>
                    <a:pt x="963" y="107"/>
                  </a:lnTo>
                  <a:lnTo>
                    <a:pt x="911" y="184"/>
                  </a:lnTo>
                  <a:lnTo>
                    <a:pt x="911" y="184"/>
                  </a:lnTo>
                  <a:lnTo>
                    <a:pt x="338" y="1115"/>
                  </a:lnTo>
                  <a:lnTo>
                    <a:pt x="331" y="1130"/>
                  </a:lnTo>
                  <a:lnTo>
                    <a:pt x="316" y="1138"/>
                  </a:lnTo>
                  <a:lnTo>
                    <a:pt x="308" y="1146"/>
                  </a:lnTo>
                  <a:lnTo>
                    <a:pt x="293" y="1146"/>
                  </a:lnTo>
                  <a:lnTo>
                    <a:pt x="278" y="1146"/>
                  </a:lnTo>
                  <a:lnTo>
                    <a:pt x="271" y="1138"/>
                  </a:lnTo>
                  <a:lnTo>
                    <a:pt x="263" y="1123"/>
                  </a:lnTo>
                  <a:lnTo>
                    <a:pt x="256" y="1107"/>
                  </a:lnTo>
                  <a:lnTo>
                    <a:pt x="135" y="100"/>
                  </a:lnTo>
                  <a:lnTo>
                    <a:pt x="128" y="84"/>
                  </a:lnTo>
                  <a:lnTo>
                    <a:pt x="128" y="76"/>
                  </a:lnTo>
                  <a:lnTo>
                    <a:pt x="120" y="61"/>
                  </a:lnTo>
                  <a:lnTo>
                    <a:pt x="113" y="53"/>
                  </a:lnTo>
                  <a:lnTo>
                    <a:pt x="98" y="53"/>
                  </a:lnTo>
                  <a:lnTo>
                    <a:pt x="68" y="46"/>
                  </a:lnTo>
                  <a:lnTo>
                    <a:pt x="37" y="46"/>
                  </a:lnTo>
                  <a:lnTo>
                    <a:pt x="22" y="46"/>
                  </a:lnTo>
                  <a:lnTo>
                    <a:pt x="7" y="46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8506" y="1802"/>
              <a:ext cx="730" cy="731"/>
            </a:xfrm>
            <a:custGeom>
              <a:avLst/>
              <a:gdLst/>
              <a:ahLst/>
              <a:cxnLst>
                <a:cxn ang="0">
                  <a:pos x="323" y="54"/>
                </a:cxn>
                <a:cxn ang="0">
                  <a:pos x="203" y="192"/>
                </a:cxn>
                <a:cxn ang="0">
                  <a:pos x="158" y="323"/>
                </a:cxn>
                <a:cxn ang="0">
                  <a:pos x="120" y="484"/>
                </a:cxn>
                <a:cxn ang="0">
                  <a:pos x="120" y="592"/>
                </a:cxn>
                <a:cxn ang="0">
                  <a:pos x="165" y="684"/>
                </a:cxn>
                <a:cxn ang="0">
                  <a:pos x="271" y="692"/>
                </a:cxn>
                <a:cxn ang="0">
                  <a:pos x="399" y="584"/>
                </a:cxn>
                <a:cxn ang="0">
                  <a:pos x="421" y="561"/>
                </a:cxn>
                <a:cxn ang="0">
                  <a:pos x="429" y="538"/>
                </a:cxn>
                <a:cxn ang="0">
                  <a:pos x="429" y="523"/>
                </a:cxn>
                <a:cxn ang="0">
                  <a:pos x="512" y="192"/>
                </a:cxn>
                <a:cxn ang="0">
                  <a:pos x="512" y="161"/>
                </a:cxn>
                <a:cxn ang="0">
                  <a:pos x="482" y="84"/>
                </a:cxn>
                <a:cxn ang="0">
                  <a:pos x="391" y="31"/>
                </a:cxn>
                <a:cxn ang="0">
                  <a:pos x="451" y="8"/>
                </a:cxn>
                <a:cxn ang="0">
                  <a:pos x="534" y="100"/>
                </a:cxn>
                <a:cxn ang="0">
                  <a:pos x="542" y="84"/>
                </a:cxn>
                <a:cxn ang="0">
                  <a:pos x="564" y="46"/>
                </a:cxn>
                <a:cxn ang="0">
                  <a:pos x="602" y="31"/>
                </a:cxn>
                <a:cxn ang="0">
                  <a:pos x="632" y="38"/>
                </a:cxn>
                <a:cxn ang="0">
                  <a:pos x="647" y="77"/>
                </a:cxn>
                <a:cxn ang="0">
                  <a:pos x="647" y="84"/>
                </a:cxn>
                <a:cxn ang="0">
                  <a:pos x="640" y="108"/>
                </a:cxn>
                <a:cxn ang="0">
                  <a:pos x="579" y="354"/>
                </a:cxn>
                <a:cxn ang="0">
                  <a:pos x="557" y="446"/>
                </a:cxn>
                <a:cxn ang="0">
                  <a:pos x="534" y="538"/>
                </a:cxn>
                <a:cxn ang="0">
                  <a:pos x="527" y="577"/>
                </a:cxn>
                <a:cxn ang="0">
                  <a:pos x="527" y="608"/>
                </a:cxn>
                <a:cxn ang="0">
                  <a:pos x="527" y="638"/>
                </a:cxn>
                <a:cxn ang="0">
                  <a:pos x="534" y="669"/>
                </a:cxn>
                <a:cxn ang="0">
                  <a:pos x="549" y="692"/>
                </a:cxn>
                <a:cxn ang="0">
                  <a:pos x="610" y="684"/>
                </a:cxn>
                <a:cxn ang="0">
                  <a:pos x="670" y="569"/>
                </a:cxn>
                <a:cxn ang="0">
                  <a:pos x="700" y="477"/>
                </a:cxn>
                <a:cxn ang="0">
                  <a:pos x="715" y="469"/>
                </a:cxn>
                <a:cxn ang="0">
                  <a:pos x="722" y="469"/>
                </a:cxn>
                <a:cxn ang="0">
                  <a:pos x="730" y="484"/>
                </a:cxn>
                <a:cxn ang="0">
                  <a:pos x="722" y="546"/>
                </a:cxn>
                <a:cxn ang="0">
                  <a:pos x="685" y="646"/>
                </a:cxn>
                <a:cxn ang="0">
                  <a:pos x="647" y="700"/>
                </a:cxn>
                <a:cxn ang="0">
                  <a:pos x="602" y="731"/>
                </a:cxn>
                <a:cxn ang="0">
                  <a:pos x="497" y="715"/>
                </a:cxn>
                <a:cxn ang="0">
                  <a:pos x="421" y="615"/>
                </a:cxn>
                <a:cxn ang="0">
                  <a:pos x="293" y="715"/>
                </a:cxn>
                <a:cxn ang="0">
                  <a:pos x="218" y="731"/>
                </a:cxn>
                <a:cxn ang="0">
                  <a:pos x="60" y="661"/>
                </a:cxn>
                <a:cxn ang="0">
                  <a:pos x="0" y="477"/>
                </a:cxn>
                <a:cxn ang="0">
                  <a:pos x="83" y="200"/>
                </a:cxn>
                <a:cxn ang="0">
                  <a:pos x="278" y="23"/>
                </a:cxn>
              </a:cxnLst>
              <a:rect l="0" t="0" r="r" b="b"/>
              <a:pathLst>
                <a:path w="730" h="731">
                  <a:moveTo>
                    <a:pt x="391" y="31"/>
                  </a:moveTo>
                  <a:lnTo>
                    <a:pt x="323" y="54"/>
                  </a:lnTo>
                  <a:lnTo>
                    <a:pt x="263" y="108"/>
                  </a:lnTo>
                  <a:lnTo>
                    <a:pt x="203" y="192"/>
                  </a:lnTo>
                  <a:lnTo>
                    <a:pt x="180" y="246"/>
                  </a:lnTo>
                  <a:lnTo>
                    <a:pt x="158" y="323"/>
                  </a:lnTo>
                  <a:lnTo>
                    <a:pt x="135" y="408"/>
                  </a:lnTo>
                  <a:lnTo>
                    <a:pt x="120" y="484"/>
                  </a:lnTo>
                  <a:lnTo>
                    <a:pt x="120" y="546"/>
                  </a:lnTo>
                  <a:lnTo>
                    <a:pt x="120" y="592"/>
                  </a:lnTo>
                  <a:lnTo>
                    <a:pt x="135" y="646"/>
                  </a:lnTo>
                  <a:lnTo>
                    <a:pt x="165" y="684"/>
                  </a:lnTo>
                  <a:lnTo>
                    <a:pt x="218" y="700"/>
                  </a:lnTo>
                  <a:lnTo>
                    <a:pt x="271" y="692"/>
                  </a:lnTo>
                  <a:lnTo>
                    <a:pt x="331" y="654"/>
                  </a:lnTo>
                  <a:lnTo>
                    <a:pt x="399" y="584"/>
                  </a:lnTo>
                  <a:lnTo>
                    <a:pt x="406" y="569"/>
                  </a:lnTo>
                  <a:lnTo>
                    <a:pt x="421" y="561"/>
                  </a:lnTo>
                  <a:lnTo>
                    <a:pt x="421" y="546"/>
                  </a:lnTo>
                  <a:lnTo>
                    <a:pt x="429" y="538"/>
                  </a:lnTo>
                  <a:lnTo>
                    <a:pt x="429" y="523"/>
                  </a:lnTo>
                  <a:lnTo>
                    <a:pt x="429" y="523"/>
                  </a:lnTo>
                  <a:lnTo>
                    <a:pt x="512" y="208"/>
                  </a:lnTo>
                  <a:lnTo>
                    <a:pt x="512" y="192"/>
                  </a:lnTo>
                  <a:lnTo>
                    <a:pt x="512" y="177"/>
                  </a:lnTo>
                  <a:lnTo>
                    <a:pt x="512" y="161"/>
                  </a:lnTo>
                  <a:lnTo>
                    <a:pt x="504" y="123"/>
                  </a:lnTo>
                  <a:lnTo>
                    <a:pt x="482" y="84"/>
                  </a:lnTo>
                  <a:lnTo>
                    <a:pt x="444" y="46"/>
                  </a:lnTo>
                  <a:lnTo>
                    <a:pt x="391" y="31"/>
                  </a:lnTo>
                  <a:close/>
                  <a:moveTo>
                    <a:pt x="391" y="0"/>
                  </a:moveTo>
                  <a:lnTo>
                    <a:pt x="451" y="8"/>
                  </a:lnTo>
                  <a:lnTo>
                    <a:pt x="497" y="46"/>
                  </a:lnTo>
                  <a:lnTo>
                    <a:pt x="534" y="100"/>
                  </a:lnTo>
                  <a:lnTo>
                    <a:pt x="534" y="100"/>
                  </a:lnTo>
                  <a:lnTo>
                    <a:pt x="542" y="84"/>
                  </a:lnTo>
                  <a:lnTo>
                    <a:pt x="549" y="61"/>
                  </a:lnTo>
                  <a:lnTo>
                    <a:pt x="564" y="46"/>
                  </a:lnTo>
                  <a:lnTo>
                    <a:pt x="579" y="38"/>
                  </a:lnTo>
                  <a:lnTo>
                    <a:pt x="602" y="31"/>
                  </a:lnTo>
                  <a:lnTo>
                    <a:pt x="617" y="31"/>
                  </a:lnTo>
                  <a:lnTo>
                    <a:pt x="632" y="38"/>
                  </a:lnTo>
                  <a:lnTo>
                    <a:pt x="647" y="54"/>
                  </a:lnTo>
                  <a:lnTo>
                    <a:pt x="647" y="77"/>
                  </a:lnTo>
                  <a:lnTo>
                    <a:pt x="647" y="77"/>
                  </a:lnTo>
                  <a:lnTo>
                    <a:pt x="647" y="84"/>
                  </a:lnTo>
                  <a:lnTo>
                    <a:pt x="647" y="92"/>
                  </a:lnTo>
                  <a:lnTo>
                    <a:pt x="640" y="108"/>
                  </a:lnTo>
                  <a:lnTo>
                    <a:pt x="632" y="131"/>
                  </a:lnTo>
                  <a:lnTo>
                    <a:pt x="579" y="354"/>
                  </a:lnTo>
                  <a:lnTo>
                    <a:pt x="564" y="408"/>
                  </a:lnTo>
                  <a:lnTo>
                    <a:pt x="557" y="446"/>
                  </a:lnTo>
                  <a:lnTo>
                    <a:pt x="542" y="508"/>
                  </a:lnTo>
                  <a:lnTo>
                    <a:pt x="534" y="538"/>
                  </a:lnTo>
                  <a:lnTo>
                    <a:pt x="527" y="561"/>
                  </a:lnTo>
                  <a:lnTo>
                    <a:pt x="527" y="577"/>
                  </a:lnTo>
                  <a:lnTo>
                    <a:pt x="527" y="592"/>
                  </a:lnTo>
                  <a:lnTo>
                    <a:pt x="527" y="608"/>
                  </a:lnTo>
                  <a:lnTo>
                    <a:pt x="519" y="623"/>
                  </a:lnTo>
                  <a:lnTo>
                    <a:pt x="527" y="638"/>
                  </a:lnTo>
                  <a:lnTo>
                    <a:pt x="527" y="654"/>
                  </a:lnTo>
                  <a:lnTo>
                    <a:pt x="534" y="669"/>
                  </a:lnTo>
                  <a:lnTo>
                    <a:pt x="542" y="684"/>
                  </a:lnTo>
                  <a:lnTo>
                    <a:pt x="549" y="692"/>
                  </a:lnTo>
                  <a:lnTo>
                    <a:pt x="572" y="700"/>
                  </a:lnTo>
                  <a:lnTo>
                    <a:pt x="610" y="684"/>
                  </a:lnTo>
                  <a:lnTo>
                    <a:pt x="647" y="638"/>
                  </a:lnTo>
                  <a:lnTo>
                    <a:pt x="670" y="569"/>
                  </a:lnTo>
                  <a:lnTo>
                    <a:pt x="692" y="500"/>
                  </a:lnTo>
                  <a:lnTo>
                    <a:pt x="700" y="477"/>
                  </a:lnTo>
                  <a:lnTo>
                    <a:pt x="700" y="469"/>
                  </a:lnTo>
                  <a:lnTo>
                    <a:pt x="715" y="469"/>
                  </a:lnTo>
                  <a:lnTo>
                    <a:pt x="715" y="469"/>
                  </a:lnTo>
                  <a:lnTo>
                    <a:pt x="722" y="469"/>
                  </a:lnTo>
                  <a:lnTo>
                    <a:pt x="730" y="477"/>
                  </a:lnTo>
                  <a:lnTo>
                    <a:pt x="730" y="484"/>
                  </a:lnTo>
                  <a:lnTo>
                    <a:pt x="730" y="500"/>
                  </a:lnTo>
                  <a:lnTo>
                    <a:pt x="722" y="546"/>
                  </a:lnTo>
                  <a:lnTo>
                    <a:pt x="707" y="592"/>
                  </a:lnTo>
                  <a:lnTo>
                    <a:pt x="685" y="646"/>
                  </a:lnTo>
                  <a:lnTo>
                    <a:pt x="670" y="677"/>
                  </a:lnTo>
                  <a:lnTo>
                    <a:pt x="647" y="700"/>
                  </a:lnTo>
                  <a:lnTo>
                    <a:pt x="625" y="715"/>
                  </a:lnTo>
                  <a:lnTo>
                    <a:pt x="602" y="731"/>
                  </a:lnTo>
                  <a:lnTo>
                    <a:pt x="564" y="731"/>
                  </a:lnTo>
                  <a:lnTo>
                    <a:pt x="497" y="715"/>
                  </a:lnTo>
                  <a:lnTo>
                    <a:pt x="451" y="677"/>
                  </a:lnTo>
                  <a:lnTo>
                    <a:pt x="421" y="615"/>
                  </a:lnTo>
                  <a:lnTo>
                    <a:pt x="354" y="677"/>
                  </a:lnTo>
                  <a:lnTo>
                    <a:pt x="293" y="715"/>
                  </a:lnTo>
                  <a:lnTo>
                    <a:pt x="248" y="731"/>
                  </a:lnTo>
                  <a:lnTo>
                    <a:pt x="218" y="731"/>
                  </a:lnTo>
                  <a:lnTo>
                    <a:pt x="128" y="715"/>
                  </a:lnTo>
                  <a:lnTo>
                    <a:pt x="60" y="661"/>
                  </a:lnTo>
                  <a:lnTo>
                    <a:pt x="15" y="577"/>
                  </a:lnTo>
                  <a:lnTo>
                    <a:pt x="0" y="477"/>
                  </a:lnTo>
                  <a:lnTo>
                    <a:pt x="22" y="331"/>
                  </a:lnTo>
                  <a:lnTo>
                    <a:pt x="83" y="200"/>
                  </a:lnTo>
                  <a:lnTo>
                    <a:pt x="173" y="100"/>
                  </a:lnTo>
                  <a:lnTo>
                    <a:pt x="278" y="23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9356" y="1802"/>
              <a:ext cx="618" cy="731"/>
            </a:xfrm>
            <a:custGeom>
              <a:avLst/>
              <a:gdLst/>
              <a:ahLst/>
              <a:cxnLst>
                <a:cxn ang="0">
                  <a:pos x="505" y="8"/>
                </a:cxn>
                <a:cxn ang="0">
                  <a:pos x="603" y="84"/>
                </a:cxn>
                <a:cxn ang="0">
                  <a:pos x="610" y="169"/>
                </a:cxn>
                <a:cxn ang="0">
                  <a:pos x="588" y="215"/>
                </a:cxn>
                <a:cxn ang="0">
                  <a:pos x="550" y="238"/>
                </a:cxn>
                <a:cxn ang="0">
                  <a:pos x="512" y="238"/>
                </a:cxn>
                <a:cxn ang="0">
                  <a:pos x="482" y="223"/>
                </a:cxn>
                <a:cxn ang="0">
                  <a:pos x="467" y="184"/>
                </a:cxn>
                <a:cxn ang="0">
                  <a:pos x="475" y="161"/>
                </a:cxn>
                <a:cxn ang="0">
                  <a:pos x="497" y="123"/>
                </a:cxn>
                <a:cxn ang="0">
                  <a:pos x="527" y="100"/>
                </a:cxn>
                <a:cxn ang="0">
                  <a:pos x="565" y="100"/>
                </a:cxn>
                <a:cxn ang="0">
                  <a:pos x="565" y="100"/>
                </a:cxn>
                <a:cxn ang="0">
                  <a:pos x="535" y="61"/>
                </a:cxn>
                <a:cxn ang="0">
                  <a:pos x="429" y="31"/>
                </a:cxn>
                <a:cxn ang="0">
                  <a:pos x="264" y="115"/>
                </a:cxn>
                <a:cxn ang="0">
                  <a:pos x="166" y="277"/>
                </a:cxn>
                <a:cxn ang="0">
                  <a:pos x="121" y="454"/>
                </a:cxn>
                <a:cxn ang="0">
                  <a:pos x="128" y="592"/>
                </a:cxn>
                <a:cxn ang="0">
                  <a:pos x="196" y="684"/>
                </a:cxn>
                <a:cxn ang="0">
                  <a:pos x="294" y="700"/>
                </a:cxn>
                <a:cxn ang="0">
                  <a:pos x="422" y="661"/>
                </a:cxn>
                <a:cxn ang="0">
                  <a:pos x="580" y="538"/>
                </a:cxn>
                <a:cxn ang="0">
                  <a:pos x="595" y="523"/>
                </a:cxn>
                <a:cxn ang="0">
                  <a:pos x="610" y="523"/>
                </a:cxn>
                <a:cxn ang="0">
                  <a:pos x="618" y="546"/>
                </a:cxn>
                <a:cxn ang="0">
                  <a:pos x="580" y="600"/>
                </a:cxn>
                <a:cxn ang="0">
                  <a:pos x="452" y="692"/>
                </a:cxn>
                <a:cxn ang="0">
                  <a:pos x="256" y="731"/>
                </a:cxn>
                <a:cxn ang="0">
                  <a:pos x="98" y="677"/>
                </a:cxn>
                <a:cxn ang="0">
                  <a:pos x="8" y="546"/>
                </a:cxn>
                <a:cxn ang="0">
                  <a:pos x="23" y="323"/>
                </a:cxn>
                <a:cxn ang="0">
                  <a:pos x="181" y="92"/>
                </a:cxn>
                <a:cxn ang="0">
                  <a:pos x="429" y="0"/>
                </a:cxn>
              </a:cxnLst>
              <a:rect l="0" t="0" r="r" b="b"/>
              <a:pathLst>
                <a:path w="618" h="731">
                  <a:moveTo>
                    <a:pt x="429" y="0"/>
                  </a:moveTo>
                  <a:lnTo>
                    <a:pt x="505" y="8"/>
                  </a:lnTo>
                  <a:lnTo>
                    <a:pt x="565" y="38"/>
                  </a:lnTo>
                  <a:lnTo>
                    <a:pt x="603" y="84"/>
                  </a:lnTo>
                  <a:lnTo>
                    <a:pt x="618" y="138"/>
                  </a:lnTo>
                  <a:lnTo>
                    <a:pt x="610" y="169"/>
                  </a:lnTo>
                  <a:lnTo>
                    <a:pt x="603" y="192"/>
                  </a:lnTo>
                  <a:lnTo>
                    <a:pt x="588" y="215"/>
                  </a:lnTo>
                  <a:lnTo>
                    <a:pt x="572" y="231"/>
                  </a:lnTo>
                  <a:lnTo>
                    <a:pt x="550" y="238"/>
                  </a:lnTo>
                  <a:lnTo>
                    <a:pt x="527" y="238"/>
                  </a:lnTo>
                  <a:lnTo>
                    <a:pt x="512" y="238"/>
                  </a:lnTo>
                  <a:lnTo>
                    <a:pt x="490" y="231"/>
                  </a:lnTo>
                  <a:lnTo>
                    <a:pt x="482" y="223"/>
                  </a:lnTo>
                  <a:lnTo>
                    <a:pt x="475" y="208"/>
                  </a:lnTo>
                  <a:lnTo>
                    <a:pt x="467" y="184"/>
                  </a:lnTo>
                  <a:lnTo>
                    <a:pt x="467" y="177"/>
                  </a:lnTo>
                  <a:lnTo>
                    <a:pt x="475" y="161"/>
                  </a:lnTo>
                  <a:lnTo>
                    <a:pt x="482" y="138"/>
                  </a:lnTo>
                  <a:lnTo>
                    <a:pt x="497" y="123"/>
                  </a:lnTo>
                  <a:lnTo>
                    <a:pt x="512" y="108"/>
                  </a:lnTo>
                  <a:lnTo>
                    <a:pt x="527" y="100"/>
                  </a:lnTo>
                  <a:lnTo>
                    <a:pt x="550" y="100"/>
                  </a:lnTo>
                  <a:lnTo>
                    <a:pt x="565" y="100"/>
                  </a:lnTo>
                  <a:lnTo>
                    <a:pt x="565" y="100"/>
                  </a:lnTo>
                  <a:lnTo>
                    <a:pt x="565" y="100"/>
                  </a:lnTo>
                  <a:lnTo>
                    <a:pt x="565" y="100"/>
                  </a:lnTo>
                  <a:lnTo>
                    <a:pt x="535" y="61"/>
                  </a:lnTo>
                  <a:lnTo>
                    <a:pt x="482" y="38"/>
                  </a:lnTo>
                  <a:lnTo>
                    <a:pt x="429" y="31"/>
                  </a:lnTo>
                  <a:lnTo>
                    <a:pt x="339" y="54"/>
                  </a:lnTo>
                  <a:lnTo>
                    <a:pt x="264" y="115"/>
                  </a:lnTo>
                  <a:lnTo>
                    <a:pt x="204" y="200"/>
                  </a:lnTo>
                  <a:lnTo>
                    <a:pt x="166" y="277"/>
                  </a:lnTo>
                  <a:lnTo>
                    <a:pt x="143" y="369"/>
                  </a:lnTo>
                  <a:lnTo>
                    <a:pt x="121" y="454"/>
                  </a:lnTo>
                  <a:lnTo>
                    <a:pt x="121" y="523"/>
                  </a:lnTo>
                  <a:lnTo>
                    <a:pt x="128" y="592"/>
                  </a:lnTo>
                  <a:lnTo>
                    <a:pt x="151" y="646"/>
                  </a:lnTo>
                  <a:lnTo>
                    <a:pt x="196" y="684"/>
                  </a:lnTo>
                  <a:lnTo>
                    <a:pt x="264" y="700"/>
                  </a:lnTo>
                  <a:lnTo>
                    <a:pt x="294" y="700"/>
                  </a:lnTo>
                  <a:lnTo>
                    <a:pt x="347" y="684"/>
                  </a:lnTo>
                  <a:lnTo>
                    <a:pt x="422" y="661"/>
                  </a:lnTo>
                  <a:lnTo>
                    <a:pt x="505" y="615"/>
                  </a:lnTo>
                  <a:lnTo>
                    <a:pt x="580" y="538"/>
                  </a:lnTo>
                  <a:lnTo>
                    <a:pt x="588" y="531"/>
                  </a:lnTo>
                  <a:lnTo>
                    <a:pt x="595" y="523"/>
                  </a:lnTo>
                  <a:lnTo>
                    <a:pt x="603" y="523"/>
                  </a:lnTo>
                  <a:lnTo>
                    <a:pt x="610" y="523"/>
                  </a:lnTo>
                  <a:lnTo>
                    <a:pt x="618" y="531"/>
                  </a:lnTo>
                  <a:lnTo>
                    <a:pt x="618" y="546"/>
                  </a:lnTo>
                  <a:lnTo>
                    <a:pt x="610" y="561"/>
                  </a:lnTo>
                  <a:lnTo>
                    <a:pt x="580" y="600"/>
                  </a:lnTo>
                  <a:lnTo>
                    <a:pt x="527" y="646"/>
                  </a:lnTo>
                  <a:lnTo>
                    <a:pt x="452" y="692"/>
                  </a:lnTo>
                  <a:lnTo>
                    <a:pt x="362" y="723"/>
                  </a:lnTo>
                  <a:lnTo>
                    <a:pt x="256" y="731"/>
                  </a:lnTo>
                  <a:lnTo>
                    <a:pt x="166" y="723"/>
                  </a:lnTo>
                  <a:lnTo>
                    <a:pt x="98" y="677"/>
                  </a:lnTo>
                  <a:lnTo>
                    <a:pt x="46" y="623"/>
                  </a:lnTo>
                  <a:lnTo>
                    <a:pt x="8" y="546"/>
                  </a:lnTo>
                  <a:lnTo>
                    <a:pt x="0" y="461"/>
                  </a:lnTo>
                  <a:lnTo>
                    <a:pt x="23" y="323"/>
                  </a:lnTo>
                  <a:lnTo>
                    <a:pt x="91" y="200"/>
                  </a:lnTo>
                  <a:lnTo>
                    <a:pt x="181" y="92"/>
                  </a:lnTo>
                  <a:lnTo>
                    <a:pt x="301" y="23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0169" y="1294"/>
              <a:ext cx="219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9" y="0"/>
                </a:cxn>
                <a:cxn ang="0">
                  <a:pos x="219" y="69"/>
                </a:cxn>
                <a:cxn ang="0">
                  <a:pos x="68" y="69"/>
                </a:cxn>
                <a:cxn ang="0">
                  <a:pos x="68" y="1569"/>
                </a:cxn>
                <a:cxn ang="0">
                  <a:pos x="219" y="1569"/>
                </a:cxn>
                <a:cxn ang="0">
                  <a:pos x="219" y="1631"/>
                </a:cxn>
                <a:cxn ang="0">
                  <a:pos x="0" y="1631"/>
                </a:cxn>
                <a:cxn ang="0">
                  <a:pos x="0" y="0"/>
                </a:cxn>
              </a:cxnLst>
              <a:rect l="0" t="0" r="r" b="b"/>
              <a:pathLst>
                <a:path w="219" h="1631">
                  <a:moveTo>
                    <a:pt x="0" y="0"/>
                  </a:moveTo>
                  <a:lnTo>
                    <a:pt x="219" y="0"/>
                  </a:lnTo>
                  <a:lnTo>
                    <a:pt x="219" y="69"/>
                  </a:lnTo>
                  <a:lnTo>
                    <a:pt x="68" y="69"/>
                  </a:lnTo>
                  <a:lnTo>
                    <a:pt x="68" y="1569"/>
                  </a:lnTo>
                  <a:lnTo>
                    <a:pt x="219" y="1569"/>
                  </a:lnTo>
                  <a:lnTo>
                    <a:pt x="219" y="1631"/>
                  </a:lnTo>
                  <a:lnTo>
                    <a:pt x="0" y="16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0516" y="1410"/>
              <a:ext cx="1580" cy="1146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406" y="7"/>
                </a:cxn>
                <a:cxn ang="0">
                  <a:pos x="406" y="38"/>
                </a:cxn>
                <a:cxn ang="0">
                  <a:pos x="376" y="46"/>
                </a:cxn>
                <a:cxn ang="0">
                  <a:pos x="286" y="61"/>
                </a:cxn>
                <a:cxn ang="0">
                  <a:pos x="256" y="92"/>
                </a:cxn>
                <a:cxn ang="0">
                  <a:pos x="316" y="930"/>
                </a:cxn>
                <a:cxn ang="0">
                  <a:pos x="707" y="76"/>
                </a:cxn>
                <a:cxn ang="0">
                  <a:pos x="677" y="53"/>
                </a:cxn>
                <a:cxn ang="0">
                  <a:pos x="609" y="46"/>
                </a:cxn>
                <a:cxn ang="0">
                  <a:pos x="587" y="30"/>
                </a:cxn>
                <a:cxn ang="0">
                  <a:pos x="602" y="0"/>
                </a:cxn>
                <a:cxn ang="0">
                  <a:pos x="670" y="0"/>
                </a:cxn>
                <a:cxn ang="0">
                  <a:pos x="978" y="0"/>
                </a:cxn>
                <a:cxn ang="0">
                  <a:pos x="1001" y="7"/>
                </a:cxn>
                <a:cxn ang="0">
                  <a:pos x="993" y="38"/>
                </a:cxn>
                <a:cxn ang="0">
                  <a:pos x="963" y="46"/>
                </a:cxn>
                <a:cxn ang="0">
                  <a:pos x="873" y="61"/>
                </a:cxn>
                <a:cxn ang="0">
                  <a:pos x="850" y="100"/>
                </a:cxn>
                <a:cxn ang="0">
                  <a:pos x="910" y="930"/>
                </a:cxn>
                <a:cxn ang="0">
                  <a:pos x="1355" y="130"/>
                </a:cxn>
                <a:cxn ang="0">
                  <a:pos x="1339" y="76"/>
                </a:cxn>
                <a:cxn ang="0">
                  <a:pos x="1287" y="46"/>
                </a:cxn>
                <a:cxn ang="0">
                  <a:pos x="1249" y="46"/>
                </a:cxn>
                <a:cxn ang="0">
                  <a:pos x="1242" y="15"/>
                </a:cxn>
                <a:cxn ang="0">
                  <a:pos x="1264" y="0"/>
                </a:cxn>
                <a:cxn ang="0">
                  <a:pos x="1437" y="0"/>
                </a:cxn>
                <a:cxn ang="0">
                  <a:pos x="1580" y="7"/>
                </a:cxn>
                <a:cxn ang="0">
                  <a:pos x="1573" y="38"/>
                </a:cxn>
                <a:cxn ang="0">
                  <a:pos x="1550" y="46"/>
                </a:cxn>
                <a:cxn ang="0">
                  <a:pos x="1400" y="138"/>
                </a:cxn>
                <a:cxn ang="0">
                  <a:pos x="1370" y="184"/>
                </a:cxn>
                <a:cxn ang="0">
                  <a:pos x="843" y="1123"/>
                </a:cxn>
                <a:cxn ang="0">
                  <a:pos x="813" y="1146"/>
                </a:cxn>
                <a:cxn ang="0">
                  <a:pos x="790" y="1123"/>
                </a:cxn>
                <a:cxn ang="0">
                  <a:pos x="256" y="1107"/>
                </a:cxn>
                <a:cxn ang="0">
                  <a:pos x="233" y="1146"/>
                </a:cxn>
                <a:cxn ang="0">
                  <a:pos x="195" y="1130"/>
                </a:cxn>
                <a:cxn ang="0">
                  <a:pos x="120" y="107"/>
                </a:cxn>
                <a:cxn ang="0">
                  <a:pos x="113" y="61"/>
                </a:cxn>
                <a:cxn ang="0">
                  <a:pos x="67" y="46"/>
                </a:cxn>
                <a:cxn ang="0">
                  <a:pos x="7" y="46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1580" h="1146">
                  <a:moveTo>
                    <a:pt x="22" y="0"/>
                  </a:moveTo>
                  <a:lnTo>
                    <a:pt x="195" y="0"/>
                  </a:lnTo>
                  <a:lnTo>
                    <a:pt x="391" y="0"/>
                  </a:lnTo>
                  <a:lnTo>
                    <a:pt x="391" y="0"/>
                  </a:lnTo>
                  <a:lnTo>
                    <a:pt x="399" y="0"/>
                  </a:lnTo>
                  <a:lnTo>
                    <a:pt x="406" y="7"/>
                  </a:lnTo>
                  <a:lnTo>
                    <a:pt x="414" y="15"/>
                  </a:lnTo>
                  <a:lnTo>
                    <a:pt x="414" y="30"/>
                  </a:lnTo>
                  <a:lnTo>
                    <a:pt x="406" y="38"/>
                  </a:lnTo>
                  <a:lnTo>
                    <a:pt x="399" y="46"/>
                  </a:lnTo>
                  <a:lnTo>
                    <a:pt x="391" y="46"/>
                  </a:lnTo>
                  <a:lnTo>
                    <a:pt x="376" y="46"/>
                  </a:lnTo>
                  <a:lnTo>
                    <a:pt x="338" y="46"/>
                  </a:lnTo>
                  <a:lnTo>
                    <a:pt x="308" y="53"/>
                  </a:lnTo>
                  <a:lnTo>
                    <a:pt x="286" y="61"/>
                  </a:lnTo>
                  <a:lnTo>
                    <a:pt x="271" y="69"/>
                  </a:lnTo>
                  <a:lnTo>
                    <a:pt x="263" y="76"/>
                  </a:lnTo>
                  <a:lnTo>
                    <a:pt x="256" y="92"/>
                  </a:lnTo>
                  <a:lnTo>
                    <a:pt x="256" y="100"/>
                  </a:lnTo>
                  <a:lnTo>
                    <a:pt x="256" y="107"/>
                  </a:lnTo>
                  <a:lnTo>
                    <a:pt x="316" y="930"/>
                  </a:lnTo>
                  <a:lnTo>
                    <a:pt x="722" y="215"/>
                  </a:lnTo>
                  <a:lnTo>
                    <a:pt x="707" y="84"/>
                  </a:lnTo>
                  <a:lnTo>
                    <a:pt x="707" y="76"/>
                  </a:lnTo>
                  <a:lnTo>
                    <a:pt x="700" y="61"/>
                  </a:lnTo>
                  <a:lnTo>
                    <a:pt x="692" y="53"/>
                  </a:lnTo>
                  <a:lnTo>
                    <a:pt x="677" y="53"/>
                  </a:lnTo>
                  <a:lnTo>
                    <a:pt x="654" y="46"/>
                  </a:lnTo>
                  <a:lnTo>
                    <a:pt x="624" y="46"/>
                  </a:lnTo>
                  <a:lnTo>
                    <a:pt x="609" y="46"/>
                  </a:lnTo>
                  <a:lnTo>
                    <a:pt x="602" y="46"/>
                  </a:lnTo>
                  <a:lnTo>
                    <a:pt x="594" y="38"/>
                  </a:lnTo>
                  <a:lnTo>
                    <a:pt x="587" y="30"/>
                  </a:lnTo>
                  <a:lnTo>
                    <a:pt x="587" y="15"/>
                  </a:lnTo>
                  <a:lnTo>
                    <a:pt x="594" y="7"/>
                  </a:lnTo>
                  <a:lnTo>
                    <a:pt x="602" y="0"/>
                  </a:lnTo>
                  <a:lnTo>
                    <a:pt x="609" y="0"/>
                  </a:lnTo>
                  <a:lnTo>
                    <a:pt x="617" y="0"/>
                  </a:lnTo>
                  <a:lnTo>
                    <a:pt x="670" y="0"/>
                  </a:lnTo>
                  <a:lnTo>
                    <a:pt x="737" y="0"/>
                  </a:lnTo>
                  <a:lnTo>
                    <a:pt x="782" y="0"/>
                  </a:lnTo>
                  <a:lnTo>
                    <a:pt x="978" y="0"/>
                  </a:lnTo>
                  <a:lnTo>
                    <a:pt x="986" y="0"/>
                  </a:lnTo>
                  <a:lnTo>
                    <a:pt x="993" y="0"/>
                  </a:lnTo>
                  <a:lnTo>
                    <a:pt x="1001" y="7"/>
                  </a:lnTo>
                  <a:lnTo>
                    <a:pt x="1001" y="15"/>
                  </a:lnTo>
                  <a:lnTo>
                    <a:pt x="1001" y="30"/>
                  </a:lnTo>
                  <a:lnTo>
                    <a:pt x="993" y="38"/>
                  </a:lnTo>
                  <a:lnTo>
                    <a:pt x="986" y="46"/>
                  </a:lnTo>
                  <a:lnTo>
                    <a:pt x="978" y="46"/>
                  </a:lnTo>
                  <a:lnTo>
                    <a:pt x="963" y="46"/>
                  </a:lnTo>
                  <a:lnTo>
                    <a:pt x="925" y="46"/>
                  </a:lnTo>
                  <a:lnTo>
                    <a:pt x="895" y="53"/>
                  </a:lnTo>
                  <a:lnTo>
                    <a:pt x="873" y="61"/>
                  </a:lnTo>
                  <a:lnTo>
                    <a:pt x="858" y="76"/>
                  </a:lnTo>
                  <a:lnTo>
                    <a:pt x="850" y="84"/>
                  </a:lnTo>
                  <a:lnTo>
                    <a:pt x="850" y="100"/>
                  </a:lnTo>
                  <a:lnTo>
                    <a:pt x="850" y="115"/>
                  </a:lnTo>
                  <a:lnTo>
                    <a:pt x="850" y="123"/>
                  </a:lnTo>
                  <a:lnTo>
                    <a:pt x="910" y="930"/>
                  </a:lnTo>
                  <a:lnTo>
                    <a:pt x="1339" y="161"/>
                  </a:lnTo>
                  <a:lnTo>
                    <a:pt x="1347" y="146"/>
                  </a:lnTo>
                  <a:lnTo>
                    <a:pt x="1355" y="130"/>
                  </a:lnTo>
                  <a:lnTo>
                    <a:pt x="1362" y="107"/>
                  </a:lnTo>
                  <a:lnTo>
                    <a:pt x="1355" y="92"/>
                  </a:lnTo>
                  <a:lnTo>
                    <a:pt x="1339" y="76"/>
                  </a:lnTo>
                  <a:lnTo>
                    <a:pt x="1324" y="61"/>
                  </a:lnTo>
                  <a:lnTo>
                    <a:pt x="1309" y="53"/>
                  </a:lnTo>
                  <a:lnTo>
                    <a:pt x="1287" y="46"/>
                  </a:lnTo>
                  <a:lnTo>
                    <a:pt x="1264" y="46"/>
                  </a:lnTo>
                  <a:lnTo>
                    <a:pt x="1257" y="46"/>
                  </a:lnTo>
                  <a:lnTo>
                    <a:pt x="1249" y="46"/>
                  </a:lnTo>
                  <a:lnTo>
                    <a:pt x="1242" y="38"/>
                  </a:lnTo>
                  <a:lnTo>
                    <a:pt x="1242" y="30"/>
                  </a:lnTo>
                  <a:lnTo>
                    <a:pt x="1242" y="15"/>
                  </a:lnTo>
                  <a:lnTo>
                    <a:pt x="1249" y="7"/>
                  </a:lnTo>
                  <a:lnTo>
                    <a:pt x="1257" y="0"/>
                  </a:lnTo>
                  <a:lnTo>
                    <a:pt x="1264" y="0"/>
                  </a:lnTo>
                  <a:lnTo>
                    <a:pt x="1272" y="0"/>
                  </a:lnTo>
                  <a:lnTo>
                    <a:pt x="1355" y="0"/>
                  </a:lnTo>
                  <a:lnTo>
                    <a:pt x="1437" y="0"/>
                  </a:lnTo>
                  <a:lnTo>
                    <a:pt x="1565" y="0"/>
                  </a:lnTo>
                  <a:lnTo>
                    <a:pt x="1573" y="0"/>
                  </a:lnTo>
                  <a:lnTo>
                    <a:pt x="1580" y="7"/>
                  </a:lnTo>
                  <a:lnTo>
                    <a:pt x="1580" y="15"/>
                  </a:lnTo>
                  <a:lnTo>
                    <a:pt x="1580" y="30"/>
                  </a:lnTo>
                  <a:lnTo>
                    <a:pt x="1573" y="38"/>
                  </a:lnTo>
                  <a:lnTo>
                    <a:pt x="1565" y="46"/>
                  </a:lnTo>
                  <a:lnTo>
                    <a:pt x="1558" y="46"/>
                  </a:lnTo>
                  <a:lnTo>
                    <a:pt x="1550" y="46"/>
                  </a:lnTo>
                  <a:lnTo>
                    <a:pt x="1482" y="61"/>
                  </a:lnTo>
                  <a:lnTo>
                    <a:pt x="1437" y="92"/>
                  </a:lnTo>
                  <a:lnTo>
                    <a:pt x="1400" y="138"/>
                  </a:lnTo>
                  <a:lnTo>
                    <a:pt x="1370" y="184"/>
                  </a:lnTo>
                  <a:lnTo>
                    <a:pt x="1370" y="184"/>
                  </a:lnTo>
                  <a:lnTo>
                    <a:pt x="1370" y="184"/>
                  </a:lnTo>
                  <a:lnTo>
                    <a:pt x="1370" y="184"/>
                  </a:lnTo>
                  <a:lnTo>
                    <a:pt x="850" y="1115"/>
                  </a:lnTo>
                  <a:lnTo>
                    <a:pt x="843" y="1123"/>
                  </a:lnTo>
                  <a:lnTo>
                    <a:pt x="835" y="1138"/>
                  </a:lnTo>
                  <a:lnTo>
                    <a:pt x="820" y="1138"/>
                  </a:lnTo>
                  <a:lnTo>
                    <a:pt x="813" y="1146"/>
                  </a:lnTo>
                  <a:lnTo>
                    <a:pt x="797" y="1146"/>
                  </a:lnTo>
                  <a:lnTo>
                    <a:pt x="790" y="1138"/>
                  </a:lnTo>
                  <a:lnTo>
                    <a:pt x="790" y="1123"/>
                  </a:lnTo>
                  <a:lnTo>
                    <a:pt x="782" y="1100"/>
                  </a:lnTo>
                  <a:lnTo>
                    <a:pt x="722" y="276"/>
                  </a:lnTo>
                  <a:lnTo>
                    <a:pt x="256" y="1107"/>
                  </a:lnTo>
                  <a:lnTo>
                    <a:pt x="248" y="1123"/>
                  </a:lnTo>
                  <a:lnTo>
                    <a:pt x="240" y="1138"/>
                  </a:lnTo>
                  <a:lnTo>
                    <a:pt x="233" y="1146"/>
                  </a:lnTo>
                  <a:lnTo>
                    <a:pt x="218" y="1146"/>
                  </a:lnTo>
                  <a:lnTo>
                    <a:pt x="203" y="1138"/>
                  </a:lnTo>
                  <a:lnTo>
                    <a:pt x="195" y="1130"/>
                  </a:lnTo>
                  <a:lnTo>
                    <a:pt x="195" y="1123"/>
                  </a:lnTo>
                  <a:lnTo>
                    <a:pt x="195" y="1100"/>
                  </a:lnTo>
                  <a:lnTo>
                    <a:pt x="120" y="107"/>
                  </a:lnTo>
                  <a:lnTo>
                    <a:pt x="120" y="92"/>
                  </a:lnTo>
                  <a:lnTo>
                    <a:pt x="120" y="76"/>
                  </a:lnTo>
                  <a:lnTo>
                    <a:pt x="113" y="61"/>
                  </a:lnTo>
                  <a:lnTo>
                    <a:pt x="105" y="53"/>
                  </a:lnTo>
                  <a:lnTo>
                    <a:pt x="90" y="53"/>
                  </a:lnTo>
                  <a:lnTo>
                    <a:pt x="67" y="46"/>
                  </a:lnTo>
                  <a:lnTo>
                    <a:pt x="37" y="46"/>
                  </a:lnTo>
                  <a:lnTo>
                    <a:pt x="22" y="46"/>
                  </a:lnTo>
                  <a:lnTo>
                    <a:pt x="7" y="46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2051" y="1986"/>
              <a:ext cx="414" cy="770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41" y="0"/>
                </a:cxn>
                <a:cxn ang="0">
                  <a:pos x="249" y="8"/>
                </a:cxn>
                <a:cxn ang="0">
                  <a:pos x="256" y="16"/>
                </a:cxn>
                <a:cxn ang="0">
                  <a:pos x="256" y="39"/>
                </a:cxn>
                <a:cxn ang="0">
                  <a:pos x="256" y="670"/>
                </a:cxn>
                <a:cxn ang="0">
                  <a:pos x="256" y="685"/>
                </a:cxn>
                <a:cxn ang="0">
                  <a:pos x="256" y="700"/>
                </a:cxn>
                <a:cxn ang="0">
                  <a:pos x="264" y="708"/>
                </a:cxn>
                <a:cxn ang="0">
                  <a:pos x="271" y="716"/>
                </a:cxn>
                <a:cxn ang="0">
                  <a:pos x="286" y="724"/>
                </a:cxn>
                <a:cxn ang="0">
                  <a:pos x="301" y="724"/>
                </a:cxn>
                <a:cxn ang="0">
                  <a:pos x="331" y="724"/>
                </a:cxn>
                <a:cxn ang="0">
                  <a:pos x="369" y="724"/>
                </a:cxn>
                <a:cxn ang="0">
                  <a:pos x="414" y="724"/>
                </a:cxn>
                <a:cxn ang="0">
                  <a:pos x="414" y="770"/>
                </a:cxn>
                <a:cxn ang="0">
                  <a:pos x="377" y="770"/>
                </a:cxn>
                <a:cxn ang="0">
                  <a:pos x="316" y="762"/>
                </a:cxn>
                <a:cxn ang="0">
                  <a:pos x="249" y="762"/>
                </a:cxn>
                <a:cxn ang="0">
                  <a:pos x="211" y="762"/>
                </a:cxn>
                <a:cxn ang="0">
                  <a:pos x="166" y="762"/>
                </a:cxn>
                <a:cxn ang="0">
                  <a:pos x="98" y="762"/>
                </a:cxn>
                <a:cxn ang="0">
                  <a:pos x="45" y="770"/>
                </a:cxn>
                <a:cxn ang="0">
                  <a:pos x="8" y="770"/>
                </a:cxn>
                <a:cxn ang="0">
                  <a:pos x="8" y="724"/>
                </a:cxn>
                <a:cxn ang="0">
                  <a:pos x="53" y="724"/>
                </a:cxn>
                <a:cxn ang="0">
                  <a:pos x="90" y="724"/>
                </a:cxn>
                <a:cxn ang="0">
                  <a:pos x="113" y="724"/>
                </a:cxn>
                <a:cxn ang="0">
                  <a:pos x="136" y="724"/>
                </a:cxn>
                <a:cxn ang="0">
                  <a:pos x="151" y="716"/>
                </a:cxn>
                <a:cxn ang="0">
                  <a:pos x="158" y="708"/>
                </a:cxn>
                <a:cxn ang="0">
                  <a:pos x="158" y="700"/>
                </a:cxn>
                <a:cxn ang="0">
                  <a:pos x="166" y="685"/>
                </a:cxn>
                <a:cxn ang="0">
                  <a:pos x="166" y="670"/>
                </a:cxn>
                <a:cxn ang="0">
                  <a:pos x="166" y="85"/>
                </a:cxn>
                <a:cxn ang="0">
                  <a:pos x="98" y="108"/>
                </a:cxn>
                <a:cxn ang="0">
                  <a:pos x="38" y="116"/>
                </a:cxn>
                <a:cxn ang="0">
                  <a:pos x="0" y="116"/>
                </a:cxn>
                <a:cxn ang="0">
                  <a:pos x="0" y="77"/>
                </a:cxn>
                <a:cxn ang="0">
                  <a:pos x="45" y="77"/>
                </a:cxn>
                <a:cxn ang="0">
                  <a:pos x="106" y="70"/>
                </a:cxn>
                <a:cxn ang="0">
                  <a:pos x="166" y="47"/>
                </a:cxn>
                <a:cxn ang="0">
                  <a:pos x="218" y="0"/>
                </a:cxn>
              </a:cxnLst>
              <a:rect l="0" t="0" r="r" b="b"/>
              <a:pathLst>
                <a:path w="414" h="770">
                  <a:moveTo>
                    <a:pt x="218" y="0"/>
                  </a:moveTo>
                  <a:lnTo>
                    <a:pt x="241" y="0"/>
                  </a:lnTo>
                  <a:lnTo>
                    <a:pt x="249" y="8"/>
                  </a:lnTo>
                  <a:lnTo>
                    <a:pt x="256" y="16"/>
                  </a:lnTo>
                  <a:lnTo>
                    <a:pt x="256" y="39"/>
                  </a:lnTo>
                  <a:lnTo>
                    <a:pt x="256" y="670"/>
                  </a:lnTo>
                  <a:lnTo>
                    <a:pt x="256" y="685"/>
                  </a:lnTo>
                  <a:lnTo>
                    <a:pt x="256" y="700"/>
                  </a:lnTo>
                  <a:lnTo>
                    <a:pt x="264" y="708"/>
                  </a:lnTo>
                  <a:lnTo>
                    <a:pt x="271" y="716"/>
                  </a:lnTo>
                  <a:lnTo>
                    <a:pt x="286" y="724"/>
                  </a:lnTo>
                  <a:lnTo>
                    <a:pt x="301" y="724"/>
                  </a:lnTo>
                  <a:lnTo>
                    <a:pt x="331" y="724"/>
                  </a:lnTo>
                  <a:lnTo>
                    <a:pt x="369" y="724"/>
                  </a:lnTo>
                  <a:lnTo>
                    <a:pt x="414" y="724"/>
                  </a:lnTo>
                  <a:lnTo>
                    <a:pt x="414" y="770"/>
                  </a:lnTo>
                  <a:lnTo>
                    <a:pt x="377" y="770"/>
                  </a:lnTo>
                  <a:lnTo>
                    <a:pt x="316" y="762"/>
                  </a:lnTo>
                  <a:lnTo>
                    <a:pt x="249" y="762"/>
                  </a:lnTo>
                  <a:lnTo>
                    <a:pt x="211" y="762"/>
                  </a:lnTo>
                  <a:lnTo>
                    <a:pt x="166" y="762"/>
                  </a:lnTo>
                  <a:lnTo>
                    <a:pt x="98" y="762"/>
                  </a:lnTo>
                  <a:lnTo>
                    <a:pt x="45" y="770"/>
                  </a:lnTo>
                  <a:lnTo>
                    <a:pt x="8" y="770"/>
                  </a:lnTo>
                  <a:lnTo>
                    <a:pt x="8" y="724"/>
                  </a:lnTo>
                  <a:lnTo>
                    <a:pt x="53" y="724"/>
                  </a:lnTo>
                  <a:lnTo>
                    <a:pt x="90" y="724"/>
                  </a:lnTo>
                  <a:lnTo>
                    <a:pt x="113" y="724"/>
                  </a:lnTo>
                  <a:lnTo>
                    <a:pt x="136" y="724"/>
                  </a:lnTo>
                  <a:lnTo>
                    <a:pt x="151" y="716"/>
                  </a:lnTo>
                  <a:lnTo>
                    <a:pt x="158" y="708"/>
                  </a:lnTo>
                  <a:lnTo>
                    <a:pt x="158" y="700"/>
                  </a:lnTo>
                  <a:lnTo>
                    <a:pt x="166" y="685"/>
                  </a:lnTo>
                  <a:lnTo>
                    <a:pt x="166" y="670"/>
                  </a:lnTo>
                  <a:lnTo>
                    <a:pt x="166" y="85"/>
                  </a:lnTo>
                  <a:lnTo>
                    <a:pt x="98" y="108"/>
                  </a:lnTo>
                  <a:lnTo>
                    <a:pt x="38" y="116"/>
                  </a:lnTo>
                  <a:lnTo>
                    <a:pt x="0" y="116"/>
                  </a:lnTo>
                  <a:lnTo>
                    <a:pt x="0" y="77"/>
                  </a:lnTo>
                  <a:lnTo>
                    <a:pt x="45" y="77"/>
                  </a:lnTo>
                  <a:lnTo>
                    <a:pt x="106" y="70"/>
                  </a:lnTo>
                  <a:lnTo>
                    <a:pt x="166" y="47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2691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1569"/>
                </a:cxn>
                <a:cxn ang="0">
                  <a:pos x="158" y="1569"/>
                </a:cxn>
                <a:cxn ang="0">
                  <a:pos x="158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1569"/>
                  </a:lnTo>
                  <a:lnTo>
                    <a:pt x="158" y="1569"/>
                  </a:lnTo>
                  <a:lnTo>
                    <a:pt x="15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3135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1569"/>
                </a:cxn>
                <a:cxn ang="0">
                  <a:pos x="158" y="1569"/>
                </a:cxn>
                <a:cxn ang="0">
                  <a:pos x="158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1569"/>
                  </a:lnTo>
                  <a:lnTo>
                    <a:pt x="158" y="1569"/>
                  </a:lnTo>
                  <a:lnTo>
                    <a:pt x="15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076" y="1686"/>
              <a:ext cx="1415" cy="847"/>
            </a:xfrm>
            <a:custGeom>
              <a:avLst/>
              <a:gdLst/>
              <a:ahLst/>
              <a:cxnLst>
                <a:cxn ang="0">
                  <a:pos x="1046" y="0"/>
                </a:cxn>
                <a:cxn ang="0">
                  <a:pos x="1061" y="0"/>
                </a:cxn>
                <a:cxn ang="0">
                  <a:pos x="1069" y="8"/>
                </a:cxn>
                <a:cxn ang="0">
                  <a:pos x="1076" y="16"/>
                </a:cxn>
                <a:cxn ang="0">
                  <a:pos x="1076" y="24"/>
                </a:cxn>
                <a:cxn ang="0">
                  <a:pos x="1114" y="147"/>
                </a:cxn>
                <a:cxn ang="0">
                  <a:pos x="1174" y="239"/>
                </a:cxn>
                <a:cxn ang="0">
                  <a:pos x="1234" y="308"/>
                </a:cxn>
                <a:cxn ang="0">
                  <a:pos x="1295" y="354"/>
                </a:cxn>
                <a:cxn ang="0">
                  <a:pos x="1355" y="385"/>
                </a:cxn>
                <a:cxn ang="0">
                  <a:pos x="1400" y="408"/>
                </a:cxn>
                <a:cxn ang="0">
                  <a:pos x="1408" y="408"/>
                </a:cxn>
                <a:cxn ang="0">
                  <a:pos x="1408" y="416"/>
                </a:cxn>
                <a:cxn ang="0">
                  <a:pos x="1415" y="424"/>
                </a:cxn>
                <a:cxn ang="0">
                  <a:pos x="1408" y="439"/>
                </a:cxn>
                <a:cxn ang="0">
                  <a:pos x="1408" y="439"/>
                </a:cxn>
                <a:cxn ang="0">
                  <a:pos x="1393" y="447"/>
                </a:cxn>
                <a:cxn ang="0">
                  <a:pos x="1272" y="516"/>
                </a:cxn>
                <a:cxn ang="0">
                  <a:pos x="1182" y="600"/>
                </a:cxn>
                <a:cxn ang="0">
                  <a:pos x="1114" y="700"/>
                </a:cxn>
                <a:cxn ang="0">
                  <a:pos x="1076" y="816"/>
                </a:cxn>
                <a:cxn ang="0">
                  <a:pos x="1076" y="839"/>
                </a:cxn>
                <a:cxn ang="0">
                  <a:pos x="1069" y="847"/>
                </a:cxn>
                <a:cxn ang="0">
                  <a:pos x="1061" y="847"/>
                </a:cxn>
                <a:cxn ang="0">
                  <a:pos x="1046" y="847"/>
                </a:cxn>
                <a:cxn ang="0">
                  <a:pos x="1031" y="847"/>
                </a:cxn>
                <a:cxn ang="0">
                  <a:pos x="1024" y="847"/>
                </a:cxn>
                <a:cxn ang="0">
                  <a:pos x="1016" y="839"/>
                </a:cxn>
                <a:cxn ang="0">
                  <a:pos x="1009" y="831"/>
                </a:cxn>
                <a:cxn ang="0">
                  <a:pos x="1016" y="816"/>
                </a:cxn>
                <a:cxn ang="0">
                  <a:pos x="1024" y="762"/>
                </a:cxn>
                <a:cxn ang="0">
                  <a:pos x="1054" y="693"/>
                </a:cxn>
                <a:cxn ang="0">
                  <a:pos x="1099" y="616"/>
                </a:cxn>
                <a:cxn ang="0">
                  <a:pos x="1122" y="577"/>
                </a:cxn>
                <a:cxn ang="0">
                  <a:pos x="1167" y="524"/>
                </a:cxn>
                <a:cxn ang="0">
                  <a:pos x="1242" y="454"/>
                </a:cxn>
                <a:cxn ang="0">
                  <a:pos x="53" y="454"/>
                </a:cxn>
                <a:cxn ang="0">
                  <a:pos x="38" y="454"/>
                </a:cxn>
                <a:cxn ang="0">
                  <a:pos x="23" y="454"/>
                </a:cxn>
                <a:cxn ang="0">
                  <a:pos x="8" y="454"/>
                </a:cxn>
                <a:cxn ang="0">
                  <a:pos x="0" y="439"/>
                </a:cxn>
                <a:cxn ang="0">
                  <a:pos x="0" y="424"/>
                </a:cxn>
                <a:cxn ang="0">
                  <a:pos x="0" y="408"/>
                </a:cxn>
                <a:cxn ang="0">
                  <a:pos x="8" y="400"/>
                </a:cxn>
                <a:cxn ang="0">
                  <a:pos x="23" y="393"/>
                </a:cxn>
                <a:cxn ang="0">
                  <a:pos x="38" y="393"/>
                </a:cxn>
                <a:cxn ang="0">
                  <a:pos x="53" y="393"/>
                </a:cxn>
                <a:cxn ang="0">
                  <a:pos x="1242" y="393"/>
                </a:cxn>
                <a:cxn ang="0">
                  <a:pos x="1152" y="316"/>
                </a:cxn>
                <a:cxn ang="0">
                  <a:pos x="1091" y="239"/>
                </a:cxn>
                <a:cxn ang="0">
                  <a:pos x="1054" y="154"/>
                </a:cxn>
                <a:cxn ang="0">
                  <a:pos x="1024" y="85"/>
                </a:cxn>
                <a:cxn ang="0">
                  <a:pos x="1016" y="39"/>
                </a:cxn>
                <a:cxn ang="0">
                  <a:pos x="1009" y="24"/>
                </a:cxn>
                <a:cxn ang="0">
                  <a:pos x="1016" y="8"/>
                </a:cxn>
                <a:cxn ang="0">
                  <a:pos x="1024" y="0"/>
                </a:cxn>
                <a:cxn ang="0">
                  <a:pos x="1031" y="0"/>
                </a:cxn>
                <a:cxn ang="0">
                  <a:pos x="1046" y="0"/>
                </a:cxn>
              </a:cxnLst>
              <a:rect l="0" t="0" r="r" b="b"/>
              <a:pathLst>
                <a:path w="1415" h="847">
                  <a:moveTo>
                    <a:pt x="1046" y="0"/>
                  </a:moveTo>
                  <a:lnTo>
                    <a:pt x="1061" y="0"/>
                  </a:lnTo>
                  <a:lnTo>
                    <a:pt x="1069" y="8"/>
                  </a:lnTo>
                  <a:lnTo>
                    <a:pt x="1076" y="16"/>
                  </a:lnTo>
                  <a:lnTo>
                    <a:pt x="1076" y="24"/>
                  </a:lnTo>
                  <a:lnTo>
                    <a:pt x="1114" y="147"/>
                  </a:lnTo>
                  <a:lnTo>
                    <a:pt x="1174" y="239"/>
                  </a:lnTo>
                  <a:lnTo>
                    <a:pt x="1234" y="308"/>
                  </a:lnTo>
                  <a:lnTo>
                    <a:pt x="1295" y="354"/>
                  </a:lnTo>
                  <a:lnTo>
                    <a:pt x="1355" y="385"/>
                  </a:lnTo>
                  <a:lnTo>
                    <a:pt x="1400" y="408"/>
                  </a:lnTo>
                  <a:lnTo>
                    <a:pt x="1408" y="408"/>
                  </a:lnTo>
                  <a:lnTo>
                    <a:pt x="1408" y="416"/>
                  </a:lnTo>
                  <a:lnTo>
                    <a:pt x="1415" y="424"/>
                  </a:lnTo>
                  <a:lnTo>
                    <a:pt x="1408" y="439"/>
                  </a:lnTo>
                  <a:lnTo>
                    <a:pt x="1408" y="439"/>
                  </a:lnTo>
                  <a:lnTo>
                    <a:pt x="1393" y="447"/>
                  </a:lnTo>
                  <a:lnTo>
                    <a:pt x="1272" y="516"/>
                  </a:lnTo>
                  <a:lnTo>
                    <a:pt x="1182" y="600"/>
                  </a:lnTo>
                  <a:lnTo>
                    <a:pt x="1114" y="700"/>
                  </a:lnTo>
                  <a:lnTo>
                    <a:pt x="1076" y="816"/>
                  </a:lnTo>
                  <a:lnTo>
                    <a:pt x="1076" y="839"/>
                  </a:lnTo>
                  <a:lnTo>
                    <a:pt x="1069" y="847"/>
                  </a:lnTo>
                  <a:lnTo>
                    <a:pt x="1061" y="847"/>
                  </a:lnTo>
                  <a:lnTo>
                    <a:pt x="1046" y="847"/>
                  </a:lnTo>
                  <a:lnTo>
                    <a:pt x="1031" y="847"/>
                  </a:lnTo>
                  <a:lnTo>
                    <a:pt x="1024" y="847"/>
                  </a:lnTo>
                  <a:lnTo>
                    <a:pt x="1016" y="839"/>
                  </a:lnTo>
                  <a:lnTo>
                    <a:pt x="1009" y="831"/>
                  </a:lnTo>
                  <a:lnTo>
                    <a:pt x="1016" y="816"/>
                  </a:lnTo>
                  <a:lnTo>
                    <a:pt x="1024" y="762"/>
                  </a:lnTo>
                  <a:lnTo>
                    <a:pt x="1054" y="693"/>
                  </a:lnTo>
                  <a:lnTo>
                    <a:pt x="1099" y="616"/>
                  </a:lnTo>
                  <a:lnTo>
                    <a:pt x="1122" y="577"/>
                  </a:lnTo>
                  <a:lnTo>
                    <a:pt x="1167" y="524"/>
                  </a:lnTo>
                  <a:lnTo>
                    <a:pt x="1242" y="454"/>
                  </a:lnTo>
                  <a:lnTo>
                    <a:pt x="53" y="454"/>
                  </a:lnTo>
                  <a:lnTo>
                    <a:pt x="38" y="454"/>
                  </a:lnTo>
                  <a:lnTo>
                    <a:pt x="23" y="454"/>
                  </a:lnTo>
                  <a:lnTo>
                    <a:pt x="8" y="454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0" y="408"/>
                  </a:lnTo>
                  <a:lnTo>
                    <a:pt x="8" y="400"/>
                  </a:lnTo>
                  <a:lnTo>
                    <a:pt x="23" y="393"/>
                  </a:lnTo>
                  <a:lnTo>
                    <a:pt x="38" y="393"/>
                  </a:lnTo>
                  <a:lnTo>
                    <a:pt x="53" y="393"/>
                  </a:lnTo>
                  <a:lnTo>
                    <a:pt x="1242" y="393"/>
                  </a:lnTo>
                  <a:lnTo>
                    <a:pt x="1152" y="316"/>
                  </a:lnTo>
                  <a:lnTo>
                    <a:pt x="1091" y="239"/>
                  </a:lnTo>
                  <a:lnTo>
                    <a:pt x="1054" y="154"/>
                  </a:lnTo>
                  <a:lnTo>
                    <a:pt x="1024" y="85"/>
                  </a:lnTo>
                  <a:lnTo>
                    <a:pt x="1016" y="39"/>
                  </a:lnTo>
                  <a:lnTo>
                    <a:pt x="1009" y="24"/>
                  </a:lnTo>
                  <a:lnTo>
                    <a:pt x="1016" y="8"/>
                  </a:lnTo>
                  <a:lnTo>
                    <a:pt x="1024" y="0"/>
                  </a:lnTo>
                  <a:lnTo>
                    <a:pt x="1031" y="0"/>
                  </a:lnTo>
                  <a:lnTo>
                    <a:pt x="10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16093" y="1410"/>
              <a:ext cx="1137" cy="1107"/>
            </a:xfrm>
            <a:custGeom>
              <a:avLst/>
              <a:gdLst/>
              <a:ahLst/>
              <a:cxnLst>
                <a:cxn ang="0">
                  <a:pos x="309" y="1007"/>
                </a:cxn>
                <a:cxn ang="0">
                  <a:pos x="301" y="1030"/>
                </a:cxn>
                <a:cxn ang="0">
                  <a:pos x="301" y="1038"/>
                </a:cxn>
                <a:cxn ang="0">
                  <a:pos x="309" y="1053"/>
                </a:cxn>
                <a:cxn ang="0">
                  <a:pos x="354" y="1053"/>
                </a:cxn>
                <a:cxn ang="0">
                  <a:pos x="572" y="1053"/>
                </a:cxn>
                <a:cxn ang="0">
                  <a:pos x="768" y="992"/>
                </a:cxn>
                <a:cxn ang="0">
                  <a:pos x="889" y="838"/>
                </a:cxn>
                <a:cxn ang="0">
                  <a:pos x="896" y="692"/>
                </a:cxn>
                <a:cxn ang="0">
                  <a:pos x="851" y="592"/>
                </a:cxn>
                <a:cxn ang="0">
                  <a:pos x="715" y="546"/>
                </a:cxn>
                <a:cxn ang="0">
                  <a:pos x="610" y="46"/>
                </a:cxn>
                <a:cxn ang="0">
                  <a:pos x="565" y="53"/>
                </a:cxn>
                <a:cxn ang="0">
                  <a:pos x="542" y="69"/>
                </a:cxn>
                <a:cxn ang="0">
                  <a:pos x="527" y="107"/>
                </a:cxn>
                <a:cxn ang="0">
                  <a:pos x="663" y="515"/>
                </a:cxn>
                <a:cxn ang="0">
                  <a:pos x="858" y="446"/>
                </a:cxn>
                <a:cxn ang="0">
                  <a:pos x="971" y="300"/>
                </a:cxn>
                <a:cxn ang="0">
                  <a:pos x="986" y="169"/>
                </a:cxn>
                <a:cxn ang="0">
                  <a:pos x="941" y="84"/>
                </a:cxn>
                <a:cxn ang="0">
                  <a:pos x="813" y="46"/>
                </a:cxn>
                <a:cxn ang="0">
                  <a:pos x="301" y="0"/>
                </a:cxn>
                <a:cxn ang="0">
                  <a:pos x="941" y="7"/>
                </a:cxn>
                <a:cxn ang="0">
                  <a:pos x="1084" y="92"/>
                </a:cxn>
                <a:cxn ang="0">
                  <a:pos x="1137" y="223"/>
                </a:cxn>
                <a:cxn ang="0">
                  <a:pos x="1069" y="384"/>
                </a:cxn>
                <a:cxn ang="0">
                  <a:pos x="904" y="500"/>
                </a:cxn>
                <a:cxn ang="0">
                  <a:pos x="904" y="553"/>
                </a:cxn>
                <a:cxn ang="0">
                  <a:pos x="1032" y="676"/>
                </a:cxn>
                <a:cxn ang="0">
                  <a:pos x="1032" y="838"/>
                </a:cxn>
                <a:cxn ang="0">
                  <a:pos x="926" y="992"/>
                </a:cxn>
                <a:cxn ang="0">
                  <a:pos x="730" y="1092"/>
                </a:cxn>
                <a:cxn ang="0">
                  <a:pos x="38" y="1107"/>
                </a:cxn>
                <a:cxn ang="0">
                  <a:pos x="8" y="1107"/>
                </a:cxn>
                <a:cxn ang="0">
                  <a:pos x="0" y="1092"/>
                </a:cxn>
                <a:cxn ang="0">
                  <a:pos x="8" y="1061"/>
                </a:cxn>
                <a:cxn ang="0">
                  <a:pos x="23" y="1061"/>
                </a:cxn>
                <a:cxn ang="0">
                  <a:pos x="113" y="1053"/>
                </a:cxn>
                <a:cxn ang="0">
                  <a:pos x="173" y="1023"/>
                </a:cxn>
                <a:cxn ang="0">
                  <a:pos x="188" y="984"/>
                </a:cxn>
                <a:cxn ang="0">
                  <a:pos x="399" y="92"/>
                </a:cxn>
                <a:cxn ang="0">
                  <a:pos x="407" y="76"/>
                </a:cxn>
                <a:cxn ang="0">
                  <a:pos x="392" y="61"/>
                </a:cxn>
                <a:cxn ang="0">
                  <a:pos x="362" y="53"/>
                </a:cxn>
                <a:cxn ang="0">
                  <a:pos x="324" y="46"/>
                </a:cxn>
                <a:cxn ang="0">
                  <a:pos x="301" y="46"/>
                </a:cxn>
                <a:cxn ang="0">
                  <a:pos x="271" y="46"/>
                </a:cxn>
                <a:cxn ang="0">
                  <a:pos x="256" y="30"/>
                </a:cxn>
                <a:cxn ang="0">
                  <a:pos x="264" y="7"/>
                </a:cxn>
                <a:cxn ang="0">
                  <a:pos x="286" y="0"/>
                </a:cxn>
              </a:cxnLst>
              <a:rect l="0" t="0" r="r" b="b"/>
              <a:pathLst>
                <a:path w="1137" h="1107">
                  <a:moveTo>
                    <a:pt x="414" y="546"/>
                  </a:moveTo>
                  <a:lnTo>
                    <a:pt x="309" y="1007"/>
                  </a:lnTo>
                  <a:lnTo>
                    <a:pt x="301" y="1023"/>
                  </a:lnTo>
                  <a:lnTo>
                    <a:pt x="301" y="1030"/>
                  </a:lnTo>
                  <a:lnTo>
                    <a:pt x="301" y="1038"/>
                  </a:lnTo>
                  <a:lnTo>
                    <a:pt x="301" y="1038"/>
                  </a:lnTo>
                  <a:lnTo>
                    <a:pt x="301" y="1046"/>
                  </a:lnTo>
                  <a:lnTo>
                    <a:pt x="309" y="1053"/>
                  </a:lnTo>
                  <a:lnTo>
                    <a:pt x="316" y="1053"/>
                  </a:lnTo>
                  <a:lnTo>
                    <a:pt x="354" y="1053"/>
                  </a:lnTo>
                  <a:lnTo>
                    <a:pt x="354" y="1053"/>
                  </a:lnTo>
                  <a:lnTo>
                    <a:pt x="572" y="1053"/>
                  </a:lnTo>
                  <a:lnTo>
                    <a:pt x="678" y="1038"/>
                  </a:lnTo>
                  <a:lnTo>
                    <a:pt x="768" y="992"/>
                  </a:lnTo>
                  <a:lnTo>
                    <a:pt x="843" y="923"/>
                  </a:lnTo>
                  <a:lnTo>
                    <a:pt x="889" y="838"/>
                  </a:lnTo>
                  <a:lnTo>
                    <a:pt x="904" y="738"/>
                  </a:lnTo>
                  <a:lnTo>
                    <a:pt x="896" y="692"/>
                  </a:lnTo>
                  <a:lnTo>
                    <a:pt x="881" y="638"/>
                  </a:lnTo>
                  <a:lnTo>
                    <a:pt x="851" y="592"/>
                  </a:lnTo>
                  <a:lnTo>
                    <a:pt x="798" y="561"/>
                  </a:lnTo>
                  <a:lnTo>
                    <a:pt x="715" y="546"/>
                  </a:lnTo>
                  <a:lnTo>
                    <a:pt x="414" y="546"/>
                  </a:lnTo>
                  <a:close/>
                  <a:moveTo>
                    <a:pt x="610" y="46"/>
                  </a:moveTo>
                  <a:lnTo>
                    <a:pt x="580" y="46"/>
                  </a:lnTo>
                  <a:lnTo>
                    <a:pt x="565" y="53"/>
                  </a:lnTo>
                  <a:lnTo>
                    <a:pt x="550" y="53"/>
                  </a:lnTo>
                  <a:lnTo>
                    <a:pt x="542" y="69"/>
                  </a:lnTo>
                  <a:lnTo>
                    <a:pt x="535" y="84"/>
                  </a:lnTo>
                  <a:lnTo>
                    <a:pt x="527" y="107"/>
                  </a:lnTo>
                  <a:lnTo>
                    <a:pt x="429" y="515"/>
                  </a:lnTo>
                  <a:lnTo>
                    <a:pt x="663" y="515"/>
                  </a:lnTo>
                  <a:lnTo>
                    <a:pt x="768" y="492"/>
                  </a:lnTo>
                  <a:lnTo>
                    <a:pt x="858" y="446"/>
                  </a:lnTo>
                  <a:lnTo>
                    <a:pt x="926" y="384"/>
                  </a:lnTo>
                  <a:lnTo>
                    <a:pt x="971" y="300"/>
                  </a:lnTo>
                  <a:lnTo>
                    <a:pt x="986" y="215"/>
                  </a:lnTo>
                  <a:lnTo>
                    <a:pt x="986" y="169"/>
                  </a:lnTo>
                  <a:lnTo>
                    <a:pt x="971" y="123"/>
                  </a:lnTo>
                  <a:lnTo>
                    <a:pt x="941" y="84"/>
                  </a:lnTo>
                  <a:lnTo>
                    <a:pt x="889" y="53"/>
                  </a:lnTo>
                  <a:lnTo>
                    <a:pt x="813" y="46"/>
                  </a:lnTo>
                  <a:lnTo>
                    <a:pt x="610" y="46"/>
                  </a:lnTo>
                  <a:close/>
                  <a:moveTo>
                    <a:pt x="301" y="0"/>
                  </a:moveTo>
                  <a:lnTo>
                    <a:pt x="836" y="0"/>
                  </a:lnTo>
                  <a:lnTo>
                    <a:pt x="941" y="7"/>
                  </a:lnTo>
                  <a:lnTo>
                    <a:pt x="1024" y="38"/>
                  </a:lnTo>
                  <a:lnTo>
                    <a:pt x="1084" y="92"/>
                  </a:lnTo>
                  <a:lnTo>
                    <a:pt x="1122" y="153"/>
                  </a:lnTo>
                  <a:lnTo>
                    <a:pt x="1137" y="223"/>
                  </a:lnTo>
                  <a:lnTo>
                    <a:pt x="1114" y="307"/>
                  </a:lnTo>
                  <a:lnTo>
                    <a:pt x="1069" y="384"/>
                  </a:lnTo>
                  <a:lnTo>
                    <a:pt x="994" y="453"/>
                  </a:lnTo>
                  <a:lnTo>
                    <a:pt x="904" y="500"/>
                  </a:lnTo>
                  <a:lnTo>
                    <a:pt x="798" y="530"/>
                  </a:lnTo>
                  <a:lnTo>
                    <a:pt x="904" y="553"/>
                  </a:lnTo>
                  <a:lnTo>
                    <a:pt x="986" y="607"/>
                  </a:lnTo>
                  <a:lnTo>
                    <a:pt x="1032" y="676"/>
                  </a:lnTo>
                  <a:lnTo>
                    <a:pt x="1047" y="761"/>
                  </a:lnTo>
                  <a:lnTo>
                    <a:pt x="1032" y="838"/>
                  </a:lnTo>
                  <a:lnTo>
                    <a:pt x="994" y="923"/>
                  </a:lnTo>
                  <a:lnTo>
                    <a:pt x="926" y="992"/>
                  </a:lnTo>
                  <a:lnTo>
                    <a:pt x="836" y="1053"/>
                  </a:lnTo>
                  <a:lnTo>
                    <a:pt x="730" y="1092"/>
                  </a:lnTo>
                  <a:lnTo>
                    <a:pt x="610" y="1107"/>
                  </a:lnTo>
                  <a:lnTo>
                    <a:pt x="38" y="1107"/>
                  </a:lnTo>
                  <a:lnTo>
                    <a:pt x="23" y="1107"/>
                  </a:lnTo>
                  <a:lnTo>
                    <a:pt x="8" y="1107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76"/>
                  </a:lnTo>
                  <a:lnTo>
                    <a:pt x="8" y="1061"/>
                  </a:lnTo>
                  <a:lnTo>
                    <a:pt x="15" y="1061"/>
                  </a:lnTo>
                  <a:lnTo>
                    <a:pt x="23" y="1061"/>
                  </a:lnTo>
                  <a:lnTo>
                    <a:pt x="38" y="1053"/>
                  </a:lnTo>
                  <a:lnTo>
                    <a:pt x="113" y="1053"/>
                  </a:lnTo>
                  <a:lnTo>
                    <a:pt x="151" y="1046"/>
                  </a:lnTo>
                  <a:lnTo>
                    <a:pt x="173" y="1023"/>
                  </a:lnTo>
                  <a:lnTo>
                    <a:pt x="188" y="984"/>
                  </a:lnTo>
                  <a:lnTo>
                    <a:pt x="188" y="984"/>
                  </a:lnTo>
                  <a:lnTo>
                    <a:pt x="399" y="107"/>
                  </a:lnTo>
                  <a:lnTo>
                    <a:pt x="399" y="92"/>
                  </a:lnTo>
                  <a:lnTo>
                    <a:pt x="407" y="84"/>
                  </a:lnTo>
                  <a:lnTo>
                    <a:pt x="407" y="76"/>
                  </a:lnTo>
                  <a:lnTo>
                    <a:pt x="407" y="61"/>
                  </a:lnTo>
                  <a:lnTo>
                    <a:pt x="392" y="61"/>
                  </a:lnTo>
                  <a:lnTo>
                    <a:pt x="384" y="53"/>
                  </a:lnTo>
                  <a:lnTo>
                    <a:pt x="362" y="53"/>
                  </a:lnTo>
                  <a:lnTo>
                    <a:pt x="339" y="46"/>
                  </a:lnTo>
                  <a:lnTo>
                    <a:pt x="324" y="46"/>
                  </a:lnTo>
                  <a:lnTo>
                    <a:pt x="309" y="46"/>
                  </a:lnTo>
                  <a:lnTo>
                    <a:pt x="301" y="46"/>
                  </a:lnTo>
                  <a:lnTo>
                    <a:pt x="279" y="46"/>
                  </a:lnTo>
                  <a:lnTo>
                    <a:pt x="271" y="46"/>
                  </a:lnTo>
                  <a:lnTo>
                    <a:pt x="264" y="38"/>
                  </a:lnTo>
                  <a:lnTo>
                    <a:pt x="256" y="30"/>
                  </a:lnTo>
                  <a:lnTo>
                    <a:pt x="264" y="15"/>
                  </a:lnTo>
                  <a:lnTo>
                    <a:pt x="264" y="7"/>
                  </a:lnTo>
                  <a:lnTo>
                    <a:pt x="271" y="0"/>
                  </a:lnTo>
                  <a:lnTo>
                    <a:pt x="286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7358" y="1802"/>
              <a:ext cx="647" cy="731"/>
            </a:xfrm>
            <a:custGeom>
              <a:avLst/>
              <a:gdLst/>
              <a:ahLst/>
              <a:cxnLst>
                <a:cxn ang="0">
                  <a:pos x="233" y="15"/>
                </a:cxn>
                <a:cxn ang="0">
                  <a:pos x="309" y="123"/>
                </a:cxn>
                <a:cxn ang="0">
                  <a:pos x="384" y="46"/>
                </a:cxn>
                <a:cxn ang="0">
                  <a:pos x="519" y="0"/>
                </a:cxn>
                <a:cxn ang="0">
                  <a:pos x="632" y="54"/>
                </a:cxn>
                <a:cxn ang="0">
                  <a:pos x="647" y="131"/>
                </a:cxn>
                <a:cxn ang="0">
                  <a:pos x="625" y="169"/>
                </a:cxn>
                <a:cxn ang="0">
                  <a:pos x="587" y="200"/>
                </a:cxn>
                <a:cxn ang="0">
                  <a:pos x="542" y="200"/>
                </a:cxn>
                <a:cxn ang="0">
                  <a:pos x="512" y="177"/>
                </a:cxn>
                <a:cxn ang="0">
                  <a:pos x="497" y="146"/>
                </a:cxn>
                <a:cxn ang="0">
                  <a:pos x="512" y="92"/>
                </a:cxn>
                <a:cxn ang="0">
                  <a:pos x="557" y="61"/>
                </a:cxn>
                <a:cxn ang="0">
                  <a:pos x="579" y="54"/>
                </a:cxn>
                <a:cxn ang="0">
                  <a:pos x="557" y="38"/>
                </a:cxn>
                <a:cxn ang="0">
                  <a:pos x="519" y="31"/>
                </a:cxn>
                <a:cxn ang="0">
                  <a:pos x="414" y="69"/>
                </a:cxn>
                <a:cxn ang="0">
                  <a:pos x="361" y="123"/>
                </a:cxn>
                <a:cxn ang="0">
                  <a:pos x="309" y="192"/>
                </a:cxn>
                <a:cxn ang="0">
                  <a:pos x="286" y="284"/>
                </a:cxn>
                <a:cxn ang="0">
                  <a:pos x="248" y="431"/>
                </a:cxn>
                <a:cxn ang="0">
                  <a:pos x="233" y="508"/>
                </a:cxn>
                <a:cxn ang="0">
                  <a:pos x="203" y="623"/>
                </a:cxn>
                <a:cxn ang="0">
                  <a:pos x="181" y="684"/>
                </a:cxn>
                <a:cxn ang="0">
                  <a:pos x="158" y="723"/>
                </a:cxn>
                <a:cxn ang="0">
                  <a:pos x="128" y="731"/>
                </a:cxn>
                <a:cxn ang="0">
                  <a:pos x="90" y="723"/>
                </a:cxn>
                <a:cxn ang="0">
                  <a:pos x="75" y="692"/>
                </a:cxn>
                <a:cxn ang="0">
                  <a:pos x="83" y="669"/>
                </a:cxn>
                <a:cxn ang="0">
                  <a:pos x="90" y="638"/>
                </a:cxn>
                <a:cxn ang="0">
                  <a:pos x="90" y="623"/>
                </a:cxn>
                <a:cxn ang="0">
                  <a:pos x="203" y="177"/>
                </a:cxn>
                <a:cxn ang="0">
                  <a:pos x="211" y="108"/>
                </a:cxn>
                <a:cxn ang="0">
                  <a:pos x="203" y="61"/>
                </a:cxn>
                <a:cxn ang="0">
                  <a:pos x="188" y="38"/>
                </a:cxn>
                <a:cxn ang="0">
                  <a:pos x="158" y="31"/>
                </a:cxn>
                <a:cxn ang="0">
                  <a:pos x="90" y="84"/>
                </a:cxn>
                <a:cxn ang="0">
                  <a:pos x="45" y="231"/>
                </a:cxn>
                <a:cxn ang="0">
                  <a:pos x="38" y="254"/>
                </a:cxn>
                <a:cxn ang="0">
                  <a:pos x="30" y="261"/>
                </a:cxn>
                <a:cxn ang="0">
                  <a:pos x="15" y="261"/>
                </a:cxn>
                <a:cxn ang="0">
                  <a:pos x="0" y="254"/>
                </a:cxn>
                <a:cxn ang="0">
                  <a:pos x="0" y="231"/>
                </a:cxn>
                <a:cxn ang="0">
                  <a:pos x="30" y="138"/>
                </a:cxn>
                <a:cxn ang="0">
                  <a:pos x="53" y="77"/>
                </a:cxn>
                <a:cxn ang="0">
                  <a:pos x="75" y="38"/>
                </a:cxn>
                <a:cxn ang="0">
                  <a:pos x="113" y="8"/>
                </a:cxn>
                <a:cxn ang="0">
                  <a:pos x="165" y="0"/>
                </a:cxn>
              </a:cxnLst>
              <a:rect l="0" t="0" r="r" b="b"/>
              <a:pathLst>
                <a:path w="647" h="731">
                  <a:moveTo>
                    <a:pt x="165" y="0"/>
                  </a:moveTo>
                  <a:lnTo>
                    <a:pt x="233" y="15"/>
                  </a:lnTo>
                  <a:lnTo>
                    <a:pt x="286" y="54"/>
                  </a:lnTo>
                  <a:lnTo>
                    <a:pt x="309" y="123"/>
                  </a:lnTo>
                  <a:lnTo>
                    <a:pt x="339" y="84"/>
                  </a:lnTo>
                  <a:lnTo>
                    <a:pt x="384" y="46"/>
                  </a:lnTo>
                  <a:lnTo>
                    <a:pt x="444" y="8"/>
                  </a:lnTo>
                  <a:lnTo>
                    <a:pt x="519" y="0"/>
                  </a:lnTo>
                  <a:lnTo>
                    <a:pt x="587" y="15"/>
                  </a:lnTo>
                  <a:lnTo>
                    <a:pt x="632" y="54"/>
                  </a:lnTo>
                  <a:lnTo>
                    <a:pt x="647" y="100"/>
                  </a:lnTo>
                  <a:lnTo>
                    <a:pt x="647" y="131"/>
                  </a:lnTo>
                  <a:lnTo>
                    <a:pt x="640" y="154"/>
                  </a:lnTo>
                  <a:lnTo>
                    <a:pt x="625" y="169"/>
                  </a:lnTo>
                  <a:lnTo>
                    <a:pt x="602" y="184"/>
                  </a:lnTo>
                  <a:lnTo>
                    <a:pt x="587" y="200"/>
                  </a:lnTo>
                  <a:lnTo>
                    <a:pt x="564" y="200"/>
                  </a:lnTo>
                  <a:lnTo>
                    <a:pt x="542" y="200"/>
                  </a:lnTo>
                  <a:lnTo>
                    <a:pt x="519" y="184"/>
                  </a:lnTo>
                  <a:lnTo>
                    <a:pt x="512" y="177"/>
                  </a:lnTo>
                  <a:lnTo>
                    <a:pt x="504" y="161"/>
                  </a:lnTo>
                  <a:lnTo>
                    <a:pt x="497" y="146"/>
                  </a:lnTo>
                  <a:lnTo>
                    <a:pt x="504" y="115"/>
                  </a:lnTo>
                  <a:lnTo>
                    <a:pt x="512" y="92"/>
                  </a:lnTo>
                  <a:lnTo>
                    <a:pt x="534" y="77"/>
                  </a:lnTo>
                  <a:lnTo>
                    <a:pt x="557" y="61"/>
                  </a:lnTo>
                  <a:lnTo>
                    <a:pt x="587" y="54"/>
                  </a:lnTo>
                  <a:lnTo>
                    <a:pt x="579" y="54"/>
                  </a:lnTo>
                  <a:lnTo>
                    <a:pt x="572" y="46"/>
                  </a:lnTo>
                  <a:lnTo>
                    <a:pt x="557" y="38"/>
                  </a:lnTo>
                  <a:lnTo>
                    <a:pt x="542" y="38"/>
                  </a:lnTo>
                  <a:lnTo>
                    <a:pt x="519" y="31"/>
                  </a:lnTo>
                  <a:lnTo>
                    <a:pt x="459" y="46"/>
                  </a:lnTo>
                  <a:lnTo>
                    <a:pt x="414" y="69"/>
                  </a:lnTo>
                  <a:lnTo>
                    <a:pt x="391" y="84"/>
                  </a:lnTo>
                  <a:lnTo>
                    <a:pt x="361" y="123"/>
                  </a:lnTo>
                  <a:lnTo>
                    <a:pt x="331" y="161"/>
                  </a:lnTo>
                  <a:lnTo>
                    <a:pt x="309" y="192"/>
                  </a:lnTo>
                  <a:lnTo>
                    <a:pt x="301" y="223"/>
                  </a:lnTo>
                  <a:lnTo>
                    <a:pt x="286" y="284"/>
                  </a:lnTo>
                  <a:lnTo>
                    <a:pt x="263" y="361"/>
                  </a:lnTo>
                  <a:lnTo>
                    <a:pt x="248" y="431"/>
                  </a:lnTo>
                  <a:lnTo>
                    <a:pt x="241" y="461"/>
                  </a:lnTo>
                  <a:lnTo>
                    <a:pt x="233" y="508"/>
                  </a:lnTo>
                  <a:lnTo>
                    <a:pt x="218" y="569"/>
                  </a:lnTo>
                  <a:lnTo>
                    <a:pt x="203" y="623"/>
                  </a:lnTo>
                  <a:lnTo>
                    <a:pt x="188" y="669"/>
                  </a:lnTo>
                  <a:lnTo>
                    <a:pt x="181" y="684"/>
                  </a:lnTo>
                  <a:lnTo>
                    <a:pt x="173" y="708"/>
                  </a:lnTo>
                  <a:lnTo>
                    <a:pt x="158" y="723"/>
                  </a:lnTo>
                  <a:lnTo>
                    <a:pt x="143" y="731"/>
                  </a:lnTo>
                  <a:lnTo>
                    <a:pt x="128" y="731"/>
                  </a:lnTo>
                  <a:lnTo>
                    <a:pt x="105" y="731"/>
                  </a:lnTo>
                  <a:lnTo>
                    <a:pt x="90" y="723"/>
                  </a:lnTo>
                  <a:lnTo>
                    <a:pt x="83" y="708"/>
                  </a:lnTo>
                  <a:lnTo>
                    <a:pt x="75" y="692"/>
                  </a:lnTo>
                  <a:lnTo>
                    <a:pt x="83" y="684"/>
                  </a:lnTo>
                  <a:lnTo>
                    <a:pt x="83" y="669"/>
                  </a:lnTo>
                  <a:lnTo>
                    <a:pt x="83" y="654"/>
                  </a:lnTo>
                  <a:lnTo>
                    <a:pt x="90" y="638"/>
                  </a:lnTo>
                  <a:lnTo>
                    <a:pt x="90" y="623"/>
                  </a:lnTo>
                  <a:lnTo>
                    <a:pt x="90" y="623"/>
                  </a:lnTo>
                  <a:lnTo>
                    <a:pt x="188" y="246"/>
                  </a:lnTo>
                  <a:lnTo>
                    <a:pt x="203" y="177"/>
                  </a:lnTo>
                  <a:lnTo>
                    <a:pt x="211" y="138"/>
                  </a:lnTo>
                  <a:lnTo>
                    <a:pt x="211" y="108"/>
                  </a:lnTo>
                  <a:lnTo>
                    <a:pt x="211" y="77"/>
                  </a:lnTo>
                  <a:lnTo>
                    <a:pt x="203" y="61"/>
                  </a:lnTo>
                  <a:lnTo>
                    <a:pt x="196" y="46"/>
                  </a:lnTo>
                  <a:lnTo>
                    <a:pt x="188" y="38"/>
                  </a:lnTo>
                  <a:lnTo>
                    <a:pt x="173" y="31"/>
                  </a:lnTo>
                  <a:lnTo>
                    <a:pt x="158" y="31"/>
                  </a:lnTo>
                  <a:lnTo>
                    <a:pt x="120" y="46"/>
                  </a:lnTo>
                  <a:lnTo>
                    <a:pt x="90" y="84"/>
                  </a:lnTo>
                  <a:lnTo>
                    <a:pt x="68" y="146"/>
                  </a:lnTo>
                  <a:lnTo>
                    <a:pt x="45" y="231"/>
                  </a:lnTo>
                  <a:lnTo>
                    <a:pt x="38" y="246"/>
                  </a:lnTo>
                  <a:lnTo>
                    <a:pt x="38" y="254"/>
                  </a:lnTo>
                  <a:lnTo>
                    <a:pt x="30" y="261"/>
                  </a:lnTo>
                  <a:lnTo>
                    <a:pt x="30" y="261"/>
                  </a:lnTo>
                  <a:lnTo>
                    <a:pt x="22" y="261"/>
                  </a:lnTo>
                  <a:lnTo>
                    <a:pt x="15" y="261"/>
                  </a:lnTo>
                  <a:lnTo>
                    <a:pt x="7" y="261"/>
                  </a:lnTo>
                  <a:lnTo>
                    <a:pt x="0" y="254"/>
                  </a:lnTo>
                  <a:lnTo>
                    <a:pt x="0" y="246"/>
                  </a:lnTo>
                  <a:lnTo>
                    <a:pt x="0" y="231"/>
                  </a:lnTo>
                  <a:lnTo>
                    <a:pt x="15" y="184"/>
                  </a:lnTo>
                  <a:lnTo>
                    <a:pt x="30" y="138"/>
                  </a:lnTo>
                  <a:lnTo>
                    <a:pt x="45" y="92"/>
                  </a:lnTo>
                  <a:lnTo>
                    <a:pt x="53" y="77"/>
                  </a:lnTo>
                  <a:lnTo>
                    <a:pt x="68" y="61"/>
                  </a:lnTo>
                  <a:lnTo>
                    <a:pt x="75" y="38"/>
                  </a:lnTo>
                  <a:lnTo>
                    <a:pt x="98" y="23"/>
                  </a:lnTo>
                  <a:lnTo>
                    <a:pt x="113" y="8"/>
                  </a:lnTo>
                  <a:lnTo>
                    <a:pt x="135" y="0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18246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69"/>
                </a:cxn>
                <a:cxn ang="0">
                  <a:pos x="68" y="69"/>
                </a:cxn>
                <a:cxn ang="0">
                  <a:pos x="68" y="1569"/>
                </a:cxn>
                <a:cxn ang="0">
                  <a:pos x="218" y="1569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69"/>
                  </a:lnTo>
                  <a:lnTo>
                    <a:pt x="68" y="69"/>
                  </a:lnTo>
                  <a:lnTo>
                    <a:pt x="68" y="1569"/>
                  </a:lnTo>
                  <a:lnTo>
                    <a:pt x="218" y="1569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8592" y="1410"/>
              <a:ext cx="1137" cy="1146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158" y="0"/>
                </a:cxn>
                <a:cxn ang="0">
                  <a:pos x="301" y="0"/>
                </a:cxn>
                <a:cxn ang="0">
                  <a:pos x="407" y="0"/>
                </a:cxn>
                <a:cxn ang="0">
                  <a:pos x="422" y="7"/>
                </a:cxn>
                <a:cxn ang="0">
                  <a:pos x="422" y="30"/>
                </a:cxn>
                <a:cxn ang="0">
                  <a:pos x="407" y="46"/>
                </a:cxn>
                <a:cxn ang="0">
                  <a:pos x="384" y="46"/>
                </a:cxn>
                <a:cxn ang="0">
                  <a:pos x="317" y="53"/>
                </a:cxn>
                <a:cxn ang="0">
                  <a:pos x="279" y="84"/>
                </a:cxn>
                <a:cxn ang="0">
                  <a:pos x="384" y="961"/>
                </a:cxn>
                <a:cxn ang="0">
                  <a:pos x="874" y="161"/>
                </a:cxn>
                <a:cxn ang="0">
                  <a:pos x="889" y="130"/>
                </a:cxn>
                <a:cxn ang="0">
                  <a:pos x="896" y="100"/>
                </a:cxn>
                <a:cxn ang="0">
                  <a:pos x="881" y="69"/>
                </a:cxn>
                <a:cxn ang="0">
                  <a:pos x="843" y="53"/>
                </a:cxn>
                <a:cxn ang="0">
                  <a:pos x="813" y="46"/>
                </a:cxn>
                <a:cxn ang="0">
                  <a:pos x="798" y="38"/>
                </a:cxn>
                <a:cxn ang="0">
                  <a:pos x="798" y="15"/>
                </a:cxn>
                <a:cxn ang="0">
                  <a:pos x="813" y="0"/>
                </a:cxn>
                <a:cxn ang="0">
                  <a:pos x="828" y="0"/>
                </a:cxn>
                <a:cxn ang="0">
                  <a:pos x="1054" y="0"/>
                </a:cxn>
                <a:cxn ang="0">
                  <a:pos x="1129" y="0"/>
                </a:cxn>
                <a:cxn ang="0">
                  <a:pos x="1137" y="15"/>
                </a:cxn>
                <a:cxn ang="0">
                  <a:pos x="1137" y="30"/>
                </a:cxn>
                <a:cxn ang="0">
                  <a:pos x="1129" y="46"/>
                </a:cxn>
                <a:cxn ang="0">
                  <a:pos x="1069" y="53"/>
                </a:cxn>
                <a:cxn ang="0">
                  <a:pos x="971" y="107"/>
                </a:cxn>
                <a:cxn ang="0">
                  <a:pos x="911" y="184"/>
                </a:cxn>
                <a:cxn ang="0">
                  <a:pos x="332" y="1130"/>
                </a:cxn>
                <a:cxn ang="0">
                  <a:pos x="309" y="1146"/>
                </a:cxn>
                <a:cxn ang="0">
                  <a:pos x="279" y="1146"/>
                </a:cxn>
                <a:cxn ang="0">
                  <a:pos x="264" y="1123"/>
                </a:cxn>
                <a:cxn ang="0">
                  <a:pos x="136" y="100"/>
                </a:cxn>
                <a:cxn ang="0">
                  <a:pos x="128" y="76"/>
                </a:cxn>
                <a:cxn ang="0">
                  <a:pos x="113" y="53"/>
                </a:cxn>
                <a:cxn ang="0">
                  <a:pos x="76" y="46"/>
                </a:cxn>
                <a:cxn ang="0">
                  <a:pos x="23" y="46"/>
                </a:cxn>
                <a:cxn ang="0">
                  <a:pos x="0" y="38"/>
                </a:cxn>
                <a:cxn ang="0">
                  <a:pos x="0" y="15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1137" h="1146">
                  <a:moveTo>
                    <a:pt x="30" y="0"/>
                  </a:moveTo>
                  <a:lnTo>
                    <a:pt x="76" y="0"/>
                  </a:lnTo>
                  <a:lnTo>
                    <a:pt x="113" y="0"/>
                  </a:lnTo>
                  <a:lnTo>
                    <a:pt x="158" y="0"/>
                  </a:lnTo>
                  <a:lnTo>
                    <a:pt x="204" y="0"/>
                  </a:lnTo>
                  <a:lnTo>
                    <a:pt x="301" y="0"/>
                  </a:lnTo>
                  <a:lnTo>
                    <a:pt x="399" y="0"/>
                  </a:lnTo>
                  <a:lnTo>
                    <a:pt x="407" y="0"/>
                  </a:lnTo>
                  <a:lnTo>
                    <a:pt x="414" y="0"/>
                  </a:lnTo>
                  <a:lnTo>
                    <a:pt x="422" y="7"/>
                  </a:lnTo>
                  <a:lnTo>
                    <a:pt x="422" y="15"/>
                  </a:lnTo>
                  <a:lnTo>
                    <a:pt x="422" y="30"/>
                  </a:lnTo>
                  <a:lnTo>
                    <a:pt x="414" y="38"/>
                  </a:lnTo>
                  <a:lnTo>
                    <a:pt x="407" y="46"/>
                  </a:lnTo>
                  <a:lnTo>
                    <a:pt x="399" y="46"/>
                  </a:lnTo>
                  <a:lnTo>
                    <a:pt x="384" y="46"/>
                  </a:lnTo>
                  <a:lnTo>
                    <a:pt x="347" y="46"/>
                  </a:lnTo>
                  <a:lnTo>
                    <a:pt x="317" y="53"/>
                  </a:lnTo>
                  <a:lnTo>
                    <a:pt x="294" y="69"/>
                  </a:lnTo>
                  <a:lnTo>
                    <a:pt x="279" y="84"/>
                  </a:lnTo>
                  <a:lnTo>
                    <a:pt x="271" y="100"/>
                  </a:lnTo>
                  <a:lnTo>
                    <a:pt x="384" y="961"/>
                  </a:lnTo>
                  <a:lnTo>
                    <a:pt x="874" y="161"/>
                  </a:lnTo>
                  <a:lnTo>
                    <a:pt x="874" y="161"/>
                  </a:lnTo>
                  <a:lnTo>
                    <a:pt x="881" y="146"/>
                  </a:lnTo>
                  <a:lnTo>
                    <a:pt x="889" y="130"/>
                  </a:lnTo>
                  <a:lnTo>
                    <a:pt x="896" y="115"/>
                  </a:lnTo>
                  <a:lnTo>
                    <a:pt x="896" y="100"/>
                  </a:lnTo>
                  <a:lnTo>
                    <a:pt x="896" y="84"/>
                  </a:lnTo>
                  <a:lnTo>
                    <a:pt x="881" y="69"/>
                  </a:lnTo>
                  <a:lnTo>
                    <a:pt x="866" y="61"/>
                  </a:lnTo>
                  <a:lnTo>
                    <a:pt x="843" y="53"/>
                  </a:lnTo>
                  <a:lnTo>
                    <a:pt x="821" y="46"/>
                  </a:lnTo>
                  <a:lnTo>
                    <a:pt x="813" y="46"/>
                  </a:lnTo>
                  <a:lnTo>
                    <a:pt x="806" y="46"/>
                  </a:lnTo>
                  <a:lnTo>
                    <a:pt x="798" y="38"/>
                  </a:lnTo>
                  <a:lnTo>
                    <a:pt x="798" y="30"/>
                  </a:lnTo>
                  <a:lnTo>
                    <a:pt x="798" y="15"/>
                  </a:lnTo>
                  <a:lnTo>
                    <a:pt x="806" y="7"/>
                  </a:lnTo>
                  <a:lnTo>
                    <a:pt x="813" y="0"/>
                  </a:lnTo>
                  <a:lnTo>
                    <a:pt x="821" y="0"/>
                  </a:lnTo>
                  <a:lnTo>
                    <a:pt x="828" y="0"/>
                  </a:lnTo>
                  <a:lnTo>
                    <a:pt x="986" y="0"/>
                  </a:lnTo>
                  <a:lnTo>
                    <a:pt x="1054" y="0"/>
                  </a:lnTo>
                  <a:lnTo>
                    <a:pt x="1114" y="0"/>
                  </a:lnTo>
                  <a:lnTo>
                    <a:pt x="1129" y="0"/>
                  </a:lnTo>
                  <a:lnTo>
                    <a:pt x="1137" y="7"/>
                  </a:lnTo>
                  <a:lnTo>
                    <a:pt x="1137" y="15"/>
                  </a:lnTo>
                  <a:lnTo>
                    <a:pt x="1137" y="23"/>
                  </a:lnTo>
                  <a:lnTo>
                    <a:pt x="1137" y="30"/>
                  </a:lnTo>
                  <a:lnTo>
                    <a:pt x="1129" y="38"/>
                  </a:lnTo>
                  <a:lnTo>
                    <a:pt x="1129" y="46"/>
                  </a:lnTo>
                  <a:lnTo>
                    <a:pt x="1114" y="46"/>
                  </a:lnTo>
                  <a:lnTo>
                    <a:pt x="1069" y="53"/>
                  </a:lnTo>
                  <a:lnTo>
                    <a:pt x="1024" y="69"/>
                  </a:lnTo>
                  <a:lnTo>
                    <a:pt x="971" y="107"/>
                  </a:lnTo>
                  <a:lnTo>
                    <a:pt x="911" y="184"/>
                  </a:lnTo>
                  <a:lnTo>
                    <a:pt x="911" y="184"/>
                  </a:lnTo>
                  <a:lnTo>
                    <a:pt x="339" y="1115"/>
                  </a:lnTo>
                  <a:lnTo>
                    <a:pt x="332" y="1130"/>
                  </a:lnTo>
                  <a:lnTo>
                    <a:pt x="324" y="1138"/>
                  </a:lnTo>
                  <a:lnTo>
                    <a:pt x="309" y="1146"/>
                  </a:lnTo>
                  <a:lnTo>
                    <a:pt x="294" y="1146"/>
                  </a:lnTo>
                  <a:lnTo>
                    <a:pt x="279" y="1146"/>
                  </a:lnTo>
                  <a:lnTo>
                    <a:pt x="271" y="1138"/>
                  </a:lnTo>
                  <a:lnTo>
                    <a:pt x="264" y="1123"/>
                  </a:lnTo>
                  <a:lnTo>
                    <a:pt x="264" y="1107"/>
                  </a:lnTo>
                  <a:lnTo>
                    <a:pt x="136" y="100"/>
                  </a:lnTo>
                  <a:lnTo>
                    <a:pt x="136" y="84"/>
                  </a:lnTo>
                  <a:lnTo>
                    <a:pt x="128" y="76"/>
                  </a:lnTo>
                  <a:lnTo>
                    <a:pt x="128" y="61"/>
                  </a:lnTo>
                  <a:lnTo>
                    <a:pt x="113" y="53"/>
                  </a:lnTo>
                  <a:lnTo>
                    <a:pt x="98" y="53"/>
                  </a:lnTo>
                  <a:lnTo>
                    <a:pt x="76" y="46"/>
                  </a:lnTo>
                  <a:lnTo>
                    <a:pt x="38" y="46"/>
                  </a:lnTo>
                  <a:lnTo>
                    <a:pt x="23" y="46"/>
                  </a:lnTo>
                  <a:lnTo>
                    <a:pt x="8" y="46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9872" y="1802"/>
              <a:ext cx="730" cy="731"/>
            </a:xfrm>
            <a:custGeom>
              <a:avLst/>
              <a:gdLst/>
              <a:ahLst/>
              <a:cxnLst>
                <a:cxn ang="0">
                  <a:pos x="324" y="54"/>
                </a:cxn>
                <a:cxn ang="0">
                  <a:pos x="203" y="192"/>
                </a:cxn>
                <a:cxn ang="0">
                  <a:pos x="158" y="323"/>
                </a:cxn>
                <a:cxn ang="0">
                  <a:pos x="120" y="484"/>
                </a:cxn>
                <a:cxn ang="0">
                  <a:pos x="120" y="592"/>
                </a:cxn>
                <a:cxn ang="0">
                  <a:pos x="166" y="684"/>
                </a:cxn>
                <a:cxn ang="0">
                  <a:pos x="271" y="692"/>
                </a:cxn>
                <a:cxn ang="0">
                  <a:pos x="399" y="584"/>
                </a:cxn>
                <a:cxn ang="0">
                  <a:pos x="414" y="561"/>
                </a:cxn>
                <a:cxn ang="0">
                  <a:pos x="429" y="538"/>
                </a:cxn>
                <a:cxn ang="0">
                  <a:pos x="429" y="523"/>
                </a:cxn>
                <a:cxn ang="0">
                  <a:pos x="512" y="192"/>
                </a:cxn>
                <a:cxn ang="0">
                  <a:pos x="512" y="161"/>
                </a:cxn>
                <a:cxn ang="0">
                  <a:pos x="474" y="84"/>
                </a:cxn>
                <a:cxn ang="0">
                  <a:pos x="391" y="31"/>
                </a:cxn>
                <a:cxn ang="0">
                  <a:pos x="452" y="8"/>
                </a:cxn>
                <a:cxn ang="0">
                  <a:pos x="534" y="100"/>
                </a:cxn>
                <a:cxn ang="0">
                  <a:pos x="542" y="84"/>
                </a:cxn>
                <a:cxn ang="0">
                  <a:pos x="565" y="46"/>
                </a:cxn>
                <a:cxn ang="0">
                  <a:pos x="602" y="31"/>
                </a:cxn>
                <a:cxn ang="0">
                  <a:pos x="632" y="38"/>
                </a:cxn>
                <a:cxn ang="0">
                  <a:pos x="647" y="77"/>
                </a:cxn>
                <a:cxn ang="0">
                  <a:pos x="647" y="84"/>
                </a:cxn>
                <a:cxn ang="0">
                  <a:pos x="640" y="108"/>
                </a:cxn>
                <a:cxn ang="0">
                  <a:pos x="580" y="354"/>
                </a:cxn>
                <a:cxn ang="0">
                  <a:pos x="557" y="446"/>
                </a:cxn>
                <a:cxn ang="0">
                  <a:pos x="534" y="538"/>
                </a:cxn>
                <a:cxn ang="0">
                  <a:pos x="527" y="577"/>
                </a:cxn>
                <a:cxn ang="0">
                  <a:pos x="519" y="608"/>
                </a:cxn>
                <a:cxn ang="0">
                  <a:pos x="519" y="638"/>
                </a:cxn>
                <a:cxn ang="0">
                  <a:pos x="527" y="669"/>
                </a:cxn>
                <a:cxn ang="0">
                  <a:pos x="549" y="692"/>
                </a:cxn>
                <a:cxn ang="0">
                  <a:pos x="610" y="684"/>
                </a:cxn>
                <a:cxn ang="0">
                  <a:pos x="670" y="569"/>
                </a:cxn>
                <a:cxn ang="0">
                  <a:pos x="693" y="477"/>
                </a:cxn>
                <a:cxn ang="0">
                  <a:pos x="715" y="469"/>
                </a:cxn>
                <a:cxn ang="0">
                  <a:pos x="723" y="469"/>
                </a:cxn>
                <a:cxn ang="0">
                  <a:pos x="730" y="484"/>
                </a:cxn>
                <a:cxn ang="0">
                  <a:pos x="723" y="546"/>
                </a:cxn>
                <a:cxn ang="0">
                  <a:pos x="685" y="646"/>
                </a:cxn>
                <a:cxn ang="0">
                  <a:pos x="647" y="700"/>
                </a:cxn>
                <a:cxn ang="0">
                  <a:pos x="595" y="731"/>
                </a:cxn>
                <a:cxn ang="0">
                  <a:pos x="497" y="715"/>
                </a:cxn>
                <a:cxn ang="0">
                  <a:pos x="422" y="615"/>
                </a:cxn>
                <a:cxn ang="0">
                  <a:pos x="294" y="715"/>
                </a:cxn>
                <a:cxn ang="0">
                  <a:pos x="211" y="731"/>
                </a:cxn>
                <a:cxn ang="0">
                  <a:pos x="60" y="661"/>
                </a:cxn>
                <a:cxn ang="0">
                  <a:pos x="0" y="477"/>
                </a:cxn>
                <a:cxn ang="0">
                  <a:pos x="83" y="200"/>
                </a:cxn>
                <a:cxn ang="0">
                  <a:pos x="271" y="23"/>
                </a:cxn>
              </a:cxnLst>
              <a:rect l="0" t="0" r="r" b="b"/>
              <a:pathLst>
                <a:path w="730" h="731">
                  <a:moveTo>
                    <a:pt x="391" y="31"/>
                  </a:moveTo>
                  <a:lnTo>
                    <a:pt x="324" y="54"/>
                  </a:lnTo>
                  <a:lnTo>
                    <a:pt x="256" y="108"/>
                  </a:lnTo>
                  <a:lnTo>
                    <a:pt x="203" y="192"/>
                  </a:lnTo>
                  <a:lnTo>
                    <a:pt x="181" y="246"/>
                  </a:lnTo>
                  <a:lnTo>
                    <a:pt x="158" y="323"/>
                  </a:lnTo>
                  <a:lnTo>
                    <a:pt x="135" y="408"/>
                  </a:lnTo>
                  <a:lnTo>
                    <a:pt x="120" y="484"/>
                  </a:lnTo>
                  <a:lnTo>
                    <a:pt x="113" y="546"/>
                  </a:lnTo>
                  <a:lnTo>
                    <a:pt x="120" y="592"/>
                  </a:lnTo>
                  <a:lnTo>
                    <a:pt x="135" y="646"/>
                  </a:lnTo>
                  <a:lnTo>
                    <a:pt x="166" y="684"/>
                  </a:lnTo>
                  <a:lnTo>
                    <a:pt x="218" y="700"/>
                  </a:lnTo>
                  <a:lnTo>
                    <a:pt x="271" y="692"/>
                  </a:lnTo>
                  <a:lnTo>
                    <a:pt x="331" y="654"/>
                  </a:lnTo>
                  <a:lnTo>
                    <a:pt x="399" y="584"/>
                  </a:lnTo>
                  <a:lnTo>
                    <a:pt x="406" y="569"/>
                  </a:lnTo>
                  <a:lnTo>
                    <a:pt x="414" y="561"/>
                  </a:lnTo>
                  <a:lnTo>
                    <a:pt x="422" y="546"/>
                  </a:lnTo>
                  <a:lnTo>
                    <a:pt x="429" y="538"/>
                  </a:lnTo>
                  <a:lnTo>
                    <a:pt x="429" y="523"/>
                  </a:lnTo>
                  <a:lnTo>
                    <a:pt x="429" y="523"/>
                  </a:lnTo>
                  <a:lnTo>
                    <a:pt x="512" y="208"/>
                  </a:lnTo>
                  <a:lnTo>
                    <a:pt x="512" y="192"/>
                  </a:lnTo>
                  <a:lnTo>
                    <a:pt x="512" y="177"/>
                  </a:lnTo>
                  <a:lnTo>
                    <a:pt x="512" y="161"/>
                  </a:lnTo>
                  <a:lnTo>
                    <a:pt x="497" y="123"/>
                  </a:lnTo>
                  <a:lnTo>
                    <a:pt x="474" y="84"/>
                  </a:lnTo>
                  <a:lnTo>
                    <a:pt x="444" y="46"/>
                  </a:lnTo>
                  <a:lnTo>
                    <a:pt x="391" y="31"/>
                  </a:lnTo>
                  <a:close/>
                  <a:moveTo>
                    <a:pt x="384" y="0"/>
                  </a:moveTo>
                  <a:lnTo>
                    <a:pt x="452" y="8"/>
                  </a:lnTo>
                  <a:lnTo>
                    <a:pt x="497" y="46"/>
                  </a:lnTo>
                  <a:lnTo>
                    <a:pt x="534" y="100"/>
                  </a:lnTo>
                  <a:lnTo>
                    <a:pt x="534" y="100"/>
                  </a:lnTo>
                  <a:lnTo>
                    <a:pt x="542" y="84"/>
                  </a:lnTo>
                  <a:lnTo>
                    <a:pt x="549" y="61"/>
                  </a:lnTo>
                  <a:lnTo>
                    <a:pt x="565" y="46"/>
                  </a:lnTo>
                  <a:lnTo>
                    <a:pt x="580" y="38"/>
                  </a:lnTo>
                  <a:lnTo>
                    <a:pt x="602" y="31"/>
                  </a:lnTo>
                  <a:lnTo>
                    <a:pt x="617" y="31"/>
                  </a:lnTo>
                  <a:lnTo>
                    <a:pt x="632" y="38"/>
                  </a:lnTo>
                  <a:lnTo>
                    <a:pt x="647" y="54"/>
                  </a:lnTo>
                  <a:lnTo>
                    <a:pt x="647" y="77"/>
                  </a:lnTo>
                  <a:lnTo>
                    <a:pt x="647" y="77"/>
                  </a:lnTo>
                  <a:lnTo>
                    <a:pt x="647" y="84"/>
                  </a:lnTo>
                  <a:lnTo>
                    <a:pt x="647" y="92"/>
                  </a:lnTo>
                  <a:lnTo>
                    <a:pt x="640" y="108"/>
                  </a:lnTo>
                  <a:lnTo>
                    <a:pt x="632" y="131"/>
                  </a:lnTo>
                  <a:lnTo>
                    <a:pt x="580" y="354"/>
                  </a:lnTo>
                  <a:lnTo>
                    <a:pt x="565" y="408"/>
                  </a:lnTo>
                  <a:lnTo>
                    <a:pt x="557" y="446"/>
                  </a:lnTo>
                  <a:lnTo>
                    <a:pt x="542" y="508"/>
                  </a:lnTo>
                  <a:lnTo>
                    <a:pt x="534" y="538"/>
                  </a:lnTo>
                  <a:lnTo>
                    <a:pt x="527" y="561"/>
                  </a:lnTo>
                  <a:lnTo>
                    <a:pt x="527" y="577"/>
                  </a:lnTo>
                  <a:lnTo>
                    <a:pt x="527" y="592"/>
                  </a:lnTo>
                  <a:lnTo>
                    <a:pt x="519" y="608"/>
                  </a:lnTo>
                  <a:lnTo>
                    <a:pt x="519" y="623"/>
                  </a:lnTo>
                  <a:lnTo>
                    <a:pt x="519" y="638"/>
                  </a:lnTo>
                  <a:lnTo>
                    <a:pt x="527" y="654"/>
                  </a:lnTo>
                  <a:lnTo>
                    <a:pt x="527" y="669"/>
                  </a:lnTo>
                  <a:lnTo>
                    <a:pt x="542" y="684"/>
                  </a:lnTo>
                  <a:lnTo>
                    <a:pt x="549" y="692"/>
                  </a:lnTo>
                  <a:lnTo>
                    <a:pt x="572" y="700"/>
                  </a:lnTo>
                  <a:lnTo>
                    <a:pt x="610" y="684"/>
                  </a:lnTo>
                  <a:lnTo>
                    <a:pt x="647" y="638"/>
                  </a:lnTo>
                  <a:lnTo>
                    <a:pt x="670" y="569"/>
                  </a:lnTo>
                  <a:lnTo>
                    <a:pt x="693" y="500"/>
                  </a:lnTo>
                  <a:lnTo>
                    <a:pt x="693" y="477"/>
                  </a:lnTo>
                  <a:lnTo>
                    <a:pt x="700" y="469"/>
                  </a:lnTo>
                  <a:lnTo>
                    <a:pt x="715" y="469"/>
                  </a:lnTo>
                  <a:lnTo>
                    <a:pt x="715" y="469"/>
                  </a:lnTo>
                  <a:lnTo>
                    <a:pt x="723" y="469"/>
                  </a:lnTo>
                  <a:lnTo>
                    <a:pt x="730" y="477"/>
                  </a:lnTo>
                  <a:lnTo>
                    <a:pt x="730" y="484"/>
                  </a:lnTo>
                  <a:lnTo>
                    <a:pt x="730" y="500"/>
                  </a:lnTo>
                  <a:lnTo>
                    <a:pt x="723" y="546"/>
                  </a:lnTo>
                  <a:lnTo>
                    <a:pt x="708" y="592"/>
                  </a:lnTo>
                  <a:lnTo>
                    <a:pt x="685" y="646"/>
                  </a:lnTo>
                  <a:lnTo>
                    <a:pt x="670" y="677"/>
                  </a:lnTo>
                  <a:lnTo>
                    <a:pt x="647" y="700"/>
                  </a:lnTo>
                  <a:lnTo>
                    <a:pt x="625" y="715"/>
                  </a:lnTo>
                  <a:lnTo>
                    <a:pt x="595" y="731"/>
                  </a:lnTo>
                  <a:lnTo>
                    <a:pt x="565" y="731"/>
                  </a:lnTo>
                  <a:lnTo>
                    <a:pt x="497" y="715"/>
                  </a:lnTo>
                  <a:lnTo>
                    <a:pt x="452" y="677"/>
                  </a:lnTo>
                  <a:lnTo>
                    <a:pt x="422" y="615"/>
                  </a:lnTo>
                  <a:lnTo>
                    <a:pt x="354" y="677"/>
                  </a:lnTo>
                  <a:lnTo>
                    <a:pt x="294" y="715"/>
                  </a:lnTo>
                  <a:lnTo>
                    <a:pt x="248" y="731"/>
                  </a:lnTo>
                  <a:lnTo>
                    <a:pt x="211" y="731"/>
                  </a:lnTo>
                  <a:lnTo>
                    <a:pt x="128" y="715"/>
                  </a:lnTo>
                  <a:lnTo>
                    <a:pt x="60" y="661"/>
                  </a:lnTo>
                  <a:lnTo>
                    <a:pt x="15" y="577"/>
                  </a:lnTo>
                  <a:lnTo>
                    <a:pt x="0" y="477"/>
                  </a:lnTo>
                  <a:lnTo>
                    <a:pt x="23" y="331"/>
                  </a:lnTo>
                  <a:lnTo>
                    <a:pt x="83" y="200"/>
                  </a:lnTo>
                  <a:lnTo>
                    <a:pt x="173" y="100"/>
                  </a:lnTo>
                  <a:lnTo>
                    <a:pt x="271" y="23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20723" y="1802"/>
              <a:ext cx="617" cy="731"/>
            </a:xfrm>
            <a:custGeom>
              <a:avLst/>
              <a:gdLst/>
              <a:ahLst/>
              <a:cxnLst>
                <a:cxn ang="0">
                  <a:pos x="504" y="8"/>
                </a:cxn>
                <a:cxn ang="0">
                  <a:pos x="602" y="84"/>
                </a:cxn>
                <a:cxn ang="0">
                  <a:pos x="609" y="169"/>
                </a:cxn>
                <a:cxn ang="0">
                  <a:pos x="587" y="215"/>
                </a:cxn>
                <a:cxn ang="0">
                  <a:pos x="549" y="238"/>
                </a:cxn>
                <a:cxn ang="0">
                  <a:pos x="504" y="238"/>
                </a:cxn>
                <a:cxn ang="0">
                  <a:pos x="481" y="223"/>
                </a:cxn>
                <a:cxn ang="0">
                  <a:pos x="466" y="184"/>
                </a:cxn>
                <a:cxn ang="0">
                  <a:pos x="474" y="161"/>
                </a:cxn>
                <a:cxn ang="0">
                  <a:pos x="496" y="123"/>
                </a:cxn>
                <a:cxn ang="0">
                  <a:pos x="526" y="100"/>
                </a:cxn>
                <a:cxn ang="0">
                  <a:pos x="564" y="100"/>
                </a:cxn>
                <a:cxn ang="0">
                  <a:pos x="534" y="61"/>
                </a:cxn>
                <a:cxn ang="0">
                  <a:pos x="429" y="31"/>
                </a:cxn>
                <a:cxn ang="0">
                  <a:pos x="263" y="115"/>
                </a:cxn>
                <a:cxn ang="0">
                  <a:pos x="165" y="277"/>
                </a:cxn>
                <a:cxn ang="0">
                  <a:pos x="120" y="454"/>
                </a:cxn>
                <a:cxn ang="0">
                  <a:pos x="128" y="592"/>
                </a:cxn>
                <a:cxn ang="0">
                  <a:pos x="195" y="684"/>
                </a:cxn>
                <a:cxn ang="0">
                  <a:pos x="286" y="700"/>
                </a:cxn>
                <a:cxn ang="0">
                  <a:pos x="421" y="661"/>
                </a:cxn>
                <a:cxn ang="0">
                  <a:pos x="579" y="538"/>
                </a:cxn>
                <a:cxn ang="0">
                  <a:pos x="594" y="523"/>
                </a:cxn>
                <a:cxn ang="0">
                  <a:pos x="609" y="523"/>
                </a:cxn>
                <a:cxn ang="0">
                  <a:pos x="617" y="546"/>
                </a:cxn>
                <a:cxn ang="0">
                  <a:pos x="579" y="600"/>
                </a:cxn>
                <a:cxn ang="0">
                  <a:pos x="451" y="692"/>
                </a:cxn>
                <a:cxn ang="0">
                  <a:pos x="256" y="731"/>
                </a:cxn>
                <a:cxn ang="0">
                  <a:pos x="97" y="677"/>
                </a:cxn>
                <a:cxn ang="0">
                  <a:pos x="7" y="546"/>
                </a:cxn>
                <a:cxn ang="0">
                  <a:pos x="22" y="323"/>
                </a:cxn>
                <a:cxn ang="0">
                  <a:pos x="180" y="92"/>
                </a:cxn>
                <a:cxn ang="0">
                  <a:pos x="429" y="0"/>
                </a:cxn>
              </a:cxnLst>
              <a:rect l="0" t="0" r="r" b="b"/>
              <a:pathLst>
                <a:path w="617" h="731">
                  <a:moveTo>
                    <a:pt x="429" y="0"/>
                  </a:moveTo>
                  <a:lnTo>
                    <a:pt x="504" y="8"/>
                  </a:lnTo>
                  <a:lnTo>
                    <a:pt x="564" y="38"/>
                  </a:lnTo>
                  <a:lnTo>
                    <a:pt x="602" y="84"/>
                  </a:lnTo>
                  <a:lnTo>
                    <a:pt x="617" y="138"/>
                  </a:lnTo>
                  <a:lnTo>
                    <a:pt x="609" y="169"/>
                  </a:lnTo>
                  <a:lnTo>
                    <a:pt x="602" y="192"/>
                  </a:lnTo>
                  <a:lnTo>
                    <a:pt x="587" y="215"/>
                  </a:lnTo>
                  <a:lnTo>
                    <a:pt x="572" y="231"/>
                  </a:lnTo>
                  <a:lnTo>
                    <a:pt x="549" y="238"/>
                  </a:lnTo>
                  <a:lnTo>
                    <a:pt x="526" y="238"/>
                  </a:lnTo>
                  <a:lnTo>
                    <a:pt x="504" y="238"/>
                  </a:lnTo>
                  <a:lnTo>
                    <a:pt x="489" y="231"/>
                  </a:lnTo>
                  <a:lnTo>
                    <a:pt x="481" y="223"/>
                  </a:lnTo>
                  <a:lnTo>
                    <a:pt x="466" y="208"/>
                  </a:lnTo>
                  <a:lnTo>
                    <a:pt x="466" y="184"/>
                  </a:lnTo>
                  <a:lnTo>
                    <a:pt x="466" y="177"/>
                  </a:lnTo>
                  <a:lnTo>
                    <a:pt x="474" y="161"/>
                  </a:lnTo>
                  <a:lnTo>
                    <a:pt x="481" y="138"/>
                  </a:lnTo>
                  <a:lnTo>
                    <a:pt x="496" y="123"/>
                  </a:lnTo>
                  <a:lnTo>
                    <a:pt x="511" y="108"/>
                  </a:lnTo>
                  <a:lnTo>
                    <a:pt x="526" y="100"/>
                  </a:lnTo>
                  <a:lnTo>
                    <a:pt x="549" y="100"/>
                  </a:lnTo>
                  <a:lnTo>
                    <a:pt x="564" y="100"/>
                  </a:lnTo>
                  <a:lnTo>
                    <a:pt x="564" y="100"/>
                  </a:lnTo>
                  <a:lnTo>
                    <a:pt x="534" y="61"/>
                  </a:lnTo>
                  <a:lnTo>
                    <a:pt x="481" y="38"/>
                  </a:lnTo>
                  <a:lnTo>
                    <a:pt x="429" y="31"/>
                  </a:lnTo>
                  <a:lnTo>
                    <a:pt x="338" y="54"/>
                  </a:lnTo>
                  <a:lnTo>
                    <a:pt x="263" y="115"/>
                  </a:lnTo>
                  <a:lnTo>
                    <a:pt x="203" y="200"/>
                  </a:lnTo>
                  <a:lnTo>
                    <a:pt x="165" y="277"/>
                  </a:lnTo>
                  <a:lnTo>
                    <a:pt x="143" y="369"/>
                  </a:lnTo>
                  <a:lnTo>
                    <a:pt x="120" y="454"/>
                  </a:lnTo>
                  <a:lnTo>
                    <a:pt x="112" y="523"/>
                  </a:lnTo>
                  <a:lnTo>
                    <a:pt x="128" y="592"/>
                  </a:lnTo>
                  <a:lnTo>
                    <a:pt x="150" y="646"/>
                  </a:lnTo>
                  <a:lnTo>
                    <a:pt x="195" y="684"/>
                  </a:lnTo>
                  <a:lnTo>
                    <a:pt x="263" y="700"/>
                  </a:lnTo>
                  <a:lnTo>
                    <a:pt x="286" y="700"/>
                  </a:lnTo>
                  <a:lnTo>
                    <a:pt x="346" y="684"/>
                  </a:lnTo>
                  <a:lnTo>
                    <a:pt x="421" y="661"/>
                  </a:lnTo>
                  <a:lnTo>
                    <a:pt x="496" y="615"/>
                  </a:lnTo>
                  <a:lnTo>
                    <a:pt x="579" y="538"/>
                  </a:lnTo>
                  <a:lnTo>
                    <a:pt x="587" y="531"/>
                  </a:lnTo>
                  <a:lnTo>
                    <a:pt x="594" y="523"/>
                  </a:lnTo>
                  <a:lnTo>
                    <a:pt x="602" y="523"/>
                  </a:lnTo>
                  <a:lnTo>
                    <a:pt x="609" y="523"/>
                  </a:lnTo>
                  <a:lnTo>
                    <a:pt x="617" y="531"/>
                  </a:lnTo>
                  <a:lnTo>
                    <a:pt x="617" y="546"/>
                  </a:lnTo>
                  <a:lnTo>
                    <a:pt x="609" y="561"/>
                  </a:lnTo>
                  <a:lnTo>
                    <a:pt x="579" y="600"/>
                  </a:lnTo>
                  <a:lnTo>
                    <a:pt x="526" y="646"/>
                  </a:lnTo>
                  <a:lnTo>
                    <a:pt x="451" y="692"/>
                  </a:lnTo>
                  <a:lnTo>
                    <a:pt x="361" y="723"/>
                  </a:lnTo>
                  <a:lnTo>
                    <a:pt x="256" y="731"/>
                  </a:lnTo>
                  <a:lnTo>
                    <a:pt x="165" y="723"/>
                  </a:lnTo>
                  <a:lnTo>
                    <a:pt x="97" y="677"/>
                  </a:lnTo>
                  <a:lnTo>
                    <a:pt x="45" y="623"/>
                  </a:lnTo>
                  <a:lnTo>
                    <a:pt x="7" y="546"/>
                  </a:lnTo>
                  <a:lnTo>
                    <a:pt x="0" y="461"/>
                  </a:lnTo>
                  <a:lnTo>
                    <a:pt x="22" y="323"/>
                  </a:lnTo>
                  <a:lnTo>
                    <a:pt x="90" y="200"/>
                  </a:lnTo>
                  <a:lnTo>
                    <a:pt x="180" y="92"/>
                  </a:lnTo>
                  <a:lnTo>
                    <a:pt x="301" y="23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21536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69"/>
                </a:cxn>
                <a:cxn ang="0">
                  <a:pos x="67" y="69"/>
                </a:cxn>
                <a:cxn ang="0">
                  <a:pos x="67" y="1569"/>
                </a:cxn>
                <a:cxn ang="0">
                  <a:pos x="218" y="1569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69"/>
                  </a:lnTo>
                  <a:lnTo>
                    <a:pt x="67" y="69"/>
                  </a:lnTo>
                  <a:lnTo>
                    <a:pt x="67" y="1569"/>
                  </a:lnTo>
                  <a:lnTo>
                    <a:pt x="218" y="1569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21874" y="1410"/>
              <a:ext cx="1589" cy="1146"/>
            </a:xfrm>
            <a:custGeom>
              <a:avLst/>
              <a:gdLst/>
              <a:ahLst/>
              <a:cxnLst>
                <a:cxn ang="0">
                  <a:pos x="399" y="0"/>
                </a:cxn>
                <a:cxn ang="0">
                  <a:pos x="414" y="7"/>
                </a:cxn>
                <a:cxn ang="0">
                  <a:pos x="414" y="38"/>
                </a:cxn>
                <a:cxn ang="0">
                  <a:pos x="384" y="46"/>
                </a:cxn>
                <a:cxn ang="0">
                  <a:pos x="294" y="61"/>
                </a:cxn>
                <a:cxn ang="0">
                  <a:pos x="264" y="92"/>
                </a:cxn>
                <a:cxn ang="0">
                  <a:pos x="324" y="930"/>
                </a:cxn>
                <a:cxn ang="0">
                  <a:pos x="715" y="76"/>
                </a:cxn>
                <a:cxn ang="0">
                  <a:pos x="685" y="53"/>
                </a:cxn>
                <a:cxn ang="0">
                  <a:pos x="617" y="46"/>
                </a:cxn>
                <a:cxn ang="0">
                  <a:pos x="595" y="30"/>
                </a:cxn>
                <a:cxn ang="0">
                  <a:pos x="610" y="0"/>
                </a:cxn>
                <a:cxn ang="0">
                  <a:pos x="678" y="0"/>
                </a:cxn>
                <a:cxn ang="0">
                  <a:pos x="986" y="0"/>
                </a:cxn>
                <a:cxn ang="0">
                  <a:pos x="1009" y="7"/>
                </a:cxn>
                <a:cxn ang="0">
                  <a:pos x="1001" y="38"/>
                </a:cxn>
                <a:cxn ang="0">
                  <a:pos x="971" y="46"/>
                </a:cxn>
                <a:cxn ang="0">
                  <a:pos x="881" y="61"/>
                </a:cxn>
                <a:cxn ang="0">
                  <a:pos x="858" y="100"/>
                </a:cxn>
                <a:cxn ang="0">
                  <a:pos x="919" y="930"/>
                </a:cxn>
                <a:cxn ang="0">
                  <a:pos x="1363" y="130"/>
                </a:cxn>
                <a:cxn ang="0">
                  <a:pos x="1348" y="76"/>
                </a:cxn>
                <a:cxn ang="0">
                  <a:pos x="1295" y="46"/>
                </a:cxn>
                <a:cxn ang="0">
                  <a:pos x="1257" y="46"/>
                </a:cxn>
                <a:cxn ang="0">
                  <a:pos x="1250" y="15"/>
                </a:cxn>
                <a:cxn ang="0">
                  <a:pos x="1272" y="0"/>
                </a:cxn>
                <a:cxn ang="0">
                  <a:pos x="1445" y="0"/>
                </a:cxn>
                <a:cxn ang="0">
                  <a:pos x="1581" y="7"/>
                </a:cxn>
                <a:cxn ang="0">
                  <a:pos x="1581" y="38"/>
                </a:cxn>
                <a:cxn ang="0">
                  <a:pos x="1558" y="46"/>
                </a:cxn>
                <a:cxn ang="0">
                  <a:pos x="1408" y="138"/>
                </a:cxn>
                <a:cxn ang="0">
                  <a:pos x="858" y="1115"/>
                </a:cxn>
                <a:cxn ang="0">
                  <a:pos x="828" y="1138"/>
                </a:cxn>
                <a:cxn ang="0">
                  <a:pos x="798" y="1138"/>
                </a:cxn>
                <a:cxn ang="0">
                  <a:pos x="730" y="276"/>
                </a:cxn>
                <a:cxn ang="0">
                  <a:pos x="249" y="1138"/>
                </a:cxn>
                <a:cxn ang="0">
                  <a:pos x="211" y="1138"/>
                </a:cxn>
                <a:cxn ang="0">
                  <a:pos x="196" y="1100"/>
                </a:cxn>
                <a:cxn ang="0">
                  <a:pos x="121" y="76"/>
                </a:cxn>
                <a:cxn ang="0">
                  <a:pos x="98" y="53"/>
                </a:cxn>
                <a:cxn ang="0">
                  <a:pos x="30" y="46"/>
                </a:cxn>
                <a:cxn ang="0">
                  <a:pos x="0" y="30"/>
                </a:cxn>
                <a:cxn ang="0">
                  <a:pos x="15" y="0"/>
                </a:cxn>
              </a:cxnLst>
              <a:rect l="0" t="0" r="r" b="b"/>
              <a:pathLst>
                <a:path w="1589" h="1146">
                  <a:moveTo>
                    <a:pt x="30" y="0"/>
                  </a:moveTo>
                  <a:lnTo>
                    <a:pt x="196" y="0"/>
                  </a:lnTo>
                  <a:lnTo>
                    <a:pt x="399" y="0"/>
                  </a:lnTo>
                  <a:lnTo>
                    <a:pt x="399" y="0"/>
                  </a:lnTo>
                  <a:lnTo>
                    <a:pt x="407" y="0"/>
                  </a:lnTo>
                  <a:lnTo>
                    <a:pt x="414" y="7"/>
                  </a:lnTo>
                  <a:lnTo>
                    <a:pt x="422" y="15"/>
                  </a:lnTo>
                  <a:lnTo>
                    <a:pt x="414" y="30"/>
                  </a:lnTo>
                  <a:lnTo>
                    <a:pt x="414" y="38"/>
                  </a:lnTo>
                  <a:lnTo>
                    <a:pt x="407" y="46"/>
                  </a:lnTo>
                  <a:lnTo>
                    <a:pt x="392" y="46"/>
                  </a:lnTo>
                  <a:lnTo>
                    <a:pt x="384" y="46"/>
                  </a:lnTo>
                  <a:lnTo>
                    <a:pt x="347" y="46"/>
                  </a:lnTo>
                  <a:lnTo>
                    <a:pt x="316" y="53"/>
                  </a:lnTo>
                  <a:lnTo>
                    <a:pt x="294" y="61"/>
                  </a:lnTo>
                  <a:lnTo>
                    <a:pt x="279" y="69"/>
                  </a:lnTo>
                  <a:lnTo>
                    <a:pt x="271" y="76"/>
                  </a:lnTo>
                  <a:lnTo>
                    <a:pt x="264" y="92"/>
                  </a:lnTo>
                  <a:lnTo>
                    <a:pt x="264" y="100"/>
                  </a:lnTo>
                  <a:lnTo>
                    <a:pt x="264" y="107"/>
                  </a:lnTo>
                  <a:lnTo>
                    <a:pt x="324" y="930"/>
                  </a:lnTo>
                  <a:lnTo>
                    <a:pt x="730" y="215"/>
                  </a:lnTo>
                  <a:lnTo>
                    <a:pt x="715" y="84"/>
                  </a:lnTo>
                  <a:lnTo>
                    <a:pt x="715" y="76"/>
                  </a:lnTo>
                  <a:lnTo>
                    <a:pt x="708" y="61"/>
                  </a:lnTo>
                  <a:lnTo>
                    <a:pt x="700" y="53"/>
                  </a:lnTo>
                  <a:lnTo>
                    <a:pt x="685" y="53"/>
                  </a:lnTo>
                  <a:lnTo>
                    <a:pt x="663" y="46"/>
                  </a:lnTo>
                  <a:lnTo>
                    <a:pt x="633" y="46"/>
                  </a:lnTo>
                  <a:lnTo>
                    <a:pt x="617" y="46"/>
                  </a:lnTo>
                  <a:lnTo>
                    <a:pt x="610" y="46"/>
                  </a:lnTo>
                  <a:lnTo>
                    <a:pt x="595" y="38"/>
                  </a:lnTo>
                  <a:lnTo>
                    <a:pt x="595" y="30"/>
                  </a:lnTo>
                  <a:lnTo>
                    <a:pt x="595" y="15"/>
                  </a:lnTo>
                  <a:lnTo>
                    <a:pt x="602" y="7"/>
                  </a:lnTo>
                  <a:lnTo>
                    <a:pt x="610" y="0"/>
                  </a:lnTo>
                  <a:lnTo>
                    <a:pt x="617" y="0"/>
                  </a:lnTo>
                  <a:lnTo>
                    <a:pt x="625" y="0"/>
                  </a:lnTo>
                  <a:lnTo>
                    <a:pt x="678" y="0"/>
                  </a:lnTo>
                  <a:lnTo>
                    <a:pt x="745" y="0"/>
                  </a:lnTo>
                  <a:lnTo>
                    <a:pt x="791" y="0"/>
                  </a:lnTo>
                  <a:lnTo>
                    <a:pt x="986" y="0"/>
                  </a:lnTo>
                  <a:lnTo>
                    <a:pt x="994" y="0"/>
                  </a:lnTo>
                  <a:lnTo>
                    <a:pt x="1001" y="0"/>
                  </a:lnTo>
                  <a:lnTo>
                    <a:pt x="1009" y="7"/>
                  </a:lnTo>
                  <a:lnTo>
                    <a:pt x="1009" y="15"/>
                  </a:lnTo>
                  <a:lnTo>
                    <a:pt x="1009" y="30"/>
                  </a:lnTo>
                  <a:lnTo>
                    <a:pt x="1001" y="38"/>
                  </a:lnTo>
                  <a:lnTo>
                    <a:pt x="994" y="46"/>
                  </a:lnTo>
                  <a:lnTo>
                    <a:pt x="986" y="46"/>
                  </a:lnTo>
                  <a:lnTo>
                    <a:pt x="971" y="46"/>
                  </a:lnTo>
                  <a:lnTo>
                    <a:pt x="926" y="46"/>
                  </a:lnTo>
                  <a:lnTo>
                    <a:pt x="904" y="53"/>
                  </a:lnTo>
                  <a:lnTo>
                    <a:pt x="881" y="61"/>
                  </a:lnTo>
                  <a:lnTo>
                    <a:pt x="866" y="76"/>
                  </a:lnTo>
                  <a:lnTo>
                    <a:pt x="858" y="84"/>
                  </a:lnTo>
                  <a:lnTo>
                    <a:pt x="858" y="100"/>
                  </a:lnTo>
                  <a:lnTo>
                    <a:pt x="858" y="115"/>
                  </a:lnTo>
                  <a:lnTo>
                    <a:pt x="858" y="123"/>
                  </a:lnTo>
                  <a:lnTo>
                    <a:pt x="919" y="930"/>
                  </a:lnTo>
                  <a:lnTo>
                    <a:pt x="1348" y="161"/>
                  </a:lnTo>
                  <a:lnTo>
                    <a:pt x="1355" y="146"/>
                  </a:lnTo>
                  <a:lnTo>
                    <a:pt x="1363" y="130"/>
                  </a:lnTo>
                  <a:lnTo>
                    <a:pt x="1363" y="107"/>
                  </a:lnTo>
                  <a:lnTo>
                    <a:pt x="1363" y="92"/>
                  </a:lnTo>
                  <a:lnTo>
                    <a:pt x="1348" y="76"/>
                  </a:lnTo>
                  <a:lnTo>
                    <a:pt x="1333" y="61"/>
                  </a:lnTo>
                  <a:lnTo>
                    <a:pt x="1318" y="53"/>
                  </a:lnTo>
                  <a:lnTo>
                    <a:pt x="1295" y="46"/>
                  </a:lnTo>
                  <a:lnTo>
                    <a:pt x="1272" y="46"/>
                  </a:lnTo>
                  <a:lnTo>
                    <a:pt x="1265" y="46"/>
                  </a:lnTo>
                  <a:lnTo>
                    <a:pt x="1257" y="46"/>
                  </a:lnTo>
                  <a:lnTo>
                    <a:pt x="1250" y="38"/>
                  </a:lnTo>
                  <a:lnTo>
                    <a:pt x="1250" y="30"/>
                  </a:lnTo>
                  <a:lnTo>
                    <a:pt x="1250" y="15"/>
                  </a:lnTo>
                  <a:lnTo>
                    <a:pt x="1257" y="7"/>
                  </a:lnTo>
                  <a:lnTo>
                    <a:pt x="1265" y="0"/>
                  </a:lnTo>
                  <a:lnTo>
                    <a:pt x="1272" y="0"/>
                  </a:lnTo>
                  <a:lnTo>
                    <a:pt x="1280" y="0"/>
                  </a:lnTo>
                  <a:lnTo>
                    <a:pt x="1363" y="0"/>
                  </a:lnTo>
                  <a:lnTo>
                    <a:pt x="1445" y="0"/>
                  </a:lnTo>
                  <a:lnTo>
                    <a:pt x="1566" y="0"/>
                  </a:lnTo>
                  <a:lnTo>
                    <a:pt x="1581" y="0"/>
                  </a:lnTo>
                  <a:lnTo>
                    <a:pt x="1581" y="7"/>
                  </a:lnTo>
                  <a:lnTo>
                    <a:pt x="1589" y="15"/>
                  </a:lnTo>
                  <a:lnTo>
                    <a:pt x="1581" y="30"/>
                  </a:lnTo>
                  <a:lnTo>
                    <a:pt x="1581" y="38"/>
                  </a:lnTo>
                  <a:lnTo>
                    <a:pt x="1573" y="46"/>
                  </a:lnTo>
                  <a:lnTo>
                    <a:pt x="1566" y="46"/>
                  </a:lnTo>
                  <a:lnTo>
                    <a:pt x="1558" y="46"/>
                  </a:lnTo>
                  <a:lnTo>
                    <a:pt x="1491" y="61"/>
                  </a:lnTo>
                  <a:lnTo>
                    <a:pt x="1445" y="92"/>
                  </a:lnTo>
                  <a:lnTo>
                    <a:pt x="1408" y="138"/>
                  </a:lnTo>
                  <a:lnTo>
                    <a:pt x="1378" y="184"/>
                  </a:lnTo>
                  <a:lnTo>
                    <a:pt x="1378" y="184"/>
                  </a:lnTo>
                  <a:lnTo>
                    <a:pt x="858" y="1115"/>
                  </a:lnTo>
                  <a:lnTo>
                    <a:pt x="851" y="1123"/>
                  </a:lnTo>
                  <a:lnTo>
                    <a:pt x="843" y="1138"/>
                  </a:lnTo>
                  <a:lnTo>
                    <a:pt x="828" y="1138"/>
                  </a:lnTo>
                  <a:lnTo>
                    <a:pt x="821" y="1146"/>
                  </a:lnTo>
                  <a:lnTo>
                    <a:pt x="806" y="1146"/>
                  </a:lnTo>
                  <a:lnTo>
                    <a:pt x="798" y="1138"/>
                  </a:lnTo>
                  <a:lnTo>
                    <a:pt x="798" y="1123"/>
                  </a:lnTo>
                  <a:lnTo>
                    <a:pt x="791" y="1100"/>
                  </a:lnTo>
                  <a:lnTo>
                    <a:pt x="730" y="276"/>
                  </a:lnTo>
                  <a:lnTo>
                    <a:pt x="264" y="1107"/>
                  </a:lnTo>
                  <a:lnTo>
                    <a:pt x="256" y="1123"/>
                  </a:lnTo>
                  <a:lnTo>
                    <a:pt x="249" y="1138"/>
                  </a:lnTo>
                  <a:lnTo>
                    <a:pt x="241" y="1146"/>
                  </a:lnTo>
                  <a:lnTo>
                    <a:pt x="226" y="1146"/>
                  </a:lnTo>
                  <a:lnTo>
                    <a:pt x="211" y="1138"/>
                  </a:lnTo>
                  <a:lnTo>
                    <a:pt x="203" y="1130"/>
                  </a:lnTo>
                  <a:lnTo>
                    <a:pt x="203" y="1123"/>
                  </a:lnTo>
                  <a:lnTo>
                    <a:pt x="196" y="1100"/>
                  </a:lnTo>
                  <a:lnTo>
                    <a:pt x="128" y="107"/>
                  </a:lnTo>
                  <a:lnTo>
                    <a:pt x="128" y="92"/>
                  </a:lnTo>
                  <a:lnTo>
                    <a:pt x="121" y="76"/>
                  </a:lnTo>
                  <a:lnTo>
                    <a:pt x="121" y="61"/>
                  </a:lnTo>
                  <a:lnTo>
                    <a:pt x="113" y="53"/>
                  </a:lnTo>
                  <a:lnTo>
                    <a:pt x="98" y="53"/>
                  </a:lnTo>
                  <a:lnTo>
                    <a:pt x="76" y="46"/>
                  </a:lnTo>
                  <a:lnTo>
                    <a:pt x="45" y="46"/>
                  </a:lnTo>
                  <a:lnTo>
                    <a:pt x="30" y="46"/>
                  </a:lnTo>
                  <a:lnTo>
                    <a:pt x="15" y="46"/>
                  </a:lnTo>
                  <a:lnTo>
                    <a:pt x="8" y="38"/>
                  </a:lnTo>
                  <a:lnTo>
                    <a:pt x="0" y="30"/>
                  </a:lnTo>
                  <a:lnTo>
                    <a:pt x="8" y="15"/>
                  </a:lnTo>
                  <a:lnTo>
                    <a:pt x="8" y="7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23365" y="1986"/>
              <a:ext cx="496" cy="770"/>
            </a:xfrm>
            <a:custGeom>
              <a:avLst/>
              <a:gdLst/>
              <a:ahLst/>
              <a:cxnLst>
                <a:cxn ang="0">
                  <a:pos x="316" y="16"/>
                </a:cxn>
                <a:cxn ang="0">
                  <a:pos x="451" y="93"/>
                </a:cxn>
                <a:cxn ang="0">
                  <a:pos x="496" y="231"/>
                </a:cxn>
                <a:cxn ang="0">
                  <a:pos x="451" y="370"/>
                </a:cxn>
                <a:cxn ang="0">
                  <a:pos x="338" y="477"/>
                </a:cxn>
                <a:cxn ang="0">
                  <a:pos x="241" y="554"/>
                </a:cxn>
                <a:cxn ang="0">
                  <a:pos x="113" y="670"/>
                </a:cxn>
                <a:cxn ang="0">
                  <a:pos x="331" y="670"/>
                </a:cxn>
                <a:cxn ang="0">
                  <a:pos x="376" y="670"/>
                </a:cxn>
                <a:cxn ang="0">
                  <a:pos x="421" y="670"/>
                </a:cxn>
                <a:cxn ang="0">
                  <a:pos x="436" y="654"/>
                </a:cxn>
                <a:cxn ang="0">
                  <a:pos x="451" y="600"/>
                </a:cxn>
                <a:cxn ang="0">
                  <a:pos x="459" y="554"/>
                </a:cxn>
                <a:cxn ang="0">
                  <a:pos x="496" y="554"/>
                </a:cxn>
                <a:cxn ang="0">
                  <a:pos x="0" y="770"/>
                </a:cxn>
                <a:cxn ang="0">
                  <a:pos x="0" y="739"/>
                </a:cxn>
                <a:cxn ang="0">
                  <a:pos x="15" y="724"/>
                </a:cxn>
                <a:cxn ang="0">
                  <a:pos x="323" y="393"/>
                </a:cxn>
                <a:cxn ang="0">
                  <a:pos x="391" y="231"/>
                </a:cxn>
                <a:cxn ang="0">
                  <a:pos x="346" y="100"/>
                </a:cxn>
                <a:cxn ang="0">
                  <a:pos x="218" y="47"/>
                </a:cxn>
                <a:cxn ang="0">
                  <a:pos x="128" y="70"/>
                </a:cxn>
                <a:cxn ang="0">
                  <a:pos x="52" y="154"/>
                </a:cxn>
                <a:cxn ang="0">
                  <a:pos x="98" y="162"/>
                </a:cxn>
                <a:cxn ang="0">
                  <a:pos x="113" y="185"/>
                </a:cxn>
                <a:cxn ang="0">
                  <a:pos x="120" y="216"/>
                </a:cxn>
                <a:cxn ang="0">
                  <a:pos x="105" y="254"/>
                </a:cxn>
                <a:cxn ang="0">
                  <a:pos x="75" y="270"/>
                </a:cxn>
                <a:cxn ang="0">
                  <a:pos x="52" y="277"/>
                </a:cxn>
                <a:cxn ang="0">
                  <a:pos x="30" y="270"/>
                </a:cxn>
                <a:cxn ang="0">
                  <a:pos x="7" y="247"/>
                </a:cxn>
                <a:cxn ang="0">
                  <a:pos x="0" y="208"/>
                </a:cxn>
                <a:cxn ang="0">
                  <a:pos x="67" y="70"/>
                </a:cxn>
                <a:cxn ang="0">
                  <a:pos x="233" y="0"/>
                </a:cxn>
              </a:cxnLst>
              <a:rect l="0" t="0" r="r" b="b"/>
              <a:pathLst>
                <a:path w="496" h="770">
                  <a:moveTo>
                    <a:pt x="233" y="0"/>
                  </a:moveTo>
                  <a:lnTo>
                    <a:pt x="316" y="16"/>
                  </a:lnTo>
                  <a:lnTo>
                    <a:pt x="391" y="39"/>
                  </a:lnTo>
                  <a:lnTo>
                    <a:pt x="451" y="93"/>
                  </a:lnTo>
                  <a:lnTo>
                    <a:pt x="489" y="154"/>
                  </a:lnTo>
                  <a:lnTo>
                    <a:pt x="496" y="231"/>
                  </a:lnTo>
                  <a:lnTo>
                    <a:pt x="489" y="300"/>
                  </a:lnTo>
                  <a:lnTo>
                    <a:pt x="451" y="370"/>
                  </a:lnTo>
                  <a:lnTo>
                    <a:pt x="399" y="424"/>
                  </a:lnTo>
                  <a:lnTo>
                    <a:pt x="338" y="477"/>
                  </a:lnTo>
                  <a:lnTo>
                    <a:pt x="293" y="516"/>
                  </a:lnTo>
                  <a:lnTo>
                    <a:pt x="241" y="554"/>
                  </a:lnTo>
                  <a:lnTo>
                    <a:pt x="188" y="600"/>
                  </a:lnTo>
                  <a:lnTo>
                    <a:pt x="113" y="670"/>
                  </a:lnTo>
                  <a:lnTo>
                    <a:pt x="316" y="670"/>
                  </a:lnTo>
                  <a:lnTo>
                    <a:pt x="331" y="670"/>
                  </a:lnTo>
                  <a:lnTo>
                    <a:pt x="353" y="670"/>
                  </a:lnTo>
                  <a:lnTo>
                    <a:pt x="376" y="670"/>
                  </a:lnTo>
                  <a:lnTo>
                    <a:pt x="399" y="670"/>
                  </a:lnTo>
                  <a:lnTo>
                    <a:pt x="421" y="670"/>
                  </a:lnTo>
                  <a:lnTo>
                    <a:pt x="429" y="662"/>
                  </a:lnTo>
                  <a:lnTo>
                    <a:pt x="436" y="654"/>
                  </a:lnTo>
                  <a:lnTo>
                    <a:pt x="444" y="631"/>
                  </a:lnTo>
                  <a:lnTo>
                    <a:pt x="451" y="600"/>
                  </a:lnTo>
                  <a:lnTo>
                    <a:pt x="459" y="577"/>
                  </a:lnTo>
                  <a:lnTo>
                    <a:pt x="459" y="554"/>
                  </a:lnTo>
                  <a:lnTo>
                    <a:pt x="496" y="554"/>
                  </a:lnTo>
                  <a:lnTo>
                    <a:pt x="496" y="554"/>
                  </a:lnTo>
                  <a:lnTo>
                    <a:pt x="466" y="770"/>
                  </a:lnTo>
                  <a:lnTo>
                    <a:pt x="0" y="770"/>
                  </a:lnTo>
                  <a:lnTo>
                    <a:pt x="0" y="747"/>
                  </a:lnTo>
                  <a:lnTo>
                    <a:pt x="0" y="739"/>
                  </a:lnTo>
                  <a:lnTo>
                    <a:pt x="7" y="731"/>
                  </a:lnTo>
                  <a:lnTo>
                    <a:pt x="15" y="724"/>
                  </a:lnTo>
                  <a:lnTo>
                    <a:pt x="278" y="447"/>
                  </a:lnTo>
                  <a:lnTo>
                    <a:pt x="323" y="393"/>
                  </a:lnTo>
                  <a:lnTo>
                    <a:pt x="368" y="324"/>
                  </a:lnTo>
                  <a:lnTo>
                    <a:pt x="391" y="231"/>
                  </a:lnTo>
                  <a:lnTo>
                    <a:pt x="376" y="154"/>
                  </a:lnTo>
                  <a:lnTo>
                    <a:pt x="346" y="100"/>
                  </a:lnTo>
                  <a:lnTo>
                    <a:pt x="293" y="62"/>
                  </a:lnTo>
                  <a:lnTo>
                    <a:pt x="218" y="47"/>
                  </a:lnTo>
                  <a:lnTo>
                    <a:pt x="173" y="47"/>
                  </a:lnTo>
                  <a:lnTo>
                    <a:pt x="128" y="70"/>
                  </a:lnTo>
                  <a:lnTo>
                    <a:pt x="90" y="100"/>
                  </a:lnTo>
                  <a:lnTo>
                    <a:pt x="52" y="154"/>
                  </a:lnTo>
                  <a:lnTo>
                    <a:pt x="82" y="154"/>
                  </a:lnTo>
                  <a:lnTo>
                    <a:pt x="98" y="162"/>
                  </a:lnTo>
                  <a:lnTo>
                    <a:pt x="105" y="177"/>
                  </a:lnTo>
                  <a:lnTo>
                    <a:pt x="113" y="185"/>
                  </a:lnTo>
                  <a:lnTo>
                    <a:pt x="120" y="200"/>
                  </a:lnTo>
                  <a:lnTo>
                    <a:pt x="120" y="216"/>
                  </a:lnTo>
                  <a:lnTo>
                    <a:pt x="113" y="231"/>
                  </a:lnTo>
                  <a:lnTo>
                    <a:pt x="105" y="254"/>
                  </a:lnTo>
                  <a:lnTo>
                    <a:pt x="90" y="262"/>
                  </a:lnTo>
                  <a:lnTo>
                    <a:pt x="75" y="270"/>
                  </a:lnTo>
                  <a:lnTo>
                    <a:pt x="60" y="277"/>
                  </a:lnTo>
                  <a:lnTo>
                    <a:pt x="52" y="277"/>
                  </a:lnTo>
                  <a:lnTo>
                    <a:pt x="45" y="270"/>
                  </a:lnTo>
                  <a:lnTo>
                    <a:pt x="30" y="270"/>
                  </a:lnTo>
                  <a:lnTo>
                    <a:pt x="22" y="262"/>
                  </a:lnTo>
                  <a:lnTo>
                    <a:pt x="7" y="247"/>
                  </a:lnTo>
                  <a:lnTo>
                    <a:pt x="0" y="231"/>
                  </a:lnTo>
                  <a:lnTo>
                    <a:pt x="0" y="208"/>
                  </a:lnTo>
                  <a:lnTo>
                    <a:pt x="15" y="131"/>
                  </a:lnTo>
                  <a:lnTo>
                    <a:pt x="67" y="70"/>
                  </a:lnTo>
                  <a:lnTo>
                    <a:pt x="135" y="24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24057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1569"/>
                </a:cxn>
                <a:cxn ang="0">
                  <a:pos x="158" y="1569"/>
                </a:cxn>
                <a:cxn ang="0">
                  <a:pos x="158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1569"/>
                  </a:lnTo>
                  <a:lnTo>
                    <a:pt x="158" y="1569"/>
                  </a:lnTo>
                  <a:lnTo>
                    <a:pt x="15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24501" y="1294"/>
              <a:ext cx="219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9" y="0"/>
                </a:cxn>
                <a:cxn ang="0">
                  <a:pos x="219" y="1631"/>
                </a:cxn>
                <a:cxn ang="0">
                  <a:pos x="0" y="1631"/>
                </a:cxn>
                <a:cxn ang="0">
                  <a:pos x="0" y="1569"/>
                </a:cxn>
                <a:cxn ang="0">
                  <a:pos x="158" y="1569"/>
                </a:cxn>
                <a:cxn ang="0">
                  <a:pos x="158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219" h="1631">
                  <a:moveTo>
                    <a:pt x="0" y="0"/>
                  </a:moveTo>
                  <a:lnTo>
                    <a:pt x="219" y="0"/>
                  </a:lnTo>
                  <a:lnTo>
                    <a:pt x="219" y="1631"/>
                  </a:lnTo>
                  <a:lnTo>
                    <a:pt x="0" y="1631"/>
                  </a:lnTo>
                  <a:lnTo>
                    <a:pt x="0" y="1569"/>
                  </a:lnTo>
                  <a:lnTo>
                    <a:pt x="158" y="1569"/>
                  </a:lnTo>
                  <a:lnTo>
                    <a:pt x="15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9" grpId="0"/>
      <p:bldP spid="30" grpId="0"/>
      <p:bldP spid="56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685800" y="60960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112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LG Theory as SQM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Web-based Formalism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82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Summary &amp; Outlook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096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Boosted </a:t>
            </a:r>
            <a:r>
              <a:rPr lang="en-US" sz="2800" dirty="0" err="1" smtClean="0">
                <a:solidFill>
                  <a:srgbClr val="FF0000"/>
                </a:solidFill>
              </a:rPr>
              <a:t>Solitons</a:t>
            </a:r>
            <a:r>
              <a:rPr lang="en-US" sz="2800" dirty="0" smtClean="0">
                <a:solidFill>
                  <a:srgbClr val="FF0000"/>
                </a:solidFill>
              </a:rPr>
              <a:t> &amp; </a:t>
            </a:r>
            <a:r>
              <a:rPr lang="en-US" sz="2800" dirty="0" err="1" smtClean="0">
                <a:solidFill>
                  <a:srgbClr val="FF0000"/>
                </a:solidFill>
              </a:rPr>
              <a:t>Soliton</a:t>
            </a:r>
            <a:r>
              <a:rPr lang="en-US" sz="2800" dirty="0" smtClean="0">
                <a:solidFill>
                  <a:srgbClr val="FF0000"/>
                </a:solidFill>
              </a:rPr>
              <a:t> Fans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096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Goals, Results, Questions Old &amp; New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85800" y="1981200"/>
            <a:ext cx="45944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Some Review of LG Theory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0366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Summary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1295400"/>
            <a:ext cx="914400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sz="2800" dirty="0" err="1" smtClean="0">
                <a:solidFill>
                  <a:srgbClr val="FF0000"/>
                </a:solidFill>
              </a:rPr>
              <a:t>Instantons</a:t>
            </a:r>
            <a:r>
              <a:rPr lang="en-US" sz="2800" dirty="0" smtClean="0">
                <a:solidFill>
                  <a:srgbClr val="FF0000"/>
                </a:solidFill>
              </a:rPr>
              <a:t> effects can be thought of in terms of an ``effective theory’’ of BPS particles. </a:t>
            </a:r>
          </a:p>
          <a:p>
            <a:pPr marL="342900" indent="-342900">
              <a:buAutoNum type="arabicPeriod"/>
            </a:pPr>
            <a:endParaRPr lang="en-US" sz="2800" dirty="0" smtClean="0"/>
          </a:p>
          <a:p>
            <a:pPr marL="342900" indent="-342900"/>
            <a:r>
              <a:rPr lang="en-US" sz="2800" dirty="0" smtClean="0">
                <a:solidFill>
                  <a:srgbClr val="7030A0"/>
                </a:solidFill>
              </a:rPr>
              <a:t>2</a:t>
            </a:r>
            <a:r>
              <a:rPr lang="en-US" sz="2800" dirty="0" smtClean="0"/>
              <a:t>. </a:t>
            </a:r>
            <a:r>
              <a:rPr lang="en-US" sz="2800" dirty="0" smtClean="0">
                <a:solidFill>
                  <a:srgbClr val="800080"/>
                </a:solidFill>
              </a:rPr>
              <a:t>This naturally leads to L</a:t>
            </a:r>
            <a:r>
              <a:rPr lang="en-US" sz="2800" dirty="0" smtClean="0">
                <a:solidFill>
                  <a:srgbClr val="800080"/>
                </a:solidFill>
                <a:sym typeface="Mathematica1"/>
              </a:rPr>
              <a:t> and A </a:t>
            </a:r>
            <a:r>
              <a:rPr lang="en-US" sz="2800" dirty="0" smtClean="0">
                <a:solidFill>
                  <a:srgbClr val="800080"/>
                </a:solidFill>
              </a:rPr>
              <a:t> structures. </a:t>
            </a:r>
          </a:p>
          <a:p>
            <a:pPr marL="342900" indent="-342900"/>
            <a:endParaRPr lang="en-US" sz="2800" dirty="0" smtClean="0">
              <a:solidFill>
                <a:srgbClr val="800080"/>
              </a:solidFill>
            </a:endParaRPr>
          </a:p>
          <a:p>
            <a:pPr marL="342900" indent="-342900"/>
            <a:r>
              <a:rPr lang="en-US" sz="2800" dirty="0" smtClean="0">
                <a:solidFill>
                  <a:srgbClr val="009900"/>
                </a:solidFill>
              </a:rPr>
              <a:t>3</a:t>
            </a:r>
            <a:r>
              <a:rPr lang="en-US" sz="2800" dirty="0" smtClean="0">
                <a:solidFill>
                  <a:srgbClr val="800080"/>
                </a:solidFill>
              </a:rPr>
              <a:t>. </a:t>
            </a:r>
            <a:r>
              <a:rPr lang="en-US" sz="2800" dirty="0" smtClean="0">
                <a:solidFill>
                  <a:srgbClr val="009900"/>
                </a:solidFill>
              </a:rPr>
              <a:t>As an application, the set of BPS states on an interval does not satisfy the naïve clustering of classical BPS </a:t>
            </a:r>
            <a:r>
              <a:rPr lang="en-US" sz="2800" dirty="0" err="1" smtClean="0">
                <a:solidFill>
                  <a:srgbClr val="009900"/>
                </a:solidFill>
              </a:rPr>
              <a:t>solitons</a:t>
            </a:r>
            <a:r>
              <a:rPr lang="en-US" sz="2800" dirty="0" smtClean="0">
                <a:solidFill>
                  <a:srgbClr val="009900"/>
                </a:solidFill>
              </a:rPr>
              <a:t>. </a:t>
            </a:r>
          </a:p>
          <a:p>
            <a:pPr marL="342900" indent="-342900"/>
            <a:endParaRPr lang="en-US" sz="2800" dirty="0" smtClean="0">
              <a:solidFill>
                <a:srgbClr val="800080"/>
              </a:solidFill>
            </a:endParaRPr>
          </a:p>
          <a:p>
            <a:pPr marL="342900" indent="-342900"/>
            <a:r>
              <a:rPr lang="en-US" sz="2800" dirty="0" smtClean="0">
                <a:solidFill>
                  <a:srgbClr val="0000FF"/>
                </a:solidFill>
              </a:rPr>
              <a:t>4</a:t>
            </a:r>
            <a:r>
              <a:rPr lang="en-US" sz="2800" dirty="0" smtClean="0">
                <a:solidFill>
                  <a:srgbClr val="800080"/>
                </a:solidFill>
              </a:rPr>
              <a:t>. </a:t>
            </a:r>
            <a:r>
              <a:rPr lang="en-US" sz="2800" dirty="0" smtClean="0">
                <a:solidFill>
                  <a:srgbClr val="0000FF"/>
                </a:solidFill>
              </a:rPr>
              <a:t>When there are families of LG </a:t>
            </a:r>
            <a:r>
              <a:rPr lang="en-US" sz="2800" dirty="0" err="1" smtClean="0">
                <a:solidFill>
                  <a:srgbClr val="0000FF"/>
                </a:solidFill>
              </a:rPr>
              <a:t>superpotentials</a:t>
            </a:r>
            <a:r>
              <a:rPr lang="en-US" sz="2800" dirty="0" smtClean="0">
                <a:solidFill>
                  <a:srgbClr val="0000FF"/>
                </a:solidFill>
              </a:rPr>
              <a:t> there is a notion of parallel transport of the A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</a:t>
            </a:r>
            <a:r>
              <a:rPr lang="en-US" sz="2800" dirty="0" smtClean="0">
                <a:solidFill>
                  <a:srgbClr val="0000FF"/>
                </a:solidFill>
              </a:rPr>
              <a:t> categories.</a:t>
            </a:r>
            <a:r>
              <a:rPr lang="en-US" sz="2800" dirty="0" smtClean="0"/>
              <a:t> </a:t>
            </a:r>
          </a:p>
          <a:p>
            <a:pPr marL="342900" indent="-342900">
              <a:buAutoNum type="arabicPeriod"/>
            </a:pPr>
            <a:endParaRPr lang="en-US" sz="28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Outlook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-21220" y="14478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00FF"/>
                </a:solidFill>
              </a:rPr>
              <a:t>1</a:t>
            </a:r>
            <a:r>
              <a:rPr lang="en-US" sz="2800" dirty="0" smtClean="0">
                <a:solidFill>
                  <a:srgbClr val="0000FF"/>
                </a:solidFill>
              </a:rPr>
              <a:t>.  Relation to S-matrix singularities? </a:t>
            </a:r>
            <a:endParaRPr lang="en-US" sz="2800" dirty="0">
              <a:solidFill>
                <a:srgbClr val="0000FF"/>
              </a:solidFill>
              <a:latin typeface="Monotype Corsiva" pitchFamily="66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4191000"/>
            <a:ext cx="8686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9900"/>
                </a:solidFill>
              </a:rPr>
              <a:t>3</a:t>
            </a:r>
            <a:r>
              <a:rPr lang="en-US" sz="2800" dirty="0" smtClean="0">
                <a:solidFill>
                  <a:srgbClr val="009900"/>
                </a:solidFill>
              </a:rPr>
              <a:t>. Generalization to 2d4d systems: </a:t>
            </a:r>
            <a:r>
              <a:rPr lang="en-US" sz="2800" dirty="0" err="1" smtClean="0">
                <a:solidFill>
                  <a:srgbClr val="009900"/>
                </a:solidFill>
              </a:rPr>
              <a:t>Categorification</a:t>
            </a:r>
            <a:r>
              <a:rPr lang="en-US" sz="2800" dirty="0" smtClean="0">
                <a:solidFill>
                  <a:srgbClr val="009900"/>
                </a:solidFill>
              </a:rPr>
              <a:t> of the 2d4d WCF.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55626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4</a:t>
            </a:r>
            <a:r>
              <a:rPr lang="en-US" sz="2800" dirty="0" smtClean="0">
                <a:solidFill>
                  <a:srgbClr val="C00000"/>
                </a:solidFill>
              </a:rPr>
              <a:t>. Computability of Witten’s approach to knot homology? Relation to other approaches to knot homology?  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-6752" y="2667000"/>
            <a:ext cx="8458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800080"/>
                </a:solidFill>
              </a:rPr>
              <a:t>2</a:t>
            </a:r>
            <a:r>
              <a:rPr lang="en-US" sz="2800" dirty="0" smtClean="0">
                <a:solidFill>
                  <a:srgbClr val="800080"/>
                </a:solidFill>
              </a:rPr>
              <a:t>. Are these examples of universal identities for massive 1+1 N=(2,2) QFT?  </a:t>
            </a:r>
            <a:endParaRPr lang="en-US" sz="2800" dirty="0">
              <a:solidFill>
                <a:srgbClr val="80008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76200" y="228600"/>
            <a:ext cx="92202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These BPS indices were studied by [</a:t>
            </a:r>
            <a:r>
              <a:rPr lang="en-US" sz="2800" dirty="0" err="1" smtClean="0">
                <a:solidFill>
                  <a:srgbClr val="FF0000"/>
                </a:solidFill>
              </a:rPr>
              <a:t>Cecotti</a:t>
            </a:r>
            <a:r>
              <a:rPr lang="en-US" sz="2800" dirty="0" smtClean="0">
                <a:solidFill>
                  <a:srgbClr val="FF0000"/>
                </a:solidFill>
              </a:rPr>
              <a:t>, </a:t>
            </a:r>
            <a:r>
              <a:rPr lang="en-US" sz="2800" dirty="0" err="1" smtClean="0">
                <a:solidFill>
                  <a:srgbClr val="FF0000"/>
                </a:solidFill>
              </a:rPr>
              <a:t>Fendley</a:t>
            </a:r>
            <a:r>
              <a:rPr lang="en-US" sz="2800" dirty="0" smtClean="0">
                <a:solidFill>
                  <a:srgbClr val="FF0000"/>
                </a:solidFill>
              </a:rPr>
              <a:t>, </a:t>
            </a:r>
            <a:r>
              <a:rPr lang="en-US" sz="2800" dirty="0" err="1" smtClean="0">
                <a:solidFill>
                  <a:srgbClr val="FF0000"/>
                </a:solidFill>
              </a:rPr>
              <a:t>Intriligator</a:t>
            </a:r>
            <a:r>
              <a:rPr lang="en-US" sz="2800" dirty="0" smtClean="0">
                <a:solidFill>
                  <a:srgbClr val="FF0000"/>
                </a:solidFill>
              </a:rPr>
              <a:t>, </a:t>
            </a:r>
            <a:r>
              <a:rPr lang="en-US" sz="2800" dirty="0" err="1" smtClean="0">
                <a:solidFill>
                  <a:srgbClr val="FF0000"/>
                </a:solidFill>
              </a:rPr>
              <a:t>Vafa</a:t>
            </a:r>
            <a:r>
              <a:rPr lang="en-US" sz="2800" dirty="0" smtClean="0">
                <a:solidFill>
                  <a:srgbClr val="FF0000"/>
                </a:solidFill>
              </a:rPr>
              <a:t> and by </a:t>
            </a:r>
            <a:r>
              <a:rPr lang="en-US" sz="2800" dirty="0" err="1" smtClean="0">
                <a:solidFill>
                  <a:srgbClr val="FF0000"/>
                </a:solidFill>
              </a:rPr>
              <a:t>Cecotti</a:t>
            </a:r>
            <a:r>
              <a:rPr lang="en-US" sz="2800" dirty="0" smtClean="0">
                <a:solidFill>
                  <a:srgbClr val="FF0000"/>
                </a:solidFill>
              </a:rPr>
              <a:t> &amp; </a:t>
            </a:r>
            <a:r>
              <a:rPr lang="en-US" sz="2800" dirty="0" err="1" smtClean="0">
                <a:solidFill>
                  <a:srgbClr val="FF0000"/>
                </a:solidFill>
              </a:rPr>
              <a:t>Vafa</a:t>
            </a:r>
            <a:r>
              <a:rPr lang="en-US" sz="2800" dirty="0" smtClean="0">
                <a:solidFill>
                  <a:srgbClr val="FF0000"/>
                </a:solidFill>
              </a:rPr>
              <a:t>]. They found the wall-crossing phenomena: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2819400" y="4724400"/>
            <a:ext cx="304800" cy="3048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5029200" y="3048000"/>
            <a:ext cx="304800" cy="3048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685800" y="1676400"/>
            <a:ext cx="7848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Given a one-parameter family of W’s: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5029200" y="4724400"/>
            <a:ext cx="304800" cy="3048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2819400" y="3048000"/>
            <a:ext cx="304800" cy="3048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0" y="2590800"/>
            <a:ext cx="862965" cy="64579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4572000"/>
            <a:ext cx="977265" cy="64579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2667000"/>
            <a:ext cx="1200150" cy="84582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5000" y="4191000"/>
            <a:ext cx="1211580" cy="98298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5638800"/>
            <a:ext cx="8281035" cy="897255"/>
          </a:xfrm>
          <a:prstGeom prst="rect">
            <a:avLst/>
          </a:prstGeom>
        </p:spPr>
      </p:pic>
      <p:cxnSp>
        <p:nvCxnSpPr>
          <p:cNvPr id="20" name="Straight Arrow Connector 19"/>
          <p:cNvCxnSpPr/>
          <p:nvPr/>
        </p:nvCxnSpPr>
        <p:spPr>
          <a:xfrm>
            <a:off x="3352800" y="3429000"/>
            <a:ext cx="1600200" cy="1143000"/>
          </a:xfrm>
          <a:prstGeom prst="straightConnector1">
            <a:avLst/>
          </a:prstGeom>
          <a:ln w="38100">
            <a:solidFill>
              <a:srgbClr val="66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5195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 animBg="1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685800" y="28956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LG Theory as SQM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Web-based Formalism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82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7620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Boosted </a:t>
            </a:r>
            <a:r>
              <a:rPr lang="en-US" sz="2800" dirty="0" err="1"/>
              <a:t>Solitons</a:t>
            </a:r>
            <a:r>
              <a:rPr lang="en-US" sz="2800" dirty="0"/>
              <a:t> &amp; </a:t>
            </a:r>
            <a:r>
              <a:rPr lang="en-US" sz="2800" dirty="0" err="1"/>
              <a:t>Soliton</a:t>
            </a:r>
            <a:r>
              <a:rPr lang="en-US" sz="2800" dirty="0"/>
              <a:t> Fans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858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Goals, Results, Questions Old &amp; New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85800" y="1981200"/>
            <a:ext cx="45944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Some Review of LG Theory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8575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FF0066"/>
                </a:solidFill>
              </a:rPr>
              <a:t>Goals &amp; Results - 1 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23149" y="990600"/>
            <a:ext cx="883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Goal:  Say everything we can about the theory in the far IR.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610" y="3429000"/>
            <a:ext cx="8610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Result: When we take into account the BPS states there is an extremely rich mathematical structure. 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52400" y="5288340"/>
            <a:ext cx="8991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We develop a formalism – which we call the ``web-based formalism’’ – (that’s the ``big machine’’)  - which shows that: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2209800"/>
            <a:ext cx="8077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Since the theory is massive this would appear to be trivial. </a:t>
            </a:r>
          </a:p>
        </p:txBody>
      </p:sp>
    </p:spTree>
    <p:extLst>
      <p:ext uri="{BB962C8B-B14F-4D97-AF65-F5344CB8AC3E}">
        <p14:creationId xmlns:p14="http://schemas.microsoft.com/office/powerpoint/2010/main" val="2588828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7" grpId="0"/>
      <p:bldP spid="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0" y="5486400"/>
            <a:ext cx="9220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(A</a:t>
            </a:r>
            <a:r>
              <a:rPr lang="en-US" sz="24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  and </a:t>
            </a:r>
            <a:r>
              <a:rPr lang="en-US" sz="2400" dirty="0">
                <a:solidFill>
                  <a:srgbClr val="7030A0"/>
                </a:solidFill>
              </a:rPr>
              <a:t>L</a:t>
            </a:r>
            <a:r>
              <a:rPr lang="en-US" sz="24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  are mathematical structures which play an important role in open and closed string field theory, </a:t>
            </a:r>
            <a:r>
              <a:rPr lang="en-US" sz="2400" dirty="0" err="1" smtClean="0">
                <a:solidFill>
                  <a:srgbClr val="7030A0"/>
                </a:solidFill>
                <a:sym typeface="Mathematica1" panose="05000502060100000001" pitchFamily="2" charset="2"/>
              </a:rPr>
              <a:t>respectivey</a:t>
            </a:r>
            <a:r>
              <a:rPr lang="en-US" sz="24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. Strangely, they show up here. )  </a:t>
            </a:r>
            <a:endParaRPr lang="en-US" sz="2400" dirty="0">
              <a:solidFill>
                <a:srgbClr val="7030A0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kern="0" dirty="0" smtClean="0">
                <a:solidFill>
                  <a:srgbClr val="FF0066"/>
                </a:solidFill>
              </a:rPr>
              <a:t>Goals &amp; Results - 2  </a:t>
            </a:r>
            <a:endParaRPr lang="en-US" kern="0" dirty="0"/>
          </a:p>
        </p:txBody>
      </p:sp>
      <p:sp>
        <p:nvSpPr>
          <p:cNvPr id="7" name="TextBox 6"/>
          <p:cNvSpPr txBox="1"/>
          <p:nvPr/>
        </p:nvSpPr>
        <p:spPr>
          <a:xfrm>
            <a:off x="0" y="12954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BPS states have ``interaction amplitudes’’ governed by an L</a:t>
            </a:r>
            <a:r>
              <a:rPr lang="en-US" sz="28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 algebra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38862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There is an A</a:t>
            </a:r>
            <a:r>
              <a:rPr lang="en-US" sz="28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 category of </a:t>
            </a:r>
            <a:r>
              <a:rPr lang="en-US" sz="2800" dirty="0" err="1" smtClean="0">
                <a:solidFill>
                  <a:srgbClr val="0000FF"/>
                </a:solidFill>
                <a:sym typeface="Mathematica1" panose="05000502060100000001" pitchFamily="2" charset="2"/>
              </a:rPr>
              <a:t>branes</a:t>
            </a:r>
            <a:r>
              <a:rPr lang="en-US" sz="28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/boundary conditions, with amplitudes for emission of BPS particles from the boundary governed by an </a:t>
            </a:r>
            <a:r>
              <a:rPr lang="en-US" sz="2800" dirty="0">
                <a:solidFill>
                  <a:srgbClr val="0000FF"/>
                </a:solidFill>
              </a:rPr>
              <a:t>A</a:t>
            </a:r>
            <a:r>
              <a:rPr lang="en-US" sz="2800" dirty="0">
                <a:solidFill>
                  <a:srgbClr val="0000FF"/>
                </a:solidFill>
                <a:sym typeface="Mathematica1" panose="05000502060100000001" pitchFamily="2" charset="2"/>
              </a:rPr>
              <a:t> </a:t>
            </a:r>
            <a:r>
              <a:rPr lang="en-US" sz="28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 algebra.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25146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A5246"/>
                </a:solidFill>
              </a:rPr>
              <a:t>(That is, using just IR data we can define an L</a:t>
            </a:r>
            <a:r>
              <a:rPr lang="en-US" sz="2400" dirty="0" smtClean="0">
                <a:solidFill>
                  <a:srgbClr val="7A5246"/>
                </a:solidFill>
                <a:sym typeface="Mathematica1" panose="05000502060100000001" pitchFamily="2" charset="2"/>
              </a:rPr>
              <a:t>  - algebra and there are ``interaction </a:t>
            </a:r>
            <a:r>
              <a:rPr lang="en-US" sz="2400" dirty="0" err="1" smtClean="0">
                <a:solidFill>
                  <a:srgbClr val="7A5246"/>
                </a:solidFill>
                <a:sym typeface="Mathematica1" panose="05000502060100000001" pitchFamily="2" charset="2"/>
              </a:rPr>
              <a:t>almplitudes</a:t>
            </a:r>
            <a:r>
              <a:rPr lang="en-US" sz="2400" dirty="0" smtClean="0">
                <a:solidFill>
                  <a:srgbClr val="7A5246"/>
                </a:solidFill>
                <a:sym typeface="Mathematica1" panose="05000502060100000001" pitchFamily="2" charset="2"/>
              </a:rPr>
              <a:t>’’ of BPS states that define a solution to the Maurer-</a:t>
            </a:r>
            <a:r>
              <a:rPr lang="en-US" sz="2400" dirty="0" err="1" smtClean="0">
                <a:solidFill>
                  <a:srgbClr val="7A5246"/>
                </a:solidFill>
                <a:sym typeface="Mathematica1" panose="05000502060100000001" pitchFamily="2" charset="2"/>
              </a:rPr>
              <a:t>Cartan</a:t>
            </a:r>
            <a:r>
              <a:rPr lang="en-US" sz="2400" dirty="0" smtClean="0">
                <a:solidFill>
                  <a:srgbClr val="7A5246"/>
                </a:solidFill>
                <a:sym typeface="Mathematica1" panose="05000502060100000001" pitchFamily="2" charset="2"/>
              </a:rPr>
              <a:t> equation of that algebra.)      </a:t>
            </a:r>
            <a:endParaRPr lang="en-US" sz="2400" dirty="0">
              <a:solidFill>
                <a:srgbClr val="7A52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23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0" y="4038600"/>
            <a:ext cx="9144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Half-</a:t>
            </a:r>
            <a:r>
              <a:rPr lang="en-US" sz="2800" dirty="0" err="1" smtClean="0">
                <a:solidFill>
                  <a:srgbClr val="C00000"/>
                </a:solidFill>
              </a:rPr>
              <a:t>susy</a:t>
            </a:r>
            <a:r>
              <a:rPr lang="en-US" sz="2800" dirty="0" smtClean="0">
                <a:solidFill>
                  <a:srgbClr val="C00000"/>
                </a:solidFill>
              </a:rPr>
              <a:t> interfaces form an </a:t>
            </a:r>
            <a:r>
              <a:rPr lang="en-US" sz="2800" dirty="0">
                <a:solidFill>
                  <a:srgbClr val="C00000"/>
                </a:solidFill>
              </a:rPr>
              <a:t>A</a:t>
            </a:r>
            <a:r>
              <a:rPr lang="en-US" sz="28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 2-category, and to a continuous family of theories we associate a flat parallel transport of </a:t>
            </a:r>
            <a:r>
              <a:rPr lang="en-US" sz="2800" dirty="0" err="1">
                <a:solidFill>
                  <a:srgbClr val="C00000"/>
                </a:solidFill>
                <a:sym typeface="Mathematica1" panose="05000502060100000001" pitchFamily="2" charset="2"/>
              </a:rPr>
              <a:t>b</a:t>
            </a:r>
            <a:r>
              <a:rPr lang="en-US" sz="2800" dirty="0" err="1" smtClean="0">
                <a:solidFill>
                  <a:srgbClr val="C00000"/>
                </a:solidFill>
                <a:sym typeface="Mathematica1" panose="05000502060100000001" pitchFamily="2" charset="2"/>
              </a:rPr>
              <a:t>rane</a:t>
            </a:r>
            <a:r>
              <a:rPr lang="en-US" sz="28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categories.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914400"/>
            <a:ext cx="88392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If we have continuous families of theories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(e.g. a continuous family of LG </a:t>
            </a:r>
            <a:r>
              <a:rPr lang="en-US" sz="2800" dirty="0" err="1" smtClean="0">
                <a:solidFill>
                  <a:srgbClr val="0000FF"/>
                </a:solidFill>
              </a:rPr>
              <a:t>superpotentials</a:t>
            </a:r>
            <a:r>
              <a:rPr lang="en-US" sz="2800" dirty="0" smtClean="0">
                <a:solidFill>
                  <a:srgbClr val="0000FF"/>
                </a:solidFill>
              </a:rPr>
              <a:t>) 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then we can construct half-</a:t>
            </a:r>
            <a:r>
              <a:rPr lang="en-US" sz="2800" dirty="0" err="1" smtClean="0">
                <a:solidFill>
                  <a:srgbClr val="0000FF"/>
                </a:solidFill>
              </a:rPr>
              <a:t>supersymmetric</a:t>
            </a:r>
            <a:r>
              <a:rPr lang="en-US" sz="2800" dirty="0" smtClean="0">
                <a:solidFill>
                  <a:srgbClr val="0000FF"/>
                </a:solidFill>
              </a:rPr>
              <a:t> interfaces between the theories.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457200" y="76200"/>
            <a:ext cx="82296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kern="0" dirty="0" smtClean="0">
                <a:solidFill>
                  <a:srgbClr val="FF0066"/>
                </a:solidFill>
              </a:rPr>
              <a:t>Goals &amp; Results - 3  </a:t>
            </a:r>
            <a:endParaRPr lang="en-US" kern="0" dirty="0"/>
          </a:p>
        </p:txBody>
      </p:sp>
      <p:sp>
        <p:nvSpPr>
          <p:cNvPr id="9" name="TextBox 8"/>
          <p:cNvSpPr txBox="1"/>
          <p:nvPr/>
        </p:nvSpPr>
        <p:spPr>
          <a:xfrm>
            <a:off x="0" y="56388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 flatness of this connection implies, and is a </a:t>
            </a:r>
            <a:r>
              <a:rPr lang="en-US" sz="2800" dirty="0" err="1" smtClean="0">
                <a:solidFill>
                  <a:srgbClr val="FF0000"/>
                </a:solidFill>
              </a:rPr>
              <a:t>categorification</a:t>
            </a:r>
            <a:r>
              <a:rPr lang="en-US" sz="2800" dirty="0" smtClean="0">
                <a:solidFill>
                  <a:srgbClr val="FF0000"/>
                </a:solidFill>
              </a:rPr>
              <a:t> of, the 2d wall-crossing formula</a:t>
            </a:r>
            <a:r>
              <a:rPr lang="en-US" sz="28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.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-14468" y="2895600"/>
            <a:ext cx="8839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These interfaces can be used to ``implement’’ wall-crossing. </a:t>
            </a:r>
            <a:endParaRPr lang="en-US" sz="28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965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9" grpId="0"/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www.jigzone.com/p/jz/jz1/The_Scream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9558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http://activerain.com/image_store/uploads/6/9/0/2/2/ar12331172792209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2971800"/>
            <a:ext cx="3052056" cy="2945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http://images.vkf-renzel.com/img/art/e/emergency_exit_sign_left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-609600"/>
            <a:ext cx="2619375" cy="2619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encrypted-tbn2.gstatic.com/images?q=tbn:ANd9GcQXG_g2HQVnLFkfRFn3vpgTdE-QpRjPJocxaTszlfSy8WtWpA4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524000"/>
            <a:ext cx="6476999" cy="29743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762000" y="4267200"/>
            <a:ext cx="4800600" cy="533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32" name="Picture 8" descr="http://static.coleparmer.com/large_images/61014_43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8900" y="-304800"/>
            <a:ext cx="2705100" cy="270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78635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Some Old Questions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1219200"/>
            <a:ext cx="1771650" cy="96012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3800" y="3962400"/>
            <a:ext cx="491490" cy="554355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762000" y="1143000"/>
            <a:ext cx="5181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What are the BPS states on </a:t>
            </a:r>
            <a:r>
              <a:rPr lang="en-US" sz="3200" dirty="0" smtClean="0">
                <a:solidFill>
                  <a:srgbClr val="0000FF"/>
                </a:solidFill>
                <a:latin typeface="Mathematica7Mono" panose="00000400000000000000" pitchFamily="2" charset="0"/>
                <a:ea typeface="Mathematica7Mono" panose="00000400000000000000" pitchFamily="2" charset="0"/>
              </a:rPr>
              <a:t>R</a:t>
            </a:r>
            <a:r>
              <a:rPr lang="en-US" sz="3200" dirty="0" smtClean="0">
                <a:solidFill>
                  <a:srgbClr val="0000FF"/>
                </a:solidFill>
              </a:rPr>
              <a:t>  in sector </a:t>
            </a:r>
            <a:r>
              <a:rPr lang="en-US" sz="3200" dirty="0" err="1" smtClean="0">
                <a:solidFill>
                  <a:srgbClr val="0000FF"/>
                </a:solidFill>
              </a:rPr>
              <a:t>ij</a:t>
            </a:r>
            <a:r>
              <a:rPr lang="en-US" sz="3200" dirty="0" smtClean="0">
                <a:solidFill>
                  <a:srgbClr val="0000FF"/>
                </a:solidFill>
              </a:rPr>
              <a:t>  ?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38200" y="3657600"/>
            <a:ext cx="6858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What are the </a:t>
            </a:r>
            <a:r>
              <a:rPr lang="en-US" sz="3200" dirty="0" err="1" smtClean="0">
                <a:solidFill>
                  <a:srgbClr val="FF0000"/>
                </a:solidFill>
              </a:rPr>
              <a:t>branes</a:t>
            </a:r>
            <a:r>
              <a:rPr lang="en-US" sz="3200" dirty="0" smtClean="0">
                <a:solidFill>
                  <a:srgbClr val="FF0000"/>
                </a:solidFill>
              </a:rPr>
              <a:t>/half-BPS boundary conditions ?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04800" y="2514600"/>
            <a:ext cx="8305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Fendley</a:t>
            </a:r>
            <a:r>
              <a:rPr lang="en-US" dirty="0" smtClean="0"/>
              <a:t> &amp; </a:t>
            </a:r>
            <a:r>
              <a:rPr lang="en-US" dirty="0" err="1" smtClean="0"/>
              <a:t>Intriligator</a:t>
            </a:r>
            <a:r>
              <a:rPr lang="en-US" dirty="0" smtClean="0"/>
              <a:t>; </a:t>
            </a:r>
            <a:r>
              <a:rPr lang="en-US" dirty="0" err="1" smtClean="0"/>
              <a:t>Cecotti</a:t>
            </a:r>
            <a:r>
              <a:rPr lang="en-US" dirty="0" smtClean="0"/>
              <a:t>, </a:t>
            </a:r>
            <a:r>
              <a:rPr lang="en-US" dirty="0" err="1" smtClean="0"/>
              <a:t>Fendley</a:t>
            </a:r>
            <a:r>
              <a:rPr lang="en-US" dirty="0" smtClean="0"/>
              <a:t>, </a:t>
            </a:r>
            <a:r>
              <a:rPr lang="en-US" dirty="0" err="1" smtClean="0"/>
              <a:t>Intriligator</a:t>
            </a:r>
            <a:r>
              <a:rPr lang="en-US" dirty="0" smtClean="0"/>
              <a:t>, </a:t>
            </a:r>
            <a:r>
              <a:rPr lang="en-US" dirty="0" err="1" smtClean="0"/>
              <a:t>Vafa</a:t>
            </a:r>
            <a:r>
              <a:rPr lang="en-US" dirty="0" smtClean="0"/>
              <a:t>;  </a:t>
            </a:r>
            <a:r>
              <a:rPr lang="en-US" dirty="0" err="1" smtClean="0"/>
              <a:t>Cecotti</a:t>
            </a:r>
            <a:r>
              <a:rPr lang="en-US" dirty="0" smtClean="0"/>
              <a:t> &amp; </a:t>
            </a:r>
            <a:r>
              <a:rPr lang="en-US" dirty="0" err="1" smtClean="0"/>
              <a:t>Vafa</a:t>
            </a:r>
            <a:r>
              <a:rPr lang="en-US" dirty="0" smtClean="0"/>
              <a:t>  c. 1991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0" y="4953000"/>
            <a:ext cx="9035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Hori, Iqbal, </a:t>
            </a:r>
            <a:r>
              <a:rPr lang="en-US" dirty="0" err="1" smtClean="0"/>
              <a:t>Vafa</a:t>
            </a:r>
            <a:r>
              <a:rPr lang="en-US" dirty="0" smtClean="0"/>
              <a:t>  c. 2000 &amp;  Much mathematical work on A-</a:t>
            </a:r>
            <a:r>
              <a:rPr lang="en-US" dirty="0" err="1" smtClean="0"/>
              <a:t>branes</a:t>
            </a:r>
            <a:r>
              <a:rPr lang="en-US" dirty="0" smtClean="0"/>
              <a:t> and </a:t>
            </a:r>
            <a:r>
              <a:rPr lang="en-US" dirty="0" err="1" smtClean="0"/>
              <a:t>Fukaya</a:t>
            </a:r>
            <a:r>
              <a:rPr lang="en-US" dirty="0" smtClean="0"/>
              <a:t>-Seidel categories. 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76200" y="5773066"/>
            <a:ext cx="9067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We clarify the relation to the </a:t>
            </a:r>
            <a:r>
              <a:rPr lang="en-US" sz="3200" dirty="0" err="1" smtClean="0">
                <a:solidFill>
                  <a:srgbClr val="C00000"/>
                </a:solidFill>
              </a:rPr>
              <a:t>Fukaya</a:t>
            </a:r>
            <a:r>
              <a:rPr lang="en-US" sz="3200" dirty="0" smtClean="0">
                <a:solidFill>
                  <a:srgbClr val="C00000"/>
                </a:solidFill>
              </a:rPr>
              <a:t>-Seidel category &amp; construct category of </a:t>
            </a:r>
            <a:r>
              <a:rPr lang="en-US" sz="3200" dirty="0" err="1">
                <a:solidFill>
                  <a:srgbClr val="C00000"/>
                </a:solidFill>
              </a:rPr>
              <a:t>b</a:t>
            </a:r>
            <a:r>
              <a:rPr lang="en-US" sz="3200" dirty="0" err="1" smtClean="0">
                <a:solidFill>
                  <a:srgbClr val="C00000"/>
                </a:solidFill>
              </a:rPr>
              <a:t>ranes</a:t>
            </a:r>
            <a:r>
              <a:rPr lang="en-US" sz="3200" dirty="0" smtClean="0">
                <a:solidFill>
                  <a:srgbClr val="C00000"/>
                </a:solidFill>
              </a:rPr>
              <a:t> from IR.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29718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Some refinements. Main new point: L</a:t>
            </a:r>
            <a:r>
              <a:rPr lang="en-US" sz="32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  structure</a:t>
            </a:r>
            <a:endParaRPr lang="en-US" sz="32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91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3" grpId="0"/>
      <p:bldP spid="13" grpId="0"/>
      <p:bldP spid="14" grpId="0"/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Three Motivations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447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sz="3200" dirty="0">
                <a:solidFill>
                  <a:srgbClr val="FF0066"/>
                </a:solidFill>
              </a:rPr>
              <a:t> </a:t>
            </a:r>
            <a:r>
              <a:rPr lang="en-US" sz="3200" dirty="0" smtClean="0">
                <a:solidFill>
                  <a:srgbClr val="FF0066"/>
                </a:solidFill>
              </a:rPr>
              <a:t>IR sector of </a:t>
            </a:r>
            <a:r>
              <a:rPr lang="en-US" sz="3200" b="1" i="1" u="sng" dirty="0" smtClean="0">
                <a:solidFill>
                  <a:srgbClr val="FF0066"/>
                </a:solidFill>
              </a:rPr>
              <a:t>massive</a:t>
            </a:r>
            <a:r>
              <a:rPr lang="en-US" sz="3200" dirty="0" smtClean="0">
                <a:solidFill>
                  <a:srgbClr val="FF0066"/>
                </a:solidFill>
              </a:rPr>
              <a:t> 1+1 QFT with N =(2,2) SUSY</a:t>
            </a:r>
            <a:endParaRPr lang="en-US" sz="3200" dirty="0">
              <a:solidFill>
                <a:srgbClr val="FF006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-21220" y="32004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6600FF"/>
                </a:solidFill>
              </a:rPr>
              <a:t>2. Knot homology. </a:t>
            </a:r>
            <a:endParaRPr lang="en-US" sz="3200" dirty="0">
              <a:solidFill>
                <a:srgbClr val="66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44958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3</a:t>
            </a:r>
            <a:r>
              <a:rPr lang="en-US" sz="3200" dirty="0" smtClean="0">
                <a:solidFill>
                  <a:srgbClr val="0000FF"/>
                </a:solidFill>
              </a:rPr>
              <a:t>. </a:t>
            </a:r>
            <a:r>
              <a:rPr lang="en-US" sz="3200" dirty="0" err="1" smtClean="0">
                <a:solidFill>
                  <a:srgbClr val="0000FF"/>
                </a:solidFill>
              </a:rPr>
              <a:t>Categorification</a:t>
            </a:r>
            <a:r>
              <a:rPr lang="en-US" sz="3200" dirty="0" smtClean="0">
                <a:solidFill>
                  <a:srgbClr val="0000FF"/>
                </a:solidFill>
              </a:rPr>
              <a:t> of 2d/4d wall-crossing formula.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3400" y="5486400"/>
            <a:ext cx="815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009900"/>
                </a:solidFill>
              </a:rPr>
              <a:t>(A unification of the </a:t>
            </a:r>
            <a:r>
              <a:rPr lang="en-US" sz="2000" dirty="0" err="1" smtClean="0">
                <a:solidFill>
                  <a:srgbClr val="009900"/>
                </a:solidFill>
              </a:rPr>
              <a:t>Cecotti-Vafa</a:t>
            </a:r>
            <a:r>
              <a:rPr lang="en-US" sz="2000" dirty="0" smtClean="0">
                <a:solidFill>
                  <a:srgbClr val="009900"/>
                </a:solidFill>
              </a:rPr>
              <a:t> and </a:t>
            </a:r>
            <a:r>
              <a:rPr lang="en-US" sz="2000" dirty="0" err="1" smtClean="0">
                <a:solidFill>
                  <a:srgbClr val="009900"/>
                </a:solidFill>
              </a:rPr>
              <a:t>Kontsevich-Soibelman</a:t>
            </a:r>
            <a:r>
              <a:rPr lang="en-US" sz="2000" dirty="0" smtClean="0">
                <a:solidFill>
                  <a:srgbClr val="009900"/>
                </a:solidFill>
              </a:rPr>
              <a:t> formulae.) </a:t>
            </a:r>
            <a:endParaRPr lang="en-US" sz="2000" dirty="0">
              <a:solidFill>
                <a:srgbClr val="009900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0" y="914400"/>
            <a:ext cx="9144000" cy="2133600"/>
          </a:xfrm>
          <a:prstGeom prst="ellipse">
            <a:avLst/>
          </a:pr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5" grpId="0"/>
      <p:bldP spid="6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 smtClean="0"/>
              <a:t>Some New Questions -1 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0" y="5791200"/>
            <a:ext cx="1771650" cy="971550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685800" y="4876800"/>
            <a:ext cx="800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What are the BPS states on the half-line ?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57200" y="1371600"/>
            <a:ext cx="4495800" cy="2971800"/>
            <a:chOff x="228600" y="1905000"/>
            <a:chExt cx="4495800" cy="2971800"/>
          </a:xfrm>
        </p:grpSpPr>
        <p:cxnSp>
          <p:nvCxnSpPr>
            <p:cNvPr id="21" name="Straight Connector 20"/>
            <p:cNvCxnSpPr/>
            <p:nvPr/>
          </p:nvCxnSpPr>
          <p:spPr>
            <a:xfrm>
              <a:off x="1524000" y="2133600"/>
              <a:ext cx="0" cy="2727960"/>
            </a:xfrm>
            <a:prstGeom prst="line">
              <a:avLst/>
            </a:prstGeom>
            <a:ln w="762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>
              <a:off x="228600" y="3810000"/>
              <a:ext cx="4495800" cy="0"/>
            </a:xfrm>
            <a:prstGeom prst="straightConnector1">
              <a:avLst/>
            </a:prstGeom>
            <a:ln w="762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/>
            <p:cNvCxnSpPr/>
            <p:nvPr/>
          </p:nvCxnSpPr>
          <p:spPr>
            <a:xfrm flipV="1">
              <a:off x="838200" y="2438400"/>
              <a:ext cx="0" cy="2438400"/>
            </a:xfrm>
            <a:prstGeom prst="straightConnector1">
              <a:avLst/>
            </a:prstGeom>
            <a:ln w="762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 11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838200" y="2057400"/>
              <a:ext cx="173220" cy="365760"/>
            </a:xfrm>
            <a:custGeom>
              <a:avLst/>
              <a:gdLst/>
              <a:ahLst/>
              <a:cxnLst>
                <a:cxn ang="0">
                  <a:pos x="1091" y="19"/>
                </a:cxn>
                <a:cxn ang="0">
                  <a:pos x="1150" y="101"/>
                </a:cxn>
                <a:cxn ang="0">
                  <a:pos x="1158" y="176"/>
                </a:cxn>
                <a:cxn ang="0">
                  <a:pos x="1151" y="220"/>
                </a:cxn>
                <a:cxn ang="0">
                  <a:pos x="1136" y="305"/>
                </a:cxn>
                <a:cxn ang="0">
                  <a:pos x="1107" y="451"/>
                </a:cxn>
                <a:cxn ang="0">
                  <a:pos x="1061" y="675"/>
                </a:cxn>
                <a:cxn ang="0">
                  <a:pos x="995" y="994"/>
                </a:cxn>
                <a:cxn ang="0">
                  <a:pos x="1424" y="1196"/>
                </a:cxn>
                <a:cxn ang="0">
                  <a:pos x="1508" y="1208"/>
                </a:cxn>
                <a:cxn ang="0">
                  <a:pos x="1536" y="1264"/>
                </a:cxn>
                <a:cxn ang="0">
                  <a:pos x="1517" y="1357"/>
                </a:cxn>
                <a:cxn ang="0">
                  <a:pos x="1458" y="1387"/>
                </a:cxn>
                <a:cxn ang="0">
                  <a:pos x="914" y="1390"/>
                </a:cxn>
                <a:cxn ang="0">
                  <a:pos x="528" y="3286"/>
                </a:cxn>
                <a:cxn ang="0">
                  <a:pos x="514" y="3408"/>
                </a:cxn>
                <a:cxn ang="0">
                  <a:pos x="517" y="3590"/>
                </a:cxn>
                <a:cxn ang="0">
                  <a:pos x="560" y="3719"/>
                </a:cxn>
                <a:cxn ang="0">
                  <a:pos x="642" y="3769"/>
                </a:cxn>
                <a:cxn ang="0">
                  <a:pos x="763" y="3758"/>
                </a:cxn>
                <a:cxn ang="0">
                  <a:pos x="903" y="3685"/>
                </a:cxn>
                <a:cxn ang="0">
                  <a:pos x="1056" y="3531"/>
                </a:cxn>
                <a:cxn ang="0">
                  <a:pos x="1210" y="3270"/>
                </a:cxn>
                <a:cxn ang="0">
                  <a:pos x="1333" y="2965"/>
                </a:cxn>
                <a:cxn ang="0">
                  <a:pos x="1367" y="2909"/>
                </a:cxn>
                <a:cxn ang="0">
                  <a:pos x="1414" y="2905"/>
                </a:cxn>
                <a:cxn ang="0">
                  <a:pos x="1451" y="2928"/>
                </a:cxn>
                <a:cxn ang="0">
                  <a:pos x="1453" y="2986"/>
                </a:cxn>
                <a:cxn ang="0">
                  <a:pos x="1415" y="3100"/>
                </a:cxn>
                <a:cxn ang="0">
                  <a:pos x="1344" y="3275"/>
                </a:cxn>
                <a:cxn ang="0">
                  <a:pos x="1236" y="3478"/>
                </a:cxn>
                <a:cxn ang="0">
                  <a:pos x="1096" y="3672"/>
                </a:cxn>
                <a:cxn ang="0">
                  <a:pos x="922" y="3825"/>
                </a:cxn>
                <a:cxn ang="0">
                  <a:pos x="718" y="3903"/>
                </a:cxn>
                <a:cxn ang="0">
                  <a:pos x="498" y="3876"/>
                </a:cxn>
                <a:cxn ang="0">
                  <a:pos x="326" y="3749"/>
                </a:cxn>
                <a:cxn ang="0">
                  <a:pos x="222" y="3544"/>
                </a:cxn>
                <a:cxn ang="0">
                  <a:pos x="198" y="3337"/>
                </a:cxn>
                <a:cxn ang="0">
                  <a:pos x="200" y="3294"/>
                </a:cxn>
                <a:cxn ang="0">
                  <a:pos x="207" y="3232"/>
                </a:cxn>
                <a:cxn ang="0">
                  <a:pos x="223" y="3138"/>
                </a:cxn>
                <a:cxn ang="0">
                  <a:pos x="250" y="2998"/>
                </a:cxn>
                <a:cxn ang="0">
                  <a:pos x="291" y="2795"/>
                </a:cxn>
                <a:cxn ang="0">
                  <a:pos x="348" y="2516"/>
                </a:cxn>
                <a:cxn ang="0">
                  <a:pos x="425" y="2146"/>
                </a:cxn>
                <a:cxn ang="0">
                  <a:pos x="524" y="1671"/>
                </a:cxn>
                <a:cxn ang="0">
                  <a:pos x="105" y="1390"/>
                </a:cxn>
                <a:cxn ang="0">
                  <a:pos x="24" y="1377"/>
                </a:cxn>
                <a:cxn ang="0">
                  <a:pos x="0" y="1312"/>
                </a:cxn>
                <a:cxn ang="0">
                  <a:pos x="23" y="1221"/>
                </a:cxn>
                <a:cxn ang="0">
                  <a:pos x="95" y="1197"/>
                </a:cxn>
                <a:cxn ang="0">
                  <a:pos x="811" y="222"/>
                </a:cxn>
                <a:cxn ang="0">
                  <a:pos x="870" y="85"/>
                </a:cxn>
                <a:cxn ang="0">
                  <a:pos x="944" y="21"/>
                </a:cxn>
                <a:cxn ang="0">
                  <a:pos x="1003" y="2"/>
                </a:cxn>
              </a:cxnLst>
              <a:rect l="0" t="0" r="r" b="b"/>
              <a:pathLst>
                <a:path w="1536" h="3906">
                  <a:moveTo>
                    <a:pt x="1017" y="0"/>
                  </a:moveTo>
                  <a:lnTo>
                    <a:pt x="1044" y="3"/>
                  </a:lnTo>
                  <a:lnTo>
                    <a:pt x="1069" y="8"/>
                  </a:lnTo>
                  <a:lnTo>
                    <a:pt x="1091" y="19"/>
                  </a:lnTo>
                  <a:lnTo>
                    <a:pt x="1111" y="34"/>
                  </a:lnTo>
                  <a:lnTo>
                    <a:pt x="1128" y="53"/>
                  </a:lnTo>
                  <a:lnTo>
                    <a:pt x="1141" y="75"/>
                  </a:lnTo>
                  <a:lnTo>
                    <a:pt x="1150" y="101"/>
                  </a:lnTo>
                  <a:lnTo>
                    <a:pt x="1155" y="131"/>
                  </a:lnTo>
                  <a:lnTo>
                    <a:pt x="1158" y="164"/>
                  </a:lnTo>
                  <a:lnTo>
                    <a:pt x="1158" y="169"/>
                  </a:lnTo>
                  <a:lnTo>
                    <a:pt x="1158" y="176"/>
                  </a:lnTo>
                  <a:lnTo>
                    <a:pt x="1157" y="184"/>
                  </a:lnTo>
                  <a:lnTo>
                    <a:pt x="1155" y="194"/>
                  </a:lnTo>
                  <a:lnTo>
                    <a:pt x="1153" y="206"/>
                  </a:lnTo>
                  <a:lnTo>
                    <a:pt x="1151" y="220"/>
                  </a:lnTo>
                  <a:lnTo>
                    <a:pt x="1148" y="236"/>
                  </a:lnTo>
                  <a:lnTo>
                    <a:pt x="1145" y="256"/>
                  </a:lnTo>
                  <a:lnTo>
                    <a:pt x="1141" y="279"/>
                  </a:lnTo>
                  <a:lnTo>
                    <a:pt x="1136" y="305"/>
                  </a:lnTo>
                  <a:lnTo>
                    <a:pt x="1130" y="335"/>
                  </a:lnTo>
                  <a:lnTo>
                    <a:pt x="1123" y="370"/>
                  </a:lnTo>
                  <a:lnTo>
                    <a:pt x="1116" y="407"/>
                  </a:lnTo>
                  <a:lnTo>
                    <a:pt x="1107" y="451"/>
                  </a:lnTo>
                  <a:lnTo>
                    <a:pt x="1098" y="498"/>
                  </a:lnTo>
                  <a:lnTo>
                    <a:pt x="1087" y="552"/>
                  </a:lnTo>
                  <a:lnTo>
                    <a:pt x="1074" y="609"/>
                  </a:lnTo>
                  <a:lnTo>
                    <a:pt x="1061" y="675"/>
                  </a:lnTo>
                  <a:lnTo>
                    <a:pt x="1048" y="744"/>
                  </a:lnTo>
                  <a:lnTo>
                    <a:pt x="1031" y="821"/>
                  </a:lnTo>
                  <a:lnTo>
                    <a:pt x="1014" y="904"/>
                  </a:lnTo>
                  <a:lnTo>
                    <a:pt x="995" y="994"/>
                  </a:lnTo>
                  <a:lnTo>
                    <a:pt x="975" y="1091"/>
                  </a:lnTo>
                  <a:lnTo>
                    <a:pt x="953" y="1196"/>
                  </a:lnTo>
                  <a:lnTo>
                    <a:pt x="1394" y="1196"/>
                  </a:lnTo>
                  <a:lnTo>
                    <a:pt x="1424" y="1196"/>
                  </a:lnTo>
                  <a:lnTo>
                    <a:pt x="1451" y="1197"/>
                  </a:lnTo>
                  <a:lnTo>
                    <a:pt x="1473" y="1198"/>
                  </a:lnTo>
                  <a:lnTo>
                    <a:pt x="1492" y="1202"/>
                  </a:lnTo>
                  <a:lnTo>
                    <a:pt x="1508" y="1208"/>
                  </a:lnTo>
                  <a:lnTo>
                    <a:pt x="1520" y="1217"/>
                  </a:lnTo>
                  <a:lnTo>
                    <a:pt x="1529" y="1229"/>
                  </a:lnTo>
                  <a:lnTo>
                    <a:pt x="1534" y="1244"/>
                  </a:lnTo>
                  <a:lnTo>
                    <a:pt x="1536" y="1264"/>
                  </a:lnTo>
                  <a:lnTo>
                    <a:pt x="1535" y="1295"/>
                  </a:lnTo>
                  <a:lnTo>
                    <a:pt x="1531" y="1320"/>
                  </a:lnTo>
                  <a:lnTo>
                    <a:pt x="1525" y="1341"/>
                  </a:lnTo>
                  <a:lnTo>
                    <a:pt x="1517" y="1357"/>
                  </a:lnTo>
                  <a:lnTo>
                    <a:pt x="1506" y="1369"/>
                  </a:lnTo>
                  <a:lnTo>
                    <a:pt x="1492" y="1378"/>
                  </a:lnTo>
                  <a:lnTo>
                    <a:pt x="1476" y="1383"/>
                  </a:lnTo>
                  <a:lnTo>
                    <a:pt x="1458" y="1387"/>
                  </a:lnTo>
                  <a:lnTo>
                    <a:pt x="1437" y="1388"/>
                  </a:lnTo>
                  <a:lnTo>
                    <a:pt x="1413" y="1390"/>
                  </a:lnTo>
                  <a:lnTo>
                    <a:pt x="1386" y="1390"/>
                  </a:lnTo>
                  <a:lnTo>
                    <a:pt x="914" y="1390"/>
                  </a:lnTo>
                  <a:lnTo>
                    <a:pt x="544" y="3193"/>
                  </a:lnTo>
                  <a:lnTo>
                    <a:pt x="539" y="3227"/>
                  </a:lnTo>
                  <a:lnTo>
                    <a:pt x="533" y="3257"/>
                  </a:lnTo>
                  <a:lnTo>
                    <a:pt x="528" y="3286"/>
                  </a:lnTo>
                  <a:lnTo>
                    <a:pt x="524" y="3313"/>
                  </a:lnTo>
                  <a:lnTo>
                    <a:pt x="520" y="3343"/>
                  </a:lnTo>
                  <a:lnTo>
                    <a:pt x="517" y="3373"/>
                  </a:lnTo>
                  <a:lnTo>
                    <a:pt x="514" y="3408"/>
                  </a:lnTo>
                  <a:lnTo>
                    <a:pt x="513" y="3447"/>
                  </a:lnTo>
                  <a:lnTo>
                    <a:pt x="512" y="3491"/>
                  </a:lnTo>
                  <a:lnTo>
                    <a:pt x="514" y="3544"/>
                  </a:lnTo>
                  <a:lnTo>
                    <a:pt x="517" y="3590"/>
                  </a:lnTo>
                  <a:lnTo>
                    <a:pt x="525" y="3630"/>
                  </a:lnTo>
                  <a:lnTo>
                    <a:pt x="533" y="3665"/>
                  </a:lnTo>
                  <a:lnTo>
                    <a:pt x="545" y="3694"/>
                  </a:lnTo>
                  <a:lnTo>
                    <a:pt x="560" y="3719"/>
                  </a:lnTo>
                  <a:lnTo>
                    <a:pt x="577" y="3739"/>
                  </a:lnTo>
                  <a:lnTo>
                    <a:pt x="596" y="3753"/>
                  </a:lnTo>
                  <a:lnTo>
                    <a:pt x="619" y="3764"/>
                  </a:lnTo>
                  <a:lnTo>
                    <a:pt x="642" y="3769"/>
                  </a:lnTo>
                  <a:lnTo>
                    <a:pt x="669" y="3772"/>
                  </a:lnTo>
                  <a:lnTo>
                    <a:pt x="699" y="3770"/>
                  </a:lnTo>
                  <a:lnTo>
                    <a:pt x="730" y="3765"/>
                  </a:lnTo>
                  <a:lnTo>
                    <a:pt x="763" y="3758"/>
                  </a:lnTo>
                  <a:lnTo>
                    <a:pt x="796" y="3747"/>
                  </a:lnTo>
                  <a:lnTo>
                    <a:pt x="832" y="3731"/>
                  </a:lnTo>
                  <a:lnTo>
                    <a:pt x="867" y="3710"/>
                  </a:lnTo>
                  <a:lnTo>
                    <a:pt x="903" y="3685"/>
                  </a:lnTo>
                  <a:lnTo>
                    <a:pt x="941" y="3655"/>
                  </a:lnTo>
                  <a:lnTo>
                    <a:pt x="979" y="3620"/>
                  </a:lnTo>
                  <a:lnTo>
                    <a:pt x="1017" y="3578"/>
                  </a:lnTo>
                  <a:lnTo>
                    <a:pt x="1056" y="3531"/>
                  </a:lnTo>
                  <a:lnTo>
                    <a:pt x="1095" y="3476"/>
                  </a:lnTo>
                  <a:lnTo>
                    <a:pt x="1133" y="3414"/>
                  </a:lnTo>
                  <a:lnTo>
                    <a:pt x="1172" y="3346"/>
                  </a:lnTo>
                  <a:lnTo>
                    <a:pt x="1210" y="3270"/>
                  </a:lnTo>
                  <a:lnTo>
                    <a:pt x="1249" y="3185"/>
                  </a:lnTo>
                  <a:lnTo>
                    <a:pt x="1286" y="3092"/>
                  </a:lnTo>
                  <a:lnTo>
                    <a:pt x="1323" y="2991"/>
                  </a:lnTo>
                  <a:lnTo>
                    <a:pt x="1333" y="2965"/>
                  </a:lnTo>
                  <a:lnTo>
                    <a:pt x="1340" y="2944"/>
                  </a:lnTo>
                  <a:lnTo>
                    <a:pt x="1349" y="2928"/>
                  </a:lnTo>
                  <a:lnTo>
                    <a:pt x="1358" y="2916"/>
                  </a:lnTo>
                  <a:lnTo>
                    <a:pt x="1367" y="2909"/>
                  </a:lnTo>
                  <a:lnTo>
                    <a:pt x="1379" y="2905"/>
                  </a:lnTo>
                  <a:lnTo>
                    <a:pt x="1394" y="2903"/>
                  </a:lnTo>
                  <a:lnTo>
                    <a:pt x="1404" y="2903"/>
                  </a:lnTo>
                  <a:lnTo>
                    <a:pt x="1414" y="2905"/>
                  </a:lnTo>
                  <a:lnTo>
                    <a:pt x="1425" y="2906"/>
                  </a:lnTo>
                  <a:lnTo>
                    <a:pt x="1435" y="2911"/>
                  </a:lnTo>
                  <a:lnTo>
                    <a:pt x="1443" y="2918"/>
                  </a:lnTo>
                  <a:lnTo>
                    <a:pt x="1451" y="2928"/>
                  </a:lnTo>
                  <a:lnTo>
                    <a:pt x="1456" y="2943"/>
                  </a:lnTo>
                  <a:lnTo>
                    <a:pt x="1457" y="2961"/>
                  </a:lnTo>
                  <a:lnTo>
                    <a:pt x="1456" y="2970"/>
                  </a:lnTo>
                  <a:lnTo>
                    <a:pt x="1453" y="2986"/>
                  </a:lnTo>
                  <a:lnTo>
                    <a:pt x="1446" y="3007"/>
                  </a:lnTo>
                  <a:lnTo>
                    <a:pt x="1439" y="3033"/>
                  </a:lnTo>
                  <a:lnTo>
                    <a:pt x="1428" y="3064"/>
                  </a:lnTo>
                  <a:lnTo>
                    <a:pt x="1415" y="3100"/>
                  </a:lnTo>
                  <a:lnTo>
                    <a:pt x="1401" y="3140"/>
                  </a:lnTo>
                  <a:lnTo>
                    <a:pt x="1384" y="3182"/>
                  </a:lnTo>
                  <a:lnTo>
                    <a:pt x="1365" y="3228"/>
                  </a:lnTo>
                  <a:lnTo>
                    <a:pt x="1344" y="3275"/>
                  </a:lnTo>
                  <a:lnTo>
                    <a:pt x="1320" y="3325"/>
                  </a:lnTo>
                  <a:lnTo>
                    <a:pt x="1294" y="3376"/>
                  </a:lnTo>
                  <a:lnTo>
                    <a:pt x="1266" y="3427"/>
                  </a:lnTo>
                  <a:lnTo>
                    <a:pt x="1236" y="3478"/>
                  </a:lnTo>
                  <a:lnTo>
                    <a:pt x="1204" y="3528"/>
                  </a:lnTo>
                  <a:lnTo>
                    <a:pt x="1169" y="3578"/>
                  </a:lnTo>
                  <a:lnTo>
                    <a:pt x="1134" y="3626"/>
                  </a:lnTo>
                  <a:lnTo>
                    <a:pt x="1096" y="3672"/>
                  </a:lnTo>
                  <a:lnTo>
                    <a:pt x="1055" y="3715"/>
                  </a:lnTo>
                  <a:lnTo>
                    <a:pt x="1013" y="3756"/>
                  </a:lnTo>
                  <a:lnTo>
                    <a:pt x="968" y="3793"/>
                  </a:lnTo>
                  <a:lnTo>
                    <a:pt x="922" y="3825"/>
                  </a:lnTo>
                  <a:lnTo>
                    <a:pt x="874" y="3853"/>
                  </a:lnTo>
                  <a:lnTo>
                    <a:pt x="824" y="3876"/>
                  </a:lnTo>
                  <a:lnTo>
                    <a:pt x="772" y="3892"/>
                  </a:lnTo>
                  <a:lnTo>
                    <a:pt x="718" y="3903"/>
                  </a:lnTo>
                  <a:lnTo>
                    <a:pt x="662" y="3906"/>
                  </a:lnTo>
                  <a:lnTo>
                    <a:pt x="604" y="3904"/>
                  </a:lnTo>
                  <a:lnTo>
                    <a:pt x="549" y="3893"/>
                  </a:lnTo>
                  <a:lnTo>
                    <a:pt x="498" y="3876"/>
                  </a:lnTo>
                  <a:lnTo>
                    <a:pt x="449" y="3853"/>
                  </a:lnTo>
                  <a:lnTo>
                    <a:pt x="404" y="3824"/>
                  </a:lnTo>
                  <a:lnTo>
                    <a:pt x="363" y="3790"/>
                  </a:lnTo>
                  <a:lnTo>
                    <a:pt x="326" y="3749"/>
                  </a:lnTo>
                  <a:lnTo>
                    <a:pt x="294" y="3705"/>
                  </a:lnTo>
                  <a:lnTo>
                    <a:pt x="265" y="3655"/>
                  </a:lnTo>
                  <a:lnTo>
                    <a:pt x="241" y="3601"/>
                  </a:lnTo>
                  <a:lnTo>
                    <a:pt x="222" y="3544"/>
                  </a:lnTo>
                  <a:lnTo>
                    <a:pt x="208" y="3482"/>
                  </a:lnTo>
                  <a:lnTo>
                    <a:pt x="200" y="3417"/>
                  </a:lnTo>
                  <a:lnTo>
                    <a:pt x="198" y="3347"/>
                  </a:lnTo>
                  <a:lnTo>
                    <a:pt x="198" y="3337"/>
                  </a:lnTo>
                  <a:lnTo>
                    <a:pt x="198" y="3328"/>
                  </a:lnTo>
                  <a:lnTo>
                    <a:pt x="198" y="3317"/>
                  </a:lnTo>
                  <a:lnTo>
                    <a:pt x="199" y="3305"/>
                  </a:lnTo>
                  <a:lnTo>
                    <a:pt x="200" y="3294"/>
                  </a:lnTo>
                  <a:lnTo>
                    <a:pt x="201" y="3280"/>
                  </a:lnTo>
                  <a:lnTo>
                    <a:pt x="203" y="3266"/>
                  </a:lnTo>
                  <a:lnTo>
                    <a:pt x="205" y="3250"/>
                  </a:lnTo>
                  <a:lnTo>
                    <a:pt x="207" y="3232"/>
                  </a:lnTo>
                  <a:lnTo>
                    <a:pt x="210" y="3212"/>
                  </a:lnTo>
                  <a:lnTo>
                    <a:pt x="214" y="3190"/>
                  </a:lnTo>
                  <a:lnTo>
                    <a:pt x="218" y="3165"/>
                  </a:lnTo>
                  <a:lnTo>
                    <a:pt x="223" y="3138"/>
                  </a:lnTo>
                  <a:lnTo>
                    <a:pt x="229" y="3108"/>
                  </a:lnTo>
                  <a:lnTo>
                    <a:pt x="235" y="3075"/>
                  </a:lnTo>
                  <a:lnTo>
                    <a:pt x="242" y="3038"/>
                  </a:lnTo>
                  <a:lnTo>
                    <a:pt x="250" y="2998"/>
                  </a:lnTo>
                  <a:lnTo>
                    <a:pt x="258" y="2953"/>
                  </a:lnTo>
                  <a:lnTo>
                    <a:pt x="268" y="2905"/>
                  </a:lnTo>
                  <a:lnTo>
                    <a:pt x="279" y="2852"/>
                  </a:lnTo>
                  <a:lnTo>
                    <a:pt x="291" y="2795"/>
                  </a:lnTo>
                  <a:lnTo>
                    <a:pt x="303" y="2733"/>
                  </a:lnTo>
                  <a:lnTo>
                    <a:pt x="317" y="2666"/>
                  </a:lnTo>
                  <a:lnTo>
                    <a:pt x="332" y="2594"/>
                  </a:lnTo>
                  <a:lnTo>
                    <a:pt x="348" y="2516"/>
                  </a:lnTo>
                  <a:lnTo>
                    <a:pt x="365" y="2433"/>
                  </a:lnTo>
                  <a:lnTo>
                    <a:pt x="384" y="2344"/>
                  </a:lnTo>
                  <a:lnTo>
                    <a:pt x="404" y="2249"/>
                  </a:lnTo>
                  <a:lnTo>
                    <a:pt x="425" y="2146"/>
                  </a:lnTo>
                  <a:lnTo>
                    <a:pt x="448" y="2038"/>
                  </a:lnTo>
                  <a:lnTo>
                    <a:pt x="471" y="1923"/>
                  </a:lnTo>
                  <a:lnTo>
                    <a:pt x="497" y="1801"/>
                  </a:lnTo>
                  <a:lnTo>
                    <a:pt x="524" y="1671"/>
                  </a:lnTo>
                  <a:lnTo>
                    <a:pt x="552" y="1534"/>
                  </a:lnTo>
                  <a:lnTo>
                    <a:pt x="582" y="1390"/>
                  </a:lnTo>
                  <a:lnTo>
                    <a:pt x="134" y="1390"/>
                  </a:lnTo>
                  <a:lnTo>
                    <a:pt x="105" y="1390"/>
                  </a:lnTo>
                  <a:lnTo>
                    <a:pt x="79" y="1388"/>
                  </a:lnTo>
                  <a:lnTo>
                    <a:pt x="57" y="1386"/>
                  </a:lnTo>
                  <a:lnTo>
                    <a:pt x="39" y="1383"/>
                  </a:lnTo>
                  <a:lnTo>
                    <a:pt x="24" y="1377"/>
                  </a:lnTo>
                  <a:lnTo>
                    <a:pt x="14" y="1366"/>
                  </a:lnTo>
                  <a:lnTo>
                    <a:pt x="6" y="1353"/>
                  </a:lnTo>
                  <a:lnTo>
                    <a:pt x="2" y="1335"/>
                  </a:lnTo>
                  <a:lnTo>
                    <a:pt x="0" y="1312"/>
                  </a:lnTo>
                  <a:lnTo>
                    <a:pt x="2" y="1281"/>
                  </a:lnTo>
                  <a:lnTo>
                    <a:pt x="6" y="1256"/>
                  </a:lnTo>
                  <a:lnTo>
                    <a:pt x="13" y="1236"/>
                  </a:lnTo>
                  <a:lnTo>
                    <a:pt x="23" y="1221"/>
                  </a:lnTo>
                  <a:lnTo>
                    <a:pt x="36" y="1210"/>
                  </a:lnTo>
                  <a:lnTo>
                    <a:pt x="53" y="1204"/>
                  </a:lnTo>
                  <a:lnTo>
                    <a:pt x="72" y="1200"/>
                  </a:lnTo>
                  <a:lnTo>
                    <a:pt x="95" y="1197"/>
                  </a:lnTo>
                  <a:lnTo>
                    <a:pt x="121" y="1196"/>
                  </a:lnTo>
                  <a:lnTo>
                    <a:pt x="149" y="1196"/>
                  </a:lnTo>
                  <a:lnTo>
                    <a:pt x="622" y="1196"/>
                  </a:lnTo>
                  <a:lnTo>
                    <a:pt x="811" y="222"/>
                  </a:lnTo>
                  <a:lnTo>
                    <a:pt x="823" y="180"/>
                  </a:lnTo>
                  <a:lnTo>
                    <a:pt x="837" y="143"/>
                  </a:lnTo>
                  <a:lnTo>
                    <a:pt x="852" y="112"/>
                  </a:lnTo>
                  <a:lnTo>
                    <a:pt x="870" y="85"/>
                  </a:lnTo>
                  <a:lnTo>
                    <a:pt x="888" y="63"/>
                  </a:lnTo>
                  <a:lnTo>
                    <a:pt x="906" y="46"/>
                  </a:lnTo>
                  <a:lnTo>
                    <a:pt x="926" y="32"/>
                  </a:lnTo>
                  <a:lnTo>
                    <a:pt x="944" y="21"/>
                  </a:lnTo>
                  <a:lnTo>
                    <a:pt x="961" y="13"/>
                  </a:lnTo>
                  <a:lnTo>
                    <a:pt x="977" y="7"/>
                  </a:lnTo>
                  <a:lnTo>
                    <a:pt x="991" y="3"/>
                  </a:lnTo>
                  <a:lnTo>
                    <a:pt x="1003" y="2"/>
                  </a:lnTo>
                  <a:lnTo>
                    <a:pt x="1011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2" name="Picture 11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05000" y="3962400"/>
              <a:ext cx="651510" cy="462915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52600" y="1905000"/>
              <a:ext cx="491490" cy="554355"/>
            </a:xfrm>
            <a:prstGeom prst="rect">
              <a:avLst/>
            </a:prstGeom>
          </p:spPr>
        </p:pic>
      </p:grpSp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1447800"/>
            <a:ext cx="3891915" cy="765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240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76200" y="-304800"/>
            <a:ext cx="9144000" cy="1143000"/>
          </a:xfrm>
        </p:spPr>
        <p:txBody>
          <a:bodyPr/>
          <a:lstStyle/>
          <a:p>
            <a:r>
              <a:rPr lang="en-US" dirty="0" smtClean="0"/>
              <a:t>Some New Questions - 2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6858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Given a pair of theories   </a:t>
            </a:r>
            <a:r>
              <a:rPr lang="en-US" sz="2800" dirty="0" smtClean="0">
                <a:solidFill>
                  <a:srgbClr val="7030A0"/>
                </a:solidFill>
                <a:latin typeface="Monotype Corsiva" panose="03010101010201010101" pitchFamily="66" charset="0"/>
              </a:rPr>
              <a:t>T</a:t>
            </a:r>
            <a:r>
              <a:rPr lang="en-US" sz="2800" baseline="-25000" dirty="0" smtClean="0">
                <a:solidFill>
                  <a:srgbClr val="7030A0"/>
                </a:solidFill>
                <a:latin typeface="Monotype Corsiva" panose="03010101010201010101" pitchFamily="66" charset="0"/>
              </a:rPr>
              <a:t>1</a:t>
            </a:r>
            <a:r>
              <a:rPr lang="en-US" sz="2800" dirty="0" smtClean="0">
                <a:solidFill>
                  <a:srgbClr val="7030A0"/>
                </a:solidFill>
              </a:rPr>
              <a:t>, </a:t>
            </a:r>
            <a:r>
              <a:rPr lang="en-US" sz="2800" dirty="0" smtClean="0">
                <a:solidFill>
                  <a:srgbClr val="7030A0"/>
                </a:solidFill>
                <a:latin typeface="Monotype Corsiva" panose="03010101010201010101" pitchFamily="66" charset="0"/>
              </a:rPr>
              <a:t>T</a:t>
            </a:r>
            <a:r>
              <a:rPr lang="en-US" sz="2800" baseline="-25000" dirty="0">
                <a:solidFill>
                  <a:srgbClr val="7030A0"/>
                </a:solidFill>
              </a:rPr>
              <a:t>2</a:t>
            </a:r>
            <a:r>
              <a:rPr lang="en-US" sz="2800" dirty="0" smtClean="0">
                <a:solidFill>
                  <a:srgbClr val="7030A0"/>
                </a:solidFill>
              </a:rPr>
              <a:t>   what are the </a:t>
            </a:r>
            <a:r>
              <a:rPr lang="en-US" sz="2800" dirty="0" err="1" smtClean="0">
                <a:solidFill>
                  <a:srgbClr val="7030A0"/>
                </a:solidFill>
              </a:rPr>
              <a:t>supersymmetric</a:t>
            </a:r>
            <a:r>
              <a:rPr lang="en-US" sz="2800" dirty="0" smtClean="0">
                <a:solidFill>
                  <a:srgbClr val="7030A0"/>
                </a:solidFill>
              </a:rPr>
              <a:t> interfaces? </a:t>
            </a:r>
          </a:p>
        </p:txBody>
      </p:sp>
      <p:cxnSp>
        <p:nvCxnSpPr>
          <p:cNvPr id="22" name="Straight Connector 21"/>
          <p:cNvCxnSpPr/>
          <p:nvPr/>
        </p:nvCxnSpPr>
        <p:spPr>
          <a:xfrm>
            <a:off x="3429000" y="1676400"/>
            <a:ext cx="0" cy="3200400"/>
          </a:xfrm>
          <a:prstGeom prst="line">
            <a:avLst/>
          </a:prstGeom>
          <a:ln w="76200">
            <a:solidFill>
              <a:srgbClr val="00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381000" y="1828800"/>
            <a:ext cx="8229600" cy="3048000"/>
            <a:chOff x="381000" y="1828800"/>
            <a:chExt cx="8229600" cy="3048000"/>
          </a:xfrm>
        </p:grpSpPr>
        <p:cxnSp>
          <p:nvCxnSpPr>
            <p:cNvPr id="23" name="Straight Arrow Connector 22"/>
            <p:cNvCxnSpPr/>
            <p:nvPr/>
          </p:nvCxnSpPr>
          <p:spPr>
            <a:xfrm>
              <a:off x="381000" y="3657600"/>
              <a:ext cx="8229600" cy="0"/>
            </a:xfrm>
            <a:prstGeom prst="straightConnector1">
              <a:avLst/>
            </a:prstGeom>
            <a:ln w="762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 flipV="1">
              <a:off x="1219200" y="1828800"/>
              <a:ext cx="0" cy="3048000"/>
            </a:xfrm>
            <a:prstGeom prst="straightConnector1">
              <a:avLst/>
            </a:prstGeom>
            <a:ln w="762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 6"/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7848600" y="3048000"/>
              <a:ext cx="480785" cy="4572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1"/>
            <p:cNvSpPr>
              <a:spLocks noChangeAspect="1"/>
            </p:cNvSpPr>
            <p:nvPr>
              <p:custDataLst>
                <p:tags r:id="rId5"/>
              </p:custDataLst>
            </p:nvPr>
          </p:nvSpPr>
          <p:spPr bwMode="auto">
            <a:xfrm>
              <a:off x="1447800" y="2057400"/>
              <a:ext cx="239843" cy="457200"/>
            </a:xfrm>
            <a:custGeom>
              <a:avLst/>
              <a:gdLst/>
              <a:ahLst/>
              <a:cxnLst>
                <a:cxn ang="0">
                  <a:pos x="1091" y="19"/>
                </a:cxn>
                <a:cxn ang="0">
                  <a:pos x="1150" y="101"/>
                </a:cxn>
                <a:cxn ang="0">
                  <a:pos x="1158" y="176"/>
                </a:cxn>
                <a:cxn ang="0">
                  <a:pos x="1151" y="220"/>
                </a:cxn>
                <a:cxn ang="0">
                  <a:pos x="1136" y="305"/>
                </a:cxn>
                <a:cxn ang="0">
                  <a:pos x="1107" y="451"/>
                </a:cxn>
                <a:cxn ang="0">
                  <a:pos x="1061" y="675"/>
                </a:cxn>
                <a:cxn ang="0">
                  <a:pos x="995" y="994"/>
                </a:cxn>
                <a:cxn ang="0">
                  <a:pos x="1424" y="1196"/>
                </a:cxn>
                <a:cxn ang="0">
                  <a:pos x="1508" y="1208"/>
                </a:cxn>
                <a:cxn ang="0">
                  <a:pos x="1536" y="1264"/>
                </a:cxn>
                <a:cxn ang="0">
                  <a:pos x="1517" y="1357"/>
                </a:cxn>
                <a:cxn ang="0">
                  <a:pos x="1458" y="1387"/>
                </a:cxn>
                <a:cxn ang="0">
                  <a:pos x="914" y="1390"/>
                </a:cxn>
                <a:cxn ang="0">
                  <a:pos x="528" y="3286"/>
                </a:cxn>
                <a:cxn ang="0">
                  <a:pos x="514" y="3408"/>
                </a:cxn>
                <a:cxn ang="0">
                  <a:pos x="517" y="3590"/>
                </a:cxn>
                <a:cxn ang="0">
                  <a:pos x="560" y="3719"/>
                </a:cxn>
                <a:cxn ang="0">
                  <a:pos x="642" y="3769"/>
                </a:cxn>
                <a:cxn ang="0">
                  <a:pos x="763" y="3758"/>
                </a:cxn>
                <a:cxn ang="0">
                  <a:pos x="903" y="3685"/>
                </a:cxn>
                <a:cxn ang="0">
                  <a:pos x="1056" y="3531"/>
                </a:cxn>
                <a:cxn ang="0">
                  <a:pos x="1210" y="3270"/>
                </a:cxn>
                <a:cxn ang="0">
                  <a:pos x="1333" y="2965"/>
                </a:cxn>
                <a:cxn ang="0">
                  <a:pos x="1367" y="2909"/>
                </a:cxn>
                <a:cxn ang="0">
                  <a:pos x="1414" y="2905"/>
                </a:cxn>
                <a:cxn ang="0">
                  <a:pos x="1451" y="2928"/>
                </a:cxn>
                <a:cxn ang="0">
                  <a:pos x="1453" y="2986"/>
                </a:cxn>
                <a:cxn ang="0">
                  <a:pos x="1415" y="3100"/>
                </a:cxn>
                <a:cxn ang="0">
                  <a:pos x="1344" y="3275"/>
                </a:cxn>
                <a:cxn ang="0">
                  <a:pos x="1236" y="3478"/>
                </a:cxn>
                <a:cxn ang="0">
                  <a:pos x="1096" y="3672"/>
                </a:cxn>
                <a:cxn ang="0">
                  <a:pos x="922" y="3825"/>
                </a:cxn>
                <a:cxn ang="0">
                  <a:pos x="718" y="3903"/>
                </a:cxn>
                <a:cxn ang="0">
                  <a:pos x="498" y="3876"/>
                </a:cxn>
                <a:cxn ang="0">
                  <a:pos x="326" y="3749"/>
                </a:cxn>
                <a:cxn ang="0">
                  <a:pos x="222" y="3544"/>
                </a:cxn>
                <a:cxn ang="0">
                  <a:pos x="198" y="3337"/>
                </a:cxn>
                <a:cxn ang="0">
                  <a:pos x="200" y="3294"/>
                </a:cxn>
                <a:cxn ang="0">
                  <a:pos x="207" y="3232"/>
                </a:cxn>
                <a:cxn ang="0">
                  <a:pos x="223" y="3138"/>
                </a:cxn>
                <a:cxn ang="0">
                  <a:pos x="250" y="2998"/>
                </a:cxn>
                <a:cxn ang="0">
                  <a:pos x="291" y="2795"/>
                </a:cxn>
                <a:cxn ang="0">
                  <a:pos x="348" y="2516"/>
                </a:cxn>
                <a:cxn ang="0">
                  <a:pos x="425" y="2146"/>
                </a:cxn>
                <a:cxn ang="0">
                  <a:pos x="524" y="1671"/>
                </a:cxn>
                <a:cxn ang="0">
                  <a:pos x="105" y="1390"/>
                </a:cxn>
                <a:cxn ang="0">
                  <a:pos x="24" y="1377"/>
                </a:cxn>
                <a:cxn ang="0">
                  <a:pos x="0" y="1312"/>
                </a:cxn>
                <a:cxn ang="0">
                  <a:pos x="23" y="1221"/>
                </a:cxn>
                <a:cxn ang="0">
                  <a:pos x="95" y="1197"/>
                </a:cxn>
                <a:cxn ang="0">
                  <a:pos x="811" y="222"/>
                </a:cxn>
                <a:cxn ang="0">
                  <a:pos x="870" y="85"/>
                </a:cxn>
                <a:cxn ang="0">
                  <a:pos x="944" y="21"/>
                </a:cxn>
                <a:cxn ang="0">
                  <a:pos x="1003" y="2"/>
                </a:cxn>
              </a:cxnLst>
              <a:rect l="0" t="0" r="r" b="b"/>
              <a:pathLst>
                <a:path w="1536" h="3906">
                  <a:moveTo>
                    <a:pt x="1017" y="0"/>
                  </a:moveTo>
                  <a:lnTo>
                    <a:pt x="1044" y="3"/>
                  </a:lnTo>
                  <a:lnTo>
                    <a:pt x="1069" y="8"/>
                  </a:lnTo>
                  <a:lnTo>
                    <a:pt x="1091" y="19"/>
                  </a:lnTo>
                  <a:lnTo>
                    <a:pt x="1111" y="34"/>
                  </a:lnTo>
                  <a:lnTo>
                    <a:pt x="1128" y="53"/>
                  </a:lnTo>
                  <a:lnTo>
                    <a:pt x="1141" y="75"/>
                  </a:lnTo>
                  <a:lnTo>
                    <a:pt x="1150" y="101"/>
                  </a:lnTo>
                  <a:lnTo>
                    <a:pt x="1155" y="131"/>
                  </a:lnTo>
                  <a:lnTo>
                    <a:pt x="1158" y="164"/>
                  </a:lnTo>
                  <a:lnTo>
                    <a:pt x="1158" y="169"/>
                  </a:lnTo>
                  <a:lnTo>
                    <a:pt x="1158" y="176"/>
                  </a:lnTo>
                  <a:lnTo>
                    <a:pt x="1157" y="184"/>
                  </a:lnTo>
                  <a:lnTo>
                    <a:pt x="1155" y="194"/>
                  </a:lnTo>
                  <a:lnTo>
                    <a:pt x="1153" y="206"/>
                  </a:lnTo>
                  <a:lnTo>
                    <a:pt x="1151" y="220"/>
                  </a:lnTo>
                  <a:lnTo>
                    <a:pt x="1148" y="236"/>
                  </a:lnTo>
                  <a:lnTo>
                    <a:pt x="1145" y="256"/>
                  </a:lnTo>
                  <a:lnTo>
                    <a:pt x="1141" y="279"/>
                  </a:lnTo>
                  <a:lnTo>
                    <a:pt x="1136" y="305"/>
                  </a:lnTo>
                  <a:lnTo>
                    <a:pt x="1130" y="335"/>
                  </a:lnTo>
                  <a:lnTo>
                    <a:pt x="1123" y="370"/>
                  </a:lnTo>
                  <a:lnTo>
                    <a:pt x="1116" y="407"/>
                  </a:lnTo>
                  <a:lnTo>
                    <a:pt x="1107" y="451"/>
                  </a:lnTo>
                  <a:lnTo>
                    <a:pt x="1098" y="498"/>
                  </a:lnTo>
                  <a:lnTo>
                    <a:pt x="1087" y="552"/>
                  </a:lnTo>
                  <a:lnTo>
                    <a:pt x="1074" y="609"/>
                  </a:lnTo>
                  <a:lnTo>
                    <a:pt x="1061" y="675"/>
                  </a:lnTo>
                  <a:lnTo>
                    <a:pt x="1048" y="744"/>
                  </a:lnTo>
                  <a:lnTo>
                    <a:pt x="1031" y="821"/>
                  </a:lnTo>
                  <a:lnTo>
                    <a:pt x="1014" y="904"/>
                  </a:lnTo>
                  <a:lnTo>
                    <a:pt x="995" y="994"/>
                  </a:lnTo>
                  <a:lnTo>
                    <a:pt x="975" y="1091"/>
                  </a:lnTo>
                  <a:lnTo>
                    <a:pt x="953" y="1196"/>
                  </a:lnTo>
                  <a:lnTo>
                    <a:pt x="1394" y="1196"/>
                  </a:lnTo>
                  <a:lnTo>
                    <a:pt x="1424" y="1196"/>
                  </a:lnTo>
                  <a:lnTo>
                    <a:pt x="1451" y="1197"/>
                  </a:lnTo>
                  <a:lnTo>
                    <a:pt x="1473" y="1198"/>
                  </a:lnTo>
                  <a:lnTo>
                    <a:pt x="1492" y="1202"/>
                  </a:lnTo>
                  <a:lnTo>
                    <a:pt x="1508" y="1208"/>
                  </a:lnTo>
                  <a:lnTo>
                    <a:pt x="1520" y="1217"/>
                  </a:lnTo>
                  <a:lnTo>
                    <a:pt x="1529" y="1229"/>
                  </a:lnTo>
                  <a:lnTo>
                    <a:pt x="1534" y="1244"/>
                  </a:lnTo>
                  <a:lnTo>
                    <a:pt x="1536" y="1264"/>
                  </a:lnTo>
                  <a:lnTo>
                    <a:pt x="1535" y="1295"/>
                  </a:lnTo>
                  <a:lnTo>
                    <a:pt x="1531" y="1320"/>
                  </a:lnTo>
                  <a:lnTo>
                    <a:pt x="1525" y="1341"/>
                  </a:lnTo>
                  <a:lnTo>
                    <a:pt x="1517" y="1357"/>
                  </a:lnTo>
                  <a:lnTo>
                    <a:pt x="1506" y="1369"/>
                  </a:lnTo>
                  <a:lnTo>
                    <a:pt x="1492" y="1378"/>
                  </a:lnTo>
                  <a:lnTo>
                    <a:pt x="1476" y="1383"/>
                  </a:lnTo>
                  <a:lnTo>
                    <a:pt x="1458" y="1387"/>
                  </a:lnTo>
                  <a:lnTo>
                    <a:pt x="1437" y="1388"/>
                  </a:lnTo>
                  <a:lnTo>
                    <a:pt x="1413" y="1390"/>
                  </a:lnTo>
                  <a:lnTo>
                    <a:pt x="1386" y="1390"/>
                  </a:lnTo>
                  <a:lnTo>
                    <a:pt x="914" y="1390"/>
                  </a:lnTo>
                  <a:lnTo>
                    <a:pt x="544" y="3193"/>
                  </a:lnTo>
                  <a:lnTo>
                    <a:pt x="539" y="3227"/>
                  </a:lnTo>
                  <a:lnTo>
                    <a:pt x="533" y="3257"/>
                  </a:lnTo>
                  <a:lnTo>
                    <a:pt x="528" y="3286"/>
                  </a:lnTo>
                  <a:lnTo>
                    <a:pt x="524" y="3313"/>
                  </a:lnTo>
                  <a:lnTo>
                    <a:pt x="520" y="3343"/>
                  </a:lnTo>
                  <a:lnTo>
                    <a:pt x="517" y="3373"/>
                  </a:lnTo>
                  <a:lnTo>
                    <a:pt x="514" y="3408"/>
                  </a:lnTo>
                  <a:lnTo>
                    <a:pt x="513" y="3447"/>
                  </a:lnTo>
                  <a:lnTo>
                    <a:pt x="512" y="3491"/>
                  </a:lnTo>
                  <a:lnTo>
                    <a:pt x="514" y="3544"/>
                  </a:lnTo>
                  <a:lnTo>
                    <a:pt x="517" y="3590"/>
                  </a:lnTo>
                  <a:lnTo>
                    <a:pt x="525" y="3630"/>
                  </a:lnTo>
                  <a:lnTo>
                    <a:pt x="533" y="3665"/>
                  </a:lnTo>
                  <a:lnTo>
                    <a:pt x="545" y="3694"/>
                  </a:lnTo>
                  <a:lnTo>
                    <a:pt x="560" y="3719"/>
                  </a:lnTo>
                  <a:lnTo>
                    <a:pt x="577" y="3739"/>
                  </a:lnTo>
                  <a:lnTo>
                    <a:pt x="596" y="3753"/>
                  </a:lnTo>
                  <a:lnTo>
                    <a:pt x="619" y="3764"/>
                  </a:lnTo>
                  <a:lnTo>
                    <a:pt x="642" y="3769"/>
                  </a:lnTo>
                  <a:lnTo>
                    <a:pt x="669" y="3772"/>
                  </a:lnTo>
                  <a:lnTo>
                    <a:pt x="699" y="3770"/>
                  </a:lnTo>
                  <a:lnTo>
                    <a:pt x="730" y="3765"/>
                  </a:lnTo>
                  <a:lnTo>
                    <a:pt x="763" y="3758"/>
                  </a:lnTo>
                  <a:lnTo>
                    <a:pt x="796" y="3747"/>
                  </a:lnTo>
                  <a:lnTo>
                    <a:pt x="832" y="3731"/>
                  </a:lnTo>
                  <a:lnTo>
                    <a:pt x="867" y="3710"/>
                  </a:lnTo>
                  <a:lnTo>
                    <a:pt x="903" y="3685"/>
                  </a:lnTo>
                  <a:lnTo>
                    <a:pt x="941" y="3655"/>
                  </a:lnTo>
                  <a:lnTo>
                    <a:pt x="979" y="3620"/>
                  </a:lnTo>
                  <a:lnTo>
                    <a:pt x="1017" y="3578"/>
                  </a:lnTo>
                  <a:lnTo>
                    <a:pt x="1056" y="3531"/>
                  </a:lnTo>
                  <a:lnTo>
                    <a:pt x="1095" y="3476"/>
                  </a:lnTo>
                  <a:lnTo>
                    <a:pt x="1133" y="3414"/>
                  </a:lnTo>
                  <a:lnTo>
                    <a:pt x="1172" y="3346"/>
                  </a:lnTo>
                  <a:lnTo>
                    <a:pt x="1210" y="3270"/>
                  </a:lnTo>
                  <a:lnTo>
                    <a:pt x="1249" y="3185"/>
                  </a:lnTo>
                  <a:lnTo>
                    <a:pt x="1286" y="3092"/>
                  </a:lnTo>
                  <a:lnTo>
                    <a:pt x="1323" y="2991"/>
                  </a:lnTo>
                  <a:lnTo>
                    <a:pt x="1333" y="2965"/>
                  </a:lnTo>
                  <a:lnTo>
                    <a:pt x="1340" y="2944"/>
                  </a:lnTo>
                  <a:lnTo>
                    <a:pt x="1349" y="2928"/>
                  </a:lnTo>
                  <a:lnTo>
                    <a:pt x="1358" y="2916"/>
                  </a:lnTo>
                  <a:lnTo>
                    <a:pt x="1367" y="2909"/>
                  </a:lnTo>
                  <a:lnTo>
                    <a:pt x="1379" y="2905"/>
                  </a:lnTo>
                  <a:lnTo>
                    <a:pt x="1394" y="2903"/>
                  </a:lnTo>
                  <a:lnTo>
                    <a:pt x="1404" y="2903"/>
                  </a:lnTo>
                  <a:lnTo>
                    <a:pt x="1414" y="2905"/>
                  </a:lnTo>
                  <a:lnTo>
                    <a:pt x="1425" y="2906"/>
                  </a:lnTo>
                  <a:lnTo>
                    <a:pt x="1435" y="2911"/>
                  </a:lnTo>
                  <a:lnTo>
                    <a:pt x="1443" y="2918"/>
                  </a:lnTo>
                  <a:lnTo>
                    <a:pt x="1451" y="2928"/>
                  </a:lnTo>
                  <a:lnTo>
                    <a:pt x="1456" y="2943"/>
                  </a:lnTo>
                  <a:lnTo>
                    <a:pt x="1457" y="2961"/>
                  </a:lnTo>
                  <a:lnTo>
                    <a:pt x="1456" y="2970"/>
                  </a:lnTo>
                  <a:lnTo>
                    <a:pt x="1453" y="2986"/>
                  </a:lnTo>
                  <a:lnTo>
                    <a:pt x="1446" y="3007"/>
                  </a:lnTo>
                  <a:lnTo>
                    <a:pt x="1439" y="3033"/>
                  </a:lnTo>
                  <a:lnTo>
                    <a:pt x="1428" y="3064"/>
                  </a:lnTo>
                  <a:lnTo>
                    <a:pt x="1415" y="3100"/>
                  </a:lnTo>
                  <a:lnTo>
                    <a:pt x="1401" y="3140"/>
                  </a:lnTo>
                  <a:lnTo>
                    <a:pt x="1384" y="3182"/>
                  </a:lnTo>
                  <a:lnTo>
                    <a:pt x="1365" y="3228"/>
                  </a:lnTo>
                  <a:lnTo>
                    <a:pt x="1344" y="3275"/>
                  </a:lnTo>
                  <a:lnTo>
                    <a:pt x="1320" y="3325"/>
                  </a:lnTo>
                  <a:lnTo>
                    <a:pt x="1294" y="3376"/>
                  </a:lnTo>
                  <a:lnTo>
                    <a:pt x="1266" y="3427"/>
                  </a:lnTo>
                  <a:lnTo>
                    <a:pt x="1236" y="3478"/>
                  </a:lnTo>
                  <a:lnTo>
                    <a:pt x="1204" y="3528"/>
                  </a:lnTo>
                  <a:lnTo>
                    <a:pt x="1169" y="3578"/>
                  </a:lnTo>
                  <a:lnTo>
                    <a:pt x="1134" y="3626"/>
                  </a:lnTo>
                  <a:lnTo>
                    <a:pt x="1096" y="3672"/>
                  </a:lnTo>
                  <a:lnTo>
                    <a:pt x="1055" y="3715"/>
                  </a:lnTo>
                  <a:lnTo>
                    <a:pt x="1013" y="3756"/>
                  </a:lnTo>
                  <a:lnTo>
                    <a:pt x="968" y="3793"/>
                  </a:lnTo>
                  <a:lnTo>
                    <a:pt x="922" y="3825"/>
                  </a:lnTo>
                  <a:lnTo>
                    <a:pt x="874" y="3853"/>
                  </a:lnTo>
                  <a:lnTo>
                    <a:pt x="824" y="3876"/>
                  </a:lnTo>
                  <a:lnTo>
                    <a:pt x="772" y="3892"/>
                  </a:lnTo>
                  <a:lnTo>
                    <a:pt x="718" y="3903"/>
                  </a:lnTo>
                  <a:lnTo>
                    <a:pt x="662" y="3906"/>
                  </a:lnTo>
                  <a:lnTo>
                    <a:pt x="604" y="3904"/>
                  </a:lnTo>
                  <a:lnTo>
                    <a:pt x="549" y="3893"/>
                  </a:lnTo>
                  <a:lnTo>
                    <a:pt x="498" y="3876"/>
                  </a:lnTo>
                  <a:lnTo>
                    <a:pt x="449" y="3853"/>
                  </a:lnTo>
                  <a:lnTo>
                    <a:pt x="404" y="3824"/>
                  </a:lnTo>
                  <a:lnTo>
                    <a:pt x="363" y="3790"/>
                  </a:lnTo>
                  <a:lnTo>
                    <a:pt x="326" y="3749"/>
                  </a:lnTo>
                  <a:lnTo>
                    <a:pt x="294" y="3705"/>
                  </a:lnTo>
                  <a:lnTo>
                    <a:pt x="265" y="3655"/>
                  </a:lnTo>
                  <a:lnTo>
                    <a:pt x="241" y="3601"/>
                  </a:lnTo>
                  <a:lnTo>
                    <a:pt x="222" y="3544"/>
                  </a:lnTo>
                  <a:lnTo>
                    <a:pt x="208" y="3482"/>
                  </a:lnTo>
                  <a:lnTo>
                    <a:pt x="200" y="3417"/>
                  </a:lnTo>
                  <a:lnTo>
                    <a:pt x="198" y="3347"/>
                  </a:lnTo>
                  <a:lnTo>
                    <a:pt x="198" y="3337"/>
                  </a:lnTo>
                  <a:lnTo>
                    <a:pt x="198" y="3328"/>
                  </a:lnTo>
                  <a:lnTo>
                    <a:pt x="198" y="3317"/>
                  </a:lnTo>
                  <a:lnTo>
                    <a:pt x="199" y="3305"/>
                  </a:lnTo>
                  <a:lnTo>
                    <a:pt x="200" y="3294"/>
                  </a:lnTo>
                  <a:lnTo>
                    <a:pt x="201" y="3280"/>
                  </a:lnTo>
                  <a:lnTo>
                    <a:pt x="203" y="3266"/>
                  </a:lnTo>
                  <a:lnTo>
                    <a:pt x="205" y="3250"/>
                  </a:lnTo>
                  <a:lnTo>
                    <a:pt x="207" y="3232"/>
                  </a:lnTo>
                  <a:lnTo>
                    <a:pt x="210" y="3212"/>
                  </a:lnTo>
                  <a:lnTo>
                    <a:pt x="214" y="3190"/>
                  </a:lnTo>
                  <a:lnTo>
                    <a:pt x="218" y="3165"/>
                  </a:lnTo>
                  <a:lnTo>
                    <a:pt x="223" y="3138"/>
                  </a:lnTo>
                  <a:lnTo>
                    <a:pt x="229" y="3108"/>
                  </a:lnTo>
                  <a:lnTo>
                    <a:pt x="235" y="3075"/>
                  </a:lnTo>
                  <a:lnTo>
                    <a:pt x="242" y="3038"/>
                  </a:lnTo>
                  <a:lnTo>
                    <a:pt x="250" y="2998"/>
                  </a:lnTo>
                  <a:lnTo>
                    <a:pt x="258" y="2953"/>
                  </a:lnTo>
                  <a:lnTo>
                    <a:pt x="268" y="2905"/>
                  </a:lnTo>
                  <a:lnTo>
                    <a:pt x="279" y="2852"/>
                  </a:lnTo>
                  <a:lnTo>
                    <a:pt x="291" y="2795"/>
                  </a:lnTo>
                  <a:lnTo>
                    <a:pt x="303" y="2733"/>
                  </a:lnTo>
                  <a:lnTo>
                    <a:pt x="317" y="2666"/>
                  </a:lnTo>
                  <a:lnTo>
                    <a:pt x="332" y="2594"/>
                  </a:lnTo>
                  <a:lnTo>
                    <a:pt x="348" y="2516"/>
                  </a:lnTo>
                  <a:lnTo>
                    <a:pt x="365" y="2433"/>
                  </a:lnTo>
                  <a:lnTo>
                    <a:pt x="384" y="2344"/>
                  </a:lnTo>
                  <a:lnTo>
                    <a:pt x="404" y="2249"/>
                  </a:lnTo>
                  <a:lnTo>
                    <a:pt x="425" y="2146"/>
                  </a:lnTo>
                  <a:lnTo>
                    <a:pt x="448" y="2038"/>
                  </a:lnTo>
                  <a:lnTo>
                    <a:pt x="471" y="1923"/>
                  </a:lnTo>
                  <a:lnTo>
                    <a:pt x="497" y="1801"/>
                  </a:lnTo>
                  <a:lnTo>
                    <a:pt x="524" y="1671"/>
                  </a:lnTo>
                  <a:lnTo>
                    <a:pt x="552" y="1534"/>
                  </a:lnTo>
                  <a:lnTo>
                    <a:pt x="582" y="1390"/>
                  </a:lnTo>
                  <a:lnTo>
                    <a:pt x="134" y="1390"/>
                  </a:lnTo>
                  <a:lnTo>
                    <a:pt x="105" y="1390"/>
                  </a:lnTo>
                  <a:lnTo>
                    <a:pt x="79" y="1388"/>
                  </a:lnTo>
                  <a:lnTo>
                    <a:pt x="57" y="1386"/>
                  </a:lnTo>
                  <a:lnTo>
                    <a:pt x="39" y="1383"/>
                  </a:lnTo>
                  <a:lnTo>
                    <a:pt x="24" y="1377"/>
                  </a:lnTo>
                  <a:lnTo>
                    <a:pt x="14" y="1366"/>
                  </a:lnTo>
                  <a:lnTo>
                    <a:pt x="6" y="1353"/>
                  </a:lnTo>
                  <a:lnTo>
                    <a:pt x="2" y="1335"/>
                  </a:lnTo>
                  <a:lnTo>
                    <a:pt x="0" y="1312"/>
                  </a:lnTo>
                  <a:lnTo>
                    <a:pt x="2" y="1281"/>
                  </a:lnTo>
                  <a:lnTo>
                    <a:pt x="6" y="1256"/>
                  </a:lnTo>
                  <a:lnTo>
                    <a:pt x="13" y="1236"/>
                  </a:lnTo>
                  <a:lnTo>
                    <a:pt x="23" y="1221"/>
                  </a:lnTo>
                  <a:lnTo>
                    <a:pt x="36" y="1210"/>
                  </a:lnTo>
                  <a:lnTo>
                    <a:pt x="53" y="1204"/>
                  </a:lnTo>
                  <a:lnTo>
                    <a:pt x="72" y="1200"/>
                  </a:lnTo>
                  <a:lnTo>
                    <a:pt x="95" y="1197"/>
                  </a:lnTo>
                  <a:lnTo>
                    <a:pt x="121" y="1196"/>
                  </a:lnTo>
                  <a:lnTo>
                    <a:pt x="149" y="1196"/>
                  </a:lnTo>
                  <a:lnTo>
                    <a:pt x="622" y="1196"/>
                  </a:lnTo>
                  <a:lnTo>
                    <a:pt x="811" y="222"/>
                  </a:lnTo>
                  <a:lnTo>
                    <a:pt x="823" y="180"/>
                  </a:lnTo>
                  <a:lnTo>
                    <a:pt x="837" y="143"/>
                  </a:lnTo>
                  <a:lnTo>
                    <a:pt x="852" y="112"/>
                  </a:lnTo>
                  <a:lnTo>
                    <a:pt x="870" y="85"/>
                  </a:lnTo>
                  <a:lnTo>
                    <a:pt x="888" y="63"/>
                  </a:lnTo>
                  <a:lnTo>
                    <a:pt x="906" y="46"/>
                  </a:lnTo>
                  <a:lnTo>
                    <a:pt x="926" y="32"/>
                  </a:lnTo>
                  <a:lnTo>
                    <a:pt x="944" y="21"/>
                  </a:lnTo>
                  <a:lnTo>
                    <a:pt x="961" y="13"/>
                  </a:lnTo>
                  <a:lnTo>
                    <a:pt x="977" y="7"/>
                  </a:lnTo>
                  <a:lnTo>
                    <a:pt x="991" y="3"/>
                  </a:lnTo>
                  <a:lnTo>
                    <a:pt x="1003" y="2"/>
                  </a:lnTo>
                  <a:lnTo>
                    <a:pt x="1011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0" y="5410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Is there an (associative) way of ``multiplying’’ interfaces to produce new ones?  And how do you compute it? </a:t>
            </a:r>
          </a:p>
        </p:txBody>
      </p:sp>
      <p:cxnSp>
        <p:nvCxnSpPr>
          <p:cNvPr id="30" name="Straight Connector 29"/>
          <p:cNvCxnSpPr/>
          <p:nvPr/>
        </p:nvCxnSpPr>
        <p:spPr>
          <a:xfrm>
            <a:off x="5334000" y="1600200"/>
            <a:ext cx="0" cy="3276600"/>
          </a:xfrm>
          <a:prstGeom prst="line">
            <a:avLst/>
          </a:prstGeom>
          <a:ln w="76200">
            <a:solidFill>
              <a:srgbClr val="00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2209800"/>
            <a:ext cx="640080" cy="65722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3800" y="2209800"/>
            <a:ext cx="657225" cy="6572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7400" y="2209800"/>
            <a:ext cx="662940" cy="668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307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9646" y="-304800"/>
            <a:ext cx="9144000" cy="1143000"/>
          </a:xfrm>
        </p:spPr>
        <p:txBody>
          <a:bodyPr/>
          <a:lstStyle/>
          <a:p>
            <a:r>
              <a:rPr lang="en-US" dirty="0" smtClean="0"/>
              <a:t>Some New Questions - 3 </a:t>
            </a:r>
            <a:endParaRPr lang="en-US" dirty="0"/>
          </a:p>
        </p:txBody>
      </p:sp>
      <p:cxnSp>
        <p:nvCxnSpPr>
          <p:cNvPr id="22" name="Straight Connector 21"/>
          <p:cNvCxnSpPr/>
          <p:nvPr/>
        </p:nvCxnSpPr>
        <p:spPr>
          <a:xfrm>
            <a:off x="4572000" y="609600"/>
            <a:ext cx="76200" cy="3200400"/>
          </a:xfrm>
          <a:prstGeom prst="line">
            <a:avLst/>
          </a:prstGeom>
          <a:ln w="76200">
            <a:solidFill>
              <a:srgbClr val="00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685800" y="762000"/>
            <a:ext cx="8229600" cy="3048000"/>
            <a:chOff x="381000" y="1828800"/>
            <a:chExt cx="8229600" cy="3048000"/>
          </a:xfrm>
        </p:grpSpPr>
        <p:cxnSp>
          <p:nvCxnSpPr>
            <p:cNvPr id="23" name="Straight Arrow Connector 22"/>
            <p:cNvCxnSpPr/>
            <p:nvPr/>
          </p:nvCxnSpPr>
          <p:spPr>
            <a:xfrm>
              <a:off x="381000" y="3657600"/>
              <a:ext cx="8229600" cy="0"/>
            </a:xfrm>
            <a:prstGeom prst="straightConnector1">
              <a:avLst/>
            </a:prstGeom>
            <a:ln w="762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 flipV="1">
              <a:off x="1219200" y="1828800"/>
              <a:ext cx="0" cy="3048000"/>
            </a:xfrm>
            <a:prstGeom prst="straightConnector1">
              <a:avLst/>
            </a:prstGeom>
            <a:ln w="762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 6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7848600" y="3048000"/>
              <a:ext cx="480785" cy="4572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1"/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1447800" y="2057400"/>
              <a:ext cx="239843" cy="457200"/>
            </a:xfrm>
            <a:custGeom>
              <a:avLst/>
              <a:gdLst/>
              <a:ahLst/>
              <a:cxnLst>
                <a:cxn ang="0">
                  <a:pos x="1091" y="19"/>
                </a:cxn>
                <a:cxn ang="0">
                  <a:pos x="1150" y="101"/>
                </a:cxn>
                <a:cxn ang="0">
                  <a:pos x="1158" y="176"/>
                </a:cxn>
                <a:cxn ang="0">
                  <a:pos x="1151" y="220"/>
                </a:cxn>
                <a:cxn ang="0">
                  <a:pos x="1136" y="305"/>
                </a:cxn>
                <a:cxn ang="0">
                  <a:pos x="1107" y="451"/>
                </a:cxn>
                <a:cxn ang="0">
                  <a:pos x="1061" y="675"/>
                </a:cxn>
                <a:cxn ang="0">
                  <a:pos x="995" y="994"/>
                </a:cxn>
                <a:cxn ang="0">
                  <a:pos x="1424" y="1196"/>
                </a:cxn>
                <a:cxn ang="0">
                  <a:pos x="1508" y="1208"/>
                </a:cxn>
                <a:cxn ang="0">
                  <a:pos x="1536" y="1264"/>
                </a:cxn>
                <a:cxn ang="0">
                  <a:pos x="1517" y="1357"/>
                </a:cxn>
                <a:cxn ang="0">
                  <a:pos x="1458" y="1387"/>
                </a:cxn>
                <a:cxn ang="0">
                  <a:pos x="914" y="1390"/>
                </a:cxn>
                <a:cxn ang="0">
                  <a:pos x="528" y="3286"/>
                </a:cxn>
                <a:cxn ang="0">
                  <a:pos x="514" y="3408"/>
                </a:cxn>
                <a:cxn ang="0">
                  <a:pos x="517" y="3590"/>
                </a:cxn>
                <a:cxn ang="0">
                  <a:pos x="560" y="3719"/>
                </a:cxn>
                <a:cxn ang="0">
                  <a:pos x="642" y="3769"/>
                </a:cxn>
                <a:cxn ang="0">
                  <a:pos x="763" y="3758"/>
                </a:cxn>
                <a:cxn ang="0">
                  <a:pos x="903" y="3685"/>
                </a:cxn>
                <a:cxn ang="0">
                  <a:pos x="1056" y="3531"/>
                </a:cxn>
                <a:cxn ang="0">
                  <a:pos x="1210" y="3270"/>
                </a:cxn>
                <a:cxn ang="0">
                  <a:pos x="1333" y="2965"/>
                </a:cxn>
                <a:cxn ang="0">
                  <a:pos x="1367" y="2909"/>
                </a:cxn>
                <a:cxn ang="0">
                  <a:pos x="1414" y="2905"/>
                </a:cxn>
                <a:cxn ang="0">
                  <a:pos x="1451" y="2928"/>
                </a:cxn>
                <a:cxn ang="0">
                  <a:pos x="1453" y="2986"/>
                </a:cxn>
                <a:cxn ang="0">
                  <a:pos x="1415" y="3100"/>
                </a:cxn>
                <a:cxn ang="0">
                  <a:pos x="1344" y="3275"/>
                </a:cxn>
                <a:cxn ang="0">
                  <a:pos x="1236" y="3478"/>
                </a:cxn>
                <a:cxn ang="0">
                  <a:pos x="1096" y="3672"/>
                </a:cxn>
                <a:cxn ang="0">
                  <a:pos x="922" y="3825"/>
                </a:cxn>
                <a:cxn ang="0">
                  <a:pos x="718" y="3903"/>
                </a:cxn>
                <a:cxn ang="0">
                  <a:pos x="498" y="3876"/>
                </a:cxn>
                <a:cxn ang="0">
                  <a:pos x="326" y="3749"/>
                </a:cxn>
                <a:cxn ang="0">
                  <a:pos x="222" y="3544"/>
                </a:cxn>
                <a:cxn ang="0">
                  <a:pos x="198" y="3337"/>
                </a:cxn>
                <a:cxn ang="0">
                  <a:pos x="200" y="3294"/>
                </a:cxn>
                <a:cxn ang="0">
                  <a:pos x="207" y="3232"/>
                </a:cxn>
                <a:cxn ang="0">
                  <a:pos x="223" y="3138"/>
                </a:cxn>
                <a:cxn ang="0">
                  <a:pos x="250" y="2998"/>
                </a:cxn>
                <a:cxn ang="0">
                  <a:pos x="291" y="2795"/>
                </a:cxn>
                <a:cxn ang="0">
                  <a:pos x="348" y="2516"/>
                </a:cxn>
                <a:cxn ang="0">
                  <a:pos x="425" y="2146"/>
                </a:cxn>
                <a:cxn ang="0">
                  <a:pos x="524" y="1671"/>
                </a:cxn>
                <a:cxn ang="0">
                  <a:pos x="105" y="1390"/>
                </a:cxn>
                <a:cxn ang="0">
                  <a:pos x="24" y="1377"/>
                </a:cxn>
                <a:cxn ang="0">
                  <a:pos x="0" y="1312"/>
                </a:cxn>
                <a:cxn ang="0">
                  <a:pos x="23" y="1221"/>
                </a:cxn>
                <a:cxn ang="0">
                  <a:pos x="95" y="1197"/>
                </a:cxn>
                <a:cxn ang="0">
                  <a:pos x="811" y="222"/>
                </a:cxn>
                <a:cxn ang="0">
                  <a:pos x="870" y="85"/>
                </a:cxn>
                <a:cxn ang="0">
                  <a:pos x="944" y="21"/>
                </a:cxn>
                <a:cxn ang="0">
                  <a:pos x="1003" y="2"/>
                </a:cxn>
              </a:cxnLst>
              <a:rect l="0" t="0" r="r" b="b"/>
              <a:pathLst>
                <a:path w="1536" h="3906">
                  <a:moveTo>
                    <a:pt x="1017" y="0"/>
                  </a:moveTo>
                  <a:lnTo>
                    <a:pt x="1044" y="3"/>
                  </a:lnTo>
                  <a:lnTo>
                    <a:pt x="1069" y="8"/>
                  </a:lnTo>
                  <a:lnTo>
                    <a:pt x="1091" y="19"/>
                  </a:lnTo>
                  <a:lnTo>
                    <a:pt x="1111" y="34"/>
                  </a:lnTo>
                  <a:lnTo>
                    <a:pt x="1128" y="53"/>
                  </a:lnTo>
                  <a:lnTo>
                    <a:pt x="1141" y="75"/>
                  </a:lnTo>
                  <a:lnTo>
                    <a:pt x="1150" y="101"/>
                  </a:lnTo>
                  <a:lnTo>
                    <a:pt x="1155" y="131"/>
                  </a:lnTo>
                  <a:lnTo>
                    <a:pt x="1158" y="164"/>
                  </a:lnTo>
                  <a:lnTo>
                    <a:pt x="1158" y="169"/>
                  </a:lnTo>
                  <a:lnTo>
                    <a:pt x="1158" y="176"/>
                  </a:lnTo>
                  <a:lnTo>
                    <a:pt x="1157" y="184"/>
                  </a:lnTo>
                  <a:lnTo>
                    <a:pt x="1155" y="194"/>
                  </a:lnTo>
                  <a:lnTo>
                    <a:pt x="1153" y="206"/>
                  </a:lnTo>
                  <a:lnTo>
                    <a:pt x="1151" y="220"/>
                  </a:lnTo>
                  <a:lnTo>
                    <a:pt x="1148" y="236"/>
                  </a:lnTo>
                  <a:lnTo>
                    <a:pt x="1145" y="256"/>
                  </a:lnTo>
                  <a:lnTo>
                    <a:pt x="1141" y="279"/>
                  </a:lnTo>
                  <a:lnTo>
                    <a:pt x="1136" y="305"/>
                  </a:lnTo>
                  <a:lnTo>
                    <a:pt x="1130" y="335"/>
                  </a:lnTo>
                  <a:lnTo>
                    <a:pt x="1123" y="370"/>
                  </a:lnTo>
                  <a:lnTo>
                    <a:pt x="1116" y="407"/>
                  </a:lnTo>
                  <a:lnTo>
                    <a:pt x="1107" y="451"/>
                  </a:lnTo>
                  <a:lnTo>
                    <a:pt x="1098" y="498"/>
                  </a:lnTo>
                  <a:lnTo>
                    <a:pt x="1087" y="552"/>
                  </a:lnTo>
                  <a:lnTo>
                    <a:pt x="1074" y="609"/>
                  </a:lnTo>
                  <a:lnTo>
                    <a:pt x="1061" y="675"/>
                  </a:lnTo>
                  <a:lnTo>
                    <a:pt x="1048" y="744"/>
                  </a:lnTo>
                  <a:lnTo>
                    <a:pt x="1031" y="821"/>
                  </a:lnTo>
                  <a:lnTo>
                    <a:pt x="1014" y="904"/>
                  </a:lnTo>
                  <a:lnTo>
                    <a:pt x="995" y="994"/>
                  </a:lnTo>
                  <a:lnTo>
                    <a:pt x="975" y="1091"/>
                  </a:lnTo>
                  <a:lnTo>
                    <a:pt x="953" y="1196"/>
                  </a:lnTo>
                  <a:lnTo>
                    <a:pt x="1394" y="1196"/>
                  </a:lnTo>
                  <a:lnTo>
                    <a:pt x="1424" y="1196"/>
                  </a:lnTo>
                  <a:lnTo>
                    <a:pt x="1451" y="1197"/>
                  </a:lnTo>
                  <a:lnTo>
                    <a:pt x="1473" y="1198"/>
                  </a:lnTo>
                  <a:lnTo>
                    <a:pt x="1492" y="1202"/>
                  </a:lnTo>
                  <a:lnTo>
                    <a:pt x="1508" y="1208"/>
                  </a:lnTo>
                  <a:lnTo>
                    <a:pt x="1520" y="1217"/>
                  </a:lnTo>
                  <a:lnTo>
                    <a:pt x="1529" y="1229"/>
                  </a:lnTo>
                  <a:lnTo>
                    <a:pt x="1534" y="1244"/>
                  </a:lnTo>
                  <a:lnTo>
                    <a:pt x="1536" y="1264"/>
                  </a:lnTo>
                  <a:lnTo>
                    <a:pt x="1535" y="1295"/>
                  </a:lnTo>
                  <a:lnTo>
                    <a:pt x="1531" y="1320"/>
                  </a:lnTo>
                  <a:lnTo>
                    <a:pt x="1525" y="1341"/>
                  </a:lnTo>
                  <a:lnTo>
                    <a:pt x="1517" y="1357"/>
                  </a:lnTo>
                  <a:lnTo>
                    <a:pt x="1506" y="1369"/>
                  </a:lnTo>
                  <a:lnTo>
                    <a:pt x="1492" y="1378"/>
                  </a:lnTo>
                  <a:lnTo>
                    <a:pt x="1476" y="1383"/>
                  </a:lnTo>
                  <a:lnTo>
                    <a:pt x="1458" y="1387"/>
                  </a:lnTo>
                  <a:lnTo>
                    <a:pt x="1437" y="1388"/>
                  </a:lnTo>
                  <a:lnTo>
                    <a:pt x="1413" y="1390"/>
                  </a:lnTo>
                  <a:lnTo>
                    <a:pt x="1386" y="1390"/>
                  </a:lnTo>
                  <a:lnTo>
                    <a:pt x="914" y="1390"/>
                  </a:lnTo>
                  <a:lnTo>
                    <a:pt x="544" y="3193"/>
                  </a:lnTo>
                  <a:lnTo>
                    <a:pt x="539" y="3227"/>
                  </a:lnTo>
                  <a:lnTo>
                    <a:pt x="533" y="3257"/>
                  </a:lnTo>
                  <a:lnTo>
                    <a:pt x="528" y="3286"/>
                  </a:lnTo>
                  <a:lnTo>
                    <a:pt x="524" y="3313"/>
                  </a:lnTo>
                  <a:lnTo>
                    <a:pt x="520" y="3343"/>
                  </a:lnTo>
                  <a:lnTo>
                    <a:pt x="517" y="3373"/>
                  </a:lnTo>
                  <a:lnTo>
                    <a:pt x="514" y="3408"/>
                  </a:lnTo>
                  <a:lnTo>
                    <a:pt x="513" y="3447"/>
                  </a:lnTo>
                  <a:lnTo>
                    <a:pt x="512" y="3491"/>
                  </a:lnTo>
                  <a:lnTo>
                    <a:pt x="514" y="3544"/>
                  </a:lnTo>
                  <a:lnTo>
                    <a:pt x="517" y="3590"/>
                  </a:lnTo>
                  <a:lnTo>
                    <a:pt x="525" y="3630"/>
                  </a:lnTo>
                  <a:lnTo>
                    <a:pt x="533" y="3665"/>
                  </a:lnTo>
                  <a:lnTo>
                    <a:pt x="545" y="3694"/>
                  </a:lnTo>
                  <a:lnTo>
                    <a:pt x="560" y="3719"/>
                  </a:lnTo>
                  <a:lnTo>
                    <a:pt x="577" y="3739"/>
                  </a:lnTo>
                  <a:lnTo>
                    <a:pt x="596" y="3753"/>
                  </a:lnTo>
                  <a:lnTo>
                    <a:pt x="619" y="3764"/>
                  </a:lnTo>
                  <a:lnTo>
                    <a:pt x="642" y="3769"/>
                  </a:lnTo>
                  <a:lnTo>
                    <a:pt x="669" y="3772"/>
                  </a:lnTo>
                  <a:lnTo>
                    <a:pt x="699" y="3770"/>
                  </a:lnTo>
                  <a:lnTo>
                    <a:pt x="730" y="3765"/>
                  </a:lnTo>
                  <a:lnTo>
                    <a:pt x="763" y="3758"/>
                  </a:lnTo>
                  <a:lnTo>
                    <a:pt x="796" y="3747"/>
                  </a:lnTo>
                  <a:lnTo>
                    <a:pt x="832" y="3731"/>
                  </a:lnTo>
                  <a:lnTo>
                    <a:pt x="867" y="3710"/>
                  </a:lnTo>
                  <a:lnTo>
                    <a:pt x="903" y="3685"/>
                  </a:lnTo>
                  <a:lnTo>
                    <a:pt x="941" y="3655"/>
                  </a:lnTo>
                  <a:lnTo>
                    <a:pt x="979" y="3620"/>
                  </a:lnTo>
                  <a:lnTo>
                    <a:pt x="1017" y="3578"/>
                  </a:lnTo>
                  <a:lnTo>
                    <a:pt x="1056" y="3531"/>
                  </a:lnTo>
                  <a:lnTo>
                    <a:pt x="1095" y="3476"/>
                  </a:lnTo>
                  <a:lnTo>
                    <a:pt x="1133" y="3414"/>
                  </a:lnTo>
                  <a:lnTo>
                    <a:pt x="1172" y="3346"/>
                  </a:lnTo>
                  <a:lnTo>
                    <a:pt x="1210" y="3270"/>
                  </a:lnTo>
                  <a:lnTo>
                    <a:pt x="1249" y="3185"/>
                  </a:lnTo>
                  <a:lnTo>
                    <a:pt x="1286" y="3092"/>
                  </a:lnTo>
                  <a:lnTo>
                    <a:pt x="1323" y="2991"/>
                  </a:lnTo>
                  <a:lnTo>
                    <a:pt x="1333" y="2965"/>
                  </a:lnTo>
                  <a:lnTo>
                    <a:pt x="1340" y="2944"/>
                  </a:lnTo>
                  <a:lnTo>
                    <a:pt x="1349" y="2928"/>
                  </a:lnTo>
                  <a:lnTo>
                    <a:pt x="1358" y="2916"/>
                  </a:lnTo>
                  <a:lnTo>
                    <a:pt x="1367" y="2909"/>
                  </a:lnTo>
                  <a:lnTo>
                    <a:pt x="1379" y="2905"/>
                  </a:lnTo>
                  <a:lnTo>
                    <a:pt x="1394" y="2903"/>
                  </a:lnTo>
                  <a:lnTo>
                    <a:pt x="1404" y="2903"/>
                  </a:lnTo>
                  <a:lnTo>
                    <a:pt x="1414" y="2905"/>
                  </a:lnTo>
                  <a:lnTo>
                    <a:pt x="1425" y="2906"/>
                  </a:lnTo>
                  <a:lnTo>
                    <a:pt x="1435" y="2911"/>
                  </a:lnTo>
                  <a:lnTo>
                    <a:pt x="1443" y="2918"/>
                  </a:lnTo>
                  <a:lnTo>
                    <a:pt x="1451" y="2928"/>
                  </a:lnTo>
                  <a:lnTo>
                    <a:pt x="1456" y="2943"/>
                  </a:lnTo>
                  <a:lnTo>
                    <a:pt x="1457" y="2961"/>
                  </a:lnTo>
                  <a:lnTo>
                    <a:pt x="1456" y="2970"/>
                  </a:lnTo>
                  <a:lnTo>
                    <a:pt x="1453" y="2986"/>
                  </a:lnTo>
                  <a:lnTo>
                    <a:pt x="1446" y="3007"/>
                  </a:lnTo>
                  <a:lnTo>
                    <a:pt x="1439" y="3033"/>
                  </a:lnTo>
                  <a:lnTo>
                    <a:pt x="1428" y="3064"/>
                  </a:lnTo>
                  <a:lnTo>
                    <a:pt x="1415" y="3100"/>
                  </a:lnTo>
                  <a:lnTo>
                    <a:pt x="1401" y="3140"/>
                  </a:lnTo>
                  <a:lnTo>
                    <a:pt x="1384" y="3182"/>
                  </a:lnTo>
                  <a:lnTo>
                    <a:pt x="1365" y="3228"/>
                  </a:lnTo>
                  <a:lnTo>
                    <a:pt x="1344" y="3275"/>
                  </a:lnTo>
                  <a:lnTo>
                    <a:pt x="1320" y="3325"/>
                  </a:lnTo>
                  <a:lnTo>
                    <a:pt x="1294" y="3376"/>
                  </a:lnTo>
                  <a:lnTo>
                    <a:pt x="1266" y="3427"/>
                  </a:lnTo>
                  <a:lnTo>
                    <a:pt x="1236" y="3478"/>
                  </a:lnTo>
                  <a:lnTo>
                    <a:pt x="1204" y="3528"/>
                  </a:lnTo>
                  <a:lnTo>
                    <a:pt x="1169" y="3578"/>
                  </a:lnTo>
                  <a:lnTo>
                    <a:pt x="1134" y="3626"/>
                  </a:lnTo>
                  <a:lnTo>
                    <a:pt x="1096" y="3672"/>
                  </a:lnTo>
                  <a:lnTo>
                    <a:pt x="1055" y="3715"/>
                  </a:lnTo>
                  <a:lnTo>
                    <a:pt x="1013" y="3756"/>
                  </a:lnTo>
                  <a:lnTo>
                    <a:pt x="968" y="3793"/>
                  </a:lnTo>
                  <a:lnTo>
                    <a:pt x="922" y="3825"/>
                  </a:lnTo>
                  <a:lnTo>
                    <a:pt x="874" y="3853"/>
                  </a:lnTo>
                  <a:lnTo>
                    <a:pt x="824" y="3876"/>
                  </a:lnTo>
                  <a:lnTo>
                    <a:pt x="772" y="3892"/>
                  </a:lnTo>
                  <a:lnTo>
                    <a:pt x="718" y="3903"/>
                  </a:lnTo>
                  <a:lnTo>
                    <a:pt x="662" y="3906"/>
                  </a:lnTo>
                  <a:lnTo>
                    <a:pt x="604" y="3904"/>
                  </a:lnTo>
                  <a:lnTo>
                    <a:pt x="549" y="3893"/>
                  </a:lnTo>
                  <a:lnTo>
                    <a:pt x="498" y="3876"/>
                  </a:lnTo>
                  <a:lnTo>
                    <a:pt x="449" y="3853"/>
                  </a:lnTo>
                  <a:lnTo>
                    <a:pt x="404" y="3824"/>
                  </a:lnTo>
                  <a:lnTo>
                    <a:pt x="363" y="3790"/>
                  </a:lnTo>
                  <a:lnTo>
                    <a:pt x="326" y="3749"/>
                  </a:lnTo>
                  <a:lnTo>
                    <a:pt x="294" y="3705"/>
                  </a:lnTo>
                  <a:lnTo>
                    <a:pt x="265" y="3655"/>
                  </a:lnTo>
                  <a:lnTo>
                    <a:pt x="241" y="3601"/>
                  </a:lnTo>
                  <a:lnTo>
                    <a:pt x="222" y="3544"/>
                  </a:lnTo>
                  <a:lnTo>
                    <a:pt x="208" y="3482"/>
                  </a:lnTo>
                  <a:lnTo>
                    <a:pt x="200" y="3417"/>
                  </a:lnTo>
                  <a:lnTo>
                    <a:pt x="198" y="3347"/>
                  </a:lnTo>
                  <a:lnTo>
                    <a:pt x="198" y="3337"/>
                  </a:lnTo>
                  <a:lnTo>
                    <a:pt x="198" y="3328"/>
                  </a:lnTo>
                  <a:lnTo>
                    <a:pt x="198" y="3317"/>
                  </a:lnTo>
                  <a:lnTo>
                    <a:pt x="199" y="3305"/>
                  </a:lnTo>
                  <a:lnTo>
                    <a:pt x="200" y="3294"/>
                  </a:lnTo>
                  <a:lnTo>
                    <a:pt x="201" y="3280"/>
                  </a:lnTo>
                  <a:lnTo>
                    <a:pt x="203" y="3266"/>
                  </a:lnTo>
                  <a:lnTo>
                    <a:pt x="205" y="3250"/>
                  </a:lnTo>
                  <a:lnTo>
                    <a:pt x="207" y="3232"/>
                  </a:lnTo>
                  <a:lnTo>
                    <a:pt x="210" y="3212"/>
                  </a:lnTo>
                  <a:lnTo>
                    <a:pt x="214" y="3190"/>
                  </a:lnTo>
                  <a:lnTo>
                    <a:pt x="218" y="3165"/>
                  </a:lnTo>
                  <a:lnTo>
                    <a:pt x="223" y="3138"/>
                  </a:lnTo>
                  <a:lnTo>
                    <a:pt x="229" y="3108"/>
                  </a:lnTo>
                  <a:lnTo>
                    <a:pt x="235" y="3075"/>
                  </a:lnTo>
                  <a:lnTo>
                    <a:pt x="242" y="3038"/>
                  </a:lnTo>
                  <a:lnTo>
                    <a:pt x="250" y="2998"/>
                  </a:lnTo>
                  <a:lnTo>
                    <a:pt x="258" y="2953"/>
                  </a:lnTo>
                  <a:lnTo>
                    <a:pt x="268" y="2905"/>
                  </a:lnTo>
                  <a:lnTo>
                    <a:pt x="279" y="2852"/>
                  </a:lnTo>
                  <a:lnTo>
                    <a:pt x="291" y="2795"/>
                  </a:lnTo>
                  <a:lnTo>
                    <a:pt x="303" y="2733"/>
                  </a:lnTo>
                  <a:lnTo>
                    <a:pt x="317" y="2666"/>
                  </a:lnTo>
                  <a:lnTo>
                    <a:pt x="332" y="2594"/>
                  </a:lnTo>
                  <a:lnTo>
                    <a:pt x="348" y="2516"/>
                  </a:lnTo>
                  <a:lnTo>
                    <a:pt x="365" y="2433"/>
                  </a:lnTo>
                  <a:lnTo>
                    <a:pt x="384" y="2344"/>
                  </a:lnTo>
                  <a:lnTo>
                    <a:pt x="404" y="2249"/>
                  </a:lnTo>
                  <a:lnTo>
                    <a:pt x="425" y="2146"/>
                  </a:lnTo>
                  <a:lnTo>
                    <a:pt x="448" y="2038"/>
                  </a:lnTo>
                  <a:lnTo>
                    <a:pt x="471" y="1923"/>
                  </a:lnTo>
                  <a:lnTo>
                    <a:pt x="497" y="1801"/>
                  </a:lnTo>
                  <a:lnTo>
                    <a:pt x="524" y="1671"/>
                  </a:lnTo>
                  <a:lnTo>
                    <a:pt x="552" y="1534"/>
                  </a:lnTo>
                  <a:lnTo>
                    <a:pt x="582" y="1390"/>
                  </a:lnTo>
                  <a:lnTo>
                    <a:pt x="134" y="1390"/>
                  </a:lnTo>
                  <a:lnTo>
                    <a:pt x="105" y="1390"/>
                  </a:lnTo>
                  <a:lnTo>
                    <a:pt x="79" y="1388"/>
                  </a:lnTo>
                  <a:lnTo>
                    <a:pt x="57" y="1386"/>
                  </a:lnTo>
                  <a:lnTo>
                    <a:pt x="39" y="1383"/>
                  </a:lnTo>
                  <a:lnTo>
                    <a:pt x="24" y="1377"/>
                  </a:lnTo>
                  <a:lnTo>
                    <a:pt x="14" y="1366"/>
                  </a:lnTo>
                  <a:lnTo>
                    <a:pt x="6" y="1353"/>
                  </a:lnTo>
                  <a:lnTo>
                    <a:pt x="2" y="1335"/>
                  </a:lnTo>
                  <a:lnTo>
                    <a:pt x="0" y="1312"/>
                  </a:lnTo>
                  <a:lnTo>
                    <a:pt x="2" y="1281"/>
                  </a:lnTo>
                  <a:lnTo>
                    <a:pt x="6" y="1256"/>
                  </a:lnTo>
                  <a:lnTo>
                    <a:pt x="13" y="1236"/>
                  </a:lnTo>
                  <a:lnTo>
                    <a:pt x="23" y="1221"/>
                  </a:lnTo>
                  <a:lnTo>
                    <a:pt x="36" y="1210"/>
                  </a:lnTo>
                  <a:lnTo>
                    <a:pt x="53" y="1204"/>
                  </a:lnTo>
                  <a:lnTo>
                    <a:pt x="72" y="1200"/>
                  </a:lnTo>
                  <a:lnTo>
                    <a:pt x="95" y="1197"/>
                  </a:lnTo>
                  <a:lnTo>
                    <a:pt x="121" y="1196"/>
                  </a:lnTo>
                  <a:lnTo>
                    <a:pt x="149" y="1196"/>
                  </a:lnTo>
                  <a:lnTo>
                    <a:pt x="622" y="1196"/>
                  </a:lnTo>
                  <a:lnTo>
                    <a:pt x="811" y="222"/>
                  </a:lnTo>
                  <a:lnTo>
                    <a:pt x="823" y="180"/>
                  </a:lnTo>
                  <a:lnTo>
                    <a:pt x="837" y="143"/>
                  </a:lnTo>
                  <a:lnTo>
                    <a:pt x="852" y="112"/>
                  </a:lnTo>
                  <a:lnTo>
                    <a:pt x="870" y="85"/>
                  </a:lnTo>
                  <a:lnTo>
                    <a:pt x="888" y="63"/>
                  </a:lnTo>
                  <a:lnTo>
                    <a:pt x="906" y="46"/>
                  </a:lnTo>
                  <a:lnTo>
                    <a:pt x="926" y="32"/>
                  </a:lnTo>
                  <a:lnTo>
                    <a:pt x="944" y="21"/>
                  </a:lnTo>
                  <a:lnTo>
                    <a:pt x="961" y="13"/>
                  </a:lnTo>
                  <a:lnTo>
                    <a:pt x="977" y="7"/>
                  </a:lnTo>
                  <a:lnTo>
                    <a:pt x="991" y="3"/>
                  </a:lnTo>
                  <a:lnTo>
                    <a:pt x="1003" y="2"/>
                  </a:lnTo>
                  <a:lnTo>
                    <a:pt x="1011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21220" y="4343400"/>
            <a:ext cx="912278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We give a method to compute the product. It can be considered associative, once one introduces a suitable notion of ``</a:t>
            </a:r>
            <a:r>
              <a:rPr lang="en-US" sz="3200" dirty="0" err="1" smtClean="0">
                <a:solidFill>
                  <a:srgbClr val="FF0066"/>
                </a:solidFill>
              </a:rPr>
              <a:t>homotopy</a:t>
            </a:r>
            <a:r>
              <a:rPr lang="en-US" sz="3200" dirty="0" smtClean="0">
                <a:solidFill>
                  <a:srgbClr val="FF0066"/>
                </a:solidFill>
              </a:rPr>
              <a:t> equivalence’’ of interfaces.   </a:t>
            </a:r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7600" y="1295400"/>
            <a:ext cx="640080" cy="6572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1295400"/>
            <a:ext cx="662940" cy="668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5753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 smtClean="0"/>
              <a:t>Some New Questions - 4 </a:t>
            </a:r>
            <a:endParaRPr lang="en-US" dirty="0"/>
          </a:p>
        </p:txBody>
      </p:sp>
      <p:cxnSp>
        <p:nvCxnSpPr>
          <p:cNvPr id="22" name="Straight Connector 21"/>
          <p:cNvCxnSpPr/>
          <p:nvPr/>
        </p:nvCxnSpPr>
        <p:spPr>
          <a:xfrm>
            <a:off x="5257800" y="1219200"/>
            <a:ext cx="0" cy="4114800"/>
          </a:xfrm>
          <a:prstGeom prst="line">
            <a:avLst/>
          </a:prstGeom>
          <a:ln w="76200">
            <a:solidFill>
              <a:srgbClr val="00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>
            <a:off x="2362200" y="3581400"/>
            <a:ext cx="6400800" cy="0"/>
          </a:xfrm>
          <a:prstGeom prst="straightConnector1">
            <a:avLst/>
          </a:prstGeom>
          <a:ln w="762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2362200" y="1219200"/>
            <a:ext cx="0" cy="4114800"/>
          </a:xfrm>
          <a:prstGeom prst="straightConnector1">
            <a:avLst/>
          </a:prstGeom>
          <a:ln w="762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7924800" y="3810000"/>
            <a:ext cx="480785" cy="4572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1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743200" y="1219200"/>
            <a:ext cx="239843" cy="457200"/>
          </a:xfrm>
          <a:custGeom>
            <a:avLst/>
            <a:gdLst/>
            <a:ahLst/>
            <a:cxnLst>
              <a:cxn ang="0">
                <a:pos x="1091" y="19"/>
              </a:cxn>
              <a:cxn ang="0">
                <a:pos x="1150" y="101"/>
              </a:cxn>
              <a:cxn ang="0">
                <a:pos x="1158" y="176"/>
              </a:cxn>
              <a:cxn ang="0">
                <a:pos x="1151" y="220"/>
              </a:cxn>
              <a:cxn ang="0">
                <a:pos x="1136" y="305"/>
              </a:cxn>
              <a:cxn ang="0">
                <a:pos x="1107" y="451"/>
              </a:cxn>
              <a:cxn ang="0">
                <a:pos x="1061" y="675"/>
              </a:cxn>
              <a:cxn ang="0">
                <a:pos x="995" y="994"/>
              </a:cxn>
              <a:cxn ang="0">
                <a:pos x="1424" y="1196"/>
              </a:cxn>
              <a:cxn ang="0">
                <a:pos x="1508" y="1208"/>
              </a:cxn>
              <a:cxn ang="0">
                <a:pos x="1536" y="1264"/>
              </a:cxn>
              <a:cxn ang="0">
                <a:pos x="1517" y="1357"/>
              </a:cxn>
              <a:cxn ang="0">
                <a:pos x="1458" y="1387"/>
              </a:cxn>
              <a:cxn ang="0">
                <a:pos x="914" y="1390"/>
              </a:cxn>
              <a:cxn ang="0">
                <a:pos x="528" y="3286"/>
              </a:cxn>
              <a:cxn ang="0">
                <a:pos x="514" y="3408"/>
              </a:cxn>
              <a:cxn ang="0">
                <a:pos x="517" y="3590"/>
              </a:cxn>
              <a:cxn ang="0">
                <a:pos x="560" y="3719"/>
              </a:cxn>
              <a:cxn ang="0">
                <a:pos x="642" y="3769"/>
              </a:cxn>
              <a:cxn ang="0">
                <a:pos x="763" y="3758"/>
              </a:cxn>
              <a:cxn ang="0">
                <a:pos x="903" y="3685"/>
              </a:cxn>
              <a:cxn ang="0">
                <a:pos x="1056" y="3531"/>
              </a:cxn>
              <a:cxn ang="0">
                <a:pos x="1210" y="3270"/>
              </a:cxn>
              <a:cxn ang="0">
                <a:pos x="1333" y="2965"/>
              </a:cxn>
              <a:cxn ang="0">
                <a:pos x="1367" y="2909"/>
              </a:cxn>
              <a:cxn ang="0">
                <a:pos x="1414" y="2905"/>
              </a:cxn>
              <a:cxn ang="0">
                <a:pos x="1451" y="2928"/>
              </a:cxn>
              <a:cxn ang="0">
                <a:pos x="1453" y="2986"/>
              </a:cxn>
              <a:cxn ang="0">
                <a:pos x="1415" y="3100"/>
              </a:cxn>
              <a:cxn ang="0">
                <a:pos x="1344" y="3275"/>
              </a:cxn>
              <a:cxn ang="0">
                <a:pos x="1236" y="3478"/>
              </a:cxn>
              <a:cxn ang="0">
                <a:pos x="1096" y="3672"/>
              </a:cxn>
              <a:cxn ang="0">
                <a:pos x="922" y="3825"/>
              </a:cxn>
              <a:cxn ang="0">
                <a:pos x="718" y="3903"/>
              </a:cxn>
              <a:cxn ang="0">
                <a:pos x="498" y="3876"/>
              </a:cxn>
              <a:cxn ang="0">
                <a:pos x="326" y="3749"/>
              </a:cxn>
              <a:cxn ang="0">
                <a:pos x="222" y="3544"/>
              </a:cxn>
              <a:cxn ang="0">
                <a:pos x="198" y="3337"/>
              </a:cxn>
              <a:cxn ang="0">
                <a:pos x="200" y="3294"/>
              </a:cxn>
              <a:cxn ang="0">
                <a:pos x="207" y="3232"/>
              </a:cxn>
              <a:cxn ang="0">
                <a:pos x="223" y="3138"/>
              </a:cxn>
              <a:cxn ang="0">
                <a:pos x="250" y="2998"/>
              </a:cxn>
              <a:cxn ang="0">
                <a:pos x="291" y="2795"/>
              </a:cxn>
              <a:cxn ang="0">
                <a:pos x="348" y="2516"/>
              </a:cxn>
              <a:cxn ang="0">
                <a:pos x="425" y="2146"/>
              </a:cxn>
              <a:cxn ang="0">
                <a:pos x="524" y="1671"/>
              </a:cxn>
              <a:cxn ang="0">
                <a:pos x="105" y="1390"/>
              </a:cxn>
              <a:cxn ang="0">
                <a:pos x="24" y="1377"/>
              </a:cxn>
              <a:cxn ang="0">
                <a:pos x="0" y="1312"/>
              </a:cxn>
              <a:cxn ang="0">
                <a:pos x="23" y="1221"/>
              </a:cxn>
              <a:cxn ang="0">
                <a:pos x="95" y="1197"/>
              </a:cxn>
              <a:cxn ang="0">
                <a:pos x="811" y="222"/>
              </a:cxn>
              <a:cxn ang="0">
                <a:pos x="870" y="85"/>
              </a:cxn>
              <a:cxn ang="0">
                <a:pos x="944" y="21"/>
              </a:cxn>
              <a:cxn ang="0">
                <a:pos x="1003" y="2"/>
              </a:cxn>
            </a:cxnLst>
            <a:rect l="0" t="0" r="r" b="b"/>
            <a:pathLst>
              <a:path w="1536" h="3906">
                <a:moveTo>
                  <a:pt x="1017" y="0"/>
                </a:moveTo>
                <a:lnTo>
                  <a:pt x="1044" y="3"/>
                </a:lnTo>
                <a:lnTo>
                  <a:pt x="1069" y="8"/>
                </a:lnTo>
                <a:lnTo>
                  <a:pt x="1091" y="19"/>
                </a:lnTo>
                <a:lnTo>
                  <a:pt x="1111" y="34"/>
                </a:lnTo>
                <a:lnTo>
                  <a:pt x="1128" y="53"/>
                </a:lnTo>
                <a:lnTo>
                  <a:pt x="1141" y="75"/>
                </a:lnTo>
                <a:lnTo>
                  <a:pt x="1150" y="101"/>
                </a:lnTo>
                <a:lnTo>
                  <a:pt x="1155" y="131"/>
                </a:lnTo>
                <a:lnTo>
                  <a:pt x="1158" y="164"/>
                </a:lnTo>
                <a:lnTo>
                  <a:pt x="1158" y="169"/>
                </a:lnTo>
                <a:lnTo>
                  <a:pt x="1158" y="176"/>
                </a:lnTo>
                <a:lnTo>
                  <a:pt x="1157" y="184"/>
                </a:lnTo>
                <a:lnTo>
                  <a:pt x="1155" y="194"/>
                </a:lnTo>
                <a:lnTo>
                  <a:pt x="1153" y="206"/>
                </a:lnTo>
                <a:lnTo>
                  <a:pt x="1151" y="220"/>
                </a:lnTo>
                <a:lnTo>
                  <a:pt x="1148" y="236"/>
                </a:lnTo>
                <a:lnTo>
                  <a:pt x="1145" y="256"/>
                </a:lnTo>
                <a:lnTo>
                  <a:pt x="1141" y="279"/>
                </a:lnTo>
                <a:lnTo>
                  <a:pt x="1136" y="305"/>
                </a:lnTo>
                <a:lnTo>
                  <a:pt x="1130" y="335"/>
                </a:lnTo>
                <a:lnTo>
                  <a:pt x="1123" y="370"/>
                </a:lnTo>
                <a:lnTo>
                  <a:pt x="1116" y="407"/>
                </a:lnTo>
                <a:lnTo>
                  <a:pt x="1107" y="451"/>
                </a:lnTo>
                <a:lnTo>
                  <a:pt x="1098" y="498"/>
                </a:lnTo>
                <a:lnTo>
                  <a:pt x="1087" y="552"/>
                </a:lnTo>
                <a:lnTo>
                  <a:pt x="1074" y="609"/>
                </a:lnTo>
                <a:lnTo>
                  <a:pt x="1061" y="675"/>
                </a:lnTo>
                <a:lnTo>
                  <a:pt x="1048" y="744"/>
                </a:lnTo>
                <a:lnTo>
                  <a:pt x="1031" y="821"/>
                </a:lnTo>
                <a:lnTo>
                  <a:pt x="1014" y="904"/>
                </a:lnTo>
                <a:lnTo>
                  <a:pt x="995" y="994"/>
                </a:lnTo>
                <a:lnTo>
                  <a:pt x="975" y="1091"/>
                </a:lnTo>
                <a:lnTo>
                  <a:pt x="953" y="1196"/>
                </a:lnTo>
                <a:lnTo>
                  <a:pt x="1394" y="1196"/>
                </a:lnTo>
                <a:lnTo>
                  <a:pt x="1424" y="1196"/>
                </a:lnTo>
                <a:lnTo>
                  <a:pt x="1451" y="1197"/>
                </a:lnTo>
                <a:lnTo>
                  <a:pt x="1473" y="1198"/>
                </a:lnTo>
                <a:lnTo>
                  <a:pt x="1492" y="1202"/>
                </a:lnTo>
                <a:lnTo>
                  <a:pt x="1508" y="1208"/>
                </a:lnTo>
                <a:lnTo>
                  <a:pt x="1520" y="1217"/>
                </a:lnTo>
                <a:lnTo>
                  <a:pt x="1529" y="1229"/>
                </a:lnTo>
                <a:lnTo>
                  <a:pt x="1534" y="1244"/>
                </a:lnTo>
                <a:lnTo>
                  <a:pt x="1536" y="1264"/>
                </a:lnTo>
                <a:lnTo>
                  <a:pt x="1535" y="1295"/>
                </a:lnTo>
                <a:lnTo>
                  <a:pt x="1531" y="1320"/>
                </a:lnTo>
                <a:lnTo>
                  <a:pt x="1525" y="1341"/>
                </a:lnTo>
                <a:lnTo>
                  <a:pt x="1517" y="1357"/>
                </a:lnTo>
                <a:lnTo>
                  <a:pt x="1506" y="1369"/>
                </a:lnTo>
                <a:lnTo>
                  <a:pt x="1492" y="1378"/>
                </a:lnTo>
                <a:lnTo>
                  <a:pt x="1476" y="1383"/>
                </a:lnTo>
                <a:lnTo>
                  <a:pt x="1458" y="1387"/>
                </a:lnTo>
                <a:lnTo>
                  <a:pt x="1437" y="1388"/>
                </a:lnTo>
                <a:lnTo>
                  <a:pt x="1413" y="1390"/>
                </a:lnTo>
                <a:lnTo>
                  <a:pt x="1386" y="1390"/>
                </a:lnTo>
                <a:lnTo>
                  <a:pt x="914" y="1390"/>
                </a:lnTo>
                <a:lnTo>
                  <a:pt x="544" y="3193"/>
                </a:lnTo>
                <a:lnTo>
                  <a:pt x="539" y="3227"/>
                </a:lnTo>
                <a:lnTo>
                  <a:pt x="533" y="3257"/>
                </a:lnTo>
                <a:lnTo>
                  <a:pt x="528" y="3286"/>
                </a:lnTo>
                <a:lnTo>
                  <a:pt x="524" y="3313"/>
                </a:lnTo>
                <a:lnTo>
                  <a:pt x="520" y="3343"/>
                </a:lnTo>
                <a:lnTo>
                  <a:pt x="517" y="3373"/>
                </a:lnTo>
                <a:lnTo>
                  <a:pt x="514" y="3408"/>
                </a:lnTo>
                <a:lnTo>
                  <a:pt x="513" y="3447"/>
                </a:lnTo>
                <a:lnTo>
                  <a:pt x="512" y="3491"/>
                </a:lnTo>
                <a:lnTo>
                  <a:pt x="514" y="3544"/>
                </a:lnTo>
                <a:lnTo>
                  <a:pt x="517" y="3590"/>
                </a:lnTo>
                <a:lnTo>
                  <a:pt x="525" y="3630"/>
                </a:lnTo>
                <a:lnTo>
                  <a:pt x="533" y="3665"/>
                </a:lnTo>
                <a:lnTo>
                  <a:pt x="545" y="3694"/>
                </a:lnTo>
                <a:lnTo>
                  <a:pt x="560" y="3719"/>
                </a:lnTo>
                <a:lnTo>
                  <a:pt x="577" y="3739"/>
                </a:lnTo>
                <a:lnTo>
                  <a:pt x="596" y="3753"/>
                </a:lnTo>
                <a:lnTo>
                  <a:pt x="619" y="3764"/>
                </a:lnTo>
                <a:lnTo>
                  <a:pt x="642" y="3769"/>
                </a:lnTo>
                <a:lnTo>
                  <a:pt x="669" y="3772"/>
                </a:lnTo>
                <a:lnTo>
                  <a:pt x="699" y="3770"/>
                </a:lnTo>
                <a:lnTo>
                  <a:pt x="730" y="3765"/>
                </a:lnTo>
                <a:lnTo>
                  <a:pt x="763" y="3758"/>
                </a:lnTo>
                <a:lnTo>
                  <a:pt x="796" y="3747"/>
                </a:lnTo>
                <a:lnTo>
                  <a:pt x="832" y="3731"/>
                </a:lnTo>
                <a:lnTo>
                  <a:pt x="867" y="3710"/>
                </a:lnTo>
                <a:lnTo>
                  <a:pt x="903" y="3685"/>
                </a:lnTo>
                <a:lnTo>
                  <a:pt x="941" y="3655"/>
                </a:lnTo>
                <a:lnTo>
                  <a:pt x="979" y="3620"/>
                </a:lnTo>
                <a:lnTo>
                  <a:pt x="1017" y="3578"/>
                </a:lnTo>
                <a:lnTo>
                  <a:pt x="1056" y="3531"/>
                </a:lnTo>
                <a:lnTo>
                  <a:pt x="1095" y="3476"/>
                </a:lnTo>
                <a:lnTo>
                  <a:pt x="1133" y="3414"/>
                </a:lnTo>
                <a:lnTo>
                  <a:pt x="1172" y="3346"/>
                </a:lnTo>
                <a:lnTo>
                  <a:pt x="1210" y="3270"/>
                </a:lnTo>
                <a:lnTo>
                  <a:pt x="1249" y="3185"/>
                </a:lnTo>
                <a:lnTo>
                  <a:pt x="1286" y="3092"/>
                </a:lnTo>
                <a:lnTo>
                  <a:pt x="1323" y="2991"/>
                </a:lnTo>
                <a:lnTo>
                  <a:pt x="1333" y="2965"/>
                </a:lnTo>
                <a:lnTo>
                  <a:pt x="1340" y="2944"/>
                </a:lnTo>
                <a:lnTo>
                  <a:pt x="1349" y="2928"/>
                </a:lnTo>
                <a:lnTo>
                  <a:pt x="1358" y="2916"/>
                </a:lnTo>
                <a:lnTo>
                  <a:pt x="1367" y="2909"/>
                </a:lnTo>
                <a:lnTo>
                  <a:pt x="1379" y="2905"/>
                </a:lnTo>
                <a:lnTo>
                  <a:pt x="1394" y="2903"/>
                </a:lnTo>
                <a:lnTo>
                  <a:pt x="1404" y="2903"/>
                </a:lnTo>
                <a:lnTo>
                  <a:pt x="1414" y="2905"/>
                </a:lnTo>
                <a:lnTo>
                  <a:pt x="1425" y="2906"/>
                </a:lnTo>
                <a:lnTo>
                  <a:pt x="1435" y="2911"/>
                </a:lnTo>
                <a:lnTo>
                  <a:pt x="1443" y="2918"/>
                </a:lnTo>
                <a:lnTo>
                  <a:pt x="1451" y="2928"/>
                </a:lnTo>
                <a:lnTo>
                  <a:pt x="1456" y="2943"/>
                </a:lnTo>
                <a:lnTo>
                  <a:pt x="1457" y="2961"/>
                </a:lnTo>
                <a:lnTo>
                  <a:pt x="1456" y="2970"/>
                </a:lnTo>
                <a:lnTo>
                  <a:pt x="1453" y="2986"/>
                </a:lnTo>
                <a:lnTo>
                  <a:pt x="1446" y="3007"/>
                </a:lnTo>
                <a:lnTo>
                  <a:pt x="1439" y="3033"/>
                </a:lnTo>
                <a:lnTo>
                  <a:pt x="1428" y="3064"/>
                </a:lnTo>
                <a:lnTo>
                  <a:pt x="1415" y="3100"/>
                </a:lnTo>
                <a:lnTo>
                  <a:pt x="1401" y="3140"/>
                </a:lnTo>
                <a:lnTo>
                  <a:pt x="1384" y="3182"/>
                </a:lnTo>
                <a:lnTo>
                  <a:pt x="1365" y="3228"/>
                </a:lnTo>
                <a:lnTo>
                  <a:pt x="1344" y="3275"/>
                </a:lnTo>
                <a:lnTo>
                  <a:pt x="1320" y="3325"/>
                </a:lnTo>
                <a:lnTo>
                  <a:pt x="1294" y="3376"/>
                </a:lnTo>
                <a:lnTo>
                  <a:pt x="1266" y="3427"/>
                </a:lnTo>
                <a:lnTo>
                  <a:pt x="1236" y="3478"/>
                </a:lnTo>
                <a:lnTo>
                  <a:pt x="1204" y="3528"/>
                </a:lnTo>
                <a:lnTo>
                  <a:pt x="1169" y="3578"/>
                </a:lnTo>
                <a:lnTo>
                  <a:pt x="1134" y="3626"/>
                </a:lnTo>
                <a:lnTo>
                  <a:pt x="1096" y="3672"/>
                </a:lnTo>
                <a:lnTo>
                  <a:pt x="1055" y="3715"/>
                </a:lnTo>
                <a:lnTo>
                  <a:pt x="1013" y="3756"/>
                </a:lnTo>
                <a:lnTo>
                  <a:pt x="968" y="3793"/>
                </a:lnTo>
                <a:lnTo>
                  <a:pt x="922" y="3825"/>
                </a:lnTo>
                <a:lnTo>
                  <a:pt x="874" y="3853"/>
                </a:lnTo>
                <a:lnTo>
                  <a:pt x="824" y="3876"/>
                </a:lnTo>
                <a:lnTo>
                  <a:pt x="772" y="3892"/>
                </a:lnTo>
                <a:lnTo>
                  <a:pt x="718" y="3903"/>
                </a:lnTo>
                <a:lnTo>
                  <a:pt x="662" y="3906"/>
                </a:lnTo>
                <a:lnTo>
                  <a:pt x="604" y="3904"/>
                </a:lnTo>
                <a:lnTo>
                  <a:pt x="549" y="3893"/>
                </a:lnTo>
                <a:lnTo>
                  <a:pt x="498" y="3876"/>
                </a:lnTo>
                <a:lnTo>
                  <a:pt x="449" y="3853"/>
                </a:lnTo>
                <a:lnTo>
                  <a:pt x="404" y="3824"/>
                </a:lnTo>
                <a:lnTo>
                  <a:pt x="363" y="3790"/>
                </a:lnTo>
                <a:lnTo>
                  <a:pt x="326" y="3749"/>
                </a:lnTo>
                <a:lnTo>
                  <a:pt x="294" y="3705"/>
                </a:lnTo>
                <a:lnTo>
                  <a:pt x="265" y="3655"/>
                </a:lnTo>
                <a:lnTo>
                  <a:pt x="241" y="3601"/>
                </a:lnTo>
                <a:lnTo>
                  <a:pt x="222" y="3544"/>
                </a:lnTo>
                <a:lnTo>
                  <a:pt x="208" y="3482"/>
                </a:lnTo>
                <a:lnTo>
                  <a:pt x="200" y="3417"/>
                </a:lnTo>
                <a:lnTo>
                  <a:pt x="198" y="3347"/>
                </a:lnTo>
                <a:lnTo>
                  <a:pt x="198" y="3337"/>
                </a:lnTo>
                <a:lnTo>
                  <a:pt x="198" y="3328"/>
                </a:lnTo>
                <a:lnTo>
                  <a:pt x="198" y="3317"/>
                </a:lnTo>
                <a:lnTo>
                  <a:pt x="199" y="3305"/>
                </a:lnTo>
                <a:lnTo>
                  <a:pt x="200" y="3294"/>
                </a:lnTo>
                <a:lnTo>
                  <a:pt x="201" y="3280"/>
                </a:lnTo>
                <a:lnTo>
                  <a:pt x="203" y="3266"/>
                </a:lnTo>
                <a:lnTo>
                  <a:pt x="205" y="3250"/>
                </a:lnTo>
                <a:lnTo>
                  <a:pt x="207" y="3232"/>
                </a:lnTo>
                <a:lnTo>
                  <a:pt x="210" y="3212"/>
                </a:lnTo>
                <a:lnTo>
                  <a:pt x="214" y="3190"/>
                </a:lnTo>
                <a:lnTo>
                  <a:pt x="218" y="3165"/>
                </a:lnTo>
                <a:lnTo>
                  <a:pt x="223" y="3138"/>
                </a:lnTo>
                <a:lnTo>
                  <a:pt x="229" y="3108"/>
                </a:lnTo>
                <a:lnTo>
                  <a:pt x="235" y="3075"/>
                </a:lnTo>
                <a:lnTo>
                  <a:pt x="242" y="3038"/>
                </a:lnTo>
                <a:lnTo>
                  <a:pt x="250" y="2998"/>
                </a:lnTo>
                <a:lnTo>
                  <a:pt x="258" y="2953"/>
                </a:lnTo>
                <a:lnTo>
                  <a:pt x="268" y="2905"/>
                </a:lnTo>
                <a:lnTo>
                  <a:pt x="279" y="2852"/>
                </a:lnTo>
                <a:lnTo>
                  <a:pt x="291" y="2795"/>
                </a:lnTo>
                <a:lnTo>
                  <a:pt x="303" y="2733"/>
                </a:lnTo>
                <a:lnTo>
                  <a:pt x="317" y="2666"/>
                </a:lnTo>
                <a:lnTo>
                  <a:pt x="332" y="2594"/>
                </a:lnTo>
                <a:lnTo>
                  <a:pt x="348" y="2516"/>
                </a:lnTo>
                <a:lnTo>
                  <a:pt x="365" y="2433"/>
                </a:lnTo>
                <a:lnTo>
                  <a:pt x="384" y="2344"/>
                </a:lnTo>
                <a:lnTo>
                  <a:pt x="404" y="2249"/>
                </a:lnTo>
                <a:lnTo>
                  <a:pt x="425" y="2146"/>
                </a:lnTo>
                <a:lnTo>
                  <a:pt x="448" y="2038"/>
                </a:lnTo>
                <a:lnTo>
                  <a:pt x="471" y="1923"/>
                </a:lnTo>
                <a:lnTo>
                  <a:pt x="497" y="1801"/>
                </a:lnTo>
                <a:lnTo>
                  <a:pt x="524" y="1671"/>
                </a:lnTo>
                <a:lnTo>
                  <a:pt x="552" y="1534"/>
                </a:lnTo>
                <a:lnTo>
                  <a:pt x="582" y="1390"/>
                </a:lnTo>
                <a:lnTo>
                  <a:pt x="134" y="1390"/>
                </a:lnTo>
                <a:lnTo>
                  <a:pt x="105" y="1390"/>
                </a:lnTo>
                <a:lnTo>
                  <a:pt x="79" y="1388"/>
                </a:lnTo>
                <a:lnTo>
                  <a:pt x="57" y="1386"/>
                </a:lnTo>
                <a:lnTo>
                  <a:pt x="39" y="1383"/>
                </a:lnTo>
                <a:lnTo>
                  <a:pt x="24" y="1377"/>
                </a:lnTo>
                <a:lnTo>
                  <a:pt x="14" y="1366"/>
                </a:lnTo>
                <a:lnTo>
                  <a:pt x="6" y="1353"/>
                </a:lnTo>
                <a:lnTo>
                  <a:pt x="2" y="1335"/>
                </a:lnTo>
                <a:lnTo>
                  <a:pt x="0" y="1312"/>
                </a:lnTo>
                <a:lnTo>
                  <a:pt x="2" y="1281"/>
                </a:lnTo>
                <a:lnTo>
                  <a:pt x="6" y="1256"/>
                </a:lnTo>
                <a:lnTo>
                  <a:pt x="13" y="1236"/>
                </a:lnTo>
                <a:lnTo>
                  <a:pt x="23" y="1221"/>
                </a:lnTo>
                <a:lnTo>
                  <a:pt x="36" y="1210"/>
                </a:lnTo>
                <a:lnTo>
                  <a:pt x="53" y="1204"/>
                </a:lnTo>
                <a:lnTo>
                  <a:pt x="72" y="1200"/>
                </a:lnTo>
                <a:lnTo>
                  <a:pt x="95" y="1197"/>
                </a:lnTo>
                <a:lnTo>
                  <a:pt x="121" y="1196"/>
                </a:lnTo>
                <a:lnTo>
                  <a:pt x="149" y="1196"/>
                </a:lnTo>
                <a:lnTo>
                  <a:pt x="622" y="1196"/>
                </a:lnTo>
                <a:lnTo>
                  <a:pt x="811" y="222"/>
                </a:lnTo>
                <a:lnTo>
                  <a:pt x="823" y="180"/>
                </a:lnTo>
                <a:lnTo>
                  <a:pt x="837" y="143"/>
                </a:lnTo>
                <a:lnTo>
                  <a:pt x="852" y="112"/>
                </a:lnTo>
                <a:lnTo>
                  <a:pt x="870" y="85"/>
                </a:lnTo>
                <a:lnTo>
                  <a:pt x="888" y="63"/>
                </a:lnTo>
                <a:lnTo>
                  <a:pt x="906" y="46"/>
                </a:lnTo>
                <a:lnTo>
                  <a:pt x="926" y="32"/>
                </a:lnTo>
                <a:lnTo>
                  <a:pt x="944" y="21"/>
                </a:lnTo>
                <a:lnTo>
                  <a:pt x="961" y="13"/>
                </a:lnTo>
                <a:lnTo>
                  <a:pt x="977" y="7"/>
                </a:lnTo>
                <a:lnTo>
                  <a:pt x="991" y="3"/>
                </a:lnTo>
                <a:lnTo>
                  <a:pt x="1003" y="2"/>
                </a:lnTo>
                <a:lnTo>
                  <a:pt x="1011" y="0"/>
                </a:lnTo>
                <a:lnTo>
                  <a:pt x="1017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304800" y="5638800"/>
            <a:ext cx="8534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There is a way of using interfaces to ``map’’  </a:t>
            </a:r>
            <a:r>
              <a:rPr lang="en-US" sz="3200" dirty="0" err="1">
                <a:solidFill>
                  <a:srgbClr val="0000FF"/>
                </a:solidFill>
              </a:rPr>
              <a:t>b</a:t>
            </a:r>
            <a:r>
              <a:rPr lang="en-US" sz="3200" dirty="0" err="1" smtClean="0">
                <a:solidFill>
                  <a:srgbClr val="0000FF"/>
                </a:solidFill>
              </a:rPr>
              <a:t>ranes</a:t>
            </a:r>
            <a:r>
              <a:rPr lang="en-US" sz="3200" dirty="0" smtClean="0">
                <a:solidFill>
                  <a:srgbClr val="0000FF"/>
                </a:solidFill>
              </a:rPr>
              <a:t> in theory </a:t>
            </a:r>
            <a:r>
              <a:rPr lang="en-US" sz="3200" dirty="0">
                <a:solidFill>
                  <a:srgbClr val="0000FF"/>
                </a:solidFill>
                <a:latin typeface="Monotype Corsiva" panose="03010101010201010101" pitchFamily="66" charset="0"/>
              </a:rPr>
              <a:t>T</a:t>
            </a:r>
            <a:r>
              <a:rPr lang="en-US" sz="3200" baseline="-25000" dirty="0">
                <a:solidFill>
                  <a:srgbClr val="0000FF"/>
                </a:solidFill>
                <a:latin typeface="Monotype Corsiva" panose="03010101010201010101" pitchFamily="66" charset="0"/>
              </a:rPr>
              <a:t>1</a:t>
            </a:r>
            <a:r>
              <a:rPr lang="en-US" sz="3200" dirty="0">
                <a:solidFill>
                  <a:srgbClr val="0000FF"/>
                </a:solidFill>
              </a:rPr>
              <a:t>, </a:t>
            </a:r>
            <a:r>
              <a:rPr lang="en-US" sz="3200" dirty="0" smtClean="0">
                <a:solidFill>
                  <a:srgbClr val="0000FF"/>
                </a:solidFill>
              </a:rPr>
              <a:t>to </a:t>
            </a:r>
            <a:r>
              <a:rPr lang="en-US" sz="3200" dirty="0" err="1" smtClean="0">
                <a:solidFill>
                  <a:srgbClr val="0000FF"/>
                </a:solidFill>
              </a:rPr>
              <a:t>branes</a:t>
            </a:r>
            <a:r>
              <a:rPr lang="en-US" sz="3200" dirty="0" smtClean="0">
                <a:solidFill>
                  <a:srgbClr val="0000FF"/>
                </a:solidFill>
              </a:rPr>
              <a:t> in theory </a:t>
            </a:r>
            <a:r>
              <a:rPr lang="en-US" sz="32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T</a:t>
            </a:r>
            <a:r>
              <a:rPr lang="en-US" sz="3200" baseline="-25000" dirty="0" smtClean="0">
                <a:solidFill>
                  <a:srgbClr val="0000FF"/>
                </a:solidFill>
              </a:rPr>
              <a:t>2</a:t>
            </a:r>
            <a:r>
              <a:rPr lang="en-US" sz="3200" dirty="0" smtClean="0">
                <a:solidFill>
                  <a:srgbClr val="0000FF"/>
                </a:solidFill>
              </a:rPr>
              <a:t> ? </a:t>
            </a: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2438400"/>
            <a:ext cx="714375" cy="66294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0" y="2057400"/>
            <a:ext cx="640080" cy="65722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2057400"/>
            <a:ext cx="657225" cy="657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5354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Box 39"/>
          <p:cNvSpPr txBox="1"/>
          <p:nvPr/>
        </p:nvSpPr>
        <p:spPr>
          <a:xfrm>
            <a:off x="2209800" y="1676400"/>
            <a:ext cx="50973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The theory is massive:</a:t>
            </a:r>
            <a:endParaRPr lang="en-US" sz="3200" dirty="0">
              <a:solidFill>
                <a:srgbClr val="7030A0"/>
              </a:solidFill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>
            <a:off x="990600" y="3886200"/>
            <a:ext cx="0" cy="2743200"/>
          </a:xfrm>
          <a:prstGeom prst="line">
            <a:avLst/>
          </a:prstGeom>
          <a:ln w="76200">
            <a:solidFill>
              <a:srgbClr val="00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7620000" y="3886200"/>
            <a:ext cx="0" cy="2743200"/>
          </a:xfrm>
          <a:prstGeom prst="line">
            <a:avLst/>
          </a:prstGeom>
          <a:ln w="76200">
            <a:solidFill>
              <a:srgbClr val="00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/>
          <p:cNvCxnSpPr/>
          <p:nvPr/>
        </p:nvCxnSpPr>
        <p:spPr>
          <a:xfrm>
            <a:off x="384054" y="5406189"/>
            <a:ext cx="8229600" cy="0"/>
          </a:xfrm>
          <a:prstGeom prst="straightConnector1">
            <a:avLst/>
          </a:prstGeom>
          <a:ln w="762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8244" y="4688630"/>
            <a:ext cx="1383030" cy="4572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8244" y="5893168"/>
            <a:ext cx="1146810" cy="36957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0" y="2286000"/>
            <a:ext cx="929639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C000"/>
                </a:solidFill>
              </a:rPr>
              <a:t>For a </a:t>
            </a:r>
            <a:r>
              <a:rPr lang="en-US" sz="3200" dirty="0" err="1" smtClean="0">
                <a:solidFill>
                  <a:srgbClr val="FFC000"/>
                </a:solidFill>
              </a:rPr>
              <a:t>susy</a:t>
            </a:r>
            <a:r>
              <a:rPr lang="en-US" sz="3200" dirty="0" smtClean="0">
                <a:solidFill>
                  <a:srgbClr val="FFC000"/>
                </a:solidFill>
              </a:rPr>
              <a:t> state, the field in the middle of a large interval is close to  </a:t>
            </a:r>
            <a:r>
              <a:rPr lang="en-US" sz="3200" dirty="0">
                <a:solidFill>
                  <a:srgbClr val="FFC000"/>
                </a:solidFill>
              </a:rPr>
              <a:t>a vacuum: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/>
              <a:t>Example of a surprise: </a:t>
            </a:r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3505200"/>
            <a:ext cx="714375" cy="66294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2400" y="3581400"/>
            <a:ext cx="754380" cy="657225"/>
          </a:xfrm>
          <a:prstGeom prst="rect">
            <a:avLst/>
          </a:prstGeom>
        </p:spPr>
      </p:pic>
      <p:grpSp>
        <p:nvGrpSpPr>
          <p:cNvPr id="15" name="Group 14"/>
          <p:cNvGrpSpPr/>
          <p:nvPr/>
        </p:nvGrpSpPr>
        <p:grpSpPr>
          <a:xfrm>
            <a:off x="3858" y="914400"/>
            <a:ext cx="9144000" cy="645540"/>
            <a:chOff x="87445" y="3048000"/>
            <a:chExt cx="9144000" cy="645540"/>
          </a:xfrm>
        </p:grpSpPr>
        <p:sp>
          <p:nvSpPr>
            <p:cNvPr id="16" name="TextBox 15"/>
            <p:cNvSpPr txBox="1"/>
            <p:nvPr/>
          </p:nvSpPr>
          <p:spPr>
            <a:xfrm>
              <a:off x="87445" y="3095689"/>
              <a:ext cx="91440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>
                  <a:solidFill>
                    <a:srgbClr val="0033CC"/>
                  </a:solidFill>
                </a:rPr>
                <a:t> What is the space of BPS states on an interval ? </a:t>
              </a:r>
              <a:endParaRPr lang="en-US" sz="3200" dirty="0">
                <a:solidFill>
                  <a:srgbClr val="0033CC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41460" y="3048000"/>
              <a:ext cx="8980355" cy="645540"/>
            </a:xfrm>
            <a:prstGeom prst="rect">
              <a:avLst/>
            </a:prstGeom>
            <a:noFill/>
            <a:ln w="381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4800" y="5791200"/>
            <a:ext cx="691515" cy="4572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5715000"/>
            <a:ext cx="651510" cy="4629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756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 txBox="1">
            <a:spLocks noGrp="1"/>
          </p:cNvSpPr>
          <p:nvPr>
            <p:ph type="title"/>
          </p:nvPr>
        </p:nvSpPr>
        <p:spPr>
          <a:xfrm>
            <a:off x="160882" y="9100"/>
            <a:ext cx="8229600" cy="707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/>
              <a:t>Does the Problem Factorize?  </a:t>
            </a:r>
            <a:endParaRPr lang="en-US" sz="4000" dirty="0"/>
          </a:p>
        </p:txBody>
      </p:sp>
      <p:sp>
        <p:nvSpPr>
          <p:cNvPr id="4" name="TextBox 3"/>
          <p:cNvSpPr txBox="1"/>
          <p:nvPr/>
        </p:nvSpPr>
        <p:spPr>
          <a:xfrm>
            <a:off x="1857729" y="1115633"/>
            <a:ext cx="5410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For the Witten index: Yes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514600" y="4724400"/>
            <a:ext cx="4800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F06CA"/>
                </a:solidFill>
              </a:rPr>
              <a:t>For the BPS states?   </a:t>
            </a:r>
            <a:endParaRPr lang="en-US" sz="3200" dirty="0">
              <a:solidFill>
                <a:srgbClr val="7F06CA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800" y="2133600"/>
            <a:ext cx="5802630" cy="76581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5867400"/>
            <a:ext cx="6515100" cy="64389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762000" y="3276600"/>
            <a:ext cx="7620000" cy="990600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1" y="3429000"/>
            <a:ext cx="7191375" cy="70485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001000" y="5867400"/>
            <a:ext cx="13529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339966"/>
                </a:solidFill>
              </a:rPr>
              <a:t>No!</a:t>
            </a:r>
            <a:endParaRPr lang="en-US" sz="4000" dirty="0">
              <a:solidFill>
                <a:srgbClr val="3399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297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41" grpId="0"/>
      <p:bldP spid="5" grpId="0" animBg="1"/>
      <p:bldP spid="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14714" y="838200"/>
            <a:ext cx="8153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Enough with vague generalities!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33400" y="2286000"/>
            <a:ext cx="8153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Now I will start to be more systematic. 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9600" y="3810000"/>
            <a:ext cx="8153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</a:rPr>
              <a:t>The key ideas behind everything we </a:t>
            </a:r>
          </a:p>
          <a:p>
            <a:r>
              <a:rPr lang="en-US" sz="3600" dirty="0" smtClean="0">
                <a:solidFill>
                  <a:srgbClr val="C00000"/>
                </a:solidFill>
              </a:rPr>
              <a:t>do come from Morse theory. </a:t>
            </a:r>
            <a:endParaRPr lang="en-US" sz="36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64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685800" y="37338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LG Theory as SQM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Web-based Formalism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82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7620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Boosted </a:t>
            </a:r>
            <a:r>
              <a:rPr lang="en-US" sz="2800" dirty="0" err="1"/>
              <a:t>Solitons</a:t>
            </a:r>
            <a:r>
              <a:rPr lang="en-US" sz="2800" dirty="0"/>
              <a:t> &amp; </a:t>
            </a:r>
            <a:r>
              <a:rPr lang="en-US" sz="2800" dirty="0" err="1"/>
              <a:t>Soliton</a:t>
            </a:r>
            <a:r>
              <a:rPr lang="en-US" sz="2800" dirty="0"/>
              <a:t> Fans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096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Goals, Results, Questions Old &amp; New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85800" y="1981200"/>
            <a:ext cx="45944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Some Review of LG Theory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0954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SQM &amp; Morse Theory</a:t>
            </a:r>
            <a:br>
              <a:rPr lang="en-US" dirty="0" smtClean="0"/>
            </a:br>
            <a:r>
              <a:rPr lang="en-US" dirty="0" smtClean="0"/>
              <a:t>(Witten: 1982)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28600" y="1371600"/>
            <a:ext cx="822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i="1" dirty="0" smtClean="0">
                <a:solidFill>
                  <a:srgbClr val="0000FF"/>
                </a:solidFill>
              </a:rPr>
              <a:t>M</a:t>
            </a:r>
            <a:r>
              <a:rPr lang="en-US" sz="3200" dirty="0" smtClean="0">
                <a:solidFill>
                  <a:srgbClr val="0000FF"/>
                </a:solidFill>
              </a:rPr>
              <a:t>: Riemannian;  h: </a:t>
            </a:r>
            <a:r>
              <a:rPr lang="en-US" sz="3200" i="1" dirty="0" smtClean="0">
                <a:solidFill>
                  <a:srgbClr val="0000FF"/>
                </a:solidFill>
              </a:rPr>
              <a:t>M</a:t>
            </a:r>
            <a:r>
              <a:rPr lang="en-US" sz="3200" dirty="0" smtClean="0">
                <a:solidFill>
                  <a:srgbClr val="0000FF"/>
                </a:solidFill>
              </a:rPr>
              <a:t> 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</a:t>
            </a:r>
            <a:r>
              <a:rPr lang="en-US" sz="3200" dirty="0" smtClean="0">
                <a:solidFill>
                  <a:srgbClr val="0000FF"/>
                </a:solidFill>
              </a:rPr>
              <a:t> </a:t>
            </a:r>
            <a:r>
              <a:rPr lang="en-US" sz="32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R</a:t>
            </a:r>
            <a:r>
              <a:rPr lang="en-US" sz="3200" dirty="0" smtClean="0">
                <a:solidFill>
                  <a:srgbClr val="0000FF"/>
                </a:solidFill>
              </a:rPr>
              <a:t>,  Morse function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504" y="2209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SQM: 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286000"/>
            <a:ext cx="3139440" cy="44958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0" y="2209800"/>
            <a:ext cx="4038600" cy="47388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800" y="2895600"/>
            <a:ext cx="5767633" cy="5334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3657600"/>
            <a:ext cx="4648200" cy="35306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3657600"/>
            <a:ext cx="2667000" cy="328646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152400" y="4267200"/>
            <a:ext cx="3124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0000FF"/>
                </a:solidFill>
              </a:rPr>
              <a:t>Perturbative</a:t>
            </a:r>
            <a:r>
              <a:rPr lang="en-US" sz="3200" dirty="0" smtClean="0">
                <a:solidFill>
                  <a:srgbClr val="0000FF"/>
                </a:solidFill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</a:rPr>
              <a:t>vacua</a:t>
            </a:r>
            <a:r>
              <a:rPr lang="en-US" sz="3200" dirty="0" smtClean="0">
                <a:solidFill>
                  <a:srgbClr val="0000FF"/>
                </a:solidFill>
              </a:rPr>
              <a:t>: 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4419600"/>
            <a:ext cx="2286000" cy="51054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3800" y="5257800"/>
            <a:ext cx="1158240" cy="510540"/>
          </a:xfrm>
          <a:prstGeom prst="rect">
            <a:avLst/>
          </a:prstGeom>
        </p:spPr>
      </p:pic>
      <p:sp>
        <p:nvSpPr>
          <p:cNvPr id="19" name="Right Arrow 18"/>
          <p:cNvSpPr/>
          <p:nvPr/>
        </p:nvSpPr>
        <p:spPr>
          <a:xfrm>
            <a:off x="2362200" y="5410200"/>
            <a:ext cx="990600" cy="2286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6172200"/>
            <a:ext cx="6172200" cy="570450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867400" y="4267200"/>
            <a:ext cx="2514600" cy="2362200"/>
            <a:chOff x="1295400" y="1143000"/>
            <a:chExt cx="3315858" cy="3793331"/>
          </a:xfrm>
        </p:grpSpPr>
        <p:pic>
          <p:nvPicPr>
            <p:cNvPr id="22" name="Picture 21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03914" y="1143000"/>
              <a:ext cx="235744" cy="257175"/>
            </a:xfrm>
            <a:prstGeom prst="rect">
              <a:avLst/>
            </a:prstGeom>
          </p:spPr>
        </p:pic>
        <p:pic>
          <p:nvPicPr>
            <p:cNvPr id="23" name="Picture 22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52600" y="1208315"/>
              <a:ext cx="381476" cy="432911"/>
            </a:xfrm>
            <a:prstGeom prst="rect">
              <a:avLst/>
            </a:prstGeom>
          </p:spPr>
        </p:pic>
        <p:pic>
          <p:nvPicPr>
            <p:cNvPr id="24" name="Picture 23"/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82956" y="2310493"/>
              <a:ext cx="304324" cy="364331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>
              <p:custDataLst>
                <p:tags r:id="rId12"/>
              </p:custDataLst>
            </p:nvPr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3200" y="4572000"/>
              <a:ext cx="235744" cy="364331"/>
            </a:xfrm>
            <a:prstGeom prst="rect">
              <a:avLst/>
            </a:prstGeom>
          </p:spPr>
        </p:pic>
        <p:sp>
          <p:nvSpPr>
            <p:cNvPr id="26" name="Freeform 25"/>
            <p:cNvSpPr/>
            <p:nvPr/>
          </p:nvSpPr>
          <p:spPr>
            <a:xfrm>
              <a:off x="1295400" y="1612604"/>
              <a:ext cx="3315858" cy="2759613"/>
            </a:xfrm>
            <a:custGeom>
              <a:avLst/>
              <a:gdLst>
                <a:gd name="connsiteX0" fmla="*/ 661092 w 4421144"/>
                <a:gd name="connsiteY0" fmla="*/ 298274 h 3679484"/>
                <a:gd name="connsiteX1" fmla="*/ 1251401 w 4421144"/>
                <a:gd name="connsiteY1" fmla="*/ 506618 h 3679484"/>
                <a:gd name="connsiteX2" fmla="*/ 1679664 w 4421144"/>
                <a:gd name="connsiteY2" fmla="*/ 1675661 h 3679484"/>
                <a:gd name="connsiteX3" fmla="*/ 2617213 w 4421144"/>
                <a:gd name="connsiteY3" fmla="*/ 1710385 h 3679484"/>
                <a:gd name="connsiteX4" fmla="*/ 3068626 w 4421144"/>
                <a:gd name="connsiteY4" fmla="*/ 738112 h 3679484"/>
                <a:gd name="connsiteX5" fmla="*/ 3647360 w 4421144"/>
                <a:gd name="connsiteY5" fmla="*/ 8907 h 3679484"/>
                <a:gd name="connsiteX6" fmla="*/ 4307117 w 4421144"/>
                <a:gd name="connsiteY6" fmla="*/ 414021 h 3679484"/>
                <a:gd name="connsiteX7" fmla="*/ 4307117 w 4421144"/>
                <a:gd name="connsiteY7" fmla="*/ 1571489 h 3679484"/>
                <a:gd name="connsiteX8" fmla="*/ 3172798 w 4421144"/>
                <a:gd name="connsiteY8" fmla="*/ 3226669 h 3679484"/>
                <a:gd name="connsiteX9" fmla="*/ 2154226 w 4421144"/>
                <a:gd name="connsiteY9" fmla="*/ 3678081 h 3679484"/>
                <a:gd name="connsiteX10" fmla="*/ 1320849 w 4421144"/>
                <a:gd name="connsiteY10" fmla="*/ 3307691 h 3679484"/>
                <a:gd name="connsiteX11" fmla="*/ 128656 w 4421144"/>
                <a:gd name="connsiteY11" fmla="*/ 1860856 h 3679484"/>
                <a:gd name="connsiteX12" fmla="*/ 93932 w 4421144"/>
                <a:gd name="connsiteY12" fmla="*/ 529767 h 3679484"/>
                <a:gd name="connsiteX13" fmla="*/ 661092 w 4421144"/>
                <a:gd name="connsiteY13" fmla="*/ 298274 h 3679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1144" h="3679484">
                  <a:moveTo>
                    <a:pt x="661092" y="298274"/>
                  </a:moveTo>
                  <a:cubicBezTo>
                    <a:pt x="854003" y="294416"/>
                    <a:pt x="1081639" y="277054"/>
                    <a:pt x="1251401" y="506618"/>
                  </a:cubicBezTo>
                  <a:cubicBezTo>
                    <a:pt x="1421163" y="736182"/>
                    <a:pt x="1452029" y="1475033"/>
                    <a:pt x="1679664" y="1675661"/>
                  </a:cubicBezTo>
                  <a:cubicBezTo>
                    <a:pt x="1907299" y="1876289"/>
                    <a:pt x="2385719" y="1866643"/>
                    <a:pt x="2617213" y="1710385"/>
                  </a:cubicBezTo>
                  <a:cubicBezTo>
                    <a:pt x="2848707" y="1554127"/>
                    <a:pt x="2896935" y="1021692"/>
                    <a:pt x="3068626" y="738112"/>
                  </a:cubicBezTo>
                  <a:cubicBezTo>
                    <a:pt x="3240317" y="454532"/>
                    <a:pt x="3440945" y="62922"/>
                    <a:pt x="3647360" y="8907"/>
                  </a:cubicBezTo>
                  <a:cubicBezTo>
                    <a:pt x="3853775" y="-45108"/>
                    <a:pt x="4197158" y="153591"/>
                    <a:pt x="4307117" y="414021"/>
                  </a:cubicBezTo>
                  <a:cubicBezTo>
                    <a:pt x="4417076" y="674451"/>
                    <a:pt x="4496170" y="1102714"/>
                    <a:pt x="4307117" y="1571489"/>
                  </a:cubicBezTo>
                  <a:cubicBezTo>
                    <a:pt x="4118064" y="2040264"/>
                    <a:pt x="3531613" y="2875570"/>
                    <a:pt x="3172798" y="3226669"/>
                  </a:cubicBezTo>
                  <a:cubicBezTo>
                    <a:pt x="2813983" y="3577768"/>
                    <a:pt x="2462884" y="3664577"/>
                    <a:pt x="2154226" y="3678081"/>
                  </a:cubicBezTo>
                  <a:cubicBezTo>
                    <a:pt x="1845568" y="3691585"/>
                    <a:pt x="1658444" y="3610562"/>
                    <a:pt x="1320849" y="3307691"/>
                  </a:cubicBezTo>
                  <a:cubicBezTo>
                    <a:pt x="983254" y="3004820"/>
                    <a:pt x="333142" y="2323843"/>
                    <a:pt x="128656" y="1860856"/>
                  </a:cubicBezTo>
                  <a:cubicBezTo>
                    <a:pt x="-75830" y="1397869"/>
                    <a:pt x="3264" y="792126"/>
                    <a:pt x="93932" y="529767"/>
                  </a:cubicBezTo>
                  <a:cubicBezTo>
                    <a:pt x="184600" y="267408"/>
                    <a:pt x="468181" y="302132"/>
                    <a:pt x="661092" y="298274"/>
                  </a:cubicBezTo>
                  <a:close/>
                </a:path>
              </a:pathLst>
            </a:custGeom>
            <a:noFill/>
            <a:ln w="762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4019550" y="1572985"/>
              <a:ext cx="171450" cy="17145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1676400" y="1744435"/>
              <a:ext cx="171450" cy="17145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2804727" y="4259035"/>
              <a:ext cx="171450" cy="17145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2819400" y="2887435"/>
              <a:ext cx="171450" cy="17145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>
            <a:off x="7268901" y="5405377"/>
            <a:ext cx="267996" cy="844952"/>
          </a:xfrm>
          <a:custGeom>
            <a:avLst/>
            <a:gdLst>
              <a:gd name="connsiteX0" fmla="*/ 0 w 267996"/>
              <a:gd name="connsiteY0" fmla="*/ 0 h 844952"/>
              <a:gd name="connsiteX1" fmla="*/ 243069 w 267996"/>
              <a:gd name="connsiteY1" fmla="*/ 196770 h 844952"/>
              <a:gd name="connsiteX2" fmla="*/ 243069 w 267996"/>
              <a:gd name="connsiteY2" fmla="*/ 578734 h 844952"/>
              <a:gd name="connsiteX3" fmla="*/ 92598 w 267996"/>
              <a:gd name="connsiteY3" fmla="*/ 844952 h 844952"/>
              <a:gd name="connsiteX4" fmla="*/ 92598 w 267996"/>
              <a:gd name="connsiteY4" fmla="*/ 844952 h 844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996" h="844952">
                <a:moveTo>
                  <a:pt x="0" y="0"/>
                </a:moveTo>
                <a:cubicBezTo>
                  <a:pt x="101279" y="50157"/>
                  <a:pt x="202558" y="100314"/>
                  <a:pt x="243069" y="196770"/>
                </a:cubicBezTo>
                <a:cubicBezTo>
                  <a:pt x="283580" y="293226"/>
                  <a:pt x="268147" y="470704"/>
                  <a:pt x="243069" y="578734"/>
                </a:cubicBezTo>
                <a:cubicBezTo>
                  <a:pt x="217991" y="686764"/>
                  <a:pt x="92598" y="844952"/>
                  <a:pt x="92598" y="844952"/>
                </a:cubicBezTo>
                <a:lnTo>
                  <a:pt x="92598" y="844952"/>
                </a:lnTo>
              </a:path>
            </a:pathLst>
          </a:custGeom>
          <a:noFill/>
          <a:ln w="571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6" grpId="0"/>
      <p:bldP spid="19" grpId="0" animBg="1"/>
      <p:bldP spid="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-5787"/>
            <a:ext cx="8229600" cy="1143000"/>
          </a:xfrm>
        </p:spPr>
        <p:txBody>
          <a:bodyPr/>
          <a:lstStyle/>
          <a:p>
            <a:r>
              <a:rPr lang="en-US" dirty="0" smtClean="0"/>
              <a:t> </a:t>
            </a:r>
            <a:r>
              <a:rPr lang="en-US" dirty="0" err="1" smtClean="0"/>
              <a:t>Instantons</a:t>
            </a:r>
            <a:r>
              <a:rPr lang="en-US" dirty="0" smtClean="0"/>
              <a:t> &amp; MSW Complex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3962400"/>
            <a:ext cx="1828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MSW complex: 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4191000"/>
            <a:ext cx="6621677" cy="6858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5334000"/>
            <a:ext cx="8593873" cy="6096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5200" y="1447800"/>
            <a:ext cx="3900488" cy="904875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609600" y="1371600"/>
            <a:ext cx="2590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</a:rPr>
              <a:t>Instanton</a:t>
            </a:r>
            <a:r>
              <a:rPr lang="en-US" sz="3200" dirty="0" smtClean="0">
                <a:solidFill>
                  <a:srgbClr val="FF0000"/>
                </a:solidFill>
              </a:rPr>
              <a:t> equation: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2400" y="2743200"/>
            <a:ext cx="8991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``Rigid </a:t>
            </a:r>
            <a:r>
              <a:rPr lang="en-US" sz="2800" dirty="0" err="1" smtClean="0">
                <a:solidFill>
                  <a:srgbClr val="7030A0"/>
                </a:solidFill>
              </a:rPr>
              <a:t>instantons</a:t>
            </a:r>
            <a:r>
              <a:rPr lang="en-US" sz="2800" dirty="0" smtClean="0">
                <a:solidFill>
                  <a:srgbClr val="7030A0"/>
                </a:solidFill>
              </a:rPr>
              <a:t>’’  -  with zero reduced moduli – will lift some </a:t>
            </a:r>
            <a:r>
              <a:rPr lang="en-US" sz="2800" dirty="0" err="1" smtClean="0">
                <a:solidFill>
                  <a:srgbClr val="7030A0"/>
                </a:solidFill>
              </a:rPr>
              <a:t>perturbative</a:t>
            </a:r>
            <a:r>
              <a:rPr lang="en-US" sz="2800" dirty="0" smtClean="0">
                <a:solidFill>
                  <a:srgbClr val="7030A0"/>
                </a:solidFill>
              </a:rPr>
              <a:t> </a:t>
            </a:r>
            <a:r>
              <a:rPr lang="en-US" sz="2800" dirty="0" err="1" smtClean="0">
                <a:solidFill>
                  <a:srgbClr val="7030A0"/>
                </a:solidFill>
              </a:rPr>
              <a:t>vacua</a:t>
            </a:r>
            <a:r>
              <a:rPr lang="en-US" sz="2800" dirty="0" smtClean="0">
                <a:solidFill>
                  <a:srgbClr val="7030A0"/>
                </a:solidFill>
              </a:rPr>
              <a:t>. </a:t>
            </a:r>
            <a:r>
              <a:rPr lang="en-US" sz="2800" dirty="0" smtClean="0">
                <a:solidFill>
                  <a:srgbClr val="7030A0"/>
                </a:solidFill>
              </a:rPr>
              <a:t>To compute exact </a:t>
            </a:r>
            <a:r>
              <a:rPr lang="en-US" sz="2800" dirty="0" err="1" smtClean="0">
                <a:solidFill>
                  <a:srgbClr val="7030A0"/>
                </a:solidFill>
              </a:rPr>
              <a:t>vacua</a:t>
            </a:r>
            <a:r>
              <a:rPr lang="en-US" sz="2800" dirty="0" smtClean="0">
                <a:solidFill>
                  <a:srgbClr val="7030A0"/>
                </a:solidFill>
              </a:rPr>
              <a:t>:</a:t>
            </a:r>
            <a:endParaRPr lang="en-US" sz="28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28600" y="6248400"/>
            <a:ext cx="883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Space of </a:t>
            </a:r>
            <a:r>
              <a:rPr lang="en-US" sz="2400" dirty="0" err="1" smtClean="0">
                <a:solidFill>
                  <a:srgbClr val="009900"/>
                </a:solidFill>
              </a:rPr>
              <a:t>groundstates</a:t>
            </a:r>
            <a:r>
              <a:rPr lang="en-US" sz="2400" dirty="0" smtClean="0">
                <a:solidFill>
                  <a:srgbClr val="009900"/>
                </a:solidFill>
              </a:rPr>
              <a:t> (BPS states) is the </a:t>
            </a:r>
            <a:r>
              <a:rPr lang="en-US" sz="2400" i="1" u="sng" dirty="0" err="1" smtClean="0">
                <a:solidFill>
                  <a:srgbClr val="009900"/>
                </a:solidFill>
              </a:rPr>
              <a:t>cohomology</a:t>
            </a:r>
            <a:r>
              <a:rPr lang="en-US" sz="2400" dirty="0" smtClean="0">
                <a:solidFill>
                  <a:srgbClr val="009900"/>
                </a:solidFill>
              </a:rPr>
              <a:t>. </a:t>
            </a:r>
            <a:endParaRPr lang="en-US" sz="2400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0103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4" grpId="0"/>
      <p:bldP spid="17" grpId="0"/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d=2, N=(2,2)  SUSY</a:t>
            </a:r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600" y="1143000"/>
            <a:ext cx="4309110" cy="55626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600" y="1981200"/>
            <a:ext cx="4320540" cy="55626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600" y="2743200"/>
            <a:ext cx="3215640" cy="556260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914400" y="4114800"/>
            <a:ext cx="6629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We will be interested in situations where </a:t>
            </a:r>
          </a:p>
          <a:p>
            <a:r>
              <a:rPr lang="en-US" sz="2800" dirty="0" smtClean="0">
                <a:solidFill>
                  <a:srgbClr val="C00000"/>
                </a:solidFill>
              </a:rPr>
              <a:t>two </a:t>
            </a:r>
            <a:r>
              <a:rPr lang="en-US" sz="2800" dirty="0" err="1" smtClean="0">
                <a:solidFill>
                  <a:srgbClr val="C00000"/>
                </a:solidFill>
              </a:rPr>
              <a:t>supersymmetries</a:t>
            </a:r>
            <a:r>
              <a:rPr lang="en-US" sz="2800" dirty="0" smtClean="0">
                <a:solidFill>
                  <a:srgbClr val="C00000"/>
                </a:solidFill>
              </a:rPr>
              <a:t> are unbroken:</a:t>
            </a:r>
            <a:endParaRPr lang="en-US" sz="2800" dirty="0">
              <a:solidFill>
                <a:srgbClr val="C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5257800"/>
            <a:ext cx="4739640" cy="55626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" y="6019800"/>
            <a:ext cx="7463790" cy="64008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3505200"/>
            <a:ext cx="2887980" cy="51054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3505200"/>
            <a:ext cx="2884170" cy="556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493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3914" y="1143000"/>
            <a:ext cx="235744" cy="25717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1208315"/>
            <a:ext cx="381476" cy="43291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56" y="2310493"/>
            <a:ext cx="304324" cy="364331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4572000"/>
            <a:ext cx="235744" cy="364331"/>
          </a:xfrm>
          <a:prstGeom prst="rect">
            <a:avLst/>
          </a:prstGeom>
        </p:spPr>
      </p:pic>
      <p:sp>
        <p:nvSpPr>
          <p:cNvPr id="20" name="Freeform 19"/>
          <p:cNvSpPr/>
          <p:nvPr/>
        </p:nvSpPr>
        <p:spPr>
          <a:xfrm>
            <a:off x="2968013" y="3075213"/>
            <a:ext cx="270671" cy="1167494"/>
          </a:xfrm>
          <a:custGeom>
            <a:avLst/>
            <a:gdLst>
              <a:gd name="connsiteX0" fmla="*/ 43543 w 360895"/>
              <a:gd name="connsiteY0" fmla="*/ 0 h 1556658"/>
              <a:gd name="connsiteX1" fmla="*/ 130629 w 360895"/>
              <a:gd name="connsiteY1" fmla="*/ 250372 h 1556658"/>
              <a:gd name="connsiteX2" fmla="*/ 359229 w 360895"/>
              <a:gd name="connsiteY2" fmla="*/ 740229 h 1556658"/>
              <a:gd name="connsiteX3" fmla="*/ 0 w 360895"/>
              <a:gd name="connsiteY3" fmla="*/ 1556658 h 1556658"/>
              <a:gd name="connsiteX4" fmla="*/ 0 w 360895"/>
              <a:gd name="connsiteY4" fmla="*/ 1556658 h 155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895" h="1556658">
                <a:moveTo>
                  <a:pt x="43543" y="0"/>
                </a:moveTo>
                <a:cubicBezTo>
                  <a:pt x="60779" y="63500"/>
                  <a:pt x="78015" y="127001"/>
                  <a:pt x="130629" y="250372"/>
                </a:cubicBezTo>
                <a:cubicBezTo>
                  <a:pt x="183243" y="373743"/>
                  <a:pt x="381000" y="522515"/>
                  <a:pt x="359229" y="740229"/>
                </a:cubicBezTo>
                <a:cubicBezTo>
                  <a:pt x="337458" y="957943"/>
                  <a:pt x="0" y="1556658"/>
                  <a:pt x="0" y="1556658"/>
                </a:cubicBezTo>
                <a:lnTo>
                  <a:pt x="0" y="1556658"/>
                </a:lnTo>
              </a:path>
            </a:pathLst>
          </a:custGeom>
          <a:noFill/>
          <a:ln w="76200">
            <a:solidFill>
              <a:srgbClr val="FFC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 flipH="1">
            <a:off x="2576127" y="3058885"/>
            <a:ext cx="270671" cy="1167494"/>
          </a:xfrm>
          <a:custGeom>
            <a:avLst/>
            <a:gdLst>
              <a:gd name="connsiteX0" fmla="*/ 43543 w 360895"/>
              <a:gd name="connsiteY0" fmla="*/ 0 h 1556658"/>
              <a:gd name="connsiteX1" fmla="*/ 130629 w 360895"/>
              <a:gd name="connsiteY1" fmla="*/ 250372 h 1556658"/>
              <a:gd name="connsiteX2" fmla="*/ 359229 w 360895"/>
              <a:gd name="connsiteY2" fmla="*/ 740229 h 1556658"/>
              <a:gd name="connsiteX3" fmla="*/ 0 w 360895"/>
              <a:gd name="connsiteY3" fmla="*/ 1556658 h 1556658"/>
              <a:gd name="connsiteX4" fmla="*/ 0 w 360895"/>
              <a:gd name="connsiteY4" fmla="*/ 1556658 h 155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895" h="1556658">
                <a:moveTo>
                  <a:pt x="43543" y="0"/>
                </a:moveTo>
                <a:cubicBezTo>
                  <a:pt x="60779" y="63500"/>
                  <a:pt x="78015" y="127001"/>
                  <a:pt x="130629" y="250372"/>
                </a:cubicBezTo>
                <a:cubicBezTo>
                  <a:pt x="183243" y="373743"/>
                  <a:pt x="381000" y="522515"/>
                  <a:pt x="359229" y="740229"/>
                </a:cubicBezTo>
                <a:cubicBezTo>
                  <a:pt x="337458" y="957943"/>
                  <a:pt x="0" y="1556658"/>
                  <a:pt x="0" y="1556658"/>
                </a:cubicBezTo>
                <a:lnTo>
                  <a:pt x="0" y="1556658"/>
                </a:lnTo>
              </a:path>
            </a:pathLst>
          </a:custGeom>
          <a:noFill/>
          <a:ln w="76200">
            <a:solidFill>
              <a:srgbClr val="FFC000"/>
            </a:solidFill>
            <a:prstDash val="sys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/>
          <p:cNvGrpSpPr/>
          <p:nvPr/>
        </p:nvGrpSpPr>
        <p:grpSpPr>
          <a:xfrm>
            <a:off x="3661977" y="1752600"/>
            <a:ext cx="898072" cy="595993"/>
            <a:chOff x="9122228" y="1730829"/>
            <a:chExt cx="1001486" cy="794657"/>
          </a:xfrm>
        </p:grpSpPr>
        <p:sp>
          <p:nvSpPr>
            <p:cNvPr id="25" name="Oval 24"/>
            <p:cNvSpPr/>
            <p:nvPr/>
          </p:nvSpPr>
          <p:spPr>
            <a:xfrm>
              <a:off x="9122228" y="1861457"/>
              <a:ext cx="1001486" cy="522515"/>
            </a:xfrm>
            <a:prstGeom prst="ellipse">
              <a:avLst/>
            </a:prstGeom>
            <a:noFill/>
            <a:ln w="5715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9797142" y="1796143"/>
              <a:ext cx="108857" cy="25037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9546771" y="1730829"/>
              <a:ext cx="108857" cy="25037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9263743" y="1796143"/>
              <a:ext cx="108857" cy="25037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9350829" y="2275115"/>
              <a:ext cx="108857" cy="25037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3" name="Freeform 22"/>
          <p:cNvSpPr/>
          <p:nvPr/>
        </p:nvSpPr>
        <p:spPr>
          <a:xfrm>
            <a:off x="3074149" y="1760763"/>
            <a:ext cx="1102753" cy="2473779"/>
          </a:xfrm>
          <a:custGeom>
            <a:avLst/>
            <a:gdLst>
              <a:gd name="connsiteX0" fmla="*/ 1426028 w 1470337"/>
              <a:gd name="connsiteY0" fmla="*/ 0 h 3298372"/>
              <a:gd name="connsiteX1" fmla="*/ 1469571 w 1470337"/>
              <a:gd name="connsiteY1" fmla="*/ 544286 h 3298372"/>
              <a:gd name="connsiteX2" fmla="*/ 1393371 w 1470337"/>
              <a:gd name="connsiteY2" fmla="*/ 979715 h 3298372"/>
              <a:gd name="connsiteX3" fmla="*/ 1012371 w 1470337"/>
              <a:gd name="connsiteY3" fmla="*/ 1513115 h 3298372"/>
              <a:gd name="connsiteX4" fmla="*/ 500742 w 1470337"/>
              <a:gd name="connsiteY4" fmla="*/ 1872343 h 3298372"/>
              <a:gd name="connsiteX5" fmla="*/ 250371 w 1470337"/>
              <a:gd name="connsiteY5" fmla="*/ 2133600 h 3298372"/>
              <a:gd name="connsiteX6" fmla="*/ 348342 w 1470337"/>
              <a:gd name="connsiteY6" fmla="*/ 2449286 h 3298372"/>
              <a:gd name="connsiteX7" fmla="*/ 272142 w 1470337"/>
              <a:gd name="connsiteY7" fmla="*/ 3058886 h 3298372"/>
              <a:gd name="connsiteX8" fmla="*/ 0 w 1470337"/>
              <a:gd name="connsiteY8" fmla="*/ 3298372 h 3298372"/>
              <a:gd name="connsiteX9" fmla="*/ 0 w 1470337"/>
              <a:gd name="connsiteY9" fmla="*/ 3298372 h 329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70337" h="3298372">
                <a:moveTo>
                  <a:pt x="1426028" y="0"/>
                </a:moveTo>
                <a:cubicBezTo>
                  <a:pt x="1450521" y="190500"/>
                  <a:pt x="1475014" y="381000"/>
                  <a:pt x="1469571" y="544286"/>
                </a:cubicBezTo>
                <a:cubicBezTo>
                  <a:pt x="1464128" y="707572"/>
                  <a:pt x="1469571" y="818244"/>
                  <a:pt x="1393371" y="979715"/>
                </a:cubicBezTo>
                <a:cubicBezTo>
                  <a:pt x="1317171" y="1141187"/>
                  <a:pt x="1161142" y="1364344"/>
                  <a:pt x="1012371" y="1513115"/>
                </a:cubicBezTo>
                <a:cubicBezTo>
                  <a:pt x="863600" y="1661886"/>
                  <a:pt x="627742" y="1768929"/>
                  <a:pt x="500742" y="1872343"/>
                </a:cubicBezTo>
                <a:cubicBezTo>
                  <a:pt x="373742" y="1975757"/>
                  <a:pt x="275771" y="2037443"/>
                  <a:pt x="250371" y="2133600"/>
                </a:cubicBezTo>
                <a:cubicBezTo>
                  <a:pt x="224971" y="2229757"/>
                  <a:pt x="344713" y="2295072"/>
                  <a:pt x="348342" y="2449286"/>
                </a:cubicBezTo>
                <a:cubicBezTo>
                  <a:pt x="351970" y="2603500"/>
                  <a:pt x="330199" y="2917372"/>
                  <a:pt x="272142" y="3058886"/>
                </a:cubicBezTo>
                <a:cubicBezTo>
                  <a:pt x="214085" y="3200400"/>
                  <a:pt x="0" y="3298372"/>
                  <a:pt x="0" y="3298372"/>
                </a:cubicBezTo>
                <a:lnTo>
                  <a:pt x="0" y="3298372"/>
                </a:lnTo>
              </a:path>
            </a:pathLst>
          </a:custGeom>
          <a:noFill/>
          <a:ln w="76200">
            <a:solidFill>
              <a:srgbClr val="FFC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295400" y="1612604"/>
            <a:ext cx="3315858" cy="2759613"/>
          </a:xfrm>
          <a:custGeom>
            <a:avLst/>
            <a:gdLst>
              <a:gd name="connsiteX0" fmla="*/ 661092 w 4421144"/>
              <a:gd name="connsiteY0" fmla="*/ 298274 h 3679484"/>
              <a:gd name="connsiteX1" fmla="*/ 1251401 w 4421144"/>
              <a:gd name="connsiteY1" fmla="*/ 506618 h 3679484"/>
              <a:gd name="connsiteX2" fmla="*/ 1679664 w 4421144"/>
              <a:gd name="connsiteY2" fmla="*/ 1675661 h 3679484"/>
              <a:gd name="connsiteX3" fmla="*/ 2617213 w 4421144"/>
              <a:gd name="connsiteY3" fmla="*/ 1710385 h 3679484"/>
              <a:gd name="connsiteX4" fmla="*/ 3068626 w 4421144"/>
              <a:gd name="connsiteY4" fmla="*/ 738112 h 3679484"/>
              <a:gd name="connsiteX5" fmla="*/ 3647360 w 4421144"/>
              <a:gd name="connsiteY5" fmla="*/ 8907 h 3679484"/>
              <a:gd name="connsiteX6" fmla="*/ 4307117 w 4421144"/>
              <a:gd name="connsiteY6" fmla="*/ 414021 h 3679484"/>
              <a:gd name="connsiteX7" fmla="*/ 4307117 w 4421144"/>
              <a:gd name="connsiteY7" fmla="*/ 1571489 h 3679484"/>
              <a:gd name="connsiteX8" fmla="*/ 3172798 w 4421144"/>
              <a:gd name="connsiteY8" fmla="*/ 3226669 h 3679484"/>
              <a:gd name="connsiteX9" fmla="*/ 2154226 w 4421144"/>
              <a:gd name="connsiteY9" fmla="*/ 3678081 h 3679484"/>
              <a:gd name="connsiteX10" fmla="*/ 1320849 w 4421144"/>
              <a:gd name="connsiteY10" fmla="*/ 3307691 h 3679484"/>
              <a:gd name="connsiteX11" fmla="*/ 128656 w 4421144"/>
              <a:gd name="connsiteY11" fmla="*/ 1860856 h 3679484"/>
              <a:gd name="connsiteX12" fmla="*/ 93932 w 4421144"/>
              <a:gd name="connsiteY12" fmla="*/ 529767 h 3679484"/>
              <a:gd name="connsiteX13" fmla="*/ 661092 w 4421144"/>
              <a:gd name="connsiteY13" fmla="*/ 298274 h 367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21144" h="3679484">
                <a:moveTo>
                  <a:pt x="661092" y="298274"/>
                </a:moveTo>
                <a:cubicBezTo>
                  <a:pt x="854003" y="294416"/>
                  <a:pt x="1081639" y="277054"/>
                  <a:pt x="1251401" y="506618"/>
                </a:cubicBezTo>
                <a:cubicBezTo>
                  <a:pt x="1421163" y="736182"/>
                  <a:pt x="1452029" y="1475033"/>
                  <a:pt x="1679664" y="1675661"/>
                </a:cubicBezTo>
                <a:cubicBezTo>
                  <a:pt x="1907299" y="1876289"/>
                  <a:pt x="2385719" y="1866643"/>
                  <a:pt x="2617213" y="1710385"/>
                </a:cubicBezTo>
                <a:cubicBezTo>
                  <a:pt x="2848707" y="1554127"/>
                  <a:pt x="2896935" y="1021692"/>
                  <a:pt x="3068626" y="738112"/>
                </a:cubicBezTo>
                <a:cubicBezTo>
                  <a:pt x="3240317" y="454532"/>
                  <a:pt x="3440945" y="62922"/>
                  <a:pt x="3647360" y="8907"/>
                </a:cubicBezTo>
                <a:cubicBezTo>
                  <a:pt x="3853775" y="-45108"/>
                  <a:pt x="4197158" y="153591"/>
                  <a:pt x="4307117" y="414021"/>
                </a:cubicBezTo>
                <a:cubicBezTo>
                  <a:pt x="4417076" y="674451"/>
                  <a:pt x="4496170" y="1102714"/>
                  <a:pt x="4307117" y="1571489"/>
                </a:cubicBezTo>
                <a:cubicBezTo>
                  <a:pt x="4118064" y="2040264"/>
                  <a:pt x="3531613" y="2875570"/>
                  <a:pt x="3172798" y="3226669"/>
                </a:cubicBezTo>
                <a:cubicBezTo>
                  <a:pt x="2813983" y="3577768"/>
                  <a:pt x="2462884" y="3664577"/>
                  <a:pt x="2154226" y="3678081"/>
                </a:cubicBezTo>
                <a:cubicBezTo>
                  <a:pt x="1845568" y="3691585"/>
                  <a:pt x="1658444" y="3610562"/>
                  <a:pt x="1320849" y="3307691"/>
                </a:cubicBezTo>
                <a:cubicBezTo>
                  <a:pt x="983254" y="3004820"/>
                  <a:pt x="333142" y="2323843"/>
                  <a:pt x="128656" y="1860856"/>
                </a:cubicBezTo>
                <a:cubicBezTo>
                  <a:pt x="-75830" y="1397869"/>
                  <a:pt x="3264" y="792126"/>
                  <a:pt x="93932" y="529767"/>
                </a:cubicBezTo>
                <a:cubicBezTo>
                  <a:pt x="184600" y="267408"/>
                  <a:pt x="468181" y="302132"/>
                  <a:pt x="661092" y="298274"/>
                </a:cubicBezTo>
                <a:close/>
              </a:path>
            </a:pathLst>
          </a:custGeom>
          <a:noFill/>
          <a:ln w="762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4019550" y="1572985"/>
            <a:ext cx="171450" cy="17145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676400" y="1744435"/>
            <a:ext cx="171450" cy="17145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804727" y="4259035"/>
            <a:ext cx="171450" cy="17145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2819400" y="2887435"/>
            <a:ext cx="171450" cy="17145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902699" y="1687285"/>
            <a:ext cx="1191986" cy="1338943"/>
          </a:xfrm>
          <a:custGeom>
            <a:avLst/>
            <a:gdLst>
              <a:gd name="connsiteX0" fmla="*/ 1482122 w 1482122"/>
              <a:gd name="connsiteY0" fmla="*/ 0 h 1757836"/>
              <a:gd name="connsiteX1" fmla="*/ 1351493 w 1482122"/>
              <a:gd name="connsiteY1" fmla="*/ 446314 h 1757836"/>
              <a:gd name="connsiteX2" fmla="*/ 850750 w 1482122"/>
              <a:gd name="connsiteY2" fmla="*/ 1415143 h 1757836"/>
              <a:gd name="connsiteX3" fmla="*/ 426208 w 1482122"/>
              <a:gd name="connsiteY3" fmla="*/ 1698171 h 1757836"/>
              <a:gd name="connsiteX4" fmla="*/ 34322 w 1482122"/>
              <a:gd name="connsiteY4" fmla="*/ 1752600 h 1757836"/>
              <a:gd name="connsiteX5" fmla="*/ 45208 w 1482122"/>
              <a:gd name="connsiteY5" fmla="*/ 1752600 h 1757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2122" h="1757836">
                <a:moveTo>
                  <a:pt x="1482122" y="0"/>
                </a:moveTo>
                <a:cubicBezTo>
                  <a:pt x="1469422" y="105228"/>
                  <a:pt x="1456722" y="210457"/>
                  <a:pt x="1351493" y="446314"/>
                </a:cubicBezTo>
                <a:cubicBezTo>
                  <a:pt x="1246264" y="682171"/>
                  <a:pt x="1004964" y="1206500"/>
                  <a:pt x="850750" y="1415143"/>
                </a:cubicBezTo>
                <a:cubicBezTo>
                  <a:pt x="696536" y="1623786"/>
                  <a:pt x="562279" y="1641928"/>
                  <a:pt x="426208" y="1698171"/>
                </a:cubicBezTo>
                <a:cubicBezTo>
                  <a:pt x="290137" y="1754414"/>
                  <a:pt x="97822" y="1743529"/>
                  <a:pt x="34322" y="1752600"/>
                </a:cubicBezTo>
                <a:cubicBezTo>
                  <a:pt x="-29178" y="1761671"/>
                  <a:pt x="8015" y="1757135"/>
                  <a:pt x="45208" y="1752600"/>
                </a:cubicBezTo>
              </a:path>
            </a:pathLst>
          </a:custGeom>
          <a:noFill/>
          <a:ln w="76200">
            <a:solidFill>
              <a:srgbClr val="FFC00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Title 1"/>
          <p:cNvSpPr>
            <a:spLocks noGrp="1"/>
          </p:cNvSpPr>
          <p:nvPr>
            <p:ph type="title"/>
          </p:nvPr>
        </p:nvSpPr>
        <p:spPr>
          <a:xfrm>
            <a:off x="0" y="-228600"/>
            <a:ext cx="8229600" cy="1143000"/>
          </a:xfrm>
        </p:spPr>
        <p:txBody>
          <a:bodyPr/>
          <a:lstStyle/>
          <a:p>
            <a:r>
              <a:rPr lang="en-US" dirty="0" smtClean="0"/>
              <a:t>Why d</a:t>
            </a:r>
            <a:r>
              <a:rPr lang="en-US" baseline="30000" dirty="0" smtClean="0"/>
              <a:t>2</a:t>
            </a:r>
            <a:r>
              <a:rPr lang="en-US" dirty="0" smtClean="0"/>
              <a:t> = 0 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1143000"/>
            <a:ext cx="2771775" cy="547688"/>
          </a:xfrm>
          <a:prstGeom prst="rect">
            <a:avLst/>
          </a:prstGeom>
        </p:spPr>
      </p:pic>
      <p:cxnSp>
        <p:nvCxnSpPr>
          <p:cNvPr id="5" name="Straight Arrow Connector 4"/>
          <p:cNvCxnSpPr/>
          <p:nvPr/>
        </p:nvCxnSpPr>
        <p:spPr>
          <a:xfrm flipH="1">
            <a:off x="4724400" y="1600200"/>
            <a:ext cx="990600" cy="381000"/>
          </a:xfrm>
          <a:prstGeom prst="straightConnector1">
            <a:avLst/>
          </a:prstGeom>
          <a:ln w="38100">
            <a:solidFill>
              <a:srgbClr val="66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152400" y="5046941"/>
            <a:ext cx="8382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Ends of the moduli space correspond to broken flows which cancel each other in computing d</a:t>
            </a:r>
            <a:r>
              <a:rPr lang="en-US" sz="2800" baseline="30000" dirty="0" smtClean="0">
                <a:solidFill>
                  <a:srgbClr val="FF0000"/>
                </a:solidFill>
              </a:rPr>
              <a:t>2</a:t>
            </a:r>
            <a:r>
              <a:rPr lang="en-US" sz="2800" dirty="0" smtClean="0">
                <a:solidFill>
                  <a:srgbClr val="FF0000"/>
                </a:solidFill>
              </a:rPr>
              <a:t> = 0.    A similar argument shows independence of the </a:t>
            </a:r>
            <a:r>
              <a:rPr lang="en-US" sz="2800" dirty="0" err="1" smtClean="0">
                <a:solidFill>
                  <a:srgbClr val="FF0000"/>
                </a:solidFill>
              </a:rPr>
              <a:t>cohomology</a:t>
            </a:r>
            <a:r>
              <a:rPr lang="en-US" sz="2800" dirty="0" smtClean="0">
                <a:solidFill>
                  <a:srgbClr val="FF0000"/>
                </a:solidFill>
              </a:rPr>
              <a:t> from h and </a:t>
            </a:r>
            <a:r>
              <a:rPr lang="en-US" sz="2800" dirty="0" err="1" smtClean="0">
                <a:solidFill>
                  <a:srgbClr val="FF0000"/>
                </a:solidFill>
              </a:rPr>
              <a:t>g</a:t>
            </a:r>
            <a:r>
              <a:rPr lang="en-US" sz="2800" baseline="-25000" dirty="0" err="1" smtClean="0">
                <a:solidFill>
                  <a:srgbClr val="FF0000"/>
                </a:solidFill>
              </a:rPr>
              <a:t>IJ</a:t>
            </a:r>
            <a:r>
              <a:rPr lang="en-US" sz="2800" dirty="0" smtClean="0">
                <a:solidFill>
                  <a:srgbClr val="FF0000"/>
                </a:solidFill>
              </a:rPr>
              <a:t>. 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259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3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1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1+1 LG Model as SQM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438400" y="1143000"/>
            <a:ext cx="403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Target space for SQM: </a:t>
            </a:r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95400" y="1981200"/>
            <a:ext cx="6423954" cy="457530"/>
            <a:chOff x="439" y="2114"/>
            <a:chExt cx="22872" cy="1629"/>
          </a:xfrm>
          <a:solidFill>
            <a:srgbClr val="FF0000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39" y="2221"/>
              <a:ext cx="1599" cy="1114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80" y="36"/>
                </a:cxn>
                <a:cxn ang="0">
                  <a:pos x="1292" y="22"/>
                </a:cxn>
                <a:cxn ang="0">
                  <a:pos x="1327" y="0"/>
                </a:cxn>
                <a:cxn ang="0">
                  <a:pos x="1571" y="0"/>
                </a:cxn>
                <a:cxn ang="0">
                  <a:pos x="1599" y="22"/>
                </a:cxn>
                <a:cxn ang="0">
                  <a:pos x="1578" y="50"/>
                </a:cxn>
                <a:cxn ang="0">
                  <a:pos x="1474" y="57"/>
                </a:cxn>
                <a:cxn ang="0">
                  <a:pos x="1411" y="129"/>
                </a:cxn>
                <a:cxn ang="0">
                  <a:pos x="1194" y="1014"/>
                </a:cxn>
                <a:cxn ang="0">
                  <a:pos x="1187" y="1036"/>
                </a:cxn>
                <a:cxn ang="0">
                  <a:pos x="1222" y="1057"/>
                </a:cxn>
                <a:cxn ang="0">
                  <a:pos x="1292" y="1064"/>
                </a:cxn>
                <a:cxn ang="0">
                  <a:pos x="1334" y="1072"/>
                </a:cxn>
                <a:cxn ang="0">
                  <a:pos x="1327" y="1107"/>
                </a:cxn>
                <a:cxn ang="0">
                  <a:pos x="1306" y="1114"/>
                </a:cxn>
                <a:cxn ang="0">
                  <a:pos x="1048" y="1107"/>
                </a:cxn>
                <a:cxn ang="0">
                  <a:pos x="908" y="1114"/>
                </a:cxn>
                <a:cxn ang="0">
                  <a:pos x="887" y="1100"/>
                </a:cxn>
                <a:cxn ang="0">
                  <a:pos x="894" y="1072"/>
                </a:cxn>
                <a:cxn ang="0">
                  <a:pos x="936" y="1064"/>
                </a:cxn>
                <a:cxn ang="0">
                  <a:pos x="1069" y="1022"/>
                </a:cxn>
                <a:cxn ang="0">
                  <a:pos x="1306" y="57"/>
                </a:cxn>
                <a:cxn ang="0">
                  <a:pos x="649" y="1100"/>
                </a:cxn>
                <a:cxn ang="0">
                  <a:pos x="615" y="1107"/>
                </a:cxn>
                <a:cxn ang="0">
                  <a:pos x="601" y="1072"/>
                </a:cxn>
                <a:cxn ang="0">
                  <a:pos x="244" y="972"/>
                </a:cxn>
                <a:cxn ang="0">
                  <a:pos x="244" y="1007"/>
                </a:cxn>
                <a:cxn ang="0">
                  <a:pos x="265" y="1043"/>
                </a:cxn>
                <a:cxn ang="0">
                  <a:pos x="349" y="1064"/>
                </a:cxn>
                <a:cxn ang="0">
                  <a:pos x="370" y="1072"/>
                </a:cxn>
                <a:cxn ang="0">
                  <a:pos x="370" y="1107"/>
                </a:cxn>
                <a:cxn ang="0">
                  <a:pos x="349" y="1114"/>
                </a:cxn>
                <a:cxn ang="0">
                  <a:pos x="105" y="1107"/>
                </a:cxn>
                <a:cxn ang="0">
                  <a:pos x="7" y="1107"/>
                </a:cxn>
                <a:cxn ang="0">
                  <a:pos x="7" y="1072"/>
                </a:cxn>
                <a:cxn ang="0">
                  <a:pos x="28" y="1064"/>
                </a:cxn>
                <a:cxn ang="0">
                  <a:pos x="189" y="986"/>
                </a:cxn>
                <a:cxn ang="0">
                  <a:pos x="405" y="100"/>
                </a:cxn>
                <a:cxn ang="0">
                  <a:pos x="405" y="72"/>
                </a:cxn>
                <a:cxn ang="0">
                  <a:pos x="377" y="57"/>
                </a:cxn>
                <a:cxn ang="0">
                  <a:pos x="307" y="50"/>
                </a:cxn>
                <a:cxn ang="0">
                  <a:pos x="265" y="43"/>
                </a:cxn>
                <a:cxn ang="0">
                  <a:pos x="272" y="7"/>
                </a:cxn>
                <a:cxn ang="0">
                  <a:pos x="307" y="0"/>
                </a:cxn>
              </a:cxnLst>
              <a:rect l="0" t="0" r="r" b="b"/>
              <a:pathLst>
                <a:path w="1599" h="1114">
                  <a:moveTo>
                    <a:pt x="307" y="0"/>
                  </a:moveTo>
                  <a:lnTo>
                    <a:pt x="531" y="0"/>
                  </a:lnTo>
                  <a:lnTo>
                    <a:pt x="552" y="0"/>
                  </a:lnTo>
                  <a:lnTo>
                    <a:pt x="566" y="7"/>
                  </a:lnTo>
                  <a:lnTo>
                    <a:pt x="573" y="22"/>
                  </a:lnTo>
                  <a:lnTo>
                    <a:pt x="580" y="36"/>
                  </a:lnTo>
                  <a:lnTo>
                    <a:pt x="698" y="957"/>
                  </a:lnTo>
                  <a:lnTo>
                    <a:pt x="1285" y="36"/>
                  </a:lnTo>
                  <a:lnTo>
                    <a:pt x="1292" y="22"/>
                  </a:lnTo>
                  <a:lnTo>
                    <a:pt x="1299" y="7"/>
                  </a:lnTo>
                  <a:lnTo>
                    <a:pt x="1313" y="7"/>
                  </a:lnTo>
                  <a:lnTo>
                    <a:pt x="1327" y="0"/>
                  </a:lnTo>
                  <a:lnTo>
                    <a:pt x="1348" y="0"/>
                  </a:lnTo>
                  <a:lnTo>
                    <a:pt x="1557" y="0"/>
                  </a:lnTo>
                  <a:lnTo>
                    <a:pt x="1571" y="0"/>
                  </a:lnTo>
                  <a:lnTo>
                    <a:pt x="1585" y="7"/>
                  </a:lnTo>
                  <a:lnTo>
                    <a:pt x="1592" y="7"/>
                  </a:lnTo>
                  <a:lnTo>
                    <a:pt x="1599" y="22"/>
                  </a:lnTo>
                  <a:lnTo>
                    <a:pt x="1599" y="36"/>
                  </a:lnTo>
                  <a:lnTo>
                    <a:pt x="1592" y="43"/>
                  </a:lnTo>
                  <a:lnTo>
                    <a:pt x="1578" y="50"/>
                  </a:lnTo>
                  <a:lnTo>
                    <a:pt x="1564" y="50"/>
                  </a:lnTo>
                  <a:lnTo>
                    <a:pt x="1543" y="50"/>
                  </a:lnTo>
                  <a:lnTo>
                    <a:pt x="1474" y="57"/>
                  </a:lnTo>
                  <a:lnTo>
                    <a:pt x="1439" y="72"/>
                  </a:lnTo>
                  <a:lnTo>
                    <a:pt x="1418" y="93"/>
                  </a:lnTo>
                  <a:lnTo>
                    <a:pt x="1411" y="129"/>
                  </a:lnTo>
                  <a:lnTo>
                    <a:pt x="1411" y="129"/>
                  </a:lnTo>
                  <a:lnTo>
                    <a:pt x="1194" y="993"/>
                  </a:lnTo>
                  <a:lnTo>
                    <a:pt x="1194" y="1014"/>
                  </a:lnTo>
                  <a:lnTo>
                    <a:pt x="1194" y="1022"/>
                  </a:lnTo>
                  <a:lnTo>
                    <a:pt x="1187" y="1029"/>
                  </a:lnTo>
                  <a:lnTo>
                    <a:pt x="1187" y="1036"/>
                  </a:lnTo>
                  <a:lnTo>
                    <a:pt x="1194" y="1043"/>
                  </a:lnTo>
                  <a:lnTo>
                    <a:pt x="1201" y="1050"/>
                  </a:lnTo>
                  <a:lnTo>
                    <a:pt x="1222" y="1057"/>
                  </a:lnTo>
                  <a:lnTo>
                    <a:pt x="1243" y="1064"/>
                  </a:lnTo>
                  <a:lnTo>
                    <a:pt x="1264" y="1064"/>
                  </a:lnTo>
                  <a:lnTo>
                    <a:pt x="1292" y="1064"/>
                  </a:lnTo>
                  <a:lnTo>
                    <a:pt x="1313" y="1064"/>
                  </a:lnTo>
                  <a:lnTo>
                    <a:pt x="1327" y="1064"/>
                  </a:lnTo>
                  <a:lnTo>
                    <a:pt x="1334" y="1072"/>
                  </a:lnTo>
                  <a:lnTo>
                    <a:pt x="1341" y="1079"/>
                  </a:lnTo>
                  <a:lnTo>
                    <a:pt x="1334" y="1093"/>
                  </a:lnTo>
                  <a:lnTo>
                    <a:pt x="1327" y="1107"/>
                  </a:lnTo>
                  <a:lnTo>
                    <a:pt x="1320" y="1114"/>
                  </a:lnTo>
                  <a:lnTo>
                    <a:pt x="1313" y="1114"/>
                  </a:lnTo>
                  <a:lnTo>
                    <a:pt x="1306" y="1114"/>
                  </a:lnTo>
                  <a:lnTo>
                    <a:pt x="1208" y="1107"/>
                  </a:lnTo>
                  <a:lnTo>
                    <a:pt x="1110" y="1107"/>
                  </a:lnTo>
                  <a:lnTo>
                    <a:pt x="1048" y="1107"/>
                  </a:lnTo>
                  <a:lnTo>
                    <a:pt x="971" y="1114"/>
                  </a:lnTo>
                  <a:lnTo>
                    <a:pt x="908" y="1114"/>
                  </a:lnTo>
                  <a:lnTo>
                    <a:pt x="908" y="1114"/>
                  </a:lnTo>
                  <a:lnTo>
                    <a:pt x="901" y="1114"/>
                  </a:lnTo>
                  <a:lnTo>
                    <a:pt x="894" y="1107"/>
                  </a:lnTo>
                  <a:lnTo>
                    <a:pt x="887" y="1100"/>
                  </a:lnTo>
                  <a:lnTo>
                    <a:pt x="887" y="1093"/>
                  </a:lnTo>
                  <a:lnTo>
                    <a:pt x="887" y="1079"/>
                  </a:lnTo>
                  <a:lnTo>
                    <a:pt x="894" y="1072"/>
                  </a:lnTo>
                  <a:lnTo>
                    <a:pt x="908" y="1064"/>
                  </a:lnTo>
                  <a:lnTo>
                    <a:pt x="915" y="1064"/>
                  </a:lnTo>
                  <a:lnTo>
                    <a:pt x="936" y="1064"/>
                  </a:lnTo>
                  <a:lnTo>
                    <a:pt x="1006" y="1057"/>
                  </a:lnTo>
                  <a:lnTo>
                    <a:pt x="1048" y="1050"/>
                  </a:lnTo>
                  <a:lnTo>
                    <a:pt x="1069" y="1022"/>
                  </a:lnTo>
                  <a:lnTo>
                    <a:pt x="1076" y="986"/>
                  </a:lnTo>
                  <a:lnTo>
                    <a:pt x="1306" y="57"/>
                  </a:lnTo>
                  <a:lnTo>
                    <a:pt x="1306" y="57"/>
                  </a:lnTo>
                  <a:lnTo>
                    <a:pt x="663" y="1086"/>
                  </a:lnTo>
                  <a:lnTo>
                    <a:pt x="656" y="1093"/>
                  </a:lnTo>
                  <a:lnTo>
                    <a:pt x="649" y="1100"/>
                  </a:lnTo>
                  <a:lnTo>
                    <a:pt x="636" y="1107"/>
                  </a:lnTo>
                  <a:lnTo>
                    <a:pt x="622" y="1114"/>
                  </a:lnTo>
                  <a:lnTo>
                    <a:pt x="615" y="1107"/>
                  </a:lnTo>
                  <a:lnTo>
                    <a:pt x="608" y="1100"/>
                  </a:lnTo>
                  <a:lnTo>
                    <a:pt x="601" y="1086"/>
                  </a:lnTo>
                  <a:lnTo>
                    <a:pt x="601" y="1072"/>
                  </a:lnTo>
                  <a:lnTo>
                    <a:pt x="461" y="64"/>
                  </a:lnTo>
                  <a:lnTo>
                    <a:pt x="244" y="957"/>
                  </a:lnTo>
                  <a:lnTo>
                    <a:pt x="244" y="972"/>
                  </a:lnTo>
                  <a:lnTo>
                    <a:pt x="237" y="979"/>
                  </a:lnTo>
                  <a:lnTo>
                    <a:pt x="237" y="993"/>
                  </a:lnTo>
                  <a:lnTo>
                    <a:pt x="244" y="1007"/>
                  </a:lnTo>
                  <a:lnTo>
                    <a:pt x="244" y="1022"/>
                  </a:lnTo>
                  <a:lnTo>
                    <a:pt x="251" y="1036"/>
                  </a:lnTo>
                  <a:lnTo>
                    <a:pt x="265" y="1043"/>
                  </a:lnTo>
                  <a:lnTo>
                    <a:pt x="286" y="1057"/>
                  </a:lnTo>
                  <a:lnTo>
                    <a:pt x="314" y="1057"/>
                  </a:lnTo>
                  <a:lnTo>
                    <a:pt x="349" y="1064"/>
                  </a:lnTo>
                  <a:lnTo>
                    <a:pt x="356" y="1064"/>
                  </a:lnTo>
                  <a:lnTo>
                    <a:pt x="363" y="1064"/>
                  </a:lnTo>
                  <a:lnTo>
                    <a:pt x="370" y="1072"/>
                  </a:lnTo>
                  <a:lnTo>
                    <a:pt x="377" y="1079"/>
                  </a:lnTo>
                  <a:lnTo>
                    <a:pt x="370" y="1093"/>
                  </a:lnTo>
                  <a:lnTo>
                    <a:pt x="370" y="1107"/>
                  </a:lnTo>
                  <a:lnTo>
                    <a:pt x="363" y="1114"/>
                  </a:lnTo>
                  <a:lnTo>
                    <a:pt x="356" y="1114"/>
                  </a:lnTo>
                  <a:lnTo>
                    <a:pt x="349" y="1114"/>
                  </a:lnTo>
                  <a:lnTo>
                    <a:pt x="265" y="1107"/>
                  </a:lnTo>
                  <a:lnTo>
                    <a:pt x="182" y="1107"/>
                  </a:lnTo>
                  <a:lnTo>
                    <a:pt x="105" y="1107"/>
                  </a:lnTo>
                  <a:lnTo>
                    <a:pt x="28" y="1114"/>
                  </a:lnTo>
                  <a:lnTo>
                    <a:pt x="14" y="1114"/>
                  </a:lnTo>
                  <a:lnTo>
                    <a:pt x="7" y="1107"/>
                  </a:lnTo>
                  <a:lnTo>
                    <a:pt x="0" y="1093"/>
                  </a:lnTo>
                  <a:lnTo>
                    <a:pt x="7" y="1079"/>
                  </a:lnTo>
                  <a:lnTo>
                    <a:pt x="7" y="1072"/>
                  </a:lnTo>
                  <a:lnTo>
                    <a:pt x="14" y="1064"/>
                  </a:lnTo>
                  <a:lnTo>
                    <a:pt x="21" y="1064"/>
                  </a:lnTo>
                  <a:lnTo>
                    <a:pt x="28" y="1064"/>
                  </a:lnTo>
                  <a:lnTo>
                    <a:pt x="112" y="1050"/>
                  </a:lnTo>
                  <a:lnTo>
                    <a:pt x="161" y="1022"/>
                  </a:lnTo>
                  <a:lnTo>
                    <a:pt x="189" y="986"/>
                  </a:lnTo>
                  <a:lnTo>
                    <a:pt x="203" y="943"/>
                  </a:lnTo>
                  <a:lnTo>
                    <a:pt x="405" y="114"/>
                  </a:lnTo>
                  <a:lnTo>
                    <a:pt x="405" y="100"/>
                  </a:lnTo>
                  <a:lnTo>
                    <a:pt x="412" y="86"/>
                  </a:lnTo>
                  <a:lnTo>
                    <a:pt x="412" y="86"/>
                  </a:lnTo>
                  <a:lnTo>
                    <a:pt x="405" y="72"/>
                  </a:lnTo>
                  <a:lnTo>
                    <a:pt x="405" y="64"/>
                  </a:lnTo>
                  <a:lnTo>
                    <a:pt x="391" y="57"/>
                  </a:lnTo>
                  <a:lnTo>
                    <a:pt x="377" y="57"/>
                  </a:lnTo>
                  <a:lnTo>
                    <a:pt x="356" y="57"/>
                  </a:lnTo>
                  <a:lnTo>
                    <a:pt x="328" y="50"/>
                  </a:lnTo>
                  <a:lnTo>
                    <a:pt x="307" y="50"/>
                  </a:lnTo>
                  <a:lnTo>
                    <a:pt x="286" y="50"/>
                  </a:lnTo>
                  <a:lnTo>
                    <a:pt x="272" y="50"/>
                  </a:lnTo>
                  <a:lnTo>
                    <a:pt x="265" y="43"/>
                  </a:lnTo>
                  <a:lnTo>
                    <a:pt x="265" y="36"/>
                  </a:lnTo>
                  <a:lnTo>
                    <a:pt x="265" y="22"/>
                  </a:lnTo>
                  <a:lnTo>
                    <a:pt x="272" y="7"/>
                  </a:lnTo>
                  <a:lnTo>
                    <a:pt x="279" y="7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 noEditPoints="1"/>
            </p:cNvSpPr>
            <p:nvPr/>
          </p:nvSpPr>
          <p:spPr bwMode="auto">
            <a:xfrm>
              <a:off x="2632" y="2735"/>
              <a:ext cx="1061" cy="379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6" y="315"/>
                </a:cxn>
                <a:cxn ang="0">
                  <a:pos x="1020" y="315"/>
                </a:cxn>
                <a:cxn ang="0">
                  <a:pos x="1027" y="322"/>
                </a:cxn>
                <a:cxn ang="0">
                  <a:pos x="1041" y="322"/>
                </a:cxn>
                <a:cxn ang="0">
                  <a:pos x="1048" y="329"/>
                </a:cxn>
                <a:cxn ang="0">
                  <a:pos x="1055" y="336"/>
                </a:cxn>
                <a:cxn ang="0">
                  <a:pos x="1061" y="350"/>
                </a:cxn>
                <a:cxn ang="0">
                  <a:pos x="1055" y="365"/>
                </a:cxn>
                <a:cxn ang="0">
                  <a:pos x="1048" y="372"/>
                </a:cxn>
                <a:cxn ang="0">
                  <a:pos x="1041" y="379"/>
                </a:cxn>
                <a:cxn ang="0">
                  <a:pos x="1034" y="379"/>
                </a:cxn>
                <a:cxn ang="0">
                  <a:pos x="1020" y="379"/>
                </a:cxn>
                <a:cxn ang="0">
                  <a:pos x="1006" y="379"/>
                </a:cxn>
                <a:cxn ang="0">
                  <a:pos x="56" y="379"/>
                </a:cxn>
                <a:cxn ang="0">
                  <a:pos x="42" y="379"/>
                </a:cxn>
                <a:cxn ang="0">
                  <a:pos x="28" y="379"/>
                </a:cxn>
                <a:cxn ang="0">
                  <a:pos x="21" y="379"/>
                </a:cxn>
                <a:cxn ang="0">
                  <a:pos x="14" y="372"/>
                </a:cxn>
                <a:cxn ang="0">
                  <a:pos x="7" y="365"/>
                </a:cxn>
                <a:cxn ang="0">
                  <a:pos x="0" y="350"/>
                </a:cxn>
                <a:cxn ang="0">
                  <a:pos x="7" y="336"/>
                </a:cxn>
                <a:cxn ang="0">
                  <a:pos x="14" y="329"/>
                </a:cxn>
                <a:cxn ang="0">
                  <a:pos x="21" y="322"/>
                </a:cxn>
                <a:cxn ang="0">
                  <a:pos x="28" y="322"/>
                </a:cxn>
                <a:cxn ang="0">
                  <a:pos x="42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8"/>
                </a:cxn>
                <a:cxn ang="0">
                  <a:pos x="1041" y="8"/>
                </a:cxn>
                <a:cxn ang="0">
                  <a:pos x="1048" y="15"/>
                </a:cxn>
                <a:cxn ang="0">
                  <a:pos x="1055" y="22"/>
                </a:cxn>
                <a:cxn ang="0">
                  <a:pos x="1061" y="36"/>
                </a:cxn>
                <a:cxn ang="0">
                  <a:pos x="1055" y="50"/>
                </a:cxn>
                <a:cxn ang="0">
                  <a:pos x="1048" y="58"/>
                </a:cxn>
                <a:cxn ang="0">
                  <a:pos x="1041" y="65"/>
                </a:cxn>
                <a:cxn ang="0">
                  <a:pos x="1027" y="65"/>
                </a:cxn>
                <a:cxn ang="0">
                  <a:pos x="1020" y="65"/>
                </a:cxn>
                <a:cxn ang="0">
                  <a:pos x="1006" y="65"/>
                </a:cxn>
                <a:cxn ang="0">
                  <a:pos x="56" y="65"/>
                </a:cxn>
                <a:cxn ang="0">
                  <a:pos x="42" y="65"/>
                </a:cxn>
                <a:cxn ang="0">
                  <a:pos x="28" y="65"/>
                </a:cxn>
                <a:cxn ang="0">
                  <a:pos x="21" y="65"/>
                </a:cxn>
                <a:cxn ang="0">
                  <a:pos x="14" y="58"/>
                </a:cxn>
                <a:cxn ang="0">
                  <a:pos x="7" y="50"/>
                </a:cxn>
                <a:cxn ang="0">
                  <a:pos x="0" y="36"/>
                </a:cxn>
                <a:cxn ang="0">
                  <a:pos x="7" y="22"/>
                </a:cxn>
                <a:cxn ang="0">
                  <a:pos x="14" y="15"/>
                </a:cxn>
                <a:cxn ang="0">
                  <a:pos x="21" y="8"/>
                </a:cxn>
                <a:cxn ang="0">
                  <a:pos x="28" y="8"/>
                </a:cxn>
                <a:cxn ang="0">
                  <a:pos x="42" y="0"/>
                </a:cxn>
                <a:cxn ang="0">
                  <a:pos x="56" y="0"/>
                </a:cxn>
              </a:cxnLst>
              <a:rect l="0" t="0" r="r" b="b"/>
              <a:pathLst>
                <a:path w="1061" h="379">
                  <a:moveTo>
                    <a:pt x="56" y="315"/>
                  </a:moveTo>
                  <a:lnTo>
                    <a:pt x="1006" y="315"/>
                  </a:lnTo>
                  <a:lnTo>
                    <a:pt x="1020" y="315"/>
                  </a:lnTo>
                  <a:lnTo>
                    <a:pt x="1027" y="322"/>
                  </a:lnTo>
                  <a:lnTo>
                    <a:pt x="1041" y="322"/>
                  </a:lnTo>
                  <a:lnTo>
                    <a:pt x="1048" y="329"/>
                  </a:lnTo>
                  <a:lnTo>
                    <a:pt x="1055" y="336"/>
                  </a:lnTo>
                  <a:lnTo>
                    <a:pt x="1061" y="350"/>
                  </a:lnTo>
                  <a:lnTo>
                    <a:pt x="1055" y="365"/>
                  </a:lnTo>
                  <a:lnTo>
                    <a:pt x="1048" y="372"/>
                  </a:lnTo>
                  <a:lnTo>
                    <a:pt x="1041" y="379"/>
                  </a:lnTo>
                  <a:lnTo>
                    <a:pt x="1034" y="379"/>
                  </a:lnTo>
                  <a:lnTo>
                    <a:pt x="1020" y="379"/>
                  </a:lnTo>
                  <a:lnTo>
                    <a:pt x="1006" y="379"/>
                  </a:lnTo>
                  <a:lnTo>
                    <a:pt x="56" y="379"/>
                  </a:lnTo>
                  <a:lnTo>
                    <a:pt x="42" y="379"/>
                  </a:lnTo>
                  <a:lnTo>
                    <a:pt x="28" y="379"/>
                  </a:lnTo>
                  <a:lnTo>
                    <a:pt x="21" y="379"/>
                  </a:lnTo>
                  <a:lnTo>
                    <a:pt x="14" y="372"/>
                  </a:lnTo>
                  <a:lnTo>
                    <a:pt x="7" y="365"/>
                  </a:lnTo>
                  <a:lnTo>
                    <a:pt x="0" y="350"/>
                  </a:lnTo>
                  <a:lnTo>
                    <a:pt x="7" y="336"/>
                  </a:lnTo>
                  <a:lnTo>
                    <a:pt x="14" y="329"/>
                  </a:lnTo>
                  <a:lnTo>
                    <a:pt x="21" y="322"/>
                  </a:lnTo>
                  <a:lnTo>
                    <a:pt x="28" y="322"/>
                  </a:lnTo>
                  <a:lnTo>
                    <a:pt x="42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8"/>
                  </a:lnTo>
                  <a:lnTo>
                    <a:pt x="1041" y="8"/>
                  </a:lnTo>
                  <a:lnTo>
                    <a:pt x="1048" y="15"/>
                  </a:lnTo>
                  <a:lnTo>
                    <a:pt x="1055" y="22"/>
                  </a:lnTo>
                  <a:lnTo>
                    <a:pt x="1061" y="36"/>
                  </a:lnTo>
                  <a:lnTo>
                    <a:pt x="1055" y="50"/>
                  </a:lnTo>
                  <a:lnTo>
                    <a:pt x="1048" y="58"/>
                  </a:lnTo>
                  <a:lnTo>
                    <a:pt x="1041" y="65"/>
                  </a:lnTo>
                  <a:lnTo>
                    <a:pt x="1027" y="65"/>
                  </a:lnTo>
                  <a:lnTo>
                    <a:pt x="1020" y="65"/>
                  </a:lnTo>
                  <a:lnTo>
                    <a:pt x="1006" y="65"/>
                  </a:lnTo>
                  <a:lnTo>
                    <a:pt x="56" y="65"/>
                  </a:lnTo>
                  <a:lnTo>
                    <a:pt x="42" y="65"/>
                  </a:lnTo>
                  <a:lnTo>
                    <a:pt x="28" y="65"/>
                  </a:lnTo>
                  <a:lnTo>
                    <a:pt x="21" y="65"/>
                  </a:lnTo>
                  <a:lnTo>
                    <a:pt x="14" y="58"/>
                  </a:lnTo>
                  <a:lnTo>
                    <a:pt x="7" y="50"/>
                  </a:lnTo>
                  <a:lnTo>
                    <a:pt x="0" y="36"/>
                  </a:lnTo>
                  <a:lnTo>
                    <a:pt x="7" y="22"/>
                  </a:lnTo>
                  <a:lnTo>
                    <a:pt x="14" y="15"/>
                  </a:lnTo>
                  <a:lnTo>
                    <a:pt x="21" y="8"/>
                  </a:lnTo>
                  <a:lnTo>
                    <a:pt x="28" y="8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4294" y="2221"/>
              <a:ext cx="1341" cy="1114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300" y="7"/>
                </a:cxn>
                <a:cxn ang="0">
                  <a:pos x="314" y="22"/>
                </a:cxn>
                <a:cxn ang="0">
                  <a:pos x="671" y="950"/>
                </a:cxn>
                <a:cxn ang="0">
                  <a:pos x="1027" y="22"/>
                </a:cxn>
                <a:cxn ang="0">
                  <a:pos x="1041" y="7"/>
                </a:cxn>
                <a:cxn ang="0">
                  <a:pos x="1069" y="0"/>
                </a:cxn>
                <a:cxn ang="0">
                  <a:pos x="1341" y="50"/>
                </a:cxn>
                <a:cxn ang="0">
                  <a:pos x="1229" y="57"/>
                </a:cxn>
                <a:cxn ang="0">
                  <a:pos x="1180" y="93"/>
                </a:cxn>
                <a:cxn ang="0">
                  <a:pos x="1173" y="986"/>
                </a:cxn>
                <a:cxn ang="0">
                  <a:pos x="1194" y="1043"/>
                </a:cxn>
                <a:cxn ang="0">
                  <a:pos x="1299" y="1064"/>
                </a:cxn>
                <a:cxn ang="0">
                  <a:pos x="1341" y="1114"/>
                </a:cxn>
                <a:cxn ang="0">
                  <a:pos x="1187" y="1107"/>
                </a:cxn>
                <a:cxn ang="0">
                  <a:pos x="1041" y="1107"/>
                </a:cxn>
                <a:cxn ang="0">
                  <a:pos x="880" y="1114"/>
                </a:cxn>
                <a:cxn ang="0">
                  <a:pos x="922" y="1064"/>
                </a:cxn>
                <a:cxn ang="0">
                  <a:pos x="1027" y="1043"/>
                </a:cxn>
                <a:cxn ang="0">
                  <a:pos x="1048" y="986"/>
                </a:cxn>
                <a:cxn ang="0">
                  <a:pos x="1048" y="50"/>
                </a:cxn>
                <a:cxn ang="0">
                  <a:pos x="650" y="1093"/>
                </a:cxn>
                <a:cxn ang="0">
                  <a:pos x="636" y="1114"/>
                </a:cxn>
                <a:cxn ang="0">
                  <a:pos x="615" y="1107"/>
                </a:cxn>
                <a:cxn ang="0">
                  <a:pos x="601" y="1093"/>
                </a:cxn>
                <a:cxn ang="0">
                  <a:pos x="210" y="64"/>
                </a:cxn>
                <a:cxn ang="0">
                  <a:pos x="210" y="943"/>
                </a:cxn>
                <a:cxn ang="0">
                  <a:pos x="217" y="993"/>
                </a:cxn>
                <a:cxn ang="0">
                  <a:pos x="259" y="1043"/>
                </a:cxn>
                <a:cxn ang="0">
                  <a:pos x="370" y="1064"/>
                </a:cxn>
                <a:cxn ang="0">
                  <a:pos x="279" y="1107"/>
                </a:cxn>
                <a:cxn ang="0">
                  <a:pos x="91" y="1107"/>
                </a:cxn>
                <a:cxn ang="0">
                  <a:pos x="0" y="1064"/>
                </a:cxn>
                <a:cxn ang="0">
                  <a:pos x="112" y="1043"/>
                </a:cxn>
                <a:cxn ang="0">
                  <a:pos x="154" y="993"/>
                </a:cxn>
                <a:cxn ang="0">
                  <a:pos x="161" y="943"/>
                </a:cxn>
                <a:cxn ang="0">
                  <a:pos x="161" y="93"/>
                </a:cxn>
                <a:cxn ang="0">
                  <a:pos x="112" y="57"/>
                </a:cxn>
                <a:cxn ang="0">
                  <a:pos x="0" y="50"/>
                </a:cxn>
              </a:cxnLst>
              <a:rect l="0" t="0" r="r" b="b"/>
              <a:pathLst>
                <a:path w="1341" h="1114">
                  <a:moveTo>
                    <a:pt x="0" y="0"/>
                  </a:moveTo>
                  <a:lnTo>
                    <a:pt x="266" y="0"/>
                  </a:lnTo>
                  <a:lnTo>
                    <a:pt x="286" y="0"/>
                  </a:lnTo>
                  <a:lnTo>
                    <a:pt x="300" y="7"/>
                  </a:lnTo>
                  <a:lnTo>
                    <a:pt x="307" y="14"/>
                  </a:lnTo>
                  <a:lnTo>
                    <a:pt x="314" y="22"/>
                  </a:lnTo>
                  <a:lnTo>
                    <a:pt x="321" y="36"/>
                  </a:lnTo>
                  <a:lnTo>
                    <a:pt x="671" y="950"/>
                  </a:lnTo>
                  <a:lnTo>
                    <a:pt x="1020" y="36"/>
                  </a:lnTo>
                  <a:lnTo>
                    <a:pt x="1027" y="22"/>
                  </a:lnTo>
                  <a:lnTo>
                    <a:pt x="1027" y="7"/>
                  </a:lnTo>
                  <a:lnTo>
                    <a:pt x="1041" y="7"/>
                  </a:lnTo>
                  <a:lnTo>
                    <a:pt x="1048" y="0"/>
                  </a:lnTo>
                  <a:lnTo>
                    <a:pt x="1069" y="0"/>
                  </a:lnTo>
                  <a:lnTo>
                    <a:pt x="1341" y="0"/>
                  </a:lnTo>
                  <a:lnTo>
                    <a:pt x="1341" y="50"/>
                  </a:lnTo>
                  <a:lnTo>
                    <a:pt x="1299" y="50"/>
                  </a:lnTo>
                  <a:lnTo>
                    <a:pt x="1229" y="57"/>
                  </a:lnTo>
                  <a:lnTo>
                    <a:pt x="1194" y="72"/>
                  </a:lnTo>
                  <a:lnTo>
                    <a:pt x="1180" y="93"/>
                  </a:lnTo>
                  <a:lnTo>
                    <a:pt x="1173" y="129"/>
                  </a:lnTo>
                  <a:lnTo>
                    <a:pt x="1173" y="986"/>
                  </a:lnTo>
                  <a:lnTo>
                    <a:pt x="1180" y="1022"/>
                  </a:lnTo>
                  <a:lnTo>
                    <a:pt x="1194" y="1043"/>
                  </a:lnTo>
                  <a:lnTo>
                    <a:pt x="1229" y="1057"/>
                  </a:lnTo>
                  <a:lnTo>
                    <a:pt x="1299" y="1064"/>
                  </a:lnTo>
                  <a:lnTo>
                    <a:pt x="1341" y="1064"/>
                  </a:lnTo>
                  <a:lnTo>
                    <a:pt x="1341" y="1114"/>
                  </a:lnTo>
                  <a:lnTo>
                    <a:pt x="1271" y="1107"/>
                  </a:lnTo>
                  <a:lnTo>
                    <a:pt x="1187" y="1107"/>
                  </a:lnTo>
                  <a:lnTo>
                    <a:pt x="1111" y="1107"/>
                  </a:lnTo>
                  <a:lnTo>
                    <a:pt x="1041" y="1107"/>
                  </a:lnTo>
                  <a:lnTo>
                    <a:pt x="957" y="1107"/>
                  </a:lnTo>
                  <a:lnTo>
                    <a:pt x="880" y="1114"/>
                  </a:lnTo>
                  <a:lnTo>
                    <a:pt x="880" y="1064"/>
                  </a:lnTo>
                  <a:lnTo>
                    <a:pt x="922" y="1064"/>
                  </a:lnTo>
                  <a:lnTo>
                    <a:pt x="992" y="1057"/>
                  </a:lnTo>
                  <a:lnTo>
                    <a:pt x="1027" y="1043"/>
                  </a:lnTo>
                  <a:lnTo>
                    <a:pt x="1048" y="1022"/>
                  </a:lnTo>
                  <a:lnTo>
                    <a:pt x="1048" y="986"/>
                  </a:lnTo>
                  <a:lnTo>
                    <a:pt x="1048" y="50"/>
                  </a:lnTo>
                  <a:lnTo>
                    <a:pt x="1048" y="50"/>
                  </a:lnTo>
                  <a:lnTo>
                    <a:pt x="650" y="1086"/>
                  </a:lnTo>
                  <a:lnTo>
                    <a:pt x="650" y="1093"/>
                  </a:lnTo>
                  <a:lnTo>
                    <a:pt x="643" y="1107"/>
                  </a:lnTo>
                  <a:lnTo>
                    <a:pt x="636" y="1114"/>
                  </a:lnTo>
                  <a:lnTo>
                    <a:pt x="622" y="1114"/>
                  </a:lnTo>
                  <a:lnTo>
                    <a:pt x="615" y="1107"/>
                  </a:lnTo>
                  <a:lnTo>
                    <a:pt x="608" y="1100"/>
                  </a:lnTo>
                  <a:lnTo>
                    <a:pt x="601" y="1093"/>
                  </a:lnTo>
                  <a:lnTo>
                    <a:pt x="594" y="1079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943"/>
                  </a:lnTo>
                  <a:lnTo>
                    <a:pt x="210" y="964"/>
                  </a:lnTo>
                  <a:lnTo>
                    <a:pt x="217" y="993"/>
                  </a:lnTo>
                  <a:lnTo>
                    <a:pt x="231" y="1022"/>
                  </a:lnTo>
                  <a:lnTo>
                    <a:pt x="259" y="1043"/>
                  </a:lnTo>
                  <a:lnTo>
                    <a:pt x="300" y="1057"/>
                  </a:lnTo>
                  <a:lnTo>
                    <a:pt x="370" y="1064"/>
                  </a:lnTo>
                  <a:lnTo>
                    <a:pt x="370" y="1114"/>
                  </a:lnTo>
                  <a:lnTo>
                    <a:pt x="279" y="1107"/>
                  </a:lnTo>
                  <a:lnTo>
                    <a:pt x="182" y="1107"/>
                  </a:lnTo>
                  <a:lnTo>
                    <a:pt x="91" y="1107"/>
                  </a:lnTo>
                  <a:lnTo>
                    <a:pt x="0" y="1114"/>
                  </a:lnTo>
                  <a:lnTo>
                    <a:pt x="0" y="1064"/>
                  </a:lnTo>
                  <a:lnTo>
                    <a:pt x="70" y="1057"/>
                  </a:lnTo>
                  <a:lnTo>
                    <a:pt x="112" y="1043"/>
                  </a:lnTo>
                  <a:lnTo>
                    <a:pt x="140" y="1022"/>
                  </a:lnTo>
                  <a:lnTo>
                    <a:pt x="154" y="993"/>
                  </a:lnTo>
                  <a:lnTo>
                    <a:pt x="161" y="964"/>
                  </a:lnTo>
                  <a:lnTo>
                    <a:pt x="161" y="943"/>
                  </a:lnTo>
                  <a:lnTo>
                    <a:pt x="161" y="129"/>
                  </a:lnTo>
                  <a:lnTo>
                    <a:pt x="161" y="93"/>
                  </a:lnTo>
                  <a:lnTo>
                    <a:pt x="147" y="72"/>
                  </a:lnTo>
                  <a:lnTo>
                    <a:pt x="112" y="57"/>
                  </a:lnTo>
                  <a:lnTo>
                    <a:pt x="35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 noEditPoints="1"/>
            </p:cNvSpPr>
            <p:nvPr/>
          </p:nvSpPr>
          <p:spPr bwMode="auto">
            <a:xfrm>
              <a:off x="5761" y="2607"/>
              <a:ext cx="719" cy="743"/>
            </a:xfrm>
            <a:custGeom>
              <a:avLst/>
              <a:gdLst/>
              <a:ahLst/>
              <a:cxnLst>
                <a:cxn ang="0">
                  <a:pos x="335" y="350"/>
                </a:cxn>
                <a:cxn ang="0">
                  <a:pos x="188" y="421"/>
                </a:cxn>
                <a:cxn ang="0">
                  <a:pos x="125" y="521"/>
                </a:cxn>
                <a:cxn ang="0">
                  <a:pos x="132" y="628"/>
                </a:cxn>
                <a:cxn ang="0">
                  <a:pos x="209" y="700"/>
                </a:cxn>
                <a:cxn ang="0">
                  <a:pos x="314" y="700"/>
                </a:cxn>
                <a:cxn ang="0">
                  <a:pos x="405" y="643"/>
                </a:cxn>
                <a:cxn ang="0">
                  <a:pos x="454" y="500"/>
                </a:cxn>
                <a:cxn ang="0">
                  <a:pos x="286" y="0"/>
                </a:cxn>
                <a:cxn ang="0">
                  <a:pos x="440" y="36"/>
                </a:cxn>
                <a:cxn ang="0">
                  <a:pos x="544" y="150"/>
                </a:cxn>
                <a:cxn ang="0">
                  <a:pos x="565" y="278"/>
                </a:cxn>
                <a:cxn ang="0">
                  <a:pos x="565" y="607"/>
                </a:cxn>
                <a:cxn ang="0">
                  <a:pos x="565" y="636"/>
                </a:cxn>
                <a:cxn ang="0">
                  <a:pos x="579" y="664"/>
                </a:cxn>
                <a:cxn ang="0">
                  <a:pos x="600" y="686"/>
                </a:cxn>
                <a:cxn ang="0">
                  <a:pos x="628" y="686"/>
                </a:cxn>
                <a:cxn ang="0">
                  <a:pos x="642" y="678"/>
                </a:cxn>
                <a:cxn ang="0">
                  <a:pos x="663" y="657"/>
                </a:cxn>
                <a:cxn ang="0">
                  <a:pos x="677" y="614"/>
                </a:cxn>
                <a:cxn ang="0">
                  <a:pos x="677" y="493"/>
                </a:cxn>
                <a:cxn ang="0">
                  <a:pos x="719" y="578"/>
                </a:cxn>
                <a:cxn ang="0">
                  <a:pos x="677" y="693"/>
                </a:cxn>
                <a:cxn ang="0">
                  <a:pos x="614" y="736"/>
                </a:cxn>
                <a:cxn ang="0">
                  <a:pos x="538" y="728"/>
                </a:cxn>
                <a:cxn ang="0">
                  <a:pos x="475" y="650"/>
                </a:cxn>
                <a:cxn ang="0">
                  <a:pos x="461" y="607"/>
                </a:cxn>
                <a:cxn ang="0">
                  <a:pos x="461" y="607"/>
                </a:cxn>
                <a:cxn ang="0">
                  <a:pos x="384" y="707"/>
                </a:cxn>
                <a:cxn ang="0">
                  <a:pos x="251" y="743"/>
                </a:cxn>
                <a:cxn ang="0">
                  <a:pos x="146" y="728"/>
                </a:cxn>
                <a:cxn ang="0">
                  <a:pos x="42" y="678"/>
                </a:cxn>
                <a:cxn ang="0">
                  <a:pos x="0" y="571"/>
                </a:cxn>
                <a:cxn ang="0">
                  <a:pos x="35" y="464"/>
                </a:cxn>
                <a:cxn ang="0">
                  <a:pos x="160" y="364"/>
                </a:cxn>
                <a:cxn ang="0">
                  <a:pos x="363" y="307"/>
                </a:cxn>
                <a:cxn ang="0">
                  <a:pos x="454" y="243"/>
                </a:cxn>
                <a:cxn ang="0">
                  <a:pos x="412" y="107"/>
                </a:cxn>
                <a:cxn ang="0">
                  <a:pos x="328" y="43"/>
                </a:cxn>
                <a:cxn ang="0">
                  <a:pos x="223" y="43"/>
                </a:cxn>
                <a:cxn ang="0">
                  <a:pos x="111" y="107"/>
                </a:cxn>
                <a:cxn ang="0">
                  <a:pos x="153" y="121"/>
                </a:cxn>
                <a:cxn ang="0">
                  <a:pos x="181" y="143"/>
                </a:cxn>
                <a:cxn ang="0">
                  <a:pos x="188" y="164"/>
                </a:cxn>
                <a:cxn ang="0">
                  <a:pos x="195" y="186"/>
                </a:cxn>
                <a:cxn ang="0">
                  <a:pos x="181" y="228"/>
                </a:cxn>
                <a:cxn ang="0">
                  <a:pos x="139" y="257"/>
                </a:cxn>
                <a:cxn ang="0">
                  <a:pos x="91" y="257"/>
                </a:cxn>
                <a:cxn ang="0">
                  <a:pos x="56" y="228"/>
                </a:cxn>
                <a:cxn ang="0">
                  <a:pos x="42" y="186"/>
                </a:cxn>
                <a:cxn ang="0">
                  <a:pos x="118" y="50"/>
                </a:cxn>
                <a:cxn ang="0">
                  <a:pos x="286" y="0"/>
                </a:cxn>
              </a:cxnLst>
              <a:rect l="0" t="0" r="r" b="b"/>
              <a:pathLst>
                <a:path w="719" h="743">
                  <a:moveTo>
                    <a:pt x="454" y="336"/>
                  </a:moveTo>
                  <a:lnTo>
                    <a:pt x="335" y="350"/>
                  </a:lnTo>
                  <a:lnTo>
                    <a:pt x="251" y="378"/>
                  </a:lnTo>
                  <a:lnTo>
                    <a:pt x="188" y="421"/>
                  </a:lnTo>
                  <a:lnTo>
                    <a:pt x="146" y="471"/>
                  </a:lnTo>
                  <a:lnTo>
                    <a:pt x="125" y="521"/>
                  </a:lnTo>
                  <a:lnTo>
                    <a:pt x="125" y="571"/>
                  </a:lnTo>
                  <a:lnTo>
                    <a:pt x="132" y="628"/>
                  </a:lnTo>
                  <a:lnTo>
                    <a:pt x="167" y="671"/>
                  </a:lnTo>
                  <a:lnTo>
                    <a:pt x="209" y="700"/>
                  </a:lnTo>
                  <a:lnTo>
                    <a:pt x="265" y="707"/>
                  </a:lnTo>
                  <a:lnTo>
                    <a:pt x="314" y="700"/>
                  </a:lnTo>
                  <a:lnTo>
                    <a:pt x="363" y="678"/>
                  </a:lnTo>
                  <a:lnTo>
                    <a:pt x="405" y="643"/>
                  </a:lnTo>
                  <a:lnTo>
                    <a:pt x="440" y="578"/>
                  </a:lnTo>
                  <a:lnTo>
                    <a:pt x="454" y="500"/>
                  </a:lnTo>
                  <a:lnTo>
                    <a:pt x="454" y="336"/>
                  </a:lnTo>
                  <a:close/>
                  <a:moveTo>
                    <a:pt x="286" y="0"/>
                  </a:moveTo>
                  <a:lnTo>
                    <a:pt x="363" y="7"/>
                  </a:lnTo>
                  <a:lnTo>
                    <a:pt x="440" y="36"/>
                  </a:lnTo>
                  <a:lnTo>
                    <a:pt x="503" y="86"/>
                  </a:lnTo>
                  <a:lnTo>
                    <a:pt x="544" y="150"/>
                  </a:lnTo>
                  <a:lnTo>
                    <a:pt x="558" y="214"/>
                  </a:lnTo>
                  <a:lnTo>
                    <a:pt x="565" y="278"/>
                  </a:lnTo>
                  <a:lnTo>
                    <a:pt x="565" y="607"/>
                  </a:lnTo>
                  <a:lnTo>
                    <a:pt x="565" y="607"/>
                  </a:lnTo>
                  <a:lnTo>
                    <a:pt x="565" y="621"/>
                  </a:lnTo>
                  <a:lnTo>
                    <a:pt x="565" y="636"/>
                  </a:lnTo>
                  <a:lnTo>
                    <a:pt x="572" y="650"/>
                  </a:lnTo>
                  <a:lnTo>
                    <a:pt x="579" y="664"/>
                  </a:lnTo>
                  <a:lnTo>
                    <a:pt x="586" y="671"/>
                  </a:lnTo>
                  <a:lnTo>
                    <a:pt x="600" y="686"/>
                  </a:lnTo>
                  <a:lnTo>
                    <a:pt x="621" y="686"/>
                  </a:lnTo>
                  <a:lnTo>
                    <a:pt x="628" y="686"/>
                  </a:lnTo>
                  <a:lnTo>
                    <a:pt x="635" y="686"/>
                  </a:lnTo>
                  <a:lnTo>
                    <a:pt x="642" y="678"/>
                  </a:lnTo>
                  <a:lnTo>
                    <a:pt x="656" y="671"/>
                  </a:lnTo>
                  <a:lnTo>
                    <a:pt x="663" y="657"/>
                  </a:lnTo>
                  <a:lnTo>
                    <a:pt x="670" y="636"/>
                  </a:lnTo>
                  <a:lnTo>
                    <a:pt x="677" y="614"/>
                  </a:lnTo>
                  <a:lnTo>
                    <a:pt x="677" y="578"/>
                  </a:lnTo>
                  <a:lnTo>
                    <a:pt x="677" y="493"/>
                  </a:lnTo>
                  <a:lnTo>
                    <a:pt x="719" y="493"/>
                  </a:lnTo>
                  <a:lnTo>
                    <a:pt x="719" y="578"/>
                  </a:lnTo>
                  <a:lnTo>
                    <a:pt x="705" y="650"/>
                  </a:lnTo>
                  <a:lnTo>
                    <a:pt x="677" y="693"/>
                  </a:lnTo>
                  <a:lnTo>
                    <a:pt x="649" y="721"/>
                  </a:lnTo>
                  <a:lnTo>
                    <a:pt x="614" y="736"/>
                  </a:lnTo>
                  <a:lnTo>
                    <a:pt x="586" y="736"/>
                  </a:lnTo>
                  <a:lnTo>
                    <a:pt x="538" y="728"/>
                  </a:lnTo>
                  <a:lnTo>
                    <a:pt x="503" y="693"/>
                  </a:lnTo>
                  <a:lnTo>
                    <a:pt x="475" y="650"/>
                  </a:lnTo>
                  <a:lnTo>
                    <a:pt x="461" y="607"/>
                  </a:lnTo>
                  <a:lnTo>
                    <a:pt x="461" y="607"/>
                  </a:lnTo>
                  <a:lnTo>
                    <a:pt x="461" y="607"/>
                  </a:lnTo>
                  <a:lnTo>
                    <a:pt x="461" y="607"/>
                  </a:lnTo>
                  <a:lnTo>
                    <a:pt x="433" y="657"/>
                  </a:lnTo>
                  <a:lnTo>
                    <a:pt x="384" y="707"/>
                  </a:lnTo>
                  <a:lnTo>
                    <a:pt x="328" y="736"/>
                  </a:lnTo>
                  <a:lnTo>
                    <a:pt x="251" y="743"/>
                  </a:lnTo>
                  <a:lnTo>
                    <a:pt x="202" y="743"/>
                  </a:lnTo>
                  <a:lnTo>
                    <a:pt x="146" y="728"/>
                  </a:lnTo>
                  <a:lnTo>
                    <a:pt x="91" y="707"/>
                  </a:lnTo>
                  <a:lnTo>
                    <a:pt x="42" y="678"/>
                  </a:lnTo>
                  <a:lnTo>
                    <a:pt x="14" y="628"/>
                  </a:lnTo>
                  <a:lnTo>
                    <a:pt x="0" y="571"/>
                  </a:lnTo>
                  <a:lnTo>
                    <a:pt x="7" y="521"/>
                  </a:lnTo>
                  <a:lnTo>
                    <a:pt x="35" y="464"/>
                  </a:lnTo>
                  <a:lnTo>
                    <a:pt x="84" y="407"/>
                  </a:lnTo>
                  <a:lnTo>
                    <a:pt x="160" y="364"/>
                  </a:lnTo>
                  <a:lnTo>
                    <a:pt x="258" y="328"/>
                  </a:lnTo>
                  <a:lnTo>
                    <a:pt x="363" y="307"/>
                  </a:lnTo>
                  <a:lnTo>
                    <a:pt x="454" y="300"/>
                  </a:lnTo>
                  <a:lnTo>
                    <a:pt x="454" y="243"/>
                  </a:lnTo>
                  <a:lnTo>
                    <a:pt x="440" y="164"/>
                  </a:lnTo>
                  <a:lnTo>
                    <a:pt x="412" y="107"/>
                  </a:lnTo>
                  <a:lnTo>
                    <a:pt x="377" y="64"/>
                  </a:lnTo>
                  <a:lnTo>
                    <a:pt x="328" y="43"/>
                  </a:lnTo>
                  <a:lnTo>
                    <a:pt x="279" y="36"/>
                  </a:lnTo>
                  <a:lnTo>
                    <a:pt x="223" y="43"/>
                  </a:lnTo>
                  <a:lnTo>
                    <a:pt x="160" y="64"/>
                  </a:lnTo>
                  <a:lnTo>
                    <a:pt x="111" y="107"/>
                  </a:lnTo>
                  <a:lnTo>
                    <a:pt x="132" y="114"/>
                  </a:lnTo>
                  <a:lnTo>
                    <a:pt x="153" y="121"/>
                  </a:lnTo>
                  <a:lnTo>
                    <a:pt x="167" y="128"/>
                  </a:lnTo>
                  <a:lnTo>
                    <a:pt x="181" y="143"/>
                  </a:lnTo>
                  <a:lnTo>
                    <a:pt x="188" y="150"/>
                  </a:lnTo>
                  <a:lnTo>
                    <a:pt x="188" y="164"/>
                  </a:lnTo>
                  <a:lnTo>
                    <a:pt x="188" y="178"/>
                  </a:lnTo>
                  <a:lnTo>
                    <a:pt x="195" y="186"/>
                  </a:lnTo>
                  <a:lnTo>
                    <a:pt x="188" y="207"/>
                  </a:lnTo>
                  <a:lnTo>
                    <a:pt x="181" y="228"/>
                  </a:lnTo>
                  <a:lnTo>
                    <a:pt x="160" y="243"/>
                  </a:lnTo>
                  <a:lnTo>
                    <a:pt x="139" y="257"/>
                  </a:lnTo>
                  <a:lnTo>
                    <a:pt x="118" y="257"/>
                  </a:lnTo>
                  <a:lnTo>
                    <a:pt x="91" y="257"/>
                  </a:lnTo>
                  <a:lnTo>
                    <a:pt x="77" y="243"/>
                  </a:lnTo>
                  <a:lnTo>
                    <a:pt x="56" y="228"/>
                  </a:lnTo>
                  <a:lnTo>
                    <a:pt x="49" y="207"/>
                  </a:lnTo>
                  <a:lnTo>
                    <a:pt x="42" y="186"/>
                  </a:lnTo>
                  <a:lnTo>
                    <a:pt x="63" y="107"/>
                  </a:lnTo>
                  <a:lnTo>
                    <a:pt x="118" y="50"/>
                  </a:lnTo>
                  <a:lnTo>
                    <a:pt x="195" y="14"/>
                  </a:lnTo>
                  <a:lnTo>
                    <a:pt x="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6543" y="2614"/>
              <a:ext cx="789" cy="1036"/>
            </a:xfrm>
            <a:custGeom>
              <a:avLst/>
              <a:gdLst/>
              <a:ahLst/>
              <a:cxnLst>
                <a:cxn ang="0">
                  <a:pos x="363" y="57"/>
                </a:cxn>
                <a:cxn ang="0">
                  <a:pos x="237" y="171"/>
                </a:cxn>
                <a:cxn ang="0">
                  <a:pos x="237" y="550"/>
                </a:cxn>
                <a:cxn ang="0">
                  <a:pos x="237" y="571"/>
                </a:cxn>
                <a:cxn ang="0">
                  <a:pos x="258" y="600"/>
                </a:cxn>
                <a:cxn ang="0">
                  <a:pos x="363" y="693"/>
                </a:cxn>
                <a:cxn ang="0">
                  <a:pos x="496" y="686"/>
                </a:cxn>
                <a:cxn ang="0">
                  <a:pos x="608" y="571"/>
                </a:cxn>
                <a:cxn ang="0">
                  <a:pos x="656" y="371"/>
                </a:cxn>
                <a:cxn ang="0">
                  <a:pos x="615" y="179"/>
                </a:cxn>
                <a:cxn ang="0">
                  <a:pos x="510" y="57"/>
                </a:cxn>
                <a:cxn ang="0">
                  <a:pos x="454" y="0"/>
                </a:cxn>
                <a:cxn ang="0">
                  <a:pos x="649" y="71"/>
                </a:cxn>
                <a:cxn ang="0">
                  <a:pos x="768" y="250"/>
                </a:cxn>
                <a:cxn ang="0">
                  <a:pos x="768" y="486"/>
                </a:cxn>
                <a:cxn ang="0">
                  <a:pos x="635" y="671"/>
                </a:cxn>
                <a:cxn ang="0">
                  <a:pos x="433" y="736"/>
                </a:cxn>
                <a:cxn ang="0">
                  <a:pos x="293" y="693"/>
                </a:cxn>
                <a:cxn ang="0">
                  <a:pos x="237" y="621"/>
                </a:cxn>
                <a:cxn ang="0">
                  <a:pos x="237" y="957"/>
                </a:cxn>
                <a:cxn ang="0">
                  <a:pos x="293" y="986"/>
                </a:cxn>
                <a:cxn ang="0">
                  <a:pos x="356" y="1036"/>
                </a:cxn>
                <a:cxn ang="0">
                  <a:pos x="230" y="1029"/>
                </a:cxn>
                <a:cxn ang="0">
                  <a:pos x="126" y="1029"/>
                </a:cxn>
                <a:cxn ang="0">
                  <a:pos x="0" y="1036"/>
                </a:cxn>
                <a:cxn ang="0">
                  <a:pos x="63" y="986"/>
                </a:cxn>
                <a:cxn ang="0">
                  <a:pos x="119" y="957"/>
                </a:cxn>
                <a:cxn ang="0">
                  <a:pos x="126" y="150"/>
                </a:cxn>
                <a:cxn ang="0">
                  <a:pos x="105" y="86"/>
                </a:cxn>
                <a:cxn ang="0">
                  <a:pos x="0" y="71"/>
                </a:cxn>
                <a:cxn ang="0">
                  <a:pos x="230" y="0"/>
                </a:cxn>
                <a:cxn ang="0">
                  <a:pos x="230" y="107"/>
                </a:cxn>
                <a:cxn ang="0">
                  <a:pos x="230" y="107"/>
                </a:cxn>
                <a:cxn ang="0">
                  <a:pos x="307" y="43"/>
                </a:cxn>
                <a:cxn ang="0">
                  <a:pos x="454" y="0"/>
                </a:cxn>
              </a:cxnLst>
              <a:rect l="0" t="0" r="r" b="b"/>
              <a:pathLst>
                <a:path w="789" h="1036">
                  <a:moveTo>
                    <a:pt x="440" y="43"/>
                  </a:moveTo>
                  <a:lnTo>
                    <a:pt x="363" y="57"/>
                  </a:lnTo>
                  <a:lnTo>
                    <a:pt x="293" y="100"/>
                  </a:lnTo>
                  <a:lnTo>
                    <a:pt x="237" y="171"/>
                  </a:lnTo>
                  <a:lnTo>
                    <a:pt x="237" y="536"/>
                  </a:lnTo>
                  <a:lnTo>
                    <a:pt x="237" y="550"/>
                  </a:lnTo>
                  <a:lnTo>
                    <a:pt x="237" y="564"/>
                  </a:lnTo>
                  <a:lnTo>
                    <a:pt x="237" y="571"/>
                  </a:lnTo>
                  <a:lnTo>
                    <a:pt x="244" y="586"/>
                  </a:lnTo>
                  <a:lnTo>
                    <a:pt x="258" y="600"/>
                  </a:lnTo>
                  <a:lnTo>
                    <a:pt x="307" y="657"/>
                  </a:lnTo>
                  <a:lnTo>
                    <a:pt x="363" y="693"/>
                  </a:lnTo>
                  <a:lnTo>
                    <a:pt x="426" y="700"/>
                  </a:lnTo>
                  <a:lnTo>
                    <a:pt x="496" y="686"/>
                  </a:lnTo>
                  <a:lnTo>
                    <a:pt x="559" y="643"/>
                  </a:lnTo>
                  <a:lnTo>
                    <a:pt x="608" y="571"/>
                  </a:lnTo>
                  <a:lnTo>
                    <a:pt x="642" y="479"/>
                  </a:lnTo>
                  <a:lnTo>
                    <a:pt x="656" y="371"/>
                  </a:lnTo>
                  <a:lnTo>
                    <a:pt x="642" y="264"/>
                  </a:lnTo>
                  <a:lnTo>
                    <a:pt x="615" y="179"/>
                  </a:lnTo>
                  <a:lnTo>
                    <a:pt x="566" y="107"/>
                  </a:lnTo>
                  <a:lnTo>
                    <a:pt x="510" y="57"/>
                  </a:lnTo>
                  <a:lnTo>
                    <a:pt x="440" y="43"/>
                  </a:lnTo>
                  <a:close/>
                  <a:moveTo>
                    <a:pt x="454" y="0"/>
                  </a:moveTo>
                  <a:lnTo>
                    <a:pt x="559" y="21"/>
                  </a:lnTo>
                  <a:lnTo>
                    <a:pt x="649" y="71"/>
                  </a:lnTo>
                  <a:lnTo>
                    <a:pt x="719" y="150"/>
                  </a:lnTo>
                  <a:lnTo>
                    <a:pt x="768" y="250"/>
                  </a:lnTo>
                  <a:lnTo>
                    <a:pt x="789" y="371"/>
                  </a:lnTo>
                  <a:lnTo>
                    <a:pt x="768" y="486"/>
                  </a:lnTo>
                  <a:lnTo>
                    <a:pt x="719" y="593"/>
                  </a:lnTo>
                  <a:lnTo>
                    <a:pt x="635" y="671"/>
                  </a:lnTo>
                  <a:lnTo>
                    <a:pt x="545" y="721"/>
                  </a:lnTo>
                  <a:lnTo>
                    <a:pt x="433" y="736"/>
                  </a:lnTo>
                  <a:lnTo>
                    <a:pt x="349" y="721"/>
                  </a:lnTo>
                  <a:lnTo>
                    <a:pt x="293" y="693"/>
                  </a:lnTo>
                  <a:lnTo>
                    <a:pt x="251" y="650"/>
                  </a:lnTo>
                  <a:lnTo>
                    <a:pt x="237" y="621"/>
                  </a:lnTo>
                  <a:lnTo>
                    <a:pt x="237" y="914"/>
                  </a:lnTo>
                  <a:lnTo>
                    <a:pt x="237" y="957"/>
                  </a:lnTo>
                  <a:lnTo>
                    <a:pt x="258" y="979"/>
                  </a:lnTo>
                  <a:lnTo>
                    <a:pt x="293" y="986"/>
                  </a:lnTo>
                  <a:lnTo>
                    <a:pt x="356" y="986"/>
                  </a:lnTo>
                  <a:lnTo>
                    <a:pt x="356" y="1036"/>
                  </a:lnTo>
                  <a:lnTo>
                    <a:pt x="300" y="1036"/>
                  </a:lnTo>
                  <a:lnTo>
                    <a:pt x="230" y="1029"/>
                  </a:lnTo>
                  <a:lnTo>
                    <a:pt x="182" y="1029"/>
                  </a:lnTo>
                  <a:lnTo>
                    <a:pt x="126" y="1029"/>
                  </a:lnTo>
                  <a:lnTo>
                    <a:pt x="63" y="1036"/>
                  </a:lnTo>
                  <a:lnTo>
                    <a:pt x="0" y="1036"/>
                  </a:lnTo>
                  <a:lnTo>
                    <a:pt x="0" y="986"/>
                  </a:lnTo>
                  <a:lnTo>
                    <a:pt x="63" y="986"/>
                  </a:lnTo>
                  <a:lnTo>
                    <a:pt x="105" y="979"/>
                  </a:lnTo>
                  <a:lnTo>
                    <a:pt x="119" y="957"/>
                  </a:lnTo>
                  <a:lnTo>
                    <a:pt x="126" y="914"/>
                  </a:lnTo>
                  <a:lnTo>
                    <a:pt x="126" y="150"/>
                  </a:lnTo>
                  <a:lnTo>
                    <a:pt x="119" y="107"/>
                  </a:lnTo>
                  <a:lnTo>
                    <a:pt x="105" y="86"/>
                  </a:lnTo>
                  <a:lnTo>
                    <a:pt x="70" y="71"/>
                  </a:lnTo>
                  <a:lnTo>
                    <a:pt x="0" y="71"/>
                  </a:lnTo>
                  <a:lnTo>
                    <a:pt x="0" y="21"/>
                  </a:lnTo>
                  <a:lnTo>
                    <a:pt x="230" y="0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58" y="79"/>
                  </a:lnTo>
                  <a:lnTo>
                    <a:pt x="307" y="43"/>
                  </a:lnTo>
                  <a:lnTo>
                    <a:pt x="370" y="14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7521" y="2114"/>
              <a:ext cx="370" cy="162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70" y="29"/>
                </a:cxn>
                <a:cxn ang="0">
                  <a:pos x="363" y="36"/>
                </a:cxn>
                <a:cxn ang="0">
                  <a:pos x="349" y="43"/>
                </a:cxn>
                <a:cxn ang="0">
                  <a:pos x="244" y="179"/>
                </a:cxn>
                <a:cxn ang="0">
                  <a:pos x="174" y="321"/>
                </a:cxn>
                <a:cxn ang="0">
                  <a:pos x="125" y="479"/>
                </a:cxn>
                <a:cxn ang="0">
                  <a:pos x="97" y="643"/>
                </a:cxn>
                <a:cxn ang="0">
                  <a:pos x="90" y="814"/>
                </a:cxn>
                <a:cxn ang="0">
                  <a:pos x="97" y="943"/>
                </a:cxn>
                <a:cxn ang="0">
                  <a:pos x="111" y="1079"/>
                </a:cxn>
                <a:cxn ang="0">
                  <a:pos x="139" y="1207"/>
                </a:cxn>
                <a:cxn ang="0">
                  <a:pos x="188" y="1343"/>
                </a:cxn>
                <a:cxn ang="0">
                  <a:pos x="251" y="1464"/>
                </a:cxn>
                <a:cxn ang="0">
                  <a:pos x="342" y="1579"/>
                </a:cxn>
                <a:cxn ang="0">
                  <a:pos x="356" y="1586"/>
                </a:cxn>
                <a:cxn ang="0">
                  <a:pos x="363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14"/>
                </a:cxn>
                <a:cxn ang="0">
                  <a:pos x="370" y="1614"/>
                </a:cxn>
                <a:cxn ang="0">
                  <a:pos x="370" y="1621"/>
                </a:cxn>
                <a:cxn ang="0">
                  <a:pos x="363" y="1629"/>
                </a:cxn>
                <a:cxn ang="0">
                  <a:pos x="356" y="1629"/>
                </a:cxn>
                <a:cxn ang="0">
                  <a:pos x="328" y="1614"/>
                </a:cxn>
                <a:cxn ang="0">
                  <a:pos x="286" y="1579"/>
                </a:cxn>
                <a:cxn ang="0">
                  <a:pos x="230" y="1514"/>
                </a:cxn>
                <a:cxn ang="0">
                  <a:pos x="167" y="1429"/>
                </a:cxn>
                <a:cxn ang="0">
                  <a:pos x="104" y="1321"/>
                </a:cxn>
                <a:cxn ang="0">
                  <a:pos x="49" y="1186"/>
                </a:cxn>
                <a:cxn ang="0">
                  <a:pos x="21" y="1050"/>
                </a:cxn>
                <a:cxn ang="0">
                  <a:pos x="7" y="921"/>
                </a:cxn>
                <a:cxn ang="0">
                  <a:pos x="0" y="814"/>
                </a:cxn>
                <a:cxn ang="0">
                  <a:pos x="7" y="664"/>
                </a:cxn>
                <a:cxn ang="0">
                  <a:pos x="42" y="493"/>
                </a:cxn>
                <a:cxn ang="0">
                  <a:pos x="97" y="314"/>
                </a:cxn>
                <a:cxn ang="0">
                  <a:pos x="153" y="221"/>
                </a:cxn>
                <a:cxn ang="0">
                  <a:pos x="202" y="143"/>
                </a:cxn>
                <a:cxn ang="0">
                  <a:pos x="258" y="79"/>
                </a:cxn>
                <a:cxn ang="0">
                  <a:pos x="300" y="36"/>
                </a:cxn>
                <a:cxn ang="0">
                  <a:pos x="335" y="7"/>
                </a:cxn>
                <a:cxn ang="0">
                  <a:pos x="356" y="0"/>
                </a:cxn>
              </a:cxnLst>
              <a:rect l="0" t="0" r="r" b="b"/>
              <a:pathLst>
                <a:path w="370" h="1629">
                  <a:moveTo>
                    <a:pt x="356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70" y="29"/>
                  </a:lnTo>
                  <a:lnTo>
                    <a:pt x="363" y="36"/>
                  </a:lnTo>
                  <a:lnTo>
                    <a:pt x="349" y="43"/>
                  </a:lnTo>
                  <a:lnTo>
                    <a:pt x="244" y="179"/>
                  </a:lnTo>
                  <a:lnTo>
                    <a:pt x="174" y="321"/>
                  </a:lnTo>
                  <a:lnTo>
                    <a:pt x="125" y="479"/>
                  </a:lnTo>
                  <a:lnTo>
                    <a:pt x="97" y="643"/>
                  </a:lnTo>
                  <a:lnTo>
                    <a:pt x="90" y="814"/>
                  </a:lnTo>
                  <a:lnTo>
                    <a:pt x="97" y="943"/>
                  </a:lnTo>
                  <a:lnTo>
                    <a:pt x="111" y="1079"/>
                  </a:lnTo>
                  <a:lnTo>
                    <a:pt x="139" y="1207"/>
                  </a:lnTo>
                  <a:lnTo>
                    <a:pt x="188" y="1343"/>
                  </a:lnTo>
                  <a:lnTo>
                    <a:pt x="251" y="1464"/>
                  </a:lnTo>
                  <a:lnTo>
                    <a:pt x="342" y="1579"/>
                  </a:lnTo>
                  <a:lnTo>
                    <a:pt x="356" y="1586"/>
                  </a:lnTo>
                  <a:lnTo>
                    <a:pt x="363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14"/>
                  </a:lnTo>
                  <a:lnTo>
                    <a:pt x="370" y="1614"/>
                  </a:lnTo>
                  <a:lnTo>
                    <a:pt x="370" y="1621"/>
                  </a:lnTo>
                  <a:lnTo>
                    <a:pt x="363" y="1629"/>
                  </a:lnTo>
                  <a:lnTo>
                    <a:pt x="356" y="1629"/>
                  </a:lnTo>
                  <a:lnTo>
                    <a:pt x="328" y="1614"/>
                  </a:lnTo>
                  <a:lnTo>
                    <a:pt x="286" y="1579"/>
                  </a:lnTo>
                  <a:lnTo>
                    <a:pt x="230" y="1514"/>
                  </a:lnTo>
                  <a:lnTo>
                    <a:pt x="167" y="1429"/>
                  </a:lnTo>
                  <a:lnTo>
                    <a:pt x="104" y="1321"/>
                  </a:lnTo>
                  <a:lnTo>
                    <a:pt x="49" y="1186"/>
                  </a:lnTo>
                  <a:lnTo>
                    <a:pt x="21" y="1050"/>
                  </a:lnTo>
                  <a:lnTo>
                    <a:pt x="7" y="921"/>
                  </a:lnTo>
                  <a:lnTo>
                    <a:pt x="0" y="814"/>
                  </a:lnTo>
                  <a:lnTo>
                    <a:pt x="7" y="664"/>
                  </a:lnTo>
                  <a:lnTo>
                    <a:pt x="42" y="493"/>
                  </a:lnTo>
                  <a:lnTo>
                    <a:pt x="97" y="314"/>
                  </a:lnTo>
                  <a:lnTo>
                    <a:pt x="153" y="221"/>
                  </a:lnTo>
                  <a:lnTo>
                    <a:pt x="202" y="143"/>
                  </a:lnTo>
                  <a:lnTo>
                    <a:pt x="258" y="79"/>
                  </a:lnTo>
                  <a:lnTo>
                    <a:pt x="300" y="36"/>
                  </a:lnTo>
                  <a:lnTo>
                    <a:pt x="335" y="7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 noEditPoints="1"/>
            </p:cNvSpPr>
            <p:nvPr/>
          </p:nvSpPr>
          <p:spPr bwMode="auto">
            <a:xfrm>
              <a:off x="8038" y="2221"/>
              <a:ext cx="1222" cy="1114"/>
            </a:xfrm>
            <a:custGeom>
              <a:avLst/>
              <a:gdLst/>
              <a:ahLst/>
              <a:cxnLst>
                <a:cxn ang="0">
                  <a:pos x="593" y="50"/>
                </a:cxn>
                <a:cxn ang="0">
                  <a:pos x="558" y="64"/>
                </a:cxn>
                <a:cxn ang="0">
                  <a:pos x="544" y="93"/>
                </a:cxn>
                <a:cxn ang="0">
                  <a:pos x="321" y="1007"/>
                </a:cxn>
                <a:cxn ang="0">
                  <a:pos x="314" y="1036"/>
                </a:cxn>
                <a:cxn ang="0">
                  <a:pos x="307" y="1043"/>
                </a:cxn>
                <a:cxn ang="0">
                  <a:pos x="321" y="1057"/>
                </a:cxn>
                <a:cxn ang="0">
                  <a:pos x="544" y="1064"/>
                </a:cxn>
                <a:cxn ang="0">
                  <a:pos x="747" y="1014"/>
                </a:cxn>
                <a:cxn ang="0">
                  <a:pos x="879" y="922"/>
                </a:cxn>
                <a:cxn ang="0">
                  <a:pos x="984" y="764"/>
                </a:cxn>
                <a:cxn ang="0">
                  <a:pos x="1061" y="522"/>
                </a:cxn>
                <a:cxn ang="0">
                  <a:pos x="1082" y="350"/>
                </a:cxn>
                <a:cxn ang="0">
                  <a:pos x="1040" y="179"/>
                </a:cxn>
                <a:cxn ang="0">
                  <a:pos x="935" y="79"/>
                </a:cxn>
                <a:cxn ang="0">
                  <a:pos x="796" y="50"/>
                </a:cxn>
                <a:cxn ang="0">
                  <a:pos x="307" y="0"/>
                </a:cxn>
                <a:cxn ang="0">
                  <a:pos x="956" y="14"/>
                </a:cxn>
                <a:cxn ang="0">
                  <a:pos x="1124" y="122"/>
                </a:cxn>
                <a:cxn ang="0">
                  <a:pos x="1208" y="307"/>
                </a:cxn>
                <a:cxn ang="0">
                  <a:pos x="1201" y="564"/>
                </a:cxn>
                <a:cxn ang="0">
                  <a:pos x="1068" y="836"/>
                </a:cxn>
                <a:cxn ang="0">
                  <a:pos x="852" y="1036"/>
                </a:cxn>
                <a:cxn ang="0">
                  <a:pos x="572" y="1114"/>
                </a:cxn>
                <a:cxn ang="0">
                  <a:pos x="27" y="1114"/>
                </a:cxn>
                <a:cxn ang="0">
                  <a:pos x="6" y="1107"/>
                </a:cxn>
                <a:cxn ang="0">
                  <a:pos x="6" y="1079"/>
                </a:cxn>
                <a:cxn ang="0">
                  <a:pos x="20" y="1064"/>
                </a:cxn>
                <a:cxn ang="0">
                  <a:pos x="48" y="1064"/>
                </a:cxn>
                <a:cxn ang="0">
                  <a:pos x="160" y="1050"/>
                </a:cxn>
                <a:cxn ang="0">
                  <a:pos x="195" y="986"/>
                </a:cxn>
                <a:cxn ang="0">
                  <a:pos x="405" y="114"/>
                </a:cxn>
                <a:cxn ang="0">
                  <a:pos x="412" y="86"/>
                </a:cxn>
                <a:cxn ang="0">
                  <a:pos x="412" y="72"/>
                </a:cxn>
                <a:cxn ang="0">
                  <a:pos x="391" y="57"/>
                </a:cxn>
                <a:cxn ang="0">
                  <a:pos x="356" y="57"/>
                </a:cxn>
                <a:cxn ang="0">
                  <a:pos x="307" y="50"/>
                </a:cxn>
                <a:cxn ang="0">
                  <a:pos x="272" y="50"/>
                </a:cxn>
                <a:cxn ang="0">
                  <a:pos x="265" y="36"/>
                </a:cxn>
                <a:cxn ang="0">
                  <a:pos x="272" y="7"/>
                </a:cxn>
                <a:cxn ang="0">
                  <a:pos x="293" y="0"/>
                </a:cxn>
              </a:cxnLst>
              <a:rect l="0" t="0" r="r" b="b"/>
              <a:pathLst>
                <a:path w="1222" h="1114">
                  <a:moveTo>
                    <a:pt x="621" y="50"/>
                  </a:moveTo>
                  <a:lnTo>
                    <a:pt x="593" y="50"/>
                  </a:lnTo>
                  <a:lnTo>
                    <a:pt x="572" y="57"/>
                  </a:lnTo>
                  <a:lnTo>
                    <a:pt x="558" y="64"/>
                  </a:lnTo>
                  <a:lnTo>
                    <a:pt x="551" y="72"/>
                  </a:lnTo>
                  <a:lnTo>
                    <a:pt x="544" y="93"/>
                  </a:lnTo>
                  <a:lnTo>
                    <a:pt x="537" y="114"/>
                  </a:lnTo>
                  <a:lnTo>
                    <a:pt x="321" y="1007"/>
                  </a:lnTo>
                  <a:lnTo>
                    <a:pt x="314" y="1022"/>
                  </a:lnTo>
                  <a:lnTo>
                    <a:pt x="314" y="1036"/>
                  </a:lnTo>
                  <a:lnTo>
                    <a:pt x="307" y="1043"/>
                  </a:lnTo>
                  <a:lnTo>
                    <a:pt x="307" y="1043"/>
                  </a:lnTo>
                  <a:lnTo>
                    <a:pt x="314" y="1057"/>
                  </a:lnTo>
                  <a:lnTo>
                    <a:pt x="321" y="1057"/>
                  </a:lnTo>
                  <a:lnTo>
                    <a:pt x="335" y="1064"/>
                  </a:lnTo>
                  <a:lnTo>
                    <a:pt x="544" y="1064"/>
                  </a:lnTo>
                  <a:lnTo>
                    <a:pt x="656" y="1050"/>
                  </a:lnTo>
                  <a:lnTo>
                    <a:pt x="747" y="1014"/>
                  </a:lnTo>
                  <a:lnTo>
                    <a:pt x="824" y="972"/>
                  </a:lnTo>
                  <a:lnTo>
                    <a:pt x="879" y="922"/>
                  </a:lnTo>
                  <a:lnTo>
                    <a:pt x="914" y="879"/>
                  </a:lnTo>
                  <a:lnTo>
                    <a:pt x="984" y="764"/>
                  </a:lnTo>
                  <a:lnTo>
                    <a:pt x="1033" y="643"/>
                  </a:lnTo>
                  <a:lnTo>
                    <a:pt x="1061" y="522"/>
                  </a:lnTo>
                  <a:lnTo>
                    <a:pt x="1075" y="422"/>
                  </a:lnTo>
                  <a:lnTo>
                    <a:pt x="1082" y="350"/>
                  </a:lnTo>
                  <a:lnTo>
                    <a:pt x="1075" y="257"/>
                  </a:lnTo>
                  <a:lnTo>
                    <a:pt x="1040" y="179"/>
                  </a:lnTo>
                  <a:lnTo>
                    <a:pt x="998" y="122"/>
                  </a:lnTo>
                  <a:lnTo>
                    <a:pt x="935" y="79"/>
                  </a:lnTo>
                  <a:lnTo>
                    <a:pt x="866" y="57"/>
                  </a:lnTo>
                  <a:lnTo>
                    <a:pt x="796" y="50"/>
                  </a:lnTo>
                  <a:lnTo>
                    <a:pt x="621" y="50"/>
                  </a:lnTo>
                  <a:close/>
                  <a:moveTo>
                    <a:pt x="307" y="0"/>
                  </a:moveTo>
                  <a:lnTo>
                    <a:pt x="845" y="0"/>
                  </a:lnTo>
                  <a:lnTo>
                    <a:pt x="956" y="14"/>
                  </a:lnTo>
                  <a:lnTo>
                    <a:pt x="1047" y="57"/>
                  </a:lnTo>
                  <a:lnTo>
                    <a:pt x="1124" y="122"/>
                  </a:lnTo>
                  <a:lnTo>
                    <a:pt x="1180" y="207"/>
                  </a:lnTo>
                  <a:lnTo>
                    <a:pt x="1208" y="307"/>
                  </a:lnTo>
                  <a:lnTo>
                    <a:pt x="1222" y="414"/>
                  </a:lnTo>
                  <a:lnTo>
                    <a:pt x="1201" y="564"/>
                  </a:lnTo>
                  <a:lnTo>
                    <a:pt x="1152" y="707"/>
                  </a:lnTo>
                  <a:lnTo>
                    <a:pt x="1068" y="836"/>
                  </a:lnTo>
                  <a:lnTo>
                    <a:pt x="970" y="950"/>
                  </a:lnTo>
                  <a:lnTo>
                    <a:pt x="852" y="1036"/>
                  </a:lnTo>
                  <a:lnTo>
                    <a:pt x="719" y="1093"/>
                  </a:lnTo>
                  <a:lnTo>
                    <a:pt x="572" y="1114"/>
                  </a:lnTo>
                  <a:lnTo>
                    <a:pt x="48" y="1114"/>
                  </a:lnTo>
                  <a:lnTo>
                    <a:pt x="27" y="1114"/>
                  </a:lnTo>
                  <a:lnTo>
                    <a:pt x="13" y="1107"/>
                  </a:lnTo>
                  <a:lnTo>
                    <a:pt x="6" y="1107"/>
                  </a:lnTo>
                  <a:lnTo>
                    <a:pt x="0" y="1093"/>
                  </a:lnTo>
                  <a:lnTo>
                    <a:pt x="6" y="1079"/>
                  </a:lnTo>
                  <a:lnTo>
                    <a:pt x="13" y="1072"/>
                  </a:lnTo>
                  <a:lnTo>
                    <a:pt x="20" y="1064"/>
                  </a:lnTo>
                  <a:lnTo>
                    <a:pt x="34" y="1064"/>
                  </a:lnTo>
                  <a:lnTo>
                    <a:pt x="48" y="1064"/>
                  </a:lnTo>
                  <a:lnTo>
                    <a:pt x="125" y="1057"/>
                  </a:lnTo>
                  <a:lnTo>
                    <a:pt x="160" y="1050"/>
                  </a:lnTo>
                  <a:lnTo>
                    <a:pt x="181" y="1022"/>
                  </a:lnTo>
                  <a:lnTo>
                    <a:pt x="195" y="986"/>
                  </a:lnTo>
                  <a:lnTo>
                    <a:pt x="195" y="986"/>
                  </a:lnTo>
                  <a:lnTo>
                    <a:pt x="405" y="114"/>
                  </a:lnTo>
                  <a:lnTo>
                    <a:pt x="412" y="100"/>
                  </a:lnTo>
                  <a:lnTo>
                    <a:pt x="412" y="86"/>
                  </a:lnTo>
                  <a:lnTo>
                    <a:pt x="412" y="86"/>
                  </a:lnTo>
                  <a:lnTo>
                    <a:pt x="412" y="72"/>
                  </a:lnTo>
                  <a:lnTo>
                    <a:pt x="405" y="64"/>
                  </a:lnTo>
                  <a:lnTo>
                    <a:pt x="391" y="57"/>
                  </a:lnTo>
                  <a:lnTo>
                    <a:pt x="377" y="57"/>
                  </a:lnTo>
                  <a:lnTo>
                    <a:pt x="356" y="57"/>
                  </a:lnTo>
                  <a:lnTo>
                    <a:pt x="335" y="50"/>
                  </a:lnTo>
                  <a:lnTo>
                    <a:pt x="307" y="50"/>
                  </a:lnTo>
                  <a:lnTo>
                    <a:pt x="286" y="50"/>
                  </a:lnTo>
                  <a:lnTo>
                    <a:pt x="272" y="50"/>
                  </a:lnTo>
                  <a:lnTo>
                    <a:pt x="265" y="43"/>
                  </a:lnTo>
                  <a:lnTo>
                    <a:pt x="265" y="36"/>
                  </a:lnTo>
                  <a:lnTo>
                    <a:pt x="265" y="22"/>
                  </a:lnTo>
                  <a:lnTo>
                    <a:pt x="272" y="7"/>
                  </a:lnTo>
                  <a:lnTo>
                    <a:pt x="279" y="7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9476" y="3164"/>
              <a:ext cx="189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7"/>
                </a:cxn>
                <a:cxn ang="0">
                  <a:pos x="161" y="43"/>
                </a:cxn>
                <a:cxn ang="0">
                  <a:pos x="182" y="93"/>
                </a:cxn>
                <a:cxn ang="0">
                  <a:pos x="189" y="164"/>
                </a:cxn>
                <a:cxn ang="0">
                  <a:pos x="189" y="164"/>
                </a:cxn>
                <a:cxn ang="0">
                  <a:pos x="175" y="271"/>
                </a:cxn>
                <a:cxn ang="0">
                  <a:pos x="140" y="364"/>
                </a:cxn>
                <a:cxn ang="0">
                  <a:pos x="98" y="429"/>
                </a:cxn>
                <a:cxn ang="0">
                  <a:pos x="63" y="471"/>
                </a:cxn>
                <a:cxn ang="0">
                  <a:pos x="42" y="486"/>
                </a:cxn>
                <a:cxn ang="0">
                  <a:pos x="35" y="486"/>
                </a:cxn>
                <a:cxn ang="0">
                  <a:pos x="28" y="479"/>
                </a:cxn>
                <a:cxn ang="0">
                  <a:pos x="28" y="464"/>
                </a:cxn>
                <a:cxn ang="0">
                  <a:pos x="28" y="464"/>
                </a:cxn>
                <a:cxn ang="0">
                  <a:pos x="28" y="457"/>
                </a:cxn>
                <a:cxn ang="0">
                  <a:pos x="35" y="450"/>
                </a:cxn>
                <a:cxn ang="0">
                  <a:pos x="42" y="443"/>
                </a:cxn>
                <a:cxn ang="0">
                  <a:pos x="98" y="371"/>
                </a:cxn>
                <a:cxn ang="0">
                  <a:pos x="133" y="279"/>
                </a:cxn>
                <a:cxn ang="0">
                  <a:pos x="154" y="164"/>
                </a:cxn>
                <a:cxn ang="0">
                  <a:pos x="154" y="157"/>
                </a:cxn>
                <a:cxn ang="0">
                  <a:pos x="154" y="150"/>
                </a:cxn>
                <a:cxn ang="0">
                  <a:pos x="154" y="143"/>
                </a:cxn>
                <a:cxn ang="0">
                  <a:pos x="147" y="143"/>
                </a:cxn>
                <a:cxn ang="0">
                  <a:pos x="147" y="143"/>
                </a:cxn>
                <a:cxn ang="0">
                  <a:pos x="147" y="143"/>
                </a:cxn>
                <a:cxn ang="0">
                  <a:pos x="140" y="150"/>
                </a:cxn>
                <a:cxn ang="0">
                  <a:pos x="126" y="164"/>
                </a:cxn>
                <a:cxn ang="0">
                  <a:pos x="105" y="164"/>
                </a:cxn>
                <a:cxn ang="0">
                  <a:pos x="84" y="171"/>
                </a:cxn>
                <a:cxn ang="0">
                  <a:pos x="63" y="164"/>
                </a:cxn>
                <a:cxn ang="0">
                  <a:pos x="42" y="157"/>
                </a:cxn>
                <a:cxn ang="0">
                  <a:pos x="21" y="143"/>
                </a:cxn>
                <a:cxn ang="0">
                  <a:pos x="14" y="129"/>
                </a:cxn>
                <a:cxn ang="0">
                  <a:pos x="7" y="107"/>
                </a:cxn>
                <a:cxn ang="0">
                  <a:pos x="0" y="86"/>
                </a:cxn>
                <a:cxn ang="0">
                  <a:pos x="7" y="64"/>
                </a:cxn>
                <a:cxn ang="0">
                  <a:pos x="14" y="43"/>
                </a:cxn>
                <a:cxn ang="0">
                  <a:pos x="21" y="21"/>
                </a:cxn>
                <a:cxn ang="0">
                  <a:pos x="42" y="14"/>
                </a:cxn>
                <a:cxn ang="0">
                  <a:pos x="63" y="0"/>
                </a:cxn>
                <a:cxn ang="0">
                  <a:pos x="84" y="0"/>
                </a:cxn>
              </a:cxnLst>
              <a:rect l="0" t="0" r="r" b="b"/>
              <a:pathLst>
                <a:path w="189" h="486">
                  <a:moveTo>
                    <a:pt x="84" y="0"/>
                  </a:moveTo>
                  <a:lnTo>
                    <a:pt x="126" y="7"/>
                  </a:lnTo>
                  <a:lnTo>
                    <a:pt x="161" y="43"/>
                  </a:lnTo>
                  <a:lnTo>
                    <a:pt x="182" y="93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75" y="271"/>
                  </a:lnTo>
                  <a:lnTo>
                    <a:pt x="140" y="364"/>
                  </a:lnTo>
                  <a:lnTo>
                    <a:pt x="98" y="429"/>
                  </a:lnTo>
                  <a:lnTo>
                    <a:pt x="63" y="471"/>
                  </a:lnTo>
                  <a:lnTo>
                    <a:pt x="42" y="486"/>
                  </a:lnTo>
                  <a:lnTo>
                    <a:pt x="35" y="486"/>
                  </a:lnTo>
                  <a:lnTo>
                    <a:pt x="28" y="479"/>
                  </a:lnTo>
                  <a:lnTo>
                    <a:pt x="28" y="464"/>
                  </a:lnTo>
                  <a:lnTo>
                    <a:pt x="28" y="464"/>
                  </a:lnTo>
                  <a:lnTo>
                    <a:pt x="28" y="457"/>
                  </a:lnTo>
                  <a:lnTo>
                    <a:pt x="35" y="450"/>
                  </a:lnTo>
                  <a:lnTo>
                    <a:pt x="42" y="443"/>
                  </a:lnTo>
                  <a:lnTo>
                    <a:pt x="98" y="371"/>
                  </a:lnTo>
                  <a:lnTo>
                    <a:pt x="133" y="279"/>
                  </a:lnTo>
                  <a:lnTo>
                    <a:pt x="154" y="164"/>
                  </a:lnTo>
                  <a:lnTo>
                    <a:pt x="154" y="157"/>
                  </a:lnTo>
                  <a:lnTo>
                    <a:pt x="154" y="150"/>
                  </a:lnTo>
                  <a:lnTo>
                    <a:pt x="154" y="143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0" y="150"/>
                  </a:lnTo>
                  <a:lnTo>
                    <a:pt x="126" y="164"/>
                  </a:lnTo>
                  <a:lnTo>
                    <a:pt x="105" y="164"/>
                  </a:lnTo>
                  <a:lnTo>
                    <a:pt x="84" y="171"/>
                  </a:lnTo>
                  <a:lnTo>
                    <a:pt x="63" y="164"/>
                  </a:lnTo>
                  <a:lnTo>
                    <a:pt x="42" y="157"/>
                  </a:lnTo>
                  <a:lnTo>
                    <a:pt x="21" y="143"/>
                  </a:lnTo>
                  <a:lnTo>
                    <a:pt x="14" y="129"/>
                  </a:lnTo>
                  <a:lnTo>
                    <a:pt x="7" y="107"/>
                  </a:lnTo>
                  <a:lnTo>
                    <a:pt x="0" y="86"/>
                  </a:lnTo>
                  <a:lnTo>
                    <a:pt x="7" y="64"/>
                  </a:lnTo>
                  <a:lnTo>
                    <a:pt x="14" y="43"/>
                  </a:lnTo>
                  <a:lnTo>
                    <a:pt x="21" y="21"/>
                  </a:lnTo>
                  <a:lnTo>
                    <a:pt x="42" y="14"/>
                  </a:lnTo>
                  <a:lnTo>
                    <a:pt x="63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10091" y="2221"/>
              <a:ext cx="1313" cy="1114"/>
            </a:xfrm>
            <a:custGeom>
              <a:avLst/>
              <a:gdLst/>
              <a:ahLst/>
              <a:cxnLst>
                <a:cxn ang="0">
                  <a:pos x="1222" y="7"/>
                </a:cxn>
                <a:cxn ang="0">
                  <a:pos x="1313" y="14"/>
                </a:cxn>
                <a:cxn ang="0">
                  <a:pos x="1313" y="36"/>
                </a:cxn>
                <a:cxn ang="0">
                  <a:pos x="1292" y="50"/>
                </a:cxn>
                <a:cxn ang="0">
                  <a:pos x="1131" y="100"/>
                </a:cxn>
                <a:cxn ang="0">
                  <a:pos x="998" y="222"/>
                </a:cxn>
                <a:cxn ang="0">
                  <a:pos x="810" y="429"/>
                </a:cxn>
                <a:cxn ang="0">
                  <a:pos x="824" y="664"/>
                </a:cxn>
                <a:cxn ang="0">
                  <a:pos x="957" y="993"/>
                </a:cxn>
                <a:cxn ang="0">
                  <a:pos x="1033" y="1057"/>
                </a:cxn>
                <a:cxn ang="0">
                  <a:pos x="1110" y="1064"/>
                </a:cxn>
                <a:cxn ang="0">
                  <a:pos x="1124" y="1086"/>
                </a:cxn>
                <a:cxn ang="0">
                  <a:pos x="1110" y="1114"/>
                </a:cxn>
                <a:cxn ang="0">
                  <a:pos x="1040" y="1114"/>
                </a:cxn>
                <a:cxn ang="0">
                  <a:pos x="852" y="1107"/>
                </a:cxn>
                <a:cxn ang="0">
                  <a:pos x="712" y="1114"/>
                </a:cxn>
                <a:cxn ang="0">
                  <a:pos x="691" y="1100"/>
                </a:cxn>
                <a:cxn ang="0">
                  <a:pos x="698" y="1072"/>
                </a:cxn>
                <a:cxn ang="0">
                  <a:pos x="726" y="1064"/>
                </a:cxn>
                <a:cxn ang="0">
                  <a:pos x="803" y="1036"/>
                </a:cxn>
                <a:cxn ang="0">
                  <a:pos x="817" y="1014"/>
                </a:cxn>
                <a:cxn ang="0">
                  <a:pos x="642" y="607"/>
                </a:cxn>
                <a:cxn ang="0">
                  <a:pos x="328" y="957"/>
                </a:cxn>
                <a:cxn ang="0">
                  <a:pos x="300" y="1014"/>
                </a:cxn>
                <a:cxn ang="0">
                  <a:pos x="321" y="1050"/>
                </a:cxn>
                <a:cxn ang="0">
                  <a:pos x="356" y="1064"/>
                </a:cxn>
                <a:cxn ang="0">
                  <a:pos x="370" y="1064"/>
                </a:cxn>
                <a:cxn ang="0">
                  <a:pos x="377" y="1093"/>
                </a:cxn>
                <a:cxn ang="0">
                  <a:pos x="356" y="1114"/>
                </a:cxn>
                <a:cxn ang="0">
                  <a:pos x="174" y="1107"/>
                </a:cxn>
                <a:cxn ang="0">
                  <a:pos x="14" y="1107"/>
                </a:cxn>
                <a:cxn ang="0">
                  <a:pos x="0" y="1093"/>
                </a:cxn>
                <a:cxn ang="0">
                  <a:pos x="14" y="1064"/>
                </a:cxn>
                <a:cxn ang="0">
                  <a:pos x="119" y="1050"/>
                </a:cxn>
                <a:cxn ang="0">
                  <a:pos x="293" y="929"/>
                </a:cxn>
                <a:cxn ang="0">
                  <a:pos x="433" y="79"/>
                </a:cxn>
                <a:cxn ang="0">
                  <a:pos x="321" y="50"/>
                </a:cxn>
                <a:cxn ang="0">
                  <a:pos x="286" y="43"/>
                </a:cxn>
                <a:cxn ang="0">
                  <a:pos x="293" y="7"/>
                </a:cxn>
                <a:cxn ang="0">
                  <a:pos x="314" y="0"/>
                </a:cxn>
                <a:cxn ang="0">
                  <a:pos x="496" y="7"/>
                </a:cxn>
                <a:cxn ang="0">
                  <a:pos x="698" y="0"/>
                </a:cxn>
                <a:cxn ang="0">
                  <a:pos x="712" y="22"/>
                </a:cxn>
                <a:cxn ang="0">
                  <a:pos x="705" y="50"/>
                </a:cxn>
                <a:cxn ang="0">
                  <a:pos x="656" y="57"/>
                </a:cxn>
                <a:cxn ang="0">
                  <a:pos x="600" y="86"/>
                </a:cxn>
                <a:cxn ang="0">
                  <a:pos x="593" y="107"/>
                </a:cxn>
                <a:cxn ang="0">
                  <a:pos x="733" y="443"/>
                </a:cxn>
                <a:cxn ang="0">
                  <a:pos x="1005" y="143"/>
                </a:cxn>
                <a:cxn ang="0">
                  <a:pos x="1019" y="86"/>
                </a:cxn>
                <a:cxn ang="0">
                  <a:pos x="985" y="57"/>
                </a:cxn>
                <a:cxn ang="0">
                  <a:pos x="957" y="50"/>
                </a:cxn>
                <a:cxn ang="0">
                  <a:pos x="936" y="36"/>
                </a:cxn>
                <a:cxn ang="0">
                  <a:pos x="950" y="7"/>
                </a:cxn>
              </a:cxnLst>
              <a:rect l="0" t="0" r="r" b="b"/>
              <a:pathLst>
                <a:path w="1313" h="1114">
                  <a:moveTo>
                    <a:pt x="971" y="0"/>
                  </a:moveTo>
                  <a:lnTo>
                    <a:pt x="1145" y="7"/>
                  </a:lnTo>
                  <a:lnTo>
                    <a:pt x="1222" y="7"/>
                  </a:lnTo>
                  <a:lnTo>
                    <a:pt x="1299" y="0"/>
                  </a:lnTo>
                  <a:lnTo>
                    <a:pt x="1306" y="7"/>
                  </a:lnTo>
                  <a:lnTo>
                    <a:pt x="1313" y="14"/>
                  </a:lnTo>
                  <a:lnTo>
                    <a:pt x="1313" y="14"/>
                  </a:lnTo>
                  <a:lnTo>
                    <a:pt x="1313" y="22"/>
                  </a:lnTo>
                  <a:lnTo>
                    <a:pt x="1313" y="36"/>
                  </a:lnTo>
                  <a:lnTo>
                    <a:pt x="1306" y="43"/>
                  </a:lnTo>
                  <a:lnTo>
                    <a:pt x="1299" y="50"/>
                  </a:lnTo>
                  <a:lnTo>
                    <a:pt x="1292" y="50"/>
                  </a:lnTo>
                  <a:lnTo>
                    <a:pt x="1278" y="50"/>
                  </a:lnTo>
                  <a:lnTo>
                    <a:pt x="1194" y="64"/>
                  </a:lnTo>
                  <a:lnTo>
                    <a:pt x="1131" y="100"/>
                  </a:lnTo>
                  <a:lnTo>
                    <a:pt x="1075" y="136"/>
                  </a:lnTo>
                  <a:lnTo>
                    <a:pt x="1047" y="172"/>
                  </a:lnTo>
                  <a:lnTo>
                    <a:pt x="998" y="222"/>
                  </a:lnTo>
                  <a:lnTo>
                    <a:pt x="936" y="286"/>
                  </a:lnTo>
                  <a:lnTo>
                    <a:pt x="873" y="357"/>
                  </a:lnTo>
                  <a:lnTo>
                    <a:pt x="810" y="429"/>
                  </a:lnTo>
                  <a:lnTo>
                    <a:pt x="747" y="486"/>
                  </a:lnTo>
                  <a:lnTo>
                    <a:pt x="782" y="564"/>
                  </a:lnTo>
                  <a:lnTo>
                    <a:pt x="824" y="664"/>
                  </a:lnTo>
                  <a:lnTo>
                    <a:pt x="866" y="779"/>
                  </a:lnTo>
                  <a:lnTo>
                    <a:pt x="915" y="893"/>
                  </a:lnTo>
                  <a:lnTo>
                    <a:pt x="957" y="993"/>
                  </a:lnTo>
                  <a:lnTo>
                    <a:pt x="978" y="1029"/>
                  </a:lnTo>
                  <a:lnTo>
                    <a:pt x="998" y="1050"/>
                  </a:lnTo>
                  <a:lnTo>
                    <a:pt x="1033" y="1057"/>
                  </a:lnTo>
                  <a:lnTo>
                    <a:pt x="1096" y="1064"/>
                  </a:lnTo>
                  <a:lnTo>
                    <a:pt x="1103" y="1064"/>
                  </a:lnTo>
                  <a:lnTo>
                    <a:pt x="1110" y="1064"/>
                  </a:lnTo>
                  <a:lnTo>
                    <a:pt x="1117" y="1064"/>
                  </a:lnTo>
                  <a:lnTo>
                    <a:pt x="1124" y="1072"/>
                  </a:lnTo>
                  <a:lnTo>
                    <a:pt x="1124" y="1086"/>
                  </a:lnTo>
                  <a:lnTo>
                    <a:pt x="1124" y="1100"/>
                  </a:lnTo>
                  <a:lnTo>
                    <a:pt x="1117" y="1107"/>
                  </a:lnTo>
                  <a:lnTo>
                    <a:pt x="1110" y="1114"/>
                  </a:lnTo>
                  <a:lnTo>
                    <a:pt x="1103" y="1114"/>
                  </a:lnTo>
                  <a:lnTo>
                    <a:pt x="1096" y="1114"/>
                  </a:lnTo>
                  <a:lnTo>
                    <a:pt x="1040" y="1114"/>
                  </a:lnTo>
                  <a:lnTo>
                    <a:pt x="971" y="1107"/>
                  </a:lnTo>
                  <a:lnTo>
                    <a:pt x="915" y="1107"/>
                  </a:lnTo>
                  <a:lnTo>
                    <a:pt x="852" y="1107"/>
                  </a:lnTo>
                  <a:lnTo>
                    <a:pt x="775" y="1114"/>
                  </a:lnTo>
                  <a:lnTo>
                    <a:pt x="712" y="1114"/>
                  </a:lnTo>
                  <a:lnTo>
                    <a:pt x="712" y="1114"/>
                  </a:lnTo>
                  <a:lnTo>
                    <a:pt x="705" y="1114"/>
                  </a:lnTo>
                  <a:lnTo>
                    <a:pt x="698" y="1107"/>
                  </a:lnTo>
                  <a:lnTo>
                    <a:pt x="691" y="1100"/>
                  </a:lnTo>
                  <a:lnTo>
                    <a:pt x="691" y="1093"/>
                  </a:lnTo>
                  <a:lnTo>
                    <a:pt x="691" y="1079"/>
                  </a:lnTo>
                  <a:lnTo>
                    <a:pt x="698" y="1072"/>
                  </a:lnTo>
                  <a:lnTo>
                    <a:pt x="705" y="1064"/>
                  </a:lnTo>
                  <a:lnTo>
                    <a:pt x="712" y="1064"/>
                  </a:lnTo>
                  <a:lnTo>
                    <a:pt x="726" y="1064"/>
                  </a:lnTo>
                  <a:lnTo>
                    <a:pt x="754" y="1057"/>
                  </a:lnTo>
                  <a:lnTo>
                    <a:pt x="782" y="1050"/>
                  </a:lnTo>
                  <a:lnTo>
                    <a:pt x="803" y="1036"/>
                  </a:lnTo>
                  <a:lnTo>
                    <a:pt x="810" y="1029"/>
                  </a:lnTo>
                  <a:lnTo>
                    <a:pt x="817" y="1014"/>
                  </a:lnTo>
                  <a:lnTo>
                    <a:pt x="817" y="1014"/>
                  </a:lnTo>
                  <a:lnTo>
                    <a:pt x="810" y="1007"/>
                  </a:lnTo>
                  <a:lnTo>
                    <a:pt x="810" y="993"/>
                  </a:lnTo>
                  <a:lnTo>
                    <a:pt x="642" y="607"/>
                  </a:lnTo>
                  <a:lnTo>
                    <a:pt x="503" y="764"/>
                  </a:lnTo>
                  <a:lnTo>
                    <a:pt x="342" y="936"/>
                  </a:lnTo>
                  <a:lnTo>
                    <a:pt x="328" y="957"/>
                  </a:lnTo>
                  <a:lnTo>
                    <a:pt x="314" y="972"/>
                  </a:lnTo>
                  <a:lnTo>
                    <a:pt x="300" y="993"/>
                  </a:lnTo>
                  <a:lnTo>
                    <a:pt x="300" y="1014"/>
                  </a:lnTo>
                  <a:lnTo>
                    <a:pt x="300" y="1029"/>
                  </a:lnTo>
                  <a:lnTo>
                    <a:pt x="307" y="1043"/>
                  </a:lnTo>
                  <a:lnTo>
                    <a:pt x="321" y="1050"/>
                  </a:lnTo>
                  <a:lnTo>
                    <a:pt x="328" y="1057"/>
                  </a:lnTo>
                  <a:lnTo>
                    <a:pt x="342" y="1057"/>
                  </a:lnTo>
                  <a:lnTo>
                    <a:pt x="356" y="1064"/>
                  </a:lnTo>
                  <a:lnTo>
                    <a:pt x="363" y="1064"/>
                  </a:lnTo>
                  <a:lnTo>
                    <a:pt x="363" y="1064"/>
                  </a:lnTo>
                  <a:lnTo>
                    <a:pt x="370" y="1064"/>
                  </a:lnTo>
                  <a:lnTo>
                    <a:pt x="377" y="1072"/>
                  </a:lnTo>
                  <a:lnTo>
                    <a:pt x="377" y="1079"/>
                  </a:lnTo>
                  <a:lnTo>
                    <a:pt x="377" y="1093"/>
                  </a:lnTo>
                  <a:lnTo>
                    <a:pt x="370" y="1107"/>
                  </a:lnTo>
                  <a:lnTo>
                    <a:pt x="363" y="1114"/>
                  </a:lnTo>
                  <a:lnTo>
                    <a:pt x="356" y="1114"/>
                  </a:lnTo>
                  <a:lnTo>
                    <a:pt x="356" y="1114"/>
                  </a:lnTo>
                  <a:lnTo>
                    <a:pt x="265" y="1107"/>
                  </a:lnTo>
                  <a:lnTo>
                    <a:pt x="174" y="1107"/>
                  </a:lnTo>
                  <a:lnTo>
                    <a:pt x="98" y="1107"/>
                  </a:lnTo>
                  <a:lnTo>
                    <a:pt x="21" y="1114"/>
                  </a:lnTo>
                  <a:lnTo>
                    <a:pt x="14" y="1107"/>
                  </a:lnTo>
                  <a:lnTo>
                    <a:pt x="7" y="1107"/>
                  </a:lnTo>
                  <a:lnTo>
                    <a:pt x="0" y="1100"/>
                  </a:lnTo>
                  <a:lnTo>
                    <a:pt x="0" y="1093"/>
                  </a:lnTo>
                  <a:lnTo>
                    <a:pt x="7" y="1079"/>
                  </a:lnTo>
                  <a:lnTo>
                    <a:pt x="7" y="1072"/>
                  </a:lnTo>
                  <a:lnTo>
                    <a:pt x="14" y="1064"/>
                  </a:lnTo>
                  <a:lnTo>
                    <a:pt x="28" y="1064"/>
                  </a:lnTo>
                  <a:lnTo>
                    <a:pt x="35" y="1064"/>
                  </a:lnTo>
                  <a:lnTo>
                    <a:pt x="119" y="1050"/>
                  </a:lnTo>
                  <a:lnTo>
                    <a:pt x="195" y="1014"/>
                  </a:lnTo>
                  <a:lnTo>
                    <a:pt x="272" y="950"/>
                  </a:lnTo>
                  <a:lnTo>
                    <a:pt x="293" y="929"/>
                  </a:lnTo>
                  <a:lnTo>
                    <a:pt x="628" y="557"/>
                  </a:lnTo>
                  <a:lnTo>
                    <a:pt x="440" y="107"/>
                  </a:lnTo>
                  <a:lnTo>
                    <a:pt x="433" y="79"/>
                  </a:lnTo>
                  <a:lnTo>
                    <a:pt x="412" y="64"/>
                  </a:lnTo>
                  <a:lnTo>
                    <a:pt x="377" y="57"/>
                  </a:lnTo>
                  <a:lnTo>
                    <a:pt x="321" y="50"/>
                  </a:lnTo>
                  <a:lnTo>
                    <a:pt x="307" y="50"/>
                  </a:lnTo>
                  <a:lnTo>
                    <a:pt x="293" y="50"/>
                  </a:lnTo>
                  <a:lnTo>
                    <a:pt x="286" y="43"/>
                  </a:lnTo>
                  <a:lnTo>
                    <a:pt x="286" y="36"/>
                  </a:lnTo>
                  <a:lnTo>
                    <a:pt x="286" y="22"/>
                  </a:lnTo>
                  <a:lnTo>
                    <a:pt x="293" y="7"/>
                  </a:lnTo>
                  <a:lnTo>
                    <a:pt x="300" y="7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70" y="7"/>
                  </a:lnTo>
                  <a:lnTo>
                    <a:pt x="440" y="7"/>
                  </a:lnTo>
                  <a:lnTo>
                    <a:pt x="496" y="7"/>
                  </a:lnTo>
                  <a:lnTo>
                    <a:pt x="593" y="7"/>
                  </a:lnTo>
                  <a:lnTo>
                    <a:pt x="691" y="0"/>
                  </a:lnTo>
                  <a:lnTo>
                    <a:pt x="698" y="0"/>
                  </a:lnTo>
                  <a:lnTo>
                    <a:pt x="705" y="7"/>
                  </a:lnTo>
                  <a:lnTo>
                    <a:pt x="712" y="7"/>
                  </a:lnTo>
                  <a:lnTo>
                    <a:pt x="712" y="22"/>
                  </a:lnTo>
                  <a:lnTo>
                    <a:pt x="712" y="36"/>
                  </a:lnTo>
                  <a:lnTo>
                    <a:pt x="712" y="43"/>
                  </a:lnTo>
                  <a:lnTo>
                    <a:pt x="705" y="50"/>
                  </a:lnTo>
                  <a:lnTo>
                    <a:pt x="691" y="50"/>
                  </a:lnTo>
                  <a:lnTo>
                    <a:pt x="684" y="50"/>
                  </a:lnTo>
                  <a:lnTo>
                    <a:pt x="656" y="57"/>
                  </a:lnTo>
                  <a:lnTo>
                    <a:pt x="628" y="64"/>
                  </a:lnTo>
                  <a:lnTo>
                    <a:pt x="614" y="72"/>
                  </a:lnTo>
                  <a:lnTo>
                    <a:pt x="600" y="86"/>
                  </a:lnTo>
                  <a:lnTo>
                    <a:pt x="593" y="93"/>
                  </a:lnTo>
                  <a:lnTo>
                    <a:pt x="593" y="100"/>
                  </a:lnTo>
                  <a:lnTo>
                    <a:pt x="593" y="107"/>
                  </a:lnTo>
                  <a:lnTo>
                    <a:pt x="593" y="107"/>
                  </a:lnTo>
                  <a:lnTo>
                    <a:pt x="600" y="122"/>
                  </a:lnTo>
                  <a:lnTo>
                    <a:pt x="733" y="443"/>
                  </a:lnTo>
                  <a:lnTo>
                    <a:pt x="733" y="443"/>
                  </a:lnTo>
                  <a:lnTo>
                    <a:pt x="992" y="164"/>
                  </a:lnTo>
                  <a:lnTo>
                    <a:pt x="1005" y="143"/>
                  </a:lnTo>
                  <a:lnTo>
                    <a:pt x="1012" y="122"/>
                  </a:lnTo>
                  <a:lnTo>
                    <a:pt x="1019" y="100"/>
                  </a:lnTo>
                  <a:lnTo>
                    <a:pt x="1019" y="86"/>
                  </a:lnTo>
                  <a:lnTo>
                    <a:pt x="1012" y="72"/>
                  </a:lnTo>
                  <a:lnTo>
                    <a:pt x="998" y="64"/>
                  </a:lnTo>
                  <a:lnTo>
                    <a:pt x="985" y="57"/>
                  </a:lnTo>
                  <a:lnTo>
                    <a:pt x="978" y="57"/>
                  </a:lnTo>
                  <a:lnTo>
                    <a:pt x="964" y="50"/>
                  </a:lnTo>
                  <a:lnTo>
                    <a:pt x="957" y="50"/>
                  </a:lnTo>
                  <a:lnTo>
                    <a:pt x="950" y="50"/>
                  </a:lnTo>
                  <a:lnTo>
                    <a:pt x="943" y="43"/>
                  </a:lnTo>
                  <a:lnTo>
                    <a:pt x="936" y="36"/>
                  </a:lnTo>
                  <a:lnTo>
                    <a:pt x="943" y="22"/>
                  </a:lnTo>
                  <a:lnTo>
                    <a:pt x="943" y="7"/>
                  </a:lnTo>
                  <a:lnTo>
                    <a:pt x="950" y="7"/>
                  </a:lnTo>
                  <a:lnTo>
                    <a:pt x="964" y="0"/>
                  </a:lnTo>
                  <a:lnTo>
                    <a:pt x="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 noEditPoints="1"/>
            </p:cNvSpPr>
            <p:nvPr/>
          </p:nvSpPr>
          <p:spPr bwMode="auto">
            <a:xfrm>
              <a:off x="11599" y="2114"/>
              <a:ext cx="370" cy="1629"/>
            </a:xfrm>
            <a:custGeom>
              <a:avLst/>
              <a:gdLst/>
              <a:ahLst/>
              <a:cxnLst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21" y="0"/>
                </a:cxn>
                <a:cxn ang="0">
                  <a:pos x="42" y="14"/>
                </a:cxn>
                <a:cxn ang="0">
                  <a:pos x="84" y="50"/>
                </a:cxn>
                <a:cxn ang="0">
                  <a:pos x="140" y="114"/>
                </a:cxn>
                <a:cxn ang="0">
                  <a:pos x="203" y="200"/>
                </a:cxn>
                <a:cxn ang="0">
                  <a:pos x="266" y="307"/>
                </a:cxn>
                <a:cxn ang="0">
                  <a:pos x="336" y="493"/>
                </a:cxn>
                <a:cxn ang="0">
                  <a:pos x="363" y="664"/>
                </a:cxn>
                <a:cxn ang="0">
                  <a:pos x="370" y="814"/>
                </a:cxn>
                <a:cxn ang="0">
                  <a:pos x="363" y="964"/>
                </a:cxn>
                <a:cxn ang="0">
                  <a:pos x="336" y="1129"/>
                </a:cxn>
                <a:cxn ang="0">
                  <a:pos x="273" y="1307"/>
                </a:cxn>
                <a:cxn ang="0">
                  <a:pos x="224" y="1407"/>
                </a:cxn>
                <a:cxn ang="0">
                  <a:pos x="168" y="1486"/>
                </a:cxn>
                <a:cxn ang="0">
                  <a:pos x="119" y="1543"/>
                </a:cxn>
                <a:cxn ang="0">
                  <a:pos x="70" y="1593"/>
                </a:cxn>
                <a:cxn ang="0">
                  <a:pos x="35" y="1614"/>
                </a:cxn>
                <a:cxn ang="0">
                  <a:pos x="21" y="1629"/>
                </a:cxn>
                <a:cxn ang="0">
                  <a:pos x="7" y="1621"/>
                </a:cxn>
                <a:cxn ang="0">
                  <a:pos x="7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7" y="1600"/>
                </a:cxn>
                <a:cxn ang="0">
                  <a:pos x="14" y="1593"/>
                </a:cxn>
                <a:cxn ang="0">
                  <a:pos x="21" y="1586"/>
                </a:cxn>
                <a:cxn ang="0">
                  <a:pos x="126" y="1450"/>
                </a:cxn>
                <a:cxn ang="0">
                  <a:pos x="203" y="1307"/>
                </a:cxn>
                <a:cxn ang="0">
                  <a:pos x="245" y="1143"/>
                </a:cxn>
                <a:cxn ang="0">
                  <a:pos x="273" y="979"/>
                </a:cxn>
                <a:cxn ang="0">
                  <a:pos x="280" y="814"/>
                </a:cxn>
                <a:cxn ang="0">
                  <a:pos x="266" y="621"/>
                </a:cxn>
                <a:cxn ang="0">
                  <a:pos x="238" y="443"/>
                </a:cxn>
                <a:cxn ang="0">
                  <a:pos x="189" y="293"/>
                </a:cxn>
                <a:cxn ang="0">
                  <a:pos x="119" y="164"/>
                </a:cxn>
                <a:cxn ang="0">
                  <a:pos x="35" y="57"/>
                </a:cxn>
                <a:cxn ang="0">
                  <a:pos x="14" y="43"/>
                </a:cxn>
                <a:cxn ang="0">
                  <a:pos x="7" y="29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21" y="0"/>
                </a:cxn>
              </a:cxnLst>
              <a:rect l="0" t="0" r="r" b="b"/>
              <a:pathLst>
                <a:path w="370" h="1629">
                  <a:moveTo>
                    <a:pt x="370" y="814"/>
                  </a:moveTo>
                  <a:lnTo>
                    <a:pt x="370" y="814"/>
                  </a:lnTo>
                  <a:lnTo>
                    <a:pt x="370" y="814"/>
                  </a:lnTo>
                  <a:lnTo>
                    <a:pt x="370" y="814"/>
                  </a:lnTo>
                  <a:close/>
                  <a:moveTo>
                    <a:pt x="21" y="0"/>
                  </a:moveTo>
                  <a:lnTo>
                    <a:pt x="42" y="14"/>
                  </a:lnTo>
                  <a:lnTo>
                    <a:pt x="84" y="50"/>
                  </a:lnTo>
                  <a:lnTo>
                    <a:pt x="140" y="114"/>
                  </a:lnTo>
                  <a:lnTo>
                    <a:pt x="203" y="200"/>
                  </a:lnTo>
                  <a:lnTo>
                    <a:pt x="266" y="307"/>
                  </a:lnTo>
                  <a:lnTo>
                    <a:pt x="336" y="493"/>
                  </a:lnTo>
                  <a:lnTo>
                    <a:pt x="363" y="664"/>
                  </a:lnTo>
                  <a:lnTo>
                    <a:pt x="370" y="814"/>
                  </a:lnTo>
                  <a:lnTo>
                    <a:pt x="363" y="964"/>
                  </a:lnTo>
                  <a:lnTo>
                    <a:pt x="336" y="1129"/>
                  </a:lnTo>
                  <a:lnTo>
                    <a:pt x="273" y="1307"/>
                  </a:lnTo>
                  <a:lnTo>
                    <a:pt x="224" y="1407"/>
                  </a:lnTo>
                  <a:lnTo>
                    <a:pt x="168" y="1486"/>
                  </a:lnTo>
                  <a:lnTo>
                    <a:pt x="119" y="1543"/>
                  </a:lnTo>
                  <a:lnTo>
                    <a:pt x="70" y="1593"/>
                  </a:lnTo>
                  <a:lnTo>
                    <a:pt x="35" y="1614"/>
                  </a:lnTo>
                  <a:lnTo>
                    <a:pt x="21" y="1629"/>
                  </a:lnTo>
                  <a:lnTo>
                    <a:pt x="7" y="1621"/>
                  </a:lnTo>
                  <a:lnTo>
                    <a:pt x="7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7" y="1600"/>
                  </a:lnTo>
                  <a:lnTo>
                    <a:pt x="14" y="1593"/>
                  </a:lnTo>
                  <a:lnTo>
                    <a:pt x="21" y="1586"/>
                  </a:lnTo>
                  <a:lnTo>
                    <a:pt x="126" y="1450"/>
                  </a:lnTo>
                  <a:lnTo>
                    <a:pt x="203" y="1307"/>
                  </a:lnTo>
                  <a:lnTo>
                    <a:pt x="245" y="1143"/>
                  </a:lnTo>
                  <a:lnTo>
                    <a:pt x="273" y="979"/>
                  </a:lnTo>
                  <a:lnTo>
                    <a:pt x="280" y="814"/>
                  </a:lnTo>
                  <a:lnTo>
                    <a:pt x="266" y="621"/>
                  </a:lnTo>
                  <a:lnTo>
                    <a:pt x="238" y="443"/>
                  </a:lnTo>
                  <a:lnTo>
                    <a:pt x="189" y="293"/>
                  </a:lnTo>
                  <a:lnTo>
                    <a:pt x="119" y="164"/>
                  </a:lnTo>
                  <a:lnTo>
                    <a:pt x="35" y="57"/>
                  </a:lnTo>
                  <a:lnTo>
                    <a:pt x="14" y="43"/>
                  </a:lnTo>
                  <a:lnTo>
                    <a:pt x="7" y="29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7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 noEditPoints="1"/>
            </p:cNvSpPr>
            <p:nvPr/>
          </p:nvSpPr>
          <p:spPr bwMode="auto">
            <a:xfrm>
              <a:off x="12654" y="2735"/>
              <a:ext cx="1061" cy="379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6" y="315"/>
                </a:cxn>
                <a:cxn ang="0">
                  <a:pos x="1020" y="315"/>
                </a:cxn>
                <a:cxn ang="0">
                  <a:pos x="1034" y="322"/>
                </a:cxn>
                <a:cxn ang="0">
                  <a:pos x="1040" y="322"/>
                </a:cxn>
                <a:cxn ang="0">
                  <a:pos x="1054" y="329"/>
                </a:cxn>
                <a:cxn ang="0">
                  <a:pos x="1061" y="336"/>
                </a:cxn>
                <a:cxn ang="0">
                  <a:pos x="1061" y="350"/>
                </a:cxn>
                <a:cxn ang="0">
                  <a:pos x="1061" y="365"/>
                </a:cxn>
                <a:cxn ang="0">
                  <a:pos x="1054" y="372"/>
                </a:cxn>
                <a:cxn ang="0">
                  <a:pos x="1040" y="379"/>
                </a:cxn>
                <a:cxn ang="0">
                  <a:pos x="1034" y="379"/>
                </a:cxn>
                <a:cxn ang="0">
                  <a:pos x="1020" y="379"/>
                </a:cxn>
                <a:cxn ang="0">
                  <a:pos x="1006" y="379"/>
                </a:cxn>
                <a:cxn ang="0">
                  <a:pos x="56" y="379"/>
                </a:cxn>
                <a:cxn ang="0">
                  <a:pos x="42" y="379"/>
                </a:cxn>
                <a:cxn ang="0">
                  <a:pos x="35" y="379"/>
                </a:cxn>
                <a:cxn ang="0">
                  <a:pos x="21" y="379"/>
                </a:cxn>
                <a:cxn ang="0">
                  <a:pos x="14" y="372"/>
                </a:cxn>
                <a:cxn ang="0">
                  <a:pos x="7" y="365"/>
                </a:cxn>
                <a:cxn ang="0">
                  <a:pos x="0" y="350"/>
                </a:cxn>
                <a:cxn ang="0">
                  <a:pos x="7" y="336"/>
                </a:cxn>
                <a:cxn ang="0">
                  <a:pos x="14" y="329"/>
                </a:cxn>
                <a:cxn ang="0">
                  <a:pos x="21" y="322"/>
                </a:cxn>
                <a:cxn ang="0">
                  <a:pos x="35" y="322"/>
                </a:cxn>
                <a:cxn ang="0">
                  <a:pos x="42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8"/>
                </a:cxn>
                <a:cxn ang="0">
                  <a:pos x="1040" y="8"/>
                </a:cxn>
                <a:cxn ang="0">
                  <a:pos x="1054" y="15"/>
                </a:cxn>
                <a:cxn ang="0">
                  <a:pos x="1061" y="22"/>
                </a:cxn>
                <a:cxn ang="0">
                  <a:pos x="1061" y="36"/>
                </a:cxn>
                <a:cxn ang="0">
                  <a:pos x="1061" y="50"/>
                </a:cxn>
                <a:cxn ang="0">
                  <a:pos x="1054" y="58"/>
                </a:cxn>
                <a:cxn ang="0">
                  <a:pos x="1040" y="65"/>
                </a:cxn>
                <a:cxn ang="0">
                  <a:pos x="1034" y="65"/>
                </a:cxn>
                <a:cxn ang="0">
                  <a:pos x="1020" y="65"/>
                </a:cxn>
                <a:cxn ang="0">
                  <a:pos x="1006" y="65"/>
                </a:cxn>
                <a:cxn ang="0">
                  <a:pos x="56" y="65"/>
                </a:cxn>
                <a:cxn ang="0">
                  <a:pos x="42" y="65"/>
                </a:cxn>
                <a:cxn ang="0">
                  <a:pos x="35" y="65"/>
                </a:cxn>
                <a:cxn ang="0">
                  <a:pos x="21" y="65"/>
                </a:cxn>
                <a:cxn ang="0">
                  <a:pos x="14" y="58"/>
                </a:cxn>
                <a:cxn ang="0">
                  <a:pos x="7" y="50"/>
                </a:cxn>
                <a:cxn ang="0">
                  <a:pos x="0" y="36"/>
                </a:cxn>
                <a:cxn ang="0">
                  <a:pos x="7" y="22"/>
                </a:cxn>
                <a:cxn ang="0">
                  <a:pos x="14" y="15"/>
                </a:cxn>
                <a:cxn ang="0">
                  <a:pos x="21" y="8"/>
                </a:cxn>
                <a:cxn ang="0">
                  <a:pos x="35" y="8"/>
                </a:cxn>
                <a:cxn ang="0">
                  <a:pos x="42" y="0"/>
                </a:cxn>
                <a:cxn ang="0">
                  <a:pos x="56" y="0"/>
                </a:cxn>
              </a:cxnLst>
              <a:rect l="0" t="0" r="r" b="b"/>
              <a:pathLst>
                <a:path w="1061" h="379">
                  <a:moveTo>
                    <a:pt x="56" y="315"/>
                  </a:moveTo>
                  <a:lnTo>
                    <a:pt x="1006" y="315"/>
                  </a:lnTo>
                  <a:lnTo>
                    <a:pt x="1020" y="315"/>
                  </a:lnTo>
                  <a:lnTo>
                    <a:pt x="1034" y="322"/>
                  </a:lnTo>
                  <a:lnTo>
                    <a:pt x="1040" y="322"/>
                  </a:lnTo>
                  <a:lnTo>
                    <a:pt x="1054" y="329"/>
                  </a:lnTo>
                  <a:lnTo>
                    <a:pt x="1061" y="336"/>
                  </a:lnTo>
                  <a:lnTo>
                    <a:pt x="1061" y="350"/>
                  </a:lnTo>
                  <a:lnTo>
                    <a:pt x="1061" y="365"/>
                  </a:lnTo>
                  <a:lnTo>
                    <a:pt x="1054" y="372"/>
                  </a:lnTo>
                  <a:lnTo>
                    <a:pt x="1040" y="379"/>
                  </a:lnTo>
                  <a:lnTo>
                    <a:pt x="1034" y="379"/>
                  </a:lnTo>
                  <a:lnTo>
                    <a:pt x="1020" y="379"/>
                  </a:lnTo>
                  <a:lnTo>
                    <a:pt x="1006" y="379"/>
                  </a:lnTo>
                  <a:lnTo>
                    <a:pt x="56" y="379"/>
                  </a:lnTo>
                  <a:lnTo>
                    <a:pt x="42" y="379"/>
                  </a:lnTo>
                  <a:lnTo>
                    <a:pt x="35" y="379"/>
                  </a:lnTo>
                  <a:lnTo>
                    <a:pt x="21" y="379"/>
                  </a:lnTo>
                  <a:lnTo>
                    <a:pt x="14" y="372"/>
                  </a:lnTo>
                  <a:lnTo>
                    <a:pt x="7" y="365"/>
                  </a:lnTo>
                  <a:lnTo>
                    <a:pt x="0" y="350"/>
                  </a:lnTo>
                  <a:lnTo>
                    <a:pt x="7" y="336"/>
                  </a:lnTo>
                  <a:lnTo>
                    <a:pt x="14" y="329"/>
                  </a:lnTo>
                  <a:lnTo>
                    <a:pt x="21" y="322"/>
                  </a:lnTo>
                  <a:lnTo>
                    <a:pt x="35" y="322"/>
                  </a:lnTo>
                  <a:lnTo>
                    <a:pt x="42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8"/>
                  </a:lnTo>
                  <a:lnTo>
                    <a:pt x="1040" y="8"/>
                  </a:lnTo>
                  <a:lnTo>
                    <a:pt x="1054" y="15"/>
                  </a:lnTo>
                  <a:lnTo>
                    <a:pt x="1061" y="22"/>
                  </a:lnTo>
                  <a:lnTo>
                    <a:pt x="1061" y="36"/>
                  </a:lnTo>
                  <a:lnTo>
                    <a:pt x="1061" y="50"/>
                  </a:lnTo>
                  <a:lnTo>
                    <a:pt x="1054" y="58"/>
                  </a:lnTo>
                  <a:lnTo>
                    <a:pt x="1040" y="65"/>
                  </a:lnTo>
                  <a:lnTo>
                    <a:pt x="1034" y="65"/>
                  </a:lnTo>
                  <a:lnTo>
                    <a:pt x="1020" y="65"/>
                  </a:lnTo>
                  <a:lnTo>
                    <a:pt x="1006" y="65"/>
                  </a:lnTo>
                  <a:lnTo>
                    <a:pt x="56" y="65"/>
                  </a:lnTo>
                  <a:lnTo>
                    <a:pt x="42" y="65"/>
                  </a:lnTo>
                  <a:lnTo>
                    <a:pt x="35" y="65"/>
                  </a:lnTo>
                  <a:lnTo>
                    <a:pt x="21" y="65"/>
                  </a:lnTo>
                  <a:lnTo>
                    <a:pt x="14" y="58"/>
                  </a:lnTo>
                  <a:lnTo>
                    <a:pt x="7" y="50"/>
                  </a:lnTo>
                  <a:lnTo>
                    <a:pt x="0" y="36"/>
                  </a:lnTo>
                  <a:lnTo>
                    <a:pt x="7" y="22"/>
                  </a:lnTo>
                  <a:lnTo>
                    <a:pt x="14" y="15"/>
                  </a:lnTo>
                  <a:lnTo>
                    <a:pt x="21" y="8"/>
                  </a:lnTo>
                  <a:lnTo>
                    <a:pt x="35" y="8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14372" y="2114"/>
              <a:ext cx="566" cy="1629"/>
            </a:xfrm>
            <a:custGeom>
              <a:avLst/>
              <a:gdLst/>
              <a:ahLst/>
              <a:cxnLst>
                <a:cxn ang="0">
                  <a:pos x="545" y="0"/>
                </a:cxn>
                <a:cxn ang="0">
                  <a:pos x="566" y="7"/>
                </a:cxn>
                <a:cxn ang="0">
                  <a:pos x="566" y="29"/>
                </a:cxn>
                <a:cxn ang="0">
                  <a:pos x="552" y="36"/>
                </a:cxn>
                <a:cxn ang="0">
                  <a:pos x="398" y="86"/>
                </a:cxn>
                <a:cxn ang="0">
                  <a:pos x="342" y="171"/>
                </a:cxn>
                <a:cxn ang="0">
                  <a:pos x="335" y="607"/>
                </a:cxn>
                <a:cxn ang="0">
                  <a:pos x="293" y="729"/>
                </a:cxn>
                <a:cxn ang="0">
                  <a:pos x="147" y="814"/>
                </a:cxn>
                <a:cxn ang="0">
                  <a:pos x="272" y="879"/>
                </a:cxn>
                <a:cxn ang="0">
                  <a:pos x="328" y="971"/>
                </a:cxn>
                <a:cxn ang="0">
                  <a:pos x="335" y="1371"/>
                </a:cxn>
                <a:cxn ang="0">
                  <a:pos x="335" y="1421"/>
                </a:cxn>
                <a:cxn ang="0">
                  <a:pos x="335" y="1443"/>
                </a:cxn>
                <a:cxn ang="0">
                  <a:pos x="363" y="1507"/>
                </a:cxn>
                <a:cxn ang="0">
                  <a:pos x="468" y="1579"/>
                </a:cxn>
                <a:cxn ang="0">
                  <a:pos x="552" y="1593"/>
                </a:cxn>
                <a:cxn ang="0">
                  <a:pos x="566" y="1600"/>
                </a:cxn>
                <a:cxn ang="0">
                  <a:pos x="566" y="1621"/>
                </a:cxn>
                <a:cxn ang="0">
                  <a:pos x="545" y="1629"/>
                </a:cxn>
                <a:cxn ang="0">
                  <a:pos x="461" y="1621"/>
                </a:cxn>
                <a:cxn ang="0">
                  <a:pos x="307" y="1557"/>
                </a:cxn>
                <a:cxn ang="0">
                  <a:pos x="230" y="1443"/>
                </a:cxn>
                <a:cxn ang="0">
                  <a:pos x="230" y="1057"/>
                </a:cxn>
                <a:cxn ang="0">
                  <a:pos x="230" y="1007"/>
                </a:cxn>
                <a:cxn ang="0">
                  <a:pos x="230" y="986"/>
                </a:cxn>
                <a:cxn ang="0">
                  <a:pos x="202" y="921"/>
                </a:cxn>
                <a:cxn ang="0">
                  <a:pos x="98" y="843"/>
                </a:cxn>
                <a:cxn ang="0">
                  <a:pos x="14" y="829"/>
                </a:cxn>
                <a:cxn ang="0">
                  <a:pos x="0" y="821"/>
                </a:cxn>
                <a:cxn ang="0">
                  <a:pos x="0" y="807"/>
                </a:cxn>
                <a:cxn ang="0">
                  <a:pos x="14" y="793"/>
                </a:cxn>
                <a:cxn ang="0">
                  <a:pos x="112" y="779"/>
                </a:cxn>
                <a:cxn ang="0">
                  <a:pos x="209" y="693"/>
                </a:cxn>
                <a:cxn ang="0">
                  <a:pos x="230" y="579"/>
                </a:cxn>
                <a:cxn ang="0">
                  <a:pos x="244" y="136"/>
                </a:cxn>
                <a:cxn ang="0">
                  <a:pos x="356" y="36"/>
                </a:cxn>
                <a:cxn ang="0">
                  <a:pos x="538" y="0"/>
                </a:cxn>
              </a:cxnLst>
              <a:rect l="0" t="0" r="r" b="b"/>
              <a:pathLst>
                <a:path w="566" h="1629">
                  <a:moveTo>
                    <a:pt x="538" y="0"/>
                  </a:moveTo>
                  <a:lnTo>
                    <a:pt x="545" y="0"/>
                  </a:lnTo>
                  <a:lnTo>
                    <a:pt x="559" y="0"/>
                  </a:lnTo>
                  <a:lnTo>
                    <a:pt x="566" y="7"/>
                  </a:lnTo>
                  <a:lnTo>
                    <a:pt x="566" y="21"/>
                  </a:lnTo>
                  <a:lnTo>
                    <a:pt x="566" y="29"/>
                  </a:lnTo>
                  <a:lnTo>
                    <a:pt x="559" y="36"/>
                  </a:lnTo>
                  <a:lnTo>
                    <a:pt x="552" y="36"/>
                  </a:lnTo>
                  <a:lnTo>
                    <a:pt x="461" y="50"/>
                  </a:lnTo>
                  <a:lnTo>
                    <a:pt x="398" y="86"/>
                  </a:lnTo>
                  <a:lnTo>
                    <a:pt x="363" y="129"/>
                  </a:lnTo>
                  <a:lnTo>
                    <a:pt x="342" y="171"/>
                  </a:lnTo>
                  <a:lnTo>
                    <a:pt x="335" y="214"/>
                  </a:lnTo>
                  <a:lnTo>
                    <a:pt x="335" y="607"/>
                  </a:lnTo>
                  <a:lnTo>
                    <a:pt x="321" y="671"/>
                  </a:lnTo>
                  <a:lnTo>
                    <a:pt x="293" y="729"/>
                  </a:lnTo>
                  <a:lnTo>
                    <a:pt x="230" y="779"/>
                  </a:lnTo>
                  <a:lnTo>
                    <a:pt x="147" y="814"/>
                  </a:lnTo>
                  <a:lnTo>
                    <a:pt x="216" y="836"/>
                  </a:lnTo>
                  <a:lnTo>
                    <a:pt x="272" y="879"/>
                  </a:lnTo>
                  <a:lnTo>
                    <a:pt x="314" y="921"/>
                  </a:lnTo>
                  <a:lnTo>
                    <a:pt x="328" y="971"/>
                  </a:lnTo>
                  <a:lnTo>
                    <a:pt x="335" y="1029"/>
                  </a:lnTo>
                  <a:lnTo>
                    <a:pt x="335" y="1371"/>
                  </a:lnTo>
                  <a:lnTo>
                    <a:pt x="335" y="1400"/>
                  </a:lnTo>
                  <a:lnTo>
                    <a:pt x="335" y="1421"/>
                  </a:lnTo>
                  <a:lnTo>
                    <a:pt x="335" y="1436"/>
                  </a:lnTo>
                  <a:lnTo>
                    <a:pt x="335" y="1443"/>
                  </a:lnTo>
                  <a:lnTo>
                    <a:pt x="342" y="1450"/>
                  </a:lnTo>
                  <a:lnTo>
                    <a:pt x="363" y="1507"/>
                  </a:lnTo>
                  <a:lnTo>
                    <a:pt x="412" y="1550"/>
                  </a:lnTo>
                  <a:lnTo>
                    <a:pt x="468" y="1579"/>
                  </a:lnTo>
                  <a:lnTo>
                    <a:pt x="538" y="1593"/>
                  </a:lnTo>
                  <a:lnTo>
                    <a:pt x="552" y="1593"/>
                  </a:lnTo>
                  <a:lnTo>
                    <a:pt x="559" y="1593"/>
                  </a:lnTo>
                  <a:lnTo>
                    <a:pt x="566" y="1600"/>
                  </a:lnTo>
                  <a:lnTo>
                    <a:pt x="566" y="1607"/>
                  </a:lnTo>
                  <a:lnTo>
                    <a:pt x="566" y="1621"/>
                  </a:lnTo>
                  <a:lnTo>
                    <a:pt x="559" y="1621"/>
                  </a:lnTo>
                  <a:lnTo>
                    <a:pt x="545" y="1629"/>
                  </a:lnTo>
                  <a:lnTo>
                    <a:pt x="538" y="1629"/>
                  </a:lnTo>
                  <a:lnTo>
                    <a:pt x="461" y="1621"/>
                  </a:lnTo>
                  <a:lnTo>
                    <a:pt x="377" y="1600"/>
                  </a:lnTo>
                  <a:lnTo>
                    <a:pt x="307" y="1557"/>
                  </a:lnTo>
                  <a:lnTo>
                    <a:pt x="251" y="1500"/>
                  </a:lnTo>
                  <a:lnTo>
                    <a:pt x="230" y="1443"/>
                  </a:lnTo>
                  <a:lnTo>
                    <a:pt x="230" y="1379"/>
                  </a:lnTo>
                  <a:lnTo>
                    <a:pt x="230" y="1057"/>
                  </a:lnTo>
                  <a:lnTo>
                    <a:pt x="230" y="1029"/>
                  </a:lnTo>
                  <a:lnTo>
                    <a:pt x="230" y="1007"/>
                  </a:lnTo>
                  <a:lnTo>
                    <a:pt x="230" y="993"/>
                  </a:lnTo>
                  <a:lnTo>
                    <a:pt x="230" y="986"/>
                  </a:lnTo>
                  <a:lnTo>
                    <a:pt x="223" y="979"/>
                  </a:lnTo>
                  <a:lnTo>
                    <a:pt x="202" y="921"/>
                  </a:lnTo>
                  <a:lnTo>
                    <a:pt x="161" y="879"/>
                  </a:lnTo>
                  <a:lnTo>
                    <a:pt x="98" y="843"/>
                  </a:lnTo>
                  <a:lnTo>
                    <a:pt x="28" y="829"/>
                  </a:lnTo>
                  <a:lnTo>
                    <a:pt x="14" y="829"/>
                  </a:lnTo>
                  <a:lnTo>
                    <a:pt x="7" y="829"/>
                  </a:lnTo>
                  <a:lnTo>
                    <a:pt x="0" y="821"/>
                  </a:lnTo>
                  <a:lnTo>
                    <a:pt x="0" y="814"/>
                  </a:lnTo>
                  <a:lnTo>
                    <a:pt x="0" y="807"/>
                  </a:lnTo>
                  <a:lnTo>
                    <a:pt x="7" y="800"/>
                  </a:lnTo>
                  <a:lnTo>
                    <a:pt x="14" y="793"/>
                  </a:lnTo>
                  <a:lnTo>
                    <a:pt x="56" y="793"/>
                  </a:lnTo>
                  <a:lnTo>
                    <a:pt x="112" y="779"/>
                  </a:lnTo>
                  <a:lnTo>
                    <a:pt x="168" y="743"/>
                  </a:lnTo>
                  <a:lnTo>
                    <a:pt x="209" y="693"/>
                  </a:lnTo>
                  <a:lnTo>
                    <a:pt x="230" y="636"/>
                  </a:lnTo>
                  <a:lnTo>
                    <a:pt x="230" y="579"/>
                  </a:lnTo>
                  <a:lnTo>
                    <a:pt x="230" y="207"/>
                  </a:lnTo>
                  <a:lnTo>
                    <a:pt x="244" y="136"/>
                  </a:lnTo>
                  <a:lnTo>
                    <a:pt x="293" y="79"/>
                  </a:lnTo>
                  <a:lnTo>
                    <a:pt x="356" y="36"/>
                  </a:lnTo>
                  <a:lnTo>
                    <a:pt x="440" y="7"/>
                  </a:lnTo>
                  <a:lnTo>
                    <a:pt x="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 noEditPoints="1"/>
            </p:cNvSpPr>
            <p:nvPr/>
          </p:nvSpPr>
          <p:spPr bwMode="auto">
            <a:xfrm>
              <a:off x="15140" y="2207"/>
              <a:ext cx="838" cy="1457"/>
            </a:xfrm>
            <a:custGeom>
              <a:avLst/>
              <a:gdLst/>
              <a:ahLst/>
              <a:cxnLst>
                <a:cxn ang="0">
                  <a:pos x="356" y="1114"/>
                </a:cxn>
                <a:cxn ang="0">
                  <a:pos x="559" y="1028"/>
                </a:cxn>
                <a:cxn ang="0">
                  <a:pos x="685" y="864"/>
                </a:cxn>
                <a:cxn ang="0">
                  <a:pos x="733" y="664"/>
                </a:cxn>
                <a:cxn ang="0">
                  <a:pos x="692" y="528"/>
                </a:cxn>
                <a:cxn ang="0">
                  <a:pos x="587" y="457"/>
                </a:cxn>
                <a:cxn ang="0">
                  <a:pos x="475" y="443"/>
                </a:cxn>
                <a:cxn ang="0">
                  <a:pos x="280" y="521"/>
                </a:cxn>
                <a:cxn ang="0">
                  <a:pos x="147" y="693"/>
                </a:cxn>
                <a:cxn ang="0">
                  <a:pos x="105" y="886"/>
                </a:cxn>
                <a:cxn ang="0">
                  <a:pos x="154" y="1036"/>
                </a:cxn>
                <a:cxn ang="0">
                  <a:pos x="259" y="1100"/>
                </a:cxn>
                <a:cxn ang="0">
                  <a:pos x="475" y="443"/>
                </a:cxn>
                <a:cxn ang="0">
                  <a:pos x="615" y="0"/>
                </a:cxn>
                <a:cxn ang="0">
                  <a:pos x="622" y="14"/>
                </a:cxn>
                <a:cxn ang="0">
                  <a:pos x="622" y="21"/>
                </a:cxn>
                <a:cxn ang="0">
                  <a:pos x="622" y="36"/>
                </a:cxn>
                <a:cxn ang="0">
                  <a:pos x="531" y="407"/>
                </a:cxn>
                <a:cxn ang="0">
                  <a:pos x="706" y="464"/>
                </a:cxn>
                <a:cxn ang="0">
                  <a:pos x="803" y="571"/>
                </a:cxn>
                <a:cxn ang="0">
                  <a:pos x="838" y="700"/>
                </a:cxn>
                <a:cxn ang="0">
                  <a:pos x="740" y="950"/>
                </a:cxn>
                <a:cxn ang="0">
                  <a:pos x="496" y="1121"/>
                </a:cxn>
                <a:cxn ang="0">
                  <a:pos x="287" y="1386"/>
                </a:cxn>
                <a:cxn ang="0">
                  <a:pos x="280" y="1421"/>
                </a:cxn>
                <a:cxn ang="0">
                  <a:pos x="273" y="1450"/>
                </a:cxn>
                <a:cxn ang="0">
                  <a:pos x="266" y="1457"/>
                </a:cxn>
                <a:cxn ang="0">
                  <a:pos x="245" y="1457"/>
                </a:cxn>
                <a:cxn ang="0">
                  <a:pos x="238" y="1450"/>
                </a:cxn>
                <a:cxn ang="0">
                  <a:pos x="238" y="1421"/>
                </a:cxn>
                <a:cxn ang="0">
                  <a:pos x="273" y="1300"/>
                </a:cxn>
                <a:cxn ang="0">
                  <a:pos x="203" y="1128"/>
                </a:cxn>
                <a:cxn ang="0">
                  <a:pos x="56" y="1021"/>
                </a:cxn>
                <a:cxn ang="0">
                  <a:pos x="0" y="857"/>
                </a:cxn>
                <a:cxn ang="0">
                  <a:pos x="70" y="643"/>
                </a:cxn>
                <a:cxn ang="0">
                  <a:pos x="252" y="478"/>
                </a:cxn>
                <a:cxn ang="0">
                  <a:pos x="489" y="407"/>
                </a:cxn>
                <a:cxn ang="0">
                  <a:pos x="587" y="14"/>
                </a:cxn>
                <a:cxn ang="0">
                  <a:pos x="594" y="0"/>
                </a:cxn>
              </a:cxnLst>
              <a:rect l="0" t="0" r="r" b="b"/>
              <a:pathLst>
                <a:path w="838" h="1457">
                  <a:moveTo>
                    <a:pt x="524" y="443"/>
                  </a:moveTo>
                  <a:lnTo>
                    <a:pt x="356" y="1114"/>
                  </a:lnTo>
                  <a:lnTo>
                    <a:pt x="468" y="1086"/>
                  </a:lnTo>
                  <a:lnTo>
                    <a:pt x="559" y="1028"/>
                  </a:lnTo>
                  <a:lnTo>
                    <a:pt x="636" y="957"/>
                  </a:lnTo>
                  <a:lnTo>
                    <a:pt x="685" y="864"/>
                  </a:lnTo>
                  <a:lnTo>
                    <a:pt x="720" y="764"/>
                  </a:lnTo>
                  <a:lnTo>
                    <a:pt x="733" y="664"/>
                  </a:lnTo>
                  <a:lnTo>
                    <a:pt x="720" y="586"/>
                  </a:lnTo>
                  <a:lnTo>
                    <a:pt x="692" y="528"/>
                  </a:lnTo>
                  <a:lnTo>
                    <a:pt x="650" y="486"/>
                  </a:lnTo>
                  <a:lnTo>
                    <a:pt x="587" y="457"/>
                  </a:lnTo>
                  <a:lnTo>
                    <a:pt x="524" y="443"/>
                  </a:lnTo>
                  <a:close/>
                  <a:moveTo>
                    <a:pt x="475" y="443"/>
                  </a:moveTo>
                  <a:lnTo>
                    <a:pt x="370" y="471"/>
                  </a:lnTo>
                  <a:lnTo>
                    <a:pt x="280" y="521"/>
                  </a:lnTo>
                  <a:lnTo>
                    <a:pt x="203" y="600"/>
                  </a:lnTo>
                  <a:lnTo>
                    <a:pt x="147" y="693"/>
                  </a:lnTo>
                  <a:lnTo>
                    <a:pt x="119" y="786"/>
                  </a:lnTo>
                  <a:lnTo>
                    <a:pt x="105" y="886"/>
                  </a:lnTo>
                  <a:lnTo>
                    <a:pt x="119" y="971"/>
                  </a:lnTo>
                  <a:lnTo>
                    <a:pt x="154" y="1036"/>
                  </a:lnTo>
                  <a:lnTo>
                    <a:pt x="203" y="1078"/>
                  </a:lnTo>
                  <a:lnTo>
                    <a:pt x="259" y="1100"/>
                  </a:lnTo>
                  <a:lnTo>
                    <a:pt x="314" y="1114"/>
                  </a:lnTo>
                  <a:lnTo>
                    <a:pt x="475" y="443"/>
                  </a:lnTo>
                  <a:close/>
                  <a:moveTo>
                    <a:pt x="608" y="0"/>
                  </a:moveTo>
                  <a:lnTo>
                    <a:pt x="615" y="0"/>
                  </a:lnTo>
                  <a:lnTo>
                    <a:pt x="622" y="7"/>
                  </a:lnTo>
                  <a:lnTo>
                    <a:pt x="622" y="14"/>
                  </a:lnTo>
                  <a:lnTo>
                    <a:pt x="622" y="14"/>
                  </a:lnTo>
                  <a:lnTo>
                    <a:pt x="622" y="21"/>
                  </a:lnTo>
                  <a:lnTo>
                    <a:pt x="622" y="28"/>
                  </a:lnTo>
                  <a:lnTo>
                    <a:pt x="622" y="36"/>
                  </a:lnTo>
                  <a:lnTo>
                    <a:pt x="622" y="36"/>
                  </a:lnTo>
                  <a:lnTo>
                    <a:pt x="531" y="407"/>
                  </a:lnTo>
                  <a:lnTo>
                    <a:pt x="629" y="428"/>
                  </a:lnTo>
                  <a:lnTo>
                    <a:pt x="706" y="464"/>
                  </a:lnTo>
                  <a:lnTo>
                    <a:pt x="768" y="514"/>
                  </a:lnTo>
                  <a:lnTo>
                    <a:pt x="803" y="571"/>
                  </a:lnTo>
                  <a:lnTo>
                    <a:pt x="831" y="636"/>
                  </a:lnTo>
                  <a:lnTo>
                    <a:pt x="838" y="700"/>
                  </a:lnTo>
                  <a:lnTo>
                    <a:pt x="810" y="828"/>
                  </a:lnTo>
                  <a:lnTo>
                    <a:pt x="740" y="950"/>
                  </a:lnTo>
                  <a:lnTo>
                    <a:pt x="629" y="1050"/>
                  </a:lnTo>
                  <a:lnTo>
                    <a:pt x="496" y="1121"/>
                  </a:lnTo>
                  <a:lnTo>
                    <a:pt x="349" y="1150"/>
                  </a:lnTo>
                  <a:lnTo>
                    <a:pt x="287" y="1386"/>
                  </a:lnTo>
                  <a:lnTo>
                    <a:pt x="287" y="1407"/>
                  </a:lnTo>
                  <a:lnTo>
                    <a:pt x="280" y="1421"/>
                  </a:lnTo>
                  <a:lnTo>
                    <a:pt x="280" y="1436"/>
                  </a:lnTo>
                  <a:lnTo>
                    <a:pt x="273" y="1450"/>
                  </a:lnTo>
                  <a:lnTo>
                    <a:pt x="273" y="1457"/>
                  </a:lnTo>
                  <a:lnTo>
                    <a:pt x="266" y="1457"/>
                  </a:lnTo>
                  <a:lnTo>
                    <a:pt x="252" y="1457"/>
                  </a:lnTo>
                  <a:lnTo>
                    <a:pt x="245" y="1457"/>
                  </a:lnTo>
                  <a:lnTo>
                    <a:pt x="245" y="1457"/>
                  </a:lnTo>
                  <a:lnTo>
                    <a:pt x="238" y="1450"/>
                  </a:lnTo>
                  <a:lnTo>
                    <a:pt x="238" y="1443"/>
                  </a:lnTo>
                  <a:lnTo>
                    <a:pt x="238" y="1421"/>
                  </a:lnTo>
                  <a:lnTo>
                    <a:pt x="252" y="1371"/>
                  </a:lnTo>
                  <a:lnTo>
                    <a:pt x="273" y="1300"/>
                  </a:lnTo>
                  <a:lnTo>
                    <a:pt x="307" y="1150"/>
                  </a:lnTo>
                  <a:lnTo>
                    <a:pt x="203" y="1128"/>
                  </a:lnTo>
                  <a:lnTo>
                    <a:pt x="112" y="1086"/>
                  </a:lnTo>
                  <a:lnTo>
                    <a:pt x="56" y="1021"/>
                  </a:lnTo>
                  <a:lnTo>
                    <a:pt x="14" y="943"/>
                  </a:lnTo>
                  <a:lnTo>
                    <a:pt x="0" y="857"/>
                  </a:lnTo>
                  <a:lnTo>
                    <a:pt x="21" y="743"/>
                  </a:lnTo>
                  <a:lnTo>
                    <a:pt x="70" y="643"/>
                  </a:lnTo>
                  <a:lnTo>
                    <a:pt x="147" y="550"/>
                  </a:lnTo>
                  <a:lnTo>
                    <a:pt x="252" y="478"/>
                  </a:lnTo>
                  <a:lnTo>
                    <a:pt x="363" y="428"/>
                  </a:lnTo>
                  <a:lnTo>
                    <a:pt x="489" y="407"/>
                  </a:lnTo>
                  <a:lnTo>
                    <a:pt x="580" y="28"/>
                  </a:lnTo>
                  <a:lnTo>
                    <a:pt x="587" y="14"/>
                  </a:lnTo>
                  <a:lnTo>
                    <a:pt x="587" y="7"/>
                  </a:lnTo>
                  <a:lnTo>
                    <a:pt x="594" y="0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 noEditPoints="1"/>
            </p:cNvSpPr>
            <p:nvPr/>
          </p:nvSpPr>
          <p:spPr bwMode="auto">
            <a:xfrm>
              <a:off x="16586" y="2635"/>
              <a:ext cx="167" cy="700"/>
            </a:xfrm>
            <a:custGeom>
              <a:avLst/>
              <a:gdLst/>
              <a:ahLst/>
              <a:cxnLst>
                <a:cxn ang="0">
                  <a:pos x="84" y="529"/>
                </a:cxn>
                <a:cxn ang="0">
                  <a:pos x="105" y="529"/>
                </a:cxn>
                <a:cxn ang="0">
                  <a:pos x="133" y="543"/>
                </a:cxn>
                <a:cxn ang="0">
                  <a:pos x="147" y="565"/>
                </a:cxn>
                <a:cxn ang="0">
                  <a:pos x="160" y="586"/>
                </a:cxn>
                <a:cxn ang="0">
                  <a:pos x="167" y="615"/>
                </a:cxn>
                <a:cxn ang="0">
                  <a:pos x="160" y="643"/>
                </a:cxn>
                <a:cxn ang="0">
                  <a:pos x="147" y="665"/>
                </a:cxn>
                <a:cxn ang="0">
                  <a:pos x="133" y="686"/>
                </a:cxn>
                <a:cxn ang="0">
                  <a:pos x="105" y="693"/>
                </a:cxn>
                <a:cxn ang="0">
                  <a:pos x="84" y="700"/>
                </a:cxn>
                <a:cxn ang="0">
                  <a:pos x="56" y="693"/>
                </a:cxn>
                <a:cxn ang="0">
                  <a:pos x="35" y="686"/>
                </a:cxn>
                <a:cxn ang="0">
                  <a:pos x="14" y="665"/>
                </a:cxn>
                <a:cxn ang="0">
                  <a:pos x="0" y="643"/>
                </a:cxn>
                <a:cxn ang="0">
                  <a:pos x="0" y="615"/>
                </a:cxn>
                <a:cxn ang="0">
                  <a:pos x="0" y="586"/>
                </a:cxn>
                <a:cxn ang="0">
                  <a:pos x="14" y="565"/>
                </a:cxn>
                <a:cxn ang="0">
                  <a:pos x="35" y="543"/>
                </a:cxn>
                <a:cxn ang="0">
                  <a:pos x="56" y="529"/>
                </a:cxn>
                <a:cxn ang="0">
                  <a:pos x="84" y="529"/>
                </a:cxn>
                <a:cxn ang="0">
                  <a:pos x="84" y="0"/>
                </a:cxn>
                <a:cxn ang="0">
                  <a:pos x="105" y="0"/>
                </a:cxn>
                <a:cxn ang="0">
                  <a:pos x="133" y="15"/>
                </a:cxn>
                <a:cxn ang="0">
                  <a:pos x="147" y="36"/>
                </a:cxn>
                <a:cxn ang="0">
                  <a:pos x="160" y="58"/>
                </a:cxn>
                <a:cxn ang="0">
                  <a:pos x="167" y="86"/>
                </a:cxn>
                <a:cxn ang="0">
                  <a:pos x="160" y="115"/>
                </a:cxn>
                <a:cxn ang="0">
                  <a:pos x="147" y="136"/>
                </a:cxn>
                <a:cxn ang="0">
                  <a:pos x="133" y="150"/>
                </a:cxn>
                <a:cxn ang="0">
                  <a:pos x="105" y="165"/>
                </a:cxn>
                <a:cxn ang="0">
                  <a:pos x="84" y="172"/>
                </a:cxn>
                <a:cxn ang="0">
                  <a:pos x="56" y="165"/>
                </a:cxn>
                <a:cxn ang="0">
                  <a:pos x="35" y="150"/>
                </a:cxn>
                <a:cxn ang="0">
                  <a:pos x="14" y="136"/>
                </a:cxn>
                <a:cxn ang="0">
                  <a:pos x="0" y="115"/>
                </a:cxn>
                <a:cxn ang="0">
                  <a:pos x="0" y="86"/>
                </a:cxn>
                <a:cxn ang="0">
                  <a:pos x="0" y="58"/>
                </a:cxn>
                <a:cxn ang="0">
                  <a:pos x="14" y="36"/>
                </a:cxn>
                <a:cxn ang="0">
                  <a:pos x="35" y="15"/>
                </a:cxn>
                <a:cxn ang="0">
                  <a:pos x="56" y="0"/>
                </a:cxn>
                <a:cxn ang="0">
                  <a:pos x="84" y="0"/>
                </a:cxn>
              </a:cxnLst>
              <a:rect l="0" t="0" r="r" b="b"/>
              <a:pathLst>
                <a:path w="167" h="700">
                  <a:moveTo>
                    <a:pt x="84" y="529"/>
                  </a:moveTo>
                  <a:lnTo>
                    <a:pt x="105" y="529"/>
                  </a:lnTo>
                  <a:lnTo>
                    <a:pt x="133" y="543"/>
                  </a:lnTo>
                  <a:lnTo>
                    <a:pt x="147" y="565"/>
                  </a:lnTo>
                  <a:lnTo>
                    <a:pt x="160" y="586"/>
                  </a:lnTo>
                  <a:lnTo>
                    <a:pt x="167" y="615"/>
                  </a:lnTo>
                  <a:lnTo>
                    <a:pt x="160" y="643"/>
                  </a:lnTo>
                  <a:lnTo>
                    <a:pt x="147" y="665"/>
                  </a:lnTo>
                  <a:lnTo>
                    <a:pt x="133" y="686"/>
                  </a:lnTo>
                  <a:lnTo>
                    <a:pt x="105" y="693"/>
                  </a:lnTo>
                  <a:lnTo>
                    <a:pt x="84" y="700"/>
                  </a:lnTo>
                  <a:lnTo>
                    <a:pt x="56" y="693"/>
                  </a:lnTo>
                  <a:lnTo>
                    <a:pt x="35" y="686"/>
                  </a:lnTo>
                  <a:lnTo>
                    <a:pt x="14" y="665"/>
                  </a:lnTo>
                  <a:lnTo>
                    <a:pt x="0" y="643"/>
                  </a:lnTo>
                  <a:lnTo>
                    <a:pt x="0" y="615"/>
                  </a:lnTo>
                  <a:lnTo>
                    <a:pt x="0" y="586"/>
                  </a:lnTo>
                  <a:lnTo>
                    <a:pt x="14" y="565"/>
                  </a:lnTo>
                  <a:lnTo>
                    <a:pt x="35" y="543"/>
                  </a:lnTo>
                  <a:lnTo>
                    <a:pt x="56" y="529"/>
                  </a:lnTo>
                  <a:lnTo>
                    <a:pt x="84" y="529"/>
                  </a:lnTo>
                  <a:close/>
                  <a:moveTo>
                    <a:pt x="84" y="0"/>
                  </a:moveTo>
                  <a:lnTo>
                    <a:pt x="105" y="0"/>
                  </a:lnTo>
                  <a:lnTo>
                    <a:pt x="133" y="15"/>
                  </a:lnTo>
                  <a:lnTo>
                    <a:pt x="147" y="36"/>
                  </a:lnTo>
                  <a:lnTo>
                    <a:pt x="160" y="58"/>
                  </a:lnTo>
                  <a:lnTo>
                    <a:pt x="167" y="86"/>
                  </a:lnTo>
                  <a:lnTo>
                    <a:pt x="160" y="115"/>
                  </a:lnTo>
                  <a:lnTo>
                    <a:pt x="147" y="136"/>
                  </a:lnTo>
                  <a:lnTo>
                    <a:pt x="133" y="150"/>
                  </a:lnTo>
                  <a:lnTo>
                    <a:pt x="105" y="165"/>
                  </a:lnTo>
                  <a:lnTo>
                    <a:pt x="84" y="172"/>
                  </a:lnTo>
                  <a:lnTo>
                    <a:pt x="56" y="165"/>
                  </a:lnTo>
                  <a:lnTo>
                    <a:pt x="35" y="150"/>
                  </a:lnTo>
                  <a:lnTo>
                    <a:pt x="14" y="136"/>
                  </a:lnTo>
                  <a:lnTo>
                    <a:pt x="0" y="115"/>
                  </a:lnTo>
                  <a:lnTo>
                    <a:pt x="0" y="86"/>
                  </a:lnTo>
                  <a:lnTo>
                    <a:pt x="0" y="58"/>
                  </a:lnTo>
                  <a:lnTo>
                    <a:pt x="14" y="36"/>
                  </a:lnTo>
                  <a:lnTo>
                    <a:pt x="35" y="15"/>
                  </a:lnTo>
                  <a:lnTo>
                    <a:pt x="56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 noEditPoints="1"/>
            </p:cNvSpPr>
            <p:nvPr/>
          </p:nvSpPr>
          <p:spPr bwMode="auto">
            <a:xfrm>
              <a:off x="17389" y="2221"/>
              <a:ext cx="1222" cy="1114"/>
            </a:xfrm>
            <a:custGeom>
              <a:avLst/>
              <a:gdLst/>
              <a:ahLst/>
              <a:cxnLst>
                <a:cxn ang="0">
                  <a:pos x="594" y="50"/>
                </a:cxn>
                <a:cxn ang="0">
                  <a:pos x="559" y="64"/>
                </a:cxn>
                <a:cxn ang="0">
                  <a:pos x="545" y="93"/>
                </a:cxn>
                <a:cxn ang="0">
                  <a:pos x="538" y="114"/>
                </a:cxn>
                <a:cxn ang="0">
                  <a:pos x="314" y="1022"/>
                </a:cxn>
                <a:cxn ang="0">
                  <a:pos x="307" y="1043"/>
                </a:cxn>
                <a:cxn ang="0">
                  <a:pos x="314" y="1057"/>
                </a:cxn>
                <a:cxn ang="0">
                  <a:pos x="335" y="1064"/>
                </a:cxn>
                <a:cxn ang="0">
                  <a:pos x="656" y="1050"/>
                </a:cxn>
                <a:cxn ang="0">
                  <a:pos x="824" y="972"/>
                </a:cxn>
                <a:cxn ang="0">
                  <a:pos x="915" y="879"/>
                </a:cxn>
                <a:cxn ang="0">
                  <a:pos x="1034" y="643"/>
                </a:cxn>
                <a:cxn ang="0">
                  <a:pos x="1076" y="422"/>
                </a:cxn>
                <a:cxn ang="0">
                  <a:pos x="1076" y="257"/>
                </a:cxn>
                <a:cxn ang="0">
                  <a:pos x="999" y="122"/>
                </a:cxn>
                <a:cxn ang="0">
                  <a:pos x="866" y="57"/>
                </a:cxn>
                <a:cxn ang="0">
                  <a:pos x="622" y="50"/>
                </a:cxn>
                <a:cxn ang="0">
                  <a:pos x="845" y="0"/>
                </a:cxn>
                <a:cxn ang="0">
                  <a:pos x="1048" y="57"/>
                </a:cxn>
                <a:cxn ang="0">
                  <a:pos x="1173" y="207"/>
                </a:cxn>
                <a:cxn ang="0">
                  <a:pos x="1222" y="414"/>
                </a:cxn>
                <a:cxn ang="0">
                  <a:pos x="1152" y="707"/>
                </a:cxn>
                <a:cxn ang="0">
                  <a:pos x="971" y="950"/>
                </a:cxn>
                <a:cxn ang="0">
                  <a:pos x="712" y="1093"/>
                </a:cxn>
                <a:cxn ang="0">
                  <a:pos x="49" y="1114"/>
                </a:cxn>
                <a:cxn ang="0">
                  <a:pos x="14" y="1107"/>
                </a:cxn>
                <a:cxn ang="0">
                  <a:pos x="0" y="1093"/>
                </a:cxn>
                <a:cxn ang="0">
                  <a:pos x="7" y="1072"/>
                </a:cxn>
                <a:cxn ang="0">
                  <a:pos x="35" y="1064"/>
                </a:cxn>
                <a:cxn ang="0">
                  <a:pos x="119" y="1057"/>
                </a:cxn>
                <a:cxn ang="0">
                  <a:pos x="182" y="1022"/>
                </a:cxn>
                <a:cxn ang="0">
                  <a:pos x="196" y="986"/>
                </a:cxn>
                <a:cxn ang="0">
                  <a:pos x="412" y="100"/>
                </a:cxn>
                <a:cxn ang="0">
                  <a:pos x="412" y="86"/>
                </a:cxn>
                <a:cxn ang="0">
                  <a:pos x="405" y="64"/>
                </a:cxn>
                <a:cxn ang="0">
                  <a:pos x="377" y="57"/>
                </a:cxn>
                <a:cxn ang="0">
                  <a:pos x="335" y="50"/>
                </a:cxn>
                <a:cxn ang="0">
                  <a:pos x="286" y="50"/>
                </a:cxn>
                <a:cxn ang="0">
                  <a:pos x="265" y="43"/>
                </a:cxn>
                <a:cxn ang="0">
                  <a:pos x="265" y="22"/>
                </a:cxn>
                <a:cxn ang="0">
                  <a:pos x="279" y="7"/>
                </a:cxn>
                <a:cxn ang="0">
                  <a:pos x="307" y="0"/>
                </a:cxn>
              </a:cxnLst>
              <a:rect l="0" t="0" r="r" b="b"/>
              <a:pathLst>
                <a:path w="1222" h="1114">
                  <a:moveTo>
                    <a:pt x="622" y="50"/>
                  </a:moveTo>
                  <a:lnTo>
                    <a:pt x="594" y="50"/>
                  </a:lnTo>
                  <a:lnTo>
                    <a:pt x="573" y="57"/>
                  </a:lnTo>
                  <a:lnTo>
                    <a:pt x="559" y="64"/>
                  </a:lnTo>
                  <a:lnTo>
                    <a:pt x="552" y="72"/>
                  </a:lnTo>
                  <a:lnTo>
                    <a:pt x="545" y="93"/>
                  </a:lnTo>
                  <a:lnTo>
                    <a:pt x="538" y="114"/>
                  </a:lnTo>
                  <a:lnTo>
                    <a:pt x="538" y="114"/>
                  </a:lnTo>
                  <a:lnTo>
                    <a:pt x="321" y="1007"/>
                  </a:lnTo>
                  <a:lnTo>
                    <a:pt x="314" y="1022"/>
                  </a:lnTo>
                  <a:lnTo>
                    <a:pt x="314" y="1036"/>
                  </a:lnTo>
                  <a:lnTo>
                    <a:pt x="307" y="1043"/>
                  </a:lnTo>
                  <a:lnTo>
                    <a:pt x="307" y="1043"/>
                  </a:lnTo>
                  <a:lnTo>
                    <a:pt x="314" y="1057"/>
                  </a:lnTo>
                  <a:lnTo>
                    <a:pt x="321" y="1057"/>
                  </a:lnTo>
                  <a:lnTo>
                    <a:pt x="335" y="1064"/>
                  </a:lnTo>
                  <a:lnTo>
                    <a:pt x="545" y="1064"/>
                  </a:lnTo>
                  <a:lnTo>
                    <a:pt x="656" y="1050"/>
                  </a:lnTo>
                  <a:lnTo>
                    <a:pt x="747" y="1014"/>
                  </a:lnTo>
                  <a:lnTo>
                    <a:pt x="824" y="972"/>
                  </a:lnTo>
                  <a:lnTo>
                    <a:pt x="880" y="922"/>
                  </a:lnTo>
                  <a:lnTo>
                    <a:pt x="915" y="879"/>
                  </a:lnTo>
                  <a:lnTo>
                    <a:pt x="985" y="764"/>
                  </a:lnTo>
                  <a:lnTo>
                    <a:pt x="1034" y="643"/>
                  </a:lnTo>
                  <a:lnTo>
                    <a:pt x="1062" y="522"/>
                  </a:lnTo>
                  <a:lnTo>
                    <a:pt x="1076" y="422"/>
                  </a:lnTo>
                  <a:lnTo>
                    <a:pt x="1083" y="350"/>
                  </a:lnTo>
                  <a:lnTo>
                    <a:pt x="1076" y="257"/>
                  </a:lnTo>
                  <a:lnTo>
                    <a:pt x="1041" y="179"/>
                  </a:lnTo>
                  <a:lnTo>
                    <a:pt x="999" y="122"/>
                  </a:lnTo>
                  <a:lnTo>
                    <a:pt x="936" y="79"/>
                  </a:lnTo>
                  <a:lnTo>
                    <a:pt x="866" y="57"/>
                  </a:lnTo>
                  <a:lnTo>
                    <a:pt x="789" y="50"/>
                  </a:lnTo>
                  <a:lnTo>
                    <a:pt x="622" y="50"/>
                  </a:lnTo>
                  <a:close/>
                  <a:moveTo>
                    <a:pt x="307" y="0"/>
                  </a:moveTo>
                  <a:lnTo>
                    <a:pt x="845" y="0"/>
                  </a:lnTo>
                  <a:lnTo>
                    <a:pt x="957" y="14"/>
                  </a:lnTo>
                  <a:lnTo>
                    <a:pt x="1048" y="57"/>
                  </a:lnTo>
                  <a:lnTo>
                    <a:pt x="1124" y="122"/>
                  </a:lnTo>
                  <a:lnTo>
                    <a:pt x="1173" y="207"/>
                  </a:lnTo>
                  <a:lnTo>
                    <a:pt x="1208" y="307"/>
                  </a:lnTo>
                  <a:lnTo>
                    <a:pt x="1222" y="414"/>
                  </a:lnTo>
                  <a:lnTo>
                    <a:pt x="1201" y="564"/>
                  </a:lnTo>
                  <a:lnTo>
                    <a:pt x="1152" y="707"/>
                  </a:lnTo>
                  <a:lnTo>
                    <a:pt x="1069" y="836"/>
                  </a:lnTo>
                  <a:lnTo>
                    <a:pt x="971" y="950"/>
                  </a:lnTo>
                  <a:lnTo>
                    <a:pt x="845" y="1036"/>
                  </a:lnTo>
                  <a:lnTo>
                    <a:pt x="712" y="1093"/>
                  </a:lnTo>
                  <a:lnTo>
                    <a:pt x="573" y="1114"/>
                  </a:lnTo>
                  <a:lnTo>
                    <a:pt x="49" y="1114"/>
                  </a:lnTo>
                  <a:lnTo>
                    <a:pt x="28" y="1114"/>
                  </a:lnTo>
                  <a:lnTo>
                    <a:pt x="14" y="1107"/>
                  </a:lnTo>
                  <a:lnTo>
                    <a:pt x="7" y="1107"/>
                  </a:lnTo>
                  <a:lnTo>
                    <a:pt x="0" y="1093"/>
                  </a:lnTo>
                  <a:lnTo>
                    <a:pt x="7" y="1079"/>
                  </a:lnTo>
                  <a:lnTo>
                    <a:pt x="7" y="1072"/>
                  </a:lnTo>
                  <a:lnTo>
                    <a:pt x="21" y="1064"/>
                  </a:lnTo>
                  <a:lnTo>
                    <a:pt x="35" y="1064"/>
                  </a:lnTo>
                  <a:lnTo>
                    <a:pt x="49" y="1064"/>
                  </a:lnTo>
                  <a:lnTo>
                    <a:pt x="119" y="1057"/>
                  </a:lnTo>
                  <a:lnTo>
                    <a:pt x="161" y="1050"/>
                  </a:lnTo>
                  <a:lnTo>
                    <a:pt x="182" y="1022"/>
                  </a:lnTo>
                  <a:lnTo>
                    <a:pt x="196" y="986"/>
                  </a:lnTo>
                  <a:lnTo>
                    <a:pt x="196" y="986"/>
                  </a:lnTo>
                  <a:lnTo>
                    <a:pt x="405" y="114"/>
                  </a:lnTo>
                  <a:lnTo>
                    <a:pt x="412" y="100"/>
                  </a:lnTo>
                  <a:lnTo>
                    <a:pt x="412" y="86"/>
                  </a:lnTo>
                  <a:lnTo>
                    <a:pt x="412" y="86"/>
                  </a:lnTo>
                  <a:lnTo>
                    <a:pt x="412" y="72"/>
                  </a:lnTo>
                  <a:lnTo>
                    <a:pt x="405" y="64"/>
                  </a:lnTo>
                  <a:lnTo>
                    <a:pt x="391" y="57"/>
                  </a:lnTo>
                  <a:lnTo>
                    <a:pt x="377" y="57"/>
                  </a:lnTo>
                  <a:lnTo>
                    <a:pt x="356" y="57"/>
                  </a:lnTo>
                  <a:lnTo>
                    <a:pt x="335" y="50"/>
                  </a:lnTo>
                  <a:lnTo>
                    <a:pt x="307" y="50"/>
                  </a:lnTo>
                  <a:lnTo>
                    <a:pt x="286" y="50"/>
                  </a:lnTo>
                  <a:lnTo>
                    <a:pt x="272" y="50"/>
                  </a:lnTo>
                  <a:lnTo>
                    <a:pt x="265" y="43"/>
                  </a:lnTo>
                  <a:lnTo>
                    <a:pt x="265" y="36"/>
                  </a:lnTo>
                  <a:lnTo>
                    <a:pt x="265" y="22"/>
                  </a:lnTo>
                  <a:lnTo>
                    <a:pt x="272" y="7"/>
                  </a:lnTo>
                  <a:lnTo>
                    <a:pt x="279" y="7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19219" y="2500"/>
              <a:ext cx="1418" cy="850"/>
            </a:xfrm>
            <a:custGeom>
              <a:avLst/>
              <a:gdLst/>
              <a:ahLst/>
              <a:cxnLst>
                <a:cxn ang="0">
                  <a:pos x="1047" y="0"/>
                </a:cxn>
                <a:cxn ang="0">
                  <a:pos x="1061" y="7"/>
                </a:cxn>
                <a:cxn ang="0">
                  <a:pos x="1075" y="7"/>
                </a:cxn>
                <a:cxn ang="0">
                  <a:pos x="1075" y="14"/>
                </a:cxn>
                <a:cxn ang="0">
                  <a:pos x="1082" y="28"/>
                </a:cxn>
                <a:cxn ang="0">
                  <a:pos x="1117" y="150"/>
                </a:cxn>
                <a:cxn ang="0">
                  <a:pos x="1173" y="243"/>
                </a:cxn>
                <a:cxn ang="0">
                  <a:pos x="1236" y="307"/>
                </a:cxn>
                <a:cxn ang="0">
                  <a:pos x="1299" y="357"/>
                </a:cxn>
                <a:cxn ang="0">
                  <a:pos x="1362" y="393"/>
                </a:cxn>
                <a:cxn ang="0">
                  <a:pos x="1404" y="407"/>
                </a:cxn>
                <a:cxn ang="0">
                  <a:pos x="1411" y="414"/>
                </a:cxn>
                <a:cxn ang="0">
                  <a:pos x="1411" y="421"/>
                </a:cxn>
                <a:cxn ang="0">
                  <a:pos x="1418" y="428"/>
                </a:cxn>
                <a:cxn ang="0">
                  <a:pos x="1411" y="435"/>
                </a:cxn>
                <a:cxn ang="0">
                  <a:pos x="1411" y="443"/>
                </a:cxn>
                <a:cxn ang="0">
                  <a:pos x="1390" y="450"/>
                </a:cxn>
                <a:cxn ang="0">
                  <a:pos x="1271" y="514"/>
                </a:cxn>
                <a:cxn ang="0">
                  <a:pos x="1180" y="600"/>
                </a:cxn>
                <a:cxn ang="0">
                  <a:pos x="1117" y="707"/>
                </a:cxn>
                <a:cxn ang="0">
                  <a:pos x="1082" y="821"/>
                </a:cxn>
                <a:cxn ang="0">
                  <a:pos x="1075" y="835"/>
                </a:cxn>
                <a:cxn ang="0">
                  <a:pos x="1075" y="850"/>
                </a:cxn>
                <a:cxn ang="0">
                  <a:pos x="1061" y="850"/>
                </a:cxn>
                <a:cxn ang="0">
                  <a:pos x="1047" y="850"/>
                </a:cxn>
                <a:cxn ang="0">
                  <a:pos x="1040" y="850"/>
                </a:cxn>
                <a:cxn ang="0">
                  <a:pos x="1033" y="850"/>
                </a:cxn>
                <a:cxn ang="0">
                  <a:pos x="1026" y="850"/>
                </a:cxn>
                <a:cxn ang="0">
                  <a:pos x="1019" y="843"/>
                </a:cxn>
                <a:cxn ang="0">
                  <a:pos x="1012" y="828"/>
                </a:cxn>
                <a:cxn ang="0">
                  <a:pos x="1019" y="814"/>
                </a:cxn>
                <a:cxn ang="0">
                  <a:pos x="1033" y="764"/>
                </a:cxn>
                <a:cxn ang="0">
                  <a:pos x="1054" y="700"/>
                </a:cxn>
                <a:cxn ang="0">
                  <a:pos x="1103" y="614"/>
                </a:cxn>
                <a:cxn ang="0">
                  <a:pos x="1124" y="585"/>
                </a:cxn>
                <a:cxn ang="0">
                  <a:pos x="1173" y="528"/>
                </a:cxn>
                <a:cxn ang="0">
                  <a:pos x="1243" y="457"/>
                </a:cxn>
                <a:cxn ang="0">
                  <a:pos x="63" y="457"/>
                </a:cxn>
                <a:cxn ang="0">
                  <a:pos x="42" y="457"/>
                </a:cxn>
                <a:cxn ang="0">
                  <a:pos x="35" y="457"/>
                </a:cxn>
                <a:cxn ang="0">
                  <a:pos x="21" y="457"/>
                </a:cxn>
                <a:cxn ang="0">
                  <a:pos x="14" y="450"/>
                </a:cxn>
                <a:cxn ang="0">
                  <a:pos x="7" y="443"/>
                </a:cxn>
                <a:cxn ang="0">
                  <a:pos x="0" y="428"/>
                </a:cxn>
                <a:cxn ang="0">
                  <a:pos x="7" y="414"/>
                </a:cxn>
                <a:cxn ang="0">
                  <a:pos x="14" y="407"/>
                </a:cxn>
                <a:cxn ang="0">
                  <a:pos x="21" y="400"/>
                </a:cxn>
                <a:cxn ang="0">
                  <a:pos x="35" y="393"/>
                </a:cxn>
                <a:cxn ang="0">
                  <a:pos x="42" y="393"/>
                </a:cxn>
                <a:cxn ang="0">
                  <a:pos x="63" y="393"/>
                </a:cxn>
                <a:cxn ang="0">
                  <a:pos x="1243" y="393"/>
                </a:cxn>
                <a:cxn ang="0">
                  <a:pos x="1159" y="314"/>
                </a:cxn>
                <a:cxn ang="0">
                  <a:pos x="1096" y="235"/>
                </a:cxn>
                <a:cxn ang="0">
                  <a:pos x="1054" y="157"/>
                </a:cxn>
                <a:cxn ang="0">
                  <a:pos x="1033" y="93"/>
                </a:cxn>
                <a:cxn ang="0">
                  <a:pos x="1019" y="43"/>
                </a:cxn>
                <a:cxn ang="0">
                  <a:pos x="1012" y="21"/>
                </a:cxn>
                <a:cxn ang="0">
                  <a:pos x="1019" y="14"/>
                </a:cxn>
                <a:cxn ang="0">
                  <a:pos x="1026" y="7"/>
                </a:cxn>
                <a:cxn ang="0">
                  <a:pos x="1033" y="7"/>
                </a:cxn>
                <a:cxn ang="0">
                  <a:pos x="1040" y="0"/>
                </a:cxn>
                <a:cxn ang="0">
                  <a:pos x="1047" y="0"/>
                </a:cxn>
              </a:cxnLst>
              <a:rect l="0" t="0" r="r" b="b"/>
              <a:pathLst>
                <a:path w="1418" h="850">
                  <a:moveTo>
                    <a:pt x="1047" y="0"/>
                  </a:moveTo>
                  <a:lnTo>
                    <a:pt x="1061" y="7"/>
                  </a:lnTo>
                  <a:lnTo>
                    <a:pt x="1075" y="7"/>
                  </a:lnTo>
                  <a:lnTo>
                    <a:pt x="1075" y="14"/>
                  </a:lnTo>
                  <a:lnTo>
                    <a:pt x="1082" y="28"/>
                  </a:lnTo>
                  <a:lnTo>
                    <a:pt x="1117" y="150"/>
                  </a:lnTo>
                  <a:lnTo>
                    <a:pt x="1173" y="243"/>
                  </a:lnTo>
                  <a:lnTo>
                    <a:pt x="1236" y="307"/>
                  </a:lnTo>
                  <a:lnTo>
                    <a:pt x="1299" y="357"/>
                  </a:lnTo>
                  <a:lnTo>
                    <a:pt x="1362" y="393"/>
                  </a:lnTo>
                  <a:lnTo>
                    <a:pt x="1404" y="407"/>
                  </a:lnTo>
                  <a:lnTo>
                    <a:pt x="1411" y="414"/>
                  </a:lnTo>
                  <a:lnTo>
                    <a:pt x="1411" y="421"/>
                  </a:lnTo>
                  <a:lnTo>
                    <a:pt x="1418" y="428"/>
                  </a:lnTo>
                  <a:lnTo>
                    <a:pt x="1411" y="435"/>
                  </a:lnTo>
                  <a:lnTo>
                    <a:pt x="1411" y="443"/>
                  </a:lnTo>
                  <a:lnTo>
                    <a:pt x="1390" y="450"/>
                  </a:lnTo>
                  <a:lnTo>
                    <a:pt x="1271" y="514"/>
                  </a:lnTo>
                  <a:lnTo>
                    <a:pt x="1180" y="600"/>
                  </a:lnTo>
                  <a:lnTo>
                    <a:pt x="1117" y="707"/>
                  </a:lnTo>
                  <a:lnTo>
                    <a:pt x="1082" y="821"/>
                  </a:lnTo>
                  <a:lnTo>
                    <a:pt x="1075" y="835"/>
                  </a:lnTo>
                  <a:lnTo>
                    <a:pt x="1075" y="850"/>
                  </a:lnTo>
                  <a:lnTo>
                    <a:pt x="1061" y="850"/>
                  </a:lnTo>
                  <a:lnTo>
                    <a:pt x="1047" y="850"/>
                  </a:lnTo>
                  <a:lnTo>
                    <a:pt x="1040" y="850"/>
                  </a:lnTo>
                  <a:lnTo>
                    <a:pt x="1033" y="850"/>
                  </a:lnTo>
                  <a:lnTo>
                    <a:pt x="1026" y="850"/>
                  </a:lnTo>
                  <a:lnTo>
                    <a:pt x="1019" y="843"/>
                  </a:lnTo>
                  <a:lnTo>
                    <a:pt x="1012" y="828"/>
                  </a:lnTo>
                  <a:lnTo>
                    <a:pt x="1019" y="814"/>
                  </a:lnTo>
                  <a:lnTo>
                    <a:pt x="1033" y="764"/>
                  </a:lnTo>
                  <a:lnTo>
                    <a:pt x="1054" y="700"/>
                  </a:lnTo>
                  <a:lnTo>
                    <a:pt x="1103" y="614"/>
                  </a:lnTo>
                  <a:lnTo>
                    <a:pt x="1124" y="585"/>
                  </a:lnTo>
                  <a:lnTo>
                    <a:pt x="1173" y="528"/>
                  </a:lnTo>
                  <a:lnTo>
                    <a:pt x="1243" y="457"/>
                  </a:lnTo>
                  <a:lnTo>
                    <a:pt x="63" y="457"/>
                  </a:lnTo>
                  <a:lnTo>
                    <a:pt x="42" y="457"/>
                  </a:lnTo>
                  <a:lnTo>
                    <a:pt x="35" y="457"/>
                  </a:lnTo>
                  <a:lnTo>
                    <a:pt x="21" y="457"/>
                  </a:lnTo>
                  <a:lnTo>
                    <a:pt x="14" y="450"/>
                  </a:lnTo>
                  <a:lnTo>
                    <a:pt x="7" y="443"/>
                  </a:lnTo>
                  <a:lnTo>
                    <a:pt x="0" y="428"/>
                  </a:lnTo>
                  <a:lnTo>
                    <a:pt x="7" y="414"/>
                  </a:lnTo>
                  <a:lnTo>
                    <a:pt x="14" y="407"/>
                  </a:lnTo>
                  <a:lnTo>
                    <a:pt x="21" y="400"/>
                  </a:lnTo>
                  <a:lnTo>
                    <a:pt x="35" y="393"/>
                  </a:lnTo>
                  <a:lnTo>
                    <a:pt x="42" y="393"/>
                  </a:lnTo>
                  <a:lnTo>
                    <a:pt x="63" y="393"/>
                  </a:lnTo>
                  <a:lnTo>
                    <a:pt x="1243" y="393"/>
                  </a:lnTo>
                  <a:lnTo>
                    <a:pt x="1159" y="314"/>
                  </a:lnTo>
                  <a:lnTo>
                    <a:pt x="1096" y="235"/>
                  </a:lnTo>
                  <a:lnTo>
                    <a:pt x="1054" y="157"/>
                  </a:lnTo>
                  <a:lnTo>
                    <a:pt x="1033" y="93"/>
                  </a:lnTo>
                  <a:lnTo>
                    <a:pt x="1019" y="43"/>
                  </a:lnTo>
                  <a:lnTo>
                    <a:pt x="1012" y="21"/>
                  </a:lnTo>
                  <a:lnTo>
                    <a:pt x="1019" y="14"/>
                  </a:lnTo>
                  <a:lnTo>
                    <a:pt x="1026" y="7"/>
                  </a:lnTo>
                  <a:lnTo>
                    <a:pt x="1033" y="7"/>
                  </a:lnTo>
                  <a:lnTo>
                    <a:pt x="1040" y="0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21209" y="2221"/>
              <a:ext cx="1313" cy="1114"/>
            </a:xfrm>
            <a:custGeom>
              <a:avLst/>
              <a:gdLst/>
              <a:ahLst/>
              <a:cxnLst>
                <a:cxn ang="0">
                  <a:pos x="1222" y="7"/>
                </a:cxn>
                <a:cxn ang="0">
                  <a:pos x="1313" y="14"/>
                </a:cxn>
                <a:cxn ang="0">
                  <a:pos x="1313" y="36"/>
                </a:cxn>
                <a:cxn ang="0">
                  <a:pos x="1292" y="50"/>
                </a:cxn>
                <a:cxn ang="0">
                  <a:pos x="1132" y="100"/>
                </a:cxn>
                <a:cxn ang="0">
                  <a:pos x="992" y="222"/>
                </a:cxn>
                <a:cxn ang="0">
                  <a:pos x="810" y="429"/>
                </a:cxn>
                <a:cxn ang="0">
                  <a:pos x="824" y="664"/>
                </a:cxn>
                <a:cxn ang="0">
                  <a:pos x="957" y="993"/>
                </a:cxn>
                <a:cxn ang="0">
                  <a:pos x="1034" y="1057"/>
                </a:cxn>
                <a:cxn ang="0">
                  <a:pos x="1111" y="1064"/>
                </a:cxn>
                <a:cxn ang="0">
                  <a:pos x="1125" y="1086"/>
                </a:cxn>
                <a:cxn ang="0">
                  <a:pos x="1111" y="1114"/>
                </a:cxn>
                <a:cxn ang="0">
                  <a:pos x="1041" y="1114"/>
                </a:cxn>
                <a:cxn ang="0">
                  <a:pos x="852" y="1107"/>
                </a:cxn>
                <a:cxn ang="0">
                  <a:pos x="713" y="1114"/>
                </a:cxn>
                <a:cxn ang="0">
                  <a:pos x="692" y="1100"/>
                </a:cxn>
                <a:cxn ang="0">
                  <a:pos x="699" y="1072"/>
                </a:cxn>
                <a:cxn ang="0">
                  <a:pos x="720" y="1064"/>
                </a:cxn>
                <a:cxn ang="0">
                  <a:pos x="803" y="1036"/>
                </a:cxn>
                <a:cxn ang="0">
                  <a:pos x="817" y="1014"/>
                </a:cxn>
                <a:cxn ang="0">
                  <a:pos x="643" y="607"/>
                </a:cxn>
                <a:cxn ang="0">
                  <a:pos x="328" y="957"/>
                </a:cxn>
                <a:cxn ang="0">
                  <a:pos x="301" y="1014"/>
                </a:cxn>
                <a:cxn ang="0">
                  <a:pos x="321" y="1050"/>
                </a:cxn>
                <a:cxn ang="0">
                  <a:pos x="349" y="1064"/>
                </a:cxn>
                <a:cxn ang="0">
                  <a:pos x="370" y="1064"/>
                </a:cxn>
                <a:cxn ang="0">
                  <a:pos x="377" y="1093"/>
                </a:cxn>
                <a:cxn ang="0">
                  <a:pos x="356" y="1114"/>
                </a:cxn>
                <a:cxn ang="0">
                  <a:pos x="175" y="1107"/>
                </a:cxn>
                <a:cxn ang="0">
                  <a:pos x="14" y="1107"/>
                </a:cxn>
                <a:cxn ang="0">
                  <a:pos x="0" y="1093"/>
                </a:cxn>
                <a:cxn ang="0">
                  <a:pos x="14" y="1064"/>
                </a:cxn>
                <a:cxn ang="0">
                  <a:pos x="119" y="1050"/>
                </a:cxn>
                <a:cxn ang="0">
                  <a:pos x="294" y="929"/>
                </a:cxn>
                <a:cxn ang="0">
                  <a:pos x="426" y="79"/>
                </a:cxn>
                <a:cxn ang="0">
                  <a:pos x="321" y="50"/>
                </a:cxn>
                <a:cxn ang="0">
                  <a:pos x="287" y="43"/>
                </a:cxn>
                <a:cxn ang="0">
                  <a:pos x="294" y="7"/>
                </a:cxn>
                <a:cxn ang="0">
                  <a:pos x="314" y="0"/>
                </a:cxn>
                <a:cxn ang="0">
                  <a:pos x="489" y="7"/>
                </a:cxn>
                <a:cxn ang="0">
                  <a:pos x="699" y="0"/>
                </a:cxn>
                <a:cxn ang="0">
                  <a:pos x="713" y="22"/>
                </a:cxn>
                <a:cxn ang="0">
                  <a:pos x="699" y="50"/>
                </a:cxn>
                <a:cxn ang="0">
                  <a:pos x="657" y="57"/>
                </a:cxn>
                <a:cxn ang="0">
                  <a:pos x="601" y="86"/>
                </a:cxn>
                <a:cxn ang="0">
                  <a:pos x="594" y="107"/>
                </a:cxn>
                <a:cxn ang="0">
                  <a:pos x="734" y="443"/>
                </a:cxn>
                <a:cxn ang="0">
                  <a:pos x="1006" y="143"/>
                </a:cxn>
                <a:cxn ang="0">
                  <a:pos x="1020" y="86"/>
                </a:cxn>
                <a:cxn ang="0">
                  <a:pos x="985" y="57"/>
                </a:cxn>
                <a:cxn ang="0">
                  <a:pos x="957" y="50"/>
                </a:cxn>
                <a:cxn ang="0">
                  <a:pos x="936" y="36"/>
                </a:cxn>
                <a:cxn ang="0">
                  <a:pos x="950" y="7"/>
                </a:cxn>
              </a:cxnLst>
              <a:rect l="0" t="0" r="r" b="b"/>
              <a:pathLst>
                <a:path w="1313" h="1114">
                  <a:moveTo>
                    <a:pt x="971" y="0"/>
                  </a:moveTo>
                  <a:lnTo>
                    <a:pt x="1146" y="7"/>
                  </a:lnTo>
                  <a:lnTo>
                    <a:pt x="1222" y="7"/>
                  </a:lnTo>
                  <a:lnTo>
                    <a:pt x="1292" y="0"/>
                  </a:lnTo>
                  <a:lnTo>
                    <a:pt x="1306" y="7"/>
                  </a:lnTo>
                  <a:lnTo>
                    <a:pt x="1313" y="14"/>
                  </a:lnTo>
                  <a:lnTo>
                    <a:pt x="1313" y="14"/>
                  </a:lnTo>
                  <a:lnTo>
                    <a:pt x="1313" y="22"/>
                  </a:lnTo>
                  <a:lnTo>
                    <a:pt x="1313" y="36"/>
                  </a:lnTo>
                  <a:lnTo>
                    <a:pt x="1306" y="43"/>
                  </a:lnTo>
                  <a:lnTo>
                    <a:pt x="1299" y="50"/>
                  </a:lnTo>
                  <a:lnTo>
                    <a:pt x="1292" y="50"/>
                  </a:lnTo>
                  <a:lnTo>
                    <a:pt x="1278" y="50"/>
                  </a:lnTo>
                  <a:lnTo>
                    <a:pt x="1194" y="64"/>
                  </a:lnTo>
                  <a:lnTo>
                    <a:pt x="1132" y="100"/>
                  </a:lnTo>
                  <a:lnTo>
                    <a:pt x="1076" y="136"/>
                  </a:lnTo>
                  <a:lnTo>
                    <a:pt x="1041" y="172"/>
                  </a:lnTo>
                  <a:lnTo>
                    <a:pt x="992" y="222"/>
                  </a:lnTo>
                  <a:lnTo>
                    <a:pt x="936" y="286"/>
                  </a:lnTo>
                  <a:lnTo>
                    <a:pt x="873" y="357"/>
                  </a:lnTo>
                  <a:lnTo>
                    <a:pt x="810" y="429"/>
                  </a:lnTo>
                  <a:lnTo>
                    <a:pt x="747" y="486"/>
                  </a:lnTo>
                  <a:lnTo>
                    <a:pt x="782" y="564"/>
                  </a:lnTo>
                  <a:lnTo>
                    <a:pt x="824" y="664"/>
                  </a:lnTo>
                  <a:lnTo>
                    <a:pt x="866" y="779"/>
                  </a:lnTo>
                  <a:lnTo>
                    <a:pt x="915" y="893"/>
                  </a:lnTo>
                  <a:lnTo>
                    <a:pt x="957" y="993"/>
                  </a:lnTo>
                  <a:lnTo>
                    <a:pt x="978" y="1029"/>
                  </a:lnTo>
                  <a:lnTo>
                    <a:pt x="992" y="1050"/>
                  </a:lnTo>
                  <a:lnTo>
                    <a:pt x="1034" y="1057"/>
                  </a:lnTo>
                  <a:lnTo>
                    <a:pt x="1090" y="1064"/>
                  </a:lnTo>
                  <a:lnTo>
                    <a:pt x="1104" y="1064"/>
                  </a:lnTo>
                  <a:lnTo>
                    <a:pt x="1111" y="1064"/>
                  </a:lnTo>
                  <a:lnTo>
                    <a:pt x="1118" y="1064"/>
                  </a:lnTo>
                  <a:lnTo>
                    <a:pt x="1118" y="1072"/>
                  </a:lnTo>
                  <a:lnTo>
                    <a:pt x="1125" y="1086"/>
                  </a:lnTo>
                  <a:lnTo>
                    <a:pt x="1118" y="1100"/>
                  </a:lnTo>
                  <a:lnTo>
                    <a:pt x="1118" y="1107"/>
                  </a:lnTo>
                  <a:lnTo>
                    <a:pt x="1111" y="1114"/>
                  </a:lnTo>
                  <a:lnTo>
                    <a:pt x="1097" y="1114"/>
                  </a:lnTo>
                  <a:lnTo>
                    <a:pt x="1090" y="1114"/>
                  </a:lnTo>
                  <a:lnTo>
                    <a:pt x="1041" y="1114"/>
                  </a:lnTo>
                  <a:lnTo>
                    <a:pt x="971" y="1107"/>
                  </a:lnTo>
                  <a:lnTo>
                    <a:pt x="915" y="1107"/>
                  </a:lnTo>
                  <a:lnTo>
                    <a:pt x="852" y="1107"/>
                  </a:lnTo>
                  <a:lnTo>
                    <a:pt x="775" y="1114"/>
                  </a:lnTo>
                  <a:lnTo>
                    <a:pt x="713" y="1114"/>
                  </a:lnTo>
                  <a:lnTo>
                    <a:pt x="713" y="1114"/>
                  </a:lnTo>
                  <a:lnTo>
                    <a:pt x="706" y="1114"/>
                  </a:lnTo>
                  <a:lnTo>
                    <a:pt x="699" y="1107"/>
                  </a:lnTo>
                  <a:lnTo>
                    <a:pt x="692" y="1100"/>
                  </a:lnTo>
                  <a:lnTo>
                    <a:pt x="692" y="1093"/>
                  </a:lnTo>
                  <a:lnTo>
                    <a:pt x="692" y="1079"/>
                  </a:lnTo>
                  <a:lnTo>
                    <a:pt x="699" y="1072"/>
                  </a:lnTo>
                  <a:lnTo>
                    <a:pt x="706" y="1064"/>
                  </a:lnTo>
                  <a:lnTo>
                    <a:pt x="713" y="1064"/>
                  </a:lnTo>
                  <a:lnTo>
                    <a:pt x="720" y="1064"/>
                  </a:lnTo>
                  <a:lnTo>
                    <a:pt x="754" y="1057"/>
                  </a:lnTo>
                  <a:lnTo>
                    <a:pt x="782" y="1050"/>
                  </a:lnTo>
                  <a:lnTo>
                    <a:pt x="803" y="1036"/>
                  </a:lnTo>
                  <a:lnTo>
                    <a:pt x="810" y="1029"/>
                  </a:lnTo>
                  <a:lnTo>
                    <a:pt x="817" y="1014"/>
                  </a:lnTo>
                  <a:lnTo>
                    <a:pt x="817" y="1014"/>
                  </a:lnTo>
                  <a:lnTo>
                    <a:pt x="810" y="1007"/>
                  </a:lnTo>
                  <a:lnTo>
                    <a:pt x="810" y="993"/>
                  </a:lnTo>
                  <a:lnTo>
                    <a:pt x="643" y="607"/>
                  </a:lnTo>
                  <a:lnTo>
                    <a:pt x="503" y="764"/>
                  </a:lnTo>
                  <a:lnTo>
                    <a:pt x="342" y="936"/>
                  </a:lnTo>
                  <a:lnTo>
                    <a:pt x="328" y="957"/>
                  </a:lnTo>
                  <a:lnTo>
                    <a:pt x="314" y="972"/>
                  </a:lnTo>
                  <a:lnTo>
                    <a:pt x="301" y="993"/>
                  </a:lnTo>
                  <a:lnTo>
                    <a:pt x="301" y="1014"/>
                  </a:lnTo>
                  <a:lnTo>
                    <a:pt x="301" y="1029"/>
                  </a:lnTo>
                  <a:lnTo>
                    <a:pt x="307" y="1043"/>
                  </a:lnTo>
                  <a:lnTo>
                    <a:pt x="321" y="1050"/>
                  </a:lnTo>
                  <a:lnTo>
                    <a:pt x="328" y="1057"/>
                  </a:lnTo>
                  <a:lnTo>
                    <a:pt x="342" y="1057"/>
                  </a:lnTo>
                  <a:lnTo>
                    <a:pt x="349" y="1064"/>
                  </a:lnTo>
                  <a:lnTo>
                    <a:pt x="356" y="1064"/>
                  </a:lnTo>
                  <a:lnTo>
                    <a:pt x="363" y="1064"/>
                  </a:lnTo>
                  <a:lnTo>
                    <a:pt x="370" y="1064"/>
                  </a:lnTo>
                  <a:lnTo>
                    <a:pt x="377" y="1072"/>
                  </a:lnTo>
                  <a:lnTo>
                    <a:pt x="377" y="1079"/>
                  </a:lnTo>
                  <a:lnTo>
                    <a:pt x="377" y="1093"/>
                  </a:lnTo>
                  <a:lnTo>
                    <a:pt x="370" y="1107"/>
                  </a:lnTo>
                  <a:lnTo>
                    <a:pt x="363" y="1114"/>
                  </a:lnTo>
                  <a:lnTo>
                    <a:pt x="356" y="1114"/>
                  </a:lnTo>
                  <a:lnTo>
                    <a:pt x="349" y="1114"/>
                  </a:lnTo>
                  <a:lnTo>
                    <a:pt x="266" y="1107"/>
                  </a:lnTo>
                  <a:lnTo>
                    <a:pt x="175" y="1107"/>
                  </a:lnTo>
                  <a:lnTo>
                    <a:pt x="98" y="1107"/>
                  </a:lnTo>
                  <a:lnTo>
                    <a:pt x="21" y="1114"/>
                  </a:lnTo>
                  <a:lnTo>
                    <a:pt x="14" y="1107"/>
                  </a:lnTo>
                  <a:lnTo>
                    <a:pt x="7" y="1107"/>
                  </a:lnTo>
                  <a:lnTo>
                    <a:pt x="0" y="1100"/>
                  </a:lnTo>
                  <a:lnTo>
                    <a:pt x="0" y="1093"/>
                  </a:lnTo>
                  <a:lnTo>
                    <a:pt x="7" y="1079"/>
                  </a:lnTo>
                  <a:lnTo>
                    <a:pt x="7" y="1072"/>
                  </a:lnTo>
                  <a:lnTo>
                    <a:pt x="14" y="1064"/>
                  </a:lnTo>
                  <a:lnTo>
                    <a:pt x="28" y="1064"/>
                  </a:lnTo>
                  <a:lnTo>
                    <a:pt x="35" y="1064"/>
                  </a:lnTo>
                  <a:lnTo>
                    <a:pt x="119" y="1050"/>
                  </a:lnTo>
                  <a:lnTo>
                    <a:pt x="196" y="1014"/>
                  </a:lnTo>
                  <a:lnTo>
                    <a:pt x="273" y="950"/>
                  </a:lnTo>
                  <a:lnTo>
                    <a:pt x="294" y="929"/>
                  </a:lnTo>
                  <a:lnTo>
                    <a:pt x="629" y="557"/>
                  </a:lnTo>
                  <a:lnTo>
                    <a:pt x="440" y="107"/>
                  </a:lnTo>
                  <a:lnTo>
                    <a:pt x="426" y="79"/>
                  </a:lnTo>
                  <a:lnTo>
                    <a:pt x="412" y="64"/>
                  </a:lnTo>
                  <a:lnTo>
                    <a:pt x="377" y="57"/>
                  </a:lnTo>
                  <a:lnTo>
                    <a:pt x="321" y="50"/>
                  </a:lnTo>
                  <a:lnTo>
                    <a:pt x="307" y="50"/>
                  </a:lnTo>
                  <a:lnTo>
                    <a:pt x="294" y="50"/>
                  </a:lnTo>
                  <a:lnTo>
                    <a:pt x="287" y="43"/>
                  </a:lnTo>
                  <a:lnTo>
                    <a:pt x="287" y="36"/>
                  </a:lnTo>
                  <a:lnTo>
                    <a:pt x="287" y="22"/>
                  </a:lnTo>
                  <a:lnTo>
                    <a:pt x="294" y="7"/>
                  </a:lnTo>
                  <a:lnTo>
                    <a:pt x="301" y="7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70" y="7"/>
                  </a:lnTo>
                  <a:lnTo>
                    <a:pt x="440" y="7"/>
                  </a:lnTo>
                  <a:lnTo>
                    <a:pt x="489" y="7"/>
                  </a:lnTo>
                  <a:lnTo>
                    <a:pt x="594" y="7"/>
                  </a:lnTo>
                  <a:lnTo>
                    <a:pt x="692" y="0"/>
                  </a:lnTo>
                  <a:lnTo>
                    <a:pt x="699" y="0"/>
                  </a:lnTo>
                  <a:lnTo>
                    <a:pt x="706" y="7"/>
                  </a:lnTo>
                  <a:lnTo>
                    <a:pt x="713" y="7"/>
                  </a:lnTo>
                  <a:lnTo>
                    <a:pt x="713" y="22"/>
                  </a:lnTo>
                  <a:lnTo>
                    <a:pt x="713" y="36"/>
                  </a:lnTo>
                  <a:lnTo>
                    <a:pt x="706" y="43"/>
                  </a:lnTo>
                  <a:lnTo>
                    <a:pt x="699" y="50"/>
                  </a:lnTo>
                  <a:lnTo>
                    <a:pt x="692" y="50"/>
                  </a:lnTo>
                  <a:lnTo>
                    <a:pt x="685" y="50"/>
                  </a:lnTo>
                  <a:lnTo>
                    <a:pt x="657" y="57"/>
                  </a:lnTo>
                  <a:lnTo>
                    <a:pt x="629" y="64"/>
                  </a:lnTo>
                  <a:lnTo>
                    <a:pt x="615" y="72"/>
                  </a:lnTo>
                  <a:lnTo>
                    <a:pt x="601" y="86"/>
                  </a:lnTo>
                  <a:lnTo>
                    <a:pt x="594" y="93"/>
                  </a:lnTo>
                  <a:lnTo>
                    <a:pt x="587" y="100"/>
                  </a:lnTo>
                  <a:lnTo>
                    <a:pt x="594" y="107"/>
                  </a:lnTo>
                  <a:lnTo>
                    <a:pt x="594" y="107"/>
                  </a:lnTo>
                  <a:lnTo>
                    <a:pt x="601" y="122"/>
                  </a:lnTo>
                  <a:lnTo>
                    <a:pt x="734" y="443"/>
                  </a:lnTo>
                  <a:lnTo>
                    <a:pt x="734" y="443"/>
                  </a:lnTo>
                  <a:lnTo>
                    <a:pt x="992" y="164"/>
                  </a:lnTo>
                  <a:lnTo>
                    <a:pt x="1006" y="143"/>
                  </a:lnTo>
                  <a:lnTo>
                    <a:pt x="1013" y="122"/>
                  </a:lnTo>
                  <a:lnTo>
                    <a:pt x="1020" y="100"/>
                  </a:lnTo>
                  <a:lnTo>
                    <a:pt x="1020" y="86"/>
                  </a:lnTo>
                  <a:lnTo>
                    <a:pt x="1013" y="72"/>
                  </a:lnTo>
                  <a:lnTo>
                    <a:pt x="999" y="64"/>
                  </a:lnTo>
                  <a:lnTo>
                    <a:pt x="985" y="57"/>
                  </a:lnTo>
                  <a:lnTo>
                    <a:pt x="978" y="57"/>
                  </a:lnTo>
                  <a:lnTo>
                    <a:pt x="964" y="50"/>
                  </a:lnTo>
                  <a:lnTo>
                    <a:pt x="957" y="50"/>
                  </a:lnTo>
                  <a:lnTo>
                    <a:pt x="950" y="50"/>
                  </a:lnTo>
                  <a:lnTo>
                    <a:pt x="943" y="43"/>
                  </a:lnTo>
                  <a:lnTo>
                    <a:pt x="936" y="36"/>
                  </a:lnTo>
                  <a:lnTo>
                    <a:pt x="943" y="22"/>
                  </a:lnTo>
                  <a:lnTo>
                    <a:pt x="943" y="7"/>
                  </a:lnTo>
                  <a:lnTo>
                    <a:pt x="950" y="7"/>
                  </a:lnTo>
                  <a:lnTo>
                    <a:pt x="964" y="0"/>
                  </a:lnTo>
                  <a:lnTo>
                    <a:pt x="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22746" y="2114"/>
              <a:ext cx="565" cy="1629"/>
            </a:xfrm>
            <a:custGeom>
              <a:avLst/>
              <a:gdLst/>
              <a:ahLst/>
              <a:cxnLst>
                <a:cxn ang="0">
                  <a:pos x="97" y="7"/>
                </a:cxn>
                <a:cxn ang="0">
                  <a:pos x="258" y="64"/>
                </a:cxn>
                <a:cxn ang="0">
                  <a:pos x="328" y="186"/>
                </a:cxn>
                <a:cxn ang="0">
                  <a:pos x="335" y="571"/>
                </a:cxn>
                <a:cxn ang="0">
                  <a:pos x="335" y="621"/>
                </a:cxn>
                <a:cxn ang="0">
                  <a:pos x="335" y="643"/>
                </a:cxn>
                <a:cxn ang="0">
                  <a:pos x="377" y="721"/>
                </a:cxn>
                <a:cxn ang="0">
                  <a:pos x="537" y="793"/>
                </a:cxn>
                <a:cxn ang="0">
                  <a:pos x="558" y="800"/>
                </a:cxn>
                <a:cxn ang="0">
                  <a:pos x="565" y="814"/>
                </a:cxn>
                <a:cxn ang="0">
                  <a:pos x="551" y="829"/>
                </a:cxn>
                <a:cxn ang="0">
                  <a:pos x="503" y="836"/>
                </a:cxn>
                <a:cxn ang="0">
                  <a:pos x="398" y="886"/>
                </a:cxn>
                <a:cxn ang="0">
                  <a:pos x="335" y="993"/>
                </a:cxn>
                <a:cxn ang="0">
                  <a:pos x="335" y="1421"/>
                </a:cxn>
                <a:cxn ang="0">
                  <a:pos x="272" y="1550"/>
                </a:cxn>
                <a:cxn ang="0">
                  <a:pos x="118" y="1614"/>
                </a:cxn>
                <a:cxn ang="0">
                  <a:pos x="21" y="1629"/>
                </a:cxn>
                <a:cxn ang="0">
                  <a:pos x="0" y="1621"/>
                </a:cxn>
                <a:cxn ang="0">
                  <a:pos x="0" y="1600"/>
                </a:cxn>
                <a:cxn ang="0">
                  <a:pos x="14" y="1593"/>
                </a:cxn>
                <a:cxn ang="0">
                  <a:pos x="160" y="1543"/>
                </a:cxn>
                <a:cxn ang="0">
                  <a:pos x="223" y="1450"/>
                </a:cxn>
                <a:cxn ang="0">
                  <a:pos x="230" y="1021"/>
                </a:cxn>
                <a:cxn ang="0">
                  <a:pos x="272" y="893"/>
                </a:cxn>
                <a:cxn ang="0">
                  <a:pos x="412" y="814"/>
                </a:cxn>
                <a:cxn ang="0">
                  <a:pos x="293" y="750"/>
                </a:cxn>
                <a:cxn ang="0">
                  <a:pos x="230" y="657"/>
                </a:cxn>
                <a:cxn ang="0">
                  <a:pos x="230" y="250"/>
                </a:cxn>
                <a:cxn ang="0">
                  <a:pos x="230" y="207"/>
                </a:cxn>
                <a:cxn ang="0">
                  <a:pos x="223" y="186"/>
                </a:cxn>
                <a:cxn ang="0">
                  <a:pos x="195" y="121"/>
                </a:cxn>
                <a:cxn ang="0">
                  <a:pos x="90" y="50"/>
                </a:cxn>
                <a:cxn ang="0">
                  <a:pos x="14" y="36"/>
                </a:cxn>
                <a:cxn ang="0">
                  <a:pos x="0" y="29"/>
                </a:cxn>
                <a:cxn ang="0">
                  <a:pos x="0" y="7"/>
                </a:cxn>
                <a:cxn ang="0">
                  <a:pos x="21" y="0"/>
                </a:cxn>
              </a:cxnLst>
              <a:rect l="0" t="0" r="r" b="b"/>
              <a:pathLst>
                <a:path w="565" h="1629">
                  <a:moveTo>
                    <a:pt x="28" y="0"/>
                  </a:moveTo>
                  <a:lnTo>
                    <a:pt x="97" y="7"/>
                  </a:lnTo>
                  <a:lnTo>
                    <a:pt x="181" y="29"/>
                  </a:lnTo>
                  <a:lnTo>
                    <a:pt x="258" y="64"/>
                  </a:lnTo>
                  <a:lnTo>
                    <a:pt x="307" y="129"/>
                  </a:lnTo>
                  <a:lnTo>
                    <a:pt x="328" y="186"/>
                  </a:lnTo>
                  <a:lnTo>
                    <a:pt x="335" y="250"/>
                  </a:lnTo>
                  <a:lnTo>
                    <a:pt x="335" y="571"/>
                  </a:lnTo>
                  <a:lnTo>
                    <a:pt x="335" y="600"/>
                  </a:lnTo>
                  <a:lnTo>
                    <a:pt x="335" y="621"/>
                  </a:lnTo>
                  <a:lnTo>
                    <a:pt x="335" y="629"/>
                  </a:lnTo>
                  <a:lnTo>
                    <a:pt x="335" y="643"/>
                  </a:lnTo>
                  <a:lnTo>
                    <a:pt x="335" y="650"/>
                  </a:lnTo>
                  <a:lnTo>
                    <a:pt x="377" y="721"/>
                  </a:lnTo>
                  <a:lnTo>
                    <a:pt x="440" y="771"/>
                  </a:lnTo>
                  <a:lnTo>
                    <a:pt x="537" y="793"/>
                  </a:lnTo>
                  <a:lnTo>
                    <a:pt x="544" y="800"/>
                  </a:lnTo>
                  <a:lnTo>
                    <a:pt x="558" y="800"/>
                  </a:lnTo>
                  <a:lnTo>
                    <a:pt x="558" y="807"/>
                  </a:lnTo>
                  <a:lnTo>
                    <a:pt x="565" y="814"/>
                  </a:lnTo>
                  <a:lnTo>
                    <a:pt x="558" y="821"/>
                  </a:lnTo>
                  <a:lnTo>
                    <a:pt x="551" y="829"/>
                  </a:lnTo>
                  <a:lnTo>
                    <a:pt x="544" y="829"/>
                  </a:lnTo>
                  <a:lnTo>
                    <a:pt x="503" y="836"/>
                  </a:lnTo>
                  <a:lnTo>
                    <a:pt x="454" y="843"/>
                  </a:lnTo>
                  <a:lnTo>
                    <a:pt x="398" y="886"/>
                  </a:lnTo>
                  <a:lnTo>
                    <a:pt x="349" y="936"/>
                  </a:lnTo>
                  <a:lnTo>
                    <a:pt x="335" y="993"/>
                  </a:lnTo>
                  <a:lnTo>
                    <a:pt x="335" y="1057"/>
                  </a:lnTo>
                  <a:lnTo>
                    <a:pt x="335" y="1421"/>
                  </a:lnTo>
                  <a:lnTo>
                    <a:pt x="314" y="1493"/>
                  </a:lnTo>
                  <a:lnTo>
                    <a:pt x="272" y="1550"/>
                  </a:lnTo>
                  <a:lnTo>
                    <a:pt x="202" y="1593"/>
                  </a:lnTo>
                  <a:lnTo>
                    <a:pt x="118" y="1614"/>
                  </a:lnTo>
                  <a:lnTo>
                    <a:pt x="28" y="1629"/>
                  </a:lnTo>
                  <a:lnTo>
                    <a:pt x="21" y="1629"/>
                  </a:lnTo>
                  <a:lnTo>
                    <a:pt x="7" y="1621"/>
                  </a:lnTo>
                  <a:lnTo>
                    <a:pt x="0" y="1621"/>
                  </a:lnTo>
                  <a:lnTo>
                    <a:pt x="0" y="1607"/>
                  </a:lnTo>
                  <a:lnTo>
                    <a:pt x="0" y="1600"/>
                  </a:lnTo>
                  <a:lnTo>
                    <a:pt x="7" y="1593"/>
                  </a:lnTo>
                  <a:lnTo>
                    <a:pt x="14" y="1593"/>
                  </a:lnTo>
                  <a:lnTo>
                    <a:pt x="97" y="1571"/>
                  </a:lnTo>
                  <a:lnTo>
                    <a:pt x="160" y="1543"/>
                  </a:lnTo>
                  <a:lnTo>
                    <a:pt x="202" y="1500"/>
                  </a:lnTo>
                  <a:lnTo>
                    <a:pt x="223" y="1450"/>
                  </a:lnTo>
                  <a:lnTo>
                    <a:pt x="230" y="1407"/>
                  </a:lnTo>
                  <a:lnTo>
                    <a:pt x="230" y="1021"/>
                  </a:lnTo>
                  <a:lnTo>
                    <a:pt x="237" y="957"/>
                  </a:lnTo>
                  <a:lnTo>
                    <a:pt x="272" y="893"/>
                  </a:lnTo>
                  <a:lnTo>
                    <a:pt x="328" y="843"/>
                  </a:lnTo>
                  <a:lnTo>
                    <a:pt x="412" y="814"/>
                  </a:lnTo>
                  <a:lnTo>
                    <a:pt x="349" y="793"/>
                  </a:lnTo>
                  <a:lnTo>
                    <a:pt x="293" y="750"/>
                  </a:lnTo>
                  <a:lnTo>
                    <a:pt x="251" y="700"/>
                  </a:lnTo>
                  <a:lnTo>
                    <a:pt x="230" y="657"/>
                  </a:lnTo>
                  <a:lnTo>
                    <a:pt x="230" y="593"/>
                  </a:lnTo>
                  <a:lnTo>
                    <a:pt x="230" y="250"/>
                  </a:lnTo>
                  <a:lnTo>
                    <a:pt x="230" y="221"/>
                  </a:lnTo>
                  <a:lnTo>
                    <a:pt x="230" y="207"/>
                  </a:lnTo>
                  <a:lnTo>
                    <a:pt x="223" y="193"/>
                  </a:lnTo>
                  <a:lnTo>
                    <a:pt x="223" y="186"/>
                  </a:lnTo>
                  <a:lnTo>
                    <a:pt x="223" y="179"/>
                  </a:lnTo>
                  <a:lnTo>
                    <a:pt x="195" y="121"/>
                  </a:lnTo>
                  <a:lnTo>
                    <a:pt x="153" y="79"/>
                  </a:lnTo>
                  <a:lnTo>
                    <a:pt x="90" y="50"/>
                  </a:lnTo>
                  <a:lnTo>
                    <a:pt x="21" y="36"/>
                  </a:lnTo>
                  <a:lnTo>
                    <a:pt x="14" y="36"/>
                  </a:lnTo>
                  <a:lnTo>
                    <a:pt x="7" y="36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7"/>
                  </a:lnTo>
                  <a:lnTo>
                    <a:pt x="7" y="0"/>
                  </a:lnTo>
                  <a:lnTo>
                    <a:pt x="21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8" name="Group 5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8600" y="2667000"/>
            <a:ext cx="8760502" cy="609600"/>
            <a:chOff x="344" y="2708"/>
            <a:chExt cx="24876" cy="1731"/>
          </a:xfrm>
          <a:solidFill>
            <a:srgbClr val="FF0066"/>
          </a:solidFill>
        </p:grpSpPr>
        <p:sp>
          <p:nvSpPr>
            <p:cNvPr id="5180" name="Freeform 60"/>
            <p:cNvSpPr>
              <a:spLocks noEditPoints="1"/>
            </p:cNvSpPr>
            <p:nvPr/>
          </p:nvSpPr>
          <p:spPr bwMode="auto">
            <a:xfrm>
              <a:off x="344" y="2951"/>
              <a:ext cx="1217" cy="1085"/>
            </a:xfrm>
            <a:custGeom>
              <a:avLst/>
              <a:gdLst/>
              <a:ahLst/>
              <a:cxnLst>
                <a:cxn ang="0">
                  <a:pos x="597" y="46"/>
                </a:cxn>
                <a:cxn ang="0">
                  <a:pos x="559" y="61"/>
                </a:cxn>
                <a:cxn ang="0">
                  <a:pos x="544" y="84"/>
                </a:cxn>
                <a:cxn ang="0">
                  <a:pos x="537" y="114"/>
                </a:cxn>
                <a:cxn ang="0">
                  <a:pos x="317" y="1002"/>
                </a:cxn>
                <a:cxn ang="0">
                  <a:pos x="310" y="1017"/>
                </a:cxn>
                <a:cxn ang="0">
                  <a:pos x="310" y="1032"/>
                </a:cxn>
                <a:cxn ang="0">
                  <a:pos x="332" y="1040"/>
                </a:cxn>
                <a:cxn ang="0">
                  <a:pos x="658" y="1025"/>
                </a:cxn>
                <a:cxn ang="0">
                  <a:pos x="824" y="949"/>
                </a:cxn>
                <a:cxn ang="0">
                  <a:pos x="915" y="858"/>
                </a:cxn>
                <a:cxn ang="0">
                  <a:pos x="1036" y="622"/>
                </a:cxn>
                <a:cxn ang="0">
                  <a:pos x="1081" y="410"/>
                </a:cxn>
                <a:cxn ang="0">
                  <a:pos x="1074" y="251"/>
                </a:cxn>
                <a:cxn ang="0">
                  <a:pos x="998" y="114"/>
                </a:cxn>
                <a:cxn ang="0">
                  <a:pos x="869" y="53"/>
                </a:cxn>
                <a:cxn ang="0">
                  <a:pos x="620" y="46"/>
                </a:cxn>
                <a:cxn ang="0">
                  <a:pos x="847" y="0"/>
                </a:cxn>
                <a:cxn ang="0">
                  <a:pos x="1051" y="53"/>
                </a:cxn>
                <a:cxn ang="0">
                  <a:pos x="1179" y="197"/>
                </a:cxn>
                <a:cxn ang="0">
                  <a:pos x="1217" y="402"/>
                </a:cxn>
                <a:cxn ang="0">
                  <a:pos x="1127" y="736"/>
                </a:cxn>
                <a:cxn ang="0">
                  <a:pos x="892" y="987"/>
                </a:cxn>
                <a:cxn ang="0">
                  <a:pos x="574" y="1085"/>
                </a:cxn>
                <a:cxn ang="0">
                  <a:pos x="30" y="1085"/>
                </a:cxn>
                <a:cxn ang="0">
                  <a:pos x="7" y="1078"/>
                </a:cxn>
                <a:cxn ang="0">
                  <a:pos x="7" y="1055"/>
                </a:cxn>
                <a:cxn ang="0">
                  <a:pos x="22" y="1040"/>
                </a:cxn>
                <a:cxn ang="0">
                  <a:pos x="45" y="1040"/>
                </a:cxn>
                <a:cxn ang="0">
                  <a:pos x="166" y="1025"/>
                </a:cxn>
                <a:cxn ang="0">
                  <a:pos x="196" y="964"/>
                </a:cxn>
                <a:cxn ang="0">
                  <a:pos x="408" y="106"/>
                </a:cxn>
                <a:cxn ang="0">
                  <a:pos x="416" y="84"/>
                </a:cxn>
                <a:cxn ang="0">
                  <a:pos x="408" y="68"/>
                </a:cxn>
                <a:cxn ang="0">
                  <a:pos x="393" y="53"/>
                </a:cxn>
                <a:cxn ang="0">
                  <a:pos x="347" y="46"/>
                </a:cxn>
                <a:cxn ang="0">
                  <a:pos x="287" y="46"/>
                </a:cxn>
                <a:cxn ang="0">
                  <a:pos x="264" y="38"/>
                </a:cxn>
                <a:cxn ang="0">
                  <a:pos x="264" y="15"/>
                </a:cxn>
                <a:cxn ang="0">
                  <a:pos x="279" y="0"/>
                </a:cxn>
                <a:cxn ang="0">
                  <a:pos x="310" y="0"/>
                </a:cxn>
              </a:cxnLst>
              <a:rect l="0" t="0" r="r" b="b"/>
              <a:pathLst>
                <a:path w="1217" h="1085">
                  <a:moveTo>
                    <a:pt x="620" y="46"/>
                  </a:moveTo>
                  <a:lnTo>
                    <a:pt x="597" y="46"/>
                  </a:lnTo>
                  <a:lnTo>
                    <a:pt x="574" y="53"/>
                  </a:lnTo>
                  <a:lnTo>
                    <a:pt x="559" y="61"/>
                  </a:lnTo>
                  <a:lnTo>
                    <a:pt x="552" y="68"/>
                  </a:lnTo>
                  <a:lnTo>
                    <a:pt x="544" y="84"/>
                  </a:lnTo>
                  <a:lnTo>
                    <a:pt x="537" y="114"/>
                  </a:lnTo>
                  <a:lnTo>
                    <a:pt x="537" y="114"/>
                  </a:lnTo>
                  <a:lnTo>
                    <a:pt x="317" y="987"/>
                  </a:lnTo>
                  <a:lnTo>
                    <a:pt x="317" y="1002"/>
                  </a:lnTo>
                  <a:lnTo>
                    <a:pt x="310" y="1009"/>
                  </a:lnTo>
                  <a:lnTo>
                    <a:pt x="310" y="1017"/>
                  </a:lnTo>
                  <a:lnTo>
                    <a:pt x="310" y="1017"/>
                  </a:lnTo>
                  <a:lnTo>
                    <a:pt x="310" y="1032"/>
                  </a:lnTo>
                  <a:lnTo>
                    <a:pt x="317" y="1032"/>
                  </a:lnTo>
                  <a:lnTo>
                    <a:pt x="332" y="1040"/>
                  </a:lnTo>
                  <a:lnTo>
                    <a:pt x="552" y="1040"/>
                  </a:lnTo>
                  <a:lnTo>
                    <a:pt x="658" y="1025"/>
                  </a:lnTo>
                  <a:lnTo>
                    <a:pt x="748" y="994"/>
                  </a:lnTo>
                  <a:lnTo>
                    <a:pt x="824" y="949"/>
                  </a:lnTo>
                  <a:lnTo>
                    <a:pt x="877" y="903"/>
                  </a:lnTo>
                  <a:lnTo>
                    <a:pt x="915" y="858"/>
                  </a:lnTo>
                  <a:lnTo>
                    <a:pt x="983" y="744"/>
                  </a:lnTo>
                  <a:lnTo>
                    <a:pt x="1036" y="622"/>
                  </a:lnTo>
                  <a:lnTo>
                    <a:pt x="1066" y="509"/>
                  </a:lnTo>
                  <a:lnTo>
                    <a:pt x="1081" y="410"/>
                  </a:lnTo>
                  <a:lnTo>
                    <a:pt x="1081" y="342"/>
                  </a:lnTo>
                  <a:lnTo>
                    <a:pt x="1074" y="251"/>
                  </a:lnTo>
                  <a:lnTo>
                    <a:pt x="1043" y="175"/>
                  </a:lnTo>
                  <a:lnTo>
                    <a:pt x="998" y="114"/>
                  </a:lnTo>
                  <a:lnTo>
                    <a:pt x="937" y="76"/>
                  </a:lnTo>
                  <a:lnTo>
                    <a:pt x="869" y="53"/>
                  </a:lnTo>
                  <a:lnTo>
                    <a:pt x="794" y="46"/>
                  </a:lnTo>
                  <a:lnTo>
                    <a:pt x="620" y="46"/>
                  </a:lnTo>
                  <a:close/>
                  <a:moveTo>
                    <a:pt x="310" y="0"/>
                  </a:moveTo>
                  <a:lnTo>
                    <a:pt x="847" y="0"/>
                  </a:lnTo>
                  <a:lnTo>
                    <a:pt x="960" y="15"/>
                  </a:lnTo>
                  <a:lnTo>
                    <a:pt x="1051" y="53"/>
                  </a:lnTo>
                  <a:lnTo>
                    <a:pt x="1127" y="114"/>
                  </a:lnTo>
                  <a:lnTo>
                    <a:pt x="1179" y="197"/>
                  </a:lnTo>
                  <a:lnTo>
                    <a:pt x="1210" y="296"/>
                  </a:lnTo>
                  <a:lnTo>
                    <a:pt x="1217" y="402"/>
                  </a:lnTo>
                  <a:lnTo>
                    <a:pt x="1195" y="577"/>
                  </a:lnTo>
                  <a:lnTo>
                    <a:pt x="1127" y="736"/>
                  </a:lnTo>
                  <a:lnTo>
                    <a:pt x="1021" y="880"/>
                  </a:lnTo>
                  <a:lnTo>
                    <a:pt x="892" y="987"/>
                  </a:lnTo>
                  <a:lnTo>
                    <a:pt x="741" y="1063"/>
                  </a:lnTo>
                  <a:lnTo>
                    <a:pt x="574" y="1085"/>
                  </a:lnTo>
                  <a:lnTo>
                    <a:pt x="45" y="1085"/>
                  </a:lnTo>
                  <a:lnTo>
                    <a:pt x="30" y="1085"/>
                  </a:lnTo>
                  <a:lnTo>
                    <a:pt x="15" y="1085"/>
                  </a:lnTo>
                  <a:lnTo>
                    <a:pt x="7" y="1078"/>
                  </a:lnTo>
                  <a:lnTo>
                    <a:pt x="0" y="1070"/>
                  </a:lnTo>
                  <a:lnTo>
                    <a:pt x="7" y="1055"/>
                  </a:lnTo>
                  <a:lnTo>
                    <a:pt x="15" y="1047"/>
                  </a:lnTo>
                  <a:lnTo>
                    <a:pt x="22" y="1040"/>
                  </a:lnTo>
                  <a:lnTo>
                    <a:pt x="30" y="1040"/>
                  </a:lnTo>
                  <a:lnTo>
                    <a:pt x="45" y="1040"/>
                  </a:lnTo>
                  <a:lnTo>
                    <a:pt x="121" y="1032"/>
                  </a:lnTo>
                  <a:lnTo>
                    <a:pt x="166" y="1025"/>
                  </a:lnTo>
                  <a:lnTo>
                    <a:pt x="181" y="1002"/>
                  </a:lnTo>
                  <a:lnTo>
                    <a:pt x="196" y="964"/>
                  </a:lnTo>
                  <a:lnTo>
                    <a:pt x="196" y="964"/>
                  </a:lnTo>
                  <a:lnTo>
                    <a:pt x="408" y="106"/>
                  </a:lnTo>
                  <a:lnTo>
                    <a:pt x="408" y="91"/>
                  </a:lnTo>
                  <a:lnTo>
                    <a:pt x="416" y="84"/>
                  </a:lnTo>
                  <a:lnTo>
                    <a:pt x="416" y="76"/>
                  </a:lnTo>
                  <a:lnTo>
                    <a:pt x="408" y="68"/>
                  </a:lnTo>
                  <a:lnTo>
                    <a:pt x="408" y="61"/>
                  </a:lnTo>
                  <a:lnTo>
                    <a:pt x="393" y="53"/>
                  </a:lnTo>
                  <a:lnTo>
                    <a:pt x="378" y="53"/>
                  </a:lnTo>
                  <a:lnTo>
                    <a:pt x="347" y="46"/>
                  </a:lnTo>
                  <a:lnTo>
                    <a:pt x="310" y="46"/>
                  </a:lnTo>
                  <a:lnTo>
                    <a:pt x="287" y="46"/>
                  </a:lnTo>
                  <a:lnTo>
                    <a:pt x="272" y="46"/>
                  </a:lnTo>
                  <a:lnTo>
                    <a:pt x="264" y="38"/>
                  </a:lnTo>
                  <a:lnTo>
                    <a:pt x="264" y="31"/>
                  </a:lnTo>
                  <a:lnTo>
                    <a:pt x="264" y="15"/>
                  </a:lnTo>
                  <a:lnTo>
                    <a:pt x="272" y="8"/>
                  </a:lnTo>
                  <a:lnTo>
                    <a:pt x="279" y="0"/>
                  </a:lnTo>
                  <a:lnTo>
                    <a:pt x="295" y="0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1" name="Freeform 61"/>
            <p:cNvSpPr>
              <a:spLocks noEditPoints="1"/>
            </p:cNvSpPr>
            <p:nvPr/>
          </p:nvSpPr>
          <p:spPr bwMode="auto">
            <a:xfrm>
              <a:off x="2182" y="3452"/>
              <a:ext cx="1051" cy="372"/>
            </a:xfrm>
            <a:custGeom>
              <a:avLst/>
              <a:gdLst/>
              <a:ahLst/>
              <a:cxnLst>
                <a:cxn ang="0">
                  <a:pos x="52" y="311"/>
                </a:cxn>
                <a:cxn ang="0">
                  <a:pos x="998" y="311"/>
                </a:cxn>
                <a:cxn ang="0">
                  <a:pos x="1013" y="311"/>
                </a:cxn>
                <a:cxn ang="0">
                  <a:pos x="1028" y="311"/>
                </a:cxn>
                <a:cxn ang="0">
                  <a:pos x="1043" y="319"/>
                </a:cxn>
                <a:cxn ang="0">
                  <a:pos x="1051" y="326"/>
                </a:cxn>
                <a:cxn ang="0">
                  <a:pos x="1051" y="342"/>
                </a:cxn>
                <a:cxn ang="0">
                  <a:pos x="1051" y="357"/>
                </a:cxn>
                <a:cxn ang="0">
                  <a:pos x="1043" y="364"/>
                </a:cxn>
                <a:cxn ang="0">
                  <a:pos x="1028" y="372"/>
                </a:cxn>
                <a:cxn ang="0">
                  <a:pos x="1013" y="372"/>
                </a:cxn>
                <a:cxn ang="0">
                  <a:pos x="1005" y="372"/>
                </a:cxn>
                <a:cxn ang="0">
                  <a:pos x="52" y="372"/>
                </a:cxn>
                <a:cxn ang="0">
                  <a:pos x="37" y="372"/>
                </a:cxn>
                <a:cxn ang="0">
                  <a:pos x="22" y="372"/>
                </a:cxn>
                <a:cxn ang="0">
                  <a:pos x="7" y="364"/>
                </a:cxn>
                <a:cxn ang="0">
                  <a:pos x="0" y="357"/>
                </a:cxn>
                <a:cxn ang="0">
                  <a:pos x="0" y="342"/>
                </a:cxn>
                <a:cxn ang="0">
                  <a:pos x="0" y="326"/>
                </a:cxn>
                <a:cxn ang="0">
                  <a:pos x="7" y="319"/>
                </a:cxn>
                <a:cxn ang="0">
                  <a:pos x="22" y="311"/>
                </a:cxn>
                <a:cxn ang="0">
                  <a:pos x="37" y="311"/>
                </a:cxn>
                <a:cxn ang="0">
                  <a:pos x="52" y="311"/>
                </a:cxn>
                <a:cxn ang="0">
                  <a:pos x="52" y="0"/>
                </a:cxn>
                <a:cxn ang="0">
                  <a:pos x="1005" y="0"/>
                </a:cxn>
                <a:cxn ang="0">
                  <a:pos x="1013" y="0"/>
                </a:cxn>
                <a:cxn ang="0">
                  <a:pos x="1028" y="8"/>
                </a:cxn>
                <a:cxn ang="0">
                  <a:pos x="1043" y="8"/>
                </a:cxn>
                <a:cxn ang="0">
                  <a:pos x="1051" y="15"/>
                </a:cxn>
                <a:cxn ang="0">
                  <a:pos x="1051" y="30"/>
                </a:cxn>
                <a:cxn ang="0">
                  <a:pos x="1051" y="46"/>
                </a:cxn>
                <a:cxn ang="0">
                  <a:pos x="1043" y="61"/>
                </a:cxn>
                <a:cxn ang="0">
                  <a:pos x="1028" y="61"/>
                </a:cxn>
                <a:cxn ang="0">
                  <a:pos x="1013" y="68"/>
                </a:cxn>
                <a:cxn ang="0">
                  <a:pos x="998" y="68"/>
                </a:cxn>
                <a:cxn ang="0">
                  <a:pos x="52" y="68"/>
                </a:cxn>
                <a:cxn ang="0">
                  <a:pos x="37" y="68"/>
                </a:cxn>
                <a:cxn ang="0">
                  <a:pos x="22" y="61"/>
                </a:cxn>
                <a:cxn ang="0">
                  <a:pos x="7" y="61"/>
                </a:cxn>
                <a:cxn ang="0">
                  <a:pos x="0" y="46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22" y="8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1" h="372">
                  <a:moveTo>
                    <a:pt x="52" y="311"/>
                  </a:moveTo>
                  <a:lnTo>
                    <a:pt x="998" y="311"/>
                  </a:lnTo>
                  <a:lnTo>
                    <a:pt x="1013" y="311"/>
                  </a:lnTo>
                  <a:lnTo>
                    <a:pt x="1028" y="311"/>
                  </a:lnTo>
                  <a:lnTo>
                    <a:pt x="1043" y="319"/>
                  </a:lnTo>
                  <a:lnTo>
                    <a:pt x="1051" y="326"/>
                  </a:lnTo>
                  <a:lnTo>
                    <a:pt x="1051" y="342"/>
                  </a:lnTo>
                  <a:lnTo>
                    <a:pt x="1051" y="357"/>
                  </a:lnTo>
                  <a:lnTo>
                    <a:pt x="1043" y="364"/>
                  </a:lnTo>
                  <a:lnTo>
                    <a:pt x="1028" y="372"/>
                  </a:lnTo>
                  <a:lnTo>
                    <a:pt x="1013" y="372"/>
                  </a:lnTo>
                  <a:lnTo>
                    <a:pt x="1005" y="372"/>
                  </a:lnTo>
                  <a:lnTo>
                    <a:pt x="52" y="372"/>
                  </a:lnTo>
                  <a:lnTo>
                    <a:pt x="37" y="372"/>
                  </a:lnTo>
                  <a:lnTo>
                    <a:pt x="22" y="372"/>
                  </a:lnTo>
                  <a:lnTo>
                    <a:pt x="7" y="364"/>
                  </a:lnTo>
                  <a:lnTo>
                    <a:pt x="0" y="357"/>
                  </a:lnTo>
                  <a:lnTo>
                    <a:pt x="0" y="342"/>
                  </a:lnTo>
                  <a:lnTo>
                    <a:pt x="0" y="326"/>
                  </a:lnTo>
                  <a:lnTo>
                    <a:pt x="7" y="319"/>
                  </a:lnTo>
                  <a:lnTo>
                    <a:pt x="22" y="311"/>
                  </a:lnTo>
                  <a:lnTo>
                    <a:pt x="37" y="311"/>
                  </a:lnTo>
                  <a:lnTo>
                    <a:pt x="52" y="311"/>
                  </a:lnTo>
                  <a:close/>
                  <a:moveTo>
                    <a:pt x="52" y="0"/>
                  </a:moveTo>
                  <a:lnTo>
                    <a:pt x="1005" y="0"/>
                  </a:lnTo>
                  <a:lnTo>
                    <a:pt x="1013" y="0"/>
                  </a:lnTo>
                  <a:lnTo>
                    <a:pt x="1028" y="8"/>
                  </a:lnTo>
                  <a:lnTo>
                    <a:pt x="1043" y="8"/>
                  </a:lnTo>
                  <a:lnTo>
                    <a:pt x="1051" y="15"/>
                  </a:lnTo>
                  <a:lnTo>
                    <a:pt x="1051" y="30"/>
                  </a:lnTo>
                  <a:lnTo>
                    <a:pt x="1051" y="46"/>
                  </a:lnTo>
                  <a:lnTo>
                    <a:pt x="1043" y="61"/>
                  </a:lnTo>
                  <a:lnTo>
                    <a:pt x="1028" y="61"/>
                  </a:lnTo>
                  <a:lnTo>
                    <a:pt x="1013" y="68"/>
                  </a:lnTo>
                  <a:lnTo>
                    <a:pt x="998" y="68"/>
                  </a:lnTo>
                  <a:lnTo>
                    <a:pt x="52" y="68"/>
                  </a:lnTo>
                  <a:lnTo>
                    <a:pt x="37" y="68"/>
                  </a:lnTo>
                  <a:lnTo>
                    <a:pt x="22" y="61"/>
                  </a:lnTo>
                  <a:lnTo>
                    <a:pt x="7" y="61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8"/>
                  </a:lnTo>
                  <a:lnTo>
                    <a:pt x="22" y="8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2" name="Freeform 62"/>
            <p:cNvSpPr>
              <a:spLocks noEditPoints="1"/>
            </p:cNvSpPr>
            <p:nvPr/>
          </p:nvSpPr>
          <p:spPr bwMode="auto">
            <a:xfrm>
              <a:off x="3800" y="2951"/>
              <a:ext cx="1097" cy="1085"/>
            </a:xfrm>
            <a:custGeom>
              <a:avLst/>
              <a:gdLst/>
              <a:ahLst/>
              <a:cxnLst>
                <a:cxn ang="0">
                  <a:pos x="583" y="584"/>
                </a:cxn>
                <a:cxn ang="0">
                  <a:pos x="530" y="584"/>
                </a:cxn>
                <a:cxn ang="0">
                  <a:pos x="530" y="584"/>
                </a:cxn>
                <a:cxn ang="0">
                  <a:pos x="908" y="972"/>
                </a:cxn>
                <a:cxn ang="0">
                  <a:pos x="741" y="729"/>
                </a:cxn>
                <a:cxn ang="0">
                  <a:pos x="643" y="577"/>
                </a:cxn>
                <a:cxn ang="0">
                  <a:pos x="757" y="220"/>
                </a:cxn>
                <a:cxn ang="0">
                  <a:pos x="741" y="440"/>
                </a:cxn>
                <a:cxn ang="0">
                  <a:pos x="794" y="486"/>
                </a:cxn>
                <a:cxn ang="0">
                  <a:pos x="915" y="357"/>
                </a:cxn>
                <a:cxn ang="0">
                  <a:pos x="878" y="167"/>
                </a:cxn>
                <a:cxn ang="0">
                  <a:pos x="741" y="84"/>
                </a:cxn>
                <a:cxn ang="0">
                  <a:pos x="469" y="53"/>
                </a:cxn>
                <a:cxn ang="0">
                  <a:pos x="416" y="84"/>
                </a:cxn>
                <a:cxn ang="0">
                  <a:pos x="409" y="122"/>
                </a:cxn>
                <a:cxn ang="0">
                  <a:pos x="409" y="531"/>
                </a:cxn>
                <a:cxn ang="0">
                  <a:pos x="673" y="471"/>
                </a:cxn>
                <a:cxn ang="0">
                  <a:pos x="696" y="197"/>
                </a:cxn>
                <a:cxn ang="0">
                  <a:pos x="575" y="61"/>
                </a:cxn>
                <a:cxn ang="0">
                  <a:pos x="197" y="76"/>
                </a:cxn>
                <a:cxn ang="0">
                  <a:pos x="204" y="137"/>
                </a:cxn>
                <a:cxn ang="0">
                  <a:pos x="197" y="987"/>
                </a:cxn>
                <a:cxn ang="0">
                  <a:pos x="363" y="1032"/>
                </a:cxn>
                <a:cxn ang="0">
                  <a:pos x="348" y="964"/>
                </a:cxn>
                <a:cxn ang="0">
                  <a:pos x="348" y="114"/>
                </a:cxn>
                <a:cxn ang="0">
                  <a:pos x="371" y="53"/>
                </a:cxn>
                <a:cxn ang="0">
                  <a:pos x="560" y="0"/>
                </a:cxn>
                <a:cxn ang="0">
                  <a:pos x="802" y="46"/>
                </a:cxn>
                <a:cxn ang="0">
                  <a:pos x="968" y="205"/>
                </a:cxn>
                <a:cxn ang="0">
                  <a:pos x="938" y="440"/>
                </a:cxn>
                <a:cxn ang="0">
                  <a:pos x="772" y="554"/>
                </a:cxn>
                <a:cxn ang="0">
                  <a:pos x="840" y="774"/>
                </a:cxn>
                <a:cxn ang="0">
                  <a:pos x="930" y="911"/>
                </a:cxn>
                <a:cxn ang="0">
                  <a:pos x="1074" y="1032"/>
                </a:cxn>
                <a:cxn ang="0">
                  <a:pos x="1097" y="1063"/>
                </a:cxn>
                <a:cxn ang="0">
                  <a:pos x="1074" y="1085"/>
                </a:cxn>
                <a:cxn ang="0">
                  <a:pos x="825" y="1085"/>
                </a:cxn>
                <a:cxn ang="0">
                  <a:pos x="779" y="1078"/>
                </a:cxn>
                <a:cxn ang="0">
                  <a:pos x="741" y="1025"/>
                </a:cxn>
                <a:cxn ang="0">
                  <a:pos x="704" y="956"/>
                </a:cxn>
                <a:cxn ang="0">
                  <a:pos x="409" y="941"/>
                </a:cxn>
                <a:cxn ang="0">
                  <a:pos x="416" y="1009"/>
                </a:cxn>
                <a:cxn ang="0">
                  <a:pos x="469" y="1032"/>
                </a:cxn>
                <a:cxn ang="0">
                  <a:pos x="522" y="1032"/>
                </a:cxn>
                <a:cxn ang="0">
                  <a:pos x="545" y="1063"/>
                </a:cxn>
                <a:cxn ang="0">
                  <a:pos x="522" y="1085"/>
                </a:cxn>
                <a:cxn ang="0">
                  <a:pos x="61" y="1085"/>
                </a:cxn>
                <a:cxn ang="0">
                  <a:pos x="15" y="1085"/>
                </a:cxn>
                <a:cxn ang="0">
                  <a:pos x="8" y="1047"/>
                </a:cxn>
                <a:cxn ang="0">
                  <a:pos x="38" y="1032"/>
                </a:cxn>
                <a:cxn ang="0">
                  <a:pos x="106" y="1032"/>
                </a:cxn>
                <a:cxn ang="0">
                  <a:pos x="144" y="994"/>
                </a:cxn>
                <a:cxn ang="0">
                  <a:pos x="144" y="144"/>
                </a:cxn>
                <a:cxn ang="0">
                  <a:pos x="136" y="76"/>
                </a:cxn>
                <a:cxn ang="0">
                  <a:pos x="83" y="53"/>
                </a:cxn>
                <a:cxn ang="0">
                  <a:pos x="23" y="53"/>
                </a:cxn>
                <a:cxn ang="0">
                  <a:pos x="0" y="23"/>
                </a:cxn>
                <a:cxn ang="0">
                  <a:pos x="23" y="0"/>
                </a:cxn>
              </a:cxnLst>
              <a:rect l="0" t="0" r="r" b="b"/>
              <a:pathLst>
                <a:path w="1097" h="1085">
                  <a:moveTo>
                    <a:pt x="643" y="577"/>
                  </a:moveTo>
                  <a:lnTo>
                    <a:pt x="613" y="584"/>
                  </a:lnTo>
                  <a:lnTo>
                    <a:pt x="583" y="584"/>
                  </a:lnTo>
                  <a:lnTo>
                    <a:pt x="560" y="584"/>
                  </a:lnTo>
                  <a:lnTo>
                    <a:pt x="545" y="584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817" y="1032"/>
                  </a:lnTo>
                  <a:lnTo>
                    <a:pt x="968" y="1032"/>
                  </a:lnTo>
                  <a:lnTo>
                    <a:pt x="908" y="972"/>
                  </a:lnTo>
                  <a:lnTo>
                    <a:pt x="847" y="888"/>
                  </a:lnTo>
                  <a:lnTo>
                    <a:pt x="794" y="812"/>
                  </a:lnTo>
                  <a:lnTo>
                    <a:pt x="741" y="729"/>
                  </a:lnTo>
                  <a:lnTo>
                    <a:pt x="696" y="660"/>
                  </a:lnTo>
                  <a:lnTo>
                    <a:pt x="658" y="607"/>
                  </a:lnTo>
                  <a:lnTo>
                    <a:pt x="643" y="577"/>
                  </a:lnTo>
                  <a:close/>
                  <a:moveTo>
                    <a:pt x="704" y="68"/>
                  </a:moveTo>
                  <a:lnTo>
                    <a:pt x="741" y="144"/>
                  </a:lnTo>
                  <a:lnTo>
                    <a:pt x="757" y="220"/>
                  </a:lnTo>
                  <a:lnTo>
                    <a:pt x="764" y="296"/>
                  </a:lnTo>
                  <a:lnTo>
                    <a:pt x="757" y="372"/>
                  </a:lnTo>
                  <a:lnTo>
                    <a:pt x="741" y="440"/>
                  </a:lnTo>
                  <a:lnTo>
                    <a:pt x="711" y="509"/>
                  </a:lnTo>
                  <a:lnTo>
                    <a:pt x="711" y="509"/>
                  </a:lnTo>
                  <a:lnTo>
                    <a:pt x="794" y="486"/>
                  </a:lnTo>
                  <a:lnTo>
                    <a:pt x="855" y="448"/>
                  </a:lnTo>
                  <a:lnTo>
                    <a:pt x="893" y="410"/>
                  </a:lnTo>
                  <a:lnTo>
                    <a:pt x="915" y="357"/>
                  </a:lnTo>
                  <a:lnTo>
                    <a:pt x="923" y="296"/>
                  </a:lnTo>
                  <a:lnTo>
                    <a:pt x="908" y="220"/>
                  </a:lnTo>
                  <a:lnTo>
                    <a:pt x="878" y="167"/>
                  </a:lnTo>
                  <a:lnTo>
                    <a:pt x="840" y="129"/>
                  </a:lnTo>
                  <a:lnTo>
                    <a:pt x="787" y="99"/>
                  </a:lnTo>
                  <a:lnTo>
                    <a:pt x="741" y="84"/>
                  </a:lnTo>
                  <a:lnTo>
                    <a:pt x="704" y="68"/>
                  </a:lnTo>
                  <a:close/>
                  <a:moveTo>
                    <a:pt x="507" y="53"/>
                  </a:moveTo>
                  <a:lnTo>
                    <a:pt x="469" y="53"/>
                  </a:lnTo>
                  <a:lnTo>
                    <a:pt x="446" y="61"/>
                  </a:lnTo>
                  <a:lnTo>
                    <a:pt x="431" y="68"/>
                  </a:lnTo>
                  <a:lnTo>
                    <a:pt x="416" y="84"/>
                  </a:lnTo>
                  <a:lnTo>
                    <a:pt x="409" y="99"/>
                  </a:lnTo>
                  <a:lnTo>
                    <a:pt x="409" y="114"/>
                  </a:lnTo>
                  <a:lnTo>
                    <a:pt x="409" y="122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531"/>
                  </a:lnTo>
                  <a:lnTo>
                    <a:pt x="530" y="524"/>
                  </a:lnTo>
                  <a:lnTo>
                    <a:pt x="620" y="509"/>
                  </a:lnTo>
                  <a:lnTo>
                    <a:pt x="673" y="471"/>
                  </a:lnTo>
                  <a:lnTo>
                    <a:pt x="696" y="402"/>
                  </a:lnTo>
                  <a:lnTo>
                    <a:pt x="704" y="296"/>
                  </a:lnTo>
                  <a:lnTo>
                    <a:pt x="696" y="197"/>
                  </a:lnTo>
                  <a:lnTo>
                    <a:pt x="673" y="129"/>
                  </a:lnTo>
                  <a:lnTo>
                    <a:pt x="635" y="84"/>
                  </a:lnTo>
                  <a:lnTo>
                    <a:pt x="575" y="61"/>
                  </a:lnTo>
                  <a:lnTo>
                    <a:pt x="507" y="53"/>
                  </a:lnTo>
                  <a:close/>
                  <a:moveTo>
                    <a:pt x="189" y="53"/>
                  </a:moveTo>
                  <a:lnTo>
                    <a:pt x="197" y="76"/>
                  </a:lnTo>
                  <a:lnTo>
                    <a:pt x="197" y="99"/>
                  </a:lnTo>
                  <a:lnTo>
                    <a:pt x="204" y="122"/>
                  </a:lnTo>
                  <a:lnTo>
                    <a:pt x="204" y="137"/>
                  </a:lnTo>
                  <a:lnTo>
                    <a:pt x="204" y="949"/>
                  </a:lnTo>
                  <a:lnTo>
                    <a:pt x="204" y="964"/>
                  </a:lnTo>
                  <a:lnTo>
                    <a:pt x="197" y="987"/>
                  </a:lnTo>
                  <a:lnTo>
                    <a:pt x="197" y="1009"/>
                  </a:lnTo>
                  <a:lnTo>
                    <a:pt x="189" y="1032"/>
                  </a:lnTo>
                  <a:lnTo>
                    <a:pt x="363" y="1032"/>
                  </a:lnTo>
                  <a:lnTo>
                    <a:pt x="356" y="1009"/>
                  </a:lnTo>
                  <a:lnTo>
                    <a:pt x="348" y="987"/>
                  </a:lnTo>
                  <a:lnTo>
                    <a:pt x="348" y="964"/>
                  </a:lnTo>
                  <a:lnTo>
                    <a:pt x="348" y="949"/>
                  </a:lnTo>
                  <a:lnTo>
                    <a:pt x="348" y="129"/>
                  </a:lnTo>
                  <a:lnTo>
                    <a:pt x="348" y="114"/>
                  </a:lnTo>
                  <a:lnTo>
                    <a:pt x="348" y="91"/>
                  </a:lnTo>
                  <a:lnTo>
                    <a:pt x="356" y="76"/>
                  </a:lnTo>
                  <a:lnTo>
                    <a:pt x="371" y="53"/>
                  </a:lnTo>
                  <a:lnTo>
                    <a:pt x="189" y="53"/>
                  </a:lnTo>
                  <a:close/>
                  <a:moveTo>
                    <a:pt x="61" y="0"/>
                  </a:moveTo>
                  <a:lnTo>
                    <a:pt x="560" y="0"/>
                  </a:lnTo>
                  <a:lnTo>
                    <a:pt x="643" y="0"/>
                  </a:lnTo>
                  <a:lnTo>
                    <a:pt x="726" y="15"/>
                  </a:lnTo>
                  <a:lnTo>
                    <a:pt x="802" y="46"/>
                  </a:lnTo>
                  <a:lnTo>
                    <a:pt x="878" y="84"/>
                  </a:lnTo>
                  <a:lnTo>
                    <a:pt x="930" y="137"/>
                  </a:lnTo>
                  <a:lnTo>
                    <a:pt x="968" y="205"/>
                  </a:lnTo>
                  <a:lnTo>
                    <a:pt x="983" y="296"/>
                  </a:lnTo>
                  <a:lnTo>
                    <a:pt x="968" y="380"/>
                  </a:lnTo>
                  <a:lnTo>
                    <a:pt x="938" y="440"/>
                  </a:lnTo>
                  <a:lnTo>
                    <a:pt x="893" y="493"/>
                  </a:lnTo>
                  <a:lnTo>
                    <a:pt x="840" y="531"/>
                  </a:lnTo>
                  <a:lnTo>
                    <a:pt x="772" y="554"/>
                  </a:lnTo>
                  <a:lnTo>
                    <a:pt x="704" y="569"/>
                  </a:lnTo>
                  <a:lnTo>
                    <a:pt x="779" y="683"/>
                  </a:lnTo>
                  <a:lnTo>
                    <a:pt x="840" y="774"/>
                  </a:lnTo>
                  <a:lnTo>
                    <a:pt x="878" y="835"/>
                  </a:lnTo>
                  <a:lnTo>
                    <a:pt x="900" y="865"/>
                  </a:lnTo>
                  <a:lnTo>
                    <a:pt x="930" y="911"/>
                  </a:lnTo>
                  <a:lnTo>
                    <a:pt x="976" y="964"/>
                  </a:lnTo>
                  <a:lnTo>
                    <a:pt x="1029" y="1009"/>
                  </a:lnTo>
                  <a:lnTo>
                    <a:pt x="1074" y="1032"/>
                  </a:lnTo>
                  <a:lnTo>
                    <a:pt x="1089" y="1040"/>
                  </a:lnTo>
                  <a:lnTo>
                    <a:pt x="1097" y="1047"/>
                  </a:lnTo>
                  <a:lnTo>
                    <a:pt x="1097" y="1063"/>
                  </a:lnTo>
                  <a:lnTo>
                    <a:pt x="1097" y="1078"/>
                  </a:lnTo>
                  <a:lnTo>
                    <a:pt x="1089" y="1085"/>
                  </a:lnTo>
                  <a:lnTo>
                    <a:pt x="1074" y="1085"/>
                  </a:lnTo>
                  <a:lnTo>
                    <a:pt x="1059" y="1085"/>
                  </a:lnTo>
                  <a:lnTo>
                    <a:pt x="1044" y="1085"/>
                  </a:lnTo>
                  <a:lnTo>
                    <a:pt x="825" y="1085"/>
                  </a:lnTo>
                  <a:lnTo>
                    <a:pt x="802" y="1085"/>
                  </a:lnTo>
                  <a:lnTo>
                    <a:pt x="787" y="1085"/>
                  </a:lnTo>
                  <a:lnTo>
                    <a:pt x="779" y="1078"/>
                  </a:lnTo>
                  <a:lnTo>
                    <a:pt x="772" y="1070"/>
                  </a:lnTo>
                  <a:lnTo>
                    <a:pt x="764" y="1047"/>
                  </a:lnTo>
                  <a:lnTo>
                    <a:pt x="741" y="1025"/>
                  </a:lnTo>
                  <a:lnTo>
                    <a:pt x="726" y="1002"/>
                  </a:lnTo>
                  <a:lnTo>
                    <a:pt x="711" y="979"/>
                  </a:lnTo>
                  <a:lnTo>
                    <a:pt x="704" y="956"/>
                  </a:lnTo>
                  <a:lnTo>
                    <a:pt x="462" y="584"/>
                  </a:lnTo>
                  <a:lnTo>
                    <a:pt x="409" y="584"/>
                  </a:lnTo>
                  <a:lnTo>
                    <a:pt x="409" y="941"/>
                  </a:lnTo>
                  <a:lnTo>
                    <a:pt x="409" y="972"/>
                  </a:lnTo>
                  <a:lnTo>
                    <a:pt x="409" y="994"/>
                  </a:lnTo>
                  <a:lnTo>
                    <a:pt x="416" y="1009"/>
                  </a:lnTo>
                  <a:lnTo>
                    <a:pt x="424" y="1025"/>
                  </a:lnTo>
                  <a:lnTo>
                    <a:pt x="446" y="1032"/>
                  </a:lnTo>
                  <a:lnTo>
                    <a:pt x="469" y="1032"/>
                  </a:lnTo>
                  <a:lnTo>
                    <a:pt x="499" y="1032"/>
                  </a:lnTo>
                  <a:lnTo>
                    <a:pt x="514" y="1032"/>
                  </a:lnTo>
                  <a:lnTo>
                    <a:pt x="522" y="1032"/>
                  </a:lnTo>
                  <a:lnTo>
                    <a:pt x="537" y="1040"/>
                  </a:lnTo>
                  <a:lnTo>
                    <a:pt x="545" y="1047"/>
                  </a:lnTo>
                  <a:lnTo>
                    <a:pt x="545" y="1063"/>
                  </a:lnTo>
                  <a:lnTo>
                    <a:pt x="545" y="1078"/>
                  </a:lnTo>
                  <a:lnTo>
                    <a:pt x="537" y="1085"/>
                  </a:lnTo>
                  <a:lnTo>
                    <a:pt x="522" y="1085"/>
                  </a:lnTo>
                  <a:lnTo>
                    <a:pt x="507" y="1085"/>
                  </a:lnTo>
                  <a:lnTo>
                    <a:pt x="492" y="1085"/>
                  </a:lnTo>
                  <a:lnTo>
                    <a:pt x="61" y="1085"/>
                  </a:lnTo>
                  <a:lnTo>
                    <a:pt x="38" y="1085"/>
                  </a:lnTo>
                  <a:lnTo>
                    <a:pt x="23" y="1085"/>
                  </a:lnTo>
                  <a:lnTo>
                    <a:pt x="15" y="1085"/>
                  </a:lnTo>
                  <a:lnTo>
                    <a:pt x="8" y="1078"/>
                  </a:lnTo>
                  <a:lnTo>
                    <a:pt x="0" y="1063"/>
                  </a:lnTo>
                  <a:lnTo>
                    <a:pt x="8" y="1047"/>
                  </a:lnTo>
                  <a:lnTo>
                    <a:pt x="15" y="1040"/>
                  </a:lnTo>
                  <a:lnTo>
                    <a:pt x="23" y="1032"/>
                  </a:lnTo>
                  <a:lnTo>
                    <a:pt x="38" y="1032"/>
                  </a:lnTo>
                  <a:lnTo>
                    <a:pt x="46" y="1032"/>
                  </a:lnTo>
                  <a:lnTo>
                    <a:pt x="83" y="1032"/>
                  </a:lnTo>
                  <a:lnTo>
                    <a:pt x="106" y="1032"/>
                  </a:lnTo>
                  <a:lnTo>
                    <a:pt x="121" y="1025"/>
                  </a:lnTo>
                  <a:lnTo>
                    <a:pt x="136" y="1009"/>
                  </a:lnTo>
                  <a:lnTo>
                    <a:pt x="144" y="994"/>
                  </a:lnTo>
                  <a:lnTo>
                    <a:pt x="144" y="972"/>
                  </a:lnTo>
                  <a:lnTo>
                    <a:pt x="144" y="941"/>
                  </a:lnTo>
                  <a:lnTo>
                    <a:pt x="144" y="144"/>
                  </a:lnTo>
                  <a:lnTo>
                    <a:pt x="144" y="114"/>
                  </a:lnTo>
                  <a:lnTo>
                    <a:pt x="144" y="91"/>
                  </a:lnTo>
                  <a:lnTo>
                    <a:pt x="136" y="76"/>
                  </a:lnTo>
                  <a:lnTo>
                    <a:pt x="121" y="61"/>
                  </a:lnTo>
                  <a:lnTo>
                    <a:pt x="106" y="53"/>
                  </a:lnTo>
                  <a:lnTo>
                    <a:pt x="83" y="53"/>
                  </a:lnTo>
                  <a:lnTo>
                    <a:pt x="46" y="53"/>
                  </a:lnTo>
                  <a:lnTo>
                    <a:pt x="38" y="53"/>
                  </a:lnTo>
                  <a:lnTo>
                    <a:pt x="23" y="53"/>
                  </a:lnTo>
                  <a:lnTo>
                    <a:pt x="15" y="46"/>
                  </a:lnTo>
                  <a:lnTo>
                    <a:pt x="8" y="38"/>
                  </a:lnTo>
                  <a:lnTo>
                    <a:pt x="0" y="23"/>
                  </a:lnTo>
                  <a:lnTo>
                    <a:pt x="8" y="15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8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3" name="Freeform 63"/>
            <p:cNvSpPr>
              <a:spLocks/>
            </p:cNvSpPr>
            <p:nvPr/>
          </p:nvSpPr>
          <p:spPr bwMode="auto">
            <a:xfrm>
              <a:off x="5071" y="3869"/>
              <a:ext cx="181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66" y="76"/>
                </a:cxn>
                <a:cxn ang="0">
                  <a:pos x="181" y="167"/>
                </a:cxn>
                <a:cxn ang="0">
                  <a:pos x="181" y="167"/>
                </a:cxn>
                <a:cxn ang="0">
                  <a:pos x="166" y="274"/>
                </a:cxn>
                <a:cxn ang="0">
                  <a:pos x="136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38" y="479"/>
                </a:cxn>
                <a:cxn ang="0">
                  <a:pos x="30" y="471"/>
                </a:cxn>
                <a:cxn ang="0">
                  <a:pos x="23" y="463"/>
                </a:cxn>
                <a:cxn ang="0">
                  <a:pos x="23" y="456"/>
                </a:cxn>
                <a:cxn ang="0">
                  <a:pos x="23" y="456"/>
                </a:cxn>
                <a:cxn ang="0">
                  <a:pos x="30" y="448"/>
                </a:cxn>
                <a:cxn ang="0">
                  <a:pos x="38" y="433"/>
                </a:cxn>
                <a:cxn ang="0">
                  <a:pos x="91" y="372"/>
                </a:cxn>
                <a:cxn ang="0">
                  <a:pos x="128" y="281"/>
                </a:cxn>
                <a:cxn ang="0">
                  <a:pos x="144" y="167"/>
                </a:cxn>
                <a:cxn ang="0">
                  <a:pos x="144" y="152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36" y="152"/>
                </a:cxn>
                <a:cxn ang="0">
                  <a:pos x="106" y="167"/>
                </a:cxn>
                <a:cxn ang="0">
                  <a:pos x="83" y="167"/>
                </a:cxn>
                <a:cxn ang="0">
                  <a:pos x="53" y="167"/>
                </a:cxn>
                <a:cxn ang="0">
                  <a:pos x="38" y="160"/>
                </a:cxn>
                <a:cxn ang="0">
                  <a:pos x="23" y="145"/>
                </a:cxn>
                <a:cxn ang="0">
                  <a:pos x="7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7" y="46"/>
                </a:cxn>
                <a:cxn ang="0">
                  <a:pos x="15" y="31"/>
                </a:cxn>
                <a:cxn ang="0">
                  <a:pos x="38" y="16"/>
                </a:cxn>
                <a:cxn ang="0">
                  <a:pos x="53" y="8"/>
                </a:cxn>
                <a:cxn ang="0">
                  <a:pos x="83" y="0"/>
                </a:cxn>
              </a:cxnLst>
              <a:rect l="0" t="0" r="r" b="b"/>
              <a:pathLst>
                <a:path w="181" h="479">
                  <a:moveTo>
                    <a:pt x="83" y="0"/>
                  </a:moveTo>
                  <a:lnTo>
                    <a:pt x="136" y="23"/>
                  </a:lnTo>
                  <a:lnTo>
                    <a:pt x="166" y="76"/>
                  </a:lnTo>
                  <a:lnTo>
                    <a:pt x="181" y="167"/>
                  </a:lnTo>
                  <a:lnTo>
                    <a:pt x="181" y="167"/>
                  </a:lnTo>
                  <a:lnTo>
                    <a:pt x="166" y="274"/>
                  </a:lnTo>
                  <a:lnTo>
                    <a:pt x="136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38" y="479"/>
                  </a:lnTo>
                  <a:lnTo>
                    <a:pt x="30" y="471"/>
                  </a:lnTo>
                  <a:lnTo>
                    <a:pt x="23" y="463"/>
                  </a:lnTo>
                  <a:lnTo>
                    <a:pt x="23" y="456"/>
                  </a:lnTo>
                  <a:lnTo>
                    <a:pt x="23" y="456"/>
                  </a:lnTo>
                  <a:lnTo>
                    <a:pt x="30" y="448"/>
                  </a:lnTo>
                  <a:lnTo>
                    <a:pt x="38" y="433"/>
                  </a:lnTo>
                  <a:lnTo>
                    <a:pt x="91" y="372"/>
                  </a:lnTo>
                  <a:lnTo>
                    <a:pt x="128" y="281"/>
                  </a:lnTo>
                  <a:lnTo>
                    <a:pt x="144" y="167"/>
                  </a:lnTo>
                  <a:lnTo>
                    <a:pt x="144" y="152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36" y="152"/>
                  </a:lnTo>
                  <a:lnTo>
                    <a:pt x="106" y="167"/>
                  </a:lnTo>
                  <a:lnTo>
                    <a:pt x="83" y="167"/>
                  </a:lnTo>
                  <a:lnTo>
                    <a:pt x="53" y="167"/>
                  </a:lnTo>
                  <a:lnTo>
                    <a:pt x="38" y="160"/>
                  </a:lnTo>
                  <a:lnTo>
                    <a:pt x="23" y="145"/>
                  </a:lnTo>
                  <a:lnTo>
                    <a:pt x="7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7" y="46"/>
                  </a:lnTo>
                  <a:lnTo>
                    <a:pt x="15" y="31"/>
                  </a:lnTo>
                  <a:lnTo>
                    <a:pt x="38" y="16"/>
                  </a:lnTo>
                  <a:lnTo>
                    <a:pt x="53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4" name="Freeform 64"/>
            <p:cNvSpPr>
              <a:spLocks/>
            </p:cNvSpPr>
            <p:nvPr/>
          </p:nvSpPr>
          <p:spPr bwMode="auto">
            <a:xfrm>
              <a:off x="5827" y="2845"/>
              <a:ext cx="220" cy="1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0" y="0"/>
                </a:cxn>
                <a:cxn ang="0">
                  <a:pos x="220" y="61"/>
                </a:cxn>
                <a:cxn ang="0">
                  <a:pos x="68" y="61"/>
                </a:cxn>
                <a:cxn ang="0">
                  <a:pos x="68" y="1533"/>
                </a:cxn>
                <a:cxn ang="0">
                  <a:pos x="220" y="1533"/>
                </a:cxn>
                <a:cxn ang="0">
                  <a:pos x="220" y="1594"/>
                </a:cxn>
                <a:cxn ang="0">
                  <a:pos x="0" y="1594"/>
                </a:cxn>
                <a:cxn ang="0">
                  <a:pos x="0" y="0"/>
                </a:cxn>
              </a:cxnLst>
              <a:rect l="0" t="0" r="r" b="b"/>
              <a:pathLst>
                <a:path w="220" h="1594">
                  <a:moveTo>
                    <a:pt x="0" y="0"/>
                  </a:moveTo>
                  <a:lnTo>
                    <a:pt x="220" y="0"/>
                  </a:lnTo>
                  <a:lnTo>
                    <a:pt x="220" y="61"/>
                  </a:lnTo>
                  <a:lnTo>
                    <a:pt x="68" y="61"/>
                  </a:lnTo>
                  <a:lnTo>
                    <a:pt x="68" y="1533"/>
                  </a:lnTo>
                  <a:lnTo>
                    <a:pt x="220" y="1533"/>
                  </a:lnTo>
                  <a:lnTo>
                    <a:pt x="220" y="1594"/>
                  </a:lnTo>
                  <a:lnTo>
                    <a:pt x="0" y="15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5" name="Freeform 65"/>
            <p:cNvSpPr>
              <a:spLocks/>
            </p:cNvSpPr>
            <p:nvPr/>
          </p:nvSpPr>
          <p:spPr bwMode="auto">
            <a:xfrm>
              <a:off x="6130" y="3338"/>
              <a:ext cx="794" cy="721"/>
            </a:xfrm>
            <a:custGeom>
              <a:avLst/>
              <a:gdLst/>
              <a:ahLst/>
              <a:cxnLst>
                <a:cxn ang="0">
                  <a:pos x="393" y="15"/>
                </a:cxn>
                <a:cxn ang="0">
                  <a:pos x="499" y="84"/>
                </a:cxn>
                <a:cxn ang="0">
                  <a:pos x="643" y="0"/>
                </a:cxn>
                <a:cxn ang="0">
                  <a:pos x="779" y="53"/>
                </a:cxn>
                <a:cxn ang="0">
                  <a:pos x="779" y="152"/>
                </a:cxn>
                <a:cxn ang="0">
                  <a:pos x="726" y="190"/>
                </a:cxn>
                <a:cxn ang="0">
                  <a:pos x="665" y="182"/>
                </a:cxn>
                <a:cxn ang="0">
                  <a:pos x="643" y="137"/>
                </a:cxn>
                <a:cxn ang="0">
                  <a:pos x="673" y="76"/>
                </a:cxn>
                <a:cxn ang="0">
                  <a:pos x="696" y="38"/>
                </a:cxn>
                <a:cxn ang="0">
                  <a:pos x="643" y="31"/>
                </a:cxn>
                <a:cxn ang="0">
                  <a:pos x="514" y="137"/>
                </a:cxn>
                <a:cxn ang="0">
                  <a:pos x="484" y="220"/>
                </a:cxn>
                <a:cxn ang="0">
                  <a:pos x="408" y="539"/>
                </a:cxn>
                <a:cxn ang="0">
                  <a:pos x="408" y="630"/>
                </a:cxn>
                <a:cxn ang="0">
                  <a:pos x="461" y="683"/>
                </a:cxn>
                <a:cxn ang="0">
                  <a:pos x="575" y="660"/>
                </a:cxn>
                <a:cxn ang="0">
                  <a:pos x="703" y="478"/>
                </a:cxn>
                <a:cxn ang="0">
                  <a:pos x="718" y="456"/>
                </a:cxn>
                <a:cxn ang="0">
                  <a:pos x="741" y="463"/>
                </a:cxn>
                <a:cxn ang="0">
                  <a:pos x="711" y="554"/>
                </a:cxn>
                <a:cxn ang="0">
                  <a:pos x="559" y="706"/>
                </a:cxn>
                <a:cxn ang="0">
                  <a:pos x="370" y="683"/>
                </a:cxn>
                <a:cxn ang="0">
                  <a:pos x="302" y="622"/>
                </a:cxn>
                <a:cxn ang="0">
                  <a:pos x="143" y="721"/>
                </a:cxn>
                <a:cxn ang="0">
                  <a:pos x="7" y="660"/>
                </a:cxn>
                <a:cxn ang="0">
                  <a:pos x="15" y="562"/>
                </a:cxn>
                <a:cxn ang="0">
                  <a:pos x="83" y="524"/>
                </a:cxn>
                <a:cxn ang="0">
                  <a:pos x="121" y="531"/>
                </a:cxn>
                <a:cxn ang="0">
                  <a:pos x="143" y="577"/>
                </a:cxn>
                <a:cxn ang="0">
                  <a:pos x="113" y="645"/>
                </a:cxn>
                <a:cxn ang="0">
                  <a:pos x="91" y="676"/>
                </a:cxn>
                <a:cxn ang="0">
                  <a:pos x="151" y="683"/>
                </a:cxn>
                <a:cxn ang="0">
                  <a:pos x="302" y="516"/>
                </a:cxn>
                <a:cxn ang="0">
                  <a:pos x="378" y="190"/>
                </a:cxn>
                <a:cxn ang="0">
                  <a:pos x="378" y="84"/>
                </a:cxn>
                <a:cxn ang="0">
                  <a:pos x="340" y="38"/>
                </a:cxn>
                <a:cxn ang="0">
                  <a:pos x="302" y="31"/>
                </a:cxn>
                <a:cxn ang="0">
                  <a:pos x="174" y="91"/>
                </a:cxn>
                <a:cxn ang="0">
                  <a:pos x="83" y="251"/>
                </a:cxn>
                <a:cxn ang="0">
                  <a:pos x="60" y="251"/>
                </a:cxn>
                <a:cxn ang="0">
                  <a:pos x="45" y="243"/>
                </a:cxn>
                <a:cxn ang="0">
                  <a:pos x="113" y="106"/>
                </a:cxn>
                <a:cxn ang="0">
                  <a:pos x="302" y="0"/>
                </a:cxn>
              </a:cxnLst>
              <a:rect l="0" t="0" r="r" b="b"/>
              <a:pathLst>
                <a:path w="794" h="721">
                  <a:moveTo>
                    <a:pt x="302" y="0"/>
                  </a:moveTo>
                  <a:lnTo>
                    <a:pt x="348" y="0"/>
                  </a:lnTo>
                  <a:lnTo>
                    <a:pt x="393" y="15"/>
                  </a:lnTo>
                  <a:lnTo>
                    <a:pt x="438" y="53"/>
                  </a:lnTo>
                  <a:lnTo>
                    <a:pt x="476" y="114"/>
                  </a:lnTo>
                  <a:lnTo>
                    <a:pt x="499" y="84"/>
                  </a:lnTo>
                  <a:lnTo>
                    <a:pt x="529" y="46"/>
                  </a:lnTo>
                  <a:lnTo>
                    <a:pt x="582" y="8"/>
                  </a:lnTo>
                  <a:lnTo>
                    <a:pt x="643" y="0"/>
                  </a:lnTo>
                  <a:lnTo>
                    <a:pt x="688" y="0"/>
                  </a:lnTo>
                  <a:lnTo>
                    <a:pt x="741" y="15"/>
                  </a:lnTo>
                  <a:lnTo>
                    <a:pt x="779" y="53"/>
                  </a:lnTo>
                  <a:lnTo>
                    <a:pt x="794" y="99"/>
                  </a:lnTo>
                  <a:lnTo>
                    <a:pt x="786" y="129"/>
                  </a:lnTo>
                  <a:lnTo>
                    <a:pt x="779" y="152"/>
                  </a:lnTo>
                  <a:lnTo>
                    <a:pt x="764" y="175"/>
                  </a:lnTo>
                  <a:lnTo>
                    <a:pt x="741" y="182"/>
                  </a:lnTo>
                  <a:lnTo>
                    <a:pt x="726" y="190"/>
                  </a:lnTo>
                  <a:lnTo>
                    <a:pt x="703" y="197"/>
                  </a:lnTo>
                  <a:lnTo>
                    <a:pt x="680" y="190"/>
                  </a:lnTo>
                  <a:lnTo>
                    <a:pt x="665" y="182"/>
                  </a:lnTo>
                  <a:lnTo>
                    <a:pt x="650" y="167"/>
                  </a:lnTo>
                  <a:lnTo>
                    <a:pt x="643" y="152"/>
                  </a:lnTo>
                  <a:lnTo>
                    <a:pt x="643" y="137"/>
                  </a:lnTo>
                  <a:lnTo>
                    <a:pt x="650" y="114"/>
                  </a:lnTo>
                  <a:lnTo>
                    <a:pt x="658" y="91"/>
                  </a:lnTo>
                  <a:lnTo>
                    <a:pt x="673" y="76"/>
                  </a:lnTo>
                  <a:lnTo>
                    <a:pt x="696" y="61"/>
                  </a:lnTo>
                  <a:lnTo>
                    <a:pt x="718" y="53"/>
                  </a:lnTo>
                  <a:lnTo>
                    <a:pt x="696" y="38"/>
                  </a:lnTo>
                  <a:lnTo>
                    <a:pt x="673" y="38"/>
                  </a:lnTo>
                  <a:lnTo>
                    <a:pt x="650" y="31"/>
                  </a:lnTo>
                  <a:lnTo>
                    <a:pt x="643" y="31"/>
                  </a:lnTo>
                  <a:lnTo>
                    <a:pt x="582" y="46"/>
                  </a:lnTo>
                  <a:lnTo>
                    <a:pt x="537" y="84"/>
                  </a:lnTo>
                  <a:lnTo>
                    <a:pt x="514" y="137"/>
                  </a:lnTo>
                  <a:lnTo>
                    <a:pt x="491" y="182"/>
                  </a:lnTo>
                  <a:lnTo>
                    <a:pt x="484" y="220"/>
                  </a:lnTo>
                  <a:lnTo>
                    <a:pt x="484" y="220"/>
                  </a:lnTo>
                  <a:lnTo>
                    <a:pt x="431" y="440"/>
                  </a:lnTo>
                  <a:lnTo>
                    <a:pt x="416" y="501"/>
                  </a:lnTo>
                  <a:lnTo>
                    <a:pt x="408" y="539"/>
                  </a:lnTo>
                  <a:lnTo>
                    <a:pt x="401" y="577"/>
                  </a:lnTo>
                  <a:lnTo>
                    <a:pt x="401" y="607"/>
                  </a:lnTo>
                  <a:lnTo>
                    <a:pt x="408" y="630"/>
                  </a:lnTo>
                  <a:lnTo>
                    <a:pt x="423" y="653"/>
                  </a:lnTo>
                  <a:lnTo>
                    <a:pt x="438" y="668"/>
                  </a:lnTo>
                  <a:lnTo>
                    <a:pt x="461" y="683"/>
                  </a:lnTo>
                  <a:lnTo>
                    <a:pt x="491" y="683"/>
                  </a:lnTo>
                  <a:lnTo>
                    <a:pt x="529" y="676"/>
                  </a:lnTo>
                  <a:lnTo>
                    <a:pt x="575" y="660"/>
                  </a:lnTo>
                  <a:lnTo>
                    <a:pt x="620" y="622"/>
                  </a:lnTo>
                  <a:lnTo>
                    <a:pt x="665" y="562"/>
                  </a:lnTo>
                  <a:lnTo>
                    <a:pt x="703" y="478"/>
                  </a:lnTo>
                  <a:lnTo>
                    <a:pt x="703" y="463"/>
                  </a:lnTo>
                  <a:lnTo>
                    <a:pt x="711" y="463"/>
                  </a:lnTo>
                  <a:lnTo>
                    <a:pt x="718" y="456"/>
                  </a:lnTo>
                  <a:lnTo>
                    <a:pt x="726" y="456"/>
                  </a:lnTo>
                  <a:lnTo>
                    <a:pt x="733" y="463"/>
                  </a:lnTo>
                  <a:lnTo>
                    <a:pt x="741" y="463"/>
                  </a:lnTo>
                  <a:lnTo>
                    <a:pt x="741" y="471"/>
                  </a:lnTo>
                  <a:lnTo>
                    <a:pt x="733" y="509"/>
                  </a:lnTo>
                  <a:lnTo>
                    <a:pt x="711" y="554"/>
                  </a:lnTo>
                  <a:lnTo>
                    <a:pt x="673" y="615"/>
                  </a:lnTo>
                  <a:lnTo>
                    <a:pt x="628" y="668"/>
                  </a:lnTo>
                  <a:lnTo>
                    <a:pt x="559" y="706"/>
                  </a:lnTo>
                  <a:lnTo>
                    <a:pt x="484" y="721"/>
                  </a:lnTo>
                  <a:lnTo>
                    <a:pt x="423" y="706"/>
                  </a:lnTo>
                  <a:lnTo>
                    <a:pt x="370" y="683"/>
                  </a:lnTo>
                  <a:lnTo>
                    <a:pt x="333" y="645"/>
                  </a:lnTo>
                  <a:lnTo>
                    <a:pt x="317" y="600"/>
                  </a:lnTo>
                  <a:lnTo>
                    <a:pt x="302" y="622"/>
                  </a:lnTo>
                  <a:lnTo>
                    <a:pt x="264" y="660"/>
                  </a:lnTo>
                  <a:lnTo>
                    <a:pt x="219" y="698"/>
                  </a:lnTo>
                  <a:lnTo>
                    <a:pt x="143" y="721"/>
                  </a:lnTo>
                  <a:lnTo>
                    <a:pt x="91" y="714"/>
                  </a:lnTo>
                  <a:lnTo>
                    <a:pt x="45" y="691"/>
                  </a:lnTo>
                  <a:lnTo>
                    <a:pt x="7" y="660"/>
                  </a:lnTo>
                  <a:lnTo>
                    <a:pt x="0" y="615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0" y="539"/>
                  </a:lnTo>
                  <a:lnTo>
                    <a:pt x="60" y="524"/>
                  </a:lnTo>
                  <a:lnTo>
                    <a:pt x="83" y="524"/>
                  </a:lnTo>
                  <a:lnTo>
                    <a:pt x="98" y="524"/>
                  </a:lnTo>
                  <a:lnTo>
                    <a:pt x="113" y="524"/>
                  </a:lnTo>
                  <a:lnTo>
                    <a:pt x="121" y="531"/>
                  </a:lnTo>
                  <a:lnTo>
                    <a:pt x="136" y="547"/>
                  </a:lnTo>
                  <a:lnTo>
                    <a:pt x="143" y="554"/>
                  </a:lnTo>
                  <a:lnTo>
                    <a:pt x="143" y="577"/>
                  </a:lnTo>
                  <a:lnTo>
                    <a:pt x="143" y="600"/>
                  </a:lnTo>
                  <a:lnTo>
                    <a:pt x="128" y="622"/>
                  </a:lnTo>
                  <a:lnTo>
                    <a:pt x="113" y="645"/>
                  </a:lnTo>
                  <a:lnTo>
                    <a:pt x="91" y="653"/>
                  </a:lnTo>
                  <a:lnTo>
                    <a:pt x="68" y="660"/>
                  </a:lnTo>
                  <a:lnTo>
                    <a:pt x="91" y="676"/>
                  </a:lnTo>
                  <a:lnTo>
                    <a:pt x="121" y="683"/>
                  </a:lnTo>
                  <a:lnTo>
                    <a:pt x="136" y="683"/>
                  </a:lnTo>
                  <a:lnTo>
                    <a:pt x="151" y="683"/>
                  </a:lnTo>
                  <a:lnTo>
                    <a:pt x="212" y="660"/>
                  </a:lnTo>
                  <a:lnTo>
                    <a:pt x="264" y="607"/>
                  </a:lnTo>
                  <a:lnTo>
                    <a:pt x="302" y="516"/>
                  </a:lnTo>
                  <a:lnTo>
                    <a:pt x="340" y="372"/>
                  </a:lnTo>
                  <a:lnTo>
                    <a:pt x="363" y="266"/>
                  </a:lnTo>
                  <a:lnTo>
                    <a:pt x="378" y="190"/>
                  </a:lnTo>
                  <a:lnTo>
                    <a:pt x="385" y="137"/>
                  </a:lnTo>
                  <a:lnTo>
                    <a:pt x="385" y="106"/>
                  </a:lnTo>
                  <a:lnTo>
                    <a:pt x="378" y="84"/>
                  </a:lnTo>
                  <a:lnTo>
                    <a:pt x="370" y="68"/>
                  </a:lnTo>
                  <a:lnTo>
                    <a:pt x="355" y="53"/>
                  </a:lnTo>
                  <a:lnTo>
                    <a:pt x="340" y="38"/>
                  </a:lnTo>
                  <a:lnTo>
                    <a:pt x="325" y="38"/>
                  </a:lnTo>
                  <a:lnTo>
                    <a:pt x="310" y="31"/>
                  </a:lnTo>
                  <a:lnTo>
                    <a:pt x="302" y="31"/>
                  </a:lnTo>
                  <a:lnTo>
                    <a:pt x="264" y="38"/>
                  </a:lnTo>
                  <a:lnTo>
                    <a:pt x="219" y="53"/>
                  </a:lnTo>
                  <a:lnTo>
                    <a:pt x="174" y="91"/>
                  </a:lnTo>
                  <a:lnTo>
                    <a:pt x="128" y="152"/>
                  </a:lnTo>
                  <a:lnTo>
                    <a:pt x="83" y="243"/>
                  </a:lnTo>
                  <a:lnTo>
                    <a:pt x="83" y="251"/>
                  </a:lnTo>
                  <a:lnTo>
                    <a:pt x="75" y="251"/>
                  </a:lnTo>
                  <a:lnTo>
                    <a:pt x="68" y="251"/>
                  </a:lnTo>
                  <a:lnTo>
                    <a:pt x="60" y="251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45" y="243"/>
                  </a:lnTo>
                  <a:lnTo>
                    <a:pt x="53" y="213"/>
                  </a:lnTo>
                  <a:lnTo>
                    <a:pt x="75" y="160"/>
                  </a:lnTo>
                  <a:lnTo>
                    <a:pt x="113" y="106"/>
                  </a:lnTo>
                  <a:lnTo>
                    <a:pt x="166" y="53"/>
                  </a:lnTo>
                  <a:lnTo>
                    <a:pt x="227" y="15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6" name="Freeform 66"/>
            <p:cNvSpPr>
              <a:spLocks noEditPoints="1"/>
            </p:cNvSpPr>
            <p:nvPr/>
          </p:nvSpPr>
          <p:spPr bwMode="auto">
            <a:xfrm>
              <a:off x="7007" y="3475"/>
              <a:ext cx="477" cy="804"/>
            </a:xfrm>
            <a:custGeom>
              <a:avLst/>
              <a:gdLst/>
              <a:ahLst/>
              <a:cxnLst>
                <a:cxn ang="0">
                  <a:pos x="356" y="53"/>
                </a:cxn>
                <a:cxn ang="0">
                  <a:pos x="288" y="182"/>
                </a:cxn>
                <a:cxn ang="0">
                  <a:pos x="227" y="364"/>
                </a:cxn>
                <a:cxn ang="0">
                  <a:pos x="197" y="508"/>
                </a:cxn>
                <a:cxn ang="0">
                  <a:pos x="235" y="478"/>
                </a:cxn>
                <a:cxn ang="0">
                  <a:pos x="340" y="341"/>
                </a:cxn>
                <a:cxn ang="0">
                  <a:pos x="424" y="174"/>
                </a:cxn>
                <a:cxn ang="0">
                  <a:pos x="439" y="91"/>
                </a:cxn>
                <a:cxn ang="0">
                  <a:pos x="424" y="45"/>
                </a:cxn>
                <a:cxn ang="0">
                  <a:pos x="401" y="30"/>
                </a:cxn>
                <a:cxn ang="0">
                  <a:pos x="424" y="7"/>
                </a:cxn>
                <a:cxn ang="0">
                  <a:pos x="454" y="30"/>
                </a:cxn>
                <a:cxn ang="0">
                  <a:pos x="469" y="60"/>
                </a:cxn>
                <a:cxn ang="0">
                  <a:pos x="477" y="91"/>
                </a:cxn>
                <a:cxn ang="0">
                  <a:pos x="454" y="197"/>
                </a:cxn>
                <a:cxn ang="0">
                  <a:pos x="356" y="379"/>
                </a:cxn>
                <a:cxn ang="0">
                  <a:pos x="242" y="516"/>
                </a:cxn>
                <a:cxn ang="0">
                  <a:pos x="189" y="569"/>
                </a:cxn>
                <a:cxn ang="0">
                  <a:pos x="182" y="577"/>
                </a:cxn>
                <a:cxn ang="0">
                  <a:pos x="182" y="599"/>
                </a:cxn>
                <a:cxn ang="0">
                  <a:pos x="182" y="622"/>
                </a:cxn>
                <a:cxn ang="0">
                  <a:pos x="189" y="690"/>
                </a:cxn>
                <a:cxn ang="0">
                  <a:pos x="219" y="766"/>
                </a:cxn>
                <a:cxn ang="0">
                  <a:pos x="333" y="751"/>
                </a:cxn>
                <a:cxn ang="0">
                  <a:pos x="416" y="690"/>
                </a:cxn>
                <a:cxn ang="0">
                  <a:pos x="431" y="683"/>
                </a:cxn>
                <a:cxn ang="0">
                  <a:pos x="439" y="683"/>
                </a:cxn>
                <a:cxn ang="0">
                  <a:pos x="454" y="706"/>
                </a:cxn>
                <a:cxn ang="0">
                  <a:pos x="439" y="721"/>
                </a:cxn>
                <a:cxn ang="0">
                  <a:pos x="401" y="751"/>
                </a:cxn>
                <a:cxn ang="0">
                  <a:pos x="371" y="766"/>
                </a:cxn>
                <a:cxn ang="0">
                  <a:pos x="295" y="804"/>
                </a:cxn>
                <a:cxn ang="0">
                  <a:pos x="197" y="789"/>
                </a:cxn>
                <a:cxn ang="0">
                  <a:pos x="129" y="698"/>
                </a:cxn>
                <a:cxn ang="0">
                  <a:pos x="114" y="637"/>
                </a:cxn>
                <a:cxn ang="0">
                  <a:pos x="114" y="637"/>
                </a:cxn>
                <a:cxn ang="0">
                  <a:pos x="61" y="683"/>
                </a:cxn>
                <a:cxn ang="0">
                  <a:pos x="38" y="706"/>
                </a:cxn>
                <a:cxn ang="0">
                  <a:pos x="23" y="713"/>
                </a:cxn>
                <a:cxn ang="0">
                  <a:pos x="8" y="706"/>
                </a:cxn>
                <a:cxn ang="0">
                  <a:pos x="8" y="690"/>
                </a:cxn>
                <a:cxn ang="0">
                  <a:pos x="15" y="683"/>
                </a:cxn>
                <a:cxn ang="0">
                  <a:pos x="30" y="660"/>
                </a:cxn>
                <a:cxn ang="0">
                  <a:pos x="61" y="637"/>
                </a:cxn>
                <a:cxn ang="0">
                  <a:pos x="91" y="614"/>
                </a:cxn>
                <a:cxn ang="0">
                  <a:pos x="106" y="592"/>
                </a:cxn>
                <a:cxn ang="0">
                  <a:pos x="114" y="493"/>
                </a:cxn>
                <a:cxn ang="0">
                  <a:pos x="144" y="356"/>
                </a:cxn>
                <a:cxn ang="0">
                  <a:pos x="212" y="182"/>
                </a:cxn>
                <a:cxn ang="0">
                  <a:pos x="257" y="98"/>
                </a:cxn>
                <a:cxn ang="0">
                  <a:pos x="348" y="15"/>
                </a:cxn>
              </a:cxnLst>
              <a:rect l="0" t="0" r="r" b="b"/>
              <a:pathLst>
                <a:path w="477" h="804">
                  <a:moveTo>
                    <a:pt x="401" y="30"/>
                  </a:moveTo>
                  <a:lnTo>
                    <a:pt x="356" y="53"/>
                  </a:lnTo>
                  <a:lnTo>
                    <a:pt x="318" y="106"/>
                  </a:lnTo>
                  <a:lnTo>
                    <a:pt x="288" y="182"/>
                  </a:lnTo>
                  <a:lnTo>
                    <a:pt x="250" y="273"/>
                  </a:lnTo>
                  <a:lnTo>
                    <a:pt x="227" y="364"/>
                  </a:lnTo>
                  <a:lnTo>
                    <a:pt x="204" y="448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35" y="478"/>
                  </a:lnTo>
                  <a:lnTo>
                    <a:pt x="280" y="417"/>
                  </a:lnTo>
                  <a:lnTo>
                    <a:pt x="340" y="341"/>
                  </a:lnTo>
                  <a:lnTo>
                    <a:pt x="393" y="250"/>
                  </a:lnTo>
                  <a:lnTo>
                    <a:pt x="424" y="174"/>
                  </a:lnTo>
                  <a:lnTo>
                    <a:pt x="431" y="114"/>
                  </a:lnTo>
                  <a:lnTo>
                    <a:pt x="439" y="91"/>
                  </a:lnTo>
                  <a:lnTo>
                    <a:pt x="431" y="68"/>
                  </a:lnTo>
                  <a:lnTo>
                    <a:pt x="424" y="45"/>
                  </a:lnTo>
                  <a:lnTo>
                    <a:pt x="416" y="38"/>
                  </a:lnTo>
                  <a:lnTo>
                    <a:pt x="401" y="30"/>
                  </a:lnTo>
                  <a:close/>
                  <a:moveTo>
                    <a:pt x="401" y="0"/>
                  </a:moveTo>
                  <a:lnTo>
                    <a:pt x="424" y="7"/>
                  </a:lnTo>
                  <a:lnTo>
                    <a:pt x="439" y="15"/>
                  </a:lnTo>
                  <a:lnTo>
                    <a:pt x="454" y="30"/>
                  </a:lnTo>
                  <a:lnTo>
                    <a:pt x="462" y="45"/>
                  </a:lnTo>
                  <a:lnTo>
                    <a:pt x="469" y="60"/>
                  </a:lnTo>
                  <a:lnTo>
                    <a:pt x="469" y="76"/>
                  </a:lnTo>
                  <a:lnTo>
                    <a:pt x="477" y="91"/>
                  </a:lnTo>
                  <a:lnTo>
                    <a:pt x="477" y="98"/>
                  </a:lnTo>
                  <a:lnTo>
                    <a:pt x="454" y="197"/>
                  </a:lnTo>
                  <a:lnTo>
                    <a:pt x="416" y="296"/>
                  </a:lnTo>
                  <a:lnTo>
                    <a:pt x="356" y="379"/>
                  </a:lnTo>
                  <a:lnTo>
                    <a:pt x="295" y="455"/>
                  </a:lnTo>
                  <a:lnTo>
                    <a:pt x="242" y="516"/>
                  </a:lnTo>
                  <a:lnTo>
                    <a:pt x="197" y="561"/>
                  </a:lnTo>
                  <a:lnTo>
                    <a:pt x="189" y="569"/>
                  </a:lnTo>
                  <a:lnTo>
                    <a:pt x="182" y="577"/>
                  </a:lnTo>
                  <a:lnTo>
                    <a:pt x="182" y="577"/>
                  </a:lnTo>
                  <a:lnTo>
                    <a:pt x="182" y="584"/>
                  </a:lnTo>
                  <a:lnTo>
                    <a:pt x="182" y="599"/>
                  </a:lnTo>
                  <a:lnTo>
                    <a:pt x="182" y="614"/>
                  </a:lnTo>
                  <a:lnTo>
                    <a:pt x="182" y="622"/>
                  </a:lnTo>
                  <a:lnTo>
                    <a:pt x="182" y="645"/>
                  </a:lnTo>
                  <a:lnTo>
                    <a:pt x="189" y="690"/>
                  </a:lnTo>
                  <a:lnTo>
                    <a:pt x="197" y="728"/>
                  </a:lnTo>
                  <a:lnTo>
                    <a:pt x="219" y="766"/>
                  </a:lnTo>
                  <a:lnTo>
                    <a:pt x="257" y="781"/>
                  </a:lnTo>
                  <a:lnTo>
                    <a:pt x="333" y="751"/>
                  </a:lnTo>
                  <a:lnTo>
                    <a:pt x="409" y="698"/>
                  </a:lnTo>
                  <a:lnTo>
                    <a:pt x="416" y="690"/>
                  </a:lnTo>
                  <a:lnTo>
                    <a:pt x="424" y="683"/>
                  </a:lnTo>
                  <a:lnTo>
                    <a:pt x="431" y="683"/>
                  </a:lnTo>
                  <a:lnTo>
                    <a:pt x="431" y="683"/>
                  </a:lnTo>
                  <a:lnTo>
                    <a:pt x="439" y="683"/>
                  </a:lnTo>
                  <a:lnTo>
                    <a:pt x="446" y="690"/>
                  </a:lnTo>
                  <a:lnTo>
                    <a:pt x="454" y="706"/>
                  </a:lnTo>
                  <a:lnTo>
                    <a:pt x="446" y="713"/>
                  </a:lnTo>
                  <a:lnTo>
                    <a:pt x="439" y="721"/>
                  </a:lnTo>
                  <a:lnTo>
                    <a:pt x="416" y="736"/>
                  </a:lnTo>
                  <a:lnTo>
                    <a:pt x="401" y="751"/>
                  </a:lnTo>
                  <a:lnTo>
                    <a:pt x="386" y="759"/>
                  </a:lnTo>
                  <a:lnTo>
                    <a:pt x="371" y="766"/>
                  </a:lnTo>
                  <a:lnTo>
                    <a:pt x="333" y="789"/>
                  </a:lnTo>
                  <a:lnTo>
                    <a:pt x="295" y="804"/>
                  </a:lnTo>
                  <a:lnTo>
                    <a:pt x="257" y="804"/>
                  </a:lnTo>
                  <a:lnTo>
                    <a:pt x="197" y="789"/>
                  </a:lnTo>
                  <a:lnTo>
                    <a:pt x="151" y="751"/>
                  </a:lnTo>
                  <a:lnTo>
                    <a:pt x="129" y="698"/>
                  </a:lnTo>
                  <a:lnTo>
                    <a:pt x="114" y="637"/>
                  </a:lnTo>
                  <a:lnTo>
                    <a:pt x="114" y="637"/>
                  </a:lnTo>
                  <a:lnTo>
                    <a:pt x="114" y="637"/>
                  </a:lnTo>
                  <a:lnTo>
                    <a:pt x="114" y="637"/>
                  </a:lnTo>
                  <a:lnTo>
                    <a:pt x="68" y="675"/>
                  </a:lnTo>
                  <a:lnTo>
                    <a:pt x="61" y="683"/>
                  </a:lnTo>
                  <a:lnTo>
                    <a:pt x="53" y="690"/>
                  </a:lnTo>
                  <a:lnTo>
                    <a:pt x="38" y="706"/>
                  </a:lnTo>
                  <a:lnTo>
                    <a:pt x="30" y="713"/>
                  </a:lnTo>
                  <a:lnTo>
                    <a:pt x="23" y="713"/>
                  </a:lnTo>
                  <a:lnTo>
                    <a:pt x="15" y="713"/>
                  </a:lnTo>
                  <a:lnTo>
                    <a:pt x="8" y="706"/>
                  </a:lnTo>
                  <a:lnTo>
                    <a:pt x="0" y="698"/>
                  </a:lnTo>
                  <a:lnTo>
                    <a:pt x="8" y="690"/>
                  </a:lnTo>
                  <a:lnTo>
                    <a:pt x="8" y="683"/>
                  </a:lnTo>
                  <a:lnTo>
                    <a:pt x="15" y="683"/>
                  </a:lnTo>
                  <a:lnTo>
                    <a:pt x="23" y="668"/>
                  </a:lnTo>
                  <a:lnTo>
                    <a:pt x="30" y="660"/>
                  </a:lnTo>
                  <a:lnTo>
                    <a:pt x="46" y="652"/>
                  </a:lnTo>
                  <a:lnTo>
                    <a:pt x="61" y="637"/>
                  </a:lnTo>
                  <a:lnTo>
                    <a:pt x="76" y="622"/>
                  </a:lnTo>
                  <a:lnTo>
                    <a:pt x="91" y="614"/>
                  </a:lnTo>
                  <a:lnTo>
                    <a:pt x="98" y="599"/>
                  </a:lnTo>
                  <a:lnTo>
                    <a:pt x="106" y="592"/>
                  </a:lnTo>
                  <a:lnTo>
                    <a:pt x="106" y="546"/>
                  </a:lnTo>
                  <a:lnTo>
                    <a:pt x="114" y="493"/>
                  </a:lnTo>
                  <a:lnTo>
                    <a:pt x="121" y="425"/>
                  </a:lnTo>
                  <a:lnTo>
                    <a:pt x="144" y="356"/>
                  </a:lnTo>
                  <a:lnTo>
                    <a:pt x="167" y="273"/>
                  </a:lnTo>
                  <a:lnTo>
                    <a:pt x="212" y="182"/>
                  </a:lnTo>
                  <a:lnTo>
                    <a:pt x="227" y="152"/>
                  </a:lnTo>
                  <a:lnTo>
                    <a:pt x="257" y="98"/>
                  </a:lnTo>
                  <a:lnTo>
                    <a:pt x="295" y="53"/>
                  </a:lnTo>
                  <a:lnTo>
                    <a:pt x="348" y="15"/>
                  </a:lnTo>
                  <a:lnTo>
                    <a:pt x="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7" name="Freeform 67"/>
            <p:cNvSpPr>
              <a:spLocks/>
            </p:cNvSpPr>
            <p:nvPr/>
          </p:nvSpPr>
          <p:spPr bwMode="auto">
            <a:xfrm>
              <a:off x="7741" y="3869"/>
              <a:ext cx="181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66" y="76"/>
                </a:cxn>
                <a:cxn ang="0">
                  <a:pos x="181" y="167"/>
                </a:cxn>
                <a:cxn ang="0">
                  <a:pos x="181" y="167"/>
                </a:cxn>
                <a:cxn ang="0">
                  <a:pos x="166" y="274"/>
                </a:cxn>
                <a:cxn ang="0">
                  <a:pos x="136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38" y="479"/>
                </a:cxn>
                <a:cxn ang="0">
                  <a:pos x="22" y="471"/>
                </a:cxn>
                <a:cxn ang="0">
                  <a:pos x="22" y="463"/>
                </a:cxn>
                <a:cxn ang="0">
                  <a:pos x="22" y="456"/>
                </a:cxn>
                <a:cxn ang="0">
                  <a:pos x="22" y="456"/>
                </a:cxn>
                <a:cxn ang="0">
                  <a:pos x="30" y="448"/>
                </a:cxn>
                <a:cxn ang="0">
                  <a:pos x="38" y="433"/>
                </a:cxn>
                <a:cxn ang="0">
                  <a:pos x="91" y="372"/>
                </a:cxn>
                <a:cxn ang="0">
                  <a:pos x="128" y="281"/>
                </a:cxn>
                <a:cxn ang="0">
                  <a:pos x="144" y="167"/>
                </a:cxn>
                <a:cxn ang="0">
                  <a:pos x="144" y="152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36" y="152"/>
                </a:cxn>
                <a:cxn ang="0">
                  <a:pos x="106" y="167"/>
                </a:cxn>
                <a:cxn ang="0">
                  <a:pos x="83" y="167"/>
                </a:cxn>
                <a:cxn ang="0">
                  <a:pos x="53" y="167"/>
                </a:cxn>
                <a:cxn ang="0">
                  <a:pos x="38" y="160"/>
                </a:cxn>
                <a:cxn ang="0">
                  <a:pos x="15" y="145"/>
                </a:cxn>
                <a:cxn ang="0">
                  <a:pos x="7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7" y="46"/>
                </a:cxn>
                <a:cxn ang="0">
                  <a:pos x="15" y="31"/>
                </a:cxn>
                <a:cxn ang="0">
                  <a:pos x="38" y="16"/>
                </a:cxn>
                <a:cxn ang="0">
                  <a:pos x="53" y="8"/>
                </a:cxn>
                <a:cxn ang="0">
                  <a:pos x="83" y="0"/>
                </a:cxn>
              </a:cxnLst>
              <a:rect l="0" t="0" r="r" b="b"/>
              <a:pathLst>
                <a:path w="181" h="479">
                  <a:moveTo>
                    <a:pt x="83" y="0"/>
                  </a:moveTo>
                  <a:lnTo>
                    <a:pt x="136" y="23"/>
                  </a:lnTo>
                  <a:lnTo>
                    <a:pt x="166" y="76"/>
                  </a:lnTo>
                  <a:lnTo>
                    <a:pt x="181" y="167"/>
                  </a:lnTo>
                  <a:lnTo>
                    <a:pt x="181" y="167"/>
                  </a:lnTo>
                  <a:lnTo>
                    <a:pt x="166" y="274"/>
                  </a:lnTo>
                  <a:lnTo>
                    <a:pt x="136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38" y="479"/>
                  </a:lnTo>
                  <a:lnTo>
                    <a:pt x="22" y="471"/>
                  </a:lnTo>
                  <a:lnTo>
                    <a:pt x="22" y="463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30" y="448"/>
                  </a:lnTo>
                  <a:lnTo>
                    <a:pt x="38" y="433"/>
                  </a:lnTo>
                  <a:lnTo>
                    <a:pt x="91" y="372"/>
                  </a:lnTo>
                  <a:lnTo>
                    <a:pt x="128" y="281"/>
                  </a:lnTo>
                  <a:lnTo>
                    <a:pt x="144" y="167"/>
                  </a:lnTo>
                  <a:lnTo>
                    <a:pt x="144" y="152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36" y="152"/>
                  </a:lnTo>
                  <a:lnTo>
                    <a:pt x="106" y="167"/>
                  </a:lnTo>
                  <a:lnTo>
                    <a:pt x="83" y="167"/>
                  </a:lnTo>
                  <a:lnTo>
                    <a:pt x="53" y="167"/>
                  </a:lnTo>
                  <a:lnTo>
                    <a:pt x="38" y="160"/>
                  </a:lnTo>
                  <a:lnTo>
                    <a:pt x="15" y="145"/>
                  </a:lnTo>
                  <a:lnTo>
                    <a:pt x="7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7" y="46"/>
                  </a:lnTo>
                  <a:lnTo>
                    <a:pt x="15" y="31"/>
                  </a:lnTo>
                  <a:lnTo>
                    <a:pt x="38" y="16"/>
                  </a:lnTo>
                  <a:lnTo>
                    <a:pt x="53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8" name="Freeform 68"/>
            <p:cNvSpPr>
              <a:spLocks noEditPoints="1"/>
            </p:cNvSpPr>
            <p:nvPr/>
          </p:nvSpPr>
          <p:spPr bwMode="auto">
            <a:xfrm>
              <a:off x="8399" y="3338"/>
              <a:ext cx="1414" cy="721"/>
            </a:xfrm>
            <a:custGeom>
              <a:avLst/>
              <a:gdLst/>
              <a:ahLst/>
              <a:cxnLst>
                <a:cxn ang="0">
                  <a:pos x="181" y="99"/>
                </a:cxn>
                <a:cxn ang="0">
                  <a:pos x="53" y="251"/>
                </a:cxn>
                <a:cxn ang="0">
                  <a:pos x="45" y="448"/>
                </a:cxn>
                <a:cxn ang="0">
                  <a:pos x="128" y="600"/>
                </a:cxn>
                <a:cxn ang="0">
                  <a:pos x="287" y="668"/>
                </a:cxn>
                <a:cxn ang="0">
                  <a:pos x="476" y="607"/>
                </a:cxn>
                <a:cxn ang="0">
                  <a:pos x="605" y="463"/>
                </a:cxn>
                <a:cxn ang="0">
                  <a:pos x="650" y="395"/>
                </a:cxn>
                <a:cxn ang="0">
                  <a:pos x="544" y="251"/>
                </a:cxn>
                <a:cxn ang="0">
                  <a:pos x="476" y="175"/>
                </a:cxn>
                <a:cxn ang="0">
                  <a:pos x="363" y="91"/>
                </a:cxn>
                <a:cxn ang="0">
                  <a:pos x="1127" y="46"/>
                </a:cxn>
                <a:cxn ang="0">
                  <a:pos x="938" y="114"/>
                </a:cxn>
                <a:cxn ang="0">
                  <a:pos x="809" y="251"/>
                </a:cxn>
                <a:cxn ang="0">
                  <a:pos x="824" y="402"/>
                </a:cxn>
                <a:cxn ang="0">
                  <a:pos x="907" y="509"/>
                </a:cxn>
                <a:cxn ang="0">
                  <a:pos x="983" y="585"/>
                </a:cxn>
                <a:cxn ang="0">
                  <a:pos x="1134" y="638"/>
                </a:cxn>
                <a:cxn ang="0">
                  <a:pos x="1308" y="562"/>
                </a:cxn>
                <a:cxn ang="0">
                  <a:pos x="1376" y="357"/>
                </a:cxn>
                <a:cxn ang="0">
                  <a:pos x="1339" y="182"/>
                </a:cxn>
                <a:cxn ang="0">
                  <a:pos x="1218" y="68"/>
                </a:cxn>
                <a:cxn ang="0">
                  <a:pos x="302" y="0"/>
                </a:cxn>
                <a:cxn ang="0">
                  <a:pos x="476" y="38"/>
                </a:cxn>
                <a:cxn ang="0">
                  <a:pos x="597" y="129"/>
                </a:cxn>
                <a:cxn ang="0">
                  <a:pos x="665" y="205"/>
                </a:cxn>
                <a:cxn ang="0">
                  <a:pos x="718" y="273"/>
                </a:cxn>
                <a:cxn ang="0">
                  <a:pos x="839" y="122"/>
                </a:cxn>
                <a:cxn ang="0">
                  <a:pos x="1013" y="15"/>
                </a:cxn>
                <a:cxn ang="0">
                  <a:pos x="1218" y="15"/>
                </a:cxn>
                <a:cxn ang="0">
                  <a:pos x="1361" y="152"/>
                </a:cxn>
                <a:cxn ang="0">
                  <a:pos x="1414" y="357"/>
                </a:cxn>
                <a:cxn ang="0">
                  <a:pos x="1361" y="562"/>
                </a:cxn>
                <a:cxn ang="0">
                  <a:pos x="1210" y="698"/>
                </a:cxn>
                <a:cxn ang="0">
                  <a:pos x="1021" y="706"/>
                </a:cxn>
                <a:cxn ang="0">
                  <a:pos x="847" y="622"/>
                </a:cxn>
                <a:cxn ang="0">
                  <a:pos x="786" y="562"/>
                </a:cxn>
                <a:cxn ang="0">
                  <a:pos x="696" y="448"/>
                </a:cxn>
                <a:cxn ang="0">
                  <a:pos x="575" y="600"/>
                </a:cxn>
                <a:cxn ang="0">
                  <a:pos x="401" y="706"/>
                </a:cxn>
                <a:cxn ang="0">
                  <a:pos x="196" y="698"/>
                </a:cxn>
                <a:cxn ang="0">
                  <a:pos x="53" y="562"/>
                </a:cxn>
                <a:cxn ang="0">
                  <a:pos x="0" y="357"/>
                </a:cxn>
                <a:cxn ang="0">
                  <a:pos x="53" y="152"/>
                </a:cxn>
                <a:cxn ang="0">
                  <a:pos x="204" y="15"/>
                </a:cxn>
              </a:cxnLst>
              <a:rect l="0" t="0" r="r" b="b"/>
              <a:pathLst>
                <a:path w="1414" h="721">
                  <a:moveTo>
                    <a:pt x="280" y="76"/>
                  </a:moveTo>
                  <a:lnTo>
                    <a:pt x="181" y="99"/>
                  </a:lnTo>
                  <a:lnTo>
                    <a:pt x="106" y="160"/>
                  </a:lnTo>
                  <a:lnTo>
                    <a:pt x="53" y="251"/>
                  </a:lnTo>
                  <a:lnTo>
                    <a:pt x="30" y="357"/>
                  </a:lnTo>
                  <a:lnTo>
                    <a:pt x="45" y="448"/>
                  </a:lnTo>
                  <a:lnTo>
                    <a:pt x="75" y="531"/>
                  </a:lnTo>
                  <a:lnTo>
                    <a:pt x="128" y="600"/>
                  </a:lnTo>
                  <a:lnTo>
                    <a:pt x="196" y="653"/>
                  </a:lnTo>
                  <a:lnTo>
                    <a:pt x="287" y="668"/>
                  </a:lnTo>
                  <a:lnTo>
                    <a:pt x="386" y="653"/>
                  </a:lnTo>
                  <a:lnTo>
                    <a:pt x="476" y="607"/>
                  </a:lnTo>
                  <a:lnTo>
                    <a:pt x="544" y="539"/>
                  </a:lnTo>
                  <a:lnTo>
                    <a:pt x="605" y="463"/>
                  </a:lnTo>
                  <a:lnTo>
                    <a:pt x="650" y="395"/>
                  </a:lnTo>
                  <a:lnTo>
                    <a:pt x="650" y="395"/>
                  </a:lnTo>
                  <a:lnTo>
                    <a:pt x="590" y="311"/>
                  </a:lnTo>
                  <a:lnTo>
                    <a:pt x="544" y="251"/>
                  </a:lnTo>
                  <a:lnTo>
                    <a:pt x="507" y="205"/>
                  </a:lnTo>
                  <a:lnTo>
                    <a:pt x="476" y="175"/>
                  </a:lnTo>
                  <a:lnTo>
                    <a:pt x="431" y="137"/>
                  </a:lnTo>
                  <a:lnTo>
                    <a:pt x="363" y="91"/>
                  </a:lnTo>
                  <a:lnTo>
                    <a:pt x="280" y="76"/>
                  </a:lnTo>
                  <a:close/>
                  <a:moveTo>
                    <a:pt x="1127" y="46"/>
                  </a:moveTo>
                  <a:lnTo>
                    <a:pt x="1021" y="68"/>
                  </a:lnTo>
                  <a:lnTo>
                    <a:pt x="938" y="114"/>
                  </a:lnTo>
                  <a:lnTo>
                    <a:pt x="862" y="175"/>
                  </a:lnTo>
                  <a:lnTo>
                    <a:pt x="809" y="251"/>
                  </a:lnTo>
                  <a:lnTo>
                    <a:pt x="764" y="327"/>
                  </a:lnTo>
                  <a:lnTo>
                    <a:pt x="824" y="402"/>
                  </a:lnTo>
                  <a:lnTo>
                    <a:pt x="870" y="463"/>
                  </a:lnTo>
                  <a:lnTo>
                    <a:pt x="907" y="509"/>
                  </a:lnTo>
                  <a:lnTo>
                    <a:pt x="930" y="539"/>
                  </a:lnTo>
                  <a:lnTo>
                    <a:pt x="983" y="585"/>
                  </a:lnTo>
                  <a:lnTo>
                    <a:pt x="1044" y="622"/>
                  </a:lnTo>
                  <a:lnTo>
                    <a:pt x="1134" y="638"/>
                  </a:lnTo>
                  <a:lnTo>
                    <a:pt x="1225" y="622"/>
                  </a:lnTo>
                  <a:lnTo>
                    <a:pt x="1308" y="562"/>
                  </a:lnTo>
                  <a:lnTo>
                    <a:pt x="1361" y="471"/>
                  </a:lnTo>
                  <a:lnTo>
                    <a:pt x="1376" y="357"/>
                  </a:lnTo>
                  <a:lnTo>
                    <a:pt x="1369" y="273"/>
                  </a:lnTo>
                  <a:lnTo>
                    <a:pt x="1339" y="182"/>
                  </a:lnTo>
                  <a:lnTo>
                    <a:pt x="1286" y="114"/>
                  </a:lnTo>
                  <a:lnTo>
                    <a:pt x="1218" y="68"/>
                  </a:lnTo>
                  <a:lnTo>
                    <a:pt x="1127" y="46"/>
                  </a:lnTo>
                  <a:close/>
                  <a:moveTo>
                    <a:pt x="302" y="0"/>
                  </a:moveTo>
                  <a:lnTo>
                    <a:pt x="386" y="8"/>
                  </a:lnTo>
                  <a:lnTo>
                    <a:pt x="476" y="38"/>
                  </a:lnTo>
                  <a:lnTo>
                    <a:pt x="567" y="99"/>
                  </a:lnTo>
                  <a:lnTo>
                    <a:pt x="597" y="129"/>
                  </a:lnTo>
                  <a:lnTo>
                    <a:pt x="628" y="160"/>
                  </a:lnTo>
                  <a:lnTo>
                    <a:pt x="665" y="205"/>
                  </a:lnTo>
                  <a:lnTo>
                    <a:pt x="718" y="273"/>
                  </a:lnTo>
                  <a:lnTo>
                    <a:pt x="718" y="273"/>
                  </a:lnTo>
                  <a:lnTo>
                    <a:pt x="771" y="190"/>
                  </a:lnTo>
                  <a:lnTo>
                    <a:pt x="839" y="122"/>
                  </a:lnTo>
                  <a:lnTo>
                    <a:pt x="915" y="53"/>
                  </a:lnTo>
                  <a:lnTo>
                    <a:pt x="1013" y="15"/>
                  </a:lnTo>
                  <a:lnTo>
                    <a:pt x="1112" y="0"/>
                  </a:lnTo>
                  <a:lnTo>
                    <a:pt x="1218" y="15"/>
                  </a:lnTo>
                  <a:lnTo>
                    <a:pt x="1301" y="68"/>
                  </a:lnTo>
                  <a:lnTo>
                    <a:pt x="1361" y="152"/>
                  </a:lnTo>
                  <a:lnTo>
                    <a:pt x="1399" y="251"/>
                  </a:lnTo>
                  <a:lnTo>
                    <a:pt x="1414" y="357"/>
                  </a:lnTo>
                  <a:lnTo>
                    <a:pt x="1399" y="463"/>
                  </a:lnTo>
                  <a:lnTo>
                    <a:pt x="1361" y="562"/>
                  </a:lnTo>
                  <a:lnTo>
                    <a:pt x="1293" y="645"/>
                  </a:lnTo>
                  <a:lnTo>
                    <a:pt x="1210" y="698"/>
                  </a:lnTo>
                  <a:lnTo>
                    <a:pt x="1104" y="721"/>
                  </a:lnTo>
                  <a:lnTo>
                    <a:pt x="1021" y="706"/>
                  </a:lnTo>
                  <a:lnTo>
                    <a:pt x="938" y="676"/>
                  </a:lnTo>
                  <a:lnTo>
                    <a:pt x="847" y="622"/>
                  </a:lnTo>
                  <a:lnTo>
                    <a:pt x="817" y="592"/>
                  </a:lnTo>
                  <a:lnTo>
                    <a:pt x="786" y="562"/>
                  </a:lnTo>
                  <a:lnTo>
                    <a:pt x="749" y="516"/>
                  </a:lnTo>
                  <a:lnTo>
                    <a:pt x="696" y="448"/>
                  </a:lnTo>
                  <a:lnTo>
                    <a:pt x="643" y="524"/>
                  </a:lnTo>
                  <a:lnTo>
                    <a:pt x="575" y="600"/>
                  </a:lnTo>
                  <a:lnTo>
                    <a:pt x="491" y="660"/>
                  </a:lnTo>
                  <a:lnTo>
                    <a:pt x="401" y="706"/>
                  </a:lnTo>
                  <a:lnTo>
                    <a:pt x="295" y="721"/>
                  </a:lnTo>
                  <a:lnTo>
                    <a:pt x="196" y="698"/>
                  </a:lnTo>
                  <a:lnTo>
                    <a:pt x="113" y="645"/>
                  </a:lnTo>
                  <a:lnTo>
                    <a:pt x="53" y="562"/>
                  </a:lnTo>
                  <a:lnTo>
                    <a:pt x="15" y="463"/>
                  </a:lnTo>
                  <a:lnTo>
                    <a:pt x="0" y="357"/>
                  </a:lnTo>
                  <a:lnTo>
                    <a:pt x="15" y="251"/>
                  </a:lnTo>
                  <a:lnTo>
                    <a:pt x="53" y="152"/>
                  </a:lnTo>
                  <a:lnTo>
                    <a:pt x="113" y="68"/>
                  </a:lnTo>
                  <a:lnTo>
                    <a:pt x="204" y="15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9" name="Freeform 69"/>
            <p:cNvSpPr>
              <a:spLocks noEditPoints="1"/>
            </p:cNvSpPr>
            <p:nvPr/>
          </p:nvSpPr>
          <p:spPr bwMode="auto">
            <a:xfrm>
              <a:off x="9995" y="2845"/>
              <a:ext cx="370" cy="1594"/>
            </a:xfrm>
            <a:custGeom>
              <a:avLst/>
              <a:gdLst/>
              <a:ahLst/>
              <a:cxnLst>
                <a:cxn ang="0">
                  <a:pos x="370" y="797"/>
                </a:cxn>
                <a:cxn ang="0">
                  <a:pos x="370" y="797"/>
                </a:cxn>
                <a:cxn ang="0">
                  <a:pos x="370" y="797"/>
                </a:cxn>
                <a:cxn ang="0">
                  <a:pos x="370" y="797"/>
                </a:cxn>
                <a:cxn ang="0">
                  <a:pos x="15" y="0"/>
                </a:cxn>
                <a:cxn ang="0">
                  <a:pos x="38" y="7"/>
                </a:cxn>
                <a:cxn ang="0">
                  <a:pos x="83" y="45"/>
                </a:cxn>
                <a:cxn ang="0">
                  <a:pos x="136" y="106"/>
                </a:cxn>
                <a:cxn ang="0">
                  <a:pos x="204" y="190"/>
                </a:cxn>
                <a:cxn ang="0">
                  <a:pos x="264" y="296"/>
                </a:cxn>
                <a:cxn ang="0">
                  <a:pos x="333" y="478"/>
                </a:cxn>
                <a:cxn ang="0">
                  <a:pos x="363" y="653"/>
                </a:cxn>
                <a:cxn ang="0">
                  <a:pos x="370" y="797"/>
                </a:cxn>
                <a:cxn ang="0">
                  <a:pos x="363" y="941"/>
                </a:cxn>
                <a:cxn ang="0">
                  <a:pos x="333" y="1108"/>
                </a:cxn>
                <a:cxn ang="0">
                  <a:pos x="264" y="1282"/>
                </a:cxn>
                <a:cxn ang="0">
                  <a:pos x="204" y="1396"/>
                </a:cxn>
                <a:cxn ang="0">
                  <a:pos x="143" y="1480"/>
                </a:cxn>
                <a:cxn ang="0">
                  <a:pos x="83" y="1540"/>
                </a:cxn>
                <a:cxn ang="0">
                  <a:pos x="38" y="1578"/>
                </a:cxn>
                <a:cxn ang="0">
                  <a:pos x="15" y="1594"/>
                </a:cxn>
                <a:cxn ang="0">
                  <a:pos x="0" y="1586"/>
                </a:cxn>
                <a:cxn ang="0">
                  <a:pos x="0" y="1578"/>
                </a:cxn>
                <a:cxn ang="0">
                  <a:pos x="0" y="1571"/>
                </a:cxn>
                <a:cxn ang="0">
                  <a:pos x="0" y="1571"/>
                </a:cxn>
                <a:cxn ang="0">
                  <a:pos x="7" y="1563"/>
                </a:cxn>
                <a:cxn ang="0">
                  <a:pos x="22" y="1548"/>
                </a:cxn>
                <a:cxn ang="0">
                  <a:pos x="121" y="1419"/>
                </a:cxn>
                <a:cxn ang="0">
                  <a:pos x="196" y="1275"/>
                </a:cxn>
                <a:cxn ang="0">
                  <a:pos x="242" y="1123"/>
                </a:cxn>
                <a:cxn ang="0">
                  <a:pos x="264" y="956"/>
                </a:cxn>
                <a:cxn ang="0">
                  <a:pos x="272" y="797"/>
                </a:cxn>
                <a:cxn ang="0">
                  <a:pos x="264" y="607"/>
                </a:cxn>
                <a:cxn ang="0">
                  <a:pos x="234" y="432"/>
                </a:cxn>
                <a:cxn ang="0">
                  <a:pos x="181" y="288"/>
                </a:cxn>
                <a:cxn ang="0">
                  <a:pos x="113" y="159"/>
                </a:cxn>
                <a:cxn ang="0">
                  <a:pos x="30" y="53"/>
                </a:cxn>
                <a:cxn ang="0">
                  <a:pos x="15" y="38"/>
                </a:cxn>
                <a:cxn ang="0">
                  <a:pos x="7" y="30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0"/>
                </a:cxn>
              </a:cxnLst>
              <a:rect l="0" t="0" r="r" b="b"/>
              <a:pathLst>
                <a:path w="370" h="1594">
                  <a:moveTo>
                    <a:pt x="370" y="797"/>
                  </a:moveTo>
                  <a:lnTo>
                    <a:pt x="370" y="797"/>
                  </a:lnTo>
                  <a:lnTo>
                    <a:pt x="370" y="797"/>
                  </a:lnTo>
                  <a:lnTo>
                    <a:pt x="370" y="797"/>
                  </a:lnTo>
                  <a:close/>
                  <a:moveTo>
                    <a:pt x="15" y="0"/>
                  </a:moveTo>
                  <a:lnTo>
                    <a:pt x="38" y="7"/>
                  </a:lnTo>
                  <a:lnTo>
                    <a:pt x="83" y="45"/>
                  </a:lnTo>
                  <a:lnTo>
                    <a:pt x="136" y="106"/>
                  </a:lnTo>
                  <a:lnTo>
                    <a:pt x="204" y="190"/>
                  </a:lnTo>
                  <a:lnTo>
                    <a:pt x="264" y="296"/>
                  </a:lnTo>
                  <a:lnTo>
                    <a:pt x="333" y="478"/>
                  </a:lnTo>
                  <a:lnTo>
                    <a:pt x="363" y="653"/>
                  </a:lnTo>
                  <a:lnTo>
                    <a:pt x="370" y="797"/>
                  </a:lnTo>
                  <a:lnTo>
                    <a:pt x="363" y="941"/>
                  </a:lnTo>
                  <a:lnTo>
                    <a:pt x="333" y="1108"/>
                  </a:lnTo>
                  <a:lnTo>
                    <a:pt x="264" y="1282"/>
                  </a:lnTo>
                  <a:lnTo>
                    <a:pt x="204" y="1396"/>
                  </a:lnTo>
                  <a:lnTo>
                    <a:pt x="143" y="1480"/>
                  </a:lnTo>
                  <a:lnTo>
                    <a:pt x="83" y="1540"/>
                  </a:lnTo>
                  <a:lnTo>
                    <a:pt x="38" y="1578"/>
                  </a:lnTo>
                  <a:lnTo>
                    <a:pt x="15" y="1594"/>
                  </a:lnTo>
                  <a:lnTo>
                    <a:pt x="0" y="1586"/>
                  </a:lnTo>
                  <a:lnTo>
                    <a:pt x="0" y="1578"/>
                  </a:lnTo>
                  <a:lnTo>
                    <a:pt x="0" y="1571"/>
                  </a:lnTo>
                  <a:lnTo>
                    <a:pt x="0" y="1571"/>
                  </a:lnTo>
                  <a:lnTo>
                    <a:pt x="7" y="1563"/>
                  </a:lnTo>
                  <a:lnTo>
                    <a:pt x="22" y="1548"/>
                  </a:lnTo>
                  <a:lnTo>
                    <a:pt x="121" y="1419"/>
                  </a:lnTo>
                  <a:lnTo>
                    <a:pt x="196" y="1275"/>
                  </a:lnTo>
                  <a:lnTo>
                    <a:pt x="242" y="1123"/>
                  </a:lnTo>
                  <a:lnTo>
                    <a:pt x="264" y="956"/>
                  </a:lnTo>
                  <a:lnTo>
                    <a:pt x="272" y="797"/>
                  </a:lnTo>
                  <a:lnTo>
                    <a:pt x="264" y="607"/>
                  </a:lnTo>
                  <a:lnTo>
                    <a:pt x="234" y="432"/>
                  </a:lnTo>
                  <a:lnTo>
                    <a:pt x="181" y="288"/>
                  </a:lnTo>
                  <a:lnTo>
                    <a:pt x="113" y="159"/>
                  </a:lnTo>
                  <a:lnTo>
                    <a:pt x="30" y="53"/>
                  </a:lnTo>
                  <a:lnTo>
                    <a:pt x="15" y="38"/>
                  </a:lnTo>
                  <a:lnTo>
                    <a:pt x="7" y="30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0" name="Freeform 70"/>
            <p:cNvSpPr>
              <a:spLocks/>
            </p:cNvSpPr>
            <p:nvPr/>
          </p:nvSpPr>
          <p:spPr bwMode="auto">
            <a:xfrm>
              <a:off x="10653" y="3869"/>
              <a:ext cx="189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74" y="76"/>
                </a:cxn>
                <a:cxn ang="0">
                  <a:pos x="189" y="167"/>
                </a:cxn>
                <a:cxn ang="0">
                  <a:pos x="189" y="167"/>
                </a:cxn>
                <a:cxn ang="0">
                  <a:pos x="174" y="274"/>
                </a:cxn>
                <a:cxn ang="0">
                  <a:pos x="144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45" y="479"/>
                </a:cxn>
                <a:cxn ang="0">
                  <a:pos x="30" y="471"/>
                </a:cxn>
                <a:cxn ang="0">
                  <a:pos x="30" y="463"/>
                </a:cxn>
                <a:cxn ang="0">
                  <a:pos x="30" y="456"/>
                </a:cxn>
                <a:cxn ang="0">
                  <a:pos x="30" y="456"/>
                </a:cxn>
                <a:cxn ang="0">
                  <a:pos x="38" y="448"/>
                </a:cxn>
                <a:cxn ang="0">
                  <a:pos x="45" y="433"/>
                </a:cxn>
                <a:cxn ang="0">
                  <a:pos x="98" y="372"/>
                </a:cxn>
                <a:cxn ang="0">
                  <a:pos x="136" y="281"/>
                </a:cxn>
                <a:cxn ang="0">
                  <a:pos x="151" y="167"/>
                </a:cxn>
                <a:cxn ang="0">
                  <a:pos x="151" y="152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44" y="145"/>
                </a:cxn>
                <a:cxn ang="0">
                  <a:pos x="144" y="152"/>
                </a:cxn>
                <a:cxn ang="0">
                  <a:pos x="113" y="167"/>
                </a:cxn>
                <a:cxn ang="0">
                  <a:pos x="83" y="167"/>
                </a:cxn>
                <a:cxn ang="0">
                  <a:pos x="60" y="167"/>
                </a:cxn>
                <a:cxn ang="0">
                  <a:pos x="38" y="160"/>
                </a:cxn>
                <a:cxn ang="0">
                  <a:pos x="22" y="145"/>
                </a:cxn>
                <a:cxn ang="0">
                  <a:pos x="15" y="129"/>
                </a:cxn>
                <a:cxn ang="0">
                  <a:pos x="7" y="107"/>
                </a:cxn>
                <a:cxn ang="0">
                  <a:pos x="0" y="84"/>
                </a:cxn>
                <a:cxn ang="0">
                  <a:pos x="7" y="61"/>
                </a:cxn>
                <a:cxn ang="0">
                  <a:pos x="15" y="46"/>
                </a:cxn>
                <a:cxn ang="0">
                  <a:pos x="22" y="31"/>
                </a:cxn>
                <a:cxn ang="0">
                  <a:pos x="38" y="16"/>
                </a:cxn>
                <a:cxn ang="0">
                  <a:pos x="60" y="8"/>
                </a:cxn>
                <a:cxn ang="0">
                  <a:pos x="83" y="0"/>
                </a:cxn>
              </a:cxnLst>
              <a:rect l="0" t="0" r="r" b="b"/>
              <a:pathLst>
                <a:path w="189" h="479">
                  <a:moveTo>
                    <a:pt x="83" y="0"/>
                  </a:moveTo>
                  <a:lnTo>
                    <a:pt x="136" y="23"/>
                  </a:lnTo>
                  <a:lnTo>
                    <a:pt x="174" y="76"/>
                  </a:lnTo>
                  <a:lnTo>
                    <a:pt x="189" y="167"/>
                  </a:lnTo>
                  <a:lnTo>
                    <a:pt x="189" y="167"/>
                  </a:lnTo>
                  <a:lnTo>
                    <a:pt x="174" y="274"/>
                  </a:lnTo>
                  <a:lnTo>
                    <a:pt x="144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45" y="479"/>
                  </a:lnTo>
                  <a:lnTo>
                    <a:pt x="30" y="471"/>
                  </a:lnTo>
                  <a:lnTo>
                    <a:pt x="30" y="463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8" y="448"/>
                  </a:lnTo>
                  <a:lnTo>
                    <a:pt x="45" y="433"/>
                  </a:lnTo>
                  <a:lnTo>
                    <a:pt x="98" y="372"/>
                  </a:lnTo>
                  <a:lnTo>
                    <a:pt x="136" y="281"/>
                  </a:lnTo>
                  <a:lnTo>
                    <a:pt x="151" y="167"/>
                  </a:lnTo>
                  <a:lnTo>
                    <a:pt x="151" y="152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4" y="145"/>
                  </a:lnTo>
                  <a:lnTo>
                    <a:pt x="144" y="152"/>
                  </a:lnTo>
                  <a:lnTo>
                    <a:pt x="113" y="167"/>
                  </a:lnTo>
                  <a:lnTo>
                    <a:pt x="83" y="167"/>
                  </a:lnTo>
                  <a:lnTo>
                    <a:pt x="60" y="167"/>
                  </a:lnTo>
                  <a:lnTo>
                    <a:pt x="38" y="160"/>
                  </a:lnTo>
                  <a:lnTo>
                    <a:pt x="22" y="145"/>
                  </a:lnTo>
                  <a:lnTo>
                    <a:pt x="15" y="129"/>
                  </a:lnTo>
                  <a:lnTo>
                    <a:pt x="7" y="107"/>
                  </a:lnTo>
                  <a:lnTo>
                    <a:pt x="0" y="84"/>
                  </a:lnTo>
                  <a:lnTo>
                    <a:pt x="7" y="61"/>
                  </a:lnTo>
                  <a:lnTo>
                    <a:pt x="15" y="46"/>
                  </a:lnTo>
                  <a:lnTo>
                    <a:pt x="22" y="31"/>
                  </a:lnTo>
                  <a:lnTo>
                    <a:pt x="38" y="16"/>
                  </a:lnTo>
                  <a:lnTo>
                    <a:pt x="60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1" name="Freeform 71"/>
            <p:cNvSpPr>
              <a:spLocks/>
            </p:cNvSpPr>
            <p:nvPr/>
          </p:nvSpPr>
          <p:spPr bwMode="auto">
            <a:xfrm>
              <a:off x="11386" y="2845"/>
              <a:ext cx="371" cy="1594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64" y="0"/>
                </a:cxn>
                <a:cxn ang="0">
                  <a:pos x="364" y="7"/>
                </a:cxn>
                <a:cxn ang="0">
                  <a:pos x="371" y="15"/>
                </a:cxn>
                <a:cxn ang="0">
                  <a:pos x="371" y="15"/>
                </a:cxn>
                <a:cxn ang="0">
                  <a:pos x="364" y="23"/>
                </a:cxn>
                <a:cxn ang="0">
                  <a:pos x="364" y="30"/>
                </a:cxn>
                <a:cxn ang="0">
                  <a:pos x="348" y="38"/>
                </a:cxn>
                <a:cxn ang="0">
                  <a:pos x="243" y="167"/>
                </a:cxn>
                <a:cxn ang="0">
                  <a:pos x="174" y="311"/>
                </a:cxn>
                <a:cxn ang="0">
                  <a:pos x="129" y="470"/>
                </a:cxn>
                <a:cxn ang="0">
                  <a:pos x="99" y="630"/>
                </a:cxn>
                <a:cxn ang="0">
                  <a:pos x="91" y="797"/>
                </a:cxn>
                <a:cxn ang="0">
                  <a:pos x="99" y="949"/>
                </a:cxn>
                <a:cxn ang="0">
                  <a:pos x="121" y="1108"/>
                </a:cxn>
                <a:cxn ang="0">
                  <a:pos x="167" y="1260"/>
                </a:cxn>
                <a:cxn ang="0">
                  <a:pos x="243" y="1411"/>
                </a:cxn>
                <a:cxn ang="0">
                  <a:pos x="341" y="1540"/>
                </a:cxn>
                <a:cxn ang="0">
                  <a:pos x="356" y="1556"/>
                </a:cxn>
                <a:cxn ang="0">
                  <a:pos x="364" y="1563"/>
                </a:cxn>
                <a:cxn ang="0">
                  <a:pos x="371" y="1571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64" y="1586"/>
                </a:cxn>
                <a:cxn ang="0">
                  <a:pos x="364" y="1594"/>
                </a:cxn>
                <a:cxn ang="0">
                  <a:pos x="348" y="1594"/>
                </a:cxn>
                <a:cxn ang="0">
                  <a:pos x="333" y="1578"/>
                </a:cxn>
                <a:cxn ang="0">
                  <a:pos x="288" y="1548"/>
                </a:cxn>
                <a:cxn ang="0">
                  <a:pos x="227" y="1487"/>
                </a:cxn>
                <a:cxn ang="0">
                  <a:pos x="167" y="1396"/>
                </a:cxn>
                <a:cxn ang="0">
                  <a:pos x="106" y="1290"/>
                </a:cxn>
                <a:cxn ang="0">
                  <a:pos x="38" y="1115"/>
                </a:cxn>
                <a:cxn ang="0">
                  <a:pos x="8" y="941"/>
                </a:cxn>
                <a:cxn ang="0">
                  <a:pos x="0" y="797"/>
                </a:cxn>
                <a:cxn ang="0">
                  <a:pos x="8" y="653"/>
                </a:cxn>
                <a:cxn ang="0">
                  <a:pos x="38" y="486"/>
                </a:cxn>
                <a:cxn ang="0">
                  <a:pos x="99" y="311"/>
                </a:cxn>
                <a:cxn ang="0">
                  <a:pos x="159" y="197"/>
                </a:cxn>
                <a:cxn ang="0">
                  <a:pos x="227" y="114"/>
                </a:cxn>
                <a:cxn ang="0">
                  <a:pos x="280" y="45"/>
                </a:cxn>
                <a:cxn ang="0">
                  <a:pos x="326" y="7"/>
                </a:cxn>
                <a:cxn ang="0">
                  <a:pos x="348" y="0"/>
                </a:cxn>
              </a:cxnLst>
              <a:rect l="0" t="0" r="r" b="b"/>
              <a:pathLst>
                <a:path w="371" h="1594">
                  <a:moveTo>
                    <a:pt x="348" y="0"/>
                  </a:moveTo>
                  <a:lnTo>
                    <a:pt x="364" y="0"/>
                  </a:lnTo>
                  <a:lnTo>
                    <a:pt x="364" y="7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64" y="23"/>
                  </a:lnTo>
                  <a:lnTo>
                    <a:pt x="364" y="30"/>
                  </a:lnTo>
                  <a:lnTo>
                    <a:pt x="348" y="38"/>
                  </a:lnTo>
                  <a:lnTo>
                    <a:pt x="243" y="167"/>
                  </a:lnTo>
                  <a:lnTo>
                    <a:pt x="174" y="311"/>
                  </a:lnTo>
                  <a:lnTo>
                    <a:pt x="129" y="470"/>
                  </a:lnTo>
                  <a:lnTo>
                    <a:pt x="99" y="630"/>
                  </a:lnTo>
                  <a:lnTo>
                    <a:pt x="91" y="797"/>
                  </a:lnTo>
                  <a:lnTo>
                    <a:pt x="99" y="949"/>
                  </a:lnTo>
                  <a:lnTo>
                    <a:pt x="121" y="1108"/>
                  </a:lnTo>
                  <a:lnTo>
                    <a:pt x="167" y="1260"/>
                  </a:lnTo>
                  <a:lnTo>
                    <a:pt x="243" y="1411"/>
                  </a:lnTo>
                  <a:lnTo>
                    <a:pt x="341" y="1540"/>
                  </a:lnTo>
                  <a:lnTo>
                    <a:pt x="356" y="1556"/>
                  </a:lnTo>
                  <a:lnTo>
                    <a:pt x="364" y="1563"/>
                  </a:lnTo>
                  <a:lnTo>
                    <a:pt x="371" y="1571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64" y="1586"/>
                  </a:lnTo>
                  <a:lnTo>
                    <a:pt x="364" y="1594"/>
                  </a:lnTo>
                  <a:lnTo>
                    <a:pt x="348" y="1594"/>
                  </a:lnTo>
                  <a:lnTo>
                    <a:pt x="333" y="1578"/>
                  </a:lnTo>
                  <a:lnTo>
                    <a:pt x="288" y="1548"/>
                  </a:lnTo>
                  <a:lnTo>
                    <a:pt x="227" y="1487"/>
                  </a:lnTo>
                  <a:lnTo>
                    <a:pt x="167" y="1396"/>
                  </a:lnTo>
                  <a:lnTo>
                    <a:pt x="106" y="1290"/>
                  </a:lnTo>
                  <a:lnTo>
                    <a:pt x="38" y="1115"/>
                  </a:lnTo>
                  <a:lnTo>
                    <a:pt x="8" y="941"/>
                  </a:lnTo>
                  <a:lnTo>
                    <a:pt x="0" y="797"/>
                  </a:lnTo>
                  <a:lnTo>
                    <a:pt x="8" y="653"/>
                  </a:lnTo>
                  <a:lnTo>
                    <a:pt x="38" y="486"/>
                  </a:lnTo>
                  <a:lnTo>
                    <a:pt x="99" y="311"/>
                  </a:lnTo>
                  <a:lnTo>
                    <a:pt x="159" y="197"/>
                  </a:lnTo>
                  <a:lnTo>
                    <a:pt x="227" y="114"/>
                  </a:lnTo>
                  <a:lnTo>
                    <a:pt x="280" y="45"/>
                  </a:lnTo>
                  <a:lnTo>
                    <a:pt x="326" y="7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2" name="Freeform 72"/>
            <p:cNvSpPr>
              <a:spLocks/>
            </p:cNvSpPr>
            <p:nvPr/>
          </p:nvSpPr>
          <p:spPr bwMode="auto">
            <a:xfrm>
              <a:off x="11976" y="3611"/>
              <a:ext cx="969" cy="61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916" y="0"/>
                </a:cxn>
                <a:cxn ang="0">
                  <a:pos x="931" y="0"/>
                </a:cxn>
                <a:cxn ang="0">
                  <a:pos x="946" y="0"/>
                </a:cxn>
                <a:cxn ang="0">
                  <a:pos x="961" y="0"/>
                </a:cxn>
                <a:cxn ang="0">
                  <a:pos x="969" y="16"/>
                </a:cxn>
                <a:cxn ang="0">
                  <a:pos x="969" y="31"/>
                </a:cxn>
                <a:cxn ang="0">
                  <a:pos x="969" y="46"/>
                </a:cxn>
                <a:cxn ang="0">
                  <a:pos x="961" y="54"/>
                </a:cxn>
                <a:cxn ang="0">
                  <a:pos x="946" y="61"/>
                </a:cxn>
                <a:cxn ang="0">
                  <a:pos x="931" y="61"/>
                </a:cxn>
                <a:cxn ang="0">
                  <a:pos x="916" y="61"/>
                </a:cxn>
                <a:cxn ang="0">
                  <a:pos x="53" y="61"/>
                </a:cxn>
                <a:cxn ang="0">
                  <a:pos x="38" y="61"/>
                </a:cxn>
                <a:cxn ang="0">
                  <a:pos x="23" y="61"/>
                </a:cxn>
                <a:cxn ang="0">
                  <a:pos x="8" y="54"/>
                </a:cxn>
                <a:cxn ang="0">
                  <a:pos x="0" y="46"/>
                </a:cxn>
                <a:cxn ang="0">
                  <a:pos x="0" y="31"/>
                </a:cxn>
                <a:cxn ang="0">
                  <a:pos x="0" y="16"/>
                </a:cxn>
                <a:cxn ang="0">
                  <a:pos x="8" y="0"/>
                </a:cxn>
                <a:cxn ang="0">
                  <a:pos x="23" y="0"/>
                </a:cxn>
                <a:cxn ang="0">
                  <a:pos x="38" y="0"/>
                </a:cxn>
                <a:cxn ang="0">
                  <a:pos x="53" y="0"/>
                </a:cxn>
              </a:cxnLst>
              <a:rect l="0" t="0" r="r" b="b"/>
              <a:pathLst>
                <a:path w="969" h="61">
                  <a:moveTo>
                    <a:pt x="53" y="0"/>
                  </a:moveTo>
                  <a:lnTo>
                    <a:pt x="916" y="0"/>
                  </a:lnTo>
                  <a:lnTo>
                    <a:pt x="931" y="0"/>
                  </a:lnTo>
                  <a:lnTo>
                    <a:pt x="946" y="0"/>
                  </a:lnTo>
                  <a:lnTo>
                    <a:pt x="961" y="0"/>
                  </a:lnTo>
                  <a:lnTo>
                    <a:pt x="969" y="16"/>
                  </a:lnTo>
                  <a:lnTo>
                    <a:pt x="969" y="31"/>
                  </a:lnTo>
                  <a:lnTo>
                    <a:pt x="969" y="46"/>
                  </a:lnTo>
                  <a:lnTo>
                    <a:pt x="961" y="54"/>
                  </a:lnTo>
                  <a:lnTo>
                    <a:pt x="946" y="61"/>
                  </a:lnTo>
                  <a:lnTo>
                    <a:pt x="931" y="61"/>
                  </a:lnTo>
                  <a:lnTo>
                    <a:pt x="916" y="61"/>
                  </a:lnTo>
                  <a:lnTo>
                    <a:pt x="53" y="61"/>
                  </a:lnTo>
                  <a:lnTo>
                    <a:pt x="38" y="61"/>
                  </a:lnTo>
                  <a:lnTo>
                    <a:pt x="23" y="61"/>
                  </a:lnTo>
                  <a:lnTo>
                    <a:pt x="8" y="54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8" y="0"/>
                  </a:lnTo>
                  <a:lnTo>
                    <a:pt x="23" y="0"/>
                  </a:lnTo>
                  <a:lnTo>
                    <a:pt x="38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3" name="Freeform 73"/>
            <p:cNvSpPr>
              <a:spLocks noEditPoints="1"/>
            </p:cNvSpPr>
            <p:nvPr/>
          </p:nvSpPr>
          <p:spPr bwMode="auto">
            <a:xfrm>
              <a:off x="13179" y="3338"/>
              <a:ext cx="1414" cy="721"/>
            </a:xfrm>
            <a:custGeom>
              <a:avLst/>
              <a:gdLst/>
              <a:ahLst/>
              <a:cxnLst>
                <a:cxn ang="0">
                  <a:pos x="182" y="99"/>
                </a:cxn>
                <a:cxn ang="0">
                  <a:pos x="53" y="251"/>
                </a:cxn>
                <a:cxn ang="0">
                  <a:pos x="45" y="448"/>
                </a:cxn>
                <a:cxn ang="0">
                  <a:pos x="129" y="600"/>
                </a:cxn>
                <a:cxn ang="0">
                  <a:pos x="287" y="668"/>
                </a:cxn>
                <a:cxn ang="0">
                  <a:pos x="477" y="607"/>
                </a:cxn>
                <a:cxn ang="0">
                  <a:pos x="605" y="463"/>
                </a:cxn>
                <a:cxn ang="0">
                  <a:pos x="651" y="395"/>
                </a:cxn>
                <a:cxn ang="0">
                  <a:pos x="545" y="251"/>
                </a:cxn>
                <a:cxn ang="0">
                  <a:pos x="477" y="175"/>
                </a:cxn>
                <a:cxn ang="0">
                  <a:pos x="363" y="91"/>
                </a:cxn>
                <a:cxn ang="0">
                  <a:pos x="1119" y="46"/>
                </a:cxn>
                <a:cxn ang="0">
                  <a:pos x="938" y="114"/>
                </a:cxn>
                <a:cxn ang="0">
                  <a:pos x="809" y="251"/>
                </a:cxn>
                <a:cxn ang="0">
                  <a:pos x="764" y="327"/>
                </a:cxn>
                <a:cxn ang="0">
                  <a:pos x="870" y="463"/>
                </a:cxn>
                <a:cxn ang="0">
                  <a:pos x="930" y="539"/>
                </a:cxn>
                <a:cxn ang="0">
                  <a:pos x="1044" y="622"/>
                </a:cxn>
                <a:cxn ang="0">
                  <a:pos x="1225" y="622"/>
                </a:cxn>
                <a:cxn ang="0">
                  <a:pos x="1362" y="471"/>
                </a:cxn>
                <a:cxn ang="0">
                  <a:pos x="1369" y="273"/>
                </a:cxn>
                <a:cxn ang="0">
                  <a:pos x="1286" y="114"/>
                </a:cxn>
                <a:cxn ang="0">
                  <a:pos x="1119" y="46"/>
                </a:cxn>
                <a:cxn ang="0">
                  <a:pos x="386" y="8"/>
                </a:cxn>
                <a:cxn ang="0">
                  <a:pos x="567" y="99"/>
                </a:cxn>
                <a:cxn ang="0">
                  <a:pos x="628" y="160"/>
                </a:cxn>
                <a:cxn ang="0">
                  <a:pos x="719" y="273"/>
                </a:cxn>
                <a:cxn ang="0">
                  <a:pos x="840" y="122"/>
                </a:cxn>
                <a:cxn ang="0">
                  <a:pos x="1014" y="15"/>
                </a:cxn>
                <a:cxn ang="0">
                  <a:pos x="1218" y="15"/>
                </a:cxn>
                <a:cxn ang="0">
                  <a:pos x="1362" y="152"/>
                </a:cxn>
                <a:cxn ang="0">
                  <a:pos x="1414" y="357"/>
                </a:cxn>
                <a:cxn ang="0">
                  <a:pos x="1362" y="562"/>
                </a:cxn>
                <a:cxn ang="0">
                  <a:pos x="1210" y="698"/>
                </a:cxn>
                <a:cxn ang="0">
                  <a:pos x="1021" y="706"/>
                </a:cxn>
                <a:cxn ang="0">
                  <a:pos x="847" y="622"/>
                </a:cxn>
                <a:cxn ang="0">
                  <a:pos x="787" y="562"/>
                </a:cxn>
                <a:cxn ang="0">
                  <a:pos x="696" y="448"/>
                </a:cxn>
                <a:cxn ang="0">
                  <a:pos x="575" y="600"/>
                </a:cxn>
                <a:cxn ang="0">
                  <a:pos x="401" y="706"/>
                </a:cxn>
                <a:cxn ang="0">
                  <a:pos x="197" y="698"/>
                </a:cxn>
                <a:cxn ang="0">
                  <a:pos x="53" y="562"/>
                </a:cxn>
                <a:cxn ang="0">
                  <a:pos x="0" y="357"/>
                </a:cxn>
                <a:cxn ang="0">
                  <a:pos x="53" y="152"/>
                </a:cxn>
                <a:cxn ang="0">
                  <a:pos x="204" y="15"/>
                </a:cxn>
              </a:cxnLst>
              <a:rect l="0" t="0" r="r" b="b"/>
              <a:pathLst>
                <a:path w="1414" h="721">
                  <a:moveTo>
                    <a:pt x="280" y="76"/>
                  </a:moveTo>
                  <a:lnTo>
                    <a:pt x="182" y="99"/>
                  </a:lnTo>
                  <a:lnTo>
                    <a:pt x="106" y="160"/>
                  </a:lnTo>
                  <a:lnTo>
                    <a:pt x="53" y="251"/>
                  </a:lnTo>
                  <a:lnTo>
                    <a:pt x="30" y="357"/>
                  </a:lnTo>
                  <a:lnTo>
                    <a:pt x="45" y="448"/>
                  </a:lnTo>
                  <a:lnTo>
                    <a:pt x="76" y="531"/>
                  </a:lnTo>
                  <a:lnTo>
                    <a:pt x="129" y="600"/>
                  </a:lnTo>
                  <a:lnTo>
                    <a:pt x="197" y="653"/>
                  </a:lnTo>
                  <a:lnTo>
                    <a:pt x="287" y="668"/>
                  </a:lnTo>
                  <a:lnTo>
                    <a:pt x="386" y="653"/>
                  </a:lnTo>
                  <a:lnTo>
                    <a:pt x="477" y="607"/>
                  </a:lnTo>
                  <a:lnTo>
                    <a:pt x="545" y="539"/>
                  </a:lnTo>
                  <a:lnTo>
                    <a:pt x="605" y="463"/>
                  </a:lnTo>
                  <a:lnTo>
                    <a:pt x="651" y="395"/>
                  </a:lnTo>
                  <a:lnTo>
                    <a:pt x="651" y="395"/>
                  </a:lnTo>
                  <a:lnTo>
                    <a:pt x="590" y="311"/>
                  </a:lnTo>
                  <a:lnTo>
                    <a:pt x="545" y="251"/>
                  </a:lnTo>
                  <a:lnTo>
                    <a:pt x="507" y="205"/>
                  </a:lnTo>
                  <a:lnTo>
                    <a:pt x="477" y="175"/>
                  </a:lnTo>
                  <a:lnTo>
                    <a:pt x="431" y="137"/>
                  </a:lnTo>
                  <a:lnTo>
                    <a:pt x="363" y="91"/>
                  </a:lnTo>
                  <a:lnTo>
                    <a:pt x="280" y="76"/>
                  </a:lnTo>
                  <a:close/>
                  <a:moveTo>
                    <a:pt x="1119" y="46"/>
                  </a:moveTo>
                  <a:lnTo>
                    <a:pt x="1021" y="68"/>
                  </a:lnTo>
                  <a:lnTo>
                    <a:pt x="938" y="114"/>
                  </a:lnTo>
                  <a:lnTo>
                    <a:pt x="862" y="175"/>
                  </a:lnTo>
                  <a:lnTo>
                    <a:pt x="809" y="251"/>
                  </a:lnTo>
                  <a:lnTo>
                    <a:pt x="764" y="327"/>
                  </a:lnTo>
                  <a:lnTo>
                    <a:pt x="764" y="327"/>
                  </a:lnTo>
                  <a:lnTo>
                    <a:pt x="824" y="402"/>
                  </a:lnTo>
                  <a:lnTo>
                    <a:pt x="870" y="463"/>
                  </a:lnTo>
                  <a:lnTo>
                    <a:pt x="908" y="509"/>
                  </a:lnTo>
                  <a:lnTo>
                    <a:pt x="930" y="539"/>
                  </a:lnTo>
                  <a:lnTo>
                    <a:pt x="976" y="585"/>
                  </a:lnTo>
                  <a:lnTo>
                    <a:pt x="1044" y="622"/>
                  </a:lnTo>
                  <a:lnTo>
                    <a:pt x="1127" y="638"/>
                  </a:lnTo>
                  <a:lnTo>
                    <a:pt x="1225" y="622"/>
                  </a:lnTo>
                  <a:lnTo>
                    <a:pt x="1309" y="562"/>
                  </a:lnTo>
                  <a:lnTo>
                    <a:pt x="1362" y="471"/>
                  </a:lnTo>
                  <a:lnTo>
                    <a:pt x="1377" y="357"/>
                  </a:lnTo>
                  <a:lnTo>
                    <a:pt x="1369" y="273"/>
                  </a:lnTo>
                  <a:lnTo>
                    <a:pt x="1339" y="182"/>
                  </a:lnTo>
                  <a:lnTo>
                    <a:pt x="1286" y="114"/>
                  </a:lnTo>
                  <a:lnTo>
                    <a:pt x="1218" y="68"/>
                  </a:lnTo>
                  <a:lnTo>
                    <a:pt x="1119" y="46"/>
                  </a:lnTo>
                  <a:close/>
                  <a:moveTo>
                    <a:pt x="303" y="0"/>
                  </a:moveTo>
                  <a:lnTo>
                    <a:pt x="386" y="8"/>
                  </a:lnTo>
                  <a:lnTo>
                    <a:pt x="477" y="38"/>
                  </a:lnTo>
                  <a:lnTo>
                    <a:pt x="567" y="99"/>
                  </a:lnTo>
                  <a:lnTo>
                    <a:pt x="598" y="129"/>
                  </a:lnTo>
                  <a:lnTo>
                    <a:pt x="628" y="160"/>
                  </a:lnTo>
                  <a:lnTo>
                    <a:pt x="666" y="205"/>
                  </a:lnTo>
                  <a:lnTo>
                    <a:pt x="719" y="273"/>
                  </a:lnTo>
                  <a:lnTo>
                    <a:pt x="772" y="190"/>
                  </a:lnTo>
                  <a:lnTo>
                    <a:pt x="840" y="122"/>
                  </a:lnTo>
                  <a:lnTo>
                    <a:pt x="915" y="53"/>
                  </a:lnTo>
                  <a:lnTo>
                    <a:pt x="1014" y="15"/>
                  </a:lnTo>
                  <a:lnTo>
                    <a:pt x="1112" y="0"/>
                  </a:lnTo>
                  <a:lnTo>
                    <a:pt x="1218" y="15"/>
                  </a:lnTo>
                  <a:lnTo>
                    <a:pt x="1301" y="68"/>
                  </a:lnTo>
                  <a:lnTo>
                    <a:pt x="1362" y="152"/>
                  </a:lnTo>
                  <a:lnTo>
                    <a:pt x="1399" y="251"/>
                  </a:lnTo>
                  <a:lnTo>
                    <a:pt x="1414" y="357"/>
                  </a:lnTo>
                  <a:lnTo>
                    <a:pt x="1399" y="463"/>
                  </a:lnTo>
                  <a:lnTo>
                    <a:pt x="1362" y="562"/>
                  </a:lnTo>
                  <a:lnTo>
                    <a:pt x="1293" y="645"/>
                  </a:lnTo>
                  <a:lnTo>
                    <a:pt x="1210" y="698"/>
                  </a:lnTo>
                  <a:lnTo>
                    <a:pt x="1104" y="721"/>
                  </a:lnTo>
                  <a:lnTo>
                    <a:pt x="1021" y="706"/>
                  </a:lnTo>
                  <a:lnTo>
                    <a:pt x="938" y="676"/>
                  </a:lnTo>
                  <a:lnTo>
                    <a:pt x="847" y="622"/>
                  </a:lnTo>
                  <a:lnTo>
                    <a:pt x="817" y="592"/>
                  </a:lnTo>
                  <a:lnTo>
                    <a:pt x="787" y="562"/>
                  </a:lnTo>
                  <a:lnTo>
                    <a:pt x="749" y="516"/>
                  </a:lnTo>
                  <a:lnTo>
                    <a:pt x="696" y="448"/>
                  </a:lnTo>
                  <a:lnTo>
                    <a:pt x="643" y="524"/>
                  </a:lnTo>
                  <a:lnTo>
                    <a:pt x="575" y="600"/>
                  </a:lnTo>
                  <a:lnTo>
                    <a:pt x="492" y="660"/>
                  </a:lnTo>
                  <a:lnTo>
                    <a:pt x="401" y="706"/>
                  </a:lnTo>
                  <a:lnTo>
                    <a:pt x="295" y="721"/>
                  </a:lnTo>
                  <a:lnTo>
                    <a:pt x="197" y="698"/>
                  </a:lnTo>
                  <a:lnTo>
                    <a:pt x="114" y="645"/>
                  </a:lnTo>
                  <a:lnTo>
                    <a:pt x="53" y="562"/>
                  </a:lnTo>
                  <a:lnTo>
                    <a:pt x="15" y="463"/>
                  </a:lnTo>
                  <a:lnTo>
                    <a:pt x="0" y="357"/>
                  </a:lnTo>
                  <a:lnTo>
                    <a:pt x="15" y="251"/>
                  </a:lnTo>
                  <a:lnTo>
                    <a:pt x="53" y="152"/>
                  </a:lnTo>
                  <a:lnTo>
                    <a:pt x="114" y="68"/>
                  </a:lnTo>
                  <a:lnTo>
                    <a:pt x="204" y="15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14820" y="3869"/>
              <a:ext cx="182" cy="479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37" y="23"/>
                </a:cxn>
                <a:cxn ang="0">
                  <a:pos x="174" y="76"/>
                </a:cxn>
                <a:cxn ang="0">
                  <a:pos x="182" y="167"/>
                </a:cxn>
                <a:cxn ang="0">
                  <a:pos x="182" y="167"/>
                </a:cxn>
                <a:cxn ang="0">
                  <a:pos x="174" y="274"/>
                </a:cxn>
                <a:cxn ang="0">
                  <a:pos x="137" y="357"/>
                </a:cxn>
                <a:cxn ang="0">
                  <a:pos x="99" y="425"/>
                </a:cxn>
                <a:cxn ang="0">
                  <a:pos x="61" y="463"/>
                </a:cxn>
                <a:cxn ang="0">
                  <a:pos x="38" y="479"/>
                </a:cxn>
                <a:cxn ang="0">
                  <a:pos x="31" y="471"/>
                </a:cxn>
                <a:cxn ang="0">
                  <a:pos x="23" y="463"/>
                </a:cxn>
                <a:cxn ang="0">
                  <a:pos x="23" y="456"/>
                </a:cxn>
                <a:cxn ang="0">
                  <a:pos x="31" y="456"/>
                </a:cxn>
                <a:cxn ang="0">
                  <a:pos x="31" y="448"/>
                </a:cxn>
                <a:cxn ang="0">
                  <a:pos x="46" y="433"/>
                </a:cxn>
                <a:cxn ang="0">
                  <a:pos x="91" y="372"/>
                </a:cxn>
                <a:cxn ang="0">
                  <a:pos x="137" y="281"/>
                </a:cxn>
                <a:cxn ang="0">
                  <a:pos x="152" y="167"/>
                </a:cxn>
                <a:cxn ang="0">
                  <a:pos x="152" y="152"/>
                </a:cxn>
                <a:cxn ang="0">
                  <a:pos x="152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52"/>
                </a:cxn>
                <a:cxn ang="0">
                  <a:pos x="114" y="167"/>
                </a:cxn>
                <a:cxn ang="0">
                  <a:pos x="84" y="167"/>
                </a:cxn>
                <a:cxn ang="0">
                  <a:pos x="61" y="167"/>
                </a:cxn>
                <a:cxn ang="0">
                  <a:pos x="38" y="160"/>
                </a:cxn>
                <a:cxn ang="0">
                  <a:pos x="23" y="145"/>
                </a:cxn>
                <a:cxn ang="0">
                  <a:pos x="8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8" y="46"/>
                </a:cxn>
                <a:cxn ang="0">
                  <a:pos x="23" y="31"/>
                </a:cxn>
                <a:cxn ang="0">
                  <a:pos x="38" y="16"/>
                </a:cxn>
                <a:cxn ang="0">
                  <a:pos x="61" y="8"/>
                </a:cxn>
                <a:cxn ang="0">
                  <a:pos x="84" y="0"/>
                </a:cxn>
              </a:cxnLst>
              <a:rect l="0" t="0" r="r" b="b"/>
              <a:pathLst>
                <a:path w="182" h="479">
                  <a:moveTo>
                    <a:pt x="84" y="0"/>
                  </a:moveTo>
                  <a:lnTo>
                    <a:pt x="137" y="23"/>
                  </a:lnTo>
                  <a:lnTo>
                    <a:pt x="174" y="76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74" y="274"/>
                  </a:lnTo>
                  <a:lnTo>
                    <a:pt x="137" y="357"/>
                  </a:lnTo>
                  <a:lnTo>
                    <a:pt x="99" y="425"/>
                  </a:lnTo>
                  <a:lnTo>
                    <a:pt x="61" y="463"/>
                  </a:lnTo>
                  <a:lnTo>
                    <a:pt x="38" y="479"/>
                  </a:lnTo>
                  <a:lnTo>
                    <a:pt x="31" y="471"/>
                  </a:lnTo>
                  <a:lnTo>
                    <a:pt x="23" y="463"/>
                  </a:lnTo>
                  <a:lnTo>
                    <a:pt x="23" y="456"/>
                  </a:lnTo>
                  <a:lnTo>
                    <a:pt x="31" y="456"/>
                  </a:lnTo>
                  <a:lnTo>
                    <a:pt x="31" y="448"/>
                  </a:lnTo>
                  <a:lnTo>
                    <a:pt x="46" y="433"/>
                  </a:lnTo>
                  <a:lnTo>
                    <a:pt x="91" y="372"/>
                  </a:lnTo>
                  <a:lnTo>
                    <a:pt x="137" y="281"/>
                  </a:lnTo>
                  <a:lnTo>
                    <a:pt x="152" y="167"/>
                  </a:lnTo>
                  <a:lnTo>
                    <a:pt x="152" y="152"/>
                  </a:lnTo>
                  <a:lnTo>
                    <a:pt x="152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52"/>
                  </a:lnTo>
                  <a:lnTo>
                    <a:pt x="114" y="167"/>
                  </a:lnTo>
                  <a:lnTo>
                    <a:pt x="84" y="167"/>
                  </a:lnTo>
                  <a:lnTo>
                    <a:pt x="61" y="167"/>
                  </a:lnTo>
                  <a:lnTo>
                    <a:pt x="38" y="160"/>
                  </a:lnTo>
                  <a:lnTo>
                    <a:pt x="23" y="145"/>
                  </a:lnTo>
                  <a:lnTo>
                    <a:pt x="8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8" y="46"/>
                  </a:lnTo>
                  <a:lnTo>
                    <a:pt x="23" y="31"/>
                  </a:lnTo>
                  <a:lnTo>
                    <a:pt x="38" y="16"/>
                  </a:lnTo>
                  <a:lnTo>
                    <a:pt x="61" y="8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5" name="Freeform 75"/>
            <p:cNvSpPr>
              <a:spLocks/>
            </p:cNvSpPr>
            <p:nvPr/>
          </p:nvSpPr>
          <p:spPr bwMode="auto">
            <a:xfrm>
              <a:off x="15441" y="3338"/>
              <a:ext cx="794" cy="721"/>
            </a:xfrm>
            <a:custGeom>
              <a:avLst/>
              <a:gdLst/>
              <a:ahLst/>
              <a:cxnLst>
                <a:cxn ang="0">
                  <a:pos x="393" y="15"/>
                </a:cxn>
                <a:cxn ang="0">
                  <a:pos x="499" y="84"/>
                </a:cxn>
                <a:cxn ang="0">
                  <a:pos x="642" y="0"/>
                </a:cxn>
                <a:cxn ang="0">
                  <a:pos x="779" y="53"/>
                </a:cxn>
                <a:cxn ang="0">
                  <a:pos x="779" y="152"/>
                </a:cxn>
                <a:cxn ang="0">
                  <a:pos x="726" y="190"/>
                </a:cxn>
                <a:cxn ang="0">
                  <a:pos x="665" y="182"/>
                </a:cxn>
                <a:cxn ang="0">
                  <a:pos x="642" y="137"/>
                </a:cxn>
                <a:cxn ang="0">
                  <a:pos x="673" y="76"/>
                </a:cxn>
                <a:cxn ang="0">
                  <a:pos x="695" y="38"/>
                </a:cxn>
                <a:cxn ang="0">
                  <a:pos x="642" y="31"/>
                </a:cxn>
                <a:cxn ang="0">
                  <a:pos x="514" y="137"/>
                </a:cxn>
                <a:cxn ang="0">
                  <a:pos x="484" y="220"/>
                </a:cxn>
                <a:cxn ang="0">
                  <a:pos x="408" y="539"/>
                </a:cxn>
                <a:cxn ang="0">
                  <a:pos x="408" y="630"/>
                </a:cxn>
                <a:cxn ang="0">
                  <a:pos x="461" y="683"/>
                </a:cxn>
                <a:cxn ang="0">
                  <a:pos x="574" y="660"/>
                </a:cxn>
                <a:cxn ang="0">
                  <a:pos x="703" y="478"/>
                </a:cxn>
                <a:cxn ang="0">
                  <a:pos x="718" y="456"/>
                </a:cxn>
                <a:cxn ang="0">
                  <a:pos x="741" y="463"/>
                </a:cxn>
                <a:cxn ang="0">
                  <a:pos x="711" y="554"/>
                </a:cxn>
                <a:cxn ang="0">
                  <a:pos x="559" y="706"/>
                </a:cxn>
                <a:cxn ang="0">
                  <a:pos x="370" y="683"/>
                </a:cxn>
                <a:cxn ang="0">
                  <a:pos x="302" y="622"/>
                </a:cxn>
                <a:cxn ang="0">
                  <a:pos x="143" y="721"/>
                </a:cxn>
                <a:cxn ang="0">
                  <a:pos x="7" y="660"/>
                </a:cxn>
                <a:cxn ang="0">
                  <a:pos x="15" y="562"/>
                </a:cxn>
                <a:cxn ang="0">
                  <a:pos x="83" y="524"/>
                </a:cxn>
                <a:cxn ang="0">
                  <a:pos x="121" y="531"/>
                </a:cxn>
                <a:cxn ang="0">
                  <a:pos x="143" y="577"/>
                </a:cxn>
                <a:cxn ang="0">
                  <a:pos x="113" y="645"/>
                </a:cxn>
                <a:cxn ang="0">
                  <a:pos x="98" y="676"/>
                </a:cxn>
                <a:cxn ang="0">
                  <a:pos x="151" y="683"/>
                </a:cxn>
                <a:cxn ang="0">
                  <a:pos x="302" y="516"/>
                </a:cxn>
                <a:cxn ang="0">
                  <a:pos x="385" y="190"/>
                </a:cxn>
                <a:cxn ang="0">
                  <a:pos x="378" y="84"/>
                </a:cxn>
                <a:cxn ang="0">
                  <a:pos x="340" y="38"/>
                </a:cxn>
                <a:cxn ang="0">
                  <a:pos x="302" y="31"/>
                </a:cxn>
                <a:cxn ang="0">
                  <a:pos x="174" y="91"/>
                </a:cxn>
                <a:cxn ang="0">
                  <a:pos x="83" y="251"/>
                </a:cxn>
                <a:cxn ang="0">
                  <a:pos x="60" y="251"/>
                </a:cxn>
                <a:cxn ang="0">
                  <a:pos x="45" y="243"/>
                </a:cxn>
                <a:cxn ang="0">
                  <a:pos x="113" y="106"/>
                </a:cxn>
                <a:cxn ang="0">
                  <a:pos x="302" y="0"/>
                </a:cxn>
              </a:cxnLst>
              <a:rect l="0" t="0" r="r" b="b"/>
              <a:pathLst>
                <a:path w="794" h="721">
                  <a:moveTo>
                    <a:pt x="302" y="0"/>
                  </a:moveTo>
                  <a:lnTo>
                    <a:pt x="348" y="0"/>
                  </a:lnTo>
                  <a:lnTo>
                    <a:pt x="393" y="15"/>
                  </a:lnTo>
                  <a:lnTo>
                    <a:pt x="438" y="53"/>
                  </a:lnTo>
                  <a:lnTo>
                    <a:pt x="476" y="114"/>
                  </a:lnTo>
                  <a:lnTo>
                    <a:pt x="499" y="84"/>
                  </a:lnTo>
                  <a:lnTo>
                    <a:pt x="529" y="46"/>
                  </a:lnTo>
                  <a:lnTo>
                    <a:pt x="582" y="8"/>
                  </a:lnTo>
                  <a:lnTo>
                    <a:pt x="642" y="0"/>
                  </a:lnTo>
                  <a:lnTo>
                    <a:pt x="688" y="0"/>
                  </a:lnTo>
                  <a:lnTo>
                    <a:pt x="741" y="15"/>
                  </a:lnTo>
                  <a:lnTo>
                    <a:pt x="779" y="53"/>
                  </a:lnTo>
                  <a:lnTo>
                    <a:pt x="794" y="99"/>
                  </a:lnTo>
                  <a:lnTo>
                    <a:pt x="786" y="129"/>
                  </a:lnTo>
                  <a:lnTo>
                    <a:pt x="779" y="152"/>
                  </a:lnTo>
                  <a:lnTo>
                    <a:pt x="764" y="175"/>
                  </a:lnTo>
                  <a:lnTo>
                    <a:pt x="741" y="182"/>
                  </a:lnTo>
                  <a:lnTo>
                    <a:pt x="726" y="190"/>
                  </a:lnTo>
                  <a:lnTo>
                    <a:pt x="703" y="197"/>
                  </a:lnTo>
                  <a:lnTo>
                    <a:pt x="680" y="190"/>
                  </a:lnTo>
                  <a:lnTo>
                    <a:pt x="665" y="182"/>
                  </a:lnTo>
                  <a:lnTo>
                    <a:pt x="650" y="167"/>
                  </a:lnTo>
                  <a:lnTo>
                    <a:pt x="650" y="152"/>
                  </a:lnTo>
                  <a:lnTo>
                    <a:pt x="642" y="137"/>
                  </a:lnTo>
                  <a:lnTo>
                    <a:pt x="650" y="114"/>
                  </a:lnTo>
                  <a:lnTo>
                    <a:pt x="658" y="91"/>
                  </a:lnTo>
                  <a:lnTo>
                    <a:pt x="673" y="76"/>
                  </a:lnTo>
                  <a:lnTo>
                    <a:pt x="695" y="61"/>
                  </a:lnTo>
                  <a:lnTo>
                    <a:pt x="718" y="53"/>
                  </a:lnTo>
                  <a:lnTo>
                    <a:pt x="695" y="38"/>
                  </a:lnTo>
                  <a:lnTo>
                    <a:pt x="673" y="38"/>
                  </a:lnTo>
                  <a:lnTo>
                    <a:pt x="650" y="31"/>
                  </a:lnTo>
                  <a:lnTo>
                    <a:pt x="642" y="31"/>
                  </a:lnTo>
                  <a:lnTo>
                    <a:pt x="582" y="46"/>
                  </a:lnTo>
                  <a:lnTo>
                    <a:pt x="537" y="84"/>
                  </a:lnTo>
                  <a:lnTo>
                    <a:pt x="514" y="137"/>
                  </a:lnTo>
                  <a:lnTo>
                    <a:pt x="491" y="182"/>
                  </a:lnTo>
                  <a:lnTo>
                    <a:pt x="484" y="220"/>
                  </a:lnTo>
                  <a:lnTo>
                    <a:pt x="484" y="220"/>
                  </a:lnTo>
                  <a:lnTo>
                    <a:pt x="431" y="440"/>
                  </a:lnTo>
                  <a:lnTo>
                    <a:pt x="416" y="501"/>
                  </a:lnTo>
                  <a:lnTo>
                    <a:pt x="408" y="539"/>
                  </a:lnTo>
                  <a:lnTo>
                    <a:pt x="400" y="577"/>
                  </a:lnTo>
                  <a:lnTo>
                    <a:pt x="400" y="607"/>
                  </a:lnTo>
                  <a:lnTo>
                    <a:pt x="408" y="630"/>
                  </a:lnTo>
                  <a:lnTo>
                    <a:pt x="423" y="653"/>
                  </a:lnTo>
                  <a:lnTo>
                    <a:pt x="438" y="668"/>
                  </a:lnTo>
                  <a:lnTo>
                    <a:pt x="461" y="683"/>
                  </a:lnTo>
                  <a:lnTo>
                    <a:pt x="491" y="683"/>
                  </a:lnTo>
                  <a:lnTo>
                    <a:pt x="529" y="676"/>
                  </a:lnTo>
                  <a:lnTo>
                    <a:pt x="574" y="660"/>
                  </a:lnTo>
                  <a:lnTo>
                    <a:pt x="620" y="622"/>
                  </a:lnTo>
                  <a:lnTo>
                    <a:pt x="665" y="562"/>
                  </a:lnTo>
                  <a:lnTo>
                    <a:pt x="703" y="478"/>
                  </a:lnTo>
                  <a:lnTo>
                    <a:pt x="703" y="463"/>
                  </a:lnTo>
                  <a:lnTo>
                    <a:pt x="711" y="463"/>
                  </a:lnTo>
                  <a:lnTo>
                    <a:pt x="718" y="456"/>
                  </a:lnTo>
                  <a:lnTo>
                    <a:pt x="726" y="456"/>
                  </a:lnTo>
                  <a:lnTo>
                    <a:pt x="733" y="463"/>
                  </a:lnTo>
                  <a:lnTo>
                    <a:pt x="741" y="463"/>
                  </a:lnTo>
                  <a:lnTo>
                    <a:pt x="741" y="471"/>
                  </a:lnTo>
                  <a:lnTo>
                    <a:pt x="733" y="509"/>
                  </a:lnTo>
                  <a:lnTo>
                    <a:pt x="711" y="554"/>
                  </a:lnTo>
                  <a:lnTo>
                    <a:pt x="673" y="615"/>
                  </a:lnTo>
                  <a:lnTo>
                    <a:pt x="627" y="668"/>
                  </a:lnTo>
                  <a:lnTo>
                    <a:pt x="559" y="706"/>
                  </a:lnTo>
                  <a:lnTo>
                    <a:pt x="484" y="721"/>
                  </a:lnTo>
                  <a:lnTo>
                    <a:pt x="423" y="706"/>
                  </a:lnTo>
                  <a:lnTo>
                    <a:pt x="370" y="683"/>
                  </a:lnTo>
                  <a:lnTo>
                    <a:pt x="340" y="645"/>
                  </a:lnTo>
                  <a:lnTo>
                    <a:pt x="317" y="600"/>
                  </a:lnTo>
                  <a:lnTo>
                    <a:pt x="302" y="622"/>
                  </a:lnTo>
                  <a:lnTo>
                    <a:pt x="272" y="660"/>
                  </a:lnTo>
                  <a:lnTo>
                    <a:pt x="219" y="698"/>
                  </a:lnTo>
                  <a:lnTo>
                    <a:pt x="143" y="721"/>
                  </a:lnTo>
                  <a:lnTo>
                    <a:pt x="90" y="714"/>
                  </a:lnTo>
                  <a:lnTo>
                    <a:pt x="45" y="691"/>
                  </a:lnTo>
                  <a:lnTo>
                    <a:pt x="7" y="660"/>
                  </a:lnTo>
                  <a:lnTo>
                    <a:pt x="0" y="615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0" y="539"/>
                  </a:lnTo>
                  <a:lnTo>
                    <a:pt x="60" y="524"/>
                  </a:lnTo>
                  <a:lnTo>
                    <a:pt x="83" y="524"/>
                  </a:lnTo>
                  <a:lnTo>
                    <a:pt x="98" y="524"/>
                  </a:lnTo>
                  <a:lnTo>
                    <a:pt x="113" y="524"/>
                  </a:lnTo>
                  <a:lnTo>
                    <a:pt x="121" y="531"/>
                  </a:lnTo>
                  <a:lnTo>
                    <a:pt x="136" y="547"/>
                  </a:lnTo>
                  <a:lnTo>
                    <a:pt x="143" y="554"/>
                  </a:lnTo>
                  <a:lnTo>
                    <a:pt x="143" y="577"/>
                  </a:lnTo>
                  <a:lnTo>
                    <a:pt x="143" y="600"/>
                  </a:lnTo>
                  <a:lnTo>
                    <a:pt x="128" y="622"/>
                  </a:lnTo>
                  <a:lnTo>
                    <a:pt x="113" y="645"/>
                  </a:lnTo>
                  <a:lnTo>
                    <a:pt x="90" y="653"/>
                  </a:lnTo>
                  <a:lnTo>
                    <a:pt x="68" y="660"/>
                  </a:lnTo>
                  <a:lnTo>
                    <a:pt x="98" y="676"/>
                  </a:lnTo>
                  <a:lnTo>
                    <a:pt x="121" y="683"/>
                  </a:lnTo>
                  <a:lnTo>
                    <a:pt x="136" y="683"/>
                  </a:lnTo>
                  <a:lnTo>
                    <a:pt x="151" y="683"/>
                  </a:lnTo>
                  <a:lnTo>
                    <a:pt x="211" y="660"/>
                  </a:lnTo>
                  <a:lnTo>
                    <a:pt x="264" y="607"/>
                  </a:lnTo>
                  <a:lnTo>
                    <a:pt x="302" y="516"/>
                  </a:lnTo>
                  <a:lnTo>
                    <a:pt x="340" y="372"/>
                  </a:lnTo>
                  <a:lnTo>
                    <a:pt x="363" y="266"/>
                  </a:lnTo>
                  <a:lnTo>
                    <a:pt x="385" y="190"/>
                  </a:lnTo>
                  <a:lnTo>
                    <a:pt x="385" y="137"/>
                  </a:lnTo>
                  <a:lnTo>
                    <a:pt x="385" y="106"/>
                  </a:lnTo>
                  <a:lnTo>
                    <a:pt x="378" y="84"/>
                  </a:lnTo>
                  <a:lnTo>
                    <a:pt x="370" y="68"/>
                  </a:lnTo>
                  <a:lnTo>
                    <a:pt x="355" y="53"/>
                  </a:lnTo>
                  <a:lnTo>
                    <a:pt x="340" y="38"/>
                  </a:lnTo>
                  <a:lnTo>
                    <a:pt x="325" y="38"/>
                  </a:lnTo>
                  <a:lnTo>
                    <a:pt x="310" y="31"/>
                  </a:lnTo>
                  <a:lnTo>
                    <a:pt x="302" y="31"/>
                  </a:lnTo>
                  <a:lnTo>
                    <a:pt x="264" y="38"/>
                  </a:lnTo>
                  <a:lnTo>
                    <a:pt x="219" y="53"/>
                  </a:lnTo>
                  <a:lnTo>
                    <a:pt x="174" y="91"/>
                  </a:lnTo>
                  <a:lnTo>
                    <a:pt x="128" y="152"/>
                  </a:lnTo>
                  <a:lnTo>
                    <a:pt x="90" y="243"/>
                  </a:lnTo>
                  <a:lnTo>
                    <a:pt x="83" y="251"/>
                  </a:lnTo>
                  <a:lnTo>
                    <a:pt x="75" y="251"/>
                  </a:lnTo>
                  <a:lnTo>
                    <a:pt x="68" y="251"/>
                  </a:lnTo>
                  <a:lnTo>
                    <a:pt x="60" y="251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45" y="243"/>
                  </a:lnTo>
                  <a:lnTo>
                    <a:pt x="53" y="213"/>
                  </a:lnTo>
                  <a:lnTo>
                    <a:pt x="75" y="160"/>
                  </a:lnTo>
                  <a:lnTo>
                    <a:pt x="113" y="106"/>
                  </a:lnTo>
                  <a:lnTo>
                    <a:pt x="166" y="53"/>
                  </a:lnTo>
                  <a:lnTo>
                    <a:pt x="226" y="15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6" name="Freeform 76"/>
            <p:cNvSpPr>
              <a:spLocks/>
            </p:cNvSpPr>
            <p:nvPr/>
          </p:nvSpPr>
          <p:spPr bwMode="auto">
            <a:xfrm>
              <a:off x="16348" y="3771"/>
              <a:ext cx="530" cy="508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182" y="15"/>
                </a:cxn>
                <a:cxn ang="0">
                  <a:pos x="220" y="38"/>
                </a:cxn>
                <a:cxn ang="0">
                  <a:pos x="250" y="83"/>
                </a:cxn>
                <a:cxn ang="0">
                  <a:pos x="409" y="0"/>
                </a:cxn>
                <a:cxn ang="0">
                  <a:pos x="454" y="7"/>
                </a:cxn>
                <a:cxn ang="0">
                  <a:pos x="499" y="30"/>
                </a:cxn>
                <a:cxn ang="0">
                  <a:pos x="522" y="60"/>
                </a:cxn>
                <a:cxn ang="0">
                  <a:pos x="522" y="106"/>
                </a:cxn>
                <a:cxn ang="0">
                  <a:pos x="499" y="144"/>
                </a:cxn>
                <a:cxn ang="0">
                  <a:pos x="462" y="152"/>
                </a:cxn>
                <a:cxn ang="0">
                  <a:pos x="431" y="144"/>
                </a:cxn>
                <a:cxn ang="0">
                  <a:pos x="416" y="114"/>
                </a:cxn>
                <a:cxn ang="0">
                  <a:pos x="431" y="76"/>
                </a:cxn>
                <a:cxn ang="0">
                  <a:pos x="469" y="45"/>
                </a:cxn>
                <a:cxn ang="0">
                  <a:pos x="424" y="38"/>
                </a:cxn>
                <a:cxn ang="0">
                  <a:pos x="378" y="38"/>
                </a:cxn>
                <a:cxn ang="0">
                  <a:pos x="341" y="53"/>
                </a:cxn>
                <a:cxn ang="0">
                  <a:pos x="318" y="68"/>
                </a:cxn>
                <a:cxn ang="0">
                  <a:pos x="280" y="98"/>
                </a:cxn>
                <a:cxn ang="0">
                  <a:pos x="257" y="136"/>
                </a:cxn>
                <a:cxn ang="0">
                  <a:pos x="242" y="159"/>
                </a:cxn>
                <a:cxn ang="0">
                  <a:pos x="235" y="182"/>
                </a:cxn>
                <a:cxn ang="0">
                  <a:pos x="227" y="227"/>
                </a:cxn>
                <a:cxn ang="0">
                  <a:pos x="220" y="265"/>
                </a:cxn>
                <a:cxn ang="0">
                  <a:pos x="212" y="273"/>
                </a:cxn>
                <a:cxn ang="0">
                  <a:pos x="182" y="410"/>
                </a:cxn>
                <a:cxn ang="0">
                  <a:pos x="167" y="455"/>
                </a:cxn>
                <a:cxn ang="0">
                  <a:pos x="159" y="478"/>
                </a:cxn>
                <a:cxn ang="0">
                  <a:pos x="144" y="501"/>
                </a:cxn>
                <a:cxn ang="0">
                  <a:pos x="114" y="508"/>
                </a:cxn>
                <a:cxn ang="0">
                  <a:pos x="91" y="501"/>
                </a:cxn>
                <a:cxn ang="0">
                  <a:pos x="76" y="478"/>
                </a:cxn>
                <a:cxn ang="0">
                  <a:pos x="76" y="455"/>
                </a:cxn>
                <a:cxn ang="0">
                  <a:pos x="91" y="432"/>
                </a:cxn>
                <a:cxn ang="0">
                  <a:pos x="129" y="250"/>
                </a:cxn>
                <a:cxn ang="0">
                  <a:pos x="144" y="182"/>
                </a:cxn>
                <a:cxn ang="0">
                  <a:pos x="159" y="129"/>
                </a:cxn>
                <a:cxn ang="0">
                  <a:pos x="167" y="91"/>
                </a:cxn>
                <a:cxn ang="0">
                  <a:pos x="159" y="53"/>
                </a:cxn>
                <a:cxn ang="0">
                  <a:pos x="144" y="38"/>
                </a:cxn>
                <a:cxn ang="0">
                  <a:pos x="91" y="45"/>
                </a:cxn>
                <a:cxn ang="0">
                  <a:pos x="46" y="159"/>
                </a:cxn>
                <a:cxn ang="0">
                  <a:pos x="38" y="182"/>
                </a:cxn>
                <a:cxn ang="0">
                  <a:pos x="23" y="189"/>
                </a:cxn>
                <a:cxn ang="0">
                  <a:pos x="8" y="189"/>
                </a:cxn>
                <a:cxn ang="0">
                  <a:pos x="0" y="174"/>
                </a:cxn>
                <a:cxn ang="0">
                  <a:pos x="8" y="152"/>
                </a:cxn>
                <a:cxn ang="0">
                  <a:pos x="23" y="106"/>
                </a:cxn>
                <a:cxn ang="0">
                  <a:pos x="46" y="60"/>
                </a:cxn>
                <a:cxn ang="0">
                  <a:pos x="76" y="23"/>
                </a:cxn>
                <a:cxn ang="0">
                  <a:pos x="129" y="0"/>
                </a:cxn>
              </a:cxnLst>
              <a:rect l="0" t="0" r="r" b="b"/>
              <a:pathLst>
                <a:path w="530" h="508">
                  <a:moveTo>
                    <a:pt x="129" y="0"/>
                  </a:moveTo>
                  <a:lnTo>
                    <a:pt x="144" y="0"/>
                  </a:lnTo>
                  <a:lnTo>
                    <a:pt x="167" y="7"/>
                  </a:lnTo>
                  <a:lnTo>
                    <a:pt x="182" y="15"/>
                  </a:lnTo>
                  <a:lnTo>
                    <a:pt x="204" y="23"/>
                  </a:lnTo>
                  <a:lnTo>
                    <a:pt x="220" y="38"/>
                  </a:lnTo>
                  <a:lnTo>
                    <a:pt x="235" y="53"/>
                  </a:lnTo>
                  <a:lnTo>
                    <a:pt x="250" y="83"/>
                  </a:lnTo>
                  <a:lnTo>
                    <a:pt x="325" y="23"/>
                  </a:lnTo>
                  <a:lnTo>
                    <a:pt x="409" y="0"/>
                  </a:lnTo>
                  <a:lnTo>
                    <a:pt x="431" y="7"/>
                  </a:lnTo>
                  <a:lnTo>
                    <a:pt x="454" y="7"/>
                  </a:lnTo>
                  <a:lnTo>
                    <a:pt x="477" y="15"/>
                  </a:lnTo>
                  <a:lnTo>
                    <a:pt x="499" y="30"/>
                  </a:lnTo>
                  <a:lnTo>
                    <a:pt x="515" y="45"/>
                  </a:lnTo>
                  <a:lnTo>
                    <a:pt x="522" y="60"/>
                  </a:lnTo>
                  <a:lnTo>
                    <a:pt x="530" y="83"/>
                  </a:lnTo>
                  <a:lnTo>
                    <a:pt x="522" y="106"/>
                  </a:lnTo>
                  <a:lnTo>
                    <a:pt x="515" y="129"/>
                  </a:lnTo>
                  <a:lnTo>
                    <a:pt x="499" y="144"/>
                  </a:lnTo>
                  <a:lnTo>
                    <a:pt x="477" y="152"/>
                  </a:lnTo>
                  <a:lnTo>
                    <a:pt x="462" y="152"/>
                  </a:lnTo>
                  <a:lnTo>
                    <a:pt x="446" y="152"/>
                  </a:lnTo>
                  <a:lnTo>
                    <a:pt x="431" y="144"/>
                  </a:lnTo>
                  <a:lnTo>
                    <a:pt x="424" y="129"/>
                  </a:lnTo>
                  <a:lnTo>
                    <a:pt x="416" y="114"/>
                  </a:lnTo>
                  <a:lnTo>
                    <a:pt x="424" y="91"/>
                  </a:lnTo>
                  <a:lnTo>
                    <a:pt x="431" y="76"/>
                  </a:lnTo>
                  <a:lnTo>
                    <a:pt x="446" y="60"/>
                  </a:lnTo>
                  <a:lnTo>
                    <a:pt x="469" y="45"/>
                  </a:lnTo>
                  <a:lnTo>
                    <a:pt x="446" y="38"/>
                  </a:lnTo>
                  <a:lnTo>
                    <a:pt x="424" y="38"/>
                  </a:lnTo>
                  <a:lnTo>
                    <a:pt x="409" y="30"/>
                  </a:lnTo>
                  <a:lnTo>
                    <a:pt x="378" y="38"/>
                  </a:lnTo>
                  <a:lnTo>
                    <a:pt x="356" y="38"/>
                  </a:lnTo>
                  <a:lnTo>
                    <a:pt x="341" y="53"/>
                  </a:lnTo>
                  <a:lnTo>
                    <a:pt x="325" y="60"/>
                  </a:lnTo>
                  <a:lnTo>
                    <a:pt x="318" y="68"/>
                  </a:lnTo>
                  <a:lnTo>
                    <a:pt x="295" y="83"/>
                  </a:lnTo>
                  <a:lnTo>
                    <a:pt x="280" y="98"/>
                  </a:lnTo>
                  <a:lnTo>
                    <a:pt x="265" y="121"/>
                  </a:lnTo>
                  <a:lnTo>
                    <a:pt x="257" y="136"/>
                  </a:lnTo>
                  <a:lnTo>
                    <a:pt x="250" y="152"/>
                  </a:lnTo>
                  <a:lnTo>
                    <a:pt x="242" y="159"/>
                  </a:lnTo>
                  <a:lnTo>
                    <a:pt x="242" y="167"/>
                  </a:lnTo>
                  <a:lnTo>
                    <a:pt x="235" y="182"/>
                  </a:lnTo>
                  <a:lnTo>
                    <a:pt x="235" y="205"/>
                  </a:lnTo>
                  <a:lnTo>
                    <a:pt x="227" y="227"/>
                  </a:lnTo>
                  <a:lnTo>
                    <a:pt x="220" y="243"/>
                  </a:lnTo>
                  <a:lnTo>
                    <a:pt x="220" y="265"/>
                  </a:lnTo>
                  <a:lnTo>
                    <a:pt x="212" y="273"/>
                  </a:lnTo>
                  <a:lnTo>
                    <a:pt x="212" y="273"/>
                  </a:lnTo>
                  <a:lnTo>
                    <a:pt x="182" y="394"/>
                  </a:lnTo>
                  <a:lnTo>
                    <a:pt x="182" y="410"/>
                  </a:lnTo>
                  <a:lnTo>
                    <a:pt x="174" y="432"/>
                  </a:lnTo>
                  <a:lnTo>
                    <a:pt x="167" y="455"/>
                  </a:lnTo>
                  <a:lnTo>
                    <a:pt x="167" y="470"/>
                  </a:lnTo>
                  <a:lnTo>
                    <a:pt x="159" y="478"/>
                  </a:lnTo>
                  <a:lnTo>
                    <a:pt x="151" y="493"/>
                  </a:lnTo>
                  <a:lnTo>
                    <a:pt x="144" y="501"/>
                  </a:lnTo>
                  <a:lnTo>
                    <a:pt x="129" y="508"/>
                  </a:lnTo>
                  <a:lnTo>
                    <a:pt x="114" y="508"/>
                  </a:lnTo>
                  <a:lnTo>
                    <a:pt x="99" y="508"/>
                  </a:lnTo>
                  <a:lnTo>
                    <a:pt x="91" y="501"/>
                  </a:lnTo>
                  <a:lnTo>
                    <a:pt x="76" y="493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76" y="455"/>
                  </a:lnTo>
                  <a:lnTo>
                    <a:pt x="83" y="440"/>
                  </a:lnTo>
                  <a:lnTo>
                    <a:pt x="91" y="432"/>
                  </a:lnTo>
                  <a:lnTo>
                    <a:pt x="121" y="281"/>
                  </a:lnTo>
                  <a:lnTo>
                    <a:pt x="129" y="250"/>
                  </a:lnTo>
                  <a:lnTo>
                    <a:pt x="136" y="220"/>
                  </a:lnTo>
                  <a:lnTo>
                    <a:pt x="144" y="182"/>
                  </a:lnTo>
                  <a:lnTo>
                    <a:pt x="151" y="159"/>
                  </a:lnTo>
                  <a:lnTo>
                    <a:pt x="159" y="129"/>
                  </a:lnTo>
                  <a:lnTo>
                    <a:pt x="167" y="106"/>
                  </a:lnTo>
                  <a:lnTo>
                    <a:pt x="167" y="91"/>
                  </a:lnTo>
                  <a:lnTo>
                    <a:pt x="167" y="68"/>
                  </a:lnTo>
                  <a:lnTo>
                    <a:pt x="159" y="53"/>
                  </a:lnTo>
                  <a:lnTo>
                    <a:pt x="151" y="45"/>
                  </a:lnTo>
                  <a:lnTo>
                    <a:pt x="144" y="38"/>
                  </a:lnTo>
                  <a:lnTo>
                    <a:pt x="129" y="30"/>
                  </a:lnTo>
                  <a:lnTo>
                    <a:pt x="91" y="45"/>
                  </a:lnTo>
                  <a:lnTo>
                    <a:pt x="68" y="91"/>
                  </a:lnTo>
                  <a:lnTo>
                    <a:pt x="46" y="159"/>
                  </a:lnTo>
                  <a:lnTo>
                    <a:pt x="46" y="174"/>
                  </a:lnTo>
                  <a:lnTo>
                    <a:pt x="38" y="182"/>
                  </a:lnTo>
                  <a:lnTo>
                    <a:pt x="30" y="189"/>
                  </a:lnTo>
                  <a:lnTo>
                    <a:pt x="23" y="189"/>
                  </a:lnTo>
                  <a:lnTo>
                    <a:pt x="15" y="189"/>
                  </a:lnTo>
                  <a:lnTo>
                    <a:pt x="8" y="189"/>
                  </a:lnTo>
                  <a:lnTo>
                    <a:pt x="8" y="182"/>
                  </a:lnTo>
                  <a:lnTo>
                    <a:pt x="0" y="174"/>
                  </a:lnTo>
                  <a:lnTo>
                    <a:pt x="0" y="167"/>
                  </a:lnTo>
                  <a:lnTo>
                    <a:pt x="8" y="152"/>
                  </a:lnTo>
                  <a:lnTo>
                    <a:pt x="15" y="129"/>
                  </a:lnTo>
                  <a:lnTo>
                    <a:pt x="23" y="106"/>
                  </a:lnTo>
                  <a:lnTo>
                    <a:pt x="30" y="83"/>
                  </a:lnTo>
                  <a:lnTo>
                    <a:pt x="46" y="60"/>
                  </a:lnTo>
                  <a:lnTo>
                    <a:pt x="61" y="38"/>
                  </a:lnTo>
                  <a:lnTo>
                    <a:pt x="76" y="23"/>
                  </a:lnTo>
                  <a:lnTo>
                    <a:pt x="106" y="7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7" name="Freeform 77"/>
            <p:cNvSpPr>
              <a:spLocks/>
            </p:cNvSpPr>
            <p:nvPr/>
          </p:nvSpPr>
          <p:spPr bwMode="auto">
            <a:xfrm>
              <a:off x="17044" y="2845"/>
              <a:ext cx="219" cy="1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9" y="0"/>
                </a:cxn>
                <a:cxn ang="0">
                  <a:pos x="219" y="1594"/>
                </a:cxn>
                <a:cxn ang="0">
                  <a:pos x="0" y="1594"/>
                </a:cxn>
                <a:cxn ang="0">
                  <a:pos x="0" y="1533"/>
                </a:cxn>
                <a:cxn ang="0">
                  <a:pos x="151" y="1533"/>
                </a:cxn>
                <a:cxn ang="0">
                  <a:pos x="151" y="61"/>
                </a:cxn>
                <a:cxn ang="0">
                  <a:pos x="0" y="61"/>
                </a:cxn>
                <a:cxn ang="0">
                  <a:pos x="0" y="0"/>
                </a:cxn>
              </a:cxnLst>
              <a:rect l="0" t="0" r="r" b="b"/>
              <a:pathLst>
                <a:path w="219" h="1594">
                  <a:moveTo>
                    <a:pt x="0" y="0"/>
                  </a:moveTo>
                  <a:lnTo>
                    <a:pt x="219" y="0"/>
                  </a:lnTo>
                  <a:lnTo>
                    <a:pt x="219" y="1594"/>
                  </a:lnTo>
                  <a:lnTo>
                    <a:pt x="0" y="1594"/>
                  </a:lnTo>
                  <a:lnTo>
                    <a:pt x="0" y="1533"/>
                  </a:lnTo>
                  <a:lnTo>
                    <a:pt x="151" y="1533"/>
                  </a:lnTo>
                  <a:lnTo>
                    <a:pt x="151" y="61"/>
                  </a:lnTo>
                  <a:lnTo>
                    <a:pt x="0" y="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8" name="Freeform 78"/>
            <p:cNvSpPr>
              <a:spLocks/>
            </p:cNvSpPr>
            <p:nvPr/>
          </p:nvSpPr>
          <p:spPr bwMode="auto">
            <a:xfrm>
              <a:off x="17589" y="3869"/>
              <a:ext cx="181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74" y="76"/>
                </a:cxn>
                <a:cxn ang="0">
                  <a:pos x="181" y="167"/>
                </a:cxn>
                <a:cxn ang="0">
                  <a:pos x="181" y="167"/>
                </a:cxn>
                <a:cxn ang="0">
                  <a:pos x="166" y="274"/>
                </a:cxn>
                <a:cxn ang="0">
                  <a:pos x="136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37" y="479"/>
                </a:cxn>
                <a:cxn ang="0">
                  <a:pos x="30" y="471"/>
                </a:cxn>
                <a:cxn ang="0">
                  <a:pos x="22" y="463"/>
                </a:cxn>
                <a:cxn ang="0">
                  <a:pos x="22" y="456"/>
                </a:cxn>
                <a:cxn ang="0">
                  <a:pos x="22" y="456"/>
                </a:cxn>
                <a:cxn ang="0">
                  <a:pos x="30" y="448"/>
                </a:cxn>
                <a:cxn ang="0">
                  <a:pos x="37" y="433"/>
                </a:cxn>
                <a:cxn ang="0">
                  <a:pos x="90" y="372"/>
                </a:cxn>
                <a:cxn ang="0">
                  <a:pos x="128" y="281"/>
                </a:cxn>
                <a:cxn ang="0">
                  <a:pos x="151" y="167"/>
                </a:cxn>
                <a:cxn ang="0">
                  <a:pos x="151" y="152"/>
                </a:cxn>
                <a:cxn ang="0">
                  <a:pos x="143" y="145"/>
                </a:cxn>
                <a:cxn ang="0">
                  <a:pos x="143" y="145"/>
                </a:cxn>
                <a:cxn ang="0">
                  <a:pos x="143" y="145"/>
                </a:cxn>
                <a:cxn ang="0">
                  <a:pos x="143" y="145"/>
                </a:cxn>
                <a:cxn ang="0">
                  <a:pos x="136" y="152"/>
                </a:cxn>
                <a:cxn ang="0">
                  <a:pos x="113" y="167"/>
                </a:cxn>
                <a:cxn ang="0">
                  <a:pos x="83" y="167"/>
                </a:cxn>
                <a:cxn ang="0">
                  <a:pos x="60" y="167"/>
                </a:cxn>
                <a:cxn ang="0">
                  <a:pos x="37" y="160"/>
                </a:cxn>
                <a:cxn ang="0">
                  <a:pos x="22" y="145"/>
                </a:cxn>
                <a:cxn ang="0">
                  <a:pos x="7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7" y="46"/>
                </a:cxn>
                <a:cxn ang="0">
                  <a:pos x="22" y="31"/>
                </a:cxn>
                <a:cxn ang="0">
                  <a:pos x="37" y="16"/>
                </a:cxn>
                <a:cxn ang="0">
                  <a:pos x="60" y="8"/>
                </a:cxn>
                <a:cxn ang="0">
                  <a:pos x="83" y="0"/>
                </a:cxn>
              </a:cxnLst>
              <a:rect l="0" t="0" r="r" b="b"/>
              <a:pathLst>
                <a:path w="181" h="479">
                  <a:moveTo>
                    <a:pt x="83" y="0"/>
                  </a:moveTo>
                  <a:lnTo>
                    <a:pt x="136" y="23"/>
                  </a:lnTo>
                  <a:lnTo>
                    <a:pt x="174" y="76"/>
                  </a:lnTo>
                  <a:lnTo>
                    <a:pt x="181" y="167"/>
                  </a:lnTo>
                  <a:lnTo>
                    <a:pt x="181" y="167"/>
                  </a:lnTo>
                  <a:lnTo>
                    <a:pt x="166" y="274"/>
                  </a:lnTo>
                  <a:lnTo>
                    <a:pt x="136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37" y="479"/>
                  </a:lnTo>
                  <a:lnTo>
                    <a:pt x="30" y="471"/>
                  </a:lnTo>
                  <a:lnTo>
                    <a:pt x="22" y="463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30" y="448"/>
                  </a:lnTo>
                  <a:lnTo>
                    <a:pt x="37" y="433"/>
                  </a:lnTo>
                  <a:lnTo>
                    <a:pt x="90" y="372"/>
                  </a:lnTo>
                  <a:lnTo>
                    <a:pt x="128" y="281"/>
                  </a:lnTo>
                  <a:lnTo>
                    <a:pt x="151" y="167"/>
                  </a:lnTo>
                  <a:lnTo>
                    <a:pt x="151" y="152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36" y="152"/>
                  </a:lnTo>
                  <a:lnTo>
                    <a:pt x="113" y="167"/>
                  </a:lnTo>
                  <a:lnTo>
                    <a:pt x="83" y="167"/>
                  </a:lnTo>
                  <a:lnTo>
                    <a:pt x="60" y="167"/>
                  </a:lnTo>
                  <a:lnTo>
                    <a:pt x="37" y="160"/>
                  </a:lnTo>
                  <a:lnTo>
                    <a:pt x="22" y="145"/>
                  </a:lnTo>
                  <a:lnTo>
                    <a:pt x="7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7" y="46"/>
                  </a:lnTo>
                  <a:lnTo>
                    <a:pt x="22" y="31"/>
                  </a:lnTo>
                  <a:lnTo>
                    <a:pt x="37" y="16"/>
                  </a:lnTo>
                  <a:lnTo>
                    <a:pt x="60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9" name="Freeform 79"/>
            <p:cNvSpPr>
              <a:spLocks/>
            </p:cNvSpPr>
            <p:nvPr/>
          </p:nvSpPr>
          <p:spPr bwMode="auto">
            <a:xfrm>
              <a:off x="18345" y="2845"/>
              <a:ext cx="219" cy="1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9" y="0"/>
                </a:cxn>
                <a:cxn ang="0">
                  <a:pos x="219" y="61"/>
                </a:cxn>
                <a:cxn ang="0">
                  <a:pos x="68" y="61"/>
                </a:cxn>
                <a:cxn ang="0">
                  <a:pos x="68" y="1533"/>
                </a:cxn>
                <a:cxn ang="0">
                  <a:pos x="219" y="1533"/>
                </a:cxn>
                <a:cxn ang="0">
                  <a:pos x="219" y="1594"/>
                </a:cxn>
                <a:cxn ang="0">
                  <a:pos x="0" y="1594"/>
                </a:cxn>
                <a:cxn ang="0">
                  <a:pos x="0" y="0"/>
                </a:cxn>
              </a:cxnLst>
              <a:rect l="0" t="0" r="r" b="b"/>
              <a:pathLst>
                <a:path w="219" h="1594">
                  <a:moveTo>
                    <a:pt x="0" y="0"/>
                  </a:moveTo>
                  <a:lnTo>
                    <a:pt x="219" y="0"/>
                  </a:lnTo>
                  <a:lnTo>
                    <a:pt x="219" y="61"/>
                  </a:lnTo>
                  <a:lnTo>
                    <a:pt x="68" y="61"/>
                  </a:lnTo>
                  <a:lnTo>
                    <a:pt x="68" y="1533"/>
                  </a:lnTo>
                  <a:lnTo>
                    <a:pt x="219" y="1533"/>
                  </a:lnTo>
                  <a:lnTo>
                    <a:pt x="219" y="1594"/>
                  </a:lnTo>
                  <a:lnTo>
                    <a:pt x="0" y="15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0" name="Freeform 80"/>
            <p:cNvSpPr>
              <a:spLocks/>
            </p:cNvSpPr>
            <p:nvPr/>
          </p:nvSpPr>
          <p:spPr bwMode="auto">
            <a:xfrm>
              <a:off x="18648" y="3338"/>
              <a:ext cx="794" cy="721"/>
            </a:xfrm>
            <a:custGeom>
              <a:avLst/>
              <a:gdLst/>
              <a:ahLst/>
              <a:cxnLst>
                <a:cxn ang="0">
                  <a:pos x="393" y="15"/>
                </a:cxn>
                <a:cxn ang="0">
                  <a:pos x="499" y="84"/>
                </a:cxn>
                <a:cxn ang="0">
                  <a:pos x="642" y="0"/>
                </a:cxn>
                <a:cxn ang="0">
                  <a:pos x="779" y="53"/>
                </a:cxn>
                <a:cxn ang="0">
                  <a:pos x="779" y="152"/>
                </a:cxn>
                <a:cxn ang="0">
                  <a:pos x="726" y="190"/>
                </a:cxn>
                <a:cxn ang="0">
                  <a:pos x="665" y="182"/>
                </a:cxn>
                <a:cxn ang="0">
                  <a:pos x="642" y="137"/>
                </a:cxn>
                <a:cxn ang="0">
                  <a:pos x="673" y="76"/>
                </a:cxn>
                <a:cxn ang="0">
                  <a:pos x="695" y="38"/>
                </a:cxn>
                <a:cxn ang="0">
                  <a:pos x="642" y="31"/>
                </a:cxn>
                <a:cxn ang="0">
                  <a:pos x="514" y="137"/>
                </a:cxn>
                <a:cxn ang="0">
                  <a:pos x="431" y="440"/>
                </a:cxn>
                <a:cxn ang="0">
                  <a:pos x="400" y="577"/>
                </a:cxn>
                <a:cxn ang="0">
                  <a:pos x="423" y="653"/>
                </a:cxn>
                <a:cxn ang="0">
                  <a:pos x="491" y="683"/>
                </a:cxn>
                <a:cxn ang="0">
                  <a:pos x="620" y="622"/>
                </a:cxn>
                <a:cxn ang="0">
                  <a:pos x="703" y="463"/>
                </a:cxn>
                <a:cxn ang="0">
                  <a:pos x="726" y="456"/>
                </a:cxn>
                <a:cxn ang="0">
                  <a:pos x="741" y="471"/>
                </a:cxn>
                <a:cxn ang="0">
                  <a:pos x="680" y="615"/>
                </a:cxn>
                <a:cxn ang="0">
                  <a:pos x="484" y="721"/>
                </a:cxn>
                <a:cxn ang="0">
                  <a:pos x="340" y="645"/>
                </a:cxn>
                <a:cxn ang="0">
                  <a:pos x="272" y="660"/>
                </a:cxn>
                <a:cxn ang="0">
                  <a:pos x="98" y="714"/>
                </a:cxn>
                <a:cxn ang="0">
                  <a:pos x="0" y="615"/>
                </a:cxn>
                <a:cxn ang="0">
                  <a:pos x="30" y="539"/>
                </a:cxn>
                <a:cxn ang="0">
                  <a:pos x="98" y="524"/>
                </a:cxn>
                <a:cxn ang="0">
                  <a:pos x="136" y="547"/>
                </a:cxn>
                <a:cxn ang="0">
                  <a:pos x="143" y="600"/>
                </a:cxn>
                <a:cxn ang="0">
                  <a:pos x="90" y="653"/>
                </a:cxn>
                <a:cxn ang="0">
                  <a:pos x="121" y="683"/>
                </a:cxn>
                <a:cxn ang="0">
                  <a:pos x="211" y="660"/>
                </a:cxn>
                <a:cxn ang="0">
                  <a:pos x="340" y="372"/>
                </a:cxn>
                <a:cxn ang="0">
                  <a:pos x="385" y="137"/>
                </a:cxn>
                <a:cxn ang="0">
                  <a:pos x="370" y="68"/>
                </a:cxn>
                <a:cxn ang="0">
                  <a:pos x="325" y="38"/>
                </a:cxn>
                <a:cxn ang="0">
                  <a:pos x="264" y="38"/>
                </a:cxn>
                <a:cxn ang="0">
                  <a:pos x="128" y="152"/>
                </a:cxn>
                <a:cxn ang="0">
                  <a:pos x="75" y="251"/>
                </a:cxn>
                <a:cxn ang="0">
                  <a:pos x="60" y="251"/>
                </a:cxn>
                <a:cxn ang="0">
                  <a:pos x="53" y="213"/>
                </a:cxn>
                <a:cxn ang="0">
                  <a:pos x="166" y="53"/>
                </a:cxn>
              </a:cxnLst>
              <a:rect l="0" t="0" r="r" b="b"/>
              <a:pathLst>
                <a:path w="794" h="721">
                  <a:moveTo>
                    <a:pt x="302" y="0"/>
                  </a:moveTo>
                  <a:lnTo>
                    <a:pt x="347" y="0"/>
                  </a:lnTo>
                  <a:lnTo>
                    <a:pt x="393" y="15"/>
                  </a:lnTo>
                  <a:lnTo>
                    <a:pt x="438" y="53"/>
                  </a:lnTo>
                  <a:lnTo>
                    <a:pt x="476" y="114"/>
                  </a:lnTo>
                  <a:lnTo>
                    <a:pt x="499" y="84"/>
                  </a:lnTo>
                  <a:lnTo>
                    <a:pt x="529" y="46"/>
                  </a:lnTo>
                  <a:lnTo>
                    <a:pt x="582" y="8"/>
                  </a:lnTo>
                  <a:lnTo>
                    <a:pt x="642" y="0"/>
                  </a:lnTo>
                  <a:lnTo>
                    <a:pt x="688" y="0"/>
                  </a:lnTo>
                  <a:lnTo>
                    <a:pt x="741" y="15"/>
                  </a:lnTo>
                  <a:lnTo>
                    <a:pt x="779" y="53"/>
                  </a:lnTo>
                  <a:lnTo>
                    <a:pt x="794" y="99"/>
                  </a:lnTo>
                  <a:lnTo>
                    <a:pt x="786" y="129"/>
                  </a:lnTo>
                  <a:lnTo>
                    <a:pt x="779" y="152"/>
                  </a:lnTo>
                  <a:lnTo>
                    <a:pt x="763" y="175"/>
                  </a:lnTo>
                  <a:lnTo>
                    <a:pt x="741" y="182"/>
                  </a:lnTo>
                  <a:lnTo>
                    <a:pt x="726" y="190"/>
                  </a:lnTo>
                  <a:lnTo>
                    <a:pt x="703" y="197"/>
                  </a:lnTo>
                  <a:lnTo>
                    <a:pt x="680" y="190"/>
                  </a:lnTo>
                  <a:lnTo>
                    <a:pt x="665" y="182"/>
                  </a:lnTo>
                  <a:lnTo>
                    <a:pt x="650" y="167"/>
                  </a:lnTo>
                  <a:lnTo>
                    <a:pt x="650" y="152"/>
                  </a:lnTo>
                  <a:lnTo>
                    <a:pt x="642" y="137"/>
                  </a:lnTo>
                  <a:lnTo>
                    <a:pt x="650" y="114"/>
                  </a:lnTo>
                  <a:lnTo>
                    <a:pt x="658" y="91"/>
                  </a:lnTo>
                  <a:lnTo>
                    <a:pt x="673" y="76"/>
                  </a:lnTo>
                  <a:lnTo>
                    <a:pt x="695" y="61"/>
                  </a:lnTo>
                  <a:lnTo>
                    <a:pt x="726" y="53"/>
                  </a:lnTo>
                  <a:lnTo>
                    <a:pt x="695" y="38"/>
                  </a:lnTo>
                  <a:lnTo>
                    <a:pt x="673" y="38"/>
                  </a:lnTo>
                  <a:lnTo>
                    <a:pt x="650" y="31"/>
                  </a:lnTo>
                  <a:lnTo>
                    <a:pt x="642" y="31"/>
                  </a:lnTo>
                  <a:lnTo>
                    <a:pt x="582" y="46"/>
                  </a:lnTo>
                  <a:lnTo>
                    <a:pt x="544" y="84"/>
                  </a:lnTo>
                  <a:lnTo>
                    <a:pt x="514" y="137"/>
                  </a:lnTo>
                  <a:lnTo>
                    <a:pt x="491" y="182"/>
                  </a:lnTo>
                  <a:lnTo>
                    <a:pt x="484" y="220"/>
                  </a:lnTo>
                  <a:lnTo>
                    <a:pt x="431" y="440"/>
                  </a:lnTo>
                  <a:lnTo>
                    <a:pt x="416" y="501"/>
                  </a:lnTo>
                  <a:lnTo>
                    <a:pt x="408" y="539"/>
                  </a:lnTo>
                  <a:lnTo>
                    <a:pt x="400" y="577"/>
                  </a:lnTo>
                  <a:lnTo>
                    <a:pt x="408" y="607"/>
                  </a:lnTo>
                  <a:lnTo>
                    <a:pt x="408" y="630"/>
                  </a:lnTo>
                  <a:lnTo>
                    <a:pt x="423" y="653"/>
                  </a:lnTo>
                  <a:lnTo>
                    <a:pt x="438" y="668"/>
                  </a:lnTo>
                  <a:lnTo>
                    <a:pt x="461" y="683"/>
                  </a:lnTo>
                  <a:lnTo>
                    <a:pt x="491" y="683"/>
                  </a:lnTo>
                  <a:lnTo>
                    <a:pt x="529" y="676"/>
                  </a:lnTo>
                  <a:lnTo>
                    <a:pt x="574" y="660"/>
                  </a:lnTo>
                  <a:lnTo>
                    <a:pt x="620" y="622"/>
                  </a:lnTo>
                  <a:lnTo>
                    <a:pt x="665" y="562"/>
                  </a:lnTo>
                  <a:lnTo>
                    <a:pt x="703" y="478"/>
                  </a:lnTo>
                  <a:lnTo>
                    <a:pt x="703" y="463"/>
                  </a:lnTo>
                  <a:lnTo>
                    <a:pt x="711" y="463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33" y="463"/>
                  </a:lnTo>
                  <a:lnTo>
                    <a:pt x="741" y="463"/>
                  </a:lnTo>
                  <a:lnTo>
                    <a:pt x="741" y="471"/>
                  </a:lnTo>
                  <a:lnTo>
                    <a:pt x="733" y="509"/>
                  </a:lnTo>
                  <a:lnTo>
                    <a:pt x="711" y="554"/>
                  </a:lnTo>
                  <a:lnTo>
                    <a:pt x="680" y="615"/>
                  </a:lnTo>
                  <a:lnTo>
                    <a:pt x="627" y="668"/>
                  </a:lnTo>
                  <a:lnTo>
                    <a:pt x="567" y="706"/>
                  </a:lnTo>
                  <a:lnTo>
                    <a:pt x="484" y="721"/>
                  </a:lnTo>
                  <a:lnTo>
                    <a:pt x="423" y="706"/>
                  </a:lnTo>
                  <a:lnTo>
                    <a:pt x="370" y="683"/>
                  </a:lnTo>
                  <a:lnTo>
                    <a:pt x="340" y="645"/>
                  </a:lnTo>
                  <a:lnTo>
                    <a:pt x="317" y="600"/>
                  </a:lnTo>
                  <a:lnTo>
                    <a:pt x="302" y="622"/>
                  </a:lnTo>
                  <a:lnTo>
                    <a:pt x="272" y="660"/>
                  </a:lnTo>
                  <a:lnTo>
                    <a:pt x="219" y="698"/>
                  </a:lnTo>
                  <a:lnTo>
                    <a:pt x="151" y="721"/>
                  </a:lnTo>
                  <a:lnTo>
                    <a:pt x="98" y="714"/>
                  </a:lnTo>
                  <a:lnTo>
                    <a:pt x="45" y="691"/>
                  </a:lnTo>
                  <a:lnTo>
                    <a:pt x="15" y="660"/>
                  </a:lnTo>
                  <a:lnTo>
                    <a:pt x="0" y="615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0" y="539"/>
                  </a:lnTo>
                  <a:lnTo>
                    <a:pt x="60" y="524"/>
                  </a:lnTo>
                  <a:lnTo>
                    <a:pt x="83" y="524"/>
                  </a:lnTo>
                  <a:lnTo>
                    <a:pt x="98" y="524"/>
                  </a:lnTo>
                  <a:lnTo>
                    <a:pt x="113" y="524"/>
                  </a:lnTo>
                  <a:lnTo>
                    <a:pt x="121" y="531"/>
                  </a:lnTo>
                  <a:lnTo>
                    <a:pt x="136" y="547"/>
                  </a:lnTo>
                  <a:lnTo>
                    <a:pt x="143" y="554"/>
                  </a:lnTo>
                  <a:lnTo>
                    <a:pt x="143" y="577"/>
                  </a:lnTo>
                  <a:lnTo>
                    <a:pt x="143" y="600"/>
                  </a:lnTo>
                  <a:lnTo>
                    <a:pt x="128" y="622"/>
                  </a:lnTo>
                  <a:lnTo>
                    <a:pt x="113" y="645"/>
                  </a:lnTo>
                  <a:lnTo>
                    <a:pt x="90" y="653"/>
                  </a:lnTo>
                  <a:lnTo>
                    <a:pt x="68" y="660"/>
                  </a:lnTo>
                  <a:lnTo>
                    <a:pt x="98" y="676"/>
                  </a:lnTo>
                  <a:lnTo>
                    <a:pt x="121" y="683"/>
                  </a:lnTo>
                  <a:lnTo>
                    <a:pt x="136" y="683"/>
                  </a:lnTo>
                  <a:lnTo>
                    <a:pt x="151" y="683"/>
                  </a:lnTo>
                  <a:lnTo>
                    <a:pt x="211" y="660"/>
                  </a:lnTo>
                  <a:lnTo>
                    <a:pt x="264" y="607"/>
                  </a:lnTo>
                  <a:lnTo>
                    <a:pt x="302" y="516"/>
                  </a:lnTo>
                  <a:lnTo>
                    <a:pt x="340" y="372"/>
                  </a:lnTo>
                  <a:lnTo>
                    <a:pt x="363" y="266"/>
                  </a:lnTo>
                  <a:lnTo>
                    <a:pt x="385" y="190"/>
                  </a:lnTo>
                  <a:lnTo>
                    <a:pt x="385" y="137"/>
                  </a:lnTo>
                  <a:lnTo>
                    <a:pt x="385" y="106"/>
                  </a:lnTo>
                  <a:lnTo>
                    <a:pt x="378" y="84"/>
                  </a:lnTo>
                  <a:lnTo>
                    <a:pt x="370" y="68"/>
                  </a:lnTo>
                  <a:lnTo>
                    <a:pt x="355" y="53"/>
                  </a:lnTo>
                  <a:lnTo>
                    <a:pt x="340" y="38"/>
                  </a:lnTo>
                  <a:lnTo>
                    <a:pt x="325" y="38"/>
                  </a:lnTo>
                  <a:lnTo>
                    <a:pt x="310" y="31"/>
                  </a:lnTo>
                  <a:lnTo>
                    <a:pt x="302" y="31"/>
                  </a:lnTo>
                  <a:lnTo>
                    <a:pt x="264" y="38"/>
                  </a:lnTo>
                  <a:lnTo>
                    <a:pt x="219" y="53"/>
                  </a:lnTo>
                  <a:lnTo>
                    <a:pt x="174" y="91"/>
                  </a:lnTo>
                  <a:lnTo>
                    <a:pt x="128" y="152"/>
                  </a:lnTo>
                  <a:lnTo>
                    <a:pt x="90" y="243"/>
                  </a:lnTo>
                  <a:lnTo>
                    <a:pt x="83" y="251"/>
                  </a:lnTo>
                  <a:lnTo>
                    <a:pt x="75" y="251"/>
                  </a:lnTo>
                  <a:lnTo>
                    <a:pt x="68" y="251"/>
                  </a:lnTo>
                  <a:lnTo>
                    <a:pt x="60" y="251"/>
                  </a:lnTo>
                  <a:lnTo>
                    <a:pt x="60" y="251"/>
                  </a:lnTo>
                  <a:lnTo>
                    <a:pt x="53" y="251"/>
                  </a:lnTo>
                  <a:lnTo>
                    <a:pt x="45" y="243"/>
                  </a:lnTo>
                  <a:lnTo>
                    <a:pt x="53" y="213"/>
                  </a:lnTo>
                  <a:lnTo>
                    <a:pt x="75" y="160"/>
                  </a:lnTo>
                  <a:lnTo>
                    <a:pt x="113" y="106"/>
                  </a:lnTo>
                  <a:lnTo>
                    <a:pt x="166" y="53"/>
                  </a:lnTo>
                  <a:lnTo>
                    <a:pt x="226" y="15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1" name="Freeform 81"/>
            <p:cNvSpPr>
              <a:spLocks noEditPoints="1"/>
            </p:cNvSpPr>
            <p:nvPr/>
          </p:nvSpPr>
          <p:spPr bwMode="auto">
            <a:xfrm>
              <a:off x="19533" y="3475"/>
              <a:ext cx="468" cy="804"/>
            </a:xfrm>
            <a:custGeom>
              <a:avLst/>
              <a:gdLst/>
              <a:ahLst/>
              <a:cxnLst>
                <a:cxn ang="0">
                  <a:pos x="347" y="53"/>
                </a:cxn>
                <a:cxn ang="0">
                  <a:pos x="279" y="182"/>
                </a:cxn>
                <a:cxn ang="0">
                  <a:pos x="219" y="364"/>
                </a:cxn>
                <a:cxn ang="0">
                  <a:pos x="189" y="508"/>
                </a:cxn>
                <a:cxn ang="0">
                  <a:pos x="279" y="417"/>
                </a:cxn>
                <a:cxn ang="0">
                  <a:pos x="385" y="250"/>
                </a:cxn>
                <a:cxn ang="0">
                  <a:pos x="431" y="114"/>
                </a:cxn>
                <a:cxn ang="0">
                  <a:pos x="423" y="68"/>
                </a:cxn>
                <a:cxn ang="0">
                  <a:pos x="408" y="38"/>
                </a:cxn>
                <a:cxn ang="0">
                  <a:pos x="393" y="0"/>
                </a:cxn>
                <a:cxn ang="0">
                  <a:pos x="438" y="15"/>
                </a:cxn>
                <a:cxn ang="0">
                  <a:pos x="453" y="45"/>
                </a:cxn>
                <a:cxn ang="0">
                  <a:pos x="468" y="76"/>
                </a:cxn>
                <a:cxn ang="0">
                  <a:pos x="468" y="98"/>
                </a:cxn>
                <a:cxn ang="0">
                  <a:pos x="408" y="296"/>
                </a:cxn>
                <a:cxn ang="0">
                  <a:pos x="287" y="455"/>
                </a:cxn>
                <a:cxn ang="0">
                  <a:pos x="189" y="561"/>
                </a:cxn>
                <a:cxn ang="0">
                  <a:pos x="181" y="577"/>
                </a:cxn>
                <a:cxn ang="0">
                  <a:pos x="173" y="584"/>
                </a:cxn>
                <a:cxn ang="0">
                  <a:pos x="173" y="614"/>
                </a:cxn>
                <a:cxn ang="0">
                  <a:pos x="173" y="645"/>
                </a:cxn>
                <a:cxn ang="0">
                  <a:pos x="189" y="728"/>
                </a:cxn>
                <a:cxn ang="0">
                  <a:pos x="249" y="781"/>
                </a:cxn>
                <a:cxn ang="0">
                  <a:pos x="400" y="698"/>
                </a:cxn>
                <a:cxn ang="0">
                  <a:pos x="416" y="683"/>
                </a:cxn>
                <a:cxn ang="0">
                  <a:pos x="423" y="683"/>
                </a:cxn>
                <a:cxn ang="0">
                  <a:pos x="438" y="690"/>
                </a:cxn>
                <a:cxn ang="0">
                  <a:pos x="438" y="713"/>
                </a:cxn>
                <a:cxn ang="0">
                  <a:pos x="416" y="736"/>
                </a:cxn>
                <a:cxn ang="0">
                  <a:pos x="378" y="759"/>
                </a:cxn>
                <a:cxn ang="0">
                  <a:pos x="325" y="789"/>
                </a:cxn>
                <a:cxn ang="0">
                  <a:pos x="249" y="804"/>
                </a:cxn>
                <a:cxn ang="0">
                  <a:pos x="143" y="751"/>
                </a:cxn>
                <a:cxn ang="0">
                  <a:pos x="105" y="637"/>
                </a:cxn>
                <a:cxn ang="0">
                  <a:pos x="60" y="675"/>
                </a:cxn>
                <a:cxn ang="0">
                  <a:pos x="45" y="690"/>
                </a:cxn>
                <a:cxn ang="0">
                  <a:pos x="22" y="713"/>
                </a:cxn>
                <a:cxn ang="0">
                  <a:pos x="7" y="713"/>
                </a:cxn>
                <a:cxn ang="0">
                  <a:pos x="0" y="698"/>
                </a:cxn>
                <a:cxn ang="0">
                  <a:pos x="0" y="683"/>
                </a:cxn>
                <a:cxn ang="0">
                  <a:pos x="15" y="668"/>
                </a:cxn>
                <a:cxn ang="0">
                  <a:pos x="37" y="652"/>
                </a:cxn>
                <a:cxn ang="0">
                  <a:pos x="68" y="622"/>
                </a:cxn>
                <a:cxn ang="0">
                  <a:pos x="90" y="599"/>
                </a:cxn>
                <a:cxn ang="0">
                  <a:pos x="98" y="546"/>
                </a:cxn>
                <a:cxn ang="0">
                  <a:pos x="113" y="425"/>
                </a:cxn>
                <a:cxn ang="0">
                  <a:pos x="158" y="273"/>
                </a:cxn>
                <a:cxn ang="0">
                  <a:pos x="219" y="152"/>
                </a:cxn>
                <a:cxn ang="0">
                  <a:pos x="287" y="53"/>
                </a:cxn>
                <a:cxn ang="0">
                  <a:pos x="393" y="0"/>
                </a:cxn>
              </a:cxnLst>
              <a:rect l="0" t="0" r="r" b="b"/>
              <a:pathLst>
                <a:path w="468" h="804">
                  <a:moveTo>
                    <a:pt x="393" y="30"/>
                  </a:moveTo>
                  <a:lnTo>
                    <a:pt x="347" y="53"/>
                  </a:lnTo>
                  <a:lnTo>
                    <a:pt x="310" y="106"/>
                  </a:lnTo>
                  <a:lnTo>
                    <a:pt x="279" y="182"/>
                  </a:lnTo>
                  <a:lnTo>
                    <a:pt x="249" y="273"/>
                  </a:lnTo>
                  <a:lnTo>
                    <a:pt x="219" y="364"/>
                  </a:lnTo>
                  <a:lnTo>
                    <a:pt x="196" y="448"/>
                  </a:lnTo>
                  <a:lnTo>
                    <a:pt x="189" y="508"/>
                  </a:lnTo>
                  <a:lnTo>
                    <a:pt x="226" y="478"/>
                  </a:lnTo>
                  <a:lnTo>
                    <a:pt x="279" y="417"/>
                  </a:lnTo>
                  <a:lnTo>
                    <a:pt x="332" y="341"/>
                  </a:lnTo>
                  <a:lnTo>
                    <a:pt x="385" y="250"/>
                  </a:lnTo>
                  <a:lnTo>
                    <a:pt x="416" y="174"/>
                  </a:lnTo>
                  <a:lnTo>
                    <a:pt x="431" y="114"/>
                  </a:lnTo>
                  <a:lnTo>
                    <a:pt x="431" y="91"/>
                  </a:lnTo>
                  <a:lnTo>
                    <a:pt x="423" y="68"/>
                  </a:lnTo>
                  <a:lnTo>
                    <a:pt x="416" y="45"/>
                  </a:lnTo>
                  <a:lnTo>
                    <a:pt x="408" y="38"/>
                  </a:lnTo>
                  <a:lnTo>
                    <a:pt x="393" y="30"/>
                  </a:lnTo>
                  <a:close/>
                  <a:moveTo>
                    <a:pt x="393" y="0"/>
                  </a:moveTo>
                  <a:lnTo>
                    <a:pt x="416" y="7"/>
                  </a:lnTo>
                  <a:lnTo>
                    <a:pt x="438" y="15"/>
                  </a:lnTo>
                  <a:lnTo>
                    <a:pt x="446" y="30"/>
                  </a:lnTo>
                  <a:lnTo>
                    <a:pt x="453" y="45"/>
                  </a:lnTo>
                  <a:lnTo>
                    <a:pt x="461" y="60"/>
                  </a:lnTo>
                  <a:lnTo>
                    <a:pt x="468" y="76"/>
                  </a:lnTo>
                  <a:lnTo>
                    <a:pt x="468" y="91"/>
                  </a:lnTo>
                  <a:lnTo>
                    <a:pt x="468" y="98"/>
                  </a:lnTo>
                  <a:lnTo>
                    <a:pt x="453" y="197"/>
                  </a:lnTo>
                  <a:lnTo>
                    <a:pt x="408" y="296"/>
                  </a:lnTo>
                  <a:lnTo>
                    <a:pt x="355" y="379"/>
                  </a:lnTo>
                  <a:lnTo>
                    <a:pt x="287" y="455"/>
                  </a:lnTo>
                  <a:lnTo>
                    <a:pt x="234" y="516"/>
                  </a:lnTo>
                  <a:lnTo>
                    <a:pt x="189" y="561"/>
                  </a:lnTo>
                  <a:lnTo>
                    <a:pt x="181" y="569"/>
                  </a:lnTo>
                  <a:lnTo>
                    <a:pt x="181" y="577"/>
                  </a:lnTo>
                  <a:lnTo>
                    <a:pt x="173" y="577"/>
                  </a:lnTo>
                  <a:lnTo>
                    <a:pt x="173" y="584"/>
                  </a:lnTo>
                  <a:lnTo>
                    <a:pt x="173" y="599"/>
                  </a:lnTo>
                  <a:lnTo>
                    <a:pt x="173" y="614"/>
                  </a:lnTo>
                  <a:lnTo>
                    <a:pt x="173" y="622"/>
                  </a:lnTo>
                  <a:lnTo>
                    <a:pt x="173" y="645"/>
                  </a:lnTo>
                  <a:lnTo>
                    <a:pt x="181" y="690"/>
                  </a:lnTo>
                  <a:lnTo>
                    <a:pt x="189" y="728"/>
                  </a:lnTo>
                  <a:lnTo>
                    <a:pt x="211" y="766"/>
                  </a:lnTo>
                  <a:lnTo>
                    <a:pt x="249" y="781"/>
                  </a:lnTo>
                  <a:lnTo>
                    <a:pt x="325" y="751"/>
                  </a:lnTo>
                  <a:lnTo>
                    <a:pt x="400" y="698"/>
                  </a:lnTo>
                  <a:lnTo>
                    <a:pt x="408" y="690"/>
                  </a:lnTo>
                  <a:lnTo>
                    <a:pt x="416" y="683"/>
                  </a:lnTo>
                  <a:lnTo>
                    <a:pt x="423" y="683"/>
                  </a:lnTo>
                  <a:lnTo>
                    <a:pt x="423" y="683"/>
                  </a:lnTo>
                  <a:lnTo>
                    <a:pt x="438" y="683"/>
                  </a:lnTo>
                  <a:lnTo>
                    <a:pt x="438" y="690"/>
                  </a:lnTo>
                  <a:lnTo>
                    <a:pt x="446" y="706"/>
                  </a:lnTo>
                  <a:lnTo>
                    <a:pt x="438" y="713"/>
                  </a:lnTo>
                  <a:lnTo>
                    <a:pt x="431" y="721"/>
                  </a:lnTo>
                  <a:lnTo>
                    <a:pt x="416" y="736"/>
                  </a:lnTo>
                  <a:lnTo>
                    <a:pt x="393" y="751"/>
                  </a:lnTo>
                  <a:lnTo>
                    <a:pt x="378" y="759"/>
                  </a:lnTo>
                  <a:lnTo>
                    <a:pt x="363" y="766"/>
                  </a:lnTo>
                  <a:lnTo>
                    <a:pt x="325" y="789"/>
                  </a:lnTo>
                  <a:lnTo>
                    <a:pt x="287" y="804"/>
                  </a:lnTo>
                  <a:lnTo>
                    <a:pt x="249" y="804"/>
                  </a:lnTo>
                  <a:lnTo>
                    <a:pt x="189" y="789"/>
                  </a:lnTo>
                  <a:lnTo>
                    <a:pt x="143" y="751"/>
                  </a:lnTo>
                  <a:lnTo>
                    <a:pt x="121" y="69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60" y="675"/>
                  </a:lnTo>
                  <a:lnTo>
                    <a:pt x="52" y="683"/>
                  </a:lnTo>
                  <a:lnTo>
                    <a:pt x="45" y="690"/>
                  </a:lnTo>
                  <a:lnTo>
                    <a:pt x="30" y="706"/>
                  </a:lnTo>
                  <a:lnTo>
                    <a:pt x="22" y="713"/>
                  </a:lnTo>
                  <a:lnTo>
                    <a:pt x="15" y="713"/>
                  </a:lnTo>
                  <a:lnTo>
                    <a:pt x="7" y="713"/>
                  </a:lnTo>
                  <a:lnTo>
                    <a:pt x="0" y="706"/>
                  </a:lnTo>
                  <a:lnTo>
                    <a:pt x="0" y="698"/>
                  </a:lnTo>
                  <a:lnTo>
                    <a:pt x="0" y="690"/>
                  </a:lnTo>
                  <a:lnTo>
                    <a:pt x="0" y="683"/>
                  </a:lnTo>
                  <a:lnTo>
                    <a:pt x="7" y="683"/>
                  </a:lnTo>
                  <a:lnTo>
                    <a:pt x="15" y="668"/>
                  </a:lnTo>
                  <a:lnTo>
                    <a:pt x="22" y="660"/>
                  </a:lnTo>
                  <a:lnTo>
                    <a:pt x="37" y="652"/>
                  </a:lnTo>
                  <a:lnTo>
                    <a:pt x="52" y="637"/>
                  </a:lnTo>
                  <a:lnTo>
                    <a:pt x="68" y="622"/>
                  </a:lnTo>
                  <a:lnTo>
                    <a:pt x="83" y="614"/>
                  </a:lnTo>
                  <a:lnTo>
                    <a:pt x="90" y="599"/>
                  </a:lnTo>
                  <a:lnTo>
                    <a:pt x="98" y="592"/>
                  </a:lnTo>
                  <a:lnTo>
                    <a:pt x="98" y="546"/>
                  </a:lnTo>
                  <a:lnTo>
                    <a:pt x="105" y="493"/>
                  </a:lnTo>
                  <a:lnTo>
                    <a:pt x="113" y="425"/>
                  </a:lnTo>
                  <a:lnTo>
                    <a:pt x="136" y="356"/>
                  </a:lnTo>
                  <a:lnTo>
                    <a:pt x="158" y="273"/>
                  </a:lnTo>
                  <a:lnTo>
                    <a:pt x="204" y="182"/>
                  </a:lnTo>
                  <a:lnTo>
                    <a:pt x="219" y="152"/>
                  </a:lnTo>
                  <a:lnTo>
                    <a:pt x="249" y="98"/>
                  </a:lnTo>
                  <a:lnTo>
                    <a:pt x="287" y="53"/>
                  </a:lnTo>
                  <a:lnTo>
                    <a:pt x="340" y="15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2" name="Freeform 82"/>
            <p:cNvSpPr>
              <a:spLocks/>
            </p:cNvSpPr>
            <p:nvPr/>
          </p:nvSpPr>
          <p:spPr bwMode="auto">
            <a:xfrm>
              <a:off x="20274" y="3869"/>
              <a:ext cx="189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74" y="76"/>
                </a:cxn>
                <a:cxn ang="0">
                  <a:pos x="189" y="167"/>
                </a:cxn>
                <a:cxn ang="0">
                  <a:pos x="189" y="167"/>
                </a:cxn>
                <a:cxn ang="0">
                  <a:pos x="174" y="274"/>
                </a:cxn>
                <a:cxn ang="0">
                  <a:pos x="143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45" y="479"/>
                </a:cxn>
                <a:cxn ang="0">
                  <a:pos x="30" y="471"/>
                </a:cxn>
                <a:cxn ang="0">
                  <a:pos x="30" y="463"/>
                </a:cxn>
                <a:cxn ang="0">
                  <a:pos x="30" y="456"/>
                </a:cxn>
                <a:cxn ang="0">
                  <a:pos x="30" y="456"/>
                </a:cxn>
                <a:cxn ang="0">
                  <a:pos x="30" y="448"/>
                </a:cxn>
                <a:cxn ang="0">
                  <a:pos x="45" y="433"/>
                </a:cxn>
                <a:cxn ang="0">
                  <a:pos x="98" y="372"/>
                </a:cxn>
                <a:cxn ang="0">
                  <a:pos x="136" y="281"/>
                </a:cxn>
                <a:cxn ang="0">
                  <a:pos x="151" y="167"/>
                </a:cxn>
                <a:cxn ang="0">
                  <a:pos x="151" y="152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43" y="145"/>
                </a:cxn>
                <a:cxn ang="0">
                  <a:pos x="143" y="152"/>
                </a:cxn>
                <a:cxn ang="0">
                  <a:pos x="113" y="167"/>
                </a:cxn>
                <a:cxn ang="0">
                  <a:pos x="83" y="167"/>
                </a:cxn>
                <a:cxn ang="0">
                  <a:pos x="60" y="167"/>
                </a:cxn>
                <a:cxn ang="0">
                  <a:pos x="38" y="160"/>
                </a:cxn>
                <a:cxn ang="0">
                  <a:pos x="22" y="145"/>
                </a:cxn>
                <a:cxn ang="0">
                  <a:pos x="15" y="129"/>
                </a:cxn>
                <a:cxn ang="0">
                  <a:pos x="7" y="107"/>
                </a:cxn>
                <a:cxn ang="0">
                  <a:pos x="0" y="84"/>
                </a:cxn>
                <a:cxn ang="0">
                  <a:pos x="7" y="61"/>
                </a:cxn>
                <a:cxn ang="0">
                  <a:pos x="15" y="46"/>
                </a:cxn>
                <a:cxn ang="0">
                  <a:pos x="22" y="31"/>
                </a:cxn>
                <a:cxn ang="0">
                  <a:pos x="38" y="16"/>
                </a:cxn>
                <a:cxn ang="0">
                  <a:pos x="60" y="8"/>
                </a:cxn>
                <a:cxn ang="0">
                  <a:pos x="83" y="0"/>
                </a:cxn>
              </a:cxnLst>
              <a:rect l="0" t="0" r="r" b="b"/>
              <a:pathLst>
                <a:path w="189" h="479">
                  <a:moveTo>
                    <a:pt x="83" y="0"/>
                  </a:moveTo>
                  <a:lnTo>
                    <a:pt x="136" y="23"/>
                  </a:lnTo>
                  <a:lnTo>
                    <a:pt x="174" y="76"/>
                  </a:lnTo>
                  <a:lnTo>
                    <a:pt x="189" y="167"/>
                  </a:lnTo>
                  <a:lnTo>
                    <a:pt x="189" y="167"/>
                  </a:lnTo>
                  <a:lnTo>
                    <a:pt x="174" y="274"/>
                  </a:lnTo>
                  <a:lnTo>
                    <a:pt x="143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45" y="479"/>
                  </a:lnTo>
                  <a:lnTo>
                    <a:pt x="30" y="471"/>
                  </a:lnTo>
                  <a:lnTo>
                    <a:pt x="30" y="463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48"/>
                  </a:lnTo>
                  <a:lnTo>
                    <a:pt x="45" y="433"/>
                  </a:lnTo>
                  <a:lnTo>
                    <a:pt x="98" y="372"/>
                  </a:lnTo>
                  <a:lnTo>
                    <a:pt x="136" y="281"/>
                  </a:lnTo>
                  <a:lnTo>
                    <a:pt x="151" y="167"/>
                  </a:lnTo>
                  <a:lnTo>
                    <a:pt x="151" y="152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3" y="145"/>
                  </a:lnTo>
                  <a:lnTo>
                    <a:pt x="143" y="152"/>
                  </a:lnTo>
                  <a:lnTo>
                    <a:pt x="113" y="167"/>
                  </a:lnTo>
                  <a:lnTo>
                    <a:pt x="83" y="167"/>
                  </a:lnTo>
                  <a:lnTo>
                    <a:pt x="60" y="167"/>
                  </a:lnTo>
                  <a:lnTo>
                    <a:pt x="38" y="160"/>
                  </a:lnTo>
                  <a:lnTo>
                    <a:pt x="22" y="145"/>
                  </a:lnTo>
                  <a:lnTo>
                    <a:pt x="15" y="129"/>
                  </a:lnTo>
                  <a:lnTo>
                    <a:pt x="7" y="107"/>
                  </a:lnTo>
                  <a:lnTo>
                    <a:pt x="0" y="84"/>
                  </a:lnTo>
                  <a:lnTo>
                    <a:pt x="7" y="61"/>
                  </a:lnTo>
                  <a:lnTo>
                    <a:pt x="15" y="46"/>
                  </a:lnTo>
                  <a:lnTo>
                    <a:pt x="22" y="31"/>
                  </a:lnTo>
                  <a:lnTo>
                    <a:pt x="38" y="16"/>
                  </a:lnTo>
                  <a:lnTo>
                    <a:pt x="60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20894" y="3338"/>
              <a:ext cx="794" cy="721"/>
            </a:xfrm>
            <a:custGeom>
              <a:avLst/>
              <a:gdLst/>
              <a:ahLst/>
              <a:cxnLst>
                <a:cxn ang="0">
                  <a:pos x="393" y="15"/>
                </a:cxn>
                <a:cxn ang="0">
                  <a:pos x="499" y="84"/>
                </a:cxn>
                <a:cxn ang="0">
                  <a:pos x="643" y="0"/>
                </a:cxn>
                <a:cxn ang="0">
                  <a:pos x="779" y="53"/>
                </a:cxn>
                <a:cxn ang="0">
                  <a:pos x="779" y="152"/>
                </a:cxn>
                <a:cxn ang="0">
                  <a:pos x="726" y="190"/>
                </a:cxn>
                <a:cxn ang="0">
                  <a:pos x="666" y="182"/>
                </a:cxn>
                <a:cxn ang="0">
                  <a:pos x="643" y="137"/>
                </a:cxn>
                <a:cxn ang="0">
                  <a:pos x="681" y="76"/>
                </a:cxn>
                <a:cxn ang="0">
                  <a:pos x="696" y="38"/>
                </a:cxn>
                <a:cxn ang="0">
                  <a:pos x="643" y="31"/>
                </a:cxn>
                <a:cxn ang="0">
                  <a:pos x="514" y="137"/>
                </a:cxn>
                <a:cxn ang="0">
                  <a:pos x="484" y="220"/>
                </a:cxn>
                <a:cxn ang="0">
                  <a:pos x="408" y="539"/>
                </a:cxn>
                <a:cxn ang="0">
                  <a:pos x="416" y="630"/>
                </a:cxn>
                <a:cxn ang="0">
                  <a:pos x="461" y="683"/>
                </a:cxn>
                <a:cxn ang="0">
                  <a:pos x="575" y="660"/>
                </a:cxn>
                <a:cxn ang="0">
                  <a:pos x="703" y="478"/>
                </a:cxn>
                <a:cxn ang="0">
                  <a:pos x="726" y="456"/>
                </a:cxn>
                <a:cxn ang="0">
                  <a:pos x="741" y="463"/>
                </a:cxn>
                <a:cxn ang="0">
                  <a:pos x="711" y="554"/>
                </a:cxn>
                <a:cxn ang="0">
                  <a:pos x="567" y="706"/>
                </a:cxn>
                <a:cxn ang="0">
                  <a:pos x="378" y="683"/>
                </a:cxn>
                <a:cxn ang="0">
                  <a:pos x="303" y="622"/>
                </a:cxn>
                <a:cxn ang="0">
                  <a:pos x="151" y="721"/>
                </a:cxn>
                <a:cxn ang="0">
                  <a:pos x="15" y="660"/>
                </a:cxn>
                <a:cxn ang="0">
                  <a:pos x="15" y="562"/>
                </a:cxn>
                <a:cxn ang="0">
                  <a:pos x="83" y="524"/>
                </a:cxn>
                <a:cxn ang="0">
                  <a:pos x="129" y="531"/>
                </a:cxn>
                <a:cxn ang="0">
                  <a:pos x="144" y="577"/>
                </a:cxn>
                <a:cxn ang="0">
                  <a:pos x="113" y="645"/>
                </a:cxn>
                <a:cxn ang="0">
                  <a:pos x="98" y="676"/>
                </a:cxn>
                <a:cxn ang="0">
                  <a:pos x="151" y="683"/>
                </a:cxn>
                <a:cxn ang="0">
                  <a:pos x="303" y="516"/>
                </a:cxn>
                <a:cxn ang="0">
                  <a:pos x="386" y="190"/>
                </a:cxn>
                <a:cxn ang="0">
                  <a:pos x="378" y="84"/>
                </a:cxn>
                <a:cxn ang="0">
                  <a:pos x="340" y="38"/>
                </a:cxn>
                <a:cxn ang="0">
                  <a:pos x="303" y="31"/>
                </a:cxn>
                <a:cxn ang="0">
                  <a:pos x="174" y="91"/>
                </a:cxn>
                <a:cxn ang="0">
                  <a:pos x="83" y="251"/>
                </a:cxn>
                <a:cxn ang="0">
                  <a:pos x="68" y="251"/>
                </a:cxn>
                <a:cxn ang="0">
                  <a:pos x="45" y="243"/>
                </a:cxn>
                <a:cxn ang="0">
                  <a:pos x="113" y="106"/>
                </a:cxn>
                <a:cxn ang="0">
                  <a:pos x="310" y="0"/>
                </a:cxn>
              </a:cxnLst>
              <a:rect l="0" t="0" r="r" b="b"/>
              <a:pathLst>
                <a:path w="794" h="721">
                  <a:moveTo>
                    <a:pt x="310" y="0"/>
                  </a:moveTo>
                  <a:lnTo>
                    <a:pt x="348" y="0"/>
                  </a:lnTo>
                  <a:lnTo>
                    <a:pt x="393" y="15"/>
                  </a:lnTo>
                  <a:lnTo>
                    <a:pt x="439" y="53"/>
                  </a:lnTo>
                  <a:lnTo>
                    <a:pt x="476" y="114"/>
                  </a:lnTo>
                  <a:lnTo>
                    <a:pt x="499" y="84"/>
                  </a:lnTo>
                  <a:lnTo>
                    <a:pt x="529" y="46"/>
                  </a:lnTo>
                  <a:lnTo>
                    <a:pt x="582" y="8"/>
                  </a:lnTo>
                  <a:lnTo>
                    <a:pt x="643" y="0"/>
                  </a:lnTo>
                  <a:lnTo>
                    <a:pt x="688" y="0"/>
                  </a:lnTo>
                  <a:lnTo>
                    <a:pt x="741" y="15"/>
                  </a:lnTo>
                  <a:lnTo>
                    <a:pt x="779" y="53"/>
                  </a:lnTo>
                  <a:lnTo>
                    <a:pt x="794" y="99"/>
                  </a:lnTo>
                  <a:lnTo>
                    <a:pt x="787" y="129"/>
                  </a:lnTo>
                  <a:lnTo>
                    <a:pt x="779" y="152"/>
                  </a:lnTo>
                  <a:lnTo>
                    <a:pt x="764" y="175"/>
                  </a:lnTo>
                  <a:lnTo>
                    <a:pt x="741" y="182"/>
                  </a:lnTo>
                  <a:lnTo>
                    <a:pt x="726" y="190"/>
                  </a:lnTo>
                  <a:lnTo>
                    <a:pt x="703" y="197"/>
                  </a:lnTo>
                  <a:lnTo>
                    <a:pt x="681" y="190"/>
                  </a:lnTo>
                  <a:lnTo>
                    <a:pt x="666" y="182"/>
                  </a:lnTo>
                  <a:lnTo>
                    <a:pt x="658" y="167"/>
                  </a:lnTo>
                  <a:lnTo>
                    <a:pt x="650" y="152"/>
                  </a:lnTo>
                  <a:lnTo>
                    <a:pt x="643" y="137"/>
                  </a:lnTo>
                  <a:lnTo>
                    <a:pt x="650" y="114"/>
                  </a:lnTo>
                  <a:lnTo>
                    <a:pt x="658" y="91"/>
                  </a:lnTo>
                  <a:lnTo>
                    <a:pt x="681" y="76"/>
                  </a:lnTo>
                  <a:lnTo>
                    <a:pt x="696" y="61"/>
                  </a:lnTo>
                  <a:lnTo>
                    <a:pt x="726" y="53"/>
                  </a:lnTo>
                  <a:lnTo>
                    <a:pt x="696" y="38"/>
                  </a:lnTo>
                  <a:lnTo>
                    <a:pt x="673" y="38"/>
                  </a:lnTo>
                  <a:lnTo>
                    <a:pt x="658" y="31"/>
                  </a:lnTo>
                  <a:lnTo>
                    <a:pt x="643" y="31"/>
                  </a:lnTo>
                  <a:lnTo>
                    <a:pt x="582" y="46"/>
                  </a:lnTo>
                  <a:lnTo>
                    <a:pt x="545" y="84"/>
                  </a:lnTo>
                  <a:lnTo>
                    <a:pt x="514" y="137"/>
                  </a:lnTo>
                  <a:lnTo>
                    <a:pt x="492" y="182"/>
                  </a:lnTo>
                  <a:lnTo>
                    <a:pt x="484" y="220"/>
                  </a:lnTo>
                  <a:lnTo>
                    <a:pt x="484" y="220"/>
                  </a:lnTo>
                  <a:lnTo>
                    <a:pt x="431" y="440"/>
                  </a:lnTo>
                  <a:lnTo>
                    <a:pt x="416" y="501"/>
                  </a:lnTo>
                  <a:lnTo>
                    <a:pt x="408" y="539"/>
                  </a:lnTo>
                  <a:lnTo>
                    <a:pt x="401" y="577"/>
                  </a:lnTo>
                  <a:lnTo>
                    <a:pt x="408" y="607"/>
                  </a:lnTo>
                  <a:lnTo>
                    <a:pt x="416" y="630"/>
                  </a:lnTo>
                  <a:lnTo>
                    <a:pt x="424" y="653"/>
                  </a:lnTo>
                  <a:lnTo>
                    <a:pt x="439" y="668"/>
                  </a:lnTo>
                  <a:lnTo>
                    <a:pt x="461" y="683"/>
                  </a:lnTo>
                  <a:lnTo>
                    <a:pt x="492" y="683"/>
                  </a:lnTo>
                  <a:lnTo>
                    <a:pt x="529" y="676"/>
                  </a:lnTo>
                  <a:lnTo>
                    <a:pt x="575" y="660"/>
                  </a:lnTo>
                  <a:lnTo>
                    <a:pt x="620" y="622"/>
                  </a:lnTo>
                  <a:lnTo>
                    <a:pt x="666" y="562"/>
                  </a:lnTo>
                  <a:lnTo>
                    <a:pt x="703" y="478"/>
                  </a:lnTo>
                  <a:lnTo>
                    <a:pt x="703" y="463"/>
                  </a:lnTo>
                  <a:lnTo>
                    <a:pt x="711" y="463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34" y="463"/>
                  </a:lnTo>
                  <a:lnTo>
                    <a:pt x="741" y="463"/>
                  </a:lnTo>
                  <a:lnTo>
                    <a:pt x="741" y="471"/>
                  </a:lnTo>
                  <a:lnTo>
                    <a:pt x="734" y="509"/>
                  </a:lnTo>
                  <a:lnTo>
                    <a:pt x="711" y="554"/>
                  </a:lnTo>
                  <a:lnTo>
                    <a:pt x="681" y="615"/>
                  </a:lnTo>
                  <a:lnTo>
                    <a:pt x="628" y="668"/>
                  </a:lnTo>
                  <a:lnTo>
                    <a:pt x="567" y="706"/>
                  </a:lnTo>
                  <a:lnTo>
                    <a:pt x="492" y="721"/>
                  </a:lnTo>
                  <a:lnTo>
                    <a:pt x="424" y="706"/>
                  </a:lnTo>
                  <a:lnTo>
                    <a:pt x="378" y="683"/>
                  </a:lnTo>
                  <a:lnTo>
                    <a:pt x="340" y="645"/>
                  </a:lnTo>
                  <a:lnTo>
                    <a:pt x="318" y="600"/>
                  </a:lnTo>
                  <a:lnTo>
                    <a:pt x="303" y="622"/>
                  </a:lnTo>
                  <a:lnTo>
                    <a:pt x="272" y="660"/>
                  </a:lnTo>
                  <a:lnTo>
                    <a:pt x="219" y="698"/>
                  </a:lnTo>
                  <a:lnTo>
                    <a:pt x="151" y="721"/>
                  </a:lnTo>
                  <a:lnTo>
                    <a:pt x="98" y="714"/>
                  </a:lnTo>
                  <a:lnTo>
                    <a:pt x="45" y="691"/>
                  </a:lnTo>
                  <a:lnTo>
                    <a:pt x="15" y="660"/>
                  </a:lnTo>
                  <a:lnTo>
                    <a:pt x="0" y="615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8" y="539"/>
                  </a:lnTo>
                  <a:lnTo>
                    <a:pt x="60" y="524"/>
                  </a:lnTo>
                  <a:lnTo>
                    <a:pt x="83" y="524"/>
                  </a:lnTo>
                  <a:lnTo>
                    <a:pt x="98" y="524"/>
                  </a:lnTo>
                  <a:lnTo>
                    <a:pt x="113" y="524"/>
                  </a:lnTo>
                  <a:lnTo>
                    <a:pt x="129" y="531"/>
                  </a:lnTo>
                  <a:lnTo>
                    <a:pt x="136" y="547"/>
                  </a:lnTo>
                  <a:lnTo>
                    <a:pt x="144" y="554"/>
                  </a:lnTo>
                  <a:lnTo>
                    <a:pt x="144" y="577"/>
                  </a:lnTo>
                  <a:lnTo>
                    <a:pt x="144" y="600"/>
                  </a:lnTo>
                  <a:lnTo>
                    <a:pt x="129" y="622"/>
                  </a:lnTo>
                  <a:lnTo>
                    <a:pt x="113" y="645"/>
                  </a:lnTo>
                  <a:lnTo>
                    <a:pt x="98" y="653"/>
                  </a:lnTo>
                  <a:lnTo>
                    <a:pt x="68" y="660"/>
                  </a:lnTo>
                  <a:lnTo>
                    <a:pt x="98" y="676"/>
                  </a:lnTo>
                  <a:lnTo>
                    <a:pt x="121" y="683"/>
                  </a:lnTo>
                  <a:lnTo>
                    <a:pt x="136" y="683"/>
                  </a:lnTo>
                  <a:lnTo>
                    <a:pt x="151" y="683"/>
                  </a:lnTo>
                  <a:lnTo>
                    <a:pt x="219" y="660"/>
                  </a:lnTo>
                  <a:lnTo>
                    <a:pt x="265" y="607"/>
                  </a:lnTo>
                  <a:lnTo>
                    <a:pt x="303" y="516"/>
                  </a:lnTo>
                  <a:lnTo>
                    <a:pt x="340" y="372"/>
                  </a:lnTo>
                  <a:lnTo>
                    <a:pt x="371" y="266"/>
                  </a:lnTo>
                  <a:lnTo>
                    <a:pt x="386" y="190"/>
                  </a:lnTo>
                  <a:lnTo>
                    <a:pt x="386" y="137"/>
                  </a:lnTo>
                  <a:lnTo>
                    <a:pt x="386" y="106"/>
                  </a:lnTo>
                  <a:lnTo>
                    <a:pt x="378" y="84"/>
                  </a:lnTo>
                  <a:lnTo>
                    <a:pt x="371" y="68"/>
                  </a:lnTo>
                  <a:lnTo>
                    <a:pt x="355" y="53"/>
                  </a:lnTo>
                  <a:lnTo>
                    <a:pt x="340" y="38"/>
                  </a:lnTo>
                  <a:lnTo>
                    <a:pt x="325" y="38"/>
                  </a:lnTo>
                  <a:lnTo>
                    <a:pt x="318" y="31"/>
                  </a:lnTo>
                  <a:lnTo>
                    <a:pt x="303" y="31"/>
                  </a:lnTo>
                  <a:lnTo>
                    <a:pt x="265" y="38"/>
                  </a:lnTo>
                  <a:lnTo>
                    <a:pt x="219" y="53"/>
                  </a:lnTo>
                  <a:lnTo>
                    <a:pt x="174" y="91"/>
                  </a:lnTo>
                  <a:lnTo>
                    <a:pt x="129" y="152"/>
                  </a:lnTo>
                  <a:lnTo>
                    <a:pt x="91" y="243"/>
                  </a:lnTo>
                  <a:lnTo>
                    <a:pt x="83" y="251"/>
                  </a:lnTo>
                  <a:lnTo>
                    <a:pt x="76" y="251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0" y="251"/>
                  </a:lnTo>
                  <a:lnTo>
                    <a:pt x="53" y="251"/>
                  </a:lnTo>
                  <a:lnTo>
                    <a:pt x="45" y="243"/>
                  </a:lnTo>
                  <a:lnTo>
                    <a:pt x="53" y="213"/>
                  </a:lnTo>
                  <a:lnTo>
                    <a:pt x="76" y="160"/>
                  </a:lnTo>
                  <a:lnTo>
                    <a:pt x="113" y="106"/>
                  </a:lnTo>
                  <a:lnTo>
                    <a:pt x="166" y="53"/>
                  </a:lnTo>
                  <a:lnTo>
                    <a:pt x="227" y="15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4" name="Freeform 84"/>
            <p:cNvSpPr>
              <a:spLocks/>
            </p:cNvSpPr>
            <p:nvPr/>
          </p:nvSpPr>
          <p:spPr bwMode="auto">
            <a:xfrm>
              <a:off x="21802" y="3771"/>
              <a:ext cx="529" cy="508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81" y="15"/>
                </a:cxn>
                <a:cxn ang="0">
                  <a:pos x="219" y="38"/>
                </a:cxn>
                <a:cxn ang="0">
                  <a:pos x="249" y="83"/>
                </a:cxn>
                <a:cxn ang="0">
                  <a:pos x="408" y="0"/>
                </a:cxn>
                <a:cxn ang="0">
                  <a:pos x="453" y="7"/>
                </a:cxn>
                <a:cxn ang="0">
                  <a:pos x="499" y="30"/>
                </a:cxn>
                <a:cxn ang="0">
                  <a:pos x="521" y="60"/>
                </a:cxn>
                <a:cxn ang="0">
                  <a:pos x="521" y="106"/>
                </a:cxn>
                <a:cxn ang="0">
                  <a:pos x="499" y="144"/>
                </a:cxn>
                <a:cxn ang="0">
                  <a:pos x="461" y="152"/>
                </a:cxn>
                <a:cxn ang="0">
                  <a:pos x="431" y="144"/>
                </a:cxn>
                <a:cxn ang="0">
                  <a:pos x="416" y="114"/>
                </a:cxn>
                <a:cxn ang="0">
                  <a:pos x="431" y="76"/>
                </a:cxn>
                <a:cxn ang="0">
                  <a:pos x="469" y="45"/>
                </a:cxn>
                <a:cxn ang="0">
                  <a:pos x="423" y="38"/>
                </a:cxn>
                <a:cxn ang="0">
                  <a:pos x="378" y="38"/>
                </a:cxn>
                <a:cxn ang="0">
                  <a:pos x="340" y="53"/>
                </a:cxn>
                <a:cxn ang="0">
                  <a:pos x="310" y="68"/>
                </a:cxn>
                <a:cxn ang="0">
                  <a:pos x="279" y="98"/>
                </a:cxn>
                <a:cxn ang="0">
                  <a:pos x="257" y="136"/>
                </a:cxn>
                <a:cxn ang="0">
                  <a:pos x="242" y="159"/>
                </a:cxn>
                <a:cxn ang="0">
                  <a:pos x="234" y="182"/>
                </a:cxn>
                <a:cxn ang="0">
                  <a:pos x="227" y="227"/>
                </a:cxn>
                <a:cxn ang="0">
                  <a:pos x="211" y="265"/>
                </a:cxn>
                <a:cxn ang="0">
                  <a:pos x="211" y="273"/>
                </a:cxn>
                <a:cxn ang="0">
                  <a:pos x="181" y="410"/>
                </a:cxn>
                <a:cxn ang="0">
                  <a:pos x="166" y="455"/>
                </a:cxn>
                <a:cxn ang="0">
                  <a:pos x="158" y="478"/>
                </a:cxn>
                <a:cxn ang="0">
                  <a:pos x="143" y="501"/>
                </a:cxn>
                <a:cxn ang="0">
                  <a:pos x="113" y="508"/>
                </a:cxn>
                <a:cxn ang="0">
                  <a:pos x="90" y="501"/>
                </a:cxn>
                <a:cxn ang="0">
                  <a:pos x="75" y="478"/>
                </a:cxn>
                <a:cxn ang="0">
                  <a:pos x="75" y="455"/>
                </a:cxn>
                <a:cxn ang="0">
                  <a:pos x="83" y="432"/>
                </a:cxn>
                <a:cxn ang="0">
                  <a:pos x="128" y="250"/>
                </a:cxn>
                <a:cxn ang="0">
                  <a:pos x="143" y="182"/>
                </a:cxn>
                <a:cxn ang="0">
                  <a:pos x="158" y="129"/>
                </a:cxn>
                <a:cxn ang="0">
                  <a:pos x="166" y="91"/>
                </a:cxn>
                <a:cxn ang="0">
                  <a:pos x="158" y="53"/>
                </a:cxn>
                <a:cxn ang="0">
                  <a:pos x="143" y="38"/>
                </a:cxn>
                <a:cxn ang="0">
                  <a:pos x="90" y="45"/>
                </a:cxn>
                <a:cxn ang="0">
                  <a:pos x="45" y="159"/>
                </a:cxn>
                <a:cxn ang="0">
                  <a:pos x="37" y="182"/>
                </a:cxn>
                <a:cxn ang="0">
                  <a:pos x="22" y="189"/>
                </a:cxn>
                <a:cxn ang="0">
                  <a:pos x="7" y="189"/>
                </a:cxn>
                <a:cxn ang="0">
                  <a:pos x="0" y="174"/>
                </a:cxn>
                <a:cxn ang="0">
                  <a:pos x="7" y="152"/>
                </a:cxn>
                <a:cxn ang="0">
                  <a:pos x="22" y="106"/>
                </a:cxn>
                <a:cxn ang="0">
                  <a:pos x="45" y="60"/>
                </a:cxn>
                <a:cxn ang="0">
                  <a:pos x="75" y="23"/>
                </a:cxn>
                <a:cxn ang="0">
                  <a:pos x="128" y="0"/>
                </a:cxn>
              </a:cxnLst>
              <a:rect l="0" t="0" r="r" b="b"/>
              <a:pathLst>
                <a:path w="529" h="508">
                  <a:moveTo>
                    <a:pt x="128" y="0"/>
                  </a:moveTo>
                  <a:lnTo>
                    <a:pt x="143" y="0"/>
                  </a:lnTo>
                  <a:lnTo>
                    <a:pt x="158" y="7"/>
                  </a:lnTo>
                  <a:lnTo>
                    <a:pt x="181" y="15"/>
                  </a:lnTo>
                  <a:lnTo>
                    <a:pt x="204" y="23"/>
                  </a:lnTo>
                  <a:lnTo>
                    <a:pt x="219" y="38"/>
                  </a:lnTo>
                  <a:lnTo>
                    <a:pt x="234" y="53"/>
                  </a:lnTo>
                  <a:lnTo>
                    <a:pt x="249" y="83"/>
                  </a:lnTo>
                  <a:lnTo>
                    <a:pt x="325" y="23"/>
                  </a:lnTo>
                  <a:lnTo>
                    <a:pt x="408" y="0"/>
                  </a:lnTo>
                  <a:lnTo>
                    <a:pt x="431" y="7"/>
                  </a:lnTo>
                  <a:lnTo>
                    <a:pt x="453" y="7"/>
                  </a:lnTo>
                  <a:lnTo>
                    <a:pt x="476" y="15"/>
                  </a:lnTo>
                  <a:lnTo>
                    <a:pt x="499" y="30"/>
                  </a:lnTo>
                  <a:lnTo>
                    <a:pt x="514" y="45"/>
                  </a:lnTo>
                  <a:lnTo>
                    <a:pt x="521" y="60"/>
                  </a:lnTo>
                  <a:lnTo>
                    <a:pt x="529" y="83"/>
                  </a:lnTo>
                  <a:lnTo>
                    <a:pt x="521" y="106"/>
                  </a:lnTo>
                  <a:lnTo>
                    <a:pt x="514" y="129"/>
                  </a:lnTo>
                  <a:lnTo>
                    <a:pt x="499" y="144"/>
                  </a:lnTo>
                  <a:lnTo>
                    <a:pt x="476" y="152"/>
                  </a:lnTo>
                  <a:lnTo>
                    <a:pt x="461" y="152"/>
                  </a:lnTo>
                  <a:lnTo>
                    <a:pt x="446" y="152"/>
                  </a:lnTo>
                  <a:lnTo>
                    <a:pt x="431" y="144"/>
                  </a:lnTo>
                  <a:lnTo>
                    <a:pt x="423" y="129"/>
                  </a:lnTo>
                  <a:lnTo>
                    <a:pt x="416" y="114"/>
                  </a:lnTo>
                  <a:lnTo>
                    <a:pt x="416" y="91"/>
                  </a:lnTo>
                  <a:lnTo>
                    <a:pt x="431" y="76"/>
                  </a:lnTo>
                  <a:lnTo>
                    <a:pt x="446" y="60"/>
                  </a:lnTo>
                  <a:lnTo>
                    <a:pt x="469" y="45"/>
                  </a:lnTo>
                  <a:lnTo>
                    <a:pt x="446" y="38"/>
                  </a:lnTo>
                  <a:lnTo>
                    <a:pt x="423" y="38"/>
                  </a:lnTo>
                  <a:lnTo>
                    <a:pt x="408" y="30"/>
                  </a:lnTo>
                  <a:lnTo>
                    <a:pt x="378" y="38"/>
                  </a:lnTo>
                  <a:lnTo>
                    <a:pt x="355" y="38"/>
                  </a:lnTo>
                  <a:lnTo>
                    <a:pt x="340" y="53"/>
                  </a:lnTo>
                  <a:lnTo>
                    <a:pt x="325" y="60"/>
                  </a:lnTo>
                  <a:lnTo>
                    <a:pt x="310" y="68"/>
                  </a:lnTo>
                  <a:lnTo>
                    <a:pt x="295" y="83"/>
                  </a:lnTo>
                  <a:lnTo>
                    <a:pt x="279" y="98"/>
                  </a:lnTo>
                  <a:lnTo>
                    <a:pt x="264" y="121"/>
                  </a:lnTo>
                  <a:lnTo>
                    <a:pt x="257" y="136"/>
                  </a:lnTo>
                  <a:lnTo>
                    <a:pt x="249" y="152"/>
                  </a:lnTo>
                  <a:lnTo>
                    <a:pt x="242" y="159"/>
                  </a:lnTo>
                  <a:lnTo>
                    <a:pt x="242" y="167"/>
                  </a:lnTo>
                  <a:lnTo>
                    <a:pt x="234" y="182"/>
                  </a:lnTo>
                  <a:lnTo>
                    <a:pt x="234" y="205"/>
                  </a:lnTo>
                  <a:lnTo>
                    <a:pt x="227" y="227"/>
                  </a:lnTo>
                  <a:lnTo>
                    <a:pt x="219" y="243"/>
                  </a:lnTo>
                  <a:lnTo>
                    <a:pt x="211" y="265"/>
                  </a:lnTo>
                  <a:lnTo>
                    <a:pt x="211" y="273"/>
                  </a:lnTo>
                  <a:lnTo>
                    <a:pt x="211" y="273"/>
                  </a:lnTo>
                  <a:lnTo>
                    <a:pt x="181" y="394"/>
                  </a:lnTo>
                  <a:lnTo>
                    <a:pt x="181" y="410"/>
                  </a:lnTo>
                  <a:lnTo>
                    <a:pt x="174" y="432"/>
                  </a:lnTo>
                  <a:lnTo>
                    <a:pt x="166" y="455"/>
                  </a:lnTo>
                  <a:lnTo>
                    <a:pt x="166" y="470"/>
                  </a:lnTo>
                  <a:lnTo>
                    <a:pt x="158" y="478"/>
                  </a:lnTo>
                  <a:lnTo>
                    <a:pt x="151" y="493"/>
                  </a:lnTo>
                  <a:lnTo>
                    <a:pt x="143" y="501"/>
                  </a:lnTo>
                  <a:lnTo>
                    <a:pt x="128" y="508"/>
                  </a:lnTo>
                  <a:lnTo>
                    <a:pt x="113" y="508"/>
                  </a:lnTo>
                  <a:lnTo>
                    <a:pt x="98" y="508"/>
                  </a:lnTo>
                  <a:lnTo>
                    <a:pt x="90" y="501"/>
                  </a:lnTo>
                  <a:lnTo>
                    <a:pt x="75" y="493"/>
                  </a:lnTo>
                  <a:lnTo>
                    <a:pt x="75" y="478"/>
                  </a:lnTo>
                  <a:lnTo>
                    <a:pt x="75" y="470"/>
                  </a:lnTo>
                  <a:lnTo>
                    <a:pt x="75" y="455"/>
                  </a:lnTo>
                  <a:lnTo>
                    <a:pt x="83" y="440"/>
                  </a:lnTo>
                  <a:lnTo>
                    <a:pt x="83" y="432"/>
                  </a:lnTo>
                  <a:lnTo>
                    <a:pt x="121" y="281"/>
                  </a:lnTo>
                  <a:lnTo>
                    <a:pt x="128" y="250"/>
                  </a:lnTo>
                  <a:lnTo>
                    <a:pt x="136" y="220"/>
                  </a:lnTo>
                  <a:lnTo>
                    <a:pt x="143" y="182"/>
                  </a:lnTo>
                  <a:lnTo>
                    <a:pt x="151" y="159"/>
                  </a:lnTo>
                  <a:lnTo>
                    <a:pt x="158" y="129"/>
                  </a:lnTo>
                  <a:lnTo>
                    <a:pt x="166" y="106"/>
                  </a:lnTo>
                  <a:lnTo>
                    <a:pt x="166" y="91"/>
                  </a:lnTo>
                  <a:lnTo>
                    <a:pt x="166" y="68"/>
                  </a:lnTo>
                  <a:lnTo>
                    <a:pt x="158" y="53"/>
                  </a:lnTo>
                  <a:lnTo>
                    <a:pt x="151" y="45"/>
                  </a:lnTo>
                  <a:lnTo>
                    <a:pt x="143" y="38"/>
                  </a:lnTo>
                  <a:lnTo>
                    <a:pt x="128" y="30"/>
                  </a:lnTo>
                  <a:lnTo>
                    <a:pt x="90" y="45"/>
                  </a:lnTo>
                  <a:lnTo>
                    <a:pt x="68" y="91"/>
                  </a:lnTo>
                  <a:lnTo>
                    <a:pt x="45" y="159"/>
                  </a:lnTo>
                  <a:lnTo>
                    <a:pt x="37" y="174"/>
                  </a:lnTo>
                  <a:lnTo>
                    <a:pt x="37" y="182"/>
                  </a:lnTo>
                  <a:lnTo>
                    <a:pt x="30" y="189"/>
                  </a:lnTo>
                  <a:lnTo>
                    <a:pt x="22" y="189"/>
                  </a:lnTo>
                  <a:lnTo>
                    <a:pt x="15" y="189"/>
                  </a:lnTo>
                  <a:lnTo>
                    <a:pt x="7" y="189"/>
                  </a:lnTo>
                  <a:lnTo>
                    <a:pt x="0" y="182"/>
                  </a:lnTo>
                  <a:lnTo>
                    <a:pt x="0" y="174"/>
                  </a:lnTo>
                  <a:lnTo>
                    <a:pt x="0" y="167"/>
                  </a:lnTo>
                  <a:lnTo>
                    <a:pt x="7" y="152"/>
                  </a:lnTo>
                  <a:lnTo>
                    <a:pt x="15" y="129"/>
                  </a:lnTo>
                  <a:lnTo>
                    <a:pt x="22" y="106"/>
                  </a:lnTo>
                  <a:lnTo>
                    <a:pt x="30" y="83"/>
                  </a:lnTo>
                  <a:lnTo>
                    <a:pt x="45" y="60"/>
                  </a:lnTo>
                  <a:lnTo>
                    <a:pt x="60" y="38"/>
                  </a:lnTo>
                  <a:lnTo>
                    <a:pt x="75" y="23"/>
                  </a:lnTo>
                  <a:lnTo>
                    <a:pt x="105" y="7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22497" y="2845"/>
              <a:ext cx="220" cy="1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0" y="0"/>
                </a:cxn>
                <a:cxn ang="0">
                  <a:pos x="220" y="1594"/>
                </a:cxn>
                <a:cxn ang="0">
                  <a:pos x="0" y="1594"/>
                </a:cxn>
                <a:cxn ang="0">
                  <a:pos x="0" y="1533"/>
                </a:cxn>
                <a:cxn ang="0">
                  <a:pos x="152" y="1533"/>
                </a:cxn>
                <a:cxn ang="0">
                  <a:pos x="152" y="61"/>
                </a:cxn>
                <a:cxn ang="0">
                  <a:pos x="0" y="61"/>
                </a:cxn>
                <a:cxn ang="0">
                  <a:pos x="0" y="0"/>
                </a:cxn>
              </a:cxnLst>
              <a:rect l="0" t="0" r="r" b="b"/>
              <a:pathLst>
                <a:path w="220" h="1594">
                  <a:moveTo>
                    <a:pt x="0" y="0"/>
                  </a:moveTo>
                  <a:lnTo>
                    <a:pt x="220" y="0"/>
                  </a:lnTo>
                  <a:lnTo>
                    <a:pt x="220" y="1594"/>
                  </a:lnTo>
                  <a:lnTo>
                    <a:pt x="0" y="1594"/>
                  </a:lnTo>
                  <a:lnTo>
                    <a:pt x="0" y="1533"/>
                  </a:lnTo>
                  <a:lnTo>
                    <a:pt x="152" y="1533"/>
                  </a:lnTo>
                  <a:lnTo>
                    <a:pt x="152" y="61"/>
                  </a:lnTo>
                  <a:lnTo>
                    <a:pt x="0" y="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6" name="Freeform 86"/>
            <p:cNvSpPr>
              <a:spLocks/>
            </p:cNvSpPr>
            <p:nvPr/>
          </p:nvSpPr>
          <p:spPr bwMode="auto">
            <a:xfrm>
              <a:off x="23042" y="3869"/>
              <a:ext cx="182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66" y="76"/>
                </a:cxn>
                <a:cxn ang="0">
                  <a:pos x="182" y="167"/>
                </a:cxn>
                <a:cxn ang="0">
                  <a:pos x="182" y="167"/>
                </a:cxn>
                <a:cxn ang="0">
                  <a:pos x="166" y="274"/>
                </a:cxn>
                <a:cxn ang="0">
                  <a:pos x="136" y="357"/>
                </a:cxn>
                <a:cxn ang="0">
                  <a:pos x="98" y="425"/>
                </a:cxn>
                <a:cxn ang="0">
                  <a:pos x="61" y="463"/>
                </a:cxn>
                <a:cxn ang="0">
                  <a:pos x="38" y="479"/>
                </a:cxn>
                <a:cxn ang="0">
                  <a:pos x="30" y="471"/>
                </a:cxn>
                <a:cxn ang="0">
                  <a:pos x="23" y="463"/>
                </a:cxn>
                <a:cxn ang="0">
                  <a:pos x="23" y="456"/>
                </a:cxn>
                <a:cxn ang="0">
                  <a:pos x="23" y="456"/>
                </a:cxn>
                <a:cxn ang="0">
                  <a:pos x="30" y="448"/>
                </a:cxn>
                <a:cxn ang="0">
                  <a:pos x="38" y="433"/>
                </a:cxn>
                <a:cxn ang="0">
                  <a:pos x="91" y="372"/>
                </a:cxn>
                <a:cxn ang="0">
                  <a:pos x="129" y="281"/>
                </a:cxn>
                <a:cxn ang="0">
                  <a:pos x="151" y="167"/>
                </a:cxn>
                <a:cxn ang="0">
                  <a:pos x="151" y="152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36" y="152"/>
                </a:cxn>
                <a:cxn ang="0">
                  <a:pos x="113" y="167"/>
                </a:cxn>
                <a:cxn ang="0">
                  <a:pos x="83" y="167"/>
                </a:cxn>
                <a:cxn ang="0">
                  <a:pos x="61" y="167"/>
                </a:cxn>
                <a:cxn ang="0">
                  <a:pos x="38" y="160"/>
                </a:cxn>
                <a:cxn ang="0">
                  <a:pos x="23" y="145"/>
                </a:cxn>
                <a:cxn ang="0">
                  <a:pos x="8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8" y="46"/>
                </a:cxn>
                <a:cxn ang="0">
                  <a:pos x="23" y="31"/>
                </a:cxn>
                <a:cxn ang="0">
                  <a:pos x="38" y="16"/>
                </a:cxn>
                <a:cxn ang="0">
                  <a:pos x="61" y="8"/>
                </a:cxn>
                <a:cxn ang="0">
                  <a:pos x="83" y="0"/>
                </a:cxn>
              </a:cxnLst>
              <a:rect l="0" t="0" r="r" b="b"/>
              <a:pathLst>
                <a:path w="182" h="479">
                  <a:moveTo>
                    <a:pt x="83" y="0"/>
                  </a:moveTo>
                  <a:lnTo>
                    <a:pt x="136" y="23"/>
                  </a:lnTo>
                  <a:lnTo>
                    <a:pt x="166" y="76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66" y="274"/>
                  </a:lnTo>
                  <a:lnTo>
                    <a:pt x="136" y="357"/>
                  </a:lnTo>
                  <a:lnTo>
                    <a:pt x="98" y="425"/>
                  </a:lnTo>
                  <a:lnTo>
                    <a:pt x="61" y="463"/>
                  </a:lnTo>
                  <a:lnTo>
                    <a:pt x="38" y="479"/>
                  </a:lnTo>
                  <a:lnTo>
                    <a:pt x="30" y="471"/>
                  </a:lnTo>
                  <a:lnTo>
                    <a:pt x="23" y="463"/>
                  </a:lnTo>
                  <a:lnTo>
                    <a:pt x="23" y="456"/>
                  </a:lnTo>
                  <a:lnTo>
                    <a:pt x="23" y="456"/>
                  </a:lnTo>
                  <a:lnTo>
                    <a:pt x="30" y="448"/>
                  </a:lnTo>
                  <a:lnTo>
                    <a:pt x="38" y="433"/>
                  </a:lnTo>
                  <a:lnTo>
                    <a:pt x="91" y="372"/>
                  </a:lnTo>
                  <a:lnTo>
                    <a:pt x="129" y="281"/>
                  </a:lnTo>
                  <a:lnTo>
                    <a:pt x="151" y="167"/>
                  </a:lnTo>
                  <a:lnTo>
                    <a:pt x="151" y="152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36" y="152"/>
                  </a:lnTo>
                  <a:lnTo>
                    <a:pt x="113" y="167"/>
                  </a:lnTo>
                  <a:lnTo>
                    <a:pt x="83" y="167"/>
                  </a:lnTo>
                  <a:lnTo>
                    <a:pt x="61" y="167"/>
                  </a:lnTo>
                  <a:lnTo>
                    <a:pt x="38" y="160"/>
                  </a:lnTo>
                  <a:lnTo>
                    <a:pt x="23" y="145"/>
                  </a:lnTo>
                  <a:lnTo>
                    <a:pt x="8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8" y="46"/>
                  </a:lnTo>
                  <a:lnTo>
                    <a:pt x="23" y="31"/>
                  </a:lnTo>
                  <a:lnTo>
                    <a:pt x="38" y="16"/>
                  </a:lnTo>
                  <a:lnTo>
                    <a:pt x="61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7" name="Freeform 87"/>
            <p:cNvSpPr>
              <a:spLocks/>
            </p:cNvSpPr>
            <p:nvPr/>
          </p:nvSpPr>
          <p:spPr bwMode="auto">
            <a:xfrm>
              <a:off x="23693" y="2913"/>
              <a:ext cx="945" cy="1161"/>
            </a:xfrm>
            <a:custGeom>
              <a:avLst/>
              <a:gdLst/>
              <a:ahLst/>
              <a:cxnLst>
                <a:cxn ang="0">
                  <a:pos x="695" y="15"/>
                </a:cxn>
                <a:cxn ang="0">
                  <a:pos x="824" y="122"/>
                </a:cxn>
                <a:cxn ang="0">
                  <a:pos x="915" y="15"/>
                </a:cxn>
                <a:cxn ang="0">
                  <a:pos x="922" y="0"/>
                </a:cxn>
                <a:cxn ang="0">
                  <a:pos x="937" y="8"/>
                </a:cxn>
                <a:cxn ang="0">
                  <a:pos x="945" y="15"/>
                </a:cxn>
                <a:cxn ang="0">
                  <a:pos x="862" y="364"/>
                </a:cxn>
                <a:cxn ang="0">
                  <a:pos x="854" y="395"/>
                </a:cxn>
                <a:cxn ang="0">
                  <a:pos x="839" y="402"/>
                </a:cxn>
                <a:cxn ang="0">
                  <a:pos x="816" y="395"/>
                </a:cxn>
                <a:cxn ang="0">
                  <a:pos x="816" y="387"/>
                </a:cxn>
                <a:cxn ang="0">
                  <a:pos x="824" y="357"/>
                </a:cxn>
                <a:cxn ang="0">
                  <a:pos x="824" y="296"/>
                </a:cxn>
                <a:cxn ang="0">
                  <a:pos x="779" y="129"/>
                </a:cxn>
                <a:cxn ang="0">
                  <a:pos x="673" y="53"/>
                </a:cxn>
                <a:cxn ang="0">
                  <a:pos x="506" y="61"/>
                </a:cxn>
                <a:cxn ang="0">
                  <a:pos x="370" y="167"/>
                </a:cxn>
                <a:cxn ang="0">
                  <a:pos x="317" y="311"/>
                </a:cxn>
                <a:cxn ang="0">
                  <a:pos x="347" y="410"/>
                </a:cxn>
                <a:cxn ang="0">
                  <a:pos x="416" y="456"/>
                </a:cxn>
                <a:cxn ang="0">
                  <a:pos x="446" y="463"/>
                </a:cxn>
                <a:cxn ang="0">
                  <a:pos x="499" y="478"/>
                </a:cxn>
                <a:cxn ang="0">
                  <a:pos x="605" y="509"/>
                </a:cxn>
                <a:cxn ang="0">
                  <a:pos x="695" y="539"/>
                </a:cxn>
                <a:cxn ang="0">
                  <a:pos x="741" y="585"/>
                </a:cxn>
                <a:cxn ang="0">
                  <a:pos x="794" y="676"/>
                </a:cxn>
                <a:cxn ang="0">
                  <a:pos x="779" y="873"/>
                </a:cxn>
                <a:cxn ang="0">
                  <a:pos x="627" y="1070"/>
                </a:cxn>
                <a:cxn ang="0">
                  <a:pos x="393" y="1161"/>
                </a:cxn>
                <a:cxn ang="0">
                  <a:pos x="249" y="1139"/>
                </a:cxn>
                <a:cxn ang="0">
                  <a:pos x="128" y="1047"/>
                </a:cxn>
                <a:cxn ang="0">
                  <a:pos x="37" y="1154"/>
                </a:cxn>
                <a:cxn ang="0">
                  <a:pos x="22" y="1161"/>
                </a:cxn>
                <a:cxn ang="0">
                  <a:pos x="7" y="1154"/>
                </a:cxn>
                <a:cxn ang="0">
                  <a:pos x="7" y="1123"/>
                </a:cxn>
                <a:cxn ang="0">
                  <a:pos x="37" y="1002"/>
                </a:cxn>
                <a:cxn ang="0">
                  <a:pos x="75" y="850"/>
                </a:cxn>
                <a:cxn ang="0">
                  <a:pos x="98" y="767"/>
                </a:cxn>
                <a:cxn ang="0">
                  <a:pos x="113" y="767"/>
                </a:cxn>
                <a:cxn ang="0">
                  <a:pos x="128" y="767"/>
                </a:cxn>
                <a:cxn ang="0">
                  <a:pos x="128" y="782"/>
                </a:cxn>
                <a:cxn ang="0">
                  <a:pos x="128" y="789"/>
                </a:cxn>
                <a:cxn ang="0">
                  <a:pos x="121" y="827"/>
                </a:cxn>
                <a:cxn ang="0">
                  <a:pos x="121" y="881"/>
                </a:cxn>
                <a:cxn ang="0">
                  <a:pos x="166" y="1025"/>
                </a:cxn>
                <a:cxn ang="0">
                  <a:pos x="279" y="1093"/>
                </a:cxn>
                <a:cxn ang="0">
                  <a:pos x="400" y="1108"/>
                </a:cxn>
                <a:cxn ang="0">
                  <a:pos x="567" y="1047"/>
                </a:cxn>
                <a:cxn ang="0">
                  <a:pos x="673" y="903"/>
                </a:cxn>
                <a:cxn ang="0">
                  <a:pos x="673" y="752"/>
                </a:cxn>
                <a:cxn ang="0">
                  <a:pos x="612" y="676"/>
                </a:cxn>
                <a:cxn ang="0">
                  <a:pos x="537" y="653"/>
                </a:cxn>
                <a:cxn ang="0">
                  <a:pos x="310" y="577"/>
                </a:cxn>
                <a:cxn ang="0">
                  <a:pos x="219" y="463"/>
                </a:cxn>
                <a:cxn ang="0">
                  <a:pos x="226" y="266"/>
                </a:cxn>
                <a:cxn ang="0">
                  <a:pos x="370" y="76"/>
                </a:cxn>
                <a:cxn ang="0">
                  <a:pos x="597" y="0"/>
                </a:cxn>
              </a:cxnLst>
              <a:rect l="0" t="0" r="r" b="b"/>
              <a:pathLst>
                <a:path w="945" h="1161">
                  <a:moveTo>
                    <a:pt x="597" y="0"/>
                  </a:moveTo>
                  <a:lnTo>
                    <a:pt x="695" y="15"/>
                  </a:lnTo>
                  <a:lnTo>
                    <a:pt x="771" y="53"/>
                  </a:lnTo>
                  <a:lnTo>
                    <a:pt x="824" y="122"/>
                  </a:lnTo>
                  <a:lnTo>
                    <a:pt x="900" y="23"/>
                  </a:lnTo>
                  <a:lnTo>
                    <a:pt x="915" y="15"/>
                  </a:lnTo>
                  <a:lnTo>
                    <a:pt x="922" y="8"/>
                  </a:lnTo>
                  <a:lnTo>
                    <a:pt x="922" y="0"/>
                  </a:lnTo>
                  <a:lnTo>
                    <a:pt x="930" y="0"/>
                  </a:lnTo>
                  <a:lnTo>
                    <a:pt x="937" y="8"/>
                  </a:lnTo>
                  <a:lnTo>
                    <a:pt x="945" y="15"/>
                  </a:lnTo>
                  <a:lnTo>
                    <a:pt x="945" y="15"/>
                  </a:lnTo>
                  <a:lnTo>
                    <a:pt x="945" y="15"/>
                  </a:lnTo>
                  <a:lnTo>
                    <a:pt x="862" y="364"/>
                  </a:lnTo>
                  <a:lnTo>
                    <a:pt x="854" y="380"/>
                  </a:lnTo>
                  <a:lnTo>
                    <a:pt x="854" y="395"/>
                  </a:lnTo>
                  <a:lnTo>
                    <a:pt x="847" y="395"/>
                  </a:lnTo>
                  <a:lnTo>
                    <a:pt x="839" y="402"/>
                  </a:lnTo>
                  <a:lnTo>
                    <a:pt x="824" y="395"/>
                  </a:lnTo>
                  <a:lnTo>
                    <a:pt x="816" y="395"/>
                  </a:lnTo>
                  <a:lnTo>
                    <a:pt x="816" y="387"/>
                  </a:lnTo>
                  <a:lnTo>
                    <a:pt x="816" y="387"/>
                  </a:lnTo>
                  <a:lnTo>
                    <a:pt x="816" y="372"/>
                  </a:lnTo>
                  <a:lnTo>
                    <a:pt x="824" y="357"/>
                  </a:lnTo>
                  <a:lnTo>
                    <a:pt x="824" y="327"/>
                  </a:lnTo>
                  <a:lnTo>
                    <a:pt x="824" y="296"/>
                  </a:lnTo>
                  <a:lnTo>
                    <a:pt x="816" y="198"/>
                  </a:lnTo>
                  <a:lnTo>
                    <a:pt x="779" y="129"/>
                  </a:lnTo>
                  <a:lnTo>
                    <a:pt x="733" y="84"/>
                  </a:lnTo>
                  <a:lnTo>
                    <a:pt x="673" y="53"/>
                  </a:lnTo>
                  <a:lnTo>
                    <a:pt x="597" y="46"/>
                  </a:lnTo>
                  <a:lnTo>
                    <a:pt x="506" y="61"/>
                  </a:lnTo>
                  <a:lnTo>
                    <a:pt x="431" y="106"/>
                  </a:lnTo>
                  <a:lnTo>
                    <a:pt x="370" y="167"/>
                  </a:lnTo>
                  <a:lnTo>
                    <a:pt x="332" y="235"/>
                  </a:lnTo>
                  <a:lnTo>
                    <a:pt x="317" y="311"/>
                  </a:lnTo>
                  <a:lnTo>
                    <a:pt x="325" y="364"/>
                  </a:lnTo>
                  <a:lnTo>
                    <a:pt x="347" y="410"/>
                  </a:lnTo>
                  <a:lnTo>
                    <a:pt x="378" y="440"/>
                  </a:lnTo>
                  <a:lnTo>
                    <a:pt x="416" y="456"/>
                  </a:lnTo>
                  <a:lnTo>
                    <a:pt x="423" y="463"/>
                  </a:lnTo>
                  <a:lnTo>
                    <a:pt x="446" y="463"/>
                  </a:lnTo>
                  <a:lnTo>
                    <a:pt x="468" y="471"/>
                  </a:lnTo>
                  <a:lnTo>
                    <a:pt x="499" y="478"/>
                  </a:lnTo>
                  <a:lnTo>
                    <a:pt x="521" y="486"/>
                  </a:lnTo>
                  <a:lnTo>
                    <a:pt x="605" y="509"/>
                  </a:lnTo>
                  <a:lnTo>
                    <a:pt x="658" y="524"/>
                  </a:lnTo>
                  <a:lnTo>
                    <a:pt x="695" y="539"/>
                  </a:lnTo>
                  <a:lnTo>
                    <a:pt x="718" y="562"/>
                  </a:lnTo>
                  <a:lnTo>
                    <a:pt x="741" y="585"/>
                  </a:lnTo>
                  <a:lnTo>
                    <a:pt x="771" y="622"/>
                  </a:lnTo>
                  <a:lnTo>
                    <a:pt x="794" y="676"/>
                  </a:lnTo>
                  <a:lnTo>
                    <a:pt x="801" y="752"/>
                  </a:lnTo>
                  <a:lnTo>
                    <a:pt x="779" y="873"/>
                  </a:lnTo>
                  <a:lnTo>
                    <a:pt x="718" y="979"/>
                  </a:lnTo>
                  <a:lnTo>
                    <a:pt x="627" y="1070"/>
                  </a:lnTo>
                  <a:lnTo>
                    <a:pt x="521" y="1139"/>
                  </a:lnTo>
                  <a:lnTo>
                    <a:pt x="393" y="1161"/>
                  </a:lnTo>
                  <a:lnTo>
                    <a:pt x="325" y="1154"/>
                  </a:lnTo>
                  <a:lnTo>
                    <a:pt x="249" y="1139"/>
                  </a:lnTo>
                  <a:lnTo>
                    <a:pt x="181" y="1101"/>
                  </a:lnTo>
                  <a:lnTo>
                    <a:pt x="128" y="1047"/>
                  </a:lnTo>
                  <a:lnTo>
                    <a:pt x="52" y="1139"/>
                  </a:lnTo>
                  <a:lnTo>
                    <a:pt x="37" y="1154"/>
                  </a:lnTo>
                  <a:lnTo>
                    <a:pt x="30" y="1161"/>
                  </a:lnTo>
                  <a:lnTo>
                    <a:pt x="22" y="1161"/>
                  </a:lnTo>
                  <a:lnTo>
                    <a:pt x="22" y="1161"/>
                  </a:lnTo>
                  <a:lnTo>
                    <a:pt x="7" y="1154"/>
                  </a:lnTo>
                  <a:lnTo>
                    <a:pt x="0" y="1146"/>
                  </a:lnTo>
                  <a:lnTo>
                    <a:pt x="7" y="1123"/>
                  </a:lnTo>
                  <a:lnTo>
                    <a:pt x="22" y="1070"/>
                  </a:lnTo>
                  <a:lnTo>
                    <a:pt x="37" y="1002"/>
                  </a:lnTo>
                  <a:lnTo>
                    <a:pt x="60" y="918"/>
                  </a:lnTo>
                  <a:lnTo>
                    <a:pt x="75" y="850"/>
                  </a:lnTo>
                  <a:lnTo>
                    <a:pt x="90" y="797"/>
                  </a:lnTo>
                  <a:lnTo>
                    <a:pt x="98" y="767"/>
                  </a:lnTo>
                  <a:lnTo>
                    <a:pt x="105" y="767"/>
                  </a:lnTo>
                  <a:lnTo>
                    <a:pt x="113" y="767"/>
                  </a:lnTo>
                  <a:lnTo>
                    <a:pt x="121" y="767"/>
                  </a:lnTo>
                  <a:lnTo>
                    <a:pt x="128" y="767"/>
                  </a:lnTo>
                  <a:lnTo>
                    <a:pt x="128" y="774"/>
                  </a:lnTo>
                  <a:lnTo>
                    <a:pt x="128" y="782"/>
                  </a:lnTo>
                  <a:lnTo>
                    <a:pt x="128" y="789"/>
                  </a:lnTo>
                  <a:lnTo>
                    <a:pt x="128" y="789"/>
                  </a:lnTo>
                  <a:lnTo>
                    <a:pt x="128" y="805"/>
                  </a:lnTo>
                  <a:lnTo>
                    <a:pt x="121" y="827"/>
                  </a:lnTo>
                  <a:lnTo>
                    <a:pt x="121" y="850"/>
                  </a:lnTo>
                  <a:lnTo>
                    <a:pt x="121" y="881"/>
                  </a:lnTo>
                  <a:lnTo>
                    <a:pt x="136" y="964"/>
                  </a:lnTo>
                  <a:lnTo>
                    <a:pt x="166" y="1025"/>
                  </a:lnTo>
                  <a:lnTo>
                    <a:pt x="219" y="1070"/>
                  </a:lnTo>
                  <a:lnTo>
                    <a:pt x="279" y="1093"/>
                  </a:lnTo>
                  <a:lnTo>
                    <a:pt x="340" y="1108"/>
                  </a:lnTo>
                  <a:lnTo>
                    <a:pt x="400" y="1108"/>
                  </a:lnTo>
                  <a:lnTo>
                    <a:pt x="491" y="1093"/>
                  </a:lnTo>
                  <a:lnTo>
                    <a:pt x="567" y="1047"/>
                  </a:lnTo>
                  <a:lnTo>
                    <a:pt x="627" y="987"/>
                  </a:lnTo>
                  <a:lnTo>
                    <a:pt x="673" y="903"/>
                  </a:lnTo>
                  <a:lnTo>
                    <a:pt x="688" y="820"/>
                  </a:lnTo>
                  <a:lnTo>
                    <a:pt x="673" y="752"/>
                  </a:lnTo>
                  <a:lnTo>
                    <a:pt x="650" y="706"/>
                  </a:lnTo>
                  <a:lnTo>
                    <a:pt x="612" y="676"/>
                  </a:lnTo>
                  <a:lnTo>
                    <a:pt x="574" y="660"/>
                  </a:lnTo>
                  <a:lnTo>
                    <a:pt x="537" y="653"/>
                  </a:lnTo>
                  <a:lnTo>
                    <a:pt x="370" y="607"/>
                  </a:lnTo>
                  <a:lnTo>
                    <a:pt x="310" y="577"/>
                  </a:lnTo>
                  <a:lnTo>
                    <a:pt x="257" y="531"/>
                  </a:lnTo>
                  <a:lnTo>
                    <a:pt x="219" y="463"/>
                  </a:lnTo>
                  <a:lnTo>
                    <a:pt x="204" y="380"/>
                  </a:lnTo>
                  <a:lnTo>
                    <a:pt x="226" y="266"/>
                  </a:lnTo>
                  <a:lnTo>
                    <a:pt x="279" y="160"/>
                  </a:lnTo>
                  <a:lnTo>
                    <a:pt x="370" y="76"/>
                  </a:lnTo>
                  <a:lnTo>
                    <a:pt x="476" y="23"/>
                  </a:lnTo>
                  <a:lnTo>
                    <a:pt x="5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24812" y="2708"/>
              <a:ext cx="408" cy="752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4" y="8"/>
                </a:cxn>
                <a:cxn ang="0">
                  <a:pos x="250" y="8"/>
                </a:cxn>
                <a:cxn ang="0">
                  <a:pos x="250" y="15"/>
                </a:cxn>
                <a:cxn ang="0">
                  <a:pos x="257" y="38"/>
                </a:cxn>
                <a:cxn ang="0">
                  <a:pos x="257" y="661"/>
                </a:cxn>
                <a:cxn ang="0">
                  <a:pos x="257" y="676"/>
                </a:cxn>
                <a:cxn ang="0">
                  <a:pos x="257" y="683"/>
                </a:cxn>
                <a:cxn ang="0">
                  <a:pos x="257" y="691"/>
                </a:cxn>
                <a:cxn ang="0">
                  <a:pos x="265" y="698"/>
                </a:cxn>
                <a:cxn ang="0">
                  <a:pos x="280" y="706"/>
                </a:cxn>
                <a:cxn ang="0">
                  <a:pos x="302" y="714"/>
                </a:cxn>
                <a:cxn ang="0">
                  <a:pos x="325" y="714"/>
                </a:cxn>
                <a:cxn ang="0">
                  <a:pos x="363" y="714"/>
                </a:cxn>
                <a:cxn ang="0">
                  <a:pos x="408" y="714"/>
                </a:cxn>
                <a:cxn ang="0">
                  <a:pos x="408" y="752"/>
                </a:cxn>
                <a:cxn ang="0">
                  <a:pos x="371" y="752"/>
                </a:cxn>
                <a:cxn ang="0">
                  <a:pos x="310" y="752"/>
                </a:cxn>
                <a:cxn ang="0">
                  <a:pos x="250" y="752"/>
                </a:cxn>
                <a:cxn ang="0">
                  <a:pos x="204" y="752"/>
                </a:cxn>
                <a:cxn ang="0">
                  <a:pos x="159" y="752"/>
                </a:cxn>
                <a:cxn ang="0">
                  <a:pos x="98" y="752"/>
                </a:cxn>
                <a:cxn ang="0">
                  <a:pos x="38" y="752"/>
                </a:cxn>
                <a:cxn ang="0">
                  <a:pos x="7" y="752"/>
                </a:cxn>
                <a:cxn ang="0">
                  <a:pos x="7" y="714"/>
                </a:cxn>
                <a:cxn ang="0">
                  <a:pos x="45" y="714"/>
                </a:cxn>
                <a:cxn ang="0">
                  <a:pos x="83" y="714"/>
                </a:cxn>
                <a:cxn ang="0">
                  <a:pos x="113" y="714"/>
                </a:cxn>
                <a:cxn ang="0">
                  <a:pos x="136" y="706"/>
                </a:cxn>
                <a:cxn ang="0">
                  <a:pos x="144" y="698"/>
                </a:cxn>
                <a:cxn ang="0">
                  <a:pos x="151" y="691"/>
                </a:cxn>
                <a:cxn ang="0">
                  <a:pos x="159" y="683"/>
                </a:cxn>
                <a:cxn ang="0">
                  <a:pos x="159" y="676"/>
                </a:cxn>
                <a:cxn ang="0">
                  <a:pos x="159" y="661"/>
                </a:cxn>
                <a:cxn ang="0">
                  <a:pos x="159" y="84"/>
                </a:cxn>
                <a:cxn ang="0">
                  <a:pos x="98" y="107"/>
                </a:cxn>
                <a:cxn ang="0">
                  <a:pos x="38" y="114"/>
                </a:cxn>
                <a:cxn ang="0">
                  <a:pos x="0" y="114"/>
                </a:cxn>
                <a:cxn ang="0">
                  <a:pos x="0" y="76"/>
                </a:cxn>
                <a:cxn ang="0">
                  <a:pos x="45" y="76"/>
                </a:cxn>
                <a:cxn ang="0">
                  <a:pos x="98" y="69"/>
                </a:cxn>
                <a:cxn ang="0">
                  <a:pos x="159" y="46"/>
                </a:cxn>
                <a:cxn ang="0">
                  <a:pos x="219" y="0"/>
                </a:cxn>
              </a:cxnLst>
              <a:rect l="0" t="0" r="r" b="b"/>
              <a:pathLst>
                <a:path w="408" h="752">
                  <a:moveTo>
                    <a:pt x="219" y="0"/>
                  </a:moveTo>
                  <a:lnTo>
                    <a:pt x="234" y="8"/>
                  </a:lnTo>
                  <a:lnTo>
                    <a:pt x="250" y="8"/>
                  </a:lnTo>
                  <a:lnTo>
                    <a:pt x="250" y="15"/>
                  </a:lnTo>
                  <a:lnTo>
                    <a:pt x="257" y="38"/>
                  </a:lnTo>
                  <a:lnTo>
                    <a:pt x="257" y="661"/>
                  </a:lnTo>
                  <a:lnTo>
                    <a:pt x="257" y="676"/>
                  </a:lnTo>
                  <a:lnTo>
                    <a:pt x="257" y="683"/>
                  </a:lnTo>
                  <a:lnTo>
                    <a:pt x="257" y="691"/>
                  </a:lnTo>
                  <a:lnTo>
                    <a:pt x="265" y="698"/>
                  </a:lnTo>
                  <a:lnTo>
                    <a:pt x="280" y="706"/>
                  </a:lnTo>
                  <a:lnTo>
                    <a:pt x="302" y="714"/>
                  </a:lnTo>
                  <a:lnTo>
                    <a:pt x="325" y="714"/>
                  </a:lnTo>
                  <a:lnTo>
                    <a:pt x="363" y="714"/>
                  </a:lnTo>
                  <a:lnTo>
                    <a:pt x="408" y="714"/>
                  </a:lnTo>
                  <a:lnTo>
                    <a:pt x="408" y="752"/>
                  </a:lnTo>
                  <a:lnTo>
                    <a:pt x="371" y="752"/>
                  </a:lnTo>
                  <a:lnTo>
                    <a:pt x="310" y="752"/>
                  </a:lnTo>
                  <a:lnTo>
                    <a:pt x="250" y="752"/>
                  </a:lnTo>
                  <a:lnTo>
                    <a:pt x="204" y="752"/>
                  </a:lnTo>
                  <a:lnTo>
                    <a:pt x="159" y="752"/>
                  </a:lnTo>
                  <a:lnTo>
                    <a:pt x="98" y="752"/>
                  </a:lnTo>
                  <a:lnTo>
                    <a:pt x="38" y="752"/>
                  </a:lnTo>
                  <a:lnTo>
                    <a:pt x="7" y="752"/>
                  </a:lnTo>
                  <a:lnTo>
                    <a:pt x="7" y="714"/>
                  </a:lnTo>
                  <a:lnTo>
                    <a:pt x="45" y="714"/>
                  </a:lnTo>
                  <a:lnTo>
                    <a:pt x="83" y="714"/>
                  </a:lnTo>
                  <a:lnTo>
                    <a:pt x="113" y="714"/>
                  </a:lnTo>
                  <a:lnTo>
                    <a:pt x="136" y="706"/>
                  </a:lnTo>
                  <a:lnTo>
                    <a:pt x="144" y="698"/>
                  </a:lnTo>
                  <a:lnTo>
                    <a:pt x="151" y="691"/>
                  </a:lnTo>
                  <a:lnTo>
                    <a:pt x="159" y="683"/>
                  </a:lnTo>
                  <a:lnTo>
                    <a:pt x="159" y="676"/>
                  </a:lnTo>
                  <a:lnTo>
                    <a:pt x="159" y="661"/>
                  </a:lnTo>
                  <a:lnTo>
                    <a:pt x="159" y="84"/>
                  </a:lnTo>
                  <a:lnTo>
                    <a:pt x="98" y="107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76"/>
                  </a:lnTo>
                  <a:lnTo>
                    <a:pt x="45" y="76"/>
                  </a:lnTo>
                  <a:lnTo>
                    <a:pt x="98" y="69"/>
                  </a:lnTo>
                  <a:lnTo>
                    <a:pt x="159" y="46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3581400"/>
            <a:ext cx="7953375" cy="7620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4572000"/>
            <a:ext cx="1905000" cy="44767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28600" y="5287375"/>
            <a:ext cx="8763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Recover the standard 1+1 LG model with </a:t>
            </a:r>
            <a:r>
              <a:rPr lang="en-US" sz="3200" dirty="0" err="1" smtClean="0">
                <a:solidFill>
                  <a:srgbClr val="C00000"/>
                </a:solidFill>
              </a:rPr>
              <a:t>superpotential</a:t>
            </a:r>
            <a:r>
              <a:rPr lang="en-US" sz="3200" dirty="0" smtClean="0">
                <a:solidFill>
                  <a:srgbClr val="C00000"/>
                </a:solidFill>
              </a:rPr>
              <a:t>: </a:t>
            </a:r>
            <a:r>
              <a:rPr lang="en-US" sz="3200" dirty="0" smtClean="0">
                <a:solidFill>
                  <a:srgbClr val="C00000"/>
                </a:solidFill>
                <a:sym typeface="Symbol" panose="05050102010706020507" pitchFamily="18" charset="2"/>
              </a:rPr>
              <a:t>Two –dimensional -</a:t>
            </a:r>
            <a:r>
              <a:rPr lang="en-US" sz="3200" dirty="0" err="1" smtClean="0">
                <a:solidFill>
                  <a:srgbClr val="C00000"/>
                </a:solidFill>
                <a:sym typeface="Symbol" panose="05050102010706020507" pitchFamily="18" charset="2"/>
              </a:rPr>
              <a:t>susy</a:t>
            </a:r>
            <a:r>
              <a:rPr lang="en-US" sz="3200" dirty="0" smtClean="0">
                <a:solidFill>
                  <a:srgbClr val="C00000"/>
                </a:solidFill>
                <a:sym typeface="Symbol" panose="05050102010706020507" pitchFamily="18" charset="2"/>
              </a:rPr>
              <a:t> </a:t>
            </a:r>
          </a:p>
          <a:p>
            <a:r>
              <a:rPr lang="en-US" sz="3200" dirty="0" smtClean="0">
                <a:solidFill>
                  <a:srgbClr val="C00000"/>
                </a:solidFill>
                <a:sym typeface="Symbol" panose="05050102010706020507" pitchFamily="18" charset="2"/>
              </a:rPr>
              <a:t>algebra </a:t>
            </a:r>
            <a:r>
              <a:rPr lang="en-US" sz="3200" dirty="0">
                <a:solidFill>
                  <a:srgbClr val="C00000"/>
                </a:solidFill>
                <a:sym typeface="Symbol" panose="05050102010706020507" pitchFamily="18" charset="2"/>
              </a:rPr>
              <a:t> </a:t>
            </a:r>
            <a:r>
              <a:rPr lang="en-US" sz="3200" dirty="0" smtClean="0">
                <a:solidFill>
                  <a:srgbClr val="C00000"/>
                </a:solidFill>
                <a:sym typeface="Symbol" panose="05050102010706020507" pitchFamily="18" charset="2"/>
              </a:rPr>
              <a:t>is manifest. </a:t>
            </a:r>
            <a:endParaRPr lang="en-US" sz="3200" dirty="0">
              <a:solidFill>
                <a:srgbClr val="C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0" y="4572000"/>
            <a:ext cx="2114550" cy="56673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Families of Theories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38200" y="2057400"/>
            <a:ext cx="830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C</a:t>
            </a:r>
            <a:r>
              <a:rPr lang="en-US" sz="3200" dirty="0" smtClean="0">
                <a:solidFill>
                  <a:srgbClr val="C00000"/>
                </a:solidFill>
              </a:rPr>
              <a:t>onsider a </a:t>
            </a:r>
            <a:r>
              <a:rPr lang="en-US" sz="3200" i="1" u="sng" dirty="0" smtClean="0">
                <a:solidFill>
                  <a:srgbClr val="C00000"/>
                </a:solidFill>
              </a:rPr>
              <a:t>family </a:t>
            </a:r>
            <a:r>
              <a:rPr lang="en-US" sz="3200" dirty="0" smtClean="0">
                <a:solidFill>
                  <a:srgbClr val="C00000"/>
                </a:solidFill>
              </a:rPr>
              <a:t>of Morse functions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286000" y="2971800"/>
            <a:ext cx="1824161" cy="571500"/>
            <a:chOff x="709" y="1683"/>
            <a:chExt cx="5190" cy="1626"/>
          </a:xfrm>
          <a:solidFill>
            <a:srgbClr val="FF0000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709" y="1792"/>
              <a:ext cx="1579" cy="1146"/>
            </a:xfrm>
            <a:custGeom>
              <a:avLst/>
              <a:gdLst/>
              <a:ahLst/>
              <a:cxnLst>
                <a:cxn ang="0">
                  <a:pos x="195" y="5"/>
                </a:cxn>
                <a:cxn ang="0">
                  <a:pos x="395" y="0"/>
                </a:cxn>
                <a:cxn ang="0">
                  <a:pos x="406" y="4"/>
                </a:cxn>
                <a:cxn ang="0">
                  <a:pos x="414" y="13"/>
                </a:cxn>
                <a:cxn ang="0">
                  <a:pos x="406" y="43"/>
                </a:cxn>
                <a:cxn ang="0">
                  <a:pos x="379" y="49"/>
                </a:cxn>
                <a:cxn ang="0">
                  <a:pos x="294" y="61"/>
                </a:cxn>
                <a:cxn ang="0">
                  <a:pos x="264" y="85"/>
                </a:cxn>
                <a:cxn ang="0">
                  <a:pos x="259" y="108"/>
                </a:cxn>
                <a:cxn ang="0">
                  <a:pos x="712" y="90"/>
                </a:cxn>
                <a:cxn ang="0">
                  <a:pos x="696" y="58"/>
                </a:cxn>
                <a:cxn ang="0">
                  <a:pos x="629" y="49"/>
                </a:cxn>
                <a:cxn ang="0">
                  <a:pos x="597" y="45"/>
                </a:cxn>
                <a:cxn ang="0">
                  <a:pos x="592" y="17"/>
                </a:cxn>
                <a:cxn ang="0">
                  <a:pos x="613" y="0"/>
                </a:cxn>
                <a:cxn ang="0">
                  <a:pos x="672" y="2"/>
                </a:cxn>
                <a:cxn ang="0">
                  <a:pos x="765" y="5"/>
                </a:cxn>
                <a:cxn ang="0">
                  <a:pos x="982" y="0"/>
                </a:cxn>
                <a:cxn ang="0">
                  <a:pos x="990" y="0"/>
                </a:cxn>
                <a:cxn ang="0">
                  <a:pos x="1000" y="5"/>
                </a:cxn>
                <a:cxn ang="0">
                  <a:pos x="1005" y="18"/>
                </a:cxn>
                <a:cxn ang="0">
                  <a:pos x="989" y="46"/>
                </a:cxn>
                <a:cxn ang="0">
                  <a:pos x="928" y="51"/>
                </a:cxn>
                <a:cxn ang="0">
                  <a:pos x="867" y="72"/>
                </a:cxn>
                <a:cxn ang="0">
                  <a:pos x="851" y="103"/>
                </a:cxn>
                <a:cxn ang="0">
                  <a:pos x="909" y="933"/>
                </a:cxn>
                <a:cxn ang="0">
                  <a:pos x="1357" y="130"/>
                </a:cxn>
                <a:cxn ang="0">
                  <a:pos x="1347" y="79"/>
                </a:cxn>
                <a:cxn ang="0">
                  <a:pos x="1302" y="54"/>
                </a:cxn>
                <a:cxn ang="0">
                  <a:pos x="1262" y="49"/>
                </a:cxn>
                <a:cxn ang="0">
                  <a:pos x="1251" y="46"/>
                </a:cxn>
                <a:cxn ang="0">
                  <a:pos x="1243" y="36"/>
                </a:cxn>
                <a:cxn ang="0">
                  <a:pos x="1249" y="7"/>
                </a:cxn>
                <a:cxn ang="0">
                  <a:pos x="1272" y="0"/>
                </a:cxn>
                <a:cxn ang="0">
                  <a:pos x="1440" y="5"/>
                </a:cxn>
                <a:cxn ang="0">
                  <a:pos x="1573" y="4"/>
                </a:cxn>
                <a:cxn ang="0">
                  <a:pos x="1579" y="15"/>
                </a:cxn>
                <a:cxn ang="0">
                  <a:pos x="1573" y="43"/>
                </a:cxn>
                <a:cxn ang="0">
                  <a:pos x="1549" y="49"/>
                </a:cxn>
                <a:cxn ang="0">
                  <a:pos x="1459" y="79"/>
                </a:cxn>
                <a:cxn ang="0">
                  <a:pos x="1403" y="139"/>
                </a:cxn>
                <a:cxn ang="0">
                  <a:pos x="1373" y="190"/>
                </a:cxn>
                <a:cxn ang="0">
                  <a:pos x="835" y="1136"/>
                </a:cxn>
                <a:cxn ang="0">
                  <a:pos x="800" y="1144"/>
                </a:cxn>
                <a:cxn ang="0">
                  <a:pos x="787" y="1102"/>
                </a:cxn>
                <a:cxn ang="0">
                  <a:pos x="249" y="1128"/>
                </a:cxn>
                <a:cxn ang="0">
                  <a:pos x="222" y="1146"/>
                </a:cxn>
                <a:cxn ang="0">
                  <a:pos x="197" y="1123"/>
                </a:cxn>
                <a:cxn ang="0">
                  <a:pos x="123" y="92"/>
                </a:cxn>
                <a:cxn ang="0">
                  <a:pos x="105" y="59"/>
                </a:cxn>
                <a:cxn ang="0">
                  <a:pos x="40" y="49"/>
                </a:cxn>
                <a:cxn ang="0">
                  <a:pos x="1" y="41"/>
                </a:cxn>
                <a:cxn ang="0">
                  <a:pos x="6" y="7"/>
                </a:cxn>
                <a:cxn ang="0">
                  <a:pos x="27" y="0"/>
                </a:cxn>
              </a:cxnLst>
              <a:rect l="0" t="0" r="r" b="b"/>
              <a:pathLst>
                <a:path w="1579" h="1146">
                  <a:moveTo>
                    <a:pt x="27" y="0"/>
                  </a:moveTo>
                  <a:lnTo>
                    <a:pt x="110" y="4"/>
                  </a:lnTo>
                  <a:lnTo>
                    <a:pt x="195" y="5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5" y="0"/>
                  </a:lnTo>
                  <a:lnTo>
                    <a:pt x="398" y="0"/>
                  </a:lnTo>
                  <a:lnTo>
                    <a:pt x="401" y="2"/>
                  </a:lnTo>
                  <a:lnTo>
                    <a:pt x="406" y="4"/>
                  </a:lnTo>
                  <a:lnTo>
                    <a:pt x="409" y="5"/>
                  </a:lnTo>
                  <a:lnTo>
                    <a:pt x="411" y="9"/>
                  </a:lnTo>
                  <a:lnTo>
                    <a:pt x="414" y="13"/>
                  </a:lnTo>
                  <a:lnTo>
                    <a:pt x="414" y="18"/>
                  </a:lnTo>
                  <a:lnTo>
                    <a:pt x="413" y="33"/>
                  </a:lnTo>
                  <a:lnTo>
                    <a:pt x="406" y="43"/>
                  </a:lnTo>
                  <a:lnTo>
                    <a:pt x="400" y="46"/>
                  </a:lnTo>
                  <a:lnTo>
                    <a:pt x="390" y="49"/>
                  </a:lnTo>
                  <a:lnTo>
                    <a:pt x="379" y="49"/>
                  </a:lnTo>
                  <a:lnTo>
                    <a:pt x="344" y="51"/>
                  </a:lnTo>
                  <a:lnTo>
                    <a:pt x="315" y="56"/>
                  </a:lnTo>
                  <a:lnTo>
                    <a:pt x="294" y="61"/>
                  </a:lnTo>
                  <a:lnTo>
                    <a:pt x="280" y="69"/>
                  </a:lnTo>
                  <a:lnTo>
                    <a:pt x="270" y="77"/>
                  </a:lnTo>
                  <a:lnTo>
                    <a:pt x="264" y="85"/>
                  </a:lnTo>
                  <a:lnTo>
                    <a:pt x="261" y="94"/>
                  </a:lnTo>
                  <a:lnTo>
                    <a:pt x="259" y="102"/>
                  </a:lnTo>
                  <a:lnTo>
                    <a:pt x="259" y="108"/>
                  </a:lnTo>
                  <a:lnTo>
                    <a:pt x="320" y="933"/>
                  </a:lnTo>
                  <a:lnTo>
                    <a:pt x="721" y="215"/>
                  </a:lnTo>
                  <a:lnTo>
                    <a:pt x="712" y="90"/>
                  </a:lnTo>
                  <a:lnTo>
                    <a:pt x="710" y="76"/>
                  </a:lnTo>
                  <a:lnTo>
                    <a:pt x="705" y="66"/>
                  </a:lnTo>
                  <a:lnTo>
                    <a:pt x="696" y="58"/>
                  </a:lnTo>
                  <a:lnTo>
                    <a:pt x="681" y="53"/>
                  </a:lnTo>
                  <a:lnTo>
                    <a:pt x="659" y="49"/>
                  </a:lnTo>
                  <a:lnTo>
                    <a:pt x="629" y="49"/>
                  </a:lnTo>
                  <a:lnTo>
                    <a:pt x="616" y="49"/>
                  </a:lnTo>
                  <a:lnTo>
                    <a:pt x="606" y="48"/>
                  </a:lnTo>
                  <a:lnTo>
                    <a:pt x="597" y="45"/>
                  </a:lnTo>
                  <a:lnTo>
                    <a:pt x="592" y="40"/>
                  </a:lnTo>
                  <a:lnTo>
                    <a:pt x="589" y="31"/>
                  </a:lnTo>
                  <a:lnTo>
                    <a:pt x="592" y="17"/>
                  </a:lnTo>
                  <a:lnTo>
                    <a:pt x="598" y="7"/>
                  </a:lnTo>
                  <a:lnTo>
                    <a:pt x="606" y="2"/>
                  </a:lnTo>
                  <a:lnTo>
                    <a:pt x="613" y="0"/>
                  </a:lnTo>
                  <a:lnTo>
                    <a:pt x="619" y="0"/>
                  </a:lnTo>
                  <a:lnTo>
                    <a:pt x="643" y="0"/>
                  </a:lnTo>
                  <a:lnTo>
                    <a:pt x="672" y="2"/>
                  </a:lnTo>
                  <a:lnTo>
                    <a:pt x="704" y="4"/>
                  </a:lnTo>
                  <a:lnTo>
                    <a:pt x="736" y="4"/>
                  </a:lnTo>
                  <a:lnTo>
                    <a:pt x="765" y="5"/>
                  </a:lnTo>
                  <a:lnTo>
                    <a:pt x="787" y="5"/>
                  </a:lnTo>
                  <a:lnTo>
                    <a:pt x="885" y="4"/>
                  </a:lnTo>
                  <a:lnTo>
                    <a:pt x="982" y="0"/>
                  </a:lnTo>
                  <a:lnTo>
                    <a:pt x="984" y="0"/>
                  </a:lnTo>
                  <a:lnTo>
                    <a:pt x="987" y="0"/>
                  </a:lnTo>
                  <a:lnTo>
                    <a:pt x="990" y="0"/>
                  </a:lnTo>
                  <a:lnTo>
                    <a:pt x="993" y="2"/>
                  </a:lnTo>
                  <a:lnTo>
                    <a:pt x="997" y="4"/>
                  </a:lnTo>
                  <a:lnTo>
                    <a:pt x="1000" y="5"/>
                  </a:lnTo>
                  <a:lnTo>
                    <a:pt x="1001" y="9"/>
                  </a:lnTo>
                  <a:lnTo>
                    <a:pt x="1003" y="13"/>
                  </a:lnTo>
                  <a:lnTo>
                    <a:pt x="1005" y="18"/>
                  </a:lnTo>
                  <a:lnTo>
                    <a:pt x="1003" y="33"/>
                  </a:lnTo>
                  <a:lnTo>
                    <a:pt x="997" y="43"/>
                  </a:lnTo>
                  <a:lnTo>
                    <a:pt x="989" y="46"/>
                  </a:lnTo>
                  <a:lnTo>
                    <a:pt x="977" y="49"/>
                  </a:lnTo>
                  <a:lnTo>
                    <a:pt x="961" y="49"/>
                  </a:lnTo>
                  <a:lnTo>
                    <a:pt x="928" y="51"/>
                  </a:lnTo>
                  <a:lnTo>
                    <a:pt x="901" y="56"/>
                  </a:lnTo>
                  <a:lnTo>
                    <a:pt x="881" y="63"/>
                  </a:lnTo>
                  <a:lnTo>
                    <a:pt x="867" y="72"/>
                  </a:lnTo>
                  <a:lnTo>
                    <a:pt x="859" y="82"/>
                  </a:lnTo>
                  <a:lnTo>
                    <a:pt x="854" y="92"/>
                  </a:lnTo>
                  <a:lnTo>
                    <a:pt x="851" y="103"/>
                  </a:lnTo>
                  <a:lnTo>
                    <a:pt x="851" y="115"/>
                  </a:lnTo>
                  <a:lnTo>
                    <a:pt x="853" y="126"/>
                  </a:lnTo>
                  <a:lnTo>
                    <a:pt x="909" y="933"/>
                  </a:lnTo>
                  <a:lnTo>
                    <a:pt x="1339" y="167"/>
                  </a:lnTo>
                  <a:lnTo>
                    <a:pt x="1350" y="146"/>
                  </a:lnTo>
                  <a:lnTo>
                    <a:pt x="1357" y="130"/>
                  </a:lnTo>
                  <a:lnTo>
                    <a:pt x="1360" y="113"/>
                  </a:lnTo>
                  <a:lnTo>
                    <a:pt x="1357" y="94"/>
                  </a:lnTo>
                  <a:lnTo>
                    <a:pt x="1347" y="79"/>
                  </a:lnTo>
                  <a:lnTo>
                    <a:pt x="1334" y="67"/>
                  </a:lnTo>
                  <a:lnTo>
                    <a:pt x="1318" y="59"/>
                  </a:lnTo>
                  <a:lnTo>
                    <a:pt x="1302" y="54"/>
                  </a:lnTo>
                  <a:lnTo>
                    <a:pt x="1283" y="51"/>
                  </a:lnTo>
                  <a:lnTo>
                    <a:pt x="1267" y="49"/>
                  </a:lnTo>
                  <a:lnTo>
                    <a:pt x="1262" y="49"/>
                  </a:lnTo>
                  <a:lnTo>
                    <a:pt x="1259" y="49"/>
                  </a:lnTo>
                  <a:lnTo>
                    <a:pt x="1254" y="48"/>
                  </a:lnTo>
                  <a:lnTo>
                    <a:pt x="1251" y="46"/>
                  </a:lnTo>
                  <a:lnTo>
                    <a:pt x="1248" y="45"/>
                  </a:lnTo>
                  <a:lnTo>
                    <a:pt x="1245" y="41"/>
                  </a:lnTo>
                  <a:lnTo>
                    <a:pt x="1243" y="36"/>
                  </a:lnTo>
                  <a:lnTo>
                    <a:pt x="1241" y="31"/>
                  </a:lnTo>
                  <a:lnTo>
                    <a:pt x="1245" y="17"/>
                  </a:lnTo>
                  <a:lnTo>
                    <a:pt x="1249" y="7"/>
                  </a:lnTo>
                  <a:lnTo>
                    <a:pt x="1257" y="2"/>
                  </a:lnTo>
                  <a:lnTo>
                    <a:pt x="1265" y="0"/>
                  </a:lnTo>
                  <a:lnTo>
                    <a:pt x="1272" y="0"/>
                  </a:lnTo>
                  <a:lnTo>
                    <a:pt x="1326" y="2"/>
                  </a:lnTo>
                  <a:lnTo>
                    <a:pt x="1384" y="4"/>
                  </a:lnTo>
                  <a:lnTo>
                    <a:pt x="1440" y="5"/>
                  </a:lnTo>
                  <a:lnTo>
                    <a:pt x="1561" y="0"/>
                  </a:lnTo>
                  <a:lnTo>
                    <a:pt x="1568" y="0"/>
                  </a:lnTo>
                  <a:lnTo>
                    <a:pt x="1573" y="4"/>
                  </a:lnTo>
                  <a:lnTo>
                    <a:pt x="1576" y="7"/>
                  </a:lnTo>
                  <a:lnTo>
                    <a:pt x="1577" y="10"/>
                  </a:lnTo>
                  <a:lnTo>
                    <a:pt x="1579" y="15"/>
                  </a:lnTo>
                  <a:lnTo>
                    <a:pt x="1579" y="18"/>
                  </a:lnTo>
                  <a:lnTo>
                    <a:pt x="1577" y="33"/>
                  </a:lnTo>
                  <a:lnTo>
                    <a:pt x="1573" y="43"/>
                  </a:lnTo>
                  <a:lnTo>
                    <a:pt x="1566" y="48"/>
                  </a:lnTo>
                  <a:lnTo>
                    <a:pt x="1558" y="49"/>
                  </a:lnTo>
                  <a:lnTo>
                    <a:pt x="1549" y="49"/>
                  </a:lnTo>
                  <a:lnTo>
                    <a:pt x="1515" y="54"/>
                  </a:lnTo>
                  <a:lnTo>
                    <a:pt x="1485" y="66"/>
                  </a:lnTo>
                  <a:lnTo>
                    <a:pt x="1459" y="79"/>
                  </a:lnTo>
                  <a:lnTo>
                    <a:pt x="1438" y="97"/>
                  </a:lnTo>
                  <a:lnTo>
                    <a:pt x="1419" y="117"/>
                  </a:lnTo>
                  <a:lnTo>
                    <a:pt x="1403" y="139"/>
                  </a:lnTo>
                  <a:lnTo>
                    <a:pt x="1387" y="164"/>
                  </a:lnTo>
                  <a:lnTo>
                    <a:pt x="1373" y="190"/>
                  </a:lnTo>
                  <a:lnTo>
                    <a:pt x="1373" y="190"/>
                  </a:lnTo>
                  <a:lnTo>
                    <a:pt x="849" y="1115"/>
                  </a:lnTo>
                  <a:lnTo>
                    <a:pt x="843" y="1126"/>
                  </a:lnTo>
                  <a:lnTo>
                    <a:pt x="835" y="1136"/>
                  </a:lnTo>
                  <a:lnTo>
                    <a:pt x="825" y="1143"/>
                  </a:lnTo>
                  <a:lnTo>
                    <a:pt x="813" y="1146"/>
                  </a:lnTo>
                  <a:lnTo>
                    <a:pt x="800" y="1144"/>
                  </a:lnTo>
                  <a:lnTo>
                    <a:pt x="793" y="1138"/>
                  </a:lnTo>
                  <a:lnTo>
                    <a:pt x="789" y="1125"/>
                  </a:lnTo>
                  <a:lnTo>
                    <a:pt x="787" y="1102"/>
                  </a:lnTo>
                  <a:lnTo>
                    <a:pt x="726" y="282"/>
                  </a:lnTo>
                  <a:lnTo>
                    <a:pt x="259" y="1113"/>
                  </a:lnTo>
                  <a:lnTo>
                    <a:pt x="249" y="1128"/>
                  </a:lnTo>
                  <a:lnTo>
                    <a:pt x="241" y="1138"/>
                  </a:lnTo>
                  <a:lnTo>
                    <a:pt x="233" y="1144"/>
                  </a:lnTo>
                  <a:lnTo>
                    <a:pt x="222" y="1146"/>
                  </a:lnTo>
                  <a:lnTo>
                    <a:pt x="208" y="1143"/>
                  </a:lnTo>
                  <a:lnTo>
                    <a:pt x="200" y="1136"/>
                  </a:lnTo>
                  <a:lnTo>
                    <a:pt x="197" y="1123"/>
                  </a:lnTo>
                  <a:lnTo>
                    <a:pt x="195" y="1102"/>
                  </a:lnTo>
                  <a:lnTo>
                    <a:pt x="125" y="110"/>
                  </a:lnTo>
                  <a:lnTo>
                    <a:pt x="123" y="92"/>
                  </a:lnTo>
                  <a:lnTo>
                    <a:pt x="120" y="77"/>
                  </a:lnTo>
                  <a:lnTo>
                    <a:pt x="113" y="67"/>
                  </a:lnTo>
                  <a:lnTo>
                    <a:pt x="105" y="59"/>
                  </a:lnTo>
                  <a:lnTo>
                    <a:pt x="91" y="53"/>
                  </a:lnTo>
                  <a:lnTo>
                    <a:pt x="69" y="49"/>
                  </a:lnTo>
                  <a:lnTo>
                    <a:pt x="40" y="49"/>
                  </a:lnTo>
                  <a:lnTo>
                    <a:pt x="22" y="49"/>
                  </a:lnTo>
                  <a:lnTo>
                    <a:pt x="9" y="46"/>
                  </a:lnTo>
                  <a:lnTo>
                    <a:pt x="1" y="41"/>
                  </a:lnTo>
                  <a:lnTo>
                    <a:pt x="0" y="31"/>
                  </a:lnTo>
                  <a:lnTo>
                    <a:pt x="1" y="17"/>
                  </a:lnTo>
                  <a:lnTo>
                    <a:pt x="6" y="7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2507" y="1683"/>
              <a:ext cx="370" cy="1626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5" y="3"/>
                </a:cxn>
                <a:cxn ang="0">
                  <a:pos x="368" y="11"/>
                </a:cxn>
                <a:cxn ang="0">
                  <a:pos x="370" y="18"/>
                </a:cxn>
                <a:cxn ang="0">
                  <a:pos x="368" y="21"/>
                </a:cxn>
                <a:cxn ang="0">
                  <a:pos x="365" y="26"/>
                </a:cxn>
                <a:cxn ang="0">
                  <a:pos x="359" y="32"/>
                </a:cxn>
                <a:cxn ang="0">
                  <a:pos x="347" y="42"/>
                </a:cxn>
                <a:cxn ang="0">
                  <a:pos x="245" y="175"/>
                </a:cxn>
                <a:cxn ang="0">
                  <a:pos x="173" y="320"/>
                </a:cxn>
                <a:cxn ang="0">
                  <a:pos x="125" y="478"/>
                </a:cxn>
                <a:cxn ang="0">
                  <a:pos x="99" y="643"/>
                </a:cxn>
                <a:cxn ang="0">
                  <a:pos x="91" y="813"/>
                </a:cxn>
                <a:cxn ang="0">
                  <a:pos x="98" y="952"/>
                </a:cxn>
                <a:cxn ang="0">
                  <a:pos x="117" y="1099"/>
                </a:cxn>
                <a:cxn ang="0">
                  <a:pos x="152" y="1245"/>
                </a:cxn>
                <a:cxn ang="0">
                  <a:pos x="210" y="1386"/>
                </a:cxn>
                <a:cxn ang="0">
                  <a:pos x="291" y="1515"/>
                </a:cxn>
                <a:cxn ang="0">
                  <a:pos x="355" y="1587"/>
                </a:cxn>
                <a:cxn ang="0">
                  <a:pos x="368" y="1603"/>
                </a:cxn>
                <a:cxn ang="0">
                  <a:pos x="370" y="1610"/>
                </a:cxn>
                <a:cxn ang="0">
                  <a:pos x="368" y="1616"/>
                </a:cxn>
                <a:cxn ang="0">
                  <a:pos x="362" y="1623"/>
                </a:cxn>
                <a:cxn ang="0">
                  <a:pos x="352" y="1626"/>
                </a:cxn>
                <a:cxn ang="0">
                  <a:pos x="333" y="1615"/>
                </a:cxn>
                <a:cxn ang="0">
                  <a:pos x="295" y="1584"/>
                </a:cxn>
                <a:cxn ang="0">
                  <a:pos x="245" y="1533"/>
                </a:cxn>
                <a:cxn ang="0">
                  <a:pos x="189" y="1463"/>
                </a:cxn>
                <a:cxn ang="0">
                  <a:pos x="131" y="1371"/>
                </a:cxn>
                <a:cxn ang="0">
                  <a:pos x="71" y="1240"/>
                </a:cxn>
                <a:cxn ang="0">
                  <a:pos x="26" y="1083"/>
                </a:cxn>
                <a:cxn ang="0">
                  <a:pos x="5" y="937"/>
                </a:cxn>
                <a:cxn ang="0">
                  <a:pos x="0" y="813"/>
                </a:cxn>
                <a:cxn ang="0">
                  <a:pos x="8" y="664"/>
                </a:cxn>
                <a:cxn ang="0">
                  <a:pos x="39" y="494"/>
                </a:cxn>
                <a:cxn ang="0">
                  <a:pos x="99" y="317"/>
                </a:cxn>
                <a:cxn ang="0">
                  <a:pos x="155" y="212"/>
                </a:cxn>
                <a:cxn ang="0">
                  <a:pos x="213" y="129"/>
                </a:cxn>
                <a:cxn ang="0">
                  <a:pos x="269" y="67"/>
                </a:cxn>
                <a:cxn ang="0">
                  <a:pos x="315" y="24"/>
                </a:cxn>
                <a:cxn ang="0">
                  <a:pos x="344" y="3"/>
                </a:cxn>
              </a:cxnLst>
              <a:rect l="0" t="0" r="r" b="b"/>
              <a:pathLst>
                <a:path w="370" h="1626">
                  <a:moveTo>
                    <a:pt x="352" y="0"/>
                  </a:moveTo>
                  <a:lnTo>
                    <a:pt x="357" y="0"/>
                  </a:lnTo>
                  <a:lnTo>
                    <a:pt x="360" y="1"/>
                  </a:lnTo>
                  <a:lnTo>
                    <a:pt x="365" y="3"/>
                  </a:lnTo>
                  <a:lnTo>
                    <a:pt x="367" y="8"/>
                  </a:lnTo>
                  <a:lnTo>
                    <a:pt x="368" y="11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9"/>
                  </a:lnTo>
                  <a:lnTo>
                    <a:pt x="368" y="21"/>
                  </a:lnTo>
                  <a:lnTo>
                    <a:pt x="367" y="23"/>
                  </a:lnTo>
                  <a:lnTo>
                    <a:pt x="365" y="26"/>
                  </a:lnTo>
                  <a:lnTo>
                    <a:pt x="363" y="29"/>
                  </a:lnTo>
                  <a:lnTo>
                    <a:pt x="359" y="32"/>
                  </a:lnTo>
                  <a:lnTo>
                    <a:pt x="354" y="37"/>
                  </a:lnTo>
                  <a:lnTo>
                    <a:pt x="347" y="42"/>
                  </a:lnTo>
                  <a:lnTo>
                    <a:pt x="293" y="106"/>
                  </a:lnTo>
                  <a:lnTo>
                    <a:pt x="245" y="175"/>
                  </a:lnTo>
                  <a:lnTo>
                    <a:pt x="207" y="245"/>
                  </a:lnTo>
                  <a:lnTo>
                    <a:pt x="173" y="320"/>
                  </a:lnTo>
                  <a:lnTo>
                    <a:pt x="146" y="397"/>
                  </a:lnTo>
                  <a:lnTo>
                    <a:pt x="125" y="478"/>
                  </a:lnTo>
                  <a:lnTo>
                    <a:pt x="111" y="559"/>
                  </a:lnTo>
                  <a:lnTo>
                    <a:pt x="99" y="643"/>
                  </a:lnTo>
                  <a:lnTo>
                    <a:pt x="93" y="728"/>
                  </a:lnTo>
                  <a:lnTo>
                    <a:pt x="91" y="813"/>
                  </a:lnTo>
                  <a:lnTo>
                    <a:pt x="93" y="882"/>
                  </a:lnTo>
                  <a:lnTo>
                    <a:pt x="98" y="952"/>
                  </a:lnTo>
                  <a:lnTo>
                    <a:pt x="106" y="1026"/>
                  </a:lnTo>
                  <a:lnTo>
                    <a:pt x="117" y="1099"/>
                  </a:lnTo>
                  <a:lnTo>
                    <a:pt x="133" y="1173"/>
                  </a:lnTo>
                  <a:lnTo>
                    <a:pt x="152" y="1245"/>
                  </a:lnTo>
                  <a:lnTo>
                    <a:pt x="178" y="1317"/>
                  </a:lnTo>
                  <a:lnTo>
                    <a:pt x="210" y="1386"/>
                  </a:lnTo>
                  <a:lnTo>
                    <a:pt x="247" y="1453"/>
                  </a:lnTo>
                  <a:lnTo>
                    <a:pt x="291" y="1515"/>
                  </a:lnTo>
                  <a:lnTo>
                    <a:pt x="343" y="1574"/>
                  </a:lnTo>
                  <a:lnTo>
                    <a:pt x="355" y="1587"/>
                  </a:lnTo>
                  <a:lnTo>
                    <a:pt x="363" y="1597"/>
                  </a:lnTo>
                  <a:lnTo>
                    <a:pt x="368" y="1603"/>
                  </a:lnTo>
                  <a:lnTo>
                    <a:pt x="370" y="1607"/>
                  </a:lnTo>
                  <a:lnTo>
                    <a:pt x="370" y="1610"/>
                  </a:lnTo>
                  <a:lnTo>
                    <a:pt x="370" y="1610"/>
                  </a:lnTo>
                  <a:lnTo>
                    <a:pt x="368" y="1616"/>
                  </a:lnTo>
                  <a:lnTo>
                    <a:pt x="367" y="1620"/>
                  </a:lnTo>
                  <a:lnTo>
                    <a:pt x="362" y="1623"/>
                  </a:lnTo>
                  <a:lnTo>
                    <a:pt x="357" y="1625"/>
                  </a:lnTo>
                  <a:lnTo>
                    <a:pt x="352" y="1626"/>
                  </a:lnTo>
                  <a:lnTo>
                    <a:pt x="344" y="1623"/>
                  </a:lnTo>
                  <a:lnTo>
                    <a:pt x="333" y="1615"/>
                  </a:lnTo>
                  <a:lnTo>
                    <a:pt x="315" y="1602"/>
                  </a:lnTo>
                  <a:lnTo>
                    <a:pt x="295" y="1584"/>
                  </a:lnTo>
                  <a:lnTo>
                    <a:pt x="271" y="1561"/>
                  </a:lnTo>
                  <a:lnTo>
                    <a:pt x="245" y="1533"/>
                  </a:lnTo>
                  <a:lnTo>
                    <a:pt x="216" y="1500"/>
                  </a:lnTo>
                  <a:lnTo>
                    <a:pt x="189" y="1463"/>
                  </a:lnTo>
                  <a:lnTo>
                    <a:pt x="160" y="1420"/>
                  </a:lnTo>
                  <a:lnTo>
                    <a:pt x="131" y="1371"/>
                  </a:lnTo>
                  <a:lnTo>
                    <a:pt x="104" y="1319"/>
                  </a:lnTo>
                  <a:lnTo>
                    <a:pt x="71" y="1240"/>
                  </a:lnTo>
                  <a:lnTo>
                    <a:pt x="45" y="1162"/>
                  </a:lnTo>
                  <a:lnTo>
                    <a:pt x="26" y="1083"/>
                  </a:lnTo>
                  <a:lnTo>
                    <a:pt x="13" y="1008"/>
                  </a:lnTo>
                  <a:lnTo>
                    <a:pt x="5" y="937"/>
                  </a:lnTo>
                  <a:lnTo>
                    <a:pt x="0" y="872"/>
                  </a:lnTo>
                  <a:lnTo>
                    <a:pt x="0" y="813"/>
                  </a:lnTo>
                  <a:lnTo>
                    <a:pt x="2" y="741"/>
                  </a:lnTo>
                  <a:lnTo>
                    <a:pt x="8" y="664"/>
                  </a:lnTo>
                  <a:lnTo>
                    <a:pt x="19" y="581"/>
                  </a:lnTo>
                  <a:lnTo>
                    <a:pt x="39" y="494"/>
                  </a:lnTo>
                  <a:lnTo>
                    <a:pt x="64" y="406"/>
                  </a:lnTo>
                  <a:lnTo>
                    <a:pt x="99" y="317"/>
                  </a:lnTo>
                  <a:lnTo>
                    <a:pt x="127" y="263"/>
                  </a:lnTo>
                  <a:lnTo>
                    <a:pt x="155" y="212"/>
                  </a:lnTo>
                  <a:lnTo>
                    <a:pt x="184" y="168"/>
                  </a:lnTo>
                  <a:lnTo>
                    <a:pt x="213" y="129"/>
                  </a:lnTo>
                  <a:lnTo>
                    <a:pt x="242" y="96"/>
                  </a:lnTo>
                  <a:lnTo>
                    <a:pt x="269" y="67"/>
                  </a:lnTo>
                  <a:lnTo>
                    <a:pt x="293" y="42"/>
                  </a:lnTo>
                  <a:lnTo>
                    <a:pt x="315" y="24"/>
                  </a:lnTo>
                  <a:lnTo>
                    <a:pt x="331" y="11"/>
                  </a:lnTo>
                  <a:lnTo>
                    <a:pt x="344" y="3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 noEditPoints="1"/>
            </p:cNvSpPr>
            <p:nvPr/>
          </p:nvSpPr>
          <p:spPr bwMode="auto">
            <a:xfrm>
              <a:off x="3042" y="1774"/>
              <a:ext cx="833" cy="1460"/>
            </a:xfrm>
            <a:custGeom>
              <a:avLst/>
              <a:gdLst/>
              <a:ahLst/>
              <a:cxnLst>
                <a:cxn ang="0">
                  <a:pos x="408" y="1105"/>
                </a:cxn>
                <a:cxn ang="0">
                  <a:pos x="545" y="1041"/>
                </a:cxn>
                <a:cxn ang="0">
                  <a:pos x="646" y="935"/>
                </a:cxn>
                <a:cxn ang="0">
                  <a:pos x="707" y="804"/>
                </a:cxn>
                <a:cxn ang="0">
                  <a:pos x="729" y="668"/>
                </a:cxn>
                <a:cxn ang="0">
                  <a:pos x="700" y="547"/>
                </a:cxn>
                <a:cxn ang="0">
                  <a:pos x="627" y="473"/>
                </a:cxn>
                <a:cxn ang="0">
                  <a:pos x="520" y="442"/>
                </a:cxn>
                <a:cxn ang="0">
                  <a:pos x="366" y="470"/>
                </a:cxn>
                <a:cxn ang="0">
                  <a:pos x="235" y="562"/>
                </a:cxn>
                <a:cxn ang="0">
                  <a:pos x="147" y="691"/>
                </a:cxn>
                <a:cxn ang="0">
                  <a:pos x="107" y="838"/>
                </a:cxn>
                <a:cxn ang="0">
                  <a:pos x="116" y="972"/>
                </a:cxn>
                <a:cxn ang="0">
                  <a:pos x="172" y="1059"/>
                </a:cxn>
                <a:cxn ang="0">
                  <a:pos x="254" y="1103"/>
                </a:cxn>
                <a:cxn ang="0">
                  <a:pos x="476" y="442"/>
                </a:cxn>
                <a:cxn ang="0">
                  <a:pos x="614" y="4"/>
                </a:cxn>
                <a:cxn ang="0">
                  <a:pos x="620" y="12"/>
                </a:cxn>
                <a:cxn ang="0">
                  <a:pos x="622" y="15"/>
                </a:cxn>
                <a:cxn ang="0">
                  <a:pos x="619" y="25"/>
                </a:cxn>
                <a:cxn ang="0">
                  <a:pos x="617" y="36"/>
                </a:cxn>
                <a:cxn ang="0">
                  <a:pos x="580" y="414"/>
                </a:cxn>
                <a:cxn ang="0">
                  <a:pos x="705" y="463"/>
                </a:cxn>
                <a:cxn ang="0">
                  <a:pos x="785" y="542"/>
                </a:cxn>
                <a:cxn ang="0">
                  <a:pos x="827" y="637"/>
                </a:cxn>
                <a:cxn ang="0">
                  <a:pos x="828" y="761"/>
                </a:cxn>
                <a:cxn ang="0">
                  <a:pos x="752" y="930"/>
                </a:cxn>
                <a:cxn ang="0">
                  <a:pos x="606" y="1066"/>
                </a:cxn>
                <a:cxn ang="0">
                  <a:pos x="416" y="1141"/>
                </a:cxn>
                <a:cxn ang="0">
                  <a:pos x="283" y="1404"/>
                </a:cxn>
                <a:cxn ang="0">
                  <a:pos x="272" y="1450"/>
                </a:cxn>
                <a:cxn ang="0">
                  <a:pos x="262" y="1460"/>
                </a:cxn>
                <a:cxn ang="0">
                  <a:pos x="248" y="1460"/>
                </a:cxn>
                <a:cxn ang="0">
                  <a:pos x="240" y="1458"/>
                </a:cxn>
                <a:cxn ang="0">
                  <a:pos x="235" y="1449"/>
                </a:cxn>
                <a:cxn ang="0">
                  <a:pos x="238" y="1421"/>
                </a:cxn>
                <a:cxn ang="0">
                  <a:pos x="259" y="1336"/>
                </a:cxn>
                <a:cxn ang="0">
                  <a:pos x="304" y="1149"/>
                </a:cxn>
                <a:cxn ang="0">
                  <a:pos x="153" y="1108"/>
                </a:cxn>
                <a:cxn ang="0">
                  <a:pos x="51" y="1020"/>
                </a:cxn>
                <a:cxn ang="0">
                  <a:pos x="3" y="900"/>
                </a:cxn>
                <a:cxn ang="0">
                  <a:pos x="20" y="735"/>
                </a:cxn>
                <a:cxn ang="0">
                  <a:pos x="124" y="575"/>
                </a:cxn>
                <a:cxn ang="0">
                  <a:pos x="288" y="457"/>
                </a:cxn>
                <a:cxn ang="0">
                  <a:pos x="486" y="406"/>
                </a:cxn>
                <a:cxn ang="0">
                  <a:pos x="587" y="7"/>
                </a:cxn>
              </a:cxnLst>
              <a:rect l="0" t="0" r="r" b="b"/>
              <a:pathLst>
                <a:path w="833" h="1460">
                  <a:moveTo>
                    <a:pt x="520" y="442"/>
                  </a:moveTo>
                  <a:lnTo>
                    <a:pt x="353" y="1113"/>
                  </a:lnTo>
                  <a:lnTo>
                    <a:pt x="408" y="1105"/>
                  </a:lnTo>
                  <a:lnTo>
                    <a:pt x="457" y="1089"/>
                  </a:lnTo>
                  <a:lnTo>
                    <a:pt x="502" y="1067"/>
                  </a:lnTo>
                  <a:lnTo>
                    <a:pt x="545" y="1041"/>
                  </a:lnTo>
                  <a:lnTo>
                    <a:pt x="582" y="1010"/>
                  </a:lnTo>
                  <a:lnTo>
                    <a:pt x="616" y="974"/>
                  </a:lnTo>
                  <a:lnTo>
                    <a:pt x="646" y="935"/>
                  </a:lnTo>
                  <a:lnTo>
                    <a:pt x="670" y="892"/>
                  </a:lnTo>
                  <a:lnTo>
                    <a:pt x="691" y="850"/>
                  </a:lnTo>
                  <a:lnTo>
                    <a:pt x="707" y="804"/>
                  </a:lnTo>
                  <a:lnTo>
                    <a:pt x="720" y="758"/>
                  </a:lnTo>
                  <a:lnTo>
                    <a:pt x="726" y="712"/>
                  </a:lnTo>
                  <a:lnTo>
                    <a:pt x="729" y="668"/>
                  </a:lnTo>
                  <a:lnTo>
                    <a:pt x="726" y="622"/>
                  </a:lnTo>
                  <a:lnTo>
                    <a:pt x="716" y="583"/>
                  </a:lnTo>
                  <a:lnTo>
                    <a:pt x="700" y="547"/>
                  </a:lnTo>
                  <a:lnTo>
                    <a:pt x="681" y="517"/>
                  </a:lnTo>
                  <a:lnTo>
                    <a:pt x="656" y="493"/>
                  </a:lnTo>
                  <a:lnTo>
                    <a:pt x="627" y="473"/>
                  </a:lnTo>
                  <a:lnTo>
                    <a:pt x="593" y="459"/>
                  </a:lnTo>
                  <a:lnTo>
                    <a:pt x="558" y="447"/>
                  </a:lnTo>
                  <a:lnTo>
                    <a:pt x="520" y="442"/>
                  </a:lnTo>
                  <a:close/>
                  <a:moveTo>
                    <a:pt x="476" y="442"/>
                  </a:moveTo>
                  <a:lnTo>
                    <a:pt x="419" y="452"/>
                  </a:lnTo>
                  <a:lnTo>
                    <a:pt x="366" y="470"/>
                  </a:lnTo>
                  <a:lnTo>
                    <a:pt x="318" y="495"/>
                  </a:lnTo>
                  <a:lnTo>
                    <a:pt x="275" y="526"/>
                  </a:lnTo>
                  <a:lnTo>
                    <a:pt x="235" y="562"/>
                  </a:lnTo>
                  <a:lnTo>
                    <a:pt x="201" y="601"/>
                  </a:lnTo>
                  <a:lnTo>
                    <a:pt x="172" y="645"/>
                  </a:lnTo>
                  <a:lnTo>
                    <a:pt x="147" y="691"/>
                  </a:lnTo>
                  <a:lnTo>
                    <a:pt x="129" y="740"/>
                  </a:lnTo>
                  <a:lnTo>
                    <a:pt x="115" y="789"/>
                  </a:lnTo>
                  <a:lnTo>
                    <a:pt x="107" y="838"/>
                  </a:lnTo>
                  <a:lnTo>
                    <a:pt x="104" y="887"/>
                  </a:lnTo>
                  <a:lnTo>
                    <a:pt x="107" y="933"/>
                  </a:lnTo>
                  <a:lnTo>
                    <a:pt x="116" y="972"/>
                  </a:lnTo>
                  <a:lnTo>
                    <a:pt x="131" y="1007"/>
                  </a:lnTo>
                  <a:lnTo>
                    <a:pt x="150" y="1035"/>
                  </a:lnTo>
                  <a:lnTo>
                    <a:pt x="172" y="1059"/>
                  </a:lnTo>
                  <a:lnTo>
                    <a:pt x="198" y="1077"/>
                  </a:lnTo>
                  <a:lnTo>
                    <a:pt x="225" y="1092"/>
                  </a:lnTo>
                  <a:lnTo>
                    <a:pt x="254" y="1103"/>
                  </a:lnTo>
                  <a:lnTo>
                    <a:pt x="284" y="1110"/>
                  </a:lnTo>
                  <a:lnTo>
                    <a:pt x="313" y="1113"/>
                  </a:lnTo>
                  <a:lnTo>
                    <a:pt x="476" y="442"/>
                  </a:lnTo>
                  <a:close/>
                  <a:moveTo>
                    <a:pt x="604" y="0"/>
                  </a:moveTo>
                  <a:lnTo>
                    <a:pt x="609" y="2"/>
                  </a:lnTo>
                  <a:lnTo>
                    <a:pt x="614" y="4"/>
                  </a:lnTo>
                  <a:lnTo>
                    <a:pt x="617" y="5"/>
                  </a:lnTo>
                  <a:lnTo>
                    <a:pt x="619" y="9"/>
                  </a:lnTo>
                  <a:lnTo>
                    <a:pt x="620" y="12"/>
                  </a:lnTo>
                  <a:lnTo>
                    <a:pt x="620" y="13"/>
                  </a:lnTo>
                  <a:lnTo>
                    <a:pt x="620" y="15"/>
                  </a:lnTo>
                  <a:lnTo>
                    <a:pt x="622" y="15"/>
                  </a:lnTo>
                  <a:lnTo>
                    <a:pt x="620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9" y="30"/>
                  </a:lnTo>
                  <a:lnTo>
                    <a:pt x="617" y="33"/>
                  </a:lnTo>
                  <a:lnTo>
                    <a:pt x="617" y="36"/>
                  </a:lnTo>
                  <a:lnTo>
                    <a:pt x="616" y="38"/>
                  </a:lnTo>
                  <a:lnTo>
                    <a:pt x="529" y="406"/>
                  </a:lnTo>
                  <a:lnTo>
                    <a:pt x="580" y="414"/>
                  </a:lnTo>
                  <a:lnTo>
                    <a:pt x="628" y="426"/>
                  </a:lnTo>
                  <a:lnTo>
                    <a:pt x="668" y="442"/>
                  </a:lnTo>
                  <a:lnTo>
                    <a:pt x="705" y="463"/>
                  </a:lnTo>
                  <a:lnTo>
                    <a:pt x="737" y="486"/>
                  </a:lnTo>
                  <a:lnTo>
                    <a:pt x="764" y="513"/>
                  </a:lnTo>
                  <a:lnTo>
                    <a:pt x="785" y="542"/>
                  </a:lnTo>
                  <a:lnTo>
                    <a:pt x="803" y="571"/>
                  </a:lnTo>
                  <a:lnTo>
                    <a:pt x="817" y="604"/>
                  </a:lnTo>
                  <a:lnTo>
                    <a:pt x="827" y="637"/>
                  </a:lnTo>
                  <a:lnTo>
                    <a:pt x="832" y="668"/>
                  </a:lnTo>
                  <a:lnTo>
                    <a:pt x="833" y="701"/>
                  </a:lnTo>
                  <a:lnTo>
                    <a:pt x="828" y="761"/>
                  </a:lnTo>
                  <a:lnTo>
                    <a:pt x="812" y="820"/>
                  </a:lnTo>
                  <a:lnTo>
                    <a:pt x="787" y="876"/>
                  </a:lnTo>
                  <a:lnTo>
                    <a:pt x="752" y="930"/>
                  </a:lnTo>
                  <a:lnTo>
                    <a:pt x="710" y="981"/>
                  </a:lnTo>
                  <a:lnTo>
                    <a:pt x="662" y="1025"/>
                  </a:lnTo>
                  <a:lnTo>
                    <a:pt x="606" y="1066"/>
                  </a:lnTo>
                  <a:lnTo>
                    <a:pt x="547" y="1098"/>
                  </a:lnTo>
                  <a:lnTo>
                    <a:pt x="483" y="1123"/>
                  </a:lnTo>
                  <a:lnTo>
                    <a:pt x="416" y="1141"/>
                  </a:lnTo>
                  <a:lnTo>
                    <a:pt x="347" y="1149"/>
                  </a:lnTo>
                  <a:lnTo>
                    <a:pt x="286" y="1390"/>
                  </a:lnTo>
                  <a:lnTo>
                    <a:pt x="283" y="1404"/>
                  </a:lnTo>
                  <a:lnTo>
                    <a:pt x="278" y="1421"/>
                  </a:lnTo>
                  <a:lnTo>
                    <a:pt x="275" y="1437"/>
                  </a:lnTo>
                  <a:lnTo>
                    <a:pt x="272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60"/>
                  </a:lnTo>
                  <a:lnTo>
                    <a:pt x="257" y="1460"/>
                  </a:lnTo>
                  <a:lnTo>
                    <a:pt x="251" y="1460"/>
                  </a:lnTo>
                  <a:lnTo>
                    <a:pt x="248" y="1460"/>
                  </a:lnTo>
                  <a:lnTo>
                    <a:pt x="246" y="1460"/>
                  </a:lnTo>
                  <a:lnTo>
                    <a:pt x="243" y="1460"/>
                  </a:lnTo>
                  <a:lnTo>
                    <a:pt x="240" y="1458"/>
                  </a:lnTo>
                  <a:lnTo>
                    <a:pt x="238" y="1457"/>
                  </a:lnTo>
                  <a:lnTo>
                    <a:pt x="235" y="1453"/>
                  </a:lnTo>
                  <a:lnTo>
                    <a:pt x="235" y="1449"/>
                  </a:lnTo>
                  <a:lnTo>
                    <a:pt x="233" y="1442"/>
                  </a:lnTo>
                  <a:lnTo>
                    <a:pt x="235" y="1435"/>
                  </a:lnTo>
                  <a:lnTo>
                    <a:pt x="238" y="1421"/>
                  </a:lnTo>
                  <a:lnTo>
                    <a:pt x="244" y="1398"/>
                  </a:lnTo>
                  <a:lnTo>
                    <a:pt x="251" y="1370"/>
                  </a:lnTo>
                  <a:lnTo>
                    <a:pt x="259" y="1336"/>
                  </a:lnTo>
                  <a:lnTo>
                    <a:pt x="268" y="1300"/>
                  </a:lnTo>
                  <a:lnTo>
                    <a:pt x="286" y="1224"/>
                  </a:lnTo>
                  <a:lnTo>
                    <a:pt x="304" y="1149"/>
                  </a:lnTo>
                  <a:lnTo>
                    <a:pt x="249" y="1141"/>
                  </a:lnTo>
                  <a:lnTo>
                    <a:pt x="198" y="1128"/>
                  </a:lnTo>
                  <a:lnTo>
                    <a:pt x="153" y="1108"/>
                  </a:lnTo>
                  <a:lnTo>
                    <a:pt x="113" y="1084"/>
                  </a:lnTo>
                  <a:lnTo>
                    <a:pt x="80" y="1054"/>
                  </a:lnTo>
                  <a:lnTo>
                    <a:pt x="51" y="1020"/>
                  </a:lnTo>
                  <a:lnTo>
                    <a:pt x="28" y="984"/>
                  </a:lnTo>
                  <a:lnTo>
                    <a:pt x="12" y="943"/>
                  </a:lnTo>
                  <a:lnTo>
                    <a:pt x="3" y="900"/>
                  </a:lnTo>
                  <a:lnTo>
                    <a:pt x="0" y="855"/>
                  </a:lnTo>
                  <a:lnTo>
                    <a:pt x="4" y="794"/>
                  </a:lnTo>
                  <a:lnTo>
                    <a:pt x="20" y="735"/>
                  </a:lnTo>
                  <a:lnTo>
                    <a:pt x="48" y="678"/>
                  </a:lnTo>
                  <a:lnTo>
                    <a:pt x="81" y="624"/>
                  </a:lnTo>
                  <a:lnTo>
                    <a:pt x="124" y="575"/>
                  </a:lnTo>
                  <a:lnTo>
                    <a:pt x="174" y="529"/>
                  </a:lnTo>
                  <a:lnTo>
                    <a:pt x="228" y="490"/>
                  </a:lnTo>
                  <a:lnTo>
                    <a:pt x="288" y="457"/>
                  </a:lnTo>
                  <a:lnTo>
                    <a:pt x="352" y="432"/>
                  </a:lnTo>
                  <a:lnTo>
                    <a:pt x="419" y="414"/>
                  </a:lnTo>
                  <a:lnTo>
                    <a:pt x="486" y="406"/>
                  </a:lnTo>
                  <a:lnTo>
                    <a:pt x="579" y="31"/>
                  </a:lnTo>
                  <a:lnTo>
                    <a:pt x="584" y="15"/>
                  </a:lnTo>
                  <a:lnTo>
                    <a:pt x="587" y="7"/>
                  </a:lnTo>
                  <a:lnTo>
                    <a:pt x="593" y="2"/>
                  </a:lnTo>
                  <a:lnTo>
                    <a:pt x="6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 noEditPoints="1"/>
            </p:cNvSpPr>
            <p:nvPr/>
          </p:nvSpPr>
          <p:spPr bwMode="auto">
            <a:xfrm>
              <a:off x="4042" y="2201"/>
              <a:ext cx="172" cy="1015"/>
            </a:xfrm>
            <a:custGeom>
              <a:avLst/>
              <a:gdLst/>
              <a:ahLst/>
              <a:cxnLst>
                <a:cxn ang="0">
                  <a:pos x="107" y="534"/>
                </a:cxn>
                <a:cxn ang="0">
                  <a:pos x="140" y="557"/>
                </a:cxn>
                <a:cxn ang="0">
                  <a:pos x="160" y="596"/>
                </a:cxn>
                <a:cxn ang="0">
                  <a:pos x="169" y="640"/>
                </a:cxn>
                <a:cxn ang="0">
                  <a:pos x="172" y="680"/>
                </a:cxn>
                <a:cxn ang="0">
                  <a:pos x="169" y="747"/>
                </a:cxn>
                <a:cxn ang="0">
                  <a:pos x="150" y="837"/>
                </a:cxn>
                <a:cxn ang="0">
                  <a:pos x="121" y="910"/>
                </a:cxn>
                <a:cxn ang="0">
                  <a:pos x="88" y="968"/>
                </a:cxn>
                <a:cxn ang="0">
                  <a:pos x="57" y="1004"/>
                </a:cxn>
                <a:cxn ang="0">
                  <a:pos x="40" y="1015"/>
                </a:cxn>
                <a:cxn ang="0">
                  <a:pos x="32" y="1012"/>
                </a:cxn>
                <a:cxn ang="0">
                  <a:pos x="25" y="1004"/>
                </a:cxn>
                <a:cxn ang="0">
                  <a:pos x="25" y="995"/>
                </a:cxn>
                <a:cxn ang="0">
                  <a:pos x="25" y="992"/>
                </a:cxn>
                <a:cxn ang="0">
                  <a:pos x="28" y="986"/>
                </a:cxn>
                <a:cxn ang="0">
                  <a:pos x="35" y="974"/>
                </a:cxn>
                <a:cxn ang="0">
                  <a:pos x="94" y="886"/>
                </a:cxn>
                <a:cxn ang="0">
                  <a:pos x="124" y="801"/>
                </a:cxn>
                <a:cxn ang="0">
                  <a:pos x="136" y="732"/>
                </a:cxn>
                <a:cxn ang="0">
                  <a:pos x="137" y="683"/>
                </a:cxn>
                <a:cxn ang="0">
                  <a:pos x="123" y="691"/>
                </a:cxn>
                <a:cxn ang="0">
                  <a:pos x="97" y="699"/>
                </a:cxn>
                <a:cxn ang="0">
                  <a:pos x="92" y="701"/>
                </a:cxn>
                <a:cxn ang="0">
                  <a:pos x="84" y="701"/>
                </a:cxn>
                <a:cxn ang="0">
                  <a:pos x="36" y="688"/>
                </a:cxn>
                <a:cxn ang="0">
                  <a:pos x="9" y="657"/>
                </a:cxn>
                <a:cxn ang="0">
                  <a:pos x="0" y="614"/>
                </a:cxn>
                <a:cxn ang="0">
                  <a:pos x="9" y="575"/>
                </a:cxn>
                <a:cxn ang="0">
                  <a:pos x="36" y="542"/>
                </a:cxn>
                <a:cxn ang="0">
                  <a:pos x="84" y="529"/>
                </a:cxn>
                <a:cxn ang="0">
                  <a:pos x="110" y="5"/>
                </a:cxn>
                <a:cxn ang="0">
                  <a:pos x="150" y="36"/>
                </a:cxn>
                <a:cxn ang="0">
                  <a:pos x="168" y="87"/>
                </a:cxn>
                <a:cxn ang="0">
                  <a:pos x="150" y="136"/>
                </a:cxn>
                <a:cxn ang="0">
                  <a:pos x="110" y="167"/>
                </a:cxn>
                <a:cxn ang="0">
                  <a:pos x="57" y="167"/>
                </a:cxn>
                <a:cxn ang="0">
                  <a:pos x="16" y="136"/>
                </a:cxn>
                <a:cxn ang="0">
                  <a:pos x="0" y="87"/>
                </a:cxn>
                <a:cxn ang="0">
                  <a:pos x="16" y="36"/>
                </a:cxn>
                <a:cxn ang="0">
                  <a:pos x="57" y="5"/>
                </a:cxn>
              </a:cxnLst>
              <a:rect l="0" t="0" r="r" b="b"/>
              <a:pathLst>
                <a:path w="172" h="1015">
                  <a:moveTo>
                    <a:pt x="84" y="529"/>
                  </a:moveTo>
                  <a:lnTo>
                    <a:pt x="107" y="534"/>
                  </a:lnTo>
                  <a:lnTo>
                    <a:pt x="126" y="542"/>
                  </a:lnTo>
                  <a:lnTo>
                    <a:pt x="140" y="557"/>
                  </a:lnTo>
                  <a:lnTo>
                    <a:pt x="152" y="575"/>
                  </a:lnTo>
                  <a:lnTo>
                    <a:pt x="160" y="596"/>
                  </a:lnTo>
                  <a:lnTo>
                    <a:pt x="166" y="617"/>
                  </a:lnTo>
                  <a:lnTo>
                    <a:pt x="169" y="640"/>
                  </a:lnTo>
                  <a:lnTo>
                    <a:pt x="171" y="662"/>
                  </a:lnTo>
                  <a:lnTo>
                    <a:pt x="172" y="680"/>
                  </a:lnTo>
                  <a:lnTo>
                    <a:pt x="172" y="696"/>
                  </a:lnTo>
                  <a:lnTo>
                    <a:pt x="169" y="747"/>
                  </a:lnTo>
                  <a:lnTo>
                    <a:pt x="161" y="792"/>
                  </a:lnTo>
                  <a:lnTo>
                    <a:pt x="150" y="837"/>
                  </a:lnTo>
                  <a:lnTo>
                    <a:pt x="137" y="876"/>
                  </a:lnTo>
                  <a:lnTo>
                    <a:pt x="121" y="910"/>
                  </a:lnTo>
                  <a:lnTo>
                    <a:pt x="104" y="941"/>
                  </a:lnTo>
                  <a:lnTo>
                    <a:pt x="88" y="968"/>
                  </a:lnTo>
                  <a:lnTo>
                    <a:pt x="72" y="989"/>
                  </a:lnTo>
                  <a:lnTo>
                    <a:pt x="57" y="1004"/>
                  </a:lnTo>
                  <a:lnTo>
                    <a:pt x="46" y="1012"/>
                  </a:lnTo>
                  <a:lnTo>
                    <a:pt x="40" y="1015"/>
                  </a:lnTo>
                  <a:lnTo>
                    <a:pt x="35" y="1015"/>
                  </a:lnTo>
                  <a:lnTo>
                    <a:pt x="32" y="1012"/>
                  </a:lnTo>
                  <a:lnTo>
                    <a:pt x="27" y="1008"/>
                  </a:lnTo>
                  <a:lnTo>
                    <a:pt x="25" y="1004"/>
                  </a:lnTo>
                  <a:lnTo>
                    <a:pt x="25" y="997"/>
                  </a:lnTo>
                  <a:lnTo>
                    <a:pt x="25" y="995"/>
                  </a:lnTo>
                  <a:lnTo>
                    <a:pt x="25" y="994"/>
                  </a:lnTo>
                  <a:lnTo>
                    <a:pt x="25" y="992"/>
                  </a:lnTo>
                  <a:lnTo>
                    <a:pt x="27" y="989"/>
                  </a:lnTo>
                  <a:lnTo>
                    <a:pt x="28" y="986"/>
                  </a:lnTo>
                  <a:lnTo>
                    <a:pt x="30" y="981"/>
                  </a:lnTo>
                  <a:lnTo>
                    <a:pt x="35" y="974"/>
                  </a:lnTo>
                  <a:lnTo>
                    <a:pt x="68" y="930"/>
                  </a:lnTo>
                  <a:lnTo>
                    <a:pt x="94" y="886"/>
                  </a:lnTo>
                  <a:lnTo>
                    <a:pt x="112" y="842"/>
                  </a:lnTo>
                  <a:lnTo>
                    <a:pt x="124" y="801"/>
                  </a:lnTo>
                  <a:lnTo>
                    <a:pt x="131" y="765"/>
                  </a:lnTo>
                  <a:lnTo>
                    <a:pt x="136" y="732"/>
                  </a:lnTo>
                  <a:lnTo>
                    <a:pt x="137" y="704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23" y="691"/>
                  </a:lnTo>
                  <a:lnTo>
                    <a:pt x="108" y="698"/>
                  </a:lnTo>
                  <a:lnTo>
                    <a:pt x="97" y="699"/>
                  </a:lnTo>
                  <a:lnTo>
                    <a:pt x="96" y="701"/>
                  </a:lnTo>
                  <a:lnTo>
                    <a:pt x="92" y="701"/>
                  </a:lnTo>
                  <a:lnTo>
                    <a:pt x="89" y="701"/>
                  </a:lnTo>
                  <a:lnTo>
                    <a:pt x="84" y="701"/>
                  </a:lnTo>
                  <a:lnTo>
                    <a:pt x="59" y="698"/>
                  </a:lnTo>
                  <a:lnTo>
                    <a:pt x="36" y="688"/>
                  </a:lnTo>
                  <a:lnTo>
                    <a:pt x="20" y="675"/>
                  </a:lnTo>
                  <a:lnTo>
                    <a:pt x="9" y="657"/>
                  </a:lnTo>
                  <a:lnTo>
                    <a:pt x="1" y="635"/>
                  </a:lnTo>
                  <a:lnTo>
                    <a:pt x="0" y="614"/>
                  </a:lnTo>
                  <a:lnTo>
                    <a:pt x="1" y="594"/>
                  </a:lnTo>
                  <a:lnTo>
                    <a:pt x="9" y="575"/>
                  </a:lnTo>
                  <a:lnTo>
                    <a:pt x="20" y="557"/>
                  </a:lnTo>
                  <a:lnTo>
                    <a:pt x="36" y="542"/>
                  </a:lnTo>
                  <a:lnTo>
                    <a:pt x="59" y="534"/>
                  </a:lnTo>
                  <a:lnTo>
                    <a:pt x="84" y="529"/>
                  </a:lnTo>
                  <a:close/>
                  <a:moveTo>
                    <a:pt x="84" y="0"/>
                  </a:moveTo>
                  <a:lnTo>
                    <a:pt x="110" y="5"/>
                  </a:lnTo>
                  <a:lnTo>
                    <a:pt x="132" y="17"/>
                  </a:lnTo>
                  <a:lnTo>
                    <a:pt x="150" y="36"/>
                  </a:lnTo>
                  <a:lnTo>
                    <a:pt x="163" y="59"/>
                  </a:lnTo>
                  <a:lnTo>
                    <a:pt x="168" y="87"/>
                  </a:lnTo>
                  <a:lnTo>
                    <a:pt x="163" y="113"/>
                  </a:lnTo>
                  <a:lnTo>
                    <a:pt x="150" y="136"/>
                  </a:lnTo>
                  <a:lnTo>
                    <a:pt x="132" y="156"/>
                  </a:lnTo>
                  <a:lnTo>
                    <a:pt x="110" y="167"/>
                  </a:lnTo>
                  <a:lnTo>
                    <a:pt x="84" y="172"/>
                  </a:lnTo>
                  <a:lnTo>
                    <a:pt x="57" y="167"/>
                  </a:lnTo>
                  <a:lnTo>
                    <a:pt x="33" y="156"/>
                  </a:lnTo>
                  <a:lnTo>
                    <a:pt x="16" y="136"/>
                  </a:lnTo>
                  <a:lnTo>
                    <a:pt x="4" y="113"/>
                  </a:lnTo>
                  <a:lnTo>
                    <a:pt x="0" y="87"/>
                  </a:lnTo>
                  <a:lnTo>
                    <a:pt x="4" y="59"/>
                  </a:lnTo>
                  <a:lnTo>
                    <a:pt x="16" y="36"/>
                  </a:lnTo>
                  <a:lnTo>
                    <a:pt x="33" y="17"/>
                  </a:lnTo>
                  <a:lnTo>
                    <a:pt x="57" y="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4682" y="2183"/>
              <a:ext cx="675" cy="737"/>
            </a:xfrm>
            <a:custGeom>
              <a:avLst/>
              <a:gdLst/>
              <a:ahLst/>
              <a:cxnLst>
                <a:cxn ang="0">
                  <a:pos x="387" y="22"/>
                </a:cxn>
                <a:cxn ang="0">
                  <a:pos x="448" y="86"/>
                </a:cxn>
                <a:cxn ang="0">
                  <a:pos x="515" y="123"/>
                </a:cxn>
                <a:cxn ang="0">
                  <a:pos x="590" y="81"/>
                </a:cxn>
                <a:cxn ang="0">
                  <a:pos x="641" y="7"/>
                </a:cxn>
                <a:cxn ang="0">
                  <a:pos x="657" y="0"/>
                </a:cxn>
                <a:cxn ang="0">
                  <a:pos x="667" y="2"/>
                </a:cxn>
                <a:cxn ang="0">
                  <a:pos x="675" y="15"/>
                </a:cxn>
                <a:cxn ang="0">
                  <a:pos x="652" y="59"/>
                </a:cxn>
                <a:cxn ang="0">
                  <a:pos x="566" y="171"/>
                </a:cxn>
                <a:cxn ang="0">
                  <a:pos x="451" y="290"/>
                </a:cxn>
                <a:cxn ang="0">
                  <a:pos x="371" y="364"/>
                </a:cxn>
                <a:cxn ang="0">
                  <a:pos x="332" y="400"/>
                </a:cxn>
                <a:cxn ang="0">
                  <a:pos x="236" y="486"/>
                </a:cxn>
                <a:cxn ang="0">
                  <a:pos x="156" y="581"/>
                </a:cxn>
                <a:cxn ang="0">
                  <a:pos x="206" y="580"/>
                </a:cxn>
                <a:cxn ang="0">
                  <a:pos x="297" y="606"/>
                </a:cxn>
                <a:cxn ang="0">
                  <a:pos x="411" y="626"/>
                </a:cxn>
                <a:cxn ang="0">
                  <a:pos x="505" y="591"/>
                </a:cxn>
                <a:cxn ang="0">
                  <a:pos x="582" y="491"/>
                </a:cxn>
                <a:cxn ang="0">
                  <a:pos x="595" y="473"/>
                </a:cxn>
                <a:cxn ang="0">
                  <a:pos x="617" y="475"/>
                </a:cxn>
                <a:cxn ang="0">
                  <a:pos x="622" y="501"/>
                </a:cxn>
                <a:cxn ang="0">
                  <a:pos x="579" y="599"/>
                </a:cxn>
                <a:cxn ang="0">
                  <a:pos x="480" y="704"/>
                </a:cxn>
                <a:cxn ang="0">
                  <a:pos x="348" y="734"/>
                </a:cxn>
                <a:cxn ang="0">
                  <a:pos x="272" y="676"/>
                </a:cxn>
                <a:cxn ang="0">
                  <a:pos x="211" y="621"/>
                </a:cxn>
                <a:cxn ang="0">
                  <a:pos x="121" y="634"/>
                </a:cxn>
                <a:cxn ang="0">
                  <a:pos x="41" y="724"/>
                </a:cxn>
                <a:cxn ang="0">
                  <a:pos x="28" y="737"/>
                </a:cxn>
                <a:cxn ang="0">
                  <a:pos x="16" y="737"/>
                </a:cxn>
                <a:cxn ang="0">
                  <a:pos x="3" y="730"/>
                </a:cxn>
                <a:cxn ang="0">
                  <a:pos x="11" y="698"/>
                </a:cxn>
                <a:cxn ang="0">
                  <a:pos x="94" y="585"/>
                </a:cxn>
                <a:cxn ang="0">
                  <a:pos x="318" y="360"/>
                </a:cxn>
                <a:cxn ang="0">
                  <a:pos x="408" y="282"/>
                </a:cxn>
                <a:cxn ang="0">
                  <a:pos x="510" y="180"/>
                </a:cxn>
                <a:cxn ang="0">
                  <a:pos x="475" y="156"/>
                </a:cxn>
                <a:cxn ang="0">
                  <a:pos x="371" y="122"/>
                </a:cxn>
                <a:cxn ang="0">
                  <a:pos x="284" y="112"/>
                </a:cxn>
                <a:cxn ang="0">
                  <a:pos x="204" y="141"/>
                </a:cxn>
                <a:cxn ang="0">
                  <a:pos x="168" y="194"/>
                </a:cxn>
                <a:cxn ang="0">
                  <a:pos x="155" y="202"/>
                </a:cxn>
                <a:cxn ang="0">
                  <a:pos x="136" y="197"/>
                </a:cxn>
                <a:cxn ang="0">
                  <a:pos x="134" y="172"/>
                </a:cxn>
                <a:cxn ang="0">
                  <a:pos x="184" y="81"/>
                </a:cxn>
                <a:cxn ang="0">
                  <a:pos x="289" y="5"/>
                </a:cxn>
              </a:cxnLst>
              <a:rect l="0" t="0" r="r" b="b"/>
              <a:pathLst>
                <a:path w="675" h="737">
                  <a:moveTo>
                    <a:pt x="324" y="0"/>
                  </a:moveTo>
                  <a:lnTo>
                    <a:pt x="348" y="4"/>
                  </a:lnTo>
                  <a:lnTo>
                    <a:pt x="369" y="10"/>
                  </a:lnTo>
                  <a:lnTo>
                    <a:pt x="387" y="22"/>
                  </a:lnTo>
                  <a:lnTo>
                    <a:pt x="403" y="36"/>
                  </a:lnTo>
                  <a:lnTo>
                    <a:pt x="419" y="53"/>
                  </a:lnTo>
                  <a:lnTo>
                    <a:pt x="435" y="69"/>
                  </a:lnTo>
                  <a:lnTo>
                    <a:pt x="448" y="86"/>
                  </a:lnTo>
                  <a:lnTo>
                    <a:pt x="462" y="100"/>
                  </a:lnTo>
                  <a:lnTo>
                    <a:pt x="476" y="113"/>
                  </a:lnTo>
                  <a:lnTo>
                    <a:pt x="494" y="120"/>
                  </a:lnTo>
                  <a:lnTo>
                    <a:pt x="515" y="123"/>
                  </a:lnTo>
                  <a:lnTo>
                    <a:pt x="532" y="122"/>
                  </a:lnTo>
                  <a:lnTo>
                    <a:pt x="552" y="113"/>
                  </a:lnTo>
                  <a:lnTo>
                    <a:pt x="571" y="100"/>
                  </a:lnTo>
                  <a:lnTo>
                    <a:pt x="590" y="81"/>
                  </a:lnTo>
                  <a:lnTo>
                    <a:pt x="611" y="54"/>
                  </a:lnTo>
                  <a:lnTo>
                    <a:pt x="635" y="18"/>
                  </a:lnTo>
                  <a:lnTo>
                    <a:pt x="638" y="12"/>
                  </a:lnTo>
                  <a:lnTo>
                    <a:pt x="641" y="7"/>
                  </a:lnTo>
                  <a:lnTo>
                    <a:pt x="644" y="4"/>
                  </a:lnTo>
                  <a:lnTo>
                    <a:pt x="648" y="2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59" y="0"/>
                  </a:lnTo>
                  <a:lnTo>
                    <a:pt x="662" y="0"/>
                  </a:lnTo>
                  <a:lnTo>
                    <a:pt x="665" y="2"/>
                  </a:lnTo>
                  <a:lnTo>
                    <a:pt x="667" y="2"/>
                  </a:lnTo>
                  <a:lnTo>
                    <a:pt x="670" y="4"/>
                  </a:lnTo>
                  <a:lnTo>
                    <a:pt x="672" y="7"/>
                  </a:lnTo>
                  <a:lnTo>
                    <a:pt x="673" y="10"/>
                  </a:lnTo>
                  <a:lnTo>
                    <a:pt x="675" y="15"/>
                  </a:lnTo>
                  <a:lnTo>
                    <a:pt x="673" y="20"/>
                  </a:lnTo>
                  <a:lnTo>
                    <a:pt x="670" y="28"/>
                  </a:lnTo>
                  <a:lnTo>
                    <a:pt x="662" y="41"/>
                  </a:lnTo>
                  <a:lnTo>
                    <a:pt x="652" y="59"/>
                  </a:lnTo>
                  <a:lnTo>
                    <a:pt x="638" y="81"/>
                  </a:lnTo>
                  <a:lnTo>
                    <a:pt x="619" y="105"/>
                  </a:lnTo>
                  <a:lnTo>
                    <a:pt x="595" y="136"/>
                  </a:lnTo>
                  <a:lnTo>
                    <a:pt x="566" y="171"/>
                  </a:lnTo>
                  <a:lnTo>
                    <a:pt x="531" y="210"/>
                  </a:lnTo>
                  <a:lnTo>
                    <a:pt x="489" y="254"/>
                  </a:lnTo>
                  <a:lnTo>
                    <a:pt x="472" y="272"/>
                  </a:lnTo>
                  <a:lnTo>
                    <a:pt x="451" y="290"/>
                  </a:lnTo>
                  <a:lnTo>
                    <a:pt x="430" y="310"/>
                  </a:lnTo>
                  <a:lnTo>
                    <a:pt x="409" y="329"/>
                  </a:lnTo>
                  <a:lnTo>
                    <a:pt x="388" y="347"/>
                  </a:lnTo>
                  <a:lnTo>
                    <a:pt x="371" y="364"/>
                  </a:lnTo>
                  <a:lnTo>
                    <a:pt x="355" y="377"/>
                  </a:lnTo>
                  <a:lnTo>
                    <a:pt x="342" y="388"/>
                  </a:lnTo>
                  <a:lnTo>
                    <a:pt x="334" y="396"/>
                  </a:lnTo>
                  <a:lnTo>
                    <a:pt x="332" y="400"/>
                  </a:lnTo>
                  <a:lnTo>
                    <a:pt x="308" y="419"/>
                  </a:lnTo>
                  <a:lnTo>
                    <a:pt x="286" y="441"/>
                  </a:lnTo>
                  <a:lnTo>
                    <a:pt x="262" y="462"/>
                  </a:lnTo>
                  <a:lnTo>
                    <a:pt x="236" y="486"/>
                  </a:lnTo>
                  <a:lnTo>
                    <a:pt x="209" y="514"/>
                  </a:lnTo>
                  <a:lnTo>
                    <a:pt x="179" y="545"/>
                  </a:lnTo>
                  <a:lnTo>
                    <a:pt x="145" y="583"/>
                  </a:lnTo>
                  <a:lnTo>
                    <a:pt x="156" y="581"/>
                  </a:lnTo>
                  <a:lnTo>
                    <a:pt x="169" y="580"/>
                  </a:lnTo>
                  <a:lnTo>
                    <a:pt x="180" y="578"/>
                  </a:lnTo>
                  <a:lnTo>
                    <a:pt x="187" y="578"/>
                  </a:lnTo>
                  <a:lnTo>
                    <a:pt x="206" y="580"/>
                  </a:lnTo>
                  <a:lnTo>
                    <a:pt x="225" y="583"/>
                  </a:lnTo>
                  <a:lnTo>
                    <a:pt x="244" y="588"/>
                  </a:lnTo>
                  <a:lnTo>
                    <a:pt x="268" y="596"/>
                  </a:lnTo>
                  <a:lnTo>
                    <a:pt x="297" y="606"/>
                  </a:lnTo>
                  <a:lnTo>
                    <a:pt x="329" y="617"/>
                  </a:lnTo>
                  <a:lnTo>
                    <a:pt x="361" y="624"/>
                  </a:lnTo>
                  <a:lnTo>
                    <a:pt x="392" y="627"/>
                  </a:lnTo>
                  <a:lnTo>
                    <a:pt x="411" y="626"/>
                  </a:lnTo>
                  <a:lnTo>
                    <a:pt x="433" y="622"/>
                  </a:lnTo>
                  <a:lnTo>
                    <a:pt x="457" y="616"/>
                  </a:lnTo>
                  <a:lnTo>
                    <a:pt x="481" y="604"/>
                  </a:lnTo>
                  <a:lnTo>
                    <a:pt x="505" y="591"/>
                  </a:lnTo>
                  <a:lnTo>
                    <a:pt x="529" y="573"/>
                  </a:lnTo>
                  <a:lnTo>
                    <a:pt x="550" y="550"/>
                  </a:lnTo>
                  <a:lnTo>
                    <a:pt x="568" y="524"/>
                  </a:lnTo>
                  <a:lnTo>
                    <a:pt x="582" y="491"/>
                  </a:lnTo>
                  <a:lnTo>
                    <a:pt x="584" y="486"/>
                  </a:lnTo>
                  <a:lnTo>
                    <a:pt x="587" y="482"/>
                  </a:lnTo>
                  <a:lnTo>
                    <a:pt x="590" y="478"/>
                  </a:lnTo>
                  <a:lnTo>
                    <a:pt x="595" y="473"/>
                  </a:lnTo>
                  <a:lnTo>
                    <a:pt x="598" y="472"/>
                  </a:lnTo>
                  <a:lnTo>
                    <a:pt x="604" y="472"/>
                  </a:lnTo>
                  <a:lnTo>
                    <a:pt x="611" y="472"/>
                  </a:lnTo>
                  <a:lnTo>
                    <a:pt x="617" y="475"/>
                  </a:lnTo>
                  <a:lnTo>
                    <a:pt x="620" y="478"/>
                  </a:lnTo>
                  <a:lnTo>
                    <a:pt x="624" y="482"/>
                  </a:lnTo>
                  <a:lnTo>
                    <a:pt x="624" y="486"/>
                  </a:lnTo>
                  <a:lnTo>
                    <a:pt x="622" y="501"/>
                  </a:lnTo>
                  <a:lnTo>
                    <a:pt x="617" y="521"/>
                  </a:lnTo>
                  <a:lnTo>
                    <a:pt x="608" y="544"/>
                  </a:lnTo>
                  <a:lnTo>
                    <a:pt x="595" y="570"/>
                  </a:lnTo>
                  <a:lnTo>
                    <a:pt x="579" y="599"/>
                  </a:lnTo>
                  <a:lnTo>
                    <a:pt x="558" y="627"/>
                  </a:lnTo>
                  <a:lnTo>
                    <a:pt x="536" y="657"/>
                  </a:lnTo>
                  <a:lnTo>
                    <a:pt x="510" y="681"/>
                  </a:lnTo>
                  <a:lnTo>
                    <a:pt x="480" y="704"/>
                  </a:lnTo>
                  <a:lnTo>
                    <a:pt x="448" y="722"/>
                  </a:lnTo>
                  <a:lnTo>
                    <a:pt x="412" y="734"/>
                  </a:lnTo>
                  <a:lnTo>
                    <a:pt x="374" y="737"/>
                  </a:lnTo>
                  <a:lnTo>
                    <a:pt x="348" y="734"/>
                  </a:lnTo>
                  <a:lnTo>
                    <a:pt x="326" y="725"/>
                  </a:lnTo>
                  <a:lnTo>
                    <a:pt x="307" y="712"/>
                  </a:lnTo>
                  <a:lnTo>
                    <a:pt x="289" y="696"/>
                  </a:lnTo>
                  <a:lnTo>
                    <a:pt x="272" y="676"/>
                  </a:lnTo>
                  <a:lnTo>
                    <a:pt x="254" y="655"/>
                  </a:lnTo>
                  <a:lnTo>
                    <a:pt x="238" y="639"/>
                  </a:lnTo>
                  <a:lnTo>
                    <a:pt x="225" y="627"/>
                  </a:lnTo>
                  <a:lnTo>
                    <a:pt x="211" y="621"/>
                  </a:lnTo>
                  <a:lnTo>
                    <a:pt x="196" y="616"/>
                  </a:lnTo>
                  <a:lnTo>
                    <a:pt x="179" y="614"/>
                  </a:lnTo>
                  <a:lnTo>
                    <a:pt x="150" y="619"/>
                  </a:lnTo>
                  <a:lnTo>
                    <a:pt x="121" y="634"/>
                  </a:lnTo>
                  <a:lnTo>
                    <a:pt x="94" y="655"/>
                  </a:lnTo>
                  <a:lnTo>
                    <a:pt x="68" y="683"/>
                  </a:lnTo>
                  <a:lnTo>
                    <a:pt x="44" y="717"/>
                  </a:lnTo>
                  <a:lnTo>
                    <a:pt x="41" y="724"/>
                  </a:lnTo>
                  <a:lnTo>
                    <a:pt x="38" y="729"/>
                  </a:lnTo>
                  <a:lnTo>
                    <a:pt x="35" y="732"/>
                  </a:lnTo>
                  <a:lnTo>
                    <a:pt x="32" y="735"/>
                  </a:lnTo>
                  <a:lnTo>
                    <a:pt x="28" y="737"/>
                  </a:lnTo>
                  <a:lnTo>
                    <a:pt x="24" y="737"/>
                  </a:lnTo>
                  <a:lnTo>
                    <a:pt x="19" y="737"/>
                  </a:lnTo>
                  <a:lnTo>
                    <a:pt x="17" y="737"/>
                  </a:lnTo>
                  <a:lnTo>
                    <a:pt x="16" y="737"/>
                  </a:lnTo>
                  <a:lnTo>
                    <a:pt x="12" y="737"/>
                  </a:lnTo>
                  <a:lnTo>
                    <a:pt x="9" y="735"/>
                  </a:lnTo>
                  <a:lnTo>
                    <a:pt x="4" y="734"/>
                  </a:lnTo>
                  <a:lnTo>
                    <a:pt x="3" y="730"/>
                  </a:lnTo>
                  <a:lnTo>
                    <a:pt x="0" y="727"/>
                  </a:lnTo>
                  <a:lnTo>
                    <a:pt x="0" y="722"/>
                  </a:lnTo>
                  <a:lnTo>
                    <a:pt x="3" y="714"/>
                  </a:lnTo>
                  <a:lnTo>
                    <a:pt x="11" y="698"/>
                  </a:lnTo>
                  <a:lnTo>
                    <a:pt x="24" y="676"/>
                  </a:lnTo>
                  <a:lnTo>
                    <a:pt x="41" y="650"/>
                  </a:lnTo>
                  <a:lnTo>
                    <a:pt x="65" y="619"/>
                  </a:lnTo>
                  <a:lnTo>
                    <a:pt x="94" y="585"/>
                  </a:lnTo>
                  <a:lnTo>
                    <a:pt x="126" y="547"/>
                  </a:lnTo>
                  <a:lnTo>
                    <a:pt x="164" y="508"/>
                  </a:lnTo>
                  <a:lnTo>
                    <a:pt x="307" y="372"/>
                  </a:lnTo>
                  <a:lnTo>
                    <a:pt x="318" y="360"/>
                  </a:lnTo>
                  <a:lnTo>
                    <a:pt x="336" y="346"/>
                  </a:lnTo>
                  <a:lnTo>
                    <a:pt x="358" y="328"/>
                  </a:lnTo>
                  <a:lnTo>
                    <a:pt x="382" y="305"/>
                  </a:lnTo>
                  <a:lnTo>
                    <a:pt x="408" y="282"/>
                  </a:lnTo>
                  <a:lnTo>
                    <a:pt x="435" y="256"/>
                  </a:lnTo>
                  <a:lnTo>
                    <a:pt x="462" y="231"/>
                  </a:lnTo>
                  <a:lnTo>
                    <a:pt x="488" y="205"/>
                  </a:lnTo>
                  <a:lnTo>
                    <a:pt x="510" y="180"/>
                  </a:lnTo>
                  <a:lnTo>
                    <a:pt x="529" y="159"/>
                  </a:lnTo>
                  <a:lnTo>
                    <a:pt x="510" y="159"/>
                  </a:lnTo>
                  <a:lnTo>
                    <a:pt x="492" y="158"/>
                  </a:lnTo>
                  <a:lnTo>
                    <a:pt x="475" y="156"/>
                  </a:lnTo>
                  <a:lnTo>
                    <a:pt x="457" y="151"/>
                  </a:lnTo>
                  <a:lnTo>
                    <a:pt x="435" y="144"/>
                  </a:lnTo>
                  <a:lnTo>
                    <a:pt x="408" y="133"/>
                  </a:lnTo>
                  <a:lnTo>
                    <a:pt x="371" y="122"/>
                  </a:lnTo>
                  <a:lnTo>
                    <a:pt x="339" y="113"/>
                  </a:lnTo>
                  <a:lnTo>
                    <a:pt x="307" y="110"/>
                  </a:lnTo>
                  <a:lnTo>
                    <a:pt x="299" y="110"/>
                  </a:lnTo>
                  <a:lnTo>
                    <a:pt x="284" y="112"/>
                  </a:lnTo>
                  <a:lnTo>
                    <a:pt x="267" y="115"/>
                  </a:lnTo>
                  <a:lnTo>
                    <a:pt x="246" y="120"/>
                  </a:lnTo>
                  <a:lnTo>
                    <a:pt x="225" y="128"/>
                  </a:lnTo>
                  <a:lnTo>
                    <a:pt x="204" y="141"/>
                  </a:lnTo>
                  <a:lnTo>
                    <a:pt x="185" y="161"/>
                  </a:lnTo>
                  <a:lnTo>
                    <a:pt x="172" y="185"/>
                  </a:lnTo>
                  <a:lnTo>
                    <a:pt x="169" y="189"/>
                  </a:lnTo>
                  <a:lnTo>
                    <a:pt x="168" y="194"/>
                  </a:lnTo>
                  <a:lnTo>
                    <a:pt x="166" y="197"/>
                  </a:lnTo>
                  <a:lnTo>
                    <a:pt x="163" y="198"/>
                  </a:lnTo>
                  <a:lnTo>
                    <a:pt x="160" y="200"/>
                  </a:lnTo>
                  <a:lnTo>
                    <a:pt x="155" y="202"/>
                  </a:lnTo>
                  <a:lnTo>
                    <a:pt x="150" y="202"/>
                  </a:lnTo>
                  <a:lnTo>
                    <a:pt x="144" y="202"/>
                  </a:lnTo>
                  <a:lnTo>
                    <a:pt x="139" y="200"/>
                  </a:lnTo>
                  <a:lnTo>
                    <a:pt x="136" y="197"/>
                  </a:lnTo>
                  <a:lnTo>
                    <a:pt x="134" y="194"/>
                  </a:lnTo>
                  <a:lnTo>
                    <a:pt x="132" y="190"/>
                  </a:lnTo>
                  <a:lnTo>
                    <a:pt x="132" y="185"/>
                  </a:lnTo>
                  <a:lnTo>
                    <a:pt x="134" y="172"/>
                  </a:lnTo>
                  <a:lnTo>
                    <a:pt x="140" y="153"/>
                  </a:lnTo>
                  <a:lnTo>
                    <a:pt x="152" y="130"/>
                  </a:lnTo>
                  <a:lnTo>
                    <a:pt x="164" y="105"/>
                  </a:lnTo>
                  <a:lnTo>
                    <a:pt x="184" y="81"/>
                  </a:lnTo>
                  <a:lnTo>
                    <a:pt x="204" y="56"/>
                  </a:lnTo>
                  <a:lnTo>
                    <a:pt x="230" y="35"/>
                  </a:lnTo>
                  <a:lnTo>
                    <a:pt x="259" y="17"/>
                  </a:lnTo>
                  <a:lnTo>
                    <a:pt x="289" y="5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5530" y="1683"/>
              <a:ext cx="369" cy="1626"/>
            </a:xfrm>
            <a:custGeom>
              <a:avLst/>
              <a:gdLst/>
              <a:ahLst/>
              <a:cxnLst>
                <a:cxn ang="0">
                  <a:pos x="369" y="813"/>
                </a:cxn>
                <a:cxn ang="0">
                  <a:pos x="17" y="0"/>
                </a:cxn>
                <a:cxn ang="0">
                  <a:pos x="36" y="10"/>
                </a:cxn>
                <a:cxn ang="0">
                  <a:pos x="75" y="41"/>
                </a:cxn>
                <a:cxn ang="0">
                  <a:pos x="124" y="93"/>
                </a:cxn>
                <a:cxn ang="0">
                  <a:pos x="180" y="163"/>
                </a:cxn>
                <a:cxn ang="0">
                  <a:pos x="238" y="255"/>
                </a:cxn>
                <a:cxn ang="0">
                  <a:pos x="297" y="386"/>
                </a:cxn>
                <a:cxn ang="0">
                  <a:pos x="342" y="543"/>
                </a:cxn>
                <a:cxn ang="0">
                  <a:pos x="364" y="689"/>
                </a:cxn>
                <a:cxn ang="0">
                  <a:pos x="369" y="813"/>
                </a:cxn>
                <a:cxn ang="0">
                  <a:pos x="361" y="962"/>
                </a:cxn>
                <a:cxn ang="0">
                  <a:pos x="331" y="1130"/>
                </a:cxn>
                <a:cxn ang="0">
                  <a:pos x="270" y="1309"/>
                </a:cxn>
                <a:cxn ang="0">
                  <a:pos x="214" y="1412"/>
                </a:cxn>
                <a:cxn ang="0">
                  <a:pos x="155" y="1495"/>
                </a:cxn>
                <a:cxn ang="0">
                  <a:pos x="100" y="1559"/>
                </a:cxn>
                <a:cxn ang="0">
                  <a:pos x="54" y="1602"/>
                </a:cxn>
                <a:cxn ang="0">
                  <a:pos x="24" y="1623"/>
                </a:cxn>
                <a:cxn ang="0">
                  <a:pos x="11" y="1625"/>
                </a:cxn>
                <a:cxn ang="0">
                  <a:pos x="3" y="1620"/>
                </a:cxn>
                <a:cxn ang="0">
                  <a:pos x="0" y="1610"/>
                </a:cxn>
                <a:cxn ang="0">
                  <a:pos x="1" y="1603"/>
                </a:cxn>
                <a:cxn ang="0">
                  <a:pos x="11" y="1592"/>
                </a:cxn>
                <a:cxn ang="0">
                  <a:pos x="73" y="1525"/>
                </a:cxn>
                <a:cxn ang="0">
                  <a:pos x="155" y="1399"/>
                </a:cxn>
                <a:cxn ang="0">
                  <a:pos x="212" y="1261"/>
                </a:cxn>
                <a:cxn ang="0">
                  <a:pos x="251" y="1116"/>
                </a:cxn>
                <a:cxn ang="0">
                  <a:pos x="272" y="965"/>
                </a:cxn>
                <a:cxn ang="0">
                  <a:pos x="276" y="813"/>
                </a:cxn>
                <a:cxn ang="0">
                  <a:pos x="264" y="599"/>
                </a:cxn>
                <a:cxn ang="0">
                  <a:pos x="225" y="409"/>
                </a:cxn>
                <a:cxn ang="0">
                  <a:pos x="164" y="247"/>
                </a:cxn>
                <a:cxn ang="0">
                  <a:pos x="80" y="111"/>
                </a:cxn>
                <a:cxn ang="0">
                  <a:pos x="16" y="39"/>
                </a:cxn>
                <a:cxn ang="0">
                  <a:pos x="1" y="23"/>
                </a:cxn>
                <a:cxn ang="0">
                  <a:pos x="0" y="18"/>
                </a:cxn>
                <a:cxn ang="0">
                  <a:pos x="3" y="6"/>
                </a:cxn>
                <a:cxn ang="0">
                  <a:pos x="11" y="0"/>
                </a:cxn>
              </a:cxnLst>
              <a:rect l="0" t="0" r="r" b="b"/>
              <a:pathLst>
                <a:path w="369" h="1626">
                  <a:moveTo>
                    <a:pt x="369" y="813"/>
                  </a:moveTo>
                  <a:lnTo>
                    <a:pt x="369" y="813"/>
                  </a:lnTo>
                  <a:lnTo>
                    <a:pt x="369" y="813"/>
                  </a:lnTo>
                  <a:close/>
                  <a:moveTo>
                    <a:pt x="17" y="0"/>
                  </a:moveTo>
                  <a:lnTo>
                    <a:pt x="24" y="3"/>
                  </a:lnTo>
                  <a:lnTo>
                    <a:pt x="36" y="10"/>
                  </a:lnTo>
                  <a:lnTo>
                    <a:pt x="54" y="23"/>
                  </a:lnTo>
                  <a:lnTo>
                    <a:pt x="75" y="41"/>
                  </a:lnTo>
                  <a:lnTo>
                    <a:pt x="97" y="65"/>
                  </a:lnTo>
                  <a:lnTo>
                    <a:pt x="124" y="93"/>
                  </a:lnTo>
                  <a:lnTo>
                    <a:pt x="152" y="126"/>
                  </a:lnTo>
                  <a:lnTo>
                    <a:pt x="180" y="163"/>
                  </a:lnTo>
                  <a:lnTo>
                    <a:pt x="209" y="208"/>
                  </a:lnTo>
                  <a:lnTo>
                    <a:pt x="238" y="255"/>
                  </a:lnTo>
                  <a:lnTo>
                    <a:pt x="265" y="306"/>
                  </a:lnTo>
                  <a:lnTo>
                    <a:pt x="297" y="386"/>
                  </a:lnTo>
                  <a:lnTo>
                    <a:pt x="324" y="464"/>
                  </a:lnTo>
                  <a:lnTo>
                    <a:pt x="342" y="543"/>
                  </a:lnTo>
                  <a:lnTo>
                    <a:pt x="356" y="618"/>
                  </a:lnTo>
                  <a:lnTo>
                    <a:pt x="364" y="689"/>
                  </a:lnTo>
                  <a:lnTo>
                    <a:pt x="368" y="754"/>
                  </a:lnTo>
                  <a:lnTo>
                    <a:pt x="369" y="813"/>
                  </a:lnTo>
                  <a:lnTo>
                    <a:pt x="368" y="883"/>
                  </a:lnTo>
                  <a:lnTo>
                    <a:pt x="361" y="962"/>
                  </a:lnTo>
                  <a:lnTo>
                    <a:pt x="350" y="1044"/>
                  </a:lnTo>
                  <a:lnTo>
                    <a:pt x="331" y="1130"/>
                  </a:lnTo>
                  <a:lnTo>
                    <a:pt x="305" y="1219"/>
                  </a:lnTo>
                  <a:lnTo>
                    <a:pt x="270" y="1309"/>
                  </a:lnTo>
                  <a:lnTo>
                    <a:pt x="243" y="1363"/>
                  </a:lnTo>
                  <a:lnTo>
                    <a:pt x="214" y="1412"/>
                  </a:lnTo>
                  <a:lnTo>
                    <a:pt x="185" y="1456"/>
                  </a:lnTo>
                  <a:lnTo>
                    <a:pt x="155" y="1495"/>
                  </a:lnTo>
                  <a:lnTo>
                    <a:pt x="128" y="1530"/>
                  </a:lnTo>
                  <a:lnTo>
                    <a:pt x="100" y="1559"/>
                  </a:lnTo>
                  <a:lnTo>
                    <a:pt x="75" y="1582"/>
                  </a:lnTo>
                  <a:lnTo>
                    <a:pt x="54" y="1602"/>
                  </a:lnTo>
                  <a:lnTo>
                    <a:pt x="36" y="1615"/>
                  </a:lnTo>
                  <a:lnTo>
                    <a:pt x="24" y="1623"/>
                  </a:lnTo>
                  <a:lnTo>
                    <a:pt x="17" y="1626"/>
                  </a:lnTo>
                  <a:lnTo>
                    <a:pt x="11" y="1625"/>
                  </a:lnTo>
                  <a:lnTo>
                    <a:pt x="6" y="1623"/>
                  </a:lnTo>
                  <a:lnTo>
                    <a:pt x="3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1" y="1603"/>
                  </a:lnTo>
                  <a:lnTo>
                    <a:pt x="4" y="1598"/>
                  </a:lnTo>
                  <a:lnTo>
                    <a:pt x="11" y="1592"/>
                  </a:lnTo>
                  <a:lnTo>
                    <a:pt x="22" y="1582"/>
                  </a:lnTo>
                  <a:lnTo>
                    <a:pt x="73" y="1525"/>
                  </a:lnTo>
                  <a:lnTo>
                    <a:pt x="116" y="1463"/>
                  </a:lnTo>
                  <a:lnTo>
                    <a:pt x="155" y="1399"/>
                  </a:lnTo>
                  <a:lnTo>
                    <a:pt x="185" y="1330"/>
                  </a:lnTo>
                  <a:lnTo>
                    <a:pt x="212" y="1261"/>
                  </a:lnTo>
                  <a:lnTo>
                    <a:pt x="233" y="1189"/>
                  </a:lnTo>
                  <a:lnTo>
                    <a:pt x="251" y="1116"/>
                  </a:lnTo>
                  <a:lnTo>
                    <a:pt x="262" y="1040"/>
                  </a:lnTo>
                  <a:lnTo>
                    <a:pt x="272" y="965"/>
                  </a:lnTo>
                  <a:lnTo>
                    <a:pt x="275" y="888"/>
                  </a:lnTo>
                  <a:lnTo>
                    <a:pt x="276" y="813"/>
                  </a:lnTo>
                  <a:lnTo>
                    <a:pt x="273" y="702"/>
                  </a:lnTo>
                  <a:lnTo>
                    <a:pt x="264" y="599"/>
                  </a:lnTo>
                  <a:lnTo>
                    <a:pt x="248" y="500"/>
                  </a:lnTo>
                  <a:lnTo>
                    <a:pt x="225" y="409"/>
                  </a:lnTo>
                  <a:lnTo>
                    <a:pt x="198" y="324"/>
                  </a:lnTo>
                  <a:lnTo>
                    <a:pt x="164" y="247"/>
                  </a:lnTo>
                  <a:lnTo>
                    <a:pt x="124" y="175"/>
                  </a:lnTo>
                  <a:lnTo>
                    <a:pt x="80" y="111"/>
                  </a:lnTo>
                  <a:lnTo>
                    <a:pt x="30" y="54"/>
                  </a:lnTo>
                  <a:lnTo>
                    <a:pt x="16" y="39"/>
                  </a:lnTo>
                  <a:lnTo>
                    <a:pt x="6" y="29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3" y="6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34" name="Group 1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572000" y="2971800"/>
            <a:ext cx="1496150" cy="457200"/>
            <a:chOff x="2560" y="1754"/>
            <a:chExt cx="3868" cy="1182"/>
          </a:xfrm>
          <a:solidFill>
            <a:srgbClr val="FF0000"/>
          </a:solidFill>
        </p:grpSpPr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2560" y="2171"/>
              <a:ext cx="668" cy="720"/>
            </a:xfrm>
            <a:custGeom>
              <a:avLst/>
              <a:gdLst/>
              <a:ahLst/>
              <a:cxnLst>
                <a:cxn ang="0">
                  <a:pos x="376" y="16"/>
                </a:cxn>
                <a:cxn ang="0">
                  <a:pos x="430" y="68"/>
                </a:cxn>
                <a:cxn ang="0">
                  <a:pos x="478" y="113"/>
                </a:cxn>
                <a:cxn ang="0">
                  <a:pos x="542" y="113"/>
                </a:cxn>
                <a:cxn ang="0">
                  <a:pos x="609" y="48"/>
                </a:cxn>
                <a:cxn ang="0">
                  <a:pos x="644" y="0"/>
                </a:cxn>
                <a:cxn ang="0">
                  <a:pos x="657" y="0"/>
                </a:cxn>
                <a:cxn ang="0">
                  <a:pos x="667" y="8"/>
                </a:cxn>
                <a:cxn ang="0">
                  <a:pos x="664" y="26"/>
                </a:cxn>
                <a:cxn ang="0">
                  <a:pos x="625" y="89"/>
                </a:cxn>
                <a:cxn ang="0">
                  <a:pos x="523" y="209"/>
                </a:cxn>
                <a:cxn ang="0">
                  <a:pos x="432" y="297"/>
                </a:cxn>
                <a:cxn ang="0">
                  <a:pos x="362" y="360"/>
                </a:cxn>
                <a:cxn ang="0">
                  <a:pos x="330" y="391"/>
                </a:cxn>
                <a:cxn ang="0">
                  <a:pos x="248" y="463"/>
                </a:cxn>
                <a:cxn ang="0">
                  <a:pos x="144" y="570"/>
                </a:cxn>
                <a:cxn ang="0">
                  <a:pos x="186" y="565"/>
                </a:cxn>
                <a:cxn ang="0">
                  <a:pos x="266" y="582"/>
                </a:cxn>
                <a:cxn ang="0">
                  <a:pos x="388" y="613"/>
                </a:cxn>
                <a:cxn ang="0">
                  <a:pos x="468" y="596"/>
                </a:cxn>
                <a:cxn ang="0">
                  <a:pos x="549" y="534"/>
                </a:cxn>
                <a:cxn ang="0">
                  <a:pos x="585" y="467"/>
                </a:cxn>
                <a:cxn ang="0">
                  <a:pos x="616" y="468"/>
                </a:cxn>
                <a:cxn ang="0">
                  <a:pos x="604" y="526"/>
                </a:cxn>
                <a:cxn ang="0">
                  <a:pos x="543" y="627"/>
                </a:cxn>
                <a:cxn ang="0">
                  <a:pos x="439" y="707"/>
                </a:cxn>
                <a:cxn ang="0">
                  <a:pos x="325" y="709"/>
                </a:cxn>
                <a:cxn ang="0">
                  <a:pos x="252" y="640"/>
                </a:cxn>
                <a:cxn ang="0">
                  <a:pos x="195" y="602"/>
                </a:cxn>
                <a:cxn ang="0">
                  <a:pos x="106" y="628"/>
                </a:cxn>
                <a:cxn ang="0">
                  <a:pos x="38" y="711"/>
                </a:cxn>
                <a:cxn ang="0">
                  <a:pos x="16" y="720"/>
                </a:cxn>
                <a:cxn ang="0">
                  <a:pos x="0" y="706"/>
                </a:cxn>
                <a:cxn ang="0">
                  <a:pos x="27" y="657"/>
                </a:cxn>
                <a:cxn ang="0">
                  <a:pos x="105" y="557"/>
                </a:cxn>
                <a:cxn ang="0">
                  <a:pos x="315" y="354"/>
                </a:cxn>
                <a:cxn ang="0">
                  <a:pos x="392" y="286"/>
                </a:cxn>
                <a:cxn ang="0">
                  <a:pos x="487" y="196"/>
                </a:cxn>
                <a:cxn ang="0">
                  <a:pos x="493" y="154"/>
                </a:cxn>
                <a:cxn ang="0">
                  <a:pos x="428" y="140"/>
                </a:cxn>
                <a:cxn ang="0">
                  <a:pos x="304" y="108"/>
                </a:cxn>
                <a:cxn ang="0">
                  <a:pos x="261" y="113"/>
                </a:cxn>
                <a:cxn ang="0">
                  <a:pos x="195" y="145"/>
                </a:cxn>
                <a:cxn ang="0">
                  <a:pos x="164" y="193"/>
                </a:cxn>
                <a:cxn ang="0">
                  <a:pos x="140" y="196"/>
                </a:cxn>
                <a:cxn ang="0">
                  <a:pos x="132" y="185"/>
                </a:cxn>
                <a:cxn ang="0">
                  <a:pos x="147" y="134"/>
                </a:cxn>
                <a:cxn ang="0">
                  <a:pos x="212" y="46"/>
                </a:cxn>
                <a:cxn ang="0">
                  <a:pos x="322" y="0"/>
                </a:cxn>
              </a:cxnLst>
              <a:rect l="0" t="0" r="r" b="b"/>
              <a:pathLst>
                <a:path w="668" h="720">
                  <a:moveTo>
                    <a:pt x="322" y="0"/>
                  </a:moveTo>
                  <a:lnTo>
                    <a:pt x="343" y="3"/>
                  </a:lnTo>
                  <a:lnTo>
                    <a:pt x="361" y="8"/>
                  </a:lnTo>
                  <a:lnTo>
                    <a:pt x="376" y="16"/>
                  </a:lnTo>
                  <a:lnTo>
                    <a:pt x="391" y="27"/>
                  </a:lnTo>
                  <a:lnTo>
                    <a:pt x="404" y="39"/>
                  </a:lnTo>
                  <a:lnTo>
                    <a:pt x="417" y="53"/>
                  </a:lnTo>
                  <a:lnTo>
                    <a:pt x="430" y="68"/>
                  </a:lnTo>
                  <a:lnTo>
                    <a:pt x="441" y="82"/>
                  </a:lnTo>
                  <a:lnTo>
                    <a:pt x="453" y="94"/>
                  </a:lnTo>
                  <a:lnTo>
                    <a:pt x="465" y="105"/>
                  </a:lnTo>
                  <a:lnTo>
                    <a:pt x="478" y="113"/>
                  </a:lnTo>
                  <a:lnTo>
                    <a:pt x="493" y="118"/>
                  </a:lnTo>
                  <a:lnTo>
                    <a:pt x="510" y="120"/>
                  </a:lnTo>
                  <a:lnTo>
                    <a:pt x="525" y="119"/>
                  </a:lnTo>
                  <a:lnTo>
                    <a:pt x="542" y="113"/>
                  </a:lnTo>
                  <a:lnTo>
                    <a:pt x="558" y="105"/>
                  </a:lnTo>
                  <a:lnTo>
                    <a:pt x="574" y="91"/>
                  </a:lnTo>
                  <a:lnTo>
                    <a:pt x="591" y="72"/>
                  </a:lnTo>
                  <a:lnTo>
                    <a:pt x="609" y="48"/>
                  </a:lnTo>
                  <a:lnTo>
                    <a:pt x="628" y="17"/>
                  </a:lnTo>
                  <a:lnTo>
                    <a:pt x="634" y="9"/>
                  </a:lnTo>
                  <a:lnTo>
                    <a:pt x="639" y="4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2" y="0"/>
                  </a:lnTo>
                  <a:lnTo>
                    <a:pt x="655" y="0"/>
                  </a:lnTo>
                  <a:lnTo>
                    <a:pt x="657" y="0"/>
                  </a:lnTo>
                  <a:lnTo>
                    <a:pt x="661" y="2"/>
                  </a:lnTo>
                  <a:lnTo>
                    <a:pt x="663" y="3"/>
                  </a:lnTo>
                  <a:lnTo>
                    <a:pt x="664" y="5"/>
                  </a:lnTo>
                  <a:lnTo>
                    <a:pt x="667" y="8"/>
                  </a:lnTo>
                  <a:lnTo>
                    <a:pt x="668" y="11"/>
                  </a:lnTo>
                  <a:lnTo>
                    <a:pt x="668" y="15"/>
                  </a:lnTo>
                  <a:lnTo>
                    <a:pt x="667" y="19"/>
                  </a:lnTo>
                  <a:lnTo>
                    <a:pt x="664" y="26"/>
                  </a:lnTo>
                  <a:lnTo>
                    <a:pt x="658" y="37"/>
                  </a:lnTo>
                  <a:lnTo>
                    <a:pt x="651" y="51"/>
                  </a:lnTo>
                  <a:lnTo>
                    <a:pt x="639" y="68"/>
                  </a:lnTo>
                  <a:lnTo>
                    <a:pt x="625" y="89"/>
                  </a:lnTo>
                  <a:lnTo>
                    <a:pt x="606" y="113"/>
                  </a:lnTo>
                  <a:lnTo>
                    <a:pt x="583" y="142"/>
                  </a:lnTo>
                  <a:lnTo>
                    <a:pt x="555" y="174"/>
                  </a:lnTo>
                  <a:lnTo>
                    <a:pt x="523" y="209"/>
                  </a:lnTo>
                  <a:lnTo>
                    <a:pt x="486" y="248"/>
                  </a:lnTo>
                  <a:lnTo>
                    <a:pt x="469" y="263"/>
                  </a:lnTo>
                  <a:lnTo>
                    <a:pt x="451" y="280"/>
                  </a:lnTo>
                  <a:lnTo>
                    <a:pt x="432" y="297"/>
                  </a:lnTo>
                  <a:lnTo>
                    <a:pt x="414" y="314"/>
                  </a:lnTo>
                  <a:lnTo>
                    <a:pt x="394" y="331"/>
                  </a:lnTo>
                  <a:lnTo>
                    <a:pt x="378" y="346"/>
                  </a:lnTo>
                  <a:lnTo>
                    <a:pt x="362" y="360"/>
                  </a:lnTo>
                  <a:lnTo>
                    <a:pt x="349" y="373"/>
                  </a:lnTo>
                  <a:lnTo>
                    <a:pt x="338" y="381"/>
                  </a:lnTo>
                  <a:lnTo>
                    <a:pt x="332" y="388"/>
                  </a:lnTo>
                  <a:lnTo>
                    <a:pt x="330" y="391"/>
                  </a:lnTo>
                  <a:lnTo>
                    <a:pt x="309" y="408"/>
                  </a:lnTo>
                  <a:lnTo>
                    <a:pt x="289" y="426"/>
                  </a:lnTo>
                  <a:lnTo>
                    <a:pt x="268" y="444"/>
                  </a:lnTo>
                  <a:lnTo>
                    <a:pt x="248" y="463"/>
                  </a:lnTo>
                  <a:lnTo>
                    <a:pt x="225" y="485"/>
                  </a:lnTo>
                  <a:lnTo>
                    <a:pt x="200" y="509"/>
                  </a:lnTo>
                  <a:lnTo>
                    <a:pt x="174" y="539"/>
                  </a:lnTo>
                  <a:lnTo>
                    <a:pt x="144" y="570"/>
                  </a:lnTo>
                  <a:lnTo>
                    <a:pt x="156" y="568"/>
                  </a:lnTo>
                  <a:lnTo>
                    <a:pt x="169" y="566"/>
                  </a:lnTo>
                  <a:lnTo>
                    <a:pt x="180" y="565"/>
                  </a:lnTo>
                  <a:lnTo>
                    <a:pt x="186" y="565"/>
                  </a:lnTo>
                  <a:lnTo>
                    <a:pt x="205" y="566"/>
                  </a:lnTo>
                  <a:lnTo>
                    <a:pt x="223" y="569"/>
                  </a:lnTo>
                  <a:lnTo>
                    <a:pt x="243" y="575"/>
                  </a:lnTo>
                  <a:lnTo>
                    <a:pt x="266" y="582"/>
                  </a:lnTo>
                  <a:lnTo>
                    <a:pt x="295" y="593"/>
                  </a:lnTo>
                  <a:lnTo>
                    <a:pt x="327" y="604"/>
                  </a:lnTo>
                  <a:lnTo>
                    <a:pt x="357" y="610"/>
                  </a:lnTo>
                  <a:lnTo>
                    <a:pt x="388" y="613"/>
                  </a:lnTo>
                  <a:lnTo>
                    <a:pt x="405" y="611"/>
                  </a:lnTo>
                  <a:lnTo>
                    <a:pt x="424" y="609"/>
                  </a:lnTo>
                  <a:lnTo>
                    <a:pt x="446" y="604"/>
                  </a:lnTo>
                  <a:lnTo>
                    <a:pt x="468" y="596"/>
                  </a:lnTo>
                  <a:lnTo>
                    <a:pt x="489" y="585"/>
                  </a:lnTo>
                  <a:lnTo>
                    <a:pt x="511" y="571"/>
                  </a:lnTo>
                  <a:lnTo>
                    <a:pt x="531" y="554"/>
                  </a:lnTo>
                  <a:lnTo>
                    <a:pt x="549" y="534"/>
                  </a:lnTo>
                  <a:lnTo>
                    <a:pt x="565" y="509"/>
                  </a:lnTo>
                  <a:lnTo>
                    <a:pt x="577" y="480"/>
                  </a:lnTo>
                  <a:lnTo>
                    <a:pt x="580" y="473"/>
                  </a:lnTo>
                  <a:lnTo>
                    <a:pt x="585" y="467"/>
                  </a:lnTo>
                  <a:lnTo>
                    <a:pt x="591" y="462"/>
                  </a:lnTo>
                  <a:lnTo>
                    <a:pt x="600" y="460"/>
                  </a:lnTo>
                  <a:lnTo>
                    <a:pt x="609" y="462"/>
                  </a:lnTo>
                  <a:lnTo>
                    <a:pt x="616" y="468"/>
                  </a:lnTo>
                  <a:lnTo>
                    <a:pt x="619" y="476"/>
                  </a:lnTo>
                  <a:lnTo>
                    <a:pt x="618" y="488"/>
                  </a:lnTo>
                  <a:lnTo>
                    <a:pt x="613" y="505"/>
                  </a:lnTo>
                  <a:lnTo>
                    <a:pt x="604" y="526"/>
                  </a:lnTo>
                  <a:lnTo>
                    <a:pt x="594" y="549"/>
                  </a:lnTo>
                  <a:lnTo>
                    <a:pt x="579" y="575"/>
                  </a:lnTo>
                  <a:lnTo>
                    <a:pt x="564" y="600"/>
                  </a:lnTo>
                  <a:lnTo>
                    <a:pt x="543" y="627"/>
                  </a:lnTo>
                  <a:lnTo>
                    <a:pt x="522" y="651"/>
                  </a:lnTo>
                  <a:lnTo>
                    <a:pt x="496" y="673"/>
                  </a:lnTo>
                  <a:lnTo>
                    <a:pt x="469" y="693"/>
                  </a:lnTo>
                  <a:lnTo>
                    <a:pt x="439" y="707"/>
                  </a:lnTo>
                  <a:lnTo>
                    <a:pt x="406" y="717"/>
                  </a:lnTo>
                  <a:lnTo>
                    <a:pt x="372" y="720"/>
                  </a:lnTo>
                  <a:lnTo>
                    <a:pt x="346" y="718"/>
                  </a:lnTo>
                  <a:lnTo>
                    <a:pt x="325" y="709"/>
                  </a:lnTo>
                  <a:lnTo>
                    <a:pt x="304" y="696"/>
                  </a:lnTo>
                  <a:lnTo>
                    <a:pt x="286" y="680"/>
                  </a:lnTo>
                  <a:lnTo>
                    <a:pt x="270" y="660"/>
                  </a:lnTo>
                  <a:lnTo>
                    <a:pt x="252" y="640"/>
                  </a:lnTo>
                  <a:lnTo>
                    <a:pt x="237" y="625"/>
                  </a:lnTo>
                  <a:lnTo>
                    <a:pt x="223" y="614"/>
                  </a:lnTo>
                  <a:lnTo>
                    <a:pt x="210" y="606"/>
                  </a:lnTo>
                  <a:lnTo>
                    <a:pt x="195" y="602"/>
                  </a:lnTo>
                  <a:lnTo>
                    <a:pt x="178" y="600"/>
                  </a:lnTo>
                  <a:lnTo>
                    <a:pt x="154" y="604"/>
                  </a:lnTo>
                  <a:lnTo>
                    <a:pt x="130" y="614"/>
                  </a:lnTo>
                  <a:lnTo>
                    <a:pt x="106" y="628"/>
                  </a:lnTo>
                  <a:lnTo>
                    <a:pt x="85" y="649"/>
                  </a:lnTo>
                  <a:lnTo>
                    <a:pt x="64" y="673"/>
                  </a:lnTo>
                  <a:lnTo>
                    <a:pt x="45" y="700"/>
                  </a:lnTo>
                  <a:lnTo>
                    <a:pt x="38" y="711"/>
                  </a:lnTo>
                  <a:lnTo>
                    <a:pt x="33" y="717"/>
                  </a:lnTo>
                  <a:lnTo>
                    <a:pt x="27" y="719"/>
                  </a:lnTo>
                  <a:lnTo>
                    <a:pt x="20" y="720"/>
                  </a:lnTo>
                  <a:lnTo>
                    <a:pt x="16" y="720"/>
                  </a:lnTo>
                  <a:lnTo>
                    <a:pt x="12" y="719"/>
                  </a:lnTo>
                  <a:lnTo>
                    <a:pt x="7" y="717"/>
                  </a:lnTo>
                  <a:lnTo>
                    <a:pt x="2" y="713"/>
                  </a:lnTo>
                  <a:lnTo>
                    <a:pt x="0" y="706"/>
                  </a:lnTo>
                  <a:lnTo>
                    <a:pt x="2" y="700"/>
                  </a:lnTo>
                  <a:lnTo>
                    <a:pt x="7" y="689"/>
                  </a:lnTo>
                  <a:lnTo>
                    <a:pt x="15" y="674"/>
                  </a:lnTo>
                  <a:lnTo>
                    <a:pt x="27" y="657"/>
                  </a:lnTo>
                  <a:lnTo>
                    <a:pt x="42" y="636"/>
                  </a:lnTo>
                  <a:lnTo>
                    <a:pt x="60" y="613"/>
                  </a:lnTo>
                  <a:lnTo>
                    <a:pt x="81" y="586"/>
                  </a:lnTo>
                  <a:lnTo>
                    <a:pt x="105" y="557"/>
                  </a:lnTo>
                  <a:lnTo>
                    <a:pt x="133" y="528"/>
                  </a:lnTo>
                  <a:lnTo>
                    <a:pt x="164" y="495"/>
                  </a:lnTo>
                  <a:lnTo>
                    <a:pt x="304" y="363"/>
                  </a:lnTo>
                  <a:lnTo>
                    <a:pt x="315" y="354"/>
                  </a:lnTo>
                  <a:lnTo>
                    <a:pt x="330" y="341"/>
                  </a:lnTo>
                  <a:lnTo>
                    <a:pt x="349" y="325"/>
                  </a:lnTo>
                  <a:lnTo>
                    <a:pt x="369" y="307"/>
                  </a:lnTo>
                  <a:lnTo>
                    <a:pt x="392" y="286"/>
                  </a:lnTo>
                  <a:lnTo>
                    <a:pt x="416" y="263"/>
                  </a:lnTo>
                  <a:lnTo>
                    <a:pt x="441" y="242"/>
                  </a:lnTo>
                  <a:lnTo>
                    <a:pt x="465" y="219"/>
                  </a:lnTo>
                  <a:lnTo>
                    <a:pt x="487" y="196"/>
                  </a:lnTo>
                  <a:lnTo>
                    <a:pt x="507" y="175"/>
                  </a:lnTo>
                  <a:lnTo>
                    <a:pt x="525" y="156"/>
                  </a:lnTo>
                  <a:lnTo>
                    <a:pt x="508" y="156"/>
                  </a:lnTo>
                  <a:lnTo>
                    <a:pt x="493" y="154"/>
                  </a:lnTo>
                  <a:lnTo>
                    <a:pt x="478" y="153"/>
                  </a:lnTo>
                  <a:lnTo>
                    <a:pt x="464" y="151"/>
                  </a:lnTo>
                  <a:lnTo>
                    <a:pt x="447" y="146"/>
                  </a:lnTo>
                  <a:lnTo>
                    <a:pt x="428" y="140"/>
                  </a:lnTo>
                  <a:lnTo>
                    <a:pt x="404" y="130"/>
                  </a:lnTo>
                  <a:lnTo>
                    <a:pt x="368" y="119"/>
                  </a:lnTo>
                  <a:lnTo>
                    <a:pt x="337" y="111"/>
                  </a:lnTo>
                  <a:lnTo>
                    <a:pt x="304" y="108"/>
                  </a:lnTo>
                  <a:lnTo>
                    <a:pt x="298" y="108"/>
                  </a:lnTo>
                  <a:lnTo>
                    <a:pt x="289" y="108"/>
                  </a:lnTo>
                  <a:lnTo>
                    <a:pt x="276" y="109"/>
                  </a:lnTo>
                  <a:lnTo>
                    <a:pt x="261" y="113"/>
                  </a:lnTo>
                  <a:lnTo>
                    <a:pt x="244" y="117"/>
                  </a:lnTo>
                  <a:lnTo>
                    <a:pt x="228" y="124"/>
                  </a:lnTo>
                  <a:lnTo>
                    <a:pt x="211" y="133"/>
                  </a:lnTo>
                  <a:lnTo>
                    <a:pt x="195" y="145"/>
                  </a:lnTo>
                  <a:lnTo>
                    <a:pt x="182" y="160"/>
                  </a:lnTo>
                  <a:lnTo>
                    <a:pt x="171" y="180"/>
                  </a:lnTo>
                  <a:lnTo>
                    <a:pt x="168" y="187"/>
                  </a:lnTo>
                  <a:lnTo>
                    <a:pt x="164" y="193"/>
                  </a:lnTo>
                  <a:lnTo>
                    <a:pt x="158" y="197"/>
                  </a:lnTo>
                  <a:lnTo>
                    <a:pt x="148" y="198"/>
                  </a:lnTo>
                  <a:lnTo>
                    <a:pt x="144" y="197"/>
                  </a:lnTo>
                  <a:lnTo>
                    <a:pt x="140" y="196"/>
                  </a:lnTo>
                  <a:lnTo>
                    <a:pt x="136" y="194"/>
                  </a:lnTo>
                  <a:lnTo>
                    <a:pt x="134" y="192"/>
                  </a:lnTo>
                  <a:lnTo>
                    <a:pt x="133" y="188"/>
                  </a:lnTo>
                  <a:lnTo>
                    <a:pt x="132" y="185"/>
                  </a:lnTo>
                  <a:lnTo>
                    <a:pt x="132" y="180"/>
                  </a:lnTo>
                  <a:lnTo>
                    <a:pt x="133" y="169"/>
                  </a:lnTo>
                  <a:lnTo>
                    <a:pt x="139" y="153"/>
                  </a:lnTo>
                  <a:lnTo>
                    <a:pt x="147" y="134"/>
                  </a:lnTo>
                  <a:lnTo>
                    <a:pt x="158" y="112"/>
                  </a:lnTo>
                  <a:lnTo>
                    <a:pt x="174" y="89"/>
                  </a:lnTo>
                  <a:lnTo>
                    <a:pt x="192" y="67"/>
                  </a:lnTo>
                  <a:lnTo>
                    <a:pt x="212" y="46"/>
                  </a:lnTo>
                  <a:lnTo>
                    <a:pt x="236" y="28"/>
                  </a:lnTo>
                  <a:lnTo>
                    <a:pt x="262" y="14"/>
                  </a:lnTo>
                  <a:lnTo>
                    <a:pt x="291" y="4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3880" y="2016"/>
              <a:ext cx="787" cy="920"/>
            </a:xfrm>
            <a:custGeom>
              <a:avLst/>
              <a:gdLst/>
              <a:ahLst/>
              <a:cxnLst>
                <a:cxn ang="0">
                  <a:pos x="732" y="0"/>
                </a:cxn>
                <a:cxn ang="0">
                  <a:pos x="758" y="1"/>
                </a:cxn>
                <a:cxn ang="0">
                  <a:pos x="778" y="9"/>
                </a:cxn>
                <a:cxn ang="0">
                  <a:pos x="787" y="31"/>
                </a:cxn>
                <a:cxn ang="0">
                  <a:pos x="781" y="51"/>
                </a:cxn>
                <a:cxn ang="0">
                  <a:pos x="765" y="61"/>
                </a:cxn>
                <a:cxn ang="0">
                  <a:pos x="744" y="63"/>
                </a:cxn>
                <a:cxn ang="0">
                  <a:pos x="487" y="63"/>
                </a:cxn>
                <a:cxn ang="0">
                  <a:pos x="380" y="75"/>
                </a:cxn>
                <a:cxn ang="0">
                  <a:pos x="283" y="111"/>
                </a:cxn>
                <a:cxn ang="0">
                  <a:pos x="199" y="165"/>
                </a:cxn>
                <a:cxn ang="0">
                  <a:pos x="133" y="239"/>
                </a:cxn>
                <a:cxn ang="0">
                  <a:pos x="86" y="328"/>
                </a:cxn>
                <a:cxn ang="0">
                  <a:pos x="63" y="428"/>
                </a:cxn>
                <a:cxn ang="0">
                  <a:pos x="744" y="428"/>
                </a:cxn>
                <a:cxn ang="0">
                  <a:pos x="765" y="431"/>
                </a:cxn>
                <a:cxn ang="0">
                  <a:pos x="781" y="440"/>
                </a:cxn>
                <a:cxn ang="0">
                  <a:pos x="787" y="461"/>
                </a:cxn>
                <a:cxn ang="0">
                  <a:pos x="781" y="481"/>
                </a:cxn>
                <a:cxn ang="0">
                  <a:pos x="765" y="490"/>
                </a:cxn>
                <a:cxn ang="0">
                  <a:pos x="744" y="492"/>
                </a:cxn>
                <a:cxn ang="0">
                  <a:pos x="732" y="492"/>
                </a:cxn>
                <a:cxn ang="0">
                  <a:pos x="72" y="544"/>
                </a:cxn>
                <a:cxn ang="0">
                  <a:pos x="106" y="639"/>
                </a:cxn>
                <a:cxn ang="0">
                  <a:pos x="164" y="720"/>
                </a:cxn>
                <a:cxn ang="0">
                  <a:pos x="238" y="786"/>
                </a:cxn>
                <a:cxn ang="0">
                  <a:pos x="330" y="831"/>
                </a:cxn>
                <a:cxn ang="0">
                  <a:pos x="432" y="855"/>
                </a:cxn>
                <a:cxn ang="0">
                  <a:pos x="732" y="858"/>
                </a:cxn>
                <a:cxn ang="0">
                  <a:pos x="754" y="858"/>
                </a:cxn>
                <a:cxn ang="0">
                  <a:pos x="774" y="864"/>
                </a:cxn>
                <a:cxn ang="0">
                  <a:pos x="784" y="878"/>
                </a:cxn>
                <a:cxn ang="0">
                  <a:pos x="784" y="903"/>
                </a:cxn>
                <a:cxn ang="0">
                  <a:pos x="769" y="917"/>
                </a:cxn>
                <a:cxn ang="0">
                  <a:pos x="745" y="920"/>
                </a:cxn>
                <a:cxn ang="0">
                  <a:pos x="482" y="920"/>
                </a:cxn>
                <a:cxn ang="0">
                  <a:pos x="362" y="907"/>
                </a:cxn>
                <a:cxn ang="0">
                  <a:pos x="254" y="867"/>
                </a:cxn>
                <a:cxn ang="0">
                  <a:pos x="160" y="805"/>
                </a:cxn>
                <a:cxn ang="0">
                  <a:pos x="85" y="724"/>
                </a:cxn>
                <a:cxn ang="0">
                  <a:pos x="31" y="627"/>
                </a:cxn>
                <a:cxn ang="0">
                  <a:pos x="3" y="518"/>
                </a:cxn>
                <a:cxn ang="0">
                  <a:pos x="3" y="403"/>
                </a:cxn>
                <a:cxn ang="0">
                  <a:pos x="31" y="294"/>
                </a:cxn>
                <a:cxn ang="0">
                  <a:pos x="85" y="197"/>
                </a:cxn>
                <a:cxn ang="0">
                  <a:pos x="160" y="117"/>
                </a:cxn>
                <a:cxn ang="0">
                  <a:pos x="254" y="54"/>
                </a:cxn>
                <a:cxn ang="0">
                  <a:pos x="362" y="15"/>
                </a:cxn>
                <a:cxn ang="0">
                  <a:pos x="482" y="0"/>
                </a:cxn>
              </a:cxnLst>
              <a:rect l="0" t="0" r="r" b="b"/>
              <a:pathLst>
                <a:path w="787" h="920">
                  <a:moveTo>
                    <a:pt x="482" y="0"/>
                  </a:moveTo>
                  <a:lnTo>
                    <a:pt x="732" y="0"/>
                  </a:lnTo>
                  <a:lnTo>
                    <a:pt x="745" y="0"/>
                  </a:lnTo>
                  <a:lnTo>
                    <a:pt x="758" y="1"/>
                  </a:lnTo>
                  <a:lnTo>
                    <a:pt x="769" y="4"/>
                  </a:lnTo>
                  <a:lnTo>
                    <a:pt x="778" y="9"/>
                  </a:lnTo>
                  <a:lnTo>
                    <a:pt x="784" y="17"/>
                  </a:lnTo>
                  <a:lnTo>
                    <a:pt x="787" y="31"/>
                  </a:lnTo>
                  <a:lnTo>
                    <a:pt x="784" y="43"/>
                  </a:lnTo>
                  <a:lnTo>
                    <a:pt x="781" y="51"/>
                  </a:lnTo>
                  <a:lnTo>
                    <a:pt x="774" y="57"/>
                  </a:lnTo>
                  <a:lnTo>
                    <a:pt x="765" y="61"/>
                  </a:lnTo>
                  <a:lnTo>
                    <a:pt x="754" y="62"/>
                  </a:lnTo>
                  <a:lnTo>
                    <a:pt x="744" y="63"/>
                  </a:lnTo>
                  <a:lnTo>
                    <a:pt x="732" y="63"/>
                  </a:lnTo>
                  <a:lnTo>
                    <a:pt x="487" y="63"/>
                  </a:lnTo>
                  <a:lnTo>
                    <a:pt x="432" y="66"/>
                  </a:lnTo>
                  <a:lnTo>
                    <a:pt x="380" y="75"/>
                  </a:lnTo>
                  <a:lnTo>
                    <a:pt x="330" y="90"/>
                  </a:lnTo>
                  <a:lnTo>
                    <a:pt x="283" y="111"/>
                  </a:lnTo>
                  <a:lnTo>
                    <a:pt x="238" y="136"/>
                  </a:lnTo>
                  <a:lnTo>
                    <a:pt x="199" y="165"/>
                  </a:lnTo>
                  <a:lnTo>
                    <a:pt x="164" y="200"/>
                  </a:lnTo>
                  <a:lnTo>
                    <a:pt x="133" y="239"/>
                  </a:lnTo>
                  <a:lnTo>
                    <a:pt x="106" y="281"/>
                  </a:lnTo>
                  <a:lnTo>
                    <a:pt x="86" y="328"/>
                  </a:lnTo>
                  <a:lnTo>
                    <a:pt x="72" y="376"/>
                  </a:lnTo>
                  <a:lnTo>
                    <a:pt x="63" y="428"/>
                  </a:lnTo>
                  <a:lnTo>
                    <a:pt x="732" y="428"/>
                  </a:lnTo>
                  <a:lnTo>
                    <a:pt x="744" y="428"/>
                  </a:lnTo>
                  <a:lnTo>
                    <a:pt x="754" y="428"/>
                  </a:lnTo>
                  <a:lnTo>
                    <a:pt x="765" y="431"/>
                  </a:lnTo>
                  <a:lnTo>
                    <a:pt x="774" y="434"/>
                  </a:lnTo>
                  <a:lnTo>
                    <a:pt x="781" y="440"/>
                  </a:lnTo>
                  <a:lnTo>
                    <a:pt x="784" y="449"/>
                  </a:lnTo>
                  <a:lnTo>
                    <a:pt x="787" y="461"/>
                  </a:lnTo>
                  <a:lnTo>
                    <a:pt x="784" y="472"/>
                  </a:lnTo>
                  <a:lnTo>
                    <a:pt x="781" y="481"/>
                  </a:lnTo>
                  <a:lnTo>
                    <a:pt x="774" y="486"/>
                  </a:lnTo>
                  <a:lnTo>
                    <a:pt x="765" y="490"/>
                  </a:lnTo>
                  <a:lnTo>
                    <a:pt x="754" y="492"/>
                  </a:lnTo>
                  <a:lnTo>
                    <a:pt x="744" y="492"/>
                  </a:lnTo>
                  <a:lnTo>
                    <a:pt x="732" y="492"/>
                  </a:lnTo>
                  <a:lnTo>
                    <a:pt x="732" y="492"/>
                  </a:lnTo>
                  <a:lnTo>
                    <a:pt x="63" y="492"/>
                  </a:lnTo>
                  <a:lnTo>
                    <a:pt x="72" y="544"/>
                  </a:lnTo>
                  <a:lnTo>
                    <a:pt x="86" y="594"/>
                  </a:lnTo>
                  <a:lnTo>
                    <a:pt x="106" y="639"/>
                  </a:lnTo>
                  <a:lnTo>
                    <a:pt x="133" y="681"/>
                  </a:lnTo>
                  <a:lnTo>
                    <a:pt x="164" y="720"/>
                  </a:lnTo>
                  <a:lnTo>
                    <a:pt x="199" y="755"/>
                  </a:lnTo>
                  <a:lnTo>
                    <a:pt x="238" y="786"/>
                  </a:lnTo>
                  <a:lnTo>
                    <a:pt x="283" y="810"/>
                  </a:lnTo>
                  <a:lnTo>
                    <a:pt x="330" y="831"/>
                  </a:lnTo>
                  <a:lnTo>
                    <a:pt x="380" y="845"/>
                  </a:lnTo>
                  <a:lnTo>
                    <a:pt x="432" y="855"/>
                  </a:lnTo>
                  <a:lnTo>
                    <a:pt x="487" y="858"/>
                  </a:lnTo>
                  <a:lnTo>
                    <a:pt x="732" y="858"/>
                  </a:lnTo>
                  <a:lnTo>
                    <a:pt x="744" y="858"/>
                  </a:lnTo>
                  <a:lnTo>
                    <a:pt x="754" y="858"/>
                  </a:lnTo>
                  <a:lnTo>
                    <a:pt x="765" y="861"/>
                  </a:lnTo>
                  <a:lnTo>
                    <a:pt x="774" y="864"/>
                  </a:lnTo>
                  <a:lnTo>
                    <a:pt x="781" y="869"/>
                  </a:lnTo>
                  <a:lnTo>
                    <a:pt x="784" y="878"/>
                  </a:lnTo>
                  <a:lnTo>
                    <a:pt x="787" y="890"/>
                  </a:lnTo>
                  <a:lnTo>
                    <a:pt x="784" y="903"/>
                  </a:lnTo>
                  <a:lnTo>
                    <a:pt x="778" y="912"/>
                  </a:lnTo>
                  <a:lnTo>
                    <a:pt x="769" y="917"/>
                  </a:lnTo>
                  <a:lnTo>
                    <a:pt x="758" y="919"/>
                  </a:lnTo>
                  <a:lnTo>
                    <a:pt x="745" y="920"/>
                  </a:lnTo>
                  <a:lnTo>
                    <a:pt x="732" y="920"/>
                  </a:lnTo>
                  <a:lnTo>
                    <a:pt x="482" y="920"/>
                  </a:lnTo>
                  <a:lnTo>
                    <a:pt x="421" y="917"/>
                  </a:lnTo>
                  <a:lnTo>
                    <a:pt x="362" y="907"/>
                  </a:lnTo>
                  <a:lnTo>
                    <a:pt x="306" y="890"/>
                  </a:lnTo>
                  <a:lnTo>
                    <a:pt x="254" y="867"/>
                  </a:lnTo>
                  <a:lnTo>
                    <a:pt x="205" y="838"/>
                  </a:lnTo>
                  <a:lnTo>
                    <a:pt x="160" y="805"/>
                  </a:lnTo>
                  <a:lnTo>
                    <a:pt x="120" y="766"/>
                  </a:lnTo>
                  <a:lnTo>
                    <a:pt x="85" y="724"/>
                  </a:lnTo>
                  <a:lnTo>
                    <a:pt x="55" y="677"/>
                  </a:lnTo>
                  <a:lnTo>
                    <a:pt x="31" y="627"/>
                  </a:lnTo>
                  <a:lnTo>
                    <a:pt x="14" y="574"/>
                  </a:lnTo>
                  <a:lnTo>
                    <a:pt x="3" y="518"/>
                  </a:lnTo>
                  <a:lnTo>
                    <a:pt x="0" y="461"/>
                  </a:lnTo>
                  <a:lnTo>
                    <a:pt x="3" y="403"/>
                  </a:lnTo>
                  <a:lnTo>
                    <a:pt x="14" y="347"/>
                  </a:lnTo>
                  <a:lnTo>
                    <a:pt x="31" y="294"/>
                  </a:lnTo>
                  <a:lnTo>
                    <a:pt x="55" y="244"/>
                  </a:lnTo>
                  <a:lnTo>
                    <a:pt x="85" y="197"/>
                  </a:lnTo>
                  <a:lnTo>
                    <a:pt x="120" y="154"/>
                  </a:lnTo>
                  <a:lnTo>
                    <a:pt x="160" y="117"/>
                  </a:lnTo>
                  <a:lnTo>
                    <a:pt x="205" y="83"/>
                  </a:lnTo>
                  <a:lnTo>
                    <a:pt x="254" y="54"/>
                  </a:lnTo>
                  <a:lnTo>
                    <a:pt x="306" y="32"/>
                  </a:lnTo>
                  <a:lnTo>
                    <a:pt x="362" y="15"/>
                  </a:lnTo>
                  <a:lnTo>
                    <a:pt x="421" y="4"/>
                  </a:lnTo>
                  <a:lnTo>
                    <a:pt x="4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5309" y="1754"/>
              <a:ext cx="1119" cy="1154"/>
            </a:xfrm>
            <a:custGeom>
              <a:avLst/>
              <a:gdLst/>
              <a:ahLst/>
              <a:cxnLst>
                <a:cxn ang="0">
                  <a:pos x="785" y="9"/>
                </a:cxn>
                <a:cxn ang="0">
                  <a:pos x="875" y="45"/>
                </a:cxn>
                <a:cxn ang="0">
                  <a:pos x="932" y="94"/>
                </a:cxn>
                <a:cxn ang="0">
                  <a:pos x="963" y="133"/>
                </a:cxn>
                <a:cxn ang="0">
                  <a:pos x="1086" y="9"/>
                </a:cxn>
                <a:cxn ang="0">
                  <a:pos x="1099" y="0"/>
                </a:cxn>
                <a:cxn ang="0">
                  <a:pos x="1111" y="2"/>
                </a:cxn>
                <a:cxn ang="0">
                  <a:pos x="1117" y="8"/>
                </a:cxn>
                <a:cxn ang="0">
                  <a:pos x="1119" y="15"/>
                </a:cxn>
                <a:cxn ang="0">
                  <a:pos x="1016" y="434"/>
                </a:cxn>
                <a:cxn ang="0">
                  <a:pos x="1001" y="451"/>
                </a:cxn>
                <a:cxn ang="0">
                  <a:pos x="980" y="451"/>
                </a:cxn>
                <a:cxn ang="0">
                  <a:pos x="968" y="437"/>
                </a:cxn>
                <a:cxn ang="0">
                  <a:pos x="969" y="419"/>
                </a:cxn>
                <a:cxn ang="0">
                  <a:pos x="973" y="379"/>
                </a:cxn>
                <a:cxn ang="0">
                  <a:pos x="963" y="261"/>
                </a:cxn>
                <a:cxn ang="0">
                  <a:pos x="917" y="147"/>
                </a:cxn>
                <a:cxn ang="0">
                  <a:pos x="834" y="73"/>
                </a:cxn>
                <a:cxn ang="0">
                  <a:pos x="717" y="48"/>
                </a:cxn>
                <a:cxn ang="0">
                  <a:pos x="561" y="79"/>
                </a:cxn>
                <a:cxn ang="0">
                  <a:pos x="415" y="163"/>
                </a:cxn>
                <a:cxn ang="0">
                  <a:pos x="297" y="288"/>
                </a:cxn>
                <a:cxn ang="0">
                  <a:pos x="215" y="442"/>
                </a:cxn>
                <a:cxn ang="0">
                  <a:pos x="168" y="592"/>
                </a:cxn>
                <a:cxn ang="0">
                  <a:pos x="147" y="717"/>
                </a:cxn>
                <a:cxn ang="0">
                  <a:pos x="146" y="822"/>
                </a:cxn>
                <a:cxn ang="0">
                  <a:pos x="175" y="939"/>
                </a:cxn>
                <a:cxn ang="0">
                  <a:pos x="233" y="1022"/>
                </a:cxn>
                <a:cxn ang="0">
                  <a:pos x="309" y="1074"/>
                </a:cxn>
                <a:cxn ang="0">
                  <a:pos x="395" y="1100"/>
                </a:cxn>
                <a:cxn ang="0">
                  <a:pos x="489" y="1103"/>
                </a:cxn>
                <a:cxn ang="0">
                  <a:pos x="608" y="1072"/>
                </a:cxn>
                <a:cxn ang="0">
                  <a:pos x="743" y="990"/>
                </a:cxn>
                <a:cxn ang="0">
                  <a:pos x="836" y="882"/>
                </a:cxn>
                <a:cxn ang="0">
                  <a:pos x="885" y="783"/>
                </a:cxn>
                <a:cxn ang="0">
                  <a:pos x="905" y="730"/>
                </a:cxn>
                <a:cxn ang="0">
                  <a:pos x="921" y="723"/>
                </a:cxn>
                <a:cxn ang="0">
                  <a:pos x="936" y="725"/>
                </a:cxn>
                <a:cxn ang="0">
                  <a:pos x="941" y="742"/>
                </a:cxn>
                <a:cxn ang="0">
                  <a:pos x="925" y="791"/>
                </a:cxn>
                <a:cxn ang="0">
                  <a:pos x="884" y="877"/>
                </a:cxn>
                <a:cxn ang="0">
                  <a:pos x="805" y="982"/>
                </a:cxn>
                <a:cxn ang="0">
                  <a:pos x="698" y="1071"/>
                </a:cxn>
                <a:cxn ang="0">
                  <a:pos x="572" y="1131"/>
                </a:cxn>
                <a:cxn ang="0">
                  <a:pos x="426" y="1154"/>
                </a:cxn>
                <a:cxn ang="0">
                  <a:pos x="281" y="1131"/>
                </a:cxn>
                <a:cxn ang="0">
                  <a:pos x="157" y="1066"/>
                </a:cxn>
                <a:cxn ang="0">
                  <a:pos x="66" y="963"/>
                </a:cxn>
                <a:cxn ang="0">
                  <a:pos x="11" y="827"/>
                </a:cxn>
                <a:cxn ang="0">
                  <a:pos x="5" y="651"/>
                </a:cxn>
                <a:cxn ang="0">
                  <a:pos x="61" y="451"/>
                </a:cxn>
                <a:cxn ang="0">
                  <a:pos x="174" y="273"/>
                </a:cxn>
                <a:cxn ang="0">
                  <a:pos x="327" y="130"/>
                </a:cxn>
                <a:cxn ang="0">
                  <a:pos x="510" y="34"/>
                </a:cxn>
                <a:cxn ang="0">
                  <a:pos x="705" y="0"/>
                </a:cxn>
              </a:cxnLst>
              <a:rect l="0" t="0" r="r" b="b"/>
              <a:pathLst>
                <a:path w="1119" h="1154">
                  <a:moveTo>
                    <a:pt x="705" y="0"/>
                  </a:moveTo>
                  <a:lnTo>
                    <a:pt x="747" y="2"/>
                  </a:lnTo>
                  <a:lnTo>
                    <a:pt x="785" y="9"/>
                  </a:lnTo>
                  <a:lnTo>
                    <a:pt x="818" y="19"/>
                  </a:lnTo>
                  <a:lnTo>
                    <a:pt x="848" y="31"/>
                  </a:lnTo>
                  <a:lnTo>
                    <a:pt x="875" y="45"/>
                  </a:lnTo>
                  <a:lnTo>
                    <a:pt x="897" y="61"/>
                  </a:lnTo>
                  <a:lnTo>
                    <a:pt x="917" y="78"/>
                  </a:lnTo>
                  <a:lnTo>
                    <a:pt x="932" y="94"/>
                  </a:lnTo>
                  <a:lnTo>
                    <a:pt x="945" y="108"/>
                  </a:lnTo>
                  <a:lnTo>
                    <a:pt x="955" y="122"/>
                  </a:lnTo>
                  <a:lnTo>
                    <a:pt x="963" y="133"/>
                  </a:lnTo>
                  <a:lnTo>
                    <a:pt x="968" y="140"/>
                  </a:lnTo>
                  <a:lnTo>
                    <a:pt x="1077" y="17"/>
                  </a:lnTo>
                  <a:lnTo>
                    <a:pt x="1086" y="9"/>
                  </a:lnTo>
                  <a:lnTo>
                    <a:pt x="1092" y="4"/>
                  </a:lnTo>
                  <a:lnTo>
                    <a:pt x="1095" y="2"/>
                  </a:lnTo>
                  <a:lnTo>
                    <a:pt x="1099" y="0"/>
                  </a:lnTo>
                  <a:lnTo>
                    <a:pt x="1101" y="0"/>
                  </a:lnTo>
                  <a:lnTo>
                    <a:pt x="1106" y="0"/>
                  </a:lnTo>
                  <a:lnTo>
                    <a:pt x="1111" y="2"/>
                  </a:lnTo>
                  <a:lnTo>
                    <a:pt x="1113" y="3"/>
                  </a:lnTo>
                  <a:lnTo>
                    <a:pt x="1116" y="5"/>
                  </a:lnTo>
                  <a:lnTo>
                    <a:pt x="1117" y="8"/>
                  </a:lnTo>
                  <a:lnTo>
                    <a:pt x="1118" y="10"/>
                  </a:lnTo>
                  <a:lnTo>
                    <a:pt x="1119" y="13"/>
                  </a:lnTo>
                  <a:lnTo>
                    <a:pt x="1119" y="15"/>
                  </a:lnTo>
                  <a:lnTo>
                    <a:pt x="1119" y="15"/>
                  </a:lnTo>
                  <a:lnTo>
                    <a:pt x="1020" y="420"/>
                  </a:lnTo>
                  <a:lnTo>
                    <a:pt x="1016" y="434"/>
                  </a:lnTo>
                  <a:lnTo>
                    <a:pt x="1013" y="444"/>
                  </a:lnTo>
                  <a:lnTo>
                    <a:pt x="1008" y="450"/>
                  </a:lnTo>
                  <a:lnTo>
                    <a:pt x="1001" y="451"/>
                  </a:lnTo>
                  <a:lnTo>
                    <a:pt x="990" y="453"/>
                  </a:lnTo>
                  <a:lnTo>
                    <a:pt x="986" y="453"/>
                  </a:lnTo>
                  <a:lnTo>
                    <a:pt x="980" y="451"/>
                  </a:lnTo>
                  <a:lnTo>
                    <a:pt x="974" y="449"/>
                  </a:lnTo>
                  <a:lnTo>
                    <a:pt x="969" y="445"/>
                  </a:lnTo>
                  <a:lnTo>
                    <a:pt x="968" y="437"/>
                  </a:lnTo>
                  <a:lnTo>
                    <a:pt x="968" y="431"/>
                  </a:lnTo>
                  <a:lnTo>
                    <a:pt x="969" y="425"/>
                  </a:lnTo>
                  <a:lnTo>
                    <a:pt x="969" y="419"/>
                  </a:lnTo>
                  <a:lnTo>
                    <a:pt x="971" y="409"/>
                  </a:lnTo>
                  <a:lnTo>
                    <a:pt x="972" y="397"/>
                  </a:lnTo>
                  <a:lnTo>
                    <a:pt x="973" y="379"/>
                  </a:lnTo>
                  <a:lnTo>
                    <a:pt x="973" y="354"/>
                  </a:lnTo>
                  <a:lnTo>
                    <a:pt x="971" y="306"/>
                  </a:lnTo>
                  <a:lnTo>
                    <a:pt x="963" y="261"/>
                  </a:lnTo>
                  <a:lnTo>
                    <a:pt x="953" y="219"/>
                  </a:lnTo>
                  <a:lnTo>
                    <a:pt x="937" y="181"/>
                  </a:lnTo>
                  <a:lnTo>
                    <a:pt x="917" y="147"/>
                  </a:lnTo>
                  <a:lnTo>
                    <a:pt x="894" y="118"/>
                  </a:lnTo>
                  <a:lnTo>
                    <a:pt x="866" y="93"/>
                  </a:lnTo>
                  <a:lnTo>
                    <a:pt x="834" y="73"/>
                  </a:lnTo>
                  <a:lnTo>
                    <a:pt x="799" y="60"/>
                  </a:lnTo>
                  <a:lnTo>
                    <a:pt x="761" y="50"/>
                  </a:lnTo>
                  <a:lnTo>
                    <a:pt x="717" y="48"/>
                  </a:lnTo>
                  <a:lnTo>
                    <a:pt x="666" y="51"/>
                  </a:lnTo>
                  <a:lnTo>
                    <a:pt x="613" y="62"/>
                  </a:lnTo>
                  <a:lnTo>
                    <a:pt x="561" y="79"/>
                  </a:lnTo>
                  <a:lnTo>
                    <a:pt x="510" y="101"/>
                  </a:lnTo>
                  <a:lnTo>
                    <a:pt x="462" y="130"/>
                  </a:lnTo>
                  <a:lnTo>
                    <a:pt x="415" y="163"/>
                  </a:lnTo>
                  <a:lnTo>
                    <a:pt x="373" y="199"/>
                  </a:lnTo>
                  <a:lnTo>
                    <a:pt x="335" y="240"/>
                  </a:lnTo>
                  <a:lnTo>
                    <a:pt x="297" y="288"/>
                  </a:lnTo>
                  <a:lnTo>
                    <a:pt x="265" y="339"/>
                  </a:lnTo>
                  <a:lnTo>
                    <a:pt x="237" y="390"/>
                  </a:lnTo>
                  <a:lnTo>
                    <a:pt x="215" y="442"/>
                  </a:lnTo>
                  <a:lnTo>
                    <a:pt x="195" y="494"/>
                  </a:lnTo>
                  <a:lnTo>
                    <a:pt x="180" y="543"/>
                  </a:lnTo>
                  <a:lnTo>
                    <a:pt x="168" y="592"/>
                  </a:lnTo>
                  <a:lnTo>
                    <a:pt x="158" y="638"/>
                  </a:lnTo>
                  <a:lnTo>
                    <a:pt x="151" y="679"/>
                  </a:lnTo>
                  <a:lnTo>
                    <a:pt x="147" y="717"/>
                  </a:lnTo>
                  <a:lnTo>
                    <a:pt x="145" y="750"/>
                  </a:lnTo>
                  <a:lnTo>
                    <a:pt x="144" y="775"/>
                  </a:lnTo>
                  <a:lnTo>
                    <a:pt x="146" y="822"/>
                  </a:lnTo>
                  <a:lnTo>
                    <a:pt x="152" y="865"/>
                  </a:lnTo>
                  <a:lnTo>
                    <a:pt x="162" y="905"/>
                  </a:lnTo>
                  <a:lnTo>
                    <a:pt x="175" y="939"/>
                  </a:lnTo>
                  <a:lnTo>
                    <a:pt x="192" y="970"/>
                  </a:lnTo>
                  <a:lnTo>
                    <a:pt x="211" y="998"/>
                  </a:lnTo>
                  <a:lnTo>
                    <a:pt x="233" y="1022"/>
                  </a:lnTo>
                  <a:lnTo>
                    <a:pt x="257" y="1043"/>
                  </a:lnTo>
                  <a:lnTo>
                    <a:pt x="282" y="1060"/>
                  </a:lnTo>
                  <a:lnTo>
                    <a:pt x="309" y="1074"/>
                  </a:lnTo>
                  <a:lnTo>
                    <a:pt x="337" y="1085"/>
                  </a:lnTo>
                  <a:lnTo>
                    <a:pt x="366" y="1094"/>
                  </a:lnTo>
                  <a:lnTo>
                    <a:pt x="395" y="1100"/>
                  </a:lnTo>
                  <a:lnTo>
                    <a:pt x="425" y="1103"/>
                  </a:lnTo>
                  <a:lnTo>
                    <a:pt x="453" y="1105"/>
                  </a:lnTo>
                  <a:lnTo>
                    <a:pt x="489" y="1103"/>
                  </a:lnTo>
                  <a:lnTo>
                    <a:pt x="527" y="1097"/>
                  </a:lnTo>
                  <a:lnTo>
                    <a:pt x="567" y="1088"/>
                  </a:lnTo>
                  <a:lnTo>
                    <a:pt x="608" y="1072"/>
                  </a:lnTo>
                  <a:lnTo>
                    <a:pt x="651" y="1051"/>
                  </a:lnTo>
                  <a:lnTo>
                    <a:pt x="697" y="1023"/>
                  </a:lnTo>
                  <a:lnTo>
                    <a:pt x="743" y="990"/>
                  </a:lnTo>
                  <a:lnTo>
                    <a:pt x="780" y="954"/>
                  </a:lnTo>
                  <a:lnTo>
                    <a:pt x="811" y="918"/>
                  </a:lnTo>
                  <a:lnTo>
                    <a:pt x="836" y="882"/>
                  </a:lnTo>
                  <a:lnTo>
                    <a:pt x="857" y="846"/>
                  </a:lnTo>
                  <a:lnTo>
                    <a:pt x="873" y="814"/>
                  </a:lnTo>
                  <a:lnTo>
                    <a:pt x="885" y="783"/>
                  </a:lnTo>
                  <a:lnTo>
                    <a:pt x="895" y="758"/>
                  </a:lnTo>
                  <a:lnTo>
                    <a:pt x="901" y="737"/>
                  </a:lnTo>
                  <a:lnTo>
                    <a:pt x="905" y="730"/>
                  </a:lnTo>
                  <a:lnTo>
                    <a:pt x="909" y="725"/>
                  </a:lnTo>
                  <a:lnTo>
                    <a:pt x="915" y="723"/>
                  </a:lnTo>
                  <a:lnTo>
                    <a:pt x="921" y="723"/>
                  </a:lnTo>
                  <a:lnTo>
                    <a:pt x="925" y="723"/>
                  </a:lnTo>
                  <a:lnTo>
                    <a:pt x="930" y="723"/>
                  </a:lnTo>
                  <a:lnTo>
                    <a:pt x="936" y="725"/>
                  </a:lnTo>
                  <a:lnTo>
                    <a:pt x="939" y="730"/>
                  </a:lnTo>
                  <a:lnTo>
                    <a:pt x="941" y="737"/>
                  </a:lnTo>
                  <a:lnTo>
                    <a:pt x="941" y="742"/>
                  </a:lnTo>
                  <a:lnTo>
                    <a:pt x="937" y="753"/>
                  </a:lnTo>
                  <a:lnTo>
                    <a:pt x="933" y="770"/>
                  </a:lnTo>
                  <a:lnTo>
                    <a:pt x="925" y="791"/>
                  </a:lnTo>
                  <a:lnTo>
                    <a:pt x="915" y="816"/>
                  </a:lnTo>
                  <a:lnTo>
                    <a:pt x="901" y="845"/>
                  </a:lnTo>
                  <a:lnTo>
                    <a:pt x="884" y="877"/>
                  </a:lnTo>
                  <a:lnTo>
                    <a:pt x="863" y="911"/>
                  </a:lnTo>
                  <a:lnTo>
                    <a:pt x="836" y="946"/>
                  </a:lnTo>
                  <a:lnTo>
                    <a:pt x="805" y="982"/>
                  </a:lnTo>
                  <a:lnTo>
                    <a:pt x="768" y="1017"/>
                  </a:lnTo>
                  <a:lnTo>
                    <a:pt x="734" y="1045"/>
                  </a:lnTo>
                  <a:lnTo>
                    <a:pt x="698" y="1071"/>
                  </a:lnTo>
                  <a:lnTo>
                    <a:pt x="659" y="1094"/>
                  </a:lnTo>
                  <a:lnTo>
                    <a:pt x="617" y="1114"/>
                  </a:lnTo>
                  <a:lnTo>
                    <a:pt x="572" y="1131"/>
                  </a:lnTo>
                  <a:lnTo>
                    <a:pt x="525" y="1143"/>
                  </a:lnTo>
                  <a:lnTo>
                    <a:pt x="477" y="1152"/>
                  </a:lnTo>
                  <a:lnTo>
                    <a:pt x="426" y="1154"/>
                  </a:lnTo>
                  <a:lnTo>
                    <a:pt x="375" y="1152"/>
                  </a:lnTo>
                  <a:lnTo>
                    <a:pt x="326" y="1145"/>
                  </a:lnTo>
                  <a:lnTo>
                    <a:pt x="281" y="1131"/>
                  </a:lnTo>
                  <a:lnTo>
                    <a:pt x="236" y="1114"/>
                  </a:lnTo>
                  <a:lnTo>
                    <a:pt x="195" y="1093"/>
                  </a:lnTo>
                  <a:lnTo>
                    <a:pt x="157" y="1066"/>
                  </a:lnTo>
                  <a:lnTo>
                    <a:pt x="123" y="1036"/>
                  </a:lnTo>
                  <a:lnTo>
                    <a:pt x="92" y="1002"/>
                  </a:lnTo>
                  <a:lnTo>
                    <a:pt x="66" y="963"/>
                  </a:lnTo>
                  <a:lnTo>
                    <a:pt x="43" y="920"/>
                  </a:lnTo>
                  <a:lnTo>
                    <a:pt x="25" y="876"/>
                  </a:lnTo>
                  <a:lnTo>
                    <a:pt x="11" y="827"/>
                  </a:lnTo>
                  <a:lnTo>
                    <a:pt x="3" y="775"/>
                  </a:lnTo>
                  <a:lnTo>
                    <a:pt x="0" y="720"/>
                  </a:lnTo>
                  <a:lnTo>
                    <a:pt x="5" y="651"/>
                  </a:lnTo>
                  <a:lnTo>
                    <a:pt x="17" y="582"/>
                  </a:lnTo>
                  <a:lnTo>
                    <a:pt x="35" y="516"/>
                  </a:lnTo>
                  <a:lnTo>
                    <a:pt x="61" y="451"/>
                  </a:lnTo>
                  <a:lnTo>
                    <a:pt x="93" y="390"/>
                  </a:lnTo>
                  <a:lnTo>
                    <a:pt x="131" y="329"/>
                  </a:lnTo>
                  <a:lnTo>
                    <a:pt x="174" y="273"/>
                  </a:lnTo>
                  <a:lnTo>
                    <a:pt x="221" y="221"/>
                  </a:lnTo>
                  <a:lnTo>
                    <a:pt x="272" y="174"/>
                  </a:lnTo>
                  <a:lnTo>
                    <a:pt x="327" y="130"/>
                  </a:lnTo>
                  <a:lnTo>
                    <a:pt x="386" y="93"/>
                  </a:lnTo>
                  <a:lnTo>
                    <a:pt x="447" y="60"/>
                  </a:lnTo>
                  <a:lnTo>
                    <a:pt x="510" y="34"/>
                  </a:lnTo>
                  <a:lnTo>
                    <a:pt x="575" y="16"/>
                  </a:lnTo>
                  <a:lnTo>
                    <a:pt x="639" y="4"/>
                  </a:lnTo>
                  <a:lnTo>
                    <a:pt x="7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286000" y="4991100"/>
            <a:ext cx="4191000" cy="1866900"/>
            <a:chOff x="3276600" y="4343400"/>
            <a:chExt cx="4191000" cy="1866900"/>
          </a:xfrm>
        </p:grpSpPr>
        <p:grpSp>
          <p:nvGrpSpPr>
            <p:cNvPr id="39" name="Group 38"/>
            <p:cNvGrpSpPr/>
            <p:nvPr/>
          </p:nvGrpSpPr>
          <p:grpSpPr>
            <a:xfrm>
              <a:off x="3276600" y="4495800"/>
              <a:ext cx="3458931" cy="1447066"/>
              <a:chOff x="2438400" y="1981200"/>
              <a:chExt cx="3124200" cy="1295400"/>
            </a:xfrm>
          </p:grpSpPr>
          <p:pic>
            <p:nvPicPr>
              <p:cNvPr id="50" name="Picture 49" descr="GenusThreeCurveC.gif"/>
              <p:cNvPicPr>
                <a:picLocks noChangeAspect="1"/>
              </p:cNvPicPr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438400" y="1981200"/>
                <a:ext cx="3124200" cy="1295400"/>
              </a:xfrm>
              <a:prstGeom prst="rect">
                <a:avLst/>
              </a:prstGeom>
            </p:spPr>
          </p:pic>
          <p:sp>
            <p:nvSpPr>
              <p:cNvPr id="51" name="Freeform 50"/>
              <p:cNvSpPr/>
              <p:nvPr/>
            </p:nvSpPr>
            <p:spPr>
              <a:xfrm>
                <a:off x="4506686" y="2560320"/>
                <a:ext cx="653143" cy="336918"/>
              </a:xfrm>
              <a:custGeom>
                <a:avLst/>
                <a:gdLst>
                  <a:gd name="connsiteX0" fmla="*/ 0 w 653143"/>
                  <a:gd name="connsiteY0" fmla="*/ 0 h 336918"/>
                  <a:gd name="connsiteX1" fmla="*/ 365760 w 653143"/>
                  <a:gd name="connsiteY1" fmla="*/ 13063 h 336918"/>
                  <a:gd name="connsiteX2" fmla="*/ 444137 w 653143"/>
                  <a:gd name="connsiteY2" fmla="*/ 39189 h 336918"/>
                  <a:gd name="connsiteX3" fmla="*/ 522514 w 653143"/>
                  <a:gd name="connsiteY3" fmla="*/ 65314 h 336918"/>
                  <a:gd name="connsiteX4" fmla="*/ 561703 w 653143"/>
                  <a:gd name="connsiteY4" fmla="*/ 78377 h 336918"/>
                  <a:gd name="connsiteX5" fmla="*/ 600891 w 653143"/>
                  <a:gd name="connsiteY5" fmla="*/ 91440 h 336918"/>
                  <a:gd name="connsiteX6" fmla="*/ 640080 w 653143"/>
                  <a:gd name="connsiteY6" fmla="*/ 169817 h 336918"/>
                  <a:gd name="connsiteX7" fmla="*/ 653143 w 653143"/>
                  <a:gd name="connsiteY7" fmla="*/ 209006 h 336918"/>
                  <a:gd name="connsiteX8" fmla="*/ 548640 w 653143"/>
                  <a:gd name="connsiteY8" fmla="*/ 274320 h 336918"/>
                  <a:gd name="connsiteX9" fmla="*/ 509451 w 653143"/>
                  <a:gd name="connsiteY9" fmla="*/ 300446 h 336918"/>
                  <a:gd name="connsiteX10" fmla="*/ 248194 w 653143"/>
                  <a:gd name="connsiteY10" fmla="*/ 313509 h 33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3143" h="336918">
                    <a:moveTo>
                      <a:pt x="0" y="0"/>
                    </a:moveTo>
                    <a:cubicBezTo>
                      <a:pt x="121920" y="4354"/>
                      <a:pt x="244234" y="2340"/>
                      <a:pt x="365760" y="13063"/>
                    </a:cubicBezTo>
                    <a:cubicBezTo>
                      <a:pt x="393192" y="15484"/>
                      <a:pt x="418011" y="30481"/>
                      <a:pt x="444137" y="39189"/>
                    </a:cubicBezTo>
                    <a:lnTo>
                      <a:pt x="522514" y="65314"/>
                    </a:lnTo>
                    <a:lnTo>
                      <a:pt x="561703" y="78377"/>
                    </a:lnTo>
                    <a:lnTo>
                      <a:pt x="600891" y="91440"/>
                    </a:lnTo>
                    <a:cubicBezTo>
                      <a:pt x="633725" y="189943"/>
                      <a:pt x="589434" y="68526"/>
                      <a:pt x="640080" y="169817"/>
                    </a:cubicBezTo>
                    <a:cubicBezTo>
                      <a:pt x="646238" y="182133"/>
                      <a:pt x="648789" y="195943"/>
                      <a:pt x="653143" y="209006"/>
                    </a:cubicBezTo>
                    <a:cubicBezTo>
                      <a:pt x="611741" y="271108"/>
                      <a:pt x="641911" y="243229"/>
                      <a:pt x="548640" y="274320"/>
                    </a:cubicBezTo>
                    <a:cubicBezTo>
                      <a:pt x="533746" y="279285"/>
                      <a:pt x="523493" y="293425"/>
                      <a:pt x="509451" y="300446"/>
                    </a:cubicBezTo>
                    <a:cubicBezTo>
                      <a:pt x="436509" y="336918"/>
                      <a:pt x="287973" y="313509"/>
                      <a:pt x="248194" y="313509"/>
                    </a:cubicBezTo>
                  </a:path>
                </a:pathLst>
              </a:custGeom>
              <a:ln w="57150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0" name="Straight Arrow Connector 39"/>
            <p:cNvCxnSpPr/>
            <p:nvPr/>
          </p:nvCxnSpPr>
          <p:spPr>
            <a:xfrm rot="5400000">
              <a:off x="5583479" y="4647834"/>
              <a:ext cx="463061" cy="390525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/>
            <p:cNvCxnSpPr/>
            <p:nvPr/>
          </p:nvCxnSpPr>
          <p:spPr>
            <a:xfrm rot="10800000">
              <a:off x="5898693" y="5537688"/>
              <a:ext cx="948417" cy="289413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/>
            <p:cNvCxnSpPr/>
            <p:nvPr/>
          </p:nvCxnSpPr>
          <p:spPr>
            <a:xfrm rot="10800000" flipV="1">
              <a:off x="6345007" y="5074626"/>
              <a:ext cx="781049" cy="231531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Freeform 17"/>
            <p:cNvSpPr>
              <a:spLocks noChangeAspect="1"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7181845" y="4900979"/>
              <a:ext cx="285755" cy="347296"/>
            </a:xfrm>
            <a:custGeom>
              <a:avLst/>
              <a:gdLst/>
              <a:ahLst/>
              <a:cxnLst>
                <a:cxn ang="0">
                  <a:pos x="113" y="1061"/>
                </a:cxn>
                <a:cxn ang="0">
                  <a:pos x="67" y="1266"/>
                </a:cxn>
                <a:cxn ang="0">
                  <a:pos x="63" y="1389"/>
                </a:cxn>
                <a:cxn ang="0">
                  <a:pos x="95" y="1455"/>
                </a:cxn>
                <a:cxn ang="0">
                  <a:pos x="199" y="1467"/>
                </a:cxn>
                <a:cxn ang="0">
                  <a:pos x="322" y="1362"/>
                </a:cxn>
                <a:cxn ang="0">
                  <a:pos x="365" y="1199"/>
                </a:cxn>
                <a:cxn ang="0">
                  <a:pos x="410" y="0"/>
                </a:cxn>
                <a:cxn ang="0">
                  <a:pos x="440" y="22"/>
                </a:cxn>
                <a:cxn ang="0">
                  <a:pos x="406" y="51"/>
                </a:cxn>
                <a:cxn ang="0">
                  <a:pos x="269" y="145"/>
                </a:cxn>
                <a:cxn ang="0">
                  <a:pos x="168" y="337"/>
                </a:cxn>
                <a:cxn ang="0">
                  <a:pos x="128" y="549"/>
                </a:cxn>
                <a:cxn ang="0">
                  <a:pos x="142" y="640"/>
                </a:cxn>
                <a:cxn ang="0">
                  <a:pos x="275" y="551"/>
                </a:cxn>
                <a:cxn ang="0">
                  <a:pos x="498" y="296"/>
                </a:cxn>
                <a:cxn ang="0">
                  <a:pos x="717" y="156"/>
                </a:cxn>
                <a:cxn ang="0">
                  <a:pos x="911" y="102"/>
                </a:cxn>
                <a:cxn ang="0">
                  <a:pos x="1090" y="114"/>
                </a:cxn>
                <a:cxn ang="0">
                  <a:pos x="1227" y="213"/>
                </a:cxn>
                <a:cxn ang="0">
                  <a:pos x="1294" y="367"/>
                </a:cxn>
                <a:cxn ang="0">
                  <a:pos x="1277" y="600"/>
                </a:cxn>
                <a:cxn ang="0">
                  <a:pos x="1140" y="850"/>
                </a:cxn>
                <a:cxn ang="0">
                  <a:pos x="925" y="1017"/>
                </a:cxn>
                <a:cxn ang="0">
                  <a:pos x="702" y="1054"/>
                </a:cxn>
                <a:cxn ang="0">
                  <a:pos x="577" y="986"/>
                </a:cxn>
                <a:cxn ang="0">
                  <a:pos x="534" y="864"/>
                </a:cxn>
                <a:cxn ang="0">
                  <a:pos x="545" y="800"/>
                </a:cxn>
                <a:cxn ang="0">
                  <a:pos x="601" y="764"/>
                </a:cxn>
                <a:cxn ang="0">
                  <a:pos x="643" y="790"/>
                </a:cxn>
                <a:cxn ang="0">
                  <a:pos x="640" y="831"/>
                </a:cxn>
                <a:cxn ang="0">
                  <a:pos x="595" y="880"/>
                </a:cxn>
                <a:cxn ang="0">
                  <a:pos x="640" y="972"/>
                </a:cxn>
                <a:cxn ang="0">
                  <a:pos x="717" y="1005"/>
                </a:cxn>
                <a:cxn ang="0">
                  <a:pos x="816" y="996"/>
                </a:cxn>
                <a:cxn ang="0">
                  <a:pos x="956" y="903"/>
                </a:cxn>
                <a:cxn ang="0">
                  <a:pos x="1069" y="729"/>
                </a:cxn>
                <a:cxn ang="0">
                  <a:pos x="1132" y="529"/>
                </a:cxn>
                <a:cxn ang="0">
                  <a:pos x="1154" y="351"/>
                </a:cxn>
                <a:cxn ang="0">
                  <a:pos x="1124" y="232"/>
                </a:cxn>
                <a:cxn ang="0">
                  <a:pos x="1036" y="156"/>
                </a:cxn>
                <a:cxn ang="0">
                  <a:pos x="904" y="153"/>
                </a:cxn>
                <a:cxn ang="0">
                  <a:pos x="736" y="202"/>
                </a:cxn>
                <a:cxn ang="0">
                  <a:pos x="539" y="328"/>
                </a:cxn>
                <a:cxn ang="0">
                  <a:pos x="336" y="561"/>
                </a:cxn>
                <a:cxn ang="0">
                  <a:pos x="243" y="777"/>
                </a:cxn>
                <a:cxn ang="0">
                  <a:pos x="328" y="884"/>
                </a:cxn>
                <a:cxn ang="0">
                  <a:pos x="412" y="988"/>
                </a:cxn>
                <a:cxn ang="0">
                  <a:pos x="465" y="1077"/>
                </a:cxn>
                <a:cxn ang="0">
                  <a:pos x="468" y="1209"/>
                </a:cxn>
                <a:cxn ang="0">
                  <a:pos x="376" y="1405"/>
                </a:cxn>
                <a:cxn ang="0">
                  <a:pos x="211" y="1517"/>
                </a:cxn>
                <a:cxn ang="0">
                  <a:pos x="69" y="1501"/>
                </a:cxn>
                <a:cxn ang="0">
                  <a:pos x="8" y="1411"/>
                </a:cxn>
                <a:cxn ang="0">
                  <a:pos x="4" y="1279"/>
                </a:cxn>
                <a:cxn ang="0">
                  <a:pos x="45" y="1082"/>
                </a:cxn>
                <a:cxn ang="0">
                  <a:pos x="107" y="878"/>
                </a:cxn>
                <a:cxn ang="0">
                  <a:pos x="53" y="771"/>
                </a:cxn>
                <a:cxn ang="0">
                  <a:pos x="19" y="637"/>
                </a:cxn>
                <a:cxn ang="0">
                  <a:pos x="55" y="389"/>
                </a:cxn>
                <a:cxn ang="0">
                  <a:pos x="169" y="165"/>
                </a:cxn>
                <a:cxn ang="0">
                  <a:pos x="321" y="25"/>
                </a:cxn>
              </a:cxnLst>
              <a:rect l="0" t="0" r="r" b="b"/>
              <a:pathLst>
                <a:path w="1301" h="1524">
                  <a:moveTo>
                    <a:pt x="158" y="907"/>
                  </a:moveTo>
                  <a:lnTo>
                    <a:pt x="152" y="929"/>
                  </a:lnTo>
                  <a:lnTo>
                    <a:pt x="145" y="952"/>
                  </a:lnTo>
                  <a:lnTo>
                    <a:pt x="137" y="977"/>
                  </a:lnTo>
                  <a:lnTo>
                    <a:pt x="129" y="1004"/>
                  </a:lnTo>
                  <a:lnTo>
                    <a:pt x="121" y="1032"/>
                  </a:lnTo>
                  <a:lnTo>
                    <a:pt x="113" y="1061"/>
                  </a:lnTo>
                  <a:lnTo>
                    <a:pt x="105" y="1090"/>
                  </a:lnTo>
                  <a:lnTo>
                    <a:pt x="97" y="1120"/>
                  </a:lnTo>
                  <a:lnTo>
                    <a:pt x="89" y="1150"/>
                  </a:lnTo>
                  <a:lnTo>
                    <a:pt x="83" y="1180"/>
                  </a:lnTo>
                  <a:lnTo>
                    <a:pt x="77" y="1210"/>
                  </a:lnTo>
                  <a:lnTo>
                    <a:pt x="72" y="1238"/>
                  </a:lnTo>
                  <a:lnTo>
                    <a:pt x="67" y="1266"/>
                  </a:lnTo>
                  <a:lnTo>
                    <a:pt x="63" y="1293"/>
                  </a:lnTo>
                  <a:lnTo>
                    <a:pt x="61" y="1318"/>
                  </a:lnTo>
                  <a:lnTo>
                    <a:pt x="61" y="1341"/>
                  </a:lnTo>
                  <a:lnTo>
                    <a:pt x="61" y="1359"/>
                  </a:lnTo>
                  <a:lnTo>
                    <a:pt x="61" y="1369"/>
                  </a:lnTo>
                  <a:lnTo>
                    <a:pt x="62" y="1379"/>
                  </a:lnTo>
                  <a:lnTo>
                    <a:pt x="63" y="1389"/>
                  </a:lnTo>
                  <a:lnTo>
                    <a:pt x="65" y="1400"/>
                  </a:lnTo>
                  <a:lnTo>
                    <a:pt x="68" y="1410"/>
                  </a:lnTo>
                  <a:lnTo>
                    <a:pt x="71" y="1420"/>
                  </a:lnTo>
                  <a:lnTo>
                    <a:pt x="75" y="1430"/>
                  </a:lnTo>
                  <a:lnTo>
                    <a:pt x="81" y="1439"/>
                  </a:lnTo>
                  <a:lnTo>
                    <a:pt x="87" y="1447"/>
                  </a:lnTo>
                  <a:lnTo>
                    <a:pt x="95" y="1455"/>
                  </a:lnTo>
                  <a:lnTo>
                    <a:pt x="104" y="1461"/>
                  </a:lnTo>
                  <a:lnTo>
                    <a:pt x="116" y="1467"/>
                  </a:lnTo>
                  <a:lnTo>
                    <a:pt x="128" y="1470"/>
                  </a:lnTo>
                  <a:lnTo>
                    <a:pt x="142" y="1473"/>
                  </a:lnTo>
                  <a:lnTo>
                    <a:pt x="158" y="1474"/>
                  </a:lnTo>
                  <a:lnTo>
                    <a:pt x="179" y="1472"/>
                  </a:lnTo>
                  <a:lnTo>
                    <a:pt x="199" y="1467"/>
                  </a:lnTo>
                  <a:lnTo>
                    <a:pt x="219" y="1459"/>
                  </a:lnTo>
                  <a:lnTo>
                    <a:pt x="239" y="1449"/>
                  </a:lnTo>
                  <a:lnTo>
                    <a:pt x="257" y="1435"/>
                  </a:lnTo>
                  <a:lnTo>
                    <a:pt x="275" y="1420"/>
                  </a:lnTo>
                  <a:lnTo>
                    <a:pt x="292" y="1403"/>
                  </a:lnTo>
                  <a:lnTo>
                    <a:pt x="307" y="1383"/>
                  </a:lnTo>
                  <a:lnTo>
                    <a:pt x="322" y="1362"/>
                  </a:lnTo>
                  <a:lnTo>
                    <a:pt x="334" y="1340"/>
                  </a:lnTo>
                  <a:lnTo>
                    <a:pt x="345" y="1317"/>
                  </a:lnTo>
                  <a:lnTo>
                    <a:pt x="353" y="1292"/>
                  </a:lnTo>
                  <a:lnTo>
                    <a:pt x="360" y="1267"/>
                  </a:lnTo>
                  <a:lnTo>
                    <a:pt x="364" y="1242"/>
                  </a:lnTo>
                  <a:lnTo>
                    <a:pt x="365" y="1216"/>
                  </a:lnTo>
                  <a:lnTo>
                    <a:pt x="365" y="1199"/>
                  </a:lnTo>
                  <a:lnTo>
                    <a:pt x="362" y="1183"/>
                  </a:lnTo>
                  <a:lnTo>
                    <a:pt x="358" y="1168"/>
                  </a:lnTo>
                  <a:lnTo>
                    <a:pt x="353" y="1153"/>
                  </a:lnTo>
                  <a:lnTo>
                    <a:pt x="345" y="1138"/>
                  </a:lnTo>
                  <a:lnTo>
                    <a:pt x="335" y="1123"/>
                  </a:lnTo>
                  <a:lnTo>
                    <a:pt x="158" y="907"/>
                  </a:lnTo>
                  <a:close/>
                  <a:moveTo>
                    <a:pt x="410" y="0"/>
                  </a:moveTo>
                  <a:lnTo>
                    <a:pt x="416" y="0"/>
                  </a:lnTo>
                  <a:lnTo>
                    <a:pt x="425" y="2"/>
                  </a:lnTo>
                  <a:lnTo>
                    <a:pt x="429" y="4"/>
                  </a:lnTo>
                  <a:lnTo>
                    <a:pt x="434" y="7"/>
                  </a:lnTo>
                  <a:lnTo>
                    <a:pt x="437" y="11"/>
                  </a:lnTo>
                  <a:lnTo>
                    <a:pt x="439" y="16"/>
                  </a:lnTo>
                  <a:lnTo>
                    <a:pt x="440" y="22"/>
                  </a:lnTo>
                  <a:lnTo>
                    <a:pt x="439" y="29"/>
                  </a:lnTo>
                  <a:lnTo>
                    <a:pt x="437" y="35"/>
                  </a:lnTo>
                  <a:lnTo>
                    <a:pt x="435" y="40"/>
                  </a:lnTo>
                  <a:lnTo>
                    <a:pt x="430" y="43"/>
                  </a:lnTo>
                  <a:lnTo>
                    <a:pt x="426" y="46"/>
                  </a:lnTo>
                  <a:lnTo>
                    <a:pt x="416" y="49"/>
                  </a:lnTo>
                  <a:lnTo>
                    <a:pt x="406" y="51"/>
                  </a:lnTo>
                  <a:lnTo>
                    <a:pt x="385" y="55"/>
                  </a:lnTo>
                  <a:lnTo>
                    <a:pt x="365" y="63"/>
                  </a:lnTo>
                  <a:lnTo>
                    <a:pt x="344" y="74"/>
                  </a:lnTo>
                  <a:lnTo>
                    <a:pt x="325" y="89"/>
                  </a:lnTo>
                  <a:lnTo>
                    <a:pt x="305" y="105"/>
                  </a:lnTo>
                  <a:lnTo>
                    <a:pt x="287" y="124"/>
                  </a:lnTo>
                  <a:lnTo>
                    <a:pt x="269" y="145"/>
                  </a:lnTo>
                  <a:lnTo>
                    <a:pt x="251" y="169"/>
                  </a:lnTo>
                  <a:lnTo>
                    <a:pt x="235" y="194"/>
                  </a:lnTo>
                  <a:lnTo>
                    <a:pt x="219" y="220"/>
                  </a:lnTo>
                  <a:lnTo>
                    <a:pt x="205" y="248"/>
                  </a:lnTo>
                  <a:lnTo>
                    <a:pt x="191" y="277"/>
                  </a:lnTo>
                  <a:lnTo>
                    <a:pt x="179" y="307"/>
                  </a:lnTo>
                  <a:lnTo>
                    <a:pt x="168" y="337"/>
                  </a:lnTo>
                  <a:lnTo>
                    <a:pt x="157" y="368"/>
                  </a:lnTo>
                  <a:lnTo>
                    <a:pt x="149" y="398"/>
                  </a:lnTo>
                  <a:lnTo>
                    <a:pt x="141" y="430"/>
                  </a:lnTo>
                  <a:lnTo>
                    <a:pt x="135" y="460"/>
                  </a:lnTo>
                  <a:lnTo>
                    <a:pt x="131" y="490"/>
                  </a:lnTo>
                  <a:lnTo>
                    <a:pt x="129" y="520"/>
                  </a:lnTo>
                  <a:lnTo>
                    <a:pt x="128" y="549"/>
                  </a:lnTo>
                  <a:lnTo>
                    <a:pt x="128" y="558"/>
                  </a:lnTo>
                  <a:lnTo>
                    <a:pt x="128" y="568"/>
                  </a:lnTo>
                  <a:lnTo>
                    <a:pt x="129" y="581"/>
                  </a:lnTo>
                  <a:lnTo>
                    <a:pt x="130" y="595"/>
                  </a:lnTo>
                  <a:lnTo>
                    <a:pt x="133" y="609"/>
                  </a:lnTo>
                  <a:lnTo>
                    <a:pt x="137" y="624"/>
                  </a:lnTo>
                  <a:lnTo>
                    <a:pt x="142" y="640"/>
                  </a:lnTo>
                  <a:lnTo>
                    <a:pt x="149" y="656"/>
                  </a:lnTo>
                  <a:lnTo>
                    <a:pt x="158" y="672"/>
                  </a:lnTo>
                  <a:lnTo>
                    <a:pt x="170" y="688"/>
                  </a:lnTo>
                  <a:lnTo>
                    <a:pt x="184" y="703"/>
                  </a:lnTo>
                  <a:lnTo>
                    <a:pt x="214" y="649"/>
                  </a:lnTo>
                  <a:lnTo>
                    <a:pt x="244" y="598"/>
                  </a:lnTo>
                  <a:lnTo>
                    <a:pt x="275" y="551"/>
                  </a:lnTo>
                  <a:lnTo>
                    <a:pt x="306" y="507"/>
                  </a:lnTo>
                  <a:lnTo>
                    <a:pt x="338" y="465"/>
                  </a:lnTo>
                  <a:lnTo>
                    <a:pt x="370" y="426"/>
                  </a:lnTo>
                  <a:lnTo>
                    <a:pt x="402" y="389"/>
                  </a:lnTo>
                  <a:lnTo>
                    <a:pt x="434" y="356"/>
                  </a:lnTo>
                  <a:lnTo>
                    <a:pt x="466" y="325"/>
                  </a:lnTo>
                  <a:lnTo>
                    <a:pt x="498" y="296"/>
                  </a:lnTo>
                  <a:lnTo>
                    <a:pt x="530" y="270"/>
                  </a:lnTo>
                  <a:lnTo>
                    <a:pt x="562" y="245"/>
                  </a:lnTo>
                  <a:lnTo>
                    <a:pt x="594" y="223"/>
                  </a:lnTo>
                  <a:lnTo>
                    <a:pt x="625" y="204"/>
                  </a:lnTo>
                  <a:lnTo>
                    <a:pt x="656" y="186"/>
                  </a:lnTo>
                  <a:lnTo>
                    <a:pt x="687" y="170"/>
                  </a:lnTo>
                  <a:lnTo>
                    <a:pt x="717" y="156"/>
                  </a:lnTo>
                  <a:lnTo>
                    <a:pt x="747" y="144"/>
                  </a:lnTo>
                  <a:lnTo>
                    <a:pt x="776" y="133"/>
                  </a:lnTo>
                  <a:lnTo>
                    <a:pt x="805" y="124"/>
                  </a:lnTo>
                  <a:lnTo>
                    <a:pt x="833" y="116"/>
                  </a:lnTo>
                  <a:lnTo>
                    <a:pt x="860" y="110"/>
                  </a:lnTo>
                  <a:lnTo>
                    <a:pt x="886" y="105"/>
                  </a:lnTo>
                  <a:lnTo>
                    <a:pt x="911" y="102"/>
                  </a:lnTo>
                  <a:lnTo>
                    <a:pt x="936" y="99"/>
                  </a:lnTo>
                  <a:lnTo>
                    <a:pt x="959" y="98"/>
                  </a:lnTo>
                  <a:lnTo>
                    <a:pt x="981" y="97"/>
                  </a:lnTo>
                  <a:lnTo>
                    <a:pt x="1011" y="98"/>
                  </a:lnTo>
                  <a:lnTo>
                    <a:pt x="1038" y="102"/>
                  </a:lnTo>
                  <a:lnTo>
                    <a:pt x="1065" y="107"/>
                  </a:lnTo>
                  <a:lnTo>
                    <a:pt x="1090" y="114"/>
                  </a:lnTo>
                  <a:lnTo>
                    <a:pt x="1114" y="124"/>
                  </a:lnTo>
                  <a:lnTo>
                    <a:pt x="1136" y="135"/>
                  </a:lnTo>
                  <a:lnTo>
                    <a:pt x="1157" y="147"/>
                  </a:lnTo>
                  <a:lnTo>
                    <a:pt x="1177" y="162"/>
                  </a:lnTo>
                  <a:lnTo>
                    <a:pt x="1195" y="178"/>
                  </a:lnTo>
                  <a:lnTo>
                    <a:pt x="1212" y="195"/>
                  </a:lnTo>
                  <a:lnTo>
                    <a:pt x="1227" y="213"/>
                  </a:lnTo>
                  <a:lnTo>
                    <a:pt x="1241" y="232"/>
                  </a:lnTo>
                  <a:lnTo>
                    <a:pt x="1254" y="253"/>
                  </a:lnTo>
                  <a:lnTo>
                    <a:pt x="1264" y="274"/>
                  </a:lnTo>
                  <a:lnTo>
                    <a:pt x="1274" y="296"/>
                  </a:lnTo>
                  <a:lnTo>
                    <a:pt x="1282" y="319"/>
                  </a:lnTo>
                  <a:lnTo>
                    <a:pt x="1289" y="343"/>
                  </a:lnTo>
                  <a:lnTo>
                    <a:pt x="1294" y="367"/>
                  </a:lnTo>
                  <a:lnTo>
                    <a:pt x="1298" y="392"/>
                  </a:lnTo>
                  <a:lnTo>
                    <a:pt x="1300" y="416"/>
                  </a:lnTo>
                  <a:lnTo>
                    <a:pt x="1301" y="441"/>
                  </a:lnTo>
                  <a:lnTo>
                    <a:pt x="1299" y="482"/>
                  </a:lnTo>
                  <a:lnTo>
                    <a:pt x="1295" y="522"/>
                  </a:lnTo>
                  <a:lnTo>
                    <a:pt x="1287" y="561"/>
                  </a:lnTo>
                  <a:lnTo>
                    <a:pt x="1277" y="600"/>
                  </a:lnTo>
                  <a:lnTo>
                    <a:pt x="1264" y="639"/>
                  </a:lnTo>
                  <a:lnTo>
                    <a:pt x="1249" y="677"/>
                  </a:lnTo>
                  <a:lnTo>
                    <a:pt x="1231" y="714"/>
                  </a:lnTo>
                  <a:lnTo>
                    <a:pt x="1211" y="750"/>
                  </a:lnTo>
                  <a:lnTo>
                    <a:pt x="1189" y="784"/>
                  </a:lnTo>
                  <a:lnTo>
                    <a:pt x="1165" y="818"/>
                  </a:lnTo>
                  <a:lnTo>
                    <a:pt x="1140" y="850"/>
                  </a:lnTo>
                  <a:lnTo>
                    <a:pt x="1113" y="880"/>
                  </a:lnTo>
                  <a:lnTo>
                    <a:pt x="1084" y="908"/>
                  </a:lnTo>
                  <a:lnTo>
                    <a:pt x="1054" y="935"/>
                  </a:lnTo>
                  <a:lnTo>
                    <a:pt x="1024" y="959"/>
                  </a:lnTo>
                  <a:lnTo>
                    <a:pt x="991" y="981"/>
                  </a:lnTo>
                  <a:lnTo>
                    <a:pt x="959" y="1000"/>
                  </a:lnTo>
                  <a:lnTo>
                    <a:pt x="925" y="1017"/>
                  </a:lnTo>
                  <a:lnTo>
                    <a:pt x="891" y="1032"/>
                  </a:lnTo>
                  <a:lnTo>
                    <a:pt x="857" y="1043"/>
                  </a:lnTo>
                  <a:lnTo>
                    <a:pt x="822" y="1051"/>
                  </a:lnTo>
                  <a:lnTo>
                    <a:pt x="787" y="1056"/>
                  </a:lnTo>
                  <a:lnTo>
                    <a:pt x="752" y="1058"/>
                  </a:lnTo>
                  <a:lnTo>
                    <a:pt x="726" y="1057"/>
                  </a:lnTo>
                  <a:lnTo>
                    <a:pt x="702" y="1054"/>
                  </a:lnTo>
                  <a:lnTo>
                    <a:pt x="680" y="1049"/>
                  </a:lnTo>
                  <a:lnTo>
                    <a:pt x="659" y="1042"/>
                  </a:lnTo>
                  <a:lnTo>
                    <a:pt x="640" y="1034"/>
                  </a:lnTo>
                  <a:lnTo>
                    <a:pt x="622" y="1024"/>
                  </a:lnTo>
                  <a:lnTo>
                    <a:pt x="606" y="1013"/>
                  </a:lnTo>
                  <a:lnTo>
                    <a:pt x="591" y="1000"/>
                  </a:lnTo>
                  <a:lnTo>
                    <a:pt x="577" y="986"/>
                  </a:lnTo>
                  <a:lnTo>
                    <a:pt x="566" y="971"/>
                  </a:lnTo>
                  <a:lnTo>
                    <a:pt x="556" y="955"/>
                  </a:lnTo>
                  <a:lnTo>
                    <a:pt x="548" y="938"/>
                  </a:lnTo>
                  <a:lnTo>
                    <a:pt x="542" y="921"/>
                  </a:lnTo>
                  <a:lnTo>
                    <a:pt x="537" y="903"/>
                  </a:lnTo>
                  <a:lnTo>
                    <a:pt x="535" y="884"/>
                  </a:lnTo>
                  <a:lnTo>
                    <a:pt x="534" y="864"/>
                  </a:lnTo>
                  <a:lnTo>
                    <a:pt x="534" y="856"/>
                  </a:lnTo>
                  <a:lnTo>
                    <a:pt x="534" y="847"/>
                  </a:lnTo>
                  <a:lnTo>
                    <a:pt x="535" y="838"/>
                  </a:lnTo>
                  <a:lnTo>
                    <a:pt x="537" y="829"/>
                  </a:lnTo>
                  <a:lnTo>
                    <a:pt x="539" y="819"/>
                  </a:lnTo>
                  <a:lnTo>
                    <a:pt x="541" y="810"/>
                  </a:lnTo>
                  <a:lnTo>
                    <a:pt x="545" y="800"/>
                  </a:lnTo>
                  <a:lnTo>
                    <a:pt x="549" y="792"/>
                  </a:lnTo>
                  <a:lnTo>
                    <a:pt x="555" y="784"/>
                  </a:lnTo>
                  <a:lnTo>
                    <a:pt x="562" y="778"/>
                  </a:lnTo>
                  <a:lnTo>
                    <a:pt x="569" y="772"/>
                  </a:lnTo>
                  <a:lnTo>
                    <a:pt x="578" y="768"/>
                  </a:lnTo>
                  <a:lnTo>
                    <a:pt x="589" y="765"/>
                  </a:lnTo>
                  <a:lnTo>
                    <a:pt x="601" y="764"/>
                  </a:lnTo>
                  <a:lnTo>
                    <a:pt x="612" y="765"/>
                  </a:lnTo>
                  <a:lnTo>
                    <a:pt x="620" y="767"/>
                  </a:lnTo>
                  <a:lnTo>
                    <a:pt x="627" y="770"/>
                  </a:lnTo>
                  <a:lnTo>
                    <a:pt x="633" y="775"/>
                  </a:lnTo>
                  <a:lnTo>
                    <a:pt x="638" y="779"/>
                  </a:lnTo>
                  <a:lnTo>
                    <a:pt x="641" y="785"/>
                  </a:lnTo>
                  <a:lnTo>
                    <a:pt x="643" y="790"/>
                  </a:lnTo>
                  <a:lnTo>
                    <a:pt x="645" y="795"/>
                  </a:lnTo>
                  <a:lnTo>
                    <a:pt x="646" y="798"/>
                  </a:lnTo>
                  <a:lnTo>
                    <a:pt x="646" y="801"/>
                  </a:lnTo>
                  <a:lnTo>
                    <a:pt x="646" y="809"/>
                  </a:lnTo>
                  <a:lnTo>
                    <a:pt x="644" y="819"/>
                  </a:lnTo>
                  <a:lnTo>
                    <a:pt x="643" y="825"/>
                  </a:lnTo>
                  <a:lnTo>
                    <a:pt x="640" y="831"/>
                  </a:lnTo>
                  <a:lnTo>
                    <a:pt x="636" y="837"/>
                  </a:lnTo>
                  <a:lnTo>
                    <a:pt x="630" y="843"/>
                  </a:lnTo>
                  <a:lnTo>
                    <a:pt x="624" y="848"/>
                  </a:lnTo>
                  <a:lnTo>
                    <a:pt x="616" y="853"/>
                  </a:lnTo>
                  <a:lnTo>
                    <a:pt x="606" y="857"/>
                  </a:lnTo>
                  <a:lnTo>
                    <a:pt x="594" y="861"/>
                  </a:lnTo>
                  <a:lnTo>
                    <a:pt x="595" y="880"/>
                  </a:lnTo>
                  <a:lnTo>
                    <a:pt x="597" y="898"/>
                  </a:lnTo>
                  <a:lnTo>
                    <a:pt x="601" y="914"/>
                  </a:lnTo>
                  <a:lnTo>
                    <a:pt x="607" y="928"/>
                  </a:lnTo>
                  <a:lnTo>
                    <a:pt x="614" y="941"/>
                  </a:lnTo>
                  <a:lnTo>
                    <a:pt x="621" y="953"/>
                  </a:lnTo>
                  <a:lnTo>
                    <a:pt x="630" y="963"/>
                  </a:lnTo>
                  <a:lnTo>
                    <a:pt x="640" y="972"/>
                  </a:lnTo>
                  <a:lnTo>
                    <a:pt x="650" y="980"/>
                  </a:lnTo>
                  <a:lnTo>
                    <a:pt x="661" y="987"/>
                  </a:lnTo>
                  <a:lnTo>
                    <a:pt x="672" y="992"/>
                  </a:lnTo>
                  <a:lnTo>
                    <a:pt x="683" y="996"/>
                  </a:lnTo>
                  <a:lnTo>
                    <a:pt x="694" y="1000"/>
                  </a:lnTo>
                  <a:lnTo>
                    <a:pt x="706" y="1003"/>
                  </a:lnTo>
                  <a:lnTo>
                    <a:pt x="717" y="1005"/>
                  </a:lnTo>
                  <a:lnTo>
                    <a:pt x="728" y="1007"/>
                  </a:lnTo>
                  <a:lnTo>
                    <a:pt x="738" y="1008"/>
                  </a:lnTo>
                  <a:lnTo>
                    <a:pt x="748" y="1008"/>
                  </a:lnTo>
                  <a:lnTo>
                    <a:pt x="763" y="1007"/>
                  </a:lnTo>
                  <a:lnTo>
                    <a:pt x="780" y="1005"/>
                  </a:lnTo>
                  <a:lnTo>
                    <a:pt x="797" y="1001"/>
                  </a:lnTo>
                  <a:lnTo>
                    <a:pt x="816" y="996"/>
                  </a:lnTo>
                  <a:lnTo>
                    <a:pt x="835" y="989"/>
                  </a:lnTo>
                  <a:lnTo>
                    <a:pt x="854" y="980"/>
                  </a:lnTo>
                  <a:lnTo>
                    <a:pt x="874" y="970"/>
                  </a:lnTo>
                  <a:lnTo>
                    <a:pt x="894" y="957"/>
                  </a:lnTo>
                  <a:lnTo>
                    <a:pt x="915" y="941"/>
                  </a:lnTo>
                  <a:lnTo>
                    <a:pt x="936" y="923"/>
                  </a:lnTo>
                  <a:lnTo>
                    <a:pt x="956" y="903"/>
                  </a:lnTo>
                  <a:lnTo>
                    <a:pt x="977" y="880"/>
                  </a:lnTo>
                  <a:lnTo>
                    <a:pt x="998" y="853"/>
                  </a:lnTo>
                  <a:lnTo>
                    <a:pt x="1017" y="825"/>
                  </a:lnTo>
                  <a:lnTo>
                    <a:pt x="1037" y="793"/>
                  </a:lnTo>
                  <a:lnTo>
                    <a:pt x="1048" y="774"/>
                  </a:lnTo>
                  <a:lnTo>
                    <a:pt x="1059" y="753"/>
                  </a:lnTo>
                  <a:lnTo>
                    <a:pt x="1069" y="729"/>
                  </a:lnTo>
                  <a:lnTo>
                    <a:pt x="1080" y="704"/>
                  </a:lnTo>
                  <a:lnTo>
                    <a:pt x="1089" y="676"/>
                  </a:lnTo>
                  <a:lnTo>
                    <a:pt x="1099" y="648"/>
                  </a:lnTo>
                  <a:lnTo>
                    <a:pt x="1108" y="619"/>
                  </a:lnTo>
                  <a:lnTo>
                    <a:pt x="1117" y="589"/>
                  </a:lnTo>
                  <a:lnTo>
                    <a:pt x="1125" y="560"/>
                  </a:lnTo>
                  <a:lnTo>
                    <a:pt x="1132" y="529"/>
                  </a:lnTo>
                  <a:lnTo>
                    <a:pt x="1138" y="500"/>
                  </a:lnTo>
                  <a:lnTo>
                    <a:pt x="1144" y="471"/>
                  </a:lnTo>
                  <a:lnTo>
                    <a:pt x="1148" y="443"/>
                  </a:lnTo>
                  <a:lnTo>
                    <a:pt x="1152" y="417"/>
                  </a:lnTo>
                  <a:lnTo>
                    <a:pt x="1154" y="393"/>
                  </a:lnTo>
                  <a:lnTo>
                    <a:pt x="1154" y="370"/>
                  </a:lnTo>
                  <a:lnTo>
                    <a:pt x="1154" y="351"/>
                  </a:lnTo>
                  <a:lnTo>
                    <a:pt x="1153" y="333"/>
                  </a:lnTo>
                  <a:lnTo>
                    <a:pt x="1150" y="315"/>
                  </a:lnTo>
                  <a:lnTo>
                    <a:pt x="1147" y="297"/>
                  </a:lnTo>
                  <a:lnTo>
                    <a:pt x="1143" y="280"/>
                  </a:lnTo>
                  <a:lnTo>
                    <a:pt x="1138" y="263"/>
                  </a:lnTo>
                  <a:lnTo>
                    <a:pt x="1131" y="247"/>
                  </a:lnTo>
                  <a:lnTo>
                    <a:pt x="1124" y="232"/>
                  </a:lnTo>
                  <a:lnTo>
                    <a:pt x="1115" y="217"/>
                  </a:lnTo>
                  <a:lnTo>
                    <a:pt x="1105" y="204"/>
                  </a:lnTo>
                  <a:lnTo>
                    <a:pt x="1094" y="191"/>
                  </a:lnTo>
                  <a:lnTo>
                    <a:pt x="1082" y="180"/>
                  </a:lnTo>
                  <a:lnTo>
                    <a:pt x="1068" y="171"/>
                  </a:lnTo>
                  <a:lnTo>
                    <a:pt x="1053" y="162"/>
                  </a:lnTo>
                  <a:lnTo>
                    <a:pt x="1036" y="156"/>
                  </a:lnTo>
                  <a:lnTo>
                    <a:pt x="1018" y="151"/>
                  </a:lnTo>
                  <a:lnTo>
                    <a:pt x="999" y="148"/>
                  </a:lnTo>
                  <a:lnTo>
                    <a:pt x="978" y="147"/>
                  </a:lnTo>
                  <a:lnTo>
                    <a:pt x="961" y="148"/>
                  </a:lnTo>
                  <a:lnTo>
                    <a:pt x="943" y="149"/>
                  </a:lnTo>
                  <a:lnTo>
                    <a:pt x="924" y="150"/>
                  </a:lnTo>
                  <a:lnTo>
                    <a:pt x="904" y="153"/>
                  </a:lnTo>
                  <a:lnTo>
                    <a:pt x="883" y="157"/>
                  </a:lnTo>
                  <a:lnTo>
                    <a:pt x="860" y="161"/>
                  </a:lnTo>
                  <a:lnTo>
                    <a:pt x="837" y="167"/>
                  </a:lnTo>
                  <a:lnTo>
                    <a:pt x="813" y="174"/>
                  </a:lnTo>
                  <a:lnTo>
                    <a:pt x="788" y="182"/>
                  </a:lnTo>
                  <a:lnTo>
                    <a:pt x="762" y="192"/>
                  </a:lnTo>
                  <a:lnTo>
                    <a:pt x="736" y="202"/>
                  </a:lnTo>
                  <a:lnTo>
                    <a:pt x="709" y="215"/>
                  </a:lnTo>
                  <a:lnTo>
                    <a:pt x="682" y="230"/>
                  </a:lnTo>
                  <a:lnTo>
                    <a:pt x="654" y="246"/>
                  </a:lnTo>
                  <a:lnTo>
                    <a:pt x="625" y="263"/>
                  </a:lnTo>
                  <a:lnTo>
                    <a:pt x="597" y="283"/>
                  </a:lnTo>
                  <a:lnTo>
                    <a:pt x="568" y="305"/>
                  </a:lnTo>
                  <a:lnTo>
                    <a:pt x="539" y="328"/>
                  </a:lnTo>
                  <a:lnTo>
                    <a:pt x="510" y="355"/>
                  </a:lnTo>
                  <a:lnTo>
                    <a:pt x="480" y="383"/>
                  </a:lnTo>
                  <a:lnTo>
                    <a:pt x="451" y="414"/>
                  </a:lnTo>
                  <a:lnTo>
                    <a:pt x="422" y="446"/>
                  </a:lnTo>
                  <a:lnTo>
                    <a:pt x="393" y="482"/>
                  </a:lnTo>
                  <a:lnTo>
                    <a:pt x="364" y="520"/>
                  </a:lnTo>
                  <a:lnTo>
                    <a:pt x="336" y="561"/>
                  </a:lnTo>
                  <a:lnTo>
                    <a:pt x="307" y="605"/>
                  </a:lnTo>
                  <a:lnTo>
                    <a:pt x="280" y="651"/>
                  </a:lnTo>
                  <a:lnTo>
                    <a:pt x="252" y="701"/>
                  </a:lnTo>
                  <a:lnTo>
                    <a:pt x="226" y="753"/>
                  </a:lnTo>
                  <a:lnTo>
                    <a:pt x="225" y="753"/>
                  </a:lnTo>
                  <a:lnTo>
                    <a:pt x="233" y="764"/>
                  </a:lnTo>
                  <a:lnTo>
                    <a:pt x="243" y="777"/>
                  </a:lnTo>
                  <a:lnTo>
                    <a:pt x="253" y="790"/>
                  </a:lnTo>
                  <a:lnTo>
                    <a:pt x="265" y="805"/>
                  </a:lnTo>
                  <a:lnTo>
                    <a:pt x="277" y="820"/>
                  </a:lnTo>
                  <a:lnTo>
                    <a:pt x="290" y="836"/>
                  </a:lnTo>
                  <a:lnTo>
                    <a:pt x="303" y="852"/>
                  </a:lnTo>
                  <a:lnTo>
                    <a:pt x="316" y="868"/>
                  </a:lnTo>
                  <a:lnTo>
                    <a:pt x="328" y="884"/>
                  </a:lnTo>
                  <a:lnTo>
                    <a:pt x="340" y="899"/>
                  </a:lnTo>
                  <a:lnTo>
                    <a:pt x="351" y="913"/>
                  </a:lnTo>
                  <a:lnTo>
                    <a:pt x="361" y="925"/>
                  </a:lnTo>
                  <a:lnTo>
                    <a:pt x="368" y="936"/>
                  </a:lnTo>
                  <a:lnTo>
                    <a:pt x="385" y="955"/>
                  </a:lnTo>
                  <a:lnTo>
                    <a:pt x="399" y="973"/>
                  </a:lnTo>
                  <a:lnTo>
                    <a:pt x="412" y="988"/>
                  </a:lnTo>
                  <a:lnTo>
                    <a:pt x="424" y="1003"/>
                  </a:lnTo>
                  <a:lnTo>
                    <a:pt x="434" y="1016"/>
                  </a:lnTo>
                  <a:lnTo>
                    <a:pt x="443" y="1029"/>
                  </a:lnTo>
                  <a:lnTo>
                    <a:pt x="450" y="1041"/>
                  </a:lnTo>
                  <a:lnTo>
                    <a:pt x="456" y="1053"/>
                  </a:lnTo>
                  <a:lnTo>
                    <a:pt x="461" y="1065"/>
                  </a:lnTo>
                  <a:lnTo>
                    <a:pt x="465" y="1077"/>
                  </a:lnTo>
                  <a:lnTo>
                    <a:pt x="468" y="1089"/>
                  </a:lnTo>
                  <a:lnTo>
                    <a:pt x="471" y="1103"/>
                  </a:lnTo>
                  <a:lnTo>
                    <a:pt x="472" y="1116"/>
                  </a:lnTo>
                  <a:lnTo>
                    <a:pt x="473" y="1131"/>
                  </a:lnTo>
                  <a:lnTo>
                    <a:pt x="473" y="1148"/>
                  </a:lnTo>
                  <a:lnTo>
                    <a:pt x="472" y="1178"/>
                  </a:lnTo>
                  <a:lnTo>
                    <a:pt x="468" y="1209"/>
                  </a:lnTo>
                  <a:lnTo>
                    <a:pt x="461" y="1239"/>
                  </a:lnTo>
                  <a:lnTo>
                    <a:pt x="452" y="1269"/>
                  </a:lnTo>
                  <a:lnTo>
                    <a:pt x="441" y="1298"/>
                  </a:lnTo>
                  <a:lnTo>
                    <a:pt x="427" y="1327"/>
                  </a:lnTo>
                  <a:lnTo>
                    <a:pt x="412" y="1354"/>
                  </a:lnTo>
                  <a:lnTo>
                    <a:pt x="395" y="1380"/>
                  </a:lnTo>
                  <a:lnTo>
                    <a:pt x="376" y="1405"/>
                  </a:lnTo>
                  <a:lnTo>
                    <a:pt x="356" y="1427"/>
                  </a:lnTo>
                  <a:lnTo>
                    <a:pt x="334" y="1448"/>
                  </a:lnTo>
                  <a:lnTo>
                    <a:pt x="311" y="1467"/>
                  </a:lnTo>
                  <a:lnTo>
                    <a:pt x="288" y="1484"/>
                  </a:lnTo>
                  <a:lnTo>
                    <a:pt x="263" y="1498"/>
                  </a:lnTo>
                  <a:lnTo>
                    <a:pt x="237" y="1509"/>
                  </a:lnTo>
                  <a:lnTo>
                    <a:pt x="211" y="1517"/>
                  </a:lnTo>
                  <a:lnTo>
                    <a:pt x="184" y="1522"/>
                  </a:lnTo>
                  <a:lnTo>
                    <a:pt x="157" y="1524"/>
                  </a:lnTo>
                  <a:lnTo>
                    <a:pt x="136" y="1523"/>
                  </a:lnTo>
                  <a:lnTo>
                    <a:pt x="117" y="1520"/>
                  </a:lnTo>
                  <a:lnTo>
                    <a:pt x="100" y="1515"/>
                  </a:lnTo>
                  <a:lnTo>
                    <a:pt x="84" y="1509"/>
                  </a:lnTo>
                  <a:lnTo>
                    <a:pt x="69" y="1501"/>
                  </a:lnTo>
                  <a:lnTo>
                    <a:pt x="56" y="1492"/>
                  </a:lnTo>
                  <a:lnTo>
                    <a:pt x="45" y="1481"/>
                  </a:lnTo>
                  <a:lnTo>
                    <a:pt x="35" y="1469"/>
                  </a:lnTo>
                  <a:lnTo>
                    <a:pt x="26" y="1456"/>
                  </a:lnTo>
                  <a:lnTo>
                    <a:pt x="19" y="1441"/>
                  </a:lnTo>
                  <a:lnTo>
                    <a:pt x="13" y="1426"/>
                  </a:lnTo>
                  <a:lnTo>
                    <a:pt x="8" y="1411"/>
                  </a:lnTo>
                  <a:lnTo>
                    <a:pt x="4" y="1394"/>
                  </a:lnTo>
                  <a:lnTo>
                    <a:pt x="2" y="1377"/>
                  </a:lnTo>
                  <a:lnTo>
                    <a:pt x="0" y="1359"/>
                  </a:lnTo>
                  <a:lnTo>
                    <a:pt x="0" y="1341"/>
                  </a:lnTo>
                  <a:lnTo>
                    <a:pt x="0" y="1323"/>
                  </a:lnTo>
                  <a:lnTo>
                    <a:pt x="2" y="1302"/>
                  </a:lnTo>
                  <a:lnTo>
                    <a:pt x="4" y="1279"/>
                  </a:lnTo>
                  <a:lnTo>
                    <a:pt x="8" y="1254"/>
                  </a:lnTo>
                  <a:lnTo>
                    <a:pt x="12" y="1228"/>
                  </a:lnTo>
                  <a:lnTo>
                    <a:pt x="18" y="1200"/>
                  </a:lnTo>
                  <a:lnTo>
                    <a:pt x="23" y="1172"/>
                  </a:lnTo>
                  <a:lnTo>
                    <a:pt x="30" y="1142"/>
                  </a:lnTo>
                  <a:lnTo>
                    <a:pt x="37" y="1112"/>
                  </a:lnTo>
                  <a:lnTo>
                    <a:pt x="45" y="1082"/>
                  </a:lnTo>
                  <a:lnTo>
                    <a:pt x="52" y="1051"/>
                  </a:lnTo>
                  <a:lnTo>
                    <a:pt x="61" y="1020"/>
                  </a:lnTo>
                  <a:lnTo>
                    <a:pt x="70" y="990"/>
                  </a:lnTo>
                  <a:lnTo>
                    <a:pt x="79" y="961"/>
                  </a:lnTo>
                  <a:lnTo>
                    <a:pt x="88" y="932"/>
                  </a:lnTo>
                  <a:lnTo>
                    <a:pt x="97" y="905"/>
                  </a:lnTo>
                  <a:lnTo>
                    <a:pt x="107" y="878"/>
                  </a:lnTo>
                  <a:lnTo>
                    <a:pt x="116" y="853"/>
                  </a:lnTo>
                  <a:lnTo>
                    <a:pt x="104" y="839"/>
                  </a:lnTo>
                  <a:lnTo>
                    <a:pt x="92" y="825"/>
                  </a:lnTo>
                  <a:lnTo>
                    <a:pt x="81" y="812"/>
                  </a:lnTo>
                  <a:lnTo>
                    <a:pt x="71" y="798"/>
                  </a:lnTo>
                  <a:lnTo>
                    <a:pt x="61" y="785"/>
                  </a:lnTo>
                  <a:lnTo>
                    <a:pt x="53" y="771"/>
                  </a:lnTo>
                  <a:lnTo>
                    <a:pt x="45" y="756"/>
                  </a:lnTo>
                  <a:lnTo>
                    <a:pt x="38" y="740"/>
                  </a:lnTo>
                  <a:lnTo>
                    <a:pt x="32" y="723"/>
                  </a:lnTo>
                  <a:lnTo>
                    <a:pt x="27" y="704"/>
                  </a:lnTo>
                  <a:lnTo>
                    <a:pt x="24" y="684"/>
                  </a:lnTo>
                  <a:lnTo>
                    <a:pt x="21" y="661"/>
                  </a:lnTo>
                  <a:lnTo>
                    <a:pt x="19" y="637"/>
                  </a:lnTo>
                  <a:lnTo>
                    <a:pt x="19" y="610"/>
                  </a:lnTo>
                  <a:lnTo>
                    <a:pt x="20" y="573"/>
                  </a:lnTo>
                  <a:lnTo>
                    <a:pt x="23" y="535"/>
                  </a:lnTo>
                  <a:lnTo>
                    <a:pt x="28" y="498"/>
                  </a:lnTo>
                  <a:lnTo>
                    <a:pt x="35" y="461"/>
                  </a:lnTo>
                  <a:lnTo>
                    <a:pt x="45" y="425"/>
                  </a:lnTo>
                  <a:lnTo>
                    <a:pt x="55" y="389"/>
                  </a:lnTo>
                  <a:lnTo>
                    <a:pt x="68" y="354"/>
                  </a:lnTo>
                  <a:lnTo>
                    <a:pt x="81" y="320"/>
                  </a:lnTo>
                  <a:lnTo>
                    <a:pt x="97" y="286"/>
                  </a:lnTo>
                  <a:lnTo>
                    <a:pt x="113" y="254"/>
                  </a:lnTo>
                  <a:lnTo>
                    <a:pt x="131" y="223"/>
                  </a:lnTo>
                  <a:lnTo>
                    <a:pt x="149" y="194"/>
                  </a:lnTo>
                  <a:lnTo>
                    <a:pt x="169" y="165"/>
                  </a:lnTo>
                  <a:lnTo>
                    <a:pt x="189" y="139"/>
                  </a:lnTo>
                  <a:lnTo>
                    <a:pt x="210" y="115"/>
                  </a:lnTo>
                  <a:lnTo>
                    <a:pt x="231" y="92"/>
                  </a:lnTo>
                  <a:lnTo>
                    <a:pt x="253" y="72"/>
                  </a:lnTo>
                  <a:lnTo>
                    <a:pt x="275" y="54"/>
                  </a:lnTo>
                  <a:lnTo>
                    <a:pt x="298" y="38"/>
                  </a:lnTo>
                  <a:lnTo>
                    <a:pt x="321" y="25"/>
                  </a:lnTo>
                  <a:lnTo>
                    <a:pt x="343" y="15"/>
                  </a:lnTo>
                  <a:lnTo>
                    <a:pt x="366" y="7"/>
                  </a:lnTo>
                  <a:lnTo>
                    <a:pt x="388" y="2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4" name="Group 4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6096000" y="4343400"/>
              <a:ext cx="477161" cy="342900"/>
              <a:chOff x="4913" y="2601"/>
              <a:chExt cx="1251" cy="899"/>
            </a:xfrm>
          </p:grpSpPr>
          <p:sp>
            <p:nvSpPr>
              <p:cNvPr id="48" name="Freeform 6"/>
              <p:cNvSpPr>
                <a:spLocks/>
              </p:cNvSpPr>
              <p:nvPr/>
            </p:nvSpPr>
            <p:spPr bwMode="auto">
              <a:xfrm>
                <a:off x="4913" y="2601"/>
                <a:ext cx="696" cy="695"/>
              </a:xfrm>
              <a:custGeom>
                <a:avLst/>
                <a:gdLst/>
                <a:ahLst/>
                <a:cxnLst>
                  <a:cxn ang="0">
                    <a:pos x="1185" y="50"/>
                  </a:cxn>
                  <a:cxn ang="0">
                    <a:pos x="1346" y="195"/>
                  </a:cxn>
                  <a:cxn ang="0">
                    <a:pos x="1476" y="316"/>
                  </a:cxn>
                  <a:cxn ang="0">
                    <a:pos x="1652" y="341"/>
                  </a:cxn>
                  <a:cxn ang="0">
                    <a:pos x="1829" y="227"/>
                  </a:cxn>
                  <a:cxn ang="0">
                    <a:pos x="1986" y="19"/>
                  </a:cxn>
                  <a:cxn ang="0">
                    <a:pos x="2049" y="1"/>
                  </a:cxn>
                  <a:cxn ang="0">
                    <a:pos x="2088" y="43"/>
                  </a:cxn>
                  <a:cxn ang="0">
                    <a:pos x="2052" y="116"/>
                  </a:cxn>
                  <a:cxn ang="0">
                    <a:pos x="1918" y="298"/>
                  </a:cxn>
                  <a:cxn ang="0">
                    <a:pos x="1646" y="592"/>
                  </a:cxn>
                  <a:cxn ang="0">
                    <a:pos x="1390" y="826"/>
                  </a:cxn>
                  <a:cxn ang="0">
                    <a:pos x="1191" y="992"/>
                  </a:cxn>
                  <a:cxn ang="0">
                    <a:pos x="1050" y="1108"/>
                  </a:cxn>
                  <a:cxn ang="0">
                    <a:pos x="922" y="1215"/>
                  </a:cxn>
                  <a:cxn ang="0">
                    <a:pos x="693" y="1413"/>
                  </a:cxn>
                  <a:cxn ang="0">
                    <a:pos x="468" y="1644"/>
                  </a:cxn>
                  <a:cxn ang="0">
                    <a:pos x="580" y="1635"/>
                  </a:cxn>
                  <a:cxn ang="0">
                    <a:pos x="783" y="1667"/>
                  </a:cxn>
                  <a:cxn ang="0">
                    <a:pos x="1100" y="1762"/>
                  </a:cxn>
                  <a:cxn ang="0">
                    <a:pos x="1350" y="1756"/>
                  </a:cxn>
                  <a:cxn ang="0">
                    <a:pos x="1588" y="1657"/>
                  </a:cxn>
                  <a:cxn ang="0">
                    <a:pos x="1781" y="1439"/>
                  </a:cxn>
                  <a:cxn ang="0">
                    <a:pos x="1854" y="1333"/>
                  </a:cxn>
                  <a:cxn ang="0">
                    <a:pos x="1934" y="1374"/>
                  </a:cxn>
                  <a:cxn ang="0">
                    <a:pos x="1877" y="1546"/>
                  </a:cxn>
                  <a:cxn ang="0">
                    <a:pos x="1713" y="1796"/>
                  </a:cxn>
                  <a:cxn ang="0">
                    <a:pos x="1449" y="2011"/>
                  </a:cxn>
                  <a:cxn ang="0">
                    <a:pos x="1115" y="2080"/>
                  </a:cxn>
                  <a:cxn ang="0">
                    <a:pos x="902" y="1973"/>
                  </a:cxn>
                  <a:cxn ang="0">
                    <a:pos x="732" y="1800"/>
                  </a:cxn>
                  <a:cxn ang="0">
                    <a:pos x="587" y="1737"/>
                  </a:cxn>
                  <a:cxn ang="0">
                    <a:pos x="334" y="1819"/>
                  </a:cxn>
                  <a:cxn ang="0">
                    <a:pos x="128" y="2044"/>
                  </a:cxn>
                  <a:cxn ang="0">
                    <a:pos x="63" y="2084"/>
                  </a:cxn>
                  <a:cxn ang="0">
                    <a:pos x="9" y="2065"/>
                  </a:cxn>
                  <a:cxn ang="0">
                    <a:pos x="29" y="1979"/>
                  </a:cxn>
                  <a:cxn ang="0">
                    <a:pos x="180" y="1778"/>
                  </a:cxn>
                  <a:cxn ang="0">
                    <a:pos x="454" y="1487"/>
                  </a:cxn>
                  <a:cxn ang="0">
                    <a:pos x="1042" y="977"/>
                  </a:cxn>
                  <a:cxn ang="0">
                    <a:pos x="1264" y="795"/>
                  </a:cxn>
                  <a:cxn ang="0">
                    <a:pos x="1509" y="579"/>
                  </a:cxn>
                  <a:cxn ang="0">
                    <a:pos x="1580" y="448"/>
                  </a:cxn>
                  <a:cxn ang="0">
                    <a:pos x="1416" y="427"/>
                  </a:cxn>
                  <a:cxn ang="0">
                    <a:pos x="1131" y="337"/>
                  </a:cxn>
                  <a:cxn ang="0">
                    <a:pos x="910" y="313"/>
                  </a:cxn>
                  <a:cxn ang="0">
                    <a:pos x="747" y="342"/>
                  </a:cxn>
                  <a:cxn ang="0">
                    <a:pos x="574" y="455"/>
                  </a:cxn>
                  <a:cxn ang="0">
                    <a:pos x="507" y="561"/>
                  </a:cxn>
                  <a:cxn ang="0">
                    <a:pos x="423" y="557"/>
                  </a:cxn>
                  <a:cxn ang="0">
                    <a:pos x="425" y="459"/>
                  </a:cxn>
                  <a:cxn ang="0">
                    <a:pos x="539" y="261"/>
                  </a:cxn>
                  <a:cxn ang="0">
                    <a:pos x="756" y="68"/>
                  </a:cxn>
                </a:cxnLst>
                <a:rect l="0" t="0" r="r" b="b"/>
                <a:pathLst>
                  <a:path w="2088" h="2084">
                    <a:moveTo>
                      <a:pt x="1006" y="0"/>
                    </a:moveTo>
                    <a:lnTo>
                      <a:pt x="1048" y="2"/>
                    </a:lnTo>
                    <a:lnTo>
                      <a:pt x="1086" y="9"/>
                    </a:lnTo>
                    <a:lnTo>
                      <a:pt x="1122" y="19"/>
                    </a:lnTo>
                    <a:lnTo>
                      <a:pt x="1155" y="33"/>
                    </a:lnTo>
                    <a:lnTo>
                      <a:pt x="1185" y="50"/>
                    </a:lnTo>
                    <a:lnTo>
                      <a:pt x="1214" y="70"/>
                    </a:lnTo>
                    <a:lnTo>
                      <a:pt x="1240" y="92"/>
                    </a:lnTo>
                    <a:lnTo>
                      <a:pt x="1266" y="115"/>
                    </a:lnTo>
                    <a:lnTo>
                      <a:pt x="1293" y="141"/>
                    </a:lnTo>
                    <a:lnTo>
                      <a:pt x="1319" y="168"/>
                    </a:lnTo>
                    <a:lnTo>
                      <a:pt x="1346" y="195"/>
                    </a:lnTo>
                    <a:lnTo>
                      <a:pt x="1367" y="218"/>
                    </a:lnTo>
                    <a:lnTo>
                      <a:pt x="1388" y="242"/>
                    </a:lnTo>
                    <a:lnTo>
                      <a:pt x="1408" y="263"/>
                    </a:lnTo>
                    <a:lnTo>
                      <a:pt x="1430" y="284"/>
                    </a:lnTo>
                    <a:lnTo>
                      <a:pt x="1452" y="301"/>
                    </a:lnTo>
                    <a:lnTo>
                      <a:pt x="1476" y="316"/>
                    </a:lnTo>
                    <a:lnTo>
                      <a:pt x="1502" y="330"/>
                    </a:lnTo>
                    <a:lnTo>
                      <a:pt x="1530" y="339"/>
                    </a:lnTo>
                    <a:lnTo>
                      <a:pt x="1560" y="345"/>
                    </a:lnTo>
                    <a:lnTo>
                      <a:pt x="1593" y="347"/>
                    </a:lnTo>
                    <a:lnTo>
                      <a:pt x="1623" y="345"/>
                    </a:lnTo>
                    <a:lnTo>
                      <a:pt x="1652" y="341"/>
                    </a:lnTo>
                    <a:lnTo>
                      <a:pt x="1680" y="332"/>
                    </a:lnTo>
                    <a:lnTo>
                      <a:pt x="1709" y="321"/>
                    </a:lnTo>
                    <a:lnTo>
                      <a:pt x="1738" y="304"/>
                    </a:lnTo>
                    <a:lnTo>
                      <a:pt x="1768" y="282"/>
                    </a:lnTo>
                    <a:lnTo>
                      <a:pt x="1798" y="258"/>
                    </a:lnTo>
                    <a:lnTo>
                      <a:pt x="1829" y="227"/>
                    </a:lnTo>
                    <a:lnTo>
                      <a:pt x="1860" y="191"/>
                    </a:lnTo>
                    <a:lnTo>
                      <a:pt x="1894" y="150"/>
                    </a:lnTo>
                    <a:lnTo>
                      <a:pt x="1929" y="103"/>
                    </a:lnTo>
                    <a:lnTo>
                      <a:pt x="1965" y="50"/>
                    </a:lnTo>
                    <a:lnTo>
                      <a:pt x="1976" y="32"/>
                    </a:lnTo>
                    <a:lnTo>
                      <a:pt x="1986" y="19"/>
                    </a:lnTo>
                    <a:lnTo>
                      <a:pt x="1996" y="9"/>
                    </a:lnTo>
                    <a:lnTo>
                      <a:pt x="2008" y="3"/>
                    </a:lnTo>
                    <a:lnTo>
                      <a:pt x="2020" y="1"/>
                    </a:lnTo>
                    <a:lnTo>
                      <a:pt x="2034" y="0"/>
                    </a:lnTo>
                    <a:lnTo>
                      <a:pt x="2042" y="0"/>
                    </a:lnTo>
                    <a:lnTo>
                      <a:pt x="2049" y="1"/>
                    </a:lnTo>
                    <a:lnTo>
                      <a:pt x="2058" y="2"/>
                    </a:lnTo>
                    <a:lnTo>
                      <a:pt x="2067" y="5"/>
                    </a:lnTo>
                    <a:lnTo>
                      <a:pt x="2075" y="11"/>
                    </a:lnTo>
                    <a:lnTo>
                      <a:pt x="2082" y="19"/>
                    </a:lnTo>
                    <a:lnTo>
                      <a:pt x="2087" y="29"/>
                    </a:lnTo>
                    <a:lnTo>
                      <a:pt x="2088" y="43"/>
                    </a:lnTo>
                    <a:lnTo>
                      <a:pt x="2087" y="48"/>
                    </a:lnTo>
                    <a:lnTo>
                      <a:pt x="2085" y="56"/>
                    </a:lnTo>
                    <a:lnTo>
                      <a:pt x="2080" y="67"/>
                    </a:lnTo>
                    <a:lnTo>
                      <a:pt x="2074" y="80"/>
                    </a:lnTo>
                    <a:lnTo>
                      <a:pt x="2064" y="96"/>
                    </a:lnTo>
                    <a:lnTo>
                      <a:pt x="2052" y="116"/>
                    </a:lnTo>
                    <a:lnTo>
                      <a:pt x="2038" y="139"/>
                    </a:lnTo>
                    <a:lnTo>
                      <a:pt x="2021" y="165"/>
                    </a:lnTo>
                    <a:lnTo>
                      <a:pt x="2000" y="194"/>
                    </a:lnTo>
                    <a:lnTo>
                      <a:pt x="1977" y="225"/>
                    </a:lnTo>
                    <a:lnTo>
                      <a:pt x="1949" y="260"/>
                    </a:lnTo>
                    <a:lnTo>
                      <a:pt x="1918" y="298"/>
                    </a:lnTo>
                    <a:lnTo>
                      <a:pt x="1883" y="340"/>
                    </a:lnTo>
                    <a:lnTo>
                      <a:pt x="1845" y="383"/>
                    </a:lnTo>
                    <a:lnTo>
                      <a:pt x="1802" y="431"/>
                    </a:lnTo>
                    <a:lnTo>
                      <a:pt x="1754" y="481"/>
                    </a:lnTo>
                    <a:lnTo>
                      <a:pt x="1702" y="535"/>
                    </a:lnTo>
                    <a:lnTo>
                      <a:pt x="1646" y="592"/>
                    </a:lnTo>
                    <a:lnTo>
                      <a:pt x="1583" y="653"/>
                    </a:lnTo>
                    <a:lnTo>
                      <a:pt x="1516" y="716"/>
                    </a:lnTo>
                    <a:lnTo>
                      <a:pt x="1487" y="741"/>
                    </a:lnTo>
                    <a:lnTo>
                      <a:pt x="1456" y="768"/>
                    </a:lnTo>
                    <a:lnTo>
                      <a:pt x="1424" y="796"/>
                    </a:lnTo>
                    <a:lnTo>
                      <a:pt x="1390" y="826"/>
                    </a:lnTo>
                    <a:lnTo>
                      <a:pt x="1356" y="854"/>
                    </a:lnTo>
                    <a:lnTo>
                      <a:pt x="1323" y="883"/>
                    </a:lnTo>
                    <a:lnTo>
                      <a:pt x="1288" y="911"/>
                    </a:lnTo>
                    <a:lnTo>
                      <a:pt x="1254" y="939"/>
                    </a:lnTo>
                    <a:lnTo>
                      <a:pt x="1222" y="966"/>
                    </a:lnTo>
                    <a:lnTo>
                      <a:pt x="1191" y="992"/>
                    </a:lnTo>
                    <a:lnTo>
                      <a:pt x="1161" y="1016"/>
                    </a:lnTo>
                    <a:lnTo>
                      <a:pt x="1133" y="1040"/>
                    </a:lnTo>
                    <a:lnTo>
                      <a:pt x="1108" y="1060"/>
                    </a:lnTo>
                    <a:lnTo>
                      <a:pt x="1085" y="1079"/>
                    </a:lnTo>
                    <a:lnTo>
                      <a:pt x="1066" y="1095"/>
                    </a:lnTo>
                    <a:lnTo>
                      <a:pt x="1050" y="1108"/>
                    </a:lnTo>
                    <a:lnTo>
                      <a:pt x="1038" y="1118"/>
                    </a:lnTo>
                    <a:lnTo>
                      <a:pt x="1031" y="1125"/>
                    </a:lnTo>
                    <a:lnTo>
                      <a:pt x="1029" y="1129"/>
                    </a:lnTo>
                    <a:lnTo>
                      <a:pt x="993" y="1158"/>
                    </a:lnTo>
                    <a:lnTo>
                      <a:pt x="957" y="1187"/>
                    </a:lnTo>
                    <a:lnTo>
                      <a:pt x="922" y="1215"/>
                    </a:lnTo>
                    <a:lnTo>
                      <a:pt x="886" y="1245"/>
                    </a:lnTo>
                    <a:lnTo>
                      <a:pt x="849" y="1276"/>
                    </a:lnTo>
                    <a:lnTo>
                      <a:pt x="812" y="1307"/>
                    </a:lnTo>
                    <a:lnTo>
                      <a:pt x="773" y="1340"/>
                    </a:lnTo>
                    <a:lnTo>
                      <a:pt x="734" y="1375"/>
                    </a:lnTo>
                    <a:lnTo>
                      <a:pt x="693" y="1413"/>
                    </a:lnTo>
                    <a:lnTo>
                      <a:pt x="650" y="1453"/>
                    </a:lnTo>
                    <a:lnTo>
                      <a:pt x="603" y="1497"/>
                    </a:lnTo>
                    <a:lnTo>
                      <a:pt x="555" y="1544"/>
                    </a:lnTo>
                    <a:lnTo>
                      <a:pt x="503" y="1594"/>
                    </a:lnTo>
                    <a:lnTo>
                      <a:pt x="449" y="1649"/>
                    </a:lnTo>
                    <a:lnTo>
                      <a:pt x="468" y="1644"/>
                    </a:lnTo>
                    <a:lnTo>
                      <a:pt x="490" y="1640"/>
                    </a:lnTo>
                    <a:lnTo>
                      <a:pt x="514" y="1637"/>
                    </a:lnTo>
                    <a:lnTo>
                      <a:pt x="538" y="1636"/>
                    </a:lnTo>
                    <a:lnTo>
                      <a:pt x="557" y="1635"/>
                    </a:lnTo>
                    <a:lnTo>
                      <a:pt x="573" y="1635"/>
                    </a:lnTo>
                    <a:lnTo>
                      <a:pt x="580" y="1635"/>
                    </a:lnTo>
                    <a:lnTo>
                      <a:pt x="614" y="1636"/>
                    </a:lnTo>
                    <a:lnTo>
                      <a:pt x="645" y="1638"/>
                    </a:lnTo>
                    <a:lnTo>
                      <a:pt x="677" y="1643"/>
                    </a:lnTo>
                    <a:lnTo>
                      <a:pt x="711" y="1648"/>
                    </a:lnTo>
                    <a:lnTo>
                      <a:pt x="746" y="1657"/>
                    </a:lnTo>
                    <a:lnTo>
                      <a:pt x="783" y="1667"/>
                    </a:lnTo>
                    <a:lnTo>
                      <a:pt x="824" y="1681"/>
                    </a:lnTo>
                    <a:lnTo>
                      <a:pt x="869" y="1696"/>
                    </a:lnTo>
                    <a:lnTo>
                      <a:pt x="921" y="1714"/>
                    </a:lnTo>
                    <a:lnTo>
                      <a:pt x="983" y="1733"/>
                    </a:lnTo>
                    <a:lnTo>
                      <a:pt x="1042" y="1750"/>
                    </a:lnTo>
                    <a:lnTo>
                      <a:pt x="1100" y="1762"/>
                    </a:lnTo>
                    <a:lnTo>
                      <a:pt x="1156" y="1769"/>
                    </a:lnTo>
                    <a:lnTo>
                      <a:pt x="1215" y="1772"/>
                    </a:lnTo>
                    <a:lnTo>
                      <a:pt x="1245" y="1772"/>
                    </a:lnTo>
                    <a:lnTo>
                      <a:pt x="1278" y="1768"/>
                    </a:lnTo>
                    <a:lnTo>
                      <a:pt x="1313" y="1764"/>
                    </a:lnTo>
                    <a:lnTo>
                      <a:pt x="1350" y="1756"/>
                    </a:lnTo>
                    <a:lnTo>
                      <a:pt x="1389" y="1747"/>
                    </a:lnTo>
                    <a:lnTo>
                      <a:pt x="1428" y="1735"/>
                    </a:lnTo>
                    <a:lnTo>
                      <a:pt x="1468" y="1719"/>
                    </a:lnTo>
                    <a:lnTo>
                      <a:pt x="1509" y="1702"/>
                    </a:lnTo>
                    <a:lnTo>
                      <a:pt x="1548" y="1681"/>
                    </a:lnTo>
                    <a:lnTo>
                      <a:pt x="1588" y="1657"/>
                    </a:lnTo>
                    <a:lnTo>
                      <a:pt x="1625" y="1630"/>
                    </a:lnTo>
                    <a:lnTo>
                      <a:pt x="1661" y="1599"/>
                    </a:lnTo>
                    <a:lnTo>
                      <a:pt x="1696" y="1565"/>
                    </a:lnTo>
                    <a:lnTo>
                      <a:pt x="1727" y="1527"/>
                    </a:lnTo>
                    <a:lnTo>
                      <a:pt x="1756" y="1485"/>
                    </a:lnTo>
                    <a:lnTo>
                      <a:pt x="1781" y="1439"/>
                    </a:lnTo>
                    <a:lnTo>
                      <a:pt x="1803" y="1389"/>
                    </a:lnTo>
                    <a:lnTo>
                      <a:pt x="1810" y="1374"/>
                    </a:lnTo>
                    <a:lnTo>
                      <a:pt x="1818" y="1361"/>
                    </a:lnTo>
                    <a:lnTo>
                      <a:pt x="1828" y="1349"/>
                    </a:lnTo>
                    <a:lnTo>
                      <a:pt x="1840" y="1340"/>
                    </a:lnTo>
                    <a:lnTo>
                      <a:pt x="1854" y="1333"/>
                    </a:lnTo>
                    <a:lnTo>
                      <a:pt x="1872" y="1331"/>
                    </a:lnTo>
                    <a:lnTo>
                      <a:pt x="1893" y="1333"/>
                    </a:lnTo>
                    <a:lnTo>
                      <a:pt x="1911" y="1340"/>
                    </a:lnTo>
                    <a:lnTo>
                      <a:pt x="1923" y="1350"/>
                    </a:lnTo>
                    <a:lnTo>
                      <a:pt x="1931" y="1362"/>
                    </a:lnTo>
                    <a:lnTo>
                      <a:pt x="1934" y="1374"/>
                    </a:lnTo>
                    <a:lnTo>
                      <a:pt x="1932" y="1393"/>
                    </a:lnTo>
                    <a:lnTo>
                      <a:pt x="1928" y="1416"/>
                    </a:lnTo>
                    <a:lnTo>
                      <a:pt x="1919" y="1444"/>
                    </a:lnTo>
                    <a:lnTo>
                      <a:pt x="1908" y="1475"/>
                    </a:lnTo>
                    <a:lnTo>
                      <a:pt x="1894" y="1509"/>
                    </a:lnTo>
                    <a:lnTo>
                      <a:pt x="1877" y="1546"/>
                    </a:lnTo>
                    <a:lnTo>
                      <a:pt x="1857" y="1585"/>
                    </a:lnTo>
                    <a:lnTo>
                      <a:pt x="1834" y="1627"/>
                    </a:lnTo>
                    <a:lnTo>
                      <a:pt x="1808" y="1668"/>
                    </a:lnTo>
                    <a:lnTo>
                      <a:pt x="1779" y="1711"/>
                    </a:lnTo>
                    <a:lnTo>
                      <a:pt x="1746" y="1754"/>
                    </a:lnTo>
                    <a:lnTo>
                      <a:pt x="1713" y="1796"/>
                    </a:lnTo>
                    <a:lnTo>
                      <a:pt x="1676" y="1837"/>
                    </a:lnTo>
                    <a:lnTo>
                      <a:pt x="1635" y="1877"/>
                    </a:lnTo>
                    <a:lnTo>
                      <a:pt x="1593" y="1914"/>
                    </a:lnTo>
                    <a:lnTo>
                      <a:pt x="1547" y="1950"/>
                    </a:lnTo>
                    <a:lnTo>
                      <a:pt x="1499" y="1983"/>
                    </a:lnTo>
                    <a:lnTo>
                      <a:pt x="1449" y="2011"/>
                    </a:lnTo>
                    <a:lnTo>
                      <a:pt x="1396" y="2035"/>
                    </a:lnTo>
                    <a:lnTo>
                      <a:pt x="1341" y="2056"/>
                    </a:lnTo>
                    <a:lnTo>
                      <a:pt x="1283" y="2070"/>
                    </a:lnTo>
                    <a:lnTo>
                      <a:pt x="1223" y="2080"/>
                    </a:lnTo>
                    <a:lnTo>
                      <a:pt x="1161" y="2084"/>
                    </a:lnTo>
                    <a:lnTo>
                      <a:pt x="1115" y="2080"/>
                    </a:lnTo>
                    <a:lnTo>
                      <a:pt x="1074" y="2072"/>
                    </a:lnTo>
                    <a:lnTo>
                      <a:pt x="1035" y="2061"/>
                    </a:lnTo>
                    <a:lnTo>
                      <a:pt x="999" y="2044"/>
                    </a:lnTo>
                    <a:lnTo>
                      <a:pt x="965" y="2024"/>
                    </a:lnTo>
                    <a:lnTo>
                      <a:pt x="933" y="1999"/>
                    </a:lnTo>
                    <a:lnTo>
                      <a:pt x="902" y="1973"/>
                    </a:lnTo>
                    <a:lnTo>
                      <a:pt x="872" y="1942"/>
                    </a:lnTo>
                    <a:lnTo>
                      <a:pt x="844" y="1910"/>
                    </a:lnTo>
                    <a:lnTo>
                      <a:pt x="812" y="1876"/>
                    </a:lnTo>
                    <a:lnTo>
                      <a:pt x="783" y="1847"/>
                    </a:lnTo>
                    <a:lnTo>
                      <a:pt x="756" y="1821"/>
                    </a:lnTo>
                    <a:lnTo>
                      <a:pt x="732" y="1800"/>
                    </a:lnTo>
                    <a:lnTo>
                      <a:pt x="708" y="1782"/>
                    </a:lnTo>
                    <a:lnTo>
                      <a:pt x="686" y="1767"/>
                    </a:lnTo>
                    <a:lnTo>
                      <a:pt x="663" y="1755"/>
                    </a:lnTo>
                    <a:lnTo>
                      <a:pt x="640" y="1747"/>
                    </a:lnTo>
                    <a:lnTo>
                      <a:pt x="615" y="1740"/>
                    </a:lnTo>
                    <a:lnTo>
                      <a:pt x="587" y="1737"/>
                    </a:lnTo>
                    <a:lnTo>
                      <a:pt x="557" y="1736"/>
                    </a:lnTo>
                    <a:lnTo>
                      <a:pt x="512" y="1739"/>
                    </a:lnTo>
                    <a:lnTo>
                      <a:pt x="466" y="1750"/>
                    </a:lnTo>
                    <a:lnTo>
                      <a:pt x="420" y="1767"/>
                    </a:lnTo>
                    <a:lnTo>
                      <a:pt x="377" y="1790"/>
                    </a:lnTo>
                    <a:lnTo>
                      <a:pt x="334" y="1819"/>
                    </a:lnTo>
                    <a:lnTo>
                      <a:pt x="292" y="1851"/>
                    </a:lnTo>
                    <a:lnTo>
                      <a:pt x="251" y="1889"/>
                    </a:lnTo>
                    <a:lnTo>
                      <a:pt x="213" y="1931"/>
                    </a:lnTo>
                    <a:lnTo>
                      <a:pt x="176" y="1977"/>
                    </a:lnTo>
                    <a:lnTo>
                      <a:pt x="140" y="2025"/>
                    </a:lnTo>
                    <a:lnTo>
                      <a:pt x="128" y="2044"/>
                    </a:lnTo>
                    <a:lnTo>
                      <a:pt x="117" y="2059"/>
                    </a:lnTo>
                    <a:lnTo>
                      <a:pt x="108" y="2069"/>
                    </a:lnTo>
                    <a:lnTo>
                      <a:pt x="99" y="2076"/>
                    </a:lnTo>
                    <a:lnTo>
                      <a:pt x="89" y="2080"/>
                    </a:lnTo>
                    <a:lnTo>
                      <a:pt x="77" y="2083"/>
                    </a:lnTo>
                    <a:lnTo>
                      <a:pt x="63" y="2084"/>
                    </a:lnTo>
                    <a:lnTo>
                      <a:pt x="58" y="2083"/>
                    </a:lnTo>
                    <a:lnTo>
                      <a:pt x="50" y="2083"/>
                    </a:lnTo>
                    <a:lnTo>
                      <a:pt x="39" y="2081"/>
                    </a:lnTo>
                    <a:lnTo>
                      <a:pt x="28" y="2078"/>
                    </a:lnTo>
                    <a:lnTo>
                      <a:pt x="18" y="2072"/>
                    </a:lnTo>
                    <a:lnTo>
                      <a:pt x="9" y="2065"/>
                    </a:lnTo>
                    <a:lnTo>
                      <a:pt x="3" y="2054"/>
                    </a:lnTo>
                    <a:lnTo>
                      <a:pt x="0" y="2040"/>
                    </a:lnTo>
                    <a:lnTo>
                      <a:pt x="3" y="2031"/>
                    </a:lnTo>
                    <a:lnTo>
                      <a:pt x="8" y="2017"/>
                    </a:lnTo>
                    <a:lnTo>
                      <a:pt x="17" y="2001"/>
                    </a:lnTo>
                    <a:lnTo>
                      <a:pt x="29" y="1979"/>
                    </a:lnTo>
                    <a:lnTo>
                      <a:pt x="46" y="1955"/>
                    </a:lnTo>
                    <a:lnTo>
                      <a:pt x="66" y="1925"/>
                    </a:lnTo>
                    <a:lnTo>
                      <a:pt x="89" y="1893"/>
                    </a:lnTo>
                    <a:lnTo>
                      <a:pt x="116" y="1858"/>
                    </a:lnTo>
                    <a:lnTo>
                      <a:pt x="147" y="1820"/>
                    </a:lnTo>
                    <a:lnTo>
                      <a:pt x="180" y="1778"/>
                    </a:lnTo>
                    <a:lnTo>
                      <a:pt x="218" y="1735"/>
                    </a:lnTo>
                    <a:lnTo>
                      <a:pt x="258" y="1689"/>
                    </a:lnTo>
                    <a:lnTo>
                      <a:pt x="302" y="1641"/>
                    </a:lnTo>
                    <a:lnTo>
                      <a:pt x="350" y="1591"/>
                    </a:lnTo>
                    <a:lnTo>
                      <a:pt x="400" y="1539"/>
                    </a:lnTo>
                    <a:lnTo>
                      <a:pt x="454" y="1487"/>
                    </a:lnTo>
                    <a:lnTo>
                      <a:pt x="510" y="1433"/>
                    </a:lnTo>
                    <a:lnTo>
                      <a:pt x="951" y="1049"/>
                    </a:lnTo>
                    <a:lnTo>
                      <a:pt x="968" y="1037"/>
                    </a:lnTo>
                    <a:lnTo>
                      <a:pt x="988" y="1020"/>
                    </a:lnTo>
                    <a:lnTo>
                      <a:pt x="1013" y="1000"/>
                    </a:lnTo>
                    <a:lnTo>
                      <a:pt x="1042" y="977"/>
                    </a:lnTo>
                    <a:lnTo>
                      <a:pt x="1073" y="952"/>
                    </a:lnTo>
                    <a:lnTo>
                      <a:pt x="1108" y="924"/>
                    </a:lnTo>
                    <a:lnTo>
                      <a:pt x="1144" y="894"/>
                    </a:lnTo>
                    <a:lnTo>
                      <a:pt x="1182" y="863"/>
                    </a:lnTo>
                    <a:lnTo>
                      <a:pt x="1223" y="829"/>
                    </a:lnTo>
                    <a:lnTo>
                      <a:pt x="1264" y="795"/>
                    </a:lnTo>
                    <a:lnTo>
                      <a:pt x="1306" y="759"/>
                    </a:lnTo>
                    <a:lnTo>
                      <a:pt x="1348" y="723"/>
                    </a:lnTo>
                    <a:lnTo>
                      <a:pt x="1389" y="688"/>
                    </a:lnTo>
                    <a:lnTo>
                      <a:pt x="1431" y="651"/>
                    </a:lnTo>
                    <a:lnTo>
                      <a:pt x="1470" y="615"/>
                    </a:lnTo>
                    <a:lnTo>
                      <a:pt x="1509" y="579"/>
                    </a:lnTo>
                    <a:lnTo>
                      <a:pt x="1546" y="544"/>
                    </a:lnTo>
                    <a:lnTo>
                      <a:pt x="1580" y="511"/>
                    </a:lnTo>
                    <a:lnTo>
                      <a:pt x="1612" y="479"/>
                    </a:lnTo>
                    <a:lnTo>
                      <a:pt x="1640" y="448"/>
                    </a:lnTo>
                    <a:lnTo>
                      <a:pt x="1608" y="448"/>
                    </a:lnTo>
                    <a:lnTo>
                      <a:pt x="1580" y="448"/>
                    </a:lnTo>
                    <a:lnTo>
                      <a:pt x="1552" y="447"/>
                    </a:lnTo>
                    <a:lnTo>
                      <a:pt x="1526" y="446"/>
                    </a:lnTo>
                    <a:lnTo>
                      <a:pt x="1500" y="443"/>
                    </a:lnTo>
                    <a:lnTo>
                      <a:pt x="1474" y="440"/>
                    </a:lnTo>
                    <a:lnTo>
                      <a:pt x="1445" y="434"/>
                    </a:lnTo>
                    <a:lnTo>
                      <a:pt x="1416" y="427"/>
                    </a:lnTo>
                    <a:lnTo>
                      <a:pt x="1383" y="418"/>
                    </a:lnTo>
                    <a:lnTo>
                      <a:pt x="1347" y="407"/>
                    </a:lnTo>
                    <a:lnTo>
                      <a:pt x="1306" y="392"/>
                    </a:lnTo>
                    <a:lnTo>
                      <a:pt x="1260" y="377"/>
                    </a:lnTo>
                    <a:lnTo>
                      <a:pt x="1194" y="355"/>
                    </a:lnTo>
                    <a:lnTo>
                      <a:pt x="1131" y="337"/>
                    </a:lnTo>
                    <a:lnTo>
                      <a:pt x="1071" y="324"/>
                    </a:lnTo>
                    <a:lnTo>
                      <a:pt x="1011" y="314"/>
                    </a:lnTo>
                    <a:lnTo>
                      <a:pt x="951" y="310"/>
                    </a:lnTo>
                    <a:lnTo>
                      <a:pt x="942" y="312"/>
                    </a:lnTo>
                    <a:lnTo>
                      <a:pt x="928" y="312"/>
                    </a:lnTo>
                    <a:lnTo>
                      <a:pt x="910" y="313"/>
                    </a:lnTo>
                    <a:lnTo>
                      <a:pt x="888" y="314"/>
                    </a:lnTo>
                    <a:lnTo>
                      <a:pt x="864" y="316"/>
                    </a:lnTo>
                    <a:lnTo>
                      <a:pt x="838" y="321"/>
                    </a:lnTo>
                    <a:lnTo>
                      <a:pt x="808" y="326"/>
                    </a:lnTo>
                    <a:lnTo>
                      <a:pt x="778" y="333"/>
                    </a:lnTo>
                    <a:lnTo>
                      <a:pt x="747" y="342"/>
                    </a:lnTo>
                    <a:lnTo>
                      <a:pt x="716" y="354"/>
                    </a:lnTo>
                    <a:lnTo>
                      <a:pt x="686" y="368"/>
                    </a:lnTo>
                    <a:lnTo>
                      <a:pt x="654" y="385"/>
                    </a:lnTo>
                    <a:lnTo>
                      <a:pt x="626" y="405"/>
                    </a:lnTo>
                    <a:lnTo>
                      <a:pt x="599" y="428"/>
                    </a:lnTo>
                    <a:lnTo>
                      <a:pt x="574" y="455"/>
                    </a:lnTo>
                    <a:lnTo>
                      <a:pt x="552" y="486"/>
                    </a:lnTo>
                    <a:lnTo>
                      <a:pt x="534" y="520"/>
                    </a:lnTo>
                    <a:lnTo>
                      <a:pt x="527" y="533"/>
                    </a:lnTo>
                    <a:lnTo>
                      <a:pt x="521" y="544"/>
                    </a:lnTo>
                    <a:lnTo>
                      <a:pt x="515" y="553"/>
                    </a:lnTo>
                    <a:lnTo>
                      <a:pt x="507" y="561"/>
                    </a:lnTo>
                    <a:lnTo>
                      <a:pt x="496" y="566"/>
                    </a:lnTo>
                    <a:lnTo>
                      <a:pt x="482" y="570"/>
                    </a:lnTo>
                    <a:lnTo>
                      <a:pt x="465" y="571"/>
                    </a:lnTo>
                    <a:lnTo>
                      <a:pt x="447" y="570"/>
                    </a:lnTo>
                    <a:lnTo>
                      <a:pt x="434" y="564"/>
                    </a:lnTo>
                    <a:lnTo>
                      <a:pt x="423" y="557"/>
                    </a:lnTo>
                    <a:lnTo>
                      <a:pt x="416" y="547"/>
                    </a:lnTo>
                    <a:lnTo>
                      <a:pt x="412" y="535"/>
                    </a:lnTo>
                    <a:lnTo>
                      <a:pt x="411" y="520"/>
                    </a:lnTo>
                    <a:lnTo>
                      <a:pt x="412" y="505"/>
                    </a:lnTo>
                    <a:lnTo>
                      <a:pt x="417" y="483"/>
                    </a:lnTo>
                    <a:lnTo>
                      <a:pt x="425" y="459"/>
                    </a:lnTo>
                    <a:lnTo>
                      <a:pt x="437" y="431"/>
                    </a:lnTo>
                    <a:lnTo>
                      <a:pt x="452" y="400"/>
                    </a:lnTo>
                    <a:lnTo>
                      <a:pt x="468" y="367"/>
                    </a:lnTo>
                    <a:lnTo>
                      <a:pt x="490" y="332"/>
                    </a:lnTo>
                    <a:lnTo>
                      <a:pt x="513" y="297"/>
                    </a:lnTo>
                    <a:lnTo>
                      <a:pt x="539" y="261"/>
                    </a:lnTo>
                    <a:lnTo>
                      <a:pt x="569" y="225"/>
                    </a:lnTo>
                    <a:lnTo>
                      <a:pt x="600" y="190"/>
                    </a:lnTo>
                    <a:lnTo>
                      <a:pt x="636" y="157"/>
                    </a:lnTo>
                    <a:lnTo>
                      <a:pt x="674" y="124"/>
                    </a:lnTo>
                    <a:lnTo>
                      <a:pt x="713" y="95"/>
                    </a:lnTo>
                    <a:lnTo>
                      <a:pt x="756" y="68"/>
                    </a:lnTo>
                    <a:lnTo>
                      <a:pt x="801" y="46"/>
                    </a:lnTo>
                    <a:lnTo>
                      <a:pt x="849" y="27"/>
                    </a:lnTo>
                    <a:lnTo>
                      <a:pt x="899" y="12"/>
                    </a:lnTo>
                    <a:lnTo>
                      <a:pt x="951" y="3"/>
                    </a:lnTo>
                    <a:lnTo>
                      <a:pt x="10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7"/>
              <p:cNvSpPr>
                <a:spLocks/>
              </p:cNvSpPr>
              <p:nvPr/>
            </p:nvSpPr>
            <p:spPr bwMode="auto">
              <a:xfrm>
                <a:off x="5742" y="2779"/>
                <a:ext cx="422" cy="721"/>
              </a:xfrm>
              <a:custGeom>
                <a:avLst/>
                <a:gdLst/>
                <a:ahLst/>
                <a:cxnLst>
                  <a:cxn ang="0">
                    <a:pos x="714" y="1"/>
                  </a:cxn>
                  <a:cxn ang="0">
                    <a:pos x="759" y="7"/>
                  </a:cxn>
                  <a:cxn ang="0">
                    <a:pos x="781" y="26"/>
                  </a:cxn>
                  <a:cxn ang="0">
                    <a:pos x="788" y="65"/>
                  </a:cxn>
                  <a:cxn ang="0">
                    <a:pos x="789" y="1895"/>
                  </a:cxn>
                  <a:cxn ang="0">
                    <a:pos x="789" y="1932"/>
                  </a:cxn>
                  <a:cxn ang="0">
                    <a:pos x="794" y="1965"/>
                  </a:cxn>
                  <a:cxn ang="0">
                    <a:pos x="807" y="1991"/>
                  </a:cxn>
                  <a:cxn ang="0">
                    <a:pos x="833" y="2012"/>
                  </a:cxn>
                  <a:cxn ang="0">
                    <a:pos x="873" y="2028"/>
                  </a:cxn>
                  <a:cxn ang="0">
                    <a:pos x="936" y="2039"/>
                  </a:cxn>
                  <a:cxn ang="0">
                    <a:pos x="1022" y="2045"/>
                  </a:cxn>
                  <a:cxn ang="0">
                    <a:pos x="1137" y="2047"/>
                  </a:cxn>
                  <a:cxn ang="0">
                    <a:pos x="1268" y="2163"/>
                  </a:cxn>
                  <a:cxn ang="0">
                    <a:pos x="1224" y="2163"/>
                  </a:cxn>
                  <a:cxn ang="0">
                    <a:pos x="1153" y="2160"/>
                  </a:cxn>
                  <a:cxn ang="0">
                    <a:pos x="1064" y="2158"/>
                  </a:cxn>
                  <a:cxn ang="0">
                    <a:pos x="967" y="2156"/>
                  </a:cxn>
                  <a:cxn ang="0">
                    <a:pos x="867" y="2154"/>
                  </a:cxn>
                  <a:cxn ang="0">
                    <a:pos x="775" y="2151"/>
                  </a:cxn>
                  <a:cxn ang="0">
                    <a:pos x="697" y="2149"/>
                  </a:cxn>
                  <a:cxn ang="0">
                    <a:pos x="642" y="2149"/>
                  </a:cxn>
                  <a:cxn ang="0">
                    <a:pos x="582" y="2149"/>
                  </a:cxn>
                  <a:cxn ang="0">
                    <a:pos x="501" y="2151"/>
                  </a:cxn>
                  <a:cxn ang="0">
                    <a:pos x="408" y="2154"/>
                  </a:cxn>
                  <a:cxn ang="0">
                    <a:pos x="309" y="2156"/>
                  </a:cxn>
                  <a:cxn ang="0">
                    <a:pos x="213" y="2158"/>
                  </a:cxn>
                  <a:cxn ang="0">
                    <a:pos x="128" y="2160"/>
                  </a:cxn>
                  <a:cxn ang="0">
                    <a:pos x="62" y="2163"/>
                  </a:cxn>
                  <a:cxn ang="0">
                    <a:pos x="23" y="2163"/>
                  </a:cxn>
                  <a:cxn ang="0">
                    <a:pos x="155" y="2047"/>
                  </a:cxn>
                  <a:cxn ang="0">
                    <a:pos x="270" y="2045"/>
                  </a:cxn>
                  <a:cxn ang="0">
                    <a:pos x="356" y="2039"/>
                  </a:cxn>
                  <a:cxn ang="0">
                    <a:pos x="417" y="2028"/>
                  </a:cxn>
                  <a:cxn ang="0">
                    <a:pos x="459" y="2012"/>
                  </a:cxn>
                  <a:cxn ang="0">
                    <a:pos x="485" y="1991"/>
                  </a:cxn>
                  <a:cxn ang="0">
                    <a:pos x="498" y="1965"/>
                  </a:cxn>
                  <a:cxn ang="0">
                    <a:pos x="503" y="1932"/>
                  </a:cxn>
                  <a:cxn ang="0">
                    <a:pos x="503" y="1895"/>
                  </a:cxn>
                  <a:cxn ang="0">
                    <a:pos x="446" y="263"/>
                  </a:cxn>
                  <a:cxn ang="0">
                    <a:pos x="329" y="296"/>
                  </a:cxn>
                  <a:cxn ang="0">
                    <a:pos x="213" y="314"/>
                  </a:cxn>
                  <a:cxn ang="0">
                    <a:pos x="111" y="323"/>
                  </a:cxn>
                  <a:cxn ang="0">
                    <a:pos x="30" y="325"/>
                  </a:cxn>
                  <a:cxn ang="0">
                    <a:pos x="0" y="210"/>
                  </a:cxn>
                  <a:cxn ang="0">
                    <a:pos x="67" y="210"/>
                  </a:cxn>
                  <a:cxn ang="0">
                    <a:pos x="149" y="205"/>
                  </a:cxn>
                  <a:cxn ang="0">
                    <a:pos x="241" y="196"/>
                  </a:cxn>
                  <a:cxn ang="0">
                    <a:pos x="339" y="178"/>
                  </a:cxn>
                  <a:cxn ang="0">
                    <a:pos x="440" y="148"/>
                  </a:cxn>
                  <a:cxn ang="0">
                    <a:pos x="541" y="102"/>
                  </a:cxn>
                  <a:cxn ang="0">
                    <a:pos x="636" y="39"/>
                  </a:cxn>
                </a:cxnLst>
                <a:rect l="0" t="0" r="r" b="b"/>
                <a:pathLst>
                  <a:path w="1268" h="2163">
                    <a:moveTo>
                      <a:pt x="680" y="0"/>
                    </a:moveTo>
                    <a:lnTo>
                      <a:pt x="714" y="1"/>
                    </a:lnTo>
                    <a:lnTo>
                      <a:pt x="740" y="2"/>
                    </a:lnTo>
                    <a:lnTo>
                      <a:pt x="759" y="7"/>
                    </a:lnTo>
                    <a:lnTo>
                      <a:pt x="773" y="14"/>
                    </a:lnTo>
                    <a:lnTo>
                      <a:pt x="781" y="26"/>
                    </a:lnTo>
                    <a:lnTo>
                      <a:pt x="786" y="43"/>
                    </a:lnTo>
                    <a:lnTo>
                      <a:pt x="788" y="65"/>
                    </a:lnTo>
                    <a:lnTo>
                      <a:pt x="789" y="94"/>
                    </a:lnTo>
                    <a:lnTo>
                      <a:pt x="789" y="1895"/>
                    </a:lnTo>
                    <a:lnTo>
                      <a:pt x="789" y="1915"/>
                    </a:lnTo>
                    <a:lnTo>
                      <a:pt x="789" y="1932"/>
                    </a:lnTo>
                    <a:lnTo>
                      <a:pt x="791" y="1949"/>
                    </a:lnTo>
                    <a:lnTo>
                      <a:pt x="794" y="1965"/>
                    </a:lnTo>
                    <a:lnTo>
                      <a:pt x="799" y="1978"/>
                    </a:lnTo>
                    <a:lnTo>
                      <a:pt x="807" y="1991"/>
                    </a:lnTo>
                    <a:lnTo>
                      <a:pt x="818" y="2002"/>
                    </a:lnTo>
                    <a:lnTo>
                      <a:pt x="833" y="2012"/>
                    </a:lnTo>
                    <a:lnTo>
                      <a:pt x="851" y="2020"/>
                    </a:lnTo>
                    <a:lnTo>
                      <a:pt x="873" y="2028"/>
                    </a:lnTo>
                    <a:lnTo>
                      <a:pt x="902" y="2033"/>
                    </a:lnTo>
                    <a:lnTo>
                      <a:pt x="936" y="2039"/>
                    </a:lnTo>
                    <a:lnTo>
                      <a:pt x="975" y="2042"/>
                    </a:lnTo>
                    <a:lnTo>
                      <a:pt x="1022" y="2045"/>
                    </a:lnTo>
                    <a:lnTo>
                      <a:pt x="1076" y="2047"/>
                    </a:lnTo>
                    <a:lnTo>
                      <a:pt x="1137" y="2047"/>
                    </a:lnTo>
                    <a:lnTo>
                      <a:pt x="1268" y="2047"/>
                    </a:lnTo>
                    <a:lnTo>
                      <a:pt x="1268" y="2163"/>
                    </a:lnTo>
                    <a:lnTo>
                      <a:pt x="1250" y="2163"/>
                    </a:lnTo>
                    <a:lnTo>
                      <a:pt x="1224" y="2163"/>
                    </a:lnTo>
                    <a:lnTo>
                      <a:pt x="1191" y="2161"/>
                    </a:lnTo>
                    <a:lnTo>
                      <a:pt x="1153" y="2160"/>
                    </a:lnTo>
                    <a:lnTo>
                      <a:pt x="1111" y="2159"/>
                    </a:lnTo>
                    <a:lnTo>
                      <a:pt x="1064" y="2158"/>
                    </a:lnTo>
                    <a:lnTo>
                      <a:pt x="1016" y="2157"/>
                    </a:lnTo>
                    <a:lnTo>
                      <a:pt x="967" y="2156"/>
                    </a:lnTo>
                    <a:lnTo>
                      <a:pt x="917" y="2155"/>
                    </a:lnTo>
                    <a:lnTo>
                      <a:pt x="867" y="2154"/>
                    </a:lnTo>
                    <a:lnTo>
                      <a:pt x="819" y="2151"/>
                    </a:lnTo>
                    <a:lnTo>
                      <a:pt x="775" y="2151"/>
                    </a:lnTo>
                    <a:lnTo>
                      <a:pt x="733" y="2150"/>
                    </a:lnTo>
                    <a:lnTo>
                      <a:pt x="697" y="2149"/>
                    </a:lnTo>
                    <a:lnTo>
                      <a:pt x="666" y="2149"/>
                    </a:lnTo>
                    <a:lnTo>
                      <a:pt x="642" y="2149"/>
                    </a:lnTo>
                    <a:lnTo>
                      <a:pt x="615" y="2149"/>
                    </a:lnTo>
                    <a:lnTo>
                      <a:pt x="582" y="2149"/>
                    </a:lnTo>
                    <a:lnTo>
                      <a:pt x="545" y="2150"/>
                    </a:lnTo>
                    <a:lnTo>
                      <a:pt x="501" y="2151"/>
                    </a:lnTo>
                    <a:lnTo>
                      <a:pt x="456" y="2151"/>
                    </a:lnTo>
                    <a:lnTo>
                      <a:pt x="408" y="2154"/>
                    </a:lnTo>
                    <a:lnTo>
                      <a:pt x="359" y="2155"/>
                    </a:lnTo>
                    <a:lnTo>
                      <a:pt x="309" y="2156"/>
                    </a:lnTo>
                    <a:lnTo>
                      <a:pt x="260" y="2157"/>
                    </a:lnTo>
                    <a:lnTo>
                      <a:pt x="213" y="2158"/>
                    </a:lnTo>
                    <a:lnTo>
                      <a:pt x="169" y="2159"/>
                    </a:lnTo>
                    <a:lnTo>
                      <a:pt x="128" y="2160"/>
                    </a:lnTo>
                    <a:lnTo>
                      <a:pt x="92" y="2161"/>
                    </a:lnTo>
                    <a:lnTo>
                      <a:pt x="62" y="2163"/>
                    </a:lnTo>
                    <a:lnTo>
                      <a:pt x="39" y="2163"/>
                    </a:lnTo>
                    <a:lnTo>
                      <a:pt x="23" y="2163"/>
                    </a:lnTo>
                    <a:lnTo>
                      <a:pt x="23" y="2047"/>
                    </a:lnTo>
                    <a:lnTo>
                      <a:pt x="155" y="2047"/>
                    </a:lnTo>
                    <a:lnTo>
                      <a:pt x="216" y="2047"/>
                    </a:lnTo>
                    <a:lnTo>
                      <a:pt x="270" y="2045"/>
                    </a:lnTo>
                    <a:lnTo>
                      <a:pt x="317" y="2042"/>
                    </a:lnTo>
                    <a:lnTo>
                      <a:pt x="356" y="2039"/>
                    </a:lnTo>
                    <a:lnTo>
                      <a:pt x="390" y="2033"/>
                    </a:lnTo>
                    <a:lnTo>
                      <a:pt x="417" y="2028"/>
                    </a:lnTo>
                    <a:lnTo>
                      <a:pt x="441" y="2020"/>
                    </a:lnTo>
                    <a:lnTo>
                      <a:pt x="459" y="2012"/>
                    </a:lnTo>
                    <a:lnTo>
                      <a:pt x="474" y="2002"/>
                    </a:lnTo>
                    <a:lnTo>
                      <a:pt x="485" y="1991"/>
                    </a:lnTo>
                    <a:lnTo>
                      <a:pt x="492" y="1978"/>
                    </a:lnTo>
                    <a:lnTo>
                      <a:pt x="498" y="1965"/>
                    </a:lnTo>
                    <a:lnTo>
                      <a:pt x="500" y="1949"/>
                    </a:lnTo>
                    <a:lnTo>
                      <a:pt x="503" y="1932"/>
                    </a:lnTo>
                    <a:lnTo>
                      <a:pt x="503" y="1915"/>
                    </a:lnTo>
                    <a:lnTo>
                      <a:pt x="503" y="1895"/>
                    </a:lnTo>
                    <a:lnTo>
                      <a:pt x="503" y="239"/>
                    </a:lnTo>
                    <a:lnTo>
                      <a:pt x="446" y="263"/>
                    </a:lnTo>
                    <a:lnTo>
                      <a:pt x="387" y="282"/>
                    </a:lnTo>
                    <a:lnTo>
                      <a:pt x="329" y="296"/>
                    </a:lnTo>
                    <a:lnTo>
                      <a:pt x="270" y="306"/>
                    </a:lnTo>
                    <a:lnTo>
                      <a:pt x="213" y="314"/>
                    </a:lnTo>
                    <a:lnTo>
                      <a:pt x="161" y="320"/>
                    </a:lnTo>
                    <a:lnTo>
                      <a:pt x="111" y="323"/>
                    </a:lnTo>
                    <a:lnTo>
                      <a:pt x="67" y="324"/>
                    </a:lnTo>
                    <a:lnTo>
                      <a:pt x="30" y="325"/>
                    </a:lnTo>
                    <a:lnTo>
                      <a:pt x="0" y="325"/>
                    </a:lnTo>
                    <a:lnTo>
                      <a:pt x="0" y="210"/>
                    </a:lnTo>
                    <a:lnTo>
                      <a:pt x="31" y="210"/>
                    </a:lnTo>
                    <a:lnTo>
                      <a:pt x="67" y="210"/>
                    </a:lnTo>
                    <a:lnTo>
                      <a:pt x="107" y="208"/>
                    </a:lnTo>
                    <a:lnTo>
                      <a:pt x="149" y="205"/>
                    </a:lnTo>
                    <a:lnTo>
                      <a:pt x="194" y="202"/>
                    </a:lnTo>
                    <a:lnTo>
                      <a:pt x="241" y="196"/>
                    </a:lnTo>
                    <a:lnTo>
                      <a:pt x="289" y="188"/>
                    </a:lnTo>
                    <a:lnTo>
                      <a:pt x="339" y="178"/>
                    </a:lnTo>
                    <a:lnTo>
                      <a:pt x="390" y="165"/>
                    </a:lnTo>
                    <a:lnTo>
                      <a:pt x="440" y="148"/>
                    </a:lnTo>
                    <a:lnTo>
                      <a:pt x="491" y="127"/>
                    </a:lnTo>
                    <a:lnTo>
                      <a:pt x="541" y="102"/>
                    </a:lnTo>
                    <a:lnTo>
                      <a:pt x="589" y="73"/>
                    </a:lnTo>
                    <a:lnTo>
                      <a:pt x="636" y="39"/>
                    </a:lnTo>
                    <a:lnTo>
                      <a:pt x="6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5" name="Group 4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858000" y="5867400"/>
              <a:ext cx="492037" cy="342900"/>
              <a:chOff x="4337" y="3753"/>
              <a:chExt cx="1290" cy="899"/>
            </a:xfrm>
          </p:grpSpPr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4337" y="3753"/>
                <a:ext cx="696" cy="695"/>
              </a:xfrm>
              <a:custGeom>
                <a:avLst/>
                <a:gdLst/>
                <a:ahLst/>
                <a:cxnLst>
                  <a:cxn ang="0">
                    <a:pos x="1185" y="50"/>
                  </a:cxn>
                  <a:cxn ang="0">
                    <a:pos x="1346" y="195"/>
                  </a:cxn>
                  <a:cxn ang="0">
                    <a:pos x="1476" y="316"/>
                  </a:cxn>
                  <a:cxn ang="0">
                    <a:pos x="1652" y="341"/>
                  </a:cxn>
                  <a:cxn ang="0">
                    <a:pos x="1829" y="227"/>
                  </a:cxn>
                  <a:cxn ang="0">
                    <a:pos x="1986" y="19"/>
                  </a:cxn>
                  <a:cxn ang="0">
                    <a:pos x="2049" y="1"/>
                  </a:cxn>
                  <a:cxn ang="0">
                    <a:pos x="2088" y="43"/>
                  </a:cxn>
                  <a:cxn ang="0">
                    <a:pos x="2052" y="116"/>
                  </a:cxn>
                  <a:cxn ang="0">
                    <a:pos x="1918" y="298"/>
                  </a:cxn>
                  <a:cxn ang="0">
                    <a:pos x="1646" y="592"/>
                  </a:cxn>
                  <a:cxn ang="0">
                    <a:pos x="1390" y="826"/>
                  </a:cxn>
                  <a:cxn ang="0">
                    <a:pos x="1191" y="992"/>
                  </a:cxn>
                  <a:cxn ang="0">
                    <a:pos x="1050" y="1108"/>
                  </a:cxn>
                  <a:cxn ang="0">
                    <a:pos x="922" y="1215"/>
                  </a:cxn>
                  <a:cxn ang="0">
                    <a:pos x="693" y="1413"/>
                  </a:cxn>
                  <a:cxn ang="0">
                    <a:pos x="468" y="1644"/>
                  </a:cxn>
                  <a:cxn ang="0">
                    <a:pos x="580" y="1635"/>
                  </a:cxn>
                  <a:cxn ang="0">
                    <a:pos x="783" y="1667"/>
                  </a:cxn>
                  <a:cxn ang="0">
                    <a:pos x="1100" y="1762"/>
                  </a:cxn>
                  <a:cxn ang="0">
                    <a:pos x="1350" y="1756"/>
                  </a:cxn>
                  <a:cxn ang="0">
                    <a:pos x="1588" y="1657"/>
                  </a:cxn>
                  <a:cxn ang="0">
                    <a:pos x="1781" y="1439"/>
                  </a:cxn>
                  <a:cxn ang="0">
                    <a:pos x="1854" y="1333"/>
                  </a:cxn>
                  <a:cxn ang="0">
                    <a:pos x="1934" y="1374"/>
                  </a:cxn>
                  <a:cxn ang="0">
                    <a:pos x="1877" y="1546"/>
                  </a:cxn>
                  <a:cxn ang="0">
                    <a:pos x="1713" y="1796"/>
                  </a:cxn>
                  <a:cxn ang="0">
                    <a:pos x="1449" y="2011"/>
                  </a:cxn>
                  <a:cxn ang="0">
                    <a:pos x="1115" y="2080"/>
                  </a:cxn>
                  <a:cxn ang="0">
                    <a:pos x="902" y="1973"/>
                  </a:cxn>
                  <a:cxn ang="0">
                    <a:pos x="732" y="1800"/>
                  </a:cxn>
                  <a:cxn ang="0">
                    <a:pos x="587" y="1737"/>
                  </a:cxn>
                  <a:cxn ang="0">
                    <a:pos x="334" y="1819"/>
                  </a:cxn>
                  <a:cxn ang="0">
                    <a:pos x="128" y="2044"/>
                  </a:cxn>
                  <a:cxn ang="0">
                    <a:pos x="63" y="2084"/>
                  </a:cxn>
                  <a:cxn ang="0">
                    <a:pos x="9" y="2065"/>
                  </a:cxn>
                  <a:cxn ang="0">
                    <a:pos x="29" y="1979"/>
                  </a:cxn>
                  <a:cxn ang="0">
                    <a:pos x="180" y="1778"/>
                  </a:cxn>
                  <a:cxn ang="0">
                    <a:pos x="454" y="1487"/>
                  </a:cxn>
                  <a:cxn ang="0">
                    <a:pos x="1042" y="977"/>
                  </a:cxn>
                  <a:cxn ang="0">
                    <a:pos x="1264" y="795"/>
                  </a:cxn>
                  <a:cxn ang="0">
                    <a:pos x="1509" y="579"/>
                  </a:cxn>
                  <a:cxn ang="0">
                    <a:pos x="1580" y="448"/>
                  </a:cxn>
                  <a:cxn ang="0">
                    <a:pos x="1416" y="427"/>
                  </a:cxn>
                  <a:cxn ang="0">
                    <a:pos x="1131" y="337"/>
                  </a:cxn>
                  <a:cxn ang="0">
                    <a:pos x="910" y="313"/>
                  </a:cxn>
                  <a:cxn ang="0">
                    <a:pos x="747" y="342"/>
                  </a:cxn>
                  <a:cxn ang="0">
                    <a:pos x="574" y="455"/>
                  </a:cxn>
                  <a:cxn ang="0">
                    <a:pos x="507" y="561"/>
                  </a:cxn>
                  <a:cxn ang="0">
                    <a:pos x="423" y="557"/>
                  </a:cxn>
                  <a:cxn ang="0">
                    <a:pos x="425" y="459"/>
                  </a:cxn>
                  <a:cxn ang="0">
                    <a:pos x="539" y="261"/>
                  </a:cxn>
                  <a:cxn ang="0">
                    <a:pos x="756" y="68"/>
                  </a:cxn>
                </a:cxnLst>
                <a:rect l="0" t="0" r="r" b="b"/>
                <a:pathLst>
                  <a:path w="2088" h="2084">
                    <a:moveTo>
                      <a:pt x="1006" y="0"/>
                    </a:moveTo>
                    <a:lnTo>
                      <a:pt x="1048" y="2"/>
                    </a:lnTo>
                    <a:lnTo>
                      <a:pt x="1086" y="9"/>
                    </a:lnTo>
                    <a:lnTo>
                      <a:pt x="1122" y="19"/>
                    </a:lnTo>
                    <a:lnTo>
                      <a:pt x="1155" y="33"/>
                    </a:lnTo>
                    <a:lnTo>
                      <a:pt x="1185" y="50"/>
                    </a:lnTo>
                    <a:lnTo>
                      <a:pt x="1214" y="70"/>
                    </a:lnTo>
                    <a:lnTo>
                      <a:pt x="1240" y="92"/>
                    </a:lnTo>
                    <a:lnTo>
                      <a:pt x="1266" y="115"/>
                    </a:lnTo>
                    <a:lnTo>
                      <a:pt x="1293" y="141"/>
                    </a:lnTo>
                    <a:lnTo>
                      <a:pt x="1319" y="168"/>
                    </a:lnTo>
                    <a:lnTo>
                      <a:pt x="1346" y="195"/>
                    </a:lnTo>
                    <a:lnTo>
                      <a:pt x="1367" y="218"/>
                    </a:lnTo>
                    <a:lnTo>
                      <a:pt x="1388" y="242"/>
                    </a:lnTo>
                    <a:lnTo>
                      <a:pt x="1408" y="263"/>
                    </a:lnTo>
                    <a:lnTo>
                      <a:pt x="1430" y="284"/>
                    </a:lnTo>
                    <a:lnTo>
                      <a:pt x="1452" y="301"/>
                    </a:lnTo>
                    <a:lnTo>
                      <a:pt x="1476" y="316"/>
                    </a:lnTo>
                    <a:lnTo>
                      <a:pt x="1502" y="330"/>
                    </a:lnTo>
                    <a:lnTo>
                      <a:pt x="1530" y="339"/>
                    </a:lnTo>
                    <a:lnTo>
                      <a:pt x="1560" y="345"/>
                    </a:lnTo>
                    <a:lnTo>
                      <a:pt x="1593" y="347"/>
                    </a:lnTo>
                    <a:lnTo>
                      <a:pt x="1623" y="345"/>
                    </a:lnTo>
                    <a:lnTo>
                      <a:pt x="1652" y="341"/>
                    </a:lnTo>
                    <a:lnTo>
                      <a:pt x="1680" y="332"/>
                    </a:lnTo>
                    <a:lnTo>
                      <a:pt x="1709" y="321"/>
                    </a:lnTo>
                    <a:lnTo>
                      <a:pt x="1738" y="304"/>
                    </a:lnTo>
                    <a:lnTo>
                      <a:pt x="1768" y="282"/>
                    </a:lnTo>
                    <a:lnTo>
                      <a:pt x="1798" y="258"/>
                    </a:lnTo>
                    <a:lnTo>
                      <a:pt x="1829" y="227"/>
                    </a:lnTo>
                    <a:lnTo>
                      <a:pt x="1860" y="191"/>
                    </a:lnTo>
                    <a:lnTo>
                      <a:pt x="1894" y="150"/>
                    </a:lnTo>
                    <a:lnTo>
                      <a:pt x="1929" y="103"/>
                    </a:lnTo>
                    <a:lnTo>
                      <a:pt x="1965" y="50"/>
                    </a:lnTo>
                    <a:lnTo>
                      <a:pt x="1976" y="32"/>
                    </a:lnTo>
                    <a:lnTo>
                      <a:pt x="1986" y="19"/>
                    </a:lnTo>
                    <a:lnTo>
                      <a:pt x="1996" y="9"/>
                    </a:lnTo>
                    <a:lnTo>
                      <a:pt x="2008" y="3"/>
                    </a:lnTo>
                    <a:lnTo>
                      <a:pt x="2020" y="1"/>
                    </a:lnTo>
                    <a:lnTo>
                      <a:pt x="2034" y="0"/>
                    </a:lnTo>
                    <a:lnTo>
                      <a:pt x="2042" y="0"/>
                    </a:lnTo>
                    <a:lnTo>
                      <a:pt x="2049" y="1"/>
                    </a:lnTo>
                    <a:lnTo>
                      <a:pt x="2058" y="2"/>
                    </a:lnTo>
                    <a:lnTo>
                      <a:pt x="2067" y="5"/>
                    </a:lnTo>
                    <a:lnTo>
                      <a:pt x="2075" y="11"/>
                    </a:lnTo>
                    <a:lnTo>
                      <a:pt x="2082" y="19"/>
                    </a:lnTo>
                    <a:lnTo>
                      <a:pt x="2087" y="29"/>
                    </a:lnTo>
                    <a:lnTo>
                      <a:pt x="2088" y="43"/>
                    </a:lnTo>
                    <a:lnTo>
                      <a:pt x="2087" y="48"/>
                    </a:lnTo>
                    <a:lnTo>
                      <a:pt x="2085" y="56"/>
                    </a:lnTo>
                    <a:lnTo>
                      <a:pt x="2080" y="67"/>
                    </a:lnTo>
                    <a:lnTo>
                      <a:pt x="2074" y="80"/>
                    </a:lnTo>
                    <a:lnTo>
                      <a:pt x="2064" y="96"/>
                    </a:lnTo>
                    <a:lnTo>
                      <a:pt x="2052" y="116"/>
                    </a:lnTo>
                    <a:lnTo>
                      <a:pt x="2038" y="139"/>
                    </a:lnTo>
                    <a:lnTo>
                      <a:pt x="2021" y="165"/>
                    </a:lnTo>
                    <a:lnTo>
                      <a:pt x="2000" y="194"/>
                    </a:lnTo>
                    <a:lnTo>
                      <a:pt x="1977" y="225"/>
                    </a:lnTo>
                    <a:lnTo>
                      <a:pt x="1949" y="260"/>
                    </a:lnTo>
                    <a:lnTo>
                      <a:pt x="1918" y="298"/>
                    </a:lnTo>
                    <a:lnTo>
                      <a:pt x="1883" y="340"/>
                    </a:lnTo>
                    <a:lnTo>
                      <a:pt x="1845" y="383"/>
                    </a:lnTo>
                    <a:lnTo>
                      <a:pt x="1802" y="431"/>
                    </a:lnTo>
                    <a:lnTo>
                      <a:pt x="1754" y="481"/>
                    </a:lnTo>
                    <a:lnTo>
                      <a:pt x="1702" y="535"/>
                    </a:lnTo>
                    <a:lnTo>
                      <a:pt x="1646" y="592"/>
                    </a:lnTo>
                    <a:lnTo>
                      <a:pt x="1583" y="653"/>
                    </a:lnTo>
                    <a:lnTo>
                      <a:pt x="1516" y="716"/>
                    </a:lnTo>
                    <a:lnTo>
                      <a:pt x="1487" y="741"/>
                    </a:lnTo>
                    <a:lnTo>
                      <a:pt x="1456" y="768"/>
                    </a:lnTo>
                    <a:lnTo>
                      <a:pt x="1424" y="796"/>
                    </a:lnTo>
                    <a:lnTo>
                      <a:pt x="1390" y="826"/>
                    </a:lnTo>
                    <a:lnTo>
                      <a:pt x="1356" y="854"/>
                    </a:lnTo>
                    <a:lnTo>
                      <a:pt x="1323" y="883"/>
                    </a:lnTo>
                    <a:lnTo>
                      <a:pt x="1288" y="911"/>
                    </a:lnTo>
                    <a:lnTo>
                      <a:pt x="1254" y="939"/>
                    </a:lnTo>
                    <a:lnTo>
                      <a:pt x="1222" y="966"/>
                    </a:lnTo>
                    <a:lnTo>
                      <a:pt x="1191" y="992"/>
                    </a:lnTo>
                    <a:lnTo>
                      <a:pt x="1161" y="1016"/>
                    </a:lnTo>
                    <a:lnTo>
                      <a:pt x="1133" y="1040"/>
                    </a:lnTo>
                    <a:lnTo>
                      <a:pt x="1108" y="1060"/>
                    </a:lnTo>
                    <a:lnTo>
                      <a:pt x="1085" y="1079"/>
                    </a:lnTo>
                    <a:lnTo>
                      <a:pt x="1066" y="1095"/>
                    </a:lnTo>
                    <a:lnTo>
                      <a:pt x="1050" y="1108"/>
                    </a:lnTo>
                    <a:lnTo>
                      <a:pt x="1038" y="1118"/>
                    </a:lnTo>
                    <a:lnTo>
                      <a:pt x="1031" y="1125"/>
                    </a:lnTo>
                    <a:lnTo>
                      <a:pt x="1029" y="1129"/>
                    </a:lnTo>
                    <a:lnTo>
                      <a:pt x="993" y="1158"/>
                    </a:lnTo>
                    <a:lnTo>
                      <a:pt x="957" y="1187"/>
                    </a:lnTo>
                    <a:lnTo>
                      <a:pt x="922" y="1215"/>
                    </a:lnTo>
                    <a:lnTo>
                      <a:pt x="886" y="1245"/>
                    </a:lnTo>
                    <a:lnTo>
                      <a:pt x="849" y="1276"/>
                    </a:lnTo>
                    <a:lnTo>
                      <a:pt x="812" y="1307"/>
                    </a:lnTo>
                    <a:lnTo>
                      <a:pt x="773" y="1340"/>
                    </a:lnTo>
                    <a:lnTo>
                      <a:pt x="734" y="1375"/>
                    </a:lnTo>
                    <a:lnTo>
                      <a:pt x="693" y="1413"/>
                    </a:lnTo>
                    <a:lnTo>
                      <a:pt x="650" y="1453"/>
                    </a:lnTo>
                    <a:lnTo>
                      <a:pt x="603" y="1497"/>
                    </a:lnTo>
                    <a:lnTo>
                      <a:pt x="555" y="1544"/>
                    </a:lnTo>
                    <a:lnTo>
                      <a:pt x="503" y="1594"/>
                    </a:lnTo>
                    <a:lnTo>
                      <a:pt x="449" y="1649"/>
                    </a:lnTo>
                    <a:lnTo>
                      <a:pt x="468" y="1644"/>
                    </a:lnTo>
                    <a:lnTo>
                      <a:pt x="490" y="1640"/>
                    </a:lnTo>
                    <a:lnTo>
                      <a:pt x="514" y="1637"/>
                    </a:lnTo>
                    <a:lnTo>
                      <a:pt x="538" y="1636"/>
                    </a:lnTo>
                    <a:lnTo>
                      <a:pt x="557" y="1635"/>
                    </a:lnTo>
                    <a:lnTo>
                      <a:pt x="573" y="1635"/>
                    </a:lnTo>
                    <a:lnTo>
                      <a:pt x="580" y="1635"/>
                    </a:lnTo>
                    <a:lnTo>
                      <a:pt x="614" y="1636"/>
                    </a:lnTo>
                    <a:lnTo>
                      <a:pt x="645" y="1638"/>
                    </a:lnTo>
                    <a:lnTo>
                      <a:pt x="677" y="1643"/>
                    </a:lnTo>
                    <a:lnTo>
                      <a:pt x="711" y="1648"/>
                    </a:lnTo>
                    <a:lnTo>
                      <a:pt x="746" y="1657"/>
                    </a:lnTo>
                    <a:lnTo>
                      <a:pt x="783" y="1667"/>
                    </a:lnTo>
                    <a:lnTo>
                      <a:pt x="824" y="1681"/>
                    </a:lnTo>
                    <a:lnTo>
                      <a:pt x="869" y="1696"/>
                    </a:lnTo>
                    <a:lnTo>
                      <a:pt x="921" y="1714"/>
                    </a:lnTo>
                    <a:lnTo>
                      <a:pt x="983" y="1733"/>
                    </a:lnTo>
                    <a:lnTo>
                      <a:pt x="1042" y="1750"/>
                    </a:lnTo>
                    <a:lnTo>
                      <a:pt x="1100" y="1762"/>
                    </a:lnTo>
                    <a:lnTo>
                      <a:pt x="1156" y="1769"/>
                    </a:lnTo>
                    <a:lnTo>
                      <a:pt x="1215" y="1772"/>
                    </a:lnTo>
                    <a:lnTo>
                      <a:pt x="1245" y="1772"/>
                    </a:lnTo>
                    <a:lnTo>
                      <a:pt x="1278" y="1768"/>
                    </a:lnTo>
                    <a:lnTo>
                      <a:pt x="1313" y="1764"/>
                    </a:lnTo>
                    <a:lnTo>
                      <a:pt x="1350" y="1756"/>
                    </a:lnTo>
                    <a:lnTo>
                      <a:pt x="1389" y="1747"/>
                    </a:lnTo>
                    <a:lnTo>
                      <a:pt x="1428" y="1735"/>
                    </a:lnTo>
                    <a:lnTo>
                      <a:pt x="1468" y="1719"/>
                    </a:lnTo>
                    <a:lnTo>
                      <a:pt x="1509" y="1702"/>
                    </a:lnTo>
                    <a:lnTo>
                      <a:pt x="1548" y="1681"/>
                    </a:lnTo>
                    <a:lnTo>
                      <a:pt x="1588" y="1657"/>
                    </a:lnTo>
                    <a:lnTo>
                      <a:pt x="1625" y="1630"/>
                    </a:lnTo>
                    <a:lnTo>
                      <a:pt x="1661" y="1599"/>
                    </a:lnTo>
                    <a:lnTo>
                      <a:pt x="1696" y="1565"/>
                    </a:lnTo>
                    <a:lnTo>
                      <a:pt x="1727" y="1527"/>
                    </a:lnTo>
                    <a:lnTo>
                      <a:pt x="1756" y="1485"/>
                    </a:lnTo>
                    <a:lnTo>
                      <a:pt x="1781" y="1439"/>
                    </a:lnTo>
                    <a:lnTo>
                      <a:pt x="1803" y="1389"/>
                    </a:lnTo>
                    <a:lnTo>
                      <a:pt x="1810" y="1374"/>
                    </a:lnTo>
                    <a:lnTo>
                      <a:pt x="1818" y="1361"/>
                    </a:lnTo>
                    <a:lnTo>
                      <a:pt x="1828" y="1349"/>
                    </a:lnTo>
                    <a:lnTo>
                      <a:pt x="1840" y="1340"/>
                    </a:lnTo>
                    <a:lnTo>
                      <a:pt x="1854" y="1333"/>
                    </a:lnTo>
                    <a:lnTo>
                      <a:pt x="1872" y="1331"/>
                    </a:lnTo>
                    <a:lnTo>
                      <a:pt x="1893" y="1333"/>
                    </a:lnTo>
                    <a:lnTo>
                      <a:pt x="1911" y="1340"/>
                    </a:lnTo>
                    <a:lnTo>
                      <a:pt x="1923" y="1350"/>
                    </a:lnTo>
                    <a:lnTo>
                      <a:pt x="1931" y="1362"/>
                    </a:lnTo>
                    <a:lnTo>
                      <a:pt x="1934" y="1374"/>
                    </a:lnTo>
                    <a:lnTo>
                      <a:pt x="1932" y="1393"/>
                    </a:lnTo>
                    <a:lnTo>
                      <a:pt x="1928" y="1416"/>
                    </a:lnTo>
                    <a:lnTo>
                      <a:pt x="1919" y="1444"/>
                    </a:lnTo>
                    <a:lnTo>
                      <a:pt x="1908" y="1475"/>
                    </a:lnTo>
                    <a:lnTo>
                      <a:pt x="1894" y="1509"/>
                    </a:lnTo>
                    <a:lnTo>
                      <a:pt x="1877" y="1546"/>
                    </a:lnTo>
                    <a:lnTo>
                      <a:pt x="1857" y="1585"/>
                    </a:lnTo>
                    <a:lnTo>
                      <a:pt x="1834" y="1627"/>
                    </a:lnTo>
                    <a:lnTo>
                      <a:pt x="1808" y="1668"/>
                    </a:lnTo>
                    <a:lnTo>
                      <a:pt x="1779" y="1711"/>
                    </a:lnTo>
                    <a:lnTo>
                      <a:pt x="1746" y="1754"/>
                    </a:lnTo>
                    <a:lnTo>
                      <a:pt x="1713" y="1796"/>
                    </a:lnTo>
                    <a:lnTo>
                      <a:pt x="1676" y="1837"/>
                    </a:lnTo>
                    <a:lnTo>
                      <a:pt x="1635" y="1877"/>
                    </a:lnTo>
                    <a:lnTo>
                      <a:pt x="1593" y="1914"/>
                    </a:lnTo>
                    <a:lnTo>
                      <a:pt x="1547" y="1950"/>
                    </a:lnTo>
                    <a:lnTo>
                      <a:pt x="1499" y="1983"/>
                    </a:lnTo>
                    <a:lnTo>
                      <a:pt x="1449" y="2011"/>
                    </a:lnTo>
                    <a:lnTo>
                      <a:pt x="1396" y="2035"/>
                    </a:lnTo>
                    <a:lnTo>
                      <a:pt x="1341" y="2056"/>
                    </a:lnTo>
                    <a:lnTo>
                      <a:pt x="1283" y="2070"/>
                    </a:lnTo>
                    <a:lnTo>
                      <a:pt x="1223" y="2080"/>
                    </a:lnTo>
                    <a:lnTo>
                      <a:pt x="1161" y="2084"/>
                    </a:lnTo>
                    <a:lnTo>
                      <a:pt x="1115" y="2080"/>
                    </a:lnTo>
                    <a:lnTo>
                      <a:pt x="1074" y="2072"/>
                    </a:lnTo>
                    <a:lnTo>
                      <a:pt x="1035" y="2061"/>
                    </a:lnTo>
                    <a:lnTo>
                      <a:pt x="999" y="2044"/>
                    </a:lnTo>
                    <a:lnTo>
                      <a:pt x="965" y="2024"/>
                    </a:lnTo>
                    <a:lnTo>
                      <a:pt x="933" y="1999"/>
                    </a:lnTo>
                    <a:lnTo>
                      <a:pt x="902" y="1973"/>
                    </a:lnTo>
                    <a:lnTo>
                      <a:pt x="872" y="1942"/>
                    </a:lnTo>
                    <a:lnTo>
                      <a:pt x="844" y="1910"/>
                    </a:lnTo>
                    <a:lnTo>
                      <a:pt x="812" y="1876"/>
                    </a:lnTo>
                    <a:lnTo>
                      <a:pt x="783" y="1847"/>
                    </a:lnTo>
                    <a:lnTo>
                      <a:pt x="756" y="1821"/>
                    </a:lnTo>
                    <a:lnTo>
                      <a:pt x="732" y="1800"/>
                    </a:lnTo>
                    <a:lnTo>
                      <a:pt x="708" y="1782"/>
                    </a:lnTo>
                    <a:lnTo>
                      <a:pt x="686" y="1767"/>
                    </a:lnTo>
                    <a:lnTo>
                      <a:pt x="663" y="1755"/>
                    </a:lnTo>
                    <a:lnTo>
                      <a:pt x="640" y="1747"/>
                    </a:lnTo>
                    <a:lnTo>
                      <a:pt x="615" y="1740"/>
                    </a:lnTo>
                    <a:lnTo>
                      <a:pt x="587" y="1737"/>
                    </a:lnTo>
                    <a:lnTo>
                      <a:pt x="557" y="1736"/>
                    </a:lnTo>
                    <a:lnTo>
                      <a:pt x="512" y="1739"/>
                    </a:lnTo>
                    <a:lnTo>
                      <a:pt x="466" y="1750"/>
                    </a:lnTo>
                    <a:lnTo>
                      <a:pt x="420" y="1767"/>
                    </a:lnTo>
                    <a:lnTo>
                      <a:pt x="377" y="1790"/>
                    </a:lnTo>
                    <a:lnTo>
                      <a:pt x="334" y="1819"/>
                    </a:lnTo>
                    <a:lnTo>
                      <a:pt x="292" y="1851"/>
                    </a:lnTo>
                    <a:lnTo>
                      <a:pt x="251" y="1889"/>
                    </a:lnTo>
                    <a:lnTo>
                      <a:pt x="213" y="1931"/>
                    </a:lnTo>
                    <a:lnTo>
                      <a:pt x="176" y="1977"/>
                    </a:lnTo>
                    <a:lnTo>
                      <a:pt x="140" y="2025"/>
                    </a:lnTo>
                    <a:lnTo>
                      <a:pt x="128" y="2044"/>
                    </a:lnTo>
                    <a:lnTo>
                      <a:pt x="117" y="2059"/>
                    </a:lnTo>
                    <a:lnTo>
                      <a:pt x="108" y="2069"/>
                    </a:lnTo>
                    <a:lnTo>
                      <a:pt x="99" y="2076"/>
                    </a:lnTo>
                    <a:lnTo>
                      <a:pt x="89" y="2080"/>
                    </a:lnTo>
                    <a:lnTo>
                      <a:pt x="77" y="2083"/>
                    </a:lnTo>
                    <a:lnTo>
                      <a:pt x="63" y="2084"/>
                    </a:lnTo>
                    <a:lnTo>
                      <a:pt x="58" y="2083"/>
                    </a:lnTo>
                    <a:lnTo>
                      <a:pt x="50" y="2083"/>
                    </a:lnTo>
                    <a:lnTo>
                      <a:pt x="39" y="2081"/>
                    </a:lnTo>
                    <a:lnTo>
                      <a:pt x="28" y="2078"/>
                    </a:lnTo>
                    <a:lnTo>
                      <a:pt x="18" y="2072"/>
                    </a:lnTo>
                    <a:lnTo>
                      <a:pt x="9" y="2065"/>
                    </a:lnTo>
                    <a:lnTo>
                      <a:pt x="3" y="2054"/>
                    </a:lnTo>
                    <a:lnTo>
                      <a:pt x="0" y="2040"/>
                    </a:lnTo>
                    <a:lnTo>
                      <a:pt x="3" y="2031"/>
                    </a:lnTo>
                    <a:lnTo>
                      <a:pt x="8" y="2017"/>
                    </a:lnTo>
                    <a:lnTo>
                      <a:pt x="17" y="2001"/>
                    </a:lnTo>
                    <a:lnTo>
                      <a:pt x="29" y="1979"/>
                    </a:lnTo>
                    <a:lnTo>
                      <a:pt x="46" y="1955"/>
                    </a:lnTo>
                    <a:lnTo>
                      <a:pt x="66" y="1925"/>
                    </a:lnTo>
                    <a:lnTo>
                      <a:pt x="89" y="1893"/>
                    </a:lnTo>
                    <a:lnTo>
                      <a:pt x="116" y="1858"/>
                    </a:lnTo>
                    <a:lnTo>
                      <a:pt x="147" y="1820"/>
                    </a:lnTo>
                    <a:lnTo>
                      <a:pt x="180" y="1778"/>
                    </a:lnTo>
                    <a:lnTo>
                      <a:pt x="218" y="1735"/>
                    </a:lnTo>
                    <a:lnTo>
                      <a:pt x="258" y="1689"/>
                    </a:lnTo>
                    <a:lnTo>
                      <a:pt x="302" y="1641"/>
                    </a:lnTo>
                    <a:lnTo>
                      <a:pt x="350" y="1591"/>
                    </a:lnTo>
                    <a:lnTo>
                      <a:pt x="400" y="1539"/>
                    </a:lnTo>
                    <a:lnTo>
                      <a:pt x="454" y="1487"/>
                    </a:lnTo>
                    <a:lnTo>
                      <a:pt x="510" y="1433"/>
                    </a:lnTo>
                    <a:lnTo>
                      <a:pt x="951" y="1049"/>
                    </a:lnTo>
                    <a:lnTo>
                      <a:pt x="968" y="1037"/>
                    </a:lnTo>
                    <a:lnTo>
                      <a:pt x="988" y="1020"/>
                    </a:lnTo>
                    <a:lnTo>
                      <a:pt x="1013" y="1000"/>
                    </a:lnTo>
                    <a:lnTo>
                      <a:pt x="1042" y="977"/>
                    </a:lnTo>
                    <a:lnTo>
                      <a:pt x="1073" y="952"/>
                    </a:lnTo>
                    <a:lnTo>
                      <a:pt x="1108" y="924"/>
                    </a:lnTo>
                    <a:lnTo>
                      <a:pt x="1144" y="894"/>
                    </a:lnTo>
                    <a:lnTo>
                      <a:pt x="1182" y="863"/>
                    </a:lnTo>
                    <a:lnTo>
                      <a:pt x="1223" y="829"/>
                    </a:lnTo>
                    <a:lnTo>
                      <a:pt x="1264" y="795"/>
                    </a:lnTo>
                    <a:lnTo>
                      <a:pt x="1306" y="759"/>
                    </a:lnTo>
                    <a:lnTo>
                      <a:pt x="1348" y="723"/>
                    </a:lnTo>
                    <a:lnTo>
                      <a:pt x="1389" y="688"/>
                    </a:lnTo>
                    <a:lnTo>
                      <a:pt x="1431" y="651"/>
                    </a:lnTo>
                    <a:lnTo>
                      <a:pt x="1470" y="615"/>
                    </a:lnTo>
                    <a:lnTo>
                      <a:pt x="1509" y="579"/>
                    </a:lnTo>
                    <a:lnTo>
                      <a:pt x="1546" y="544"/>
                    </a:lnTo>
                    <a:lnTo>
                      <a:pt x="1580" y="511"/>
                    </a:lnTo>
                    <a:lnTo>
                      <a:pt x="1612" y="479"/>
                    </a:lnTo>
                    <a:lnTo>
                      <a:pt x="1640" y="448"/>
                    </a:lnTo>
                    <a:lnTo>
                      <a:pt x="1608" y="448"/>
                    </a:lnTo>
                    <a:lnTo>
                      <a:pt x="1580" y="448"/>
                    </a:lnTo>
                    <a:lnTo>
                      <a:pt x="1552" y="447"/>
                    </a:lnTo>
                    <a:lnTo>
                      <a:pt x="1526" y="446"/>
                    </a:lnTo>
                    <a:lnTo>
                      <a:pt x="1500" y="443"/>
                    </a:lnTo>
                    <a:lnTo>
                      <a:pt x="1474" y="440"/>
                    </a:lnTo>
                    <a:lnTo>
                      <a:pt x="1445" y="434"/>
                    </a:lnTo>
                    <a:lnTo>
                      <a:pt x="1416" y="427"/>
                    </a:lnTo>
                    <a:lnTo>
                      <a:pt x="1383" y="418"/>
                    </a:lnTo>
                    <a:lnTo>
                      <a:pt x="1347" y="407"/>
                    </a:lnTo>
                    <a:lnTo>
                      <a:pt x="1306" y="392"/>
                    </a:lnTo>
                    <a:lnTo>
                      <a:pt x="1260" y="377"/>
                    </a:lnTo>
                    <a:lnTo>
                      <a:pt x="1194" y="355"/>
                    </a:lnTo>
                    <a:lnTo>
                      <a:pt x="1131" y="337"/>
                    </a:lnTo>
                    <a:lnTo>
                      <a:pt x="1071" y="324"/>
                    </a:lnTo>
                    <a:lnTo>
                      <a:pt x="1011" y="314"/>
                    </a:lnTo>
                    <a:lnTo>
                      <a:pt x="951" y="310"/>
                    </a:lnTo>
                    <a:lnTo>
                      <a:pt x="942" y="312"/>
                    </a:lnTo>
                    <a:lnTo>
                      <a:pt x="928" y="312"/>
                    </a:lnTo>
                    <a:lnTo>
                      <a:pt x="910" y="313"/>
                    </a:lnTo>
                    <a:lnTo>
                      <a:pt x="888" y="314"/>
                    </a:lnTo>
                    <a:lnTo>
                      <a:pt x="864" y="316"/>
                    </a:lnTo>
                    <a:lnTo>
                      <a:pt x="838" y="321"/>
                    </a:lnTo>
                    <a:lnTo>
                      <a:pt x="808" y="326"/>
                    </a:lnTo>
                    <a:lnTo>
                      <a:pt x="778" y="333"/>
                    </a:lnTo>
                    <a:lnTo>
                      <a:pt x="747" y="342"/>
                    </a:lnTo>
                    <a:lnTo>
                      <a:pt x="716" y="354"/>
                    </a:lnTo>
                    <a:lnTo>
                      <a:pt x="686" y="368"/>
                    </a:lnTo>
                    <a:lnTo>
                      <a:pt x="654" y="385"/>
                    </a:lnTo>
                    <a:lnTo>
                      <a:pt x="626" y="405"/>
                    </a:lnTo>
                    <a:lnTo>
                      <a:pt x="599" y="428"/>
                    </a:lnTo>
                    <a:lnTo>
                      <a:pt x="574" y="455"/>
                    </a:lnTo>
                    <a:lnTo>
                      <a:pt x="552" y="486"/>
                    </a:lnTo>
                    <a:lnTo>
                      <a:pt x="534" y="520"/>
                    </a:lnTo>
                    <a:lnTo>
                      <a:pt x="527" y="533"/>
                    </a:lnTo>
                    <a:lnTo>
                      <a:pt x="521" y="544"/>
                    </a:lnTo>
                    <a:lnTo>
                      <a:pt x="515" y="553"/>
                    </a:lnTo>
                    <a:lnTo>
                      <a:pt x="507" y="561"/>
                    </a:lnTo>
                    <a:lnTo>
                      <a:pt x="496" y="566"/>
                    </a:lnTo>
                    <a:lnTo>
                      <a:pt x="482" y="570"/>
                    </a:lnTo>
                    <a:lnTo>
                      <a:pt x="465" y="571"/>
                    </a:lnTo>
                    <a:lnTo>
                      <a:pt x="447" y="570"/>
                    </a:lnTo>
                    <a:lnTo>
                      <a:pt x="434" y="564"/>
                    </a:lnTo>
                    <a:lnTo>
                      <a:pt x="423" y="557"/>
                    </a:lnTo>
                    <a:lnTo>
                      <a:pt x="416" y="547"/>
                    </a:lnTo>
                    <a:lnTo>
                      <a:pt x="412" y="535"/>
                    </a:lnTo>
                    <a:lnTo>
                      <a:pt x="411" y="520"/>
                    </a:lnTo>
                    <a:lnTo>
                      <a:pt x="412" y="505"/>
                    </a:lnTo>
                    <a:lnTo>
                      <a:pt x="417" y="483"/>
                    </a:lnTo>
                    <a:lnTo>
                      <a:pt x="425" y="459"/>
                    </a:lnTo>
                    <a:lnTo>
                      <a:pt x="437" y="431"/>
                    </a:lnTo>
                    <a:lnTo>
                      <a:pt x="452" y="400"/>
                    </a:lnTo>
                    <a:lnTo>
                      <a:pt x="468" y="367"/>
                    </a:lnTo>
                    <a:lnTo>
                      <a:pt x="490" y="332"/>
                    </a:lnTo>
                    <a:lnTo>
                      <a:pt x="513" y="297"/>
                    </a:lnTo>
                    <a:lnTo>
                      <a:pt x="539" y="261"/>
                    </a:lnTo>
                    <a:lnTo>
                      <a:pt x="569" y="225"/>
                    </a:lnTo>
                    <a:lnTo>
                      <a:pt x="600" y="190"/>
                    </a:lnTo>
                    <a:lnTo>
                      <a:pt x="636" y="157"/>
                    </a:lnTo>
                    <a:lnTo>
                      <a:pt x="674" y="124"/>
                    </a:lnTo>
                    <a:lnTo>
                      <a:pt x="713" y="95"/>
                    </a:lnTo>
                    <a:lnTo>
                      <a:pt x="756" y="68"/>
                    </a:lnTo>
                    <a:lnTo>
                      <a:pt x="801" y="46"/>
                    </a:lnTo>
                    <a:lnTo>
                      <a:pt x="849" y="27"/>
                    </a:lnTo>
                    <a:lnTo>
                      <a:pt x="899" y="12"/>
                    </a:lnTo>
                    <a:lnTo>
                      <a:pt x="951" y="3"/>
                    </a:lnTo>
                    <a:lnTo>
                      <a:pt x="10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13"/>
              <p:cNvSpPr>
                <a:spLocks/>
              </p:cNvSpPr>
              <p:nvPr/>
            </p:nvSpPr>
            <p:spPr bwMode="auto">
              <a:xfrm>
                <a:off x="5112" y="3931"/>
                <a:ext cx="515" cy="721"/>
              </a:xfrm>
              <a:custGeom>
                <a:avLst/>
                <a:gdLst/>
                <a:ahLst/>
                <a:cxnLst>
                  <a:cxn ang="0">
                    <a:pos x="932" y="18"/>
                  </a:cxn>
                  <a:cxn ang="0">
                    <a:pos x="1176" y="95"/>
                  </a:cxn>
                  <a:cxn ang="0">
                    <a:pos x="1371" y="228"/>
                  </a:cxn>
                  <a:cxn ang="0">
                    <a:pos x="1500" y="411"/>
                  </a:cxn>
                  <a:cxn ang="0">
                    <a:pos x="1547" y="636"/>
                  </a:cxn>
                  <a:cxn ang="0">
                    <a:pos x="1503" y="851"/>
                  </a:cxn>
                  <a:cxn ang="0">
                    <a:pos x="1391" y="1034"/>
                  </a:cxn>
                  <a:cxn ang="0">
                    <a:pos x="1230" y="1193"/>
                  </a:cxn>
                  <a:cxn ang="0">
                    <a:pos x="1044" y="1339"/>
                  </a:cxn>
                  <a:cxn ang="0">
                    <a:pos x="913" y="1434"/>
                  </a:cxn>
                  <a:cxn ang="0">
                    <a:pos x="787" y="1530"/>
                  </a:cxn>
                  <a:cxn ang="0">
                    <a:pos x="643" y="1644"/>
                  </a:cxn>
                  <a:cxn ang="0">
                    <a:pos x="461" y="1794"/>
                  </a:cxn>
                  <a:cxn ang="0">
                    <a:pos x="1004" y="1888"/>
                  </a:cxn>
                  <a:cxn ang="0">
                    <a:pos x="1116" y="1886"/>
                  </a:cxn>
                  <a:cxn ang="0">
                    <a:pos x="1255" y="1881"/>
                  </a:cxn>
                  <a:cxn ang="0">
                    <a:pos x="1338" y="1866"/>
                  </a:cxn>
                  <a:cxn ang="0">
                    <a:pos x="1379" y="1783"/>
                  </a:cxn>
                  <a:cxn ang="0">
                    <a:pos x="1410" y="1651"/>
                  </a:cxn>
                  <a:cxn ang="0">
                    <a:pos x="1547" y="1570"/>
                  </a:cxn>
                  <a:cxn ang="0">
                    <a:pos x="0" y="2132"/>
                  </a:cxn>
                  <a:cxn ang="0">
                    <a:pos x="9" y="2065"/>
                  </a:cxn>
                  <a:cxn ang="0">
                    <a:pos x="873" y="1259"/>
                  </a:cxn>
                  <a:cxn ang="0">
                    <a:pos x="990" y="1135"/>
                  </a:cxn>
                  <a:cxn ang="0">
                    <a:pos x="1111" y="964"/>
                  </a:cxn>
                  <a:cxn ang="0">
                    <a:pos x="1194" y="754"/>
                  </a:cxn>
                  <a:cxn ang="0">
                    <a:pos x="1199" y="545"/>
                  </a:cxn>
                  <a:cxn ang="0">
                    <a:pos x="1137" y="373"/>
                  </a:cxn>
                  <a:cxn ang="0">
                    <a:pos x="1017" y="230"/>
                  </a:cxn>
                  <a:cxn ang="0">
                    <a:pos x="841" y="139"/>
                  </a:cxn>
                  <a:cxn ang="0">
                    <a:pos x="637" y="117"/>
                  </a:cxn>
                  <a:cxn ang="0">
                    <a:pos x="480" y="148"/>
                  </a:cxn>
                  <a:cxn ang="0">
                    <a:pos x="324" y="229"/>
                  </a:cxn>
                  <a:cxn ang="0">
                    <a:pos x="194" y="373"/>
                  </a:cxn>
                  <a:cxn ang="0">
                    <a:pos x="264" y="434"/>
                  </a:cxn>
                  <a:cxn ang="0">
                    <a:pos x="337" y="485"/>
                  </a:cxn>
                  <a:cxn ang="0">
                    <a:pos x="366" y="550"/>
                  </a:cxn>
                  <a:cxn ang="0">
                    <a:pos x="368" y="624"/>
                  </a:cxn>
                  <a:cxn ang="0">
                    <a:pos x="319" y="716"/>
                  </a:cxn>
                  <a:cxn ang="0">
                    <a:pos x="233" y="762"/>
                  </a:cxn>
                  <a:cxn ang="0">
                    <a:pos x="167" y="766"/>
                  </a:cxn>
                  <a:cxn ang="0">
                    <a:pos x="107" y="752"/>
                  </a:cxn>
                  <a:cxn ang="0">
                    <a:pos x="41" y="707"/>
                  </a:cxn>
                  <a:cxn ang="0">
                    <a:pos x="1" y="617"/>
                  </a:cxn>
                  <a:cxn ang="0">
                    <a:pos x="26" y="429"/>
                  </a:cxn>
                  <a:cxn ang="0">
                    <a:pos x="138" y="240"/>
                  </a:cxn>
                  <a:cxn ang="0">
                    <a:pos x="327" y="94"/>
                  </a:cxn>
                  <a:cxn ang="0">
                    <a:pos x="579" y="11"/>
                  </a:cxn>
                </a:cxnLst>
                <a:rect l="0" t="0" r="r" b="b"/>
                <a:pathLst>
                  <a:path w="1547" h="2163">
                    <a:moveTo>
                      <a:pt x="727" y="0"/>
                    </a:moveTo>
                    <a:lnTo>
                      <a:pt x="797" y="2"/>
                    </a:lnTo>
                    <a:lnTo>
                      <a:pt x="865" y="8"/>
                    </a:lnTo>
                    <a:lnTo>
                      <a:pt x="932" y="18"/>
                    </a:lnTo>
                    <a:lnTo>
                      <a:pt x="997" y="31"/>
                    </a:lnTo>
                    <a:lnTo>
                      <a:pt x="1059" y="49"/>
                    </a:lnTo>
                    <a:lnTo>
                      <a:pt x="1119" y="71"/>
                    </a:lnTo>
                    <a:lnTo>
                      <a:pt x="1176" y="95"/>
                    </a:lnTo>
                    <a:lnTo>
                      <a:pt x="1230" y="123"/>
                    </a:lnTo>
                    <a:lnTo>
                      <a:pt x="1280" y="155"/>
                    </a:lnTo>
                    <a:lnTo>
                      <a:pt x="1328" y="190"/>
                    </a:lnTo>
                    <a:lnTo>
                      <a:pt x="1371" y="228"/>
                    </a:lnTo>
                    <a:lnTo>
                      <a:pt x="1410" y="269"/>
                    </a:lnTo>
                    <a:lnTo>
                      <a:pt x="1445" y="313"/>
                    </a:lnTo>
                    <a:lnTo>
                      <a:pt x="1475" y="360"/>
                    </a:lnTo>
                    <a:lnTo>
                      <a:pt x="1500" y="411"/>
                    </a:lnTo>
                    <a:lnTo>
                      <a:pt x="1520" y="463"/>
                    </a:lnTo>
                    <a:lnTo>
                      <a:pt x="1535" y="518"/>
                    </a:lnTo>
                    <a:lnTo>
                      <a:pt x="1543" y="576"/>
                    </a:lnTo>
                    <a:lnTo>
                      <a:pt x="1547" y="636"/>
                    </a:lnTo>
                    <a:lnTo>
                      <a:pt x="1543" y="693"/>
                    </a:lnTo>
                    <a:lnTo>
                      <a:pt x="1536" y="748"/>
                    </a:lnTo>
                    <a:lnTo>
                      <a:pt x="1521" y="801"/>
                    </a:lnTo>
                    <a:lnTo>
                      <a:pt x="1503" y="851"/>
                    </a:lnTo>
                    <a:lnTo>
                      <a:pt x="1481" y="899"/>
                    </a:lnTo>
                    <a:lnTo>
                      <a:pt x="1454" y="946"/>
                    </a:lnTo>
                    <a:lnTo>
                      <a:pt x="1424" y="991"/>
                    </a:lnTo>
                    <a:lnTo>
                      <a:pt x="1391" y="1034"/>
                    </a:lnTo>
                    <a:lnTo>
                      <a:pt x="1355" y="1075"/>
                    </a:lnTo>
                    <a:lnTo>
                      <a:pt x="1315" y="1115"/>
                    </a:lnTo>
                    <a:lnTo>
                      <a:pt x="1273" y="1155"/>
                    </a:lnTo>
                    <a:lnTo>
                      <a:pt x="1230" y="1193"/>
                    </a:lnTo>
                    <a:lnTo>
                      <a:pt x="1184" y="1231"/>
                    </a:lnTo>
                    <a:lnTo>
                      <a:pt x="1139" y="1267"/>
                    </a:lnTo>
                    <a:lnTo>
                      <a:pt x="1092" y="1303"/>
                    </a:lnTo>
                    <a:lnTo>
                      <a:pt x="1044" y="1339"/>
                    </a:lnTo>
                    <a:lnTo>
                      <a:pt x="1009" y="1363"/>
                    </a:lnTo>
                    <a:lnTo>
                      <a:pt x="977" y="1387"/>
                    </a:lnTo>
                    <a:lnTo>
                      <a:pt x="944" y="1411"/>
                    </a:lnTo>
                    <a:lnTo>
                      <a:pt x="913" y="1434"/>
                    </a:lnTo>
                    <a:lnTo>
                      <a:pt x="882" y="1458"/>
                    </a:lnTo>
                    <a:lnTo>
                      <a:pt x="851" y="1481"/>
                    </a:lnTo>
                    <a:lnTo>
                      <a:pt x="819" y="1505"/>
                    </a:lnTo>
                    <a:lnTo>
                      <a:pt x="787" y="1530"/>
                    </a:lnTo>
                    <a:lnTo>
                      <a:pt x="753" y="1557"/>
                    </a:lnTo>
                    <a:lnTo>
                      <a:pt x="719" y="1583"/>
                    </a:lnTo>
                    <a:lnTo>
                      <a:pt x="681" y="1613"/>
                    </a:lnTo>
                    <a:lnTo>
                      <a:pt x="643" y="1644"/>
                    </a:lnTo>
                    <a:lnTo>
                      <a:pt x="602" y="1678"/>
                    </a:lnTo>
                    <a:lnTo>
                      <a:pt x="558" y="1714"/>
                    </a:lnTo>
                    <a:lnTo>
                      <a:pt x="511" y="1752"/>
                    </a:lnTo>
                    <a:lnTo>
                      <a:pt x="461" y="1794"/>
                    </a:lnTo>
                    <a:lnTo>
                      <a:pt x="405" y="1839"/>
                    </a:lnTo>
                    <a:lnTo>
                      <a:pt x="348" y="1888"/>
                    </a:lnTo>
                    <a:lnTo>
                      <a:pt x="990" y="1888"/>
                    </a:lnTo>
                    <a:lnTo>
                      <a:pt x="1004" y="1888"/>
                    </a:lnTo>
                    <a:lnTo>
                      <a:pt x="1026" y="1888"/>
                    </a:lnTo>
                    <a:lnTo>
                      <a:pt x="1052" y="1888"/>
                    </a:lnTo>
                    <a:lnTo>
                      <a:pt x="1082" y="1888"/>
                    </a:lnTo>
                    <a:lnTo>
                      <a:pt x="1116" y="1886"/>
                    </a:lnTo>
                    <a:lnTo>
                      <a:pt x="1152" y="1885"/>
                    </a:lnTo>
                    <a:lnTo>
                      <a:pt x="1188" y="1884"/>
                    </a:lnTo>
                    <a:lnTo>
                      <a:pt x="1221" y="1883"/>
                    </a:lnTo>
                    <a:lnTo>
                      <a:pt x="1255" y="1881"/>
                    </a:lnTo>
                    <a:lnTo>
                      <a:pt x="1284" y="1879"/>
                    </a:lnTo>
                    <a:lnTo>
                      <a:pt x="1308" y="1875"/>
                    </a:lnTo>
                    <a:lnTo>
                      <a:pt x="1326" y="1871"/>
                    </a:lnTo>
                    <a:lnTo>
                      <a:pt x="1338" y="1866"/>
                    </a:lnTo>
                    <a:lnTo>
                      <a:pt x="1349" y="1855"/>
                    </a:lnTo>
                    <a:lnTo>
                      <a:pt x="1358" y="1836"/>
                    </a:lnTo>
                    <a:lnTo>
                      <a:pt x="1369" y="1811"/>
                    </a:lnTo>
                    <a:lnTo>
                      <a:pt x="1379" y="1783"/>
                    </a:lnTo>
                    <a:lnTo>
                      <a:pt x="1387" y="1751"/>
                    </a:lnTo>
                    <a:lnTo>
                      <a:pt x="1395" y="1717"/>
                    </a:lnTo>
                    <a:lnTo>
                      <a:pt x="1404" y="1683"/>
                    </a:lnTo>
                    <a:lnTo>
                      <a:pt x="1410" y="1651"/>
                    </a:lnTo>
                    <a:lnTo>
                      <a:pt x="1416" y="1619"/>
                    </a:lnTo>
                    <a:lnTo>
                      <a:pt x="1419" y="1592"/>
                    </a:lnTo>
                    <a:lnTo>
                      <a:pt x="1423" y="1570"/>
                    </a:lnTo>
                    <a:lnTo>
                      <a:pt x="1547" y="1570"/>
                    </a:lnTo>
                    <a:lnTo>
                      <a:pt x="1547" y="1570"/>
                    </a:lnTo>
                    <a:lnTo>
                      <a:pt x="1437" y="2163"/>
                    </a:lnTo>
                    <a:lnTo>
                      <a:pt x="0" y="2163"/>
                    </a:lnTo>
                    <a:lnTo>
                      <a:pt x="0" y="2132"/>
                    </a:lnTo>
                    <a:lnTo>
                      <a:pt x="0" y="2108"/>
                    </a:lnTo>
                    <a:lnTo>
                      <a:pt x="1" y="2090"/>
                    </a:lnTo>
                    <a:lnTo>
                      <a:pt x="5" y="2076"/>
                    </a:lnTo>
                    <a:lnTo>
                      <a:pt x="9" y="2065"/>
                    </a:lnTo>
                    <a:lnTo>
                      <a:pt x="15" y="2055"/>
                    </a:lnTo>
                    <a:lnTo>
                      <a:pt x="25" y="2045"/>
                    </a:lnTo>
                    <a:lnTo>
                      <a:pt x="38" y="2032"/>
                    </a:lnTo>
                    <a:lnTo>
                      <a:pt x="873" y="1259"/>
                    </a:lnTo>
                    <a:lnTo>
                      <a:pt x="900" y="1232"/>
                    </a:lnTo>
                    <a:lnTo>
                      <a:pt x="929" y="1203"/>
                    </a:lnTo>
                    <a:lnTo>
                      <a:pt x="959" y="1170"/>
                    </a:lnTo>
                    <a:lnTo>
                      <a:pt x="990" y="1135"/>
                    </a:lnTo>
                    <a:lnTo>
                      <a:pt x="1022" y="1095"/>
                    </a:lnTo>
                    <a:lnTo>
                      <a:pt x="1053" y="1054"/>
                    </a:lnTo>
                    <a:lnTo>
                      <a:pt x="1083" y="1010"/>
                    </a:lnTo>
                    <a:lnTo>
                      <a:pt x="1111" y="964"/>
                    </a:lnTo>
                    <a:lnTo>
                      <a:pt x="1137" y="915"/>
                    </a:lnTo>
                    <a:lnTo>
                      <a:pt x="1160" y="863"/>
                    </a:lnTo>
                    <a:lnTo>
                      <a:pt x="1179" y="810"/>
                    </a:lnTo>
                    <a:lnTo>
                      <a:pt x="1194" y="754"/>
                    </a:lnTo>
                    <a:lnTo>
                      <a:pt x="1202" y="696"/>
                    </a:lnTo>
                    <a:lnTo>
                      <a:pt x="1206" y="636"/>
                    </a:lnTo>
                    <a:lnTo>
                      <a:pt x="1203" y="590"/>
                    </a:lnTo>
                    <a:lnTo>
                      <a:pt x="1199" y="545"/>
                    </a:lnTo>
                    <a:lnTo>
                      <a:pt x="1189" y="500"/>
                    </a:lnTo>
                    <a:lnTo>
                      <a:pt x="1176" y="457"/>
                    </a:lnTo>
                    <a:lnTo>
                      <a:pt x="1158" y="414"/>
                    </a:lnTo>
                    <a:lnTo>
                      <a:pt x="1137" y="373"/>
                    </a:lnTo>
                    <a:lnTo>
                      <a:pt x="1113" y="333"/>
                    </a:lnTo>
                    <a:lnTo>
                      <a:pt x="1085" y="296"/>
                    </a:lnTo>
                    <a:lnTo>
                      <a:pt x="1053" y="261"/>
                    </a:lnTo>
                    <a:lnTo>
                      <a:pt x="1017" y="230"/>
                    </a:lnTo>
                    <a:lnTo>
                      <a:pt x="979" y="202"/>
                    </a:lnTo>
                    <a:lnTo>
                      <a:pt x="937" y="177"/>
                    </a:lnTo>
                    <a:lnTo>
                      <a:pt x="890" y="156"/>
                    </a:lnTo>
                    <a:lnTo>
                      <a:pt x="841" y="139"/>
                    </a:lnTo>
                    <a:lnTo>
                      <a:pt x="788" y="127"/>
                    </a:lnTo>
                    <a:lnTo>
                      <a:pt x="732" y="119"/>
                    </a:lnTo>
                    <a:lnTo>
                      <a:pt x="672" y="116"/>
                    </a:lnTo>
                    <a:lnTo>
                      <a:pt x="637" y="117"/>
                    </a:lnTo>
                    <a:lnTo>
                      <a:pt x="599" y="120"/>
                    </a:lnTo>
                    <a:lnTo>
                      <a:pt x="560" y="127"/>
                    </a:lnTo>
                    <a:lnTo>
                      <a:pt x="521" y="136"/>
                    </a:lnTo>
                    <a:lnTo>
                      <a:pt x="480" y="148"/>
                    </a:lnTo>
                    <a:lnTo>
                      <a:pt x="440" y="163"/>
                    </a:lnTo>
                    <a:lnTo>
                      <a:pt x="401" y="181"/>
                    </a:lnTo>
                    <a:lnTo>
                      <a:pt x="362" y="203"/>
                    </a:lnTo>
                    <a:lnTo>
                      <a:pt x="324" y="229"/>
                    </a:lnTo>
                    <a:lnTo>
                      <a:pt x="288" y="258"/>
                    </a:lnTo>
                    <a:lnTo>
                      <a:pt x="254" y="292"/>
                    </a:lnTo>
                    <a:lnTo>
                      <a:pt x="223" y="330"/>
                    </a:lnTo>
                    <a:lnTo>
                      <a:pt x="194" y="373"/>
                    </a:lnTo>
                    <a:lnTo>
                      <a:pt x="170" y="420"/>
                    </a:lnTo>
                    <a:lnTo>
                      <a:pt x="205" y="422"/>
                    </a:lnTo>
                    <a:lnTo>
                      <a:pt x="237" y="426"/>
                    </a:lnTo>
                    <a:lnTo>
                      <a:pt x="264" y="434"/>
                    </a:lnTo>
                    <a:lnTo>
                      <a:pt x="288" y="444"/>
                    </a:lnTo>
                    <a:lnTo>
                      <a:pt x="307" y="457"/>
                    </a:lnTo>
                    <a:lnTo>
                      <a:pt x="324" y="470"/>
                    </a:lnTo>
                    <a:lnTo>
                      <a:pt x="337" y="485"/>
                    </a:lnTo>
                    <a:lnTo>
                      <a:pt x="348" y="500"/>
                    </a:lnTo>
                    <a:lnTo>
                      <a:pt x="356" y="517"/>
                    </a:lnTo>
                    <a:lnTo>
                      <a:pt x="362" y="534"/>
                    </a:lnTo>
                    <a:lnTo>
                      <a:pt x="366" y="550"/>
                    </a:lnTo>
                    <a:lnTo>
                      <a:pt x="369" y="566"/>
                    </a:lnTo>
                    <a:lnTo>
                      <a:pt x="371" y="580"/>
                    </a:lnTo>
                    <a:lnTo>
                      <a:pt x="371" y="594"/>
                    </a:lnTo>
                    <a:lnTo>
                      <a:pt x="368" y="624"/>
                    </a:lnTo>
                    <a:lnTo>
                      <a:pt x="361" y="651"/>
                    </a:lnTo>
                    <a:lnTo>
                      <a:pt x="350" y="676"/>
                    </a:lnTo>
                    <a:lnTo>
                      <a:pt x="337" y="697"/>
                    </a:lnTo>
                    <a:lnTo>
                      <a:pt x="319" y="716"/>
                    </a:lnTo>
                    <a:lnTo>
                      <a:pt x="300" y="732"/>
                    </a:lnTo>
                    <a:lnTo>
                      <a:pt x="278" y="744"/>
                    </a:lnTo>
                    <a:lnTo>
                      <a:pt x="255" y="754"/>
                    </a:lnTo>
                    <a:lnTo>
                      <a:pt x="233" y="762"/>
                    </a:lnTo>
                    <a:lnTo>
                      <a:pt x="209" y="765"/>
                    </a:lnTo>
                    <a:lnTo>
                      <a:pt x="185" y="768"/>
                    </a:lnTo>
                    <a:lnTo>
                      <a:pt x="177" y="766"/>
                    </a:lnTo>
                    <a:lnTo>
                      <a:pt x="167" y="766"/>
                    </a:lnTo>
                    <a:lnTo>
                      <a:pt x="153" y="764"/>
                    </a:lnTo>
                    <a:lnTo>
                      <a:pt x="139" y="762"/>
                    </a:lnTo>
                    <a:lnTo>
                      <a:pt x="123" y="757"/>
                    </a:lnTo>
                    <a:lnTo>
                      <a:pt x="107" y="752"/>
                    </a:lnTo>
                    <a:lnTo>
                      <a:pt x="89" y="744"/>
                    </a:lnTo>
                    <a:lnTo>
                      <a:pt x="72" y="734"/>
                    </a:lnTo>
                    <a:lnTo>
                      <a:pt x="56" y="722"/>
                    </a:lnTo>
                    <a:lnTo>
                      <a:pt x="41" y="707"/>
                    </a:lnTo>
                    <a:lnTo>
                      <a:pt x="27" y="689"/>
                    </a:lnTo>
                    <a:lnTo>
                      <a:pt x="15" y="669"/>
                    </a:lnTo>
                    <a:lnTo>
                      <a:pt x="7" y="645"/>
                    </a:lnTo>
                    <a:lnTo>
                      <a:pt x="1" y="617"/>
                    </a:lnTo>
                    <a:lnTo>
                      <a:pt x="0" y="586"/>
                    </a:lnTo>
                    <a:lnTo>
                      <a:pt x="2" y="533"/>
                    </a:lnTo>
                    <a:lnTo>
                      <a:pt x="12" y="480"/>
                    </a:lnTo>
                    <a:lnTo>
                      <a:pt x="26" y="429"/>
                    </a:lnTo>
                    <a:lnTo>
                      <a:pt x="47" y="379"/>
                    </a:lnTo>
                    <a:lnTo>
                      <a:pt x="72" y="330"/>
                    </a:lnTo>
                    <a:lnTo>
                      <a:pt x="103" y="284"/>
                    </a:lnTo>
                    <a:lnTo>
                      <a:pt x="138" y="240"/>
                    </a:lnTo>
                    <a:lnTo>
                      <a:pt x="179" y="199"/>
                    </a:lnTo>
                    <a:lnTo>
                      <a:pt x="224" y="160"/>
                    </a:lnTo>
                    <a:lnTo>
                      <a:pt x="273" y="126"/>
                    </a:lnTo>
                    <a:lnTo>
                      <a:pt x="327" y="94"/>
                    </a:lnTo>
                    <a:lnTo>
                      <a:pt x="385" y="67"/>
                    </a:lnTo>
                    <a:lnTo>
                      <a:pt x="446" y="44"/>
                    </a:lnTo>
                    <a:lnTo>
                      <a:pt x="511" y="25"/>
                    </a:lnTo>
                    <a:lnTo>
                      <a:pt x="579" y="11"/>
                    </a:lnTo>
                    <a:lnTo>
                      <a:pt x="651" y="3"/>
                    </a:lnTo>
                    <a:lnTo>
                      <a:pt x="7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2" name="TextBox 51"/>
          <p:cNvSpPr txBox="1"/>
          <p:nvPr/>
        </p:nvSpPr>
        <p:spPr>
          <a:xfrm>
            <a:off x="1219200" y="37338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Let </a:t>
            </a:r>
            <a:r>
              <a:rPr lang="en-US" sz="2800" dirty="0" smtClean="0">
                <a:solidFill>
                  <a:srgbClr val="6600FF"/>
                </a:solidFill>
                <a:sym typeface="Symbol"/>
              </a:rPr>
              <a:t></a:t>
            </a:r>
            <a:r>
              <a:rPr lang="en-US" sz="2800" dirty="0" smtClean="0">
                <a:solidFill>
                  <a:srgbClr val="6600FF"/>
                </a:solidFill>
              </a:rPr>
              <a:t> be a path in C connecting z</a:t>
            </a:r>
            <a:r>
              <a:rPr lang="en-US" sz="2800" baseline="-25000" dirty="0" smtClean="0">
                <a:solidFill>
                  <a:srgbClr val="6600FF"/>
                </a:solidFill>
              </a:rPr>
              <a:t>1</a:t>
            </a:r>
            <a:r>
              <a:rPr lang="en-US" sz="2800" dirty="0" smtClean="0">
                <a:solidFill>
                  <a:srgbClr val="6600FF"/>
                </a:solidFill>
              </a:rPr>
              <a:t> to z</a:t>
            </a:r>
            <a:r>
              <a:rPr lang="en-US" sz="2800" baseline="-25000" dirty="0" smtClean="0">
                <a:solidFill>
                  <a:srgbClr val="6600FF"/>
                </a:solidFill>
              </a:rPr>
              <a:t>2</a:t>
            </a:r>
            <a:r>
              <a:rPr lang="en-US" sz="2800" dirty="0" smtClean="0">
                <a:solidFill>
                  <a:srgbClr val="6600FF"/>
                </a:solidFill>
              </a:rPr>
              <a:t>. 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236316" y="4419600"/>
            <a:ext cx="891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View it as a map z: [x</a:t>
            </a:r>
            <a:r>
              <a:rPr lang="en-US" sz="2400" baseline="-25000" dirty="0" smtClean="0">
                <a:solidFill>
                  <a:srgbClr val="C00000"/>
                </a:solidFill>
              </a:rPr>
              <a:t>l</a:t>
            </a:r>
            <a:r>
              <a:rPr lang="en-US" sz="2400" dirty="0" smtClean="0">
                <a:solidFill>
                  <a:srgbClr val="C00000"/>
                </a:solidFill>
              </a:rPr>
              <a:t>, </a:t>
            </a:r>
            <a:r>
              <a:rPr lang="en-US" sz="2400" dirty="0" err="1" smtClean="0">
                <a:solidFill>
                  <a:srgbClr val="C00000"/>
                </a:solidFill>
              </a:rPr>
              <a:t>x</a:t>
            </a:r>
            <a:r>
              <a:rPr lang="en-US" sz="2400" baseline="-25000" dirty="0" err="1" smtClean="0">
                <a:solidFill>
                  <a:srgbClr val="C00000"/>
                </a:solidFill>
              </a:rPr>
              <a:t>r</a:t>
            </a:r>
            <a:r>
              <a:rPr lang="en-US" sz="2400" dirty="0" smtClean="0">
                <a:solidFill>
                  <a:srgbClr val="C00000"/>
                </a:solidFill>
              </a:rPr>
              <a:t>] </a:t>
            </a:r>
            <a:r>
              <a:rPr lang="en-US" sz="2400" dirty="0" smtClean="0">
                <a:solidFill>
                  <a:srgbClr val="C00000"/>
                </a:solidFill>
                <a:sym typeface="Mathematica1"/>
              </a:rPr>
              <a:t> </a:t>
            </a:r>
            <a:r>
              <a:rPr lang="en-US" sz="2400" dirty="0" smtClean="0">
                <a:solidFill>
                  <a:srgbClr val="C00000"/>
                </a:solidFill>
                <a:latin typeface="+mn-lt"/>
                <a:ea typeface="Mathematica7Mono" pitchFamily="2" charset="0"/>
                <a:sym typeface="Mathematica1"/>
              </a:rPr>
              <a:t>C</a:t>
            </a:r>
            <a:r>
              <a:rPr lang="en-US" sz="2400" dirty="0" smtClean="0">
                <a:solidFill>
                  <a:srgbClr val="C00000"/>
                </a:solidFill>
              </a:rPr>
              <a:t>   with z(x</a:t>
            </a:r>
            <a:r>
              <a:rPr lang="en-US" sz="2400" baseline="-25000" dirty="0" smtClean="0">
                <a:solidFill>
                  <a:srgbClr val="C00000"/>
                </a:solidFill>
              </a:rPr>
              <a:t>l</a:t>
            </a:r>
            <a:r>
              <a:rPr lang="en-US" sz="2400" dirty="0" smtClean="0">
                <a:solidFill>
                  <a:srgbClr val="C00000"/>
                </a:solidFill>
              </a:rPr>
              <a:t>) = z</a:t>
            </a:r>
            <a:r>
              <a:rPr lang="en-US" sz="2400" baseline="-25000" dirty="0" smtClean="0">
                <a:solidFill>
                  <a:srgbClr val="C00000"/>
                </a:solidFill>
              </a:rPr>
              <a:t>1</a:t>
            </a:r>
            <a:r>
              <a:rPr lang="en-US" sz="2400" dirty="0" smtClean="0">
                <a:solidFill>
                  <a:srgbClr val="C00000"/>
                </a:solidFill>
              </a:rPr>
              <a:t>  and z(</a:t>
            </a:r>
            <a:r>
              <a:rPr lang="en-US" sz="2400" dirty="0" err="1" smtClean="0">
                <a:solidFill>
                  <a:srgbClr val="C00000"/>
                </a:solidFill>
              </a:rPr>
              <a:t>x</a:t>
            </a:r>
            <a:r>
              <a:rPr lang="en-US" sz="2400" baseline="-25000" dirty="0" err="1" smtClean="0">
                <a:solidFill>
                  <a:srgbClr val="C00000"/>
                </a:solidFill>
              </a:rPr>
              <a:t>r</a:t>
            </a:r>
            <a:r>
              <a:rPr lang="en-US" sz="2400" dirty="0" smtClean="0">
                <a:solidFill>
                  <a:srgbClr val="C00000"/>
                </a:solidFill>
              </a:rPr>
              <a:t>) = z</a:t>
            </a:r>
            <a:r>
              <a:rPr lang="en-US" sz="2400" baseline="-25000" dirty="0" smtClean="0">
                <a:solidFill>
                  <a:srgbClr val="C00000"/>
                </a:solidFill>
              </a:rPr>
              <a:t>2</a:t>
            </a:r>
            <a:endParaRPr lang="en-US" sz="2400" baseline="-25000" dirty="0">
              <a:solidFill>
                <a:srgbClr val="C00000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838200" y="6057900"/>
            <a:ext cx="1143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en-US" sz="3200" dirty="0"/>
          </a:p>
        </p:txBody>
      </p:sp>
      <p:cxnSp>
        <p:nvCxnSpPr>
          <p:cNvPr id="55" name="Straight Arrow Connector 54"/>
          <p:cNvCxnSpPr/>
          <p:nvPr/>
        </p:nvCxnSpPr>
        <p:spPr>
          <a:xfrm flipV="1">
            <a:off x="1447800" y="5981700"/>
            <a:ext cx="1295400" cy="3810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381000" y="914400"/>
            <a:ext cx="8305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This presentation makes construction of half-</a:t>
            </a:r>
            <a:r>
              <a:rPr lang="en-US" sz="3200" dirty="0" err="1" smtClean="0">
                <a:solidFill>
                  <a:srgbClr val="FF0000"/>
                </a:solidFill>
              </a:rPr>
              <a:t>susy</a:t>
            </a:r>
            <a:r>
              <a:rPr lang="en-US" sz="3200" dirty="0" smtClean="0">
                <a:solidFill>
                  <a:srgbClr val="FF0000"/>
                </a:solidFill>
              </a:rPr>
              <a:t> interfaces easy: 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en-US" dirty="0" smtClean="0"/>
              <a:t>Domain Wall/Interface</a:t>
            </a:r>
            <a:endParaRPr lang="en-US" dirty="0"/>
          </a:p>
        </p:txBody>
      </p:sp>
      <p:grpSp>
        <p:nvGrpSpPr>
          <p:cNvPr id="37" name="Group 36"/>
          <p:cNvGrpSpPr/>
          <p:nvPr/>
        </p:nvGrpSpPr>
        <p:grpSpPr>
          <a:xfrm>
            <a:off x="1447800" y="3200400"/>
            <a:ext cx="5943600" cy="2209800"/>
            <a:chOff x="0" y="1676400"/>
            <a:chExt cx="9144000" cy="3200400"/>
          </a:xfrm>
        </p:grpSpPr>
        <p:cxnSp>
          <p:nvCxnSpPr>
            <p:cNvPr id="4" name="Straight Connector 3"/>
            <p:cNvCxnSpPr/>
            <p:nvPr/>
          </p:nvCxnSpPr>
          <p:spPr>
            <a:xfrm flipV="1">
              <a:off x="2667000" y="1676400"/>
              <a:ext cx="0" cy="3200400"/>
            </a:xfrm>
            <a:prstGeom prst="line">
              <a:avLst/>
            </a:prstGeom>
            <a:ln w="38100">
              <a:solidFill>
                <a:srgbClr val="345E0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/>
            <p:nvPr/>
          </p:nvCxnSpPr>
          <p:spPr>
            <a:xfrm flipV="1">
              <a:off x="6400800" y="1828800"/>
              <a:ext cx="0" cy="2971800"/>
            </a:xfrm>
            <a:prstGeom prst="line">
              <a:avLst/>
            </a:prstGeom>
            <a:ln w="38100">
              <a:solidFill>
                <a:srgbClr val="345E0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 5"/>
            <p:cNvSpPr/>
            <p:nvPr/>
          </p:nvSpPr>
          <p:spPr>
            <a:xfrm>
              <a:off x="2667000" y="2590800"/>
              <a:ext cx="3733800" cy="1676400"/>
            </a:xfrm>
            <a:prstGeom prst="rect">
              <a:avLst/>
            </a:prstGeom>
            <a:solidFill>
              <a:srgbClr val="00FFFF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5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7101723" y="2819400"/>
              <a:ext cx="2042277" cy="571500"/>
              <a:chOff x="3826" y="3218"/>
              <a:chExt cx="5807" cy="1625"/>
            </a:xfrm>
          </p:grpSpPr>
          <p:sp>
            <p:nvSpPr>
              <p:cNvPr id="16" name="Freeform 17"/>
              <p:cNvSpPr>
                <a:spLocks/>
              </p:cNvSpPr>
              <p:nvPr/>
            </p:nvSpPr>
            <p:spPr bwMode="auto">
              <a:xfrm>
                <a:off x="3826" y="3328"/>
                <a:ext cx="1570" cy="1145"/>
              </a:xfrm>
              <a:custGeom>
                <a:avLst/>
                <a:gdLst/>
                <a:ahLst/>
                <a:cxnLst>
                  <a:cxn ang="0">
                    <a:pos x="194" y="5"/>
                  </a:cxn>
                  <a:cxn ang="0">
                    <a:pos x="392" y="0"/>
                  </a:cxn>
                  <a:cxn ang="0">
                    <a:pos x="403" y="1"/>
                  </a:cxn>
                  <a:cxn ang="0">
                    <a:pos x="412" y="11"/>
                  </a:cxn>
                  <a:cxn ang="0">
                    <a:pos x="404" y="42"/>
                  </a:cxn>
                  <a:cxn ang="0">
                    <a:pos x="378" y="47"/>
                  </a:cxn>
                  <a:cxn ang="0">
                    <a:pos x="294" y="60"/>
                  </a:cxn>
                  <a:cxn ang="0">
                    <a:pos x="264" y="84"/>
                  </a:cxn>
                  <a:cxn ang="0">
                    <a:pos x="258" y="106"/>
                  </a:cxn>
                  <a:cxn ang="0">
                    <a:pos x="707" y="90"/>
                  </a:cxn>
                  <a:cxn ang="0">
                    <a:pos x="693" y="57"/>
                  </a:cxn>
                  <a:cxn ang="0">
                    <a:pos x="625" y="47"/>
                  </a:cxn>
                  <a:cxn ang="0">
                    <a:pos x="590" y="40"/>
                  </a:cxn>
                  <a:cxn ang="0">
                    <a:pos x="595" y="5"/>
                  </a:cxn>
                  <a:cxn ang="0">
                    <a:pos x="617" y="0"/>
                  </a:cxn>
                  <a:cxn ang="0">
                    <a:pos x="700" y="1"/>
                  </a:cxn>
                  <a:cxn ang="0">
                    <a:pos x="782" y="5"/>
                  </a:cxn>
                  <a:cxn ang="0">
                    <a:pos x="978" y="0"/>
                  </a:cxn>
                  <a:cxn ang="0">
                    <a:pos x="989" y="1"/>
                  </a:cxn>
                  <a:cxn ang="0">
                    <a:pos x="998" y="11"/>
                  </a:cxn>
                  <a:cxn ang="0">
                    <a:pos x="993" y="42"/>
                  </a:cxn>
                  <a:cxn ang="0">
                    <a:pos x="957" y="47"/>
                  </a:cxn>
                  <a:cxn ang="0">
                    <a:pos x="877" y="62"/>
                  </a:cxn>
                  <a:cxn ang="0">
                    <a:pos x="848" y="91"/>
                  </a:cxn>
                  <a:cxn ang="0">
                    <a:pos x="846" y="124"/>
                  </a:cxn>
                  <a:cxn ang="0">
                    <a:pos x="1342" y="145"/>
                  </a:cxn>
                  <a:cxn ang="0">
                    <a:pos x="1349" y="93"/>
                  </a:cxn>
                  <a:cxn ang="0">
                    <a:pos x="1312" y="58"/>
                  </a:cxn>
                  <a:cxn ang="0">
                    <a:pos x="1260" y="47"/>
                  </a:cxn>
                  <a:cxn ang="0">
                    <a:pos x="1248" y="47"/>
                  </a:cxn>
                  <a:cxn ang="0">
                    <a:pos x="1237" y="40"/>
                  </a:cxn>
                  <a:cxn ang="0">
                    <a:pos x="1237" y="14"/>
                  </a:cxn>
                  <a:cxn ang="0">
                    <a:pos x="1258" y="0"/>
                  </a:cxn>
                  <a:cxn ang="0">
                    <a:pos x="1376" y="3"/>
                  </a:cxn>
                  <a:cxn ang="0">
                    <a:pos x="1558" y="0"/>
                  </a:cxn>
                  <a:cxn ang="0">
                    <a:pos x="1568" y="9"/>
                  </a:cxn>
                  <a:cxn ang="0">
                    <a:pos x="1568" y="33"/>
                  </a:cxn>
                  <a:cxn ang="0">
                    <a:pos x="1549" y="47"/>
                  </a:cxn>
                  <a:cxn ang="0">
                    <a:pos x="1469" y="68"/>
                  </a:cxn>
                  <a:cxn ang="0">
                    <a:pos x="1399" y="132"/>
                  </a:cxn>
                  <a:cxn ang="0">
                    <a:pos x="1363" y="189"/>
                  </a:cxn>
                  <a:cxn ang="0">
                    <a:pos x="830" y="1135"/>
                  </a:cxn>
                  <a:cxn ang="0">
                    <a:pos x="795" y="1143"/>
                  </a:cxn>
                  <a:cxn ang="0">
                    <a:pos x="782" y="1102"/>
                  </a:cxn>
                  <a:cxn ang="0">
                    <a:pos x="249" y="1126"/>
                  </a:cxn>
                  <a:cxn ang="0">
                    <a:pos x="221" y="1145"/>
                  </a:cxn>
                  <a:cxn ang="0">
                    <a:pos x="196" y="1121"/>
                  </a:cxn>
                  <a:cxn ang="0">
                    <a:pos x="123" y="91"/>
                  </a:cxn>
                  <a:cxn ang="0">
                    <a:pos x="105" y="58"/>
                  </a:cxn>
                  <a:cxn ang="0">
                    <a:pos x="41" y="47"/>
                  </a:cxn>
                  <a:cxn ang="0">
                    <a:pos x="3" y="40"/>
                  </a:cxn>
                  <a:cxn ang="0">
                    <a:pos x="7" y="5"/>
                  </a:cxn>
                  <a:cxn ang="0">
                    <a:pos x="28" y="0"/>
                  </a:cxn>
                </a:cxnLst>
                <a:rect l="0" t="0" r="r" b="b"/>
                <a:pathLst>
                  <a:path w="1570" h="1145">
                    <a:moveTo>
                      <a:pt x="28" y="0"/>
                    </a:moveTo>
                    <a:lnTo>
                      <a:pt x="110" y="1"/>
                    </a:lnTo>
                    <a:lnTo>
                      <a:pt x="194" y="5"/>
                    </a:lnTo>
                    <a:lnTo>
                      <a:pt x="292" y="1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3" y="1"/>
                    </a:lnTo>
                    <a:lnTo>
                      <a:pt x="406" y="3"/>
                    </a:lnTo>
                    <a:lnTo>
                      <a:pt x="410" y="7"/>
                    </a:lnTo>
                    <a:lnTo>
                      <a:pt x="412" y="11"/>
                    </a:lnTo>
                    <a:lnTo>
                      <a:pt x="413" y="18"/>
                    </a:lnTo>
                    <a:lnTo>
                      <a:pt x="410" y="33"/>
                    </a:lnTo>
                    <a:lnTo>
                      <a:pt x="404" y="42"/>
                    </a:lnTo>
                    <a:lnTo>
                      <a:pt x="397" y="46"/>
                    </a:lnTo>
                    <a:lnTo>
                      <a:pt x="388" y="47"/>
                    </a:lnTo>
                    <a:lnTo>
                      <a:pt x="378" y="47"/>
                    </a:lnTo>
                    <a:lnTo>
                      <a:pt x="342" y="51"/>
                    </a:lnTo>
                    <a:lnTo>
                      <a:pt x="315" y="55"/>
                    </a:lnTo>
                    <a:lnTo>
                      <a:pt x="294" y="60"/>
                    </a:lnTo>
                    <a:lnTo>
                      <a:pt x="280" y="68"/>
                    </a:lnTo>
                    <a:lnTo>
                      <a:pt x="269" y="75"/>
                    </a:lnTo>
                    <a:lnTo>
                      <a:pt x="264" y="84"/>
                    </a:lnTo>
                    <a:lnTo>
                      <a:pt x="260" y="93"/>
                    </a:lnTo>
                    <a:lnTo>
                      <a:pt x="258" y="101"/>
                    </a:lnTo>
                    <a:lnTo>
                      <a:pt x="258" y="106"/>
                    </a:lnTo>
                    <a:lnTo>
                      <a:pt x="319" y="934"/>
                    </a:lnTo>
                    <a:lnTo>
                      <a:pt x="718" y="214"/>
                    </a:lnTo>
                    <a:lnTo>
                      <a:pt x="707" y="90"/>
                    </a:lnTo>
                    <a:lnTo>
                      <a:pt x="706" y="75"/>
                    </a:lnTo>
                    <a:lnTo>
                      <a:pt x="702" y="64"/>
                    </a:lnTo>
                    <a:lnTo>
                      <a:pt x="693" y="57"/>
                    </a:lnTo>
                    <a:lnTo>
                      <a:pt x="677" y="51"/>
                    </a:lnTo>
                    <a:lnTo>
                      <a:pt x="656" y="49"/>
                    </a:lnTo>
                    <a:lnTo>
                      <a:pt x="625" y="47"/>
                    </a:lnTo>
                    <a:lnTo>
                      <a:pt x="611" y="47"/>
                    </a:lnTo>
                    <a:lnTo>
                      <a:pt x="599" y="46"/>
                    </a:lnTo>
                    <a:lnTo>
                      <a:pt x="590" y="40"/>
                    </a:lnTo>
                    <a:lnTo>
                      <a:pt x="586" y="31"/>
                    </a:lnTo>
                    <a:lnTo>
                      <a:pt x="588" y="14"/>
                    </a:lnTo>
                    <a:lnTo>
                      <a:pt x="595" y="5"/>
                    </a:lnTo>
                    <a:lnTo>
                      <a:pt x="602" y="1"/>
                    </a:lnTo>
                    <a:lnTo>
                      <a:pt x="611" y="0"/>
                    </a:lnTo>
                    <a:lnTo>
                      <a:pt x="617" y="0"/>
                    </a:lnTo>
                    <a:lnTo>
                      <a:pt x="640" y="0"/>
                    </a:lnTo>
                    <a:lnTo>
                      <a:pt x="668" y="1"/>
                    </a:lnTo>
                    <a:lnTo>
                      <a:pt x="700" y="1"/>
                    </a:lnTo>
                    <a:lnTo>
                      <a:pt x="732" y="3"/>
                    </a:lnTo>
                    <a:lnTo>
                      <a:pt x="761" y="5"/>
                    </a:lnTo>
                    <a:lnTo>
                      <a:pt x="782" y="5"/>
                    </a:lnTo>
                    <a:lnTo>
                      <a:pt x="880" y="1"/>
                    </a:lnTo>
                    <a:lnTo>
                      <a:pt x="977" y="0"/>
                    </a:lnTo>
                    <a:lnTo>
                      <a:pt x="978" y="0"/>
                    </a:lnTo>
                    <a:lnTo>
                      <a:pt x="982" y="0"/>
                    </a:lnTo>
                    <a:lnTo>
                      <a:pt x="986" y="0"/>
                    </a:lnTo>
                    <a:lnTo>
                      <a:pt x="989" y="1"/>
                    </a:lnTo>
                    <a:lnTo>
                      <a:pt x="993" y="3"/>
                    </a:lnTo>
                    <a:lnTo>
                      <a:pt x="996" y="7"/>
                    </a:lnTo>
                    <a:lnTo>
                      <a:pt x="998" y="11"/>
                    </a:lnTo>
                    <a:lnTo>
                      <a:pt x="998" y="18"/>
                    </a:lnTo>
                    <a:lnTo>
                      <a:pt x="996" y="33"/>
                    </a:lnTo>
                    <a:lnTo>
                      <a:pt x="993" y="42"/>
                    </a:lnTo>
                    <a:lnTo>
                      <a:pt x="984" y="46"/>
                    </a:lnTo>
                    <a:lnTo>
                      <a:pt x="971" y="47"/>
                    </a:lnTo>
                    <a:lnTo>
                      <a:pt x="957" y="47"/>
                    </a:lnTo>
                    <a:lnTo>
                      <a:pt x="923" y="51"/>
                    </a:lnTo>
                    <a:lnTo>
                      <a:pt x="896" y="55"/>
                    </a:lnTo>
                    <a:lnTo>
                      <a:pt x="877" y="62"/>
                    </a:lnTo>
                    <a:lnTo>
                      <a:pt x="863" y="71"/>
                    </a:lnTo>
                    <a:lnTo>
                      <a:pt x="854" y="80"/>
                    </a:lnTo>
                    <a:lnTo>
                      <a:pt x="848" y="91"/>
                    </a:lnTo>
                    <a:lnTo>
                      <a:pt x="846" y="102"/>
                    </a:lnTo>
                    <a:lnTo>
                      <a:pt x="846" y="113"/>
                    </a:lnTo>
                    <a:lnTo>
                      <a:pt x="846" y="124"/>
                    </a:lnTo>
                    <a:lnTo>
                      <a:pt x="904" y="934"/>
                    </a:lnTo>
                    <a:lnTo>
                      <a:pt x="1331" y="165"/>
                    </a:lnTo>
                    <a:lnTo>
                      <a:pt x="1342" y="145"/>
                    </a:lnTo>
                    <a:lnTo>
                      <a:pt x="1349" y="128"/>
                    </a:lnTo>
                    <a:lnTo>
                      <a:pt x="1351" y="112"/>
                    </a:lnTo>
                    <a:lnTo>
                      <a:pt x="1349" y="93"/>
                    </a:lnTo>
                    <a:lnTo>
                      <a:pt x="1340" y="79"/>
                    </a:lnTo>
                    <a:lnTo>
                      <a:pt x="1328" y="68"/>
                    </a:lnTo>
                    <a:lnTo>
                      <a:pt x="1312" y="58"/>
                    </a:lnTo>
                    <a:lnTo>
                      <a:pt x="1294" y="53"/>
                    </a:lnTo>
                    <a:lnTo>
                      <a:pt x="1276" y="49"/>
                    </a:lnTo>
                    <a:lnTo>
                      <a:pt x="1260" y="47"/>
                    </a:lnTo>
                    <a:lnTo>
                      <a:pt x="1256" y="47"/>
                    </a:lnTo>
                    <a:lnTo>
                      <a:pt x="1251" y="47"/>
                    </a:lnTo>
                    <a:lnTo>
                      <a:pt x="1248" y="47"/>
                    </a:lnTo>
                    <a:lnTo>
                      <a:pt x="1244" y="46"/>
                    </a:lnTo>
                    <a:lnTo>
                      <a:pt x="1240" y="44"/>
                    </a:lnTo>
                    <a:lnTo>
                      <a:pt x="1237" y="40"/>
                    </a:lnTo>
                    <a:lnTo>
                      <a:pt x="1235" y="36"/>
                    </a:lnTo>
                    <a:lnTo>
                      <a:pt x="1235" y="31"/>
                    </a:lnTo>
                    <a:lnTo>
                      <a:pt x="1237" y="14"/>
                    </a:lnTo>
                    <a:lnTo>
                      <a:pt x="1242" y="5"/>
                    </a:lnTo>
                    <a:lnTo>
                      <a:pt x="1251" y="1"/>
                    </a:lnTo>
                    <a:lnTo>
                      <a:pt x="1258" y="0"/>
                    </a:lnTo>
                    <a:lnTo>
                      <a:pt x="1265" y="0"/>
                    </a:lnTo>
                    <a:lnTo>
                      <a:pt x="1319" y="1"/>
                    </a:lnTo>
                    <a:lnTo>
                      <a:pt x="1376" y="3"/>
                    </a:lnTo>
                    <a:lnTo>
                      <a:pt x="1431" y="5"/>
                    </a:lnTo>
                    <a:lnTo>
                      <a:pt x="1552" y="0"/>
                    </a:lnTo>
                    <a:lnTo>
                      <a:pt x="1558" y="0"/>
                    </a:lnTo>
                    <a:lnTo>
                      <a:pt x="1563" y="1"/>
                    </a:lnTo>
                    <a:lnTo>
                      <a:pt x="1567" y="5"/>
                    </a:lnTo>
                    <a:lnTo>
                      <a:pt x="1568" y="9"/>
                    </a:lnTo>
                    <a:lnTo>
                      <a:pt x="1570" y="12"/>
                    </a:lnTo>
                    <a:lnTo>
                      <a:pt x="1570" y="18"/>
                    </a:lnTo>
                    <a:lnTo>
                      <a:pt x="1568" y="33"/>
                    </a:lnTo>
                    <a:lnTo>
                      <a:pt x="1565" y="42"/>
                    </a:lnTo>
                    <a:lnTo>
                      <a:pt x="1558" y="46"/>
                    </a:lnTo>
                    <a:lnTo>
                      <a:pt x="1549" y="47"/>
                    </a:lnTo>
                    <a:lnTo>
                      <a:pt x="1540" y="47"/>
                    </a:lnTo>
                    <a:lnTo>
                      <a:pt x="1501" y="55"/>
                    </a:lnTo>
                    <a:lnTo>
                      <a:pt x="1469" y="68"/>
                    </a:lnTo>
                    <a:lnTo>
                      <a:pt x="1442" y="86"/>
                    </a:lnTo>
                    <a:lnTo>
                      <a:pt x="1419" y="106"/>
                    </a:lnTo>
                    <a:lnTo>
                      <a:pt x="1399" y="132"/>
                    </a:lnTo>
                    <a:lnTo>
                      <a:pt x="1381" y="159"/>
                    </a:lnTo>
                    <a:lnTo>
                      <a:pt x="1363" y="189"/>
                    </a:lnTo>
                    <a:lnTo>
                      <a:pt x="1363" y="189"/>
                    </a:lnTo>
                    <a:lnTo>
                      <a:pt x="845" y="1115"/>
                    </a:lnTo>
                    <a:lnTo>
                      <a:pt x="839" y="1126"/>
                    </a:lnTo>
                    <a:lnTo>
                      <a:pt x="830" y="1135"/>
                    </a:lnTo>
                    <a:lnTo>
                      <a:pt x="822" y="1143"/>
                    </a:lnTo>
                    <a:lnTo>
                      <a:pt x="807" y="1145"/>
                    </a:lnTo>
                    <a:lnTo>
                      <a:pt x="795" y="1143"/>
                    </a:lnTo>
                    <a:lnTo>
                      <a:pt x="789" y="1137"/>
                    </a:lnTo>
                    <a:lnTo>
                      <a:pt x="784" y="1123"/>
                    </a:lnTo>
                    <a:lnTo>
                      <a:pt x="782" y="1102"/>
                    </a:lnTo>
                    <a:lnTo>
                      <a:pt x="724" y="280"/>
                    </a:lnTo>
                    <a:lnTo>
                      <a:pt x="258" y="1112"/>
                    </a:lnTo>
                    <a:lnTo>
                      <a:pt x="249" y="1126"/>
                    </a:lnTo>
                    <a:lnTo>
                      <a:pt x="240" y="1137"/>
                    </a:lnTo>
                    <a:lnTo>
                      <a:pt x="232" y="1143"/>
                    </a:lnTo>
                    <a:lnTo>
                      <a:pt x="221" y="1145"/>
                    </a:lnTo>
                    <a:lnTo>
                      <a:pt x="208" y="1143"/>
                    </a:lnTo>
                    <a:lnTo>
                      <a:pt x="199" y="1135"/>
                    </a:lnTo>
                    <a:lnTo>
                      <a:pt x="196" y="1121"/>
                    </a:lnTo>
                    <a:lnTo>
                      <a:pt x="194" y="1102"/>
                    </a:lnTo>
                    <a:lnTo>
                      <a:pt x="125" y="110"/>
                    </a:lnTo>
                    <a:lnTo>
                      <a:pt x="123" y="91"/>
                    </a:lnTo>
                    <a:lnTo>
                      <a:pt x="119" y="77"/>
                    </a:lnTo>
                    <a:lnTo>
                      <a:pt x="114" y="66"/>
                    </a:lnTo>
                    <a:lnTo>
                      <a:pt x="105" y="58"/>
                    </a:lnTo>
                    <a:lnTo>
                      <a:pt x="91" y="53"/>
                    </a:lnTo>
                    <a:lnTo>
                      <a:pt x="69" y="49"/>
                    </a:lnTo>
                    <a:lnTo>
                      <a:pt x="41" y="47"/>
                    </a:lnTo>
                    <a:lnTo>
                      <a:pt x="23" y="47"/>
                    </a:lnTo>
                    <a:lnTo>
                      <a:pt x="11" y="46"/>
                    </a:lnTo>
                    <a:lnTo>
                      <a:pt x="3" y="40"/>
                    </a:lnTo>
                    <a:lnTo>
                      <a:pt x="0" y="31"/>
                    </a:lnTo>
                    <a:lnTo>
                      <a:pt x="2" y="14"/>
                    </a:ln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8"/>
              <p:cNvSpPr>
                <a:spLocks/>
              </p:cNvSpPr>
              <p:nvPr/>
            </p:nvSpPr>
            <p:spPr bwMode="auto">
              <a:xfrm>
                <a:off x="5614" y="3218"/>
                <a:ext cx="367" cy="1625"/>
              </a:xfrm>
              <a:custGeom>
                <a:avLst/>
                <a:gdLst/>
                <a:ahLst/>
                <a:cxnLst>
                  <a:cxn ang="0">
                    <a:pos x="354" y="0"/>
                  </a:cxn>
                  <a:cxn ang="0">
                    <a:pos x="361" y="3"/>
                  </a:cxn>
                  <a:cxn ang="0">
                    <a:pos x="365" y="12"/>
                  </a:cxn>
                  <a:cxn ang="0">
                    <a:pos x="367" y="18"/>
                  </a:cxn>
                  <a:cxn ang="0">
                    <a:pos x="365" y="22"/>
                  </a:cxn>
                  <a:cxn ang="0">
                    <a:pos x="361" y="27"/>
                  </a:cxn>
                  <a:cxn ang="0">
                    <a:pos x="351" y="36"/>
                  </a:cxn>
                  <a:cxn ang="0">
                    <a:pos x="290" y="106"/>
                  </a:cxn>
                  <a:cxn ang="0">
                    <a:pos x="205" y="245"/>
                  </a:cxn>
                  <a:cxn ang="0">
                    <a:pos x="144" y="398"/>
                  </a:cxn>
                  <a:cxn ang="0">
                    <a:pos x="108" y="559"/>
                  </a:cxn>
                  <a:cxn ang="0">
                    <a:pos x="92" y="728"/>
                  </a:cxn>
                  <a:cxn ang="0">
                    <a:pos x="92" y="882"/>
                  </a:cxn>
                  <a:cxn ang="0">
                    <a:pos x="103" y="1025"/>
                  </a:cxn>
                  <a:cxn ang="0">
                    <a:pos x="131" y="1172"/>
                  </a:cxn>
                  <a:cxn ang="0">
                    <a:pos x="176" y="1317"/>
                  </a:cxn>
                  <a:cxn ang="0">
                    <a:pos x="246" y="1453"/>
                  </a:cxn>
                  <a:cxn ang="0">
                    <a:pos x="338" y="1574"/>
                  </a:cxn>
                  <a:cxn ang="0">
                    <a:pos x="360" y="1598"/>
                  </a:cxn>
                  <a:cxn ang="0">
                    <a:pos x="367" y="1607"/>
                  </a:cxn>
                  <a:cxn ang="0">
                    <a:pos x="367" y="1611"/>
                  </a:cxn>
                  <a:cxn ang="0">
                    <a:pos x="363" y="1620"/>
                  </a:cxn>
                  <a:cxn ang="0">
                    <a:pos x="354" y="1625"/>
                  </a:cxn>
                  <a:cxn ang="0">
                    <a:pos x="342" y="1623"/>
                  </a:cxn>
                  <a:cxn ang="0">
                    <a:pos x="308" y="1598"/>
                  </a:cxn>
                  <a:cxn ang="0">
                    <a:pos x="256" y="1548"/>
                  </a:cxn>
                  <a:cxn ang="0">
                    <a:pos x="196" y="1475"/>
                  </a:cxn>
                  <a:cxn ang="0">
                    <a:pos x="133" y="1376"/>
                  </a:cxn>
                  <a:cxn ang="0">
                    <a:pos x="66" y="1227"/>
                  </a:cxn>
                  <a:cxn ang="0">
                    <a:pos x="19" y="1045"/>
                  </a:cxn>
                  <a:cxn ang="0">
                    <a:pos x="1" y="882"/>
                  </a:cxn>
                  <a:cxn ang="0">
                    <a:pos x="1" y="741"/>
                  </a:cxn>
                  <a:cxn ang="0">
                    <a:pos x="19" y="581"/>
                  </a:cxn>
                  <a:cxn ang="0">
                    <a:pos x="64" y="407"/>
                  </a:cxn>
                  <a:cxn ang="0">
                    <a:pos x="128" y="258"/>
                  </a:cxn>
                  <a:cxn ang="0">
                    <a:pos x="190" y="157"/>
                  </a:cxn>
                  <a:cxn ang="0">
                    <a:pos x="253" y="80"/>
                  </a:cxn>
                  <a:cxn ang="0">
                    <a:pos x="306" y="29"/>
                  </a:cxn>
                  <a:cxn ang="0">
                    <a:pos x="340" y="3"/>
                  </a:cxn>
                </a:cxnLst>
                <a:rect l="0" t="0" r="r" b="b"/>
                <a:pathLst>
                  <a:path w="367" h="1625">
                    <a:moveTo>
                      <a:pt x="349" y="0"/>
                    </a:moveTo>
                    <a:lnTo>
                      <a:pt x="354" y="0"/>
                    </a:lnTo>
                    <a:lnTo>
                      <a:pt x="358" y="1"/>
                    </a:lnTo>
                    <a:lnTo>
                      <a:pt x="361" y="3"/>
                    </a:lnTo>
                    <a:lnTo>
                      <a:pt x="363" y="7"/>
                    </a:lnTo>
                    <a:lnTo>
                      <a:pt x="365" y="12"/>
                    </a:lnTo>
                    <a:lnTo>
                      <a:pt x="367" y="18"/>
                    </a:lnTo>
                    <a:lnTo>
                      <a:pt x="367" y="18"/>
                    </a:lnTo>
                    <a:lnTo>
                      <a:pt x="367" y="20"/>
                    </a:lnTo>
                    <a:lnTo>
                      <a:pt x="365" y="22"/>
                    </a:lnTo>
                    <a:lnTo>
                      <a:pt x="363" y="25"/>
                    </a:lnTo>
                    <a:lnTo>
                      <a:pt x="361" y="27"/>
                    </a:lnTo>
                    <a:lnTo>
                      <a:pt x="356" y="33"/>
                    </a:lnTo>
                    <a:lnTo>
                      <a:pt x="351" y="36"/>
                    </a:lnTo>
                    <a:lnTo>
                      <a:pt x="344" y="44"/>
                    </a:lnTo>
                    <a:lnTo>
                      <a:pt x="290" y="106"/>
                    </a:lnTo>
                    <a:lnTo>
                      <a:pt x="244" y="174"/>
                    </a:lnTo>
                    <a:lnTo>
                      <a:pt x="205" y="245"/>
                    </a:lnTo>
                    <a:lnTo>
                      <a:pt x="171" y="321"/>
                    </a:lnTo>
                    <a:lnTo>
                      <a:pt x="144" y="398"/>
                    </a:lnTo>
                    <a:lnTo>
                      <a:pt x="124" y="478"/>
                    </a:lnTo>
                    <a:lnTo>
                      <a:pt x="108" y="559"/>
                    </a:lnTo>
                    <a:lnTo>
                      <a:pt x="98" y="644"/>
                    </a:lnTo>
                    <a:lnTo>
                      <a:pt x="92" y="728"/>
                    </a:lnTo>
                    <a:lnTo>
                      <a:pt x="90" y="812"/>
                    </a:lnTo>
                    <a:lnTo>
                      <a:pt x="92" y="882"/>
                    </a:lnTo>
                    <a:lnTo>
                      <a:pt x="96" y="954"/>
                    </a:lnTo>
                    <a:lnTo>
                      <a:pt x="103" y="1025"/>
                    </a:lnTo>
                    <a:lnTo>
                      <a:pt x="115" y="1099"/>
                    </a:lnTo>
                    <a:lnTo>
                      <a:pt x="131" y="1172"/>
                    </a:lnTo>
                    <a:lnTo>
                      <a:pt x="151" y="1245"/>
                    </a:lnTo>
                    <a:lnTo>
                      <a:pt x="176" y="1317"/>
                    </a:lnTo>
                    <a:lnTo>
                      <a:pt x="208" y="1387"/>
                    </a:lnTo>
                    <a:lnTo>
                      <a:pt x="246" y="1453"/>
                    </a:lnTo>
                    <a:lnTo>
                      <a:pt x="288" y="1515"/>
                    </a:lnTo>
                    <a:lnTo>
                      <a:pt x="338" y="1574"/>
                    </a:lnTo>
                    <a:lnTo>
                      <a:pt x="352" y="1589"/>
                    </a:lnTo>
                    <a:lnTo>
                      <a:pt x="360" y="1598"/>
                    </a:lnTo>
                    <a:lnTo>
                      <a:pt x="365" y="1603"/>
                    </a:lnTo>
                    <a:lnTo>
                      <a:pt x="367" y="1607"/>
                    </a:lnTo>
                    <a:lnTo>
                      <a:pt x="367" y="1611"/>
                    </a:lnTo>
                    <a:lnTo>
                      <a:pt x="367" y="1611"/>
                    </a:lnTo>
                    <a:lnTo>
                      <a:pt x="365" y="1616"/>
                    </a:lnTo>
                    <a:lnTo>
                      <a:pt x="363" y="1620"/>
                    </a:lnTo>
                    <a:lnTo>
                      <a:pt x="360" y="1623"/>
                    </a:lnTo>
                    <a:lnTo>
                      <a:pt x="354" y="1625"/>
                    </a:lnTo>
                    <a:lnTo>
                      <a:pt x="349" y="1625"/>
                    </a:lnTo>
                    <a:lnTo>
                      <a:pt x="342" y="1623"/>
                    </a:lnTo>
                    <a:lnTo>
                      <a:pt x="328" y="1612"/>
                    </a:lnTo>
                    <a:lnTo>
                      <a:pt x="308" y="1598"/>
                    </a:lnTo>
                    <a:lnTo>
                      <a:pt x="283" y="1576"/>
                    </a:lnTo>
                    <a:lnTo>
                      <a:pt x="256" y="1548"/>
                    </a:lnTo>
                    <a:lnTo>
                      <a:pt x="226" y="1513"/>
                    </a:lnTo>
                    <a:lnTo>
                      <a:pt x="196" y="1475"/>
                    </a:lnTo>
                    <a:lnTo>
                      <a:pt x="164" y="1429"/>
                    </a:lnTo>
                    <a:lnTo>
                      <a:pt x="133" y="1376"/>
                    </a:lnTo>
                    <a:lnTo>
                      <a:pt x="103" y="1319"/>
                    </a:lnTo>
                    <a:lnTo>
                      <a:pt x="66" y="1227"/>
                    </a:lnTo>
                    <a:lnTo>
                      <a:pt x="37" y="1135"/>
                    </a:lnTo>
                    <a:lnTo>
                      <a:pt x="19" y="1045"/>
                    </a:lnTo>
                    <a:lnTo>
                      <a:pt x="7" y="961"/>
                    </a:lnTo>
                    <a:lnTo>
                      <a:pt x="1" y="882"/>
                    </a:lnTo>
                    <a:lnTo>
                      <a:pt x="0" y="812"/>
                    </a:lnTo>
                    <a:lnTo>
                      <a:pt x="1" y="741"/>
                    </a:lnTo>
                    <a:lnTo>
                      <a:pt x="7" y="664"/>
                    </a:lnTo>
                    <a:lnTo>
                      <a:pt x="19" y="581"/>
                    </a:lnTo>
                    <a:lnTo>
                      <a:pt x="37" y="495"/>
                    </a:lnTo>
                    <a:lnTo>
                      <a:pt x="64" y="407"/>
                    </a:lnTo>
                    <a:lnTo>
                      <a:pt x="98" y="317"/>
                    </a:lnTo>
                    <a:lnTo>
                      <a:pt x="128" y="258"/>
                    </a:lnTo>
                    <a:lnTo>
                      <a:pt x="158" y="203"/>
                    </a:lnTo>
                    <a:lnTo>
                      <a:pt x="190" y="157"/>
                    </a:lnTo>
                    <a:lnTo>
                      <a:pt x="222" y="115"/>
                    </a:lnTo>
                    <a:lnTo>
                      <a:pt x="253" y="80"/>
                    </a:lnTo>
                    <a:lnTo>
                      <a:pt x="281" y="51"/>
                    </a:lnTo>
                    <a:lnTo>
                      <a:pt x="306" y="29"/>
                    </a:lnTo>
                    <a:lnTo>
                      <a:pt x="326" y="12"/>
                    </a:lnTo>
                    <a:lnTo>
                      <a:pt x="340" y="3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9"/>
              <p:cNvSpPr>
                <a:spLocks noEditPoints="1"/>
              </p:cNvSpPr>
              <p:nvPr/>
            </p:nvSpPr>
            <p:spPr bwMode="auto">
              <a:xfrm>
                <a:off x="6143" y="3309"/>
                <a:ext cx="831" cy="1461"/>
              </a:xfrm>
              <a:custGeom>
                <a:avLst/>
                <a:gdLst/>
                <a:ahLst/>
                <a:cxnLst>
                  <a:cxn ang="0">
                    <a:pos x="410" y="1103"/>
                  </a:cxn>
                  <a:cxn ang="0">
                    <a:pos x="556" y="1031"/>
                  </a:cxn>
                  <a:cxn ang="0">
                    <a:pos x="658" y="910"/>
                  </a:cxn>
                  <a:cxn ang="0">
                    <a:pos x="715" y="765"/>
                  </a:cxn>
                  <a:cxn ang="0">
                    <a:pos x="724" y="622"/>
                  </a:cxn>
                  <a:cxn ang="0">
                    <a:pos x="679" y="518"/>
                  </a:cxn>
                  <a:cxn ang="0">
                    <a:pos x="592" y="457"/>
                  </a:cxn>
                  <a:cxn ang="0">
                    <a:pos x="476" y="442"/>
                  </a:cxn>
                  <a:cxn ang="0">
                    <a:pos x="317" y="496"/>
                  </a:cxn>
                  <a:cxn ang="0">
                    <a:pos x="201" y="600"/>
                  </a:cxn>
                  <a:cxn ang="0">
                    <a:pos x="130" y="740"/>
                  </a:cxn>
                  <a:cxn ang="0">
                    <a:pos x="105" y="888"/>
                  </a:cxn>
                  <a:cxn ang="0">
                    <a:pos x="132" y="1006"/>
                  </a:cxn>
                  <a:cxn ang="0">
                    <a:pos x="198" y="1077"/>
                  </a:cxn>
                  <a:cxn ang="0">
                    <a:pos x="283" y="1110"/>
                  </a:cxn>
                  <a:cxn ang="0">
                    <a:pos x="602" y="0"/>
                  </a:cxn>
                  <a:cxn ang="0">
                    <a:pos x="615" y="6"/>
                  </a:cxn>
                  <a:cxn ang="0">
                    <a:pos x="618" y="13"/>
                  </a:cxn>
                  <a:cxn ang="0">
                    <a:pos x="618" y="19"/>
                  </a:cxn>
                  <a:cxn ang="0">
                    <a:pos x="615" y="31"/>
                  </a:cxn>
                  <a:cxn ang="0">
                    <a:pos x="528" y="408"/>
                  </a:cxn>
                  <a:cxn ang="0">
                    <a:pos x="677" y="448"/>
                  </a:cxn>
                  <a:cxn ang="0">
                    <a:pos x="773" y="529"/>
                  </a:cxn>
                  <a:cxn ang="0">
                    <a:pos x="822" y="630"/>
                  </a:cxn>
                  <a:cxn ang="0">
                    <a:pos x="823" y="767"/>
                  </a:cxn>
                  <a:cxn ang="0">
                    <a:pos x="734" y="951"/>
                  </a:cxn>
                  <a:cxn ang="0">
                    <a:pos x="563" y="1088"/>
                  </a:cxn>
                  <a:cxn ang="0">
                    <a:pos x="346" y="1149"/>
                  </a:cxn>
                  <a:cxn ang="0">
                    <a:pos x="278" y="1422"/>
                  </a:cxn>
                  <a:cxn ang="0">
                    <a:pos x="269" y="1455"/>
                  </a:cxn>
                  <a:cxn ang="0">
                    <a:pos x="258" y="1461"/>
                  </a:cxn>
                  <a:cxn ang="0">
                    <a:pos x="244" y="1461"/>
                  </a:cxn>
                  <a:cxn ang="0">
                    <a:pos x="237" y="1453"/>
                  </a:cxn>
                  <a:cxn ang="0">
                    <a:pos x="235" y="1435"/>
                  </a:cxn>
                  <a:cxn ang="0">
                    <a:pos x="251" y="1369"/>
                  </a:cxn>
                  <a:cxn ang="0">
                    <a:pos x="287" y="1224"/>
                  </a:cxn>
                  <a:cxn ang="0">
                    <a:pos x="189" y="1123"/>
                  </a:cxn>
                  <a:cxn ang="0">
                    <a:pos x="64" y="1037"/>
                  </a:cxn>
                  <a:cxn ang="0">
                    <a:pos x="5" y="905"/>
                  </a:cxn>
                  <a:cxn ang="0">
                    <a:pos x="23" y="736"/>
                  </a:cxn>
                  <a:cxn ang="0">
                    <a:pos x="125" y="575"/>
                  </a:cxn>
                  <a:cxn ang="0">
                    <a:pos x="289" y="457"/>
                  </a:cxn>
                  <a:cxn ang="0">
                    <a:pos x="485" y="408"/>
                  </a:cxn>
                  <a:cxn ang="0">
                    <a:pos x="586" y="6"/>
                  </a:cxn>
                </a:cxnLst>
                <a:rect l="0" t="0" r="r" b="b"/>
                <a:pathLst>
                  <a:path w="831" h="1461">
                    <a:moveTo>
                      <a:pt x="517" y="442"/>
                    </a:moveTo>
                    <a:lnTo>
                      <a:pt x="353" y="1112"/>
                    </a:lnTo>
                    <a:lnTo>
                      <a:pt x="410" y="1103"/>
                    </a:lnTo>
                    <a:lnTo>
                      <a:pt x="463" y="1087"/>
                    </a:lnTo>
                    <a:lnTo>
                      <a:pt x="511" y="1061"/>
                    </a:lnTo>
                    <a:lnTo>
                      <a:pt x="556" y="1031"/>
                    </a:lnTo>
                    <a:lnTo>
                      <a:pt x="595" y="995"/>
                    </a:lnTo>
                    <a:lnTo>
                      <a:pt x="629" y="954"/>
                    </a:lnTo>
                    <a:lnTo>
                      <a:pt x="658" y="910"/>
                    </a:lnTo>
                    <a:lnTo>
                      <a:pt x="683" y="865"/>
                    </a:lnTo>
                    <a:lnTo>
                      <a:pt x="700" y="815"/>
                    </a:lnTo>
                    <a:lnTo>
                      <a:pt x="715" y="765"/>
                    </a:lnTo>
                    <a:lnTo>
                      <a:pt x="724" y="716"/>
                    </a:lnTo>
                    <a:lnTo>
                      <a:pt x="725" y="668"/>
                    </a:lnTo>
                    <a:lnTo>
                      <a:pt x="724" y="622"/>
                    </a:lnTo>
                    <a:lnTo>
                      <a:pt x="713" y="582"/>
                    </a:lnTo>
                    <a:lnTo>
                      <a:pt x="699" y="547"/>
                    </a:lnTo>
                    <a:lnTo>
                      <a:pt x="679" y="518"/>
                    </a:lnTo>
                    <a:lnTo>
                      <a:pt x="654" y="492"/>
                    </a:lnTo>
                    <a:lnTo>
                      <a:pt x="624" y="474"/>
                    </a:lnTo>
                    <a:lnTo>
                      <a:pt x="592" y="457"/>
                    </a:lnTo>
                    <a:lnTo>
                      <a:pt x="556" y="448"/>
                    </a:lnTo>
                    <a:lnTo>
                      <a:pt x="517" y="442"/>
                    </a:lnTo>
                    <a:close/>
                    <a:moveTo>
                      <a:pt x="476" y="442"/>
                    </a:moveTo>
                    <a:lnTo>
                      <a:pt x="419" y="453"/>
                    </a:lnTo>
                    <a:lnTo>
                      <a:pt x="365" y="470"/>
                    </a:lnTo>
                    <a:lnTo>
                      <a:pt x="317" y="496"/>
                    </a:lnTo>
                    <a:lnTo>
                      <a:pt x="274" y="525"/>
                    </a:lnTo>
                    <a:lnTo>
                      <a:pt x="235" y="562"/>
                    </a:lnTo>
                    <a:lnTo>
                      <a:pt x="201" y="600"/>
                    </a:lnTo>
                    <a:lnTo>
                      <a:pt x="173" y="644"/>
                    </a:lnTo>
                    <a:lnTo>
                      <a:pt x="148" y="692"/>
                    </a:lnTo>
                    <a:lnTo>
                      <a:pt x="130" y="740"/>
                    </a:lnTo>
                    <a:lnTo>
                      <a:pt x="116" y="789"/>
                    </a:lnTo>
                    <a:lnTo>
                      <a:pt x="109" y="839"/>
                    </a:lnTo>
                    <a:lnTo>
                      <a:pt x="105" y="888"/>
                    </a:lnTo>
                    <a:lnTo>
                      <a:pt x="109" y="932"/>
                    </a:lnTo>
                    <a:lnTo>
                      <a:pt x="118" y="973"/>
                    </a:lnTo>
                    <a:lnTo>
                      <a:pt x="132" y="1006"/>
                    </a:lnTo>
                    <a:lnTo>
                      <a:pt x="151" y="1035"/>
                    </a:lnTo>
                    <a:lnTo>
                      <a:pt x="173" y="1059"/>
                    </a:lnTo>
                    <a:lnTo>
                      <a:pt x="198" y="1077"/>
                    </a:lnTo>
                    <a:lnTo>
                      <a:pt x="226" y="1092"/>
                    </a:lnTo>
                    <a:lnTo>
                      <a:pt x="255" y="1103"/>
                    </a:lnTo>
                    <a:lnTo>
                      <a:pt x="283" y="1110"/>
                    </a:lnTo>
                    <a:lnTo>
                      <a:pt x="314" y="1112"/>
                    </a:lnTo>
                    <a:lnTo>
                      <a:pt x="476" y="442"/>
                    </a:lnTo>
                    <a:close/>
                    <a:moveTo>
                      <a:pt x="602" y="0"/>
                    </a:moveTo>
                    <a:lnTo>
                      <a:pt x="608" y="2"/>
                    </a:lnTo>
                    <a:lnTo>
                      <a:pt x="611" y="2"/>
                    </a:lnTo>
                    <a:lnTo>
                      <a:pt x="615" y="6"/>
                    </a:lnTo>
                    <a:lnTo>
                      <a:pt x="617" y="8"/>
                    </a:lnTo>
                    <a:lnTo>
                      <a:pt x="618" y="11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7"/>
                    </a:lnTo>
                    <a:lnTo>
                      <a:pt x="618" y="19"/>
                    </a:lnTo>
                    <a:lnTo>
                      <a:pt x="618" y="22"/>
                    </a:lnTo>
                    <a:lnTo>
                      <a:pt x="617" y="28"/>
                    </a:lnTo>
                    <a:lnTo>
                      <a:pt x="615" y="31"/>
                    </a:lnTo>
                    <a:lnTo>
                      <a:pt x="615" y="37"/>
                    </a:lnTo>
                    <a:lnTo>
                      <a:pt x="615" y="39"/>
                    </a:lnTo>
                    <a:lnTo>
                      <a:pt x="528" y="408"/>
                    </a:lnTo>
                    <a:lnTo>
                      <a:pt x="583" y="415"/>
                    </a:lnTo>
                    <a:lnTo>
                      <a:pt x="633" y="430"/>
                    </a:lnTo>
                    <a:lnTo>
                      <a:pt x="677" y="448"/>
                    </a:lnTo>
                    <a:lnTo>
                      <a:pt x="715" y="472"/>
                    </a:lnTo>
                    <a:lnTo>
                      <a:pt x="747" y="498"/>
                    </a:lnTo>
                    <a:lnTo>
                      <a:pt x="773" y="529"/>
                    </a:lnTo>
                    <a:lnTo>
                      <a:pt x="795" y="562"/>
                    </a:lnTo>
                    <a:lnTo>
                      <a:pt x="811" y="595"/>
                    </a:lnTo>
                    <a:lnTo>
                      <a:pt x="822" y="630"/>
                    </a:lnTo>
                    <a:lnTo>
                      <a:pt x="829" y="666"/>
                    </a:lnTo>
                    <a:lnTo>
                      <a:pt x="831" y="701"/>
                    </a:lnTo>
                    <a:lnTo>
                      <a:pt x="823" y="767"/>
                    </a:lnTo>
                    <a:lnTo>
                      <a:pt x="804" y="831"/>
                    </a:lnTo>
                    <a:lnTo>
                      <a:pt x="773" y="892"/>
                    </a:lnTo>
                    <a:lnTo>
                      <a:pt x="734" y="951"/>
                    </a:lnTo>
                    <a:lnTo>
                      <a:pt x="684" y="1004"/>
                    </a:lnTo>
                    <a:lnTo>
                      <a:pt x="627" y="1050"/>
                    </a:lnTo>
                    <a:lnTo>
                      <a:pt x="563" y="1088"/>
                    </a:lnTo>
                    <a:lnTo>
                      <a:pt x="495" y="1120"/>
                    </a:lnTo>
                    <a:lnTo>
                      <a:pt x="422" y="1140"/>
                    </a:lnTo>
                    <a:lnTo>
                      <a:pt x="346" y="1149"/>
                    </a:lnTo>
                    <a:lnTo>
                      <a:pt x="287" y="1389"/>
                    </a:lnTo>
                    <a:lnTo>
                      <a:pt x="283" y="1404"/>
                    </a:lnTo>
                    <a:lnTo>
                      <a:pt x="278" y="1422"/>
                    </a:lnTo>
                    <a:lnTo>
                      <a:pt x="274" y="1437"/>
                    </a:lnTo>
                    <a:lnTo>
                      <a:pt x="271" y="1450"/>
                    </a:lnTo>
                    <a:lnTo>
                      <a:pt x="269" y="1455"/>
                    </a:lnTo>
                    <a:lnTo>
                      <a:pt x="266" y="1459"/>
                    </a:lnTo>
                    <a:lnTo>
                      <a:pt x="262" y="1461"/>
                    </a:lnTo>
                    <a:lnTo>
                      <a:pt x="258" y="1461"/>
                    </a:lnTo>
                    <a:lnTo>
                      <a:pt x="251" y="1461"/>
                    </a:lnTo>
                    <a:lnTo>
                      <a:pt x="248" y="1461"/>
                    </a:lnTo>
                    <a:lnTo>
                      <a:pt x="244" y="1461"/>
                    </a:lnTo>
                    <a:lnTo>
                      <a:pt x="242" y="1459"/>
                    </a:lnTo>
                    <a:lnTo>
                      <a:pt x="239" y="1457"/>
                    </a:lnTo>
                    <a:lnTo>
                      <a:pt x="237" y="1453"/>
                    </a:lnTo>
                    <a:lnTo>
                      <a:pt x="235" y="1450"/>
                    </a:lnTo>
                    <a:lnTo>
                      <a:pt x="233" y="1442"/>
                    </a:lnTo>
                    <a:lnTo>
                      <a:pt x="235" y="1435"/>
                    </a:lnTo>
                    <a:lnTo>
                      <a:pt x="239" y="1420"/>
                    </a:lnTo>
                    <a:lnTo>
                      <a:pt x="244" y="1398"/>
                    </a:lnTo>
                    <a:lnTo>
                      <a:pt x="251" y="1369"/>
                    </a:lnTo>
                    <a:lnTo>
                      <a:pt x="260" y="1336"/>
                    </a:lnTo>
                    <a:lnTo>
                      <a:pt x="269" y="1299"/>
                    </a:lnTo>
                    <a:lnTo>
                      <a:pt x="287" y="1224"/>
                    </a:lnTo>
                    <a:lnTo>
                      <a:pt x="303" y="1149"/>
                    </a:lnTo>
                    <a:lnTo>
                      <a:pt x="242" y="1140"/>
                    </a:lnTo>
                    <a:lnTo>
                      <a:pt x="189" y="1123"/>
                    </a:lnTo>
                    <a:lnTo>
                      <a:pt x="141" y="1101"/>
                    </a:lnTo>
                    <a:lnTo>
                      <a:pt x="98" y="1072"/>
                    </a:lnTo>
                    <a:lnTo>
                      <a:pt x="64" y="1037"/>
                    </a:lnTo>
                    <a:lnTo>
                      <a:pt x="37" y="997"/>
                    </a:lnTo>
                    <a:lnTo>
                      <a:pt x="18" y="953"/>
                    </a:lnTo>
                    <a:lnTo>
                      <a:pt x="5" y="905"/>
                    </a:lnTo>
                    <a:lnTo>
                      <a:pt x="0" y="855"/>
                    </a:lnTo>
                    <a:lnTo>
                      <a:pt x="7" y="795"/>
                    </a:lnTo>
                    <a:lnTo>
                      <a:pt x="23" y="736"/>
                    </a:lnTo>
                    <a:lnTo>
                      <a:pt x="48" y="679"/>
                    </a:lnTo>
                    <a:lnTo>
                      <a:pt x="84" y="624"/>
                    </a:lnTo>
                    <a:lnTo>
                      <a:pt x="125" y="575"/>
                    </a:lnTo>
                    <a:lnTo>
                      <a:pt x="175" y="529"/>
                    </a:lnTo>
                    <a:lnTo>
                      <a:pt x="228" y="490"/>
                    </a:lnTo>
                    <a:lnTo>
                      <a:pt x="289" y="457"/>
                    </a:lnTo>
                    <a:lnTo>
                      <a:pt x="351" y="431"/>
                    </a:lnTo>
                    <a:lnTo>
                      <a:pt x="417" y="415"/>
                    </a:lnTo>
                    <a:lnTo>
                      <a:pt x="485" y="408"/>
                    </a:lnTo>
                    <a:lnTo>
                      <a:pt x="577" y="31"/>
                    </a:lnTo>
                    <a:lnTo>
                      <a:pt x="581" y="15"/>
                    </a:lnTo>
                    <a:lnTo>
                      <a:pt x="586" y="6"/>
                    </a:lnTo>
                    <a:lnTo>
                      <a:pt x="592" y="2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20"/>
              <p:cNvSpPr>
                <a:spLocks noEditPoints="1"/>
              </p:cNvSpPr>
              <p:nvPr/>
            </p:nvSpPr>
            <p:spPr bwMode="auto">
              <a:xfrm>
                <a:off x="7137" y="3737"/>
                <a:ext cx="172" cy="1014"/>
              </a:xfrm>
              <a:custGeom>
                <a:avLst/>
                <a:gdLst/>
                <a:ahLst/>
                <a:cxnLst>
                  <a:cxn ang="0">
                    <a:pos x="107" y="532"/>
                  </a:cxn>
                  <a:cxn ang="0">
                    <a:pos x="141" y="556"/>
                  </a:cxn>
                  <a:cxn ang="0">
                    <a:pos x="161" y="594"/>
                  </a:cxn>
                  <a:cxn ang="0">
                    <a:pos x="170" y="638"/>
                  </a:cxn>
                  <a:cxn ang="0">
                    <a:pos x="172" y="679"/>
                  </a:cxn>
                  <a:cxn ang="0">
                    <a:pos x="170" y="750"/>
                  </a:cxn>
                  <a:cxn ang="0">
                    <a:pos x="147" y="848"/>
                  </a:cxn>
                  <a:cxn ang="0">
                    <a:pos x="113" y="926"/>
                  </a:cxn>
                  <a:cxn ang="0">
                    <a:pos x="77" y="981"/>
                  </a:cxn>
                  <a:cxn ang="0">
                    <a:pos x="49" y="1011"/>
                  </a:cxn>
                  <a:cxn ang="0">
                    <a:pos x="36" y="1014"/>
                  </a:cxn>
                  <a:cxn ang="0">
                    <a:pos x="29" y="1007"/>
                  </a:cxn>
                  <a:cxn ang="0">
                    <a:pos x="25" y="996"/>
                  </a:cxn>
                  <a:cxn ang="0">
                    <a:pos x="25" y="992"/>
                  </a:cxn>
                  <a:cxn ang="0">
                    <a:pos x="27" y="987"/>
                  </a:cxn>
                  <a:cxn ang="0">
                    <a:pos x="33" y="980"/>
                  </a:cxn>
                  <a:cxn ang="0">
                    <a:pos x="74" y="923"/>
                  </a:cxn>
                  <a:cxn ang="0">
                    <a:pos x="118" y="824"/>
                  </a:cxn>
                  <a:cxn ang="0">
                    <a:pos x="136" y="739"/>
                  </a:cxn>
                  <a:cxn ang="0">
                    <a:pos x="138" y="682"/>
                  </a:cxn>
                  <a:cxn ang="0">
                    <a:pos x="123" y="692"/>
                  </a:cxn>
                  <a:cxn ang="0">
                    <a:pos x="99" y="697"/>
                  </a:cxn>
                  <a:cxn ang="0">
                    <a:pos x="91" y="701"/>
                  </a:cxn>
                  <a:cxn ang="0">
                    <a:pos x="59" y="697"/>
                  </a:cxn>
                  <a:cxn ang="0">
                    <a:pos x="22" y="673"/>
                  </a:cxn>
                  <a:cxn ang="0">
                    <a:pos x="4" y="635"/>
                  </a:cxn>
                  <a:cxn ang="0">
                    <a:pos x="4" y="592"/>
                  </a:cxn>
                  <a:cxn ang="0">
                    <a:pos x="22" y="556"/>
                  </a:cxn>
                  <a:cxn ang="0">
                    <a:pos x="59" y="532"/>
                  </a:cxn>
                  <a:cxn ang="0">
                    <a:pos x="86" y="0"/>
                  </a:cxn>
                  <a:cxn ang="0">
                    <a:pos x="134" y="16"/>
                  </a:cxn>
                  <a:cxn ang="0">
                    <a:pos x="163" y="59"/>
                  </a:cxn>
                  <a:cxn ang="0">
                    <a:pos x="163" y="114"/>
                  </a:cxn>
                  <a:cxn ang="0">
                    <a:pos x="134" y="154"/>
                  </a:cxn>
                  <a:cxn ang="0">
                    <a:pos x="86" y="170"/>
                  </a:cxn>
                  <a:cxn ang="0">
                    <a:pos x="34" y="154"/>
                  </a:cxn>
                  <a:cxn ang="0">
                    <a:pos x="6" y="114"/>
                  </a:cxn>
                  <a:cxn ang="0">
                    <a:pos x="6" y="59"/>
                  </a:cxn>
                  <a:cxn ang="0">
                    <a:pos x="34" y="16"/>
                  </a:cxn>
                  <a:cxn ang="0">
                    <a:pos x="86" y="0"/>
                  </a:cxn>
                </a:cxnLst>
                <a:rect l="0" t="0" r="r" b="b"/>
                <a:pathLst>
                  <a:path w="172" h="1014">
                    <a:moveTo>
                      <a:pt x="86" y="528"/>
                    </a:moveTo>
                    <a:lnTo>
                      <a:pt x="107" y="532"/>
                    </a:lnTo>
                    <a:lnTo>
                      <a:pt x="127" y="541"/>
                    </a:lnTo>
                    <a:lnTo>
                      <a:pt x="141" y="556"/>
                    </a:lnTo>
                    <a:lnTo>
                      <a:pt x="152" y="574"/>
                    </a:lnTo>
                    <a:lnTo>
                      <a:pt x="161" y="594"/>
                    </a:lnTo>
                    <a:lnTo>
                      <a:pt x="166" y="616"/>
                    </a:lnTo>
                    <a:lnTo>
                      <a:pt x="170" y="638"/>
                    </a:lnTo>
                    <a:lnTo>
                      <a:pt x="172" y="660"/>
                    </a:lnTo>
                    <a:lnTo>
                      <a:pt x="172" y="679"/>
                    </a:lnTo>
                    <a:lnTo>
                      <a:pt x="172" y="695"/>
                    </a:lnTo>
                    <a:lnTo>
                      <a:pt x="170" y="750"/>
                    </a:lnTo>
                    <a:lnTo>
                      <a:pt x="161" y="802"/>
                    </a:lnTo>
                    <a:lnTo>
                      <a:pt x="147" y="848"/>
                    </a:lnTo>
                    <a:lnTo>
                      <a:pt x="131" y="890"/>
                    </a:lnTo>
                    <a:lnTo>
                      <a:pt x="113" y="926"/>
                    </a:lnTo>
                    <a:lnTo>
                      <a:pt x="95" y="958"/>
                    </a:lnTo>
                    <a:lnTo>
                      <a:pt x="77" y="981"/>
                    </a:lnTo>
                    <a:lnTo>
                      <a:pt x="61" y="1000"/>
                    </a:lnTo>
                    <a:lnTo>
                      <a:pt x="49" y="1011"/>
                    </a:lnTo>
                    <a:lnTo>
                      <a:pt x="41" y="1014"/>
                    </a:lnTo>
                    <a:lnTo>
                      <a:pt x="36" y="1014"/>
                    </a:lnTo>
                    <a:lnTo>
                      <a:pt x="33" y="1011"/>
                    </a:lnTo>
                    <a:lnTo>
                      <a:pt x="29" y="1007"/>
                    </a:lnTo>
                    <a:lnTo>
                      <a:pt x="27" y="1003"/>
                    </a:lnTo>
                    <a:lnTo>
                      <a:pt x="25" y="996"/>
                    </a:lnTo>
                    <a:lnTo>
                      <a:pt x="25" y="994"/>
                    </a:lnTo>
                    <a:lnTo>
                      <a:pt x="25" y="992"/>
                    </a:lnTo>
                    <a:lnTo>
                      <a:pt x="27" y="991"/>
                    </a:lnTo>
                    <a:lnTo>
                      <a:pt x="27" y="987"/>
                    </a:lnTo>
                    <a:lnTo>
                      <a:pt x="29" y="983"/>
                    </a:lnTo>
                    <a:lnTo>
                      <a:pt x="33" y="980"/>
                    </a:lnTo>
                    <a:lnTo>
                      <a:pt x="36" y="974"/>
                    </a:lnTo>
                    <a:lnTo>
                      <a:pt x="74" y="923"/>
                    </a:lnTo>
                    <a:lnTo>
                      <a:pt x="100" y="871"/>
                    </a:lnTo>
                    <a:lnTo>
                      <a:pt x="118" y="824"/>
                    </a:lnTo>
                    <a:lnTo>
                      <a:pt x="129" y="778"/>
                    </a:lnTo>
                    <a:lnTo>
                      <a:pt x="136" y="739"/>
                    </a:lnTo>
                    <a:lnTo>
                      <a:pt x="138" y="706"/>
                    </a:lnTo>
                    <a:lnTo>
                      <a:pt x="138" y="682"/>
                    </a:lnTo>
                    <a:lnTo>
                      <a:pt x="138" y="682"/>
                    </a:lnTo>
                    <a:lnTo>
                      <a:pt x="123" y="692"/>
                    </a:lnTo>
                    <a:lnTo>
                      <a:pt x="109" y="695"/>
                    </a:lnTo>
                    <a:lnTo>
                      <a:pt x="99" y="697"/>
                    </a:lnTo>
                    <a:lnTo>
                      <a:pt x="95" y="699"/>
                    </a:lnTo>
                    <a:lnTo>
                      <a:pt x="91" y="701"/>
                    </a:lnTo>
                    <a:lnTo>
                      <a:pt x="86" y="701"/>
                    </a:lnTo>
                    <a:lnTo>
                      <a:pt x="59" y="697"/>
                    </a:lnTo>
                    <a:lnTo>
                      <a:pt x="38" y="688"/>
                    </a:lnTo>
                    <a:lnTo>
                      <a:pt x="22" y="673"/>
                    </a:lnTo>
                    <a:lnTo>
                      <a:pt x="9" y="655"/>
                    </a:lnTo>
                    <a:lnTo>
                      <a:pt x="4" y="635"/>
                    </a:lnTo>
                    <a:lnTo>
                      <a:pt x="0" y="613"/>
                    </a:lnTo>
                    <a:lnTo>
                      <a:pt x="4" y="592"/>
                    </a:lnTo>
                    <a:lnTo>
                      <a:pt x="9" y="572"/>
                    </a:lnTo>
                    <a:lnTo>
                      <a:pt x="22" y="556"/>
                    </a:lnTo>
                    <a:lnTo>
                      <a:pt x="38" y="541"/>
                    </a:lnTo>
                    <a:lnTo>
                      <a:pt x="59" y="532"/>
                    </a:lnTo>
                    <a:lnTo>
                      <a:pt x="86" y="528"/>
                    </a:lnTo>
                    <a:close/>
                    <a:moveTo>
                      <a:pt x="86" y="0"/>
                    </a:moveTo>
                    <a:lnTo>
                      <a:pt x="111" y="3"/>
                    </a:lnTo>
                    <a:lnTo>
                      <a:pt x="134" y="16"/>
                    </a:lnTo>
                    <a:lnTo>
                      <a:pt x="152" y="35"/>
                    </a:lnTo>
                    <a:lnTo>
                      <a:pt x="163" y="59"/>
                    </a:lnTo>
                    <a:lnTo>
                      <a:pt x="168" y="86"/>
                    </a:lnTo>
                    <a:lnTo>
                      <a:pt x="163" y="114"/>
                    </a:lnTo>
                    <a:lnTo>
                      <a:pt x="152" y="136"/>
                    </a:lnTo>
                    <a:lnTo>
                      <a:pt x="134" y="154"/>
                    </a:lnTo>
                    <a:lnTo>
                      <a:pt x="111" y="167"/>
                    </a:lnTo>
                    <a:lnTo>
                      <a:pt x="86" y="170"/>
                    </a:lnTo>
                    <a:lnTo>
                      <a:pt x="58" y="167"/>
                    </a:lnTo>
                    <a:lnTo>
                      <a:pt x="34" y="154"/>
                    </a:lnTo>
                    <a:lnTo>
                      <a:pt x="17" y="136"/>
                    </a:lnTo>
                    <a:lnTo>
                      <a:pt x="6" y="114"/>
                    </a:lnTo>
                    <a:lnTo>
                      <a:pt x="0" y="86"/>
                    </a:lnTo>
                    <a:lnTo>
                      <a:pt x="6" y="59"/>
                    </a:lnTo>
                    <a:lnTo>
                      <a:pt x="17" y="35"/>
                    </a:lnTo>
                    <a:lnTo>
                      <a:pt x="34" y="16"/>
                    </a:lnTo>
                    <a:lnTo>
                      <a:pt x="58" y="3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1"/>
              <p:cNvSpPr>
                <a:spLocks/>
              </p:cNvSpPr>
              <p:nvPr/>
            </p:nvSpPr>
            <p:spPr bwMode="auto">
              <a:xfrm>
                <a:off x="7774" y="3718"/>
                <a:ext cx="670" cy="736"/>
              </a:xfrm>
              <a:custGeom>
                <a:avLst/>
                <a:gdLst/>
                <a:ahLst/>
                <a:cxnLst>
                  <a:cxn ang="0">
                    <a:pos x="367" y="11"/>
                  </a:cxn>
                  <a:cxn ang="0">
                    <a:pos x="417" y="52"/>
                  </a:cxn>
                  <a:cxn ang="0">
                    <a:pos x="460" y="101"/>
                  </a:cxn>
                  <a:cxn ang="0">
                    <a:pos x="511" y="123"/>
                  </a:cxn>
                  <a:cxn ang="0">
                    <a:pos x="567" y="101"/>
                  </a:cxn>
                  <a:cxn ang="0">
                    <a:pos x="631" y="19"/>
                  </a:cxn>
                  <a:cxn ang="0">
                    <a:pos x="643" y="2"/>
                  </a:cxn>
                  <a:cxn ang="0">
                    <a:pos x="656" y="0"/>
                  </a:cxn>
                  <a:cxn ang="0">
                    <a:pos x="665" y="4"/>
                  </a:cxn>
                  <a:cxn ang="0">
                    <a:pos x="670" y="17"/>
                  </a:cxn>
                  <a:cxn ang="0">
                    <a:pos x="656" y="46"/>
                  </a:cxn>
                  <a:cxn ang="0">
                    <a:pos x="600" y="125"/>
                  </a:cxn>
                  <a:cxn ang="0">
                    <a:pos x="486" y="254"/>
                  </a:cxn>
                  <a:cxn ang="0">
                    <a:pos x="420" y="316"/>
                  </a:cxn>
                  <a:cxn ang="0">
                    <a:pos x="358" y="373"/>
                  </a:cxn>
                  <a:cxn ang="0">
                    <a:pos x="330" y="400"/>
                  </a:cxn>
                  <a:cxn ang="0">
                    <a:pos x="260" y="463"/>
                  </a:cxn>
                  <a:cxn ang="0">
                    <a:pos x="178" y="545"/>
                  </a:cxn>
                  <a:cxn ang="0">
                    <a:pos x="169" y="578"/>
                  </a:cxn>
                  <a:cxn ang="0">
                    <a:pos x="205" y="580"/>
                  </a:cxn>
                  <a:cxn ang="0">
                    <a:pos x="267" y="597"/>
                  </a:cxn>
                  <a:cxn ang="0">
                    <a:pos x="358" y="624"/>
                  </a:cxn>
                  <a:cxn ang="0">
                    <a:pos x="436" y="621"/>
                  </a:cxn>
                  <a:cxn ang="0">
                    <a:pos x="517" y="580"/>
                  </a:cxn>
                  <a:cxn ang="0">
                    <a:pos x="579" y="492"/>
                  </a:cxn>
                  <a:cxn ang="0">
                    <a:pos x="586" y="478"/>
                  </a:cxn>
                  <a:cxn ang="0">
                    <a:pos x="600" y="472"/>
                  </a:cxn>
                  <a:cxn ang="0">
                    <a:pos x="616" y="478"/>
                  </a:cxn>
                  <a:cxn ang="0">
                    <a:pos x="618" y="501"/>
                  </a:cxn>
                  <a:cxn ang="0">
                    <a:pos x="586" y="580"/>
                  </a:cxn>
                  <a:cxn ang="0">
                    <a:pos x="517" y="672"/>
                  </a:cxn>
                  <a:cxn ang="0">
                    <a:pos x="413" y="733"/>
                  </a:cxn>
                  <a:cxn ang="0">
                    <a:pos x="324" y="725"/>
                  </a:cxn>
                  <a:cxn ang="0">
                    <a:pos x="271" y="676"/>
                  </a:cxn>
                  <a:cxn ang="0">
                    <a:pos x="215" y="622"/>
                  </a:cxn>
                  <a:cxn ang="0">
                    <a:pos x="150" y="619"/>
                  </a:cxn>
                  <a:cxn ang="0">
                    <a:pos x="68" y="683"/>
                  </a:cxn>
                  <a:cxn ang="0">
                    <a:pos x="37" y="729"/>
                  </a:cxn>
                  <a:cxn ang="0">
                    <a:pos x="28" y="736"/>
                  </a:cxn>
                  <a:cxn ang="0">
                    <a:pos x="18" y="736"/>
                  </a:cxn>
                  <a:cxn ang="0">
                    <a:pos x="9" y="734"/>
                  </a:cxn>
                  <a:cxn ang="0">
                    <a:pos x="0" y="727"/>
                  </a:cxn>
                  <a:cxn ang="0">
                    <a:pos x="10" y="698"/>
                  </a:cxn>
                  <a:cxn ang="0">
                    <a:pos x="66" y="621"/>
                  </a:cxn>
                  <a:cxn ang="0">
                    <a:pos x="164" y="507"/>
                  </a:cxn>
                  <a:cxn ang="0">
                    <a:pos x="335" y="345"/>
                  </a:cxn>
                  <a:cxn ang="0">
                    <a:pos x="406" y="281"/>
                  </a:cxn>
                  <a:cxn ang="0">
                    <a:pos x="485" y="206"/>
                  </a:cxn>
                  <a:cxn ang="0">
                    <a:pos x="508" y="158"/>
                  </a:cxn>
                  <a:cxn ang="0">
                    <a:pos x="454" y="151"/>
                  </a:cxn>
                  <a:cxn ang="0">
                    <a:pos x="369" y="122"/>
                  </a:cxn>
                  <a:cxn ang="0">
                    <a:pos x="297" y="111"/>
                  </a:cxn>
                  <a:cxn ang="0">
                    <a:pos x="244" y="120"/>
                  </a:cxn>
                  <a:cxn ang="0">
                    <a:pos x="185" y="160"/>
                  </a:cxn>
                  <a:cxn ang="0">
                    <a:pos x="166" y="193"/>
                  </a:cxn>
                  <a:cxn ang="0">
                    <a:pos x="155" y="202"/>
                  </a:cxn>
                  <a:cxn ang="0">
                    <a:pos x="137" y="199"/>
                  </a:cxn>
                  <a:cxn ang="0">
                    <a:pos x="132" y="184"/>
                  </a:cxn>
                  <a:cxn ang="0">
                    <a:pos x="150" y="131"/>
                  </a:cxn>
                  <a:cxn ang="0">
                    <a:pos x="203" y="56"/>
                  </a:cxn>
                  <a:cxn ang="0">
                    <a:pos x="289" y="4"/>
                  </a:cxn>
                </a:cxnLst>
                <a:rect l="0" t="0" r="r" b="b"/>
                <a:pathLst>
                  <a:path w="670" h="736">
                    <a:moveTo>
                      <a:pt x="322" y="0"/>
                    </a:moveTo>
                    <a:lnTo>
                      <a:pt x="347" y="4"/>
                    </a:lnTo>
                    <a:lnTo>
                      <a:pt x="367" y="11"/>
                    </a:lnTo>
                    <a:lnTo>
                      <a:pt x="385" y="22"/>
                    </a:lnTo>
                    <a:lnTo>
                      <a:pt x="401" y="35"/>
                    </a:lnTo>
                    <a:lnTo>
                      <a:pt x="417" y="52"/>
                    </a:lnTo>
                    <a:lnTo>
                      <a:pt x="431" y="70"/>
                    </a:lnTo>
                    <a:lnTo>
                      <a:pt x="445" y="87"/>
                    </a:lnTo>
                    <a:lnTo>
                      <a:pt x="460" y="101"/>
                    </a:lnTo>
                    <a:lnTo>
                      <a:pt x="474" y="112"/>
                    </a:lnTo>
                    <a:lnTo>
                      <a:pt x="492" y="120"/>
                    </a:lnTo>
                    <a:lnTo>
                      <a:pt x="511" y="123"/>
                    </a:lnTo>
                    <a:lnTo>
                      <a:pt x="529" y="122"/>
                    </a:lnTo>
                    <a:lnTo>
                      <a:pt x="549" y="114"/>
                    </a:lnTo>
                    <a:lnTo>
                      <a:pt x="567" y="101"/>
                    </a:lnTo>
                    <a:lnTo>
                      <a:pt x="586" y="81"/>
                    </a:lnTo>
                    <a:lnTo>
                      <a:pt x="608" y="54"/>
                    </a:lnTo>
                    <a:lnTo>
                      <a:pt x="631" y="19"/>
                    </a:lnTo>
                    <a:lnTo>
                      <a:pt x="634" y="11"/>
                    </a:lnTo>
                    <a:lnTo>
                      <a:pt x="640" y="6"/>
                    </a:lnTo>
                    <a:lnTo>
                      <a:pt x="643" y="2"/>
                    </a:lnTo>
                    <a:lnTo>
                      <a:pt x="647" y="0"/>
                    </a:lnTo>
                    <a:lnTo>
                      <a:pt x="652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1" y="2"/>
                    </a:lnTo>
                    <a:lnTo>
                      <a:pt x="665" y="4"/>
                    </a:lnTo>
                    <a:lnTo>
                      <a:pt x="668" y="6"/>
                    </a:lnTo>
                    <a:lnTo>
                      <a:pt x="670" y="10"/>
                    </a:lnTo>
                    <a:lnTo>
                      <a:pt x="670" y="17"/>
                    </a:lnTo>
                    <a:lnTo>
                      <a:pt x="668" y="21"/>
                    </a:lnTo>
                    <a:lnTo>
                      <a:pt x="665" y="32"/>
                    </a:lnTo>
                    <a:lnTo>
                      <a:pt x="656" y="46"/>
                    </a:lnTo>
                    <a:lnTo>
                      <a:pt x="643" y="68"/>
                    </a:lnTo>
                    <a:lnTo>
                      <a:pt x="625" y="94"/>
                    </a:lnTo>
                    <a:lnTo>
                      <a:pt x="600" y="125"/>
                    </a:lnTo>
                    <a:lnTo>
                      <a:pt x="570" y="162"/>
                    </a:lnTo>
                    <a:lnTo>
                      <a:pt x="533" y="206"/>
                    </a:lnTo>
                    <a:lnTo>
                      <a:pt x="486" y="254"/>
                    </a:lnTo>
                    <a:lnTo>
                      <a:pt x="467" y="274"/>
                    </a:lnTo>
                    <a:lnTo>
                      <a:pt x="444" y="294"/>
                    </a:lnTo>
                    <a:lnTo>
                      <a:pt x="420" y="316"/>
                    </a:lnTo>
                    <a:lnTo>
                      <a:pt x="397" y="336"/>
                    </a:lnTo>
                    <a:lnTo>
                      <a:pt x="376" y="356"/>
                    </a:lnTo>
                    <a:lnTo>
                      <a:pt x="358" y="373"/>
                    </a:lnTo>
                    <a:lnTo>
                      <a:pt x="344" y="386"/>
                    </a:lnTo>
                    <a:lnTo>
                      <a:pt x="333" y="395"/>
                    </a:lnTo>
                    <a:lnTo>
                      <a:pt x="330" y="400"/>
                    </a:lnTo>
                    <a:lnTo>
                      <a:pt x="306" y="421"/>
                    </a:lnTo>
                    <a:lnTo>
                      <a:pt x="283" y="441"/>
                    </a:lnTo>
                    <a:lnTo>
                      <a:pt x="260" y="463"/>
                    </a:lnTo>
                    <a:lnTo>
                      <a:pt x="235" y="487"/>
                    </a:lnTo>
                    <a:lnTo>
                      <a:pt x="208" y="514"/>
                    </a:lnTo>
                    <a:lnTo>
                      <a:pt x="178" y="545"/>
                    </a:lnTo>
                    <a:lnTo>
                      <a:pt x="144" y="584"/>
                    </a:lnTo>
                    <a:lnTo>
                      <a:pt x="155" y="580"/>
                    </a:lnTo>
                    <a:lnTo>
                      <a:pt x="169" y="578"/>
                    </a:lnTo>
                    <a:lnTo>
                      <a:pt x="180" y="578"/>
                    </a:lnTo>
                    <a:lnTo>
                      <a:pt x="185" y="578"/>
                    </a:lnTo>
                    <a:lnTo>
                      <a:pt x="205" y="580"/>
                    </a:lnTo>
                    <a:lnTo>
                      <a:pt x="223" y="582"/>
                    </a:lnTo>
                    <a:lnTo>
                      <a:pt x="244" y="588"/>
                    </a:lnTo>
                    <a:lnTo>
                      <a:pt x="267" y="597"/>
                    </a:lnTo>
                    <a:lnTo>
                      <a:pt x="296" y="606"/>
                    </a:lnTo>
                    <a:lnTo>
                      <a:pt x="328" y="617"/>
                    </a:lnTo>
                    <a:lnTo>
                      <a:pt x="358" y="624"/>
                    </a:lnTo>
                    <a:lnTo>
                      <a:pt x="390" y="628"/>
                    </a:lnTo>
                    <a:lnTo>
                      <a:pt x="412" y="626"/>
                    </a:lnTo>
                    <a:lnTo>
                      <a:pt x="436" y="621"/>
                    </a:lnTo>
                    <a:lnTo>
                      <a:pt x="463" y="611"/>
                    </a:lnTo>
                    <a:lnTo>
                      <a:pt x="490" y="599"/>
                    </a:lnTo>
                    <a:lnTo>
                      <a:pt x="517" y="580"/>
                    </a:lnTo>
                    <a:lnTo>
                      <a:pt x="542" y="556"/>
                    </a:lnTo>
                    <a:lnTo>
                      <a:pt x="563" y="527"/>
                    </a:lnTo>
                    <a:lnTo>
                      <a:pt x="579" y="492"/>
                    </a:lnTo>
                    <a:lnTo>
                      <a:pt x="581" y="487"/>
                    </a:lnTo>
                    <a:lnTo>
                      <a:pt x="584" y="481"/>
                    </a:lnTo>
                    <a:lnTo>
                      <a:pt x="586" y="478"/>
                    </a:lnTo>
                    <a:lnTo>
                      <a:pt x="590" y="474"/>
                    </a:lnTo>
                    <a:lnTo>
                      <a:pt x="595" y="472"/>
                    </a:lnTo>
                    <a:lnTo>
                      <a:pt x="600" y="472"/>
                    </a:lnTo>
                    <a:lnTo>
                      <a:pt x="608" y="472"/>
                    </a:lnTo>
                    <a:lnTo>
                      <a:pt x="613" y="474"/>
                    </a:lnTo>
                    <a:lnTo>
                      <a:pt x="616" y="478"/>
                    </a:lnTo>
                    <a:lnTo>
                      <a:pt x="620" y="481"/>
                    </a:lnTo>
                    <a:lnTo>
                      <a:pt x="620" y="487"/>
                    </a:lnTo>
                    <a:lnTo>
                      <a:pt x="618" y="501"/>
                    </a:lnTo>
                    <a:lnTo>
                      <a:pt x="611" y="523"/>
                    </a:lnTo>
                    <a:lnTo>
                      <a:pt x="600" y="551"/>
                    </a:lnTo>
                    <a:lnTo>
                      <a:pt x="586" y="580"/>
                    </a:lnTo>
                    <a:lnTo>
                      <a:pt x="567" y="613"/>
                    </a:lnTo>
                    <a:lnTo>
                      <a:pt x="543" y="643"/>
                    </a:lnTo>
                    <a:lnTo>
                      <a:pt x="517" y="672"/>
                    </a:lnTo>
                    <a:lnTo>
                      <a:pt x="485" y="698"/>
                    </a:lnTo>
                    <a:lnTo>
                      <a:pt x="451" y="718"/>
                    </a:lnTo>
                    <a:lnTo>
                      <a:pt x="413" y="733"/>
                    </a:lnTo>
                    <a:lnTo>
                      <a:pt x="372" y="736"/>
                    </a:lnTo>
                    <a:lnTo>
                      <a:pt x="347" y="734"/>
                    </a:lnTo>
                    <a:lnTo>
                      <a:pt x="324" y="725"/>
                    </a:lnTo>
                    <a:lnTo>
                      <a:pt x="305" y="712"/>
                    </a:lnTo>
                    <a:lnTo>
                      <a:pt x="287" y="696"/>
                    </a:lnTo>
                    <a:lnTo>
                      <a:pt x="271" y="676"/>
                    </a:lnTo>
                    <a:lnTo>
                      <a:pt x="249" y="652"/>
                    </a:lnTo>
                    <a:lnTo>
                      <a:pt x="231" y="633"/>
                    </a:lnTo>
                    <a:lnTo>
                      <a:pt x="215" y="622"/>
                    </a:lnTo>
                    <a:lnTo>
                      <a:pt x="199" y="617"/>
                    </a:lnTo>
                    <a:lnTo>
                      <a:pt x="178" y="615"/>
                    </a:lnTo>
                    <a:lnTo>
                      <a:pt x="150" y="619"/>
                    </a:lnTo>
                    <a:lnTo>
                      <a:pt x="121" y="633"/>
                    </a:lnTo>
                    <a:lnTo>
                      <a:pt x="94" y="656"/>
                    </a:lnTo>
                    <a:lnTo>
                      <a:pt x="68" y="683"/>
                    </a:lnTo>
                    <a:lnTo>
                      <a:pt x="44" y="716"/>
                    </a:lnTo>
                    <a:lnTo>
                      <a:pt x="41" y="723"/>
                    </a:lnTo>
                    <a:lnTo>
                      <a:pt x="37" y="729"/>
                    </a:lnTo>
                    <a:lnTo>
                      <a:pt x="34" y="733"/>
                    </a:lnTo>
                    <a:lnTo>
                      <a:pt x="32" y="734"/>
                    </a:lnTo>
                    <a:lnTo>
                      <a:pt x="28" y="736"/>
                    </a:lnTo>
                    <a:lnTo>
                      <a:pt x="25" y="736"/>
                    </a:lnTo>
                    <a:lnTo>
                      <a:pt x="19" y="736"/>
                    </a:lnTo>
                    <a:lnTo>
                      <a:pt x="18" y="736"/>
                    </a:lnTo>
                    <a:lnTo>
                      <a:pt x="16" y="736"/>
                    </a:lnTo>
                    <a:lnTo>
                      <a:pt x="12" y="736"/>
                    </a:lnTo>
                    <a:lnTo>
                      <a:pt x="9" y="734"/>
                    </a:lnTo>
                    <a:lnTo>
                      <a:pt x="5" y="733"/>
                    </a:lnTo>
                    <a:lnTo>
                      <a:pt x="3" y="731"/>
                    </a:lnTo>
                    <a:lnTo>
                      <a:pt x="0" y="727"/>
                    </a:lnTo>
                    <a:lnTo>
                      <a:pt x="0" y="722"/>
                    </a:lnTo>
                    <a:lnTo>
                      <a:pt x="2" y="714"/>
                    </a:lnTo>
                    <a:lnTo>
                      <a:pt x="10" y="698"/>
                    </a:lnTo>
                    <a:lnTo>
                      <a:pt x="23" y="678"/>
                    </a:lnTo>
                    <a:lnTo>
                      <a:pt x="41" y="650"/>
                    </a:lnTo>
                    <a:lnTo>
                      <a:pt x="66" y="621"/>
                    </a:lnTo>
                    <a:lnTo>
                      <a:pt x="92" y="586"/>
                    </a:lnTo>
                    <a:lnTo>
                      <a:pt x="126" y="547"/>
                    </a:lnTo>
                    <a:lnTo>
                      <a:pt x="164" y="507"/>
                    </a:lnTo>
                    <a:lnTo>
                      <a:pt x="305" y="371"/>
                    </a:lnTo>
                    <a:lnTo>
                      <a:pt x="317" y="362"/>
                    </a:lnTo>
                    <a:lnTo>
                      <a:pt x="335" y="345"/>
                    </a:lnTo>
                    <a:lnTo>
                      <a:pt x="354" y="327"/>
                    </a:lnTo>
                    <a:lnTo>
                      <a:pt x="379" y="305"/>
                    </a:lnTo>
                    <a:lnTo>
                      <a:pt x="406" y="281"/>
                    </a:lnTo>
                    <a:lnTo>
                      <a:pt x="433" y="256"/>
                    </a:lnTo>
                    <a:lnTo>
                      <a:pt x="460" y="230"/>
                    </a:lnTo>
                    <a:lnTo>
                      <a:pt x="485" y="206"/>
                    </a:lnTo>
                    <a:lnTo>
                      <a:pt x="508" y="182"/>
                    </a:lnTo>
                    <a:lnTo>
                      <a:pt x="526" y="160"/>
                    </a:lnTo>
                    <a:lnTo>
                      <a:pt x="508" y="158"/>
                    </a:lnTo>
                    <a:lnTo>
                      <a:pt x="490" y="158"/>
                    </a:lnTo>
                    <a:lnTo>
                      <a:pt x="472" y="156"/>
                    </a:lnTo>
                    <a:lnTo>
                      <a:pt x="454" y="151"/>
                    </a:lnTo>
                    <a:lnTo>
                      <a:pt x="433" y="144"/>
                    </a:lnTo>
                    <a:lnTo>
                      <a:pt x="404" y="134"/>
                    </a:lnTo>
                    <a:lnTo>
                      <a:pt x="369" y="122"/>
                    </a:lnTo>
                    <a:lnTo>
                      <a:pt x="337" y="114"/>
                    </a:lnTo>
                    <a:lnTo>
                      <a:pt x="305" y="111"/>
                    </a:lnTo>
                    <a:lnTo>
                      <a:pt x="297" y="111"/>
                    </a:lnTo>
                    <a:lnTo>
                      <a:pt x="283" y="112"/>
                    </a:lnTo>
                    <a:lnTo>
                      <a:pt x="265" y="114"/>
                    </a:lnTo>
                    <a:lnTo>
                      <a:pt x="244" y="120"/>
                    </a:lnTo>
                    <a:lnTo>
                      <a:pt x="223" y="129"/>
                    </a:lnTo>
                    <a:lnTo>
                      <a:pt x="203" y="142"/>
                    </a:lnTo>
                    <a:lnTo>
                      <a:pt x="185" y="160"/>
                    </a:lnTo>
                    <a:lnTo>
                      <a:pt x="171" y="184"/>
                    </a:lnTo>
                    <a:lnTo>
                      <a:pt x="169" y="189"/>
                    </a:lnTo>
                    <a:lnTo>
                      <a:pt x="166" y="193"/>
                    </a:lnTo>
                    <a:lnTo>
                      <a:pt x="164" y="197"/>
                    </a:lnTo>
                    <a:lnTo>
                      <a:pt x="160" y="200"/>
                    </a:lnTo>
                    <a:lnTo>
                      <a:pt x="155" y="202"/>
                    </a:lnTo>
                    <a:lnTo>
                      <a:pt x="150" y="202"/>
                    </a:lnTo>
                    <a:lnTo>
                      <a:pt x="142" y="202"/>
                    </a:lnTo>
                    <a:lnTo>
                      <a:pt x="137" y="199"/>
                    </a:lnTo>
                    <a:lnTo>
                      <a:pt x="133" y="195"/>
                    </a:lnTo>
                    <a:lnTo>
                      <a:pt x="132" y="191"/>
                    </a:lnTo>
                    <a:lnTo>
                      <a:pt x="132" y="184"/>
                    </a:lnTo>
                    <a:lnTo>
                      <a:pt x="133" y="171"/>
                    </a:lnTo>
                    <a:lnTo>
                      <a:pt x="141" y="153"/>
                    </a:lnTo>
                    <a:lnTo>
                      <a:pt x="150" y="131"/>
                    </a:lnTo>
                    <a:lnTo>
                      <a:pt x="164" y="105"/>
                    </a:lnTo>
                    <a:lnTo>
                      <a:pt x="182" y="79"/>
                    </a:lnTo>
                    <a:lnTo>
                      <a:pt x="203" y="56"/>
                    </a:lnTo>
                    <a:lnTo>
                      <a:pt x="228" y="33"/>
                    </a:lnTo>
                    <a:lnTo>
                      <a:pt x="256" y="17"/>
                    </a:lnTo>
                    <a:lnTo>
                      <a:pt x="289" y="4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2"/>
              <p:cNvSpPr>
                <a:spLocks/>
              </p:cNvSpPr>
              <p:nvPr/>
            </p:nvSpPr>
            <p:spPr bwMode="auto">
              <a:xfrm>
                <a:off x="8521" y="3907"/>
                <a:ext cx="497" cy="766"/>
              </a:xfrm>
              <a:custGeom>
                <a:avLst/>
                <a:gdLst/>
                <a:ahLst/>
                <a:cxnLst>
                  <a:cxn ang="0">
                    <a:pos x="279" y="4"/>
                  </a:cxn>
                  <a:cxn ang="0">
                    <a:pos x="365" y="28"/>
                  </a:cxn>
                  <a:cxn ang="0">
                    <a:pos x="434" y="76"/>
                  </a:cxn>
                  <a:cxn ang="0">
                    <a:pos x="479" y="142"/>
                  </a:cxn>
                  <a:cxn ang="0">
                    <a:pos x="497" y="226"/>
                  </a:cxn>
                  <a:cxn ang="0">
                    <a:pos x="483" y="301"/>
                  </a:cxn>
                  <a:cxn ang="0">
                    <a:pos x="447" y="366"/>
                  </a:cxn>
                  <a:cxn ang="0">
                    <a:pos x="395" y="422"/>
                  </a:cxn>
                  <a:cxn ang="0">
                    <a:pos x="335" y="474"/>
                  </a:cxn>
                  <a:cxn ang="0">
                    <a:pos x="288" y="512"/>
                  </a:cxn>
                  <a:cxn ang="0">
                    <a:pos x="242" y="551"/>
                  </a:cxn>
                  <a:cxn ang="0">
                    <a:pos x="187" y="600"/>
                  </a:cxn>
                  <a:cxn ang="0">
                    <a:pos x="112" y="668"/>
                  </a:cxn>
                  <a:cxn ang="0">
                    <a:pos x="331" y="668"/>
                  </a:cxn>
                  <a:cxn ang="0">
                    <a:pos x="376" y="667"/>
                  </a:cxn>
                  <a:cxn ang="0">
                    <a:pos x="418" y="665"/>
                  </a:cxn>
                  <a:cxn ang="0">
                    <a:pos x="436" y="648"/>
                  </a:cxn>
                  <a:cxn ang="0">
                    <a:pos x="449" y="600"/>
                  </a:cxn>
                  <a:cxn ang="0">
                    <a:pos x="458" y="556"/>
                  </a:cxn>
                  <a:cxn ang="0">
                    <a:pos x="497" y="556"/>
                  </a:cxn>
                  <a:cxn ang="0">
                    <a:pos x="0" y="766"/>
                  </a:cxn>
                  <a:cxn ang="0">
                    <a:pos x="1" y="734"/>
                  </a:cxn>
                  <a:cxn ang="0">
                    <a:pos x="12" y="720"/>
                  </a:cxn>
                  <a:cxn ang="0">
                    <a:pos x="297" y="426"/>
                  </a:cxn>
                  <a:cxn ang="0">
                    <a:pos x="338" y="373"/>
                  </a:cxn>
                  <a:cxn ang="0">
                    <a:pos x="372" y="307"/>
                  </a:cxn>
                  <a:cxn ang="0">
                    <a:pos x="386" y="226"/>
                  </a:cxn>
                  <a:cxn ang="0">
                    <a:pos x="376" y="158"/>
                  </a:cxn>
                  <a:cxn ang="0">
                    <a:pos x="344" y="100"/>
                  </a:cxn>
                  <a:cxn ang="0">
                    <a:pos x="290" y="57"/>
                  </a:cxn>
                  <a:cxn ang="0">
                    <a:pos x="215" y="43"/>
                  </a:cxn>
                  <a:cxn ang="0">
                    <a:pos x="167" y="48"/>
                  </a:cxn>
                  <a:cxn ang="0">
                    <a:pos x="115" y="72"/>
                  </a:cxn>
                  <a:cxn ang="0">
                    <a:pos x="71" y="118"/>
                  </a:cxn>
                  <a:cxn ang="0">
                    <a:pos x="76" y="151"/>
                  </a:cxn>
                  <a:cxn ang="0">
                    <a:pos x="103" y="167"/>
                  </a:cxn>
                  <a:cxn ang="0">
                    <a:pos x="115" y="189"/>
                  </a:cxn>
                  <a:cxn ang="0">
                    <a:pos x="119" y="211"/>
                  </a:cxn>
                  <a:cxn ang="0">
                    <a:pos x="107" y="250"/>
                  </a:cxn>
                  <a:cxn ang="0">
                    <a:pos x="76" y="270"/>
                  </a:cxn>
                  <a:cxn ang="0">
                    <a:pos x="53" y="272"/>
                  </a:cxn>
                  <a:cxn ang="0">
                    <a:pos x="32" y="265"/>
                  </a:cxn>
                  <a:cxn ang="0">
                    <a:pos x="10" y="246"/>
                  </a:cxn>
                  <a:cxn ang="0">
                    <a:pos x="0" y="208"/>
                  </a:cxn>
                  <a:cxn ang="0">
                    <a:pos x="17" y="131"/>
                  </a:cxn>
                  <a:cxn ang="0">
                    <a:pos x="64" y="65"/>
                  </a:cxn>
                  <a:cxn ang="0">
                    <a:pos x="139" y="19"/>
                  </a:cxn>
                  <a:cxn ang="0">
                    <a:pos x="233" y="0"/>
                  </a:cxn>
                </a:cxnLst>
                <a:rect l="0" t="0" r="r" b="b"/>
                <a:pathLst>
                  <a:path w="497" h="766">
                    <a:moveTo>
                      <a:pt x="233" y="0"/>
                    </a:moveTo>
                    <a:lnTo>
                      <a:pt x="279" y="4"/>
                    </a:lnTo>
                    <a:lnTo>
                      <a:pt x="324" y="13"/>
                    </a:lnTo>
                    <a:lnTo>
                      <a:pt x="365" y="28"/>
                    </a:lnTo>
                    <a:lnTo>
                      <a:pt x="402" y="50"/>
                    </a:lnTo>
                    <a:lnTo>
                      <a:pt x="434" y="76"/>
                    </a:lnTo>
                    <a:lnTo>
                      <a:pt x="459" y="107"/>
                    </a:lnTo>
                    <a:lnTo>
                      <a:pt x="479" y="142"/>
                    </a:lnTo>
                    <a:lnTo>
                      <a:pt x="492" y="182"/>
                    </a:lnTo>
                    <a:lnTo>
                      <a:pt x="497" y="226"/>
                    </a:lnTo>
                    <a:lnTo>
                      <a:pt x="493" y="265"/>
                    </a:lnTo>
                    <a:lnTo>
                      <a:pt x="483" y="301"/>
                    </a:lnTo>
                    <a:lnTo>
                      <a:pt x="467" y="334"/>
                    </a:lnTo>
                    <a:lnTo>
                      <a:pt x="447" y="366"/>
                    </a:lnTo>
                    <a:lnTo>
                      <a:pt x="422" y="395"/>
                    </a:lnTo>
                    <a:lnTo>
                      <a:pt x="395" y="422"/>
                    </a:lnTo>
                    <a:lnTo>
                      <a:pt x="365" y="448"/>
                    </a:lnTo>
                    <a:lnTo>
                      <a:pt x="335" y="474"/>
                    </a:lnTo>
                    <a:lnTo>
                      <a:pt x="312" y="494"/>
                    </a:lnTo>
                    <a:lnTo>
                      <a:pt x="288" y="512"/>
                    </a:lnTo>
                    <a:lnTo>
                      <a:pt x="265" y="531"/>
                    </a:lnTo>
                    <a:lnTo>
                      <a:pt x="242" y="551"/>
                    </a:lnTo>
                    <a:lnTo>
                      <a:pt x="215" y="573"/>
                    </a:lnTo>
                    <a:lnTo>
                      <a:pt x="187" y="600"/>
                    </a:lnTo>
                    <a:lnTo>
                      <a:pt x="151" y="632"/>
                    </a:lnTo>
                    <a:lnTo>
                      <a:pt x="112" y="668"/>
                    </a:lnTo>
                    <a:lnTo>
                      <a:pt x="317" y="668"/>
                    </a:lnTo>
                    <a:lnTo>
                      <a:pt x="331" y="668"/>
                    </a:lnTo>
                    <a:lnTo>
                      <a:pt x="351" y="668"/>
                    </a:lnTo>
                    <a:lnTo>
                      <a:pt x="376" y="667"/>
                    </a:lnTo>
                    <a:lnTo>
                      <a:pt x="399" y="667"/>
                    </a:lnTo>
                    <a:lnTo>
                      <a:pt x="418" y="665"/>
                    </a:lnTo>
                    <a:lnTo>
                      <a:pt x="429" y="661"/>
                    </a:lnTo>
                    <a:lnTo>
                      <a:pt x="436" y="648"/>
                    </a:lnTo>
                    <a:lnTo>
                      <a:pt x="443" y="626"/>
                    </a:lnTo>
                    <a:lnTo>
                      <a:pt x="449" y="600"/>
                    </a:lnTo>
                    <a:lnTo>
                      <a:pt x="454" y="575"/>
                    </a:lnTo>
                    <a:lnTo>
                      <a:pt x="458" y="556"/>
                    </a:lnTo>
                    <a:lnTo>
                      <a:pt x="497" y="556"/>
                    </a:lnTo>
                    <a:lnTo>
                      <a:pt x="497" y="556"/>
                    </a:lnTo>
                    <a:lnTo>
                      <a:pt x="461" y="766"/>
                    </a:lnTo>
                    <a:lnTo>
                      <a:pt x="0" y="766"/>
                    </a:lnTo>
                    <a:lnTo>
                      <a:pt x="0" y="745"/>
                    </a:lnTo>
                    <a:lnTo>
                      <a:pt x="1" y="734"/>
                    </a:lnTo>
                    <a:lnTo>
                      <a:pt x="5" y="727"/>
                    </a:lnTo>
                    <a:lnTo>
                      <a:pt x="12" y="720"/>
                    </a:lnTo>
                    <a:lnTo>
                      <a:pt x="281" y="446"/>
                    </a:lnTo>
                    <a:lnTo>
                      <a:pt x="297" y="426"/>
                    </a:lnTo>
                    <a:lnTo>
                      <a:pt x="319" y="402"/>
                    </a:lnTo>
                    <a:lnTo>
                      <a:pt x="338" y="373"/>
                    </a:lnTo>
                    <a:lnTo>
                      <a:pt x="356" y="342"/>
                    </a:lnTo>
                    <a:lnTo>
                      <a:pt x="372" y="307"/>
                    </a:lnTo>
                    <a:lnTo>
                      <a:pt x="383" y="267"/>
                    </a:lnTo>
                    <a:lnTo>
                      <a:pt x="386" y="226"/>
                    </a:lnTo>
                    <a:lnTo>
                      <a:pt x="385" y="191"/>
                    </a:lnTo>
                    <a:lnTo>
                      <a:pt x="376" y="158"/>
                    </a:lnTo>
                    <a:lnTo>
                      <a:pt x="363" y="127"/>
                    </a:lnTo>
                    <a:lnTo>
                      <a:pt x="344" y="100"/>
                    </a:lnTo>
                    <a:lnTo>
                      <a:pt x="319" y="76"/>
                    </a:lnTo>
                    <a:lnTo>
                      <a:pt x="290" y="57"/>
                    </a:lnTo>
                    <a:lnTo>
                      <a:pt x="254" y="46"/>
                    </a:lnTo>
                    <a:lnTo>
                      <a:pt x="215" y="43"/>
                    </a:lnTo>
                    <a:lnTo>
                      <a:pt x="192" y="43"/>
                    </a:lnTo>
                    <a:lnTo>
                      <a:pt x="167" y="48"/>
                    </a:lnTo>
                    <a:lnTo>
                      <a:pt x="142" y="59"/>
                    </a:lnTo>
                    <a:lnTo>
                      <a:pt x="115" y="72"/>
                    </a:lnTo>
                    <a:lnTo>
                      <a:pt x="92" y="92"/>
                    </a:lnTo>
                    <a:lnTo>
                      <a:pt x="71" y="118"/>
                    </a:lnTo>
                    <a:lnTo>
                      <a:pt x="55" y="149"/>
                    </a:lnTo>
                    <a:lnTo>
                      <a:pt x="76" y="151"/>
                    </a:lnTo>
                    <a:lnTo>
                      <a:pt x="92" y="158"/>
                    </a:lnTo>
                    <a:lnTo>
                      <a:pt x="103" y="167"/>
                    </a:lnTo>
                    <a:lnTo>
                      <a:pt x="112" y="178"/>
                    </a:lnTo>
                    <a:lnTo>
                      <a:pt x="115" y="189"/>
                    </a:lnTo>
                    <a:lnTo>
                      <a:pt x="119" y="200"/>
                    </a:lnTo>
                    <a:lnTo>
                      <a:pt x="119" y="211"/>
                    </a:lnTo>
                    <a:lnTo>
                      <a:pt x="115" y="233"/>
                    </a:lnTo>
                    <a:lnTo>
                      <a:pt x="107" y="250"/>
                    </a:lnTo>
                    <a:lnTo>
                      <a:pt x="92" y="263"/>
                    </a:lnTo>
                    <a:lnTo>
                      <a:pt x="76" y="270"/>
                    </a:lnTo>
                    <a:lnTo>
                      <a:pt x="60" y="272"/>
                    </a:lnTo>
                    <a:lnTo>
                      <a:pt x="53" y="272"/>
                    </a:lnTo>
                    <a:lnTo>
                      <a:pt x="42" y="270"/>
                    </a:lnTo>
                    <a:lnTo>
                      <a:pt x="32" y="265"/>
                    </a:lnTo>
                    <a:lnTo>
                      <a:pt x="19" y="257"/>
                    </a:lnTo>
                    <a:lnTo>
                      <a:pt x="10" y="246"/>
                    </a:lnTo>
                    <a:lnTo>
                      <a:pt x="3" y="230"/>
                    </a:lnTo>
                    <a:lnTo>
                      <a:pt x="0" y="208"/>
                    </a:lnTo>
                    <a:lnTo>
                      <a:pt x="5" y="167"/>
                    </a:lnTo>
                    <a:lnTo>
                      <a:pt x="17" y="131"/>
                    </a:lnTo>
                    <a:lnTo>
                      <a:pt x="37" y="96"/>
                    </a:lnTo>
                    <a:lnTo>
                      <a:pt x="64" y="65"/>
                    </a:lnTo>
                    <a:lnTo>
                      <a:pt x="98" y="39"/>
                    </a:lnTo>
                    <a:lnTo>
                      <a:pt x="139" y="19"/>
                    </a:lnTo>
                    <a:lnTo>
                      <a:pt x="183" y="6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3"/>
              <p:cNvSpPr>
                <a:spLocks noEditPoints="1"/>
              </p:cNvSpPr>
              <p:nvPr/>
            </p:nvSpPr>
            <p:spPr bwMode="auto">
              <a:xfrm>
                <a:off x="9266" y="3218"/>
                <a:ext cx="367" cy="1625"/>
              </a:xfrm>
              <a:custGeom>
                <a:avLst/>
                <a:gdLst/>
                <a:ahLst/>
                <a:cxnLst>
                  <a:cxn ang="0">
                    <a:pos x="367" y="812"/>
                  </a:cxn>
                  <a:cxn ang="0">
                    <a:pos x="17" y="0"/>
                  </a:cxn>
                  <a:cxn ang="0">
                    <a:pos x="39" y="12"/>
                  </a:cxn>
                  <a:cxn ang="0">
                    <a:pos x="83" y="51"/>
                  </a:cxn>
                  <a:cxn ang="0">
                    <a:pos x="140" y="111"/>
                  </a:cxn>
                  <a:cxn ang="0">
                    <a:pos x="203" y="198"/>
                  </a:cxn>
                  <a:cxn ang="0">
                    <a:pos x="263" y="306"/>
                  </a:cxn>
                  <a:cxn ang="0">
                    <a:pos x="328" y="491"/>
                  </a:cxn>
                  <a:cxn ang="0">
                    <a:pos x="360" y="666"/>
                  </a:cxn>
                  <a:cxn ang="0">
                    <a:pos x="367" y="812"/>
                  </a:cxn>
                  <a:cxn ang="0">
                    <a:pos x="360" y="961"/>
                  </a:cxn>
                  <a:cxn ang="0">
                    <a:pos x="329" y="1130"/>
                  </a:cxn>
                  <a:cxn ang="0">
                    <a:pos x="267" y="1310"/>
                  </a:cxn>
                  <a:cxn ang="0">
                    <a:pos x="206" y="1422"/>
                  </a:cxn>
                  <a:cxn ang="0">
                    <a:pos x="142" y="1510"/>
                  </a:cxn>
                  <a:cxn ang="0">
                    <a:pos x="83" y="1574"/>
                  </a:cxn>
                  <a:cxn ang="0">
                    <a:pos x="39" y="1612"/>
                  </a:cxn>
                  <a:cxn ang="0">
                    <a:pos x="17" y="1625"/>
                  </a:cxn>
                  <a:cxn ang="0">
                    <a:pos x="7" y="1623"/>
                  </a:cxn>
                  <a:cxn ang="0">
                    <a:pos x="0" y="1614"/>
                  </a:cxn>
                  <a:cxn ang="0">
                    <a:pos x="0" y="1609"/>
                  </a:cxn>
                  <a:cxn ang="0">
                    <a:pos x="0" y="1603"/>
                  </a:cxn>
                  <a:cxn ang="0">
                    <a:pos x="5" y="1598"/>
                  </a:cxn>
                  <a:cxn ang="0">
                    <a:pos x="14" y="1589"/>
                  </a:cxn>
                  <a:cxn ang="0">
                    <a:pos x="76" y="1519"/>
                  </a:cxn>
                  <a:cxn ang="0">
                    <a:pos x="164" y="1379"/>
                  </a:cxn>
                  <a:cxn ang="0">
                    <a:pos x="222" y="1225"/>
                  </a:cxn>
                  <a:cxn ang="0">
                    <a:pos x="258" y="1064"/>
                  </a:cxn>
                  <a:cxn ang="0">
                    <a:pos x="272" y="897"/>
                  </a:cxn>
                  <a:cxn ang="0">
                    <a:pos x="272" y="702"/>
                  </a:cxn>
                  <a:cxn ang="0">
                    <a:pos x="246" y="500"/>
                  </a:cxn>
                  <a:cxn ang="0">
                    <a:pos x="196" y="324"/>
                  </a:cxn>
                  <a:cxn ang="0">
                    <a:pos x="123" y="176"/>
                  </a:cxn>
                  <a:cxn ang="0">
                    <a:pos x="30" y="53"/>
                  </a:cxn>
                  <a:cxn ang="0">
                    <a:pos x="5" y="29"/>
                  </a:cxn>
                  <a:cxn ang="0">
                    <a:pos x="0" y="20"/>
                  </a:cxn>
                  <a:cxn ang="0">
                    <a:pos x="0" y="12"/>
                  </a:cxn>
                  <a:cxn ang="0">
                    <a:pos x="7" y="3"/>
                  </a:cxn>
                  <a:cxn ang="0">
                    <a:pos x="17" y="0"/>
                  </a:cxn>
                </a:cxnLst>
                <a:rect l="0" t="0" r="r" b="b"/>
                <a:pathLst>
                  <a:path w="367" h="1625">
                    <a:moveTo>
                      <a:pt x="367" y="812"/>
                    </a:moveTo>
                    <a:lnTo>
                      <a:pt x="367" y="812"/>
                    </a:lnTo>
                    <a:lnTo>
                      <a:pt x="367" y="812"/>
                    </a:lnTo>
                    <a:close/>
                    <a:moveTo>
                      <a:pt x="17" y="0"/>
                    </a:moveTo>
                    <a:lnTo>
                      <a:pt x="25" y="3"/>
                    </a:lnTo>
                    <a:lnTo>
                      <a:pt x="39" y="12"/>
                    </a:lnTo>
                    <a:lnTo>
                      <a:pt x="58" y="29"/>
                    </a:lnTo>
                    <a:lnTo>
                      <a:pt x="83" y="51"/>
                    </a:lnTo>
                    <a:lnTo>
                      <a:pt x="110" y="78"/>
                    </a:lnTo>
                    <a:lnTo>
                      <a:pt x="140" y="111"/>
                    </a:lnTo>
                    <a:lnTo>
                      <a:pt x="171" y="152"/>
                    </a:lnTo>
                    <a:lnTo>
                      <a:pt x="203" y="198"/>
                    </a:lnTo>
                    <a:lnTo>
                      <a:pt x="233" y="249"/>
                    </a:lnTo>
                    <a:lnTo>
                      <a:pt x="263" y="306"/>
                    </a:lnTo>
                    <a:lnTo>
                      <a:pt x="301" y="400"/>
                    </a:lnTo>
                    <a:lnTo>
                      <a:pt x="328" y="491"/>
                    </a:lnTo>
                    <a:lnTo>
                      <a:pt x="347" y="581"/>
                    </a:lnTo>
                    <a:lnTo>
                      <a:pt x="360" y="666"/>
                    </a:lnTo>
                    <a:lnTo>
                      <a:pt x="365" y="743"/>
                    </a:lnTo>
                    <a:lnTo>
                      <a:pt x="367" y="812"/>
                    </a:lnTo>
                    <a:lnTo>
                      <a:pt x="365" y="884"/>
                    </a:lnTo>
                    <a:lnTo>
                      <a:pt x="360" y="961"/>
                    </a:lnTo>
                    <a:lnTo>
                      <a:pt x="347" y="1044"/>
                    </a:lnTo>
                    <a:lnTo>
                      <a:pt x="329" y="1130"/>
                    </a:lnTo>
                    <a:lnTo>
                      <a:pt x="303" y="1220"/>
                    </a:lnTo>
                    <a:lnTo>
                      <a:pt x="267" y="1310"/>
                    </a:lnTo>
                    <a:lnTo>
                      <a:pt x="238" y="1368"/>
                    </a:lnTo>
                    <a:lnTo>
                      <a:pt x="206" y="1422"/>
                    </a:lnTo>
                    <a:lnTo>
                      <a:pt x="174" y="1469"/>
                    </a:lnTo>
                    <a:lnTo>
                      <a:pt x="142" y="1510"/>
                    </a:lnTo>
                    <a:lnTo>
                      <a:pt x="112" y="1544"/>
                    </a:lnTo>
                    <a:lnTo>
                      <a:pt x="83" y="1574"/>
                    </a:lnTo>
                    <a:lnTo>
                      <a:pt x="60" y="1596"/>
                    </a:lnTo>
                    <a:lnTo>
                      <a:pt x="39" y="1612"/>
                    </a:lnTo>
                    <a:lnTo>
                      <a:pt x="25" y="1622"/>
                    </a:lnTo>
                    <a:lnTo>
                      <a:pt x="17" y="1625"/>
                    </a:lnTo>
                    <a:lnTo>
                      <a:pt x="10" y="1625"/>
                    </a:lnTo>
                    <a:lnTo>
                      <a:pt x="7" y="1623"/>
                    </a:lnTo>
                    <a:lnTo>
                      <a:pt x="3" y="1620"/>
                    </a:lnTo>
                    <a:lnTo>
                      <a:pt x="0" y="1614"/>
                    </a:lnTo>
                    <a:lnTo>
                      <a:pt x="0" y="1611"/>
                    </a:lnTo>
                    <a:lnTo>
                      <a:pt x="0" y="1609"/>
                    </a:lnTo>
                    <a:lnTo>
                      <a:pt x="0" y="1607"/>
                    </a:lnTo>
                    <a:lnTo>
                      <a:pt x="0" y="1603"/>
                    </a:lnTo>
                    <a:lnTo>
                      <a:pt x="1" y="1601"/>
                    </a:lnTo>
                    <a:lnTo>
                      <a:pt x="5" y="1598"/>
                    </a:lnTo>
                    <a:lnTo>
                      <a:pt x="9" y="1594"/>
                    </a:lnTo>
                    <a:lnTo>
                      <a:pt x="14" y="1589"/>
                    </a:lnTo>
                    <a:lnTo>
                      <a:pt x="21" y="1583"/>
                    </a:lnTo>
                    <a:lnTo>
                      <a:pt x="76" y="1519"/>
                    </a:lnTo>
                    <a:lnTo>
                      <a:pt x="123" y="1451"/>
                    </a:lnTo>
                    <a:lnTo>
                      <a:pt x="164" y="1379"/>
                    </a:lnTo>
                    <a:lnTo>
                      <a:pt x="196" y="1302"/>
                    </a:lnTo>
                    <a:lnTo>
                      <a:pt x="222" y="1225"/>
                    </a:lnTo>
                    <a:lnTo>
                      <a:pt x="242" y="1144"/>
                    </a:lnTo>
                    <a:lnTo>
                      <a:pt x="258" y="1064"/>
                    </a:lnTo>
                    <a:lnTo>
                      <a:pt x="267" y="979"/>
                    </a:lnTo>
                    <a:lnTo>
                      <a:pt x="272" y="897"/>
                    </a:lnTo>
                    <a:lnTo>
                      <a:pt x="276" y="812"/>
                    </a:lnTo>
                    <a:lnTo>
                      <a:pt x="272" y="702"/>
                    </a:lnTo>
                    <a:lnTo>
                      <a:pt x="262" y="598"/>
                    </a:lnTo>
                    <a:lnTo>
                      <a:pt x="246" y="500"/>
                    </a:lnTo>
                    <a:lnTo>
                      <a:pt x="224" y="409"/>
                    </a:lnTo>
                    <a:lnTo>
                      <a:pt x="196" y="324"/>
                    </a:lnTo>
                    <a:lnTo>
                      <a:pt x="162" y="245"/>
                    </a:lnTo>
                    <a:lnTo>
                      <a:pt x="123" y="176"/>
                    </a:lnTo>
                    <a:lnTo>
                      <a:pt x="78" y="110"/>
                    </a:lnTo>
                    <a:lnTo>
                      <a:pt x="30" y="53"/>
                    </a:lnTo>
                    <a:lnTo>
                      <a:pt x="14" y="38"/>
                    </a:lnTo>
                    <a:lnTo>
                      <a:pt x="5" y="29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3" name="Title 1"/>
            <p:cNvSpPr txBox="1">
              <a:spLocks/>
            </p:cNvSpPr>
            <p:nvPr/>
          </p:nvSpPr>
          <p:spPr bwMode="auto">
            <a:xfrm>
              <a:off x="228600" y="2667000"/>
              <a:ext cx="8229600" cy="1143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endParaRPr>
            </a:p>
          </p:txBody>
        </p:sp>
        <p:cxnSp>
          <p:nvCxnSpPr>
            <p:cNvPr id="3" name="Straight Arrow Connector 2"/>
            <p:cNvCxnSpPr/>
            <p:nvPr/>
          </p:nvCxnSpPr>
          <p:spPr>
            <a:xfrm>
              <a:off x="228600" y="3581400"/>
              <a:ext cx="8915400" cy="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" name="Group 4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0" y="2819400"/>
              <a:ext cx="2042277" cy="571500"/>
              <a:chOff x="322" y="3170"/>
              <a:chExt cx="5807" cy="1625"/>
            </a:xfrm>
          </p:grpSpPr>
          <p:sp>
            <p:nvSpPr>
              <p:cNvPr id="29" name="Freeform 6"/>
              <p:cNvSpPr>
                <a:spLocks/>
              </p:cNvSpPr>
              <p:nvPr/>
            </p:nvSpPr>
            <p:spPr bwMode="auto">
              <a:xfrm>
                <a:off x="322" y="3280"/>
                <a:ext cx="1570" cy="1145"/>
              </a:xfrm>
              <a:custGeom>
                <a:avLst/>
                <a:gdLst/>
                <a:ahLst/>
                <a:cxnLst>
                  <a:cxn ang="0">
                    <a:pos x="194" y="5"/>
                  </a:cxn>
                  <a:cxn ang="0">
                    <a:pos x="392" y="0"/>
                  </a:cxn>
                  <a:cxn ang="0">
                    <a:pos x="403" y="1"/>
                  </a:cxn>
                  <a:cxn ang="0">
                    <a:pos x="412" y="11"/>
                  </a:cxn>
                  <a:cxn ang="0">
                    <a:pos x="404" y="42"/>
                  </a:cxn>
                  <a:cxn ang="0">
                    <a:pos x="378" y="47"/>
                  </a:cxn>
                  <a:cxn ang="0">
                    <a:pos x="294" y="60"/>
                  </a:cxn>
                  <a:cxn ang="0">
                    <a:pos x="264" y="84"/>
                  </a:cxn>
                  <a:cxn ang="0">
                    <a:pos x="258" y="106"/>
                  </a:cxn>
                  <a:cxn ang="0">
                    <a:pos x="707" y="90"/>
                  </a:cxn>
                  <a:cxn ang="0">
                    <a:pos x="693" y="57"/>
                  </a:cxn>
                  <a:cxn ang="0">
                    <a:pos x="625" y="47"/>
                  </a:cxn>
                  <a:cxn ang="0">
                    <a:pos x="590" y="40"/>
                  </a:cxn>
                  <a:cxn ang="0">
                    <a:pos x="595" y="5"/>
                  </a:cxn>
                  <a:cxn ang="0">
                    <a:pos x="617" y="0"/>
                  </a:cxn>
                  <a:cxn ang="0">
                    <a:pos x="700" y="1"/>
                  </a:cxn>
                  <a:cxn ang="0">
                    <a:pos x="782" y="5"/>
                  </a:cxn>
                  <a:cxn ang="0">
                    <a:pos x="978" y="0"/>
                  </a:cxn>
                  <a:cxn ang="0">
                    <a:pos x="989" y="1"/>
                  </a:cxn>
                  <a:cxn ang="0">
                    <a:pos x="998" y="11"/>
                  </a:cxn>
                  <a:cxn ang="0">
                    <a:pos x="993" y="42"/>
                  </a:cxn>
                  <a:cxn ang="0">
                    <a:pos x="957" y="47"/>
                  </a:cxn>
                  <a:cxn ang="0">
                    <a:pos x="877" y="62"/>
                  </a:cxn>
                  <a:cxn ang="0">
                    <a:pos x="848" y="91"/>
                  </a:cxn>
                  <a:cxn ang="0">
                    <a:pos x="846" y="124"/>
                  </a:cxn>
                  <a:cxn ang="0">
                    <a:pos x="1342" y="145"/>
                  </a:cxn>
                  <a:cxn ang="0">
                    <a:pos x="1349" y="93"/>
                  </a:cxn>
                  <a:cxn ang="0">
                    <a:pos x="1312" y="58"/>
                  </a:cxn>
                  <a:cxn ang="0">
                    <a:pos x="1260" y="47"/>
                  </a:cxn>
                  <a:cxn ang="0">
                    <a:pos x="1248" y="47"/>
                  </a:cxn>
                  <a:cxn ang="0">
                    <a:pos x="1237" y="40"/>
                  </a:cxn>
                  <a:cxn ang="0">
                    <a:pos x="1237" y="14"/>
                  </a:cxn>
                  <a:cxn ang="0">
                    <a:pos x="1258" y="0"/>
                  </a:cxn>
                  <a:cxn ang="0">
                    <a:pos x="1376" y="3"/>
                  </a:cxn>
                  <a:cxn ang="0">
                    <a:pos x="1558" y="0"/>
                  </a:cxn>
                  <a:cxn ang="0">
                    <a:pos x="1568" y="9"/>
                  </a:cxn>
                  <a:cxn ang="0">
                    <a:pos x="1568" y="33"/>
                  </a:cxn>
                  <a:cxn ang="0">
                    <a:pos x="1549" y="47"/>
                  </a:cxn>
                  <a:cxn ang="0">
                    <a:pos x="1469" y="68"/>
                  </a:cxn>
                  <a:cxn ang="0">
                    <a:pos x="1399" y="132"/>
                  </a:cxn>
                  <a:cxn ang="0">
                    <a:pos x="1363" y="189"/>
                  </a:cxn>
                  <a:cxn ang="0">
                    <a:pos x="830" y="1135"/>
                  </a:cxn>
                  <a:cxn ang="0">
                    <a:pos x="795" y="1143"/>
                  </a:cxn>
                  <a:cxn ang="0">
                    <a:pos x="782" y="1102"/>
                  </a:cxn>
                  <a:cxn ang="0">
                    <a:pos x="249" y="1126"/>
                  </a:cxn>
                  <a:cxn ang="0">
                    <a:pos x="221" y="1145"/>
                  </a:cxn>
                  <a:cxn ang="0">
                    <a:pos x="196" y="1121"/>
                  </a:cxn>
                  <a:cxn ang="0">
                    <a:pos x="123" y="91"/>
                  </a:cxn>
                  <a:cxn ang="0">
                    <a:pos x="105" y="58"/>
                  </a:cxn>
                  <a:cxn ang="0">
                    <a:pos x="41" y="47"/>
                  </a:cxn>
                  <a:cxn ang="0">
                    <a:pos x="3" y="40"/>
                  </a:cxn>
                  <a:cxn ang="0">
                    <a:pos x="7" y="5"/>
                  </a:cxn>
                  <a:cxn ang="0">
                    <a:pos x="28" y="0"/>
                  </a:cxn>
                </a:cxnLst>
                <a:rect l="0" t="0" r="r" b="b"/>
                <a:pathLst>
                  <a:path w="1570" h="1145">
                    <a:moveTo>
                      <a:pt x="28" y="0"/>
                    </a:moveTo>
                    <a:lnTo>
                      <a:pt x="110" y="1"/>
                    </a:lnTo>
                    <a:lnTo>
                      <a:pt x="194" y="5"/>
                    </a:lnTo>
                    <a:lnTo>
                      <a:pt x="292" y="1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3" y="1"/>
                    </a:lnTo>
                    <a:lnTo>
                      <a:pt x="406" y="3"/>
                    </a:lnTo>
                    <a:lnTo>
                      <a:pt x="410" y="7"/>
                    </a:lnTo>
                    <a:lnTo>
                      <a:pt x="412" y="11"/>
                    </a:lnTo>
                    <a:lnTo>
                      <a:pt x="413" y="18"/>
                    </a:lnTo>
                    <a:lnTo>
                      <a:pt x="410" y="33"/>
                    </a:lnTo>
                    <a:lnTo>
                      <a:pt x="404" y="42"/>
                    </a:lnTo>
                    <a:lnTo>
                      <a:pt x="397" y="46"/>
                    </a:lnTo>
                    <a:lnTo>
                      <a:pt x="388" y="47"/>
                    </a:lnTo>
                    <a:lnTo>
                      <a:pt x="378" y="47"/>
                    </a:lnTo>
                    <a:lnTo>
                      <a:pt x="342" y="51"/>
                    </a:lnTo>
                    <a:lnTo>
                      <a:pt x="315" y="55"/>
                    </a:lnTo>
                    <a:lnTo>
                      <a:pt x="294" y="60"/>
                    </a:lnTo>
                    <a:lnTo>
                      <a:pt x="280" y="68"/>
                    </a:lnTo>
                    <a:lnTo>
                      <a:pt x="269" y="75"/>
                    </a:lnTo>
                    <a:lnTo>
                      <a:pt x="264" y="84"/>
                    </a:lnTo>
                    <a:lnTo>
                      <a:pt x="260" y="93"/>
                    </a:lnTo>
                    <a:lnTo>
                      <a:pt x="258" y="101"/>
                    </a:lnTo>
                    <a:lnTo>
                      <a:pt x="258" y="106"/>
                    </a:lnTo>
                    <a:lnTo>
                      <a:pt x="319" y="934"/>
                    </a:lnTo>
                    <a:lnTo>
                      <a:pt x="718" y="214"/>
                    </a:lnTo>
                    <a:lnTo>
                      <a:pt x="707" y="90"/>
                    </a:lnTo>
                    <a:lnTo>
                      <a:pt x="706" y="75"/>
                    </a:lnTo>
                    <a:lnTo>
                      <a:pt x="702" y="64"/>
                    </a:lnTo>
                    <a:lnTo>
                      <a:pt x="693" y="57"/>
                    </a:lnTo>
                    <a:lnTo>
                      <a:pt x="677" y="51"/>
                    </a:lnTo>
                    <a:lnTo>
                      <a:pt x="656" y="49"/>
                    </a:lnTo>
                    <a:lnTo>
                      <a:pt x="625" y="47"/>
                    </a:lnTo>
                    <a:lnTo>
                      <a:pt x="611" y="47"/>
                    </a:lnTo>
                    <a:lnTo>
                      <a:pt x="599" y="46"/>
                    </a:lnTo>
                    <a:lnTo>
                      <a:pt x="590" y="40"/>
                    </a:lnTo>
                    <a:lnTo>
                      <a:pt x="586" y="31"/>
                    </a:lnTo>
                    <a:lnTo>
                      <a:pt x="588" y="14"/>
                    </a:lnTo>
                    <a:lnTo>
                      <a:pt x="595" y="5"/>
                    </a:lnTo>
                    <a:lnTo>
                      <a:pt x="602" y="1"/>
                    </a:lnTo>
                    <a:lnTo>
                      <a:pt x="611" y="0"/>
                    </a:lnTo>
                    <a:lnTo>
                      <a:pt x="617" y="0"/>
                    </a:lnTo>
                    <a:lnTo>
                      <a:pt x="640" y="0"/>
                    </a:lnTo>
                    <a:lnTo>
                      <a:pt x="668" y="1"/>
                    </a:lnTo>
                    <a:lnTo>
                      <a:pt x="700" y="1"/>
                    </a:lnTo>
                    <a:lnTo>
                      <a:pt x="732" y="3"/>
                    </a:lnTo>
                    <a:lnTo>
                      <a:pt x="761" y="5"/>
                    </a:lnTo>
                    <a:lnTo>
                      <a:pt x="782" y="5"/>
                    </a:lnTo>
                    <a:lnTo>
                      <a:pt x="880" y="1"/>
                    </a:lnTo>
                    <a:lnTo>
                      <a:pt x="977" y="0"/>
                    </a:lnTo>
                    <a:lnTo>
                      <a:pt x="978" y="0"/>
                    </a:lnTo>
                    <a:lnTo>
                      <a:pt x="982" y="0"/>
                    </a:lnTo>
                    <a:lnTo>
                      <a:pt x="986" y="0"/>
                    </a:lnTo>
                    <a:lnTo>
                      <a:pt x="989" y="1"/>
                    </a:lnTo>
                    <a:lnTo>
                      <a:pt x="993" y="3"/>
                    </a:lnTo>
                    <a:lnTo>
                      <a:pt x="996" y="7"/>
                    </a:lnTo>
                    <a:lnTo>
                      <a:pt x="998" y="11"/>
                    </a:lnTo>
                    <a:lnTo>
                      <a:pt x="998" y="18"/>
                    </a:lnTo>
                    <a:lnTo>
                      <a:pt x="996" y="33"/>
                    </a:lnTo>
                    <a:lnTo>
                      <a:pt x="993" y="42"/>
                    </a:lnTo>
                    <a:lnTo>
                      <a:pt x="984" y="46"/>
                    </a:lnTo>
                    <a:lnTo>
                      <a:pt x="971" y="47"/>
                    </a:lnTo>
                    <a:lnTo>
                      <a:pt x="957" y="47"/>
                    </a:lnTo>
                    <a:lnTo>
                      <a:pt x="923" y="51"/>
                    </a:lnTo>
                    <a:lnTo>
                      <a:pt x="896" y="55"/>
                    </a:lnTo>
                    <a:lnTo>
                      <a:pt x="877" y="62"/>
                    </a:lnTo>
                    <a:lnTo>
                      <a:pt x="863" y="71"/>
                    </a:lnTo>
                    <a:lnTo>
                      <a:pt x="854" y="80"/>
                    </a:lnTo>
                    <a:lnTo>
                      <a:pt x="848" y="91"/>
                    </a:lnTo>
                    <a:lnTo>
                      <a:pt x="846" y="102"/>
                    </a:lnTo>
                    <a:lnTo>
                      <a:pt x="846" y="113"/>
                    </a:lnTo>
                    <a:lnTo>
                      <a:pt x="846" y="124"/>
                    </a:lnTo>
                    <a:lnTo>
                      <a:pt x="904" y="934"/>
                    </a:lnTo>
                    <a:lnTo>
                      <a:pt x="1331" y="165"/>
                    </a:lnTo>
                    <a:lnTo>
                      <a:pt x="1342" y="145"/>
                    </a:lnTo>
                    <a:lnTo>
                      <a:pt x="1349" y="128"/>
                    </a:lnTo>
                    <a:lnTo>
                      <a:pt x="1351" y="112"/>
                    </a:lnTo>
                    <a:lnTo>
                      <a:pt x="1349" y="93"/>
                    </a:lnTo>
                    <a:lnTo>
                      <a:pt x="1340" y="79"/>
                    </a:lnTo>
                    <a:lnTo>
                      <a:pt x="1328" y="68"/>
                    </a:lnTo>
                    <a:lnTo>
                      <a:pt x="1312" y="58"/>
                    </a:lnTo>
                    <a:lnTo>
                      <a:pt x="1294" y="53"/>
                    </a:lnTo>
                    <a:lnTo>
                      <a:pt x="1276" y="49"/>
                    </a:lnTo>
                    <a:lnTo>
                      <a:pt x="1260" y="47"/>
                    </a:lnTo>
                    <a:lnTo>
                      <a:pt x="1256" y="47"/>
                    </a:lnTo>
                    <a:lnTo>
                      <a:pt x="1251" y="47"/>
                    </a:lnTo>
                    <a:lnTo>
                      <a:pt x="1248" y="47"/>
                    </a:lnTo>
                    <a:lnTo>
                      <a:pt x="1244" y="46"/>
                    </a:lnTo>
                    <a:lnTo>
                      <a:pt x="1240" y="44"/>
                    </a:lnTo>
                    <a:lnTo>
                      <a:pt x="1237" y="40"/>
                    </a:lnTo>
                    <a:lnTo>
                      <a:pt x="1235" y="36"/>
                    </a:lnTo>
                    <a:lnTo>
                      <a:pt x="1235" y="31"/>
                    </a:lnTo>
                    <a:lnTo>
                      <a:pt x="1237" y="14"/>
                    </a:lnTo>
                    <a:lnTo>
                      <a:pt x="1242" y="5"/>
                    </a:lnTo>
                    <a:lnTo>
                      <a:pt x="1251" y="1"/>
                    </a:lnTo>
                    <a:lnTo>
                      <a:pt x="1258" y="0"/>
                    </a:lnTo>
                    <a:lnTo>
                      <a:pt x="1265" y="0"/>
                    </a:lnTo>
                    <a:lnTo>
                      <a:pt x="1319" y="1"/>
                    </a:lnTo>
                    <a:lnTo>
                      <a:pt x="1376" y="3"/>
                    </a:lnTo>
                    <a:lnTo>
                      <a:pt x="1431" y="5"/>
                    </a:lnTo>
                    <a:lnTo>
                      <a:pt x="1552" y="0"/>
                    </a:lnTo>
                    <a:lnTo>
                      <a:pt x="1558" y="0"/>
                    </a:lnTo>
                    <a:lnTo>
                      <a:pt x="1563" y="1"/>
                    </a:lnTo>
                    <a:lnTo>
                      <a:pt x="1567" y="5"/>
                    </a:lnTo>
                    <a:lnTo>
                      <a:pt x="1568" y="9"/>
                    </a:lnTo>
                    <a:lnTo>
                      <a:pt x="1570" y="12"/>
                    </a:lnTo>
                    <a:lnTo>
                      <a:pt x="1570" y="18"/>
                    </a:lnTo>
                    <a:lnTo>
                      <a:pt x="1568" y="33"/>
                    </a:lnTo>
                    <a:lnTo>
                      <a:pt x="1565" y="42"/>
                    </a:lnTo>
                    <a:lnTo>
                      <a:pt x="1558" y="46"/>
                    </a:lnTo>
                    <a:lnTo>
                      <a:pt x="1549" y="47"/>
                    </a:lnTo>
                    <a:lnTo>
                      <a:pt x="1540" y="47"/>
                    </a:lnTo>
                    <a:lnTo>
                      <a:pt x="1501" y="55"/>
                    </a:lnTo>
                    <a:lnTo>
                      <a:pt x="1469" y="68"/>
                    </a:lnTo>
                    <a:lnTo>
                      <a:pt x="1442" y="86"/>
                    </a:lnTo>
                    <a:lnTo>
                      <a:pt x="1419" y="106"/>
                    </a:lnTo>
                    <a:lnTo>
                      <a:pt x="1399" y="132"/>
                    </a:lnTo>
                    <a:lnTo>
                      <a:pt x="1381" y="159"/>
                    </a:lnTo>
                    <a:lnTo>
                      <a:pt x="1363" y="189"/>
                    </a:lnTo>
                    <a:lnTo>
                      <a:pt x="1363" y="189"/>
                    </a:lnTo>
                    <a:lnTo>
                      <a:pt x="845" y="1115"/>
                    </a:lnTo>
                    <a:lnTo>
                      <a:pt x="839" y="1126"/>
                    </a:lnTo>
                    <a:lnTo>
                      <a:pt x="830" y="1135"/>
                    </a:lnTo>
                    <a:lnTo>
                      <a:pt x="822" y="1143"/>
                    </a:lnTo>
                    <a:lnTo>
                      <a:pt x="807" y="1145"/>
                    </a:lnTo>
                    <a:lnTo>
                      <a:pt x="795" y="1143"/>
                    </a:lnTo>
                    <a:lnTo>
                      <a:pt x="789" y="1137"/>
                    </a:lnTo>
                    <a:lnTo>
                      <a:pt x="784" y="1123"/>
                    </a:lnTo>
                    <a:lnTo>
                      <a:pt x="782" y="1102"/>
                    </a:lnTo>
                    <a:lnTo>
                      <a:pt x="724" y="280"/>
                    </a:lnTo>
                    <a:lnTo>
                      <a:pt x="258" y="1112"/>
                    </a:lnTo>
                    <a:lnTo>
                      <a:pt x="249" y="1126"/>
                    </a:lnTo>
                    <a:lnTo>
                      <a:pt x="240" y="1137"/>
                    </a:lnTo>
                    <a:lnTo>
                      <a:pt x="232" y="1143"/>
                    </a:lnTo>
                    <a:lnTo>
                      <a:pt x="221" y="1145"/>
                    </a:lnTo>
                    <a:lnTo>
                      <a:pt x="208" y="1143"/>
                    </a:lnTo>
                    <a:lnTo>
                      <a:pt x="199" y="1135"/>
                    </a:lnTo>
                    <a:lnTo>
                      <a:pt x="196" y="1121"/>
                    </a:lnTo>
                    <a:lnTo>
                      <a:pt x="194" y="1102"/>
                    </a:lnTo>
                    <a:lnTo>
                      <a:pt x="125" y="110"/>
                    </a:lnTo>
                    <a:lnTo>
                      <a:pt x="123" y="91"/>
                    </a:lnTo>
                    <a:lnTo>
                      <a:pt x="119" y="77"/>
                    </a:lnTo>
                    <a:lnTo>
                      <a:pt x="114" y="66"/>
                    </a:lnTo>
                    <a:lnTo>
                      <a:pt x="105" y="58"/>
                    </a:lnTo>
                    <a:lnTo>
                      <a:pt x="91" y="53"/>
                    </a:lnTo>
                    <a:lnTo>
                      <a:pt x="69" y="49"/>
                    </a:lnTo>
                    <a:lnTo>
                      <a:pt x="41" y="47"/>
                    </a:lnTo>
                    <a:lnTo>
                      <a:pt x="23" y="47"/>
                    </a:lnTo>
                    <a:lnTo>
                      <a:pt x="11" y="46"/>
                    </a:lnTo>
                    <a:lnTo>
                      <a:pt x="3" y="40"/>
                    </a:lnTo>
                    <a:lnTo>
                      <a:pt x="0" y="31"/>
                    </a:lnTo>
                    <a:lnTo>
                      <a:pt x="2" y="14"/>
                    </a:ln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7"/>
              <p:cNvSpPr>
                <a:spLocks/>
              </p:cNvSpPr>
              <p:nvPr/>
            </p:nvSpPr>
            <p:spPr bwMode="auto">
              <a:xfrm>
                <a:off x="2110" y="3170"/>
                <a:ext cx="367" cy="1625"/>
              </a:xfrm>
              <a:custGeom>
                <a:avLst/>
                <a:gdLst/>
                <a:ahLst/>
                <a:cxnLst>
                  <a:cxn ang="0">
                    <a:pos x="354" y="0"/>
                  </a:cxn>
                  <a:cxn ang="0">
                    <a:pos x="361" y="3"/>
                  </a:cxn>
                  <a:cxn ang="0">
                    <a:pos x="365" y="12"/>
                  </a:cxn>
                  <a:cxn ang="0">
                    <a:pos x="367" y="18"/>
                  </a:cxn>
                  <a:cxn ang="0">
                    <a:pos x="365" y="22"/>
                  </a:cxn>
                  <a:cxn ang="0">
                    <a:pos x="361" y="27"/>
                  </a:cxn>
                  <a:cxn ang="0">
                    <a:pos x="351" y="36"/>
                  </a:cxn>
                  <a:cxn ang="0">
                    <a:pos x="290" y="106"/>
                  </a:cxn>
                  <a:cxn ang="0">
                    <a:pos x="205" y="245"/>
                  </a:cxn>
                  <a:cxn ang="0">
                    <a:pos x="144" y="398"/>
                  </a:cxn>
                  <a:cxn ang="0">
                    <a:pos x="108" y="559"/>
                  </a:cxn>
                  <a:cxn ang="0">
                    <a:pos x="92" y="728"/>
                  </a:cxn>
                  <a:cxn ang="0">
                    <a:pos x="92" y="882"/>
                  </a:cxn>
                  <a:cxn ang="0">
                    <a:pos x="103" y="1025"/>
                  </a:cxn>
                  <a:cxn ang="0">
                    <a:pos x="131" y="1172"/>
                  </a:cxn>
                  <a:cxn ang="0">
                    <a:pos x="176" y="1317"/>
                  </a:cxn>
                  <a:cxn ang="0">
                    <a:pos x="246" y="1453"/>
                  </a:cxn>
                  <a:cxn ang="0">
                    <a:pos x="338" y="1574"/>
                  </a:cxn>
                  <a:cxn ang="0">
                    <a:pos x="360" y="1598"/>
                  </a:cxn>
                  <a:cxn ang="0">
                    <a:pos x="367" y="1607"/>
                  </a:cxn>
                  <a:cxn ang="0">
                    <a:pos x="367" y="1611"/>
                  </a:cxn>
                  <a:cxn ang="0">
                    <a:pos x="363" y="1620"/>
                  </a:cxn>
                  <a:cxn ang="0">
                    <a:pos x="354" y="1625"/>
                  </a:cxn>
                  <a:cxn ang="0">
                    <a:pos x="342" y="1623"/>
                  </a:cxn>
                  <a:cxn ang="0">
                    <a:pos x="308" y="1598"/>
                  </a:cxn>
                  <a:cxn ang="0">
                    <a:pos x="256" y="1548"/>
                  </a:cxn>
                  <a:cxn ang="0">
                    <a:pos x="196" y="1475"/>
                  </a:cxn>
                  <a:cxn ang="0">
                    <a:pos x="133" y="1376"/>
                  </a:cxn>
                  <a:cxn ang="0">
                    <a:pos x="66" y="1227"/>
                  </a:cxn>
                  <a:cxn ang="0">
                    <a:pos x="19" y="1045"/>
                  </a:cxn>
                  <a:cxn ang="0">
                    <a:pos x="1" y="882"/>
                  </a:cxn>
                  <a:cxn ang="0">
                    <a:pos x="1" y="741"/>
                  </a:cxn>
                  <a:cxn ang="0">
                    <a:pos x="19" y="581"/>
                  </a:cxn>
                  <a:cxn ang="0">
                    <a:pos x="64" y="407"/>
                  </a:cxn>
                  <a:cxn ang="0">
                    <a:pos x="128" y="258"/>
                  </a:cxn>
                  <a:cxn ang="0">
                    <a:pos x="190" y="157"/>
                  </a:cxn>
                  <a:cxn ang="0">
                    <a:pos x="253" y="80"/>
                  </a:cxn>
                  <a:cxn ang="0">
                    <a:pos x="306" y="29"/>
                  </a:cxn>
                  <a:cxn ang="0">
                    <a:pos x="340" y="3"/>
                  </a:cxn>
                </a:cxnLst>
                <a:rect l="0" t="0" r="r" b="b"/>
                <a:pathLst>
                  <a:path w="367" h="1625">
                    <a:moveTo>
                      <a:pt x="349" y="0"/>
                    </a:moveTo>
                    <a:lnTo>
                      <a:pt x="354" y="0"/>
                    </a:lnTo>
                    <a:lnTo>
                      <a:pt x="358" y="1"/>
                    </a:lnTo>
                    <a:lnTo>
                      <a:pt x="361" y="3"/>
                    </a:lnTo>
                    <a:lnTo>
                      <a:pt x="363" y="7"/>
                    </a:lnTo>
                    <a:lnTo>
                      <a:pt x="365" y="12"/>
                    </a:lnTo>
                    <a:lnTo>
                      <a:pt x="367" y="18"/>
                    </a:lnTo>
                    <a:lnTo>
                      <a:pt x="367" y="18"/>
                    </a:lnTo>
                    <a:lnTo>
                      <a:pt x="367" y="20"/>
                    </a:lnTo>
                    <a:lnTo>
                      <a:pt x="365" y="22"/>
                    </a:lnTo>
                    <a:lnTo>
                      <a:pt x="363" y="25"/>
                    </a:lnTo>
                    <a:lnTo>
                      <a:pt x="361" y="27"/>
                    </a:lnTo>
                    <a:lnTo>
                      <a:pt x="356" y="33"/>
                    </a:lnTo>
                    <a:lnTo>
                      <a:pt x="351" y="36"/>
                    </a:lnTo>
                    <a:lnTo>
                      <a:pt x="344" y="44"/>
                    </a:lnTo>
                    <a:lnTo>
                      <a:pt x="290" y="106"/>
                    </a:lnTo>
                    <a:lnTo>
                      <a:pt x="244" y="174"/>
                    </a:lnTo>
                    <a:lnTo>
                      <a:pt x="205" y="245"/>
                    </a:lnTo>
                    <a:lnTo>
                      <a:pt x="171" y="321"/>
                    </a:lnTo>
                    <a:lnTo>
                      <a:pt x="144" y="398"/>
                    </a:lnTo>
                    <a:lnTo>
                      <a:pt x="124" y="478"/>
                    </a:lnTo>
                    <a:lnTo>
                      <a:pt x="108" y="559"/>
                    </a:lnTo>
                    <a:lnTo>
                      <a:pt x="98" y="644"/>
                    </a:lnTo>
                    <a:lnTo>
                      <a:pt x="92" y="728"/>
                    </a:lnTo>
                    <a:lnTo>
                      <a:pt x="90" y="812"/>
                    </a:lnTo>
                    <a:lnTo>
                      <a:pt x="92" y="882"/>
                    </a:lnTo>
                    <a:lnTo>
                      <a:pt x="96" y="954"/>
                    </a:lnTo>
                    <a:lnTo>
                      <a:pt x="103" y="1025"/>
                    </a:lnTo>
                    <a:lnTo>
                      <a:pt x="115" y="1099"/>
                    </a:lnTo>
                    <a:lnTo>
                      <a:pt x="131" y="1172"/>
                    </a:lnTo>
                    <a:lnTo>
                      <a:pt x="151" y="1245"/>
                    </a:lnTo>
                    <a:lnTo>
                      <a:pt x="176" y="1317"/>
                    </a:lnTo>
                    <a:lnTo>
                      <a:pt x="208" y="1387"/>
                    </a:lnTo>
                    <a:lnTo>
                      <a:pt x="246" y="1453"/>
                    </a:lnTo>
                    <a:lnTo>
                      <a:pt x="288" y="1515"/>
                    </a:lnTo>
                    <a:lnTo>
                      <a:pt x="338" y="1574"/>
                    </a:lnTo>
                    <a:lnTo>
                      <a:pt x="352" y="1589"/>
                    </a:lnTo>
                    <a:lnTo>
                      <a:pt x="360" y="1598"/>
                    </a:lnTo>
                    <a:lnTo>
                      <a:pt x="365" y="1603"/>
                    </a:lnTo>
                    <a:lnTo>
                      <a:pt x="367" y="1607"/>
                    </a:lnTo>
                    <a:lnTo>
                      <a:pt x="367" y="1611"/>
                    </a:lnTo>
                    <a:lnTo>
                      <a:pt x="367" y="1611"/>
                    </a:lnTo>
                    <a:lnTo>
                      <a:pt x="365" y="1616"/>
                    </a:lnTo>
                    <a:lnTo>
                      <a:pt x="363" y="1620"/>
                    </a:lnTo>
                    <a:lnTo>
                      <a:pt x="360" y="1623"/>
                    </a:lnTo>
                    <a:lnTo>
                      <a:pt x="354" y="1625"/>
                    </a:lnTo>
                    <a:lnTo>
                      <a:pt x="349" y="1625"/>
                    </a:lnTo>
                    <a:lnTo>
                      <a:pt x="342" y="1623"/>
                    </a:lnTo>
                    <a:lnTo>
                      <a:pt x="328" y="1612"/>
                    </a:lnTo>
                    <a:lnTo>
                      <a:pt x="308" y="1598"/>
                    </a:lnTo>
                    <a:lnTo>
                      <a:pt x="283" y="1576"/>
                    </a:lnTo>
                    <a:lnTo>
                      <a:pt x="256" y="1548"/>
                    </a:lnTo>
                    <a:lnTo>
                      <a:pt x="226" y="1513"/>
                    </a:lnTo>
                    <a:lnTo>
                      <a:pt x="196" y="1475"/>
                    </a:lnTo>
                    <a:lnTo>
                      <a:pt x="164" y="1429"/>
                    </a:lnTo>
                    <a:lnTo>
                      <a:pt x="133" y="1376"/>
                    </a:lnTo>
                    <a:lnTo>
                      <a:pt x="103" y="1319"/>
                    </a:lnTo>
                    <a:lnTo>
                      <a:pt x="66" y="1227"/>
                    </a:lnTo>
                    <a:lnTo>
                      <a:pt x="37" y="1135"/>
                    </a:lnTo>
                    <a:lnTo>
                      <a:pt x="19" y="1045"/>
                    </a:lnTo>
                    <a:lnTo>
                      <a:pt x="7" y="961"/>
                    </a:lnTo>
                    <a:lnTo>
                      <a:pt x="1" y="882"/>
                    </a:lnTo>
                    <a:lnTo>
                      <a:pt x="0" y="812"/>
                    </a:lnTo>
                    <a:lnTo>
                      <a:pt x="1" y="741"/>
                    </a:lnTo>
                    <a:lnTo>
                      <a:pt x="7" y="664"/>
                    </a:lnTo>
                    <a:lnTo>
                      <a:pt x="19" y="581"/>
                    </a:lnTo>
                    <a:lnTo>
                      <a:pt x="37" y="495"/>
                    </a:lnTo>
                    <a:lnTo>
                      <a:pt x="64" y="407"/>
                    </a:lnTo>
                    <a:lnTo>
                      <a:pt x="98" y="317"/>
                    </a:lnTo>
                    <a:lnTo>
                      <a:pt x="128" y="258"/>
                    </a:lnTo>
                    <a:lnTo>
                      <a:pt x="158" y="203"/>
                    </a:lnTo>
                    <a:lnTo>
                      <a:pt x="190" y="157"/>
                    </a:lnTo>
                    <a:lnTo>
                      <a:pt x="222" y="115"/>
                    </a:lnTo>
                    <a:lnTo>
                      <a:pt x="253" y="80"/>
                    </a:lnTo>
                    <a:lnTo>
                      <a:pt x="281" y="51"/>
                    </a:lnTo>
                    <a:lnTo>
                      <a:pt x="306" y="29"/>
                    </a:lnTo>
                    <a:lnTo>
                      <a:pt x="326" y="12"/>
                    </a:lnTo>
                    <a:lnTo>
                      <a:pt x="340" y="3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8"/>
              <p:cNvSpPr>
                <a:spLocks noEditPoints="1"/>
              </p:cNvSpPr>
              <p:nvPr/>
            </p:nvSpPr>
            <p:spPr bwMode="auto">
              <a:xfrm>
                <a:off x="2639" y="3261"/>
                <a:ext cx="831" cy="1461"/>
              </a:xfrm>
              <a:custGeom>
                <a:avLst/>
                <a:gdLst/>
                <a:ahLst/>
                <a:cxnLst>
                  <a:cxn ang="0">
                    <a:pos x="410" y="1103"/>
                  </a:cxn>
                  <a:cxn ang="0">
                    <a:pos x="556" y="1031"/>
                  </a:cxn>
                  <a:cxn ang="0">
                    <a:pos x="658" y="910"/>
                  </a:cxn>
                  <a:cxn ang="0">
                    <a:pos x="715" y="765"/>
                  </a:cxn>
                  <a:cxn ang="0">
                    <a:pos x="724" y="622"/>
                  </a:cxn>
                  <a:cxn ang="0">
                    <a:pos x="679" y="518"/>
                  </a:cxn>
                  <a:cxn ang="0">
                    <a:pos x="592" y="457"/>
                  </a:cxn>
                  <a:cxn ang="0">
                    <a:pos x="476" y="442"/>
                  </a:cxn>
                  <a:cxn ang="0">
                    <a:pos x="317" y="496"/>
                  </a:cxn>
                  <a:cxn ang="0">
                    <a:pos x="201" y="600"/>
                  </a:cxn>
                  <a:cxn ang="0">
                    <a:pos x="130" y="740"/>
                  </a:cxn>
                  <a:cxn ang="0">
                    <a:pos x="105" y="888"/>
                  </a:cxn>
                  <a:cxn ang="0">
                    <a:pos x="132" y="1006"/>
                  </a:cxn>
                  <a:cxn ang="0">
                    <a:pos x="198" y="1077"/>
                  </a:cxn>
                  <a:cxn ang="0">
                    <a:pos x="283" y="1110"/>
                  </a:cxn>
                  <a:cxn ang="0">
                    <a:pos x="602" y="0"/>
                  </a:cxn>
                  <a:cxn ang="0">
                    <a:pos x="615" y="6"/>
                  </a:cxn>
                  <a:cxn ang="0">
                    <a:pos x="618" y="13"/>
                  </a:cxn>
                  <a:cxn ang="0">
                    <a:pos x="618" y="19"/>
                  </a:cxn>
                  <a:cxn ang="0">
                    <a:pos x="615" y="31"/>
                  </a:cxn>
                  <a:cxn ang="0">
                    <a:pos x="528" y="408"/>
                  </a:cxn>
                  <a:cxn ang="0">
                    <a:pos x="677" y="448"/>
                  </a:cxn>
                  <a:cxn ang="0">
                    <a:pos x="773" y="529"/>
                  </a:cxn>
                  <a:cxn ang="0">
                    <a:pos x="822" y="630"/>
                  </a:cxn>
                  <a:cxn ang="0">
                    <a:pos x="823" y="767"/>
                  </a:cxn>
                  <a:cxn ang="0">
                    <a:pos x="734" y="951"/>
                  </a:cxn>
                  <a:cxn ang="0">
                    <a:pos x="563" y="1088"/>
                  </a:cxn>
                  <a:cxn ang="0">
                    <a:pos x="346" y="1149"/>
                  </a:cxn>
                  <a:cxn ang="0">
                    <a:pos x="278" y="1422"/>
                  </a:cxn>
                  <a:cxn ang="0">
                    <a:pos x="269" y="1455"/>
                  </a:cxn>
                  <a:cxn ang="0">
                    <a:pos x="258" y="1461"/>
                  </a:cxn>
                  <a:cxn ang="0">
                    <a:pos x="244" y="1461"/>
                  </a:cxn>
                  <a:cxn ang="0">
                    <a:pos x="237" y="1453"/>
                  </a:cxn>
                  <a:cxn ang="0">
                    <a:pos x="235" y="1435"/>
                  </a:cxn>
                  <a:cxn ang="0">
                    <a:pos x="251" y="1369"/>
                  </a:cxn>
                  <a:cxn ang="0">
                    <a:pos x="287" y="1224"/>
                  </a:cxn>
                  <a:cxn ang="0">
                    <a:pos x="189" y="1123"/>
                  </a:cxn>
                  <a:cxn ang="0">
                    <a:pos x="64" y="1037"/>
                  </a:cxn>
                  <a:cxn ang="0">
                    <a:pos x="5" y="905"/>
                  </a:cxn>
                  <a:cxn ang="0">
                    <a:pos x="23" y="736"/>
                  </a:cxn>
                  <a:cxn ang="0">
                    <a:pos x="125" y="575"/>
                  </a:cxn>
                  <a:cxn ang="0">
                    <a:pos x="289" y="457"/>
                  </a:cxn>
                  <a:cxn ang="0">
                    <a:pos x="485" y="408"/>
                  </a:cxn>
                  <a:cxn ang="0">
                    <a:pos x="586" y="6"/>
                  </a:cxn>
                </a:cxnLst>
                <a:rect l="0" t="0" r="r" b="b"/>
                <a:pathLst>
                  <a:path w="831" h="1461">
                    <a:moveTo>
                      <a:pt x="517" y="442"/>
                    </a:moveTo>
                    <a:lnTo>
                      <a:pt x="353" y="1112"/>
                    </a:lnTo>
                    <a:lnTo>
                      <a:pt x="410" y="1103"/>
                    </a:lnTo>
                    <a:lnTo>
                      <a:pt x="463" y="1087"/>
                    </a:lnTo>
                    <a:lnTo>
                      <a:pt x="511" y="1061"/>
                    </a:lnTo>
                    <a:lnTo>
                      <a:pt x="556" y="1031"/>
                    </a:lnTo>
                    <a:lnTo>
                      <a:pt x="595" y="995"/>
                    </a:lnTo>
                    <a:lnTo>
                      <a:pt x="629" y="954"/>
                    </a:lnTo>
                    <a:lnTo>
                      <a:pt x="658" y="910"/>
                    </a:lnTo>
                    <a:lnTo>
                      <a:pt x="683" y="865"/>
                    </a:lnTo>
                    <a:lnTo>
                      <a:pt x="700" y="815"/>
                    </a:lnTo>
                    <a:lnTo>
                      <a:pt x="715" y="765"/>
                    </a:lnTo>
                    <a:lnTo>
                      <a:pt x="724" y="716"/>
                    </a:lnTo>
                    <a:lnTo>
                      <a:pt x="725" y="668"/>
                    </a:lnTo>
                    <a:lnTo>
                      <a:pt x="724" y="622"/>
                    </a:lnTo>
                    <a:lnTo>
                      <a:pt x="713" y="582"/>
                    </a:lnTo>
                    <a:lnTo>
                      <a:pt x="699" y="547"/>
                    </a:lnTo>
                    <a:lnTo>
                      <a:pt x="679" y="518"/>
                    </a:lnTo>
                    <a:lnTo>
                      <a:pt x="654" y="492"/>
                    </a:lnTo>
                    <a:lnTo>
                      <a:pt x="624" y="474"/>
                    </a:lnTo>
                    <a:lnTo>
                      <a:pt x="592" y="457"/>
                    </a:lnTo>
                    <a:lnTo>
                      <a:pt x="556" y="448"/>
                    </a:lnTo>
                    <a:lnTo>
                      <a:pt x="517" y="442"/>
                    </a:lnTo>
                    <a:close/>
                    <a:moveTo>
                      <a:pt x="476" y="442"/>
                    </a:moveTo>
                    <a:lnTo>
                      <a:pt x="419" y="453"/>
                    </a:lnTo>
                    <a:lnTo>
                      <a:pt x="365" y="470"/>
                    </a:lnTo>
                    <a:lnTo>
                      <a:pt x="317" y="496"/>
                    </a:lnTo>
                    <a:lnTo>
                      <a:pt x="274" y="525"/>
                    </a:lnTo>
                    <a:lnTo>
                      <a:pt x="235" y="562"/>
                    </a:lnTo>
                    <a:lnTo>
                      <a:pt x="201" y="600"/>
                    </a:lnTo>
                    <a:lnTo>
                      <a:pt x="173" y="644"/>
                    </a:lnTo>
                    <a:lnTo>
                      <a:pt x="148" y="692"/>
                    </a:lnTo>
                    <a:lnTo>
                      <a:pt x="130" y="740"/>
                    </a:lnTo>
                    <a:lnTo>
                      <a:pt x="116" y="789"/>
                    </a:lnTo>
                    <a:lnTo>
                      <a:pt x="109" y="839"/>
                    </a:lnTo>
                    <a:lnTo>
                      <a:pt x="105" y="888"/>
                    </a:lnTo>
                    <a:lnTo>
                      <a:pt x="109" y="932"/>
                    </a:lnTo>
                    <a:lnTo>
                      <a:pt x="118" y="973"/>
                    </a:lnTo>
                    <a:lnTo>
                      <a:pt x="132" y="1006"/>
                    </a:lnTo>
                    <a:lnTo>
                      <a:pt x="151" y="1035"/>
                    </a:lnTo>
                    <a:lnTo>
                      <a:pt x="173" y="1059"/>
                    </a:lnTo>
                    <a:lnTo>
                      <a:pt x="198" y="1077"/>
                    </a:lnTo>
                    <a:lnTo>
                      <a:pt x="226" y="1092"/>
                    </a:lnTo>
                    <a:lnTo>
                      <a:pt x="255" y="1103"/>
                    </a:lnTo>
                    <a:lnTo>
                      <a:pt x="283" y="1110"/>
                    </a:lnTo>
                    <a:lnTo>
                      <a:pt x="314" y="1112"/>
                    </a:lnTo>
                    <a:lnTo>
                      <a:pt x="476" y="442"/>
                    </a:lnTo>
                    <a:close/>
                    <a:moveTo>
                      <a:pt x="602" y="0"/>
                    </a:moveTo>
                    <a:lnTo>
                      <a:pt x="608" y="2"/>
                    </a:lnTo>
                    <a:lnTo>
                      <a:pt x="611" y="2"/>
                    </a:lnTo>
                    <a:lnTo>
                      <a:pt x="615" y="6"/>
                    </a:lnTo>
                    <a:lnTo>
                      <a:pt x="617" y="8"/>
                    </a:lnTo>
                    <a:lnTo>
                      <a:pt x="618" y="11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7"/>
                    </a:lnTo>
                    <a:lnTo>
                      <a:pt x="618" y="19"/>
                    </a:lnTo>
                    <a:lnTo>
                      <a:pt x="618" y="22"/>
                    </a:lnTo>
                    <a:lnTo>
                      <a:pt x="617" y="28"/>
                    </a:lnTo>
                    <a:lnTo>
                      <a:pt x="615" y="31"/>
                    </a:lnTo>
                    <a:lnTo>
                      <a:pt x="615" y="37"/>
                    </a:lnTo>
                    <a:lnTo>
                      <a:pt x="615" y="39"/>
                    </a:lnTo>
                    <a:lnTo>
                      <a:pt x="528" y="408"/>
                    </a:lnTo>
                    <a:lnTo>
                      <a:pt x="583" y="415"/>
                    </a:lnTo>
                    <a:lnTo>
                      <a:pt x="633" y="430"/>
                    </a:lnTo>
                    <a:lnTo>
                      <a:pt x="677" y="448"/>
                    </a:lnTo>
                    <a:lnTo>
                      <a:pt x="715" y="472"/>
                    </a:lnTo>
                    <a:lnTo>
                      <a:pt x="747" y="498"/>
                    </a:lnTo>
                    <a:lnTo>
                      <a:pt x="773" y="529"/>
                    </a:lnTo>
                    <a:lnTo>
                      <a:pt x="795" y="562"/>
                    </a:lnTo>
                    <a:lnTo>
                      <a:pt x="811" y="595"/>
                    </a:lnTo>
                    <a:lnTo>
                      <a:pt x="822" y="630"/>
                    </a:lnTo>
                    <a:lnTo>
                      <a:pt x="829" y="666"/>
                    </a:lnTo>
                    <a:lnTo>
                      <a:pt x="831" y="701"/>
                    </a:lnTo>
                    <a:lnTo>
                      <a:pt x="823" y="767"/>
                    </a:lnTo>
                    <a:lnTo>
                      <a:pt x="804" y="831"/>
                    </a:lnTo>
                    <a:lnTo>
                      <a:pt x="773" y="892"/>
                    </a:lnTo>
                    <a:lnTo>
                      <a:pt x="734" y="951"/>
                    </a:lnTo>
                    <a:lnTo>
                      <a:pt x="684" y="1004"/>
                    </a:lnTo>
                    <a:lnTo>
                      <a:pt x="627" y="1050"/>
                    </a:lnTo>
                    <a:lnTo>
                      <a:pt x="563" y="1088"/>
                    </a:lnTo>
                    <a:lnTo>
                      <a:pt x="495" y="1120"/>
                    </a:lnTo>
                    <a:lnTo>
                      <a:pt x="422" y="1140"/>
                    </a:lnTo>
                    <a:lnTo>
                      <a:pt x="346" y="1149"/>
                    </a:lnTo>
                    <a:lnTo>
                      <a:pt x="287" y="1389"/>
                    </a:lnTo>
                    <a:lnTo>
                      <a:pt x="283" y="1404"/>
                    </a:lnTo>
                    <a:lnTo>
                      <a:pt x="278" y="1422"/>
                    </a:lnTo>
                    <a:lnTo>
                      <a:pt x="274" y="1437"/>
                    </a:lnTo>
                    <a:lnTo>
                      <a:pt x="271" y="1450"/>
                    </a:lnTo>
                    <a:lnTo>
                      <a:pt x="269" y="1455"/>
                    </a:lnTo>
                    <a:lnTo>
                      <a:pt x="266" y="1459"/>
                    </a:lnTo>
                    <a:lnTo>
                      <a:pt x="262" y="1461"/>
                    </a:lnTo>
                    <a:lnTo>
                      <a:pt x="258" y="1461"/>
                    </a:lnTo>
                    <a:lnTo>
                      <a:pt x="251" y="1461"/>
                    </a:lnTo>
                    <a:lnTo>
                      <a:pt x="248" y="1461"/>
                    </a:lnTo>
                    <a:lnTo>
                      <a:pt x="244" y="1461"/>
                    </a:lnTo>
                    <a:lnTo>
                      <a:pt x="242" y="1459"/>
                    </a:lnTo>
                    <a:lnTo>
                      <a:pt x="239" y="1457"/>
                    </a:lnTo>
                    <a:lnTo>
                      <a:pt x="237" y="1453"/>
                    </a:lnTo>
                    <a:lnTo>
                      <a:pt x="235" y="1450"/>
                    </a:lnTo>
                    <a:lnTo>
                      <a:pt x="233" y="1442"/>
                    </a:lnTo>
                    <a:lnTo>
                      <a:pt x="235" y="1435"/>
                    </a:lnTo>
                    <a:lnTo>
                      <a:pt x="239" y="1420"/>
                    </a:lnTo>
                    <a:lnTo>
                      <a:pt x="244" y="1398"/>
                    </a:lnTo>
                    <a:lnTo>
                      <a:pt x="251" y="1369"/>
                    </a:lnTo>
                    <a:lnTo>
                      <a:pt x="260" y="1336"/>
                    </a:lnTo>
                    <a:lnTo>
                      <a:pt x="269" y="1299"/>
                    </a:lnTo>
                    <a:lnTo>
                      <a:pt x="287" y="1224"/>
                    </a:lnTo>
                    <a:lnTo>
                      <a:pt x="303" y="1149"/>
                    </a:lnTo>
                    <a:lnTo>
                      <a:pt x="242" y="1140"/>
                    </a:lnTo>
                    <a:lnTo>
                      <a:pt x="189" y="1123"/>
                    </a:lnTo>
                    <a:lnTo>
                      <a:pt x="141" y="1101"/>
                    </a:lnTo>
                    <a:lnTo>
                      <a:pt x="98" y="1072"/>
                    </a:lnTo>
                    <a:lnTo>
                      <a:pt x="64" y="1037"/>
                    </a:lnTo>
                    <a:lnTo>
                      <a:pt x="37" y="997"/>
                    </a:lnTo>
                    <a:lnTo>
                      <a:pt x="18" y="953"/>
                    </a:lnTo>
                    <a:lnTo>
                      <a:pt x="5" y="905"/>
                    </a:lnTo>
                    <a:lnTo>
                      <a:pt x="0" y="855"/>
                    </a:lnTo>
                    <a:lnTo>
                      <a:pt x="7" y="795"/>
                    </a:lnTo>
                    <a:lnTo>
                      <a:pt x="23" y="736"/>
                    </a:lnTo>
                    <a:lnTo>
                      <a:pt x="48" y="679"/>
                    </a:lnTo>
                    <a:lnTo>
                      <a:pt x="84" y="624"/>
                    </a:lnTo>
                    <a:lnTo>
                      <a:pt x="125" y="575"/>
                    </a:lnTo>
                    <a:lnTo>
                      <a:pt x="175" y="529"/>
                    </a:lnTo>
                    <a:lnTo>
                      <a:pt x="228" y="490"/>
                    </a:lnTo>
                    <a:lnTo>
                      <a:pt x="289" y="457"/>
                    </a:lnTo>
                    <a:lnTo>
                      <a:pt x="351" y="431"/>
                    </a:lnTo>
                    <a:lnTo>
                      <a:pt x="417" y="415"/>
                    </a:lnTo>
                    <a:lnTo>
                      <a:pt x="485" y="408"/>
                    </a:lnTo>
                    <a:lnTo>
                      <a:pt x="577" y="31"/>
                    </a:lnTo>
                    <a:lnTo>
                      <a:pt x="581" y="15"/>
                    </a:lnTo>
                    <a:lnTo>
                      <a:pt x="586" y="6"/>
                    </a:lnTo>
                    <a:lnTo>
                      <a:pt x="592" y="2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9"/>
              <p:cNvSpPr>
                <a:spLocks noEditPoints="1"/>
              </p:cNvSpPr>
              <p:nvPr/>
            </p:nvSpPr>
            <p:spPr bwMode="auto">
              <a:xfrm>
                <a:off x="3633" y="3689"/>
                <a:ext cx="172" cy="1014"/>
              </a:xfrm>
              <a:custGeom>
                <a:avLst/>
                <a:gdLst/>
                <a:ahLst/>
                <a:cxnLst>
                  <a:cxn ang="0">
                    <a:pos x="107" y="532"/>
                  </a:cxn>
                  <a:cxn ang="0">
                    <a:pos x="141" y="556"/>
                  </a:cxn>
                  <a:cxn ang="0">
                    <a:pos x="161" y="594"/>
                  </a:cxn>
                  <a:cxn ang="0">
                    <a:pos x="170" y="638"/>
                  </a:cxn>
                  <a:cxn ang="0">
                    <a:pos x="172" y="679"/>
                  </a:cxn>
                  <a:cxn ang="0">
                    <a:pos x="170" y="750"/>
                  </a:cxn>
                  <a:cxn ang="0">
                    <a:pos x="147" y="848"/>
                  </a:cxn>
                  <a:cxn ang="0">
                    <a:pos x="113" y="926"/>
                  </a:cxn>
                  <a:cxn ang="0">
                    <a:pos x="77" y="981"/>
                  </a:cxn>
                  <a:cxn ang="0">
                    <a:pos x="49" y="1011"/>
                  </a:cxn>
                  <a:cxn ang="0">
                    <a:pos x="36" y="1014"/>
                  </a:cxn>
                  <a:cxn ang="0">
                    <a:pos x="29" y="1007"/>
                  </a:cxn>
                  <a:cxn ang="0">
                    <a:pos x="25" y="996"/>
                  </a:cxn>
                  <a:cxn ang="0">
                    <a:pos x="25" y="992"/>
                  </a:cxn>
                  <a:cxn ang="0">
                    <a:pos x="27" y="987"/>
                  </a:cxn>
                  <a:cxn ang="0">
                    <a:pos x="33" y="980"/>
                  </a:cxn>
                  <a:cxn ang="0">
                    <a:pos x="74" y="923"/>
                  </a:cxn>
                  <a:cxn ang="0">
                    <a:pos x="118" y="824"/>
                  </a:cxn>
                  <a:cxn ang="0">
                    <a:pos x="136" y="739"/>
                  </a:cxn>
                  <a:cxn ang="0">
                    <a:pos x="138" y="682"/>
                  </a:cxn>
                  <a:cxn ang="0">
                    <a:pos x="123" y="692"/>
                  </a:cxn>
                  <a:cxn ang="0">
                    <a:pos x="99" y="697"/>
                  </a:cxn>
                  <a:cxn ang="0">
                    <a:pos x="91" y="701"/>
                  </a:cxn>
                  <a:cxn ang="0">
                    <a:pos x="59" y="697"/>
                  </a:cxn>
                  <a:cxn ang="0">
                    <a:pos x="22" y="673"/>
                  </a:cxn>
                  <a:cxn ang="0">
                    <a:pos x="4" y="635"/>
                  </a:cxn>
                  <a:cxn ang="0">
                    <a:pos x="4" y="592"/>
                  </a:cxn>
                  <a:cxn ang="0">
                    <a:pos x="22" y="556"/>
                  </a:cxn>
                  <a:cxn ang="0">
                    <a:pos x="59" y="532"/>
                  </a:cxn>
                  <a:cxn ang="0">
                    <a:pos x="86" y="0"/>
                  </a:cxn>
                  <a:cxn ang="0">
                    <a:pos x="134" y="16"/>
                  </a:cxn>
                  <a:cxn ang="0">
                    <a:pos x="163" y="59"/>
                  </a:cxn>
                  <a:cxn ang="0">
                    <a:pos x="163" y="114"/>
                  </a:cxn>
                  <a:cxn ang="0">
                    <a:pos x="134" y="154"/>
                  </a:cxn>
                  <a:cxn ang="0">
                    <a:pos x="86" y="170"/>
                  </a:cxn>
                  <a:cxn ang="0">
                    <a:pos x="34" y="154"/>
                  </a:cxn>
                  <a:cxn ang="0">
                    <a:pos x="6" y="114"/>
                  </a:cxn>
                  <a:cxn ang="0">
                    <a:pos x="6" y="59"/>
                  </a:cxn>
                  <a:cxn ang="0">
                    <a:pos x="34" y="16"/>
                  </a:cxn>
                  <a:cxn ang="0">
                    <a:pos x="86" y="0"/>
                  </a:cxn>
                </a:cxnLst>
                <a:rect l="0" t="0" r="r" b="b"/>
                <a:pathLst>
                  <a:path w="172" h="1014">
                    <a:moveTo>
                      <a:pt x="86" y="528"/>
                    </a:moveTo>
                    <a:lnTo>
                      <a:pt x="107" y="532"/>
                    </a:lnTo>
                    <a:lnTo>
                      <a:pt x="127" y="541"/>
                    </a:lnTo>
                    <a:lnTo>
                      <a:pt x="141" y="556"/>
                    </a:lnTo>
                    <a:lnTo>
                      <a:pt x="152" y="574"/>
                    </a:lnTo>
                    <a:lnTo>
                      <a:pt x="161" y="594"/>
                    </a:lnTo>
                    <a:lnTo>
                      <a:pt x="166" y="616"/>
                    </a:lnTo>
                    <a:lnTo>
                      <a:pt x="170" y="638"/>
                    </a:lnTo>
                    <a:lnTo>
                      <a:pt x="172" y="660"/>
                    </a:lnTo>
                    <a:lnTo>
                      <a:pt x="172" y="679"/>
                    </a:lnTo>
                    <a:lnTo>
                      <a:pt x="172" y="695"/>
                    </a:lnTo>
                    <a:lnTo>
                      <a:pt x="170" y="750"/>
                    </a:lnTo>
                    <a:lnTo>
                      <a:pt x="161" y="802"/>
                    </a:lnTo>
                    <a:lnTo>
                      <a:pt x="147" y="848"/>
                    </a:lnTo>
                    <a:lnTo>
                      <a:pt x="131" y="890"/>
                    </a:lnTo>
                    <a:lnTo>
                      <a:pt x="113" y="926"/>
                    </a:lnTo>
                    <a:lnTo>
                      <a:pt x="95" y="958"/>
                    </a:lnTo>
                    <a:lnTo>
                      <a:pt x="77" y="981"/>
                    </a:lnTo>
                    <a:lnTo>
                      <a:pt x="61" y="1000"/>
                    </a:lnTo>
                    <a:lnTo>
                      <a:pt x="49" y="1011"/>
                    </a:lnTo>
                    <a:lnTo>
                      <a:pt x="41" y="1014"/>
                    </a:lnTo>
                    <a:lnTo>
                      <a:pt x="36" y="1014"/>
                    </a:lnTo>
                    <a:lnTo>
                      <a:pt x="33" y="1011"/>
                    </a:lnTo>
                    <a:lnTo>
                      <a:pt x="29" y="1007"/>
                    </a:lnTo>
                    <a:lnTo>
                      <a:pt x="27" y="1003"/>
                    </a:lnTo>
                    <a:lnTo>
                      <a:pt x="25" y="996"/>
                    </a:lnTo>
                    <a:lnTo>
                      <a:pt x="25" y="994"/>
                    </a:lnTo>
                    <a:lnTo>
                      <a:pt x="25" y="992"/>
                    </a:lnTo>
                    <a:lnTo>
                      <a:pt x="27" y="991"/>
                    </a:lnTo>
                    <a:lnTo>
                      <a:pt x="27" y="987"/>
                    </a:lnTo>
                    <a:lnTo>
                      <a:pt x="29" y="983"/>
                    </a:lnTo>
                    <a:lnTo>
                      <a:pt x="33" y="980"/>
                    </a:lnTo>
                    <a:lnTo>
                      <a:pt x="36" y="974"/>
                    </a:lnTo>
                    <a:lnTo>
                      <a:pt x="74" y="923"/>
                    </a:lnTo>
                    <a:lnTo>
                      <a:pt x="100" y="871"/>
                    </a:lnTo>
                    <a:lnTo>
                      <a:pt x="118" y="824"/>
                    </a:lnTo>
                    <a:lnTo>
                      <a:pt x="129" y="778"/>
                    </a:lnTo>
                    <a:lnTo>
                      <a:pt x="136" y="739"/>
                    </a:lnTo>
                    <a:lnTo>
                      <a:pt x="138" y="706"/>
                    </a:lnTo>
                    <a:lnTo>
                      <a:pt x="138" y="682"/>
                    </a:lnTo>
                    <a:lnTo>
                      <a:pt x="138" y="682"/>
                    </a:lnTo>
                    <a:lnTo>
                      <a:pt x="123" y="692"/>
                    </a:lnTo>
                    <a:lnTo>
                      <a:pt x="109" y="695"/>
                    </a:lnTo>
                    <a:lnTo>
                      <a:pt x="99" y="697"/>
                    </a:lnTo>
                    <a:lnTo>
                      <a:pt x="95" y="699"/>
                    </a:lnTo>
                    <a:lnTo>
                      <a:pt x="91" y="701"/>
                    </a:lnTo>
                    <a:lnTo>
                      <a:pt x="86" y="701"/>
                    </a:lnTo>
                    <a:lnTo>
                      <a:pt x="59" y="697"/>
                    </a:lnTo>
                    <a:lnTo>
                      <a:pt x="38" y="688"/>
                    </a:lnTo>
                    <a:lnTo>
                      <a:pt x="22" y="673"/>
                    </a:lnTo>
                    <a:lnTo>
                      <a:pt x="9" y="655"/>
                    </a:lnTo>
                    <a:lnTo>
                      <a:pt x="4" y="635"/>
                    </a:lnTo>
                    <a:lnTo>
                      <a:pt x="0" y="613"/>
                    </a:lnTo>
                    <a:lnTo>
                      <a:pt x="4" y="592"/>
                    </a:lnTo>
                    <a:lnTo>
                      <a:pt x="9" y="572"/>
                    </a:lnTo>
                    <a:lnTo>
                      <a:pt x="22" y="556"/>
                    </a:lnTo>
                    <a:lnTo>
                      <a:pt x="38" y="541"/>
                    </a:lnTo>
                    <a:lnTo>
                      <a:pt x="59" y="532"/>
                    </a:lnTo>
                    <a:lnTo>
                      <a:pt x="86" y="528"/>
                    </a:lnTo>
                    <a:close/>
                    <a:moveTo>
                      <a:pt x="86" y="0"/>
                    </a:moveTo>
                    <a:lnTo>
                      <a:pt x="111" y="3"/>
                    </a:lnTo>
                    <a:lnTo>
                      <a:pt x="134" y="16"/>
                    </a:lnTo>
                    <a:lnTo>
                      <a:pt x="152" y="35"/>
                    </a:lnTo>
                    <a:lnTo>
                      <a:pt x="163" y="59"/>
                    </a:lnTo>
                    <a:lnTo>
                      <a:pt x="168" y="86"/>
                    </a:lnTo>
                    <a:lnTo>
                      <a:pt x="163" y="114"/>
                    </a:lnTo>
                    <a:lnTo>
                      <a:pt x="152" y="136"/>
                    </a:lnTo>
                    <a:lnTo>
                      <a:pt x="134" y="154"/>
                    </a:lnTo>
                    <a:lnTo>
                      <a:pt x="111" y="167"/>
                    </a:lnTo>
                    <a:lnTo>
                      <a:pt x="86" y="170"/>
                    </a:lnTo>
                    <a:lnTo>
                      <a:pt x="58" y="167"/>
                    </a:lnTo>
                    <a:lnTo>
                      <a:pt x="34" y="154"/>
                    </a:lnTo>
                    <a:lnTo>
                      <a:pt x="17" y="136"/>
                    </a:lnTo>
                    <a:lnTo>
                      <a:pt x="6" y="114"/>
                    </a:lnTo>
                    <a:lnTo>
                      <a:pt x="0" y="86"/>
                    </a:lnTo>
                    <a:lnTo>
                      <a:pt x="6" y="59"/>
                    </a:lnTo>
                    <a:lnTo>
                      <a:pt x="17" y="35"/>
                    </a:lnTo>
                    <a:lnTo>
                      <a:pt x="34" y="16"/>
                    </a:lnTo>
                    <a:lnTo>
                      <a:pt x="58" y="3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0"/>
              <p:cNvSpPr>
                <a:spLocks/>
              </p:cNvSpPr>
              <p:nvPr/>
            </p:nvSpPr>
            <p:spPr bwMode="auto">
              <a:xfrm>
                <a:off x="4270" y="3670"/>
                <a:ext cx="670" cy="736"/>
              </a:xfrm>
              <a:custGeom>
                <a:avLst/>
                <a:gdLst/>
                <a:ahLst/>
                <a:cxnLst>
                  <a:cxn ang="0">
                    <a:pos x="367" y="11"/>
                  </a:cxn>
                  <a:cxn ang="0">
                    <a:pos x="417" y="52"/>
                  </a:cxn>
                  <a:cxn ang="0">
                    <a:pos x="460" y="101"/>
                  </a:cxn>
                  <a:cxn ang="0">
                    <a:pos x="511" y="123"/>
                  </a:cxn>
                  <a:cxn ang="0">
                    <a:pos x="567" y="101"/>
                  </a:cxn>
                  <a:cxn ang="0">
                    <a:pos x="631" y="19"/>
                  </a:cxn>
                  <a:cxn ang="0">
                    <a:pos x="643" y="2"/>
                  </a:cxn>
                  <a:cxn ang="0">
                    <a:pos x="656" y="0"/>
                  </a:cxn>
                  <a:cxn ang="0">
                    <a:pos x="665" y="4"/>
                  </a:cxn>
                  <a:cxn ang="0">
                    <a:pos x="670" y="17"/>
                  </a:cxn>
                  <a:cxn ang="0">
                    <a:pos x="656" y="46"/>
                  </a:cxn>
                  <a:cxn ang="0">
                    <a:pos x="600" y="125"/>
                  </a:cxn>
                  <a:cxn ang="0">
                    <a:pos x="486" y="254"/>
                  </a:cxn>
                  <a:cxn ang="0">
                    <a:pos x="420" y="316"/>
                  </a:cxn>
                  <a:cxn ang="0">
                    <a:pos x="358" y="373"/>
                  </a:cxn>
                  <a:cxn ang="0">
                    <a:pos x="330" y="400"/>
                  </a:cxn>
                  <a:cxn ang="0">
                    <a:pos x="260" y="463"/>
                  </a:cxn>
                  <a:cxn ang="0">
                    <a:pos x="178" y="545"/>
                  </a:cxn>
                  <a:cxn ang="0">
                    <a:pos x="169" y="578"/>
                  </a:cxn>
                  <a:cxn ang="0">
                    <a:pos x="205" y="580"/>
                  </a:cxn>
                  <a:cxn ang="0">
                    <a:pos x="267" y="597"/>
                  </a:cxn>
                  <a:cxn ang="0">
                    <a:pos x="358" y="624"/>
                  </a:cxn>
                  <a:cxn ang="0">
                    <a:pos x="436" y="621"/>
                  </a:cxn>
                  <a:cxn ang="0">
                    <a:pos x="517" y="580"/>
                  </a:cxn>
                  <a:cxn ang="0">
                    <a:pos x="579" y="492"/>
                  </a:cxn>
                  <a:cxn ang="0">
                    <a:pos x="586" y="478"/>
                  </a:cxn>
                  <a:cxn ang="0">
                    <a:pos x="600" y="472"/>
                  </a:cxn>
                  <a:cxn ang="0">
                    <a:pos x="616" y="478"/>
                  </a:cxn>
                  <a:cxn ang="0">
                    <a:pos x="618" y="501"/>
                  </a:cxn>
                  <a:cxn ang="0">
                    <a:pos x="586" y="580"/>
                  </a:cxn>
                  <a:cxn ang="0">
                    <a:pos x="517" y="672"/>
                  </a:cxn>
                  <a:cxn ang="0">
                    <a:pos x="413" y="733"/>
                  </a:cxn>
                  <a:cxn ang="0">
                    <a:pos x="324" y="725"/>
                  </a:cxn>
                  <a:cxn ang="0">
                    <a:pos x="271" y="676"/>
                  </a:cxn>
                  <a:cxn ang="0">
                    <a:pos x="215" y="622"/>
                  </a:cxn>
                  <a:cxn ang="0">
                    <a:pos x="150" y="619"/>
                  </a:cxn>
                  <a:cxn ang="0">
                    <a:pos x="68" y="683"/>
                  </a:cxn>
                  <a:cxn ang="0">
                    <a:pos x="37" y="729"/>
                  </a:cxn>
                  <a:cxn ang="0">
                    <a:pos x="28" y="736"/>
                  </a:cxn>
                  <a:cxn ang="0">
                    <a:pos x="18" y="736"/>
                  </a:cxn>
                  <a:cxn ang="0">
                    <a:pos x="9" y="734"/>
                  </a:cxn>
                  <a:cxn ang="0">
                    <a:pos x="0" y="727"/>
                  </a:cxn>
                  <a:cxn ang="0">
                    <a:pos x="10" y="698"/>
                  </a:cxn>
                  <a:cxn ang="0">
                    <a:pos x="66" y="621"/>
                  </a:cxn>
                  <a:cxn ang="0">
                    <a:pos x="164" y="507"/>
                  </a:cxn>
                  <a:cxn ang="0">
                    <a:pos x="335" y="345"/>
                  </a:cxn>
                  <a:cxn ang="0">
                    <a:pos x="406" y="281"/>
                  </a:cxn>
                  <a:cxn ang="0">
                    <a:pos x="485" y="206"/>
                  </a:cxn>
                  <a:cxn ang="0">
                    <a:pos x="508" y="158"/>
                  </a:cxn>
                  <a:cxn ang="0">
                    <a:pos x="454" y="151"/>
                  </a:cxn>
                  <a:cxn ang="0">
                    <a:pos x="369" y="122"/>
                  </a:cxn>
                  <a:cxn ang="0">
                    <a:pos x="297" y="111"/>
                  </a:cxn>
                  <a:cxn ang="0">
                    <a:pos x="244" y="120"/>
                  </a:cxn>
                  <a:cxn ang="0">
                    <a:pos x="185" y="160"/>
                  </a:cxn>
                  <a:cxn ang="0">
                    <a:pos x="166" y="193"/>
                  </a:cxn>
                  <a:cxn ang="0">
                    <a:pos x="155" y="202"/>
                  </a:cxn>
                  <a:cxn ang="0">
                    <a:pos x="137" y="199"/>
                  </a:cxn>
                  <a:cxn ang="0">
                    <a:pos x="132" y="184"/>
                  </a:cxn>
                  <a:cxn ang="0">
                    <a:pos x="150" y="131"/>
                  </a:cxn>
                  <a:cxn ang="0">
                    <a:pos x="203" y="56"/>
                  </a:cxn>
                  <a:cxn ang="0">
                    <a:pos x="289" y="4"/>
                  </a:cxn>
                </a:cxnLst>
                <a:rect l="0" t="0" r="r" b="b"/>
                <a:pathLst>
                  <a:path w="670" h="736">
                    <a:moveTo>
                      <a:pt x="322" y="0"/>
                    </a:moveTo>
                    <a:lnTo>
                      <a:pt x="347" y="4"/>
                    </a:lnTo>
                    <a:lnTo>
                      <a:pt x="367" y="11"/>
                    </a:lnTo>
                    <a:lnTo>
                      <a:pt x="385" y="22"/>
                    </a:lnTo>
                    <a:lnTo>
                      <a:pt x="401" y="35"/>
                    </a:lnTo>
                    <a:lnTo>
                      <a:pt x="417" y="52"/>
                    </a:lnTo>
                    <a:lnTo>
                      <a:pt x="431" y="70"/>
                    </a:lnTo>
                    <a:lnTo>
                      <a:pt x="445" y="87"/>
                    </a:lnTo>
                    <a:lnTo>
                      <a:pt x="460" y="101"/>
                    </a:lnTo>
                    <a:lnTo>
                      <a:pt x="474" y="112"/>
                    </a:lnTo>
                    <a:lnTo>
                      <a:pt x="492" y="120"/>
                    </a:lnTo>
                    <a:lnTo>
                      <a:pt x="511" y="123"/>
                    </a:lnTo>
                    <a:lnTo>
                      <a:pt x="529" y="122"/>
                    </a:lnTo>
                    <a:lnTo>
                      <a:pt x="549" y="114"/>
                    </a:lnTo>
                    <a:lnTo>
                      <a:pt x="567" y="101"/>
                    </a:lnTo>
                    <a:lnTo>
                      <a:pt x="586" y="81"/>
                    </a:lnTo>
                    <a:lnTo>
                      <a:pt x="608" y="54"/>
                    </a:lnTo>
                    <a:lnTo>
                      <a:pt x="631" y="19"/>
                    </a:lnTo>
                    <a:lnTo>
                      <a:pt x="634" y="11"/>
                    </a:lnTo>
                    <a:lnTo>
                      <a:pt x="640" y="6"/>
                    </a:lnTo>
                    <a:lnTo>
                      <a:pt x="643" y="2"/>
                    </a:lnTo>
                    <a:lnTo>
                      <a:pt x="647" y="0"/>
                    </a:lnTo>
                    <a:lnTo>
                      <a:pt x="652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1" y="2"/>
                    </a:lnTo>
                    <a:lnTo>
                      <a:pt x="665" y="4"/>
                    </a:lnTo>
                    <a:lnTo>
                      <a:pt x="668" y="6"/>
                    </a:lnTo>
                    <a:lnTo>
                      <a:pt x="670" y="10"/>
                    </a:lnTo>
                    <a:lnTo>
                      <a:pt x="670" y="17"/>
                    </a:lnTo>
                    <a:lnTo>
                      <a:pt x="668" y="21"/>
                    </a:lnTo>
                    <a:lnTo>
                      <a:pt x="665" y="32"/>
                    </a:lnTo>
                    <a:lnTo>
                      <a:pt x="656" y="46"/>
                    </a:lnTo>
                    <a:lnTo>
                      <a:pt x="643" y="68"/>
                    </a:lnTo>
                    <a:lnTo>
                      <a:pt x="625" y="94"/>
                    </a:lnTo>
                    <a:lnTo>
                      <a:pt x="600" y="125"/>
                    </a:lnTo>
                    <a:lnTo>
                      <a:pt x="570" y="162"/>
                    </a:lnTo>
                    <a:lnTo>
                      <a:pt x="533" y="206"/>
                    </a:lnTo>
                    <a:lnTo>
                      <a:pt x="486" y="254"/>
                    </a:lnTo>
                    <a:lnTo>
                      <a:pt x="467" y="274"/>
                    </a:lnTo>
                    <a:lnTo>
                      <a:pt x="444" y="294"/>
                    </a:lnTo>
                    <a:lnTo>
                      <a:pt x="420" y="316"/>
                    </a:lnTo>
                    <a:lnTo>
                      <a:pt x="397" y="336"/>
                    </a:lnTo>
                    <a:lnTo>
                      <a:pt x="376" y="356"/>
                    </a:lnTo>
                    <a:lnTo>
                      <a:pt x="358" y="373"/>
                    </a:lnTo>
                    <a:lnTo>
                      <a:pt x="344" y="386"/>
                    </a:lnTo>
                    <a:lnTo>
                      <a:pt x="333" y="395"/>
                    </a:lnTo>
                    <a:lnTo>
                      <a:pt x="330" y="400"/>
                    </a:lnTo>
                    <a:lnTo>
                      <a:pt x="306" y="421"/>
                    </a:lnTo>
                    <a:lnTo>
                      <a:pt x="283" y="441"/>
                    </a:lnTo>
                    <a:lnTo>
                      <a:pt x="260" y="463"/>
                    </a:lnTo>
                    <a:lnTo>
                      <a:pt x="235" y="487"/>
                    </a:lnTo>
                    <a:lnTo>
                      <a:pt x="208" y="514"/>
                    </a:lnTo>
                    <a:lnTo>
                      <a:pt x="178" y="545"/>
                    </a:lnTo>
                    <a:lnTo>
                      <a:pt x="144" y="584"/>
                    </a:lnTo>
                    <a:lnTo>
                      <a:pt x="155" y="580"/>
                    </a:lnTo>
                    <a:lnTo>
                      <a:pt x="169" y="578"/>
                    </a:lnTo>
                    <a:lnTo>
                      <a:pt x="180" y="578"/>
                    </a:lnTo>
                    <a:lnTo>
                      <a:pt x="185" y="578"/>
                    </a:lnTo>
                    <a:lnTo>
                      <a:pt x="205" y="580"/>
                    </a:lnTo>
                    <a:lnTo>
                      <a:pt x="223" y="582"/>
                    </a:lnTo>
                    <a:lnTo>
                      <a:pt x="244" y="588"/>
                    </a:lnTo>
                    <a:lnTo>
                      <a:pt x="267" y="597"/>
                    </a:lnTo>
                    <a:lnTo>
                      <a:pt x="296" y="606"/>
                    </a:lnTo>
                    <a:lnTo>
                      <a:pt x="328" y="617"/>
                    </a:lnTo>
                    <a:lnTo>
                      <a:pt x="358" y="624"/>
                    </a:lnTo>
                    <a:lnTo>
                      <a:pt x="390" y="628"/>
                    </a:lnTo>
                    <a:lnTo>
                      <a:pt x="412" y="626"/>
                    </a:lnTo>
                    <a:lnTo>
                      <a:pt x="436" y="621"/>
                    </a:lnTo>
                    <a:lnTo>
                      <a:pt x="463" y="611"/>
                    </a:lnTo>
                    <a:lnTo>
                      <a:pt x="490" y="599"/>
                    </a:lnTo>
                    <a:lnTo>
                      <a:pt x="517" y="580"/>
                    </a:lnTo>
                    <a:lnTo>
                      <a:pt x="542" y="556"/>
                    </a:lnTo>
                    <a:lnTo>
                      <a:pt x="563" y="527"/>
                    </a:lnTo>
                    <a:lnTo>
                      <a:pt x="579" y="492"/>
                    </a:lnTo>
                    <a:lnTo>
                      <a:pt x="581" y="487"/>
                    </a:lnTo>
                    <a:lnTo>
                      <a:pt x="584" y="481"/>
                    </a:lnTo>
                    <a:lnTo>
                      <a:pt x="586" y="478"/>
                    </a:lnTo>
                    <a:lnTo>
                      <a:pt x="590" y="474"/>
                    </a:lnTo>
                    <a:lnTo>
                      <a:pt x="595" y="472"/>
                    </a:lnTo>
                    <a:lnTo>
                      <a:pt x="600" y="472"/>
                    </a:lnTo>
                    <a:lnTo>
                      <a:pt x="608" y="472"/>
                    </a:lnTo>
                    <a:lnTo>
                      <a:pt x="613" y="474"/>
                    </a:lnTo>
                    <a:lnTo>
                      <a:pt x="616" y="478"/>
                    </a:lnTo>
                    <a:lnTo>
                      <a:pt x="620" y="481"/>
                    </a:lnTo>
                    <a:lnTo>
                      <a:pt x="620" y="487"/>
                    </a:lnTo>
                    <a:lnTo>
                      <a:pt x="618" y="501"/>
                    </a:lnTo>
                    <a:lnTo>
                      <a:pt x="611" y="523"/>
                    </a:lnTo>
                    <a:lnTo>
                      <a:pt x="600" y="551"/>
                    </a:lnTo>
                    <a:lnTo>
                      <a:pt x="586" y="580"/>
                    </a:lnTo>
                    <a:lnTo>
                      <a:pt x="567" y="613"/>
                    </a:lnTo>
                    <a:lnTo>
                      <a:pt x="543" y="643"/>
                    </a:lnTo>
                    <a:lnTo>
                      <a:pt x="517" y="672"/>
                    </a:lnTo>
                    <a:lnTo>
                      <a:pt x="485" y="698"/>
                    </a:lnTo>
                    <a:lnTo>
                      <a:pt x="451" y="718"/>
                    </a:lnTo>
                    <a:lnTo>
                      <a:pt x="413" y="733"/>
                    </a:lnTo>
                    <a:lnTo>
                      <a:pt x="372" y="736"/>
                    </a:lnTo>
                    <a:lnTo>
                      <a:pt x="347" y="734"/>
                    </a:lnTo>
                    <a:lnTo>
                      <a:pt x="324" y="725"/>
                    </a:lnTo>
                    <a:lnTo>
                      <a:pt x="305" y="712"/>
                    </a:lnTo>
                    <a:lnTo>
                      <a:pt x="287" y="696"/>
                    </a:lnTo>
                    <a:lnTo>
                      <a:pt x="271" y="676"/>
                    </a:lnTo>
                    <a:lnTo>
                      <a:pt x="249" y="652"/>
                    </a:lnTo>
                    <a:lnTo>
                      <a:pt x="231" y="633"/>
                    </a:lnTo>
                    <a:lnTo>
                      <a:pt x="215" y="622"/>
                    </a:lnTo>
                    <a:lnTo>
                      <a:pt x="199" y="617"/>
                    </a:lnTo>
                    <a:lnTo>
                      <a:pt x="178" y="615"/>
                    </a:lnTo>
                    <a:lnTo>
                      <a:pt x="150" y="619"/>
                    </a:lnTo>
                    <a:lnTo>
                      <a:pt x="121" y="633"/>
                    </a:lnTo>
                    <a:lnTo>
                      <a:pt x="94" y="656"/>
                    </a:lnTo>
                    <a:lnTo>
                      <a:pt x="68" y="683"/>
                    </a:lnTo>
                    <a:lnTo>
                      <a:pt x="44" y="716"/>
                    </a:lnTo>
                    <a:lnTo>
                      <a:pt x="41" y="723"/>
                    </a:lnTo>
                    <a:lnTo>
                      <a:pt x="37" y="729"/>
                    </a:lnTo>
                    <a:lnTo>
                      <a:pt x="34" y="733"/>
                    </a:lnTo>
                    <a:lnTo>
                      <a:pt x="32" y="734"/>
                    </a:lnTo>
                    <a:lnTo>
                      <a:pt x="28" y="736"/>
                    </a:lnTo>
                    <a:lnTo>
                      <a:pt x="25" y="736"/>
                    </a:lnTo>
                    <a:lnTo>
                      <a:pt x="19" y="736"/>
                    </a:lnTo>
                    <a:lnTo>
                      <a:pt x="18" y="736"/>
                    </a:lnTo>
                    <a:lnTo>
                      <a:pt x="16" y="736"/>
                    </a:lnTo>
                    <a:lnTo>
                      <a:pt x="12" y="736"/>
                    </a:lnTo>
                    <a:lnTo>
                      <a:pt x="9" y="734"/>
                    </a:lnTo>
                    <a:lnTo>
                      <a:pt x="5" y="733"/>
                    </a:lnTo>
                    <a:lnTo>
                      <a:pt x="3" y="731"/>
                    </a:lnTo>
                    <a:lnTo>
                      <a:pt x="0" y="727"/>
                    </a:lnTo>
                    <a:lnTo>
                      <a:pt x="0" y="722"/>
                    </a:lnTo>
                    <a:lnTo>
                      <a:pt x="2" y="714"/>
                    </a:lnTo>
                    <a:lnTo>
                      <a:pt x="10" y="698"/>
                    </a:lnTo>
                    <a:lnTo>
                      <a:pt x="23" y="678"/>
                    </a:lnTo>
                    <a:lnTo>
                      <a:pt x="41" y="650"/>
                    </a:lnTo>
                    <a:lnTo>
                      <a:pt x="66" y="621"/>
                    </a:lnTo>
                    <a:lnTo>
                      <a:pt x="92" y="586"/>
                    </a:lnTo>
                    <a:lnTo>
                      <a:pt x="126" y="547"/>
                    </a:lnTo>
                    <a:lnTo>
                      <a:pt x="164" y="507"/>
                    </a:lnTo>
                    <a:lnTo>
                      <a:pt x="305" y="371"/>
                    </a:lnTo>
                    <a:lnTo>
                      <a:pt x="317" y="362"/>
                    </a:lnTo>
                    <a:lnTo>
                      <a:pt x="335" y="345"/>
                    </a:lnTo>
                    <a:lnTo>
                      <a:pt x="354" y="327"/>
                    </a:lnTo>
                    <a:lnTo>
                      <a:pt x="379" y="305"/>
                    </a:lnTo>
                    <a:lnTo>
                      <a:pt x="406" y="281"/>
                    </a:lnTo>
                    <a:lnTo>
                      <a:pt x="433" y="256"/>
                    </a:lnTo>
                    <a:lnTo>
                      <a:pt x="460" y="230"/>
                    </a:lnTo>
                    <a:lnTo>
                      <a:pt x="485" y="206"/>
                    </a:lnTo>
                    <a:lnTo>
                      <a:pt x="508" y="182"/>
                    </a:lnTo>
                    <a:lnTo>
                      <a:pt x="526" y="160"/>
                    </a:lnTo>
                    <a:lnTo>
                      <a:pt x="508" y="158"/>
                    </a:lnTo>
                    <a:lnTo>
                      <a:pt x="490" y="158"/>
                    </a:lnTo>
                    <a:lnTo>
                      <a:pt x="472" y="156"/>
                    </a:lnTo>
                    <a:lnTo>
                      <a:pt x="454" y="151"/>
                    </a:lnTo>
                    <a:lnTo>
                      <a:pt x="433" y="144"/>
                    </a:lnTo>
                    <a:lnTo>
                      <a:pt x="404" y="134"/>
                    </a:lnTo>
                    <a:lnTo>
                      <a:pt x="369" y="122"/>
                    </a:lnTo>
                    <a:lnTo>
                      <a:pt x="337" y="114"/>
                    </a:lnTo>
                    <a:lnTo>
                      <a:pt x="305" y="111"/>
                    </a:lnTo>
                    <a:lnTo>
                      <a:pt x="297" y="111"/>
                    </a:lnTo>
                    <a:lnTo>
                      <a:pt x="283" y="112"/>
                    </a:lnTo>
                    <a:lnTo>
                      <a:pt x="265" y="114"/>
                    </a:lnTo>
                    <a:lnTo>
                      <a:pt x="244" y="120"/>
                    </a:lnTo>
                    <a:lnTo>
                      <a:pt x="223" y="129"/>
                    </a:lnTo>
                    <a:lnTo>
                      <a:pt x="203" y="142"/>
                    </a:lnTo>
                    <a:lnTo>
                      <a:pt x="185" y="160"/>
                    </a:lnTo>
                    <a:lnTo>
                      <a:pt x="171" y="184"/>
                    </a:lnTo>
                    <a:lnTo>
                      <a:pt x="169" y="189"/>
                    </a:lnTo>
                    <a:lnTo>
                      <a:pt x="166" y="193"/>
                    </a:lnTo>
                    <a:lnTo>
                      <a:pt x="164" y="197"/>
                    </a:lnTo>
                    <a:lnTo>
                      <a:pt x="160" y="200"/>
                    </a:lnTo>
                    <a:lnTo>
                      <a:pt x="155" y="202"/>
                    </a:lnTo>
                    <a:lnTo>
                      <a:pt x="150" y="202"/>
                    </a:lnTo>
                    <a:lnTo>
                      <a:pt x="142" y="202"/>
                    </a:lnTo>
                    <a:lnTo>
                      <a:pt x="137" y="199"/>
                    </a:lnTo>
                    <a:lnTo>
                      <a:pt x="133" y="195"/>
                    </a:lnTo>
                    <a:lnTo>
                      <a:pt x="132" y="191"/>
                    </a:lnTo>
                    <a:lnTo>
                      <a:pt x="132" y="184"/>
                    </a:lnTo>
                    <a:lnTo>
                      <a:pt x="133" y="171"/>
                    </a:lnTo>
                    <a:lnTo>
                      <a:pt x="141" y="153"/>
                    </a:lnTo>
                    <a:lnTo>
                      <a:pt x="150" y="131"/>
                    </a:lnTo>
                    <a:lnTo>
                      <a:pt x="164" y="105"/>
                    </a:lnTo>
                    <a:lnTo>
                      <a:pt x="182" y="79"/>
                    </a:lnTo>
                    <a:lnTo>
                      <a:pt x="203" y="56"/>
                    </a:lnTo>
                    <a:lnTo>
                      <a:pt x="228" y="33"/>
                    </a:lnTo>
                    <a:lnTo>
                      <a:pt x="256" y="17"/>
                    </a:lnTo>
                    <a:lnTo>
                      <a:pt x="289" y="4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1"/>
              <p:cNvSpPr>
                <a:spLocks/>
              </p:cNvSpPr>
              <p:nvPr/>
            </p:nvSpPr>
            <p:spPr bwMode="auto">
              <a:xfrm>
                <a:off x="5068" y="3859"/>
                <a:ext cx="408" cy="766"/>
              </a:xfrm>
              <a:custGeom>
                <a:avLst/>
                <a:gdLst/>
                <a:ahLst/>
                <a:cxnLst>
                  <a:cxn ang="0">
                    <a:pos x="220" y="0"/>
                  </a:cxn>
                  <a:cxn ang="0">
                    <a:pos x="239" y="2"/>
                  </a:cxn>
                  <a:cxn ang="0">
                    <a:pos x="250" y="6"/>
                  </a:cxn>
                  <a:cxn ang="0">
                    <a:pos x="253" y="15"/>
                  </a:cxn>
                  <a:cxn ang="0">
                    <a:pos x="255" y="33"/>
                  </a:cxn>
                  <a:cxn ang="0">
                    <a:pos x="255" y="670"/>
                  </a:cxn>
                  <a:cxn ang="0">
                    <a:pos x="255" y="685"/>
                  </a:cxn>
                  <a:cxn ang="0">
                    <a:pos x="255" y="696"/>
                  </a:cxn>
                  <a:cxn ang="0">
                    <a:pos x="261" y="705"/>
                  </a:cxn>
                  <a:cxn ang="0">
                    <a:pos x="268" y="712"/>
                  </a:cxn>
                  <a:cxn ang="0">
                    <a:pos x="282" y="718"/>
                  </a:cxn>
                  <a:cxn ang="0">
                    <a:pos x="302" y="722"/>
                  </a:cxn>
                  <a:cxn ang="0">
                    <a:pos x="330" y="723"/>
                  </a:cxn>
                  <a:cxn ang="0">
                    <a:pos x="366" y="725"/>
                  </a:cxn>
                  <a:cxn ang="0">
                    <a:pos x="408" y="725"/>
                  </a:cxn>
                  <a:cxn ang="0">
                    <a:pos x="408" y="766"/>
                  </a:cxn>
                  <a:cxn ang="0">
                    <a:pos x="394" y="766"/>
                  </a:cxn>
                  <a:cxn ang="0">
                    <a:pos x="371" y="764"/>
                  </a:cxn>
                  <a:cxn ang="0">
                    <a:pos x="342" y="764"/>
                  </a:cxn>
                  <a:cxn ang="0">
                    <a:pos x="312" y="764"/>
                  </a:cxn>
                  <a:cxn ang="0">
                    <a:pos x="280" y="762"/>
                  </a:cxn>
                  <a:cxn ang="0">
                    <a:pos x="250" y="762"/>
                  </a:cxn>
                  <a:cxn ang="0">
                    <a:pos x="225" y="760"/>
                  </a:cxn>
                  <a:cxn ang="0">
                    <a:pos x="207" y="760"/>
                  </a:cxn>
                  <a:cxn ang="0">
                    <a:pos x="187" y="760"/>
                  </a:cxn>
                  <a:cxn ang="0">
                    <a:pos x="162" y="762"/>
                  </a:cxn>
                  <a:cxn ang="0">
                    <a:pos x="132" y="762"/>
                  </a:cxn>
                  <a:cxn ang="0">
                    <a:pos x="100" y="764"/>
                  </a:cxn>
                  <a:cxn ang="0">
                    <a:pos x="70" y="764"/>
                  </a:cxn>
                  <a:cxn ang="0">
                    <a:pos x="43" y="764"/>
                  </a:cxn>
                  <a:cxn ang="0">
                    <a:pos x="22" y="766"/>
                  </a:cxn>
                  <a:cxn ang="0">
                    <a:pos x="9" y="766"/>
                  </a:cxn>
                  <a:cxn ang="0">
                    <a:pos x="9" y="725"/>
                  </a:cxn>
                  <a:cxn ang="0">
                    <a:pos x="50" y="725"/>
                  </a:cxn>
                  <a:cxn ang="0">
                    <a:pos x="88" y="723"/>
                  </a:cxn>
                  <a:cxn ang="0">
                    <a:pos x="114" y="722"/>
                  </a:cxn>
                  <a:cxn ang="0">
                    <a:pos x="136" y="718"/>
                  </a:cxn>
                  <a:cxn ang="0">
                    <a:pos x="148" y="712"/>
                  </a:cxn>
                  <a:cxn ang="0">
                    <a:pos x="157" y="705"/>
                  </a:cxn>
                  <a:cxn ang="0">
                    <a:pos x="161" y="696"/>
                  </a:cxn>
                  <a:cxn ang="0">
                    <a:pos x="162" y="685"/>
                  </a:cxn>
                  <a:cxn ang="0">
                    <a:pos x="162" y="670"/>
                  </a:cxn>
                  <a:cxn ang="0">
                    <a:pos x="162" y="85"/>
                  </a:cxn>
                  <a:cxn ang="0">
                    <a:pos x="125" y="100"/>
                  </a:cxn>
                  <a:cxn ang="0">
                    <a:pos x="88" y="109"/>
                  </a:cxn>
                  <a:cxn ang="0">
                    <a:pos x="52" y="114"/>
                  </a:cxn>
                  <a:cxn ang="0">
                    <a:pos x="22" y="116"/>
                  </a:cxn>
                  <a:cxn ang="0">
                    <a:pos x="0" y="116"/>
                  </a:cxn>
                  <a:cxn ang="0">
                    <a:pos x="0" y="76"/>
                  </a:cxn>
                  <a:cxn ang="0">
                    <a:pos x="23" y="76"/>
                  </a:cxn>
                  <a:cxn ang="0">
                    <a:pos x="52" y="74"/>
                  </a:cxn>
                  <a:cxn ang="0">
                    <a:pos x="84" y="68"/>
                  </a:cxn>
                  <a:cxn ang="0">
                    <a:pos x="120" y="61"/>
                  </a:cxn>
                  <a:cxn ang="0">
                    <a:pos x="154" y="48"/>
                  </a:cxn>
                  <a:cxn ang="0">
                    <a:pos x="187" y="28"/>
                  </a:cxn>
                  <a:cxn ang="0">
                    <a:pos x="220" y="0"/>
                  </a:cxn>
                </a:cxnLst>
                <a:rect l="0" t="0" r="r" b="b"/>
                <a:pathLst>
                  <a:path w="408" h="766">
                    <a:moveTo>
                      <a:pt x="220" y="0"/>
                    </a:moveTo>
                    <a:lnTo>
                      <a:pt x="239" y="2"/>
                    </a:lnTo>
                    <a:lnTo>
                      <a:pt x="250" y="6"/>
                    </a:lnTo>
                    <a:lnTo>
                      <a:pt x="253" y="15"/>
                    </a:lnTo>
                    <a:lnTo>
                      <a:pt x="255" y="33"/>
                    </a:lnTo>
                    <a:lnTo>
                      <a:pt x="255" y="670"/>
                    </a:lnTo>
                    <a:lnTo>
                      <a:pt x="255" y="685"/>
                    </a:lnTo>
                    <a:lnTo>
                      <a:pt x="255" y="696"/>
                    </a:lnTo>
                    <a:lnTo>
                      <a:pt x="261" y="705"/>
                    </a:lnTo>
                    <a:lnTo>
                      <a:pt x="268" y="712"/>
                    </a:lnTo>
                    <a:lnTo>
                      <a:pt x="282" y="718"/>
                    </a:lnTo>
                    <a:lnTo>
                      <a:pt x="302" y="722"/>
                    </a:lnTo>
                    <a:lnTo>
                      <a:pt x="330" y="723"/>
                    </a:lnTo>
                    <a:lnTo>
                      <a:pt x="366" y="725"/>
                    </a:lnTo>
                    <a:lnTo>
                      <a:pt x="408" y="725"/>
                    </a:lnTo>
                    <a:lnTo>
                      <a:pt x="408" y="766"/>
                    </a:lnTo>
                    <a:lnTo>
                      <a:pt x="394" y="766"/>
                    </a:lnTo>
                    <a:lnTo>
                      <a:pt x="371" y="764"/>
                    </a:lnTo>
                    <a:lnTo>
                      <a:pt x="342" y="764"/>
                    </a:lnTo>
                    <a:lnTo>
                      <a:pt x="312" y="764"/>
                    </a:lnTo>
                    <a:lnTo>
                      <a:pt x="280" y="762"/>
                    </a:lnTo>
                    <a:lnTo>
                      <a:pt x="250" y="762"/>
                    </a:lnTo>
                    <a:lnTo>
                      <a:pt x="225" y="760"/>
                    </a:lnTo>
                    <a:lnTo>
                      <a:pt x="207" y="760"/>
                    </a:lnTo>
                    <a:lnTo>
                      <a:pt x="187" y="760"/>
                    </a:lnTo>
                    <a:lnTo>
                      <a:pt x="162" y="762"/>
                    </a:lnTo>
                    <a:lnTo>
                      <a:pt x="132" y="762"/>
                    </a:lnTo>
                    <a:lnTo>
                      <a:pt x="100" y="764"/>
                    </a:lnTo>
                    <a:lnTo>
                      <a:pt x="70" y="764"/>
                    </a:lnTo>
                    <a:lnTo>
                      <a:pt x="43" y="764"/>
                    </a:lnTo>
                    <a:lnTo>
                      <a:pt x="22" y="766"/>
                    </a:lnTo>
                    <a:lnTo>
                      <a:pt x="9" y="766"/>
                    </a:lnTo>
                    <a:lnTo>
                      <a:pt x="9" y="725"/>
                    </a:lnTo>
                    <a:lnTo>
                      <a:pt x="50" y="725"/>
                    </a:lnTo>
                    <a:lnTo>
                      <a:pt x="88" y="723"/>
                    </a:lnTo>
                    <a:lnTo>
                      <a:pt x="114" y="722"/>
                    </a:lnTo>
                    <a:lnTo>
                      <a:pt x="136" y="718"/>
                    </a:lnTo>
                    <a:lnTo>
                      <a:pt x="148" y="712"/>
                    </a:lnTo>
                    <a:lnTo>
                      <a:pt x="157" y="705"/>
                    </a:lnTo>
                    <a:lnTo>
                      <a:pt x="161" y="696"/>
                    </a:lnTo>
                    <a:lnTo>
                      <a:pt x="162" y="685"/>
                    </a:lnTo>
                    <a:lnTo>
                      <a:pt x="162" y="670"/>
                    </a:lnTo>
                    <a:lnTo>
                      <a:pt x="162" y="85"/>
                    </a:lnTo>
                    <a:lnTo>
                      <a:pt x="125" y="100"/>
                    </a:lnTo>
                    <a:lnTo>
                      <a:pt x="88" y="109"/>
                    </a:lnTo>
                    <a:lnTo>
                      <a:pt x="52" y="114"/>
                    </a:lnTo>
                    <a:lnTo>
                      <a:pt x="22" y="116"/>
                    </a:lnTo>
                    <a:lnTo>
                      <a:pt x="0" y="116"/>
                    </a:lnTo>
                    <a:lnTo>
                      <a:pt x="0" y="76"/>
                    </a:lnTo>
                    <a:lnTo>
                      <a:pt x="23" y="76"/>
                    </a:lnTo>
                    <a:lnTo>
                      <a:pt x="52" y="74"/>
                    </a:lnTo>
                    <a:lnTo>
                      <a:pt x="84" y="68"/>
                    </a:lnTo>
                    <a:lnTo>
                      <a:pt x="120" y="61"/>
                    </a:lnTo>
                    <a:lnTo>
                      <a:pt x="154" y="48"/>
                    </a:lnTo>
                    <a:lnTo>
                      <a:pt x="187" y="28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2"/>
              <p:cNvSpPr>
                <a:spLocks noEditPoints="1"/>
              </p:cNvSpPr>
              <p:nvPr/>
            </p:nvSpPr>
            <p:spPr bwMode="auto">
              <a:xfrm>
                <a:off x="5762" y="3170"/>
                <a:ext cx="367" cy="1625"/>
              </a:xfrm>
              <a:custGeom>
                <a:avLst/>
                <a:gdLst/>
                <a:ahLst/>
                <a:cxnLst>
                  <a:cxn ang="0">
                    <a:pos x="367" y="812"/>
                  </a:cxn>
                  <a:cxn ang="0">
                    <a:pos x="17" y="0"/>
                  </a:cxn>
                  <a:cxn ang="0">
                    <a:pos x="39" y="12"/>
                  </a:cxn>
                  <a:cxn ang="0">
                    <a:pos x="83" y="51"/>
                  </a:cxn>
                  <a:cxn ang="0">
                    <a:pos x="140" y="111"/>
                  </a:cxn>
                  <a:cxn ang="0">
                    <a:pos x="203" y="198"/>
                  </a:cxn>
                  <a:cxn ang="0">
                    <a:pos x="263" y="306"/>
                  </a:cxn>
                  <a:cxn ang="0">
                    <a:pos x="328" y="491"/>
                  </a:cxn>
                  <a:cxn ang="0">
                    <a:pos x="360" y="666"/>
                  </a:cxn>
                  <a:cxn ang="0">
                    <a:pos x="367" y="812"/>
                  </a:cxn>
                  <a:cxn ang="0">
                    <a:pos x="360" y="961"/>
                  </a:cxn>
                  <a:cxn ang="0">
                    <a:pos x="329" y="1130"/>
                  </a:cxn>
                  <a:cxn ang="0">
                    <a:pos x="267" y="1310"/>
                  </a:cxn>
                  <a:cxn ang="0">
                    <a:pos x="206" y="1422"/>
                  </a:cxn>
                  <a:cxn ang="0">
                    <a:pos x="142" y="1510"/>
                  </a:cxn>
                  <a:cxn ang="0">
                    <a:pos x="83" y="1574"/>
                  </a:cxn>
                  <a:cxn ang="0">
                    <a:pos x="39" y="1612"/>
                  </a:cxn>
                  <a:cxn ang="0">
                    <a:pos x="17" y="1625"/>
                  </a:cxn>
                  <a:cxn ang="0">
                    <a:pos x="7" y="1623"/>
                  </a:cxn>
                  <a:cxn ang="0">
                    <a:pos x="0" y="1614"/>
                  </a:cxn>
                  <a:cxn ang="0">
                    <a:pos x="0" y="1609"/>
                  </a:cxn>
                  <a:cxn ang="0">
                    <a:pos x="0" y="1603"/>
                  </a:cxn>
                  <a:cxn ang="0">
                    <a:pos x="5" y="1598"/>
                  </a:cxn>
                  <a:cxn ang="0">
                    <a:pos x="14" y="1589"/>
                  </a:cxn>
                  <a:cxn ang="0">
                    <a:pos x="76" y="1519"/>
                  </a:cxn>
                  <a:cxn ang="0">
                    <a:pos x="164" y="1379"/>
                  </a:cxn>
                  <a:cxn ang="0">
                    <a:pos x="222" y="1225"/>
                  </a:cxn>
                  <a:cxn ang="0">
                    <a:pos x="258" y="1064"/>
                  </a:cxn>
                  <a:cxn ang="0">
                    <a:pos x="272" y="897"/>
                  </a:cxn>
                  <a:cxn ang="0">
                    <a:pos x="272" y="702"/>
                  </a:cxn>
                  <a:cxn ang="0">
                    <a:pos x="246" y="500"/>
                  </a:cxn>
                  <a:cxn ang="0">
                    <a:pos x="196" y="324"/>
                  </a:cxn>
                  <a:cxn ang="0">
                    <a:pos x="123" y="176"/>
                  </a:cxn>
                  <a:cxn ang="0">
                    <a:pos x="30" y="53"/>
                  </a:cxn>
                  <a:cxn ang="0">
                    <a:pos x="5" y="29"/>
                  </a:cxn>
                  <a:cxn ang="0">
                    <a:pos x="0" y="20"/>
                  </a:cxn>
                  <a:cxn ang="0">
                    <a:pos x="0" y="12"/>
                  </a:cxn>
                  <a:cxn ang="0">
                    <a:pos x="7" y="3"/>
                  </a:cxn>
                  <a:cxn ang="0">
                    <a:pos x="17" y="0"/>
                  </a:cxn>
                </a:cxnLst>
                <a:rect l="0" t="0" r="r" b="b"/>
                <a:pathLst>
                  <a:path w="367" h="1625">
                    <a:moveTo>
                      <a:pt x="367" y="812"/>
                    </a:moveTo>
                    <a:lnTo>
                      <a:pt x="367" y="812"/>
                    </a:lnTo>
                    <a:lnTo>
                      <a:pt x="367" y="812"/>
                    </a:lnTo>
                    <a:close/>
                    <a:moveTo>
                      <a:pt x="17" y="0"/>
                    </a:moveTo>
                    <a:lnTo>
                      <a:pt x="25" y="3"/>
                    </a:lnTo>
                    <a:lnTo>
                      <a:pt x="39" y="12"/>
                    </a:lnTo>
                    <a:lnTo>
                      <a:pt x="58" y="29"/>
                    </a:lnTo>
                    <a:lnTo>
                      <a:pt x="83" y="51"/>
                    </a:lnTo>
                    <a:lnTo>
                      <a:pt x="110" y="78"/>
                    </a:lnTo>
                    <a:lnTo>
                      <a:pt x="140" y="111"/>
                    </a:lnTo>
                    <a:lnTo>
                      <a:pt x="171" y="152"/>
                    </a:lnTo>
                    <a:lnTo>
                      <a:pt x="203" y="198"/>
                    </a:lnTo>
                    <a:lnTo>
                      <a:pt x="233" y="249"/>
                    </a:lnTo>
                    <a:lnTo>
                      <a:pt x="263" y="306"/>
                    </a:lnTo>
                    <a:lnTo>
                      <a:pt x="301" y="400"/>
                    </a:lnTo>
                    <a:lnTo>
                      <a:pt x="328" y="491"/>
                    </a:lnTo>
                    <a:lnTo>
                      <a:pt x="347" y="581"/>
                    </a:lnTo>
                    <a:lnTo>
                      <a:pt x="360" y="666"/>
                    </a:lnTo>
                    <a:lnTo>
                      <a:pt x="365" y="743"/>
                    </a:lnTo>
                    <a:lnTo>
                      <a:pt x="367" y="812"/>
                    </a:lnTo>
                    <a:lnTo>
                      <a:pt x="365" y="884"/>
                    </a:lnTo>
                    <a:lnTo>
                      <a:pt x="360" y="961"/>
                    </a:lnTo>
                    <a:lnTo>
                      <a:pt x="347" y="1044"/>
                    </a:lnTo>
                    <a:lnTo>
                      <a:pt x="329" y="1130"/>
                    </a:lnTo>
                    <a:lnTo>
                      <a:pt x="303" y="1220"/>
                    </a:lnTo>
                    <a:lnTo>
                      <a:pt x="267" y="1310"/>
                    </a:lnTo>
                    <a:lnTo>
                      <a:pt x="238" y="1368"/>
                    </a:lnTo>
                    <a:lnTo>
                      <a:pt x="206" y="1422"/>
                    </a:lnTo>
                    <a:lnTo>
                      <a:pt x="174" y="1469"/>
                    </a:lnTo>
                    <a:lnTo>
                      <a:pt x="142" y="1510"/>
                    </a:lnTo>
                    <a:lnTo>
                      <a:pt x="112" y="1544"/>
                    </a:lnTo>
                    <a:lnTo>
                      <a:pt x="83" y="1574"/>
                    </a:lnTo>
                    <a:lnTo>
                      <a:pt x="60" y="1596"/>
                    </a:lnTo>
                    <a:lnTo>
                      <a:pt x="39" y="1612"/>
                    </a:lnTo>
                    <a:lnTo>
                      <a:pt x="25" y="1622"/>
                    </a:lnTo>
                    <a:lnTo>
                      <a:pt x="17" y="1625"/>
                    </a:lnTo>
                    <a:lnTo>
                      <a:pt x="10" y="1625"/>
                    </a:lnTo>
                    <a:lnTo>
                      <a:pt x="7" y="1623"/>
                    </a:lnTo>
                    <a:lnTo>
                      <a:pt x="3" y="1620"/>
                    </a:lnTo>
                    <a:lnTo>
                      <a:pt x="0" y="1614"/>
                    </a:lnTo>
                    <a:lnTo>
                      <a:pt x="0" y="1611"/>
                    </a:lnTo>
                    <a:lnTo>
                      <a:pt x="0" y="1609"/>
                    </a:lnTo>
                    <a:lnTo>
                      <a:pt x="0" y="1607"/>
                    </a:lnTo>
                    <a:lnTo>
                      <a:pt x="0" y="1603"/>
                    </a:lnTo>
                    <a:lnTo>
                      <a:pt x="1" y="1601"/>
                    </a:lnTo>
                    <a:lnTo>
                      <a:pt x="5" y="1598"/>
                    </a:lnTo>
                    <a:lnTo>
                      <a:pt x="9" y="1594"/>
                    </a:lnTo>
                    <a:lnTo>
                      <a:pt x="14" y="1589"/>
                    </a:lnTo>
                    <a:lnTo>
                      <a:pt x="21" y="1583"/>
                    </a:lnTo>
                    <a:lnTo>
                      <a:pt x="76" y="1519"/>
                    </a:lnTo>
                    <a:lnTo>
                      <a:pt x="123" y="1451"/>
                    </a:lnTo>
                    <a:lnTo>
                      <a:pt x="164" y="1379"/>
                    </a:lnTo>
                    <a:lnTo>
                      <a:pt x="196" y="1302"/>
                    </a:lnTo>
                    <a:lnTo>
                      <a:pt x="222" y="1225"/>
                    </a:lnTo>
                    <a:lnTo>
                      <a:pt x="242" y="1144"/>
                    </a:lnTo>
                    <a:lnTo>
                      <a:pt x="258" y="1064"/>
                    </a:lnTo>
                    <a:lnTo>
                      <a:pt x="267" y="979"/>
                    </a:lnTo>
                    <a:lnTo>
                      <a:pt x="272" y="897"/>
                    </a:lnTo>
                    <a:lnTo>
                      <a:pt x="276" y="812"/>
                    </a:lnTo>
                    <a:lnTo>
                      <a:pt x="272" y="702"/>
                    </a:lnTo>
                    <a:lnTo>
                      <a:pt x="262" y="598"/>
                    </a:lnTo>
                    <a:lnTo>
                      <a:pt x="246" y="500"/>
                    </a:lnTo>
                    <a:lnTo>
                      <a:pt x="224" y="409"/>
                    </a:lnTo>
                    <a:lnTo>
                      <a:pt x="196" y="324"/>
                    </a:lnTo>
                    <a:lnTo>
                      <a:pt x="162" y="245"/>
                    </a:lnTo>
                    <a:lnTo>
                      <a:pt x="123" y="176"/>
                    </a:lnTo>
                    <a:lnTo>
                      <a:pt x="78" y="110"/>
                    </a:lnTo>
                    <a:lnTo>
                      <a:pt x="30" y="53"/>
                    </a:lnTo>
                    <a:lnTo>
                      <a:pt x="14" y="38"/>
                    </a:lnTo>
                    <a:lnTo>
                      <a:pt x="5" y="29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8" name="Group 4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3048000" y="2819400"/>
              <a:ext cx="2588807" cy="571500"/>
              <a:chOff x="1954" y="3315"/>
              <a:chExt cx="7361" cy="1625"/>
            </a:xfrm>
          </p:grpSpPr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1954" y="3425"/>
                <a:ext cx="1588" cy="1145"/>
              </a:xfrm>
              <a:custGeom>
                <a:avLst/>
                <a:gdLst/>
                <a:ahLst/>
                <a:cxnLst>
                  <a:cxn ang="0">
                    <a:pos x="195" y="5"/>
                  </a:cxn>
                  <a:cxn ang="0">
                    <a:pos x="399" y="0"/>
                  </a:cxn>
                  <a:cxn ang="0">
                    <a:pos x="410" y="5"/>
                  </a:cxn>
                  <a:cxn ang="0">
                    <a:pos x="417" y="16"/>
                  </a:cxn>
                  <a:cxn ang="0">
                    <a:pos x="410" y="40"/>
                  </a:cxn>
                  <a:cxn ang="0">
                    <a:pos x="394" y="47"/>
                  </a:cxn>
                  <a:cxn ang="0">
                    <a:pos x="342" y="51"/>
                  </a:cxn>
                  <a:cxn ang="0">
                    <a:pos x="278" y="72"/>
                  </a:cxn>
                  <a:cxn ang="0">
                    <a:pos x="262" y="100"/>
                  </a:cxn>
                  <a:cxn ang="0">
                    <a:pos x="727" y="214"/>
                  </a:cxn>
                  <a:cxn ang="0">
                    <a:pos x="706" y="61"/>
                  </a:cxn>
                  <a:cxn ang="0">
                    <a:pos x="633" y="47"/>
                  </a:cxn>
                  <a:cxn ang="0">
                    <a:pos x="596" y="40"/>
                  </a:cxn>
                  <a:cxn ang="0">
                    <a:pos x="596" y="14"/>
                  </a:cxn>
                  <a:cxn ang="0">
                    <a:pos x="607" y="2"/>
                  </a:cxn>
                  <a:cxn ang="0">
                    <a:pos x="621" y="0"/>
                  </a:cxn>
                  <a:cxn ang="0">
                    <a:pos x="690" y="0"/>
                  </a:cxn>
                  <a:cxn ang="0">
                    <a:pos x="791" y="5"/>
                  </a:cxn>
                  <a:cxn ang="0">
                    <a:pos x="990" y="0"/>
                  </a:cxn>
                  <a:cxn ang="0">
                    <a:pos x="1004" y="2"/>
                  </a:cxn>
                  <a:cxn ang="0">
                    <a:pos x="1011" y="16"/>
                  </a:cxn>
                  <a:cxn ang="0">
                    <a:pos x="985" y="47"/>
                  </a:cxn>
                  <a:cxn ang="0">
                    <a:pos x="901" y="56"/>
                  </a:cxn>
                  <a:cxn ang="0">
                    <a:pos x="859" y="88"/>
                  </a:cxn>
                  <a:cxn ang="0">
                    <a:pos x="857" y="123"/>
                  </a:cxn>
                  <a:cxn ang="0">
                    <a:pos x="1359" y="144"/>
                  </a:cxn>
                  <a:cxn ang="0">
                    <a:pos x="1363" y="91"/>
                  </a:cxn>
                  <a:cxn ang="0">
                    <a:pos x="1315" y="54"/>
                  </a:cxn>
                  <a:cxn ang="0">
                    <a:pos x="1270" y="47"/>
                  </a:cxn>
                  <a:cxn ang="0">
                    <a:pos x="1256" y="44"/>
                  </a:cxn>
                  <a:cxn ang="0">
                    <a:pos x="1249" y="30"/>
                  </a:cxn>
                  <a:cxn ang="0">
                    <a:pos x="1256" y="9"/>
                  </a:cxn>
                  <a:cxn ang="0">
                    <a:pos x="1267" y="0"/>
                  </a:cxn>
                  <a:cxn ang="0">
                    <a:pos x="1279" y="0"/>
                  </a:cxn>
                  <a:cxn ang="0">
                    <a:pos x="1448" y="5"/>
                  </a:cxn>
                  <a:cxn ang="0">
                    <a:pos x="1583" y="2"/>
                  </a:cxn>
                  <a:cxn ang="0">
                    <a:pos x="1588" y="16"/>
                  </a:cxn>
                  <a:cxn ang="0">
                    <a:pos x="1583" y="40"/>
                  </a:cxn>
                  <a:cxn ang="0">
                    <a:pos x="1570" y="47"/>
                  </a:cxn>
                  <a:cxn ang="0">
                    <a:pos x="1519" y="56"/>
                  </a:cxn>
                  <a:cxn ang="0">
                    <a:pos x="1434" y="107"/>
                  </a:cxn>
                  <a:cxn ang="0">
                    <a:pos x="1379" y="189"/>
                  </a:cxn>
                  <a:cxn ang="0">
                    <a:pos x="846" y="1128"/>
                  </a:cxn>
                  <a:cxn ang="0">
                    <a:pos x="804" y="1142"/>
                  </a:cxn>
                  <a:cxn ang="0">
                    <a:pos x="791" y="1103"/>
                  </a:cxn>
                  <a:cxn ang="0">
                    <a:pos x="250" y="1131"/>
                  </a:cxn>
                  <a:cxn ang="0">
                    <a:pos x="211" y="1142"/>
                  </a:cxn>
                  <a:cxn ang="0">
                    <a:pos x="195" y="1103"/>
                  </a:cxn>
                  <a:cxn ang="0">
                    <a:pos x="119" y="72"/>
                  </a:cxn>
                  <a:cxn ang="0">
                    <a:pos x="74" y="49"/>
                  </a:cxn>
                  <a:cxn ang="0">
                    <a:pos x="12" y="47"/>
                  </a:cxn>
                  <a:cxn ang="0">
                    <a:pos x="0" y="21"/>
                  </a:cxn>
                  <a:cxn ang="0">
                    <a:pos x="10" y="5"/>
                  </a:cxn>
                  <a:cxn ang="0">
                    <a:pos x="21" y="0"/>
                  </a:cxn>
                </a:cxnLst>
                <a:rect l="0" t="0" r="r" b="b"/>
                <a:pathLst>
                  <a:path w="1588" h="1145">
                    <a:moveTo>
                      <a:pt x="28" y="0"/>
                    </a:moveTo>
                    <a:lnTo>
                      <a:pt x="113" y="2"/>
                    </a:lnTo>
                    <a:lnTo>
                      <a:pt x="195" y="5"/>
                    </a:lnTo>
                    <a:lnTo>
                      <a:pt x="394" y="0"/>
                    </a:lnTo>
                    <a:lnTo>
                      <a:pt x="397" y="0"/>
                    </a:lnTo>
                    <a:lnTo>
                      <a:pt x="399" y="0"/>
                    </a:lnTo>
                    <a:lnTo>
                      <a:pt x="404" y="0"/>
                    </a:lnTo>
                    <a:lnTo>
                      <a:pt x="406" y="2"/>
                    </a:lnTo>
                    <a:lnTo>
                      <a:pt x="410" y="5"/>
                    </a:lnTo>
                    <a:lnTo>
                      <a:pt x="415" y="7"/>
                    </a:lnTo>
                    <a:lnTo>
                      <a:pt x="417" y="12"/>
                    </a:lnTo>
                    <a:lnTo>
                      <a:pt x="417" y="16"/>
                    </a:lnTo>
                    <a:lnTo>
                      <a:pt x="417" y="28"/>
                    </a:lnTo>
                    <a:lnTo>
                      <a:pt x="415" y="35"/>
                    </a:lnTo>
                    <a:lnTo>
                      <a:pt x="410" y="40"/>
                    </a:lnTo>
                    <a:lnTo>
                      <a:pt x="406" y="44"/>
                    </a:lnTo>
                    <a:lnTo>
                      <a:pt x="401" y="47"/>
                    </a:lnTo>
                    <a:lnTo>
                      <a:pt x="394" y="47"/>
                    </a:lnTo>
                    <a:lnTo>
                      <a:pt x="390" y="47"/>
                    </a:lnTo>
                    <a:lnTo>
                      <a:pt x="383" y="47"/>
                    </a:lnTo>
                    <a:lnTo>
                      <a:pt x="342" y="51"/>
                    </a:lnTo>
                    <a:lnTo>
                      <a:pt x="312" y="56"/>
                    </a:lnTo>
                    <a:lnTo>
                      <a:pt x="291" y="63"/>
                    </a:lnTo>
                    <a:lnTo>
                      <a:pt x="278" y="72"/>
                    </a:lnTo>
                    <a:lnTo>
                      <a:pt x="268" y="81"/>
                    </a:lnTo>
                    <a:lnTo>
                      <a:pt x="264" y="91"/>
                    </a:lnTo>
                    <a:lnTo>
                      <a:pt x="262" y="100"/>
                    </a:lnTo>
                    <a:lnTo>
                      <a:pt x="262" y="107"/>
                    </a:lnTo>
                    <a:lnTo>
                      <a:pt x="321" y="933"/>
                    </a:lnTo>
                    <a:lnTo>
                      <a:pt x="727" y="214"/>
                    </a:lnTo>
                    <a:lnTo>
                      <a:pt x="717" y="88"/>
                    </a:lnTo>
                    <a:lnTo>
                      <a:pt x="713" y="72"/>
                    </a:lnTo>
                    <a:lnTo>
                      <a:pt x="706" y="61"/>
                    </a:lnTo>
                    <a:lnTo>
                      <a:pt x="692" y="54"/>
                    </a:lnTo>
                    <a:lnTo>
                      <a:pt x="669" y="49"/>
                    </a:lnTo>
                    <a:lnTo>
                      <a:pt x="633" y="47"/>
                    </a:lnTo>
                    <a:lnTo>
                      <a:pt x="617" y="47"/>
                    </a:lnTo>
                    <a:lnTo>
                      <a:pt x="605" y="47"/>
                    </a:lnTo>
                    <a:lnTo>
                      <a:pt x="596" y="40"/>
                    </a:lnTo>
                    <a:lnTo>
                      <a:pt x="594" y="30"/>
                    </a:lnTo>
                    <a:lnTo>
                      <a:pt x="594" y="21"/>
                    </a:lnTo>
                    <a:lnTo>
                      <a:pt x="596" y="14"/>
                    </a:lnTo>
                    <a:lnTo>
                      <a:pt x="601" y="9"/>
                    </a:lnTo>
                    <a:lnTo>
                      <a:pt x="603" y="5"/>
                    </a:lnTo>
                    <a:lnTo>
                      <a:pt x="607" y="2"/>
                    </a:lnTo>
                    <a:lnTo>
                      <a:pt x="612" y="0"/>
                    </a:lnTo>
                    <a:lnTo>
                      <a:pt x="617" y="0"/>
                    </a:lnTo>
                    <a:lnTo>
                      <a:pt x="621" y="0"/>
                    </a:lnTo>
                    <a:lnTo>
                      <a:pt x="623" y="0"/>
                    </a:lnTo>
                    <a:lnTo>
                      <a:pt x="651" y="0"/>
                    </a:lnTo>
                    <a:lnTo>
                      <a:pt x="690" y="0"/>
                    </a:lnTo>
                    <a:lnTo>
                      <a:pt x="729" y="2"/>
                    </a:lnTo>
                    <a:lnTo>
                      <a:pt x="766" y="5"/>
                    </a:lnTo>
                    <a:lnTo>
                      <a:pt x="791" y="5"/>
                    </a:lnTo>
                    <a:lnTo>
                      <a:pt x="889" y="2"/>
                    </a:lnTo>
                    <a:lnTo>
                      <a:pt x="988" y="0"/>
                    </a:lnTo>
                    <a:lnTo>
                      <a:pt x="990" y="0"/>
                    </a:lnTo>
                    <a:lnTo>
                      <a:pt x="995" y="0"/>
                    </a:lnTo>
                    <a:lnTo>
                      <a:pt x="999" y="0"/>
                    </a:lnTo>
                    <a:lnTo>
                      <a:pt x="1004" y="2"/>
                    </a:lnTo>
                    <a:lnTo>
                      <a:pt x="1006" y="5"/>
                    </a:lnTo>
                    <a:lnTo>
                      <a:pt x="1011" y="9"/>
                    </a:lnTo>
                    <a:lnTo>
                      <a:pt x="1011" y="16"/>
                    </a:lnTo>
                    <a:lnTo>
                      <a:pt x="1008" y="35"/>
                    </a:lnTo>
                    <a:lnTo>
                      <a:pt x="999" y="44"/>
                    </a:lnTo>
                    <a:lnTo>
                      <a:pt x="985" y="47"/>
                    </a:lnTo>
                    <a:lnTo>
                      <a:pt x="967" y="47"/>
                    </a:lnTo>
                    <a:lnTo>
                      <a:pt x="930" y="51"/>
                    </a:lnTo>
                    <a:lnTo>
                      <a:pt x="901" y="56"/>
                    </a:lnTo>
                    <a:lnTo>
                      <a:pt x="882" y="65"/>
                    </a:lnTo>
                    <a:lnTo>
                      <a:pt x="869" y="74"/>
                    </a:lnTo>
                    <a:lnTo>
                      <a:pt x="859" y="88"/>
                    </a:lnTo>
                    <a:lnTo>
                      <a:pt x="857" y="100"/>
                    </a:lnTo>
                    <a:lnTo>
                      <a:pt x="857" y="112"/>
                    </a:lnTo>
                    <a:lnTo>
                      <a:pt x="857" y="123"/>
                    </a:lnTo>
                    <a:lnTo>
                      <a:pt x="914" y="933"/>
                    </a:lnTo>
                    <a:lnTo>
                      <a:pt x="1347" y="165"/>
                    </a:lnTo>
                    <a:lnTo>
                      <a:pt x="1359" y="144"/>
                    </a:lnTo>
                    <a:lnTo>
                      <a:pt x="1366" y="128"/>
                    </a:lnTo>
                    <a:lnTo>
                      <a:pt x="1368" y="112"/>
                    </a:lnTo>
                    <a:lnTo>
                      <a:pt x="1363" y="91"/>
                    </a:lnTo>
                    <a:lnTo>
                      <a:pt x="1352" y="74"/>
                    </a:lnTo>
                    <a:lnTo>
                      <a:pt x="1336" y="63"/>
                    </a:lnTo>
                    <a:lnTo>
                      <a:pt x="1315" y="54"/>
                    </a:lnTo>
                    <a:lnTo>
                      <a:pt x="1295" y="49"/>
                    </a:lnTo>
                    <a:lnTo>
                      <a:pt x="1274" y="47"/>
                    </a:lnTo>
                    <a:lnTo>
                      <a:pt x="1270" y="47"/>
                    </a:lnTo>
                    <a:lnTo>
                      <a:pt x="1265" y="47"/>
                    </a:lnTo>
                    <a:lnTo>
                      <a:pt x="1260" y="47"/>
                    </a:lnTo>
                    <a:lnTo>
                      <a:pt x="1256" y="44"/>
                    </a:lnTo>
                    <a:lnTo>
                      <a:pt x="1253" y="42"/>
                    </a:lnTo>
                    <a:lnTo>
                      <a:pt x="1251" y="37"/>
                    </a:lnTo>
                    <a:lnTo>
                      <a:pt x="1249" y="30"/>
                    </a:lnTo>
                    <a:lnTo>
                      <a:pt x="1249" y="21"/>
                    </a:lnTo>
                    <a:lnTo>
                      <a:pt x="1251" y="14"/>
                    </a:lnTo>
                    <a:lnTo>
                      <a:pt x="1256" y="9"/>
                    </a:lnTo>
                    <a:lnTo>
                      <a:pt x="1260" y="5"/>
                    </a:lnTo>
                    <a:lnTo>
                      <a:pt x="1263" y="2"/>
                    </a:lnTo>
                    <a:lnTo>
                      <a:pt x="1267" y="0"/>
                    </a:lnTo>
                    <a:lnTo>
                      <a:pt x="1272" y="0"/>
                    </a:lnTo>
                    <a:lnTo>
                      <a:pt x="1276" y="0"/>
                    </a:lnTo>
                    <a:lnTo>
                      <a:pt x="1279" y="0"/>
                    </a:lnTo>
                    <a:lnTo>
                      <a:pt x="1334" y="0"/>
                    </a:lnTo>
                    <a:lnTo>
                      <a:pt x="1391" y="2"/>
                    </a:lnTo>
                    <a:lnTo>
                      <a:pt x="1448" y="5"/>
                    </a:lnTo>
                    <a:lnTo>
                      <a:pt x="1572" y="0"/>
                    </a:lnTo>
                    <a:lnTo>
                      <a:pt x="1577" y="0"/>
                    </a:lnTo>
                    <a:lnTo>
                      <a:pt x="1583" y="2"/>
                    </a:lnTo>
                    <a:lnTo>
                      <a:pt x="1586" y="7"/>
                    </a:lnTo>
                    <a:lnTo>
                      <a:pt x="1588" y="12"/>
                    </a:lnTo>
                    <a:lnTo>
                      <a:pt x="1588" y="16"/>
                    </a:lnTo>
                    <a:lnTo>
                      <a:pt x="1588" y="28"/>
                    </a:lnTo>
                    <a:lnTo>
                      <a:pt x="1586" y="35"/>
                    </a:lnTo>
                    <a:lnTo>
                      <a:pt x="1583" y="40"/>
                    </a:lnTo>
                    <a:lnTo>
                      <a:pt x="1579" y="44"/>
                    </a:lnTo>
                    <a:lnTo>
                      <a:pt x="1574" y="47"/>
                    </a:lnTo>
                    <a:lnTo>
                      <a:pt x="1570" y="47"/>
                    </a:lnTo>
                    <a:lnTo>
                      <a:pt x="1565" y="47"/>
                    </a:lnTo>
                    <a:lnTo>
                      <a:pt x="1558" y="47"/>
                    </a:lnTo>
                    <a:lnTo>
                      <a:pt x="1519" y="56"/>
                    </a:lnTo>
                    <a:lnTo>
                      <a:pt x="1487" y="67"/>
                    </a:lnTo>
                    <a:lnTo>
                      <a:pt x="1460" y="84"/>
                    </a:lnTo>
                    <a:lnTo>
                      <a:pt x="1434" y="107"/>
                    </a:lnTo>
                    <a:lnTo>
                      <a:pt x="1416" y="130"/>
                    </a:lnTo>
                    <a:lnTo>
                      <a:pt x="1398" y="158"/>
                    </a:lnTo>
                    <a:lnTo>
                      <a:pt x="1379" y="189"/>
                    </a:lnTo>
                    <a:lnTo>
                      <a:pt x="1379" y="189"/>
                    </a:lnTo>
                    <a:lnTo>
                      <a:pt x="855" y="1114"/>
                    </a:lnTo>
                    <a:lnTo>
                      <a:pt x="846" y="1128"/>
                    </a:lnTo>
                    <a:lnTo>
                      <a:pt x="834" y="1140"/>
                    </a:lnTo>
                    <a:lnTo>
                      <a:pt x="816" y="1145"/>
                    </a:lnTo>
                    <a:lnTo>
                      <a:pt x="804" y="1142"/>
                    </a:lnTo>
                    <a:lnTo>
                      <a:pt x="798" y="1138"/>
                    </a:lnTo>
                    <a:lnTo>
                      <a:pt x="793" y="1124"/>
                    </a:lnTo>
                    <a:lnTo>
                      <a:pt x="791" y="1103"/>
                    </a:lnTo>
                    <a:lnTo>
                      <a:pt x="731" y="280"/>
                    </a:lnTo>
                    <a:lnTo>
                      <a:pt x="262" y="1112"/>
                    </a:lnTo>
                    <a:lnTo>
                      <a:pt x="250" y="1131"/>
                    </a:lnTo>
                    <a:lnTo>
                      <a:pt x="239" y="1142"/>
                    </a:lnTo>
                    <a:lnTo>
                      <a:pt x="225" y="1145"/>
                    </a:lnTo>
                    <a:lnTo>
                      <a:pt x="211" y="1142"/>
                    </a:lnTo>
                    <a:lnTo>
                      <a:pt x="202" y="1135"/>
                    </a:lnTo>
                    <a:lnTo>
                      <a:pt x="197" y="1121"/>
                    </a:lnTo>
                    <a:lnTo>
                      <a:pt x="195" y="1103"/>
                    </a:lnTo>
                    <a:lnTo>
                      <a:pt x="126" y="109"/>
                    </a:lnTo>
                    <a:lnTo>
                      <a:pt x="124" y="88"/>
                    </a:lnTo>
                    <a:lnTo>
                      <a:pt x="119" y="72"/>
                    </a:lnTo>
                    <a:lnTo>
                      <a:pt x="110" y="61"/>
                    </a:lnTo>
                    <a:lnTo>
                      <a:pt x="97" y="54"/>
                    </a:lnTo>
                    <a:lnTo>
                      <a:pt x="74" y="49"/>
                    </a:lnTo>
                    <a:lnTo>
                      <a:pt x="39" y="47"/>
                    </a:lnTo>
                    <a:lnTo>
                      <a:pt x="23" y="47"/>
                    </a:lnTo>
                    <a:lnTo>
                      <a:pt x="12" y="47"/>
                    </a:lnTo>
                    <a:lnTo>
                      <a:pt x="3" y="40"/>
                    </a:lnTo>
                    <a:lnTo>
                      <a:pt x="0" y="30"/>
                    </a:lnTo>
                    <a:lnTo>
                      <a:pt x="0" y="21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7"/>
              <p:cNvSpPr>
                <a:spLocks/>
              </p:cNvSpPr>
              <p:nvPr/>
            </p:nvSpPr>
            <p:spPr bwMode="auto">
              <a:xfrm>
                <a:off x="3762" y="3315"/>
                <a:ext cx="371" cy="1625"/>
              </a:xfrm>
              <a:custGeom>
                <a:avLst/>
                <a:gdLst/>
                <a:ahLst/>
                <a:cxnLst>
                  <a:cxn ang="0">
                    <a:pos x="360" y="0"/>
                  </a:cxn>
                  <a:cxn ang="0">
                    <a:pos x="369" y="5"/>
                  </a:cxn>
                  <a:cxn ang="0">
                    <a:pos x="371" y="17"/>
                  </a:cxn>
                  <a:cxn ang="0">
                    <a:pos x="371" y="21"/>
                  </a:cxn>
                  <a:cxn ang="0">
                    <a:pos x="366" y="26"/>
                  </a:cxn>
                  <a:cxn ang="0">
                    <a:pos x="357" y="35"/>
                  </a:cxn>
                  <a:cxn ang="0">
                    <a:pos x="289" y="115"/>
                  </a:cxn>
                  <a:cxn ang="0">
                    <a:pos x="195" y="271"/>
                  </a:cxn>
                  <a:cxn ang="0">
                    <a:pos x="135" y="441"/>
                  </a:cxn>
                  <a:cxn ang="0">
                    <a:pos x="103" y="625"/>
                  </a:cxn>
                  <a:cxn ang="0">
                    <a:pos x="94" y="812"/>
                  </a:cxn>
                  <a:cxn ang="0">
                    <a:pos x="101" y="968"/>
                  </a:cxn>
                  <a:cxn ang="0">
                    <a:pos x="124" y="1129"/>
                  </a:cxn>
                  <a:cxn ang="0">
                    <a:pos x="169" y="1287"/>
                  </a:cxn>
                  <a:cxn ang="0">
                    <a:pos x="240" y="1439"/>
                  </a:cxn>
                  <a:cxn ang="0">
                    <a:pos x="344" y="1574"/>
                  </a:cxn>
                  <a:cxn ang="0">
                    <a:pos x="360" y="1590"/>
                  </a:cxn>
                  <a:cxn ang="0">
                    <a:pos x="369" y="1600"/>
                  </a:cxn>
                  <a:cxn ang="0">
                    <a:pos x="371" y="1607"/>
                  </a:cxn>
                  <a:cxn ang="0">
                    <a:pos x="371" y="1611"/>
                  </a:cxn>
                  <a:cxn ang="0">
                    <a:pos x="371" y="1616"/>
                  </a:cxn>
                  <a:cxn ang="0">
                    <a:pos x="364" y="1623"/>
                  </a:cxn>
                  <a:cxn ang="0">
                    <a:pos x="355" y="1625"/>
                  </a:cxn>
                  <a:cxn ang="0">
                    <a:pos x="327" y="1611"/>
                  </a:cxn>
                  <a:cxn ang="0">
                    <a:pos x="275" y="1565"/>
                  </a:cxn>
                  <a:cxn ang="0">
                    <a:pos x="208" y="1488"/>
                  </a:cxn>
                  <a:cxn ang="0">
                    <a:pos x="140" y="1383"/>
                  </a:cxn>
                  <a:cxn ang="0">
                    <a:pos x="66" y="1227"/>
                  </a:cxn>
                  <a:cxn ang="0">
                    <a:pos x="21" y="1045"/>
                  </a:cxn>
                  <a:cxn ang="0">
                    <a:pos x="2" y="882"/>
                  </a:cxn>
                  <a:cxn ang="0">
                    <a:pos x="2" y="725"/>
                  </a:cxn>
                  <a:cxn ang="0">
                    <a:pos x="30" y="530"/>
                  </a:cxn>
                  <a:cxn ang="0">
                    <a:pos x="101" y="317"/>
                  </a:cxn>
                  <a:cxn ang="0">
                    <a:pos x="169" y="194"/>
                  </a:cxn>
                  <a:cxn ang="0">
                    <a:pos x="240" y="98"/>
                  </a:cxn>
                  <a:cxn ang="0">
                    <a:pos x="302" y="35"/>
                  </a:cxn>
                  <a:cxn ang="0">
                    <a:pos x="346" y="3"/>
                  </a:cxn>
                </a:cxnLst>
                <a:rect l="0" t="0" r="r" b="b"/>
                <a:pathLst>
                  <a:path w="371" h="1625">
                    <a:moveTo>
                      <a:pt x="355" y="0"/>
                    </a:moveTo>
                    <a:lnTo>
                      <a:pt x="360" y="0"/>
                    </a:lnTo>
                    <a:lnTo>
                      <a:pt x="364" y="3"/>
                    </a:lnTo>
                    <a:lnTo>
                      <a:pt x="369" y="5"/>
                    </a:lnTo>
                    <a:lnTo>
                      <a:pt x="371" y="10"/>
                    </a:lnTo>
                    <a:lnTo>
                      <a:pt x="371" y="17"/>
                    </a:lnTo>
                    <a:lnTo>
                      <a:pt x="371" y="19"/>
                    </a:lnTo>
                    <a:lnTo>
                      <a:pt x="371" y="21"/>
                    </a:lnTo>
                    <a:lnTo>
                      <a:pt x="371" y="24"/>
                    </a:lnTo>
                    <a:lnTo>
                      <a:pt x="366" y="26"/>
                    </a:lnTo>
                    <a:lnTo>
                      <a:pt x="364" y="31"/>
                    </a:lnTo>
                    <a:lnTo>
                      <a:pt x="357" y="35"/>
                    </a:lnTo>
                    <a:lnTo>
                      <a:pt x="348" y="42"/>
                    </a:lnTo>
                    <a:lnTo>
                      <a:pt x="289" y="115"/>
                    </a:lnTo>
                    <a:lnTo>
                      <a:pt x="238" y="189"/>
                    </a:lnTo>
                    <a:lnTo>
                      <a:pt x="195" y="271"/>
                    </a:lnTo>
                    <a:lnTo>
                      <a:pt x="163" y="355"/>
                    </a:lnTo>
                    <a:lnTo>
                      <a:pt x="135" y="441"/>
                    </a:lnTo>
                    <a:lnTo>
                      <a:pt x="117" y="532"/>
                    </a:lnTo>
                    <a:lnTo>
                      <a:pt x="103" y="625"/>
                    </a:lnTo>
                    <a:lnTo>
                      <a:pt x="96" y="718"/>
                    </a:lnTo>
                    <a:lnTo>
                      <a:pt x="94" y="812"/>
                    </a:lnTo>
                    <a:lnTo>
                      <a:pt x="94" y="889"/>
                    </a:lnTo>
                    <a:lnTo>
                      <a:pt x="101" y="968"/>
                    </a:lnTo>
                    <a:lnTo>
                      <a:pt x="110" y="1047"/>
                    </a:lnTo>
                    <a:lnTo>
                      <a:pt x="124" y="1129"/>
                    </a:lnTo>
                    <a:lnTo>
                      <a:pt x="142" y="1208"/>
                    </a:lnTo>
                    <a:lnTo>
                      <a:pt x="169" y="1287"/>
                    </a:lnTo>
                    <a:lnTo>
                      <a:pt x="201" y="1367"/>
                    </a:lnTo>
                    <a:lnTo>
                      <a:pt x="240" y="1439"/>
                    </a:lnTo>
                    <a:lnTo>
                      <a:pt x="289" y="1509"/>
                    </a:lnTo>
                    <a:lnTo>
                      <a:pt x="344" y="1574"/>
                    </a:lnTo>
                    <a:lnTo>
                      <a:pt x="353" y="1583"/>
                    </a:lnTo>
                    <a:lnTo>
                      <a:pt x="360" y="1590"/>
                    </a:lnTo>
                    <a:lnTo>
                      <a:pt x="364" y="1595"/>
                    </a:lnTo>
                    <a:lnTo>
                      <a:pt x="369" y="1600"/>
                    </a:lnTo>
                    <a:lnTo>
                      <a:pt x="371" y="1604"/>
                    </a:lnTo>
                    <a:lnTo>
                      <a:pt x="371" y="1607"/>
                    </a:lnTo>
                    <a:lnTo>
                      <a:pt x="371" y="1609"/>
                    </a:lnTo>
                    <a:lnTo>
                      <a:pt x="371" y="1611"/>
                    </a:lnTo>
                    <a:lnTo>
                      <a:pt x="371" y="1611"/>
                    </a:lnTo>
                    <a:lnTo>
                      <a:pt x="371" y="1616"/>
                    </a:lnTo>
                    <a:lnTo>
                      <a:pt x="369" y="1621"/>
                    </a:lnTo>
                    <a:lnTo>
                      <a:pt x="364" y="1623"/>
                    </a:lnTo>
                    <a:lnTo>
                      <a:pt x="360" y="1625"/>
                    </a:lnTo>
                    <a:lnTo>
                      <a:pt x="355" y="1625"/>
                    </a:lnTo>
                    <a:lnTo>
                      <a:pt x="346" y="1623"/>
                    </a:lnTo>
                    <a:lnTo>
                      <a:pt x="327" y="1611"/>
                    </a:lnTo>
                    <a:lnTo>
                      <a:pt x="305" y="1590"/>
                    </a:lnTo>
                    <a:lnTo>
                      <a:pt x="275" y="1565"/>
                    </a:lnTo>
                    <a:lnTo>
                      <a:pt x="243" y="1530"/>
                    </a:lnTo>
                    <a:lnTo>
                      <a:pt x="208" y="1488"/>
                    </a:lnTo>
                    <a:lnTo>
                      <a:pt x="174" y="1439"/>
                    </a:lnTo>
                    <a:lnTo>
                      <a:pt x="140" y="1383"/>
                    </a:lnTo>
                    <a:lnTo>
                      <a:pt x="105" y="1320"/>
                    </a:lnTo>
                    <a:lnTo>
                      <a:pt x="66" y="1227"/>
                    </a:lnTo>
                    <a:lnTo>
                      <a:pt x="39" y="1136"/>
                    </a:lnTo>
                    <a:lnTo>
                      <a:pt x="21" y="1045"/>
                    </a:lnTo>
                    <a:lnTo>
                      <a:pt x="7" y="961"/>
                    </a:lnTo>
                    <a:lnTo>
                      <a:pt x="2" y="882"/>
                    </a:lnTo>
                    <a:lnTo>
                      <a:pt x="0" y="812"/>
                    </a:lnTo>
                    <a:lnTo>
                      <a:pt x="2" y="725"/>
                    </a:lnTo>
                    <a:lnTo>
                      <a:pt x="11" y="630"/>
                    </a:lnTo>
                    <a:lnTo>
                      <a:pt x="30" y="530"/>
                    </a:lnTo>
                    <a:lnTo>
                      <a:pt x="59" y="425"/>
                    </a:lnTo>
                    <a:lnTo>
                      <a:pt x="101" y="317"/>
                    </a:lnTo>
                    <a:lnTo>
                      <a:pt x="133" y="250"/>
                    </a:lnTo>
                    <a:lnTo>
                      <a:pt x="169" y="194"/>
                    </a:lnTo>
                    <a:lnTo>
                      <a:pt x="206" y="143"/>
                    </a:lnTo>
                    <a:lnTo>
                      <a:pt x="240" y="98"/>
                    </a:lnTo>
                    <a:lnTo>
                      <a:pt x="273" y="63"/>
                    </a:lnTo>
                    <a:lnTo>
                      <a:pt x="302" y="35"/>
                    </a:lnTo>
                    <a:lnTo>
                      <a:pt x="327" y="14"/>
                    </a:lnTo>
                    <a:lnTo>
                      <a:pt x="346" y="3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8"/>
              <p:cNvSpPr>
                <a:spLocks noEditPoints="1"/>
              </p:cNvSpPr>
              <p:nvPr/>
            </p:nvSpPr>
            <p:spPr bwMode="auto">
              <a:xfrm>
                <a:off x="4300" y="3406"/>
                <a:ext cx="839" cy="1460"/>
              </a:xfrm>
              <a:custGeom>
                <a:avLst/>
                <a:gdLst/>
                <a:ahLst/>
                <a:cxnLst>
                  <a:cxn ang="0">
                    <a:pos x="355" y="1112"/>
                  </a:cxn>
                  <a:cxn ang="0">
                    <a:pos x="477" y="1082"/>
                  </a:cxn>
                  <a:cxn ang="0">
                    <a:pos x="575" y="1019"/>
                  </a:cxn>
                  <a:cxn ang="0">
                    <a:pos x="651" y="931"/>
                  </a:cxn>
                  <a:cxn ang="0">
                    <a:pos x="704" y="828"/>
                  </a:cxn>
                  <a:cxn ang="0">
                    <a:pos x="729" y="721"/>
                  </a:cxn>
                  <a:cxn ang="0">
                    <a:pos x="729" y="618"/>
                  </a:cxn>
                  <a:cxn ang="0">
                    <a:pos x="699" y="536"/>
                  </a:cxn>
                  <a:cxn ang="0">
                    <a:pos x="642" y="481"/>
                  </a:cxn>
                  <a:cxn ang="0">
                    <a:pos x="566" y="448"/>
                  </a:cxn>
                  <a:cxn ang="0">
                    <a:pos x="479" y="443"/>
                  </a:cxn>
                  <a:cxn ang="0">
                    <a:pos x="348" y="478"/>
                  </a:cxn>
                  <a:cxn ang="0">
                    <a:pos x="243" y="553"/>
                  </a:cxn>
                  <a:cxn ang="0">
                    <a:pos x="167" y="653"/>
                  </a:cxn>
                  <a:cxn ang="0">
                    <a:pos x="122" y="770"/>
                  </a:cxn>
                  <a:cxn ang="0">
                    <a:pos x="106" y="889"/>
                  </a:cxn>
                  <a:cxn ang="0">
                    <a:pos x="119" y="980"/>
                  </a:cxn>
                  <a:cxn ang="0">
                    <a:pos x="161" y="1047"/>
                  </a:cxn>
                  <a:cxn ang="0">
                    <a:pos x="218" y="1089"/>
                  </a:cxn>
                  <a:cxn ang="0">
                    <a:pos x="282" y="1110"/>
                  </a:cxn>
                  <a:cxn ang="0">
                    <a:pos x="479" y="443"/>
                  </a:cxn>
                  <a:cxn ang="0">
                    <a:pos x="614" y="0"/>
                  </a:cxn>
                  <a:cxn ang="0">
                    <a:pos x="621" y="7"/>
                  </a:cxn>
                  <a:cxn ang="0">
                    <a:pos x="623" y="12"/>
                  </a:cxn>
                  <a:cxn ang="0">
                    <a:pos x="626" y="17"/>
                  </a:cxn>
                  <a:cxn ang="0">
                    <a:pos x="623" y="21"/>
                  </a:cxn>
                  <a:cxn ang="0">
                    <a:pos x="621" y="33"/>
                  </a:cxn>
                  <a:cxn ang="0">
                    <a:pos x="619" y="38"/>
                  </a:cxn>
                  <a:cxn ang="0">
                    <a:pos x="594" y="415"/>
                  </a:cxn>
                  <a:cxn ang="0">
                    <a:pos x="697" y="455"/>
                  </a:cxn>
                  <a:cxn ang="0">
                    <a:pos x="768" y="513"/>
                  </a:cxn>
                  <a:cxn ang="0">
                    <a:pos x="814" y="585"/>
                  </a:cxn>
                  <a:cxn ang="0">
                    <a:pos x="836" y="662"/>
                  </a:cxn>
                  <a:cxn ang="0">
                    <a:pos x="830" y="774"/>
                  </a:cxn>
                  <a:cxn ang="0">
                    <a:pos x="770" y="912"/>
                  </a:cxn>
                  <a:cxn ang="0">
                    <a:pos x="660" y="1031"/>
                  </a:cxn>
                  <a:cxn ang="0">
                    <a:pos x="516" y="1112"/>
                  </a:cxn>
                  <a:cxn ang="0">
                    <a:pos x="348" y="1150"/>
                  </a:cxn>
                  <a:cxn ang="0">
                    <a:pos x="284" y="1409"/>
                  </a:cxn>
                  <a:cxn ang="0">
                    <a:pos x="273" y="1448"/>
                  </a:cxn>
                  <a:cxn ang="0">
                    <a:pos x="266" y="1460"/>
                  </a:cxn>
                  <a:cxn ang="0">
                    <a:pos x="259" y="1460"/>
                  </a:cxn>
                  <a:cxn ang="0">
                    <a:pos x="250" y="1460"/>
                  </a:cxn>
                  <a:cxn ang="0">
                    <a:pos x="243" y="1460"/>
                  </a:cxn>
                  <a:cxn ang="0">
                    <a:pos x="239" y="1455"/>
                  </a:cxn>
                  <a:cxn ang="0">
                    <a:pos x="236" y="1443"/>
                  </a:cxn>
                  <a:cxn ang="0">
                    <a:pos x="241" y="1413"/>
                  </a:cxn>
                  <a:cxn ang="0">
                    <a:pos x="259" y="1343"/>
                  </a:cxn>
                  <a:cxn ang="0">
                    <a:pos x="289" y="1224"/>
                  </a:cxn>
                  <a:cxn ang="0">
                    <a:pos x="236" y="1138"/>
                  </a:cxn>
                  <a:cxn ang="0">
                    <a:pos x="124" y="1091"/>
                  </a:cxn>
                  <a:cxn ang="0">
                    <a:pos x="46" y="1012"/>
                  </a:cxn>
                  <a:cxn ang="0">
                    <a:pos x="5" y="912"/>
                  </a:cxn>
                  <a:cxn ang="0">
                    <a:pos x="7" y="781"/>
                  </a:cxn>
                  <a:cxn ang="0">
                    <a:pos x="69" y="641"/>
                  </a:cxn>
                  <a:cxn ang="0">
                    <a:pos x="181" y="525"/>
                  </a:cxn>
                  <a:cxn ang="0">
                    <a:pos x="326" y="441"/>
                  </a:cxn>
                  <a:cxn ang="0">
                    <a:pos x="488" y="406"/>
                  </a:cxn>
                  <a:cxn ang="0">
                    <a:pos x="584" y="21"/>
                  </a:cxn>
                  <a:cxn ang="0">
                    <a:pos x="589" y="7"/>
                  </a:cxn>
                  <a:cxn ang="0">
                    <a:pos x="596" y="3"/>
                  </a:cxn>
                  <a:cxn ang="0">
                    <a:pos x="607" y="0"/>
                  </a:cxn>
                </a:cxnLst>
                <a:rect l="0" t="0" r="r" b="b"/>
                <a:pathLst>
                  <a:path w="839" h="1460">
                    <a:moveTo>
                      <a:pt x="523" y="443"/>
                    </a:moveTo>
                    <a:lnTo>
                      <a:pt x="355" y="1112"/>
                    </a:lnTo>
                    <a:lnTo>
                      <a:pt x="419" y="1103"/>
                    </a:lnTo>
                    <a:lnTo>
                      <a:pt x="477" y="1082"/>
                    </a:lnTo>
                    <a:lnTo>
                      <a:pt x="529" y="1054"/>
                    </a:lnTo>
                    <a:lnTo>
                      <a:pt x="575" y="1019"/>
                    </a:lnTo>
                    <a:lnTo>
                      <a:pt x="617" y="977"/>
                    </a:lnTo>
                    <a:lnTo>
                      <a:pt x="651" y="931"/>
                    </a:lnTo>
                    <a:lnTo>
                      <a:pt x="681" y="882"/>
                    </a:lnTo>
                    <a:lnTo>
                      <a:pt x="704" y="828"/>
                    </a:lnTo>
                    <a:lnTo>
                      <a:pt x="720" y="774"/>
                    </a:lnTo>
                    <a:lnTo>
                      <a:pt x="729" y="721"/>
                    </a:lnTo>
                    <a:lnTo>
                      <a:pt x="733" y="667"/>
                    </a:lnTo>
                    <a:lnTo>
                      <a:pt x="729" y="618"/>
                    </a:lnTo>
                    <a:lnTo>
                      <a:pt x="717" y="574"/>
                    </a:lnTo>
                    <a:lnTo>
                      <a:pt x="699" y="536"/>
                    </a:lnTo>
                    <a:lnTo>
                      <a:pt x="671" y="504"/>
                    </a:lnTo>
                    <a:lnTo>
                      <a:pt x="642" y="481"/>
                    </a:lnTo>
                    <a:lnTo>
                      <a:pt x="605" y="462"/>
                    </a:lnTo>
                    <a:lnTo>
                      <a:pt x="566" y="448"/>
                    </a:lnTo>
                    <a:lnTo>
                      <a:pt x="523" y="443"/>
                    </a:lnTo>
                    <a:close/>
                    <a:moveTo>
                      <a:pt x="479" y="443"/>
                    </a:moveTo>
                    <a:lnTo>
                      <a:pt x="410" y="455"/>
                    </a:lnTo>
                    <a:lnTo>
                      <a:pt x="348" y="478"/>
                    </a:lnTo>
                    <a:lnTo>
                      <a:pt x="293" y="513"/>
                    </a:lnTo>
                    <a:lnTo>
                      <a:pt x="243" y="553"/>
                    </a:lnTo>
                    <a:lnTo>
                      <a:pt x="202" y="602"/>
                    </a:lnTo>
                    <a:lnTo>
                      <a:pt x="167" y="653"/>
                    </a:lnTo>
                    <a:lnTo>
                      <a:pt x="140" y="711"/>
                    </a:lnTo>
                    <a:lnTo>
                      <a:pt x="122" y="770"/>
                    </a:lnTo>
                    <a:lnTo>
                      <a:pt x="108" y="828"/>
                    </a:lnTo>
                    <a:lnTo>
                      <a:pt x="106" y="889"/>
                    </a:lnTo>
                    <a:lnTo>
                      <a:pt x="108" y="938"/>
                    </a:lnTo>
                    <a:lnTo>
                      <a:pt x="119" y="980"/>
                    </a:lnTo>
                    <a:lnTo>
                      <a:pt x="138" y="1017"/>
                    </a:lnTo>
                    <a:lnTo>
                      <a:pt x="161" y="1047"/>
                    </a:lnTo>
                    <a:lnTo>
                      <a:pt x="188" y="1070"/>
                    </a:lnTo>
                    <a:lnTo>
                      <a:pt x="218" y="1089"/>
                    </a:lnTo>
                    <a:lnTo>
                      <a:pt x="250" y="1101"/>
                    </a:lnTo>
                    <a:lnTo>
                      <a:pt x="282" y="1110"/>
                    </a:lnTo>
                    <a:lnTo>
                      <a:pt x="316" y="1112"/>
                    </a:lnTo>
                    <a:lnTo>
                      <a:pt x="479" y="443"/>
                    </a:lnTo>
                    <a:close/>
                    <a:moveTo>
                      <a:pt x="607" y="0"/>
                    </a:moveTo>
                    <a:lnTo>
                      <a:pt x="614" y="0"/>
                    </a:lnTo>
                    <a:lnTo>
                      <a:pt x="619" y="3"/>
                    </a:lnTo>
                    <a:lnTo>
                      <a:pt x="621" y="7"/>
                    </a:lnTo>
                    <a:lnTo>
                      <a:pt x="623" y="10"/>
                    </a:lnTo>
                    <a:lnTo>
                      <a:pt x="623" y="12"/>
                    </a:lnTo>
                    <a:lnTo>
                      <a:pt x="626" y="14"/>
                    </a:lnTo>
                    <a:lnTo>
                      <a:pt x="626" y="17"/>
                    </a:lnTo>
                    <a:lnTo>
                      <a:pt x="623" y="19"/>
                    </a:lnTo>
                    <a:lnTo>
                      <a:pt x="623" y="21"/>
                    </a:lnTo>
                    <a:lnTo>
                      <a:pt x="623" y="26"/>
                    </a:lnTo>
                    <a:lnTo>
                      <a:pt x="621" y="33"/>
                    </a:lnTo>
                    <a:lnTo>
                      <a:pt x="621" y="35"/>
                    </a:lnTo>
                    <a:lnTo>
                      <a:pt x="619" y="38"/>
                    </a:lnTo>
                    <a:lnTo>
                      <a:pt x="532" y="406"/>
                    </a:lnTo>
                    <a:lnTo>
                      <a:pt x="594" y="415"/>
                    </a:lnTo>
                    <a:lnTo>
                      <a:pt x="649" y="432"/>
                    </a:lnTo>
                    <a:lnTo>
                      <a:pt x="697" y="455"/>
                    </a:lnTo>
                    <a:lnTo>
                      <a:pt x="736" y="481"/>
                    </a:lnTo>
                    <a:lnTo>
                      <a:pt x="768" y="513"/>
                    </a:lnTo>
                    <a:lnTo>
                      <a:pt x="795" y="548"/>
                    </a:lnTo>
                    <a:lnTo>
                      <a:pt x="814" y="585"/>
                    </a:lnTo>
                    <a:lnTo>
                      <a:pt x="827" y="623"/>
                    </a:lnTo>
                    <a:lnTo>
                      <a:pt x="836" y="662"/>
                    </a:lnTo>
                    <a:lnTo>
                      <a:pt x="839" y="702"/>
                    </a:lnTo>
                    <a:lnTo>
                      <a:pt x="830" y="774"/>
                    </a:lnTo>
                    <a:lnTo>
                      <a:pt x="807" y="844"/>
                    </a:lnTo>
                    <a:lnTo>
                      <a:pt x="770" y="912"/>
                    </a:lnTo>
                    <a:lnTo>
                      <a:pt x="720" y="975"/>
                    </a:lnTo>
                    <a:lnTo>
                      <a:pt x="660" y="1031"/>
                    </a:lnTo>
                    <a:lnTo>
                      <a:pt x="591" y="1077"/>
                    </a:lnTo>
                    <a:lnTo>
                      <a:pt x="516" y="1112"/>
                    </a:lnTo>
                    <a:lnTo>
                      <a:pt x="433" y="1138"/>
                    </a:lnTo>
                    <a:lnTo>
                      <a:pt x="348" y="1150"/>
                    </a:lnTo>
                    <a:lnTo>
                      <a:pt x="289" y="1390"/>
                    </a:lnTo>
                    <a:lnTo>
                      <a:pt x="284" y="1409"/>
                    </a:lnTo>
                    <a:lnTo>
                      <a:pt x="277" y="1430"/>
                    </a:lnTo>
                    <a:lnTo>
                      <a:pt x="273" y="1448"/>
                    </a:lnTo>
                    <a:lnTo>
                      <a:pt x="271" y="1455"/>
                    </a:lnTo>
                    <a:lnTo>
                      <a:pt x="266" y="1460"/>
                    </a:lnTo>
                    <a:lnTo>
                      <a:pt x="264" y="1460"/>
                    </a:lnTo>
                    <a:lnTo>
                      <a:pt x="259" y="1460"/>
                    </a:lnTo>
                    <a:lnTo>
                      <a:pt x="252" y="1460"/>
                    </a:lnTo>
                    <a:lnTo>
                      <a:pt x="250" y="1460"/>
                    </a:lnTo>
                    <a:lnTo>
                      <a:pt x="245" y="1460"/>
                    </a:lnTo>
                    <a:lnTo>
                      <a:pt x="243" y="1460"/>
                    </a:lnTo>
                    <a:lnTo>
                      <a:pt x="241" y="1457"/>
                    </a:lnTo>
                    <a:lnTo>
                      <a:pt x="239" y="1455"/>
                    </a:lnTo>
                    <a:lnTo>
                      <a:pt x="236" y="1450"/>
                    </a:lnTo>
                    <a:lnTo>
                      <a:pt x="236" y="1443"/>
                    </a:lnTo>
                    <a:lnTo>
                      <a:pt x="236" y="1434"/>
                    </a:lnTo>
                    <a:lnTo>
                      <a:pt x="241" y="1413"/>
                    </a:lnTo>
                    <a:lnTo>
                      <a:pt x="250" y="1383"/>
                    </a:lnTo>
                    <a:lnTo>
                      <a:pt x="259" y="1343"/>
                    </a:lnTo>
                    <a:lnTo>
                      <a:pt x="271" y="1299"/>
                    </a:lnTo>
                    <a:lnTo>
                      <a:pt x="289" y="1224"/>
                    </a:lnTo>
                    <a:lnTo>
                      <a:pt x="305" y="1150"/>
                    </a:lnTo>
                    <a:lnTo>
                      <a:pt x="236" y="1138"/>
                    </a:lnTo>
                    <a:lnTo>
                      <a:pt x="177" y="1119"/>
                    </a:lnTo>
                    <a:lnTo>
                      <a:pt x="124" y="1091"/>
                    </a:lnTo>
                    <a:lnTo>
                      <a:pt x="80" y="1054"/>
                    </a:lnTo>
                    <a:lnTo>
                      <a:pt x="46" y="1012"/>
                    </a:lnTo>
                    <a:lnTo>
                      <a:pt x="21" y="963"/>
                    </a:lnTo>
                    <a:lnTo>
                      <a:pt x="5" y="912"/>
                    </a:lnTo>
                    <a:lnTo>
                      <a:pt x="0" y="854"/>
                    </a:lnTo>
                    <a:lnTo>
                      <a:pt x="7" y="781"/>
                    </a:lnTo>
                    <a:lnTo>
                      <a:pt x="32" y="709"/>
                    </a:lnTo>
                    <a:lnTo>
                      <a:pt x="69" y="641"/>
                    </a:lnTo>
                    <a:lnTo>
                      <a:pt x="119" y="581"/>
                    </a:lnTo>
                    <a:lnTo>
                      <a:pt x="181" y="525"/>
                    </a:lnTo>
                    <a:lnTo>
                      <a:pt x="250" y="478"/>
                    </a:lnTo>
                    <a:lnTo>
                      <a:pt x="326" y="441"/>
                    </a:lnTo>
                    <a:lnTo>
                      <a:pt x="406" y="418"/>
                    </a:lnTo>
                    <a:lnTo>
                      <a:pt x="488" y="406"/>
                    </a:lnTo>
                    <a:lnTo>
                      <a:pt x="582" y="31"/>
                    </a:lnTo>
                    <a:lnTo>
                      <a:pt x="584" y="21"/>
                    </a:lnTo>
                    <a:lnTo>
                      <a:pt x="587" y="14"/>
                    </a:lnTo>
                    <a:lnTo>
                      <a:pt x="589" y="7"/>
                    </a:lnTo>
                    <a:lnTo>
                      <a:pt x="591" y="5"/>
                    </a:lnTo>
                    <a:lnTo>
                      <a:pt x="596" y="3"/>
                    </a:lnTo>
                    <a:lnTo>
                      <a:pt x="600" y="0"/>
                    </a:lnTo>
                    <a:lnTo>
                      <a:pt x="60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9"/>
              <p:cNvSpPr>
                <a:spLocks noEditPoints="1"/>
              </p:cNvSpPr>
              <p:nvPr/>
            </p:nvSpPr>
            <p:spPr bwMode="auto">
              <a:xfrm>
                <a:off x="5306" y="3833"/>
                <a:ext cx="172" cy="1016"/>
              </a:xfrm>
              <a:custGeom>
                <a:avLst/>
                <a:gdLst/>
                <a:ahLst/>
                <a:cxnLst>
                  <a:cxn ang="0">
                    <a:pos x="110" y="534"/>
                  </a:cxn>
                  <a:cxn ang="0">
                    <a:pos x="144" y="562"/>
                  </a:cxn>
                  <a:cxn ang="0">
                    <a:pos x="165" y="608"/>
                  </a:cxn>
                  <a:cxn ang="0">
                    <a:pos x="172" y="657"/>
                  </a:cxn>
                  <a:cxn ang="0">
                    <a:pos x="172" y="697"/>
                  </a:cxn>
                  <a:cxn ang="0">
                    <a:pos x="158" y="814"/>
                  </a:cxn>
                  <a:cxn ang="0">
                    <a:pos x="124" y="907"/>
                  </a:cxn>
                  <a:cxn ang="0">
                    <a:pos x="82" y="975"/>
                  </a:cxn>
                  <a:cxn ang="0">
                    <a:pos x="48" y="1012"/>
                  </a:cxn>
                  <a:cxn ang="0">
                    <a:pos x="34" y="1014"/>
                  </a:cxn>
                  <a:cxn ang="0">
                    <a:pos x="25" y="1005"/>
                  </a:cxn>
                  <a:cxn ang="0">
                    <a:pos x="25" y="996"/>
                  </a:cxn>
                  <a:cxn ang="0">
                    <a:pos x="25" y="991"/>
                  </a:cxn>
                  <a:cxn ang="0">
                    <a:pos x="30" y="982"/>
                  </a:cxn>
                  <a:cxn ang="0">
                    <a:pos x="78" y="914"/>
                  </a:cxn>
                  <a:cxn ang="0">
                    <a:pos x="124" y="802"/>
                  </a:cxn>
                  <a:cxn ang="0">
                    <a:pos x="137" y="713"/>
                  </a:cxn>
                  <a:cxn ang="0">
                    <a:pos x="137" y="683"/>
                  </a:cxn>
                  <a:cxn ang="0">
                    <a:pos x="110" y="697"/>
                  </a:cxn>
                  <a:cxn ang="0">
                    <a:pos x="94" y="699"/>
                  </a:cxn>
                  <a:cxn ang="0">
                    <a:pos x="85" y="702"/>
                  </a:cxn>
                  <a:cxn ang="0">
                    <a:pos x="30" y="683"/>
                  </a:cxn>
                  <a:cxn ang="0">
                    <a:pos x="2" y="641"/>
                  </a:cxn>
                  <a:cxn ang="0">
                    <a:pos x="2" y="590"/>
                  </a:cxn>
                  <a:cxn ang="0">
                    <a:pos x="30" y="548"/>
                  </a:cxn>
                  <a:cxn ang="0">
                    <a:pos x="85" y="529"/>
                  </a:cxn>
                  <a:cxn ang="0">
                    <a:pos x="117" y="7"/>
                  </a:cxn>
                  <a:cxn ang="0">
                    <a:pos x="160" y="54"/>
                  </a:cxn>
                  <a:cxn ang="0">
                    <a:pos x="160" y="119"/>
                  </a:cxn>
                  <a:cxn ang="0">
                    <a:pos x="117" y="165"/>
                  </a:cxn>
                  <a:cxn ang="0">
                    <a:pos x="50" y="165"/>
                  </a:cxn>
                  <a:cxn ang="0">
                    <a:pos x="7" y="119"/>
                  </a:cxn>
                  <a:cxn ang="0">
                    <a:pos x="7" y="54"/>
                  </a:cxn>
                  <a:cxn ang="0">
                    <a:pos x="50" y="7"/>
                  </a:cxn>
                </a:cxnLst>
                <a:rect l="0" t="0" r="r" b="b"/>
                <a:pathLst>
                  <a:path w="172" h="1016">
                    <a:moveTo>
                      <a:pt x="85" y="529"/>
                    </a:moveTo>
                    <a:lnTo>
                      <a:pt x="110" y="534"/>
                    </a:lnTo>
                    <a:lnTo>
                      <a:pt x="131" y="546"/>
                    </a:lnTo>
                    <a:lnTo>
                      <a:pt x="144" y="562"/>
                    </a:lnTo>
                    <a:lnTo>
                      <a:pt x="156" y="585"/>
                    </a:lnTo>
                    <a:lnTo>
                      <a:pt x="165" y="608"/>
                    </a:lnTo>
                    <a:lnTo>
                      <a:pt x="169" y="632"/>
                    </a:lnTo>
                    <a:lnTo>
                      <a:pt x="172" y="657"/>
                    </a:lnTo>
                    <a:lnTo>
                      <a:pt x="172" y="678"/>
                    </a:lnTo>
                    <a:lnTo>
                      <a:pt x="172" y="697"/>
                    </a:lnTo>
                    <a:lnTo>
                      <a:pt x="169" y="758"/>
                    </a:lnTo>
                    <a:lnTo>
                      <a:pt x="158" y="814"/>
                    </a:lnTo>
                    <a:lnTo>
                      <a:pt x="142" y="863"/>
                    </a:lnTo>
                    <a:lnTo>
                      <a:pt x="124" y="907"/>
                    </a:lnTo>
                    <a:lnTo>
                      <a:pt x="103" y="944"/>
                    </a:lnTo>
                    <a:lnTo>
                      <a:pt x="82" y="975"/>
                    </a:lnTo>
                    <a:lnTo>
                      <a:pt x="64" y="998"/>
                    </a:lnTo>
                    <a:lnTo>
                      <a:pt x="48" y="1012"/>
                    </a:lnTo>
                    <a:lnTo>
                      <a:pt x="39" y="1016"/>
                    </a:lnTo>
                    <a:lnTo>
                      <a:pt x="34" y="1014"/>
                    </a:lnTo>
                    <a:lnTo>
                      <a:pt x="30" y="1012"/>
                    </a:lnTo>
                    <a:lnTo>
                      <a:pt x="25" y="1005"/>
                    </a:lnTo>
                    <a:lnTo>
                      <a:pt x="25" y="998"/>
                    </a:lnTo>
                    <a:lnTo>
                      <a:pt x="25" y="996"/>
                    </a:lnTo>
                    <a:lnTo>
                      <a:pt x="25" y="993"/>
                    </a:lnTo>
                    <a:lnTo>
                      <a:pt x="25" y="991"/>
                    </a:lnTo>
                    <a:lnTo>
                      <a:pt x="27" y="986"/>
                    </a:lnTo>
                    <a:lnTo>
                      <a:pt x="30" y="982"/>
                    </a:lnTo>
                    <a:lnTo>
                      <a:pt x="34" y="975"/>
                    </a:lnTo>
                    <a:lnTo>
                      <a:pt x="78" y="914"/>
                    </a:lnTo>
                    <a:lnTo>
                      <a:pt x="108" y="856"/>
                    </a:lnTo>
                    <a:lnTo>
                      <a:pt x="124" y="802"/>
                    </a:lnTo>
                    <a:lnTo>
                      <a:pt x="133" y="753"/>
                    </a:lnTo>
                    <a:lnTo>
                      <a:pt x="137" y="713"/>
                    </a:lnTo>
                    <a:lnTo>
                      <a:pt x="137" y="683"/>
                    </a:lnTo>
                    <a:lnTo>
                      <a:pt x="137" y="683"/>
                    </a:lnTo>
                    <a:lnTo>
                      <a:pt x="124" y="692"/>
                    </a:lnTo>
                    <a:lnTo>
                      <a:pt x="110" y="697"/>
                    </a:lnTo>
                    <a:lnTo>
                      <a:pt x="96" y="699"/>
                    </a:lnTo>
                    <a:lnTo>
                      <a:pt x="94" y="699"/>
                    </a:lnTo>
                    <a:lnTo>
                      <a:pt x="92" y="702"/>
                    </a:lnTo>
                    <a:lnTo>
                      <a:pt x="85" y="702"/>
                    </a:lnTo>
                    <a:lnTo>
                      <a:pt x="53" y="697"/>
                    </a:lnTo>
                    <a:lnTo>
                      <a:pt x="30" y="683"/>
                    </a:lnTo>
                    <a:lnTo>
                      <a:pt x="11" y="664"/>
                    </a:lnTo>
                    <a:lnTo>
                      <a:pt x="2" y="641"/>
                    </a:lnTo>
                    <a:lnTo>
                      <a:pt x="0" y="613"/>
                    </a:lnTo>
                    <a:lnTo>
                      <a:pt x="2" y="590"/>
                    </a:lnTo>
                    <a:lnTo>
                      <a:pt x="11" y="566"/>
                    </a:lnTo>
                    <a:lnTo>
                      <a:pt x="30" y="548"/>
                    </a:lnTo>
                    <a:lnTo>
                      <a:pt x="53" y="534"/>
                    </a:lnTo>
                    <a:lnTo>
                      <a:pt x="85" y="529"/>
                    </a:lnTo>
                    <a:close/>
                    <a:moveTo>
                      <a:pt x="85" y="0"/>
                    </a:moveTo>
                    <a:lnTo>
                      <a:pt x="117" y="7"/>
                    </a:lnTo>
                    <a:lnTo>
                      <a:pt x="142" y="26"/>
                    </a:lnTo>
                    <a:lnTo>
                      <a:pt x="160" y="54"/>
                    </a:lnTo>
                    <a:lnTo>
                      <a:pt x="167" y="89"/>
                    </a:lnTo>
                    <a:lnTo>
                      <a:pt x="160" y="119"/>
                    </a:lnTo>
                    <a:lnTo>
                      <a:pt x="142" y="147"/>
                    </a:lnTo>
                    <a:lnTo>
                      <a:pt x="117" y="165"/>
                    </a:lnTo>
                    <a:lnTo>
                      <a:pt x="85" y="172"/>
                    </a:lnTo>
                    <a:lnTo>
                      <a:pt x="50" y="165"/>
                    </a:lnTo>
                    <a:lnTo>
                      <a:pt x="23" y="147"/>
                    </a:lnTo>
                    <a:lnTo>
                      <a:pt x="7" y="119"/>
                    </a:lnTo>
                    <a:lnTo>
                      <a:pt x="0" y="89"/>
                    </a:lnTo>
                    <a:lnTo>
                      <a:pt x="7" y="54"/>
                    </a:lnTo>
                    <a:lnTo>
                      <a:pt x="23" y="26"/>
                    </a:lnTo>
                    <a:lnTo>
                      <a:pt x="50" y="7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10"/>
              <p:cNvSpPr>
                <a:spLocks/>
              </p:cNvSpPr>
              <p:nvPr/>
            </p:nvSpPr>
            <p:spPr bwMode="auto">
              <a:xfrm>
                <a:off x="5947" y="3817"/>
                <a:ext cx="681" cy="734"/>
              </a:xfrm>
              <a:custGeom>
                <a:avLst/>
                <a:gdLst/>
                <a:ahLst/>
                <a:cxnLst>
                  <a:cxn ang="0">
                    <a:pos x="381" y="14"/>
                  </a:cxn>
                  <a:cxn ang="0">
                    <a:pos x="438" y="67"/>
                  </a:cxn>
                  <a:cxn ang="0">
                    <a:pos x="493" y="116"/>
                  </a:cxn>
                  <a:cxn ang="0">
                    <a:pos x="564" y="107"/>
                  </a:cxn>
                  <a:cxn ang="0">
                    <a:pos x="640" y="16"/>
                  </a:cxn>
                  <a:cxn ang="0">
                    <a:pos x="653" y="0"/>
                  </a:cxn>
                  <a:cxn ang="0">
                    <a:pos x="665" y="0"/>
                  </a:cxn>
                  <a:cxn ang="0">
                    <a:pos x="674" y="2"/>
                  </a:cxn>
                  <a:cxn ang="0">
                    <a:pos x="681" y="14"/>
                  </a:cxn>
                  <a:cxn ang="0">
                    <a:pos x="660" y="51"/>
                  </a:cxn>
                  <a:cxn ang="0">
                    <a:pos x="587" y="151"/>
                  </a:cxn>
                  <a:cxn ang="0">
                    <a:pos x="470" y="275"/>
                  </a:cxn>
                  <a:cxn ang="0">
                    <a:pos x="392" y="345"/>
                  </a:cxn>
                  <a:cxn ang="0">
                    <a:pos x="339" y="394"/>
                  </a:cxn>
                  <a:cxn ang="0">
                    <a:pos x="282" y="445"/>
                  </a:cxn>
                  <a:cxn ang="0">
                    <a:pos x="186" y="538"/>
                  </a:cxn>
                  <a:cxn ang="0">
                    <a:pos x="181" y="578"/>
                  </a:cxn>
                  <a:cxn ang="0">
                    <a:pos x="239" y="582"/>
                  </a:cxn>
                  <a:cxn ang="0">
                    <a:pos x="333" y="615"/>
                  </a:cxn>
                  <a:cxn ang="0">
                    <a:pos x="422" y="622"/>
                  </a:cxn>
                  <a:cxn ang="0">
                    <a:pos x="514" y="587"/>
                  </a:cxn>
                  <a:cxn ang="0">
                    <a:pos x="587" y="489"/>
                  </a:cxn>
                  <a:cxn ang="0">
                    <a:pos x="598" y="473"/>
                  </a:cxn>
                  <a:cxn ang="0">
                    <a:pos x="617" y="471"/>
                  </a:cxn>
                  <a:cxn ang="0">
                    <a:pos x="628" y="480"/>
                  </a:cxn>
                  <a:cxn ang="0">
                    <a:pos x="619" y="527"/>
                  </a:cxn>
                  <a:cxn ang="0">
                    <a:pos x="564" y="627"/>
                  </a:cxn>
                  <a:cxn ang="0">
                    <a:pos x="465" y="713"/>
                  </a:cxn>
                  <a:cxn ang="0">
                    <a:pos x="346" y="732"/>
                  </a:cxn>
                  <a:cxn ang="0">
                    <a:pos x="275" y="673"/>
                  </a:cxn>
                  <a:cxn ang="0">
                    <a:pos x="220" y="620"/>
                  </a:cxn>
                  <a:cxn ang="0">
                    <a:pos x="145" y="620"/>
                  </a:cxn>
                  <a:cxn ang="0">
                    <a:pos x="46" y="715"/>
                  </a:cxn>
                  <a:cxn ang="0">
                    <a:pos x="35" y="732"/>
                  </a:cxn>
                  <a:cxn ang="0">
                    <a:pos x="21" y="734"/>
                  </a:cxn>
                  <a:cxn ang="0">
                    <a:pos x="12" y="734"/>
                  </a:cxn>
                  <a:cxn ang="0">
                    <a:pos x="3" y="725"/>
                  </a:cxn>
                  <a:cxn ang="0">
                    <a:pos x="16" y="690"/>
                  </a:cxn>
                  <a:cxn ang="0">
                    <a:pos x="87" y="594"/>
                  </a:cxn>
                  <a:cxn ang="0">
                    <a:pos x="310" y="370"/>
                  </a:cxn>
                  <a:cxn ang="0">
                    <a:pos x="369" y="319"/>
                  </a:cxn>
                  <a:cxn ang="0">
                    <a:pos x="456" y="237"/>
                  </a:cxn>
                  <a:cxn ang="0">
                    <a:pos x="534" y="158"/>
                  </a:cxn>
                  <a:cxn ang="0">
                    <a:pos x="470" y="151"/>
                  </a:cxn>
                  <a:cxn ang="0">
                    <a:pos x="376" y="121"/>
                  </a:cxn>
                  <a:cxn ang="0">
                    <a:pos x="301" y="109"/>
                  </a:cxn>
                  <a:cxn ang="0">
                    <a:pos x="236" y="123"/>
                  </a:cxn>
                  <a:cxn ang="0">
                    <a:pos x="175" y="184"/>
                  </a:cxn>
                  <a:cxn ang="0">
                    <a:pos x="168" y="195"/>
                  </a:cxn>
                  <a:cxn ang="0">
                    <a:pos x="152" y="200"/>
                  </a:cxn>
                  <a:cxn ang="0">
                    <a:pos x="138" y="193"/>
                  </a:cxn>
                  <a:cxn ang="0">
                    <a:pos x="138" y="167"/>
                  </a:cxn>
                  <a:cxn ang="0">
                    <a:pos x="175" y="93"/>
                  </a:cxn>
                  <a:cxn ang="0">
                    <a:pos x="255" y="18"/>
                  </a:cxn>
                </a:cxnLst>
                <a:rect l="0" t="0" r="r" b="b"/>
                <a:pathLst>
                  <a:path w="681" h="734">
                    <a:moveTo>
                      <a:pt x="328" y="0"/>
                    </a:moveTo>
                    <a:lnTo>
                      <a:pt x="358" y="2"/>
                    </a:lnTo>
                    <a:lnTo>
                      <a:pt x="381" y="14"/>
                    </a:lnTo>
                    <a:lnTo>
                      <a:pt x="401" y="28"/>
                    </a:lnTo>
                    <a:lnTo>
                      <a:pt x="420" y="46"/>
                    </a:lnTo>
                    <a:lnTo>
                      <a:pt x="438" y="67"/>
                    </a:lnTo>
                    <a:lnTo>
                      <a:pt x="456" y="88"/>
                    </a:lnTo>
                    <a:lnTo>
                      <a:pt x="472" y="105"/>
                    </a:lnTo>
                    <a:lnTo>
                      <a:pt x="493" y="116"/>
                    </a:lnTo>
                    <a:lnTo>
                      <a:pt x="518" y="121"/>
                    </a:lnTo>
                    <a:lnTo>
                      <a:pt x="541" y="119"/>
                    </a:lnTo>
                    <a:lnTo>
                      <a:pt x="564" y="107"/>
                    </a:lnTo>
                    <a:lnTo>
                      <a:pt x="587" y="88"/>
                    </a:lnTo>
                    <a:lnTo>
                      <a:pt x="612" y="58"/>
                    </a:lnTo>
                    <a:lnTo>
                      <a:pt x="640" y="16"/>
                    </a:lnTo>
                    <a:lnTo>
                      <a:pt x="644" y="9"/>
                    </a:lnTo>
                    <a:lnTo>
                      <a:pt x="649" y="4"/>
                    </a:lnTo>
                    <a:lnTo>
                      <a:pt x="653" y="0"/>
                    </a:lnTo>
                    <a:lnTo>
                      <a:pt x="658" y="0"/>
                    </a:lnTo>
                    <a:lnTo>
                      <a:pt x="662" y="0"/>
                    </a:lnTo>
                    <a:lnTo>
                      <a:pt x="665" y="0"/>
                    </a:lnTo>
                    <a:lnTo>
                      <a:pt x="667" y="0"/>
                    </a:lnTo>
                    <a:lnTo>
                      <a:pt x="672" y="0"/>
                    </a:lnTo>
                    <a:lnTo>
                      <a:pt x="674" y="2"/>
                    </a:lnTo>
                    <a:lnTo>
                      <a:pt x="676" y="4"/>
                    </a:lnTo>
                    <a:lnTo>
                      <a:pt x="679" y="9"/>
                    </a:lnTo>
                    <a:lnTo>
                      <a:pt x="681" y="14"/>
                    </a:lnTo>
                    <a:lnTo>
                      <a:pt x="679" y="21"/>
                    </a:lnTo>
                    <a:lnTo>
                      <a:pt x="672" y="32"/>
                    </a:lnTo>
                    <a:lnTo>
                      <a:pt x="660" y="51"/>
                    </a:lnTo>
                    <a:lnTo>
                      <a:pt x="644" y="79"/>
                    </a:lnTo>
                    <a:lnTo>
                      <a:pt x="619" y="112"/>
                    </a:lnTo>
                    <a:lnTo>
                      <a:pt x="587" y="151"/>
                    </a:lnTo>
                    <a:lnTo>
                      <a:pt x="546" y="198"/>
                    </a:lnTo>
                    <a:lnTo>
                      <a:pt x="493" y="251"/>
                    </a:lnTo>
                    <a:lnTo>
                      <a:pt x="470" y="275"/>
                    </a:lnTo>
                    <a:lnTo>
                      <a:pt x="445" y="298"/>
                    </a:lnTo>
                    <a:lnTo>
                      <a:pt x="420" y="321"/>
                    </a:lnTo>
                    <a:lnTo>
                      <a:pt x="392" y="345"/>
                    </a:lnTo>
                    <a:lnTo>
                      <a:pt x="372" y="366"/>
                    </a:lnTo>
                    <a:lnTo>
                      <a:pt x="353" y="382"/>
                    </a:lnTo>
                    <a:lnTo>
                      <a:pt x="339" y="394"/>
                    </a:lnTo>
                    <a:lnTo>
                      <a:pt x="335" y="398"/>
                    </a:lnTo>
                    <a:lnTo>
                      <a:pt x="307" y="422"/>
                    </a:lnTo>
                    <a:lnTo>
                      <a:pt x="282" y="445"/>
                    </a:lnTo>
                    <a:lnTo>
                      <a:pt x="252" y="473"/>
                    </a:lnTo>
                    <a:lnTo>
                      <a:pt x="223" y="503"/>
                    </a:lnTo>
                    <a:lnTo>
                      <a:pt x="186" y="538"/>
                    </a:lnTo>
                    <a:lnTo>
                      <a:pt x="147" y="582"/>
                    </a:lnTo>
                    <a:lnTo>
                      <a:pt x="163" y="578"/>
                    </a:lnTo>
                    <a:lnTo>
                      <a:pt x="181" y="578"/>
                    </a:lnTo>
                    <a:lnTo>
                      <a:pt x="191" y="575"/>
                    </a:lnTo>
                    <a:lnTo>
                      <a:pt x="213" y="578"/>
                    </a:lnTo>
                    <a:lnTo>
                      <a:pt x="239" y="582"/>
                    </a:lnTo>
                    <a:lnTo>
                      <a:pt x="266" y="592"/>
                    </a:lnTo>
                    <a:lnTo>
                      <a:pt x="301" y="606"/>
                    </a:lnTo>
                    <a:lnTo>
                      <a:pt x="333" y="615"/>
                    </a:lnTo>
                    <a:lnTo>
                      <a:pt x="365" y="622"/>
                    </a:lnTo>
                    <a:lnTo>
                      <a:pt x="397" y="624"/>
                    </a:lnTo>
                    <a:lnTo>
                      <a:pt x="422" y="622"/>
                    </a:lnTo>
                    <a:lnTo>
                      <a:pt x="452" y="617"/>
                    </a:lnTo>
                    <a:lnTo>
                      <a:pt x="482" y="606"/>
                    </a:lnTo>
                    <a:lnTo>
                      <a:pt x="514" y="587"/>
                    </a:lnTo>
                    <a:lnTo>
                      <a:pt x="543" y="562"/>
                    </a:lnTo>
                    <a:lnTo>
                      <a:pt x="569" y="531"/>
                    </a:lnTo>
                    <a:lnTo>
                      <a:pt x="587" y="489"/>
                    </a:lnTo>
                    <a:lnTo>
                      <a:pt x="589" y="485"/>
                    </a:lnTo>
                    <a:lnTo>
                      <a:pt x="594" y="478"/>
                    </a:lnTo>
                    <a:lnTo>
                      <a:pt x="598" y="473"/>
                    </a:lnTo>
                    <a:lnTo>
                      <a:pt x="603" y="471"/>
                    </a:lnTo>
                    <a:lnTo>
                      <a:pt x="610" y="468"/>
                    </a:lnTo>
                    <a:lnTo>
                      <a:pt x="617" y="471"/>
                    </a:lnTo>
                    <a:lnTo>
                      <a:pt x="621" y="473"/>
                    </a:lnTo>
                    <a:lnTo>
                      <a:pt x="626" y="475"/>
                    </a:lnTo>
                    <a:lnTo>
                      <a:pt x="628" y="480"/>
                    </a:lnTo>
                    <a:lnTo>
                      <a:pt x="630" y="485"/>
                    </a:lnTo>
                    <a:lnTo>
                      <a:pt x="628" y="503"/>
                    </a:lnTo>
                    <a:lnTo>
                      <a:pt x="619" y="527"/>
                    </a:lnTo>
                    <a:lnTo>
                      <a:pt x="605" y="557"/>
                    </a:lnTo>
                    <a:lnTo>
                      <a:pt x="587" y="592"/>
                    </a:lnTo>
                    <a:lnTo>
                      <a:pt x="564" y="627"/>
                    </a:lnTo>
                    <a:lnTo>
                      <a:pt x="534" y="659"/>
                    </a:lnTo>
                    <a:lnTo>
                      <a:pt x="502" y="690"/>
                    </a:lnTo>
                    <a:lnTo>
                      <a:pt x="465" y="713"/>
                    </a:lnTo>
                    <a:lnTo>
                      <a:pt x="424" y="729"/>
                    </a:lnTo>
                    <a:lnTo>
                      <a:pt x="378" y="734"/>
                    </a:lnTo>
                    <a:lnTo>
                      <a:pt x="346" y="732"/>
                    </a:lnTo>
                    <a:lnTo>
                      <a:pt x="321" y="718"/>
                    </a:lnTo>
                    <a:lnTo>
                      <a:pt x="296" y="699"/>
                    </a:lnTo>
                    <a:lnTo>
                      <a:pt x="275" y="673"/>
                    </a:lnTo>
                    <a:lnTo>
                      <a:pt x="255" y="650"/>
                    </a:lnTo>
                    <a:lnTo>
                      <a:pt x="236" y="631"/>
                    </a:lnTo>
                    <a:lnTo>
                      <a:pt x="220" y="620"/>
                    </a:lnTo>
                    <a:lnTo>
                      <a:pt x="202" y="615"/>
                    </a:lnTo>
                    <a:lnTo>
                      <a:pt x="181" y="613"/>
                    </a:lnTo>
                    <a:lnTo>
                      <a:pt x="145" y="620"/>
                    </a:lnTo>
                    <a:lnTo>
                      <a:pt x="110" y="641"/>
                    </a:lnTo>
                    <a:lnTo>
                      <a:pt x="76" y="673"/>
                    </a:lnTo>
                    <a:lnTo>
                      <a:pt x="46" y="715"/>
                    </a:lnTo>
                    <a:lnTo>
                      <a:pt x="42" y="722"/>
                    </a:lnTo>
                    <a:lnTo>
                      <a:pt x="39" y="727"/>
                    </a:lnTo>
                    <a:lnTo>
                      <a:pt x="35" y="732"/>
                    </a:lnTo>
                    <a:lnTo>
                      <a:pt x="32" y="734"/>
                    </a:lnTo>
                    <a:lnTo>
                      <a:pt x="28" y="734"/>
                    </a:lnTo>
                    <a:lnTo>
                      <a:pt x="21" y="734"/>
                    </a:lnTo>
                    <a:lnTo>
                      <a:pt x="19" y="734"/>
                    </a:lnTo>
                    <a:lnTo>
                      <a:pt x="16" y="734"/>
                    </a:lnTo>
                    <a:lnTo>
                      <a:pt x="12" y="734"/>
                    </a:lnTo>
                    <a:lnTo>
                      <a:pt x="10" y="732"/>
                    </a:lnTo>
                    <a:lnTo>
                      <a:pt x="5" y="729"/>
                    </a:lnTo>
                    <a:lnTo>
                      <a:pt x="3" y="725"/>
                    </a:lnTo>
                    <a:lnTo>
                      <a:pt x="0" y="720"/>
                    </a:lnTo>
                    <a:lnTo>
                      <a:pt x="5" y="711"/>
                    </a:lnTo>
                    <a:lnTo>
                      <a:pt x="16" y="690"/>
                    </a:lnTo>
                    <a:lnTo>
                      <a:pt x="32" y="664"/>
                    </a:lnTo>
                    <a:lnTo>
                      <a:pt x="58" y="631"/>
                    </a:lnTo>
                    <a:lnTo>
                      <a:pt x="87" y="594"/>
                    </a:lnTo>
                    <a:lnTo>
                      <a:pt x="124" y="550"/>
                    </a:lnTo>
                    <a:lnTo>
                      <a:pt x="168" y="506"/>
                    </a:lnTo>
                    <a:lnTo>
                      <a:pt x="310" y="370"/>
                    </a:lnTo>
                    <a:lnTo>
                      <a:pt x="323" y="359"/>
                    </a:lnTo>
                    <a:lnTo>
                      <a:pt x="344" y="340"/>
                    </a:lnTo>
                    <a:lnTo>
                      <a:pt x="369" y="319"/>
                    </a:lnTo>
                    <a:lnTo>
                      <a:pt x="397" y="293"/>
                    </a:lnTo>
                    <a:lnTo>
                      <a:pt x="427" y="265"/>
                    </a:lnTo>
                    <a:lnTo>
                      <a:pt x="456" y="237"/>
                    </a:lnTo>
                    <a:lnTo>
                      <a:pt x="486" y="209"/>
                    </a:lnTo>
                    <a:lnTo>
                      <a:pt x="511" y="181"/>
                    </a:lnTo>
                    <a:lnTo>
                      <a:pt x="534" y="158"/>
                    </a:lnTo>
                    <a:lnTo>
                      <a:pt x="511" y="156"/>
                    </a:lnTo>
                    <a:lnTo>
                      <a:pt x="491" y="156"/>
                    </a:lnTo>
                    <a:lnTo>
                      <a:pt x="470" y="151"/>
                    </a:lnTo>
                    <a:lnTo>
                      <a:pt x="445" y="144"/>
                    </a:lnTo>
                    <a:lnTo>
                      <a:pt x="410" y="132"/>
                    </a:lnTo>
                    <a:lnTo>
                      <a:pt x="376" y="121"/>
                    </a:lnTo>
                    <a:lnTo>
                      <a:pt x="342" y="112"/>
                    </a:lnTo>
                    <a:lnTo>
                      <a:pt x="310" y="109"/>
                    </a:lnTo>
                    <a:lnTo>
                      <a:pt x="301" y="109"/>
                    </a:lnTo>
                    <a:lnTo>
                      <a:pt x="284" y="109"/>
                    </a:lnTo>
                    <a:lnTo>
                      <a:pt x="262" y="114"/>
                    </a:lnTo>
                    <a:lnTo>
                      <a:pt x="236" y="123"/>
                    </a:lnTo>
                    <a:lnTo>
                      <a:pt x="213" y="135"/>
                    </a:lnTo>
                    <a:lnTo>
                      <a:pt x="191" y="156"/>
                    </a:lnTo>
                    <a:lnTo>
                      <a:pt x="175" y="184"/>
                    </a:lnTo>
                    <a:lnTo>
                      <a:pt x="172" y="188"/>
                    </a:lnTo>
                    <a:lnTo>
                      <a:pt x="170" y="191"/>
                    </a:lnTo>
                    <a:lnTo>
                      <a:pt x="168" y="195"/>
                    </a:lnTo>
                    <a:lnTo>
                      <a:pt x="163" y="198"/>
                    </a:lnTo>
                    <a:lnTo>
                      <a:pt x="158" y="200"/>
                    </a:lnTo>
                    <a:lnTo>
                      <a:pt x="152" y="200"/>
                    </a:lnTo>
                    <a:lnTo>
                      <a:pt x="145" y="200"/>
                    </a:lnTo>
                    <a:lnTo>
                      <a:pt x="140" y="198"/>
                    </a:lnTo>
                    <a:lnTo>
                      <a:pt x="138" y="193"/>
                    </a:lnTo>
                    <a:lnTo>
                      <a:pt x="136" y="188"/>
                    </a:lnTo>
                    <a:lnTo>
                      <a:pt x="136" y="184"/>
                    </a:lnTo>
                    <a:lnTo>
                      <a:pt x="138" y="167"/>
                    </a:lnTo>
                    <a:lnTo>
                      <a:pt x="145" y="146"/>
                    </a:lnTo>
                    <a:lnTo>
                      <a:pt x="158" y="121"/>
                    </a:lnTo>
                    <a:lnTo>
                      <a:pt x="175" y="93"/>
                    </a:lnTo>
                    <a:lnTo>
                      <a:pt x="197" y="65"/>
                    </a:lnTo>
                    <a:lnTo>
                      <a:pt x="225" y="39"/>
                    </a:lnTo>
                    <a:lnTo>
                      <a:pt x="255" y="18"/>
                    </a:lnTo>
                    <a:lnTo>
                      <a:pt x="289" y="4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6868" y="3315"/>
                <a:ext cx="374" cy="1625"/>
              </a:xfrm>
              <a:custGeom>
                <a:avLst/>
                <a:gdLst/>
                <a:ahLst/>
                <a:cxnLst>
                  <a:cxn ang="0">
                    <a:pos x="360" y="0"/>
                  </a:cxn>
                  <a:cxn ang="0">
                    <a:pos x="369" y="5"/>
                  </a:cxn>
                  <a:cxn ang="0">
                    <a:pos x="374" y="17"/>
                  </a:cxn>
                  <a:cxn ang="0">
                    <a:pos x="371" y="21"/>
                  </a:cxn>
                  <a:cxn ang="0">
                    <a:pos x="369" y="26"/>
                  </a:cxn>
                  <a:cxn ang="0">
                    <a:pos x="358" y="35"/>
                  </a:cxn>
                  <a:cxn ang="0">
                    <a:pos x="289" y="115"/>
                  </a:cxn>
                  <a:cxn ang="0">
                    <a:pos x="197" y="271"/>
                  </a:cxn>
                  <a:cxn ang="0">
                    <a:pos x="136" y="441"/>
                  </a:cxn>
                  <a:cxn ang="0">
                    <a:pos x="103" y="625"/>
                  </a:cxn>
                  <a:cxn ang="0">
                    <a:pos x="94" y="812"/>
                  </a:cxn>
                  <a:cxn ang="0">
                    <a:pos x="101" y="968"/>
                  </a:cxn>
                  <a:cxn ang="0">
                    <a:pos x="124" y="1129"/>
                  </a:cxn>
                  <a:cxn ang="0">
                    <a:pos x="170" y="1287"/>
                  </a:cxn>
                  <a:cxn ang="0">
                    <a:pos x="241" y="1439"/>
                  </a:cxn>
                  <a:cxn ang="0">
                    <a:pos x="346" y="1574"/>
                  </a:cxn>
                  <a:cxn ang="0">
                    <a:pos x="362" y="1590"/>
                  </a:cxn>
                  <a:cxn ang="0">
                    <a:pos x="369" y="1600"/>
                  </a:cxn>
                  <a:cxn ang="0">
                    <a:pos x="371" y="1607"/>
                  </a:cxn>
                  <a:cxn ang="0">
                    <a:pos x="374" y="1611"/>
                  </a:cxn>
                  <a:cxn ang="0">
                    <a:pos x="371" y="1616"/>
                  </a:cxn>
                  <a:cxn ang="0">
                    <a:pos x="367" y="1623"/>
                  </a:cxn>
                  <a:cxn ang="0">
                    <a:pos x="355" y="1625"/>
                  </a:cxn>
                  <a:cxn ang="0">
                    <a:pos x="328" y="1611"/>
                  </a:cxn>
                  <a:cxn ang="0">
                    <a:pos x="278" y="1565"/>
                  </a:cxn>
                  <a:cxn ang="0">
                    <a:pos x="211" y="1488"/>
                  </a:cxn>
                  <a:cxn ang="0">
                    <a:pos x="140" y="1383"/>
                  </a:cxn>
                  <a:cxn ang="0">
                    <a:pos x="69" y="1227"/>
                  </a:cxn>
                  <a:cxn ang="0">
                    <a:pos x="21" y="1045"/>
                  </a:cxn>
                  <a:cxn ang="0">
                    <a:pos x="3" y="882"/>
                  </a:cxn>
                  <a:cxn ang="0">
                    <a:pos x="3" y="725"/>
                  </a:cxn>
                  <a:cxn ang="0">
                    <a:pos x="30" y="530"/>
                  </a:cxn>
                  <a:cxn ang="0">
                    <a:pos x="101" y="317"/>
                  </a:cxn>
                  <a:cxn ang="0">
                    <a:pos x="170" y="194"/>
                  </a:cxn>
                  <a:cxn ang="0">
                    <a:pos x="241" y="98"/>
                  </a:cxn>
                  <a:cxn ang="0">
                    <a:pos x="305" y="35"/>
                  </a:cxn>
                  <a:cxn ang="0">
                    <a:pos x="346" y="3"/>
                  </a:cxn>
                </a:cxnLst>
                <a:rect l="0" t="0" r="r" b="b"/>
                <a:pathLst>
                  <a:path w="374" h="1625">
                    <a:moveTo>
                      <a:pt x="355" y="0"/>
                    </a:moveTo>
                    <a:lnTo>
                      <a:pt x="360" y="0"/>
                    </a:lnTo>
                    <a:lnTo>
                      <a:pt x="367" y="3"/>
                    </a:lnTo>
                    <a:lnTo>
                      <a:pt x="369" y="5"/>
                    </a:lnTo>
                    <a:lnTo>
                      <a:pt x="371" y="10"/>
                    </a:lnTo>
                    <a:lnTo>
                      <a:pt x="374" y="17"/>
                    </a:lnTo>
                    <a:lnTo>
                      <a:pt x="374" y="19"/>
                    </a:lnTo>
                    <a:lnTo>
                      <a:pt x="371" y="21"/>
                    </a:lnTo>
                    <a:lnTo>
                      <a:pt x="371" y="24"/>
                    </a:lnTo>
                    <a:lnTo>
                      <a:pt x="369" y="26"/>
                    </a:lnTo>
                    <a:lnTo>
                      <a:pt x="365" y="31"/>
                    </a:lnTo>
                    <a:lnTo>
                      <a:pt x="358" y="35"/>
                    </a:lnTo>
                    <a:lnTo>
                      <a:pt x="351" y="42"/>
                    </a:lnTo>
                    <a:lnTo>
                      <a:pt x="289" y="115"/>
                    </a:lnTo>
                    <a:lnTo>
                      <a:pt x="239" y="189"/>
                    </a:lnTo>
                    <a:lnTo>
                      <a:pt x="197" y="271"/>
                    </a:lnTo>
                    <a:lnTo>
                      <a:pt x="163" y="355"/>
                    </a:lnTo>
                    <a:lnTo>
                      <a:pt x="136" y="441"/>
                    </a:lnTo>
                    <a:lnTo>
                      <a:pt x="117" y="532"/>
                    </a:lnTo>
                    <a:lnTo>
                      <a:pt x="103" y="625"/>
                    </a:lnTo>
                    <a:lnTo>
                      <a:pt x="97" y="718"/>
                    </a:lnTo>
                    <a:lnTo>
                      <a:pt x="94" y="812"/>
                    </a:lnTo>
                    <a:lnTo>
                      <a:pt x="97" y="889"/>
                    </a:lnTo>
                    <a:lnTo>
                      <a:pt x="101" y="968"/>
                    </a:lnTo>
                    <a:lnTo>
                      <a:pt x="110" y="1047"/>
                    </a:lnTo>
                    <a:lnTo>
                      <a:pt x="124" y="1129"/>
                    </a:lnTo>
                    <a:lnTo>
                      <a:pt x="145" y="1208"/>
                    </a:lnTo>
                    <a:lnTo>
                      <a:pt x="170" y="1287"/>
                    </a:lnTo>
                    <a:lnTo>
                      <a:pt x="202" y="1367"/>
                    </a:lnTo>
                    <a:lnTo>
                      <a:pt x="241" y="1439"/>
                    </a:lnTo>
                    <a:lnTo>
                      <a:pt x="289" y="1509"/>
                    </a:lnTo>
                    <a:lnTo>
                      <a:pt x="346" y="1574"/>
                    </a:lnTo>
                    <a:lnTo>
                      <a:pt x="355" y="1583"/>
                    </a:lnTo>
                    <a:lnTo>
                      <a:pt x="362" y="1590"/>
                    </a:lnTo>
                    <a:lnTo>
                      <a:pt x="367" y="1595"/>
                    </a:lnTo>
                    <a:lnTo>
                      <a:pt x="369" y="1600"/>
                    </a:lnTo>
                    <a:lnTo>
                      <a:pt x="371" y="1604"/>
                    </a:lnTo>
                    <a:lnTo>
                      <a:pt x="371" y="1607"/>
                    </a:lnTo>
                    <a:lnTo>
                      <a:pt x="374" y="1609"/>
                    </a:lnTo>
                    <a:lnTo>
                      <a:pt x="374" y="1611"/>
                    </a:lnTo>
                    <a:lnTo>
                      <a:pt x="374" y="1611"/>
                    </a:lnTo>
                    <a:lnTo>
                      <a:pt x="371" y="1616"/>
                    </a:lnTo>
                    <a:lnTo>
                      <a:pt x="369" y="1621"/>
                    </a:lnTo>
                    <a:lnTo>
                      <a:pt x="367" y="1623"/>
                    </a:lnTo>
                    <a:lnTo>
                      <a:pt x="360" y="1625"/>
                    </a:lnTo>
                    <a:lnTo>
                      <a:pt x="355" y="1625"/>
                    </a:lnTo>
                    <a:lnTo>
                      <a:pt x="346" y="1623"/>
                    </a:lnTo>
                    <a:lnTo>
                      <a:pt x="328" y="1611"/>
                    </a:lnTo>
                    <a:lnTo>
                      <a:pt x="305" y="1590"/>
                    </a:lnTo>
                    <a:lnTo>
                      <a:pt x="278" y="1565"/>
                    </a:lnTo>
                    <a:lnTo>
                      <a:pt x="245" y="1530"/>
                    </a:lnTo>
                    <a:lnTo>
                      <a:pt x="211" y="1488"/>
                    </a:lnTo>
                    <a:lnTo>
                      <a:pt x="174" y="1439"/>
                    </a:lnTo>
                    <a:lnTo>
                      <a:pt x="140" y="1383"/>
                    </a:lnTo>
                    <a:lnTo>
                      <a:pt x="106" y="1320"/>
                    </a:lnTo>
                    <a:lnTo>
                      <a:pt x="69" y="1227"/>
                    </a:lnTo>
                    <a:lnTo>
                      <a:pt x="39" y="1136"/>
                    </a:lnTo>
                    <a:lnTo>
                      <a:pt x="21" y="1045"/>
                    </a:lnTo>
                    <a:lnTo>
                      <a:pt x="10" y="961"/>
                    </a:lnTo>
                    <a:lnTo>
                      <a:pt x="3" y="882"/>
                    </a:lnTo>
                    <a:lnTo>
                      <a:pt x="0" y="812"/>
                    </a:lnTo>
                    <a:lnTo>
                      <a:pt x="3" y="725"/>
                    </a:lnTo>
                    <a:lnTo>
                      <a:pt x="14" y="630"/>
                    </a:lnTo>
                    <a:lnTo>
                      <a:pt x="30" y="530"/>
                    </a:lnTo>
                    <a:lnTo>
                      <a:pt x="60" y="425"/>
                    </a:lnTo>
                    <a:lnTo>
                      <a:pt x="101" y="317"/>
                    </a:lnTo>
                    <a:lnTo>
                      <a:pt x="136" y="250"/>
                    </a:lnTo>
                    <a:lnTo>
                      <a:pt x="170" y="194"/>
                    </a:lnTo>
                    <a:lnTo>
                      <a:pt x="207" y="143"/>
                    </a:lnTo>
                    <a:lnTo>
                      <a:pt x="241" y="98"/>
                    </a:lnTo>
                    <a:lnTo>
                      <a:pt x="275" y="63"/>
                    </a:lnTo>
                    <a:lnTo>
                      <a:pt x="305" y="35"/>
                    </a:lnTo>
                    <a:lnTo>
                      <a:pt x="328" y="14"/>
                    </a:lnTo>
                    <a:lnTo>
                      <a:pt x="346" y="3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7372" y="3817"/>
                <a:ext cx="800" cy="734"/>
              </a:xfrm>
              <a:custGeom>
                <a:avLst/>
                <a:gdLst/>
                <a:ahLst/>
                <a:cxnLst>
                  <a:cxn ang="0">
                    <a:pos x="358" y="4"/>
                  </a:cxn>
                  <a:cxn ang="0">
                    <a:pos x="438" y="51"/>
                  </a:cxn>
                  <a:cxn ang="0">
                    <a:pos x="493" y="102"/>
                  </a:cxn>
                  <a:cxn ang="0">
                    <a:pos x="550" y="35"/>
                  </a:cxn>
                  <a:cxn ang="0">
                    <a:pos x="651" y="0"/>
                  </a:cxn>
                  <a:cxn ang="0">
                    <a:pos x="722" y="11"/>
                  </a:cxn>
                  <a:cxn ang="0">
                    <a:pos x="784" y="53"/>
                  </a:cxn>
                  <a:cxn ang="0">
                    <a:pos x="798" y="135"/>
                  </a:cxn>
                  <a:cxn ang="0">
                    <a:pos x="752" y="191"/>
                  </a:cxn>
                  <a:cxn ang="0">
                    <a:pos x="690" y="198"/>
                  </a:cxn>
                  <a:cxn ang="0">
                    <a:pos x="656" y="160"/>
                  </a:cxn>
                  <a:cxn ang="0">
                    <a:pos x="674" y="88"/>
                  </a:cxn>
                  <a:cxn ang="0">
                    <a:pos x="704" y="44"/>
                  </a:cxn>
                  <a:cxn ang="0">
                    <a:pos x="651" y="35"/>
                  </a:cxn>
                  <a:cxn ang="0">
                    <a:pos x="559" y="74"/>
                  </a:cxn>
                  <a:cxn ang="0">
                    <a:pos x="511" y="158"/>
                  </a:cxn>
                  <a:cxn ang="0">
                    <a:pos x="491" y="226"/>
                  </a:cxn>
                  <a:cxn ang="0">
                    <a:pos x="424" y="496"/>
                  </a:cxn>
                  <a:cxn ang="0">
                    <a:pos x="408" y="592"/>
                  </a:cxn>
                  <a:cxn ang="0">
                    <a:pos x="429" y="666"/>
                  </a:cxn>
                  <a:cxn ang="0">
                    <a:pos x="497" y="699"/>
                  </a:cxn>
                  <a:cxn ang="0">
                    <a:pos x="573" y="678"/>
                  </a:cxn>
                  <a:cxn ang="0">
                    <a:pos x="662" y="594"/>
                  </a:cxn>
                  <a:cxn ang="0">
                    <a:pos x="713" y="480"/>
                  </a:cxn>
                  <a:cxn ang="0">
                    <a:pos x="722" y="471"/>
                  </a:cxn>
                  <a:cxn ang="0">
                    <a:pos x="736" y="471"/>
                  </a:cxn>
                  <a:cxn ang="0">
                    <a:pos x="747" y="475"/>
                  </a:cxn>
                  <a:cxn ang="0">
                    <a:pos x="747" y="501"/>
                  </a:cxn>
                  <a:cxn ang="0">
                    <a:pos x="708" y="589"/>
                  </a:cxn>
                  <a:cxn ang="0">
                    <a:pos x="623" y="690"/>
                  </a:cxn>
                  <a:cxn ang="0">
                    <a:pos x="493" y="734"/>
                  </a:cxn>
                  <a:cxn ang="0">
                    <a:pos x="378" y="697"/>
                  </a:cxn>
                  <a:cxn ang="0">
                    <a:pos x="321" y="613"/>
                  </a:cxn>
                  <a:cxn ang="0">
                    <a:pos x="294" y="655"/>
                  </a:cxn>
                  <a:cxn ang="0">
                    <a:pos x="223" y="718"/>
                  </a:cxn>
                  <a:cxn ang="0">
                    <a:pos x="122" y="734"/>
                  </a:cxn>
                  <a:cxn ang="0">
                    <a:pos x="39" y="701"/>
                  </a:cxn>
                  <a:cxn ang="0">
                    <a:pos x="0" y="627"/>
                  </a:cxn>
                  <a:cxn ang="0">
                    <a:pos x="37" y="552"/>
                  </a:cxn>
                  <a:cxn ang="0">
                    <a:pos x="106" y="536"/>
                  </a:cxn>
                  <a:cxn ang="0">
                    <a:pos x="147" y="566"/>
                  </a:cxn>
                  <a:cxn ang="0">
                    <a:pos x="126" y="648"/>
                  </a:cxn>
                  <a:cxn ang="0">
                    <a:pos x="99" y="690"/>
                  </a:cxn>
                  <a:cxn ang="0">
                    <a:pos x="154" y="699"/>
                  </a:cxn>
                  <a:cxn ang="0">
                    <a:pos x="248" y="652"/>
                  </a:cxn>
                  <a:cxn ang="0">
                    <a:pos x="305" y="531"/>
                  </a:cxn>
                  <a:cxn ang="0">
                    <a:pos x="365" y="298"/>
                  </a:cxn>
                  <a:cxn ang="0">
                    <a:pos x="392" y="170"/>
                  </a:cxn>
                  <a:cxn ang="0">
                    <a:pos x="381" y="81"/>
                  </a:cxn>
                  <a:cxn ang="0">
                    <a:pos x="337" y="39"/>
                  </a:cxn>
                  <a:cxn ang="0">
                    <a:pos x="284" y="37"/>
                  </a:cxn>
                  <a:cxn ang="0">
                    <a:pos x="200" y="77"/>
                  </a:cxn>
                  <a:cxn ang="0">
                    <a:pos x="115" y="188"/>
                  </a:cxn>
                  <a:cxn ang="0">
                    <a:pos x="87" y="258"/>
                  </a:cxn>
                  <a:cxn ang="0">
                    <a:pos x="71" y="265"/>
                  </a:cxn>
                  <a:cxn ang="0">
                    <a:pos x="62" y="263"/>
                  </a:cxn>
                  <a:cxn ang="0">
                    <a:pos x="53" y="254"/>
                  </a:cxn>
                  <a:cxn ang="0">
                    <a:pos x="62" y="207"/>
                  </a:cxn>
                  <a:cxn ang="0">
                    <a:pos x="117" y="109"/>
                  </a:cxn>
                  <a:cxn ang="0">
                    <a:pos x="218" y="21"/>
                  </a:cxn>
                </a:cxnLst>
                <a:rect l="0" t="0" r="r" b="b"/>
                <a:pathLst>
                  <a:path w="800" h="734">
                    <a:moveTo>
                      <a:pt x="310" y="0"/>
                    </a:moveTo>
                    <a:lnTo>
                      <a:pt x="333" y="0"/>
                    </a:lnTo>
                    <a:lnTo>
                      <a:pt x="358" y="4"/>
                    </a:lnTo>
                    <a:lnTo>
                      <a:pt x="385" y="14"/>
                    </a:lnTo>
                    <a:lnTo>
                      <a:pt x="413" y="28"/>
                    </a:lnTo>
                    <a:lnTo>
                      <a:pt x="438" y="51"/>
                    </a:lnTo>
                    <a:lnTo>
                      <a:pt x="463" y="81"/>
                    </a:lnTo>
                    <a:lnTo>
                      <a:pt x="481" y="121"/>
                    </a:lnTo>
                    <a:lnTo>
                      <a:pt x="493" y="102"/>
                    </a:lnTo>
                    <a:lnTo>
                      <a:pt x="507" y="81"/>
                    </a:lnTo>
                    <a:lnTo>
                      <a:pt x="527" y="58"/>
                    </a:lnTo>
                    <a:lnTo>
                      <a:pt x="550" y="35"/>
                    </a:lnTo>
                    <a:lnTo>
                      <a:pt x="580" y="16"/>
                    </a:lnTo>
                    <a:lnTo>
                      <a:pt x="612" y="4"/>
                    </a:lnTo>
                    <a:lnTo>
                      <a:pt x="651" y="0"/>
                    </a:lnTo>
                    <a:lnTo>
                      <a:pt x="672" y="0"/>
                    </a:lnTo>
                    <a:lnTo>
                      <a:pt x="697" y="4"/>
                    </a:lnTo>
                    <a:lnTo>
                      <a:pt x="722" y="11"/>
                    </a:lnTo>
                    <a:lnTo>
                      <a:pt x="745" y="21"/>
                    </a:lnTo>
                    <a:lnTo>
                      <a:pt x="768" y="35"/>
                    </a:lnTo>
                    <a:lnTo>
                      <a:pt x="784" y="53"/>
                    </a:lnTo>
                    <a:lnTo>
                      <a:pt x="798" y="77"/>
                    </a:lnTo>
                    <a:lnTo>
                      <a:pt x="800" y="107"/>
                    </a:lnTo>
                    <a:lnTo>
                      <a:pt x="798" y="135"/>
                    </a:lnTo>
                    <a:lnTo>
                      <a:pt x="786" y="158"/>
                    </a:lnTo>
                    <a:lnTo>
                      <a:pt x="770" y="177"/>
                    </a:lnTo>
                    <a:lnTo>
                      <a:pt x="752" y="191"/>
                    </a:lnTo>
                    <a:lnTo>
                      <a:pt x="731" y="198"/>
                    </a:lnTo>
                    <a:lnTo>
                      <a:pt x="713" y="200"/>
                    </a:lnTo>
                    <a:lnTo>
                      <a:pt x="690" y="198"/>
                    </a:lnTo>
                    <a:lnTo>
                      <a:pt x="674" y="188"/>
                    </a:lnTo>
                    <a:lnTo>
                      <a:pt x="662" y="174"/>
                    </a:lnTo>
                    <a:lnTo>
                      <a:pt x="656" y="160"/>
                    </a:lnTo>
                    <a:lnTo>
                      <a:pt x="653" y="144"/>
                    </a:lnTo>
                    <a:lnTo>
                      <a:pt x="658" y="114"/>
                    </a:lnTo>
                    <a:lnTo>
                      <a:pt x="674" y="88"/>
                    </a:lnTo>
                    <a:lnTo>
                      <a:pt x="699" y="67"/>
                    </a:lnTo>
                    <a:lnTo>
                      <a:pt x="731" y="56"/>
                    </a:lnTo>
                    <a:lnTo>
                      <a:pt x="704" y="44"/>
                    </a:lnTo>
                    <a:lnTo>
                      <a:pt x="681" y="37"/>
                    </a:lnTo>
                    <a:lnTo>
                      <a:pt x="660" y="35"/>
                    </a:lnTo>
                    <a:lnTo>
                      <a:pt x="651" y="35"/>
                    </a:lnTo>
                    <a:lnTo>
                      <a:pt x="614" y="39"/>
                    </a:lnTo>
                    <a:lnTo>
                      <a:pt x="585" y="53"/>
                    </a:lnTo>
                    <a:lnTo>
                      <a:pt x="559" y="74"/>
                    </a:lnTo>
                    <a:lnTo>
                      <a:pt x="539" y="100"/>
                    </a:lnTo>
                    <a:lnTo>
                      <a:pt x="523" y="128"/>
                    </a:lnTo>
                    <a:lnTo>
                      <a:pt x="511" y="158"/>
                    </a:lnTo>
                    <a:lnTo>
                      <a:pt x="502" y="184"/>
                    </a:lnTo>
                    <a:lnTo>
                      <a:pt x="495" y="207"/>
                    </a:lnTo>
                    <a:lnTo>
                      <a:pt x="491" y="226"/>
                    </a:lnTo>
                    <a:lnTo>
                      <a:pt x="491" y="226"/>
                    </a:lnTo>
                    <a:lnTo>
                      <a:pt x="436" y="450"/>
                    </a:lnTo>
                    <a:lnTo>
                      <a:pt x="424" y="496"/>
                    </a:lnTo>
                    <a:lnTo>
                      <a:pt x="415" y="534"/>
                    </a:lnTo>
                    <a:lnTo>
                      <a:pt x="410" y="564"/>
                    </a:lnTo>
                    <a:lnTo>
                      <a:pt x="408" y="592"/>
                    </a:lnTo>
                    <a:lnTo>
                      <a:pt x="410" y="620"/>
                    </a:lnTo>
                    <a:lnTo>
                      <a:pt x="417" y="645"/>
                    </a:lnTo>
                    <a:lnTo>
                      <a:pt x="429" y="666"/>
                    </a:lnTo>
                    <a:lnTo>
                      <a:pt x="445" y="685"/>
                    </a:lnTo>
                    <a:lnTo>
                      <a:pt x="468" y="694"/>
                    </a:lnTo>
                    <a:lnTo>
                      <a:pt x="497" y="699"/>
                    </a:lnTo>
                    <a:lnTo>
                      <a:pt x="518" y="697"/>
                    </a:lnTo>
                    <a:lnTo>
                      <a:pt x="546" y="690"/>
                    </a:lnTo>
                    <a:lnTo>
                      <a:pt x="573" y="678"/>
                    </a:lnTo>
                    <a:lnTo>
                      <a:pt x="603" y="659"/>
                    </a:lnTo>
                    <a:lnTo>
                      <a:pt x="633" y="631"/>
                    </a:lnTo>
                    <a:lnTo>
                      <a:pt x="662" y="594"/>
                    </a:lnTo>
                    <a:lnTo>
                      <a:pt x="688" y="545"/>
                    </a:lnTo>
                    <a:lnTo>
                      <a:pt x="711" y="487"/>
                    </a:lnTo>
                    <a:lnTo>
                      <a:pt x="713" y="480"/>
                    </a:lnTo>
                    <a:lnTo>
                      <a:pt x="715" y="475"/>
                    </a:lnTo>
                    <a:lnTo>
                      <a:pt x="717" y="471"/>
                    </a:lnTo>
                    <a:lnTo>
                      <a:pt x="722" y="471"/>
                    </a:lnTo>
                    <a:lnTo>
                      <a:pt x="731" y="468"/>
                    </a:lnTo>
                    <a:lnTo>
                      <a:pt x="733" y="468"/>
                    </a:lnTo>
                    <a:lnTo>
                      <a:pt x="736" y="471"/>
                    </a:lnTo>
                    <a:lnTo>
                      <a:pt x="740" y="471"/>
                    </a:lnTo>
                    <a:lnTo>
                      <a:pt x="745" y="473"/>
                    </a:lnTo>
                    <a:lnTo>
                      <a:pt x="747" y="475"/>
                    </a:lnTo>
                    <a:lnTo>
                      <a:pt x="749" y="480"/>
                    </a:lnTo>
                    <a:lnTo>
                      <a:pt x="749" y="485"/>
                    </a:lnTo>
                    <a:lnTo>
                      <a:pt x="747" y="501"/>
                    </a:lnTo>
                    <a:lnTo>
                      <a:pt x="740" y="527"/>
                    </a:lnTo>
                    <a:lnTo>
                      <a:pt x="727" y="557"/>
                    </a:lnTo>
                    <a:lnTo>
                      <a:pt x="708" y="589"/>
                    </a:lnTo>
                    <a:lnTo>
                      <a:pt x="685" y="624"/>
                    </a:lnTo>
                    <a:lnTo>
                      <a:pt x="656" y="659"/>
                    </a:lnTo>
                    <a:lnTo>
                      <a:pt x="623" y="690"/>
                    </a:lnTo>
                    <a:lnTo>
                      <a:pt x="585" y="713"/>
                    </a:lnTo>
                    <a:lnTo>
                      <a:pt x="541" y="729"/>
                    </a:lnTo>
                    <a:lnTo>
                      <a:pt x="493" y="734"/>
                    </a:lnTo>
                    <a:lnTo>
                      <a:pt x="449" y="729"/>
                    </a:lnTo>
                    <a:lnTo>
                      <a:pt x="410" y="715"/>
                    </a:lnTo>
                    <a:lnTo>
                      <a:pt x="378" y="697"/>
                    </a:lnTo>
                    <a:lnTo>
                      <a:pt x="353" y="671"/>
                    </a:lnTo>
                    <a:lnTo>
                      <a:pt x="335" y="641"/>
                    </a:lnTo>
                    <a:lnTo>
                      <a:pt x="321" y="613"/>
                    </a:lnTo>
                    <a:lnTo>
                      <a:pt x="317" y="620"/>
                    </a:lnTo>
                    <a:lnTo>
                      <a:pt x="307" y="634"/>
                    </a:lnTo>
                    <a:lnTo>
                      <a:pt x="294" y="655"/>
                    </a:lnTo>
                    <a:lnTo>
                      <a:pt x="275" y="676"/>
                    </a:lnTo>
                    <a:lnTo>
                      <a:pt x="250" y="699"/>
                    </a:lnTo>
                    <a:lnTo>
                      <a:pt x="223" y="718"/>
                    </a:lnTo>
                    <a:lnTo>
                      <a:pt x="191" y="729"/>
                    </a:lnTo>
                    <a:lnTo>
                      <a:pt x="152" y="734"/>
                    </a:lnTo>
                    <a:lnTo>
                      <a:pt x="122" y="734"/>
                    </a:lnTo>
                    <a:lnTo>
                      <a:pt x="92" y="727"/>
                    </a:lnTo>
                    <a:lnTo>
                      <a:pt x="62" y="715"/>
                    </a:lnTo>
                    <a:lnTo>
                      <a:pt x="39" y="701"/>
                    </a:lnTo>
                    <a:lnTo>
                      <a:pt x="19" y="680"/>
                    </a:lnTo>
                    <a:lnTo>
                      <a:pt x="7" y="657"/>
                    </a:lnTo>
                    <a:lnTo>
                      <a:pt x="0" y="627"/>
                    </a:lnTo>
                    <a:lnTo>
                      <a:pt x="5" y="599"/>
                    </a:lnTo>
                    <a:lnTo>
                      <a:pt x="19" y="573"/>
                    </a:lnTo>
                    <a:lnTo>
                      <a:pt x="37" y="552"/>
                    </a:lnTo>
                    <a:lnTo>
                      <a:pt x="62" y="538"/>
                    </a:lnTo>
                    <a:lnTo>
                      <a:pt x="90" y="534"/>
                    </a:lnTo>
                    <a:lnTo>
                      <a:pt x="106" y="536"/>
                    </a:lnTo>
                    <a:lnTo>
                      <a:pt x="122" y="541"/>
                    </a:lnTo>
                    <a:lnTo>
                      <a:pt x="136" y="550"/>
                    </a:lnTo>
                    <a:lnTo>
                      <a:pt x="147" y="566"/>
                    </a:lnTo>
                    <a:lnTo>
                      <a:pt x="149" y="589"/>
                    </a:lnTo>
                    <a:lnTo>
                      <a:pt x="145" y="622"/>
                    </a:lnTo>
                    <a:lnTo>
                      <a:pt x="126" y="648"/>
                    </a:lnTo>
                    <a:lnTo>
                      <a:pt x="103" y="669"/>
                    </a:lnTo>
                    <a:lnTo>
                      <a:pt x="74" y="678"/>
                    </a:lnTo>
                    <a:lnTo>
                      <a:pt x="99" y="690"/>
                    </a:lnTo>
                    <a:lnTo>
                      <a:pt x="124" y="697"/>
                    </a:lnTo>
                    <a:lnTo>
                      <a:pt x="142" y="699"/>
                    </a:lnTo>
                    <a:lnTo>
                      <a:pt x="154" y="699"/>
                    </a:lnTo>
                    <a:lnTo>
                      <a:pt x="188" y="694"/>
                    </a:lnTo>
                    <a:lnTo>
                      <a:pt x="220" y="678"/>
                    </a:lnTo>
                    <a:lnTo>
                      <a:pt x="248" y="652"/>
                    </a:lnTo>
                    <a:lnTo>
                      <a:pt x="271" y="617"/>
                    </a:lnTo>
                    <a:lnTo>
                      <a:pt x="291" y="578"/>
                    </a:lnTo>
                    <a:lnTo>
                      <a:pt x="305" y="531"/>
                    </a:lnTo>
                    <a:lnTo>
                      <a:pt x="330" y="440"/>
                    </a:lnTo>
                    <a:lnTo>
                      <a:pt x="349" y="363"/>
                    </a:lnTo>
                    <a:lnTo>
                      <a:pt x="365" y="298"/>
                    </a:lnTo>
                    <a:lnTo>
                      <a:pt x="378" y="244"/>
                    </a:lnTo>
                    <a:lnTo>
                      <a:pt x="388" y="202"/>
                    </a:lnTo>
                    <a:lnTo>
                      <a:pt x="392" y="170"/>
                    </a:lnTo>
                    <a:lnTo>
                      <a:pt x="394" y="144"/>
                    </a:lnTo>
                    <a:lnTo>
                      <a:pt x="390" y="109"/>
                    </a:lnTo>
                    <a:lnTo>
                      <a:pt x="381" y="81"/>
                    </a:lnTo>
                    <a:lnTo>
                      <a:pt x="369" y="60"/>
                    </a:lnTo>
                    <a:lnTo>
                      <a:pt x="353" y="49"/>
                    </a:lnTo>
                    <a:lnTo>
                      <a:pt x="337" y="39"/>
                    </a:lnTo>
                    <a:lnTo>
                      <a:pt x="321" y="35"/>
                    </a:lnTo>
                    <a:lnTo>
                      <a:pt x="305" y="35"/>
                    </a:lnTo>
                    <a:lnTo>
                      <a:pt x="284" y="37"/>
                    </a:lnTo>
                    <a:lnTo>
                      <a:pt x="257" y="44"/>
                    </a:lnTo>
                    <a:lnTo>
                      <a:pt x="229" y="56"/>
                    </a:lnTo>
                    <a:lnTo>
                      <a:pt x="200" y="77"/>
                    </a:lnTo>
                    <a:lnTo>
                      <a:pt x="170" y="105"/>
                    </a:lnTo>
                    <a:lnTo>
                      <a:pt x="140" y="142"/>
                    </a:lnTo>
                    <a:lnTo>
                      <a:pt x="115" y="188"/>
                    </a:lnTo>
                    <a:lnTo>
                      <a:pt x="92" y="247"/>
                    </a:lnTo>
                    <a:lnTo>
                      <a:pt x="90" y="254"/>
                    </a:lnTo>
                    <a:lnTo>
                      <a:pt x="87" y="258"/>
                    </a:lnTo>
                    <a:lnTo>
                      <a:pt x="83" y="263"/>
                    </a:lnTo>
                    <a:lnTo>
                      <a:pt x="78" y="263"/>
                    </a:lnTo>
                    <a:lnTo>
                      <a:pt x="71" y="265"/>
                    </a:lnTo>
                    <a:lnTo>
                      <a:pt x="69" y="265"/>
                    </a:lnTo>
                    <a:lnTo>
                      <a:pt x="67" y="263"/>
                    </a:lnTo>
                    <a:lnTo>
                      <a:pt x="62" y="263"/>
                    </a:lnTo>
                    <a:lnTo>
                      <a:pt x="60" y="261"/>
                    </a:lnTo>
                    <a:lnTo>
                      <a:pt x="55" y="258"/>
                    </a:lnTo>
                    <a:lnTo>
                      <a:pt x="53" y="254"/>
                    </a:lnTo>
                    <a:lnTo>
                      <a:pt x="51" y="249"/>
                    </a:lnTo>
                    <a:lnTo>
                      <a:pt x="55" y="233"/>
                    </a:lnTo>
                    <a:lnTo>
                      <a:pt x="62" y="207"/>
                    </a:lnTo>
                    <a:lnTo>
                      <a:pt x="76" y="177"/>
                    </a:lnTo>
                    <a:lnTo>
                      <a:pt x="94" y="144"/>
                    </a:lnTo>
                    <a:lnTo>
                      <a:pt x="117" y="109"/>
                    </a:lnTo>
                    <a:lnTo>
                      <a:pt x="147" y="74"/>
                    </a:lnTo>
                    <a:lnTo>
                      <a:pt x="181" y="44"/>
                    </a:lnTo>
                    <a:lnTo>
                      <a:pt x="218" y="21"/>
                    </a:lnTo>
                    <a:lnTo>
                      <a:pt x="262" y="4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13"/>
              <p:cNvSpPr>
                <a:spLocks/>
              </p:cNvSpPr>
              <p:nvPr/>
            </p:nvSpPr>
            <p:spPr bwMode="auto">
              <a:xfrm>
                <a:off x="8325" y="3315"/>
                <a:ext cx="372" cy="1625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67" y="35"/>
                  </a:cxn>
                  <a:cxn ang="0">
                    <a:pos x="129" y="96"/>
                  </a:cxn>
                  <a:cxn ang="0">
                    <a:pos x="200" y="187"/>
                  </a:cxn>
                  <a:cxn ang="0">
                    <a:pos x="266" y="306"/>
                  </a:cxn>
                  <a:cxn ang="0">
                    <a:pos x="333" y="490"/>
                  </a:cxn>
                  <a:cxn ang="0">
                    <a:pos x="365" y="665"/>
                  </a:cxn>
                  <a:cxn ang="0">
                    <a:pos x="372" y="812"/>
                  </a:cxn>
                  <a:cxn ang="0">
                    <a:pos x="369" y="898"/>
                  </a:cxn>
                  <a:cxn ang="0">
                    <a:pos x="342" y="1096"/>
                  </a:cxn>
                  <a:cxn ang="0">
                    <a:pos x="271" y="1308"/>
                  </a:cxn>
                  <a:cxn ang="0">
                    <a:pos x="202" y="1432"/>
                  </a:cxn>
                  <a:cxn ang="0">
                    <a:pos x="131" y="1525"/>
                  </a:cxn>
                  <a:cxn ang="0">
                    <a:pos x="69" y="1590"/>
                  </a:cxn>
                  <a:cxn ang="0">
                    <a:pos x="28" y="1621"/>
                  </a:cxn>
                  <a:cxn ang="0">
                    <a:pos x="12" y="1625"/>
                  </a:cxn>
                  <a:cxn ang="0">
                    <a:pos x="3" y="1616"/>
                  </a:cxn>
                  <a:cxn ang="0">
                    <a:pos x="0" y="1609"/>
                  </a:cxn>
                  <a:cxn ang="0">
                    <a:pos x="3" y="1602"/>
                  </a:cxn>
                  <a:cxn ang="0">
                    <a:pos x="10" y="1595"/>
                  </a:cxn>
                  <a:cxn ang="0">
                    <a:pos x="23" y="1583"/>
                  </a:cxn>
                  <a:cxn ang="0">
                    <a:pos x="136" y="1434"/>
                  </a:cxn>
                  <a:cxn ang="0">
                    <a:pos x="211" y="1269"/>
                  </a:cxn>
                  <a:cxn ang="0">
                    <a:pos x="257" y="1091"/>
                  </a:cxn>
                  <a:cxn ang="0">
                    <a:pos x="278" y="905"/>
                  </a:cxn>
                  <a:cxn ang="0">
                    <a:pos x="275" y="688"/>
                  </a:cxn>
                  <a:cxn ang="0">
                    <a:pos x="243" y="464"/>
                  </a:cxn>
                  <a:cxn ang="0">
                    <a:pos x="179" y="275"/>
                  </a:cxn>
                  <a:cxn ang="0">
                    <a:pos x="87" y="117"/>
                  </a:cxn>
                  <a:cxn ang="0">
                    <a:pos x="21" y="45"/>
                  </a:cxn>
                  <a:cxn ang="0">
                    <a:pos x="10" y="31"/>
                  </a:cxn>
                  <a:cxn ang="0">
                    <a:pos x="3" y="24"/>
                  </a:cxn>
                  <a:cxn ang="0">
                    <a:pos x="0" y="19"/>
                  </a:cxn>
                  <a:cxn ang="0">
                    <a:pos x="0" y="17"/>
                  </a:cxn>
                  <a:cxn ang="0">
                    <a:pos x="5" y="5"/>
                  </a:cxn>
                  <a:cxn ang="0">
                    <a:pos x="19" y="0"/>
                  </a:cxn>
                </a:cxnLst>
                <a:rect l="0" t="0" r="r" b="b"/>
                <a:pathLst>
                  <a:path w="372" h="1625">
                    <a:moveTo>
                      <a:pt x="19" y="0"/>
                    </a:moveTo>
                    <a:lnTo>
                      <a:pt x="28" y="3"/>
                    </a:lnTo>
                    <a:lnTo>
                      <a:pt x="44" y="14"/>
                    </a:lnTo>
                    <a:lnTo>
                      <a:pt x="67" y="35"/>
                    </a:lnTo>
                    <a:lnTo>
                      <a:pt x="97" y="61"/>
                    </a:lnTo>
                    <a:lnTo>
                      <a:pt x="129" y="96"/>
                    </a:lnTo>
                    <a:lnTo>
                      <a:pt x="163" y="138"/>
                    </a:lnTo>
                    <a:lnTo>
                      <a:pt x="200" y="187"/>
                    </a:lnTo>
                    <a:lnTo>
                      <a:pt x="234" y="243"/>
                    </a:lnTo>
                    <a:lnTo>
                      <a:pt x="266" y="306"/>
                    </a:lnTo>
                    <a:lnTo>
                      <a:pt x="305" y="399"/>
                    </a:lnTo>
                    <a:lnTo>
                      <a:pt x="333" y="490"/>
                    </a:lnTo>
                    <a:lnTo>
                      <a:pt x="353" y="581"/>
                    </a:lnTo>
                    <a:lnTo>
                      <a:pt x="365" y="665"/>
                    </a:lnTo>
                    <a:lnTo>
                      <a:pt x="372" y="744"/>
                    </a:lnTo>
                    <a:lnTo>
                      <a:pt x="372" y="812"/>
                    </a:lnTo>
                    <a:lnTo>
                      <a:pt x="372" y="812"/>
                    </a:lnTo>
                    <a:lnTo>
                      <a:pt x="369" y="898"/>
                    </a:lnTo>
                    <a:lnTo>
                      <a:pt x="360" y="994"/>
                    </a:lnTo>
                    <a:lnTo>
                      <a:pt x="342" y="1096"/>
                    </a:lnTo>
                    <a:lnTo>
                      <a:pt x="312" y="1201"/>
                    </a:lnTo>
                    <a:lnTo>
                      <a:pt x="271" y="1308"/>
                    </a:lnTo>
                    <a:lnTo>
                      <a:pt x="239" y="1374"/>
                    </a:lnTo>
                    <a:lnTo>
                      <a:pt x="202" y="1432"/>
                    </a:lnTo>
                    <a:lnTo>
                      <a:pt x="168" y="1483"/>
                    </a:lnTo>
                    <a:lnTo>
                      <a:pt x="131" y="1525"/>
                    </a:lnTo>
                    <a:lnTo>
                      <a:pt x="99" y="1562"/>
                    </a:lnTo>
                    <a:lnTo>
                      <a:pt x="69" y="1590"/>
                    </a:lnTo>
                    <a:lnTo>
                      <a:pt x="44" y="1609"/>
                    </a:lnTo>
                    <a:lnTo>
                      <a:pt x="28" y="1621"/>
                    </a:lnTo>
                    <a:lnTo>
                      <a:pt x="19" y="1625"/>
                    </a:lnTo>
                    <a:lnTo>
                      <a:pt x="12" y="1625"/>
                    </a:lnTo>
                    <a:lnTo>
                      <a:pt x="5" y="1621"/>
                    </a:lnTo>
                    <a:lnTo>
                      <a:pt x="3" y="1616"/>
                    </a:lnTo>
                    <a:lnTo>
                      <a:pt x="0" y="1611"/>
                    </a:lnTo>
                    <a:lnTo>
                      <a:pt x="0" y="1609"/>
                    </a:lnTo>
                    <a:lnTo>
                      <a:pt x="0" y="1607"/>
                    </a:lnTo>
                    <a:lnTo>
                      <a:pt x="3" y="1602"/>
                    </a:lnTo>
                    <a:lnTo>
                      <a:pt x="5" y="1600"/>
                    </a:lnTo>
                    <a:lnTo>
                      <a:pt x="10" y="1595"/>
                    </a:lnTo>
                    <a:lnTo>
                      <a:pt x="14" y="1590"/>
                    </a:lnTo>
                    <a:lnTo>
                      <a:pt x="23" y="1583"/>
                    </a:lnTo>
                    <a:lnTo>
                      <a:pt x="85" y="1511"/>
                    </a:lnTo>
                    <a:lnTo>
                      <a:pt x="136" y="1434"/>
                    </a:lnTo>
                    <a:lnTo>
                      <a:pt x="177" y="1355"/>
                    </a:lnTo>
                    <a:lnTo>
                      <a:pt x="211" y="1269"/>
                    </a:lnTo>
                    <a:lnTo>
                      <a:pt x="239" y="1180"/>
                    </a:lnTo>
                    <a:lnTo>
                      <a:pt x="257" y="1091"/>
                    </a:lnTo>
                    <a:lnTo>
                      <a:pt x="271" y="998"/>
                    </a:lnTo>
                    <a:lnTo>
                      <a:pt x="278" y="905"/>
                    </a:lnTo>
                    <a:lnTo>
                      <a:pt x="280" y="812"/>
                    </a:lnTo>
                    <a:lnTo>
                      <a:pt x="275" y="688"/>
                    </a:lnTo>
                    <a:lnTo>
                      <a:pt x="262" y="574"/>
                    </a:lnTo>
                    <a:lnTo>
                      <a:pt x="243" y="464"/>
                    </a:lnTo>
                    <a:lnTo>
                      <a:pt x="213" y="366"/>
                    </a:lnTo>
                    <a:lnTo>
                      <a:pt x="179" y="275"/>
                    </a:lnTo>
                    <a:lnTo>
                      <a:pt x="136" y="191"/>
                    </a:lnTo>
                    <a:lnTo>
                      <a:pt x="87" y="117"/>
                    </a:lnTo>
                    <a:lnTo>
                      <a:pt x="30" y="54"/>
                    </a:lnTo>
                    <a:lnTo>
                      <a:pt x="21" y="45"/>
                    </a:lnTo>
                    <a:lnTo>
                      <a:pt x="14" y="38"/>
                    </a:lnTo>
                    <a:lnTo>
                      <a:pt x="10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12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14"/>
              <p:cNvSpPr>
                <a:spLocks noEditPoints="1"/>
              </p:cNvSpPr>
              <p:nvPr/>
            </p:nvSpPr>
            <p:spPr bwMode="auto">
              <a:xfrm>
                <a:off x="8944" y="3315"/>
                <a:ext cx="371" cy="1625"/>
              </a:xfrm>
              <a:custGeom>
                <a:avLst/>
                <a:gdLst/>
                <a:ahLst/>
                <a:cxnLst>
                  <a:cxn ang="0">
                    <a:pos x="371" y="812"/>
                  </a:cxn>
                  <a:cxn ang="0">
                    <a:pos x="16" y="0"/>
                  </a:cxn>
                  <a:cxn ang="0">
                    <a:pos x="43" y="14"/>
                  </a:cxn>
                  <a:cxn ang="0">
                    <a:pos x="96" y="61"/>
                  </a:cxn>
                  <a:cxn ang="0">
                    <a:pos x="163" y="138"/>
                  </a:cxn>
                  <a:cxn ang="0">
                    <a:pos x="231" y="243"/>
                  </a:cxn>
                  <a:cxn ang="0">
                    <a:pos x="305" y="399"/>
                  </a:cxn>
                  <a:cxn ang="0">
                    <a:pos x="350" y="581"/>
                  </a:cxn>
                  <a:cxn ang="0">
                    <a:pos x="369" y="744"/>
                  </a:cxn>
                  <a:cxn ang="0">
                    <a:pos x="369" y="898"/>
                  </a:cxn>
                  <a:cxn ang="0">
                    <a:pos x="341" y="1096"/>
                  </a:cxn>
                  <a:cxn ang="0">
                    <a:pos x="270" y="1308"/>
                  </a:cxn>
                  <a:cxn ang="0">
                    <a:pos x="202" y="1432"/>
                  </a:cxn>
                  <a:cxn ang="0">
                    <a:pos x="131" y="1525"/>
                  </a:cxn>
                  <a:cxn ang="0">
                    <a:pos x="69" y="1590"/>
                  </a:cxn>
                  <a:cxn ang="0">
                    <a:pos x="25" y="1621"/>
                  </a:cxn>
                  <a:cxn ang="0">
                    <a:pos x="9" y="1625"/>
                  </a:cxn>
                  <a:cxn ang="0">
                    <a:pos x="0" y="1616"/>
                  </a:cxn>
                  <a:cxn ang="0">
                    <a:pos x="0" y="1609"/>
                  </a:cxn>
                  <a:cxn ang="0">
                    <a:pos x="0" y="1602"/>
                  </a:cxn>
                  <a:cxn ang="0">
                    <a:pos x="7" y="1595"/>
                  </a:cxn>
                  <a:cxn ang="0">
                    <a:pos x="21" y="1583"/>
                  </a:cxn>
                  <a:cxn ang="0">
                    <a:pos x="135" y="1434"/>
                  </a:cxn>
                  <a:cxn ang="0">
                    <a:pos x="211" y="1269"/>
                  </a:cxn>
                  <a:cxn ang="0">
                    <a:pos x="257" y="1091"/>
                  </a:cxn>
                  <a:cxn ang="0">
                    <a:pos x="275" y="905"/>
                  </a:cxn>
                  <a:cxn ang="0">
                    <a:pos x="275" y="688"/>
                  </a:cxn>
                  <a:cxn ang="0">
                    <a:pos x="240" y="464"/>
                  </a:cxn>
                  <a:cxn ang="0">
                    <a:pos x="179" y="275"/>
                  </a:cxn>
                  <a:cxn ang="0">
                    <a:pos x="85" y="117"/>
                  </a:cxn>
                  <a:cxn ang="0">
                    <a:pos x="21" y="45"/>
                  </a:cxn>
                  <a:cxn ang="0">
                    <a:pos x="9" y="31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7"/>
                  </a:cxn>
                  <a:cxn ang="0">
                    <a:pos x="5" y="5"/>
                  </a:cxn>
                  <a:cxn ang="0">
                    <a:pos x="16" y="0"/>
                  </a:cxn>
                </a:cxnLst>
                <a:rect l="0" t="0" r="r" b="b"/>
                <a:pathLst>
                  <a:path w="371" h="1625">
                    <a:moveTo>
                      <a:pt x="371" y="812"/>
                    </a:moveTo>
                    <a:lnTo>
                      <a:pt x="371" y="812"/>
                    </a:lnTo>
                    <a:lnTo>
                      <a:pt x="371" y="812"/>
                    </a:lnTo>
                    <a:close/>
                    <a:moveTo>
                      <a:pt x="16" y="0"/>
                    </a:moveTo>
                    <a:lnTo>
                      <a:pt x="25" y="3"/>
                    </a:lnTo>
                    <a:lnTo>
                      <a:pt x="43" y="14"/>
                    </a:lnTo>
                    <a:lnTo>
                      <a:pt x="66" y="35"/>
                    </a:lnTo>
                    <a:lnTo>
                      <a:pt x="96" y="61"/>
                    </a:lnTo>
                    <a:lnTo>
                      <a:pt x="128" y="96"/>
                    </a:lnTo>
                    <a:lnTo>
                      <a:pt x="163" y="138"/>
                    </a:lnTo>
                    <a:lnTo>
                      <a:pt x="197" y="187"/>
                    </a:lnTo>
                    <a:lnTo>
                      <a:pt x="231" y="243"/>
                    </a:lnTo>
                    <a:lnTo>
                      <a:pt x="266" y="306"/>
                    </a:lnTo>
                    <a:lnTo>
                      <a:pt x="305" y="399"/>
                    </a:lnTo>
                    <a:lnTo>
                      <a:pt x="332" y="490"/>
                    </a:lnTo>
                    <a:lnTo>
                      <a:pt x="350" y="581"/>
                    </a:lnTo>
                    <a:lnTo>
                      <a:pt x="364" y="665"/>
                    </a:lnTo>
                    <a:lnTo>
                      <a:pt x="369" y="744"/>
                    </a:lnTo>
                    <a:lnTo>
                      <a:pt x="371" y="812"/>
                    </a:lnTo>
                    <a:lnTo>
                      <a:pt x="369" y="898"/>
                    </a:lnTo>
                    <a:lnTo>
                      <a:pt x="360" y="994"/>
                    </a:lnTo>
                    <a:lnTo>
                      <a:pt x="341" y="1096"/>
                    </a:lnTo>
                    <a:lnTo>
                      <a:pt x="311" y="1201"/>
                    </a:lnTo>
                    <a:lnTo>
                      <a:pt x="270" y="1308"/>
                    </a:lnTo>
                    <a:lnTo>
                      <a:pt x="238" y="1374"/>
                    </a:lnTo>
                    <a:lnTo>
                      <a:pt x="202" y="1432"/>
                    </a:lnTo>
                    <a:lnTo>
                      <a:pt x="165" y="1483"/>
                    </a:lnTo>
                    <a:lnTo>
                      <a:pt x="131" y="1525"/>
                    </a:lnTo>
                    <a:lnTo>
                      <a:pt x="96" y="1562"/>
                    </a:lnTo>
                    <a:lnTo>
                      <a:pt x="69" y="1590"/>
                    </a:lnTo>
                    <a:lnTo>
                      <a:pt x="43" y="1609"/>
                    </a:lnTo>
                    <a:lnTo>
                      <a:pt x="25" y="1621"/>
                    </a:lnTo>
                    <a:lnTo>
                      <a:pt x="16" y="1625"/>
                    </a:lnTo>
                    <a:lnTo>
                      <a:pt x="9" y="1625"/>
                    </a:lnTo>
                    <a:lnTo>
                      <a:pt x="5" y="1621"/>
                    </a:lnTo>
                    <a:lnTo>
                      <a:pt x="0" y="1616"/>
                    </a:lnTo>
                    <a:lnTo>
                      <a:pt x="0" y="1611"/>
                    </a:lnTo>
                    <a:lnTo>
                      <a:pt x="0" y="1609"/>
                    </a:lnTo>
                    <a:lnTo>
                      <a:pt x="0" y="1607"/>
                    </a:lnTo>
                    <a:lnTo>
                      <a:pt x="0" y="1602"/>
                    </a:lnTo>
                    <a:lnTo>
                      <a:pt x="2" y="1600"/>
                    </a:lnTo>
                    <a:lnTo>
                      <a:pt x="7" y="1595"/>
                    </a:lnTo>
                    <a:lnTo>
                      <a:pt x="14" y="1590"/>
                    </a:lnTo>
                    <a:lnTo>
                      <a:pt x="21" y="1583"/>
                    </a:lnTo>
                    <a:lnTo>
                      <a:pt x="82" y="1511"/>
                    </a:lnTo>
                    <a:lnTo>
                      <a:pt x="135" y="1434"/>
                    </a:lnTo>
                    <a:lnTo>
                      <a:pt x="176" y="1355"/>
                    </a:lnTo>
                    <a:lnTo>
                      <a:pt x="211" y="1269"/>
                    </a:lnTo>
                    <a:lnTo>
                      <a:pt x="236" y="1180"/>
                    </a:lnTo>
                    <a:lnTo>
                      <a:pt x="257" y="1091"/>
                    </a:lnTo>
                    <a:lnTo>
                      <a:pt x="268" y="998"/>
                    </a:lnTo>
                    <a:lnTo>
                      <a:pt x="275" y="905"/>
                    </a:lnTo>
                    <a:lnTo>
                      <a:pt x="277" y="812"/>
                    </a:lnTo>
                    <a:lnTo>
                      <a:pt x="275" y="688"/>
                    </a:lnTo>
                    <a:lnTo>
                      <a:pt x="261" y="574"/>
                    </a:lnTo>
                    <a:lnTo>
                      <a:pt x="240" y="464"/>
                    </a:lnTo>
                    <a:lnTo>
                      <a:pt x="213" y="366"/>
                    </a:lnTo>
                    <a:lnTo>
                      <a:pt x="179" y="275"/>
                    </a:lnTo>
                    <a:lnTo>
                      <a:pt x="135" y="191"/>
                    </a:lnTo>
                    <a:lnTo>
                      <a:pt x="85" y="117"/>
                    </a:lnTo>
                    <a:lnTo>
                      <a:pt x="30" y="54"/>
                    </a:lnTo>
                    <a:lnTo>
                      <a:pt x="21" y="45"/>
                    </a:lnTo>
                    <a:lnTo>
                      <a:pt x="14" y="38"/>
                    </a:lnTo>
                    <a:lnTo>
                      <a:pt x="9" y="31"/>
                    </a:lnTo>
                    <a:lnTo>
                      <a:pt x="5" y="28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5" y="5"/>
                    </a:lnTo>
                    <a:lnTo>
                      <a:pt x="9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6" name="TextBox 35"/>
          <p:cNvSpPr txBox="1"/>
          <p:nvPr/>
        </p:nvSpPr>
        <p:spPr>
          <a:xfrm>
            <a:off x="1219200" y="5562600"/>
            <a:ext cx="7239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From this construction it manifestly preserves two </a:t>
            </a:r>
            <a:r>
              <a:rPr lang="en-US" sz="3200" dirty="0" err="1" smtClean="0">
                <a:solidFill>
                  <a:srgbClr val="C00000"/>
                </a:solidFill>
              </a:rPr>
              <a:t>supersymmetries</a:t>
            </a:r>
            <a:r>
              <a:rPr lang="en-US" sz="3200" dirty="0" smtClean="0">
                <a:solidFill>
                  <a:srgbClr val="C00000"/>
                </a:solidFill>
              </a:rPr>
              <a:t>.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371600" y="12954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Using z(x) we can still formulate our SQM!</a:t>
            </a:r>
            <a:endParaRPr lang="en-US" sz="2800" dirty="0">
              <a:solidFill>
                <a:srgbClr val="FF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2209800"/>
            <a:ext cx="889254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MSW Complex </a:t>
            </a:r>
            <a:endParaRPr lang="en-US" dirty="0"/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3400" y="4876800"/>
            <a:ext cx="6753225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801" y="3581400"/>
            <a:ext cx="5815013" cy="62388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743200" y="4419600"/>
            <a:ext cx="5562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(Taking some shortcuts here….) </a:t>
            </a:r>
            <a:endParaRPr lang="en-US" sz="2800" dirty="0"/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6276420"/>
            <a:ext cx="3642360" cy="613410"/>
          </a:xfrm>
          <a:prstGeom prst="rect">
            <a:avLst/>
          </a:prstGeom>
        </p:spPr>
      </p:pic>
      <p:pic>
        <p:nvPicPr>
          <p:cNvPr id="24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04800" y="2895600"/>
            <a:ext cx="2164484" cy="144780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381000" y="1143000"/>
            <a:ext cx="8534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Now return to a single W. Another good thing about this presentation is that we can discuss </a:t>
            </a:r>
            <a:r>
              <a:rPr lang="en-US" sz="2400" dirty="0" err="1" smtClean="0">
                <a:solidFill>
                  <a:srgbClr val="C00000"/>
                </a:solidFill>
              </a:rPr>
              <a:t>ij</a:t>
            </a:r>
            <a:r>
              <a:rPr lang="en-US" sz="2400" dirty="0" smtClean="0">
                <a:solidFill>
                  <a:srgbClr val="C00000"/>
                </a:solidFill>
              </a:rPr>
              <a:t>  </a:t>
            </a:r>
            <a:r>
              <a:rPr lang="en-US" sz="2400" dirty="0" err="1" smtClean="0">
                <a:solidFill>
                  <a:srgbClr val="C00000"/>
                </a:solidFill>
              </a:rPr>
              <a:t>solitons</a:t>
            </a:r>
            <a:r>
              <a:rPr lang="en-US" sz="2400" dirty="0" smtClean="0">
                <a:solidFill>
                  <a:srgbClr val="C00000"/>
                </a:solidFill>
              </a:rPr>
              <a:t> in the framework of Morse theory: </a:t>
            </a: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2590800"/>
            <a:ext cx="1413510" cy="70104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4724400" y="2438400"/>
            <a:ext cx="4191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Equivalent to the </a:t>
            </a:r>
            <a:r>
              <a:rPr lang="en-US" sz="2400" dirty="0" smtClean="0">
                <a:solidFill>
                  <a:srgbClr val="0000FF"/>
                </a:solidFill>
                <a:sym typeface="Symbol" panose="05050102010706020507" pitchFamily="18" charset="2"/>
              </a:rPr>
              <a:t>-</a:t>
            </a:r>
            <a:r>
              <a:rPr lang="en-US" sz="2400" dirty="0" err="1" smtClean="0">
                <a:solidFill>
                  <a:srgbClr val="0000FF"/>
                </a:solidFill>
                <a:sym typeface="Symbol" panose="05050102010706020507" pitchFamily="18" charset="2"/>
              </a:rPr>
              <a:t>soliton</a:t>
            </a:r>
            <a:r>
              <a:rPr lang="en-US" sz="2400" dirty="0" smtClean="0">
                <a:solidFill>
                  <a:srgbClr val="0000FF"/>
                </a:solidFill>
                <a:sym typeface="Symbol" panose="05050102010706020507" pitchFamily="18" charset="2"/>
              </a:rPr>
              <a:t> equation</a:t>
            </a:r>
            <a:endParaRPr lang="en-US" sz="24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1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Instantons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914400" y="1447800"/>
            <a:ext cx="5638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</a:rPr>
              <a:t>Instanton</a:t>
            </a:r>
            <a:r>
              <a:rPr lang="en-US" sz="3200" dirty="0" smtClean="0">
                <a:solidFill>
                  <a:srgbClr val="FF0000"/>
                </a:solidFill>
              </a:rPr>
              <a:t> equation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38200" y="4495800"/>
            <a:ext cx="8077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At short distance scales  W is irrelevant and we have the usual </a:t>
            </a:r>
            <a:r>
              <a:rPr lang="en-US" sz="2800" dirty="0" err="1" smtClean="0">
                <a:solidFill>
                  <a:srgbClr val="6600FF"/>
                </a:solidFill>
              </a:rPr>
              <a:t>holomorphic</a:t>
            </a:r>
            <a:r>
              <a:rPr lang="en-US" sz="2800" dirty="0" smtClean="0">
                <a:solidFill>
                  <a:srgbClr val="6600FF"/>
                </a:solidFill>
              </a:rPr>
              <a:t> map equation. 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0" y="57150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At long distances  the theory is almost trivial since it has a mass scale, and it is dominated by the </a:t>
            </a:r>
            <a:r>
              <a:rPr lang="en-US" sz="2800" dirty="0" err="1" smtClean="0">
                <a:solidFill>
                  <a:srgbClr val="009900"/>
                </a:solidFill>
              </a:rPr>
              <a:t>vacua</a:t>
            </a:r>
            <a:r>
              <a:rPr lang="en-US" sz="2800" dirty="0" smtClean="0">
                <a:solidFill>
                  <a:srgbClr val="009900"/>
                </a:solidFill>
              </a:rPr>
              <a:t> of W. </a:t>
            </a:r>
            <a:endParaRPr lang="en-US" sz="2800" dirty="0">
              <a:solidFill>
                <a:srgbClr val="009900"/>
              </a:solidFill>
            </a:endParaRPr>
          </a:p>
        </p:txBody>
      </p:sp>
      <p:pic>
        <p:nvPicPr>
          <p:cNvPr id="62" name="Picture 6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800" y="2514600"/>
            <a:ext cx="4648200" cy="68038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3581400"/>
            <a:ext cx="3284220" cy="79248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0" y="1447800"/>
            <a:ext cx="2087880" cy="7467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7" grpId="0"/>
      <p:bldP spid="2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Straight Arrow Connector 54"/>
          <p:cNvCxnSpPr/>
          <p:nvPr/>
        </p:nvCxnSpPr>
        <p:spPr>
          <a:xfrm>
            <a:off x="1066800" y="6096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/>
          <p:cNvCxnSpPr/>
          <p:nvPr/>
        </p:nvCxnSpPr>
        <p:spPr>
          <a:xfrm>
            <a:off x="685800" y="61722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8458200" y="59436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419600" y="5943600"/>
            <a:ext cx="533400" cy="3810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V="1">
            <a:off x="457200" y="0"/>
            <a:ext cx="0" cy="19050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1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62000" y="228600"/>
            <a:ext cx="1371600" cy="264233"/>
            <a:chOff x="1780" y="973"/>
            <a:chExt cx="5684" cy="1095"/>
          </a:xfrm>
        </p:grpSpPr>
        <p:sp>
          <p:nvSpPr>
            <p:cNvPr id="8" name="Freeform 21"/>
            <p:cNvSpPr>
              <a:spLocks/>
            </p:cNvSpPr>
            <p:nvPr/>
          </p:nvSpPr>
          <p:spPr bwMode="auto">
            <a:xfrm>
              <a:off x="1780" y="1223"/>
              <a:ext cx="766" cy="728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3"/>
                </a:cxn>
                <a:cxn ang="0">
                  <a:pos x="766" y="39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69"/>
                </a:cxn>
                <a:cxn ang="0">
                  <a:pos x="307" y="696"/>
                </a:cxn>
                <a:cxn ang="0">
                  <a:pos x="287" y="719"/>
                </a:cxn>
                <a:cxn ang="0">
                  <a:pos x="251" y="728"/>
                </a:cxn>
                <a:cxn ang="0">
                  <a:pos x="221" y="717"/>
                </a:cxn>
                <a:cxn ang="0">
                  <a:pos x="208" y="695"/>
                </a:cxn>
                <a:cxn ang="0">
                  <a:pos x="208" y="674"/>
                </a:cxn>
                <a:cxn ang="0">
                  <a:pos x="217" y="641"/>
                </a:cxn>
                <a:cxn ang="0">
                  <a:pos x="378" y="97"/>
                </a:cxn>
                <a:cxn ang="0">
                  <a:pos x="232" y="97"/>
                </a:cxn>
                <a:cxn ang="0">
                  <a:pos x="189" y="104"/>
                </a:cxn>
                <a:cxn ang="0">
                  <a:pos x="134" y="128"/>
                </a:cxn>
                <a:cxn ang="0">
                  <a:pos x="75" y="182"/>
                </a:cxn>
                <a:cxn ang="0">
                  <a:pos x="41" y="228"/>
                </a:cxn>
                <a:cxn ang="0">
                  <a:pos x="34" y="237"/>
                </a:cxn>
                <a:cxn ang="0">
                  <a:pos x="25" y="241"/>
                </a:cxn>
                <a:cxn ang="0">
                  <a:pos x="14" y="241"/>
                </a:cxn>
                <a:cxn ang="0">
                  <a:pos x="5" y="237"/>
                </a:cxn>
                <a:cxn ang="0">
                  <a:pos x="2" y="232"/>
                </a:cxn>
                <a:cxn ang="0">
                  <a:pos x="0" y="226"/>
                </a:cxn>
                <a:cxn ang="0">
                  <a:pos x="4" y="217"/>
                </a:cxn>
                <a:cxn ang="0">
                  <a:pos x="21" y="182"/>
                </a:cxn>
                <a:cxn ang="0">
                  <a:pos x="55" y="132"/>
                </a:cxn>
                <a:cxn ang="0">
                  <a:pos x="98" y="78"/>
                </a:cxn>
                <a:cxn ang="0">
                  <a:pos x="164" y="24"/>
                </a:cxn>
                <a:cxn ang="0">
                  <a:pos x="219" y="4"/>
                </a:cxn>
                <a:cxn ang="0">
                  <a:pos x="262" y="0"/>
                </a:cxn>
              </a:cxnLst>
              <a:rect l="0" t="0" r="r" b="b"/>
              <a:pathLst>
                <a:path w="766" h="728">
                  <a:moveTo>
                    <a:pt x="262" y="0"/>
                  </a:moveTo>
                  <a:lnTo>
                    <a:pt x="704" y="0"/>
                  </a:lnTo>
                  <a:lnTo>
                    <a:pt x="718" y="2"/>
                  </a:lnTo>
                  <a:lnTo>
                    <a:pt x="732" y="2"/>
                  </a:lnTo>
                  <a:lnTo>
                    <a:pt x="745" y="6"/>
                  </a:lnTo>
                  <a:lnTo>
                    <a:pt x="756" y="13"/>
                  </a:lnTo>
                  <a:lnTo>
                    <a:pt x="763" y="24"/>
                  </a:lnTo>
                  <a:lnTo>
                    <a:pt x="766" y="39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5"/>
                  </a:lnTo>
                  <a:lnTo>
                    <a:pt x="727" y="93"/>
                  </a:lnTo>
                  <a:lnTo>
                    <a:pt x="713" y="95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56"/>
                  </a:lnTo>
                  <a:lnTo>
                    <a:pt x="315" y="669"/>
                  </a:lnTo>
                  <a:lnTo>
                    <a:pt x="312" y="682"/>
                  </a:lnTo>
                  <a:lnTo>
                    <a:pt x="307" y="696"/>
                  </a:lnTo>
                  <a:lnTo>
                    <a:pt x="298" y="708"/>
                  </a:lnTo>
                  <a:lnTo>
                    <a:pt x="287" y="719"/>
                  </a:lnTo>
                  <a:lnTo>
                    <a:pt x="271" y="726"/>
                  </a:lnTo>
                  <a:lnTo>
                    <a:pt x="251" y="728"/>
                  </a:lnTo>
                  <a:lnTo>
                    <a:pt x="233" y="726"/>
                  </a:lnTo>
                  <a:lnTo>
                    <a:pt x="221" y="717"/>
                  </a:lnTo>
                  <a:lnTo>
                    <a:pt x="212" y="706"/>
                  </a:lnTo>
                  <a:lnTo>
                    <a:pt x="208" y="695"/>
                  </a:lnTo>
                  <a:lnTo>
                    <a:pt x="207" y="682"/>
                  </a:lnTo>
                  <a:lnTo>
                    <a:pt x="208" y="674"/>
                  </a:lnTo>
                  <a:lnTo>
                    <a:pt x="212" y="658"/>
                  </a:lnTo>
                  <a:lnTo>
                    <a:pt x="217" y="641"/>
                  </a:lnTo>
                  <a:lnTo>
                    <a:pt x="221" y="622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7"/>
                  </a:lnTo>
                  <a:lnTo>
                    <a:pt x="212" y="98"/>
                  </a:lnTo>
                  <a:lnTo>
                    <a:pt x="189" y="104"/>
                  </a:lnTo>
                  <a:lnTo>
                    <a:pt x="162" y="113"/>
                  </a:lnTo>
                  <a:lnTo>
                    <a:pt x="134" y="128"/>
                  </a:lnTo>
                  <a:lnTo>
                    <a:pt x="105" y="150"/>
                  </a:lnTo>
                  <a:lnTo>
                    <a:pt x="75" y="182"/>
                  </a:lnTo>
                  <a:lnTo>
                    <a:pt x="44" y="222"/>
                  </a:lnTo>
                  <a:lnTo>
                    <a:pt x="41" y="228"/>
                  </a:lnTo>
                  <a:lnTo>
                    <a:pt x="37" y="234"/>
                  </a:lnTo>
                  <a:lnTo>
                    <a:pt x="34" y="237"/>
                  </a:lnTo>
                  <a:lnTo>
                    <a:pt x="30" y="239"/>
                  </a:lnTo>
                  <a:lnTo>
                    <a:pt x="25" y="241"/>
                  </a:lnTo>
                  <a:lnTo>
                    <a:pt x="20" y="241"/>
                  </a:lnTo>
                  <a:lnTo>
                    <a:pt x="14" y="241"/>
                  </a:lnTo>
                  <a:lnTo>
                    <a:pt x="9" y="239"/>
                  </a:lnTo>
                  <a:lnTo>
                    <a:pt x="5" y="237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4" y="217"/>
                  </a:lnTo>
                  <a:lnTo>
                    <a:pt x="11" y="202"/>
                  </a:lnTo>
                  <a:lnTo>
                    <a:pt x="21" y="182"/>
                  </a:lnTo>
                  <a:lnTo>
                    <a:pt x="37" y="158"/>
                  </a:lnTo>
                  <a:lnTo>
                    <a:pt x="55" y="132"/>
                  </a:lnTo>
                  <a:lnTo>
                    <a:pt x="75" y="104"/>
                  </a:lnTo>
                  <a:lnTo>
                    <a:pt x="98" y="78"/>
                  </a:lnTo>
                  <a:lnTo>
                    <a:pt x="132" y="47"/>
                  </a:lnTo>
                  <a:lnTo>
                    <a:pt x="164" y="24"/>
                  </a:lnTo>
                  <a:lnTo>
                    <a:pt x="192" y="11"/>
                  </a:lnTo>
                  <a:lnTo>
                    <a:pt x="219" y="4"/>
                  </a:lnTo>
                  <a:lnTo>
                    <a:pt x="242" y="2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2"/>
            <p:cNvSpPr>
              <a:spLocks noEditPoints="1"/>
            </p:cNvSpPr>
            <p:nvPr/>
          </p:nvSpPr>
          <p:spPr bwMode="auto">
            <a:xfrm>
              <a:off x="3143" y="1331"/>
              <a:ext cx="1052" cy="381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997" y="316"/>
                </a:cxn>
                <a:cxn ang="0">
                  <a:pos x="1009" y="316"/>
                </a:cxn>
                <a:cxn ang="0">
                  <a:pos x="1022" y="318"/>
                </a:cxn>
                <a:cxn ang="0">
                  <a:pos x="1032" y="320"/>
                </a:cxn>
                <a:cxn ang="0">
                  <a:pos x="1043" y="326"/>
                </a:cxn>
                <a:cxn ang="0">
                  <a:pos x="1048" y="337"/>
                </a:cxn>
                <a:cxn ang="0">
                  <a:pos x="1052" y="350"/>
                </a:cxn>
                <a:cxn ang="0">
                  <a:pos x="1048" y="363"/>
                </a:cxn>
                <a:cxn ang="0">
                  <a:pos x="1043" y="372"/>
                </a:cxn>
                <a:cxn ang="0">
                  <a:pos x="1034" y="377"/>
                </a:cxn>
                <a:cxn ang="0">
                  <a:pos x="1022" y="379"/>
                </a:cxn>
                <a:cxn ang="0">
                  <a:pos x="1011" y="381"/>
                </a:cxn>
                <a:cxn ang="0">
                  <a:pos x="999" y="381"/>
                </a:cxn>
                <a:cxn ang="0">
                  <a:pos x="52" y="381"/>
                </a:cxn>
                <a:cxn ang="0">
                  <a:pos x="41" y="381"/>
                </a:cxn>
                <a:cxn ang="0">
                  <a:pos x="29" y="379"/>
                </a:cxn>
                <a:cxn ang="0">
                  <a:pos x="18" y="377"/>
                </a:cxn>
                <a:cxn ang="0">
                  <a:pos x="9" y="372"/>
                </a:cxn>
                <a:cxn ang="0">
                  <a:pos x="2" y="363"/>
                </a:cxn>
                <a:cxn ang="0">
                  <a:pos x="0" y="350"/>
                </a:cxn>
                <a:cxn ang="0">
                  <a:pos x="2" y="337"/>
                </a:cxn>
                <a:cxn ang="0">
                  <a:pos x="9" y="326"/>
                </a:cxn>
                <a:cxn ang="0">
                  <a:pos x="18" y="320"/>
                </a:cxn>
                <a:cxn ang="0">
                  <a:pos x="29" y="318"/>
                </a:cxn>
                <a:cxn ang="0">
                  <a:pos x="41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0"/>
                </a:cxn>
                <a:cxn ang="0">
                  <a:pos x="1034" y="3"/>
                </a:cxn>
                <a:cxn ang="0">
                  <a:pos x="1043" y="9"/>
                </a:cxn>
                <a:cxn ang="0">
                  <a:pos x="1048" y="16"/>
                </a:cxn>
                <a:cxn ang="0">
                  <a:pos x="1052" y="29"/>
                </a:cxn>
                <a:cxn ang="0">
                  <a:pos x="1048" y="44"/>
                </a:cxn>
                <a:cxn ang="0">
                  <a:pos x="1043" y="53"/>
                </a:cxn>
                <a:cxn ang="0">
                  <a:pos x="1032" y="59"/>
                </a:cxn>
                <a:cxn ang="0">
                  <a:pos x="1022" y="63"/>
                </a:cxn>
                <a:cxn ang="0">
                  <a:pos x="1009" y="63"/>
                </a:cxn>
                <a:cxn ang="0">
                  <a:pos x="997" y="63"/>
                </a:cxn>
                <a:cxn ang="0">
                  <a:pos x="52" y="63"/>
                </a:cxn>
                <a:cxn ang="0">
                  <a:pos x="41" y="63"/>
                </a:cxn>
                <a:cxn ang="0">
                  <a:pos x="29" y="63"/>
                </a:cxn>
                <a:cxn ang="0">
                  <a:pos x="18" y="59"/>
                </a:cxn>
                <a:cxn ang="0">
                  <a:pos x="9" y="53"/>
                </a:cxn>
                <a:cxn ang="0">
                  <a:pos x="2" y="44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9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1">
                  <a:moveTo>
                    <a:pt x="52" y="316"/>
                  </a:moveTo>
                  <a:lnTo>
                    <a:pt x="997" y="316"/>
                  </a:lnTo>
                  <a:lnTo>
                    <a:pt x="1009" y="316"/>
                  </a:lnTo>
                  <a:lnTo>
                    <a:pt x="1022" y="318"/>
                  </a:lnTo>
                  <a:lnTo>
                    <a:pt x="1032" y="320"/>
                  </a:lnTo>
                  <a:lnTo>
                    <a:pt x="1043" y="326"/>
                  </a:lnTo>
                  <a:lnTo>
                    <a:pt x="1048" y="337"/>
                  </a:lnTo>
                  <a:lnTo>
                    <a:pt x="1052" y="350"/>
                  </a:lnTo>
                  <a:lnTo>
                    <a:pt x="1048" y="363"/>
                  </a:lnTo>
                  <a:lnTo>
                    <a:pt x="1043" y="372"/>
                  </a:lnTo>
                  <a:lnTo>
                    <a:pt x="1034" y="377"/>
                  </a:lnTo>
                  <a:lnTo>
                    <a:pt x="1022" y="379"/>
                  </a:lnTo>
                  <a:lnTo>
                    <a:pt x="1011" y="381"/>
                  </a:lnTo>
                  <a:lnTo>
                    <a:pt x="999" y="381"/>
                  </a:lnTo>
                  <a:lnTo>
                    <a:pt x="52" y="381"/>
                  </a:lnTo>
                  <a:lnTo>
                    <a:pt x="41" y="381"/>
                  </a:lnTo>
                  <a:lnTo>
                    <a:pt x="29" y="379"/>
                  </a:lnTo>
                  <a:lnTo>
                    <a:pt x="18" y="377"/>
                  </a:lnTo>
                  <a:lnTo>
                    <a:pt x="9" y="372"/>
                  </a:lnTo>
                  <a:lnTo>
                    <a:pt x="2" y="363"/>
                  </a:lnTo>
                  <a:lnTo>
                    <a:pt x="0" y="350"/>
                  </a:lnTo>
                  <a:lnTo>
                    <a:pt x="2" y="337"/>
                  </a:lnTo>
                  <a:lnTo>
                    <a:pt x="9" y="326"/>
                  </a:lnTo>
                  <a:lnTo>
                    <a:pt x="18" y="320"/>
                  </a:lnTo>
                  <a:lnTo>
                    <a:pt x="29" y="318"/>
                  </a:lnTo>
                  <a:lnTo>
                    <a:pt x="41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0"/>
                  </a:lnTo>
                  <a:lnTo>
                    <a:pt x="1034" y="3"/>
                  </a:lnTo>
                  <a:lnTo>
                    <a:pt x="1043" y="9"/>
                  </a:lnTo>
                  <a:lnTo>
                    <a:pt x="1048" y="16"/>
                  </a:lnTo>
                  <a:lnTo>
                    <a:pt x="1052" y="29"/>
                  </a:lnTo>
                  <a:lnTo>
                    <a:pt x="1048" y="44"/>
                  </a:lnTo>
                  <a:lnTo>
                    <a:pt x="1043" y="53"/>
                  </a:lnTo>
                  <a:lnTo>
                    <a:pt x="1032" y="59"/>
                  </a:lnTo>
                  <a:lnTo>
                    <a:pt x="1022" y="63"/>
                  </a:lnTo>
                  <a:lnTo>
                    <a:pt x="1009" y="63"/>
                  </a:lnTo>
                  <a:lnTo>
                    <a:pt x="997" y="63"/>
                  </a:lnTo>
                  <a:lnTo>
                    <a:pt x="52" y="63"/>
                  </a:lnTo>
                  <a:lnTo>
                    <a:pt x="41" y="63"/>
                  </a:lnTo>
                  <a:lnTo>
                    <a:pt x="29" y="63"/>
                  </a:lnTo>
                  <a:lnTo>
                    <a:pt x="18" y="59"/>
                  </a:lnTo>
                  <a:lnTo>
                    <a:pt x="9" y="53"/>
                  </a:lnTo>
                  <a:lnTo>
                    <a:pt x="2" y="44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3"/>
            <p:cNvSpPr>
              <a:spLocks/>
            </p:cNvSpPr>
            <p:nvPr/>
          </p:nvSpPr>
          <p:spPr bwMode="auto">
            <a:xfrm>
              <a:off x="4821" y="973"/>
              <a:ext cx="1051" cy="1095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0" y="4"/>
                </a:cxn>
                <a:cxn ang="0">
                  <a:pos x="549" y="10"/>
                </a:cxn>
                <a:cxn ang="0">
                  <a:pos x="552" y="19"/>
                </a:cxn>
                <a:cxn ang="0">
                  <a:pos x="556" y="30"/>
                </a:cxn>
                <a:cxn ang="0">
                  <a:pos x="556" y="43"/>
                </a:cxn>
                <a:cxn ang="0">
                  <a:pos x="558" y="56"/>
                </a:cxn>
                <a:cxn ang="0">
                  <a:pos x="558" y="515"/>
                </a:cxn>
                <a:cxn ang="0">
                  <a:pos x="1000" y="515"/>
                </a:cxn>
                <a:cxn ang="0">
                  <a:pos x="1010" y="515"/>
                </a:cxn>
                <a:cxn ang="0">
                  <a:pos x="1023" y="515"/>
                </a:cxn>
                <a:cxn ang="0">
                  <a:pos x="1033" y="519"/>
                </a:cxn>
                <a:cxn ang="0">
                  <a:pos x="1042" y="524"/>
                </a:cxn>
                <a:cxn ang="0">
                  <a:pos x="1049" y="534"/>
                </a:cxn>
                <a:cxn ang="0">
                  <a:pos x="1051" y="548"/>
                </a:cxn>
                <a:cxn ang="0">
                  <a:pos x="1049" y="561"/>
                </a:cxn>
                <a:cxn ang="0">
                  <a:pos x="1042" y="571"/>
                </a:cxn>
                <a:cxn ang="0">
                  <a:pos x="1033" y="578"/>
                </a:cxn>
                <a:cxn ang="0">
                  <a:pos x="1023" y="580"/>
                </a:cxn>
                <a:cxn ang="0">
                  <a:pos x="1010" y="582"/>
                </a:cxn>
                <a:cxn ang="0">
                  <a:pos x="1000" y="582"/>
                </a:cxn>
                <a:cxn ang="0">
                  <a:pos x="558" y="582"/>
                </a:cxn>
                <a:cxn ang="0">
                  <a:pos x="558" y="1041"/>
                </a:cxn>
                <a:cxn ang="0">
                  <a:pos x="556" y="1052"/>
                </a:cxn>
                <a:cxn ang="0">
                  <a:pos x="556" y="1065"/>
                </a:cxn>
                <a:cxn ang="0">
                  <a:pos x="552" y="1076"/>
                </a:cxn>
                <a:cxn ang="0">
                  <a:pos x="549" y="1085"/>
                </a:cxn>
                <a:cxn ang="0">
                  <a:pos x="540" y="1093"/>
                </a:cxn>
                <a:cxn ang="0">
                  <a:pos x="527" y="1095"/>
                </a:cxn>
                <a:cxn ang="0">
                  <a:pos x="513" y="1093"/>
                </a:cxn>
                <a:cxn ang="0">
                  <a:pos x="504" y="1085"/>
                </a:cxn>
                <a:cxn ang="0">
                  <a:pos x="499" y="1076"/>
                </a:cxn>
                <a:cxn ang="0">
                  <a:pos x="495" y="1065"/>
                </a:cxn>
                <a:cxn ang="0">
                  <a:pos x="495" y="1052"/>
                </a:cxn>
                <a:cxn ang="0">
                  <a:pos x="495" y="1041"/>
                </a:cxn>
                <a:cxn ang="0">
                  <a:pos x="495" y="582"/>
                </a:cxn>
                <a:cxn ang="0">
                  <a:pos x="53" y="582"/>
                </a:cxn>
                <a:cxn ang="0">
                  <a:pos x="41" y="582"/>
                </a:cxn>
                <a:cxn ang="0">
                  <a:pos x="30" y="580"/>
                </a:cxn>
                <a:cxn ang="0">
                  <a:pos x="17" y="578"/>
                </a:cxn>
                <a:cxn ang="0">
                  <a:pos x="9" y="571"/>
                </a:cxn>
                <a:cxn ang="0">
                  <a:pos x="3" y="561"/>
                </a:cxn>
                <a:cxn ang="0">
                  <a:pos x="0" y="548"/>
                </a:cxn>
                <a:cxn ang="0">
                  <a:pos x="3" y="534"/>
                </a:cxn>
                <a:cxn ang="0">
                  <a:pos x="9" y="524"/>
                </a:cxn>
                <a:cxn ang="0">
                  <a:pos x="17" y="519"/>
                </a:cxn>
                <a:cxn ang="0">
                  <a:pos x="30" y="515"/>
                </a:cxn>
                <a:cxn ang="0">
                  <a:pos x="41" y="515"/>
                </a:cxn>
                <a:cxn ang="0">
                  <a:pos x="53" y="515"/>
                </a:cxn>
                <a:cxn ang="0">
                  <a:pos x="495" y="515"/>
                </a:cxn>
                <a:cxn ang="0">
                  <a:pos x="495" y="56"/>
                </a:cxn>
                <a:cxn ang="0">
                  <a:pos x="495" y="43"/>
                </a:cxn>
                <a:cxn ang="0">
                  <a:pos x="495" y="30"/>
                </a:cxn>
                <a:cxn ang="0">
                  <a:pos x="499" y="19"/>
                </a:cxn>
                <a:cxn ang="0">
                  <a:pos x="504" y="10"/>
                </a:cxn>
                <a:cxn ang="0">
                  <a:pos x="513" y="4"/>
                </a:cxn>
                <a:cxn ang="0">
                  <a:pos x="527" y="0"/>
                </a:cxn>
              </a:cxnLst>
              <a:rect l="0" t="0" r="r" b="b"/>
              <a:pathLst>
                <a:path w="1051" h="1095">
                  <a:moveTo>
                    <a:pt x="527" y="0"/>
                  </a:moveTo>
                  <a:lnTo>
                    <a:pt x="540" y="4"/>
                  </a:lnTo>
                  <a:lnTo>
                    <a:pt x="549" y="10"/>
                  </a:lnTo>
                  <a:lnTo>
                    <a:pt x="552" y="19"/>
                  </a:lnTo>
                  <a:lnTo>
                    <a:pt x="556" y="30"/>
                  </a:lnTo>
                  <a:lnTo>
                    <a:pt x="556" y="43"/>
                  </a:lnTo>
                  <a:lnTo>
                    <a:pt x="558" y="56"/>
                  </a:lnTo>
                  <a:lnTo>
                    <a:pt x="558" y="515"/>
                  </a:lnTo>
                  <a:lnTo>
                    <a:pt x="1000" y="515"/>
                  </a:lnTo>
                  <a:lnTo>
                    <a:pt x="1010" y="515"/>
                  </a:lnTo>
                  <a:lnTo>
                    <a:pt x="1023" y="515"/>
                  </a:lnTo>
                  <a:lnTo>
                    <a:pt x="1033" y="519"/>
                  </a:lnTo>
                  <a:lnTo>
                    <a:pt x="1042" y="524"/>
                  </a:lnTo>
                  <a:lnTo>
                    <a:pt x="1049" y="534"/>
                  </a:lnTo>
                  <a:lnTo>
                    <a:pt x="1051" y="548"/>
                  </a:lnTo>
                  <a:lnTo>
                    <a:pt x="1049" y="561"/>
                  </a:lnTo>
                  <a:lnTo>
                    <a:pt x="1042" y="571"/>
                  </a:lnTo>
                  <a:lnTo>
                    <a:pt x="1033" y="578"/>
                  </a:lnTo>
                  <a:lnTo>
                    <a:pt x="1023" y="580"/>
                  </a:lnTo>
                  <a:lnTo>
                    <a:pt x="1010" y="582"/>
                  </a:lnTo>
                  <a:lnTo>
                    <a:pt x="1000" y="582"/>
                  </a:lnTo>
                  <a:lnTo>
                    <a:pt x="558" y="582"/>
                  </a:lnTo>
                  <a:lnTo>
                    <a:pt x="558" y="1041"/>
                  </a:lnTo>
                  <a:lnTo>
                    <a:pt x="556" y="1052"/>
                  </a:lnTo>
                  <a:lnTo>
                    <a:pt x="556" y="1065"/>
                  </a:lnTo>
                  <a:lnTo>
                    <a:pt x="552" y="1076"/>
                  </a:lnTo>
                  <a:lnTo>
                    <a:pt x="549" y="1085"/>
                  </a:lnTo>
                  <a:lnTo>
                    <a:pt x="540" y="1093"/>
                  </a:lnTo>
                  <a:lnTo>
                    <a:pt x="527" y="1095"/>
                  </a:lnTo>
                  <a:lnTo>
                    <a:pt x="513" y="1093"/>
                  </a:lnTo>
                  <a:lnTo>
                    <a:pt x="504" y="1085"/>
                  </a:lnTo>
                  <a:lnTo>
                    <a:pt x="499" y="1076"/>
                  </a:lnTo>
                  <a:lnTo>
                    <a:pt x="495" y="1065"/>
                  </a:lnTo>
                  <a:lnTo>
                    <a:pt x="495" y="1052"/>
                  </a:lnTo>
                  <a:lnTo>
                    <a:pt x="495" y="1041"/>
                  </a:lnTo>
                  <a:lnTo>
                    <a:pt x="495" y="582"/>
                  </a:lnTo>
                  <a:lnTo>
                    <a:pt x="53" y="582"/>
                  </a:lnTo>
                  <a:lnTo>
                    <a:pt x="41" y="582"/>
                  </a:lnTo>
                  <a:lnTo>
                    <a:pt x="30" y="580"/>
                  </a:lnTo>
                  <a:lnTo>
                    <a:pt x="17" y="578"/>
                  </a:lnTo>
                  <a:lnTo>
                    <a:pt x="9" y="571"/>
                  </a:lnTo>
                  <a:lnTo>
                    <a:pt x="3" y="561"/>
                  </a:lnTo>
                  <a:lnTo>
                    <a:pt x="0" y="548"/>
                  </a:lnTo>
                  <a:lnTo>
                    <a:pt x="3" y="534"/>
                  </a:lnTo>
                  <a:lnTo>
                    <a:pt x="9" y="524"/>
                  </a:lnTo>
                  <a:lnTo>
                    <a:pt x="17" y="519"/>
                  </a:lnTo>
                  <a:lnTo>
                    <a:pt x="30" y="515"/>
                  </a:lnTo>
                  <a:lnTo>
                    <a:pt x="41" y="515"/>
                  </a:lnTo>
                  <a:lnTo>
                    <a:pt x="53" y="515"/>
                  </a:lnTo>
                  <a:lnTo>
                    <a:pt x="495" y="515"/>
                  </a:lnTo>
                  <a:lnTo>
                    <a:pt x="495" y="56"/>
                  </a:lnTo>
                  <a:lnTo>
                    <a:pt x="495" y="43"/>
                  </a:lnTo>
                  <a:lnTo>
                    <a:pt x="495" y="30"/>
                  </a:lnTo>
                  <a:lnTo>
                    <a:pt x="499" y="19"/>
                  </a:lnTo>
                  <a:lnTo>
                    <a:pt x="504" y="10"/>
                  </a:lnTo>
                  <a:lnTo>
                    <a:pt x="513" y="4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4"/>
            <p:cNvSpPr>
              <a:spLocks noEditPoints="1"/>
            </p:cNvSpPr>
            <p:nvPr/>
          </p:nvSpPr>
          <p:spPr bwMode="auto">
            <a:xfrm>
              <a:off x="6058" y="1207"/>
              <a:ext cx="1406" cy="742"/>
            </a:xfrm>
            <a:custGeom>
              <a:avLst/>
              <a:gdLst/>
              <a:ahLst/>
              <a:cxnLst>
                <a:cxn ang="0">
                  <a:pos x="194" y="98"/>
                </a:cxn>
                <a:cxn ang="0">
                  <a:pos x="92" y="183"/>
                </a:cxn>
                <a:cxn ang="0">
                  <a:pos x="39" y="318"/>
                </a:cxn>
                <a:cxn ang="0">
                  <a:pos x="44" y="453"/>
                </a:cxn>
                <a:cxn ang="0">
                  <a:pos x="87" y="570"/>
                </a:cxn>
                <a:cxn ang="0">
                  <a:pos x="169" y="657"/>
                </a:cxn>
                <a:cxn ang="0">
                  <a:pos x="288" y="690"/>
                </a:cxn>
                <a:cxn ang="0">
                  <a:pos x="433" y="651"/>
                </a:cxn>
                <a:cxn ang="0">
                  <a:pos x="545" y="557"/>
                </a:cxn>
                <a:cxn ang="0">
                  <a:pos x="627" y="442"/>
                </a:cxn>
                <a:cxn ang="0">
                  <a:pos x="586" y="322"/>
                </a:cxn>
                <a:cxn ang="0">
                  <a:pos x="524" y="238"/>
                </a:cxn>
                <a:cxn ang="0">
                  <a:pos x="477" y="183"/>
                </a:cxn>
                <a:cxn ang="0">
                  <a:pos x="415" y="127"/>
                </a:cxn>
                <a:cxn ang="0">
                  <a:pos x="319" y="83"/>
                </a:cxn>
                <a:cxn ang="0">
                  <a:pos x="1065" y="55"/>
                </a:cxn>
                <a:cxn ang="0">
                  <a:pos x="932" y="118"/>
                </a:cxn>
                <a:cxn ang="0">
                  <a:pos x="830" y="222"/>
                </a:cxn>
                <a:cxn ang="0">
                  <a:pos x="757" y="335"/>
                </a:cxn>
                <a:cxn ang="0">
                  <a:pos x="819" y="418"/>
                </a:cxn>
                <a:cxn ang="0">
                  <a:pos x="884" y="503"/>
                </a:cxn>
                <a:cxn ang="0">
                  <a:pos x="930" y="559"/>
                </a:cxn>
                <a:cxn ang="0">
                  <a:pos x="992" y="614"/>
                </a:cxn>
                <a:cxn ang="0">
                  <a:pos x="1087" y="659"/>
                </a:cxn>
                <a:cxn ang="0">
                  <a:pos x="1213" y="644"/>
                </a:cxn>
                <a:cxn ang="0">
                  <a:pos x="1315" y="559"/>
                </a:cxn>
                <a:cxn ang="0">
                  <a:pos x="1367" y="424"/>
                </a:cxn>
                <a:cxn ang="0">
                  <a:pos x="1363" y="288"/>
                </a:cxn>
                <a:cxn ang="0">
                  <a:pos x="1319" y="172"/>
                </a:cxn>
                <a:cxn ang="0">
                  <a:pos x="1237" y="85"/>
                </a:cxn>
                <a:cxn ang="0">
                  <a:pos x="1119" y="51"/>
                </a:cxn>
                <a:cxn ang="0">
                  <a:pos x="406" y="14"/>
                </a:cxn>
                <a:cxn ang="0">
                  <a:pos x="565" y="101"/>
                </a:cxn>
                <a:cxn ang="0">
                  <a:pos x="611" y="148"/>
                </a:cxn>
                <a:cxn ang="0">
                  <a:pos x="663" y="211"/>
                </a:cxn>
                <a:cxn ang="0">
                  <a:pos x="741" y="240"/>
                </a:cxn>
                <a:cxn ang="0">
                  <a:pos x="836" y="124"/>
                </a:cxn>
                <a:cxn ang="0">
                  <a:pos x="959" y="35"/>
                </a:cxn>
                <a:cxn ang="0">
                  <a:pos x="1108" y="0"/>
                </a:cxn>
                <a:cxn ang="0">
                  <a:pos x="1240" y="37"/>
                </a:cxn>
                <a:cxn ang="0">
                  <a:pos x="1338" y="133"/>
                </a:cxn>
                <a:cxn ang="0">
                  <a:pos x="1395" y="270"/>
                </a:cxn>
                <a:cxn ang="0">
                  <a:pos x="1404" y="422"/>
                </a:cxn>
                <a:cxn ang="0">
                  <a:pos x="1361" y="566"/>
                </a:cxn>
                <a:cxn ang="0">
                  <a:pos x="1274" y="679"/>
                </a:cxn>
                <a:cxn ang="0">
                  <a:pos x="1149" y="738"/>
                </a:cxn>
                <a:cxn ang="0">
                  <a:pos x="1001" y="727"/>
                </a:cxn>
                <a:cxn ang="0">
                  <a:pos x="843" y="638"/>
                </a:cxn>
                <a:cxn ang="0">
                  <a:pos x="796" y="594"/>
                </a:cxn>
                <a:cxn ang="0">
                  <a:pos x="743" y="531"/>
                </a:cxn>
                <a:cxn ang="0">
                  <a:pos x="666" y="501"/>
                </a:cxn>
                <a:cxn ang="0">
                  <a:pos x="572" y="616"/>
                </a:cxn>
                <a:cxn ang="0">
                  <a:pos x="449" y="707"/>
                </a:cxn>
                <a:cxn ang="0">
                  <a:pos x="299" y="742"/>
                </a:cxn>
                <a:cxn ang="0">
                  <a:pos x="165" y="705"/>
                </a:cxn>
                <a:cxn ang="0">
                  <a:pos x="67" y="607"/>
                </a:cxn>
                <a:cxn ang="0">
                  <a:pos x="12" y="472"/>
                </a:cxn>
                <a:cxn ang="0">
                  <a:pos x="3" y="318"/>
                </a:cxn>
                <a:cxn ang="0">
                  <a:pos x="44" y="176"/>
                </a:cxn>
                <a:cxn ang="0">
                  <a:pos x="131" y="63"/>
                </a:cxn>
                <a:cxn ang="0">
                  <a:pos x="256" y="3"/>
                </a:cxn>
              </a:cxnLst>
              <a:rect l="0" t="0" r="r" b="b"/>
              <a:pathLst>
                <a:path w="1406" h="742">
                  <a:moveTo>
                    <a:pt x="281" y="79"/>
                  </a:moveTo>
                  <a:lnTo>
                    <a:pt x="237" y="83"/>
                  </a:lnTo>
                  <a:lnTo>
                    <a:pt x="194" y="98"/>
                  </a:lnTo>
                  <a:lnTo>
                    <a:pt x="155" y="120"/>
                  </a:lnTo>
                  <a:lnTo>
                    <a:pt x="121" y="148"/>
                  </a:lnTo>
                  <a:lnTo>
                    <a:pt x="92" y="183"/>
                  </a:lnTo>
                  <a:lnTo>
                    <a:pt x="67" y="224"/>
                  </a:lnTo>
                  <a:lnTo>
                    <a:pt x="50" y="270"/>
                  </a:lnTo>
                  <a:lnTo>
                    <a:pt x="39" y="318"/>
                  </a:lnTo>
                  <a:lnTo>
                    <a:pt x="35" y="370"/>
                  </a:lnTo>
                  <a:lnTo>
                    <a:pt x="37" y="412"/>
                  </a:lnTo>
                  <a:lnTo>
                    <a:pt x="44" y="453"/>
                  </a:lnTo>
                  <a:lnTo>
                    <a:pt x="53" y="494"/>
                  </a:lnTo>
                  <a:lnTo>
                    <a:pt x="69" y="533"/>
                  </a:lnTo>
                  <a:lnTo>
                    <a:pt x="87" y="570"/>
                  </a:lnTo>
                  <a:lnTo>
                    <a:pt x="110" y="603"/>
                  </a:lnTo>
                  <a:lnTo>
                    <a:pt x="137" y="633"/>
                  </a:lnTo>
                  <a:lnTo>
                    <a:pt x="169" y="657"/>
                  </a:lnTo>
                  <a:lnTo>
                    <a:pt x="205" y="675"/>
                  </a:lnTo>
                  <a:lnTo>
                    <a:pt x="244" y="686"/>
                  </a:lnTo>
                  <a:lnTo>
                    <a:pt x="288" y="690"/>
                  </a:lnTo>
                  <a:lnTo>
                    <a:pt x="340" y="686"/>
                  </a:lnTo>
                  <a:lnTo>
                    <a:pt x="388" y="672"/>
                  </a:lnTo>
                  <a:lnTo>
                    <a:pt x="433" y="651"/>
                  </a:lnTo>
                  <a:lnTo>
                    <a:pt x="474" y="624"/>
                  </a:lnTo>
                  <a:lnTo>
                    <a:pt x="511" y="592"/>
                  </a:lnTo>
                  <a:lnTo>
                    <a:pt x="545" y="557"/>
                  </a:lnTo>
                  <a:lnTo>
                    <a:pt x="575" y="520"/>
                  </a:lnTo>
                  <a:lnTo>
                    <a:pt x="604" y="481"/>
                  </a:lnTo>
                  <a:lnTo>
                    <a:pt x="627" y="442"/>
                  </a:lnTo>
                  <a:lnTo>
                    <a:pt x="648" y="407"/>
                  </a:lnTo>
                  <a:lnTo>
                    <a:pt x="615" y="361"/>
                  </a:lnTo>
                  <a:lnTo>
                    <a:pt x="586" y="322"/>
                  </a:lnTo>
                  <a:lnTo>
                    <a:pt x="563" y="290"/>
                  </a:lnTo>
                  <a:lnTo>
                    <a:pt x="541" y="263"/>
                  </a:lnTo>
                  <a:lnTo>
                    <a:pt x="524" y="238"/>
                  </a:lnTo>
                  <a:lnTo>
                    <a:pt x="508" y="218"/>
                  </a:lnTo>
                  <a:lnTo>
                    <a:pt x="492" y="200"/>
                  </a:lnTo>
                  <a:lnTo>
                    <a:pt x="477" y="183"/>
                  </a:lnTo>
                  <a:lnTo>
                    <a:pt x="459" y="164"/>
                  </a:lnTo>
                  <a:lnTo>
                    <a:pt x="440" y="146"/>
                  </a:lnTo>
                  <a:lnTo>
                    <a:pt x="415" y="127"/>
                  </a:lnTo>
                  <a:lnTo>
                    <a:pt x="386" y="109"/>
                  </a:lnTo>
                  <a:lnTo>
                    <a:pt x="354" y="94"/>
                  </a:lnTo>
                  <a:lnTo>
                    <a:pt x="319" y="83"/>
                  </a:lnTo>
                  <a:lnTo>
                    <a:pt x="281" y="79"/>
                  </a:lnTo>
                  <a:close/>
                  <a:moveTo>
                    <a:pt x="1119" y="51"/>
                  </a:moveTo>
                  <a:lnTo>
                    <a:pt x="1065" y="55"/>
                  </a:lnTo>
                  <a:lnTo>
                    <a:pt x="1017" y="70"/>
                  </a:lnTo>
                  <a:lnTo>
                    <a:pt x="973" y="90"/>
                  </a:lnTo>
                  <a:lnTo>
                    <a:pt x="932" y="118"/>
                  </a:lnTo>
                  <a:lnTo>
                    <a:pt x="894" y="150"/>
                  </a:lnTo>
                  <a:lnTo>
                    <a:pt x="860" y="185"/>
                  </a:lnTo>
                  <a:lnTo>
                    <a:pt x="830" y="222"/>
                  </a:lnTo>
                  <a:lnTo>
                    <a:pt x="803" y="261"/>
                  </a:lnTo>
                  <a:lnTo>
                    <a:pt x="778" y="298"/>
                  </a:lnTo>
                  <a:lnTo>
                    <a:pt x="757" y="335"/>
                  </a:lnTo>
                  <a:lnTo>
                    <a:pt x="757" y="335"/>
                  </a:lnTo>
                  <a:lnTo>
                    <a:pt x="791" y="381"/>
                  </a:lnTo>
                  <a:lnTo>
                    <a:pt x="819" y="418"/>
                  </a:lnTo>
                  <a:lnTo>
                    <a:pt x="844" y="451"/>
                  </a:lnTo>
                  <a:lnTo>
                    <a:pt x="866" y="479"/>
                  </a:lnTo>
                  <a:lnTo>
                    <a:pt x="884" y="503"/>
                  </a:lnTo>
                  <a:lnTo>
                    <a:pt x="900" y="524"/>
                  </a:lnTo>
                  <a:lnTo>
                    <a:pt x="916" y="542"/>
                  </a:lnTo>
                  <a:lnTo>
                    <a:pt x="930" y="559"/>
                  </a:lnTo>
                  <a:lnTo>
                    <a:pt x="946" y="575"/>
                  </a:lnTo>
                  <a:lnTo>
                    <a:pt x="967" y="596"/>
                  </a:lnTo>
                  <a:lnTo>
                    <a:pt x="992" y="614"/>
                  </a:lnTo>
                  <a:lnTo>
                    <a:pt x="1021" y="633"/>
                  </a:lnTo>
                  <a:lnTo>
                    <a:pt x="1053" y="648"/>
                  </a:lnTo>
                  <a:lnTo>
                    <a:pt x="1087" y="659"/>
                  </a:lnTo>
                  <a:lnTo>
                    <a:pt x="1126" y="662"/>
                  </a:lnTo>
                  <a:lnTo>
                    <a:pt x="1171" y="657"/>
                  </a:lnTo>
                  <a:lnTo>
                    <a:pt x="1213" y="644"/>
                  </a:lnTo>
                  <a:lnTo>
                    <a:pt x="1251" y="622"/>
                  </a:lnTo>
                  <a:lnTo>
                    <a:pt x="1285" y="594"/>
                  </a:lnTo>
                  <a:lnTo>
                    <a:pt x="1315" y="559"/>
                  </a:lnTo>
                  <a:lnTo>
                    <a:pt x="1338" y="518"/>
                  </a:lnTo>
                  <a:lnTo>
                    <a:pt x="1356" y="472"/>
                  </a:lnTo>
                  <a:lnTo>
                    <a:pt x="1367" y="424"/>
                  </a:lnTo>
                  <a:lnTo>
                    <a:pt x="1372" y="370"/>
                  </a:lnTo>
                  <a:lnTo>
                    <a:pt x="1368" y="329"/>
                  </a:lnTo>
                  <a:lnTo>
                    <a:pt x="1363" y="288"/>
                  </a:lnTo>
                  <a:lnTo>
                    <a:pt x="1352" y="248"/>
                  </a:lnTo>
                  <a:lnTo>
                    <a:pt x="1338" y="209"/>
                  </a:lnTo>
                  <a:lnTo>
                    <a:pt x="1319" y="172"/>
                  </a:lnTo>
                  <a:lnTo>
                    <a:pt x="1295" y="138"/>
                  </a:lnTo>
                  <a:lnTo>
                    <a:pt x="1269" y="109"/>
                  </a:lnTo>
                  <a:lnTo>
                    <a:pt x="1237" y="85"/>
                  </a:lnTo>
                  <a:lnTo>
                    <a:pt x="1203" y="66"/>
                  </a:lnTo>
                  <a:lnTo>
                    <a:pt x="1162" y="55"/>
                  </a:lnTo>
                  <a:lnTo>
                    <a:pt x="1119" y="51"/>
                  </a:lnTo>
                  <a:close/>
                  <a:moveTo>
                    <a:pt x="306" y="0"/>
                  </a:moveTo>
                  <a:lnTo>
                    <a:pt x="354" y="3"/>
                  </a:lnTo>
                  <a:lnTo>
                    <a:pt x="406" y="14"/>
                  </a:lnTo>
                  <a:lnTo>
                    <a:pt x="458" y="33"/>
                  </a:lnTo>
                  <a:lnTo>
                    <a:pt x="511" y="63"/>
                  </a:lnTo>
                  <a:lnTo>
                    <a:pt x="565" y="101"/>
                  </a:lnTo>
                  <a:lnTo>
                    <a:pt x="581" y="116"/>
                  </a:lnTo>
                  <a:lnTo>
                    <a:pt x="597" y="131"/>
                  </a:lnTo>
                  <a:lnTo>
                    <a:pt x="611" y="148"/>
                  </a:lnTo>
                  <a:lnTo>
                    <a:pt x="625" y="164"/>
                  </a:lnTo>
                  <a:lnTo>
                    <a:pt x="643" y="185"/>
                  </a:lnTo>
                  <a:lnTo>
                    <a:pt x="663" y="211"/>
                  </a:lnTo>
                  <a:lnTo>
                    <a:pt x="688" y="242"/>
                  </a:lnTo>
                  <a:lnTo>
                    <a:pt x="716" y="281"/>
                  </a:lnTo>
                  <a:lnTo>
                    <a:pt x="741" y="240"/>
                  </a:lnTo>
                  <a:lnTo>
                    <a:pt x="770" y="201"/>
                  </a:lnTo>
                  <a:lnTo>
                    <a:pt x="802" y="161"/>
                  </a:lnTo>
                  <a:lnTo>
                    <a:pt x="836" y="124"/>
                  </a:lnTo>
                  <a:lnTo>
                    <a:pt x="873" y="90"/>
                  </a:lnTo>
                  <a:lnTo>
                    <a:pt x="914" y="61"/>
                  </a:lnTo>
                  <a:lnTo>
                    <a:pt x="959" y="35"/>
                  </a:lnTo>
                  <a:lnTo>
                    <a:pt x="1005" y="16"/>
                  </a:lnTo>
                  <a:lnTo>
                    <a:pt x="1055" y="3"/>
                  </a:lnTo>
                  <a:lnTo>
                    <a:pt x="1108" y="0"/>
                  </a:lnTo>
                  <a:lnTo>
                    <a:pt x="1156" y="3"/>
                  </a:lnTo>
                  <a:lnTo>
                    <a:pt x="1201" y="16"/>
                  </a:lnTo>
                  <a:lnTo>
                    <a:pt x="1240" y="37"/>
                  </a:lnTo>
                  <a:lnTo>
                    <a:pt x="1278" y="63"/>
                  </a:lnTo>
                  <a:lnTo>
                    <a:pt x="1310" y="96"/>
                  </a:lnTo>
                  <a:lnTo>
                    <a:pt x="1338" y="133"/>
                  </a:lnTo>
                  <a:lnTo>
                    <a:pt x="1363" y="176"/>
                  </a:lnTo>
                  <a:lnTo>
                    <a:pt x="1381" y="222"/>
                  </a:lnTo>
                  <a:lnTo>
                    <a:pt x="1395" y="270"/>
                  </a:lnTo>
                  <a:lnTo>
                    <a:pt x="1404" y="320"/>
                  </a:lnTo>
                  <a:lnTo>
                    <a:pt x="1406" y="370"/>
                  </a:lnTo>
                  <a:lnTo>
                    <a:pt x="1404" y="422"/>
                  </a:lnTo>
                  <a:lnTo>
                    <a:pt x="1395" y="474"/>
                  </a:lnTo>
                  <a:lnTo>
                    <a:pt x="1381" y="522"/>
                  </a:lnTo>
                  <a:lnTo>
                    <a:pt x="1361" y="566"/>
                  </a:lnTo>
                  <a:lnTo>
                    <a:pt x="1336" y="609"/>
                  </a:lnTo>
                  <a:lnTo>
                    <a:pt x="1308" y="646"/>
                  </a:lnTo>
                  <a:lnTo>
                    <a:pt x="1274" y="679"/>
                  </a:lnTo>
                  <a:lnTo>
                    <a:pt x="1237" y="705"/>
                  </a:lnTo>
                  <a:lnTo>
                    <a:pt x="1196" y="725"/>
                  </a:lnTo>
                  <a:lnTo>
                    <a:pt x="1149" y="738"/>
                  </a:lnTo>
                  <a:lnTo>
                    <a:pt x="1101" y="742"/>
                  </a:lnTo>
                  <a:lnTo>
                    <a:pt x="1051" y="738"/>
                  </a:lnTo>
                  <a:lnTo>
                    <a:pt x="1001" y="727"/>
                  </a:lnTo>
                  <a:lnTo>
                    <a:pt x="950" y="707"/>
                  </a:lnTo>
                  <a:lnTo>
                    <a:pt x="896" y="679"/>
                  </a:lnTo>
                  <a:lnTo>
                    <a:pt x="843" y="638"/>
                  </a:lnTo>
                  <a:lnTo>
                    <a:pt x="825" y="624"/>
                  </a:lnTo>
                  <a:lnTo>
                    <a:pt x="811" y="611"/>
                  </a:lnTo>
                  <a:lnTo>
                    <a:pt x="796" y="594"/>
                  </a:lnTo>
                  <a:lnTo>
                    <a:pt x="780" y="577"/>
                  </a:lnTo>
                  <a:lnTo>
                    <a:pt x="764" y="557"/>
                  </a:lnTo>
                  <a:lnTo>
                    <a:pt x="743" y="531"/>
                  </a:lnTo>
                  <a:lnTo>
                    <a:pt x="720" y="499"/>
                  </a:lnTo>
                  <a:lnTo>
                    <a:pt x="691" y="461"/>
                  </a:lnTo>
                  <a:lnTo>
                    <a:pt x="666" y="501"/>
                  </a:lnTo>
                  <a:lnTo>
                    <a:pt x="638" y="540"/>
                  </a:lnTo>
                  <a:lnTo>
                    <a:pt x="606" y="579"/>
                  </a:lnTo>
                  <a:lnTo>
                    <a:pt x="572" y="616"/>
                  </a:lnTo>
                  <a:lnTo>
                    <a:pt x="534" y="651"/>
                  </a:lnTo>
                  <a:lnTo>
                    <a:pt x="493" y="681"/>
                  </a:lnTo>
                  <a:lnTo>
                    <a:pt x="449" y="707"/>
                  </a:lnTo>
                  <a:lnTo>
                    <a:pt x="402" y="725"/>
                  </a:lnTo>
                  <a:lnTo>
                    <a:pt x="353" y="738"/>
                  </a:lnTo>
                  <a:lnTo>
                    <a:pt x="299" y="742"/>
                  </a:lnTo>
                  <a:lnTo>
                    <a:pt x="251" y="738"/>
                  </a:lnTo>
                  <a:lnTo>
                    <a:pt x="206" y="725"/>
                  </a:lnTo>
                  <a:lnTo>
                    <a:pt x="165" y="705"/>
                  </a:lnTo>
                  <a:lnTo>
                    <a:pt x="128" y="677"/>
                  </a:lnTo>
                  <a:lnTo>
                    <a:pt x="96" y="646"/>
                  </a:lnTo>
                  <a:lnTo>
                    <a:pt x="67" y="607"/>
                  </a:lnTo>
                  <a:lnTo>
                    <a:pt x="44" y="566"/>
                  </a:lnTo>
                  <a:lnTo>
                    <a:pt x="25" y="520"/>
                  </a:lnTo>
                  <a:lnTo>
                    <a:pt x="12" y="472"/>
                  </a:lnTo>
                  <a:lnTo>
                    <a:pt x="3" y="422"/>
                  </a:lnTo>
                  <a:lnTo>
                    <a:pt x="0" y="370"/>
                  </a:lnTo>
                  <a:lnTo>
                    <a:pt x="3" y="318"/>
                  </a:lnTo>
                  <a:lnTo>
                    <a:pt x="12" y="268"/>
                  </a:lnTo>
                  <a:lnTo>
                    <a:pt x="26" y="220"/>
                  </a:lnTo>
                  <a:lnTo>
                    <a:pt x="44" y="176"/>
                  </a:lnTo>
                  <a:lnTo>
                    <a:pt x="69" y="133"/>
                  </a:lnTo>
                  <a:lnTo>
                    <a:pt x="98" y="96"/>
                  </a:lnTo>
                  <a:lnTo>
                    <a:pt x="131" y="63"/>
                  </a:lnTo>
                  <a:lnTo>
                    <a:pt x="169" y="37"/>
                  </a:lnTo>
                  <a:lnTo>
                    <a:pt x="212" y="16"/>
                  </a:lnTo>
                  <a:lnTo>
                    <a:pt x="256" y="3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27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85800" y="6400800"/>
            <a:ext cx="1363987" cy="182617"/>
            <a:chOff x="1300" y="4044"/>
            <a:chExt cx="5684" cy="761"/>
          </a:xfrm>
        </p:grpSpPr>
        <p:sp>
          <p:nvSpPr>
            <p:cNvPr id="13" name="Freeform 29"/>
            <p:cNvSpPr>
              <a:spLocks/>
            </p:cNvSpPr>
            <p:nvPr/>
          </p:nvSpPr>
          <p:spPr bwMode="auto">
            <a:xfrm>
              <a:off x="1300" y="4063"/>
              <a:ext cx="766" cy="742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2"/>
                </a:cxn>
                <a:cxn ang="0">
                  <a:pos x="766" y="40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80"/>
                </a:cxn>
                <a:cxn ang="0">
                  <a:pos x="307" y="708"/>
                </a:cxn>
                <a:cxn ang="0">
                  <a:pos x="287" y="733"/>
                </a:cxn>
                <a:cxn ang="0">
                  <a:pos x="251" y="742"/>
                </a:cxn>
                <a:cxn ang="0">
                  <a:pos x="221" y="731"/>
                </a:cxn>
                <a:cxn ang="0">
                  <a:pos x="208" y="706"/>
                </a:cxn>
                <a:cxn ang="0">
                  <a:pos x="208" y="685"/>
                </a:cxn>
                <a:cxn ang="0">
                  <a:pos x="217" y="652"/>
                </a:cxn>
                <a:cxn ang="0">
                  <a:pos x="378" y="97"/>
                </a:cxn>
                <a:cxn ang="0">
                  <a:pos x="232" y="98"/>
                </a:cxn>
                <a:cxn ang="0">
                  <a:pos x="189" y="104"/>
                </a:cxn>
                <a:cxn ang="0">
                  <a:pos x="134" y="129"/>
                </a:cxn>
                <a:cxn ang="0">
                  <a:pos x="75" y="183"/>
                </a:cxn>
                <a:cxn ang="0">
                  <a:pos x="41" y="232"/>
                </a:cxn>
                <a:cxn ang="0">
                  <a:pos x="34" y="240"/>
                </a:cxn>
                <a:cxn ang="0">
                  <a:pos x="25" y="244"/>
                </a:cxn>
                <a:cxn ang="0">
                  <a:pos x="14" y="244"/>
                </a:cxn>
                <a:cxn ang="0">
                  <a:pos x="5" y="240"/>
                </a:cxn>
                <a:cxn ang="0">
                  <a:pos x="2" y="234"/>
                </a:cxn>
                <a:cxn ang="0">
                  <a:pos x="0" y="231"/>
                </a:cxn>
                <a:cxn ang="0">
                  <a:pos x="4" y="221"/>
                </a:cxn>
                <a:cxn ang="0">
                  <a:pos x="21" y="185"/>
                </a:cxn>
                <a:cxn ang="0">
                  <a:pos x="55" y="132"/>
                </a:cxn>
                <a:cxn ang="0">
                  <a:pos x="98" y="80"/>
                </a:cxn>
                <a:cxn ang="0">
                  <a:pos x="164" y="23"/>
                </a:cxn>
                <a:cxn ang="0">
                  <a:pos x="219" y="2"/>
                </a:cxn>
                <a:cxn ang="0">
                  <a:pos x="262" y="0"/>
                </a:cxn>
              </a:cxnLst>
              <a:rect l="0" t="0" r="r" b="b"/>
              <a:pathLst>
                <a:path w="766" h="742">
                  <a:moveTo>
                    <a:pt x="262" y="0"/>
                  </a:moveTo>
                  <a:lnTo>
                    <a:pt x="704" y="0"/>
                  </a:lnTo>
                  <a:lnTo>
                    <a:pt x="718" y="0"/>
                  </a:lnTo>
                  <a:lnTo>
                    <a:pt x="732" y="2"/>
                  </a:lnTo>
                  <a:lnTo>
                    <a:pt x="745" y="4"/>
                  </a:lnTo>
                  <a:lnTo>
                    <a:pt x="756" y="12"/>
                  </a:lnTo>
                  <a:lnTo>
                    <a:pt x="763" y="23"/>
                  </a:lnTo>
                  <a:lnTo>
                    <a:pt x="766" y="40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7"/>
                  </a:lnTo>
                  <a:lnTo>
                    <a:pt x="727" y="93"/>
                  </a:lnTo>
                  <a:lnTo>
                    <a:pt x="713" y="97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69"/>
                  </a:lnTo>
                  <a:lnTo>
                    <a:pt x="315" y="680"/>
                  </a:lnTo>
                  <a:lnTo>
                    <a:pt x="312" y="695"/>
                  </a:lnTo>
                  <a:lnTo>
                    <a:pt x="307" y="708"/>
                  </a:lnTo>
                  <a:lnTo>
                    <a:pt x="298" y="721"/>
                  </a:lnTo>
                  <a:lnTo>
                    <a:pt x="287" y="733"/>
                  </a:lnTo>
                  <a:lnTo>
                    <a:pt x="271" y="738"/>
                  </a:lnTo>
                  <a:lnTo>
                    <a:pt x="251" y="742"/>
                  </a:lnTo>
                  <a:lnTo>
                    <a:pt x="233" y="738"/>
                  </a:lnTo>
                  <a:lnTo>
                    <a:pt x="221" y="731"/>
                  </a:lnTo>
                  <a:lnTo>
                    <a:pt x="212" y="719"/>
                  </a:lnTo>
                  <a:lnTo>
                    <a:pt x="208" y="706"/>
                  </a:lnTo>
                  <a:lnTo>
                    <a:pt x="207" y="695"/>
                  </a:lnTo>
                  <a:lnTo>
                    <a:pt x="208" y="685"/>
                  </a:lnTo>
                  <a:lnTo>
                    <a:pt x="212" y="670"/>
                  </a:lnTo>
                  <a:lnTo>
                    <a:pt x="217" y="652"/>
                  </a:lnTo>
                  <a:lnTo>
                    <a:pt x="221" y="635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8"/>
                  </a:lnTo>
                  <a:lnTo>
                    <a:pt x="212" y="100"/>
                  </a:lnTo>
                  <a:lnTo>
                    <a:pt x="189" y="104"/>
                  </a:lnTo>
                  <a:lnTo>
                    <a:pt x="162" y="114"/>
                  </a:lnTo>
                  <a:lnTo>
                    <a:pt x="134" y="129"/>
                  </a:lnTo>
                  <a:lnTo>
                    <a:pt x="105" y="151"/>
                  </a:lnTo>
                  <a:lnTo>
                    <a:pt x="75" y="183"/>
                  </a:lnTo>
                  <a:lnTo>
                    <a:pt x="44" y="227"/>
                  </a:lnTo>
                  <a:lnTo>
                    <a:pt x="41" y="232"/>
                  </a:lnTo>
                  <a:lnTo>
                    <a:pt x="37" y="236"/>
                  </a:lnTo>
                  <a:lnTo>
                    <a:pt x="34" y="240"/>
                  </a:lnTo>
                  <a:lnTo>
                    <a:pt x="30" y="244"/>
                  </a:lnTo>
                  <a:lnTo>
                    <a:pt x="25" y="244"/>
                  </a:lnTo>
                  <a:lnTo>
                    <a:pt x="20" y="246"/>
                  </a:lnTo>
                  <a:lnTo>
                    <a:pt x="14" y="244"/>
                  </a:lnTo>
                  <a:lnTo>
                    <a:pt x="9" y="242"/>
                  </a:lnTo>
                  <a:lnTo>
                    <a:pt x="5" y="240"/>
                  </a:lnTo>
                  <a:lnTo>
                    <a:pt x="4" y="238"/>
                  </a:lnTo>
                  <a:lnTo>
                    <a:pt x="2" y="234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4" y="221"/>
                  </a:lnTo>
                  <a:lnTo>
                    <a:pt x="11" y="206"/>
                  </a:lnTo>
                  <a:lnTo>
                    <a:pt x="21" y="185"/>
                  </a:lnTo>
                  <a:lnTo>
                    <a:pt x="37" y="161"/>
                  </a:lnTo>
                  <a:lnTo>
                    <a:pt x="55" y="132"/>
                  </a:lnTo>
                  <a:lnTo>
                    <a:pt x="75" y="106"/>
                  </a:lnTo>
                  <a:lnTo>
                    <a:pt x="98" y="80"/>
                  </a:lnTo>
                  <a:lnTo>
                    <a:pt x="132" y="46"/>
                  </a:lnTo>
                  <a:lnTo>
                    <a:pt x="164" y="23"/>
                  </a:lnTo>
                  <a:lnTo>
                    <a:pt x="192" y="10"/>
                  </a:lnTo>
                  <a:lnTo>
                    <a:pt x="219" y="2"/>
                  </a:lnTo>
                  <a:lnTo>
                    <a:pt x="24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0"/>
            <p:cNvSpPr>
              <a:spLocks noEditPoints="1"/>
            </p:cNvSpPr>
            <p:nvPr/>
          </p:nvSpPr>
          <p:spPr bwMode="auto">
            <a:xfrm>
              <a:off x="2663" y="4171"/>
              <a:ext cx="1052" cy="389"/>
            </a:xfrm>
            <a:custGeom>
              <a:avLst/>
              <a:gdLst/>
              <a:ahLst/>
              <a:cxnLst>
                <a:cxn ang="0">
                  <a:pos x="52" y="323"/>
                </a:cxn>
                <a:cxn ang="0">
                  <a:pos x="997" y="323"/>
                </a:cxn>
                <a:cxn ang="0">
                  <a:pos x="1009" y="325"/>
                </a:cxn>
                <a:cxn ang="0">
                  <a:pos x="1022" y="325"/>
                </a:cxn>
                <a:cxn ang="0">
                  <a:pos x="1032" y="328"/>
                </a:cxn>
                <a:cxn ang="0">
                  <a:pos x="1043" y="334"/>
                </a:cxn>
                <a:cxn ang="0">
                  <a:pos x="1048" y="343"/>
                </a:cxn>
                <a:cxn ang="0">
                  <a:pos x="1052" y="359"/>
                </a:cxn>
                <a:cxn ang="0">
                  <a:pos x="1048" y="372"/>
                </a:cxn>
                <a:cxn ang="0">
                  <a:pos x="1043" y="379"/>
                </a:cxn>
                <a:cxn ang="0">
                  <a:pos x="1034" y="385"/>
                </a:cxn>
                <a:cxn ang="0">
                  <a:pos x="1022" y="389"/>
                </a:cxn>
                <a:cxn ang="0">
                  <a:pos x="1011" y="389"/>
                </a:cxn>
                <a:cxn ang="0">
                  <a:pos x="999" y="389"/>
                </a:cxn>
                <a:cxn ang="0">
                  <a:pos x="52" y="389"/>
                </a:cxn>
                <a:cxn ang="0">
                  <a:pos x="41" y="389"/>
                </a:cxn>
                <a:cxn ang="0">
                  <a:pos x="29" y="389"/>
                </a:cxn>
                <a:cxn ang="0">
                  <a:pos x="18" y="385"/>
                </a:cxn>
                <a:cxn ang="0">
                  <a:pos x="9" y="379"/>
                </a:cxn>
                <a:cxn ang="0">
                  <a:pos x="2" y="372"/>
                </a:cxn>
                <a:cxn ang="0">
                  <a:pos x="0" y="359"/>
                </a:cxn>
                <a:cxn ang="0">
                  <a:pos x="2" y="343"/>
                </a:cxn>
                <a:cxn ang="0">
                  <a:pos x="9" y="334"/>
                </a:cxn>
                <a:cxn ang="0">
                  <a:pos x="18" y="328"/>
                </a:cxn>
                <a:cxn ang="0">
                  <a:pos x="29" y="325"/>
                </a:cxn>
                <a:cxn ang="0">
                  <a:pos x="41" y="325"/>
                </a:cxn>
                <a:cxn ang="0">
                  <a:pos x="52" y="323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2"/>
                </a:cxn>
                <a:cxn ang="0">
                  <a:pos x="1034" y="4"/>
                </a:cxn>
                <a:cxn ang="0">
                  <a:pos x="1043" y="9"/>
                </a:cxn>
                <a:cxn ang="0">
                  <a:pos x="1048" y="19"/>
                </a:cxn>
                <a:cxn ang="0">
                  <a:pos x="1052" y="32"/>
                </a:cxn>
                <a:cxn ang="0">
                  <a:pos x="1048" y="45"/>
                </a:cxn>
                <a:cxn ang="0">
                  <a:pos x="1043" y="57"/>
                </a:cxn>
                <a:cxn ang="0">
                  <a:pos x="1032" y="62"/>
                </a:cxn>
                <a:cxn ang="0">
                  <a:pos x="1022" y="64"/>
                </a:cxn>
                <a:cxn ang="0">
                  <a:pos x="1009" y="66"/>
                </a:cxn>
                <a:cxn ang="0">
                  <a:pos x="997" y="66"/>
                </a:cxn>
                <a:cxn ang="0">
                  <a:pos x="52" y="66"/>
                </a:cxn>
                <a:cxn ang="0">
                  <a:pos x="41" y="66"/>
                </a:cxn>
                <a:cxn ang="0">
                  <a:pos x="29" y="64"/>
                </a:cxn>
                <a:cxn ang="0">
                  <a:pos x="18" y="62"/>
                </a:cxn>
                <a:cxn ang="0">
                  <a:pos x="9" y="57"/>
                </a:cxn>
                <a:cxn ang="0">
                  <a:pos x="2" y="45"/>
                </a:cxn>
                <a:cxn ang="0">
                  <a:pos x="0" y="32"/>
                </a:cxn>
                <a:cxn ang="0">
                  <a:pos x="2" y="19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9">
                  <a:moveTo>
                    <a:pt x="52" y="323"/>
                  </a:moveTo>
                  <a:lnTo>
                    <a:pt x="997" y="323"/>
                  </a:lnTo>
                  <a:lnTo>
                    <a:pt x="1009" y="325"/>
                  </a:lnTo>
                  <a:lnTo>
                    <a:pt x="1022" y="325"/>
                  </a:lnTo>
                  <a:lnTo>
                    <a:pt x="1032" y="328"/>
                  </a:lnTo>
                  <a:lnTo>
                    <a:pt x="1043" y="334"/>
                  </a:lnTo>
                  <a:lnTo>
                    <a:pt x="1048" y="343"/>
                  </a:lnTo>
                  <a:lnTo>
                    <a:pt x="1052" y="359"/>
                  </a:lnTo>
                  <a:lnTo>
                    <a:pt x="1048" y="372"/>
                  </a:lnTo>
                  <a:lnTo>
                    <a:pt x="1043" y="379"/>
                  </a:lnTo>
                  <a:lnTo>
                    <a:pt x="1034" y="385"/>
                  </a:lnTo>
                  <a:lnTo>
                    <a:pt x="1022" y="389"/>
                  </a:lnTo>
                  <a:lnTo>
                    <a:pt x="1011" y="389"/>
                  </a:lnTo>
                  <a:lnTo>
                    <a:pt x="999" y="389"/>
                  </a:lnTo>
                  <a:lnTo>
                    <a:pt x="52" y="389"/>
                  </a:lnTo>
                  <a:lnTo>
                    <a:pt x="41" y="389"/>
                  </a:lnTo>
                  <a:lnTo>
                    <a:pt x="29" y="389"/>
                  </a:lnTo>
                  <a:lnTo>
                    <a:pt x="18" y="385"/>
                  </a:lnTo>
                  <a:lnTo>
                    <a:pt x="9" y="379"/>
                  </a:lnTo>
                  <a:lnTo>
                    <a:pt x="2" y="372"/>
                  </a:lnTo>
                  <a:lnTo>
                    <a:pt x="0" y="359"/>
                  </a:lnTo>
                  <a:lnTo>
                    <a:pt x="2" y="343"/>
                  </a:lnTo>
                  <a:lnTo>
                    <a:pt x="9" y="334"/>
                  </a:lnTo>
                  <a:lnTo>
                    <a:pt x="18" y="328"/>
                  </a:lnTo>
                  <a:lnTo>
                    <a:pt x="29" y="325"/>
                  </a:lnTo>
                  <a:lnTo>
                    <a:pt x="41" y="325"/>
                  </a:lnTo>
                  <a:lnTo>
                    <a:pt x="52" y="323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2"/>
                  </a:lnTo>
                  <a:lnTo>
                    <a:pt x="1034" y="4"/>
                  </a:lnTo>
                  <a:lnTo>
                    <a:pt x="1043" y="9"/>
                  </a:lnTo>
                  <a:lnTo>
                    <a:pt x="1048" y="19"/>
                  </a:lnTo>
                  <a:lnTo>
                    <a:pt x="1052" y="32"/>
                  </a:lnTo>
                  <a:lnTo>
                    <a:pt x="1048" y="45"/>
                  </a:lnTo>
                  <a:lnTo>
                    <a:pt x="1043" y="57"/>
                  </a:lnTo>
                  <a:lnTo>
                    <a:pt x="1032" y="62"/>
                  </a:lnTo>
                  <a:lnTo>
                    <a:pt x="1022" y="64"/>
                  </a:lnTo>
                  <a:lnTo>
                    <a:pt x="1009" y="66"/>
                  </a:lnTo>
                  <a:lnTo>
                    <a:pt x="997" y="66"/>
                  </a:lnTo>
                  <a:lnTo>
                    <a:pt x="52" y="66"/>
                  </a:lnTo>
                  <a:lnTo>
                    <a:pt x="41" y="66"/>
                  </a:lnTo>
                  <a:lnTo>
                    <a:pt x="29" y="64"/>
                  </a:lnTo>
                  <a:lnTo>
                    <a:pt x="18" y="62"/>
                  </a:lnTo>
                  <a:lnTo>
                    <a:pt x="9" y="57"/>
                  </a:lnTo>
                  <a:lnTo>
                    <a:pt x="2" y="45"/>
                  </a:lnTo>
                  <a:lnTo>
                    <a:pt x="0" y="32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1"/>
            <p:cNvSpPr>
              <a:spLocks/>
            </p:cNvSpPr>
            <p:nvPr/>
          </p:nvSpPr>
          <p:spPr bwMode="auto">
            <a:xfrm>
              <a:off x="4383" y="4331"/>
              <a:ext cx="966" cy="68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3" y="0"/>
                </a:cxn>
                <a:cxn ang="0">
                  <a:pos x="925" y="0"/>
                </a:cxn>
                <a:cxn ang="0">
                  <a:pos x="938" y="2"/>
                </a:cxn>
                <a:cxn ang="0">
                  <a:pos x="949" y="4"/>
                </a:cxn>
                <a:cxn ang="0">
                  <a:pos x="958" y="10"/>
                </a:cxn>
                <a:cxn ang="0">
                  <a:pos x="965" y="19"/>
                </a:cxn>
                <a:cxn ang="0">
                  <a:pos x="966" y="34"/>
                </a:cxn>
                <a:cxn ang="0">
                  <a:pos x="965" y="49"/>
                </a:cxn>
                <a:cxn ang="0">
                  <a:pos x="958" y="59"/>
                </a:cxn>
                <a:cxn ang="0">
                  <a:pos x="949" y="65"/>
                </a:cxn>
                <a:cxn ang="0">
                  <a:pos x="938" y="68"/>
                </a:cxn>
                <a:cxn ang="0">
                  <a:pos x="925" y="68"/>
                </a:cxn>
                <a:cxn ang="0">
                  <a:pos x="913" y="68"/>
                </a:cxn>
                <a:cxn ang="0">
                  <a:pos x="56" y="68"/>
                </a:cxn>
                <a:cxn ang="0">
                  <a:pos x="41" y="68"/>
                </a:cxn>
                <a:cxn ang="0">
                  <a:pos x="29" y="68"/>
                </a:cxn>
                <a:cxn ang="0">
                  <a:pos x="18" y="65"/>
                </a:cxn>
                <a:cxn ang="0">
                  <a:pos x="9" y="59"/>
                </a:cxn>
                <a:cxn ang="0">
                  <a:pos x="2" y="49"/>
                </a:cxn>
                <a:cxn ang="0">
                  <a:pos x="0" y="34"/>
                </a:cxn>
                <a:cxn ang="0">
                  <a:pos x="2" y="19"/>
                </a:cxn>
                <a:cxn ang="0">
                  <a:pos x="9" y="10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966" h="68">
                  <a:moveTo>
                    <a:pt x="56" y="0"/>
                  </a:moveTo>
                  <a:lnTo>
                    <a:pt x="913" y="0"/>
                  </a:lnTo>
                  <a:lnTo>
                    <a:pt x="925" y="0"/>
                  </a:lnTo>
                  <a:lnTo>
                    <a:pt x="938" y="2"/>
                  </a:lnTo>
                  <a:lnTo>
                    <a:pt x="949" y="4"/>
                  </a:lnTo>
                  <a:lnTo>
                    <a:pt x="958" y="10"/>
                  </a:lnTo>
                  <a:lnTo>
                    <a:pt x="965" y="19"/>
                  </a:lnTo>
                  <a:lnTo>
                    <a:pt x="966" y="34"/>
                  </a:lnTo>
                  <a:lnTo>
                    <a:pt x="965" y="49"/>
                  </a:lnTo>
                  <a:lnTo>
                    <a:pt x="958" y="59"/>
                  </a:lnTo>
                  <a:lnTo>
                    <a:pt x="949" y="65"/>
                  </a:lnTo>
                  <a:lnTo>
                    <a:pt x="938" y="68"/>
                  </a:lnTo>
                  <a:lnTo>
                    <a:pt x="925" y="68"/>
                  </a:lnTo>
                  <a:lnTo>
                    <a:pt x="913" y="68"/>
                  </a:lnTo>
                  <a:lnTo>
                    <a:pt x="56" y="68"/>
                  </a:lnTo>
                  <a:lnTo>
                    <a:pt x="41" y="68"/>
                  </a:lnTo>
                  <a:lnTo>
                    <a:pt x="29" y="68"/>
                  </a:lnTo>
                  <a:lnTo>
                    <a:pt x="18" y="65"/>
                  </a:lnTo>
                  <a:lnTo>
                    <a:pt x="9" y="59"/>
                  </a:lnTo>
                  <a:lnTo>
                    <a:pt x="2" y="49"/>
                  </a:lnTo>
                  <a:lnTo>
                    <a:pt x="0" y="34"/>
                  </a:lnTo>
                  <a:lnTo>
                    <a:pt x="2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2"/>
            <p:cNvSpPr>
              <a:spLocks noEditPoints="1"/>
            </p:cNvSpPr>
            <p:nvPr/>
          </p:nvSpPr>
          <p:spPr bwMode="auto">
            <a:xfrm>
              <a:off x="5578" y="4044"/>
              <a:ext cx="1406" cy="757"/>
            </a:xfrm>
            <a:custGeom>
              <a:avLst/>
              <a:gdLst/>
              <a:ahLst/>
              <a:cxnLst>
                <a:cxn ang="0">
                  <a:pos x="194" y="100"/>
                </a:cxn>
                <a:cxn ang="0">
                  <a:pos x="92" y="189"/>
                </a:cxn>
                <a:cxn ang="0">
                  <a:pos x="39" y="327"/>
                </a:cxn>
                <a:cxn ang="0">
                  <a:pos x="44" y="463"/>
                </a:cxn>
                <a:cxn ang="0">
                  <a:pos x="87" y="582"/>
                </a:cxn>
                <a:cxn ang="0">
                  <a:pos x="169" y="671"/>
                </a:cxn>
                <a:cxn ang="0">
                  <a:pos x="288" y="706"/>
                </a:cxn>
                <a:cxn ang="0">
                  <a:pos x="433" y="665"/>
                </a:cxn>
                <a:cxn ang="0">
                  <a:pos x="545" y="569"/>
                </a:cxn>
                <a:cxn ang="0">
                  <a:pos x="627" y="453"/>
                </a:cxn>
                <a:cxn ang="0">
                  <a:pos x="586" y="331"/>
                </a:cxn>
                <a:cxn ang="0">
                  <a:pos x="524" y="244"/>
                </a:cxn>
                <a:cxn ang="0">
                  <a:pos x="477" y="187"/>
                </a:cxn>
                <a:cxn ang="0">
                  <a:pos x="415" y="131"/>
                </a:cxn>
                <a:cxn ang="0">
                  <a:pos x="319" y="85"/>
                </a:cxn>
                <a:cxn ang="0">
                  <a:pos x="1065" y="59"/>
                </a:cxn>
                <a:cxn ang="0">
                  <a:pos x="932" y="121"/>
                </a:cxn>
                <a:cxn ang="0">
                  <a:pos x="830" y="229"/>
                </a:cxn>
                <a:cxn ang="0">
                  <a:pos x="757" y="342"/>
                </a:cxn>
                <a:cxn ang="0">
                  <a:pos x="819" y="429"/>
                </a:cxn>
                <a:cxn ang="0">
                  <a:pos x="884" y="514"/>
                </a:cxn>
                <a:cxn ang="0">
                  <a:pos x="930" y="572"/>
                </a:cxn>
                <a:cxn ang="0">
                  <a:pos x="992" y="629"/>
                </a:cxn>
                <a:cxn ang="0">
                  <a:pos x="1087" y="672"/>
                </a:cxn>
                <a:cxn ang="0">
                  <a:pos x="1213" y="657"/>
                </a:cxn>
                <a:cxn ang="0">
                  <a:pos x="1315" y="570"/>
                </a:cxn>
                <a:cxn ang="0">
                  <a:pos x="1367" y="433"/>
                </a:cxn>
                <a:cxn ang="0">
                  <a:pos x="1363" y="295"/>
                </a:cxn>
                <a:cxn ang="0">
                  <a:pos x="1319" y="176"/>
                </a:cxn>
                <a:cxn ang="0">
                  <a:pos x="1237" y="87"/>
                </a:cxn>
                <a:cxn ang="0">
                  <a:pos x="1119" y="53"/>
                </a:cxn>
                <a:cxn ang="0">
                  <a:pos x="406" y="16"/>
                </a:cxn>
                <a:cxn ang="0">
                  <a:pos x="565" y="106"/>
                </a:cxn>
                <a:cxn ang="0">
                  <a:pos x="611" y="151"/>
                </a:cxn>
                <a:cxn ang="0">
                  <a:pos x="663" y="216"/>
                </a:cxn>
                <a:cxn ang="0">
                  <a:pos x="741" y="246"/>
                </a:cxn>
                <a:cxn ang="0">
                  <a:pos x="836" y="129"/>
                </a:cxn>
                <a:cxn ang="0">
                  <a:pos x="959" y="36"/>
                </a:cxn>
                <a:cxn ang="0">
                  <a:pos x="1108" y="0"/>
                </a:cxn>
                <a:cxn ang="0">
                  <a:pos x="1240" y="38"/>
                </a:cxn>
                <a:cxn ang="0">
                  <a:pos x="1338" y="138"/>
                </a:cxn>
                <a:cxn ang="0">
                  <a:pos x="1395" y="276"/>
                </a:cxn>
                <a:cxn ang="0">
                  <a:pos x="1404" y="433"/>
                </a:cxn>
                <a:cxn ang="0">
                  <a:pos x="1361" y="580"/>
                </a:cxn>
                <a:cxn ang="0">
                  <a:pos x="1274" y="693"/>
                </a:cxn>
                <a:cxn ang="0">
                  <a:pos x="1149" y="754"/>
                </a:cxn>
                <a:cxn ang="0">
                  <a:pos x="1001" y="742"/>
                </a:cxn>
                <a:cxn ang="0">
                  <a:pos x="843" y="654"/>
                </a:cxn>
                <a:cxn ang="0">
                  <a:pos x="796" y="608"/>
                </a:cxn>
                <a:cxn ang="0">
                  <a:pos x="743" y="542"/>
                </a:cxn>
                <a:cxn ang="0">
                  <a:pos x="666" y="512"/>
                </a:cxn>
                <a:cxn ang="0">
                  <a:pos x="572" y="631"/>
                </a:cxn>
                <a:cxn ang="0">
                  <a:pos x="449" y="721"/>
                </a:cxn>
                <a:cxn ang="0">
                  <a:pos x="299" y="757"/>
                </a:cxn>
                <a:cxn ang="0">
                  <a:pos x="165" y="720"/>
                </a:cxn>
                <a:cxn ang="0">
                  <a:pos x="67" y="621"/>
                </a:cxn>
                <a:cxn ang="0">
                  <a:pos x="12" y="482"/>
                </a:cxn>
                <a:cxn ang="0">
                  <a:pos x="3" y="327"/>
                </a:cxn>
                <a:cxn ang="0">
                  <a:pos x="44" y="180"/>
                </a:cxn>
                <a:cxn ang="0">
                  <a:pos x="131" y="65"/>
                </a:cxn>
                <a:cxn ang="0">
                  <a:pos x="256" y="4"/>
                </a:cxn>
              </a:cxnLst>
              <a:rect l="0" t="0" r="r" b="b"/>
              <a:pathLst>
                <a:path w="1406" h="757">
                  <a:moveTo>
                    <a:pt x="281" y="82"/>
                  </a:moveTo>
                  <a:lnTo>
                    <a:pt x="237" y="87"/>
                  </a:lnTo>
                  <a:lnTo>
                    <a:pt x="194" y="100"/>
                  </a:lnTo>
                  <a:lnTo>
                    <a:pt x="155" y="123"/>
                  </a:lnTo>
                  <a:lnTo>
                    <a:pt x="121" y="153"/>
                  </a:lnTo>
                  <a:lnTo>
                    <a:pt x="92" y="189"/>
                  </a:lnTo>
                  <a:lnTo>
                    <a:pt x="67" y="231"/>
                  </a:lnTo>
                  <a:lnTo>
                    <a:pt x="50" y="276"/>
                  </a:lnTo>
                  <a:lnTo>
                    <a:pt x="39" y="327"/>
                  </a:lnTo>
                  <a:lnTo>
                    <a:pt x="35" y="380"/>
                  </a:lnTo>
                  <a:lnTo>
                    <a:pt x="37" y="421"/>
                  </a:lnTo>
                  <a:lnTo>
                    <a:pt x="44" y="463"/>
                  </a:lnTo>
                  <a:lnTo>
                    <a:pt x="53" y="504"/>
                  </a:lnTo>
                  <a:lnTo>
                    <a:pt x="69" y="544"/>
                  </a:lnTo>
                  <a:lnTo>
                    <a:pt x="87" y="582"/>
                  </a:lnTo>
                  <a:lnTo>
                    <a:pt x="110" y="616"/>
                  </a:lnTo>
                  <a:lnTo>
                    <a:pt x="137" y="646"/>
                  </a:lnTo>
                  <a:lnTo>
                    <a:pt x="169" y="671"/>
                  </a:lnTo>
                  <a:lnTo>
                    <a:pt x="205" y="689"/>
                  </a:lnTo>
                  <a:lnTo>
                    <a:pt x="244" y="701"/>
                  </a:lnTo>
                  <a:lnTo>
                    <a:pt x="288" y="706"/>
                  </a:lnTo>
                  <a:lnTo>
                    <a:pt x="340" y="701"/>
                  </a:lnTo>
                  <a:lnTo>
                    <a:pt x="388" y="688"/>
                  </a:lnTo>
                  <a:lnTo>
                    <a:pt x="433" y="665"/>
                  </a:lnTo>
                  <a:lnTo>
                    <a:pt x="474" y="638"/>
                  </a:lnTo>
                  <a:lnTo>
                    <a:pt x="511" y="604"/>
                  </a:lnTo>
                  <a:lnTo>
                    <a:pt x="545" y="569"/>
                  </a:lnTo>
                  <a:lnTo>
                    <a:pt x="575" y="531"/>
                  </a:lnTo>
                  <a:lnTo>
                    <a:pt x="604" y="491"/>
                  </a:lnTo>
                  <a:lnTo>
                    <a:pt x="627" y="453"/>
                  </a:lnTo>
                  <a:lnTo>
                    <a:pt x="648" y="416"/>
                  </a:lnTo>
                  <a:lnTo>
                    <a:pt x="615" y="370"/>
                  </a:lnTo>
                  <a:lnTo>
                    <a:pt x="586" y="331"/>
                  </a:lnTo>
                  <a:lnTo>
                    <a:pt x="563" y="297"/>
                  </a:lnTo>
                  <a:lnTo>
                    <a:pt x="541" y="268"/>
                  </a:lnTo>
                  <a:lnTo>
                    <a:pt x="524" y="244"/>
                  </a:lnTo>
                  <a:lnTo>
                    <a:pt x="508" y="223"/>
                  </a:lnTo>
                  <a:lnTo>
                    <a:pt x="492" y="204"/>
                  </a:lnTo>
                  <a:lnTo>
                    <a:pt x="477" y="187"/>
                  </a:lnTo>
                  <a:lnTo>
                    <a:pt x="459" y="170"/>
                  </a:lnTo>
                  <a:lnTo>
                    <a:pt x="440" y="150"/>
                  </a:lnTo>
                  <a:lnTo>
                    <a:pt x="415" y="131"/>
                  </a:lnTo>
                  <a:lnTo>
                    <a:pt x="386" y="112"/>
                  </a:lnTo>
                  <a:lnTo>
                    <a:pt x="354" y="97"/>
                  </a:lnTo>
                  <a:lnTo>
                    <a:pt x="319" y="85"/>
                  </a:lnTo>
                  <a:lnTo>
                    <a:pt x="281" y="82"/>
                  </a:lnTo>
                  <a:close/>
                  <a:moveTo>
                    <a:pt x="1119" y="53"/>
                  </a:moveTo>
                  <a:lnTo>
                    <a:pt x="1065" y="59"/>
                  </a:lnTo>
                  <a:lnTo>
                    <a:pt x="1017" y="72"/>
                  </a:lnTo>
                  <a:lnTo>
                    <a:pt x="973" y="93"/>
                  </a:lnTo>
                  <a:lnTo>
                    <a:pt x="932" y="121"/>
                  </a:lnTo>
                  <a:lnTo>
                    <a:pt x="894" y="153"/>
                  </a:lnTo>
                  <a:lnTo>
                    <a:pt x="860" y="189"/>
                  </a:lnTo>
                  <a:lnTo>
                    <a:pt x="830" y="229"/>
                  </a:lnTo>
                  <a:lnTo>
                    <a:pt x="803" y="267"/>
                  </a:lnTo>
                  <a:lnTo>
                    <a:pt x="778" y="306"/>
                  </a:lnTo>
                  <a:lnTo>
                    <a:pt x="757" y="342"/>
                  </a:lnTo>
                  <a:lnTo>
                    <a:pt x="757" y="342"/>
                  </a:lnTo>
                  <a:lnTo>
                    <a:pt x="791" y="389"/>
                  </a:lnTo>
                  <a:lnTo>
                    <a:pt x="819" y="429"/>
                  </a:lnTo>
                  <a:lnTo>
                    <a:pt x="844" y="463"/>
                  </a:lnTo>
                  <a:lnTo>
                    <a:pt x="866" y="491"/>
                  </a:lnTo>
                  <a:lnTo>
                    <a:pt x="884" y="514"/>
                  </a:lnTo>
                  <a:lnTo>
                    <a:pt x="900" y="536"/>
                  </a:lnTo>
                  <a:lnTo>
                    <a:pt x="916" y="553"/>
                  </a:lnTo>
                  <a:lnTo>
                    <a:pt x="930" y="572"/>
                  </a:lnTo>
                  <a:lnTo>
                    <a:pt x="946" y="589"/>
                  </a:lnTo>
                  <a:lnTo>
                    <a:pt x="967" y="608"/>
                  </a:lnTo>
                  <a:lnTo>
                    <a:pt x="992" y="629"/>
                  </a:lnTo>
                  <a:lnTo>
                    <a:pt x="1021" y="646"/>
                  </a:lnTo>
                  <a:lnTo>
                    <a:pt x="1053" y="663"/>
                  </a:lnTo>
                  <a:lnTo>
                    <a:pt x="1087" y="672"/>
                  </a:lnTo>
                  <a:lnTo>
                    <a:pt x="1126" y="676"/>
                  </a:lnTo>
                  <a:lnTo>
                    <a:pt x="1171" y="672"/>
                  </a:lnTo>
                  <a:lnTo>
                    <a:pt x="1213" y="657"/>
                  </a:lnTo>
                  <a:lnTo>
                    <a:pt x="1251" y="637"/>
                  </a:lnTo>
                  <a:lnTo>
                    <a:pt x="1285" y="606"/>
                  </a:lnTo>
                  <a:lnTo>
                    <a:pt x="1315" y="570"/>
                  </a:lnTo>
                  <a:lnTo>
                    <a:pt x="1338" y="529"/>
                  </a:lnTo>
                  <a:lnTo>
                    <a:pt x="1356" y="484"/>
                  </a:lnTo>
                  <a:lnTo>
                    <a:pt x="1367" y="433"/>
                  </a:lnTo>
                  <a:lnTo>
                    <a:pt x="1372" y="380"/>
                  </a:lnTo>
                  <a:lnTo>
                    <a:pt x="1368" y="338"/>
                  </a:lnTo>
                  <a:lnTo>
                    <a:pt x="1363" y="295"/>
                  </a:lnTo>
                  <a:lnTo>
                    <a:pt x="1352" y="253"/>
                  </a:lnTo>
                  <a:lnTo>
                    <a:pt x="1338" y="214"/>
                  </a:lnTo>
                  <a:lnTo>
                    <a:pt x="1319" y="176"/>
                  </a:lnTo>
                  <a:lnTo>
                    <a:pt x="1295" y="142"/>
                  </a:lnTo>
                  <a:lnTo>
                    <a:pt x="1269" y="114"/>
                  </a:lnTo>
                  <a:lnTo>
                    <a:pt x="1237" y="87"/>
                  </a:lnTo>
                  <a:lnTo>
                    <a:pt x="1203" y="70"/>
                  </a:lnTo>
                  <a:lnTo>
                    <a:pt x="1162" y="57"/>
                  </a:lnTo>
                  <a:lnTo>
                    <a:pt x="1119" y="53"/>
                  </a:lnTo>
                  <a:close/>
                  <a:moveTo>
                    <a:pt x="306" y="0"/>
                  </a:moveTo>
                  <a:lnTo>
                    <a:pt x="354" y="4"/>
                  </a:lnTo>
                  <a:lnTo>
                    <a:pt x="406" y="16"/>
                  </a:lnTo>
                  <a:lnTo>
                    <a:pt x="458" y="36"/>
                  </a:lnTo>
                  <a:lnTo>
                    <a:pt x="511" y="66"/>
                  </a:lnTo>
                  <a:lnTo>
                    <a:pt x="565" y="106"/>
                  </a:lnTo>
                  <a:lnTo>
                    <a:pt x="581" y="121"/>
                  </a:lnTo>
                  <a:lnTo>
                    <a:pt x="597" y="136"/>
                  </a:lnTo>
                  <a:lnTo>
                    <a:pt x="611" y="151"/>
                  </a:lnTo>
                  <a:lnTo>
                    <a:pt x="625" y="168"/>
                  </a:lnTo>
                  <a:lnTo>
                    <a:pt x="643" y="191"/>
                  </a:lnTo>
                  <a:lnTo>
                    <a:pt x="663" y="216"/>
                  </a:lnTo>
                  <a:lnTo>
                    <a:pt x="688" y="248"/>
                  </a:lnTo>
                  <a:lnTo>
                    <a:pt x="716" y="287"/>
                  </a:lnTo>
                  <a:lnTo>
                    <a:pt x="741" y="246"/>
                  </a:lnTo>
                  <a:lnTo>
                    <a:pt x="770" y="206"/>
                  </a:lnTo>
                  <a:lnTo>
                    <a:pt x="802" y="167"/>
                  </a:lnTo>
                  <a:lnTo>
                    <a:pt x="836" y="129"/>
                  </a:lnTo>
                  <a:lnTo>
                    <a:pt x="873" y="93"/>
                  </a:lnTo>
                  <a:lnTo>
                    <a:pt x="914" y="63"/>
                  </a:lnTo>
                  <a:lnTo>
                    <a:pt x="959" y="36"/>
                  </a:lnTo>
                  <a:lnTo>
                    <a:pt x="1005" y="17"/>
                  </a:lnTo>
                  <a:lnTo>
                    <a:pt x="1055" y="4"/>
                  </a:lnTo>
                  <a:lnTo>
                    <a:pt x="1108" y="0"/>
                  </a:lnTo>
                  <a:lnTo>
                    <a:pt x="1156" y="6"/>
                  </a:lnTo>
                  <a:lnTo>
                    <a:pt x="1201" y="17"/>
                  </a:lnTo>
                  <a:lnTo>
                    <a:pt x="1240" y="38"/>
                  </a:lnTo>
                  <a:lnTo>
                    <a:pt x="1278" y="66"/>
                  </a:lnTo>
                  <a:lnTo>
                    <a:pt x="1310" y="99"/>
                  </a:lnTo>
                  <a:lnTo>
                    <a:pt x="1338" y="138"/>
                  </a:lnTo>
                  <a:lnTo>
                    <a:pt x="1363" y="182"/>
                  </a:lnTo>
                  <a:lnTo>
                    <a:pt x="1381" y="227"/>
                  </a:lnTo>
                  <a:lnTo>
                    <a:pt x="1395" y="276"/>
                  </a:lnTo>
                  <a:lnTo>
                    <a:pt x="1404" y="327"/>
                  </a:lnTo>
                  <a:lnTo>
                    <a:pt x="1406" y="380"/>
                  </a:lnTo>
                  <a:lnTo>
                    <a:pt x="1404" y="433"/>
                  </a:lnTo>
                  <a:lnTo>
                    <a:pt x="1395" y="484"/>
                  </a:lnTo>
                  <a:lnTo>
                    <a:pt x="1381" y="533"/>
                  </a:lnTo>
                  <a:lnTo>
                    <a:pt x="1361" y="580"/>
                  </a:lnTo>
                  <a:lnTo>
                    <a:pt x="1336" y="621"/>
                  </a:lnTo>
                  <a:lnTo>
                    <a:pt x="1308" y="661"/>
                  </a:lnTo>
                  <a:lnTo>
                    <a:pt x="1274" y="693"/>
                  </a:lnTo>
                  <a:lnTo>
                    <a:pt x="1237" y="721"/>
                  </a:lnTo>
                  <a:lnTo>
                    <a:pt x="1196" y="740"/>
                  </a:lnTo>
                  <a:lnTo>
                    <a:pt x="1149" y="754"/>
                  </a:lnTo>
                  <a:lnTo>
                    <a:pt x="1101" y="757"/>
                  </a:lnTo>
                  <a:lnTo>
                    <a:pt x="1051" y="755"/>
                  </a:lnTo>
                  <a:lnTo>
                    <a:pt x="1001" y="742"/>
                  </a:lnTo>
                  <a:lnTo>
                    <a:pt x="950" y="723"/>
                  </a:lnTo>
                  <a:lnTo>
                    <a:pt x="896" y="693"/>
                  </a:lnTo>
                  <a:lnTo>
                    <a:pt x="843" y="654"/>
                  </a:lnTo>
                  <a:lnTo>
                    <a:pt x="825" y="638"/>
                  </a:lnTo>
                  <a:lnTo>
                    <a:pt x="811" y="623"/>
                  </a:lnTo>
                  <a:lnTo>
                    <a:pt x="796" y="608"/>
                  </a:lnTo>
                  <a:lnTo>
                    <a:pt x="780" y="589"/>
                  </a:lnTo>
                  <a:lnTo>
                    <a:pt x="764" y="569"/>
                  </a:lnTo>
                  <a:lnTo>
                    <a:pt x="743" y="542"/>
                  </a:lnTo>
                  <a:lnTo>
                    <a:pt x="720" y="510"/>
                  </a:lnTo>
                  <a:lnTo>
                    <a:pt x="691" y="472"/>
                  </a:lnTo>
                  <a:lnTo>
                    <a:pt x="666" y="512"/>
                  </a:lnTo>
                  <a:lnTo>
                    <a:pt x="638" y="553"/>
                  </a:lnTo>
                  <a:lnTo>
                    <a:pt x="606" y="593"/>
                  </a:lnTo>
                  <a:lnTo>
                    <a:pt x="572" y="631"/>
                  </a:lnTo>
                  <a:lnTo>
                    <a:pt x="534" y="665"/>
                  </a:lnTo>
                  <a:lnTo>
                    <a:pt x="493" y="695"/>
                  </a:lnTo>
                  <a:lnTo>
                    <a:pt x="449" y="721"/>
                  </a:lnTo>
                  <a:lnTo>
                    <a:pt x="402" y="742"/>
                  </a:lnTo>
                  <a:lnTo>
                    <a:pt x="353" y="754"/>
                  </a:lnTo>
                  <a:lnTo>
                    <a:pt x="299" y="757"/>
                  </a:lnTo>
                  <a:lnTo>
                    <a:pt x="251" y="754"/>
                  </a:lnTo>
                  <a:lnTo>
                    <a:pt x="206" y="740"/>
                  </a:lnTo>
                  <a:lnTo>
                    <a:pt x="165" y="720"/>
                  </a:lnTo>
                  <a:lnTo>
                    <a:pt x="128" y="693"/>
                  </a:lnTo>
                  <a:lnTo>
                    <a:pt x="96" y="659"/>
                  </a:lnTo>
                  <a:lnTo>
                    <a:pt x="67" y="621"/>
                  </a:lnTo>
                  <a:lnTo>
                    <a:pt x="44" y="578"/>
                  </a:lnTo>
                  <a:lnTo>
                    <a:pt x="25" y="531"/>
                  </a:lnTo>
                  <a:lnTo>
                    <a:pt x="12" y="482"/>
                  </a:lnTo>
                  <a:lnTo>
                    <a:pt x="3" y="431"/>
                  </a:lnTo>
                  <a:lnTo>
                    <a:pt x="0" y="380"/>
                  </a:lnTo>
                  <a:lnTo>
                    <a:pt x="3" y="327"/>
                  </a:lnTo>
                  <a:lnTo>
                    <a:pt x="12" y="276"/>
                  </a:lnTo>
                  <a:lnTo>
                    <a:pt x="26" y="227"/>
                  </a:lnTo>
                  <a:lnTo>
                    <a:pt x="44" y="180"/>
                  </a:lnTo>
                  <a:lnTo>
                    <a:pt x="69" y="136"/>
                  </a:lnTo>
                  <a:lnTo>
                    <a:pt x="98" y="99"/>
                  </a:lnTo>
                  <a:lnTo>
                    <a:pt x="131" y="65"/>
                  </a:lnTo>
                  <a:lnTo>
                    <a:pt x="169" y="38"/>
                  </a:lnTo>
                  <a:lnTo>
                    <a:pt x="212" y="17"/>
                  </a:lnTo>
                  <a:lnTo>
                    <a:pt x="256" y="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1" name="Straight Arrow Connector 30"/>
          <p:cNvCxnSpPr/>
          <p:nvPr/>
        </p:nvCxnSpPr>
        <p:spPr>
          <a:xfrm>
            <a:off x="304800" y="5410200"/>
            <a:ext cx="0" cy="14478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20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838200" y="5562600"/>
            <a:ext cx="558910" cy="495300"/>
            <a:chOff x="1562" y="3645"/>
            <a:chExt cx="2223" cy="1970"/>
          </a:xfrm>
        </p:grpSpPr>
        <p:sp>
          <p:nvSpPr>
            <p:cNvPr id="9222" name="Freeform 6"/>
            <p:cNvSpPr>
              <a:spLocks noEditPoints="1"/>
            </p:cNvSpPr>
            <p:nvPr/>
          </p:nvSpPr>
          <p:spPr bwMode="auto">
            <a:xfrm>
              <a:off x="1562" y="3809"/>
              <a:ext cx="850" cy="1453"/>
            </a:xfrm>
            <a:custGeom>
              <a:avLst/>
              <a:gdLst/>
              <a:ahLst/>
              <a:cxnLst>
                <a:cxn ang="0">
                  <a:pos x="797" y="2204"/>
                </a:cxn>
                <a:cxn ang="0">
                  <a:pos x="1062" y="2103"/>
                </a:cxn>
                <a:cxn ang="0">
                  <a:pos x="1266" y="1925"/>
                </a:cxn>
                <a:cxn ang="0">
                  <a:pos x="1405" y="1698"/>
                </a:cxn>
                <a:cxn ang="0">
                  <a:pos x="1477" y="1451"/>
                </a:cxn>
                <a:cxn ang="0">
                  <a:pos x="1474" y="1215"/>
                </a:cxn>
                <a:cxn ang="0">
                  <a:pos x="1394" y="1038"/>
                </a:cxn>
                <a:cxn ang="0">
                  <a:pos x="1249" y="926"/>
                </a:cxn>
                <a:cxn ang="0">
                  <a:pos x="1058" y="880"/>
                </a:cxn>
                <a:cxn ang="0">
                  <a:pos x="897" y="891"/>
                </a:cxn>
                <a:cxn ang="0">
                  <a:pos x="634" y="992"/>
                </a:cxn>
                <a:cxn ang="0">
                  <a:pos x="432" y="1169"/>
                </a:cxn>
                <a:cxn ang="0">
                  <a:pos x="293" y="1394"/>
                </a:cxn>
                <a:cxn ang="0">
                  <a:pos x="222" y="1642"/>
                </a:cxn>
                <a:cxn ang="0">
                  <a:pos x="223" y="1877"/>
                </a:cxn>
                <a:cxn ang="0">
                  <a:pos x="295" y="2047"/>
                </a:cxn>
                <a:cxn ang="0">
                  <a:pos x="418" y="2153"/>
                </a:cxn>
                <a:cxn ang="0">
                  <a:pos x="565" y="2206"/>
                </a:cxn>
                <a:cxn ang="0">
                  <a:pos x="1231" y="0"/>
                </a:cxn>
                <a:cxn ang="0">
                  <a:pos x="1264" y="18"/>
                </a:cxn>
                <a:cxn ang="0">
                  <a:pos x="1266" y="37"/>
                </a:cxn>
                <a:cxn ang="0">
                  <a:pos x="1256" y="76"/>
                </a:cxn>
                <a:cxn ang="0">
                  <a:pos x="1217" y="830"/>
                </a:cxn>
                <a:cxn ang="0">
                  <a:pos x="1438" y="920"/>
                </a:cxn>
                <a:cxn ang="0">
                  <a:pos x="1588" y="1057"/>
                </a:cxn>
                <a:cxn ang="0">
                  <a:pos x="1672" y="1221"/>
                </a:cxn>
                <a:cxn ang="0">
                  <a:pos x="1700" y="1394"/>
                </a:cxn>
                <a:cxn ang="0">
                  <a:pos x="1626" y="1697"/>
                </a:cxn>
                <a:cxn ang="0">
                  <a:pos x="1432" y="1966"/>
                </a:cxn>
                <a:cxn ang="0">
                  <a:pos x="1144" y="2171"/>
                </a:cxn>
                <a:cxn ang="0">
                  <a:pos x="798" y="2277"/>
                </a:cxn>
                <a:cxn ang="0">
                  <a:pos x="576" y="2803"/>
                </a:cxn>
                <a:cxn ang="0">
                  <a:pos x="555" y="2880"/>
                </a:cxn>
                <a:cxn ang="0">
                  <a:pos x="529" y="2906"/>
                </a:cxn>
                <a:cxn ang="0">
                  <a:pos x="490" y="2902"/>
                </a:cxn>
                <a:cxn ang="0">
                  <a:pos x="479" y="2864"/>
                </a:cxn>
                <a:cxn ang="0">
                  <a:pos x="503" y="2764"/>
                </a:cxn>
                <a:cxn ang="0">
                  <a:pos x="550" y="2586"/>
                </a:cxn>
                <a:cxn ang="0">
                  <a:pos x="544" y="2277"/>
                </a:cxn>
                <a:cxn ang="0">
                  <a:pos x="284" y="2190"/>
                </a:cxn>
                <a:cxn ang="0">
                  <a:pos x="105" y="2030"/>
                </a:cxn>
                <a:cxn ang="0">
                  <a:pos x="11" y="1819"/>
                </a:cxn>
                <a:cxn ang="0">
                  <a:pos x="19" y="1545"/>
                </a:cxn>
                <a:cxn ang="0">
                  <a:pos x="158" y="1253"/>
                </a:cxn>
                <a:cxn ang="0">
                  <a:pos x="406" y="1014"/>
                </a:cxn>
                <a:cxn ang="0">
                  <a:pos x="725" y="855"/>
                </a:cxn>
                <a:cxn ang="0">
                  <a:pos x="1180" y="60"/>
                </a:cxn>
                <a:cxn ang="0">
                  <a:pos x="1205" y="4"/>
                </a:cxn>
              </a:cxnLst>
              <a:rect l="0" t="0" r="r" b="b"/>
              <a:pathLst>
                <a:path w="1700" h="2906">
                  <a:moveTo>
                    <a:pt x="1058" y="880"/>
                  </a:moveTo>
                  <a:lnTo>
                    <a:pt x="1058" y="880"/>
                  </a:lnTo>
                  <a:lnTo>
                    <a:pt x="722" y="2214"/>
                  </a:lnTo>
                  <a:lnTo>
                    <a:pt x="797" y="2204"/>
                  </a:lnTo>
                  <a:lnTo>
                    <a:pt x="869" y="2188"/>
                  </a:lnTo>
                  <a:lnTo>
                    <a:pt x="937" y="2166"/>
                  </a:lnTo>
                  <a:lnTo>
                    <a:pt x="1002" y="2137"/>
                  </a:lnTo>
                  <a:lnTo>
                    <a:pt x="1062" y="2103"/>
                  </a:lnTo>
                  <a:lnTo>
                    <a:pt x="1119" y="2065"/>
                  </a:lnTo>
                  <a:lnTo>
                    <a:pt x="1172" y="2022"/>
                  </a:lnTo>
                  <a:lnTo>
                    <a:pt x="1221" y="1976"/>
                  </a:lnTo>
                  <a:lnTo>
                    <a:pt x="1266" y="1925"/>
                  </a:lnTo>
                  <a:lnTo>
                    <a:pt x="1307" y="1872"/>
                  </a:lnTo>
                  <a:lnTo>
                    <a:pt x="1344" y="1816"/>
                  </a:lnTo>
                  <a:lnTo>
                    <a:pt x="1376" y="1758"/>
                  </a:lnTo>
                  <a:lnTo>
                    <a:pt x="1405" y="1698"/>
                  </a:lnTo>
                  <a:lnTo>
                    <a:pt x="1430" y="1638"/>
                  </a:lnTo>
                  <a:lnTo>
                    <a:pt x="1449" y="1575"/>
                  </a:lnTo>
                  <a:lnTo>
                    <a:pt x="1466" y="1513"/>
                  </a:lnTo>
                  <a:lnTo>
                    <a:pt x="1477" y="1451"/>
                  </a:lnTo>
                  <a:lnTo>
                    <a:pt x="1484" y="1389"/>
                  </a:lnTo>
                  <a:lnTo>
                    <a:pt x="1485" y="1328"/>
                  </a:lnTo>
                  <a:lnTo>
                    <a:pt x="1483" y="1270"/>
                  </a:lnTo>
                  <a:lnTo>
                    <a:pt x="1474" y="1215"/>
                  </a:lnTo>
                  <a:lnTo>
                    <a:pt x="1462" y="1163"/>
                  </a:lnTo>
                  <a:lnTo>
                    <a:pt x="1444" y="1118"/>
                  </a:lnTo>
                  <a:lnTo>
                    <a:pt x="1420" y="1075"/>
                  </a:lnTo>
                  <a:lnTo>
                    <a:pt x="1394" y="1038"/>
                  </a:lnTo>
                  <a:lnTo>
                    <a:pt x="1364" y="1003"/>
                  </a:lnTo>
                  <a:lnTo>
                    <a:pt x="1329" y="973"/>
                  </a:lnTo>
                  <a:lnTo>
                    <a:pt x="1291" y="948"/>
                  </a:lnTo>
                  <a:lnTo>
                    <a:pt x="1249" y="926"/>
                  </a:lnTo>
                  <a:lnTo>
                    <a:pt x="1205" y="908"/>
                  </a:lnTo>
                  <a:lnTo>
                    <a:pt x="1159" y="895"/>
                  </a:lnTo>
                  <a:lnTo>
                    <a:pt x="1109" y="886"/>
                  </a:lnTo>
                  <a:lnTo>
                    <a:pt x="1058" y="880"/>
                  </a:lnTo>
                  <a:lnTo>
                    <a:pt x="1058" y="880"/>
                  </a:lnTo>
                  <a:lnTo>
                    <a:pt x="1058" y="880"/>
                  </a:lnTo>
                  <a:close/>
                  <a:moveTo>
                    <a:pt x="971" y="880"/>
                  </a:moveTo>
                  <a:lnTo>
                    <a:pt x="897" y="891"/>
                  </a:lnTo>
                  <a:lnTo>
                    <a:pt x="826" y="908"/>
                  </a:lnTo>
                  <a:lnTo>
                    <a:pt x="758" y="931"/>
                  </a:lnTo>
                  <a:lnTo>
                    <a:pt x="695" y="959"/>
                  </a:lnTo>
                  <a:lnTo>
                    <a:pt x="634" y="992"/>
                  </a:lnTo>
                  <a:lnTo>
                    <a:pt x="577" y="1031"/>
                  </a:lnTo>
                  <a:lnTo>
                    <a:pt x="525" y="1074"/>
                  </a:lnTo>
                  <a:lnTo>
                    <a:pt x="476" y="1119"/>
                  </a:lnTo>
                  <a:lnTo>
                    <a:pt x="432" y="1169"/>
                  </a:lnTo>
                  <a:lnTo>
                    <a:pt x="391" y="1221"/>
                  </a:lnTo>
                  <a:lnTo>
                    <a:pt x="355" y="1278"/>
                  </a:lnTo>
                  <a:lnTo>
                    <a:pt x="322" y="1335"/>
                  </a:lnTo>
                  <a:lnTo>
                    <a:pt x="293" y="1394"/>
                  </a:lnTo>
                  <a:lnTo>
                    <a:pt x="269" y="1455"/>
                  </a:lnTo>
                  <a:lnTo>
                    <a:pt x="248" y="1517"/>
                  </a:lnTo>
                  <a:lnTo>
                    <a:pt x="233" y="1579"/>
                  </a:lnTo>
                  <a:lnTo>
                    <a:pt x="222" y="1642"/>
                  </a:lnTo>
                  <a:lnTo>
                    <a:pt x="215" y="1704"/>
                  </a:lnTo>
                  <a:lnTo>
                    <a:pt x="212" y="1766"/>
                  </a:lnTo>
                  <a:lnTo>
                    <a:pt x="215" y="1824"/>
                  </a:lnTo>
                  <a:lnTo>
                    <a:pt x="223" y="1877"/>
                  </a:lnTo>
                  <a:lnTo>
                    <a:pt x="236" y="1925"/>
                  </a:lnTo>
                  <a:lnTo>
                    <a:pt x="251" y="1971"/>
                  </a:lnTo>
                  <a:lnTo>
                    <a:pt x="272" y="2011"/>
                  </a:lnTo>
                  <a:lnTo>
                    <a:pt x="295" y="2047"/>
                  </a:lnTo>
                  <a:lnTo>
                    <a:pt x="323" y="2078"/>
                  </a:lnTo>
                  <a:lnTo>
                    <a:pt x="352" y="2106"/>
                  </a:lnTo>
                  <a:lnTo>
                    <a:pt x="384" y="2131"/>
                  </a:lnTo>
                  <a:lnTo>
                    <a:pt x="418" y="2153"/>
                  </a:lnTo>
                  <a:lnTo>
                    <a:pt x="453" y="2170"/>
                  </a:lnTo>
                  <a:lnTo>
                    <a:pt x="490" y="2185"/>
                  </a:lnTo>
                  <a:lnTo>
                    <a:pt x="528" y="2196"/>
                  </a:lnTo>
                  <a:lnTo>
                    <a:pt x="565" y="2206"/>
                  </a:lnTo>
                  <a:lnTo>
                    <a:pt x="604" y="2211"/>
                  </a:lnTo>
                  <a:lnTo>
                    <a:pt x="641" y="2214"/>
                  </a:lnTo>
                  <a:lnTo>
                    <a:pt x="971" y="880"/>
                  </a:lnTo>
                  <a:close/>
                  <a:moveTo>
                    <a:pt x="1231" y="0"/>
                  </a:moveTo>
                  <a:lnTo>
                    <a:pt x="1244" y="1"/>
                  </a:lnTo>
                  <a:lnTo>
                    <a:pt x="1253" y="5"/>
                  </a:lnTo>
                  <a:lnTo>
                    <a:pt x="1260" y="12"/>
                  </a:lnTo>
                  <a:lnTo>
                    <a:pt x="1264" y="18"/>
                  </a:lnTo>
                  <a:lnTo>
                    <a:pt x="1266" y="24"/>
                  </a:lnTo>
                  <a:lnTo>
                    <a:pt x="1267" y="29"/>
                  </a:lnTo>
                  <a:lnTo>
                    <a:pt x="1267" y="30"/>
                  </a:lnTo>
                  <a:lnTo>
                    <a:pt x="1266" y="37"/>
                  </a:lnTo>
                  <a:lnTo>
                    <a:pt x="1263" y="47"/>
                  </a:lnTo>
                  <a:lnTo>
                    <a:pt x="1260" y="59"/>
                  </a:lnTo>
                  <a:lnTo>
                    <a:pt x="1257" y="70"/>
                  </a:lnTo>
                  <a:lnTo>
                    <a:pt x="1256" y="76"/>
                  </a:lnTo>
                  <a:lnTo>
                    <a:pt x="1256" y="76"/>
                  </a:lnTo>
                  <a:lnTo>
                    <a:pt x="1079" y="810"/>
                  </a:lnTo>
                  <a:lnTo>
                    <a:pt x="1151" y="818"/>
                  </a:lnTo>
                  <a:lnTo>
                    <a:pt x="1217" y="830"/>
                  </a:lnTo>
                  <a:lnTo>
                    <a:pt x="1279" y="847"/>
                  </a:lnTo>
                  <a:lnTo>
                    <a:pt x="1338" y="868"/>
                  </a:lnTo>
                  <a:lnTo>
                    <a:pt x="1390" y="892"/>
                  </a:lnTo>
                  <a:lnTo>
                    <a:pt x="1438" y="920"/>
                  </a:lnTo>
                  <a:lnTo>
                    <a:pt x="1483" y="951"/>
                  </a:lnTo>
                  <a:lnTo>
                    <a:pt x="1521" y="984"/>
                  </a:lnTo>
                  <a:lnTo>
                    <a:pt x="1557" y="1020"/>
                  </a:lnTo>
                  <a:lnTo>
                    <a:pt x="1588" y="1057"/>
                  </a:lnTo>
                  <a:lnTo>
                    <a:pt x="1615" y="1097"/>
                  </a:lnTo>
                  <a:lnTo>
                    <a:pt x="1637" y="1137"/>
                  </a:lnTo>
                  <a:lnTo>
                    <a:pt x="1657" y="1180"/>
                  </a:lnTo>
                  <a:lnTo>
                    <a:pt x="1672" y="1221"/>
                  </a:lnTo>
                  <a:lnTo>
                    <a:pt x="1684" y="1266"/>
                  </a:lnTo>
                  <a:lnTo>
                    <a:pt x="1693" y="1309"/>
                  </a:lnTo>
                  <a:lnTo>
                    <a:pt x="1698" y="1351"/>
                  </a:lnTo>
                  <a:lnTo>
                    <a:pt x="1700" y="1394"/>
                  </a:lnTo>
                  <a:lnTo>
                    <a:pt x="1694" y="1472"/>
                  </a:lnTo>
                  <a:lnTo>
                    <a:pt x="1680" y="1548"/>
                  </a:lnTo>
                  <a:lnTo>
                    <a:pt x="1658" y="1624"/>
                  </a:lnTo>
                  <a:lnTo>
                    <a:pt x="1626" y="1697"/>
                  </a:lnTo>
                  <a:lnTo>
                    <a:pt x="1588" y="1769"/>
                  </a:lnTo>
                  <a:lnTo>
                    <a:pt x="1542" y="1838"/>
                  </a:lnTo>
                  <a:lnTo>
                    <a:pt x="1490" y="1904"/>
                  </a:lnTo>
                  <a:lnTo>
                    <a:pt x="1432" y="1966"/>
                  </a:lnTo>
                  <a:lnTo>
                    <a:pt x="1367" y="2025"/>
                  </a:lnTo>
                  <a:lnTo>
                    <a:pt x="1297" y="2078"/>
                  </a:lnTo>
                  <a:lnTo>
                    <a:pt x="1223" y="2128"/>
                  </a:lnTo>
                  <a:lnTo>
                    <a:pt x="1144" y="2171"/>
                  </a:lnTo>
                  <a:lnTo>
                    <a:pt x="1062" y="2208"/>
                  </a:lnTo>
                  <a:lnTo>
                    <a:pt x="977" y="2239"/>
                  </a:lnTo>
                  <a:lnTo>
                    <a:pt x="888" y="2262"/>
                  </a:lnTo>
                  <a:lnTo>
                    <a:pt x="798" y="2277"/>
                  </a:lnTo>
                  <a:lnTo>
                    <a:pt x="707" y="2286"/>
                  </a:lnTo>
                  <a:lnTo>
                    <a:pt x="584" y="2764"/>
                  </a:lnTo>
                  <a:lnTo>
                    <a:pt x="580" y="2782"/>
                  </a:lnTo>
                  <a:lnTo>
                    <a:pt x="576" y="2803"/>
                  </a:lnTo>
                  <a:lnTo>
                    <a:pt x="570" y="2825"/>
                  </a:lnTo>
                  <a:lnTo>
                    <a:pt x="565" y="2846"/>
                  </a:lnTo>
                  <a:lnTo>
                    <a:pt x="559" y="2864"/>
                  </a:lnTo>
                  <a:lnTo>
                    <a:pt x="555" y="2880"/>
                  </a:lnTo>
                  <a:lnTo>
                    <a:pt x="551" y="2891"/>
                  </a:lnTo>
                  <a:lnTo>
                    <a:pt x="550" y="2897"/>
                  </a:lnTo>
                  <a:lnTo>
                    <a:pt x="540" y="2904"/>
                  </a:lnTo>
                  <a:lnTo>
                    <a:pt x="529" y="2906"/>
                  </a:lnTo>
                  <a:lnTo>
                    <a:pt x="514" y="2906"/>
                  </a:lnTo>
                  <a:lnTo>
                    <a:pt x="505" y="2906"/>
                  </a:lnTo>
                  <a:lnTo>
                    <a:pt x="497" y="2905"/>
                  </a:lnTo>
                  <a:lnTo>
                    <a:pt x="490" y="2902"/>
                  </a:lnTo>
                  <a:lnTo>
                    <a:pt x="483" y="2895"/>
                  </a:lnTo>
                  <a:lnTo>
                    <a:pt x="479" y="2886"/>
                  </a:lnTo>
                  <a:lnTo>
                    <a:pt x="478" y="2870"/>
                  </a:lnTo>
                  <a:lnTo>
                    <a:pt x="479" y="2864"/>
                  </a:lnTo>
                  <a:lnTo>
                    <a:pt x="482" y="2848"/>
                  </a:lnTo>
                  <a:lnTo>
                    <a:pt x="487" y="2826"/>
                  </a:lnTo>
                  <a:lnTo>
                    <a:pt x="494" y="2799"/>
                  </a:lnTo>
                  <a:lnTo>
                    <a:pt x="503" y="2764"/>
                  </a:lnTo>
                  <a:lnTo>
                    <a:pt x="512" y="2725"/>
                  </a:lnTo>
                  <a:lnTo>
                    <a:pt x="523" y="2682"/>
                  </a:lnTo>
                  <a:lnTo>
                    <a:pt x="536" y="2635"/>
                  </a:lnTo>
                  <a:lnTo>
                    <a:pt x="550" y="2586"/>
                  </a:lnTo>
                  <a:lnTo>
                    <a:pt x="573" y="2486"/>
                  </a:lnTo>
                  <a:lnTo>
                    <a:pt x="597" y="2385"/>
                  </a:lnTo>
                  <a:lnTo>
                    <a:pt x="620" y="2286"/>
                  </a:lnTo>
                  <a:lnTo>
                    <a:pt x="544" y="2277"/>
                  </a:lnTo>
                  <a:lnTo>
                    <a:pt x="472" y="2264"/>
                  </a:lnTo>
                  <a:lnTo>
                    <a:pt x="405" y="2244"/>
                  </a:lnTo>
                  <a:lnTo>
                    <a:pt x="342" y="2219"/>
                  </a:lnTo>
                  <a:lnTo>
                    <a:pt x="284" y="2190"/>
                  </a:lnTo>
                  <a:lnTo>
                    <a:pt x="232" y="2156"/>
                  </a:lnTo>
                  <a:lnTo>
                    <a:pt x="185" y="2119"/>
                  </a:lnTo>
                  <a:lnTo>
                    <a:pt x="142" y="2076"/>
                  </a:lnTo>
                  <a:lnTo>
                    <a:pt x="105" y="2030"/>
                  </a:lnTo>
                  <a:lnTo>
                    <a:pt x="73" y="1982"/>
                  </a:lnTo>
                  <a:lnTo>
                    <a:pt x="47" y="1931"/>
                  </a:lnTo>
                  <a:lnTo>
                    <a:pt x="26" y="1875"/>
                  </a:lnTo>
                  <a:lnTo>
                    <a:pt x="11" y="1819"/>
                  </a:lnTo>
                  <a:lnTo>
                    <a:pt x="2" y="1761"/>
                  </a:lnTo>
                  <a:lnTo>
                    <a:pt x="0" y="1700"/>
                  </a:lnTo>
                  <a:lnTo>
                    <a:pt x="4" y="1622"/>
                  </a:lnTo>
                  <a:lnTo>
                    <a:pt x="19" y="1545"/>
                  </a:lnTo>
                  <a:lnTo>
                    <a:pt x="41" y="1469"/>
                  </a:lnTo>
                  <a:lnTo>
                    <a:pt x="73" y="1394"/>
                  </a:lnTo>
                  <a:lnTo>
                    <a:pt x="111" y="1322"/>
                  </a:lnTo>
                  <a:lnTo>
                    <a:pt x="158" y="1253"/>
                  </a:lnTo>
                  <a:lnTo>
                    <a:pt x="211" y="1188"/>
                  </a:lnTo>
                  <a:lnTo>
                    <a:pt x="270" y="1126"/>
                  </a:lnTo>
                  <a:lnTo>
                    <a:pt x="335" y="1068"/>
                  </a:lnTo>
                  <a:lnTo>
                    <a:pt x="406" y="1014"/>
                  </a:lnTo>
                  <a:lnTo>
                    <a:pt x="481" y="966"/>
                  </a:lnTo>
                  <a:lnTo>
                    <a:pt x="559" y="923"/>
                  </a:lnTo>
                  <a:lnTo>
                    <a:pt x="641" y="886"/>
                  </a:lnTo>
                  <a:lnTo>
                    <a:pt x="725" y="855"/>
                  </a:lnTo>
                  <a:lnTo>
                    <a:pt x="812" y="833"/>
                  </a:lnTo>
                  <a:lnTo>
                    <a:pt x="902" y="816"/>
                  </a:lnTo>
                  <a:lnTo>
                    <a:pt x="992" y="810"/>
                  </a:lnTo>
                  <a:lnTo>
                    <a:pt x="1180" y="60"/>
                  </a:lnTo>
                  <a:lnTo>
                    <a:pt x="1187" y="38"/>
                  </a:lnTo>
                  <a:lnTo>
                    <a:pt x="1192" y="22"/>
                  </a:lnTo>
                  <a:lnTo>
                    <a:pt x="1198" y="11"/>
                  </a:lnTo>
                  <a:lnTo>
                    <a:pt x="1205" y="4"/>
                  </a:lnTo>
                  <a:lnTo>
                    <a:pt x="1216" y="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3" name="Freeform 7"/>
            <p:cNvSpPr>
              <a:spLocks noEditPoints="1"/>
            </p:cNvSpPr>
            <p:nvPr/>
          </p:nvSpPr>
          <p:spPr bwMode="auto">
            <a:xfrm>
              <a:off x="2441" y="3645"/>
              <a:ext cx="639" cy="726"/>
            </a:xfrm>
            <a:custGeom>
              <a:avLst/>
              <a:gdLst/>
              <a:ahLst/>
              <a:cxnLst>
                <a:cxn ang="0">
                  <a:pos x="852" y="75"/>
                </a:cxn>
                <a:cxn ang="0">
                  <a:pos x="720" y="151"/>
                </a:cxn>
                <a:cxn ang="0">
                  <a:pos x="490" y="734"/>
                </a:cxn>
                <a:cxn ang="0">
                  <a:pos x="486" y="777"/>
                </a:cxn>
                <a:cxn ang="0">
                  <a:pos x="508" y="843"/>
                </a:cxn>
                <a:cxn ang="0">
                  <a:pos x="570" y="927"/>
                </a:cxn>
                <a:cxn ang="0">
                  <a:pos x="687" y="968"/>
                </a:cxn>
                <a:cxn ang="0">
                  <a:pos x="855" y="898"/>
                </a:cxn>
                <a:cxn ang="0">
                  <a:pos x="978" y="744"/>
                </a:cxn>
                <a:cxn ang="0">
                  <a:pos x="1043" y="571"/>
                </a:cxn>
                <a:cxn ang="0">
                  <a:pos x="1084" y="387"/>
                </a:cxn>
                <a:cxn ang="0">
                  <a:pos x="1092" y="240"/>
                </a:cxn>
                <a:cxn ang="0">
                  <a:pos x="1045" y="115"/>
                </a:cxn>
                <a:cxn ang="0">
                  <a:pos x="954" y="64"/>
                </a:cxn>
                <a:cxn ang="0">
                  <a:pos x="416" y="4"/>
                </a:cxn>
                <a:cxn ang="0">
                  <a:pos x="515" y="36"/>
                </a:cxn>
                <a:cxn ang="0">
                  <a:pos x="595" y="124"/>
                </a:cxn>
                <a:cxn ang="0">
                  <a:pos x="701" y="79"/>
                </a:cxn>
                <a:cxn ang="0">
                  <a:pos x="879" y="4"/>
                </a:cxn>
                <a:cxn ang="0">
                  <a:pos x="1036" y="17"/>
                </a:cxn>
                <a:cxn ang="0">
                  <a:pos x="1164" y="90"/>
                </a:cxn>
                <a:cxn ang="0">
                  <a:pos x="1254" y="231"/>
                </a:cxn>
                <a:cxn ang="0">
                  <a:pos x="1273" y="455"/>
                </a:cxn>
                <a:cxn ang="0">
                  <a:pos x="1175" y="722"/>
                </a:cxn>
                <a:cxn ang="0">
                  <a:pos x="985" y="925"/>
                </a:cxn>
                <a:cxn ang="0">
                  <a:pos x="748" y="1024"/>
                </a:cxn>
                <a:cxn ang="0">
                  <a:pos x="581" y="1009"/>
                </a:cxn>
                <a:cxn ang="0">
                  <a:pos x="490" y="945"/>
                </a:cxn>
                <a:cxn ang="0">
                  <a:pos x="439" y="958"/>
                </a:cxn>
                <a:cxn ang="0">
                  <a:pos x="368" y="1237"/>
                </a:cxn>
                <a:cxn ang="0">
                  <a:pos x="346" y="1317"/>
                </a:cxn>
                <a:cxn ang="0">
                  <a:pos x="356" y="1360"/>
                </a:cxn>
                <a:cxn ang="0">
                  <a:pos x="432" y="1370"/>
                </a:cxn>
                <a:cxn ang="0">
                  <a:pos x="495" y="1374"/>
                </a:cxn>
                <a:cxn ang="0">
                  <a:pos x="513" y="1418"/>
                </a:cxn>
                <a:cxn ang="0">
                  <a:pos x="487" y="1450"/>
                </a:cxn>
                <a:cxn ang="0">
                  <a:pos x="350" y="1446"/>
                </a:cxn>
                <a:cxn ang="0">
                  <a:pos x="129" y="1446"/>
                </a:cxn>
                <a:cxn ang="0">
                  <a:pos x="16" y="1446"/>
                </a:cxn>
                <a:cxn ang="0">
                  <a:pos x="3" y="1402"/>
                </a:cxn>
                <a:cxn ang="0">
                  <a:pos x="36" y="1371"/>
                </a:cxn>
                <a:cxn ang="0">
                  <a:pos x="115" y="1366"/>
                </a:cxn>
                <a:cxn ang="0">
                  <a:pos x="162" y="1327"/>
                </a:cxn>
                <a:cxn ang="0">
                  <a:pos x="433" y="245"/>
                </a:cxn>
                <a:cxn ang="0">
                  <a:pos x="443" y="148"/>
                </a:cxn>
                <a:cxn ang="0">
                  <a:pos x="407" y="73"/>
                </a:cxn>
                <a:cxn ang="0">
                  <a:pos x="318" y="75"/>
                </a:cxn>
                <a:cxn ang="0">
                  <a:pos x="248" y="166"/>
                </a:cxn>
                <a:cxn ang="0">
                  <a:pos x="199" y="311"/>
                </a:cxn>
                <a:cxn ang="0">
                  <a:pos x="176" y="370"/>
                </a:cxn>
                <a:cxn ang="0">
                  <a:pos x="141" y="377"/>
                </a:cxn>
                <a:cxn ang="0">
                  <a:pos x="110" y="359"/>
                </a:cxn>
                <a:cxn ang="0">
                  <a:pos x="116" y="308"/>
                </a:cxn>
                <a:cxn ang="0">
                  <a:pos x="151" y="202"/>
                </a:cxn>
                <a:cxn ang="0">
                  <a:pos x="205" y="95"/>
                </a:cxn>
                <a:cxn ang="0">
                  <a:pos x="285" y="22"/>
                </a:cxn>
              </a:cxnLst>
              <a:rect l="0" t="0" r="r" b="b"/>
              <a:pathLst>
                <a:path w="1279" h="1451">
                  <a:moveTo>
                    <a:pt x="926" y="62"/>
                  </a:moveTo>
                  <a:lnTo>
                    <a:pt x="904" y="64"/>
                  </a:lnTo>
                  <a:lnTo>
                    <a:pt x="879" y="66"/>
                  </a:lnTo>
                  <a:lnTo>
                    <a:pt x="852" y="75"/>
                  </a:lnTo>
                  <a:lnTo>
                    <a:pt x="821" y="86"/>
                  </a:lnTo>
                  <a:lnTo>
                    <a:pt x="790" y="102"/>
                  </a:lnTo>
                  <a:lnTo>
                    <a:pt x="756" y="123"/>
                  </a:lnTo>
                  <a:lnTo>
                    <a:pt x="720" y="151"/>
                  </a:lnTo>
                  <a:lnTo>
                    <a:pt x="683" y="185"/>
                  </a:lnTo>
                  <a:lnTo>
                    <a:pt x="646" y="227"/>
                  </a:lnTo>
                  <a:lnTo>
                    <a:pt x="607" y="275"/>
                  </a:lnTo>
                  <a:lnTo>
                    <a:pt x="490" y="734"/>
                  </a:lnTo>
                  <a:lnTo>
                    <a:pt x="488" y="745"/>
                  </a:lnTo>
                  <a:lnTo>
                    <a:pt x="486" y="757"/>
                  </a:lnTo>
                  <a:lnTo>
                    <a:pt x="484" y="770"/>
                  </a:lnTo>
                  <a:lnTo>
                    <a:pt x="486" y="777"/>
                  </a:lnTo>
                  <a:lnTo>
                    <a:pt x="487" y="789"/>
                  </a:lnTo>
                  <a:lnTo>
                    <a:pt x="492" y="804"/>
                  </a:lnTo>
                  <a:lnTo>
                    <a:pt x="498" y="824"/>
                  </a:lnTo>
                  <a:lnTo>
                    <a:pt x="508" y="843"/>
                  </a:lnTo>
                  <a:lnTo>
                    <a:pt x="519" y="865"/>
                  </a:lnTo>
                  <a:lnTo>
                    <a:pt x="533" y="887"/>
                  </a:lnTo>
                  <a:lnTo>
                    <a:pt x="549" y="908"/>
                  </a:lnTo>
                  <a:lnTo>
                    <a:pt x="570" y="927"/>
                  </a:lnTo>
                  <a:lnTo>
                    <a:pt x="593" y="944"/>
                  </a:lnTo>
                  <a:lnTo>
                    <a:pt x="621" y="956"/>
                  </a:lnTo>
                  <a:lnTo>
                    <a:pt x="653" y="965"/>
                  </a:lnTo>
                  <a:lnTo>
                    <a:pt x="687" y="968"/>
                  </a:lnTo>
                  <a:lnTo>
                    <a:pt x="732" y="963"/>
                  </a:lnTo>
                  <a:lnTo>
                    <a:pt x="774" y="948"/>
                  </a:lnTo>
                  <a:lnTo>
                    <a:pt x="814" y="926"/>
                  </a:lnTo>
                  <a:lnTo>
                    <a:pt x="855" y="898"/>
                  </a:lnTo>
                  <a:lnTo>
                    <a:pt x="891" y="864"/>
                  </a:lnTo>
                  <a:lnTo>
                    <a:pt x="924" y="827"/>
                  </a:lnTo>
                  <a:lnTo>
                    <a:pt x="953" y="785"/>
                  </a:lnTo>
                  <a:lnTo>
                    <a:pt x="978" y="744"/>
                  </a:lnTo>
                  <a:lnTo>
                    <a:pt x="996" y="705"/>
                  </a:lnTo>
                  <a:lnTo>
                    <a:pt x="1012" y="663"/>
                  </a:lnTo>
                  <a:lnTo>
                    <a:pt x="1029" y="618"/>
                  </a:lnTo>
                  <a:lnTo>
                    <a:pt x="1043" y="571"/>
                  </a:lnTo>
                  <a:lnTo>
                    <a:pt x="1055" y="522"/>
                  </a:lnTo>
                  <a:lnTo>
                    <a:pt x="1067" y="475"/>
                  </a:lnTo>
                  <a:lnTo>
                    <a:pt x="1077" y="430"/>
                  </a:lnTo>
                  <a:lnTo>
                    <a:pt x="1084" y="387"/>
                  </a:lnTo>
                  <a:lnTo>
                    <a:pt x="1091" y="348"/>
                  </a:lnTo>
                  <a:lnTo>
                    <a:pt x="1094" y="314"/>
                  </a:lnTo>
                  <a:lnTo>
                    <a:pt x="1095" y="286"/>
                  </a:lnTo>
                  <a:lnTo>
                    <a:pt x="1092" y="240"/>
                  </a:lnTo>
                  <a:lnTo>
                    <a:pt x="1087" y="202"/>
                  </a:lnTo>
                  <a:lnTo>
                    <a:pt x="1076" y="167"/>
                  </a:lnTo>
                  <a:lnTo>
                    <a:pt x="1062" y="138"/>
                  </a:lnTo>
                  <a:lnTo>
                    <a:pt x="1045" y="115"/>
                  </a:lnTo>
                  <a:lnTo>
                    <a:pt x="1026" y="95"/>
                  </a:lnTo>
                  <a:lnTo>
                    <a:pt x="1004" y="80"/>
                  </a:lnTo>
                  <a:lnTo>
                    <a:pt x="980" y="70"/>
                  </a:lnTo>
                  <a:lnTo>
                    <a:pt x="954" y="64"/>
                  </a:lnTo>
                  <a:lnTo>
                    <a:pt x="926" y="62"/>
                  </a:lnTo>
                  <a:close/>
                  <a:moveTo>
                    <a:pt x="372" y="0"/>
                  </a:moveTo>
                  <a:lnTo>
                    <a:pt x="393" y="1"/>
                  </a:lnTo>
                  <a:lnTo>
                    <a:pt x="416" y="4"/>
                  </a:lnTo>
                  <a:lnTo>
                    <a:pt x="440" y="8"/>
                  </a:lnTo>
                  <a:lnTo>
                    <a:pt x="465" y="15"/>
                  </a:lnTo>
                  <a:lnTo>
                    <a:pt x="491" y="23"/>
                  </a:lnTo>
                  <a:lnTo>
                    <a:pt x="515" y="36"/>
                  </a:lnTo>
                  <a:lnTo>
                    <a:pt x="538" y="53"/>
                  </a:lnTo>
                  <a:lnTo>
                    <a:pt x="560" y="72"/>
                  </a:lnTo>
                  <a:lnTo>
                    <a:pt x="580" y="97"/>
                  </a:lnTo>
                  <a:lnTo>
                    <a:pt x="595" y="124"/>
                  </a:lnTo>
                  <a:lnTo>
                    <a:pt x="607" y="159"/>
                  </a:lnTo>
                  <a:lnTo>
                    <a:pt x="633" y="133"/>
                  </a:lnTo>
                  <a:lnTo>
                    <a:pt x="665" y="106"/>
                  </a:lnTo>
                  <a:lnTo>
                    <a:pt x="701" y="79"/>
                  </a:lnTo>
                  <a:lnTo>
                    <a:pt x="741" y="54"/>
                  </a:lnTo>
                  <a:lnTo>
                    <a:pt x="784" y="33"/>
                  </a:lnTo>
                  <a:lnTo>
                    <a:pt x="831" y="15"/>
                  </a:lnTo>
                  <a:lnTo>
                    <a:pt x="879" y="4"/>
                  </a:lnTo>
                  <a:lnTo>
                    <a:pt x="932" y="0"/>
                  </a:lnTo>
                  <a:lnTo>
                    <a:pt x="967" y="3"/>
                  </a:lnTo>
                  <a:lnTo>
                    <a:pt x="1001" y="7"/>
                  </a:lnTo>
                  <a:lnTo>
                    <a:pt x="1036" y="17"/>
                  </a:lnTo>
                  <a:lnTo>
                    <a:pt x="1070" y="29"/>
                  </a:lnTo>
                  <a:lnTo>
                    <a:pt x="1103" y="46"/>
                  </a:lnTo>
                  <a:lnTo>
                    <a:pt x="1135" y="66"/>
                  </a:lnTo>
                  <a:lnTo>
                    <a:pt x="1164" y="90"/>
                  </a:lnTo>
                  <a:lnTo>
                    <a:pt x="1192" y="119"/>
                  </a:lnTo>
                  <a:lnTo>
                    <a:pt x="1217" y="152"/>
                  </a:lnTo>
                  <a:lnTo>
                    <a:pt x="1237" y="189"/>
                  </a:lnTo>
                  <a:lnTo>
                    <a:pt x="1254" y="231"/>
                  </a:lnTo>
                  <a:lnTo>
                    <a:pt x="1268" y="276"/>
                  </a:lnTo>
                  <a:lnTo>
                    <a:pt x="1276" y="328"/>
                  </a:lnTo>
                  <a:lnTo>
                    <a:pt x="1279" y="383"/>
                  </a:lnTo>
                  <a:lnTo>
                    <a:pt x="1273" y="455"/>
                  </a:lnTo>
                  <a:lnTo>
                    <a:pt x="1261" y="525"/>
                  </a:lnTo>
                  <a:lnTo>
                    <a:pt x="1239" y="594"/>
                  </a:lnTo>
                  <a:lnTo>
                    <a:pt x="1210" y="659"/>
                  </a:lnTo>
                  <a:lnTo>
                    <a:pt x="1175" y="722"/>
                  </a:lnTo>
                  <a:lnTo>
                    <a:pt x="1134" y="780"/>
                  </a:lnTo>
                  <a:lnTo>
                    <a:pt x="1088" y="833"/>
                  </a:lnTo>
                  <a:lnTo>
                    <a:pt x="1038" y="882"/>
                  </a:lnTo>
                  <a:lnTo>
                    <a:pt x="985" y="925"/>
                  </a:lnTo>
                  <a:lnTo>
                    <a:pt x="928" y="961"/>
                  </a:lnTo>
                  <a:lnTo>
                    <a:pt x="868" y="990"/>
                  </a:lnTo>
                  <a:lnTo>
                    <a:pt x="809" y="1010"/>
                  </a:lnTo>
                  <a:lnTo>
                    <a:pt x="748" y="1024"/>
                  </a:lnTo>
                  <a:lnTo>
                    <a:pt x="687" y="1028"/>
                  </a:lnTo>
                  <a:lnTo>
                    <a:pt x="649" y="1026"/>
                  </a:lnTo>
                  <a:lnTo>
                    <a:pt x="613" y="1020"/>
                  </a:lnTo>
                  <a:lnTo>
                    <a:pt x="581" y="1009"/>
                  </a:lnTo>
                  <a:lnTo>
                    <a:pt x="553" y="995"/>
                  </a:lnTo>
                  <a:lnTo>
                    <a:pt x="528" y="980"/>
                  </a:lnTo>
                  <a:lnTo>
                    <a:pt x="508" y="963"/>
                  </a:lnTo>
                  <a:lnTo>
                    <a:pt x="490" y="945"/>
                  </a:lnTo>
                  <a:lnTo>
                    <a:pt x="474" y="927"/>
                  </a:lnTo>
                  <a:lnTo>
                    <a:pt x="463" y="911"/>
                  </a:lnTo>
                  <a:lnTo>
                    <a:pt x="454" y="897"/>
                  </a:lnTo>
                  <a:lnTo>
                    <a:pt x="439" y="958"/>
                  </a:lnTo>
                  <a:lnTo>
                    <a:pt x="421" y="1023"/>
                  </a:lnTo>
                  <a:lnTo>
                    <a:pt x="404" y="1092"/>
                  </a:lnTo>
                  <a:lnTo>
                    <a:pt x="386" y="1164"/>
                  </a:lnTo>
                  <a:lnTo>
                    <a:pt x="368" y="1237"/>
                  </a:lnTo>
                  <a:lnTo>
                    <a:pt x="362" y="1256"/>
                  </a:lnTo>
                  <a:lnTo>
                    <a:pt x="356" y="1277"/>
                  </a:lnTo>
                  <a:lnTo>
                    <a:pt x="350" y="1299"/>
                  </a:lnTo>
                  <a:lnTo>
                    <a:pt x="346" y="1317"/>
                  </a:lnTo>
                  <a:lnTo>
                    <a:pt x="343" y="1334"/>
                  </a:lnTo>
                  <a:lnTo>
                    <a:pt x="342" y="1345"/>
                  </a:lnTo>
                  <a:lnTo>
                    <a:pt x="345" y="1353"/>
                  </a:lnTo>
                  <a:lnTo>
                    <a:pt x="356" y="1360"/>
                  </a:lnTo>
                  <a:lnTo>
                    <a:pt x="369" y="1366"/>
                  </a:lnTo>
                  <a:lnTo>
                    <a:pt x="389" y="1368"/>
                  </a:lnTo>
                  <a:lnTo>
                    <a:pt x="409" y="1370"/>
                  </a:lnTo>
                  <a:lnTo>
                    <a:pt x="432" y="1370"/>
                  </a:lnTo>
                  <a:lnTo>
                    <a:pt x="454" y="1370"/>
                  </a:lnTo>
                  <a:lnTo>
                    <a:pt x="469" y="1370"/>
                  </a:lnTo>
                  <a:lnTo>
                    <a:pt x="483" y="1371"/>
                  </a:lnTo>
                  <a:lnTo>
                    <a:pt x="495" y="1374"/>
                  </a:lnTo>
                  <a:lnTo>
                    <a:pt x="506" y="1379"/>
                  </a:lnTo>
                  <a:lnTo>
                    <a:pt x="513" y="1388"/>
                  </a:lnTo>
                  <a:lnTo>
                    <a:pt x="515" y="1400"/>
                  </a:lnTo>
                  <a:lnTo>
                    <a:pt x="513" y="1418"/>
                  </a:lnTo>
                  <a:lnTo>
                    <a:pt x="509" y="1431"/>
                  </a:lnTo>
                  <a:lnTo>
                    <a:pt x="503" y="1440"/>
                  </a:lnTo>
                  <a:lnTo>
                    <a:pt x="495" y="1446"/>
                  </a:lnTo>
                  <a:lnTo>
                    <a:pt x="487" y="1450"/>
                  </a:lnTo>
                  <a:lnTo>
                    <a:pt x="479" y="1451"/>
                  </a:lnTo>
                  <a:lnTo>
                    <a:pt x="469" y="1451"/>
                  </a:lnTo>
                  <a:lnTo>
                    <a:pt x="411" y="1450"/>
                  </a:lnTo>
                  <a:lnTo>
                    <a:pt x="350" y="1446"/>
                  </a:lnTo>
                  <a:lnTo>
                    <a:pt x="289" y="1443"/>
                  </a:lnTo>
                  <a:lnTo>
                    <a:pt x="230" y="1442"/>
                  </a:lnTo>
                  <a:lnTo>
                    <a:pt x="180" y="1443"/>
                  </a:lnTo>
                  <a:lnTo>
                    <a:pt x="129" y="1446"/>
                  </a:lnTo>
                  <a:lnTo>
                    <a:pt x="79" y="1450"/>
                  </a:lnTo>
                  <a:lnTo>
                    <a:pt x="31" y="1451"/>
                  </a:lnTo>
                  <a:lnTo>
                    <a:pt x="24" y="1450"/>
                  </a:lnTo>
                  <a:lnTo>
                    <a:pt x="16" y="1446"/>
                  </a:lnTo>
                  <a:lnTo>
                    <a:pt x="9" y="1440"/>
                  </a:lnTo>
                  <a:lnTo>
                    <a:pt x="3" y="1432"/>
                  </a:lnTo>
                  <a:lnTo>
                    <a:pt x="0" y="1421"/>
                  </a:lnTo>
                  <a:lnTo>
                    <a:pt x="3" y="1402"/>
                  </a:lnTo>
                  <a:lnTo>
                    <a:pt x="7" y="1389"/>
                  </a:lnTo>
                  <a:lnTo>
                    <a:pt x="16" y="1379"/>
                  </a:lnTo>
                  <a:lnTo>
                    <a:pt x="25" y="1374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2" y="1368"/>
                  </a:lnTo>
                  <a:lnTo>
                    <a:pt x="115" y="1366"/>
                  </a:lnTo>
                  <a:lnTo>
                    <a:pt x="133" y="1360"/>
                  </a:lnTo>
                  <a:lnTo>
                    <a:pt x="147" y="1352"/>
                  </a:lnTo>
                  <a:lnTo>
                    <a:pt x="155" y="1341"/>
                  </a:lnTo>
                  <a:lnTo>
                    <a:pt x="162" y="1327"/>
                  </a:lnTo>
                  <a:lnTo>
                    <a:pt x="169" y="1309"/>
                  </a:lnTo>
                  <a:lnTo>
                    <a:pt x="175" y="1288"/>
                  </a:lnTo>
                  <a:lnTo>
                    <a:pt x="175" y="1288"/>
                  </a:lnTo>
                  <a:lnTo>
                    <a:pt x="433" y="245"/>
                  </a:lnTo>
                  <a:lnTo>
                    <a:pt x="439" y="225"/>
                  </a:lnTo>
                  <a:lnTo>
                    <a:pt x="443" y="200"/>
                  </a:lnTo>
                  <a:lnTo>
                    <a:pt x="444" y="174"/>
                  </a:lnTo>
                  <a:lnTo>
                    <a:pt x="443" y="148"/>
                  </a:lnTo>
                  <a:lnTo>
                    <a:pt x="439" y="124"/>
                  </a:lnTo>
                  <a:lnTo>
                    <a:pt x="432" y="104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89" y="65"/>
                  </a:lnTo>
                  <a:lnTo>
                    <a:pt x="368" y="62"/>
                  </a:lnTo>
                  <a:lnTo>
                    <a:pt x="342" y="65"/>
                  </a:lnTo>
                  <a:lnTo>
                    <a:pt x="318" y="75"/>
                  </a:lnTo>
                  <a:lnTo>
                    <a:pt x="298" y="91"/>
                  </a:lnTo>
                  <a:lnTo>
                    <a:pt x="278" y="112"/>
                  </a:lnTo>
                  <a:lnTo>
                    <a:pt x="262" y="137"/>
                  </a:lnTo>
                  <a:lnTo>
                    <a:pt x="248" y="166"/>
                  </a:lnTo>
                  <a:lnTo>
                    <a:pt x="234" y="199"/>
                  </a:lnTo>
                  <a:lnTo>
                    <a:pt x="222" y="235"/>
                  </a:lnTo>
                  <a:lnTo>
                    <a:pt x="210" y="272"/>
                  </a:lnTo>
                  <a:lnTo>
                    <a:pt x="199" y="311"/>
                  </a:lnTo>
                  <a:lnTo>
                    <a:pt x="194" y="334"/>
                  </a:lnTo>
                  <a:lnTo>
                    <a:pt x="188" y="351"/>
                  </a:lnTo>
                  <a:lnTo>
                    <a:pt x="183" y="362"/>
                  </a:lnTo>
                  <a:lnTo>
                    <a:pt x="176" y="370"/>
                  </a:lnTo>
                  <a:lnTo>
                    <a:pt x="169" y="375"/>
                  </a:lnTo>
                  <a:lnTo>
                    <a:pt x="159" y="377"/>
                  </a:lnTo>
                  <a:lnTo>
                    <a:pt x="148" y="377"/>
                  </a:lnTo>
                  <a:lnTo>
                    <a:pt x="141" y="377"/>
                  </a:lnTo>
                  <a:lnTo>
                    <a:pt x="133" y="376"/>
                  </a:lnTo>
                  <a:lnTo>
                    <a:pt x="125" y="373"/>
                  </a:lnTo>
                  <a:lnTo>
                    <a:pt x="116" y="368"/>
                  </a:lnTo>
                  <a:lnTo>
                    <a:pt x="110" y="359"/>
                  </a:lnTo>
                  <a:lnTo>
                    <a:pt x="108" y="347"/>
                  </a:lnTo>
                  <a:lnTo>
                    <a:pt x="108" y="340"/>
                  </a:lnTo>
                  <a:lnTo>
                    <a:pt x="112" y="326"/>
                  </a:lnTo>
                  <a:lnTo>
                    <a:pt x="116" y="308"/>
                  </a:lnTo>
                  <a:lnTo>
                    <a:pt x="123" y="285"/>
                  </a:lnTo>
                  <a:lnTo>
                    <a:pt x="132" y="258"/>
                  </a:lnTo>
                  <a:lnTo>
                    <a:pt x="140" y="231"/>
                  </a:lnTo>
                  <a:lnTo>
                    <a:pt x="151" y="202"/>
                  </a:lnTo>
                  <a:lnTo>
                    <a:pt x="163" y="171"/>
                  </a:lnTo>
                  <a:lnTo>
                    <a:pt x="176" y="144"/>
                  </a:lnTo>
                  <a:lnTo>
                    <a:pt x="190" y="117"/>
                  </a:lnTo>
                  <a:lnTo>
                    <a:pt x="205" y="95"/>
                  </a:lnTo>
                  <a:lnTo>
                    <a:pt x="222" y="73"/>
                  </a:lnTo>
                  <a:lnTo>
                    <a:pt x="241" y="54"/>
                  </a:lnTo>
                  <a:lnTo>
                    <a:pt x="262" y="36"/>
                  </a:lnTo>
                  <a:lnTo>
                    <a:pt x="285" y="22"/>
                  </a:lnTo>
                  <a:lnTo>
                    <a:pt x="311" y="10"/>
                  </a:lnTo>
                  <a:lnTo>
                    <a:pt x="340" y="3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3220" y="3776"/>
              <a:ext cx="329" cy="530"/>
            </a:xfrm>
            <a:custGeom>
              <a:avLst/>
              <a:gdLst/>
              <a:ahLst/>
              <a:cxnLst>
                <a:cxn ang="0">
                  <a:pos x="370" y="0"/>
                </a:cxn>
                <a:cxn ang="0">
                  <a:pos x="398" y="5"/>
                </a:cxn>
                <a:cxn ang="0">
                  <a:pos x="406" y="26"/>
                </a:cxn>
                <a:cxn ang="0">
                  <a:pos x="407" y="45"/>
                </a:cxn>
                <a:cxn ang="0">
                  <a:pos x="407" y="935"/>
                </a:cxn>
                <a:cxn ang="0">
                  <a:pos x="411" y="957"/>
                </a:cxn>
                <a:cxn ang="0">
                  <a:pos x="428" y="973"/>
                </a:cxn>
                <a:cxn ang="0">
                  <a:pos x="465" y="982"/>
                </a:cxn>
                <a:cxn ang="0">
                  <a:pos x="529" y="987"/>
                </a:cxn>
                <a:cxn ang="0">
                  <a:pos x="656" y="988"/>
                </a:cxn>
                <a:cxn ang="0">
                  <a:pos x="608" y="1057"/>
                </a:cxn>
                <a:cxn ang="0">
                  <a:pos x="496" y="1054"/>
                </a:cxn>
                <a:cxn ang="0">
                  <a:pos x="382" y="1053"/>
                </a:cxn>
                <a:cxn ang="0">
                  <a:pos x="281" y="1053"/>
                </a:cxn>
                <a:cxn ang="0">
                  <a:pos x="168" y="1054"/>
                </a:cxn>
                <a:cxn ang="0">
                  <a:pos x="58" y="1057"/>
                </a:cxn>
                <a:cxn ang="0">
                  <a:pos x="11" y="988"/>
                </a:cxn>
                <a:cxn ang="0">
                  <a:pos x="136" y="987"/>
                </a:cxn>
                <a:cxn ang="0">
                  <a:pos x="201" y="982"/>
                </a:cxn>
                <a:cxn ang="0">
                  <a:pos x="239" y="973"/>
                </a:cxn>
                <a:cxn ang="0">
                  <a:pos x="255" y="957"/>
                </a:cxn>
                <a:cxn ang="0">
                  <a:pos x="259" y="935"/>
                </a:cxn>
                <a:cxn ang="0">
                  <a:pos x="259" y="127"/>
                </a:cxn>
                <a:cxn ang="0">
                  <a:pos x="179" y="150"/>
                </a:cxn>
                <a:cxn ang="0">
                  <a:pos x="103" y="163"/>
                </a:cxn>
                <a:cxn ang="0">
                  <a:pos x="45" y="167"/>
                </a:cxn>
                <a:cxn ang="0">
                  <a:pos x="0" y="168"/>
                </a:cxn>
                <a:cxn ang="0">
                  <a:pos x="26" y="102"/>
                </a:cxn>
                <a:cxn ang="0">
                  <a:pos x="59" y="101"/>
                </a:cxn>
                <a:cxn ang="0">
                  <a:pos x="120" y="95"/>
                </a:cxn>
                <a:cxn ang="0">
                  <a:pos x="193" y="80"/>
                </a:cxn>
                <a:cxn ang="0">
                  <a:pos x="273" y="49"/>
                </a:cxn>
                <a:cxn ang="0">
                  <a:pos x="346" y="0"/>
                </a:cxn>
              </a:cxnLst>
              <a:rect l="0" t="0" r="r" b="b"/>
              <a:pathLst>
                <a:path w="656" h="1058">
                  <a:moveTo>
                    <a:pt x="346" y="0"/>
                  </a:moveTo>
                  <a:lnTo>
                    <a:pt x="370" y="0"/>
                  </a:lnTo>
                  <a:lnTo>
                    <a:pt x="387" y="1"/>
                  </a:lnTo>
                  <a:lnTo>
                    <a:pt x="398" y="5"/>
                  </a:lnTo>
                  <a:lnTo>
                    <a:pt x="403" y="13"/>
                  </a:lnTo>
                  <a:lnTo>
                    <a:pt x="406" y="26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922"/>
                  </a:lnTo>
                  <a:lnTo>
                    <a:pt x="407" y="935"/>
                  </a:lnTo>
                  <a:lnTo>
                    <a:pt x="409" y="948"/>
                  </a:lnTo>
                  <a:lnTo>
                    <a:pt x="411" y="957"/>
                  </a:lnTo>
                  <a:lnTo>
                    <a:pt x="418" y="966"/>
                  </a:lnTo>
                  <a:lnTo>
                    <a:pt x="428" y="973"/>
                  </a:lnTo>
                  <a:lnTo>
                    <a:pt x="443" y="978"/>
                  </a:lnTo>
                  <a:lnTo>
                    <a:pt x="465" y="982"/>
                  </a:lnTo>
                  <a:lnTo>
                    <a:pt x="493" y="985"/>
                  </a:lnTo>
                  <a:lnTo>
                    <a:pt x="529" y="987"/>
                  </a:lnTo>
                  <a:lnTo>
                    <a:pt x="575" y="988"/>
                  </a:lnTo>
                  <a:lnTo>
                    <a:pt x="656" y="988"/>
                  </a:lnTo>
                  <a:lnTo>
                    <a:pt x="656" y="1058"/>
                  </a:lnTo>
                  <a:lnTo>
                    <a:pt x="608" y="1057"/>
                  </a:lnTo>
                  <a:lnTo>
                    <a:pt x="552" y="1056"/>
                  </a:lnTo>
                  <a:lnTo>
                    <a:pt x="496" y="1054"/>
                  </a:lnTo>
                  <a:lnTo>
                    <a:pt x="438" y="1054"/>
                  </a:lnTo>
                  <a:lnTo>
                    <a:pt x="382" y="1053"/>
                  </a:lnTo>
                  <a:lnTo>
                    <a:pt x="330" y="1053"/>
                  </a:lnTo>
                  <a:lnTo>
                    <a:pt x="281" y="1053"/>
                  </a:lnTo>
                  <a:lnTo>
                    <a:pt x="226" y="1054"/>
                  </a:lnTo>
                  <a:lnTo>
                    <a:pt x="168" y="1054"/>
                  </a:lnTo>
                  <a:lnTo>
                    <a:pt x="111" y="1056"/>
                  </a:lnTo>
                  <a:lnTo>
                    <a:pt x="58" y="1057"/>
                  </a:lnTo>
                  <a:lnTo>
                    <a:pt x="11" y="1058"/>
                  </a:lnTo>
                  <a:lnTo>
                    <a:pt x="11" y="988"/>
                  </a:lnTo>
                  <a:lnTo>
                    <a:pt x="91" y="988"/>
                  </a:lnTo>
                  <a:lnTo>
                    <a:pt x="136" y="987"/>
                  </a:lnTo>
                  <a:lnTo>
                    <a:pt x="174" y="985"/>
                  </a:lnTo>
                  <a:lnTo>
                    <a:pt x="201" y="982"/>
                  </a:lnTo>
                  <a:lnTo>
                    <a:pt x="223" y="978"/>
                  </a:lnTo>
                  <a:lnTo>
                    <a:pt x="239" y="973"/>
                  </a:lnTo>
                  <a:lnTo>
                    <a:pt x="248" y="966"/>
                  </a:lnTo>
                  <a:lnTo>
                    <a:pt x="255" y="957"/>
                  </a:lnTo>
                  <a:lnTo>
                    <a:pt x="258" y="948"/>
                  </a:lnTo>
                  <a:lnTo>
                    <a:pt x="259" y="935"/>
                  </a:lnTo>
                  <a:lnTo>
                    <a:pt x="259" y="922"/>
                  </a:lnTo>
                  <a:lnTo>
                    <a:pt x="259" y="127"/>
                  </a:lnTo>
                  <a:lnTo>
                    <a:pt x="219" y="141"/>
                  </a:lnTo>
                  <a:lnTo>
                    <a:pt x="179" y="150"/>
                  </a:lnTo>
                  <a:lnTo>
                    <a:pt x="140" y="159"/>
                  </a:lnTo>
                  <a:lnTo>
                    <a:pt x="103" y="163"/>
                  </a:lnTo>
                  <a:lnTo>
                    <a:pt x="71" y="165"/>
                  </a:lnTo>
                  <a:lnTo>
                    <a:pt x="45" y="167"/>
                  </a:lnTo>
                  <a:lnTo>
                    <a:pt x="26" y="168"/>
                  </a:lnTo>
                  <a:lnTo>
                    <a:pt x="0" y="168"/>
                  </a:lnTo>
                  <a:lnTo>
                    <a:pt x="0" y="102"/>
                  </a:lnTo>
                  <a:lnTo>
                    <a:pt x="26" y="102"/>
                  </a:lnTo>
                  <a:lnTo>
                    <a:pt x="38" y="102"/>
                  </a:lnTo>
                  <a:lnTo>
                    <a:pt x="59" y="101"/>
                  </a:lnTo>
                  <a:lnTo>
                    <a:pt x="87" y="99"/>
                  </a:lnTo>
                  <a:lnTo>
                    <a:pt x="120" y="95"/>
                  </a:lnTo>
                  <a:lnTo>
                    <a:pt x="156" y="88"/>
                  </a:lnTo>
                  <a:lnTo>
                    <a:pt x="193" y="80"/>
                  </a:lnTo>
                  <a:lnTo>
                    <a:pt x="233" y="66"/>
                  </a:lnTo>
                  <a:lnTo>
                    <a:pt x="273" y="49"/>
                  </a:lnTo>
                  <a:lnTo>
                    <a:pt x="311" y="27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5" name="Freeform 9"/>
            <p:cNvSpPr>
              <a:spLocks noEditPoints="1"/>
            </p:cNvSpPr>
            <p:nvPr/>
          </p:nvSpPr>
          <p:spPr bwMode="auto">
            <a:xfrm>
              <a:off x="2495" y="4622"/>
              <a:ext cx="348" cy="769"/>
            </a:xfrm>
            <a:custGeom>
              <a:avLst/>
              <a:gdLst/>
              <a:ahLst/>
              <a:cxnLst>
                <a:cxn ang="0">
                  <a:pos x="420" y="524"/>
                </a:cxn>
                <a:cxn ang="0">
                  <a:pos x="514" y="595"/>
                </a:cxn>
                <a:cxn ang="0">
                  <a:pos x="549" y="703"/>
                </a:cxn>
                <a:cxn ang="0">
                  <a:pos x="539" y="775"/>
                </a:cxn>
                <a:cxn ang="0">
                  <a:pos x="520" y="826"/>
                </a:cxn>
                <a:cxn ang="0">
                  <a:pos x="487" y="911"/>
                </a:cxn>
                <a:cxn ang="0">
                  <a:pos x="452" y="1001"/>
                </a:cxn>
                <a:cxn ang="0">
                  <a:pos x="427" y="1065"/>
                </a:cxn>
                <a:cxn ang="0">
                  <a:pos x="325" y="1322"/>
                </a:cxn>
                <a:cxn ang="0">
                  <a:pos x="317" y="1419"/>
                </a:cxn>
                <a:cxn ang="0">
                  <a:pos x="336" y="1467"/>
                </a:cxn>
                <a:cxn ang="0">
                  <a:pos x="402" y="1473"/>
                </a:cxn>
                <a:cxn ang="0">
                  <a:pos x="494" y="1420"/>
                </a:cxn>
                <a:cxn ang="0">
                  <a:pos x="575" y="1305"/>
                </a:cxn>
                <a:cxn ang="0">
                  <a:pos x="619" y="1186"/>
                </a:cxn>
                <a:cxn ang="0">
                  <a:pos x="636" y="1166"/>
                </a:cxn>
                <a:cxn ang="0">
                  <a:pos x="666" y="1162"/>
                </a:cxn>
                <a:cxn ang="0">
                  <a:pos x="689" y="1170"/>
                </a:cxn>
                <a:cxn ang="0">
                  <a:pos x="695" y="1200"/>
                </a:cxn>
                <a:cxn ang="0">
                  <a:pos x="677" y="1258"/>
                </a:cxn>
                <a:cxn ang="0">
                  <a:pos x="636" y="1345"/>
                </a:cxn>
                <a:cxn ang="0">
                  <a:pos x="571" y="1437"/>
                </a:cxn>
                <a:cxn ang="0">
                  <a:pos x="481" y="1508"/>
                </a:cxn>
                <a:cxn ang="0">
                  <a:pos x="366" y="1538"/>
                </a:cxn>
                <a:cxn ang="0">
                  <a:pos x="253" y="1511"/>
                </a:cxn>
                <a:cxn ang="0">
                  <a:pos x="176" y="1442"/>
                </a:cxn>
                <a:cxn ang="0">
                  <a:pos x="147" y="1344"/>
                </a:cxn>
                <a:cxn ang="0">
                  <a:pos x="167" y="1247"/>
                </a:cxn>
                <a:cxn ang="0">
                  <a:pos x="326" y="841"/>
                </a:cxn>
                <a:cxn ang="0">
                  <a:pos x="361" y="754"/>
                </a:cxn>
                <a:cxn ang="0">
                  <a:pos x="378" y="697"/>
                </a:cxn>
                <a:cxn ang="0">
                  <a:pos x="382" y="651"/>
                </a:cxn>
                <a:cxn ang="0">
                  <a:pos x="366" y="588"/>
                </a:cxn>
                <a:cxn ang="0">
                  <a:pos x="325" y="570"/>
                </a:cxn>
                <a:cxn ang="0">
                  <a:pos x="246" y="593"/>
                </a:cxn>
                <a:cxn ang="0">
                  <a:pos x="169" y="665"/>
                </a:cxn>
                <a:cxn ang="0">
                  <a:pos x="101" y="794"/>
                </a:cxn>
                <a:cxn ang="0">
                  <a:pos x="73" y="874"/>
                </a:cxn>
                <a:cxn ang="0">
                  <a:pos x="40" y="886"/>
                </a:cxn>
                <a:cxn ang="0">
                  <a:pos x="17" y="882"/>
                </a:cxn>
                <a:cxn ang="0">
                  <a:pos x="0" y="855"/>
                </a:cxn>
                <a:cxn ang="0">
                  <a:pos x="11" y="810"/>
                </a:cxn>
                <a:cxn ang="0">
                  <a:pos x="46" y="730"/>
                </a:cxn>
                <a:cxn ang="0">
                  <a:pos x="104" y="639"/>
                </a:cxn>
                <a:cxn ang="0">
                  <a:pos x="187" y="559"/>
                </a:cxn>
                <a:cxn ang="0">
                  <a:pos x="295" y="513"/>
                </a:cxn>
                <a:cxn ang="0">
                  <a:pos x="636" y="86"/>
                </a:cxn>
                <a:cxn ang="0">
                  <a:pos x="545" y="0"/>
                </a:cxn>
                <a:cxn ang="0">
                  <a:pos x="603" y="18"/>
                </a:cxn>
                <a:cxn ang="0">
                  <a:pos x="630" y="59"/>
                </a:cxn>
                <a:cxn ang="0">
                  <a:pos x="632" y="112"/>
                </a:cxn>
                <a:cxn ang="0">
                  <a:pos x="586" y="183"/>
                </a:cxn>
                <a:cxn ang="0">
                  <a:pos x="509" y="215"/>
                </a:cxn>
                <a:cxn ang="0">
                  <a:pos x="447" y="191"/>
                </a:cxn>
                <a:cxn ang="0">
                  <a:pos x="419" y="140"/>
                </a:cxn>
                <a:cxn ang="0">
                  <a:pos x="431" y="70"/>
                </a:cxn>
                <a:cxn ang="0">
                  <a:pos x="492" y="13"/>
                </a:cxn>
              </a:cxnLst>
              <a:rect l="0" t="0" r="r" b="b"/>
              <a:pathLst>
                <a:path w="697" h="1538">
                  <a:moveTo>
                    <a:pt x="336" y="509"/>
                  </a:moveTo>
                  <a:lnTo>
                    <a:pt x="380" y="513"/>
                  </a:lnTo>
                  <a:lnTo>
                    <a:pt x="420" y="524"/>
                  </a:lnTo>
                  <a:lnTo>
                    <a:pt x="456" y="542"/>
                  </a:lnTo>
                  <a:lnTo>
                    <a:pt x="488" y="566"/>
                  </a:lnTo>
                  <a:lnTo>
                    <a:pt x="514" y="595"/>
                  </a:lnTo>
                  <a:lnTo>
                    <a:pt x="534" y="628"/>
                  </a:lnTo>
                  <a:lnTo>
                    <a:pt x="545" y="664"/>
                  </a:lnTo>
                  <a:lnTo>
                    <a:pt x="549" y="703"/>
                  </a:lnTo>
                  <a:lnTo>
                    <a:pt x="548" y="726"/>
                  </a:lnTo>
                  <a:lnTo>
                    <a:pt x="545" y="751"/>
                  </a:lnTo>
                  <a:lnTo>
                    <a:pt x="539" y="775"/>
                  </a:lnTo>
                  <a:lnTo>
                    <a:pt x="535" y="786"/>
                  </a:lnTo>
                  <a:lnTo>
                    <a:pt x="528" y="802"/>
                  </a:lnTo>
                  <a:lnTo>
                    <a:pt x="520" y="826"/>
                  </a:lnTo>
                  <a:lnTo>
                    <a:pt x="510" y="852"/>
                  </a:lnTo>
                  <a:lnTo>
                    <a:pt x="499" y="881"/>
                  </a:lnTo>
                  <a:lnTo>
                    <a:pt x="487" y="911"/>
                  </a:lnTo>
                  <a:lnTo>
                    <a:pt x="476" y="943"/>
                  </a:lnTo>
                  <a:lnTo>
                    <a:pt x="463" y="974"/>
                  </a:lnTo>
                  <a:lnTo>
                    <a:pt x="452" y="1001"/>
                  </a:lnTo>
                  <a:lnTo>
                    <a:pt x="442" y="1027"/>
                  </a:lnTo>
                  <a:lnTo>
                    <a:pt x="433" y="1048"/>
                  </a:lnTo>
                  <a:lnTo>
                    <a:pt x="427" y="1065"/>
                  </a:lnTo>
                  <a:lnTo>
                    <a:pt x="351" y="1247"/>
                  </a:lnTo>
                  <a:lnTo>
                    <a:pt x="336" y="1285"/>
                  </a:lnTo>
                  <a:lnTo>
                    <a:pt x="325" y="1322"/>
                  </a:lnTo>
                  <a:lnTo>
                    <a:pt x="318" y="1358"/>
                  </a:lnTo>
                  <a:lnTo>
                    <a:pt x="315" y="1395"/>
                  </a:lnTo>
                  <a:lnTo>
                    <a:pt x="317" y="1419"/>
                  </a:lnTo>
                  <a:lnTo>
                    <a:pt x="319" y="1439"/>
                  </a:lnTo>
                  <a:lnTo>
                    <a:pt x="326" y="1455"/>
                  </a:lnTo>
                  <a:lnTo>
                    <a:pt x="336" y="1467"/>
                  </a:lnTo>
                  <a:lnTo>
                    <a:pt x="351" y="1474"/>
                  </a:lnTo>
                  <a:lnTo>
                    <a:pt x="371" y="1477"/>
                  </a:lnTo>
                  <a:lnTo>
                    <a:pt x="402" y="1473"/>
                  </a:lnTo>
                  <a:lnTo>
                    <a:pt x="433" y="1463"/>
                  </a:lnTo>
                  <a:lnTo>
                    <a:pt x="465" y="1445"/>
                  </a:lnTo>
                  <a:lnTo>
                    <a:pt x="494" y="1420"/>
                  </a:lnTo>
                  <a:lnTo>
                    <a:pt x="523" y="1388"/>
                  </a:lnTo>
                  <a:lnTo>
                    <a:pt x="550" y="1351"/>
                  </a:lnTo>
                  <a:lnTo>
                    <a:pt x="575" y="1305"/>
                  </a:lnTo>
                  <a:lnTo>
                    <a:pt x="597" y="1254"/>
                  </a:lnTo>
                  <a:lnTo>
                    <a:pt x="615" y="1196"/>
                  </a:lnTo>
                  <a:lnTo>
                    <a:pt x="619" y="1186"/>
                  </a:lnTo>
                  <a:lnTo>
                    <a:pt x="624" y="1178"/>
                  </a:lnTo>
                  <a:lnTo>
                    <a:pt x="629" y="1171"/>
                  </a:lnTo>
                  <a:lnTo>
                    <a:pt x="636" y="1166"/>
                  </a:lnTo>
                  <a:lnTo>
                    <a:pt x="647" y="1162"/>
                  </a:lnTo>
                  <a:lnTo>
                    <a:pt x="661" y="1162"/>
                  </a:lnTo>
                  <a:lnTo>
                    <a:pt x="666" y="1162"/>
                  </a:lnTo>
                  <a:lnTo>
                    <a:pt x="673" y="1162"/>
                  </a:lnTo>
                  <a:lnTo>
                    <a:pt x="682" y="1164"/>
                  </a:lnTo>
                  <a:lnTo>
                    <a:pt x="689" y="1170"/>
                  </a:lnTo>
                  <a:lnTo>
                    <a:pt x="694" y="1178"/>
                  </a:lnTo>
                  <a:lnTo>
                    <a:pt x="697" y="1192"/>
                  </a:lnTo>
                  <a:lnTo>
                    <a:pt x="695" y="1200"/>
                  </a:lnTo>
                  <a:lnTo>
                    <a:pt x="693" y="1215"/>
                  </a:lnTo>
                  <a:lnTo>
                    <a:pt x="686" y="1235"/>
                  </a:lnTo>
                  <a:lnTo>
                    <a:pt x="677" y="1258"/>
                  </a:lnTo>
                  <a:lnTo>
                    <a:pt x="666" y="1285"/>
                  </a:lnTo>
                  <a:lnTo>
                    <a:pt x="653" y="1315"/>
                  </a:lnTo>
                  <a:lnTo>
                    <a:pt x="636" y="1345"/>
                  </a:lnTo>
                  <a:lnTo>
                    <a:pt x="618" y="1376"/>
                  </a:lnTo>
                  <a:lnTo>
                    <a:pt x="596" y="1406"/>
                  </a:lnTo>
                  <a:lnTo>
                    <a:pt x="571" y="1437"/>
                  </a:lnTo>
                  <a:lnTo>
                    <a:pt x="545" y="1463"/>
                  </a:lnTo>
                  <a:lnTo>
                    <a:pt x="514" y="1488"/>
                  </a:lnTo>
                  <a:lnTo>
                    <a:pt x="481" y="1508"/>
                  </a:lnTo>
                  <a:lnTo>
                    <a:pt x="447" y="1524"/>
                  </a:lnTo>
                  <a:lnTo>
                    <a:pt x="408" y="1533"/>
                  </a:lnTo>
                  <a:lnTo>
                    <a:pt x="366" y="1538"/>
                  </a:lnTo>
                  <a:lnTo>
                    <a:pt x="325" y="1535"/>
                  </a:lnTo>
                  <a:lnTo>
                    <a:pt x="288" y="1525"/>
                  </a:lnTo>
                  <a:lnTo>
                    <a:pt x="253" y="1511"/>
                  </a:lnTo>
                  <a:lnTo>
                    <a:pt x="223" y="1492"/>
                  </a:lnTo>
                  <a:lnTo>
                    <a:pt x="196" y="1468"/>
                  </a:lnTo>
                  <a:lnTo>
                    <a:pt x="176" y="1442"/>
                  </a:lnTo>
                  <a:lnTo>
                    <a:pt x="161" y="1412"/>
                  </a:lnTo>
                  <a:lnTo>
                    <a:pt x="151" y="1379"/>
                  </a:lnTo>
                  <a:lnTo>
                    <a:pt x="147" y="1344"/>
                  </a:lnTo>
                  <a:lnTo>
                    <a:pt x="151" y="1309"/>
                  </a:lnTo>
                  <a:lnTo>
                    <a:pt x="158" y="1278"/>
                  </a:lnTo>
                  <a:lnTo>
                    <a:pt x="167" y="1247"/>
                  </a:lnTo>
                  <a:lnTo>
                    <a:pt x="167" y="1247"/>
                  </a:lnTo>
                  <a:lnTo>
                    <a:pt x="310" y="881"/>
                  </a:lnTo>
                  <a:lnTo>
                    <a:pt x="326" y="841"/>
                  </a:lnTo>
                  <a:lnTo>
                    <a:pt x="342" y="808"/>
                  </a:lnTo>
                  <a:lnTo>
                    <a:pt x="353" y="779"/>
                  </a:lnTo>
                  <a:lnTo>
                    <a:pt x="361" y="754"/>
                  </a:lnTo>
                  <a:lnTo>
                    <a:pt x="369" y="732"/>
                  </a:lnTo>
                  <a:lnTo>
                    <a:pt x="373" y="714"/>
                  </a:lnTo>
                  <a:lnTo>
                    <a:pt x="378" y="697"/>
                  </a:lnTo>
                  <a:lnTo>
                    <a:pt x="380" y="682"/>
                  </a:lnTo>
                  <a:lnTo>
                    <a:pt x="382" y="667"/>
                  </a:lnTo>
                  <a:lnTo>
                    <a:pt x="382" y="651"/>
                  </a:lnTo>
                  <a:lnTo>
                    <a:pt x="380" y="624"/>
                  </a:lnTo>
                  <a:lnTo>
                    <a:pt x="375" y="603"/>
                  </a:lnTo>
                  <a:lnTo>
                    <a:pt x="366" y="588"/>
                  </a:lnTo>
                  <a:lnTo>
                    <a:pt x="355" y="578"/>
                  </a:lnTo>
                  <a:lnTo>
                    <a:pt x="342" y="571"/>
                  </a:lnTo>
                  <a:lnTo>
                    <a:pt x="325" y="570"/>
                  </a:lnTo>
                  <a:lnTo>
                    <a:pt x="299" y="573"/>
                  </a:lnTo>
                  <a:lnTo>
                    <a:pt x="272" y="580"/>
                  </a:lnTo>
                  <a:lnTo>
                    <a:pt x="246" y="593"/>
                  </a:lnTo>
                  <a:lnTo>
                    <a:pt x="220" y="611"/>
                  </a:lnTo>
                  <a:lnTo>
                    <a:pt x="194" y="636"/>
                  </a:lnTo>
                  <a:lnTo>
                    <a:pt x="169" y="665"/>
                  </a:lnTo>
                  <a:lnTo>
                    <a:pt x="144" y="703"/>
                  </a:lnTo>
                  <a:lnTo>
                    <a:pt x="122" y="745"/>
                  </a:lnTo>
                  <a:lnTo>
                    <a:pt x="101" y="794"/>
                  </a:lnTo>
                  <a:lnTo>
                    <a:pt x="82" y="851"/>
                  </a:lnTo>
                  <a:lnTo>
                    <a:pt x="78" y="864"/>
                  </a:lnTo>
                  <a:lnTo>
                    <a:pt x="73" y="874"/>
                  </a:lnTo>
                  <a:lnTo>
                    <a:pt x="67" y="881"/>
                  </a:lnTo>
                  <a:lnTo>
                    <a:pt x="55" y="885"/>
                  </a:lnTo>
                  <a:lnTo>
                    <a:pt x="40" y="886"/>
                  </a:lnTo>
                  <a:lnTo>
                    <a:pt x="33" y="885"/>
                  </a:lnTo>
                  <a:lnTo>
                    <a:pt x="25" y="885"/>
                  </a:lnTo>
                  <a:lnTo>
                    <a:pt x="17" y="882"/>
                  </a:lnTo>
                  <a:lnTo>
                    <a:pt x="8" y="877"/>
                  </a:lnTo>
                  <a:lnTo>
                    <a:pt x="2" y="869"/>
                  </a:lnTo>
                  <a:lnTo>
                    <a:pt x="0" y="855"/>
                  </a:lnTo>
                  <a:lnTo>
                    <a:pt x="2" y="845"/>
                  </a:lnTo>
                  <a:lnTo>
                    <a:pt x="4" y="830"/>
                  </a:lnTo>
                  <a:lnTo>
                    <a:pt x="11" y="810"/>
                  </a:lnTo>
                  <a:lnTo>
                    <a:pt x="20" y="786"/>
                  </a:lnTo>
                  <a:lnTo>
                    <a:pt x="32" y="759"/>
                  </a:lnTo>
                  <a:lnTo>
                    <a:pt x="46" y="730"/>
                  </a:lnTo>
                  <a:lnTo>
                    <a:pt x="62" y="700"/>
                  </a:lnTo>
                  <a:lnTo>
                    <a:pt x="82" y="669"/>
                  </a:lnTo>
                  <a:lnTo>
                    <a:pt x="104" y="639"/>
                  </a:lnTo>
                  <a:lnTo>
                    <a:pt x="129" y="610"/>
                  </a:lnTo>
                  <a:lnTo>
                    <a:pt x="156" y="582"/>
                  </a:lnTo>
                  <a:lnTo>
                    <a:pt x="187" y="559"/>
                  </a:lnTo>
                  <a:lnTo>
                    <a:pt x="220" y="538"/>
                  </a:lnTo>
                  <a:lnTo>
                    <a:pt x="256" y="523"/>
                  </a:lnTo>
                  <a:lnTo>
                    <a:pt x="295" y="513"/>
                  </a:lnTo>
                  <a:lnTo>
                    <a:pt x="336" y="509"/>
                  </a:lnTo>
                  <a:close/>
                  <a:moveTo>
                    <a:pt x="636" y="86"/>
                  </a:moveTo>
                  <a:lnTo>
                    <a:pt x="636" y="86"/>
                  </a:lnTo>
                  <a:lnTo>
                    <a:pt x="636" y="86"/>
                  </a:lnTo>
                  <a:lnTo>
                    <a:pt x="636" y="86"/>
                  </a:lnTo>
                  <a:close/>
                  <a:moveTo>
                    <a:pt x="545" y="0"/>
                  </a:moveTo>
                  <a:lnTo>
                    <a:pt x="567" y="2"/>
                  </a:lnTo>
                  <a:lnTo>
                    <a:pt x="586" y="9"/>
                  </a:lnTo>
                  <a:lnTo>
                    <a:pt x="603" y="18"/>
                  </a:lnTo>
                  <a:lnTo>
                    <a:pt x="615" y="29"/>
                  </a:lnTo>
                  <a:lnTo>
                    <a:pt x="625" y="43"/>
                  </a:lnTo>
                  <a:lnTo>
                    <a:pt x="630" y="59"/>
                  </a:lnTo>
                  <a:lnTo>
                    <a:pt x="635" y="72"/>
                  </a:lnTo>
                  <a:lnTo>
                    <a:pt x="636" y="86"/>
                  </a:lnTo>
                  <a:lnTo>
                    <a:pt x="632" y="112"/>
                  </a:lnTo>
                  <a:lnTo>
                    <a:pt x="622" y="139"/>
                  </a:lnTo>
                  <a:lnTo>
                    <a:pt x="607" y="162"/>
                  </a:lnTo>
                  <a:lnTo>
                    <a:pt x="586" y="183"/>
                  </a:lnTo>
                  <a:lnTo>
                    <a:pt x="563" y="200"/>
                  </a:lnTo>
                  <a:lnTo>
                    <a:pt x="536" y="211"/>
                  </a:lnTo>
                  <a:lnTo>
                    <a:pt x="509" y="215"/>
                  </a:lnTo>
                  <a:lnTo>
                    <a:pt x="484" y="211"/>
                  </a:lnTo>
                  <a:lnTo>
                    <a:pt x="463" y="204"/>
                  </a:lnTo>
                  <a:lnTo>
                    <a:pt x="447" y="191"/>
                  </a:lnTo>
                  <a:lnTo>
                    <a:pt x="434" y="176"/>
                  </a:lnTo>
                  <a:lnTo>
                    <a:pt x="425" y="158"/>
                  </a:lnTo>
                  <a:lnTo>
                    <a:pt x="419" y="140"/>
                  </a:lnTo>
                  <a:lnTo>
                    <a:pt x="418" y="122"/>
                  </a:lnTo>
                  <a:lnTo>
                    <a:pt x="420" y="94"/>
                  </a:lnTo>
                  <a:lnTo>
                    <a:pt x="431" y="70"/>
                  </a:lnTo>
                  <a:lnTo>
                    <a:pt x="448" y="46"/>
                  </a:lnTo>
                  <a:lnTo>
                    <a:pt x="469" y="27"/>
                  </a:lnTo>
                  <a:lnTo>
                    <a:pt x="492" y="13"/>
                  </a:lnTo>
                  <a:lnTo>
                    <a:pt x="519" y="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3018" y="5248"/>
              <a:ext cx="147" cy="354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1" y="3"/>
                </a:cxn>
                <a:cxn ang="0">
                  <a:pos x="189" y="12"/>
                </a:cxn>
                <a:cxn ang="0">
                  <a:pos x="214" y="26"/>
                </a:cxn>
                <a:cxn ang="0">
                  <a:pos x="234" y="47"/>
                </a:cxn>
                <a:cxn ang="0">
                  <a:pos x="252" y="70"/>
                </a:cxn>
                <a:cxn ang="0">
                  <a:pos x="268" y="99"/>
                </a:cxn>
                <a:cxn ang="0">
                  <a:pos x="279" y="132"/>
                </a:cxn>
                <a:cxn ang="0">
                  <a:pos x="287" y="168"/>
                </a:cxn>
                <a:cxn ang="0">
                  <a:pos x="293" y="207"/>
                </a:cxn>
                <a:cxn ang="0">
                  <a:pos x="294" y="249"/>
                </a:cxn>
                <a:cxn ang="0">
                  <a:pos x="291" y="307"/>
                </a:cxn>
                <a:cxn ang="0">
                  <a:pos x="283" y="361"/>
                </a:cxn>
                <a:cxn ang="0">
                  <a:pos x="270" y="412"/>
                </a:cxn>
                <a:cxn ang="0">
                  <a:pos x="254" y="460"/>
                </a:cxn>
                <a:cxn ang="0">
                  <a:pos x="234" y="504"/>
                </a:cxn>
                <a:cxn ang="0">
                  <a:pos x="214" y="544"/>
                </a:cxn>
                <a:cxn ang="0">
                  <a:pos x="192" y="582"/>
                </a:cxn>
                <a:cxn ang="0">
                  <a:pos x="168" y="613"/>
                </a:cxn>
                <a:cxn ang="0">
                  <a:pos x="146" y="641"/>
                </a:cxn>
                <a:cxn ang="0">
                  <a:pos x="124" y="665"/>
                </a:cxn>
                <a:cxn ang="0">
                  <a:pos x="105" y="683"/>
                </a:cxn>
                <a:cxn ang="0">
                  <a:pos x="88" y="696"/>
                </a:cxn>
                <a:cxn ang="0">
                  <a:pos x="74" y="705"/>
                </a:cxn>
                <a:cxn ang="0">
                  <a:pos x="64" y="707"/>
                </a:cxn>
                <a:cxn ang="0">
                  <a:pos x="51" y="702"/>
                </a:cxn>
                <a:cxn ang="0">
                  <a:pos x="40" y="691"/>
                </a:cxn>
                <a:cxn ang="0">
                  <a:pos x="34" y="677"/>
                </a:cxn>
                <a:cxn ang="0">
                  <a:pos x="35" y="665"/>
                </a:cxn>
                <a:cxn ang="0">
                  <a:pos x="41" y="655"/>
                </a:cxn>
                <a:cxn ang="0">
                  <a:pos x="49" y="645"/>
                </a:cxn>
                <a:cxn ang="0">
                  <a:pos x="98" y="597"/>
                </a:cxn>
                <a:cxn ang="0">
                  <a:pos x="136" y="549"/>
                </a:cxn>
                <a:cxn ang="0">
                  <a:pos x="165" y="500"/>
                </a:cxn>
                <a:cxn ang="0">
                  <a:pos x="189" y="453"/>
                </a:cxn>
                <a:cxn ang="0">
                  <a:pos x="205" y="406"/>
                </a:cxn>
                <a:cxn ang="0">
                  <a:pos x="217" y="361"/>
                </a:cxn>
                <a:cxn ang="0">
                  <a:pos x="223" y="315"/>
                </a:cxn>
                <a:cxn ang="0">
                  <a:pos x="228" y="272"/>
                </a:cxn>
                <a:cxn ang="0">
                  <a:pos x="228" y="228"/>
                </a:cxn>
                <a:cxn ang="0">
                  <a:pos x="228" y="228"/>
                </a:cxn>
                <a:cxn ang="0">
                  <a:pos x="225" y="231"/>
                </a:cxn>
                <a:cxn ang="0">
                  <a:pos x="219" y="236"/>
                </a:cxn>
                <a:cxn ang="0">
                  <a:pos x="208" y="243"/>
                </a:cxn>
                <a:cxn ang="0">
                  <a:pos x="194" y="250"/>
                </a:cxn>
                <a:cxn ang="0">
                  <a:pos x="176" y="257"/>
                </a:cxn>
                <a:cxn ang="0">
                  <a:pos x="157" y="262"/>
                </a:cxn>
                <a:cxn ang="0">
                  <a:pos x="136" y="264"/>
                </a:cxn>
                <a:cxn ang="0">
                  <a:pos x="103" y="261"/>
                </a:cxn>
                <a:cxn ang="0">
                  <a:pos x="74" y="250"/>
                </a:cxn>
                <a:cxn ang="0">
                  <a:pos x="48" y="235"/>
                </a:cxn>
                <a:cxn ang="0">
                  <a:pos x="27" y="214"/>
                </a:cxn>
                <a:cxn ang="0">
                  <a:pos x="12" y="189"/>
                </a:cxn>
                <a:cxn ang="0">
                  <a:pos x="2" y="161"/>
                </a:cxn>
                <a:cxn ang="0">
                  <a:pos x="0" y="131"/>
                </a:cxn>
                <a:cxn ang="0">
                  <a:pos x="2" y="102"/>
                </a:cxn>
                <a:cxn ang="0">
                  <a:pos x="12" y="74"/>
                </a:cxn>
                <a:cxn ang="0">
                  <a:pos x="27" y="50"/>
                </a:cxn>
                <a:cxn ang="0">
                  <a:pos x="47" y="29"/>
                </a:cxn>
                <a:cxn ang="0">
                  <a:pos x="71" y="14"/>
                </a:cxn>
                <a:cxn ang="0">
                  <a:pos x="100" y="3"/>
                </a:cxn>
                <a:cxn ang="0">
                  <a:pos x="131" y="0"/>
                </a:cxn>
              </a:cxnLst>
              <a:rect l="0" t="0" r="r" b="b"/>
              <a:pathLst>
                <a:path w="294" h="707">
                  <a:moveTo>
                    <a:pt x="131" y="0"/>
                  </a:moveTo>
                  <a:lnTo>
                    <a:pt x="161" y="3"/>
                  </a:lnTo>
                  <a:lnTo>
                    <a:pt x="189" y="12"/>
                  </a:lnTo>
                  <a:lnTo>
                    <a:pt x="214" y="26"/>
                  </a:lnTo>
                  <a:lnTo>
                    <a:pt x="234" y="47"/>
                  </a:lnTo>
                  <a:lnTo>
                    <a:pt x="252" y="70"/>
                  </a:lnTo>
                  <a:lnTo>
                    <a:pt x="268" y="99"/>
                  </a:lnTo>
                  <a:lnTo>
                    <a:pt x="279" y="132"/>
                  </a:lnTo>
                  <a:lnTo>
                    <a:pt x="287" y="168"/>
                  </a:lnTo>
                  <a:lnTo>
                    <a:pt x="293" y="207"/>
                  </a:lnTo>
                  <a:lnTo>
                    <a:pt x="294" y="249"/>
                  </a:lnTo>
                  <a:lnTo>
                    <a:pt x="291" y="307"/>
                  </a:lnTo>
                  <a:lnTo>
                    <a:pt x="283" y="361"/>
                  </a:lnTo>
                  <a:lnTo>
                    <a:pt x="270" y="412"/>
                  </a:lnTo>
                  <a:lnTo>
                    <a:pt x="254" y="460"/>
                  </a:lnTo>
                  <a:lnTo>
                    <a:pt x="234" y="504"/>
                  </a:lnTo>
                  <a:lnTo>
                    <a:pt x="214" y="544"/>
                  </a:lnTo>
                  <a:lnTo>
                    <a:pt x="192" y="582"/>
                  </a:lnTo>
                  <a:lnTo>
                    <a:pt x="168" y="613"/>
                  </a:lnTo>
                  <a:lnTo>
                    <a:pt x="146" y="641"/>
                  </a:lnTo>
                  <a:lnTo>
                    <a:pt x="124" y="665"/>
                  </a:lnTo>
                  <a:lnTo>
                    <a:pt x="105" y="683"/>
                  </a:lnTo>
                  <a:lnTo>
                    <a:pt x="88" y="696"/>
                  </a:lnTo>
                  <a:lnTo>
                    <a:pt x="74" y="705"/>
                  </a:lnTo>
                  <a:lnTo>
                    <a:pt x="64" y="707"/>
                  </a:lnTo>
                  <a:lnTo>
                    <a:pt x="51" y="702"/>
                  </a:lnTo>
                  <a:lnTo>
                    <a:pt x="40" y="691"/>
                  </a:lnTo>
                  <a:lnTo>
                    <a:pt x="34" y="677"/>
                  </a:lnTo>
                  <a:lnTo>
                    <a:pt x="35" y="665"/>
                  </a:lnTo>
                  <a:lnTo>
                    <a:pt x="41" y="655"/>
                  </a:lnTo>
                  <a:lnTo>
                    <a:pt x="49" y="645"/>
                  </a:lnTo>
                  <a:lnTo>
                    <a:pt x="98" y="597"/>
                  </a:lnTo>
                  <a:lnTo>
                    <a:pt x="136" y="549"/>
                  </a:lnTo>
                  <a:lnTo>
                    <a:pt x="165" y="500"/>
                  </a:lnTo>
                  <a:lnTo>
                    <a:pt x="189" y="453"/>
                  </a:lnTo>
                  <a:lnTo>
                    <a:pt x="205" y="406"/>
                  </a:lnTo>
                  <a:lnTo>
                    <a:pt x="217" y="361"/>
                  </a:lnTo>
                  <a:lnTo>
                    <a:pt x="223" y="315"/>
                  </a:lnTo>
                  <a:lnTo>
                    <a:pt x="228" y="272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5" y="231"/>
                  </a:lnTo>
                  <a:lnTo>
                    <a:pt x="219" y="236"/>
                  </a:lnTo>
                  <a:lnTo>
                    <a:pt x="208" y="243"/>
                  </a:lnTo>
                  <a:lnTo>
                    <a:pt x="194" y="250"/>
                  </a:lnTo>
                  <a:lnTo>
                    <a:pt x="176" y="257"/>
                  </a:lnTo>
                  <a:lnTo>
                    <a:pt x="157" y="262"/>
                  </a:lnTo>
                  <a:lnTo>
                    <a:pt x="136" y="264"/>
                  </a:lnTo>
                  <a:lnTo>
                    <a:pt x="103" y="261"/>
                  </a:lnTo>
                  <a:lnTo>
                    <a:pt x="74" y="250"/>
                  </a:lnTo>
                  <a:lnTo>
                    <a:pt x="48" y="235"/>
                  </a:lnTo>
                  <a:lnTo>
                    <a:pt x="27" y="214"/>
                  </a:lnTo>
                  <a:lnTo>
                    <a:pt x="12" y="189"/>
                  </a:lnTo>
                  <a:lnTo>
                    <a:pt x="2" y="161"/>
                  </a:lnTo>
                  <a:lnTo>
                    <a:pt x="0" y="131"/>
                  </a:lnTo>
                  <a:lnTo>
                    <a:pt x="2" y="102"/>
                  </a:lnTo>
                  <a:lnTo>
                    <a:pt x="12" y="74"/>
                  </a:lnTo>
                  <a:lnTo>
                    <a:pt x="27" y="50"/>
                  </a:lnTo>
                  <a:lnTo>
                    <a:pt x="47" y="29"/>
                  </a:lnTo>
                  <a:lnTo>
                    <a:pt x="71" y="14"/>
                  </a:lnTo>
                  <a:lnTo>
                    <a:pt x="100" y="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7" name="Freeform 11"/>
            <p:cNvSpPr>
              <a:spLocks noEditPoints="1"/>
            </p:cNvSpPr>
            <p:nvPr/>
          </p:nvSpPr>
          <p:spPr bwMode="auto">
            <a:xfrm>
              <a:off x="3281" y="4622"/>
              <a:ext cx="504" cy="993"/>
            </a:xfrm>
            <a:custGeom>
              <a:avLst/>
              <a:gdLst/>
              <a:ahLst/>
              <a:cxnLst>
                <a:cxn ang="0">
                  <a:pos x="763" y="522"/>
                </a:cxn>
                <a:cxn ang="0">
                  <a:pos x="864" y="581"/>
                </a:cxn>
                <a:cxn ang="0">
                  <a:pos x="917" y="682"/>
                </a:cxn>
                <a:cxn ang="0">
                  <a:pos x="918" y="768"/>
                </a:cxn>
                <a:cxn ang="0">
                  <a:pos x="702" y="1625"/>
                </a:cxn>
                <a:cxn ang="0">
                  <a:pos x="639" y="1770"/>
                </a:cxn>
                <a:cxn ang="0">
                  <a:pos x="545" y="1872"/>
                </a:cxn>
                <a:cxn ang="0">
                  <a:pos x="434" y="1938"/>
                </a:cxn>
                <a:cxn ang="0">
                  <a:pos x="324" y="1974"/>
                </a:cxn>
                <a:cxn ang="0">
                  <a:pos x="228" y="1985"/>
                </a:cxn>
                <a:cxn ang="0">
                  <a:pos x="108" y="1967"/>
                </a:cxn>
                <a:cxn ang="0">
                  <a:pos x="29" y="1916"/>
                </a:cxn>
                <a:cxn ang="0">
                  <a:pos x="0" y="1837"/>
                </a:cxn>
                <a:cxn ang="0">
                  <a:pos x="29" y="1756"/>
                </a:cxn>
                <a:cxn ang="0">
                  <a:pos x="102" y="1709"/>
                </a:cxn>
                <a:cxn ang="0">
                  <a:pos x="169" y="1713"/>
                </a:cxn>
                <a:cxn ang="0">
                  <a:pos x="209" y="1750"/>
                </a:cxn>
                <a:cxn ang="0">
                  <a:pos x="217" y="1807"/>
                </a:cxn>
                <a:cxn ang="0">
                  <a:pos x="198" y="1860"/>
                </a:cxn>
                <a:cxn ang="0">
                  <a:pos x="143" y="1904"/>
                </a:cxn>
                <a:cxn ang="0">
                  <a:pos x="224" y="1919"/>
                </a:cxn>
                <a:cxn ang="0">
                  <a:pos x="353" y="1879"/>
                </a:cxn>
                <a:cxn ang="0">
                  <a:pos x="458" y="1775"/>
                </a:cxn>
                <a:cxn ang="0">
                  <a:pos x="518" y="1629"/>
                </a:cxn>
                <a:cxn ang="0">
                  <a:pos x="744" y="740"/>
                </a:cxn>
                <a:cxn ang="0">
                  <a:pos x="748" y="682"/>
                </a:cxn>
                <a:cxn ang="0">
                  <a:pos x="735" y="609"/>
                </a:cxn>
                <a:cxn ang="0">
                  <a:pos x="694" y="573"/>
                </a:cxn>
                <a:cxn ang="0">
                  <a:pos x="592" y="587"/>
                </a:cxn>
                <a:cxn ang="0">
                  <a:pos x="485" y="658"/>
                </a:cxn>
                <a:cxn ang="0">
                  <a:pos x="401" y="766"/>
                </a:cxn>
                <a:cxn ang="0">
                  <a:pos x="353" y="863"/>
                </a:cxn>
                <a:cxn ang="0">
                  <a:pos x="329" y="885"/>
                </a:cxn>
                <a:cxn ang="0">
                  <a:pos x="300" y="885"/>
                </a:cxn>
                <a:cxn ang="0">
                  <a:pos x="277" y="869"/>
                </a:cxn>
                <a:cxn ang="0">
                  <a:pos x="282" y="831"/>
                </a:cxn>
                <a:cxn ang="0">
                  <a:pos x="317" y="762"/>
                </a:cxn>
                <a:cxn ang="0">
                  <a:pos x="380" y="671"/>
                </a:cxn>
                <a:cxn ang="0">
                  <a:pos x="470" y="584"/>
                </a:cxn>
                <a:cxn ang="0">
                  <a:pos x="586" y="523"/>
                </a:cxn>
                <a:cxn ang="0">
                  <a:pos x="917" y="0"/>
                </a:cxn>
                <a:cxn ang="0">
                  <a:pos x="977" y="21"/>
                </a:cxn>
                <a:cxn ang="0">
                  <a:pos x="1006" y="70"/>
                </a:cxn>
                <a:cxn ang="0">
                  <a:pos x="1004" y="115"/>
                </a:cxn>
                <a:cxn ang="0">
                  <a:pos x="957" y="184"/>
                </a:cxn>
                <a:cxn ang="0">
                  <a:pos x="881" y="215"/>
                </a:cxn>
                <a:cxn ang="0">
                  <a:pos x="823" y="195"/>
                </a:cxn>
                <a:cxn ang="0">
                  <a:pos x="794" y="154"/>
                </a:cxn>
                <a:cxn ang="0">
                  <a:pos x="792" y="96"/>
                </a:cxn>
                <a:cxn ang="0">
                  <a:pos x="838" y="29"/>
                </a:cxn>
                <a:cxn ang="0">
                  <a:pos x="917" y="0"/>
                </a:cxn>
              </a:cxnLst>
              <a:rect l="0" t="0" r="r" b="b"/>
              <a:pathLst>
                <a:path w="1008" h="1985">
                  <a:moveTo>
                    <a:pt x="676" y="509"/>
                  </a:moveTo>
                  <a:lnTo>
                    <a:pt x="722" y="512"/>
                  </a:lnTo>
                  <a:lnTo>
                    <a:pt x="763" y="522"/>
                  </a:lnTo>
                  <a:lnTo>
                    <a:pt x="802" y="537"/>
                  </a:lnTo>
                  <a:lnTo>
                    <a:pt x="835" y="556"/>
                  </a:lnTo>
                  <a:lnTo>
                    <a:pt x="864" y="581"/>
                  </a:lnTo>
                  <a:lnTo>
                    <a:pt x="889" y="611"/>
                  </a:lnTo>
                  <a:lnTo>
                    <a:pt x="906" y="645"/>
                  </a:lnTo>
                  <a:lnTo>
                    <a:pt x="917" y="682"/>
                  </a:lnTo>
                  <a:lnTo>
                    <a:pt x="921" y="723"/>
                  </a:lnTo>
                  <a:lnTo>
                    <a:pt x="921" y="747"/>
                  </a:lnTo>
                  <a:lnTo>
                    <a:pt x="918" y="768"/>
                  </a:lnTo>
                  <a:lnTo>
                    <a:pt x="915" y="786"/>
                  </a:lnTo>
                  <a:lnTo>
                    <a:pt x="911" y="805"/>
                  </a:lnTo>
                  <a:lnTo>
                    <a:pt x="702" y="1625"/>
                  </a:lnTo>
                  <a:lnTo>
                    <a:pt x="686" y="1677"/>
                  </a:lnTo>
                  <a:lnTo>
                    <a:pt x="664" y="1725"/>
                  </a:lnTo>
                  <a:lnTo>
                    <a:pt x="639" y="1770"/>
                  </a:lnTo>
                  <a:lnTo>
                    <a:pt x="610" y="1808"/>
                  </a:lnTo>
                  <a:lnTo>
                    <a:pt x="578" y="1842"/>
                  </a:lnTo>
                  <a:lnTo>
                    <a:pt x="545" y="1872"/>
                  </a:lnTo>
                  <a:lnTo>
                    <a:pt x="509" y="1898"/>
                  </a:lnTo>
                  <a:lnTo>
                    <a:pt x="471" y="1920"/>
                  </a:lnTo>
                  <a:lnTo>
                    <a:pt x="434" y="1938"/>
                  </a:lnTo>
                  <a:lnTo>
                    <a:pt x="397" y="1954"/>
                  </a:lnTo>
                  <a:lnTo>
                    <a:pt x="360" y="1966"/>
                  </a:lnTo>
                  <a:lnTo>
                    <a:pt x="324" y="1974"/>
                  </a:lnTo>
                  <a:lnTo>
                    <a:pt x="290" y="1981"/>
                  </a:lnTo>
                  <a:lnTo>
                    <a:pt x="257" y="1984"/>
                  </a:lnTo>
                  <a:lnTo>
                    <a:pt x="228" y="1985"/>
                  </a:lnTo>
                  <a:lnTo>
                    <a:pt x="185" y="1984"/>
                  </a:lnTo>
                  <a:lnTo>
                    <a:pt x="144" y="1977"/>
                  </a:lnTo>
                  <a:lnTo>
                    <a:pt x="108" y="1967"/>
                  </a:lnTo>
                  <a:lnTo>
                    <a:pt x="76" y="1954"/>
                  </a:lnTo>
                  <a:lnTo>
                    <a:pt x="50" y="1937"/>
                  </a:lnTo>
                  <a:lnTo>
                    <a:pt x="29" y="1916"/>
                  </a:lnTo>
                  <a:lnTo>
                    <a:pt x="13" y="1894"/>
                  </a:lnTo>
                  <a:lnTo>
                    <a:pt x="3" y="1866"/>
                  </a:lnTo>
                  <a:lnTo>
                    <a:pt x="0" y="1837"/>
                  </a:lnTo>
                  <a:lnTo>
                    <a:pt x="3" y="1808"/>
                  </a:lnTo>
                  <a:lnTo>
                    <a:pt x="14" y="1781"/>
                  </a:lnTo>
                  <a:lnTo>
                    <a:pt x="29" y="1756"/>
                  </a:lnTo>
                  <a:lnTo>
                    <a:pt x="50" y="1735"/>
                  </a:lnTo>
                  <a:lnTo>
                    <a:pt x="75" y="1720"/>
                  </a:lnTo>
                  <a:lnTo>
                    <a:pt x="102" y="1709"/>
                  </a:lnTo>
                  <a:lnTo>
                    <a:pt x="131" y="1706"/>
                  </a:lnTo>
                  <a:lnTo>
                    <a:pt x="151" y="1708"/>
                  </a:lnTo>
                  <a:lnTo>
                    <a:pt x="169" y="1713"/>
                  </a:lnTo>
                  <a:lnTo>
                    <a:pt x="185" y="1721"/>
                  </a:lnTo>
                  <a:lnTo>
                    <a:pt x="199" y="1735"/>
                  </a:lnTo>
                  <a:lnTo>
                    <a:pt x="209" y="1750"/>
                  </a:lnTo>
                  <a:lnTo>
                    <a:pt x="216" y="1770"/>
                  </a:lnTo>
                  <a:lnTo>
                    <a:pt x="219" y="1792"/>
                  </a:lnTo>
                  <a:lnTo>
                    <a:pt x="217" y="1807"/>
                  </a:lnTo>
                  <a:lnTo>
                    <a:pt x="214" y="1824"/>
                  </a:lnTo>
                  <a:lnTo>
                    <a:pt x="207" y="1842"/>
                  </a:lnTo>
                  <a:lnTo>
                    <a:pt x="198" y="1860"/>
                  </a:lnTo>
                  <a:lnTo>
                    <a:pt x="184" y="1876"/>
                  </a:lnTo>
                  <a:lnTo>
                    <a:pt x="166" y="1891"/>
                  </a:lnTo>
                  <a:lnTo>
                    <a:pt x="143" y="1904"/>
                  </a:lnTo>
                  <a:lnTo>
                    <a:pt x="167" y="1912"/>
                  </a:lnTo>
                  <a:lnTo>
                    <a:pt x="195" y="1918"/>
                  </a:lnTo>
                  <a:lnTo>
                    <a:pt x="224" y="1919"/>
                  </a:lnTo>
                  <a:lnTo>
                    <a:pt x="268" y="1915"/>
                  </a:lnTo>
                  <a:lnTo>
                    <a:pt x="313" y="1901"/>
                  </a:lnTo>
                  <a:lnTo>
                    <a:pt x="353" y="1879"/>
                  </a:lnTo>
                  <a:lnTo>
                    <a:pt x="391" y="1850"/>
                  </a:lnTo>
                  <a:lnTo>
                    <a:pt x="426" y="1815"/>
                  </a:lnTo>
                  <a:lnTo>
                    <a:pt x="458" y="1775"/>
                  </a:lnTo>
                  <a:lnTo>
                    <a:pt x="483" y="1730"/>
                  </a:lnTo>
                  <a:lnTo>
                    <a:pt x="505" y="1681"/>
                  </a:lnTo>
                  <a:lnTo>
                    <a:pt x="518" y="1629"/>
                  </a:lnTo>
                  <a:lnTo>
                    <a:pt x="518" y="1629"/>
                  </a:lnTo>
                  <a:lnTo>
                    <a:pt x="742" y="754"/>
                  </a:lnTo>
                  <a:lnTo>
                    <a:pt x="744" y="740"/>
                  </a:lnTo>
                  <a:lnTo>
                    <a:pt x="745" y="722"/>
                  </a:lnTo>
                  <a:lnTo>
                    <a:pt x="748" y="703"/>
                  </a:lnTo>
                  <a:lnTo>
                    <a:pt x="748" y="682"/>
                  </a:lnTo>
                  <a:lnTo>
                    <a:pt x="747" y="654"/>
                  </a:lnTo>
                  <a:lnTo>
                    <a:pt x="742" y="629"/>
                  </a:lnTo>
                  <a:lnTo>
                    <a:pt x="735" y="609"/>
                  </a:lnTo>
                  <a:lnTo>
                    <a:pt x="726" y="592"/>
                  </a:lnTo>
                  <a:lnTo>
                    <a:pt x="711" y="580"/>
                  </a:lnTo>
                  <a:lnTo>
                    <a:pt x="694" y="573"/>
                  </a:lnTo>
                  <a:lnTo>
                    <a:pt x="672" y="570"/>
                  </a:lnTo>
                  <a:lnTo>
                    <a:pt x="630" y="574"/>
                  </a:lnTo>
                  <a:lnTo>
                    <a:pt x="592" y="587"/>
                  </a:lnTo>
                  <a:lnTo>
                    <a:pt x="554" y="604"/>
                  </a:lnTo>
                  <a:lnTo>
                    <a:pt x="518" y="629"/>
                  </a:lnTo>
                  <a:lnTo>
                    <a:pt x="485" y="658"/>
                  </a:lnTo>
                  <a:lnTo>
                    <a:pt x="455" y="692"/>
                  </a:lnTo>
                  <a:lnTo>
                    <a:pt x="427" y="728"/>
                  </a:lnTo>
                  <a:lnTo>
                    <a:pt x="401" y="766"/>
                  </a:lnTo>
                  <a:lnTo>
                    <a:pt x="380" y="805"/>
                  </a:lnTo>
                  <a:lnTo>
                    <a:pt x="361" y="845"/>
                  </a:lnTo>
                  <a:lnTo>
                    <a:pt x="353" y="863"/>
                  </a:lnTo>
                  <a:lnTo>
                    <a:pt x="346" y="875"/>
                  </a:lnTo>
                  <a:lnTo>
                    <a:pt x="337" y="882"/>
                  </a:lnTo>
                  <a:lnTo>
                    <a:pt x="329" y="885"/>
                  </a:lnTo>
                  <a:lnTo>
                    <a:pt x="315" y="886"/>
                  </a:lnTo>
                  <a:lnTo>
                    <a:pt x="308" y="885"/>
                  </a:lnTo>
                  <a:lnTo>
                    <a:pt x="300" y="885"/>
                  </a:lnTo>
                  <a:lnTo>
                    <a:pt x="292" y="882"/>
                  </a:lnTo>
                  <a:lnTo>
                    <a:pt x="284" y="877"/>
                  </a:lnTo>
                  <a:lnTo>
                    <a:pt x="277" y="869"/>
                  </a:lnTo>
                  <a:lnTo>
                    <a:pt x="275" y="855"/>
                  </a:lnTo>
                  <a:lnTo>
                    <a:pt x="277" y="846"/>
                  </a:lnTo>
                  <a:lnTo>
                    <a:pt x="282" y="831"/>
                  </a:lnTo>
                  <a:lnTo>
                    <a:pt x="290" y="812"/>
                  </a:lnTo>
                  <a:lnTo>
                    <a:pt x="301" y="788"/>
                  </a:lnTo>
                  <a:lnTo>
                    <a:pt x="317" y="762"/>
                  </a:lnTo>
                  <a:lnTo>
                    <a:pt x="335" y="733"/>
                  </a:lnTo>
                  <a:lnTo>
                    <a:pt x="355" y="703"/>
                  </a:lnTo>
                  <a:lnTo>
                    <a:pt x="380" y="671"/>
                  </a:lnTo>
                  <a:lnTo>
                    <a:pt x="408" y="640"/>
                  </a:lnTo>
                  <a:lnTo>
                    <a:pt x="438" y="611"/>
                  </a:lnTo>
                  <a:lnTo>
                    <a:pt x="470" y="584"/>
                  </a:lnTo>
                  <a:lnTo>
                    <a:pt x="506" y="559"/>
                  </a:lnTo>
                  <a:lnTo>
                    <a:pt x="545" y="538"/>
                  </a:lnTo>
                  <a:lnTo>
                    <a:pt x="586" y="523"/>
                  </a:lnTo>
                  <a:lnTo>
                    <a:pt x="630" y="513"/>
                  </a:lnTo>
                  <a:lnTo>
                    <a:pt x="676" y="509"/>
                  </a:lnTo>
                  <a:close/>
                  <a:moveTo>
                    <a:pt x="917" y="0"/>
                  </a:moveTo>
                  <a:lnTo>
                    <a:pt x="940" y="3"/>
                  </a:lnTo>
                  <a:lnTo>
                    <a:pt x="961" y="10"/>
                  </a:lnTo>
                  <a:lnTo>
                    <a:pt x="977" y="21"/>
                  </a:lnTo>
                  <a:lnTo>
                    <a:pt x="991" y="35"/>
                  </a:lnTo>
                  <a:lnTo>
                    <a:pt x="1001" y="52"/>
                  </a:lnTo>
                  <a:lnTo>
                    <a:pt x="1006" y="70"/>
                  </a:lnTo>
                  <a:lnTo>
                    <a:pt x="1008" y="86"/>
                  </a:lnTo>
                  <a:lnTo>
                    <a:pt x="1008" y="86"/>
                  </a:lnTo>
                  <a:lnTo>
                    <a:pt x="1004" y="115"/>
                  </a:lnTo>
                  <a:lnTo>
                    <a:pt x="993" y="141"/>
                  </a:lnTo>
                  <a:lnTo>
                    <a:pt x="977" y="165"/>
                  </a:lnTo>
                  <a:lnTo>
                    <a:pt x="957" y="184"/>
                  </a:lnTo>
                  <a:lnTo>
                    <a:pt x="932" y="201"/>
                  </a:lnTo>
                  <a:lnTo>
                    <a:pt x="907" y="211"/>
                  </a:lnTo>
                  <a:lnTo>
                    <a:pt x="881" y="215"/>
                  </a:lnTo>
                  <a:lnTo>
                    <a:pt x="857" y="212"/>
                  </a:lnTo>
                  <a:lnTo>
                    <a:pt x="838" y="205"/>
                  </a:lnTo>
                  <a:lnTo>
                    <a:pt x="823" y="195"/>
                  </a:lnTo>
                  <a:lnTo>
                    <a:pt x="810" y="183"/>
                  </a:lnTo>
                  <a:lnTo>
                    <a:pt x="800" y="169"/>
                  </a:lnTo>
                  <a:lnTo>
                    <a:pt x="794" y="154"/>
                  </a:lnTo>
                  <a:lnTo>
                    <a:pt x="789" y="137"/>
                  </a:lnTo>
                  <a:lnTo>
                    <a:pt x="789" y="122"/>
                  </a:lnTo>
                  <a:lnTo>
                    <a:pt x="792" y="96"/>
                  </a:lnTo>
                  <a:lnTo>
                    <a:pt x="802" y="71"/>
                  </a:lnTo>
                  <a:lnTo>
                    <a:pt x="818" y="49"/>
                  </a:lnTo>
                  <a:lnTo>
                    <a:pt x="838" y="29"/>
                  </a:lnTo>
                  <a:lnTo>
                    <a:pt x="861" y="14"/>
                  </a:lnTo>
                  <a:lnTo>
                    <a:pt x="888" y="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30" name="Group 1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990600" y="838200"/>
            <a:ext cx="558910" cy="495300"/>
            <a:chOff x="1658" y="669"/>
            <a:chExt cx="2223" cy="1970"/>
          </a:xfrm>
        </p:grpSpPr>
        <p:sp>
          <p:nvSpPr>
            <p:cNvPr id="9232" name="Freeform 16"/>
            <p:cNvSpPr>
              <a:spLocks noEditPoints="1"/>
            </p:cNvSpPr>
            <p:nvPr/>
          </p:nvSpPr>
          <p:spPr bwMode="auto">
            <a:xfrm>
              <a:off x="1658" y="833"/>
              <a:ext cx="850" cy="1453"/>
            </a:xfrm>
            <a:custGeom>
              <a:avLst/>
              <a:gdLst/>
              <a:ahLst/>
              <a:cxnLst>
                <a:cxn ang="0">
                  <a:pos x="797" y="2204"/>
                </a:cxn>
                <a:cxn ang="0">
                  <a:pos x="1062" y="2103"/>
                </a:cxn>
                <a:cxn ang="0">
                  <a:pos x="1266" y="1925"/>
                </a:cxn>
                <a:cxn ang="0">
                  <a:pos x="1405" y="1698"/>
                </a:cxn>
                <a:cxn ang="0">
                  <a:pos x="1477" y="1451"/>
                </a:cxn>
                <a:cxn ang="0">
                  <a:pos x="1474" y="1215"/>
                </a:cxn>
                <a:cxn ang="0">
                  <a:pos x="1394" y="1038"/>
                </a:cxn>
                <a:cxn ang="0">
                  <a:pos x="1249" y="926"/>
                </a:cxn>
                <a:cxn ang="0">
                  <a:pos x="1058" y="880"/>
                </a:cxn>
                <a:cxn ang="0">
                  <a:pos x="897" y="891"/>
                </a:cxn>
                <a:cxn ang="0">
                  <a:pos x="634" y="992"/>
                </a:cxn>
                <a:cxn ang="0">
                  <a:pos x="432" y="1169"/>
                </a:cxn>
                <a:cxn ang="0">
                  <a:pos x="293" y="1394"/>
                </a:cxn>
                <a:cxn ang="0">
                  <a:pos x="222" y="1642"/>
                </a:cxn>
                <a:cxn ang="0">
                  <a:pos x="223" y="1877"/>
                </a:cxn>
                <a:cxn ang="0">
                  <a:pos x="295" y="2047"/>
                </a:cxn>
                <a:cxn ang="0">
                  <a:pos x="418" y="2153"/>
                </a:cxn>
                <a:cxn ang="0">
                  <a:pos x="565" y="2206"/>
                </a:cxn>
                <a:cxn ang="0">
                  <a:pos x="1231" y="0"/>
                </a:cxn>
                <a:cxn ang="0">
                  <a:pos x="1264" y="18"/>
                </a:cxn>
                <a:cxn ang="0">
                  <a:pos x="1266" y="37"/>
                </a:cxn>
                <a:cxn ang="0">
                  <a:pos x="1256" y="76"/>
                </a:cxn>
                <a:cxn ang="0">
                  <a:pos x="1217" y="830"/>
                </a:cxn>
                <a:cxn ang="0">
                  <a:pos x="1438" y="920"/>
                </a:cxn>
                <a:cxn ang="0">
                  <a:pos x="1588" y="1057"/>
                </a:cxn>
                <a:cxn ang="0">
                  <a:pos x="1672" y="1221"/>
                </a:cxn>
                <a:cxn ang="0">
                  <a:pos x="1700" y="1394"/>
                </a:cxn>
                <a:cxn ang="0">
                  <a:pos x="1626" y="1697"/>
                </a:cxn>
                <a:cxn ang="0">
                  <a:pos x="1432" y="1966"/>
                </a:cxn>
                <a:cxn ang="0">
                  <a:pos x="1144" y="2171"/>
                </a:cxn>
                <a:cxn ang="0">
                  <a:pos x="798" y="2277"/>
                </a:cxn>
                <a:cxn ang="0">
                  <a:pos x="576" y="2803"/>
                </a:cxn>
                <a:cxn ang="0">
                  <a:pos x="555" y="2880"/>
                </a:cxn>
                <a:cxn ang="0">
                  <a:pos x="529" y="2906"/>
                </a:cxn>
                <a:cxn ang="0">
                  <a:pos x="490" y="2902"/>
                </a:cxn>
                <a:cxn ang="0">
                  <a:pos x="479" y="2864"/>
                </a:cxn>
                <a:cxn ang="0">
                  <a:pos x="503" y="2764"/>
                </a:cxn>
                <a:cxn ang="0">
                  <a:pos x="550" y="2586"/>
                </a:cxn>
                <a:cxn ang="0">
                  <a:pos x="544" y="2277"/>
                </a:cxn>
                <a:cxn ang="0">
                  <a:pos x="284" y="2190"/>
                </a:cxn>
                <a:cxn ang="0">
                  <a:pos x="105" y="2030"/>
                </a:cxn>
                <a:cxn ang="0">
                  <a:pos x="11" y="1819"/>
                </a:cxn>
                <a:cxn ang="0">
                  <a:pos x="19" y="1545"/>
                </a:cxn>
                <a:cxn ang="0">
                  <a:pos x="158" y="1253"/>
                </a:cxn>
                <a:cxn ang="0">
                  <a:pos x="406" y="1014"/>
                </a:cxn>
                <a:cxn ang="0">
                  <a:pos x="725" y="855"/>
                </a:cxn>
                <a:cxn ang="0">
                  <a:pos x="1180" y="60"/>
                </a:cxn>
                <a:cxn ang="0">
                  <a:pos x="1205" y="4"/>
                </a:cxn>
              </a:cxnLst>
              <a:rect l="0" t="0" r="r" b="b"/>
              <a:pathLst>
                <a:path w="1700" h="2906">
                  <a:moveTo>
                    <a:pt x="1058" y="880"/>
                  </a:moveTo>
                  <a:lnTo>
                    <a:pt x="1058" y="880"/>
                  </a:lnTo>
                  <a:lnTo>
                    <a:pt x="722" y="2214"/>
                  </a:lnTo>
                  <a:lnTo>
                    <a:pt x="797" y="2204"/>
                  </a:lnTo>
                  <a:lnTo>
                    <a:pt x="869" y="2188"/>
                  </a:lnTo>
                  <a:lnTo>
                    <a:pt x="937" y="2166"/>
                  </a:lnTo>
                  <a:lnTo>
                    <a:pt x="1002" y="2137"/>
                  </a:lnTo>
                  <a:lnTo>
                    <a:pt x="1062" y="2103"/>
                  </a:lnTo>
                  <a:lnTo>
                    <a:pt x="1119" y="2065"/>
                  </a:lnTo>
                  <a:lnTo>
                    <a:pt x="1172" y="2022"/>
                  </a:lnTo>
                  <a:lnTo>
                    <a:pt x="1221" y="1976"/>
                  </a:lnTo>
                  <a:lnTo>
                    <a:pt x="1266" y="1925"/>
                  </a:lnTo>
                  <a:lnTo>
                    <a:pt x="1307" y="1872"/>
                  </a:lnTo>
                  <a:lnTo>
                    <a:pt x="1344" y="1816"/>
                  </a:lnTo>
                  <a:lnTo>
                    <a:pt x="1376" y="1758"/>
                  </a:lnTo>
                  <a:lnTo>
                    <a:pt x="1405" y="1698"/>
                  </a:lnTo>
                  <a:lnTo>
                    <a:pt x="1430" y="1638"/>
                  </a:lnTo>
                  <a:lnTo>
                    <a:pt x="1449" y="1575"/>
                  </a:lnTo>
                  <a:lnTo>
                    <a:pt x="1466" y="1513"/>
                  </a:lnTo>
                  <a:lnTo>
                    <a:pt x="1477" y="1451"/>
                  </a:lnTo>
                  <a:lnTo>
                    <a:pt x="1484" y="1389"/>
                  </a:lnTo>
                  <a:lnTo>
                    <a:pt x="1485" y="1328"/>
                  </a:lnTo>
                  <a:lnTo>
                    <a:pt x="1483" y="1270"/>
                  </a:lnTo>
                  <a:lnTo>
                    <a:pt x="1474" y="1215"/>
                  </a:lnTo>
                  <a:lnTo>
                    <a:pt x="1462" y="1163"/>
                  </a:lnTo>
                  <a:lnTo>
                    <a:pt x="1444" y="1118"/>
                  </a:lnTo>
                  <a:lnTo>
                    <a:pt x="1420" y="1075"/>
                  </a:lnTo>
                  <a:lnTo>
                    <a:pt x="1394" y="1038"/>
                  </a:lnTo>
                  <a:lnTo>
                    <a:pt x="1364" y="1003"/>
                  </a:lnTo>
                  <a:lnTo>
                    <a:pt x="1329" y="973"/>
                  </a:lnTo>
                  <a:lnTo>
                    <a:pt x="1291" y="948"/>
                  </a:lnTo>
                  <a:lnTo>
                    <a:pt x="1249" y="926"/>
                  </a:lnTo>
                  <a:lnTo>
                    <a:pt x="1205" y="908"/>
                  </a:lnTo>
                  <a:lnTo>
                    <a:pt x="1159" y="895"/>
                  </a:lnTo>
                  <a:lnTo>
                    <a:pt x="1109" y="886"/>
                  </a:lnTo>
                  <a:lnTo>
                    <a:pt x="1058" y="880"/>
                  </a:lnTo>
                  <a:lnTo>
                    <a:pt x="1058" y="880"/>
                  </a:lnTo>
                  <a:lnTo>
                    <a:pt x="1058" y="880"/>
                  </a:lnTo>
                  <a:close/>
                  <a:moveTo>
                    <a:pt x="971" y="880"/>
                  </a:moveTo>
                  <a:lnTo>
                    <a:pt x="897" y="891"/>
                  </a:lnTo>
                  <a:lnTo>
                    <a:pt x="826" y="908"/>
                  </a:lnTo>
                  <a:lnTo>
                    <a:pt x="758" y="931"/>
                  </a:lnTo>
                  <a:lnTo>
                    <a:pt x="695" y="959"/>
                  </a:lnTo>
                  <a:lnTo>
                    <a:pt x="634" y="992"/>
                  </a:lnTo>
                  <a:lnTo>
                    <a:pt x="577" y="1031"/>
                  </a:lnTo>
                  <a:lnTo>
                    <a:pt x="525" y="1074"/>
                  </a:lnTo>
                  <a:lnTo>
                    <a:pt x="476" y="1119"/>
                  </a:lnTo>
                  <a:lnTo>
                    <a:pt x="432" y="1169"/>
                  </a:lnTo>
                  <a:lnTo>
                    <a:pt x="391" y="1221"/>
                  </a:lnTo>
                  <a:lnTo>
                    <a:pt x="355" y="1278"/>
                  </a:lnTo>
                  <a:lnTo>
                    <a:pt x="322" y="1335"/>
                  </a:lnTo>
                  <a:lnTo>
                    <a:pt x="293" y="1394"/>
                  </a:lnTo>
                  <a:lnTo>
                    <a:pt x="269" y="1455"/>
                  </a:lnTo>
                  <a:lnTo>
                    <a:pt x="248" y="1517"/>
                  </a:lnTo>
                  <a:lnTo>
                    <a:pt x="233" y="1579"/>
                  </a:lnTo>
                  <a:lnTo>
                    <a:pt x="222" y="1642"/>
                  </a:lnTo>
                  <a:lnTo>
                    <a:pt x="215" y="1704"/>
                  </a:lnTo>
                  <a:lnTo>
                    <a:pt x="212" y="1766"/>
                  </a:lnTo>
                  <a:lnTo>
                    <a:pt x="215" y="1824"/>
                  </a:lnTo>
                  <a:lnTo>
                    <a:pt x="223" y="1877"/>
                  </a:lnTo>
                  <a:lnTo>
                    <a:pt x="236" y="1925"/>
                  </a:lnTo>
                  <a:lnTo>
                    <a:pt x="251" y="1971"/>
                  </a:lnTo>
                  <a:lnTo>
                    <a:pt x="272" y="2011"/>
                  </a:lnTo>
                  <a:lnTo>
                    <a:pt x="295" y="2047"/>
                  </a:lnTo>
                  <a:lnTo>
                    <a:pt x="323" y="2078"/>
                  </a:lnTo>
                  <a:lnTo>
                    <a:pt x="352" y="2106"/>
                  </a:lnTo>
                  <a:lnTo>
                    <a:pt x="384" y="2131"/>
                  </a:lnTo>
                  <a:lnTo>
                    <a:pt x="418" y="2153"/>
                  </a:lnTo>
                  <a:lnTo>
                    <a:pt x="453" y="2170"/>
                  </a:lnTo>
                  <a:lnTo>
                    <a:pt x="490" y="2185"/>
                  </a:lnTo>
                  <a:lnTo>
                    <a:pt x="528" y="2196"/>
                  </a:lnTo>
                  <a:lnTo>
                    <a:pt x="565" y="2206"/>
                  </a:lnTo>
                  <a:lnTo>
                    <a:pt x="604" y="2211"/>
                  </a:lnTo>
                  <a:lnTo>
                    <a:pt x="641" y="2214"/>
                  </a:lnTo>
                  <a:lnTo>
                    <a:pt x="971" y="880"/>
                  </a:lnTo>
                  <a:close/>
                  <a:moveTo>
                    <a:pt x="1231" y="0"/>
                  </a:moveTo>
                  <a:lnTo>
                    <a:pt x="1244" y="1"/>
                  </a:lnTo>
                  <a:lnTo>
                    <a:pt x="1253" y="5"/>
                  </a:lnTo>
                  <a:lnTo>
                    <a:pt x="1260" y="12"/>
                  </a:lnTo>
                  <a:lnTo>
                    <a:pt x="1264" y="18"/>
                  </a:lnTo>
                  <a:lnTo>
                    <a:pt x="1266" y="24"/>
                  </a:lnTo>
                  <a:lnTo>
                    <a:pt x="1267" y="29"/>
                  </a:lnTo>
                  <a:lnTo>
                    <a:pt x="1267" y="30"/>
                  </a:lnTo>
                  <a:lnTo>
                    <a:pt x="1266" y="37"/>
                  </a:lnTo>
                  <a:lnTo>
                    <a:pt x="1263" y="47"/>
                  </a:lnTo>
                  <a:lnTo>
                    <a:pt x="1260" y="59"/>
                  </a:lnTo>
                  <a:lnTo>
                    <a:pt x="1257" y="70"/>
                  </a:lnTo>
                  <a:lnTo>
                    <a:pt x="1256" y="76"/>
                  </a:lnTo>
                  <a:lnTo>
                    <a:pt x="1256" y="76"/>
                  </a:lnTo>
                  <a:lnTo>
                    <a:pt x="1079" y="810"/>
                  </a:lnTo>
                  <a:lnTo>
                    <a:pt x="1151" y="818"/>
                  </a:lnTo>
                  <a:lnTo>
                    <a:pt x="1217" y="830"/>
                  </a:lnTo>
                  <a:lnTo>
                    <a:pt x="1279" y="847"/>
                  </a:lnTo>
                  <a:lnTo>
                    <a:pt x="1338" y="868"/>
                  </a:lnTo>
                  <a:lnTo>
                    <a:pt x="1390" y="892"/>
                  </a:lnTo>
                  <a:lnTo>
                    <a:pt x="1438" y="920"/>
                  </a:lnTo>
                  <a:lnTo>
                    <a:pt x="1483" y="951"/>
                  </a:lnTo>
                  <a:lnTo>
                    <a:pt x="1521" y="984"/>
                  </a:lnTo>
                  <a:lnTo>
                    <a:pt x="1557" y="1020"/>
                  </a:lnTo>
                  <a:lnTo>
                    <a:pt x="1588" y="1057"/>
                  </a:lnTo>
                  <a:lnTo>
                    <a:pt x="1615" y="1097"/>
                  </a:lnTo>
                  <a:lnTo>
                    <a:pt x="1637" y="1137"/>
                  </a:lnTo>
                  <a:lnTo>
                    <a:pt x="1657" y="1180"/>
                  </a:lnTo>
                  <a:lnTo>
                    <a:pt x="1672" y="1221"/>
                  </a:lnTo>
                  <a:lnTo>
                    <a:pt x="1684" y="1266"/>
                  </a:lnTo>
                  <a:lnTo>
                    <a:pt x="1693" y="1309"/>
                  </a:lnTo>
                  <a:lnTo>
                    <a:pt x="1698" y="1351"/>
                  </a:lnTo>
                  <a:lnTo>
                    <a:pt x="1700" y="1394"/>
                  </a:lnTo>
                  <a:lnTo>
                    <a:pt x="1694" y="1472"/>
                  </a:lnTo>
                  <a:lnTo>
                    <a:pt x="1680" y="1548"/>
                  </a:lnTo>
                  <a:lnTo>
                    <a:pt x="1658" y="1624"/>
                  </a:lnTo>
                  <a:lnTo>
                    <a:pt x="1626" y="1697"/>
                  </a:lnTo>
                  <a:lnTo>
                    <a:pt x="1588" y="1769"/>
                  </a:lnTo>
                  <a:lnTo>
                    <a:pt x="1542" y="1838"/>
                  </a:lnTo>
                  <a:lnTo>
                    <a:pt x="1490" y="1904"/>
                  </a:lnTo>
                  <a:lnTo>
                    <a:pt x="1432" y="1966"/>
                  </a:lnTo>
                  <a:lnTo>
                    <a:pt x="1367" y="2025"/>
                  </a:lnTo>
                  <a:lnTo>
                    <a:pt x="1297" y="2078"/>
                  </a:lnTo>
                  <a:lnTo>
                    <a:pt x="1223" y="2128"/>
                  </a:lnTo>
                  <a:lnTo>
                    <a:pt x="1144" y="2171"/>
                  </a:lnTo>
                  <a:lnTo>
                    <a:pt x="1062" y="2208"/>
                  </a:lnTo>
                  <a:lnTo>
                    <a:pt x="977" y="2239"/>
                  </a:lnTo>
                  <a:lnTo>
                    <a:pt x="888" y="2262"/>
                  </a:lnTo>
                  <a:lnTo>
                    <a:pt x="798" y="2277"/>
                  </a:lnTo>
                  <a:lnTo>
                    <a:pt x="707" y="2286"/>
                  </a:lnTo>
                  <a:lnTo>
                    <a:pt x="584" y="2764"/>
                  </a:lnTo>
                  <a:lnTo>
                    <a:pt x="580" y="2782"/>
                  </a:lnTo>
                  <a:lnTo>
                    <a:pt x="576" y="2803"/>
                  </a:lnTo>
                  <a:lnTo>
                    <a:pt x="570" y="2825"/>
                  </a:lnTo>
                  <a:lnTo>
                    <a:pt x="565" y="2846"/>
                  </a:lnTo>
                  <a:lnTo>
                    <a:pt x="559" y="2864"/>
                  </a:lnTo>
                  <a:lnTo>
                    <a:pt x="555" y="2880"/>
                  </a:lnTo>
                  <a:lnTo>
                    <a:pt x="551" y="2891"/>
                  </a:lnTo>
                  <a:lnTo>
                    <a:pt x="550" y="2897"/>
                  </a:lnTo>
                  <a:lnTo>
                    <a:pt x="540" y="2904"/>
                  </a:lnTo>
                  <a:lnTo>
                    <a:pt x="529" y="2906"/>
                  </a:lnTo>
                  <a:lnTo>
                    <a:pt x="514" y="2906"/>
                  </a:lnTo>
                  <a:lnTo>
                    <a:pt x="505" y="2906"/>
                  </a:lnTo>
                  <a:lnTo>
                    <a:pt x="497" y="2905"/>
                  </a:lnTo>
                  <a:lnTo>
                    <a:pt x="490" y="2902"/>
                  </a:lnTo>
                  <a:lnTo>
                    <a:pt x="483" y="2895"/>
                  </a:lnTo>
                  <a:lnTo>
                    <a:pt x="479" y="2886"/>
                  </a:lnTo>
                  <a:lnTo>
                    <a:pt x="478" y="2870"/>
                  </a:lnTo>
                  <a:lnTo>
                    <a:pt x="479" y="2864"/>
                  </a:lnTo>
                  <a:lnTo>
                    <a:pt x="482" y="2848"/>
                  </a:lnTo>
                  <a:lnTo>
                    <a:pt x="487" y="2826"/>
                  </a:lnTo>
                  <a:lnTo>
                    <a:pt x="494" y="2799"/>
                  </a:lnTo>
                  <a:lnTo>
                    <a:pt x="503" y="2764"/>
                  </a:lnTo>
                  <a:lnTo>
                    <a:pt x="512" y="2725"/>
                  </a:lnTo>
                  <a:lnTo>
                    <a:pt x="523" y="2682"/>
                  </a:lnTo>
                  <a:lnTo>
                    <a:pt x="536" y="2635"/>
                  </a:lnTo>
                  <a:lnTo>
                    <a:pt x="550" y="2586"/>
                  </a:lnTo>
                  <a:lnTo>
                    <a:pt x="573" y="2486"/>
                  </a:lnTo>
                  <a:lnTo>
                    <a:pt x="597" y="2385"/>
                  </a:lnTo>
                  <a:lnTo>
                    <a:pt x="620" y="2286"/>
                  </a:lnTo>
                  <a:lnTo>
                    <a:pt x="544" y="2277"/>
                  </a:lnTo>
                  <a:lnTo>
                    <a:pt x="472" y="2264"/>
                  </a:lnTo>
                  <a:lnTo>
                    <a:pt x="405" y="2244"/>
                  </a:lnTo>
                  <a:lnTo>
                    <a:pt x="342" y="2219"/>
                  </a:lnTo>
                  <a:lnTo>
                    <a:pt x="284" y="2190"/>
                  </a:lnTo>
                  <a:lnTo>
                    <a:pt x="232" y="2156"/>
                  </a:lnTo>
                  <a:lnTo>
                    <a:pt x="185" y="2119"/>
                  </a:lnTo>
                  <a:lnTo>
                    <a:pt x="142" y="2076"/>
                  </a:lnTo>
                  <a:lnTo>
                    <a:pt x="105" y="2030"/>
                  </a:lnTo>
                  <a:lnTo>
                    <a:pt x="73" y="1982"/>
                  </a:lnTo>
                  <a:lnTo>
                    <a:pt x="47" y="1931"/>
                  </a:lnTo>
                  <a:lnTo>
                    <a:pt x="26" y="1875"/>
                  </a:lnTo>
                  <a:lnTo>
                    <a:pt x="11" y="1819"/>
                  </a:lnTo>
                  <a:lnTo>
                    <a:pt x="2" y="1761"/>
                  </a:lnTo>
                  <a:lnTo>
                    <a:pt x="0" y="1700"/>
                  </a:lnTo>
                  <a:lnTo>
                    <a:pt x="4" y="1622"/>
                  </a:lnTo>
                  <a:lnTo>
                    <a:pt x="19" y="1545"/>
                  </a:lnTo>
                  <a:lnTo>
                    <a:pt x="41" y="1469"/>
                  </a:lnTo>
                  <a:lnTo>
                    <a:pt x="73" y="1394"/>
                  </a:lnTo>
                  <a:lnTo>
                    <a:pt x="111" y="1322"/>
                  </a:lnTo>
                  <a:lnTo>
                    <a:pt x="158" y="1253"/>
                  </a:lnTo>
                  <a:lnTo>
                    <a:pt x="211" y="1188"/>
                  </a:lnTo>
                  <a:lnTo>
                    <a:pt x="270" y="1126"/>
                  </a:lnTo>
                  <a:lnTo>
                    <a:pt x="335" y="1068"/>
                  </a:lnTo>
                  <a:lnTo>
                    <a:pt x="406" y="1014"/>
                  </a:lnTo>
                  <a:lnTo>
                    <a:pt x="481" y="966"/>
                  </a:lnTo>
                  <a:lnTo>
                    <a:pt x="559" y="923"/>
                  </a:lnTo>
                  <a:lnTo>
                    <a:pt x="641" y="886"/>
                  </a:lnTo>
                  <a:lnTo>
                    <a:pt x="725" y="855"/>
                  </a:lnTo>
                  <a:lnTo>
                    <a:pt x="812" y="833"/>
                  </a:lnTo>
                  <a:lnTo>
                    <a:pt x="902" y="816"/>
                  </a:lnTo>
                  <a:lnTo>
                    <a:pt x="992" y="810"/>
                  </a:lnTo>
                  <a:lnTo>
                    <a:pt x="1180" y="60"/>
                  </a:lnTo>
                  <a:lnTo>
                    <a:pt x="1187" y="38"/>
                  </a:lnTo>
                  <a:lnTo>
                    <a:pt x="1192" y="22"/>
                  </a:lnTo>
                  <a:lnTo>
                    <a:pt x="1198" y="11"/>
                  </a:lnTo>
                  <a:lnTo>
                    <a:pt x="1205" y="4"/>
                  </a:lnTo>
                  <a:lnTo>
                    <a:pt x="1216" y="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3" name="Freeform 17"/>
            <p:cNvSpPr>
              <a:spLocks noEditPoints="1"/>
            </p:cNvSpPr>
            <p:nvPr/>
          </p:nvSpPr>
          <p:spPr bwMode="auto">
            <a:xfrm>
              <a:off x="2537" y="669"/>
              <a:ext cx="639" cy="726"/>
            </a:xfrm>
            <a:custGeom>
              <a:avLst/>
              <a:gdLst/>
              <a:ahLst/>
              <a:cxnLst>
                <a:cxn ang="0">
                  <a:pos x="852" y="75"/>
                </a:cxn>
                <a:cxn ang="0">
                  <a:pos x="720" y="151"/>
                </a:cxn>
                <a:cxn ang="0">
                  <a:pos x="490" y="734"/>
                </a:cxn>
                <a:cxn ang="0">
                  <a:pos x="486" y="777"/>
                </a:cxn>
                <a:cxn ang="0">
                  <a:pos x="508" y="843"/>
                </a:cxn>
                <a:cxn ang="0">
                  <a:pos x="570" y="927"/>
                </a:cxn>
                <a:cxn ang="0">
                  <a:pos x="687" y="968"/>
                </a:cxn>
                <a:cxn ang="0">
                  <a:pos x="855" y="898"/>
                </a:cxn>
                <a:cxn ang="0">
                  <a:pos x="978" y="744"/>
                </a:cxn>
                <a:cxn ang="0">
                  <a:pos x="1043" y="571"/>
                </a:cxn>
                <a:cxn ang="0">
                  <a:pos x="1084" y="387"/>
                </a:cxn>
                <a:cxn ang="0">
                  <a:pos x="1092" y="240"/>
                </a:cxn>
                <a:cxn ang="0">
                  <a:pos x="1045" y="115"/>
                </a:cxn>
                <a:cxn ang="0">
                  <a:pos x="954" y="64"/>
                </a:cxn>
                <a:cxn ang="0">
                  <a:pos x="416" y="4"/>
                </a:cxn>
                <a:cxn ang="0">
                  <a:pos x="515" y="36"/>
                </a:cxn>
                <a:cxn ang="0">
                  <a:pos x="595" y="124"/>
                </a:cxn>
                <a:cxn ang="0">
                  <a:pos x="701" y="79"/>
                </a:cxn>
                <a:cxn ang="0">
                  <a:pos x="879" y="4"/>
                </a:cxn>
                <a:cxn ang="0">
                  <a:pos x="1036" y="17"/>
                </a:cxn>
                <a:cxn ang="0">
                  <a:pos x="1164" y="90"/>
                </a:cxn>
                <a:cxn ang="0">
                  <a:pos x="1254" y="231"/>
                </a:cxn>
                <a:cxn ang="0">
                  <a:pos x="1273" y="455"/>
                </a:cxn>
                <a:cxn ang="0">
                  <a:pos x="1175" y="722"/>
                </a:cxn>
                <a:cxn ang="0">
                  <a:pos x="985" y="925"/>
                </a:cxn>
                <a:cxn ang="0">
                  <a:pos x="748" y="1024"/>
                </a:cxn>
                <a:cxn ang="0">
                  <a:pos x="581" y="1009"/>
                </a:cxn>
                <a:cxn ang="0">
                  <a:pos x="490" y="945"/>
                </a:cxn>
                <a:cxn ang="0">
                  <a:pos x="439" y="958"/>
                </a:cxn>
                <a:cxn ang="0">
                  <a:pos x="368" y="1237"/>
                </a:cxn>
                <a:cxn ang="0">
                  <a:pos x="346" y="1317"/>
                </a:cxn>
                <a:cxn ang="0">
                  <a:pos x="356" y="1360"/>
                </a:cxn>
                <a:cxn ang="0">
                  <a:pos x="432" y="1370"/>
                </a:cxn>
                <a:cxn ang="0">
                  <a:pos x="495" y="1374"/>
                </a:cxn>
                <a:cxn ang="0">
                  <a:pos x="513" y="1418"/>
                </a:cxn>
                <a:cxn ang="0">
                  <a:pos x="487" y="1450"/>
                </a:cxn>
                <a:cxn ang="0">
                  <a:pos x="350" y="1446"/>
                </a:cxn>
                <a:cxn ang="0">
                  <a:pos x="129" y="1446"/>
                </a:cxn>
                <a:cxn ang="0">
                  <a:pos x="16" y="1446"/>
                </a:cxn>
                <a:cxn ang="0">
                  <a:pos x="3" y="1402"/>
                </a:cxn>
                <a:cxn ang="0">
                  <a:pos x="36" y="1371"/>
                </a:cxn>
                <a:cxn ang="0">
                  <a:pos x="115" y="1366"/>
                </a:cxn>
                <a:cxn ang="0">
                  <a:pos x="162" y="1327"/>
                </a:cxn>
                <a:cxn ang="0">
                  <a:pos x="433" y="245"/>
                </a:cxn>
                <a:cxn ang="0">
                  <a:pos x="443" y="148"/>
                </a:cxn>
                <a:cxn ang="0">
                  <a:pos x="407" y="73"/>
                </a:cxn>
                <a:cxn ang="0">
                  <a:pos x="318" y="75"/>
                </a:cxn>
                <a:cxn ang="0">
                  <a:pos x="248" y="166"/>
                </a:cxn>
                <a:cxn ang="0">
                  <a:pos x="199" y="311"/>
                </a:cxn>
                <a:cxn ang="0">
                  <a:pos x="176" y="370"/>
                </a:cxn>
                <a:cxn ang="0">
                  <a:pos x="141" y="377"/>
                </a:cxn>
                <a:cxn ang="0">
                  <a:pos x="110" y="359"/>
                </a:cxn>
                <a:cxn ang="0">
                  <a:pos x="116" y="308"/>
                </a:cxn>
                <a:cxn ang="0">
                  <a:pos x="151" y="202"/>
                </a:cxn>
                <a:cxn ang="0">
                  <a:pos x="205" y="95"/>
                </a:cxn>
                <a:cxn ang="0">
                  <a:pos x="285" y="22"/>
                </a:cxn>
              </a:cxnLst>
              <a:rect l="0" t="0" r="r" b="b"/>
              <a:pathLst>
                <a:path w="1279" h="1451">
                  <a:moveTo>
                    <a:pt x="926" y="62"/>
                  </a:moveTo>
                  <a:lnTo>
                    <a:pt x="904" y="64"/>
                  </a:lnTo>
                  <a:lnTo>
                    <a:pt x="879" y="66"/>
                  </a:lnTo>
                  <a:lnTo>
                    <a:pt x="852" y="75"/>
                  </a:lnTo>
                  <a:lnTo>
                    <a:pt x="821" y="86"/>
                  </a:lnTo>
                  <a:lnTo>
                    <a:pt x="790" y="102"/>
                  </a:lnTo>
                  <a:lnTo>
                    <a:pt x="756" y="123"/>
                  </a:lnTo>
                  <a:lnTo>
                    <a:pt x="720" y="151"/>
                  </a:lnTo>
                  <a:lnTo>
                    <a:pt x="683" y="185"/>
                  </a:lnTo>
                  <a:lnTo>
                    <a:pt x="646" y="227"/>
                  </a:lnTo>
                  <a:lnTo>
                    <a:pt x="607" y="275"/>
                  </a:lnTo>
                  <a:lnTo>
                    <a:pt x="490" y="734"/>
                  </a:lnTo>
                  <a:lnTo>
                    <a:pt x="488" y="745"/>
                  </a:lnTo>
                  <a:lnTo>
                    <a:pt x="486" y="757"/>
                  </a:lnTo>
                  <a:lnTo>
                    <a:pt x="484" y="770"/>
                  </a:lnTo>
                  <a:lnTo>
                    <a:pt x="486" y="777"/>
                  </a:lnTo>
                  <a:lnTo>
                    <a:pt x="487" y="789"/>
                  </a:lnTo>
                  <a:lnTo>
                    <a:pt x="492" y="804"/>
                  </a:lnTo>
                  <a:lnTo>
                    <a:pt x="498" y="824"/>
                  </a:lnTo>
                  <a:lnTo>
                    <a:pt x="508" y="843"/>
                  </a:lnTo>
                  <a:lnTo>
                    <a:pt x="519" y="865"/>
                  </a:lnTo>
                  <a:lnTo>
                    <a:pt x="533" y="887"/>
                  </a:lnTo>
                  <a:lnTo>
                    <a:pt x="549" y="908"/>
                  </a:lnTo>
                  <a:lnTo>
                    <a:pt x="570" y="927"/>
                  </a:lnTo>
                  <a:lnTo>
                    <a:pt x="593" y="944"/>
                  </a:lnTo>
                  <a:lnTo>
                    <a:pt x="621" y="956"/>
                  </a:lnTo>
                  <a:lnTo>
                    <a:pt x="653" y="965"/>
                  </a:lnTo>
                  <a:lnTo>
                    <a:pt x="687" y="968"/>
                  </a:lnTo>
                  <a:lnTo>
                    <a:pt x="732" y="963"/>
                  </a:lnTo>
                  <a:lnTo>
                    <a:pt x="774" y="948"/>
                  </a:lnTo>
                  <a:lnTo>
                    <a:pt x="814" y="926"/>
                  </a:lnTo>
                  <a:lnTo>
                    <a:pt x="855" y="898"/>
                  </a:lnTo>
                  <a:lnTo>
                    <a:pt x="891" y="864"/>
                  </a:lnTo>
                  <a:lnTo>
                    <a:pt x="924" y="827"/>
                  </a:lnTo>
                  <a:lnTo>
                    <a:pt x="953" y="785"/>
                  </a:lnTo>
                  <a:lnTo>
                    <a:pt x="978" y="744"/>
                  </a:lnTo>
                  <a:lnTo>
                    <a:pt x="996" y="705"/>
                  </a:lnTo>
                  <a:lnTo>
                    <a:pt x="1012" y="663"/>
                  </a:lnTo>
                  <a:lnTo>
                    <a:pt x="1029" y="618"/>
                  </a:lnTo>
                  <a:lnTo>
                    <a:pt x="1043" y="571"/>
                  </a:lnTo>
                  <a:lnTo>
                    <a:pt x="1055" y="522"/>
                  </a:lnTo>
                  <a:lnTo>
                    <a:pt x="1067" y="475"/>
                  </a:lnTo>
                  <a:lnTo>
                    <a:pt x="1077" y="430"/>
                  </a:lnTo>
                  <a:lnTo>
                    <a:pt x="1084" y="387"/>
                  </a:lnTo>
                  <a:lnTo>
                    <a:pt x="1091" y="348"/>
                  </a:lnTo>
                  <a:lnTo>
                    <a:pt x="1094" y="314"/>
                  </a:lnTo>
                  <a:lnTo>
                    <a:pt x="1095" y="286"/>
                  </a:lnTo>
                  <a:lnTo>
                    <a:pt x="1092" y="240"/>
                  </a:lnTo>
                  <a:lnTo>
                    <a:pt x="1087" y="202"/>
                  </a:lnTo>
                  <a:lnTo>
                    <a:pt x="1076" y="167"/>
                  </a:lnTo>
                  <a:lnTo>
                    <a:pt x="1062" y="138"/>
                  </a:lnTo>
                  <a:lnTo>
                    <a:pt x="1045" y="115"/>
                  </a:lnTo>
                  <a:lnTo>
                    <a:pt x="1026" y="95"/>
                  </a:lnTo>
                  <a:lnTo>
                    <a:pt x="1004" y="80"/>
                  </a:lnTo>
                  <a:lnTo>
                    <a:pt x="980" y="70"/>
                  </a:lnTo>
                  <a:lnTo>
                    <a:pt x="954" y="64"/>
                  </a:lnTo>
                  <a:lnTo>
                    <a:pt x="926" y="62"/>
                  </a:lnTo>
                  <a:close/>
                  <a:moveTo>
                    <a:pt x="372" y="0"/>
                  </a:moveTo>
                  <a:lnTo>
                    <a:pt x="393" y="1"/>
                  </a:lnTo>
                  <a:lnTo>
                    <a:pt x="416" y="4"/>
                  </a:lnTo>
                  <a:lnTo>
                    <a:pt x="440" y="8"/>
                  </a:lnTo>
                  <a:lnTo>
                    <a:pt x="465" y="15"/>
                  </a:lnTo>
                  <a:lnTo>
                    <a:pt x="491" y="23"/>
                  </a:lnTo>
                  <a:lnTo>
                    <a:pt x="515" y="36"/>
                  </a:lnTo>
                  <a:lnTo>
                    <a:pt x="538" y="53"/>
                  </a:lnTo>
                  <a:lnTo>
                    <a:pt x="560" y="72"/>
                  </a:lnTo>
                  <a:lnTo>
                    <a:pt x="580" y="97"/>
                  </a:lnTo>
                  <a:lnTo>
                    <a:pt x="595" y="124"/>
                  </a:lnTo>
                  <a:lnTo>
                    <a:pt x="607" y="159"/>
                  </a:lnTo>
                  <a:lnTo>
                    <a:pt x="633" y="133"/>
                  </a:lnTo>
                  <a:lnTo>
                    <a:pt x="665" y="106"/>
                  </a:lnTo>
                  <a:lnTo>
                    <a:pt x="701" y="79"/>
                  </a:lnTo>
                  <a:lnTo>
                    <a:pt x="741" y="54"/>
                  </a:lnTo>
                  <a:lnTo>
                    <a:pt x="784" y="33"/>
                  </a:lnTo>
                  <a:lnTo>
                    <a:pt x="831" y="15"/>
                  </a:lnTo>
                  <a:lnTo>
                    <a:pt x="879" y="4"/>
                  </a:lnTo>
                  <a:lnTo>
                    <a:pt x="932" y="0"/>
                  </a:lnTo>
                  <a:lnTo>
                    <a:pt x="967" y="3"/>
                  </a:lnTo>
                  <a:lnTo>
                    <a:pt x="1001" y="7"/>
                  </a:lnTo>
                  <a:lnTo>
                    <a:pt x="1036" y="17"/>
                  </a:lnTo>
                  <a:lnTo>
                    <a:pt x="1070" y="29"/>
                  </a:lnTo>
                  <a:lnTo>
                    <a:pt x="1103" y="46"/>
                  </a:lnTo>
                  <a:lnTo>
                    <a:pt x="1135" y="66"/>
                  </a:lnTo>
                  <a:lnTo>
                    <a:pt x="1164" y="90"/>
                  </a:lnTo>
                  <a:lnTo>
                    <a:pt x="1192" y="119"/>
                  </a:lnTo>
                  <a:lnTo>
                    <a:pt x="1217" y="152"/>
                  </a:lnTo>
                  <a:lnTo>
                    <a:pt x="1237" y="189"/>
                  </a:lnTo>
                  <a:lnTo>
                    <a:pt x="1254" y="231"/>
                  </a:lnTo>
                  <a:lnTo>
                    <a:pt x="1268" y="276"/>
                  </a:lnTo>
                  <a:lnTo>
                    <a:pt x="1276" y="328"/>
                  </a:lnTo>
                  <a:lnTo>
                    <a:pt x="1279" y="383"/>
                  </a:lnTo>
                  <a:lnTo>
                    <a:pt x="1273" y="455"/>
                  </a:lnTo>
                  <a:lnTo>
                    <a:pt x="1261" y="525"/>
                  </a:lnTo>
                  <a:lnTo>
                    <a:pt x="1239" y="594"/>
                  </a:lnTo>
                  <a:lnTo>
                    <a:pt x="1210" y="659"/>
                  </a:lnTo>
                  <a:lnTo>
                    <a:pt x="1175" y="722"/>
                  </a:lnTo>
                  <a:lnTo>
                    <a:pt x="1134" y="780"/>
                  </a:lnTo>
                  <a:lnTo>
                    <a:pt x="1088" y="833"/>
                  </a:lnTo>
                  <a:lnTo>
                    <a:pt x="1038" y="882"/>
                  </a:lnTo>
                  <a:lnTo>
                    <a:pt x="985" y="925"/>
                  </a:lnTo>
                  <a:lnTo>
                    <a:pt x="928" y="961"/>
                  </a:lnTo>
                  <a:lnTo>
                    <a:pt x="868" y="990"/>
                  </a:lnTo>
                  <a:lnTo>
                    <a:pt x="809" y="1010"/>
                  </a:lnTo>
                  <a:lnTo>
                    <a:pt x="748" y="1024"/>
                  </a:lnTo>
                  <a:lnTo>
                    <a:pt x="687" y="1028"/>
                  </a:lnTo>
                  <a:lnTo>
                    <a:pt x="649" y="1026"/>
                  </a:lnTo>
                  <a:lnTo>
                    <a:pt x="613" y="1020"/>
                  </a:lnTo>
                  <a:lnTo>
                    <a:pt x="581" y="1009"/>
                  </a:lnTo>
                  <a:lnTo>
                    <a:pt x="553" y="995"/>
                  </a:lnTo>
                  <a:lnTo>
                    <a:pt x="528" y="980"/>
                  </a:lnTo>
                  <a:lnTo>
                    <a:pt x="508" y="963"/>
                  </a:lnTo>
                  <a:lnTo>
                    <a:pt x="490" y="945"/>
                  </a:lnTo>
                  <a:lnTo>
                    <a:pt x="474" y="927"/>
                  </a:lnTo>
                  <a:lnTo>
                    <a:pt x="463" y="911"/>
                  </a:lnTo>
                  <a:lnTo>
                    <a:pt x="454" y="897"/>
                  </a:lnTo>
                  <a:lnTo>
                    <a:pt x="439" y="958"/>
                  </a:lnTo>
                  <a:lnTo>
                    <a:pt x="421" y="1023"/>
                  </a:lnTo>
                  <a:lnTo>
                    <a:pt x="404" y="1092"/>
                  </a:lnTo>
                  <a:lnTo>
                    <a:pt x="386" y="1164"/>
                  </a:lnTo>
                  <a:lnTo>
                    <a:pt x="368" y="1237"/>
                  </a:lnTo>
                  <a:lnTo>
                    <a:pt x="362" y="1256"/>
                  </a:lnTo>
                  <a:lnTo>
                    <a:pt x="356" y="1277"/>
                  </a:lnTo>
                  <a:lnTo>
                    <a:pt x="350" y="1299"/>
                  </a:lnTo>
                  <a:lnTo>
                    <a:pt x="346" y="1317"/>
                  </a:lnTo>
                  <a:lnTo>
                    <a:pt x="343" y="1334"/>
                  </a:lnTo>
                  <a:lnTo>
                    <a:pt x="342" y="1345"/>
                  </a:lnTo>
                  <a:lnTo>
                    <a:pt x="345" y="1353"/>
                  </a:lnTo>
                  <a:lnTo>
                    <a:pt x="356" y="1360"/>
                  </a:lnTo>
                  <a:lnTo>
                    <a:pt x="369" y="1366"/>
                  </a:lnTo>
                  <a:lnTo>
                    <a:pt x="389" y="1368"/>
                  </a:lnTo>
                  <a:lnTo>
                    <a:pt x="409" y="1370"/>
                  </a:lnTo>
                  <a:lnTo>
                    <a:pt x="432" y="1370"/>
                  </a:lnTo>
                  <a:lnTo>
                    <a:pt x="454" y="1370"/>
                  </a:lnTo>
                  <a:lnTo>
                    <a:pt x="469" y="1370"/>
                  </a:lnTo>
                  <a:lnTo>
                    <a:pt x="483" y="1371"/>
                  </a:lnTo>
                  <a:lnTo>
                    <a:pt x="495" y="1374"/>
                  </a:lnTo>
                  <a:lnTo>
                    <a:pt x="506" y="1379"/>
                  </a:lnTo>
                  <a:lnTo>
                    <a:pt x="513" y="1388"/>
                  </a:lnTo>
                  <a:lnTo>
                    <a:pt x="515" y="1400"/>
                  </a:lnTo>
                  <a:lnTo>
                    <a:pt x="513" y="1418"/>
                  </a:lnTo>
                  <a:lnTo>
                    <a:pt x="509" y="1431"/>
                  </a:lnTo>
                  <a:lnTo>
                    <a:pt x="503" y="1440"/>
                  </a:lnTo>
                  <a:lnTo>
                    <a:pt x="495" y="1446"/>
                  </a:lnTo>
                  <a:lnTo>
                    <a:pt x="487" y="1450"/>
                  </a:lnTo>
                  <a:lnTo>
                    <a:pt x="479" y="1451"/>
                  </a:lnTo>
                  <a:lnTo>
                    <a:pt x="469" y="1451"/>
                  </a:lnTo>
                  <a:lnTo>
                    <a:pt x="411" y="1450"/>
                  </a:lnTo>
                  <a:lnTo>
                    <a:pt x="350" y="1446"/>
                  </a:lnTo>
                  <a:lnTo>
                    <a:pt x="289" y="1443"/>
                  </a:lnTo>
                  <a:lnTo>
                    <a:pt x="230" y="1442"/>
                  </a:lnTo>
                  <a:lnTo>
                    <a:pt x="180" y="1443"/>
                  </a:lnTo>
                  <a:lnTo>
                    <a:pt x="129" y="1446"/>
                  </a:lnTo>
                  <a:lnTo>
                    <a:pt x="79" y="1450"/>
                  </a:lnTo>
                  <a:lnTo>
                    <a:pt x="31" y="1451"/>
                  </a:lnTo>
                  <a:lnTo>
                    <a:pt x="24" y="1450"/>
                  </a:lnTo>
                  <a:lnTo>
                    <a:pt x="16" y="1446"/>
                  </a:lnTo>
                  <a:lnTo>
                    <a:pt x="9" y="1440"/>
                  </a:lnTo>
                  <a:lnTo>
                    <a:pt x="3" y="1432"/>
                  </a:lnTo>
                  <a:lnTo>
                    <a:pt x="0" y="1421"/>
                  </a:lnTo>
                  <a:lnTo>
                    <a:pt x="3" y="1402"/>
                  </a:lnTo>
                  <a:lnTo>
                    <a:pt x="7" y="1389"/>
                  </a:lnTo>
                  <a:lnTo>
                    <a:pt x="16" y="1379"/>
                  </a:lnTo>
                  <a:lnTo>
                    <a:pt x="25" y="1374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2" y="1368"/>
                  </a:lnTo>
                  <a:lnTo>
                    <a:pt x="115" y="1366"/>
                  </a:lnTo>
                  <a:lnTo>
                    <a:pt x="133" y="1360"/>
                  </a:lnTo>
                  <a:lnTo>
                    <a:pt x="147" y="1352"/>
                  </a:lnTo>
                  <a:lnTo>
                    <a:pt x="155" y="1341"/>
                  </a:lnTo>
                  <a:lnTo>
                    <a:pt x="162" y="1327"/>
                  </a:lnTo>
                  <a:lnTo>
                    <a:pt x="169" y="1309"/>
                  </a:lnTo>
                  <a:lnTo>
                    <a:pt x="175" y="1288"/>
                  </a:lnTo>
                  <a:lnTo>
                    <a:pt x="175" y="1288"/>
                  </a:lnTo>
                  <a:lnTo>
                    <a:pt x="433" y="245"/>
                  </a:lnTo>
                  <a:lnTo>
                    <a:pt x="439" y="225"/>
                  </a:lnTo>
                  <a:lnTo>
                    <a:pt x="443" y="200"/>
                  </a:lnTo>
                  <a:lnTo>
                    <a:pt x="444" y="174"/>
                  </a:lnTo>
                  <a:lnTo>
                    <a:pt x="443" y="148"/>
                  </a:lnTo>
                  <a:lnTo>
                    <a:pt x="439" y="124"/>
                  </a:lnTo>
                  <a:lnTo>
                    <a:pt x="432" y="104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89" y="65"/>
                  </a:lnTo>
                  <a:lnTo>
                    <a:pt x="368" y="62"/>
                  </a:lnTo>
                  <a:lnTo>
                    <a:pt x="342" y="65"/>
                  </a:lnTo>
                  <a:lnTo>
                    <a:pt x="318" y="75"/>
                  </a:lnTo>
                  <a:lnTo>
                    <a:pt x="298" y="91"/>
                  </a:lnTo>
                  <a:lnTo>
                    <a:pt x="278" y="112"/>
                  </a:lnTo>
                  <a:lnTo>
                    <a:pt x="262" y="137"/>
                  </a:lnTo>
                  <a:lnTo>
                    <a:pt x="248" y="166"/>
                  </a:lnTo>
                  <a:lnTo>
                    <a:pt x="234" y="199"/>
                  </a:lnTo>
                  <a:lnTo>
                    <a:pt x="222" y="235"/>
                  </a:lnTo>
                  <a:lnTo>
                    <a:pt x="210" y="272"/>
                  </a:lnTo>
                  <a:lnTo>
                    <a:pt x="199" y="311"/>
                  </a:lnTo>
                  <a:lnTo>
                    <a:pt x="194" y="334"/>
                  </a:lnTo>
                  <a:lnTo>
                    <a:pt x="188" y="351"/>
                  </a:lnTo>
                  <a:lnTo>
                    <a:pt x="183" y="362"/>
                  </a:lnTo>
                  <a:lnTo>
                    <a:pt x="176" y="370"/>
                  </a:lnTo>
                  <a:lnTo>
                    <a:pt x="169" y="375"/>
                  </a:lnTo>
                  <a:lnTo>
                    <a:pt x="159" y="377"/>
                  </a:lnTo>
                  <a:lnTo>
                    <a:pt x="148" y="377"/>
                  </a:lnTo>
                  <a:lnTo>
                    <a:pt x="141" y="377"/>
                  </a:lnTo>
                  <a:lnTo>
                    <a:pt x="133" y="376"/>
                  </a:lnTo>
                  <a:lnTo>
                    <a:pt x="125" y="373"/>
                  </a:lnTo>
                  <a:lnTo>
                    <a:pt x="116" y="368"/>
                  </a:lnTo>
                  <a:lnTo>
                    <a:pt x="110" y="359"/>
                  </a:lnTo>
                  <a:lnTo>
                    <a:pt x="108" y="347"/>
                  </a:lnTo>
                  <a:lnTo>
                    <a:pt x="108" y="340"/>
                  </a:lnTo>
                  <a:lnTo>
                    <a:pt x="112" y="326"/>
                  </a:lnTo>
                  <a:lnTo>
                    <a:pt x="116" y="308"/>
                  </a:lnTo>
                  <a:lnTo>
                    <a:pt x="123" y="285"/>
                  </a:lnTo>
                  <a:lnTo>
                    <a:pt x="132" y="258"/>
                  </a:lnTo>
                  <a:lnTo>
                    <a:pt x="140" y="231"/>
                  </a:lnTo>
                  <a:lnTo>
                    <a:pt x="151" y="202"/>
                  </a:lnTo>
                  <a:lnTo>
                    <a:pt x="163" y="171"/>
                  </a:lnTo>
                  <a:lnTo>
                    <a:pt x="176" y="144"/>
                  </a:lnTo>
                  <a:lnTo>
                    <a:pt x="190" y="117"/>
                  </a:lnTo>
                  <a:lnTo>
                    <a:pt x="205" y="95"/>
                  </a:lnTo>
                  <a:lnTo>
                    <a:pt x="222" y="73"/>
                  </a:lnTo>
                  <a:lnTo>
                    <a:pt x="241" y="54"/>
                  </a:lnTo>
                  <a:lnTo>
                    <a:pt x="262" y="36"/>
                  </a:lnTo>
                  <a:lnTo>
                    <a:pt x="285" y="22"/>
                  </a:lnTo>
                  <a:lnTo>
                    <a:pt x="311" y="10"/>
                  </a:lnTo>
                  <a:lnTo>
                    <a:pt x="340" y="3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3275" y="800"/>
              <a:ext cx="398" cy="530"/>
            </a:xfrm>
            <a:custGeom>
              <a:avLst/>
              <a:gdLst/>
              <a:ahLst/>
              <a:cxnLst>
                <a:cxn ang="0">
                  <a:pos x="424" y="2"/>
                </a:cxn>
                <a:cxn ang="0">
                  <a:pos x="522" y="18"/>
                </a:cxn>
                <a:cxn ang="0">
                  <a:pos x="611" y="48"/>
                </a:cxn>
                <a:cxn ang="0">
                  <a:pos x="687" y="94"/>
                </a:cxn>
                <a:cxn ang="0">
                  <a:pos x="744" y="154"/>
                </a:cxn>
                <a:cxn ang="0">
                  <a:pos x="781" y="228"/>
                </a:cxn>
                <a:cxn ang="0">
                  <a:pos x="795" y="316"/>
                </a:cxn>
                <a:cxn ang="0">
                  <a:pos x="781" y="400"/>
                </a:cxn>
                <a:cxn ang="0">
                  <a:pos x="746" y="472"/>
                </a:cxn>
                <a:cxn ang="0">
                  <a:pos x="694" y="536"/>
                </a:cxn>
                <a:cxn ang="0">
                  <a:pos x="627" y="594"/>
                </a:cxn>
                <a:cxn ang="0">
                  <a:pos x="553" y="649"/>
                </a:cxn>
                <a:cxn ang="0">
                  <a:pos x="464" y="710"/>
                </a:cxn>
                <a:cxn ang="0">
                  <a:pos x="358" y="786"/>
                </a:cxn>
                <a:cxn ang="0">
                  <a:pos x="247" y="866"/>
                </a:cxn>
                <a:cxn ang="0">
                  <a:pos x="509" y="906"/>
                </a:cxn>
                <a:cxn ang="0">
                  <a:pos x="539" y="906"/>
                </a:cxn>
                <a:cxn ang="0">
                  <a:pos x="586" y="905"/>
                </a:cxn>
                <a:cxn ang="0">
                  <a:pos x="634" y="902"/>
                </a:cxn>
                <a:cxn ang="0">
                  <a:pos x="670" y="898"/>
                </a:cxn>
                <a:cxn ang="0">
                  <a:pos x="688" y="884"/>
                </a:cxn>
                <a:cxn ang="0">
                  <a:pos x="706" y="843"/>
                </a:cxn>
                <a:cxn ang="0">
                  <a:pos x="719" y="792"/>
                </a:cxn>
                <a:cxn ang="0">
                  <a:pos x="723" y="753"/>
                </a:cxn>
                <a:cxn ang="0">
                  <a:pos x="795" y="753"/>
                </a:cxn>
                <a:cxn ang="0">
                  <a:pos x="0" y="1058"/>
                </a:cxn>
                <a:cxn ang="0">
                  <a:pos x="0" y="1003"/>
                </a:cxn>
                <a:cxn ang="0">
                  <a:pos x="7" y="993"/>
                </a:cxn>
                <a:cxn ang="0">
                  <a:pos x="408" y="656"/>
                </a:cxn>
                <a:cxn ang="0">
                  <a:pos x="484" y="586"/>
                </a:cxn>
                <a:cxn ang="0">
                  <a:pos x="547" y="514"/>
                </a:cxn>
                <a:cxn ang="0">
                  <a:pos x="593" y="439"/>
                </a:cxn>
                <a:cxn ang="0">
                  <a:pos x="618" y="359"/>
                </a:cxn>
                <a:cxn ang="0">
                  <a:pos x="618" y="275"/>
                </a:cxn>
                <a:cxn ang="0">
                  <a:pos x="594" y="201"/>
                </a:cxn>
                <a:cxn ang="0">
                  <a:pos x="551" y="143"/>
                </a:cxn>
                <a:cxn ang="0">
                  <a:pos x="492" y="101"/>
                </a:cxn>
                <a:cxn ang="0">
                  <a:pos x="419" y="74"/>
                </a:cxn>
                <a:cxn ang="0">
                  <a:pos x="336" y="66"/>
                </a:cxn>
                <a:cxn ang="0">
                  <a:pos x="236" y="81"/>
                </a:cxn>
                <a:cxn ang="0">
                  <a:pos x="152" y="124"/>
                </a:cxn>
                <a:cxn ang="0">
                  <a:pos x="93" y="188"/>
                </a:cxn>
                <a:cxn ang="0">
                  <a:pos x="133" y="199"/>
                </a:cxn>
                <a:cxn ang="0">
                  <a:pos x="163" y="222"/>
                </a:cxn>
                <a:cxn ang="0">
                  <a:pos x="181" y="257"/>
                </a:cxn>
                <a:cxn ang="0">
                  <a:pos x="181" y="306"/>
                </a:cxn>
                <a:cxn ang="0">
                  <a:pos x="160" y="345"/>
                </a:cxn>
                <a:cxn ang="0">
                  <a:pos x="129" y="369"/>
                </a:cxn>
                <a:cxn ang="0">
                  <a:pos x="93" y="377"/>
                </a:cxn>
                <a:cxn ang="0">
                  <a:pos x="70" y="374"/>
                </a:cxn>
                <a:cxn ang="0">
                  <a:pos x="43" y="363"/>
                </a:cxn>
                <a:cxn ang="0">
                  <a:pos x="18" y="341"/>
                </a:cxn>
                <a:cxn ang="0">
                  <a:pos x="3" y="305"/>
                </a:cxn>
                <a:cxn ang="0">
                  <a:pos x="4" y="237"/>
                </a:cxn>
                <a:cxn ang="0">
                  <a:pos x="33" y="160"/>
                </a:cxn>
                <a:cxn ang="0">
                  <a:pos x="88" y="95"/>
                </a:cxn>
                <a:cxn ang="0">
                  <a:pos x="166" y="44"/>
                </a:cxn>
                <a:cxn ang="0">
                  <a:pos x="261" y="11"/>
                </a:cxn>
                <a:cxn ang="0">
                  <a:pos x="372" y="0"/>
                </a:cxn>
              </a:cxnLst>
              <a:rect l="0" t="0" r="r" b="b"/>
              <a:pathLst>
                <a:path w="795" h="1058">
                  <a:moveTo>
                    <a:pt x="372" y="0"/>
                  </a:moveTo>
                  <a:lnTo>
                    <a:pt x="424" y="2"/>
                  </a:lnTo>
                  <a:lnTo>
                    <a:pt x="474" y="8"/>
                  </a:lnTo>
                  <a:lnTo>
                    <a:pt x="522" y="18"/>
                  </a:lnTo>
                  <a:lnTo>
                    <a:pt x="568" y="31"/>
                  </a:lnTo>
                  <a:lnTo>
                    <a:pt x="611" y="48"/>
                  </a:lnTo>
                  <a:lnTo>
                    <a:pt x="651" y="69"/>
                  </a:lnTo>
                  <a:lnTo>
                    <a:pt x="687" y="94"/>
                  </a:lnTo>
                  <a:lnTo>
                    <a:pt x="717" y="123"/>
                  </a:lnTo>
                  <a:lnTo>
                    <a:pt x="744" y="154"/>
                  </a:lnTo>
                  <a:lnTo>
                    <a:pt x="766" y="189"/>
                  </a:lnTo>
                  <a:lnTo>
                    <a:pt x="781" y="228"/>
                  </a:lnTo>
                  <a:lnTo>
                    <a:pt x="791" y="271"/>
                  </a:lnTo>
                  <a:lnTo>
                    <a:pt x="795" y="316"/>
                  </a:lnTo>
                  <a:lnTo>
                    <a:pt x="791" y="359"/>
                  </a:lnTo>
                  <a:lnTo>
                    <a:pt x="781" y="400"/>
                  </a:lnTo>
                  <a:lnTo>
                    <a:pt x="766" y="438"/>
                  </a:lnTo>
                  <a:lnTo>
                    <a:pt x="746" y="472"/>
                  </a:lnTo>
                  <a:lnTo>
                    <a:pt x="721" y="506"/>
                  </a:lnTo>
                  <a:lnTo>
                    <a:pt x="694" y="536"/>
                  </a:lnTo>
                  <a:lnTo>
                    <a:pt x="662" y="565"/>
                  </a:lnTo>
                  <a:lnTo>
                    <a:pt x="627" y="594"/>
                  </a:lnTo>
                  <a:lnTo>
                    <a:pt x="592" y="622"/>
                  </a:lnTo>
                  <a:lnTo>
                    <a:pt x="553" y="649"/>
                  </a:lnTo>
                  <a:lnTo>
                    <a:pt x="514" y="677"/>
                  </a:lnTo>
                  <a:lnTo>
                    <a:pt x="464" y="710"/>
                  </a:lnTo>
                  <a:lnTo>
                    <a:pt x="412" y="746"/>
                  </a:lnTo>
                  <a:lnTo>
                    <a:pt x="358" y="786"/>
                  </a:lnTo>
                  <a:lnTo>
                    <a:pt x="303" y="826"/>
                  </a:lnTo>
                  <a:lnTo>
                    <a:pt x="247" y="866"/>
                  </a:lnTo>
                  <a:lnTo>
                    <a:pt x="193" y="906"/>
                  </a:lnTo>
                  <a:lnTo>
                    <a:pt x="509" y="906"/>
                  </a:lnTo>
                  <a:lnTo>
                    <a:pt x="521" y="906"/>
                  </a:lnTo>
                  <a:lnTo>
                    <a:pt x="539" y="906"/>
                  </a:lnTo>
                  <a:lnTo>
                    <a:pt x="563" y="905"/>
                  </a:lnTo>
                  <a:lnTo>
                    <a:pt x="586" y="905"/>
                  </a:lnTo>
                  <a:lnTo>
                    <a:pt x="611" y="904"/>
                  </a:lnTo>
                  <a:lnTo>
                    <a:pt x="634" y="902"/>
                  </a:lnTo>
                  <a:lnTo>
                    <a:pt x="655" y="901"/>
                  </a:lnTo>
                  <a:lnTo>
                    <a:pt x="670" y="898"/>
                  </a:lnTo>
                  <a:lnTo>
                    <a:pt x="677" y="895"/>
                  </a:lnTo>
                  <a:lnTo>
                    <a:pt x="688" y="884"/>
                  </a:lnTo>
                  <a:lnTo>
                    <a:pt x="698" y="866"/>
                  </a:lnTo>
                  <a:lnTo>
                    <a:pt x="706" y="843"/>
                  </a:lnTo>
                  <a:lnTo>
                    <a:pt x="713" y="818"/>
                  </a:lnTo>
                  <a:lnTo>
                    <a:pt x="719" y="792"/>
                  </a:lnTo>
                  <a:lnTo>
                    <a:pt x="721" y="770"/>
                  </a:lnTo>
                  <a:lnTo>
                    <a:pt x="723" y="753"/>
                  </a:lnTo>
                  <a:lnTo>
                    <a:pt x="795" y="753"/>
                  </a:lnTo>
                  <a:lnTo>
                    <a:pt x="795" y="753"/>
                  </a:lnTo>
                  <a:lnTo>
                    <a:pt x="738" y="1058"/>
                  </a:lnTo>
                  <a:lnTo>
                    <a:pt x="0" y="1058"/>
                  </a:lnTo>
                  <a:lnTo>
                    <a:pt x="0" y="1013"/>
                  </a:lnTo>
                  <a:lnTo>
                    <a:pt x="0" y="1003"/>
                  </a:lnTo>
                  <a:lnTo>
                    <a:pt x="3" y="998"/>
                  </a:lnTo>
                  <a:lnTo>
                    <a:pt x="7" y="993"/>
                  </a:lnTo>
                  <a:lnTo>
                    <a:pt x="15" y="988"/>
                  </a:lnTo>
                  <a:lnTo>
                    <a:pt x="408" y="656"/>
                  </a:lnTo>
                  <a:lnTo>
                    <a:pt x="448" y="620"/>
                  </a:lnTo>
                  <a:lnTo>
                    <a:pt x="484" y="586"/>
                  </a:lnTo>
                  <a:lnTo>
                    <a:pt x="517" y="550"/>
                  </a:lnTo>
                  <a:lnTo>
                    <a:pt x="547" y="514"/>
                  </a:lnTo>
                  <a:lnTo>
                    <a:pt x="572" y="476"/>
                  </a:lnTo>
                  <a:lnTo>
                    <a:pt x="593" y="439"/>
                  </a:lnTo>
                  <a:lnTo>
                    <a:pt x="608" y="399"/>
                  </a:lnTo>
                  <a:lnTo>
                    <a:pt x="618" y="359"/>
                  </a:lnTo>
                  <a:lnTo>
                    <a:pt x="622" y="316"/>
                  </a:lnTo>
                  <a:lnTo>
                    <a:pt x="618" y="275"/>
                  </a:lnTo>
                  <a:lnTo>
                    <a:pt x="610" y="236"/>
                  </a:lnTo>
                  <a:lnTo>
                    <a:pt x="594" y="201"/>
                  </a:lnTo>
                  <a:lnTo>
                    <a:pt x="575" y="171"/>
                  </a:lnTo>
                  <a:lnTo>
                    <a:pt x="551" y="143"/>
                  </a:lnTo>
                  <a:lnTo>
                    <a:pt x="524" y="120"/>
                  </a:lnTo>
                  <a:lnTo>
                    <a:pt x="492" y="101"/>
                  </a:lnTo>
                  <a:lnTo>
                    <a:pt x="456" y="85"/>
                  </a:lnTo>
                  <a:lnTo>
                    <a:pt x="419" y="74"/>
                  </a:lnTo>
                  <a:lnTo>
                    <a:pt x="379" y="69"/>
                  </a:lnTo>
                  <a:lnTo>
                    <a:pt x="336" y="66"/>
                  </a:lnTo>
                  <a:lnTo>
                    <a:pt x="285" y="70"/>
                  </a:lnTo>
                  <a:lnTo>
                    <a:pt x="236" y="81"/>
                  </a:lnTo>
                  <a:lnTo>
                    <a:pt x="191" y="101"/>
                  </a:lnTo>
                  <a:lnTo>
                    <a:pt x="152" y="124"/>
                  </a:lnTo>
                  <a:lnTo>
                    <a:pt x="119" y="154"/>
                  </a:lnTo>
                  <a:lnTo>
                    <a:pt x="93" y="188"/>
                  </a:lnTo>
                  <a:lnTo>
                    <a:pt x="113" y="192"/>
                  </a:lnTo>
                  <a:lnTo>
                    <a:pt x="133" y="199"/>
                  </a:lnTo>
                  <a:lnTo>
                    <a:pt x="149" y="208"/>
                  </a:lnTo>
                  <a:lnTo>
                    <a:pt x="163" y="222"/>
                  </a:lnTo>
                  <a:lnTo>
                    <a:pt x="174" y="237"/>
                  </a:lnTo>
                  <a:lnTo>
                    <a:pt x="181" y="257"/>
                  </a:lnTo>
                  <a:lnTo>
                    <a:pt x="184" y="280"/>
                  </a:lnTo>
                  <a:lnTo>
                    <a:pt x="181" y="306"/>
                  </a:lnTo>
                  <a:lnTo>
                    <a:pt x="173" y="327"/>
                  </a:lnTo>
                  <a:lnTo>
                    <a:pt x="160" y="345"/>
                  </a:lnTo>
                  <a:lnTo>
                    <a:pt x="145" y="359"/>
                  </a:lnTo>
                  <a:lnTo>
                    <a:pt x="129" y="369"/>
                  </a:lnTo>
                  <a:lnTo>
                    <a:pt x="109" y="374"/>
                  </a:lnTo>
                  <a:lnTo>
                    <a:pt x="93" y="377"/>
                  </a:lnTo>
                  <a:lnTo>
                    <a:pt x="82" y="376"/>
                  </a:lnTo>
                  <a:lnTo>
                    <a:pt x="70" y="374"/>
                  </a:lnTo>
                  <a:lnTo>
                    <a:pt x="57" y="370"/>
                  </a:lnTo>
                  <a:lnTo>
                    <a:pt x="43" y="363"/>
                  </a:lnTo>
                  <a:lnTo>
                    <a:pt x="30" y="353"/>
                  </a:lnTo>
                  <a:lnTo>
                    <a:pt x="18" y="341"/>
                  </a:lnTo>
                  <a:lnTo>
                    <a:pt x="10" y="324"/>
                  </a:lnTo>
                  <a:lnTo>
                    <a:pt x="3" y="305"/>
                  </a:lnTo>
                  <a:lnTo>
                    <a:pt x="0" y="280"/>
                  </a:lnTo>
                  <a:lnTo>
                    <a:pt x="4" y="237"/>
                  </a:lnTo>
                  <a:lnTo>
                    <a:pt x="15" y="197"/>
                  </a:lnTo>
                  <a:lnTo>
                    <a:pt x="33" y="160"/>
                  </a:lnTo>
                  <a:lnTo>
                    <a:pt x="58" y="125"/>
                  </a:lnTo>
                  <a:lnTo>
                    <a:pt x="88" y="95"/>
                  </a:lnTo>
                  <a:lnTo>
                    <a:pt x="124" y="67"/>
                  </a:lnTo>
                  <a:lnTo>
                    <a:pt x="166" y="44"/>
                  </a:lnTo>
                  <a:lnTo>
                    <a:pt x="211" y="26"/>
                  </a:lnTo>
                  <a:lnTo>
                    <a:pt x="261" y="11"/>
                  </a:lnTo>
                  <a:lnTo>
                    <a:pt x="315" y="2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5" name="Freeform 19"/>
            <p:cNvSpPr>
              <a:spLocks noEditPoints="1"/>
            </p:cNvSpPr>
            <p:nvPr/>
          </p:nvSpPr>
          <p:spPr bwMode="auto">
            <a:xfrm>
              <a:off x="2591" y="1646"/>
              <a:ext cx="348" cy="769"/>
            </a:xfrm>
            <a:custGeom>
              <a:avLst/>
              <a:gdLst/>
              <a:ahLst/>
              <a:cxnLst>
                <a:cxn ang="0">
                  <a:pos x="420" y="524"/>
                </a:cxn>
                <a:cxn ang="0">
                  <a:pos x="514" y="595"/>
                </a:cxn>
                <a:cxn ang="0">
                  <a:pos x="549" y="703"/>
                </a:cxn>
                <a:cxn ang="0">
                  <a:pos x="539" y="775"/>
                </a:cxn>
                <a:cxn ang="0">
                  <a:pos x="520" y="826"/>
                </a:cxn>
                <a:cxn ang="0">
                  <a:pos x="487" y="911"/>
                </a:cxn>
                <a:cxn ang="0">
                  <a:pos x="452" y="1001"/>
                </a:cxn>
                <a:cxn ang="0">
                  <a:pos x="427" y="1065"/>
                </a:cxn>
                <a:cxn ang="0">
                  <a:pos x="325" y="1322"/>
                </a:cxn>
                <a:cxn ang="0">
                  <a:pos x="317" y="1419"/>
                </a:cxn>
                <a:cxn ang="0">
                  <a:pos x="336" y="1467"/>
                </a:cxn>
                <a:cxn ang="0">
                  <a:pos x="402" y="1473"/>
                </a:cxn>
                <a:cxn ang="0">
                  <a:pos x="494" y="1420"/>
                </a:cxn>
                <a:cxn ang="0">
                  <a:pos x="575" y="1305"/>
                </a:cxn>
                <a:cxn ang="0">
                  <a:pos x="619" y="1186"/>
                </a:cxn>
                <a:cxn ang="0">
                  <a:pos x="636" y="1166"/>
                </a:cxn>
                <a:cxn ang="0">
                  <a:pos x="666" y="1162"/>
                </a:cxn>
                <a:cxn ang="0">
                  <a:pos x="689" y="1170"/>
                </a:cxn>
                <a:cxn ang="0">
                  <a:pos x="695" y="1200"/>
                </a:cxn>
                <a:cxn ang="0">
                  <a:pos x="677" y="1258"/>
                </a:cxn>
                <a:cxn ang="0">
                  <a:pos x="636" y="1345"/>
                </a:cxn>
                <a:cxn ang="0">
                  <a:pos x="571" y="1437"/>
                </a:cxn>
                <a:cxn ang="0">
                  <a:pos x="481" y="1508"/>
                </a:cxn>
                <a:cxn ang="0">
                  <a:pos x="366" y="1538"/>
                </a:cxn>
                <a:cxn ang="0">
                  <a:pos x="253" y="1511"/>
                </a:cxn>
                <a:cxn ang="0">
                  <a:pos x="176" y="1442"/>
                </a:cxn>
                <a:cxn ang="0">
                  <a:pos x="147" y="1344"/>
                </a:cxn>
                <a:cxn ang="0">
                  <a:pos x="167" y="1247"/>
                </a:cxn>
                <a:cxn ang="0">
                  <a:pos x="326" y="841"/>
                </a:cxn>
                <a:cxn ang="0">
                  <a:pos x="361" y="754"/>
                </a:cxn>
                <a:cxn ang="0">
                  <a:pos x="378" y="697"/>
                </a:cxn>
                <a:cxn ang="0">
                  <a:pos x="382" y="651"/>
                </a:cxn>
                <a:cxn ang="0">
                  <a:pos x="366" y="588"/>
                </a:cxn>
                <a:cxn ang="0">
                  <a:pos x="325" y="570"/>
                </a:cxn>
                <a:cxn ang="0">
                  <a:pos x="246" y="593"/>
                </a:cxn>
                <a:cxn ang="0">
                  <a:pos x="169" y="665"/>
                </a:cxn>
                <a:cxn ang="0">
                  <a:pos x="101" y="794"/>
                </a:cxn>
                <a:cxn ang="0">
                  <a:pos x="73" y="874"/>
                </a:cxn>
                <a:cxn ang="0">
                  <a:pos x="40" y="886"/>
                </a:cxn>
                <a:cxn ang="0">
                  <a:pos x="17" y="882"/>
                </a:cxn>
                <a:cxn ang="0">
                  <a:pos x="0" y="855"/>
                </a:cxn>
                <a:cxn ang="0">
                  <a:pos x="11" y="810"/>
                </a:cxn>
                <a:cxn ang="0">
                  <a:pos x="46" y="730"/>
                </a:cxn>
                <a:cxn ang="0">
                  <a:pos x="104" y="639"/>
                </a:cxn>
                <a:cxn ang="0">
                  <a:pos x="187" y="559"/>
                </a:cxn>
                <a:cxn ang="0">
                  <a:pos x="295" y="513"/>
                </a:cxn>
                <a:cxn ang="0">
                  <a:pos x="636" y="86"/>
                </a:cxn>
                <a:cxn ang="0">
                  <a:pos x="545" y="0"/>
                </a:cxn>
                <a:cxn ang="0">
                  <a:pos x="603" y="18"/>
                </a:cxn>
                <a:cxn ang="0">
                  <a:pos x="630" y="59"/>
                </a:cxn>
                <a:cxn ang="0">
                  <a:pos x="632" y="112"/>
                </a:cxn>
                <a:cxn ang="0">
                  <a:pos x="586" y="183"/>
                </a:cxn>
                <a:cxn ang="0">
                  <a:pos x="509" y="215"/>
                </a:cxn>
                <a:cxn ang="0">
                  <a:pos x="447" y="191"/>
                </a:cxn>
                <a:cxn ang="0">
                  <a:pos x="419" y="140"/>
                </a:cxn>
                <a:cxn ang="0">
                  <a:pos x="431" y="70"/>
                </a:cxn>
                <a:cxn ang="0">
                  <a:pos x="492" y="13"/>
                </a:cxn>
              </a:cxnLst>
              <a:rect l="0" t="0" r="r" b="b"/>
              <a:pathLst>
                <a:path w="697" h="1538">
                  <a:moveTo>
                    <a:pt x="336" y="509"/>
                  </a:moveTo>
                  <a:lnTo>
                    <a:pt x="380" y="513"/>
                  </a:lnTo>
                  <a:lnTo>
                    <a:pt x="420" y="524"/>
                  </a:lnTo>
                  <a:lnTo>
                    <a:pt x="456" y="542"/>
                  </a:lnTo>
                  <a:lnTo>
                    <a:pt x="488" y="566"/>
                  </a:lnTo>
                  <a:lnTo>
                    <a:pt x="514" y="595"/>
                  </a:lnTo>
                  <a:lnTo>
                    <a:pt x="534" y="628"/>
                  </a:lnTo>
                  <a:lnTo>
                    <a:pt x="545" y="664"/>
                  </a:lnTo>
                  <a:lnTo>
                    <a:pt x="549" y="703"/>
                  </a:lnTo>
                  <a:lnTo>
                    <a:pt x="548" y="726"/>
                  </a:lnTo>
                  <a:lnTo>
                    <a:pt x="545" y="751"/>
                  </a:lnTo>
                  <a:lnTo>
                    <a:pt x="539" y="775"/>
                  </a:lnTo>
                  <a:lnTo>
                    <a:pt x="535" y="786"/>
                  </a:lnTo>
                  <a:lnTo>
                    <a:pt x="528" y="802"/>
                  </a:lnTo>
                  <a:lnTo>
                    <a:pt x="520" y="826"/>
                  </a:lnTo>
                  <a:lnTo>
                    <a:pt x="510" y="852"/>
                  </a:lnTo>
                  <a:lnTo>
                    <a:pt x="499" y="881"/>
                  </a:lnTo>
                  <a:lnTo>
                    <a:pt x="487" y="911"/>
                  </a:lnTo>
                  <a:lnTo>
                    <a:pt x="476" y="943"/>
                  </a:lnTo>
                  <a:lnTo>
                    <a:pt x="463" y="974"/>
                  </a:lnTo>
                  <a:lnTo>
                    <a:pt x="452" y="1001"/>
                  </a:lnTo>
                  <a:lnTo>
                    <a:pt x="442" y="1027"/>
                  </a:lnTo>
                  <a:lnTo>
                    <a:pt x="433" y="1048"/>
                  </a:lnTo>
                  <a:lnTo>
                    <a:pt x="427" y="1065"/>
                  </a:lnTo>
                  <a:lnTo>
                    <a:pt x="351" y="1247"/>
                  </a:lnTo>
                  <a:lnTo>
                    <a:pt x="336" y="1285"/>
                  </a:lnTo>
                  <a:lnTo>
                    <a:pt x="325" y="1322"/>
                  </a:lnTo>
                  <a:lnTo>
                    <a:pt x="318" y="1358"/>
                  </a:lnTo>
                  <a:lnTo>
                    <a:pt x="315" y="1395"/>
                  </a:lnTo>
                  <a:lnTo>
                    <a:pt x="317" y="1419"/>
                  </a:lnTo>
                  <a:lnTo>
                    <a:pt x="319" y="1439"/>
                  </a:lnTo>
                  <a:lnTo>
                    <a:pt x="326" y="1455"/>
                  </a:lnTo>
                  <a:lnTo>
                    <a:pt x="336" y="1467"/>
                  </a:lnTo>
                  <a:lnTo>
                    <a:pt x="351" y="1474"/>
                  </a:lnTo>
                  <a:lnTo>
                    <a:pt x="371" y="1477"/>
                  </a:lnTo>
                  <a:lnTo>
                    <a:pt x="402" y="1473"/>
                  </a:lnTo>
                  <a:lnTo>
                    <a:pt x="433" y="1463"/>
                  </a:lnTo>
                  <a:lnTo>
                    <a:pt x="465" y="1445"/>
                  </a:lnTo>
                  <a:lnTo>
                    <a:pt x="494" y="1420"/>
                  </a:lnTo>
                  <a:lnTo>
                    <a:pt x="523" y="1388"/>
                  </a:lnTo>
                  <a:lnTo>
                    <a:pt x="550" y="1351"/>
                  </a:lnTo>
                  <a:lnTo>
                    <a:pt x="575" y="1305"/>
                  </a:lnTo>
                  <a:lnTo>
                    <a:pt x="597" y="1254"/>
                  </a:lnTo>
                  <a:lnTo>
                    <a:pt x="615" y="1196"/>
                  </a:lnTo>
                  <a:lnTo>
                    <a:pt x="619" y="1186"/>
                  </a:lnTo>
                  <a:lnTo>
                    <a:pt x="624" y="1178"/>
                  </a:lnTo>
                  <a:lnTo>
                    <a:pt x="629" y="1171"/>
                  </a:lnTo>
                  <a:lnTo>
                    <a:pt x="636" y="1166"/>
                  </a:lnTo>
                  <a:lnTo>
                    <a:pt x="647" y="1162"/>
                  </a:lnTo>
                  <a:lnTo>
                    <a:pt x="661" y="1162"/>
                  </a:lnTo>
                  <a:lnTo>
                    <a:pt x="666" y="1162"/>
                  </a:lnTo>
                  <a:lnTo>
                    <a:pt x="673" y="1162"/>
                  </a:lnTo>
                  <a:lnTo>
                    <a:pt x="682" y="1164"/>
                  </a:lnTo>
                  <a:lnTo>
                    <a:pt x="689" y="1170"/>
                  </a:lnTo>
                  <a:lnTo>
                    <a:pt x="694" y="1178"/>
                  </a:lnTo>
                  <a:lnTo>
                    <a:pt x="697" y="1192"/>
                  </a:lnTo>
                  <a:lnTo>
                    <a:pt x="695" y="1200"/>
                  </a:lnTo>
                  <a:lnTo>
                    <a:pt x="693" y="1215"/>
                  </a:lnTo>
                  <a:lnTo>
                    <a:pt x="686" y="1235"/>
                  </a:lnTo>
                  <a:lnTo>
                    <a:pt x="677" y="1258"/>
                  </a:lnTo>
                  <a:lnTo>
                    <a:pt x="666" y="1285"/>
                  </a:lnTo>
                  <a:lnTo>
                    <a:pt x="653" y="1315"/>
                  </a:lnTo>
                  <a:lnTo>
                    <a:pt x="636" y="1345"/>
                  </a:lnTo>
                  <a:lnTo>
                    <a:pt x="618" y="1376"/>
                  </a:lnTo>
                  <a:lnTo>
                    <a:pt x="596" y="1406"/>
                  </a:lnTo>
                  <a:lnTo>
                    <a:pt x="571" y="1437"/>
                  </a:lnTo>
                  <a:lnTo>
                    <a:pt x="545" y="1463"/>
                  </a:lnTo>
                  <a:lnTo>
                    <a:pt x="514" y="1488"/>
                  </a:lnTo>
                  <a:lnTo>
                    <a:pt x="481" y="1508"/>
                  </a:lnTo>
                  <a:lnTo>
                    <a:pt x="447" y="1524"/>
                  </a:lnTo>
                  <a:lnTo>
                    <a:pt x="408" y="1533"/>
                  </a:lnTo>
                  <a:lnTo>
                    <a:pt x="366" y="1538"/>
                  </a:lnTo>
                  <a:lnTo>
                    <a:pt x="325" y="1535"/>
                  </a:lnTo>
                  <a:lnTo>
                    <a:pt x="288" y="1525"/>
                  </a:lnTo>
                  <a:lnTo>
                    <a:pt x="253" y="1511"/>
                  </a:lnTo>
                  <a:lnTo>
                    <a:pt x="223" y="1492"/>
                  </a:lnTo>
                  <a:lnTo>
                    <a:pt x="196" y="1468"/>
                  </a:lnTo>
                  <a:lnTo>
                    <a:pt x="176" y="1442"/>
                  </a:lnTo>
                  <a:lnTo>
                    <a:pt x="161" y="1412"/>
                  </a:lnTo>
                  <a:lnTo>
                    <a:pt x="151" y="1379"/>
                  </a:lnTo>
                  <a:lnTo>
                    <a:pt x="147" y="1344"/>
                  </a:lnTo>
                  <a:lnTo>
                    <a:pt x="151" y="1309"/>
                  </a:lnTo>
                  <a:lnTo>
                    <a:pt x="158" y="1278"/>
                  </a:lnTo>
                  <a:lnTo>
                    <a:pt x="167" y="1247"/>
                  </a:lnTo>
                  <a:lnTo>
                    <a:pt x="167" y="1247"/>
                  </a:lnTo>
                  <a:lnTo>
                    <a:pt x="310" y="881"/>
                  </a:lnTo>
                  <a:lnTo>
                    <a:pt x="326" y="841"/>
                  </a:lnTo>
                  <a:lnTo>
                    <a:pt x="342" y="808"/>
                  </a:lnTo>
                  <a:lnTo>
                    <a:pt x="353" y="779"/>
                  </a:lnTo>
                  <a:lnTo>
                    <a:pt x="361" y="754"/>
                  </a:lnTo>
                  <a:lnTo>
                    <a:pt x="369" y="732"/>
                  </a:lnTo>
                  <a:lnTo>
                    <a:pt x="373" y="714"/>
                  </a:lnTo>
                  <a:lnTo>
                    <a:pt x="378" y="697"/>
                  </a:lnTo>
                  <a:lnTo>
                    <a:pt x="380" y="682"/>
                  </a:lnTo>
                  <a:lnTo>
                    <a:pt x="382" y="667"/>
                  </a:lnTo>
                  <a:lnTo>
                    <a:pt x="382" y="651"/>
                  </a:lnTo>
                  <a:lnTo>
                    <a:pt x="380" y="624"/>
                  </a:lnTo>
                  <a:lnTo>
                    <a:pt x="375" y="603"/>
                  </a:lnTo>
                  <a:lnTo>
                    <a:pt x="366" y="588"/>
                  </a:lnTo>
                  <a:lnTo>
                    <a:pt x="355" y="578"/>
                  </a:lnTo>
                  <a:lnTo>
                    <a:pt x="342" y="571"/>
                  </a:lnTo>
                  <a:lnTo>
                    <a:pt x="325" y="570"/>
                  </a:lnTo>
                  <a:lnTo>
                    <a:pt x="299" y="573"/>
                  </a:lnTo>
                  <a:lnTo>
                    <a:pt x="272" y="580"/>
                  </a:lnTo>
                  <a:lnTo>
                    <a:pt x="246" y="593"/>
                  </a:lnTo>
                  <a:lnTo>
                    <a:pt x="220" y="611"/>
                  </a:lnTo>
                  <a:lnTo>
                    <a:pt x="194" y="636"/>
                  </a:lnTo>
                  <a:lnTo>
                    <a:pt x="169" y="665"/>
                  </a:lnTo>
                  <a:lnTo>
                    <a:pt x="144" y="703"/>
                  </a:lnTo>
                  <a:lnTo>
                    <a:pt x="122" y="745"/>
                  </a:lnTo>
                  <a:lnTo>
                    <a:pt x="101" y="794"/>
                  </a:lnTo>
                  <a:lnTo>
                    <a:pt x="82" y="851"/>
                  </a:lnTo>
                  <a:lnTo>
                    <a:pt x="78" y="864"/>
                  </a:lnTo>
                  <a:lnTo>
                    <a:pt x="73" y="874"/>
                  </a:lnTo>
                  <a:lnTo>
                    <a:pt x="67" y="881"/>
                  </a:lnTo>
                  <a:lnTo>
                    <a:pt x="55" y="885"/>
                  </a:lnTo>
                  <a:lnTo>
                    <a:pt x="40" y="886"/>
                  </a:lnTo>
                  <a:lnTo>
                    <a:pt x="33" y="885"/>
                  </a:lnTo>
                  <a:lnTo>
                    <a:pt x="25" y="885"/>
                  </a:lnTo>
                  <a:lnTo>
                    <a:pt x="17" y="882"/>
                  </a:lnTo>
                  <a:lnTo>
                    <a:pt x="8" y="877"/>
                  </a:lnTo>
                  <a:lnTo>
                    <a:pt x="2" y="869"/>
                  </a:lnTo>
                  <a:lnTo>
                    <a:pt x="0" y="855"/>
                  </a:lnTo>
                  <a:lnTo>
                    <a:pt x="2" y="845"/>
                  </a:lnTo>
                  <a:lnTo>
                    <a:pt x="4" y="830"/>
                  </a:lnTo>
                  <a:lnTo>
                    <a:pt x="11" y="810"/>
                  </a:lnTo>
                  <a:lnTo>
                    <a:pt x="20" y="786"/>
                  </a:lnTo>
                  <a:lnTo>
                    <a:pt x="32" y="759"/>
                  </a:lnTo>
                  <a:lnTo>
                    <a:pt x="46" y="730"/>
                  </a:lnTo>
                  <a:lnTo>
                    <a:pt x="62" y="700"/>
                  </a:lnTo>
                  <a:lnTo>
                    <a:pt x="82" y="669"/>
                  </a:lnTo>
                  <a:lnTo>
                    <a:pt x="104" y="639"/>
                  </a:lnTo>
                  <a:lnTo>
                    <a:pt x="129" y="610"/>
                  </a:lnTo>
                  <a:lnTo>
                    <a:pt x="156" y="582"/>
                  </a:lnTo>
                  <a:lnTo>
                    <a:pt x="187" y="559"/>
                  </a:lnTo>
                  <a:lnTo>
                    <a:pt x="220" y="538"/>
                  </a:lnTo>
                  <a:lnTo>
                    <a:pt x="256" y="523"/>
                  </a:lnTo>
                  <a:lnTo>
                    <a:pt x="295" y="513"/>
                  </a:lnTo>
                  <a:lnTo>
                    <a:pt x="336" y="509"/>
                  </a:lnTo>
                  <a:close/>
                  <a:moveTo>
                    <a:pt x="636" y="86"/>
                  </a:moveTo>
                  <a:lnTo>
                    <a:pt x="636" y="86"/>
                  </a:lnTo>
                  <a:lnTo>
                    <a:pt x="636" y="86"/>
                  </a:lnTo>
                  <a:lnTo>
                    <a:pt x="636" y="86"/>
                  </a:lnTo>
                  <a:close/>
                  <a:moveTo>
                    <a:pt x="545" y="0"/>
                  </a:moveTo>
                  <a:lnTo>
                    <a:pt x="567" y="2"/>
                  </a:lnTo>
                  <a:lnTo>
                    <a:pt x="586" y="9"/>
                  </a:lnTo>
                  <a:lnTo>
                    <a:pt x="603" y="18"/>
                  </a:lnTo>
                  <a:lnTo>
                    <a:pt x="615" y="29"/>
                  </a:lnTo>
                  <a:lnTo>
                    <a:pt x="625" y="43"/>
                  </a:lnTo>
                  <a:lnTo>
                    <a:pt x="630" y="59"/>
                  </a:lnTo>
                  <a:lnTo>
                    <a:pt x="635" y="72"/>
                  </a:lnTo>
                  <a:lnTo>
                    <a:pt x="636" y="86"/>
                  </a:lnTo>
                  <a:lnTo>
                    <a:pt x="632" y="112"/>
                  </a:lnTo>
                  <a:lnTo>
                    <a:pt x="622" y="139"/>
                  </a:lnTo>
                  <a:lnTo>
                    <a:pt x="607" y="162"/>
                  </a:lnTo>
                  <a:lnTo>
                    <a:pt x="586" y="183"/>
                  </a:lnTo>
                  <a:lnTo>
                    <a:pt x="563" y="200"/>
                  </a:lnTo>
                  <a:lnTo>
                    <a:pt x="536" y="211"/>
                  </a:lnTo>
                  <a:lnTo>
                    <a:pt x="509" y="215"/>
                  </a:lnTo>
                  <a:lnTo>
                    <a:pt x="484" y="211"/>
                  </a:lnTo>
                  <a:lnTo>
                    <a:pt x="463" y="204"/>
                  </a:lnTo>
                  <a:lnTo>
                    <a:pt x="447" y="191"/>
                  </a:lnTo>
                  <a:lnTo>
                    <a:pt x="434" y="176"/>
                  </a:lnTo>
                  <a:lnTo>
                    <a:pt x="425" y="158"/>
                  </a:lnTo>
                  <a:lnTo>
                    <a:pt x="419" y="140"/>
                  </a:lnTo>
                  <a:lnTo>
                    <a:pt x="418" y="122"/>
                  </a:lnTo>
                  <a:lnTo>
                    <a:pt x="420" y="94"/>
                  </a:lnTo>
                  <a:lnTo>
                    <a:pt x="431" y="70"/>
                  </a:lnTo>
                  <a:lnTo>
                    <a:pt x="448" y="46"/>
                  </a:lnTo>
                  <a:lnTo>
                    <a:pt x="469" y="27"/>
                  </a:lnTo>
                  <a:lnTo>
                    <a:pt x="492" y="13"/>
                  </a:lnTo>
                  <a:lnTo>
                    <a:pt x="519" y="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3114" y="2272"/>
              <a:ext cx="147" cy="354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1" y="3"/>
                </a:cxn>
                <a:cxn ang="0">
                  <a:pos x="189" y="12"/>
                </a:cxn>
                <a:cxn ang="0">
                  <a:pos x="214" y="26"/>
                </a:cxn>
                <a:cxn ang="0">
                  <a:pos x="234" y="47"/>
                </a:cxn>
                <a:cxn ang="0">
                  <a:pos x="252" y="70"/>
                </a:cxn>
                <a:cxn ang="0">
                  <a:pos x="268" y="99"/>
                </a:cxn>
                <a:cxn ang="0">
                  <a:pos x="279" y="132"/>
                </a:cxn>
                <a:cxn ang="0">
                  <a:pos x="287" y="168"/>
                </a:cxn>
                <a:cxn ang="0">
                  <a:pos x="293" y="207"/>
                </a:cxn>
                <a:cxn ang="0">
                  <a:pos x="294" y="249"/>
                </a:cxn>
                <a:cxn ang="0">
                  <a:pos x="291" y="307"/>
                </a:cxn>
                <a:cxn ang="0">
                  <a:pos x="283" y="361"/>
                </a:cxn>
                <a:cxn ang="0">
                  <a:pos x="270" y="412"/>
                </a:cxn>
                <a:cxn ang="0">
                  <a:pos x="254" y="460"/>
                </a:cxn>
                <a:cxn ang="0">
                  <a:pos x="234" y="504"/>
                </a:cxn>
                <a:cxn ang="0">
                  <a:pos x="214" y="544"/>
                </a:cxn>
                <a:cxn ang="0">
                  <a:pos x="192" y="582"/>
                </a:cxn>
                <a:cxn ang="0">
                  <a:pos x="168" y="613"/>
                </a:cxn>
                <a:cxn ang="0">
                  <a:pos x="146" y="641"/>
                </a:cxn>
                <a:cxn ang="0">
                  <a:pos x="124" y="665"/>
                </a:cxn>
                <a:cxn ang="0">
                  <a:pos x="105" y="683"/>
                </a:cxn>
                <a:cxn ang="0">
                  <a:pos x="88" y="696"/>
                </a:cxn>
                <a:cxn ang="0">
                  <a:pos x="74" y="705"/>
                </a:cxn>
                <a:cxn ang="0">
                  <a:pos x="64" y="707"/>
                </a:cxn>
                <a:cxn ang="0">
                  <a:pos x="51" y="702"/>
                </a:cxn>
                <a:cxn ang="0">
                  <a:pos x="40" y="691"/>
                </a:cxn>
                <a:cxn ang="0">
                  <a:pos x="34" y="677"/>
                </a:cxn>
                <a:cxn ang="0">
                  <a:pos x="35" y="665"/>
                </a:cxn>
                <a:cxn ang="0">
                  <a:pos x="41" y="655"/>
                </a:cxn>
                <a:cxn ang="0">
                  <a:pos x="49" y="645"/>
                </a:cxn>
                <a:cxn ang="0">
                  <a:pos x="98" y="597"/>
                </a:cxn>
                <a:cxn ang="0">
                  <a:pos x="136" y="549"/>
                </a:cxn>
                <a:cxn ang="0">
                  <a:pos x="165" y="500"/>
                </a:cxn>
                <a:cxn ang="0">
                  <a:pos x="189" y="453"/>
                </a:cxn>
                <a:cxn ang="0">
                  <a:pos x="205" y="406"/>
                </a:cxn>
                <a:cxn ang="0">
                  <a:pos x="217" y="361"/>
                </a:cxn>
                <a:cxn ang="0">
                  <a:pos x="223" y="315"/>
                </a:cxn>
                <a:cxn ang="0">
                  <a:pos x="228" y="272"/>
                </a:cxn>
                <a:cxn ang="0">
                  <a:pos x="228" y="228"/>
                </a:cxn>
                <a:cxn ang="0">
                  <a:pos x="228" y="228"/>
                </a:cxn>
                <a:cxn ang="0">
                  <a:pos x="225" y="231"/>
                </a:cxn>
                <a:cxn ang="0">
                  <a:pos x="219" y="236"/>
                </a:cxn>
                <a:cxn ang="0">
                  <a:pos x="208" y="243"/>
                </a:cxn>
                <a:cxn ang="0">
                  <a:pos x="194" y="250"/>
                </a:cxn>
                <a:cxn ang="0">
                  <a:pos x="176" y="257"/>
                </a:cxn>
                <a:cxn ang="0">
                  <a:pos x="157" y="262"/>
                </a:cxn>
                <a:cxn ang="0">
                  <a:pos x="136" y="264"/>
                </a:cxn>
                <a:cxn ang="0">
                  <a:pos x="103" y="261"/>
                </a:cxn>
                <a:cxn ang="0">
                  <a:pos x="74" y="250"/>
                </a:cxn>
                <a:cxn ang="0">
                  <a:pos x="48" y="235"/>
                </a:cxn>
                <a:cxn ang="0">
                  <a:pos x="27" y="214"/>
                </a:cxn>
                <a:cxn ang="0">
                  <a:pos x="12" y="189"/>
                </a:cxn>
                <a:cxn ang="0">
                  <a:pos x="2" y="161"/>
                </a:cxn>
                <a:cxn ang="0">
                  <a:pos x="0" y="131"/>
                </a:cxn>
                <a:cxn ang="0">
                  <a:pos x="2" y="102"/>
                </a:cxn>
                <a:cxn ang="0">
                  <a:pos x="12" y="74"/>
                </a:cxn>
                <a:cxn ang="0">
                  <a:pos x="27" y="50"/>
                </a:cxn>
                <a:cxn ang="0">
                  <a:pos x="47" y="29"/>
                </a:cxn>
                <a:cxn ang="0">
                  <a:pos x="71" y="14"/>
                </a:cxn>
                <a:cxn ang="0">
                  <a:pos x="100" y="3"/>
                </a:cxn>
                <a:cxn ang="0">
                  <a:pos x="131" y="0"/>
                </a:cxn>
              </a:cxnLst>
              <a:rect l="0" t="0" r="r" b="b"/>
              <a:pathLst>
                <a:path w="294" h="707">
                  <a:moveTo>
                    <a:pt x="131" y="0"/>
                  </a:moveTo>
                  <a:lnTo>
                    <a:pt x="161" y="3"/>
                  </a:lnTo>
                  <a:lnTo>
                    <a:pt x="189" y="12"/>
                  </a:lnTo>
                  <a:lnTo>
                    <a:pt x="214" y="26"/>
                  </a:lnTo>
                  <a:lnTo>
                    <a:pt x="234" y="47"/>
                  </a:lnTo>
                  <a:lnTo>
                    <a:pt x="252" y="70"/>
                  </a:lnTo>
                  <a:lnTo>
                    <a:pt x="268" y="99"/>
                  </a:lnTo>
                  <a:lnTo>
                    <a:pt x="279" y="132"/>
                  </a:lnTo>
                  <a:lnTo>
                    <a:pt x="287" y="168"/>
                  </a:lnTo>
                  <a:lnTo>
                    <a:pt x="293" y="207"/>
                  </a:lnTo>
                  <a:lnTo>
                    <a:pt x="294" y="249"/>
                  </a:lnTo>
                  <a:lnTo>
                    <a:pt x="291" y="307"/>
                  </a:lnTo>
                  <a:lnTo>
                    <a:pt x="283" y="361"/>
                  </a:lnTo>
                  <a:lnTo>
                    <a:pt x="270" y="412"/>
                  </a:lnTo>
                  <a:lnTo>
                    <a:pt x="254" y="460"/>
                  </a:lnTo>
                  <a:lnTo>
                    <a:pt x="234" y="504"/>
                  </a:lnTo>
                  <a:lnTo>
                    <a:pt x="214" y="544"/>
                  </a:lnTo>
                  <a:lnTo>
                    <a:pt x="192" y="582"/>
                  </a:lnTo>
                  <a:lnTo>
                    <a:pt x="168" y="613"/>
                  </a:lnTo>
                  <a:lnTo>
                    <a:pt x="146" y="641"/>
                  </a:lnTo>
                  <a:lnTo>
                    <a:pt x="124" y="665"/>
                  </a:lnTo>
                  <a:lnTo>
                    <a:pt x="105" y="683"/>
                  </a:lnTo>
                  <a:lnTo>
                    <a:pt x="88" y="696"/>
                  </a:lnTo>
                  <a:lnTo>
                    <a:pt x="74" y="705"/>
                  </a:lnTo>
                  <a:lnTo>
                    <a:pt x="64" y="707"/>
                  </a:lnTo>
                  <a:lnTo>
                    <a:pt x="51" y="702"/>
                  </a:lnTo>
                  <a:lnTo>
                    <a:pt x="40" y="691"/>
                  </a:lnTo>
                  <a:lnTo>
                    <a:pt x="34" y="677"/>
                  </a:lnTo>
                  <a:lnTo>
                    <a:pt x="35" y="665"/>
                  </a:lnTo>
                  <a:lnTo>
                    <a:pt x="41" y="655"/>
                  </a:lnTo>
                  <a:lnTo>
                    <a:pt x="49" y="645"/>
                  </a:lnTo>
                  <a:lnTo>
                    <a:pt x="98" y="597"/>
                  </a:lnTo>
                  <a:lnTo>
                    <a:pt x="136" y="549"/>
                  </a:lnTo>
                  <a:lnTo>
                    <a:pt x="165" y="500"/>
                  </a:lnTo>
                  <a:lnTo>
                    <a:pt x="189" y="453"/>
                  </a:lnTo>
                  <a:lnTo>
                    <a:pt x="205" y="406"/>
                  </a:lnTo>
                  <a:lnTo>
                    <a:pt x="217" y="361"/>
                  </a:lnTo>
                  <a:lnTo>
                    <a:pt x="223" y="315"/>
                  </a:lnTo>
                  <a:lnTo>
                    <a:pt x="228" y="272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5" y="231"/>
                  </a:lnTo>
                  <a:lnTo>
                    <a:pt x="219" y="236"/>
                  </a:lnTo>
                  <a:lnTo>
                    <a:pt x="208" y="243"/>
                  </a:lnTo>
                  <a:lnTo>
                    <a:pt x="194" y="250"/>
                  </a:lnTo>
                  <a:lnTo>
                    <a:pt x="176" y="257"/>
                  </a:lnTo>
                  <a:lnTo>
                    <a:pt x="157" y="262"/>
                  </a:lnTo>
                  <a:lnTo>
                    <a:pt x="136" y="264"/>
                  </a:lnTo>
                  <a:lnTo>
                    <a:pt x="103" y="261"/>
                  </a:lnTo>
                  <a:lnTo>
                    <a:pt x="74" y="250"/>
                  </a:lnTo>
                  <a:lnTo>
                    <a:pt x="48" y="235"/>
                  </a:lnTo>
                  <a:lnTo>
                    <a:pt x="27" y="214"/>
                  </a:lnTo>
                  <a:lnTo>
                    <a:pt x="12" y="189"/>
                  </a:lnTo>
                  <a:lnTo>
                    <a:pt x="2" y="161"/>
                  </a:lnTo>
                  <a:lnTo>
                    <a:pt x="0" y="131"/>
                  </a:lnTo>
                  <a:lnTo>
                    <a:pt x="2" y="102"/>
                  </a:lnTo>
                  <a:lnTo>
                    <a:pt x="12" y="74"/>
                  </a:lnTo>
                  <a:lnTo>
                    <a:pt x="27" y="50"/>
                  </a:lnTo>
                  <a:lnTo>
                    <a:pt x="47" y="29"/>
                  </a:lnTo>
                  <a:lnTo>
                    <a:pt x="71" y="14"/>
                  </a:lnTo>
                  <a:lnTo>
                    <a:pt x="100" y="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7" name="Freeform 21"/>
            <p:cNvSpPr>
              <a:spLocks noEditPoints="1"/>
            </p:cNvSpPr>
            <p:nvPr/>
          </p:nvSpPr>
          <p:spPr bwMode="auto">
            <a:xfrm>
              <a:off x="3377" y="1646"/>
              <a:ext cx="504" cy="993"/>
            </a:xfrm>
            <a:custGeom>
              <a:avLst/>
              <a:gdLst/>
              <a:ahLst/>
              <a:cxnLst>
                <a:cxn ang="0">
                  <a:pos x="763" y="522"/>
                </a:cxn>
                <a:cxn ang="0">
                  <a:pos x="864" y="581"/>
                </a:cxn>
                <a:cxn ang="0">
                  <a:pos x="917" y="682"/>
                </a:cxn>
                <a:cxn ang="0">
                  <a:pos x="918" y="768"/>
                </a:cxn>
                <a:cxn ang="0">
                  <a:pos x="702" y="1625"/>
                </a:cxn>
                <a:cxn ang="0">
                  <a:pos x="639" y="1770"/>
                </a:cxn>
                <a:cxn ang="0">
                  <a:pos x="545" y="1872"/>
                </a:cxn>
                <a:cxn ang="0">
                  <a:pos x="434" y="1938"/>
                </a:cxn>
                <a:cxn ang="0">
                  <a:pos x="324" y="1974"/>
                </a:cxn>
                <a:cxn ang="0">
                  <a:pos x="228" y="1985"/>
                </a:cxn>
                <a:cxn ang="0">
                  <a:pos x="108" y="1967"/>
                </a:cxn>
                <a:cxn ang="0">
                  <a:pos x="29" y="1916"/>
                </a:cxn>
                <a:cxn ang="0">
                  <a:pos x="0" y="1837"/>
                </a:cxn>
                <a:cxn ang="0">
                  <a:pos x="29" y="1756"/>
                </a:cxn>
                <a:cxn ang="0">
                  <a:pos x="102" y="1709"/>
                </a:cxn>
                <a:cxn ang="0">
                  <a:pos x="169" y="1713"/>
                </a:cxn>
                <a:cxn ang="0">
                  <a:pos x="209" y="1750"/>
                </a:cxn>
                <a:cxn ang="0">
                  <a:pos x="217" y="1807"/>
                </a:cxn>
                <a:cxn ang="0">
                  <a:pos x="198" y="1860"/>
                </a:cxn>
                <a:cxn ang="0">
                  <a:pos x="143" y="1904"/>
                </a:cxn>
                <a:cxn ang="0">
                  <a:pos x="224" y="1919"/>
                </a:cxn>
                <a:cxn ang="0">
                  <a:pos x="353" y="1879"/>
                </a:cxn>
                <a:cxn ang="0">
                  <a:pos x="458" y="1775"/>
                </a:cxn>
                <a:cxn ang="0">
                  <a:pos x="518" y="1629"/>
                </a:cxn>
                <a:cxn ang="0">
                  <a:pos x="744" y="740"/>
                </a:cxn>
                <a:cxn ang="0">
                  <a:pos x="748" y="682"/>
                </a:cxn>
                <a:cxn ang="0">
                  <a:pos x="735" y="609"/>
                </a:cxn>
                <a:cxn ang="0">
                  <a:pos x="694" y="573"/>
                </a:cxn>
                <a:cxn ang="0">
                  <a:pos x="592" y="587"/>
                </a:cxn>
                <a:cxn ang="0">
                  <a:pos x="485" y="658"/>
                </a:cxn>
                <a:cxn ang="0">
                  <a:pos x="401" y="766"/>
                </a:cxn>
                <a:cxn ang="0">
                  <a:pos x="353" y="863"/>
                </a:cxn>
                <a:cxn ang="0">
                  <a:pos x="329" y="885"/>
                </a:cxn>
                <a:cxn ang="0">
                  <a:pos x="300" y="885"/>
                </a:cxn>
                <a:cxn ang="0">
                  <a:pos x="277" y="869"/>
                </a:cxn>
                <a:cxn ang="0">
                  <a:pos x="282" y="831"/>
                </a:cxn>
                <a:cxn ang="0">
                  <a:pos x="317" y="762"/>
                </a:cxn>
                <a:cxn ang="0">
                  <a:pos x="380" y="671"/>
                </a:cxn>
                <a:cxn ang="0">
                  <a:pos x="470" y="584"/>
                </a:cxn>
                <a:cxn ang="0">
                  <a:pos x="586" y="523"/>
                </a:cxn>
                <a:cxn ang="0">
                  <a:pos x="917" y="0"/>
                </a:cxn>
                <a:cxn ang="0">
                  <a:pos x="977" y="21"/>
                </a:cxn>
                <a:cxn ang="0">
                  <a:pos x="1006" y="70"/>
                </a:cxn>
                <a:cxn ang="0">
                  <a:pos x="1004" y="115"/>
                </a:cxn>
                <a:cxn ang="0">
                  <a:pos x="957" y="184"/>
                </a:cxn>
                <a:cxn ang="0">
                  <a:pos x="881" y="215"/>
                </a:cxn>
                <a:cxn ang="0">
                  <a:pos x="823" y="195"/>
                </a:cxn>
                <a:cxn ang="0">
                  <a:pos x="794" y="154"/>
                </a:cxn>
                <a:cxn ang="0">
                  <a:pos x="792" y="96"/>
                </a:cxn>
                <a:cxn ang="0">
                  <a:pos x="838" y="29"/>
                </a:cxn>
                <a:cxn ang="0">
                  <a:pos x="917" y="0"/>
                </a:cxn>
              </a:cxnLst>
              <a:rect l="0" t="0" r="r" b="b"/>
              <a:pathLst>
                <a:path w="1008" h="1985">
                  <a:moveTo>
                    <a:pt x="676" y="509"/>
                  </a:moveTo>
                  <a:lnTo>
                    <a:pt x="722" y="512"/>
                  </a:lnTo>
                  <a:lnTo>
                    <a:pt x="763" y="522"/>
                  </a:lnTo>
                  <a:lnTo>
                    <a:pt x="802" y="537"/>
                  </a:lnTo>
                  <a:lnTo>
                    <a:pt x="835" y="556"/>
                  </a:lnTo>
                  <a:lnTo>
                    <a:pt x="864" y="581"/>
                  </a:lnTo>
                  <a:lnTo>
                    <a:pt x="889" y="611"/>
                  </a:lnTo>
                  <a:lnTo>
                    <a:pt x="906" y="645"/>
                  </a:lnTo>
                  <a:lnTo>
                    <a:pt x="917" y="682"/>
                  </a:lnTo>
                  <a:lnTo>
                    <a:pt x="921" y="723"/>
                  </a:lnTo>
                  <a:lnTo>
                    <a:pt x="921" y="747"/>
                  </a:lnTo>
                  <a:lnTo>
                    <a:pt x="918" y="768"/>
                  </a:lnTo>
                  <a:lnTo>
                    <a:pt x="915" y="786"/>
                  </a:lnTo>
                  <a:lnTo>
                    <a:pt x="911" y="805"/>
                  </a:lnTo>
                  <a:lnTo>
                    <a:pt x="702" y="1625"/>
                  </a:lnTo>
                  <a:lnTo>
                    <a:pt x="686" y="1677"/>
                  </a:lnTo>
                  <a:lnTo>
                    <a:pt x="664" y="1725"/>
                  </a:lnTo>
                  <a:lnTo>
                    <a:pt x="639" y="1770"/>
                  </a:lnTo>
                  <a:lnTo>
                    <a:pt x="610" y="1808"/>
                  </a:lnTo>
                  <a:lnTo>
                    <a:pt x="578" y="1842"/>
                  </a:lnTo>
                  <a:lnTo>
                    <a:pt x="545" y="1872"/>
                  </a:lnTo>
                  <a:lnTo>
                    <a:pt x="509" y="1898"/>
                  </a:lnTo>
                  <a:lnTo>
                    <a:pt x="471" y="1920"/>
                  </a:lnTo>
                  <a:lnTo>
                    <a:pt x="434" y="1938"/>
                  </a:lnTo>
                  <a:lnTo>
                    <a:pt x="397" y="1954"/>
                  </a:lnTo>
                  <a:lnTo>
                    <a:pt x="360" y="1966"/>
                  </a:lnTo>
                  <a:lnTo>
                    <a:pt x="324" y="1974"/>
                  </a:lnTo>
                  <a:lnTo>
                    <a:pt x="290" y="1981"/>
                  </a:lnTo>
                  <a:lnTo>
                    <a:pt x="257" y="1984"/>
                  </a:lnTo>
                  <a:lnTo>
                    <a:pt x="228" y="1985"/>
                  </a:lnTo>
                  <a:lnTo>
                    <a:pt x="185" y="1984"/>
                  </a:lnTo>
                  <a:lnTo>
                    <a:pt x="144" y="1977"/>
                  </a:lnTo>
                  <a:lnTo>
                    <a:pt x="108" y="1967"/>
                  </a:lnTo>
                  <a:lnTo>
                    <a:pt x="76" y="1954"/>
                  </a:lnTo>
                  <a:lnTo>
                    <a:pt x="50" y="1937"/>
                  </a:lnTo>
                  <a:lnTo>
                    <a:pt x="29" y="1916"/>
                  </a:lnTo>
                  <a:lnTo>
                    <a:pt x="13" y="1894"/>
                  </a:lnTo>
                  <a:lnTo>
                    <a:pt x="3" y="1866"/>
                  </a:lnTo>
                  <a:lnTo>
                    <a:pt x="0" y="1837"/>
                  </a:lnTo>
                  <a:lnTo>
                    <a:pt x="3" y="1808"/>
                  </a:lnTo>
                  <a:lnTo>
                    <a:pt x="14" y="1781"/>
                  </a:lnTo>
                  <a:lnTo>
                    <a:pt x="29" y="1756"/>
                  </a:lnTo>
                  <a:lnTo>
                    <a:pt x="50" y="1735"/>
                  </a:lnTo>
                  <a:lnTo>
                    <a:pt x="75" y="1720"/>
                  </a:lnTo>
                  <a:lnTo>
                    <a:pt x="102" y="1709"/>
                  </a:lnTo>
                  <a:lnTo>
                    <a:pt x="131" y="1706"/>
                  </a:lnTo>
                  <a:lnTo>
                    <a:pt x="151" y="1708"/>
                  </a:lnTo>
                  <a:lnTo>
                    <a:pt x="169" y="1713"/>
                  </a:lnTo>
                  <a:lnTo>
                    <a:pt x="185" y="1721"/>
                  </a:lnTo>
                  <a:lnTo>
                    <a:pt x="199" y="1735"/>
                  </a:lnTo>
                  <a:lnTo>
                    <a:pt x="209" y="1750"/>
                  </a:lnTo>
                  <a:lnTo>
                    <a:pt x="216" y="1770"/>
                  </a:lnTo>
                  <a:lnTo>
                    <a:pt x="219" y="1792"/>
                  </a:lnTo>
                  <a:lnTo>
                    <a:pt x="217" y="1807"/>
                  </a:lnTo>
                  <a:lnTo>
                    <a:pt x="214" y="1824"/>
                  </a:lnTo>
                  <a:lnTo>
                    <a:pt x="207" y="1842"/>
                  </a:lnTo>
                  <a:lnTo>
                    <a:pt x="198" y="1860"/>
                  </a:lnTo>
                  <a:lnTo>
                    <a:pt x="184" y="1876"/>
                  </a:lnTo>
                  <a:lnTo>
                    <a:pt x="166" y="1891"/>
                  </a:lnTo>
                  <a:lnTo>
                    <a:pt x="143" y="1904"/>
                  </a:lnTo>
                  <a:lnTo>
                    <a:pt x="167" y="1912"/>
                  </a:lnTo>
                  <a:lnTo>
                    <a:pt x="195" y="1918"/>
                  </a:lnTo>
                  <a:lnTo>
                    <a:pt x="224" y="1919"/>
                  </a:lnTo>
                  <a:lnTo>
                    <a:pt x="268" y="1915"/>
                  </a:lnTo>
                  <a:lnTo>
                    <a:pt x="313" y="1901"/>
                  </a:lnTo>
                  <a:lnTo>
                    <a:pt x="353" y="1879"/>
                  </a:lnTo>
                  <a:lnTo>
                    <a:pt x="391" y="1850"/>
                  </a:lnTo>
                  <a:lnTo>
                    <a:pt x="426" y="1815"/>
                  </a:lnTo>
                  <a:lnTo>
                    <a:pt x="458" y="1775"/>
                  </a:lnTo>
                  <a:lnTo>
                    <a:pt x="483" y="1730"/>
                  </a:lnTo>
                  <a:lnTo>
                    <a:pt x="505" y="1681"/>
                  </a:lnTo>
                  <a:lnTo>
                    <a:pt x="518" y="1629"/>
                  </a:lnTo>
                  <a:lnTo>
                    <a:pt x="518" y="1629"/>
                  </a:lnTo>
                  <a:lnTo>
                    <a:pt x="742" y="754"/>
                  </a:lnTo>
                  <a:lnTo>
                    <a:pt x="744" y="740"/>
                  </a:lnTo>
                  <a:lnTo>
                    <a:pt x="745" y="722"/>
                  </a:lnTo>
                  <a:lnTo>
                    <a:pt x="748" y="703"/>
                  </a:lnTo>
                  <a:lnTo>
                    <a:pt x="748" y="682"/>
                  </a:lnTo>
                  <a:lnTo>
                    <a:pt x="747" y="654"/>
                  </a:lnTo>
                  <a:lnTo>
                    <a:pt x="742" y="629"/>
                  </a:lnTo>
                  <a:lnTo>
                    <a:pt x="735" y="609"/>
                  </a:lnTo>
                  <a:lnTo>
                    <a:pt x="726" y="592"/>
                  </a:lnTo>
                  <a:lnTo>
                    <a:pt x="711" y="580"/>
                  </a:lnTo>
                  <a:lnTo>
                    <a:pt x="694" y="573"/>
                  </a:lnTo>
                  <a:lnTo>
                    <a:pt x="672" y="570"/>
                  </a:lnTo>
                  <a:lnTo>
                    <a:pt x="630" y="574"/>
                  </a:lnTo>
                  <a:lnTo>
                    <a:pt x="592" y="587"/>
                  </a:lnTo>
                  <a:lnTo>
                    <a:pt x="554" y="604"/>
                  </a:lnTo>
                  <a:lnTo>
                    <a:pt x="518" y="629"/>
                  </a:lnTo>
                  <a:lnTo>
                    <a:pt x="485" y="658"/>
                  </a:lnTo>
                  <a:lnTo>
                    <a:pt x="455" y="692"/>
                  </a:lnTo>
                  <a:lnTo>
                    <a:pt x="427" y="728"/>
                  </a:lnTo>
                  <a:lnTo>
                    <a:pt x="401" y="766"/>
                  </a:lnTo>
                  <a:lnTo>
                    <a:pt x="380" y="805"/>
                  </a:lnTo>
                  <a:lnTo>
                    <a:pt x="361" y="845"/>
                  </a:lnTo>
                  <a:lnTo>
                    <a:pt x="353" y="863"/>
                  </a:lnTo>
                  <a:lnTo>
                    <a:pt x="346" y="875"/>
                  </a:lnTo>
                  <a:lnTo>
                    <a:pt x="337" y="882"/>
                  </a:lnTo>
                  <a:lnTo>
                    <a:pt x="329" y="885"/>
                  </a:lnTo>
                  <a:lnTo>
                    <a:pt x="315" y="886"/>
                  </a:lnTo>
                  <a:lnTo>
                    <a:pt x="308" y="885"/>
                  </a:lnTo>
                  <a:lnTo>
                    <a:pt x="300" y="885"/>
                  </a:lnTo>
                  <a:lnTo>
                    <a:pt x="292" y="882"/>
                  </a:lnTo>
                  <a:lnTo>
                    <a:pt x="284" y="877"/>
                  </a:lnTo>
                  <a:lnTo>
                    <a:pt x="277" y="869"/>
                  </a:lnTo>
                  <a:lnTo>
                    <a:pt x="275" y="855"/>
                  </a:lnTo>
                  <a:lnTo>
                    <a:pt x="277" y="846"/>
                  </a:lnTo>
                  <a:lnTo>
                    <a:pt x="282" y="831"/>
                  </a:lnTo>
                  <a:lnTo>
                    <a:pt x="290" y="812"/>
                  </a:lnTo>
                  <a:lnTo>
                    <a:pt x="301" y="788"/>
                  </a:lnTo>
                  <a:lnTo>
                    <a:pt x="317" y="762"/>
                  </a:lnTo>
                  <a:lnTo>
                    <a:pt x="335" y="733"/>
                  </a:lnTo>
                  <a:lnTo>
                    <a:pt x="355" y="703"/>
                  </a:lnTo>
                  <a:lnTo>
                    <a:pt x="380" y="671"/>
                  </a:lnTo>
                  <a:lnTo>
                    <a:pt x="408" y="640"/>
                  </a:lnTo>
                  <a:lnTo>
                    <a:pt x="438" y="611"/>
                  </a:lnTo>
                  <a:lnTo>
                    <a:pt x="470" y="584"/>
                  </a:lnTo>
                  <a:lnTo>
                    <a:pt x="506" y="559"/>
                  </a:lnTo>
                  <a:lnTo>
                    <a:pt x="545" y="538"/>
                  </a:lnTo>
                  <a:lnTo>
                    <a:pt x="586" y="523"/>
                  </a:lnTo>
                  <a:lnTo>
                    <a:pt x="630" y="513"/>
                  </a:lnTo>
                  <a:lnTo>
                    <a:pt x="676" y="509"/>
                  </a:lnTo>
                  <a:close/>
                  <a:moveTo>
                    <a:pt x="917" y="0"/>
                  </a:moveTo>
                  <a:lnTo>
                    <a:pt x="940" y="3"/>
                  </a:lnTo>
                  <a:lnTo>
                    <a:pt x="961" y="10"/>
                  </a:lnTo>
                  <a:lnTo>
                    <a:pt x="977" y="21"/>
                  </a:lnTo>
                  <a:lnTo>
                    <a:pt x="991" y="35"/>
                  </a:lnTo>
                  <a:lnTo>
                    <a:pt x="1001" y="52"/>
                  </a:lnTo>
                  <a:lnTo>
                    <a:pt x="1006" y="70"/>
                  </a:lnTo>
                  <a:lnTo>
                    <a:pt x="1008" y="86"/>
                  </a:lnTo>
                  <a:lnTo>
                    <a:pt x="1008" y="86"/>
                  </a:lnTo>
                  <a:lnTo>
                    <a:pt x="1004" y="115"/>
                  </a:lnTo>
                  <a:lnTo>
                    <a:pt x="993" y="141"/>
                  </a:lnTo>
                  <a:lnTo>
                    <a:pt x="977" y="165"/>
                  </a:lnTo>
                  <a:lnTo>
                    <a:pt x="957" y="184"/>
                  </a:lnTo>
                  <a:lnTo>
                    <a:pt x="932" y="201"/>
                  </a:lnTo>
                  <a:lnTo>
                    <a:pt x="907" y="211"/>
                  </a:lnTo>
                  <a:lnTo>
                    <a:pt x="881" y="215"/>
                  </a:lnTo>
                  <a:lnTo>
                    <a:pt x="857" y="212"/>
                  </a:lnTo>
                  <a:lnTo>
                    <a:pt x="838" y="205"/>
                  </a:lnTo>
                  <a:lnTo>
                    <a:pt x="823" y="195"/>
                  </a:lnTo>
                  <a:lnTo>
                    <a:pt x="810" y="183"/>
                  </a:lnTo>
                  <a:lnTo>
                    <a:pt x="800" y="169"/>
                  </a:lnTo>
                  <a:lnTo>
                    <a:pt x="794" y="154"/>
                  </a:lnTo>
                  <a:lnTo>
                    <a:pt x="789" y="137"/>
                  </a:lnTo>
                  <a:lnTo>
                    <a:pt x="789" y="122"/>
                  </a:lnTo>
                  <a:lnTo>
                    <a:pt x="792" y="96"/>
                  </a:lnTo>
                  <a:lnTo>
                    <a:pt x="802" y="71"/>
                  </a:lnTo>
                  <a:lnTo>
                    <a:pt x="818" y="49"/>
                  </a:lnTo>
                  <a:lnTo>
                    <a:pt x="838" y="29"/>
                  </a:lnTo>
                  <a:lnTo>
                    <a:pt x="861" y="14"/>
                  </a:lnTo>
                  <a:lnTo>
                    <a:pt x="888" y="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Oval 53"/>
          <p:cNvSpPr/>
          <p:nvPr/>
        </p:nvSpPr>
        <p:spPr>
          <a:xfrm>
            <a:off x="4419600" y="381000"/>
            <a:ext cx="533400" cy="3810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6"/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8458200" y="8382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4495800" y="609600"/>
            <a:ext cx="381000" cy="5562600"/>
          </a:xfrm>
          <a:prstGeom prst="rect">
            <a:avLst/>
          </a:prstGeom>
          <a:solidFill>
            <a:schemeClr val="tx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4038600" y="2819400"/>
            <a:ext cx="1447800" cy="8382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9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04800" y="3810000"/>
            <a:ext cx="1526789" cy="495300"/>
            <a:chOff x="408" y="2631"/>
            <a:chExt cx="4294" cy="1393"/>
          </a:xfrm>
        </p:grpSpPr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18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7315200" y="3810000"/>
            <a:ext cx="1361610" cy="495300"/>
            <a:chOff x="4008" y="2686"/>
            <a:chExt cx="4393" cy="1598"/>
          </a:xfrm>
        </p:grpSpPr>
        <p:sp>
          <p:nvSpPr>
            <p:cNvPr id="69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6324600" y="1524000"/>
            <a:ext cx="2819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66"/>
                </a:solidFill>
              </a:rPr>
              <a:t>Scale set by W</a:t>
            </a:r>
            <a:endParaRPr lang="en-US" sz="4000" dirty="0">
              <a:solidFill>
                <a:srgbClr val="FF0066"/>
              </a:solidFill>
            </a:endParaRPr>
          </a:p>
        </p:txBody>
      </p:sp>
      <p:cxnSp>
        <p:nvCxnSpPr>
          <p:cNvPr id="50" name="Straight Arrow Connector 49"/>
          <p:cNvCxnSpPr/>
          <p:nvPr/>
        </p:nvCxnSpPr>
        <p:spPr>
          <a:xfrm flipH="1" flipV="1">
            <a:off x="5181600" y="1676400"/>
            <a:ext cx="914400" cy="3048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 flipH="1">
            <a:off x="5562600" y="2438400"/>
            <a:ext cx="609600" cy="5334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Straight Arrow Connector 54"/>
          <p:cNvCxnSpPr/>
          <p:nvPr/>
        </p:nvCxnSpPr>
        <p:spPr>
          <a:xfrm>
            <a:off x="1066800" y="6096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/>
          <p:cNvCxnSpPr/>
          <p:nvPr/>
        </p:nvCxnSpPr>
        <p:spPr>
          <a:xfrm>
            <a:off x="685800" y="61722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8458200" y="59436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572000" y="6019800"/>
            <a:ext cx="76200" cy="2286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V="1">
            <a:off x="457200" y="0"/>
            <a:ext cx="0" cy="19050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1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62000" y="228600"/>
            <a:ext cx="1371600" cy="264233"/>
            <a:chOff x="1780" y="973"/>
            <a:chExt cx="5684" cy="1095"/>
          </a:xfrm>
        </p:grpSpPr>
        <p:sp>
          <p:nvSpPr>
            <p:cNvPr id="8" name="Freeform 21"/>
            <p:cNvSpPr>
              <a:spLocks/>
            </p:cNvSpPr>
            <p:nvPr/>
          </p:nvSpPr>
          <p:spPr bwMode="auto">
            <a:xfrm>
              <a:off x="1780" y="1223"/>
              <a:ext cx="766" cy="728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3"/>
                </a:cxn>
                <a:cxn ang="0">
                  <a:pos x="766" y="39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69"/>
                </a:cxn>
                <a:cxn ang="0">
                  <a:pos x="307" y="696"/>
                </a:cxn>
                <a:cxn ang="0">
                  <a:pos x="287" y="719"/>
                </a:cxn>
                <a:cxn ang="0">
                  <a:pos x="251" y="728"/>
                </a:cxn>
                <a:cxn ang="0">
                  <a:pos x="221" y="717"/>
                </a:cxn>
                <a:cxn ang="0">
                  <a:pos x="208" y="695"/>
                </a:cxn>
                <a:cxn ang="0">
                  <a:pos x="208" y="674"/>
                </a:cxn>
                <a:cxn ang="0">
                  <a:pos x="217" y="641"/>
                </a:cxn>
                <a:cxn ang="0">
                  <a:pos x="378" y="97"/>
                </a:cxn>
                <a:cxn ang="0">
                  <a:pos x="232" y="97"/>
                </a:cxn>
                <a:cxn ang="0">
                  <a:pos x="189" y="104"/>
                </a:cxn>
                <a:cxn ang="0">
                  <a:pos x="134" y="128"/>
                </a:cxn>
                <a:cxn ang="0">
                  <a:pos x="75" y="182"/>
                </a:cxn>
                <a:cxn ang="0">
                  <a:pos x="41" y="228"/>
                </a:cxn>
                <a:cxn ang="0">
                  <a:pos x="34" y="237"/>
                </a:cxn>
                <a:cxn ang="0">
                  <a:pos x="25" y="241"/>
                </a:cxn>
                <a:cxn ang="0">
                  <a:pos x="14" y="241"/>
                </a:cxn>
                <a:cxn ang="0">
                  <a:pos x="5" y="237"/>
                </a:cxn>
                <a:cxn ang="0">
                  <a:pos x="2" y="232"/>
                </a:cxn>
                <a:cxn ang="0">
                  <a:pos x="0" y="226"/>
                </a:cxn>
                <a:cxn ang="0">
                  <a:pos x="4" y="217"/>
                </a:cxn>
                <a:cxn ang="0">
                  <a:pos x="21" y="182"/>
                </a:cxn>
                <a:cxn ang="0">
                  <a:pos x="55" y="132"/>
                </a:cxn>
                <a:cxn ang="0">
                  <a:pos x="98" y="78"/>
                </a:cxn>
                <a:cxn ang="0">
                  <a:pos x="164" y="24"/>
                </a:cxn>
                <a:cxn ang="0">
                  <a:pos x="219" y="4"/>
                </a:cxn>
                <a:cxn ang="0">
                  <a:pos x="262" y="0"/>
                </a:cxn>
              </a:cxnLst>
              <a:rect l="0" t="0" r="r" b="b"/>
              <a:pathLst>
                <a:path w="766" h="728">
                  <a:moveTo>
                    <a:pt x="262" y="0"/>
                  </a:moveTo>
                  <a:lnTo>
                    <a:pt x="704" y="0"/>
                  </a:lnTo>
                  <a:lnTo>
                    <a:pt x="718" y="2"/>
                  </a:lnTo>
                  <a:lnTo>
                    <a:pt x="732" y="2"/>
                  </a:lnTo>
                  <a:lnTo>
                    <a:pt x="745" y="6"/>
                  </a:lnTo>
                  <a:lnTo>
                    <a:pt x="756" y="13"/>
                  </a:lnTo>
                  <a:lnTo>
                    <a:pt x="763" y="24"/>
                  </a:lnTo>
                  <a:lnTo>
                    <a:pt x="766" y="39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5"/>
                  </a:lnTo>
                  <a:lnTo>
                    <a:pt x="727" y="93"/>
                  </a:lnTo>
                  <a:lnTo>
                    <a:pt x="713" y="95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56"/>
                  </a:lnTo>
                  <a:lnTo>
                    <a:pt x="315" y="669"/>
                  </a:lnTo>
                  <a:lnTo>
                    <a:pt x="312" y="682"/>
                  </a:lnTo>
                  <a:lnTo>
                    <a:pt x="307" y="696"/>
                  </a:lnTo>
                  <a:lnTo>
                    <a:pt x="298" y="708"/>
                  </a:lnTo>
                  <a:lnTo>
                    <a:pt x="287" y="719"/>
                  </a:lnTo>
                  <a:lnTo>
                    <a:pt x="271" y="726"/>
                  </a:lnTo>
                  <a:lnTo>
                    <a:pt x="251" y="728"/>
                  </a:lnTo>
                  <a:lnTo>
                    <a:pt x="233" y="726"/>
                  </a:lnTo>
                  <a:lnTo>
                    <a:pt x="221" y="717"/>
                  </a:lnTo>
                  <a:lnTo>
                    <a:pt x="212" y="706"/>
                  </a:lnTo>
                  <a:lnTo>
                    <a:pt x="208" y="695"/>
                  </a:lnTo>
                  <a:lnTo>
                    <a:pt x="207" y="682"/>
                  </a:lnTo>
                  <a:lnTo>
                    <a:pt x="208" y="674"/>
                  </a:lnTo>
                  <a:lnTo>
                    <a:pt x="212" y="658"/>
                  </a:lnTo>
                  <a:lnTo>
                    <a:pt x="217" y="641"/>
                  </a:lnTo>
                  <a:lnTo>
                    <a:pt x="221" y="622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7"/>
                  </a:lnTo>
                  <a:lnTo>
                    <a:pt x="212" y="98"/>
                  </a:lnTo>
                  <a:lnTo>
                    <a:pt x="189" y="104"/>
                  </a:lnTo>
                  <a:lnTo>
                    <a:pt x="162" y="113"/>
                  </a:lnTo>
                  <a:lnTo>
                    <a:pt x="134" y="128"/>
                  </a:lnTo>
                  <a:lnTo>
                    <a:pt x="105" y="150"/>
                  </a:lnTo>
                  <a:lnTo>
                    <a:pt x="75" y="182"/>
                  </a:lnTo>
                  <a:lnTo>
                    <a:pt x="44" y="222"/>
                  </a:lnTo>
                  <a:lnTo>
                    <a:pt x="41" y="228"/>
                  </a:lnTo>
                  <a:lnTo>
                    <a:pt x="37" y="234"/>
                  </a:lnTo>
                  <a:lnTo>
                    <a:pt x="34" y="237"/>
                  </a:lnTo>
                  <a:lnTo>
                    <a:pt x="30" y="239"/>
                  </a:lnTo>
                  <a:lnTo>
                    <a:pt x="25" y="241"/>
                  </a:lnTo>
                  <a:lnTo>
                    <a:pt x="20" y="241"/>
                  </a:lnTo>
                  <a:lnTo>
                    <a:pt x="14" y="241"/>
                  </a:lnTo>
                  <a:lnTo>
                    <a:pt x="9" y="239"/>
                  </a:lnTo>
                  <a:lnTo>
                    <a:pt x="5" y="237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4" y="217"/>
                  </a:lnTo>
                  <a:lnTo>
                    <a:pt x="11" y="202"/>
                  </a:lnTo>
                  <a:lnTo>
                    <a:pt x="21" y="182"/>
                  </a:lnTo>
                  <a:lnTo>
                    <a:pt x="37" y="158"/>
                  </a:lnTo>
                  <a:lnTo>
                    <a:pt x="55" y="132"/>
                  </a:lnTo>
                  <a:lnTo>
                    <a:pt x="75" y="104"/>
                  </a:lnTo>
                  <a:lnTo>
                    <a:pt x="98" y="78"/>
                  </a:lnTo>
                  <a:lnTo>
                    <a:pt x="132" y="47"/>
                  </a:lnTo>
                  <a:lnTo>
                    <a:pt x="164" y="24"/>
                  </a:lnTo>
                  <a:lnTo>
                    <a:pt x="192" y="11"/>
                  </a:lnTo>
                  <a:lnTo>
                    <a:pt x="219" y="4"/>
                  </a:lnTo>
                  <a:lnTo>
                    <a:pt x="242" y="2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2"/>
            <p:cNvSpPr>
              <a:spLocks noEditPoints="1"/>
            </p:cNvSpPr>
            <p:nvPr/>
          </p:nvSpPr>
          <p:spPr bwMode="auto">
            <a:xfrm>
              <a:off x="3143" y="1331"/>
              <a:ext cx="1052" cy="381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997" y="316"/>
                </a:cxn>
                <a:cxn ang="0">
                  <a:pos x="1009" y="316"/>
                </a:cxn>
                <a:cxn ang="0">
                  <a:pos x="1022" y="318"/>
                </a:cxn>
                <a:cxn ang="0">
                  <a:pos x="1032" y="320"/>
                </a:cxn>
                <a:cxn ang="0">
                  <a:pos x="1043" y="326"/>
                </a:cxn>
                <a:cxn ang="0">
                  <a:pos x="1048" y="337"/>
                </a:cxn>
                <a:cxn ang="0">
                  <a:pos x="1052" y="350"/>
                </a:cxn>
                <a:cxn ang="0">
                  <a:pos x="1048" y="363"/>
                </a:cxn>
                <a:cxn ang="0">
                  <a:pos x="1043" y="372"/>
                </a:cxn>
                <a:cxn ang="0">
                  <a:pos x="1034" y="377"/>
                </a:cxn>
                <a:cxn ang="0">
                  <a:pos x="1022" y="379"/>
                </a:cxn>
                <a:cxn ang="0">
                  <a:pos x="1011" y="381"/>
                </a:cxn>
                <a:cxn ang="0">
                  <a:pos x="999" y="381"/>
                </a:cxn>
                <a:cxn ang="0">
                  <a:pos x="52" y="381"/>
                </a:cxn>
                <a:cxn ang="0">
                  <a:pos x="41" y="381"/>
                </a:cxn>
                <a:cxn ang="0">
                  <a:pos x="29" y="379"/>
                </a:cxn>
                <a:cxn ang="0">
                  <a:pos x="18" y="377"/>
                </a:cxn>
                <a:cxn ang="0">
                  <a:pos x="9" y="372"/>
                </a:cxn>
                <a:cxn ang="0">
                  <a:pos x="2" y="363"/>
                </a:cxn>
                <a:cxn ang="0">
                  <a:pos x="0" y="350"/>
                </a:cxn>
                <a:cxn ang="0">
                  <a:pos x="2" y="337"/>
                </a:cxn>
                <a:cxn ang="0">
                  <a:pos x="9" y="326"/>
                </a:cxn>
                <a:cxn ang="0">
                  <a:pos x="18" y="320"/>
                </a:cxn>
                <a:cxn ang="0">
                  <a:pos x="29" y="318"/>
                </a:cxn>
                <a:cxn ang="0">
                  <a:pos x="41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0"/>
                </a:cxn>
                <a:cxn ang="0">
                  <a:pos x="1034" y="3"/>
                </a:cxn>
                <a:cxn ang="0">
                  <a:pos x="1043" y="9"/>
                </a:cxn>
                <a:cxn ang="0">
                  <a:pos x="1048" y="16"/>
                </a:cxn>
                <a:cxn ang="0">
                  <a:pos x="1052" y="29"/>
                </a:cxn>
                <a:cxn ang="0">
                  <a:pos x="1048" y="44"/>
                </a:cxn>
                <a:cxn ang="0">
                  <a:pos x="1043" y="53"/>
                </a:cxn>
                <a:cxn ang="0">
                  <a:pos x="1032" y="59"/>
                </a:cxn>
                <a:cxn ang="0">
                  <a:pos x="1022" y="63"/>
                </a:cxn>
                <a:cxn ang="0">
                  <a:pos x="1009" y="63"/>
                </a:cxn>
                <a:cxn ang="0">
                  <a:pos x="997" y="63"/>
                </a:cxn>
                <a:cxn ang="0">
                  <a:pos x="52" y="63"/>
                </a:cxn>
                <a:cxn ang="0">
                  <a:pos x="41" y="63"/>
                </a:cxn>
                <a:cxn ang="0">
                  <a:pos x="29" y="63"/>
                </a:cxn>
                <a:cxn ang="0">
                  <a:pos x="18" y="59"/>
                </a:cxn>
                <a:cxn ang="0">
                  <a:pos x="9" y="53"/>
                </a:cxn>
                <a:cxn ang="0">
                  <a:pos x="2" y="44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9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1">
                  <a:moveTo>
                    <a:pt x="52" y="316"/>
                  </a:moveTo>
                  <a:lnTo>
                    <a:pt x="997" y="316"/>
                  </a:lnTo>
                  <a:lnTo>
                    <a:pt x="1009" y="316"/>
                  </a:lnTo>
                  <a:lnTo>
                    <a:pt x="1022" y="318"/>
                  </a:lnTo>
                  <a:lnTo>
                    <a:pt x="1032" y="320"/>
                  </a:lnTo>
                  <a:lnTo>
                    <a:pt x="1043" y="326"/>
                  </a:lnTo>
                  <a:lnTo>
                    <a:pt x="1048" y="337"/>
                  </a:lnTo>
                  <a:lnTo>
                    <a:pt x="1052" y="350"/>
                  </a:lnTo>
                  <a:lnTo>
                    <a:pt x="1048" y="363"/>
                  </a:lnTo>
                  <a:lnTo>
                    <a:pt x="1043" y="372"/>
                  </a:lnTo>
                  <a:lnTo>
                    <a:pt x="1034" y="377"/>
                  </a:lnTo>
                  <a:lnTo>
                    <a:pt x="1022" y="379"/>
                  </a:lnTo>
                  <a:lnTo>
                    <a:pt x="1011" y="381"/>
                  </a:lnTo>
                  <a:lnTo>
                    <a:pt x="999" y="381"/>
                  </a:lnTo>
                  <a:lnTo>
                    <a:pt x="52" y="381"/>
                  </a:lnTo>
                  <a:lnTo>
                    <a:pt x="41" y="381"/>
                  </a:lnTo>
                  <a:lnTo>
                    <a:pt x="29" y="379"/>
                  </a:lnTo>
                  <a:lnTo>
                    <a:pt x="18" y="377"/>
                  </a:lnTo>
                  <a:lnTo>
                    <a:pt x="9" y="372"/>
                  </a:lnTo>
                  <a:lnTo>
                    <a:pt x="2" y="363"/>
                  </a:lnTo>
                  <a:lnTo>
                    <a:pt x="0" y="350"/>
                  </a:lnTo>
                  <a:lnTo>
                    <a:pt x="2" y="337"/>
                  </a:lnTo>
                  <a:lnTo>
                    <a:pt x="9" y="326"/>
                  </a:lnTo>
                  <a:lnTo>
                    <a:pt x="18" y="320"/>
                  </a:lnTo>
                  <a:lnTo>
                    <a:pt x="29" y="318"/>
                  </a:lnTo>
                  <a:lnTo>
                    <a:pt x="41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0"/>
                  </a:lnTo>
                  <a:lnTo>
                    <a:pt x="1034" y="3"/>
                  </a:lnTo>
                  <a:lnTo>
                    <a:pt x="1043" y="9"/>
                  </a:lnTo>
                  <a:lnTo>
                    <a:pt x="1048" y="16"/>
                  </a:lnTo>
                  <a:lnTo>
                    <a:pt x="1052" y="29"/>
                  </a:lnTo>
                  <a:lnTo>
                    <a:pt x="1048" y="44"/>
                  </a:lnTo>
                  <a:lnTo>
                    <a:pt x="1043" y="53"/>
                  </a:lnTo>
                  <a:lnTo>
                    <a:pt x="1032" y="59"/>
                  </a:lnTo>
                  <a:lnTo>
                    <a:pt x="1022" y="63"/>
                  </a:lnTo>
                  <a:lnTo>
                    <a:pt x="1009" y="63"/>
                  </a:lnTo>
                  <a:lnTo>
                    <a:pt x="997" y="63"/>
                  </a:lnTo>
                  <a:lnTo>
                    <a:pt x="52" y="63"/>
                  </a:lnTo>
                  <a:lnTo>
                    <a:pt x="41" y="63"/>
                  </a:lnTo>
                  <a:lnTo>
                    <a:pt x="29" y="63"/>
                  </a:lnTo>
                  <a:lnTo>
                    <a:pt x="18" y="59"/>
                  </a:lnTo>
                  <a:lnTo>
                    <a:pt x="9" y="53"/>
                  </a:lnTo>
                  <a:lnTo>
                    <a:pt x="2" y="44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3"/>
            <p:cNvSpPr>
              <a:spLocks/>
            </p:cNvSpPr>
            <p:nvPr/>
          </p:nvSpPr>
          <p:spPr bwMode="auto">
            <a:xfrm>
              <a:off x="4821" y="973"/>
              <a:ext cx="1051" cy="1095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0" y="4"/>
                </a:cxn>
                <a:cxn ang="0">
                  <a:pos x="549" y="10"/>
                </a:cxn>
                <a:cxn ang="0">
                  <a:pos x="552" y="19"/>
                </a:cxn>
                <a:cxn ang="0">
                  <a:pos x="556" y="30"/>
                </a:cxn>
                <a:cxn ang="0">
                  <a:pos x="556" y="43"/>
                </a:cxn>
                <a:cxn ang="0">
                  <a:pos x="558" y="56"/>
                </a:cxn>
                <a:cxn ang="0">
                  <a:pos x="558" y="515"/>
                </a:cxn>
                <a:cxn ang="0">
                  <a:pos x="1000" y="515"/>
                </a:cxn>
                <a:cxn ang="0">
                  <a:pos x="1010" y="515"/>
                </a:cxn>
                <a:cxn ang="0">
                  <a:pos x="1023" y="515"/>
                </a:cxn>
                <a:cxn ang="0">
                  <a:pos x="1033" y="519"/>
                </a:cxn>
                <a:cxn ang="0">
                  <a:pos x="1042" y="524"/>
                </a:cxn>
                <a:cxn ang="0">
                  <a:pos x="1049" y="534"/>
                </a:cxn>
                <a:cxn ang="0">
                  <a:pos x="1051" y="548"/>
                </a:cxn>
                <a:cxn ang="0">
                  <a:pos x="1049" y="561"/>
                </a:cxn>
                <a:cxn ang="0">
                  <a:pos x="1042" y="571"/>
                </a:cxn>
                <a:cxn ang="0">
                  <a:pos x="1033" y="578"/>
                </a:cxn>
                <a:cxn ang="0">
                  <a:pos x="1023" y="580"/>
                </a:cxn>
                <a:cxn ang="0">
                  <a:pos x="1010" y="582"/>
                </a:cxn>
                <a:cxn ang="0">
                  <a:pos x="1000" y="582"/>
                </a:cxn>
                <a:cxn ang="0">
                  <a:pos x="558" y="582"/>
                </a:cxn>
                <a:cxn ang="0">
                  <a:pos x="558" y="1041"/>
                </a:cxn>
                <a:cxn ang="0">
                  <a:pos x="556" y="1052"/>
                </a:cxn>
                <a:cxn ang="0">
                  <a:pos x="556" y="1065"/>
                </a:cxn>
                <a:cxn ang="0">
                  <a:pos x="552" y="1076"/>
                </a:cxn>
                <a:cxn ang="0">
                  <a:pos x="549" y="1085"/>
                </a:cxn>
                <a:cxn ang="0">
                  <a:pos x="540" y="1093"/>
                </a:cxn>
                <a:cxn ang="0">
                  <a:pos x="527" y="1095"/>
                </a:cxn>
                <a:cxn ang="0">
                  <a:pos x="513" y="1093"/>
                </a:cxn>
                <a:cxn ang="0">
                  <a:pos x="504" y="1085"/>
                </a:cxn>
                <a:cxn ang="0">
                  <a:pos x="499" y="1076"/>
                </a:cxn>
                <a:cxn ang="0">
                  <a:pos x="495" y="1065"/>
                </a:cxn>
                <a:cxn ang="0">
                  <a:pos x="495" y="1052"/>
                </a:cxn>
                <a:cxn ang="0">
                  <a:pos x="495" y="1041"/>
                </a:cxn>
                <a:cxn ang="0">
                  <a:pos x="495" y="582"/>
                </a:cxn>
                <a:cxn ang="0">
                  <a:pos x="53" y="582"/>
                </a:cxn>
                <a:cxn ang="0">
                  <a:pos x="41" y="582"/>
                </a:cxn>
                <a:cxn ang="0">
                  <a:pos x="30" y="580"/>
                </a:cxn>
                <a:cxn ang="0">
                  <a:pos x="17" y="578"/>
                </a:cxn>
                <a:cxn ang="0">
                  <a:pos x="9" y="571"/>
                </a:cxn>
                <a:cxn ang="0">
                  <a:pos x="3" y="561"/>
                </a:cxn>
                <a:cxn ang="0">
                  <a:pos x="0" y="548"/>
                </a:cxn>
                <a:cxn ang="0">
                  <a:pos x="3" y="534"/>
                </a:cxn>
                <a:cxn ang="0">
                  <a:pos x="9" y="524"/>
                </a:cxn>
                <a:cxn ang="0">
                  <a:pos x="17" y="519"/>
                </a:cxn>
                <a:cxn ang="0">
                  <a:pos x="30" y="515"/>
                </a:cxn>
                <a:cxn ang="0">
                  <a:pos x="41" y="515"/>
                </a:cxn>
                <a:cxn ang="0">
                  <a:pos x="53" y="515"/>
                </a:cxn>
                <a:cxn ang="0">
                  <a:pos x="495" y="515"/>
                </a:cxn>
                <a:cxn ang="0">
                  <a:pos x="495" y="56"/>
                </a:cxn>
                <a:cxn ang="0">
                  <a:pos x="495" y="43"/>
                </a:cxn>
                <a:cxn ang="0">
                  <a:pos x="495" y="30"/>
                </a:cxn>
                <a:cxn ang="0">
                  <a:pos x="499" y="19"/>
                </a:cxn>
                <a:cxn ang="0">
                  <a:pos x="504" y="10"/>
                </a:cxn>
                <a:cxn ang="0">
                  <a:pos x="513" y="4"/>
                </a:cxn>
                <a:cxn ang="0">
                  <a:pos x="527" y="0"/>
                </a:cxn>
              </a:cxnLst>
              <a:rect l="0" t="0" r="r" b="b"/>
              <a:pathLst>
                <a:path w="1051" h="1095">
                  <a:moveTo>
                    <a:pt x="527" y="0"/>
                  </a:moveTo>
                  <a:lnTo>
                    <a:pt x="540" y="4"/>
                  </a:lnTo>
                  <a:lnTo>
                    <a:pt x="549" y="10"/>
                  </a:lnTo>
                  <a:lnTo>
                    <a:pt x="552" y="19"/>
                  </a:lnTo>
                  <a:lnTo>
                    <a:pt x="556" y="30"/>
                  </a:lnTo>
                  <a:lnTo>
                    <a:pt x="556" y="43"/>
                  </a:lnTo>
                  <a:lnTo>
                    <a:pt x="558" y="56"/>
                  </a:lnTo>
                  <a:lnTo>
                    <a:pt x="558" y="515"/>
                  </a:lnTo>
                  <a:lnTo>
                    <a:pt x="1000" y="515"/>
                  </a:lnTo>
                  <a:lnTo>
                    <a:pt x="1010" y="515"/>
                  </a:lnTo>
                  <a:lnTo>
                    <a:pt x="1023" y="515"/>
                  </a:lnTo>
                  <a:lnTo>
                    <a:pt x="1033" y="519"/>
                  </a:lnTo>
                  <a:lnTo>
                    <a:pt x="1042" y="524"/>
                  </a:lnTo>
                  <a:lnTo>
                    <a:pt x="1049" y="534"/>
                  </a:lnTo>
                  <a:lnTo>
                    <a:pt x="1051" y="548"/>
                  </a:lnTo>
                  <a:lnTo>
                    <a:pt x="1049" y="561"/>
                  </a:lnTo>
                  <a:lnTo>
                    <a:pt x="1042" y="571"/>
                  </a:lnTo>
                  <a:lnTo>
                    <a:pt x="1033" y="578"/>
                  </a:lnTo>
                  <a:lnTo>
                    <a:pt x="1023" y="580"/>
                  </a:lnTo>
                  <a:lnTo>
                    <a:pt x="1010" y="582"/>
                  </a:lnTo>
                  <a:lnTo>
                    <a:pt x="1000" y="582"/>
                  </a:lnTo>
                  <a:lnTo>
                    <a:pt x="558" y="582"/>
                  </a:lnTo>
                  <a:lnTo>
                    <a:pt x="558" y="1041"/>
                  </a:lnTo>
                  <a:lnTo>
                    <a:pt x="556" y="1052"/>
                  </a:lnTo>
                  <a:lnTo>
                    <a:pt x="556" y="1065"/>
                  </a:lnTo>
                  <a:lnTo>
                    <a:pt x="552" y="1076"/>
                  </a:lnTo>
                  <a:lnTo>
                    <a:pt x="549" y="1085"/>
                  </a:lnTo>
                  <a:lnTo>
                    <a:pt x="540" y="1093"/>
                  </a:lnTo>
                  <a:lnTo>
                    <a:pt x="527" y="1095"/>
                  </a:lnTo>
                  <a:lnTo>
                    <a:pt x="513" y="1093"/>
                  </a:lnTo>
                  <a:lnTo>
                    <a:pt x="504" y="1085"/>
                  </a:lnTo>
                  <a:lnTo>
                    <a:pt x="499" y="1076"/>
                  </a:lnTo>
                  <a:lnTo>
                    <a:pt x="495" y="1065"/>
                  </a:lnTo>
                  <a:lnTo>
                    <a:pt x="495" y="1052"/>
                  </a:lnTo>
                  <a:lnTo>
                    <a:pt x="495" y="1041"/>
                  </a:lnTo>
                  <a:lnTo>
                    <a:pt x="495" y="582"/>
                  </a:lnTo>
                  <a:lnTo>
                    <a:pt x="53" y="582"/>
                  </a:lnTo>
                  <a:lnTo>
                    <a:pt x="41" y="582"/>
                  </a:lnTo>
                  <a:lnTo>
                    <a:pt x="30" y="580"/>
                  </a:lnTo>
                  <a:lnTo>
                    <a:pt x="17" y="578"/>
                  </a:lnTo>
                  <a:lnTo>
                    <a:pt x="9" y="571"/>
                  </a:lnTo>
                  <a:lnTo>
                    <a:pt x="3" y="561"/>
                  </a:lnTo>
                  <a:lnTo>
                    <a:pt x="0" y="548"/>
                  </a:lnTo>
                  <a:lnTo>
                    <a:pt x="3" y="534"/>
                  </a:lnTo>
                  <a:lnTo>
                    <a:pt x="9" y="524"/>
                  </a:lnTo>
                  <a:lnTo>
                    <a:pt x="17" y="519"/>
                  </a:lnTo>
                  <a:lnTo>
                    <a:pt x="30" y="515"/>
                  </a:lnTo>
                  <a:lnTo>
                    <a:pt x="41" y="515"/>
                  </a:lnTo>
                  <a:lnTo>
                    <a:pt x="53" y="515"/>
                  </a:lnTo>
                  <a:lnTo>
                    <a:pt x="495" y="515"/>
                  </a:lnTo>
                  <a:lnTo>
                    <a:pt x="495" y="56"/>
                  </a:lnTo>
                  <a:lnTo>
                    <a:pt x="495" y="43"/>
                  </a:lnTo>
                  <a:lnTo>
                    <a:pt x="495" y="30"/>
                  </a:lnTo>
                  <a:lnTo>
                    <a:pt x="499" y="19"/>
                  </a:lnTo>
                  <a:lnTo>
                    <a:pt x="504" y="10"/>
                  </a:lnTo>
                  <a:lnTo>
                    <a:pt x="513" y="4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4"/>
            <p:cNvSpPr>
              <a:spLocks noEditPoints="1"/>
            </p:cNvSpPr>
            <p:nvPr/>
          </p:nvSpPr>
          <p:spPr bwMode="auto">
            <a:xfrm>
              <a:off x="6058" y="1207"/>
              <a:ext cx="1406" cy="742"/>
            </a:xfrm>
            <a:custGeom>
              <a:avLst/>
              <a:gdLst/>
              <a:ahLst/>
              <a:cxnLst>
                <a:cxn ang="0">
                  <a:pos x="194" y="98"/>
                </a:cxn>
                <a:cxn ang="0">
                  <a:pos x="92" y="183"/>
                </a:cxn>
                <a:cxn ang="0">
                  <a:pos x="39" y="318"/>
                </a:cxn>
                <a:cxn ang="0">
                  <a:pos x="44" y="453"/>
                </a:cxn>
                <a:cxn ang="0">
                  <a:pos x="87" y="570"/>
                </a:cxn>
                <a:cxn ang="0">
                  <a:pos x="169" y="657"/>
                </a:cxn>
                <a:cxn ang="0">
                  <a:pos x="288" y="690"/>
                </a:cxn>
                <a:cxn ang="0">
                  <a:pos x="433" y="651"/>
                </a:cxn>
                <a:cxn ang="0">
                  <a:pos x="545" y="557"/>
                </a:cxn>
                <a:cxn ang="0">
                  <a:pos x="627" y="442"/>
                </a:cxn>
                <a:cxn ang="0">
                  <a:pos x="586" y="322"/>
                </a:cxn>
                <a:cxn ang="0">
                  <a:pos x="524" y="238"/>
                </a:cxn>
                <a:cxn ang="0">
                  <a:pos x="477" y="183"/>
                </a:cxn>
                <a:cxn ang="0">
                  <a:pos x="415" y="127"/>
                </a:cxn>
                <a:cxn ang="0">
                  <a:pos x="319" y="83"/>
                </a:cxn>
                <a:cxn ang="0">
                  <a:pos x="1065" y="55"/>
                </a:cxn>
                <a:cxn ang="0">
                  <a:pos x="932" y="118"/>
                </a:cxn>
                <a:cxn ang="0">
                  <a:pos x="830" y="222"/>
                </a:cxn>
                <a:cxn ang="0">
                  <a:pos x="757" y="335"/>
                </a:cxn>
                <a:cxn ang="0">
                  <a:pos x="819" y="418"/>
                </a:cxn>
                <a:cxn ang="0">
                  <a:pos x="884" y="503"/>
                </a:cxn>
                <a:cxn ang="0">
                  <a:pos x="930" y="559"/>
                </a:cxn>
                <a:cxn ang="0">
                  <a:pos x="992" y="614"/>
                </a:cxn>
                <a:cxn ang="0">
                  <a:pos x="1087" y="659"/>
                </a:cxn>
                <a:cxn ang="0">
                  <a:pos x="1213" y="644"/>
                </a:cxn>
                <a:cxn ang="0">
                  <a:pos x="1315" y="559"/>
                </a:cxn>
                <a:cxn ang="0">
                  <a:pos x="1367" y="424"/>
                </a:cxn>
                <a:cxn ang="0">
                  <a:pos x="1363" y="288"/>
                </a:cxn>
                <a:cxn ang="0">
                  <a:pos x="1319" y="172"/>
                </a:cxn>
                <a:cxn ang="0">
                  <a:pos x="1237" y="85"/>
                </a:cxn>
                <a:cxn ang="0">
                  <a:pos x="1119" y="51"/>
                </a:cxn>
                <a:cxn ang="0">
                  <a:pos x="406" y="14"/>
                </a:cxn>
                <a:cxn ang="0">
                  <a:pos x="565" y="101"/>
                </a:cxn>
                <a:cxn ang="0">
                  <a:pos x="611" y="148"/>
                </a:cxn>
                <a:cxn ang="0">
                  <a:pos x="663" y="211"/>
                </a:cxn>
                <a:cxn ang="0">
                  <a:pos x="741" y="240"/>
                </a:cxn>
                <a:cxn ang="0">
                  <a:pos x="836" y="124"/>
                </a:cxn>
                <a:cxn ang="0">
                  <a:pos x="959" y="35"/>
                </a:cxn>
                <a:cxn ang="0">
                  <a:pos x="1108" y="0"/>
                </a:cxn>
                <a:cxn ang="0">
                  <a:pos x="1240" y="37"/>
                </a:cxn>
                <a:cxn ang="0">
                  <a:pos x="1338" y="133"/>
                </a:cxn>
                <a:cxn ang="0">
                  <a:pos x="1395" y="270"/>
                </a:cxn>
                <a:cxn ang="0">
                  <a:pos x="1404" y="422"/>
                </a:cxn>
                <a:cxn ang="0">
                  <a:pos x="1361" y="566"/>
                </a:cxn>
                <a:cxn ang="0">
                  <a:pos x="1274" y="679"/>
                </a:cxn>
                <a:cxn ang="0">
                  <a:pos x="1149" y="738"/>
                </a:cxn>
                <a:cxn ang="0">
                  <a:pos x="1001" y="727"/>
                </a:cxn>
                <a:cxn ang="0">
                  <a:pos x="843" y="638"/>
                </a:cxn>
                <a:cxn ang="0">
                  <a:pos x="796" y="594"/>
                </a:cxn>
                <a:cxn ang="0">
                  <a:pos x="743" y="531"/>
                </a:cxn>
                <a:cxn ang="0">
                  <a:pos x="666" y="501"/>
                </a:cxn>
                <a:cxn ang="0">
                  <a:pos x="572" y="616"/>
                </a:cxn>
                <a:cxn ang="0">
                  <a:pos x="449" y="707"/>
                </a:cxn>
                <a:cxn ang="0">
                  <a:pos x="299" y="742"/>
                </a:cxn>
                <a:cxn ang="0">
                  <a:pos x="165" y="705"/>
                </a:cxn>
                <a:cxn ang="0">
                  <a:pos x="67" y="607"/>
                </a:cxn>
                <a:cxn ang="0">
                  <a:pos x="12" y="472"/>
                </a:cxn>
                <a:cxn ang="0">
                  <a:pos x="3" y="318"/>
                </a:cxn>
                <a:cxn ang="0">
                  <a:pos x="44" y="176"/>
                </a:cxn>
                <a:cxn ang="0">
                  <a:pos x="131" y="63"/>
                </a:cxn>
                <a:cxn ang="0">
                  <a:pos x="256" y="3"/>
                </a:cxn>
              </a:cxnLst>
              <a:rect l="0" t="0" r="r" b="b"/>
              <a:pathLst>
                <a:path w="1406" h="742">
                  <a:moveTo>
                    <a:pt x="281" y="79"/>
                  </a:moveTo>
                  <a:lnTo>
                    <a:pt x="237" y="83"/>
                  </a:lnTo>
                  <a:lnTo>
                    <a:pt x="194" y="98"/>
                  </a:lnTo>
                  <a:lnTo>
                    <a:pt x="155" y="120"/>
                  </a:lnTo>
                  <a:lnTo>
                    <a:pt x="121" y="148"/>
                  </a:lnTo>
                  <a:lnTo>
                    <a:pt x="92" y="183"/>
                  </a:lnTo>
                  <a:lnTo>
                    <a:pt x="67" y="224"/>
                  </a:lnTo>
                  <a:lnTo>
                    <a:pt x="50" y="270"/>
                  </a:lnTo>
                  <a:lnTo>
                    <a:pt x="39" y="318"/>
                  </a:lnTo>
                  <a:lnTo>
                    <a:pt x="35" y="370"/>
                  </a:lnTo>
                  <a:lnTo>
                    <a:pt x="37" y="412"/>
                  </a:lnTo>
                  <a:lnTo>
                    <a:pt x="44" y="453"/>
                  </a:lnTo>
                  <a:lnTo>
                    <a:pt x="53" y="494"/>
                  </a:lnTo>
                  <a:lnTo>
                    <a:pt x="69" y="533"/>
                  </a:lnTo>
                  <a:lnTo>
                    <a:pt x="87" y="570"/>
                  </a:lnTo>
                  <a:lnTo>
                    <a:pt x="110" y="603"/>
                  </a:lnTo>
                  <a:lnTo>
                    <a:pt x="137" y="633"/>
                  </a:lnTo>
                  <a:lnTo>
                    <a:pt x="169" y="657"/>
                  </a:lnTo>
                  <a:lnTo>
                    <a:pt x="205" y="675"/>
                  </a:lnTo>
                  <a:lnTo>
                    <a:pt x="244" y="686"/>
                  </a:lnTo>
                  <a:lnTo>
                    <a:pt x="288" y="690"/>
                  </a:lnTo>
                  <a:lnTo>
                    <a:pt x="340" y="686"/>
                  </a:lnTo>
                  <a:lnTo>
                    <a:pt x="388" y="672"/>
                  </a:lnTo>
                  <a:lnTo>
                    <a:pt x="433" y="651"/>
                  </a:lnTo>
                  <a:lnTo>
                    <a:pt x="474" y="624"/>
                  </a:lnTo>
                  <a:lnTo>
                    <a:pt x="511" y="592"/>
                  </a:lnTo>
                  <a:lnTo>
                    <a:pt x="545" y="557"/>
                  </a:lnTo>
                  <a:lnTo>
                    <a:pt x="575" y="520"/>
                  </a:lnTo>
                  <a:lnTo>
                    <a:pt x="604" y="481"/>
                  </a:lnTo>
                  <a:lnTo>
                    <a:pt x="627" y="442"/>
                  </a:lnTo>
                  <a:lnTo>
                    <a:pt x="648" y="407"/>
                  </a:lnTo>
                  <a:lnTo>
                    <a:pt x="615" y="361"/>
                  </a:lnTo>
                  <a:lnTo>
                    <a:pt x="586" y="322"/>
                  </a:lnTo>
                  <a:lnTo>
                    <a:pt x="563" y="290"/>
                  </a:lnTo>
                  <a:lnTo>
                    <a:pt x="541" y="263"/>
                  </a:lnTo>
                  <a:lnTo>
                    <a:pt x="524" y="238"/>
                  </a:lnTo>
                  <a:lnTo>
                    <a:pt x="508" y="218"/>
                  </a:lnTo>
                  <a:lnTo>
                    <a:pt x="492" y="200"/>
                  </a:lnTo>
                  <a:lnTo>
                    <a:pt x="477" y="183"/>
                  </a:lnTo>
                  <a:lnTo>
                    <a:pt x="459" y="164"/>
                  </a:lnTo>
                  <a:lnTo>
                    <a:pt x="440" y="146"/>
                  </a:lnTo>
                  <a:lnTo>
                    <a:pt x="415" y="127"/>
                  </a:lnTo>
                  <a:lnTo>
                    <a:pt x="386" y="109"/>
                  </a:lnTo>
                  <a:lnTo>
                    <a:pt x="354" y="94"/>
                  </a:lnTo>
                  <a:lnTo>
                    <a:pt x="319" y="83"/>
                  </a:lnTo>
                  <a:lnTo>
                    <a:pt x="281" y="79"/>
                  </a:lnTo>
                  <a:close/>
                  <a:moveTo>
                    <a:pt x="1119" y="51"/>
                  </a:moveTo>
                  <a:lnTo>
                    <a:pt x="1065" y="55"/>
                  </a:lnTo>
                  <a:lnTo>
                    <a:pt x="1017" y="70"/>
                  </a:lnTo>
                  <a:lnTo>
                    <a:pt x="973" y="90"/>
                  </a:lnTo>
                  <a:lnTo>
                    <a:pt x="932" y="118"/>
                  </a:lnTo>
                  <a:lnTo>
                    <a:pt x="894" y="150"/>
                  </a:lnTo>
                  <a:lnTo>
                    <a:pt x="860" y="185"/>
                  </a:lnTo>
                  <a:lnTo>
                    <a:pt x="830" y="222"/>
                  </a:lnTo>
                  <a:lnTo>
                    <a:pt x="803" y="261"/>
                  </a:lnTo>
                  <a:lnTo>
                    <a:pt x="778" y="298"/>
                  </a:lnTo>
                  <a:lnTo>
                    <a:pt x="757" y="335"/>
                  </a:lnTo>
                  <a:lnTo>
                    <a:pt x="757" y="335"/>
                  </a:lnTo>
                  <a:lnTo>
                    <a:pt x="791" y="381"/>
                  </a:lnTo>
                  <a:lnTo>
                    <a:pt x="819" y="418"/>
                  </a:lnTo>
                  <a:lnTo>
                    <a:pt x="844" y="451"/>
                  </a:lnTo>
                  <a:lnTo>
                    <a:pt x="866" y="479"/>
                  </a:lnTo>
                  <a:lnTo>
                    <a:pt x="884" y="503"/>
                  </a:lnTo>
                  <a:lnTo>
                    <a:pt x="900" y="524"/>
                  </a:lnTo>
                  <a:lnTo>
                    <a:pt x="916" y="542"/>
                  </a:lnTo>
                  <a:lnTo>
                    <a:pt x="930" y="559"/>
                  </a:lnTo>
                  <a:lnTo>
                    <a:pt x="946" y="575"/>
                  </a:lnTo>
                  <a:lnTo>
                    <a:pt x="967" y="596"/>
                  </a:lnTo>
                  <a:lnTo>
                    <a:pt x="992" y="614"/>
                  </a:lnTo>
                  <a:lnTo>
                    <a:pt x="1021" y="633"/>
                  </a:lnTo>
                  <a:lnTo>
                    <a:pt x="1053" y="648"/>
                  </a:lnTo>
                  <a:lnTo>
                    <a:pt x="1087" y="659"/>
                  </a:lnTo>
                  <a:lnTo>
                    <a:pt x="1126" y="662"/>
                  </a:lnTo>
                  <a:lnTo>
                    <a:pt x="1171" y="657"/>
                  </a:lnTo>
                  <a:lnTo>
                    <a:pt x="1213" y="644"/>
                  </a:lnTo>
                  <a:lnTo>
                    <a:pt x="1251" y="622"/>
                  </a:lnTo>
                  <a:lnTo>
                    <a:pt x="1285" y="594"/>
                  </a:lnTo>
                  <a:lnTo>
                    <a:pt x="1315" y="559"/>
                  </a:lnTo>
                  <a:lnTo>
                    <a:pt x="1338" y="518"/>
                  </a:lnTo>
                  <a:lnTo>
                    <a:pt x="1356" y="472"/>
                  </a:lnTo>
                  <a:lnTo>
                    <a:pt x="1367" y="424"/>
                  </a:lnTo>
                  <a:lnTo>
                    <a:pt x="1372" y="370"/>
                  </a:lnTo>
                  <a:lnTo>
                    <a:pt x="1368" y="329"/>
                  </a:lnTo>
                  <a:lnTo>
                    <a:pt x="1363" y="288"/>
                  </a:lnTo>
                  <a:lnTo>
                    <a:pt x="1352" y="248"/>
                  </a:lnTo>
                  <a:lnTo>
                    <a:pt x="1338" y="209"/>
                  </a:lnTo>
                  <a:lnTo>
                    <a:pt x="1319" y="172"/>
                  </a:lnTo>
                  <a:lnTo>
                    <a:pt x="1295" y="138"/>
                  </a:lnTo>
                  <a:lnTo>
                    <a:pt x="1269" y="109"/>
                  </a:lnTo>
                  <a:lnTo>
                    <a:pt x="1237" y="85"/>
                  </a:lnTo>
                  <a:lnTo>
                    <a:pt x="1203" y="66"/>
                  </a:lnTo>
                  <a:lnTo>
                    <a:pt x="1162" y="55"/>
                  </a:lnTo>
                  <a:lnTo>
                    <a:pt x="1119" y="51"/>
                  </a:lnTo>
                  <a:close/>
                  <a:moveTo>
                    <a:pt x="306" y="0"/>
                  </a:moveTo>
                  <a:lnTo>
                    <a:pt x="354" y="3"/>
                  </a:lnTo>
                  <a:lnTo>
                    <a:pt x="406" y="14"/>
                  </a:lnTo>
                  <a:lnTo>
                    <a:pt x="458" y="33"/>
                  </a:lnTo>
                  <a:lnTo>
                    <a:pt x="511" y="63"/>
                  </a:lnTo>
                  <a:lnTo>
                    <a:pt x="565" y="101"/>
                  </a:lnTo>
                  <a:lnTo>
                    <a:pt x="581" y="116"/>
                  </a:lnTo>
                  <a:lnTo>
                    <a:pt x="597" y="131"/>
                  </a:lnTo>
                  <a:lnTo>
                    <a:pt x="611" y="148"/>
                  </a:lnTo>
                  <a:lnTo>
                    <a:pt x="625" y="164"/>
                  </a:lnTo>
                  <a:lnTo>
                    <a:pt x="643" y="185"/>
                  </a:lnTo>
                  <a:lnTo>
                    <a:pt x="663" y="211"/>
                  </a:lnTo>
                  <a:lnTo>
                    <a:pt x="688" y="242"/>
                  </a:lnTo>
                  <a:lnTo>
                    <a:pt x="716" y="281"/>
                  </a:lnTo>
                  <a:lnTo>
                    <a:pt x="741" y="240"/>
                  </a:lnTo>
                  <a:lnTo>
                    <a:pt x="770" y="201"/>
                  </a:lnTo>
                  <a:lnTo>
                    <a:pt x="802" y="161"/>
                  </a:lnTo>
                  <a:lnTo>
                    <a:pt x="836" y="124"/>
                  </a:lnTo>
                  <a:lnTo>
                    <a:pt x="873" y="90"/>
                  </a:lnTo>
                  <a:lnTo>
                    <a:pt x="914" y="61"/>
                  </a:lnTo>
                  <a:lnTo>
                    <a:pt x="959" y="35"/>
                  </a:lnTo>
                  <a:lnTo>
                    <a:pt x="1005" y="16"/>
                  </a:lnTo>
                  <a:lnTo>
                    <a:pt x="1055" y="3"/>
                  </a:lnTo>
                  <a:lnTo>
                    <a:pt x="1108" y="0"/>
                  </a:lnTo>
                  <a:lnTo>
                    <a:pt x="1156" y="3"/>
                  </a:lnTo>
                  <a:lnTo>
                    <a:pt x="1201" y="16"/>
                  </a:lnTo>
                  <a:lnTo>
                    <a:pt x="1240" y="37"/>
                  </a:lnTo>
                  <a:lnTo>
                    <a:pt x="1278" y="63"/>
                  </a:lnTo>
                  <a:lnTo>
                    <a:pt x="1310" y="96"/>
                  </a:lnTo>
                  <a:lnTo>
                    <a:pt x="1338" y="133"/>
                  </a:lnTo>
                  <a:lnTo>
                    <a:pt x="1363" y="176"/>
                  </a:lnTo>
                  <a:lnTo>
                    <a:pt x="1381" y="222"/>
                  </a:lnTo>
                  <a:lnTo>
                    <a:pt x="1395" y="270"/>
                  </a:lnTo>
                  <a:lnTo>
                    <a:pt x="1404" y="320"/>
                  </a:lnTo>
                  <a:lnTo>
                    <a:pt x="1406" y="370"/>
                  </a:lnTo>
                  <a:lnTo>
                    <a:pt x="1404" y="422"/>
                  </a:lnTo>
                  <a:lnTo>
                    <a:pt x="1395" y="474"/>
                  </a:lnTo>
                  <a:lnTo>
                    <a:pt x="1381" y="522"/>
                  </a:lnTo>
                  <a:lnTo>
                    <a:pt x="1361" y="566"/>
                  </a:lnTo>
                  <a:lnTo>
                    <a:pt x="1336" y="609"/>
                  </a:lnTo>
                  <a:lnTo>
                    <a:pt x="1308" y="646"/>
                  </a:lnTo>
                  <a:lnTo>
                    <a:pt x="1274" y="679"/>
                  </a:lnTo>
                  <a:lnTo>
                    <a:pt x="1237" y="705"/>
                  </a:lnTo>
                  <a:lnTo>
                    <a:pt x="1196" y="725"/>
                  </a:lnTo>
                  <a:lnTo>
                    <a:pt x="1149" y="738"/>
                  </a:lnTo>
                  <a:lnTo>
                    <a:pt x="1101" y="742"/>
                  </a:lnTo>
                  <a:lnTo>
                    <a:pt x="1051" y="738"/>
                  </a:lnTo>
                  <a:lnTo>
                    <a:pt x="1001" y="727"/>
                  </a:lnTo>
                  <a:lnTo>
                    <a:pt x="950" y="707"/>
                  </a:lnTo>
                  <a:lnTo>
                    <a:pt x="896" y="679"/>
                  </a:lnTo>
                  <a:lnTo>
                    <a:pt x="843" y="638"/>
                  </a:lnTo>
                  <a:lnTo>
                    <a:pt x="825" y="624"/>
                  </a:lnTo>
                  <a:lnTo>
                    <a:pt x="811" y="611"/>
                  </a:lnTo>
                  <a:lnTo>
                    <a:pt x="796" y="594"/>
                  </a:lnTo>
                  <a:lnTo>
                    <a:pt x="780" y="577"/>
                  </a:lnTo>
                  <a:lnTo>
                    <a:pt x="764" y="557"/>
                  </a:lnTo>
                  <a:lnTo>
                    <a:pt x="743" y="531"/>
                  </a:lnTo>
                  <a:lnTo>
                    <a:pt x="720" y="499"/>
                  </a:lnTo>
                  <a:lnTo>
                    <a:pt x="691" y="461"/>
                  </a:lnTo>
                  <a:lnTo>
                    <a:pt x="666" y="501"/>
                  </a:lnTo>
                  <a:lnTo>
                    <a:pt x="638" y="540"/>
                  </a:lnTo>
                  <a:lnTo>
                    <a:pt x="606" y="579"/>
                  </a:lnTo>
                  <a:lnTo>
                    <a:pt x="572" y="616"/>
                  </a:lnTo>
                  <a:lnTo>
                    <a:pt x="534" y="651"/>
                  </a:lnTo>
                  <a:lnTo>
                    <a:pt x="493" y="681"/>
                  </a:lnTo>
                  <a:lnTo>
                    <a:pt x="449" y="707"/>
                  </a:lnTo>
                  <a:lnTo>
                    <a:pt x="402" y="725"/>
                  </a:lnTo>
                  <a:lnTo>
                    <a:pt x="353" y="738"/>
                  </a:lnTo>
                  <a:lnTo>
                    <a:pt x="299" y="742"/>
                  </a:lnTo>
                  <a:lnTo>
                    <a:pt x="251" y="738"/>
                  </a:lnTo>
                  <a:lnTo>
                    <a:pt x="206" y="725"/>
                  </a:lnTo>
                  <a:lnTo>
                    <a:pt x="165" y="705"/>
                  </a:lnTo>
                  <a:lnTo>
                    <a:pt x="128" y="677"/>
                  </a:lnTo>
                  <a:lnTo>
                    <a:pt x="96" y="646"/>
                  </a:lnTo>
                  <a:lnTo>
                    <a:pt x="67" y="607"/>
                  </a:lnTo>
                  <a:lnTo>
                    <a:pt x="44" y="566"/>
                  </a:lnTo>
                  <a:lnTo>
                    <a:pt x="25" y="520"/>
                  </a:lnTo>
                  <a:lnTo>
                    <a:pt x="12" y="472"/>
                  </a:lnTo>
                  <a:lnTo>
                    <a:pt x="3" y="422"/>
                  </a:lnTo>
                  <a:lnTo>
                    <a:pt x="0" y="370"/>
                  </a:lnTo>
                  <a:lnTo>
                    <a:pt x="3" y="318"/>
                  </a:lnTo>
                  <a:lnTo>
                    <a:pt x="12" y="268"/>
                  </a:lnTo>
                  <a:lnTo>
                    <a:pt x="26" y="220"/>
                  </a:lnTo>
                  <a:lnTo>
                    <a:pt x="44" y="176"/>
                  </a:lnTo>
                  <a:lnTo>
                    <a:pt x="69" y="133"/>
                  </a:lnTo>
                  <a:lnTo>
                    <a:pt x="98" y="96"/>
                  </a:lnTo>
                  <a:lnTo>
                    <a:pt x="131" y="63"/>
                  </a:lnTo>
                  <a:lnTo>
                    <a:pt x="169" y="37"/>
                  </a:lnTo>
                  <a:lnTo>
                    <a:pt x="212" y="16"/>
                  </a:lnTo>
                  <a:lnTo>
                    <a:pt x="256" y="3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27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85800" y="6400800"/>
            <a:ext cx="1363987" cy="182617"/>
            <a:chOff x="1300" y="4044"/>
            <a:chExt cx="5684" cy="761"/>
          </a:xfrm>
        </p:grpSpPr>
        <p:sp>
          <p:nvSpPr>
            <p:cNvPr id="13" name="Freeform 29"/>
            <p:cNvSpPr>
              <a:spLocks/>
            </p:cNvSpPr>
            <p:nvPr/>
          </p:nvSpPr>
          <p:spPr bwMode="auto">
            <a:xfrm>
              <a:off x="1300" y="4063"/>
              <a:ext cx="766" cy="742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2"/>
                </a:cxn>
                <a:cxn ang="0">
                  <a:pos x="766" y="40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80"/>
                </a:cxn>
                <a:cxn ang="0">
                  <a:pos x="307" y="708"/>
                </a:cxn>
                <a:cxn ang="0">
                  <a:pos x="287" y="733"/>
                </a:cxn>
                <a:cxn ang="0">
                  <a:pos x="251" y="742"/>
                </a:cxn>
                <a:cxn ang="0">
                  <a:pos x="221" y="731"/>
                </a:cxn>
                <a:cxn ang="0">
                  <a:pos x="208" y="706"/>
                </a:cxn>
                <a:cxn ang="0">
                  <a:pos x="208" y="685"/>
                </a:cxn>
                <a:cxn ang="0">
                  <a:pos x="217" y="652"/>
                </a:cxn>
                <a:cxn ang="0">
                  <a:pos x="378" y="97"/>
                </a:cxn>
                <a:cxn ang="0">
                  <a:pos x="232" y="98"/>
                </a:cxn>
                <a:cxn ang="0">
                  <a:pos x="189" y="104"/>
                </a:cxn>
                <a:cxn ang="0">
                  <a:pos x="134" y="129"/>
                </a:cxn>
                <a:cxn ang="0">
                  <a:pos x="75" y="183"/>
                </a:cxn>
                <a:cxn ang="0">
                  <a:pos x="41" y="232"/>
                </a:cxn>
                <a:cxn ang="0">
                  <a:pos x="34" y="240"/>
                </a:cxn>
                <a:cxn ang="0">
                  <a:pos x="25" y="244"/>
                </a:cxn>
                <a:cxn ang="0">
                  <a:pos x="14" y="244"/>
                </a:cxn>
                <a:cxn ang="0">
                  <a:pos x="5" y="240"/>
                </a:cxn>
                <a:cxn ang="0">
                  <a:pos x="2" y="234"/>
                </a:cxn>
                <a:cxn ang="0">
                  <a:pos x="0" y="231"/>
                </a:cxn>
                <a:cxn ang="0">
                  <a:pos x="4" y="221"/>
                </a:cxn>
                <a:cxn ang="0">
                  <a:pos x="21" y="185"/>
                </a:cxn>
                <a:cxn ang="0">
                  <a:pos x="55" y="132"/>
                </a:cxn>
                <a:cxn ang="0">
                  <a:pos x="98" y="80"/>
                </a:cxn>
                <a:cxn ang="0">
                  <a:pos x="164" y="23"/>
                </a:cxn>
                <a:cxn ang="0">
                  <a:pos x="219" y="2"/>
                </a:cxn>
                <a:cxn ang="0">
                  <a:pos x="262" y="0"/>
                </a:cxn>
              </a:cxnLst>
              <a:rect l="0" t="0" r="r" b="b"/>
              <a:pathLst>
                <a:path w="766" h="742">
                  <a:moveTo>
                    <a:pt x="262" y="0"/>
                  </a:moveTo>
                  <a:lnTo>
                    <a:pt x="704" y="0"/>
                  </a:lnTo>
                  <a:lnTo>
                    <a:pt x="718" y="0"/>
                  </a:lnTo>
                  <a:lnTo>
                    <a:pt x="732" y="2"/>
                  </a:lnTo>
                  <a:lnTo>
                    <a:pt x="745" y="4"/>
                  </a:lnTo>
                  <a:lnTo>
                    <a:pt x="756" y="12"/>
                  </a:lnTo>
                  <a:lnTo>
                    <a:pt x="763" y="23"/>
                  </a:lnTo>
                  <a:lnTo>
                    <a:pt x="766" y="40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7"/>
                  </a:lnTo>
                  <a:lnTo>
                    <a:pt x="727" y="93"/>
                  </a:lnTo>
                  <a:lnTo>
                    <a:pt x="713" y="97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69"/>
                  </a:lnTo>
                  <a:lnTo>
                    <a:pt x="315" y="680"/>
                  </a:lnTo>
                  <a:lnTo>
                    <a:pt x="312" y="695"/>
                  </a:lnTo>
                  <a:lnTo>
                    <a:pt x="307" y="708"/>
                  </a:lnTo>
                  <a:lnTo>
                    <a:pt x="298" y="721"/>
                  </a:lnTo>
                  <a:lnTo>
                    <a:pt x="287" y="733"/>
                  </a:lnTo>
                  <a:lnTo>
                    <a:pt x="271" y="738"/>
                  </a:lnTo>
                  <a:lnTo>
                    <a:pt x="251" y="742"/>
                  </a:lnTo>
                  <a:lnTo>
                    <a:pt x="233" y="738"/>
                  </a:lnTo>
                  <a:lnTo>
                    <a:pt x="221" y="731"/>
                  </a:lnTo>
                  <a:lnTo>
                    <a:pt x="212" y="719"/>
                  </a:lnTo>
                  <a:lnTo>
                    <a:pt x="208" y="706"/>
                  </a:lnTo>
                  <a:lnTo>
                    <a:pt x="207" y="695"/>
                  </a:lnTo>
                  <a:lnTo>
                    <a:pt x="208" y="685"/>
                  </a:lnTo>
                  <a:lnTo>
                    <a:pt x="212" y="670"/>
                  </a:lnTo>
                  <a:lnTo>
                    <a:pt x="217" y="652"/>
                  </a:lnTo>
                  <a:lnTo>
                    <a:pt x="221" y="635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8"/>
                  </a:lnTo>
                  <a:lnTo>
                    <a:pt x="212" y="100"/>
                  </a:lnTo>
                  <a:lnTo>
                    <a:pt x="189" y="104"/>
                  </a:lnTo>
                  <a:lnTo>
                    <a:pt x="162" y="114"/>
                  </a:lnTo>
                  <a:lnTo>
                    <a:pt x="134" y="129"/>
                  </a:lnTo>
                  <a:lnTo>
                    <a:pt x="105" y="151"/>
                  </a:lnTo>
                  <a:lnTo>
                    <a:pt x="75" y="183"/>
                  </a:lnTo>
                  <a:lnTo>
                    <a:pt x="44" y="227"/>
                  </a:lnTo>
                  <a:lnTo>
                    <a:pt x="41" y="232"/>
                  </a:lnTo>
                  <a:lnTo>
                    <a:pt x="37" y="236"/>
                  </a:lnTo>
                  <a:lnTo>
                    <a:pt x="34" y="240"/>
                  </a:lnTo>
                  <a:lnTo>
                    <a:pt x="30" y="244"/>
                  </a:lnTo>
                  <a:lnTo>
                    <a:pt x="25" y="244"/>
                  </a:lnTo>
                  <a:lnTo>
                    <a:pt x="20" y="246"/>
                  </a:lnTo>
                  <a:lnTo>
                    <a:pt x="14" y="244"/>
                  </a:lnTo>
                  <a:lnTo>
                    <a:pt x="9" y="242"/>
                  </a:lnTo>
                  <a:lnTo>
                    <a:pt x="5" y="240"/>
                  </a:lnTo>
                  <a:lnTo>
                    <a:pt x="4" y="238"/>
                  </a:lnTo>
                  <a:lnTo>
                    <a:pt x="2" y="234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4" y="221"/>
                  </a:lnTo>
                  <a:lnTo>
                    <a:pt x="11" y="206"/>
                  </a:lnTo>
                  <a:lnTo>
                    <a:pt x="21" y="185"/>
                  </a:lnTo>
                  <a:lnTo>
                    <a:pt x="37" y="161"/>
                  </a:lnTo>
                  <a:lnTo>
                    <a:pt x="55" y="132"/>
                  </a:lnTo>
                  <a:lnTo>
                    <a:pt x="75" y="106"/>
                  </a:lnTo>
                  <a:lnTo>
                    <a:pt x="98" y="80"/>
                  </a:lnTo>
                  <a:lnTo>
                    <a:pt x="132" y="46"/>
                  </a:lnTo>
                  <a:lnTo>
                    <a:pt x="164" y="23"/>
                  </a:lnTo>
                  <a:lnTo>
                    <a:pt x="192" y="10"/>
                  </a:lnTo>
                  <a:lnTo>
                    <a:pt x="219" y="2"/>
                  </a:lnTo>
                  <a:lnTo>
                    <a:pt x="24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0"/>
            <p:cNvSpPr>
              <a:spLocks noEditPoints="1"/>
            </p:cNvSpPr>
            <p:nvPr/>
          </p:nvSpPr>
          <p:spPr bwMode="auto">
            <a:xfrm>
              <a:off x="2663" y="4171"/>
              <a:ext cx="1052" cy="389"/>
            </a:xfrm>
            <a:custGeom>
              <a:avLst/>
              <a:gdLst/>
              <a:ahLst/>
              <a:cxnLst>
                <a:cxn ang="0">
                  <a:pos x="52" y="323"/>
                </a:cxn>
                <a:cxn ang="0">
                  <a:pos x="997" y="323"/>
                </a:cxn>
                <a:cxn ang="0">
                  <a:pos x="1009" y="325"/>
                </a:cxn>
                <a:cxn ang="0">
                  <a:pos x="1022" y="325"/>
                </a:cxn>
                <a:cxn ang="0">
                  <a:pos x="1032" y="328"/>
                </a:cxn>
                <a:cxn ang="0">
                  <a:pos x="1043" y="334"/>
                </a:cxn>
                <a:cxn ang="0">
                  <a:pos x="1048" y="343"/>
                </a:cxn>
                <a:cxn ang="0">
                  <a:pos x="1052" y="359"/>
                </a:cxn>
                <a:cxn ang="0">
                  <a:pos x="1048" y="372"/>
                </a:cxn>
                <a:cxn ang="0">
                  <a:pos x="1043" y="379"/>
                </a:cxn>
                <a:cxn ang="0">
                  <a:pos x="1034" y="385"/>
                </a:cxn>
                <a:cxn ang="0">
                  <a:pos x="1022" y="389"/>
                </a:cxn>
                <a:cxn ang="0">
                  <a:pos x="1011" y="389"/>
                </a:cxn>
                <a:cxn ang="0">
                  <a:pos x="999" y="389"/>
                </a:cxn>
                <a:cxn ang="0">
                  <a:pos x="52" y="389"/>
                </a:cxn>
                <a:cxn ang="0">
                  <a:pos x="41" y="389"/>
                </a:cxn>
                <a:cxn ang="0">
                  <a:pos x="29" y="389"/>
                </a:cxn>
                <a:cxn ang="0">
                  <a:pos x="18" y="385"/>
                </a:cxn>
                <a:cxn ang="0">
                  <a:pos x="9" y="379"/>
                </a:cxn>
                <a:cxn ang="0">
                  <a:pos x="2" y="372"/>
                </a:cxn>
                <a:cxn ang="0">
                  <a:pos x="0" y="359"/>
                </a:cxn>
                <a:cxn ang="0">
                  <a:pos x="2" y="343"/>
                </a:cxn>
                <a:cxn ang="0">
                  <a:pos x="9" y="334"/>
                </a:cxn>
                <a:cxn ang="0">
                  <a:pos x="18" y="328"/>
                </a:cxn>
                <a:cxn ang="0">
                  <a:pos x="29" y="325"/>
                </a:cxn>
                <a:cxn ang="0">
                  <a:pos x="41" y="325"/>
                </a:cxn>
                <a:cxn ang="0">
                  <a:pos x="52" y="323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2"/>
                </a:cxn>
                <a:cxn ang="0">
                  <a:pos x="1034" y="4"/>
                </a:cxn>
                <a:cxn ang="0">
                  <a:pos x="1043" y="9"/>
                </a:cxn>
                <a:cxn ang="0">
                  <a:pos x="1048" y="19"/>
                </a:cxn>
                <a:cxn ang="0">
                  <a:pos x="1052" y="32"/>
                </a:cxn>
                <a:cxn ang="0">
                  <a:pos x="1048" y="45"/>
                </a:cxn>
                <a:cxn ang="0">
                  <a:pos x="1043" y="57"/>
                </a:cxn>
                <a:cxn ang="0">
                  <a:pos x="1032" y="62"/>
                </a:cxn>
                <a:cxn ang="0">
                  <a:pos x="1022" y="64"/>
                </a:cxn>
                <a:cxn ang="0">
                  <a:pos x="1009" y="66"/>
                </a:cxn>
                <a:cxn ang="0">
                  <a:pos x="997" y="66"/>
                </a:cxn>
                <a:cxn ang="0">
                  <a:pos x="52" y="66"/>
                </a:cxn>
                <a:cxn ang="0">
                  <a:pos x="41" y="66"/>
                </a:cxn>
                <a:cxn ang="0">
                  <a:pos x="29" y="64"/>
                </a:cxn>
                <a:cxn ang="0">
                  <a:pos x="18" y="62"/>
                </a:cxn>
                <a:cxn ang="0">
                  <a:pos x="9" y="57"/>
                </a:cxn>
                <a:cxn ang="0">
                  <a:pos x="2" y="45"/>
                </a:cxn>
                <a:cxn ang="0">
                  <a:pos x="0" y="32"/>
                </a:cxn>
                <a:cxn ang="0">
                  <a:pos x="2" y="19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9">
                  <a:moveTo>
                    <a:pt x="52" y="323"/>
                  </a:moveTo>
                  <a:lnTo>
                    <a:pt x="997" y="323"/>
                  </a:lnTo>
                  <a:lnTo>
                    <a:pt x="1009" y="325"/>
                  </a:lnTo>
                  <a:lnTo>
                    <a:pt x="1022" y="325"/>
                  </a:lnTo>
                  <a:lnTo>
                    <a:pt x="1032" y="328"/>
                  </a:lnTo>
                  <a:lnTo>
                    <a:pt x="1043" y="334"/>
                  </a:lnTo>
                  <a:lnTo>
                    <a:pt x="1048" y="343"/>
                  </a:lnTo>
                  <a:lnTo>
                    <a:pt x="1052" y="359"/>
                  </a:lnTo>
                  <a:lnTo>
                    <a:pt x="1048" y="372"/>
                  </a:lnTo>
                  <a:lnTo>
                    <a:pt x="1043" y="379"/>
                  </a:lnTo>
                  <a:lnTo>
                    <a:pt x="1034" y="385"/>
                  </a:lnTo>
                  <a:lnTo>
                    <a:pt x="1022" y="389"/>
                  </a:lnTo>
                  <a:lnTo>
                    <a:pt x="1011" y="389"/>
                  </a:lnTo>
                  <a:lnTo>
                    <a:pt x="999" y="389"/>
                  </a:lnTo>
                  <a:lnTo>
                    <a:pt x="52" y="389"/>
                  </a:lnTo>
                  <a:lnTo>
                    <a:pt x="41" y="389"/>
                  </a:lnTo>
                  <a:lnTo>
                    <a:pt x="29" y="389"/>
                  </a:lnTo>
                  <a:lnTo>
                    <a:pt x="18" y="385"/>
                  </a:lnTo>
                  <a:lnTo>
                    <a:pt x="9" y="379"/>
                  </a:lnTo>
                  <a:lnTo>
                    <a:pt x="2" y="372"/>
                  </a:lnTo>
                  <a:lnTo>
                    <a:pt x="0" y="359"/>
                  </a:lnTo>
                  <a:lnTo>
                    <a:pt x="2" y="343"/>
                  </a:lnTo>
                  <a:lnTo>
                    <a:pt x="9" y="334"/>
                  </a:lnTo>
                  <a:lnTo>
                    <a:pt x="18" y="328"/>
                  </a:lnTo>
                  <a:lnTo>
                    <a:pt x="29" y="325"/>
                  </a:lnTo>
                  <a:lnTo>
                    <a:pt x="41" y="325"/>
                  </a:lnTo>
                  <a:lnTo>
                    <a:pt x="52" y="323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2"/>
                  </a:lnTo>
                  <a:lnTo>
                    <a:pt x="1034" y="4"/>
                  </a:lnTo>
                  <a:lnTo>
                    <a:pt x="1043" y="9"/>
                  </a:lnTo>
                  <a:lnTo>
                    <a:pt x="1048" y="19"/>
                  </a:lnTo>
                  <a:lnTo>
                    <a:pt x="1052" y="32"/>
                  </a:lnTo>
                  <a:lnTo>
                    <a:pt x="1048" y="45"/>
                  </a:lnTo>
                  <a:lnTo>
                    <a:pt x="1043" y="57"/>
                  </a:lnTo>
                  <a:lnTo>
                    <a:pt x="1032" y="62"/>
                  </a:lnTo>
                  <a:lnTo>
                    <a:pt x="1022" y="64"/>
                  </a:lnTo>
                  <a:lnTo>
                    <a:pt x="1009" y="66"/>
                  </a:lnTo>
                  <a:lnTo>
                    <a:pt x="997" y="66"/>
                  </a:lnTo>
                  <a:lnTo>
                    <a:pt x="52" y="66"/>
                  </a:lnTo>
                  <a:lnTo>
                    <a:pt x="41" y="66"/>
                  </a:lnTo>
                  <a:lnTo>
                    <a:pt x="29" y="64"/>
                  </a:lnTo>
                  <a:lnTo>
                    <a:pt x="18" y="62"/>
                  </a:lnTo>
                  <a:lnTo>
                    <a:pt x="9" y="57"/>
                  </a:lnTo>
                  <a:lnTo>
                    <a:pt x="2" y="45"/>
                  </a:lnTo>
                  <a:lnTo>
                    <a:pt x="0" y="32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1"/>
            <p:cNvSpPr>
              <a:spLocks/>
            </p:cNvSpPr>
            <p:nvPr/>
          </p:nvSpPr>
          <p:spPr bwMode="auto">
            <a:xfrm>
              <a:off x="4383" y="4331"/>
              <a:ext cx="966" cy="68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3" y="0"/>
                </a:cxn>
                <a:cxn ang="0">
                  <a:pos x="925" y="0"/>
                </a:cxn>
                <a:cxn ang="0">
                  <a:pos x="938" y="2"/>
                </a:cxn>
                <a:cxn ang="0">
                  <a:pos x="949" y="4"/>
                </a:cxn>
                <a:cxn ang="0">
                  <a:pos x="958" y="10"/>
                </a:cxn>
                <a:cxn ang="0">
                  <a:pos x="965" y="19"/>
                </a:cxn>
                <a:cxn ang="0">
                  <a:pos x="966" y="34"/>
                </a:cxn>
                <a:cxn ang="0">
                  <a:pos x="965" y="49"/>
                </a:cxn>
                <a:cxn ang="0">
                  <a:pos x="958" y="59"/>
                </a:cxn>
                <a:cxn ang="0">
                  <a:pos x="949" y="65"/>
                </a:cxn>
                <a:cxn ang="0">
                  <a:pos x="938" y="68"/>
                </a:cxn>
                <a:cxn ang="0">
                  <a:pos x="925" y="68"/>
                </a:cxn>
                <a:cxn ang="0">
                  <a:pos x="913" y="68"/>
                </a:cxn>
                <a:cxn ang="0">
                  <a:pos x="56" y="68"/>
                </a:cxn>
                <a:cxn ang="0">
                  <a:pos x="41" y="68"/>
                </a:cxn>
                <a:cxn ang="0">
                  <a:pos x="29" y="68"/>
                </a:cxn>
                <a:cxn ang="0">
                  <a:pos x="18" y="65"/>
                </a:cxn>
                <a:cxn ang="0">
                  <a:pos x="9" y="59"/>
                </a:cxn>
                <a:cxn ang="0">
                  <a:pos x="2" y="49"/>
                </a:cxn>
                <a:cxn ang="0">
                  <a:pos x="0" y="34"/>
                </a:cxn>
                <a:cxn ang="0">
                  <a:pos x="2" y="19"/>
                </a:cxn>
                <a:cxn ang="0">
                  <a:pos x="9" y="10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966" h="68">
                  <a:moveTo>
                    <a:pt x="56" y="0"/>
                  </a:moveTo>
                  <a:lnTo>
                    <a:pt x="913" y="0"/>
                  </a:lnTo>
                  <a:lnTo>
                    <a:pt x="925" y="0"/>
                  </a:lnTo>
                  <a:lnTo>
                    <a:pt x="938" y="2"/>
                  </a:lnTo>
                  <a:lnTo>
                    <a:pt x="949" y="4"/>
                  </a:lnTo>
                  <a:lnTo>
                    <a:pt x="958" y="10"/>
                  </a:lnTo>
                  <a:lnTo>
                    <a:pt x="965" y="19"/>
                  </a:lnTo>
                  <a:lnTo>
                    <a:pt x="966" y="34"/>
                  </a:lnTo>
                  <a:lnTo>
                    <a:pt x="965" y="49"/>
                  </a:lnTo>
                  <a:lnTo>
                    <a:pt x="958" y="59"/>
                  </a:lnTo>
                  <a:lnTo>
                    <a:pt x="949" y="65"/>
                  </a:lnTo>
                  <a:lnTo>
                    <a:pt x="938" y="68"/>
                  </a:lnTo>
                  <a:lnTo>
                    <a:pt x="925" y="68"/>
                  </a:lnTo>
                  <a:lnTo>
                    <a:pt x="913" y="68"/>
                  </a:lnTo>
                  <a:lnTo>
                    <a:pt x="56" y="68"/>
                  </a:lnTo>
                  <a:lnTo>
                    <a:pt x="41" y="68"/>
                  </a:lnTo>
                  <a:lnTo>
                    <a:pt x="29" y="68"/>
                  </a:lnTo>
                  <a:lnTo>
                    <a:pt x="18" y="65"/>
                  </a:lnTo>
                  <a:lnTo>
                    <a:pt x="9" y="59"/>
                  </a:lnTo>
                  <a:lnTo>
                    <a:pt x="2" y="49"/>
                  </a:lnTo>
                  <a:lnTo>
                    <a:pt x="0" y="34"/>
                  </a:lnTo>
                  <a:lnTo>
                    <a:pt x="2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2"/>
            <p:cNvSpPr>
              <a:spLocks noEditPoints="1"/>
            </p:cNvSpPr>
            <p:nvPr/>
          </p:nvSpPr>
          <p:spPr bwMode="auto">
            <a:xfrm>
              <a:off x="5578" y="4044"/>
              <a:ext cx="1406" cy="757"/>
            </a:xfrm>
            <a:custGeom>
              <a:avLst/>
              <a:gdLst/>
              <a:ahLst/>
              <a:cxnLst>
                <a:cxn ang="0">
                  <a:pos x="194" y="100"/>
                </a:cxn>
                <a:cxn ang="0">
                  <a:pos x="92" y="189"/>
                </a:cxn>
                <a:cxn ang="0">
                  <a:pos x="39" y="327"/>
                </a:cxn>
                <a:cxn ang="0">
                  <a:pos x="44" y="463"/>
                </a:cxn>
                <a:cxn ang="0">
                  <a:pos x="87" y="582"/>
                </a:cxn>
                <a:cxn ang="0">
                  <a:pos x="169" y="671"/>
                </a:cxn>
                <a:cxn ang="0">
                  <a:pos x="288" y="706"/>
                </a:cxn>
                <a:cxn ang="0">
                  <a:pos x="433" y="665"/>
                </a:cxn>
                <a:cxn ang="0">
                  <a:pos x="545" y="569"/>
                </a:cxn>
                <a:cxn ang="0">
                  <a:pos x="627" y="453"/>
                </a:cxn>
                <a:cxn ang="0">
                  <a:pos x="586" y="331"/>
                </a:cxn>
                <a:cxn ang="0">
                  <a:pos x="524" y="244"/>
                </a:cxn>
                <a:cxn ang="0">
                  <a:pos x="477" y="187"/>
                </a:cxn>
                <a:cxn ang="0">
                  <a:pos x="415" y="131"/>
                </a:cxn>
                <a:cxn ang="0">
                  <a:pos x="319" y="85"/>
                </a:cxn>
                <a:cxn ang="0">
                  <a:pos x="1065" y="59"/>
                </a:cxn>
                <a:cxn ang="0">
                  <a:pos x="932" y="121"/>
                </a:cxn>
                <a:cxn ang="0">
                  <a:pos x="830" y="229"/>
                </a:cxn>
                <a:cxn ang="0">
                  <a:pos x="757" y="342"/>
                </a:cxn>
                <a:cxn ang="0">
                  <a:pos x="819" y="429"/>
                </a:cxn>
                <a:cxn ang="0">
                  <a:pos x="884" y="514"/>
                </a:cxn>
                <a:cxn ang="0">
                  <a:pos x="930" y="572"/>
                </a:cxn>
                <a:cxn ang="0">
                  <a:pos x="992" y="629"/>
                </a:cxn>
                <a:cxn ang="0">
                  <a:pos x="1087" y="672"/>
                </a:cxn>
                <a:cxn ang="0">
                  <a:pos x="1213" y="657"/>
                </a:cxn>
                <a:cxn ang="0">
                  <a:pos x="1315" y="570"/>
                </a:cxn>
                <a:cxn ang="0">
                  <a:pos x="1367" y="433"/>
                </a:cxn>
                <a:cxn ang="0">
                  <a:pos x="1363" y="295"/>
                </a:cxn>
                <a:cxn ang="0">
                  <a:pos x="1319" y="176"/>
                </a:cxn>
                <a:cxn ang="0">
                  <a:pos x="1237" y="87"/>
                </a:cxn>
                <a:cxn ang="0">
                  <a:pos x="1119" y="53"/>
                </a:cxn>
                <a:cxn ang="0">
                  <a:pos x="406" y="16"/>
                </a:cxn>
                <a:cxn ang="0">
                  <a:pos x="565" y="106"/>
                </a:cxn>
                <a:cxn ang="0">
                  <a:pos x="611" y="151"/>
                </a:cxn>
                <a:cxn ang="0">
                  <a:pos x="663" y="216"/>
                </a:cxn>
                <a:cxn ang="0">
                  <a:pos x="741" y="246"/>
                </a:cxn>
                <a:cxn ang="0">
                  <a:pos x="836" y="129"/>
                </a:cxn>
                <a:cxn ang="0">
                  <a:pos x="959" y="36"/>
                </a:cxn>
                <a:cxn ang="0">
                  <a:pos x="1108" y="0"/>
                </a:cxn>
                <a:cxn ang="0">
                  <a:pos x="1240" y="38"/>
                </a:cxn>
                <a:cxn ang="0">
                  <a:pos x="1338" y="138"/>
                </a:cxn>
                <a:cxn ang="0">
                  <a:pos x="1395" y="276"/>
                </a:cxn>
                <a:cxn ang="0">
                  <a:pos x="1404" y="433"/>
                </a:cxn>
                <a:cxn ang="0">
                  <a:pos x="1361" y="580"/>
                </a:cxn>
                <a:cxn ang="0">
                  <a:pos x="1274" y="693"/>
                </a:cxn>
                <a:cxn ang="0">
                  <a:pos x="1149" y="754"/>
                </a:cxn>
                <a:cxn ang="0">
                  <a:pos x="1001" y="742"/>
                </a:cxn>
                <a:cxn ang="0">
                  <a:pos x="843" y="654"/>
                </a:cxn>
                <a:cxn ang="0">
                  <a:pos x="796" y="608"/>
                </a:cxn>
                <a:cxn ang="0">
                  <a:pos x="743" y="542"/>
                </a:cxn>
                <a:cxn ang="0">
                  <a:pos x="666" y="512"/>
                </a:cxn>
                <a:cxn ang="0">
                  <a:pos x="572" y="631"/>
                </a:cxn>
                <a:cxn ang="0">
                  <a:pos x="449" y="721"/>
                </a:cxn>
                <a:cxn ang="0">
                  <a:pos x="299" y="757"/>
                </a:cxn>
                <a:cxn ang="0">
                  <a:pos x="165" y="720"/>
                </a:cxn>
                <a:cxn ang="0">
                  <a:pos x="67" y="621"/>
                </a:cxn>
                <a:cxn ang="0">
                  <a:pos x="12" y="482"/>
                </a:cxn>
                <a:cxn ang="0">
                  <a:pos x="3" y="327"/>
                </a:cxn>
                <a:cxn ang="0">
                  <a:pos x="44" y="180"/>
                </a:cxn>
                <a:cxn ang="0">
                  <a:pos x="131" y="65"/>
                </a:cxn>
                <a:cxn ang="0">
                  <a:pos x="256" y="4"/>
                </a:cxn>
              </a:cxnLst>
              <a:rect l="0" t="0" r="r" b="b"/>
              <a:pathLst>
                <a:path w="1406" h="757">
                  <a:moveTo>
                    <a:pt x="281" y="82"/>
                  </a:moveTo>
                  <a:lnTo>
                    <a:pt x="237" y="87"/>
                  </a:lnTo>
                  <a:lnTo>
                    <a:pt x="194" y="100"/>
                  </a:lnTo>
                  <a:lnTo>
                    <a:pt x="155" y="123"/>
                  </a:lnTo>
                  <a:lnTo>
                    <a:pt x="121" y="153"/>
                  </a:lnTo>
                  <a:lnTo>
                    <a:pt x="92" y="189"/>
                  </a:lnTo>
                  <a:lnTo>
                    <a:pt x="67" y="231"/>
                  </a:lnTo>
                  <a:lnTo>
                    <a:pt x="50" y="276"/>
                  </a:lnTo>
                  <a:lnTo>
                    <a:pt x="39" y="327"/>
                  </a:lnTo>
                  <a:lnTo>
                    <a:pt x="35" y="380"/>
                  </a:lnTo>
                  <a:lnTo>
                    <a:pt x="37" y="421"/>
                  </a:lnTo>
                  <a:lnTo>
                    <a:pt x="44" y="463"/>
                  </a:lnTo>
                  <a:lnTo>
                    <a:pt x="53" y="504"/>
                  </a:lnTo>
                  <a:lnTo>
                    <a:pt x="69" y="544"/>
                  </a:lnTo>
                  <a:lnTo>
                    <a:pt x="87" y="582"/>
                  </a:lnTo>
                  <a:lnTo>
                    <a:pt x="110" y="616"/>
                  </a:lnTo>
                  <a:lnTo>
                    <a:pt x="137" y="646"/>
                  </a:lnTo>
                  <a:lnTo>
                    <a:pt x="169" y="671"/>
                  </a:lnTo>
                  <a:lnTo>
                    <a:pt x="205" y="689"/>
                  </a:lnTo>
                  <a:lnTo>
                    <a:pt x="244" y="701"/>
                  </a:lnTo>
                  <a:lnTo>
                    <a:pt x="288" y="706"/>
                  </a:lnTo>
                  <a:lnTo>
                    <a:pt x="340" y="701"/>
                  </a:lnTo>
                  <a:lnTo>
                    <a:pt x="388" y="688"/>
                  </a:lnTo>
                  <a:lnTo>
                    <a:pt x="433" y="665"/>
                  </a:lnTo>
                  <a:lnTo>
                    <a:pt x="474" y="638"/>
                  </a:lnTo>
                  <a:lnTo>
                    <a:pt x="511" y="604"/>
                  </a:lnTo>
                  <a:lnTo>
                    <a:pt x="545" y="569"/>
                  </a:lnTo>
                  <a:lnTo>
                    <a:pt x="575" y="531"/>
                  </a:lnTo>
                  <a:lnTo>
                    <a:pt x="604" y="491"/>
                  </a:lnTo>
                  <a:lnTo>
                    <a:pt x="627" y="453"/>
                  </a:lnTo>
                  <a:lnTo>
                    <a:pt x="648" y="416"/>
                  </a:lnTo>
                  <a:lnTo>
                    <a:pt x="615" y="370"/>
                  </a:lnTo>
                  <a:lnTo>
                    <a:pt x="586" y="331"/>
                  </a:lnTo>
                  <a:lnTo>
                    <a:pt x="563" y="297"/>
                  </a:lnTo>
                  <a:lnTo>
                    <a:pt x="541" y="268"/>
                  </a:lnTo>
                  <a:lnTo>
                    <a:pt x="524" y="244"/>
                  </a:lnTo>
                  <a:lnTo>
                    <a:pt x="508" y="223"/>
                  </a:lnTo>
                  <a:lnTo>
                    <a:pt x="492" y="204"/>
                  </a:lnTo>
                  <a:lnTo>
                    <a:pt x="477" y="187"/>
                  </a:lnTo>
                  <a:lnTo>
                    <a:pt x="459" y="170"/>
                  </a:lnTo>
                  <a:lnTo>
                    <a:pt x="440" y="150"/>
                  </a:lnTo>
                  <a:lnTo>
                    <a:pt x="415" y="131"/>
                  </a:lnTo>
                  <a:lnTo>
                    <a:pt x="386" y="112"/>
                  </a:lnTo>
                  <a:lnTo>
                    <a:pt x="354" y="97"/>
                  </a:lnTo>
                  <a:lnTo>
                    <a:pt x="319" y="85"/>
                  </a:lnTo>
                  <a:lnTo>
                    <a:pt x="281" y="82"/>
                  </a:lnTo>
                  <a:close/>
                  <a:moveTo>
                    <a:pt x="1119" y="53"/>
                  </a:moveTo>
                  <a:lnTo>
                    <a:pt x="1065" y="59"/>
                  </a:lnTo>
                  <a:lnTo>
                    <a:pt x="1017" y="72"/>
                  </a:lnTo>
                  <a:lnTo>
                    <a:pt x="973" y="93"/>
                  </a:lnTo>
                  <a:lnTo>
                    <a:pt x="932" y="121"/>
                  </a:lnTo>
                  <a:lnTo>
                    <a:pt x="894" y="153"/>
                  </a:lnTo>
                  <a:lnTo>
                    <a:pt x="860" y="189"/>
                  </a:lnTo>
                  <a:lnTo>
                    <a:pt x="830" y="229"/>
                  </a:lnTo>
                  <a:lnTo>
                    <a:pt x="803" y="267"/>
                  </a:lnTo>
                  <a:lnTo>
                    <a:pt x="778" y="306"/>
                  </a:lnTo>
                  <a:lnTo>
                    <a:pt x="757" y="342"/>
                  </a:lnTo>
                  <a:lnTo>
                    <a:pt x="757" y="342"/>
                  </a:lnTo>
                  <a:lnTo>
                    <a:pt x="791" y="389"/>
                  </a:lnTo>
                  <a:lnTo>
                    <a:pt x="819" y="429"/>
                  </a:lnTo>
                  <a:lnTo>
                    <a:pt x="844" y="463"/>
                  </a:lnTo>
                  <a:lnTo>
                    <a:pt x="866" y="491"/>
                  </a:lnTo>
                  <a:lnTo>
                    <a:pt x="884" y="514"/>
                  </a:lnTo>
                  <a:lnTo>
                    <a:pt x="900" y="536"/>
                  </a:lnTo>
                  <a:lnTo>
                    <a:pt x="916" y="553"/>
                  </a:lnTo>
                  <a:lnTo>
                    <a:pt x="930" y="572"/>
                  </a:lnTo>
                  <a:lnTo>
                    <a:pt x="946" y="589"/>
                  </a:lnTo>
                  <a:lnTo>
                    <a:pt x="967" y="608"/>
                  </a:lnTo>
                  <a:lnTo>
                    <a:pt x="992" y="629"/>
                  </a:lnTo>
                  <a:lnTo>
                    <a:pt x="1021" y="646"/>
                  </a:lnTo>
                  <a:lnTo>
                    <a:pt x="1053" y="663"/>
                  </a:lnTo>
                  <a:lnTo>
                    <a:pt x="1087" y="672"/>
                  </a:lnTo>
                  <a:lnTo>
                    <a:pt x="1126" y="676"/>
                  </a:lnTo>
                  <a:lnTo>
                    <a:pt x="1171" y="672"/>
                  </a:lnTo>
                  <a:lnTo>
                    <a:pt x="1213" y="657"/>
                  </a:lnTo>
                  <a:lnTo>
                    <a:pt x="1251" y="637"/>
                  </a:lnTo>
                  <a:lnTo>
                    <a:pt x="1285" y="606"/>
                  </a:lnTo>
                  <a:lnTo>
                    <a:pt x="1315" y="570"/>
                  </a:lnTo>
                  <a:lnTo>
                    <a:pt x="1338" y="529"/>
                  </a:lnTo>
                  <a:lnTo>
                    <a:pt x="1356" y="484"/>
                  </a:lnTo>
                  <a:lnTo>
                    <a:pt x="1367" y="433"/>
                  </a:lnTo>
                  <a:lnTo>
                    <a:pt x="1372" y="380"/>
                  </a:lnTo>
                  <a:lnTo>
                    <a:pt x="1368" y="338"/>
                  </a:lnTo>
                  <a:lnTo>
                    <a:pt x="1363" y="295"/>
                  </a:lnTo>
                  <a:lnTo>
                    <a:pt x="1352" y="253"/>
                  </a:lnTo>
                  <a:lnTo>
                    <a:pt x="1338" y="214"/>
                  </a:lnTo>
                  <a:lnTo>
                    <a:pt x="1319" y="176"/>
                  </a:lnTo>
                  <a:lnTo>
                    <a:pt x="1295" y="142"/>
                  </a:lnTo>
                  <a:lnTo>
                    <a:pt x="1269" y="114"/>
                  </a:lnTo>
                  <a:lnTo>
                    <a:pt x="1237" y="87"/>
                  </a:lnTo>
                  <a:lnTo>
                    <a:pt x="1203" y="70"/>
                  </a:lnTo>
                  <a:lnTo>
                    <a:pt x="1162" y="57"/>
                  </a:lnTo>
                  <a:lnTo>
                    <a:pt x="1119" y="53"/>
                  </a:lnTo>
                  <a:close/>
                  <a:moveTo>
                    <a:pt x="306" y="0"/>
                  </a:moveTo>
                  <a:lnTo>
                    <a:pt x="354" y="4"/>
                  </a:lnTo>
                  <a:lnTo>
                    <a:pt x="406" y="16"/>
                  </a:lnTo>
                  <a:lnTo>
                    <a:pt x="458" y="36"/>
                  </a:lnTo>
                  <a:lnTo>
                    <a:pt x="511" y="66"/>
                  </a:lnTo>
                  <a:lnTo>
                    <a:pt x="565" y="106"/>
                  </a:lnTo>
                  <a:lnTo>
                    <a:pt x="581" y="121"/>
                  </a:lnTo>
                  <a:lnTo>
                    <a:pt x="597" y="136"/>
                  </a:lnTo>
                  <a:lnTo>
                    <a:pt x="611" y="151"/>
                  </a:lnTo>
                  <a:lnTo>
                    <a:pt x="625" y="168"/>
                  </a:lnTo>
                  <a:lnTo>
                    <a:pt x="643" y="191"/>
                  </a:lnTo>
                  <a:lnTo>
                    <a:pt x="663" y="216"/>
                  </a:lnTo>
                  <a:lnTo>
                    <a:pt x="688" y="248"/>
                  </a:lnTo>
                  <a:lnTo>
                    <a:pt x="716" y="287"/>
                  </a:lnTo>
                  <a:lnTo>
                    <a:pt x="741" y="246"/>
                  </a:lnTo>
                  <a:lnTo>
                    <a:pt x="770" y="206"/>
                  </a:lnTo>
                  <a:lnTo>
                    <a:pt x="802" y="167"/>
                  </a:lnTo>
                  <a:lnTo>
                    <a:pt x="836" y="129"/>
                  </a:lnTo>
                  <a:lnTo>
                    <a:pt x="873" y="93"/>
                  </a:lnTo>
                  <a:lnTo>
                    <a:pt x="914" y="63"/>
                  </a:lnTo>
                  <a:lnTo>
                    <a:pt x="959" y="36"/>
                  </a:lnTo>
                  <a:lnTo>
                    <a:pt x="1005" y="17"/>
                  </a:lnTo>
                  <a:lnTo>
                    <a:pt x="1055" y="4"/>
                  </a:lnTo>
                  <a:lnTo>
                    <a:pt x="1108" y="0"/>
                  </a:lnTo>
                  <a:lnTo>
                    <a:pt x="1156" y="6"/>
                  </a:lnTo>
                  <a:lnTo>
                    <a:pt x="1201" y="17"/>
                  </a:lnTo>
                  <a:lnTo>
                    <a:pt x="1240" y="38"/>
                  </a:lnTo>
                  <a:lnTo>
                    <a:pt x="1278" y="66"/>
                  </a:lnTo>
                  <a:lnTo>
                    <a:pt x="1310" y="99"/>
                  </a:lnTo>
                  <a:lnTo>
                    <a:pt x="1338" y="138"/>
                  </a:lnTo>
                  <a:lnTo>
                    <a:pt x="1363" y="182"/>
                  </a:lnTo>
                  <a:lnTo>
                    <a:pt x="1381" y="227"/>
                  </a:lnTo>
                  <a:lnTo>
                    <a:pt x="1395" y="276"/>
                  </a:lnTo>
                  <a:lnTo>
                    <a:pt x="1404" y="327"/>
                  </a:lnTo>
                  <a:lnTo>
                    <a:pt x="1406" y="380"/>
                  </a:lnTo>
                  <a:lnTo>
                    <a:pt x="1404" y="433"/>
                  </a:lnTo>
                  <a:lnTo>
                    <a:pt x="1395" y="484"/>
                  </a:lnTo>
                  <a:lnTo>
                    <a:pt x="1381" y="533"/>
                  </a:lnTo>
                  <a:lnTo>
                    <a:pt x="1361" y="580"/>
                  </a:lnTo>
                  <a:lnTo>
                    <a:pt x="1336" y="621"/>
                  </a:lnTo>
                  <a:lnTo>
                    <a:pt x="1308" y="661"/>
                  </a:lnTo>
                  <a:lnTo>
                    <a:pt x="1274" y="693"/>
                  </a:lnTo>
                  <a:lnTo>
                    <a:pt x="1237" y="721"/>
                  </a:lnTo>
                  <a:lnTo>
                    <a:pt x="1196" y="740"/>
                  </a:lnTo>
                  <a:lnTo>
                    <a:pt x="1149" y="754"/>
                  </a:lnTo>
                  <a:lnTo>
                    <a:pt x="1101" y="757"/>
                  </a:lnTo>
                  <a:lnTo>
                    <a:pt x="1051" y="755"/>
                  </a:lnTo>
                  <a:lnTo>
                    <a:pt x="1001" y="742"/>
                  </a:lnTo>
                  <a:lnTo>
                    <a:pt x="950" y="723"/>
                  </a:lnTo>
                  <a:lnTo>
                    <a:pt x="896" y="693"/>
                  </a:lnTo>
                  <a:lnTo>
                    <a:pt x="843" y="654"/>
                  </a:lnTo>
                  <a:lnTo>
                    <a:pt x="825" y="638"/>
                  </a:lnTo>
                  <a:lnTo>
                    <a:pt x="811" y="623"/>
                  </a:lnTo>
                  <a:lnTo>
                    <a:pt x="796" y="608"/>
                  </a:lnTo>
                  <a:lnTo>
                    <a:pt x="780" y="589"/>
                  </a:lnTo>
                  <a:lnTo>
                    <a:pt x="764" y="569"/>
                  </a:lnTo>
                  <a:lnTo>
                    <a:pt x="743" y="542"/>
                  </a:lnTo>
                  <a:lnTo>
                    <a:pt x="720" y="510"/>
                  </a:lnTo>
                  <a:lnTo>
                    <a:pt x="691" y="472"/>
                  </a:lnTo>
                  <a:lnTo>
                    <a:pt x="666" y="512"/>
                  </a:lnTo>
                  <a:lnTo>
                    <a:pt x="638" y="553"/>
                  </a:lnTo>
                  <a:lnTo>
                    <a:pt x="606" y="593"/>
                  </a:lnTo>
                  <a:lnTo>
                    <a:pt x="572" y="631"/>
                  </a:lnTo>
                  <a:lnTo>
                    <a:pt x="534" y="665"/>
                  </a:lnTo>
                  <a:lnTo>
                    <a:pt x="493" y="695"/>
                  </a:lnTo>
                  <a:lnTo>
                    <a:pt x="449" y="721"/>
                  </a:lnTo>
                  <a:lnTo>
                    <a:pt x="402" y="742"/>
                  </a:lnTo>
                  <a:lnTo>
                    <a:pt x="353" y="754"/>
                  </a:lnTo>
                  <a:lnTo>
                    <a:pt x="299" y="757"/>
                  </a:lnTo>
                  <a:lnTo>
                    <a:pt x="251" y="754"/>
                  </a:lnTo>
                  <a:lnTo>
                    <a:pt x="206" y="740"/>
                  </a:lnTo>
                  <a:lnTo>
                    <a:pt x="165" y="720"/>
                  </a:lnTo>
                  <a:lnTo>
                    <a:pt x="128" y="693"/>
                  </a:lnTo>
                  <a:lnTo>
                    <a:pt x="96" y="659"/>
                  </a:lnTo>
                  <a:lnTo>
                    <a:pt x="67" y="621"/>
                  </a:lnTo>
                  <a:lnTo>
                    <a:pt x="44" y="578"/>
                  </a:lnTo>
                  <a:lnTo>
                    <a:pt x="25" y="531"/>
                  </a:lnTo>
                  <a:lnTo>
                    <a:pt x="12" y="482"/>
                  </a:lnTo>
                  <a:lnTo>
                    <a:pt x="3" y="431"/>
                  </a:lnTo>
                  <a:lnTo>
                    <a:pt x="0" y="380"/>
                  </a:lnTo>
                  <a:lnTo>
                    <a:pt x="3" y="327"/>
                  </a:lnTo>
                  <a:lnTo>
                    <a:pt x="12" y="276"/>
                  </a:lnTo>
                  <a:lnTo>
                    <a:pt x="26" y="227"/>
                  </a:lnTo>
                  <a:lnTo>
                    <a:pt x="44" y="180"/>
                  </a:lnTo>
                  <a:lnTo>
                    <a:pt x="69" y="136"/>
                  </a:lnTo>
                  <a:lnTo>
                    <a:pt x="98" y="99"/>
                  </a:lnTo>
                  <a:lnTo>
                    <a:pt x="131" y="65"/>
                  </a:lnTo>
                  <a:lnTo>
                    <a:pt x="169" y="38"/>
                  </a:lnTo>
                  <a:lnTo>
                    <a:pt x="212" y="17"/>
                  </a:lnTo>
                  <a:lnTo>
                    <a:pt x="256" y="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1" name="Straight Arrow Connector 30"/>
          <p:cNvCxnSpPr/>
          <p:nvPr/>
        </p:nvCxnSpPr>
        <p:spPr>
          <a:xfrm>
            <a:off x="304800" y="5410200"/>
            <a:ext cx="0" cy="14478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838200" y="5562600"/>
            <a:ext cx="558910" cy="495300"/>
            <a:chOff x="1562" y="3645"/>
            <a:chExt cx="2223" cy="1970"/>
          </a:xfrm>
        </p:grpSpPr>
        <p:sp>
          <p:nvSpPr>
            <p:cNvPr id="9222" name="Freeform 6"/>
            <p:cNvSpPr>
              <a:spLocks noEditPoints="1"/>
            </p:cNvSpPr>
            <p:nvPr/>
          </p:nvSpPr>
          <p:spPr bwMode="auto">
            <a:xfrm>
              <a:off x="1562" y="3809"/>
              <a:ext cx="850" cy="1453"/>
            </a:xfrm>
            <a:custGeom>
              <a:avLst/>
              <a:gdLst/>
              <a:ahLst/>
              <a:cxnLst>
                <a:cxn ang="0">
                  <a:pos x="797" y="2204"/>
                </a:cxn>
                <a:cxn ang="0">
                  <a:pos x="1062" y="2103"/>
                </a:cxn>
                <a:cxn ang="0">
                  <a:pos x="1266" y="1925"/>
                </a:cxn>
                <a:cxn ang="0">
                  <a:pos x="1405" y="1698"/>
                </a:cxn>
                <a:cxn ang="0">
                  <a:pos x="1477" y="1451"/>
                </a:cxn>
                <a:cxn ang="0">
                  <a:pos x="1474" y="1215"/>
                </a:cxn>
                <a:cxn ang="0">
                  <a:pos x="1394" y="1038"/>
                </a:cxn>
                <a:cxn ang="0">
                  <a:pos x="1249" y="926"/>
                </a:cxn>
                <a:cxn ang="0">
                  <a:pos x="1058" y="880"/>
                </a:cxn>
                <a:cxn ang="0">
                  <a:pos x="897" y="891"/>
                </a:cxn>
                <a:cxn ang="0">
                  <a:pos x="634" y="992"/>
                </a:cxn>
                <a:cxn ang="0">
                  <a:pos x="432" y="1169"/>
                </a:cxn>
                <a:cxn ang="0">
                  <a:pos x="293" y="1394"/>
                </a:cxn>
                <a:cxn ang="0">
                  <a:pos x="222" y="1642"/>
                </a:cxn>
                <a:cxn ang="0">
                  <a:pos x="223" y="1877"/>
                </a:cxn>
                <a:cxn ang="0">
                  <a:pos x="295" y="2047"/>
                </a:cxn>
                <a:cxn ang="0">
                  <a:pos x="418" y="2153"/>
                </a:cxn>
                <a:cxn ang="0">
                  <a:pos x="565" y="2206"/>
                </a:cxn>
                <a:cxn ang="0">
                  <a:pos x="1231" y="0"/>
                </a:cxn>
                <a:cxn ang="0">
                  <a:pos x="1264" y="18"/>
                </a:cxn>
                <a:cxn ang="0">
                  <a:pos x="1266" y="37"/>
                </a:cxn>
                <a:cxn ang="0">
                  <a:pos x="1256" y="76"/>
                </a:cxn>
                <a:cxn ang="0">
                  <a:pos x="1217" y="830"/>
                </a:cxn>
                <a:cxn ang="0">
                  <a:pos x="1438" y="920"/>
                </a:cxn>
                <a:cxn ang="0">
                  <a:pos x="1588" y="1057"/>
                </a:cxn>
                <a:cxn ang="0">
                  <a:pos x="1672" y="1221"/>
                </a:cxn>
                <a:cxn ang="0">
                  <a:pos x="1700" y="1394"/>
                </a:cxn>
                <a:cxn ang="0">
                  <a:pos x="1626" y="1697"/>
                </a:cxn>
                <a:cxn ang="0">
                  <a:pos x="1432" y="1966"/>
                </a:cxn>
                <a:cxn ang="0">
                  <a:pos x="1144" y="2171"/>
                </a:cxn>
                <a:cxn ang="0">
                  <a:pos x="798" y="2277"/>
                </a:cxn>
                <a:cxn ang="0">
                  <a:pos x="576" y="2803"/>
                </a:cxn>
                <a:cxn ang="0">
                  <a:pos x="555" y="2880"/>
                </a:cxn>
                <a:cxn ang="0">
                  <a:pos x="529" y="2906"/>
                </a:cxn>
                <a:cxn ang="0">
                  <a:pos x="490" y="2902"/>
                </a:cxn>
                <a:cxn ang="0">
                  <a:pos x="479" y="2864"/>
                </a:cxn>
                <a:cxn ang="0">
                  <a:pos x="503" y="2764"/>
                </a:cxn>
                <a:cxn ang="0">
                  <a:pos x="550" y="2586"/>
                </a:cxn>
                <a:cxn ang="0">
                  <a:pos x="544" y="2277"/>
                </a:cxn>
                <a:cxn ang="0">
                  <a:pos x="284" y="2190"/>
                </a:cxn>
                <a:cxn ang="0">
                  <a:pos x="105" y="2030"/>
                </a:cxn>
                <a:cxn ang="0">
                  <a:pos x="11" y="1819"/>
                </a:cxn>
                <a:cxn ang="0">
                  <a:pos x="19" y="1545"/>
                </a:cxn>
                <a:cxn ang="0">
                  <a:pos x="158" y="1253"/>
                </a:cxn>
                <a:cxn ang="0">
                  <a:pos x="406" y="1014"/>
                </a:cxn>
                <a:cxn ang="0">
                  <a:pos x="725" y="855"/>
                </a:cxn>
                <a:cxn ang="0">
                  <a:pos x="1180" y="60"/>
                </a:cxn>
                <a:cxn ang="0">
                  <a:pos x="1205" y="4"/>
                </a:cxn>
              </a:cxnLst>
              <a:rect l="0" t="0" r="r" b="b"/>
              <a:pathLst>
                <a:path w="1700" h="2906">
                  <a:moveTo>
                    <a:pt x="1058" y="880"/>
                  </a:moveTo>
                  <a:lnTo>
                    <a:pt x="1058" y="880"/>
                  </a:lnTo>
                  <a:lnTo>
                    <a:pt x="722" y="2214"/>
                  </a:lnTo>
                  <a:lnTo>
                    <a:pt x="797" y="2204"/>
                  </a:lnTo>
                  <a:lnTo>
                    <a:pt x="869" y="2188"/>
                  </a:lnTo>
                  <a:lnTo>
                    <a:pt x="937" y="2166"/>
                  </a:lnTo>
                  <a:lnTo>
                    <a:pt x="1002" y="2137"/>
                  </a:lnTo>
                  <a:lnTo>
                    <a:pt x="1062" y="2103"/>
                  </a:lnTo>
                  <a:lnTo>
                    <a:pt x="1119" y="2065"/>
                  </a:lnTo>
                  <a:lnTo>
                    <a:pt x="1172" y="2022"/>
                  </a:lnTo>
                  <a:lnTo>
                    <a:pt x="1221" y="1976"/>
                  </a:lnTo>
                  <a:lnTo>
                    <a:pt x="1266" y="1925"/>
                  </a:lnTo>
                  <a:lnTo>
                    <a:pt x="1307" y="1872"/>
                  </a:lnTo>
                  <a:lnTo>
                    <a:pt x="1344" y="1816"/>
                  </a:lnTo>
                  <a:lnTo>
                    <a:pt x="1376" y="1758"/>
                  </a:lnTo>
                  <a:lnTo>
                    <a:pt x="1405" y="1698"/>
                  </a:lnTo>
                  <a:lnTo>
                    <a:pt x="1430" y="1638"/>
                  </a:lnTo>
                  <a:lnTo>
                    <a:pt x="1449" y="1575"/>
                  </a:lnTo>
                  <a:lnTo>
                    <a:pt x="1466" y="1513"/>
                  </a:lnTo>
                  <a:lnTo>
                    <a:pt x="1477" y="1451"/>
                  </a:lnTo>
                  <a:lnTo>
                    <a:pt x="1484" y="1389"/>
                  </a:lnTo>
                  <a:lnTo>
                    <a:pt x="1485" y="1328"/>
                  </a:lnTo>
                  <a:lnTo>
                    <a:pt x="1483" y="1270"/>
                  </a:lnTo>
                  <a:lnTo>
                    <a:pt x="1474" y="1215"/>
                  </a:lnTo>
                  <a:lnTo>
                    <a:pt x="1462" y="1163"/>
                  </a:lnTo>
                  <a:lnTo>
                    <a:pt x="1444" y="1118"/>
                  </a:lnTo>
                  <a:lnTo>
                    <a:pt x="1420" y="1075"/>
                  </a:lnTo>
                  <a:lnTo>
                    <a:pt x="1394" y="1038"/>
                  </a:lnTo>
                  <a:lnTo>
                    <a:pt x="1364" y="1003"/>
                  </a:lnTo>
                  <a:lnTo>
                    <a:pt x="1329" y="973"/>
                  </a:lnTo>
                  <a:lnTo>
                    <a:pt x="1291" y="948"/>
                  </a:lnTo>
                  <a:lnTo>
                    <a:pt x="1249" y="926"/>
                  </a:lnTo>
                  <a:lnTo>
                    <a:pt x="1205" y="908"/>
                  </a:lnTo>
                  <a:lnTo>
                    <a:pt x="1159" y="895"/>
                  </a:lnTo>
                  <a:lnTo>
                    <a:pt x="1109" y="886"/>
                  </a:lnTo>
                  <a:lnTo>
                    <a:pt x="1058" y="880"/>
                  </a:lnTo>
                  <a:lnTo>
                    <a:pt x="1058" y="880"/>
                  </a:lnTo>
                  <a:lnTo>
                    <a:pt x="1058" y="880"/>
                  </a:lnTo>
                  <a:close/>
                  <a:moveTo>
                    <a:pt x="971" y="880"/>
                  </a:moveTo>
                  <a:lnTo>
                    <a:pt x="897" y="891"/>
                  </a:lnTo>
                  <a:lnTo>
                    <a:pt x="826" y="908"/>
                  </a:lnTo>
                  <a:lnTo>
                    <a:pt x="758" y="931"/>
                  </a:lnTo>
                  <a:lnTo>
                    <a:pt x="695" y="959"/>
                  </a:lnTo>
                  <a:lnTo>
                    <a:pt x="634" y="992"/>
                  </a:lnTo>
                  <a:lnTo>
                    <a:pt x="577" y="1031"/>
                  </a:lnTo>
                  <a:lnTo>
                    <a:pt x="525" y="1074"/>
                  </a:lnTo>
                  <a:lnTo>
                    <a:pt x="476" y="1119"/>
                  </a:lnTo>
                  <a:lnTo>
                    <a:pt x="432" y="1169"/>
                  </a:lnTo>
                  <a:lnTo>
                    <a:pt x="391" y="1221"/>
                  </a:lnTo>
                  <a:lnTo>
                    <a:pt x="355" y="1278"/>
                  </a:lnTo>
                  <a:lnTo>
                    <a:pt x="322" y="1335"/>
                  </a:lnTo>
                  <a:lnTo>
                    <a:pt x="293" y="1394"/>
                  </a:lnTo>
                  <a:lnTo>
                    <a:pt x="269" y="1455"/>
                  </a:lnTo>
                  <a:lnTo>
                    <a:pt x="248" y="1517"/>
                  </a:lnTo>
                  <a:lnTo>
                    <a:pt x="233" y="1579"/>
                  </a:lnTo>
                  <a:lnTo>
                    <a:pt x="222" y="1642"/>
                  </a:lnTo>
                  <a:lnTo>
                    <a:pt x="215" y="1704"/>
                  </a:lnTo>
                  <a:lnTo>
                    <a:pt x="212" y="1766"/>
                  </a:lnTo>
                  <a:lnTo>
                    <a:pt x="215" y="1824"/>
                  </a:lnTo>
                  <a:lnTo>
                    <a:pt x="223" y="1877"/>
                  </a:lnTo>
                  <a:lnTo>
                    <a:pt x="236" y="1925"/>
                  </a:lnTo>
                  <a:lnTo>
                    <a:pt x="251" y="1971"/>
                  </a:lnTo>
                  <a:lnTo>
                    <a:pt x="272" y="2011"/>
                  </a:lnTo>
                  <a:lnTo>
                    <a:pt x="295" y="2047"/>
                  </a:lnTo>
                  <a:lnTo>
                    <a:pt x="323" y="2078"/>
                  </a:lnTo>
                  <a:lnTo>
                    <a:pt x="352" y="2106"/>
                  </a:lnTo>
                  <a:lnTo>
                    <a:pt x="384" y="2131"/>
                  </a:lnTo>
                  <a:lnTo>
                    <a:pt x="418" y="2153"/>
                  </a:lnTo>
                  <a:lnTo>
                    <a:pt x="453" y="2170"/>
                  </a:lnTo>
                  <a:lnTo>
                    <a:pt x="490" y="2185"/>
                  </a:lnTo>
                  <a:lnTo>
                    <a:pt x="528" y="2196"/>
                  </a:lnTo>
                  <a:lnTo>
                    <a:pt x="565" y="2206"/>
                  </a:lnTo>
                  <a:lnTo>
                    <a:pt x="604" y="2211"/>
                  </a:lnTo>
                  <a:lnTo>
                    <a:pt x="641" y="2214"/>
                  </a:lnTo>
                  <a:lnTo>
                    <a:pt x="971" y="880"/>
                  </a:lnTo>
                  <a:close/>
                  <a:moveTo>
                    <a:pt x="1231" y="0"/>
                  </a:moveTo>
                  <a:lnTo>
                    <a:pt x="1244" y="1"/>
                  </a:lnTo>
                  <a:lnTo>
                    <a:pt x="1253" y="5"/>
                  </a:lnTo>
                  <a:lnTo>
                    <a:pt x="1260" y="12"/>
                  </a:lnTo>
                  <a:lnTo>
                    <a:pt x="1264" y="18"/>
                  </a:lnTo>
                  <a:lnTo>
                    <a:pt x="1266" y="24"/>
                  </a:lnTo>
                  <a:lnTo>
                    <a:pt x="1267" y="29"/>
                  </a:lnTo>
                  <a:lnTo>
                    <a:pt x="1267" y="30"/>
                  </a:lnTo>
                  <a:lnTo>
                    <a:pt x="1266" y="37"/>
                  </a:lnTo>
                  <a:lnTo>
                    <a:pt x="1263" y="47"/>
                  </a:lnTo>
                  <a:lnTo>
                    <a:pt x="1260" y="59"/>
                  </a:lnTo>
                  <a:lnTo>
                    <a:pt x="1257" y="70"/>
                  </a:lnTo>
                  <a:lnTo>
                    <a:pt x="1256" y="76"/>
                  </a:lnTo>
                  <a:lnTo>
                    <a:pt x="1256" y="76"/>
                  </a:lnTo>
                  <a:lnTo>
                    <a:pt x="1079" y="810"/>
                  </a:lnTo>
                  <a:lnTo>
                    <a:pt x="1151" y="818"/>
                  </a:lnTo>
                  <a:lnTo>
                    <a:pt x="1217" y="830"/>
                  </a:lnTo>
                  <a:lnTo>
                    <a:pt x="1279" y="847"/>
                  </a:lnTo>
                  <a:lnTo>
                    <a:pt x="1338" y="868"/>
                  </a:lnTo>
                  <a:lnTo>
                    <a:pt x="1390" y="892"/>
                  </a:lnTo>
                  <a:lnTo>
                    <a:pt x="1438" y="920"/>
                  </a:lnTo>
                  <a:lnTo>
                    <a:pt x="1483" y="951"/>
                  </a:lnTo>
                  <a:lnTo>
                    <a:pt x="1521" y="984"/>
                  </a:lnTo>
                  <a:lnTo>
                    <a:pt x="1557" y="1020"/>
                  </a:lnTo>
                  <a:lnTo>
                    <a:pt x="1588" y="1057"/>
                  </a:lnTo>
                  <a:lnTo>
                    <a:pt x="1615" y="1097"/>
                  </a:lnTo>
                  <a:lnTo>
                    <a:pt x="1637" y="1137"/>
                  </a:lnTo>
                  <a:lnTo>
                    <a:pt x="1657" y="1180"/>
                  </a:lnTo>
                  <a:lnTo>
                    <a:pt x="1672" y="1221"/>
                  </a:lnTo>
                  <a:lnTo>
                    <a:pt x="1684" y="1266"/>
                  </a:lnTo>
                  <a:lnTo>
                    <a:pt x="1693" y="1309"/>
                  </a:lnTo>
                  <a:lnTo>
                    <a:pt x="1698" y="1351"/>
                  </a:lnTo>
                  <a:lnTo>
                    <a:pt x="1700" y="1394"/>
                  </a:lnTo>
                  <a:lnTo>
                    <a:pt x="1694" y="1472"/>
                  </a:lnTo>
                  <a:lnTo>
                    <a:pt x="1680" y="1548"/>
                  </a:lnTo>
                  <a:lnTo>
                    <a:pt x="1658" y="1624"/>
                  </a:lnTo>
                  <a:lnTo>
                    <a:pt x="1626" y="1697"/>
                  </a:lnTo>
                  <a:lnTo>
                    <a:pt x="1588" y="1769"/>
                  </a:lnTo>
                  <a:lnTo>
                    <a:pt x="1542" y="1838"/>
                  </a:lnTo>
                  <a:lnTo>
                    <a:pt x="1490" y="1904"/>
                  </a:lnTo>
                  <a:lnTo>
                    <a:pt x="1432" y="1966"/>
                  </a:lnTo>
                  <a:lnTo>
                    <a:pt x="1367" y="2025"/>
                  </a:lnTo>
                  <a:lnTo>
                    <a:pt x="1297" y="2078"/>
                  </a:lnTo>
                  <a:lnTo>
                    <a:pt x="1223" y="2128"/>
                  </a:lnTo>
                  <a:lnTo>
                    <a:pt x="1144" y="2171"/>
                  </a:lnTo>
                  <a:lnTo>
                    <a:pt x="1062" y="2208"/>
                  </a:lnTo>
                  <a:lnTo>
                    <a:pt x="977" y="2239"/>
                  </a:lnTo>
                  <a:lnTo>
                    <a:pt x="888" y="2262"/>
                  </a:lnTo>
                  <a:lnTo>
                    <a:pt x="798" y="2277"/>
                  </a:lnTo>
                  <a:lnTo>
                    <a:pt x="707" y="2286"/>
                  </a:lnTo>
                  <a:lnTo>
                    <a:pt x="584" y="2764"/>
                  </a:lnTo>
                  <a:lnTo>
                    <a:pt x="580" y="2782"/>
                  </a:lnTo>
                  <a:lnTo>
                    <a:pt x="576" y="2803"/>
                  </a:lnTo>
                  <a:lnTo>
                    <a:pt x="570" y="2825"/>
                  </a:lnTo>
                  <a:lnTo>
                    <a:pt x="565" y="2846"/>
                  </a:lnTo>
                  <a:lnTo>
                    <a:pt x="559" y="2864"/>
                  </a:lnTo>
                  <a:lnTo>
                    <a:pt x="555" y="2880"/>
                  </a:lnTo>
                  <a:lnTo>
                    <a:pt x="551" y="2891"/>
                  </a:lnTo>
                  <a:lnTo>
                    <a:pt x="550" y="2897"/>
                  </a:lnTo>
                  <a:lnTo>
                    <a:pt x="540" y="2904"/>
                  </a:lnTo>
                  <a:lnTo>
                    <a:pt x="529" y="2906"/>
                  </a:lnTo>
                  <a:lnTo>
                    <a:pt x="514" y="2906"/>
                  </a:lnTo>
                  <a:lnTo>
                    <a:pt x="505" y="2906"/>
                  </a:lnTo>
                  <a:lnTo>
                    <a:pt x="497" y="2905"/>
                  </a:lnTo>
                  <a:lnTo>
                    <a:pt x="490" y="2902"/>
                  </a:lnTo>
                  <a:lnTo>
                    <a:pt x="483" y="2895"/>
                  </a:lnTo>
                  <a:lnTo>
                    <a:pt x="479" y="2886"/>
                  </a:lnTo>
                  <a:lnTo>
                    <a:pt x="478" y="2870"/>
                  </a:lnTo>
                  <a:lnTo>
                    <a:pt x="479" y="2864"/>
                  </a:lnTo>
                  <a:lnTo>
                    <a:pt x="482" y="2848"/>
                  </a:lnTo>
                  <a:lnTo>
                    <a:pt x="487" y="2826"/>
                  </a:lnTo>
                  <a:lnTo>
                    <a:pt x="494" y="2799"/>
                  </a:lnTo>
                  <a:lnTo>
                    <a:pt x="503" y="2764"/>
                  </a:lnTo>
                  <a:lnTo>
                    <a:pt x="512" y="2725"/>
                  </a:lnTo>
                  <a:lnTo>
                    <a:pt x="523" y="2682"/>
                  </a:lnTo>
                  <a:lnTo>
                    <a:pt x="536" y="2635"/>
                  </a:lnTo>
                  <a:lnTo>
                    <a:pt x="550" y="2586"/>
                  </a:lnTo>
                  <a:lnTo>
                    <a:pt x="573" y="2486"/>
                  </a:lnTo>
                  <a:lnTo>
                    <a:pt x="597" y="2385"/>
                  </a:lnTo>
                  <a:lnTo>
                    <a:pt x="620" y="2286"/>
                  </a:lnTo>
                  <a:lnTo>
                    <a:pt x="544" y="2277"/>
                  </a:lnTo>
                  <a:lnTo>
                    <a:pt x="472" y="2264"/>
                  </a:lnTo>
                  <a:lnTo>
                    <a:pt x="405" y="2244"/>
                  </a:lnTo>
                  <a:lnTo>
                    <a:pt x="342" y="2219"/>
                  </a:lnTo>
                  <a:lnTo>
                    <a:pt x="284" y="2190"/>
                  </a:lnTo>
                  <a:lnTo>
                    <a:pt x="232" y="2156"/>
                  </a:lnTo>
                  <a:lnTo>
                    <a:pt x="185" y="2119"/>
                  </a:lnTo>
                  <a:lnTo>
                    <a:pt x="142" y="2076"/>
                  </a:lnTo>
                  <a:lnTo>
                    <a:pt x="105" y="2030"/>
                  </a:lnTo>
                  <a:lnTo>
                    <a:pt x="73" y="1982"/>
                  </a:lnTo>
                  <a:lnTo>
                    <a:pt x="47" y="1931"/>
                  </a:lnTo>
                  <a:lnTo>
                    <a:pt x="26" y="1875"/>
                  </a:lnTo>
                  <a:lnTo>
                    <a:pt x="11" y="1819"/>
                  </a:lnTo>
                  <a:lnTo>
                    <a:pt x="2" y="1761"/>
                  </a:lnTo>
                  <a:lnTo>
                    <a:pt x="0" y="1700"/>
                  </a:lnTo>
                  <a:lnTo>
                    <a:pt x="4" y="1622"/>
                  </a:lnTo>
                  <a:lnTo>
                    <a:pt x="19" y="1545"/>
                  </a:lnTo>
                  <a:lnTo>
                    <a:pt x="41" y="1469"/>
                  </a:lnTo>
                  <a:lnTo>
                    <a:pt x="73" y="1394"/>
                  </a:lnTo>
                  <a:lnTo>
                    <a:pt x="111" y="1322"/>
                  </a:lnTo>
                  <a:lnTo>
                    <a:pt x="158" y="1253"/>
                  </a:lnTo>
                  <a:lnTo>
                    <a:pt x="211" y="1188"/>
                  </a:lnTo>
                  <a:lnTo>
                    <a:pt x="270" y="1126"/>
                  </a:lnTo>
                  <a:lnTo>
                    <a:pt x="335" y="1068"/>
                  </a:lnTo>
                  <a:lnTo>
                    <a:pt x="406" y="1014"/>
                  </a:lnTo>
                  <a:lnTo>
                    <a:pt x="481" y="966"/>
                  </a:lnTo>
                  <a:lnTo>
                    <a:pt x="559" y="923"/>
                  </a:lnTo>
                  <a:lnTo>
                    <a:pt x="641" y="886"/>
                  </a:lnTo>
                  <a:lnTo>
                    <a:pt x="725" y="855"/>
                  </a:lnTo>
                  <a:lnTo>
                    <a:pt x="812" y="833"/>
                  </a:lnTo>
                  <a:lnTo>
                    <a:pt x="902" y="816"/>
                  </a:lnTo>
                  <a:lnTo>
                    <a:pt x="992" y="810"/>
                  </a:lnTo>
                  <a:lnTo>
                    <a:pt x="1180" y="60"/>
                  </a:lnTo>
                  <a:lnTo>
                    <a:pt x="1187" y="38"/>
                  </a:lnTo>
                  <a:lnTo>
                    <a:pt x="1192" y="22"/>
                  </a:lnTo>
                  <a:lnTo>
                    <a:pt x="1198" y="11"/>
                  </a:lnTo>
                  <a:lnTo>
                    <a:pt x="1205" y="4"/>
                  </a:lnTo>
                  <a:lnTo>
                    <a:pt x="1216" y="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3" name="Freeform 7"/>
            <p:cNvSpPr>
              <a:spLocks noEditPoints="1"/>
            </p:cNvSpPr>
            <p:nvPr/>
          </p:nvSpPr>
          <p:spPr bwMode="auto">
            <a:xfrm>
              <a:off x="2441" y="3645"/>
              <a:ext cx="639" cy="726"/>
            </a:xfrm>
            <a:custGeom>
              <a:avLst/>
              <a:gdLst/>
              <a:ahLst/>
              <a:cxnLst>
                <a:cxn ang="0">
                  <a:pos x="852" y="75"/>
                </a:cxn>
                <a:cxn ang="0">
                  <a:pos x="720" y="151"/>
                </a:cxn>
                <a:cxn ang="0">
                  <a:pos x="490" y="734"/>
                </a:cxn>
                <a:cxn ang="0">
                  <a:pos x="486" y="777"/>
                </a:cxn>
                <a:cxn ang="0">
                  <a:pos x="508" y="843"/>
                </a:cxn>
                <a:cxn ang="0">
                  <a:pos x="570" y="927"/>
                </a:cxn>
                <a:cxn ang="0">
                  <a:pos x="687" y="968"/>
                </a:cxn>
                <a:cxn ang="0">
                  <a:pos x="855" y="898"/>
                </a:cxn>
                <a:cxn ang="0">
                  <a:pos x="978" y="744"/>
                </a:cxn>
                <a:cxn ang="0">
                  <a:pos x="1043" y="571"/>
                </a:cxn>
                <a:cxn ang="0">
                  <a:pos x="1084" y="387"/>
                </a:cxn>
                <a:cxn ang="0">
                  <a:pos x="1092" y="240"/>
                </a:cxn>
                <a:cxn ang="0">
                  <a:pos x="1045" y="115"/>
                </a:cxn>
                <a:cxn ang="0">
                  <a:pos x="954" y="64"/>
                </a:cxn>
                <a:cxn ang="0">
                  <a:pos x="416" y="4"/>
                </a:cxn>
                <a:cxn ang="0">
                  <a:pos x="515" y="36"/>
                </a:cxn>
                <a:cxn ang="0">
                  <a:pos x="595" y="124"/>
                </a:cxn>
                <a:cxn ang="0">
                  <a:pos x="701" y="79"/>
                </a:cxn>
                <a:cxn ang="0">
                  <a:pos x="879" y="4"/>
                </a:cxn>
                <a:cxn ang="0">
                  <a:pos x="1036" y="17"/>
                </a:cxn>
                <a:cxn ang="0">
                  <a:pos x="1164" y="90"/>
                </a:cxn>
                <a:cxn ang="0">
                  <a:pos x="1254" y="231"/>
                </a:cxn>
                <a:cxn ang="0">
                  <a:pos x="1273" y="455"/>
                </a:cxn>
                <a:cxn ang="0">
                  <a:pos x="1175" y="722"/>
                </a:cxn>
                <a:cxn ang="0">
                  <a:pos x="985" y="925"/>
                </a:cxn>
                <a:cxn ang="0">
                  <a:pos x="748" y="1024"/>
                </a:cxn>
                <a:cxn ang="0">
                  <a:pos x="581" y="1009"/>
                </a:cxn>
                <a:cxn ang="0">
                  <a:pos x="490" y="945"/>
                </a:cxn>
                <a:cxn ang="0">
                  <a:pos x="439" y="958"/>
                </a:cxn>
                <a:cxn ang="0">
                  <a:pos x="368" y="1237"/>
                </a:cxn>
                <a:cxn ang="0">
                  <a:pos x="346" y="1317"/>
                </a:cxn>
                <a:cxn ang="0">
                  <a:pos x="356" y="1360"/>
                </a:cxn>
                <a:cxn ang="0">
                  <a:pos x="432" y="1370"/>
                </a:cxn>
                <a:cxn ang="0">
                  <a:pos x="495" y="1374"/>
                </a:cxn>
                <a:cxn ang="0">
                  <a:pos x="513" y="1418"/>
                </a:cxn>
                <a:cxn ang="0">
                  <a:pos x="487" y="1450"/>
                </a:cxn>
                <a:cxn ang="0">
                  <a:pos x="350" y="1446"/>
                </a:cxn>
                <a:cxn ang="0">
                  <a:pos x="129" y="1446"/>
                </a:cxn>
                <a:cxn ang="0">
                  <a:pos x="16" y="1446"/>
                </a:cxn>
                <a:cxn ang="0">
                  <a:pos x="3" y="1402"/>
                </a:cxn>
                <a:cxn ang="0">
                  <a:pos x="36" y="1371"/>
                </a:cxn>
                <a:cxn ang="0">
                  <a:pos x="115" y="1366"/>
                </a:cxn>
                <a:cxn ang="0">
                  <a:pos x="162" y="1327"/>
                </a:cxn>
                <a:cxn ang="0">
                  <a:pos x="433" y="245"/>
                </a:cxn>
                <a:cxn ang="0">
                  <a:pos x="443" y="148"/>
                </a:cxn>
                <a:cxn ang="0">
                  <a:pos x="407" y="73"/>
                </a:cxn>
                <a:cxn ang="0">
                  <a:pos x="318" y="75"/>
                </a:cxn>
                <a:cxn ang="0">
                  <a:pos x="248" y="166"/>
                </a:cxn>
                <a:cxn ang="0">
                  <a:pos x="199" y="311"/>
                </a:cxn>
                <a:cxn ang="0">
                  <a:pos x="176" y="370"/>
                </a:cxn>
                <a:cxn ang="0">
                  <a:pos x="141" y="377"/>
                </a:cxn>
                <a:cxn ang="0">
                  <a:pos x="110" y="359"/>
                </a:cxn>
                <a:cxn ang="0">
                  <a:pos x="116" y="308"/>
                </a:cxn>
                <a:cxn ang="0">
                  <a:pos x="151" y="202"/>
                </a:cxn>
                <a:cxn ang="0">
                  <a:pos x="205" y="95"/>
                </a:cxn>
                <a:cxn ang="0">
                  <a:pos x="285" y="22"/>
                </a:cxn>
              </a:cxnLst>
              <a:rect l="0" t="0" r="r" b="b"/>
              <a:pathLst>
                <a:path w="1279" h="1451">
                  <a:moveTo>
                    <a:pt x="926" y="62"/>
                  </a:moveTo>
                  <a:lnTo>
                    <a:pt x="904" y="64"/>
                  </a:lnTo>
                  <a:lnTo>
                    <a:pt x="879" y="66"/>
                  </a:lnTo>
                  <a:lnTo>
                    <a:pt x="852" y="75"/>
                  </a:lnTo>
                  <a:lnTo>
                    <a:pt x="821" y="86"/>
                  </a:lnTo>
                  <a:lnTo>
                    <a:pt x="790" y="102"/>
                  </a:lnTo>
                  <a:lnTo>
                    <a:pt x="756" y="123"/>
                  </a:lnTo>
                  <a:lnTo>
                    <a:pt x="720" y="151"/>
                  </a:lnTo>
                  <a:lnTo>
                    <a:pt x="683" y="185"/>
                  </a:lnTo>
                  <a:lnTo>
                    <a:pt x="646" y="227"/>
                  </a:lnTo>
                  <a:lnTo>
                    <a:pt x="607" y="275"/>
                  </a:lnTo>
                  <a:lnTo>
                    <a:pt x="490" y="734"/>
                  </a:lnTo>
                  <a:lnTo>
                    <a:pt x="488" y="745"/>
                  </a:lnTo>
                  <a:lnTo>
                    <a:pt x="486" y="757"/>
                  </a:lnTo>
                  <a:lnTo>
                    <a:pt x="484" y="770"/>
                  </a:lnTo>
                  <a:lnTo>
                    <a:pt x="486" y="777"/>
                  </a:lnTo>
                  <a:lnTo>
                    <a:pt x="487" y="789"/>
                  </a:lnTo>
                  <a:lnTo>
                    <a:pt x="492" y="804"/>
                  </a:lnTo>
                  <a:lnTo>
                    <a:pt x="498" y="824"/>
                  </a:lnTo>
                  <a:lnTo>
                    <a:pt x="508" y="843"/>
                  </a:lnTo>
                  <a:lnTo>
                    <a:pt x="519" y="865"/>
                  </a:lnTo>
                  <a:lnTo>
                    <a:pt x="533" y="887"/>
                  </a:lnTo>
                  <a:lnTo>
                    <a:pt x="549" y="908"/>
                  </a:lnTo>
                  <a:lnTo>
                    <a:pt x="570" y="927"/>
                  </a:lnTo>
                  <a:lnTo>
                    <a:pt x="593" y="944"/>
                  </a:lnTo>
                  <a:lnTo>
                    <a:pt x="621" y="956"/>
                  </a:lnTo>
                  <a:lnTo>
                    <a:pt x="653" y="965"/>
                  </a:lnTo>
                  <a:lnTo>
                    <a:pt x="687" y="968"/>
                  </a:lnTo>
                  <a:lnTo>
                    <a:pt x="732" y="963"/>
                  </a:lnTo>
                  <a:lnTo>
                    <a:pt x="774" y="948"/>
                  </a:lnTo>
                  <a:lnTo>
                    <a:pt x="814" y="926"/>
                  </a:lnTo>
                  <a:lnTo>
                    <a:pt x="855" y="898"/>
                  </a:lnTo>
                  <a:lnTo>
                    <a:pt x="891" y="864"/>
                  </a:lnTo>
                  <a:lnTo>
                    <a:pt x="924" y="827"/>
                  </a:lnTo>
                  <a:lnTo>
                    <a:pt x="953" y="785"/>
                  </a:lnTo>
                  <a:lnTo>
                    <a:pt x="978" y="744"/>
                  </a:lnTo>
                  <a:lnTo>
                    <a:pt x="996" y="705"/>
                  </a:lnTo>
                  <a:lnTo>
                    <a:pt x="1012" y="663"/>
                  </a:lnTo>
                  <a:lnTo>
                    <a:pt x="1029" y="618"/>
                  </a:lnTo>
                  <a:lnTo>
                    <a:pt x="1043" y="571"/>
                  </a:lnTo>
                  <a:lnTo>
                    <a:pt x="1055" y="522"/>
                  </a:lnTo>
                  <a:lnTo>
                    <a:pt x="1067" y="475"/>
                  </a:lnTo>
                  <a:lnTo>
                    <a:pt x="1077" y="430"/>
                  </a:lnTo>
                  <a:lnTo>
                    <a:pt x="1084" y="387"/>
                  </a:lnTo>
                  <a:lnTo>
                    <a:pt x="1091" y="348"/>
                  </a:lnTo>
                  <a:lnTo>
                    <a:pt x="1094" y="314"/>
                  </a:lnTo>
                  <a:lnTo>
                    <a:pt x="1095" y="286"/>
                  </a:lnTo>
                  <a:lnTo>
                    <a:pt x="1092" y="240"/>
                  </a:lnTo>
                  <a:lnTo>
                    <a:pt x="1087" y="202"/>
                  </a:lnTo>
                  <a:lnTo>
                    <a:pt x="1076" y="167"/>
                  </a:lnTo>
                  <a:lnTo>
                    <a:pt x="1062" y="138"/>
                  </a:lnTo>
                  <a:lnTo>
                    <a:pt x="1045" y="115"/>
                  </a:lnTo>
                  <a:lnTo>
                    <a:pt x="1026" y="95"/>
                  </a:lnTo>
                  <a:lnTo>
                    <a:pt x="1004" y="80"/>
                  </a:lnTo>
                  <a:lnTo>
                    <a:pt x="980" y="70"/>
                  </a:lnTo>
                  <a:lnTo>
                    <a:pt x="954" y="64"/>
                  </a:lnTo>
                  <a:lnTo>
                    <a:pt x="926" y="62"/>
                  </a:lnTo>
                  <a:close/>
                  <a:moveTo>
                    <a:pt x="372" y="0"/>
                  </a:moveTo>
                  <a:lnTo>
                    <a:pt x="393" y="1"/>
                  </a:lnTo>
                  <a:lnTo>
                    <a:pt x="416" y="4"/>
                  </a:lnTo>
                  <a:lnTo>
                    <a:pt x="440" y="8"/>
                  </a:lnTo>
                  <a:lnTo>
                    <a:pt x="465" y="15"/>
                  </a:lnTo>
                  <a:lnTo>
                    <a:pt x="491" y="23"/>
                  </a:lnTo>
                  <a:lnTo>
                    <a:pt x="515" y="36"/>
                  </a:lnTo>
                  <a:lnTo>
                    <a:pt x="538" y="53"/>
                  </a:lnTo>
                  <a:lnTo>
                    <a:pt x="560" y="72"/>
                  </a:lnTo>
                  <a:lnTo>
                    <a:pt x="580" y="97"/>
                  </a:lnTo>
                  <a:lnTo>
                    <a:pt x="595" y="124"/>
                  </a:lnTo>
                  <a:lnTo>
                    <a:pt x="607" y="159"/>
                  </a:lnTo>
                  <a:lnTo>
                    <a:pt x="633" y="133"/>
                  </a:lnTo>
                  <a:lnTo>
                    <a:pt x="665" y="106"/>
                  </a:lnTo>
                  <a:lnTo>
                    <a:pt x="701" y="79"/>
                  </a:lnTo>
                  <a:lnTo>
                    <a:pt x="741" y="54"/>
                  </a:lnTo>
                  <a:lnTo>
                    <a:pt x="784" y="33"/>
                  </a:lnTo>
                  <a:lnTo>
                    <a:pt x="831" y="15"/>
                  </a:lnTo>
                  <a:lnTo>
                    <a:pt x="879" y="4"/>
                  </a:lnTo>
                  <a:lnTo>
                    <a:pt x="932" y="0"/>
                  </a:lnTo>
                  <a:lnTo>
                    <a:pt x="967" y="3"/>
                  </a:lnTo>
                  <a:lnTo>
                    <a:pt x="1001" y="7"/>
                  </a:lnTo>
                  <a:lnTo>
                    <a:pt x="1036" y="17"/>
                  </a:lnTo>
                  <a:lnTo>
                    <a:pt x="1070" y="29"/>
                  </a:lnTo>
                  <a:lnTo>
                    <a:pt x="1103" y="46"/>
                  </a:lnTo>
                  <a:lnTo>
                    <a:pt x="1135" y="66"/>
                  </a:lnTo>
                  <a:lnTo>
                    <a:pt x="1164" y="90"/>
                  </a:lnTo>
                  <a:lnTo>
                    <a:pt x="1192" y="119"/>
                  </a:lnTo>
                  <a:lnTo>
                    <a:pt x="1217" y="152"/>
                  </a:lnTo>
                  <a:lnTo>
                    <a:pt x="1237" y="189"/>
                  </a:lnTo>
                  <a:lnTo>
                    <a:pt x="1254" y="231"/>
                  </a:lnTo>
                  <a:lnTo>
                    <a:pt x="1268" y="276"/>
                  </a:lnTo>
                  <a:lnTo>
                    <a:pt x="1276" y="328"/>
                  </a:lnTo>
                  <a:lnTo>
                    <a:pt x="1279" y="383"/>
                  </a:lnTo>
                  <a:lnTo>
                    <a:pt x="1273" y="455"/>
                  </a:lnTo>
                  <a:lnTo>
                    <a:pt x="1261" y="525"/>
                  </a:lnTo>
                  <a:lnTo>
                    <a:pt x="1239" y="594"/>
                  </a:lnTo>
                  <a:lnTo>
                    <a:pt x="1210" y="659"/>
                  </a:lnTo>
                  <a:lnTo>
                    <a:pt x="1175" y="722"/>
                  </a:lnTo>
                  <a:lnTo>
                    <a:pt x="1134" y="780"/>
                  </a:lnTo>
                  <a:lnTo>
                    <a:pt x="1088" y="833"/>
                  </a:lnTo>
                  <a:lnTo>
                    <a:pt x="1038" y="882"/>
                  </a:lnTo>
                  <a:lnTo>
                    <a:pt x="985" y="925"/>
                  </a:lnTo>
                  <a:lnTo>
                    <a:pt x="928" y="961"/>
                  </a:lnTo>
                  <a:lnTo>
                    <a:pt x="868" y="990"/>
                  </a:lnTo>
                  <a:lnTo>
                    <a:pt x="809" y="1010"/>
                  </a:lnTo>
                  <a:lnTo>
                    <a:pt x="748" y="1024"/>
                  </a:lnTo>
                  <a:lnTo>
                    <a:pt x="687" y="1028"/>
                  </a:lnTo>
                  <a:lnTo>
                    <a:pt x="649" y="1026"/>
                  </a:lnTo>
                  <a:lnTo>
                    <a:pt x="613" y="1020"/>
                  </a:lnTo>
                  <a:lnTo>
                    <a:pt x="581" y="1009"/>
                  </a:lnTo>
                  <a:lnTo>
                    <a:pt x="553" y="995"/>
                  </a:lnTo>
                  <a:lnTo>
                    <a:pt x="528" y="980"/>
                  </a:lnTo>
                  <a:lnTo>
                    <a:pt x="508" y="963"/>
                  </a:lnTo>
                  <a:lnTo>
                    <a:pt x="490" y="945"/>
                  </a:lnTo>
                  <a:lnTo>
                    <a:pt x="474" y="927"/>
                  </a:lnTo>
                  <a:lnTo>
                    <a:pt x="463" y="911"/>
                  </a:lnTo>
                  <a:lnTo>
                    <a:pt x="454" y="897"/>
                  </a:lnTo>
                  <a:lnTo>
                    <a:pt x="439" y="958"/>
                  </a:lnTo>
                  <a:lnTo>
                    <a:pt x="421" y="1023"/>
                  </a:lnTo>
                  <a:lnTo>
                    <a:pt x="404" y="1092"/>
                  </a:lnTo>
                  <a:lnTo>
                    <a:pt x="386" y="1164"/>
                  </a:lnTo>
                  <a:lnTo>
                    <a:pt x="368" y="1237"/>
                  </a:lnTo>
                  <a:lnTo>
                    <a:pt x="362" y="1256"/>
                  </a:lnTo>
                  <a:lnTo>
                    <a:pt x="356" y="1277"/>
                  </a:lnTo>
                  <a:lnTo>
                    <a:pt x="350" y="1299"/>
                  </a:lnTo>
                  <a:lnTo>
                    <a:pt x="346" y="1317"/>
                  </a:lnTo>
                  <a:lnTo>
                    <a:pt x="343" y="1334"/>
                  </a:lnTo>
                  <a:lnTo>
                    <a:pt x="342" y="1345"/>
                  </a:lnTo>
                  <a:lnTo>
                    <a:pt x="345" y="1353"/>
                  </a:lnTo>
                  <a:lnTo>
                    <a:pt x="356" y="1360"/>
                  </a:lnTo>
                  <a:lnTo>
                    <a:pt x="369" y="1366"/>
                  </a:lnTo>
                  <a:lnTo>
                    <a:pt x="389" y="1368"/>
                  </a:lnTo>
                  <a:lnTo>
                    <a:pt x="409" y="1370"/>
                  </a:lnTo>
                  <a:lnTo>
                    <a:pt x="432" y="1370"/>
                  </a:lnTo>
                  <a:lnTo>
                    <a:pt x="454" y="1370"/>
                  </a:lnTo>
                  <a:lnTo>
                    <a:pt x="469" y="1370"/>
                  </a:lnTo>
                  <a:lnTo>
                    <a:pt x="483" y="1371"/>
                  </a:lnTo>
                  <a:lnTo>
                    <a:pt x="495" y="1374"/>
                  </a:lnTo>
                  <a:lnTo>
                    <a:pt x="506" y="1379"/>
                  </a:lnTo>
                  <a:lnTo>
                    <a:pt x="513" y="1388"/>
                  </a:lnTo>
                  <a:lnTo>
                    <a:pt x="515" y="1400"/>
                  </a:lnTo>
                  <a:lnTo>
                    <a:pt x="513" y="1418"/>
                  </a:lnTo>
                  <a:lnTo>
                    <a:pt x="509" y="1431"/>
                  </a:lnTo>
                  <a:lnTo>
                    <a:pt x="503" y="1440"/>
                  </a:lnTo>
                  <a:lnTo>
                    <a:pt x="495" y="1446"/>
                  </a:lnTo>
                  <a:lnTo>
                    <a:pt x="487" y="1450"/>
                  </a:lnTo>
                  <a:lnTo>
                    <a:pt x="479" y="1451"/>
                  </a:lnTo>
                  <a:lnTo>
                    <a:pt x="469" y="1451"/>
                  </a:lnTo>
                  <a:lnTo>
                    <a:pt x="411" y="1450"/>
                  </a:lnTo>
                  <a:lnTo>
                    <a:pt x="350" y="1446"/>
                  </a:lnTo>
                  <a:lnTo>
                    <a:pt x="289" y="1443"/>
                  </a:lnTo>
                  <a:lnTo>
                    <a:pt x="230" y="1442"/>
                  </a:lnTo>
                  <a:lnTo>
                    <a:pt x="180" y="1443"/>
                  </a:lnTo>
                  <a:lnTo>
                    <a:pt x="129" y="1446"/>
                  </a:lnTo>
                  <a:lnTo>
                    <a:pt x="79" y="1450"/>
                  </a:lnTo>
                  <a:lnTo>
                    <a:pt x="31" y="1451"/>
                  </a:lnTo>
                  <a:lnTo>
                    <a:pt x="24" y="1450"/>
                  </a:lnTo>
                  <a:lnTo>
                    <a:pt x="16" y="1446"/>
                  </a:lnTo>
                  <a:lnTo>
                    <a:pt x="9" y="1440"/>
                  </a:lnTo>
                  <a:lnTo>
                    <a:pt x="3" y="1432"/>
                  </a:lnTo>
                  <a:lnTo>
                    <a:pt x="0" y="1421"/>
                  </a:lnTo>
                  <a:lnTo>
                    <a:pt x="3" y="1402"/>
                  </a:lnTo>
                  <a:lnTo>
                    <a:pt x="7" y="1389"/>
                  </a:lnTo>
                  <a:lnTo>
                    <a:pt x="16" y="1379"/>
                  </a:lnTo>
                  <a:lnTo>
                    <a:pt x="25" y="1374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2" y="1368"/>
                  </a:lnTo>
                  <a:lnTo>
                    <a:pt x="115" y="1366"/>
                  </a:lnTo>
                  <a:lnTo>
                    <a:pt x="133" y="1360"/>
                  </a:lnTo>
                  <a:lnTo>
                    <a:pt x="147" y="1352"/>
                  </a:lnTo>
                  <a:lnTo>
                    <a:pt x="155" y="1341"/>
                  </a:lnTo>
                  <a:lnTo>
                    <a:pt x="162" y="1327"/>
                  </a:lnTo>
                  <a:lnTo>
                    <a:pt x="169" y="1309"/>
                  </a:lnTo>
                  <a:lnTo>
                    <a:pt x="175" y="1288"/>
                  </a:lnTo>
                  <a:lnTo>
                    <a:pt x="175" y="1288"/>
                  </a:lnTo>
                  <a:lnTo>
                    <a:pt x="433" y="245"/>
                  </a:lnTo>
                  <a:lnTo>
                    <a:pt x="439" y="225"/>
                  </a:lnTo>
                  <a:lnTo>
                    <a:pt x="443" y="200"/>
                  </a:lnTo>
                  <a:lnTo>
                    <a:pt x="444" y="174"/>
                  </a:lnTo>
                  <a:lnTo>
                    <a:pt x="443" y="148"/>
                  </a:lnTo>
                  <a:lnTo>
                    <a:pt x="439" y="124"/>
                  </a:lnTo>
                  <a:lnTo>
                    <a:pt x="432" y="104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89" y="65"/>
                  </a:lnTo>
                  <a:lnTo>
                    <a:pt x="368" y="62"/>
                  </a:lnTo>
                  <a:lnTo>
                    <a:pt x="342" y="65"/>
                  </a:lnTo>
                  <a:lnTo>
                    <a:pt x="318" y="75"/>
                  </a:lnTo>
                  <a:lnTo>
                    <a:pt x="298" y="91"/>
                  </a:lnTo>
                  <a:lnTo>
                    <a:pt x="278" y="112"/>
                  </a:lnTo>
                  <a:lnTo>
                    <a:pt x="262" y="137"/>
                  </a:lnTo>
                  <a:lnTo>
                    <a:pt x="248" y="166"/>
                  </a:lnTo>
                  <a:lnTo>
                    <a:pt x="234" y="199"/>
                  </a:lnTo>
                  <a:lnTo>
                    <a:pt x="222" y="235"/>
                  </a:lnTo>
                  <a:lnTo>
                    <a:pt x="210" y="272"/>
                  </a:lnTo>
                  <a:lnTo>
                    <a:pt x="199" y="311"/>
                  </a:lnTo>
                  <a:lnTo>
                    <a:pt x="194" y="334"/>
                  </a:lnTo>
                  <a:lnTo>
                    <a:pt x="188" y="351"/>
                  </a:lnTo>
                  <a:lnTo>
                    <a:pt x="183" y="362"/>
                  </a:lnTo>
                  <a:lnTo>
                    <a:pt x="176" y="370"/>
                  </a:lnTo>
                  <a:lnTo>
                    <a:pt x="169" y="375"/>
                  </a:lnTo>
                  <a:lnTo>
                    <a:pt x="159" y="377"/>
                  </a:lnTo>
                  <a:lnTo>
                    <a:pt x="148" y="377"/>
                  </a:lnTo>
                  <a:lnTo>
                    <a:pt x="141" y="377"/>
                  </a:lnTo>
                  <a:lnTo>
                    <a:pt x="133" y="376"/>
                  </a:lnTo>
                  <a:lnTo>
                    <a:pt x="125" y="373"/>
                  </a:lnTo>
                  <a:lnTo>
                    <a:pt x="116" y="368"/>
                  </a:lnTo>
                  <a:lnTo>
                    <a:pt x="110" y="359"/>
                  </a:lnTo>
                  <a:lnTo>
                    <a:pt x="108" y="347"/>
                  </a:lnTo>
                  <a:lnTo>
                    <a:pt x="108" y="340"/>
                  </a:lnTo>
                  <a:lnTo>
                    <a:pt x="112" y="326"/>
                  </a:lnTo>
                  <a:lnTo>
                    <a:pt x="116" y="308"/>
                  </a:lnTo>
                  <a:lnTo>
                    <a:pt x="123" y="285"/>
                  </a:lnTo>
                  <a:lnTo>
                    <a:pt x="132" y="258"/>
                  </a:lnTo>
                  <a:lnTo>
                    <a:pt x="140" y="231"/>
                  </a:lnTo>
                  <a:lnTo>
                    <a:pt x="151" y="202"/>
                  </a:lnTo>
                  <a:lnTo>
                    <a:pt x="163" y="171"/>
                  </a:lnTo>
                  <a:lnTo>
                    <a:pt x="176" y="144"/>
                  </a:lnTo>
                  <a:lnTo>
                    <a:pt x="190" y="117"/>
                  </a:lnTo>
                  <a:lnTo>
                    <a:pt x="205" y="95"/>
                  </a:lnTo>
                  <a:lnTo>
                    <a:pt x="222" y="73"/>
                  </a:lnTo>
                  <a:lnTo>
                    <a:pt x="241" y="54"/>
                  </a:lnTo>
                  <a:lnTo>
                    <a:pt x="262" y="36"/>
                  </a:lnTo>
                  <a:lnTo>
                    <a:pt x="285" y="22"/>
                  </a:lnTo>
                  <a:lnTo>
                    <a:pt x="311" y="10"/>
                  </a:lnTo>
                  <a:lnTo>
                    <a:pt x="340" y="3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3220" y="3776"/>
              <a:ext cx="329" cy="530"/>
            </a:xfrm>
            <a:custGeom>
              <a:avLst/>
              <a:gdLst/>
              <a:ahLst/>
              <a:cxnLst>
                <a:cxn ang="0">
                  <a:pos x="370" y="0"/>
                </a:cxn>
                <a:cxn ang="0">
                  <a:pos x="398" y="5"/>
                </a:cxn>
                <a:cxn ang="0">
                  <a:pos x="406" y="26"/>
                </a:cxn>
                <a:cxn ang="0">
                  <a:pos x="407" y="45"/>
                </a:cxn>
                <a:cxn ang="0">
                  <a:pos x="407" y="935"/>
                </a:cxn>
                <a:cxn ang="0">
                  <a:pos x="411" y="957"/>
                </a:cxn>
                <a:cxn ang="0">
                  <a:pos x="428" y="973"/>
                </a:cxn>
                <a:cxn ang="0">
                  <a:pos x="465" y="982"/>
                </a:cxn>
                <a:cxn ang="0">
                  <a:pos x="529" y="987"/>
                </a:cxn>
                <a:cxn ang="0">
                  <a:pos x="656" y="988"/>
                </a:cxn>
                <a:cxn ang="0">
                  <a:pos x="608" y="1057"/>
                </a:cxn>
                <a:cxn ang="0">
                  <a:pos x="496" y="1054"/>
                </a:cxn>
                <a:cxn ang="0">
                  <a:pos x="382" y="1053"/>
                </a:cxn>
                <a:cxn ang="0">
                  <a:pos x="281" y="1053"/>
                </a:cxn>
                <a:cxn ang="0">
                  <a:pos x="168" y="1054"/>
                </a:cxn>
                <a:cxn ang="0">
                  <a:pos x="58" y="1057"/>
                </a:cxn>
                <a:cxn ang="0">
                  <a:pos x="11" y="988"/>
                </a:cxn>
                <a:cxn ang="0">
                  <a:pos x="136" y="987"/>
                </a:cxn>
                <a:cxn ang="0">
                  <a:pos x="201" y="982"/>
                </a:cxn>
                <a:cxn ang="0">
                  <a:pos x="239" y="973"/>
                </a:cxn>
                <a:cxn ang="0">
                  <a:pos x="255" y="957"/>
                </a:cxn>
                <a:cxn ang="0">
                  <a:pos x="259" y="935"/>
                </a:cxn>
                <a:cxn ang="0">
                  <a:pos x="259" y="127"/>
                </a:cxn>
                <a:cxn ang="0">
                  <a:pos x="179" y="150"/>
                </a:cxn>
                <a:cxn ang="0">
                  <a:pos x="103" y="163"/>
                </a:cxn>
                <a:cxn ang="0">
                  <a:pos x="45" y="167"/>
                </a:cxn>
                <a:cxn ang="0">
                  <a:pos x="0" y="168"/>
                </a:cxn>
                <a:cxn ang="0">
                  <a:pos x="26" y="102"/>
                </a:cxn>
                <a:cxn ang="0">
                  <a:pos x="59" y="101"/>
                </a:cxn>
                <a:cxn ang="0">
                  <a:pos x="120" y="95"/>
                </a:cxn>
                <a:cxn ang="0">
                  <a:pos x="193" y="80"/>
                </a:cxn>
                <a:cxn ang="0">
                  <a:pos x="273" y="49"/>
                </a:cxn>
                <a:cxn ang="0">
                  <a:pos x="346" y="0"/>
                </a:cxn>
              </a:cxnLst>
              <a:rect l="0" t="0" r="r" b="b"/>
              <a:pathLst>
                <a:path w="656" h="1058">
                  <a:moveTo>
                    <a:pt x="346" y="0"/>
                  </a:moveTo>
                  <a:lnTo>
                    <a:pt x="370" y="0"/>
                  </a:lnTo>
                  <a:lnTo>
                    <a:pt x="387" y="1"/>
                  </a:lnTo>
                  <a:lnTo>
                    <a:pt x="398" y="5"/>
                  </a:lnTo>
                  <a:lnTo>
                    <a:pt x="403" y="13"/>
                  </a:lnTo>
                  <a:lnTo>
                    <a:pt x="406" y="26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922"/>
                  </a:lnTo>
                  <a:lnTo>
                    <a:pt x="407" y="935"/>
                  </a:lnTo>
                  <a:lnTo>
                    <a:pt x="409" y="948"/>
                  </a:lnTo>
                  <a:lnTo>
                    <a:pt x="411" y="957"/>
                  </a:lnTo>
                  <a:lnTo>
                    <a:pt x="418" y="966"/>
                  </a:lnTo>
                  <a:lnTo>
                    <a:pt x="428" y="973"/>
                  </a:lnTo>
                  <a:lnTo>
                    <a:pt x="443" y="978"/>
                  </a:lnTo>
                  <a:lnTo>
                    <a:pt x="465" y="982"/>
                  </a:lnTo>
                  <a:lnTo>
                    <a:pt x="493" y="985"/>
                  </a:lnTo>
                  <a:lnTo>
                    <a:pt x="529" y="987"/>
                  </a:lnTo>
                  <a:lnTo>
                    <a:pt x="575" y="988"/>
                  </a:lnTo>
                  <a:lnTo>
                    <a:pt x="656" y="988"/>
                  </a:lnTo>
                  <a:lnTo>
                    <a:pt x="656" y="1058"/>
                  </a:lnTo>
                  <a:lnTo>
                    <a:pt x="608" y="1057"/>
                  </a:lnTo>
                  <a:lnTo>
                    <a:pt x="552" y="1056"/>
                  </a:lnTo>
                  <a:lnTo>
                    <a:pt x="496" y="1054"/>
                  </a:lnTo>
                  <a:lnTo>
                    <a:pt x="438" y="1054"/>
                  </a:lnTo>
                  <a:lnTo>
                    <a:pt x="382" y="1053"/>
                  </a:lnTo>
                  <a:lnTo>
                    <a:pt x="330" y="1053"/>
                  </a:lnTo>
                  <a:lnTo>
                    <a:pt x="281" y="1053"/>
                  </a:lnTo>
                  <a:lnTo>
                    <a:pt x="226" y="1054"/>
                  </a:lnTo>
                  <a:lnTo>
                    <a:pt x="168" y="1054"/>
                  </a:lnTo>
                  <a:lnTo>
                    <a:pt x="111" y="1056"/>
                  </a:lnTo>
                  <a:lnTo>
                    <a:pt x="58" y="1057"/>
                  </a:lnTo>
                  <a:lnTo>
                    <a:pt x="11" y="1058"/>
                  </a:lnTo>
                  <a:lnTo>
                    <a:pt x="11" y="988"/>
                  </a:lnTo>
                  <a:lnTo>
                    <a:pt x="91" y="988"/>
                  </a:lnTo>
                  <a:lnTo>
                    <a:pt x="136" y="987"/>
                  </a:lnTo>
                  <a:lnTo>
                    <a:pt x="174" y="985"/>
                  </a:lnTo>
                  <a:lnTo>
                    <a:pt x="201" y="982"/>
                  </a:lnTo>
                  <a:lnTo>
                    <a:pt x="223" y="978"/>
                  </a:lnTo>
                  <a:lnTo>
                    <a:pt x="239" y="973"/>
                  </a:lnTo>
                  <a:lnTo>
                    <a:pt x="248" y="966"/>
                  </a:lnTo>
                  <a:lnTo>
                    <a:pt x="255" y="957"/>
                  </a:lnTo>
                  <a:lnTo>
                    <a:pt x="258" y="948"/>
                  </a:lnTo>
                  <a:lnTo>
                    <a:pt x="259" y="935"/>
                  </a:lnTo>
                  <a:lnTo>
                    <a:pt x="259" y="922"/>
                  </a:lnTo>
                  <a:lnTo>
                    <a:pt x="259" y="127"/>
                  </a:lnTo>
                  <a:lnTo>
                    <a:pt x="219" y="141"/>
                  </a:lnTo>
                  <a:lnTo>
                    <a:pt x="179" y="150"/>
                  </a:lnTo>
                  <a:lnTo>
                    <a:pt x="140" y="159"/>
                  </a:lnTo>
                  <a:lnTo>
                    <a:pt x="103" y="163"/>
                  </a:lnTo>
                  <a:lnTo>
                    <a:pt x="71" y="165"/>
                  </a:lnTo>
                  <a:lnTo>
                    <a:pt x="45" y="167"/>
                  </a:lnTo>
                  <a:lnTo>
                    <a:pt x="26" y="168"/>
                  </a:lnTo>
                  <a:lnTo>
                    <a:pt x="0" y="168"/>
                  </a:lnTo>
                  <a:lnTo>
                    <a:pt x="0" y="102"/>
                  </a:lnTo>
                  <a:lnTo>
                    <a:pt x="26" y="102"/>
                  </a:lnTo>
                  <a:lnTo>
                    <a:pt x="38" y="102"/>
                  </a:lnTo>
                  <a:lnTo>
                    <a:pt x="59" y="101"/>
                  </a:lnTo>
                  <a:lnTo>
                    <a:pt x="87" y="99"/>
                  </a:lnTo>
                  <a:lnTo>
                    <a:pt x="120" y="95"/>
                  </a:lnTo>
                  <a:lnTo>
                    <a:pt x="156" y="88"/>
                  </a:lnTo>
                  <a:lnTo>
                    <a:pt x="193" y="80"/>
                  </a:lnTo>
                  <a:lnTo>
                    <a:pt x="233" y="66"/>
                  </a:lnTo>
                  <a:lnTo>
                    <a:pt x="273" y="49"/>
                  </a:lnTo>
                  <a:lnTo>
                    <a:pt x="311" y="27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5" name="Freeform 9"/>
            <p:cNvSpPr>
              <a:spLocks noEditPoints="1"/>
            </p:cNvSpPr>
            <p:nvPr/>
          </p:nvSpPr>
          <p:spPr bwMode="auto">
            <a:xfrm>
              <a:off x="2495" y="4622"/>
              <a:ext cx="348" cy="769"/>
            </a:xfrm>
            <a:custGeom>
              <a:avLst/>
              <a:gdLst/>
              <a:ahLst/>
              <a:cxnLst>
                <a:cxn ang="0">
                  <a:pos x="420" y="524"/>
                </a:cxn>
                <a:cxn ang="0">
                  <a:pos x="514" y="595"/>
                </a:cxn>
                <a:cxn ang="0">
                  <a:pos x="549" y="703"/>
                </a:cxn>
                <a:cxn ang="0">
                  <a:pos x="539" y="775"/>
                </a:cxn>
                <a:cxn ang="0">
                  <a:pos x="520" y="826"/>
                </a:cxn>
                <a:cxn ang="0">
                  <a:pos x="487" y="911"/>
                </a:cxn>
                <a:cxn ang="0">
                  <a:pos x="452" y="1001"/>
                </a:cxn>
                <a:cxn ang="0">
                  <a:pos x="427" y="1065"/>
                </a:cxn>
                <a:cxn ang="0">
                  <a:pos x="325" y="1322"/>
                </a:cxn>
                <a:cxn ang="0">
                  <a:pos x="317" y="1419"/>
                </a:cxn>
                <a:cxn ang="0">
                  <a:pos x="336" y="1467"/>
                </a:cxn>
                <a:cxn ang="0">
                  <a:pos x="402" y="1473"/>
                </a:cxn>
                <a:cxn ang="0">
                  <a:pos x="494" y="1420"/>
                </a:cxn>
                <a:cxn ang="0">
                  <a:pos x="575" y="1305"/>
                </a:cxn>
                <a:cxn ang="0">
                  <a:pos x="619" y="1186"/>
                </a:cxn>
                <a:cxn ang="0">
                  <a:pos x="636" y="1166"/>
                </a:cxn>
                <a:cxn ang="0">
                  <a:pos x="666" y="1162"/>
                </a:cxn>
                <a:cxn ang="0">
                  <a:pos x="689" y="1170"/>
                </a:cxn>
                <a:cxn ang="0">
                  <a:pos x="695" y="1200"/>
                </a:cxn>
                <a:cxn ang="0">
                  <a:pos x="677" y="1258"/>
                </a:cxn>
                <a:cxn ang="0">
                  <a:pos x="636" y="1345"/>
                </a:cxn>
                <a:cxn ang="0">
                  <a:pos x="571" y="1437"/>
                </a:cxn>
                <a:cxn ang="0">
                  <a:pos x="481" y="1508"/>
                </a:cxn>
                <a:cxn ang="0">
                  <a:pos x="366" y="1538"/>
                </a:cxn>
                <a:cxn ang="0">
                  <a:pos x="253" y="1511"/>
                </a:cxn>
                <a:cxn ang="0">
                  <a:pos x="176" y="1442"/>
                </a:cxn>
                <a:cxn ang="0">
                  <a:pos x="147" y="1344"/>
                </a:cxn>
                <a:cxn ang="0">
                  <a:pos x="167" y="1247"/>
                </a:cxn>
                <a:cxn ang="0">
                  <a:pos x="326" y="841"/>
                </a:cxn>
                <a:cxn ang="0">
                  <a:pos x="361" y="754"/>
                </a:cxn>
                <a:cxn ang="0">
                  <a:pos x="378" y="697"/>
                </a:cxn>
                <a:cxn ang="0">
                  <a:pos x="382" y="651"/>
                </a:cxn>
                <a:cxn ang="0">
                  <a:pos x="366" y="588"/>
                </a:cxn>
                <a:cxn ang="0">
                  <a:pos x="325" y="570"/>
                </a:cxn>
                <a:cxn ang="0">
                  <a:pos x="246" y="593"/>
                </a:cxn>
                <a:cxn ang="0">
                  <a:pos x="169" y="665"/>
                </a:cxn>
                <a:cxn ang="0">
                  <a:pos x="101" y="794"/>
                </a:cxn>
                <a:cxn ang="0">
                  <a:pos x="73" y="874"/>
                </a:cxn>
                <a:cxn ang="0">
                  <a:pos x="40" y="886"/>
                </a:cxn>
                <a:cxn ang="0">
                  <a:pos x="17" y="882"/>
                </a:cxn>
                <a:cxn ang="0">
                  <a:pos x="0" y="855"/>
                </a:cxn>
                <a:cxn ang="0">
                  <a:pos x="11" y="810"/>
                </a:cxn>
                <a:cxn ang="0">
                  <a:pos x="46" y="730"/>
                </a:cxn>
                <a:cxn ang="0">
                  <a:pos x="104" y="639"/>
                </a:cxn>
                <a:cxn ang="0">
                  <a:pos x="187" y="559"/>
                </a:cxn>
                <a:cxn ang="0">
                  <a:pos x="295" y="513"/>
                </a:cxn>
                <a:cxn ang="0">
                  <a:pos x="636" y="86"/>
                </a:cxn>
                <a:cxn ang="0">
                  <a:pos x="545" y="0"/>
                </a:cxn>
                <a:cxn ang="0">
                  <a:pos x="603" y="18"/>
                </a:cxn>
                <a:cxn ang="0">
                  <a:pos x="630" y="59"/>
                </a:cxn>
                <a:cxn ang="0">
                  <a:pos x="632" y="112"/>
                </a:cxn>
                <a:cxn ang="0">
                  <a:pos x="586" y="183"/>
                </a:cxn>
                <a:cxn ang="0">
                  <a:pos x="509" y="215"/>
                </a:cxn>
                <a:cxn ang="0">
                  <a:pos x="447" y="191"/>
                </a:cxn>
                <a:cxn ang="0">
                  <a:pos x="419" y="140"/>
                </a:cxn>
                <a:cxn ang="0">
                  <a:pos x="431" y="70"/>
                </a:cxn>
                <a:cxn ang="0">
                  <a:pos x="492" y="13"/>
                </a:cxn>
              </a:cxnLst>
              <a:rect l="0" t="0" r="r" b="b"/>
              <a:pathLst>
                <a:path w="697" h="1538">
                  <a:moveTo>
                    <a:pt x="336" y="509"/>
                  </a:moveTo>
                  <a:lnTo>
                    <a:pt x="380" y="513"/>
                  </a:lnTo>
                  <a:lnTo>
                    <a:pt x="420" y="524"/>
                  </a:lnTo>
                  <a:lnTo>
                    <a:pt x="456" y="542"/>
                  </a:lnTo>
                  <a:lnTo>
                    <a:pt x="488" y="566"/>
                  </a:lnTo>
                  <a:lnTo>
                    <a:pt x="514" y="595"/>
                  </a:lnTo>
                  <a:lnTo>
                    <a:pt x="534" y="628"/>
                  </a:lnTo>
                  <a:lnTo>
                    <a:pt x="545" y="664"/>
                  </a:lnTo>
                  <a:lnTo>
                    <a:pt x="549" y="703"/>
                  </a:lnTo>
                  <a:lnTo>
                    <a:pt x="548" y="726"/>
                  </a:lnTo>
                  <a:lnTo>
                    <a:pt x="545" y="751"/>
                  </a:lnTo>
                  <a:lnTo>
                    <a:pt x="539" y="775"/>
                  </a:lnTo>
                  <a:lnTo>
                    <a:pt x="535" y="786"/>
                  </a:lnTo>
                  <a:lnTo>
                    <a:pt x="528" y="802"/>
                  </a:lnTo>
                  <a:lnTo>
                    <a:pt x="520" y="826"/>
                  </a:lnTo>
                  <a:lnTo>
                    <a:pt x="510" y="852"/>
                  </a:lnTo>
                  <a:lnTo>
                    <a:pt x="499" y="881"/>
                  </a:lnTo>
                  <a:lnTo>
                    <a:pt x="487" y="911"/>
                  </a:lnTo>
                  <a:lnTo>
                    <a:pt x="476" y="943"/>
                  </a:lnTo>
                  <a:lnTo>
                    <a:pt x="463" y="974"/>
                  </a:lnTo>
                  <a:lnTo>
                    <a:pt x="452" y="1001"/>
                  </a:lnTo>
                  <a:lnTo>
                    <a:pt x="442" y="1027"/>
                  </a:lnTo>
                  <a:lnTo>
                    <a:pt x="433" y="1048"/>
                  </a:lnTo>
                  <a:lnTo>
                    <a:pt x="427" y="1065"/>
                  </a:lnTo>
                  <a:lnTo>
                    <a:pt x="351" y="1247"/>
                  </a:lnTo>
                  <a:lnTo>
                    <a:pt x="336" y="1285"/>
                  </a:lnTo>
                  <a:lnTo>
                    <a:pt x="325" y="1322"/>
                  </a:lnTo>
                  <a:lnTo>
                    <a:pt x="318" y="1358"/>
                  </a:lnTo>
                  <a:lnTo>
                    <a:pt x="315" y="1395"/>
                  </a:lnTo>
                  <a:lnTo>
                    <a:pt x="317" y="1419"/>
                  </a:lnTo>
                  <a:lnTo>
                    <a:pt x="319" y="1439"/>
                  </a:lnTo>
                  <a:lnTo>
                    <a:pt x="326" y="1455"/>
                  </a:lnTo>
                  <a:lnTo>
                    <a:pt x="336" y="1467"/>
                  </a:lnTo>
                  <a:lnTo>
                    <a:pt x="351" y="1474"/>
                  </a:lnTo>
                  <a:lnTo>
                    <a:pt x="371" y="1477"/>
                  </a:lnTo>
                  <a:lnTo>
                    <a:pt x="402" y="1473"/>
                  </a:lnTo>
                  <a:lnTo>
                    <a:pt x="433" y="1463"/>
                  </a:lnTo>
                  <a:lnTo>
                    <a:pt x="465" y="1445"/>
                  </a:lnTo>
                  <a:lnTo>
                    <a:pt x="494" y="1420"/>
                  </a:lnTo>
                  <a:lnTo>
                    <a:pt x="523" y="1388"/>
                  </a:lnTo>
                  <a:lnTo>
                    <a:pt x="550" y="1351"/>
                  </a:lnTo>
                  <a:lnTo>
                    <a:pt x="575" y="1305"/>
                  </a:lnTo>
                  <a:lnTo>
                    <a:pt x="597" y="1254"/>
                  </a:lnTo>
                  <a:lnTo>
                    <a:pt x="615" y="1196"/>
                  </a:lnTo>
                  <a:lnTo>
                    <a:pt x="619" y="1186"/>
                  </a:lnTo>
                  <a:lnTo>
                    <a:pt x="624" y="1178"/>
                  </a:lnTo>
                  <a:lnTo>
                    <a:pt x="629" y="1171"/>
                  </a:lnTo>
                  <a:lnTo>
                    <a:pt x="636" y="1166"/>
                  </a:lnTo>
                  <a:lnTo>
                    <a:pt x="647" y="1162"/>
                  </a:lnTo>
                  <a:lnTo>
                    <a:pt x="661" y="1162"/>
                  </a:lnTo>
                  <a:lnTo>
                    <a:pt x="666" y="1162"/>
                  </a:lnTo>
                  <a:lnTo>
                    <a:pt x="673" y="1162"/>
                  </a:lnTo>
                  <a:lnTo>
                    <a:pt x="682" y="1164"/>
                  </a:lnTo>
                  <a:lnTo>
                    <a:pt x="689" y="1170"/>
                  </a:lnTo>
                  <a:lnTo>
                    <a:pt x="694" y="1178"/>
                  </a:lnTo>
                  <a:lnTo>
                    <a:pt x="697" y="1192"/>
                  </a:lnTo>
                  <a:lnTo>
                    <a:pt x="695" y="1200"/>
                  </a:lnTo>
                  <a:lnTo>
                    <a:pt x="693" y="1215"/>
                  </a:lnTo>
                  <a:lnTo>
                    <a:pt x="686" y="1235"/>
                  </a:lnTo>
                  <a:lnTo>
                    <a:pt x="677" y="1258"/>
                  </a:lnTo>
                  <a:lnTo>
                    <a:pt x="666" y="1285"/>
                  </a:lnTo>
                  <a:lnTo>
                    <a:pt x="653" y="1315"/>
                  </a:lnTo>
                  <a:lnTo>
                    <a:pt x="636" y="1345"/>
                  </a:lnTo>
                  <a:lnTo>
                    <a:pt x="618" y="1376"/>
                  </a:lnTo>
                  <a:lnTo>
                    <a:pt x="596" y="1406"/>
                  </a:lnTo>
                  <a:lnTo>
                    <a:pt x="571" y="1437"/>
                  </a:lnTo>
                  <a:lnTo>
                    <a:pt x="545" y="1463"/>
                  </a:lnTo>
                  <a:lnTo>
                    <a:pt x="514" y="1488"/>
                  </a:lnTo>
                  <a:lnTo>
                    <a:pt x="481" y="1508"/>
                  </a:lnTo>
                  <a:lnTo>
                    <a:pt x="447" y="1524"/>
                  </a:lnTo>
                  <a:lnTo>
                    <a:pt x="408" y="1533"/>
                  </a:lnTo>
                  <a:lnTo>
                    <a:pt x="366" y="1538"/>
                  </a:lnTo>
                  <a:lnTo>
                    <a:pt x="325" y="1535"/>
                  </a:lnTo>
                  <a:lnTo>
                    <a:pt x="288" y="1525"/>
                  </a:lnTo>
                  <a:lnTo>
                    <a:pt x="253" y="1511"/>
                  </a:lnTo>
                  <a:lnTo>
                    <a:pt x="223" y="1492"/>
                  </a:lnTo>
                  <a:lnTo>
                    <a:pt x="196" y="1468"/>
                  </a:lnTo>
                  <a:lnTo>
                    <a:pt x="176" y="1442"/>
                  </a:lnTo>
                  <a:lnTo>
                    <a:pt x="161" y="1412"/>
                  </a:lnTo>
                  <a:lnTo>
                    <a:pt x="151" y="1379"/>
                  </a:lnTo>
                  <a:lnTo>
                    <a:pt x="147" y="1344"/>
                  </a:lnTo>
                  <a:lnTo>
                    <a:pt x="151" y="1309"/>
                  </a:lnTo>
                  <a:lnTo>
                    <a:pt x="158" y="1278"/>
                  </a:lnTo>
                  <a:lnTo>
                    <a:pt x="167" y="1247"/>
                  </a:lnTo>
                  <a:lnTo>
                    <a:pt x="167" y="1247"/>
                  </a:lnTo>
                  <a:lnTo>
                    <a:pt x="310" y="881"/>
                  </a:lnTo>
                  <a:lnTo>
                    <a:pt x="326" y="841"/>
                  </a:lnTo>
                  <a:lnTo>
                    <a:pt x="342" y="808"/>
                  </a:lnTo>
                  <a:lnTo>
                    <a:pt x="353" y="779"/>
                  </a:lnTo>
                  <a:lnTo>
                    <a:pt x="361" y="754"/>
                  </a:lnTo>
                  <a:lnTo>
                    <a:pt x="369" y="732"/>
                  </a:lnTo>
                  <a:lnTo>
                    <a:pt x="373" y="714"/>
                  </a:lnTo>
                  <a:lnTo>
                    <a:pt x="378" y="697"/>
                  </a:lnTo>
                  <a:lnTo>
                    <a:pt x="380" y="682"/>
                  </a:lnTo>
                  <a:lnTo>
                    <a:pt x="382" y="667"/>
                  </a:lnTo>
                  <a:lnTo>
                    <a:pt x="382" y="651"/>
                  </a:lnTo>
                  <a:lnTo>
                    <a:pt x="380" y="624"/>
                  </a:lnTo>
                  <a:lnTo>
                    <a:pt x="375" y="603"/>
                  </a:lnTo>
                  <a:lnTo>
                    <a:pt x="366" y="588"/>
                  </a:lnTo>
                  <a:lnTo>
                    <a:pt x="355" y="578"/>
                  </a:lnTo>
                  <a:lnTo>
                    <a:pt x="342" y="571"/>
                  </a:lnTo>
                  <a:lnTo>
                    <a:pt x="325" y="570"/>
                  </a:lnTo>
                  <a:lnTo>
                    <a:pt x="299" y="573"/>
                  </a:lnTo>
                  <a:lnTo>
                    <a:pt x="272" y="580"/>
                  </a:lnTo>
                  <a:lnTo>
                    <a:pt x="246" y="593"/>
                  </a:lnTo>
                  <a:lnTo>
                    <a:pt x="220" y="611"/>
                  </a:lnTo>
                  <a:lnTo>
                    <a:pt x="194" y="636"/>
                  </a:lnTo>
                  <a:lnTo>
                    <a:pt x="169" y="665"/>
                  </a:lnTo>
                  <a:lnTo>
                    <a:pt x="144" y="703"/>
                  </a:lnTo>
                  <a:lnTo>
                    <a:pt x="122" y="745"/>
                  </a:lnTo>
                  <a:lnTo>
                    <a:pt x="101" y="794"/>
                  </a:lnTo>
                  <a:lnTo>
                    <a:pt x="82" y="851"/>
                  </a:lnTo>
                  <a:lnTo>
                    <a:pt x="78" y="864"/>
                  </a:lnTo>
                  <a:lnTo>
                    <a:pt x="73" y="874"/>
                  </a:lnTo>
                  <a:lnTo>
                    <a:pt x="67" y="881"/>
                  </a:lnTo>
                  <a:lnTo>
                    <a:pt x="55" y="885"/>
                  </a:lnTo>
                  <a:lnTo>
                    <a:pt x="40" y="886"/>
                  </a:lnTo>
                  <a:lnTo>
                    <a:pt x="33" y="885"/>
                  </a:lnTo>
                  <a:lnTo>
                    <a:pt x="25" y="885"/>
                  </a:lnTo>
                  <a:lnTo>
                    <a:pt x="17" y="882"/>
                  </a:lnTo>
                  <a:lnTo>
                    <a:pt x="8" y="877"/>
                  </a:lnTo>
                  <a:lnTo>
                    <a:pt x="2" y="869"/>
                  </a:lnTo>
                  <a:lnTo>
                    <a:pt x="0" y="855"/>
                  </a:lnTo>
                  <a:lnTo>
                    <a:pt x="2" y="845"/>
                  </a:lnTo>
                  <a:lnTo>
                    <a:pt x="4" y="830"/>
                  </a:lnTo>
                  <a:lnTo>
                    <a:pt x="11" y="810"/>
                  </a:lnTo>
                  <a:lnTo>
                    <a:pt x="20" y="786"/>
                  </a:lnTo>
                  <a:lnTo>
                    <a:pt x="32" y="759"/>
                  </a:lnTo>
                  <a:lnTo>
                    <a:pt x="46" y="730"/>
                  </a:lnTo>
                  <a:lnTo>
                    <a:pt x="62" y="700"/>
                  </a:lnTo>
                  <a:lnTo>
                    <a:pt x="82" y="669"/>
                  </a:lnTo>
                  <a:lnTo>
                    <a:pt x="104" y="639"/>
                  </a:lnTo>
                  <a:lnTo>
                    <a:pt x="129" y="610"/>
                  </a:lnTo>
                  <a:lnTo>
                    <a:pt x="156" y="582"/>
                  </a:lnTo>
                  <a:lnTo>
                    <a:pt x="187" y="559"/>
                  </a:lnTo>
                  <a:lnTo>
                    <a:pt x="220" y="538"/>
                  </a:lnTo>
                  <a:lnTo>
                    <a:pt x="256" y="523"/>
                  </a:lnTo>
                  <a:lnTo>
                    <a:pt x="295" y="513"/>
                  </a:lnTo>
                  <a:lnTo>
                    <a:pt x="336" y="509"/>
                  </a:lnTo>
                  <a:close/>
                  <a:moveTo>
                    <a:pt x="636" y="86"/>
                  </a:moveTo>
                  <a:lnTo>
                    <a:pt x="636" y="86"/>
                  </a:lnTo>
                  <a:lnTo>
                    <a:pt x="636" y="86"/>
                  </a:lnTo>
                  <a:lnTo>
                    <a:pt x="636" y="86"/>
                  </a:lnTo>
                  <a:close/>
                  <a:moveTo>
                    <a:pt x="545" y="0"/>
                  </a:moveTo>
                  <a:lnTo>
                    <a:pt x="567" y="2"/>
                  </a:lnTo>
                  <a:lnTo>
                    <a:pt x="586" y="9"/>
                  </a:lnTo>
                  <a:lnTo>
                    <a:pt x="603" y="18"/>
                  </a:lnTo>
                  <a:lnTo>
                    <a:pt x="615" y="29"/>
                  </a:lnTo>
                  <a:lnTo>
                    <a:pt x="625" y="43"/>
                  </a:lnTo>
                  <a:lnTo>
                    <a:pt x="630" y="59"/>
                  </a:lnTo>
                  <a:lnTo>
                    <a:pt x="635" y="72"/>
                  </a:lnTo>
                  <a:lnTo>
                    <a:pt x="636" y="86"/>
                  </a:lnTo>
                  <a:lnTo>
                    <a:pt x="632" y="112"/>
                  </a:lnTo>
                  <a:lnTo>
                    <a:pt x="622" y="139"/>
                  </a:lnTo>
                  <a:lnTo>
                    <a:pt x="607" y="162"/>
                  </a:lnTo>
                  <a:lnTo>
                    <a:pt x="586" y="183"/>
                  </a:lnTo>
                  <a:lnTo>
                    <a:pt x="563" y="200"/>
                  </a:lnTo>
                  <a:lnTo>
                    <a:pt x="536" y="211"/>
                  </a:lnTo>
                  <a:lnTo>
                    <a:pt x="509" y="215"/>
                  </a:lnTo>
                  <a:lnTo>
                    <a:pt x="484" y="211"/>
                  </a:lnTo>
                  <a:lnTo>
                    <a:pt x="463" y="204"/>
                  </a:lnTo>
                  <a:lnTo>
                    <a:pt x="447" y="191"/>
                  </a:lnTo>
                  <a:lnTo>
                    <a:pt x="434" y="176"/>
                  </a:lnTo>
                  <a:lnTo>
                    <a:pt x="425" y="158"/>
                  </a:lnTo>
                  <a:lnTo>
                    <a:pt x="419" y="140"/>
                  </a:lnTo>
                  <a:lnTo>
                    <a:pt x="418" y="122"/>
                  </a:lnTo>
                  <a:lnTo>
                    <a:pt x="420" y="94"/>
                  </a:lnTo>
                  <a:lnTo>
                    <a:pt x="431" y="70"/>
                  </a:lnTo>
                  <a:lnTo>
                    <a:pt x="448" y="46"/>
                  </a:lnTo>
                  <a:lnTo>
                    <a:pt x="469" y="27"/>
                  </a:lnTo>
                  <a:lnTo>
                    <a:pt x="492" y="13"/>
                  </a:lnTo>
                  <a:lnTo>
                    <a:pt x="519" y="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3018" y="5248"/>
              <a:ext cx="147" cy="354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1" y="3"/>
                </a:cxn>
                <a:cxn ang="0">
                  <a:pos x="189" y="12"/>
                </a:cxn>
                <a:cxn ang="0">
                  <a:pos x="214" y="26"/>
                </a:cxn>
                <a:cxn ang="0">
                  <a:pos x="234" y="47"/>
                </a:cxn>
                <a:cxn ang="0">
                  <a:pos x="252" y="70"/>
                </a:cxn>
                <a:cxn ang="0">
                  <a:pos x="268" y="99"/>
                </a:cxn>
                <a:cxn ang="0">
                  <a:pos x="279" y="132"/>
                </a:cxn>
                <a:cxn ang="0">
                  <a:pos x="287" y="168"/>
                </a:cxn>
                <a:cxn ang="0">
                  <a:pos x="293" y="207"/>
                </a:cxn>
                <a:cxn ang="0">
                  <a:pos x="294" y="249"/>
                </a:cxn>
                <a:cxn ang="0">
                  <a:pos x="291" y="307"/>
                </a:cxn>
                <a:cxn ang="0">
                  <a:pos x="283" y="361"/>
                </a:cxn>
                <a:cxn ang="0">
                  <a:pos x="270" y="412"/>
                </a:cxn>
                <a:cxn ang="0">
                  <a:pos x="254" y="460"/>
                </a:cxn>
                <a:cxn ang="0">
                  <a:pos x="234" y="504"/>
                </a:cxn>
                <a:cxn ang="0">
                  <a:pos x="214" y="544"/>
                </a:cxn>
                <a:cxn ang="0">
                  <a:pos x="192" y="582"/>
                </a:cxn>
                <a:cxn ang="0">
                  <a:pos x="168" y="613"/>
                </a:cxn>
                <a:cxn ang="0">
                  <a:pos x="146" y="641"/>
                </a:cxn>
                <a:cxn ang="0">
                  <a:pos x="124" y="665"/>
                </a:cxn>
                <a:cxn ang="0">
                  <a:pos x="105" y="683"/>
                </a:cxn>
                <a:cxn ang="0">
                  <a:pos x="88" y="696"/>
                </a:cxn>
                <a:cxn ang="0">
                  <a:pos x="74" y="705"/>
                </a:cxn>
                <a:cxn ang="0">
                  <a:pos x="64" y="707"/>
                </a:cxn>
                <a:cxn ang="0">
                  <a:pos x="51" y="702"/>
                </a:cxn>
                <a:cxn ang="0">
                  <a:pos x="40" y="691"/>
                </a:cxn>
                <a:cxn ang="0">
                  <a:pos x="34" y="677"/>
                </a:cxn>
                <a:cxn ang="0">
                  <a:pos x="35" y="665"/>
                </a:cxn>
                <a:cxn ang="0">
                  <a:pos x="41" y="655"/>
                </a:cxn>
                <a:cxn ang="0">
                  <a:pos x="49" y="645"/>
                </a:cxn>
                <a:cxn ang="0">
                  <a:pos x="98" y="597"/>
                </a:cxn>
                <a:cxn ang="0">
                  <a:pos x="136" y="549"/>
                </a:cxn>
                <a:cxn ang="0">
                  <a:pos x="165" y="500"/>
                </a:cxn>
                <a:cxn ang="0">
                  <a:pos x="189" y="453"/>
                </a:cxn>
                <a:cxn ang="0">
                  <a:pos x="205" y="406"/>
                </a:cxn>
                <a:cxn ang="0">
                  <a:pos x="217" y="361"/>
                </a:cxn>
                <a:cxn ang="0">
                  <a:pos x="223" y="315"/>
                </a:cxn>
                <a:cxn ang="0">
                  <a:pos x="228" y="272"/>
                </a:cxn>
                <a:cxn ang="0">
                  <a:pos x="228" y="228"/>
                </a:cxn>
                <a:cxn ang="0">
                  <a:pos x="228" y="228"/>
                </a:cxn>
                <a:cxn ang="0">
                  <a:pos x="225" y="231"/>
                </a:cxn>
                <a:cxn ang="0">
                  <a:pos x="219" y="236"/>
                </a:cxn>
                <a:cxn ang="0">
                  <a:pos x="208" y="243"/>
                </a:cxn>
                <a:cxn ang="0">
                  <a:pos x="194" y="250"/>
                </a:cxn>
                <a:cxn ang="0">
                  <a:pos x="176" y="257"/>
                </a:cxn>
                <a:cxn ang="0">
                  <a:pos x="157" y="262"/>
                </a:cxn>
                <a:cxn ang="0">
                  <a:pos x="136" y="264"/>
                </a:cxn>
                <a:cxn ang="0">
                  <a:pos x="103" y="261"/>
                </a:cxn>
                <a:cxn ang="0">
                  <a:pos x="74" y="250"/>
                </a:cxn>
                <a:cxn ang="0">
                  <a:pos x="48" y="235"/>
                </a:cxn>
                <a:cxn ang="0">
                  <a:pos x="27" y="214"/>
                </a:cxn>
                <a:cxn ang="0">
                  <a:pos x="12" y="189"/>
                </a:cxn>
                <a:cxn ang="0">
                  <a:pos x="2" y="161"/>
                </a:cxn>
                <a:cxn ang="0">
                  <a:pos x="0" y="131"/>
                </a:cxn>
                <a:cxn ang="0">
                  <a:pos x="2" y="102"/>
                </a:cxn>
                <a:cxn ang="0">
                  <a:pos x="12" y="74"/>
                </a:cxn>
                <a:cxn ang="0">
                  <a:pos x="27" y="50"/>
                </a:cxn>
                <a:cxn ang="0">
                  <a:pos x="47" y="29"/>
                </a:cxn>
                <a:cxn ang="0">
                  <a:pos x="71" y="14"/>
                </a:cxn>
                <a:cxn ang="0">
                  <a:pos x="100" y="3"/>
                </a:cxn>
                <a:cxn ang="0">
                  <a:pos x="131" y="0"/>
                </a:cxn>
              </a:cxnLst>
              <a:rect l="0" t="0" r="r" b="b"/>
              <a:pathLst>
                <a:path w="294" h="707">
                  <a:moveTo>
                    <a:pt x="131" y="0"/>
                  </a:moveTo>
                  <a:lnTo>
                    <a:pt x="161" y="3"/>
                  </a:lnTo>
                  <a:lnTo>
                    <a:pt x="189" y="12"/>
                  </a:lnTo>
                  <a:lnTo>
                    <a:pt x="214" y="26"/>
                  </a:lnTo>
                  <a:lnTo>
                    <a:pt x="234" y="47"/>
                  </a:lnTo>
                  <a:lnTo>
                    <a:pt x="252" y="70"/>
                  </a:lnTo>
                  <a:lnTo>
                    <a:pt x="268" y="99"/>
                  </a:lnTo>
                  <a:lnTo>
                    <a:pt x="279" y="132"/>
                  </a:lnTo>
                  <a:lnTo>
                    <a:pt x="287" y="168"/>
                  </a:lnTo>
                  <a:lnTo>
                    <a:pt x="293" y="207"/>
                  </a:lnTo>
                  <a:lnTo>
                    <a:pt x="294" y="249"/>
                  </a:lnTo>
                  <a:lnTo>
                    <a:pt x="291" y="307"/>
                  </a:lnTo>
                  <a:lnTo>
                    <a:pt x="283" y="361"/>
                  </a:lnTo>
                  <a:lnTo>
                    <a:pt x="270" y="412"/>
                  </a:lnTo>
                  <a:lnTo>
                    <a:pt x="254" y="460"/>
                  </a:lnTo>
                  <a:lnTo>
                    <a:pt x="234" y="504"/>
                  </a:lnTo>
                  <a:lnTo>
                    <a:pt x="214" y="544"/>
                  </a:lnTo>
                  <a:lnTo>
                    <a:pt x="192" y="582"/>
                  </a:lnTo>
                  <a:lnTo>
                    <a:pt x="168" y="613"/>
                  </a:lnTo>
                  <a:lnTo>
                    <a:pt x="146" y="641"/>
                  </a:lnTo>
                  <a:lnTo>
                    <a:pt x="124" y="665"/>
                  </a:lnTo>
                  <a:lnTo>
                    <a:pt x="105" y="683"/>
                  </a:lnTo>
                  <a:lnTo>
                    <a:pt x="88" y="696"/>
                  </a:lnTo>
                  <a:lnTo>
                    <a:pt x="74" y="705"/>
                  </a:lnTo>
                  <a:lnTo>
                    <a:pt x="64" y="707"/>
                  </a:lnTo>
                  <a:lnTo>
                    <a:pt x="51" y="702"/>
                  </a:lnTo>
                  <a:lnTo>
                    <a:pt x="40" y="691"/>
                  </a:lnTo>
                  <a:lnTo>
                    <a:pt x="34" y="677"/>
                  </a:lnTo>
                  <a:lnTo>
                    <a:pt x="35" y="665"/>
                  </a:lnTo>
                  <a:lnTo>
                    <a:pt x="41" y="655"/>
                  </a:lnTo>
                  <a:lnTo>
                    <a:pt x="49" y="645"/>
                  </a:lnTo>
                  <a:lnTo>
                    <a:pt x="98" y="597"/>
                  </a:lnTo>
                  <a:lnTo>
                    <a:pt x="136" y="549"/>
                  </a:lnTo>
                  <a:lnTo>
                    <a:pt x="165" y="500"/>
                  </a:lnTo>
                  <a:lnTo>
                    <a:pt x="189" y="453"/>
                  </a:lnTo>
                  <a:lnTo>
                    <a:pt x="205" y="406"/>
                  </a:lnTo>
                  <a:lnTo>
                    <a:pt x="217" y="361"/>
                  </a:lnTo>
                  <a:lnTo>
                    <a:pt x="223" y="315"/>
                  </a:lnTo>
                  <a:lnTo>
                    <a:pt x="228" y="272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5" y="231"/>
                  </a:lnTo>
                  <a:lnTo>
                    <a:pt x="219" y="236"/>
                  </a:lnTo>
                  <a:lnTo>
                    <a:pt x="208" y="243"/>
                  </a:lnTo>
                  <a:lnTo>
                    <a:pt x="194" y="250"/>
                  </a:lnTo>
                  <a:lnTo>
                    <a:pt x="176" y="257"/>
                  </a:lnTo>
                  <a:lnTo>
                    <a:pt x="157" y="262"/>
                  </a:lnTo>
                  <a:lnTo>
                    <a:pt x="136" y="264"/>
                  </a:lnTo>
                  <a:lnTo>
                    <a:pt x="103" y="261"/>
                  </a:lnTo>
                  <a:lnTo>
                    <a:pt x="74" y="250"/>
                  </a:lnTo>
                  <a:lnTo>
                    <a:pt x="48" y="235"/>
                  </a:lnTo>
                  <a:lnTo>
                    <a:pt x="27" y="214"/>
                  </a:lnTo>
                  <a:lnTo>
                    <a:pt x="12" y="189"/>
                  </a:lnTo>
                  <a:lnTo>
                    <a:pt x="2" y="161"/>
                  </a:lnTo>
                  <a:lnTo>
                    <a:pt x="0" y="131"/>
                  </a:lnTo>
                  <a:lnTo>
                    <a:pt x="2" y="102"/>
                  </a:lnTo>
                  <a:lnTo>
                    <a:pt x="12" y="74"/>
                  </a:lnTo>
                  <a:lnTo>
                    <a:pt x="27" y="50"/>
                  </a:lnTo>
                  <a:lnTo>
                    <a:pt x="47" y="29"/>
                  </a:lnTo>
                  <a:lnTo>
                    <a:pt x="71" y="14"/>
                  </a:lnTo>
                  <a:lnTo>
                    <a:pt x="100" y="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7" name="Freeform 11"/>
            <p:cNvSpPr>
              <a:spLocks noEditPoints="1"/>
            </p:cNvSpPr>
            <p:nvPr/>
          </p:nvSpPr>
          <p:spPr bwMode="auto">
            <a:xfrm>
              <a:off x="3281" y="4622"/>
              <a:ext cx="504" cy="993"/>
            </a:xfrm>
            <a:custGeom>
              <a:avLst/>
              <a:gdLst/>
              <a:ahLst/>
              <a:cxnLst>
                <a:cxn ang="0">
                  <a:pos x="763" y="522"/>
                </a:cxn>
                <a:cxn ang="0">
                  <a:pos x="864" y="581"/>
                </a:cxn>
                <a:cxn ang="0">
                  <a:pos x="917" y="682"/>
                </a:cxn>
                <a:cxn ang="0">
                  <a:pos x="918" y="768"/>
                </a:cxn>
                <a:cxn ang="0">
                  <a:pos x="702" y="1625"/>
                </a:cxn>
                <a:cxn ang="0">
                  <a:pos x="639" y="1770"/>
                </a:cxn>
                <a:cxn ang="0">
                  <a:pos x="545" y="1872"/>
                </a:cxn>
                <a:cxn ang="0">
                  <a:pos x="434" y="1938"/>
                </a:cxn>
                <a:cxn ang="0">
                  <a:pos x="324" y="1974"/>
                </a:cxn>
                <a:cxn ang="0">
                  <a:pos x="228" y="1985"/>
                </a:cxn>
                <a:cxn ang="0">
                  <a:pos x="108" y="1967"/>
                </a:cxn>
                <a:cxn ang="0">
                  <a:pos x="29" y="1916"/>
                </a:cxn>
                <a:cxn ang="0">
                  <a:pos x="0" y="1837"/>
                </a:cxn>
                <a:cxn ang="0">
                  <a:pos x="29" y="1756"/>
                </a:cxn>
                <a:cxn ang="0">
                  <a:pos x="102" y="1709"/>
                </a:cxn>
                <a:cxn ang="0">
                  <a:pos x="169" y="1713"/>
                </a:cxn>
                <a:cxn ang="0">
                  <a:pos x="209" y="1750"/>
                </a:cxn>
                <a:cxn ang="0">
                  <a:pos x="217" y="1807"/>
                </a:cxn>
                <a:cxn ang="0">
                  <a:pos x="198" y="1860"/>
                </a:cxn>
                <a:cxn ang="0">
                  <a:pos x="143" y="1904"/>
                </a:cxn>
                <a:cxn ang="0">
                  <a:pos x="224" y="1919"/>
                </a:cxn>
                <a:cxn ang="0">
                  <a:pos x="353" y="1879"/>
                </a:cxn>
                <a:cxn ang="0">
                  <a:pos x="458" y="1775"/>
                </a:cxn>
                <a:cxn ang="0">
                  <a:pos x="518" y="1629"/>
                </a:cxn>
                <a:cxn ang="0">
                  <a:pos x="744" y="740"/>
                </a:cxn>
                <a:cxn ang="0">
                  <a:pos x="748" y="682"/>
                </a:cxn>
                <a:cxn ang="0">
                  <a:pos x="735" y="609"/>
                </a:cxn>
                <a:cxn ang="0">
                  <a:pos x="694" y="573"/>
                </a:cxn>
                <a:cxn ang="0">
                  <a:pos x="592" y="587"/>
                </a:cxn>
                <a:cxn ang="0">
                  <a:pos x="485" y="658"/>
                </a:cxn>
                <a:cxn ang="0">
                  <a:pos x="401" y="766"/>
                </a:cxn>
                <a:cxn ang="0">
                  <a:pos x="353" y="863"/>
                </a:cxn>
                <a:cxn ang="0">
                  <a:pos x="329" y="885"/>
                </a:cxn>
                <a:cxn ang="0">
                  <a:pos x="300" y="885"/>
                </a:cxn>
                <a:cxn ang="0">
                  <a:pos x="277" y="869"/>
                </a:cxn>
                <a:cxn ang="0">
                  <a:pos x="282" y="831"/>
                </a:cxn>
                <a:cxn ang="0">
                  <a:pos x="317" y="762"/>
                </a:cxn>
                <a:cxn ang="0">
                  <a:pos x="380" y="671"/>
                </a:cxn>
                <a:cxn ang="0">
                  <a:pos x="470" y="584"/>
                </a:cxn>
                <a:cxn ang="0">
                  <a:pos x="586" y="523"/>
                </a:cxn>
                <a:cxn ang="0">
                  <a:pos x="917" y="0"/>
                </a:cxn>
                <a:cxn ang="0">
                  <a:pos x="977" y="21"/>
                </a:cxn>
                <a:cxn ang="0">
                  <a:pos x="1006" y="70"/>
                </a:cxn>
                <a:cxn ang="0">
                  <a:pos x="1004" y="115"/>
                </a:cxn>
                <a:cxn ang="0">
                  <a:pos x="957" y="184"/>
                </a:cxn>
                <a:cxn ang="0">
                  <a:pos x="881" y="215"/>
                </a:cxn>
                <a:cxn ang="0">
                  <a:pos x="823" y="195"/>
                </a:cxn>
                <a:cxn ang="0">
                  <a:pos x="794" y="154"/>
                </a:cxn>
                <a:cxn ang="0">
                  <a:pos x="792" y="96"/>
                </a:cxn>
                <a:cxn ang="0">
                  <a:pos x="838" y="29"/>
                </a:cxn>
                <a:cxn ang="0">
                  <a:pos x="917" y="0"/>
                </a:cxn>
              </a:cxnLst>
              <a:rect l="0" t="0" r="r" b="b"/>
              <a:pathLst>
                <a:path w="1008" h="1985">
                  <a:moveTo>
                    <a:pt x="676" y="509"/>
                  </a:moveTo>
                  <a:lnTo>
                    <a:pt x="722" y="512"/>
                  </a:lnTo>
                  <a:lnTo>
                    <a:pt x="763" y="522"/>
                  </a:lnTo>
                  <a:lnTo>
                    <a:pt x="802" y="537"/>
                  </a:lnTo>
                  <a:lnTo>
                    <a:pt x="835" y="556"/>
                  </a:lnTo>
                  <a:lnTo>
                    <a:pt x="864" y="581"/>
                  </a:lnTo>
                  <a:lnTo>
                    <a:pt x="889" y="611"/>
                  </a:lnTo>
                  <a:lnTo>
                    <a:pt x="906" y="645"/>
                  </a:lnTo>
                  <a:lnTo>
                    <a:pt x="917" y="682"/>
                  </a:lnTo>
                  <a:lnTo>
                    <a:pt x="921" y="723"/>
                  </a:lnTo>
                  <a:lnTo>
                    <a:pt x="921" y="747"/>
                  </a:lnTo>
                  <a:lnTo>
                    <a:pt x="918" y="768"/>
                  </a:lnTo>
                  <a:lnTo>
                    <a:pt x="915" y="786"/>
                  </a:lnTo>
                  <a:lnTo>
                    <a:pt x="911" y="805"/>
                  </a:lnTo>
                  <a:lnTo>
                    <a:pt x="702" y="1625"/>
                  </a:lnTo>
                  <a:lnTo>
                    <a:pt x="686" y="1677"/>
                  </a:lnTo>
                  <a:lnTo>
                    <a:pt x="664" y="1725"/>
                  </a:lnTo>
                  <a:lnTo>
                    <a:pt x="639" y="1770"/>
                  </a:lnTo>
                  <a:lnTo>
                    <a:pt x="610" y="1808"/>
                  </a:lnTo>
                  <a:lnTo>
                    <a:pt x="578" y="1842"/>
                  </a:lnTo>
                  <a:lnTo>
                    <a:pt x="545" y="1872"/>
                  </a:lnTo>
                  <a:lnTo>
                    <a:pt x="509" y="1898"/>
                  </a:lnTo>
                  <a:lnTo>
                    <a:pt x="471" y="1920"/>
                  </a:lnTo>
                  <a:lnTo>
                    <a:pt x="434" y="1938"/>
                  </a:lnTo>
                  <a:lnTo>
                    <a:pt x="397" y="1954"/>
                  </a:lnTo>
                  <a:lnTo>
                    <a:pt x="360" y="1966"/>
                  </a:lnTo>
                  <a:lnTo>
                    <a:pt x="324" y="1974"/>
                  </a:lnTo>
                  <a:lnTo>
                    <a:pt x="290" y="1981"/>
                  </a:lnTo>
                  <a:lnTo>
                    <a:pt x="257" y="1984"/>
                  </a:lnTo>
                  <a:lnTo>
                    <a:pt x="228" y="1985"/>
                  </a:lnTo>
                  <a:lnTo>
                    <a:pt x="185" y="1984"/>
                  </a:lnTo>
                  <a:lnTo>
                    <a:pt x="144" y="1977"/>
                  </a:lnTo>
                  <a:lnTo>
                    <a:pt x="108" y="1967"/>
                  </a:lnTo>
                  <a:lnTo>
                    <a:pt x="76" y="1954"/>
                  </a:lnTo>
                  <a:lnTo>
                    <a:pt x="50" y="1937"/>
                  </a:lnTo>
                  <a:lnTo>
                    <a:pt x="29" y="1916"/>
                  </a:lnTo>
                  <a:lnTo>
                    <a:pt x="13" y="1894"/>
                  </a:lnTo>
                  <a:lnTo>
                    <a:pt x="3" y="1866"/>
                  </a:lnTo>
                  <a:lnTo>
                    <a:pt x="0" y="1837"/>
                  </a:lnTo>
                  <a:lnTo>
                    <a:pt x="3" y="1808"/>
                  </a:lnTo>
                  <a:lnTo>
                    <a:pt x="14" y="1781"/>
                  </a:lnTo>
                  <a:lnTo>
                    <a:pt x="29" y="1756"/>
                  </a:lnTo>
                  <a:lnTo>
                    <a:pt x="50" y="1735"/>
                  </a:lnTo>
                  <a:lnTo>
                    <a:pt x="75" y="1720"/>
                  </a:lnTo>
                  <a:lnTo>
                    <a:pt x="102" y="1709"/>
                  </a:lnTo>
                  <a:lnTo>
                    <a:pt x="131" y="1706"/>
                  </a:lnTo>
                  <a:lnTo>
                    <a:pt x="151" y="1708"/>
                  </a:lnTo>
                  <a:lnTo>
                    <a:pt x="169" y="1713"/>
                  </a:lnTo>
                  <a:lnTo>
                    <a:pt x="185" y="1721"/>
                  </a:lnTo>
                  <a:lnTo>
                    <a:pt x="199" y="1735"/>
                  </a:lnTo>
                  <a:lnTo>
                    <a:pt x="209" y="1750"/>
                  </a:lnTo>
                  <a:lnTo>
                    <a:pt x="216" y="1770"/>
                  </a:lnTo>
                  <a:lnTo>
                    <a:pt x="219" y="1792"/>
                  </a:lnTo>
                  <a:lnTo>
                    <a:pt x="217" y="1807"/>
                  </a:lnTo>
                  <a:lnTo>
                    <a:pt x="214" y="1824"/>
                  </a:lnTo>
                  <a:lnTo>
                    <a:pt x="207" y="1842"/>
                  </a:lnTo>
                  <a:lnTo>
                    <a:pt x="198" y="1860"/>
                  </a:lnTo>
                  <a:lnTo>
                    <a:pt x="184" y="1876"/>
                  </a:lnTo>
                  <a:lnTo>
                    <a:pt x="166" y="1891"/>
                  </a:lnTo>
                  <a:lnTo>
                    <a:pt x="143" y="1904"/>
                  </a:lnTo>
                  <a:lnTo>
                    <a:pt x="167" y="1912"/>
                  </a:lnTo>
                  <a:lnTo>
                    <a:pt x="195" y="1918"/>
                  </a:lnTo>
                  <a:lnTo>
                    <a:pt x="224" y="1919"/>
                  </a:lnTo>
                  <a:lnTo>
                    <a:pt x="268" y="1915"/>
                  </a:lnTo>
                  <a:lnTo>
                    <a:pt x="313" y="1901"/>
                  </a:lnTo>
                  <a:lnTo>
                    <a:pt x="353" y="1879"/>
                  </a:lnTo>
                  <a:lnTo>
                    <a:pt x="391" y="1850"/>
                  </a:lnTo>
                  <a:lnTo>
                    <a:pt x="426" y="1815"/>
                  </a:lnTo>
                  <a:lnTo>
                    <a:pt x="458" y="1775"/>
                  </a:lnTo>
                  <a:lnTo>
                    <a:pt x="483" y="1730"/>
                  </a:lnTo>
                  <a:lnTo>
                    <a:pt x="505" y="1681"/>
                  </a:lnTo>
                  <a:lnTo>
                    <a:pt x="518" y="1629"/>
                  </a:lnTo>
                  <a:lnTo>
                    <a:pt x="518" y="1629"/>
                  </a:lnTo>
                  <a:lnTo>
                    <a:pt x="742" y="754"/>
                  </a:lnTo>
                  <a:lnTo>
                    <a:pt x="744" y="740"/>
                  </a:lnTo>
                  <a:lnTo>
                    <a:pt x="745" y="722"/>
                  </a:lnTo>
                  <a:lnTo>
                    <a:pt x="748" y="703"/>
                  </a:lnTo>
                  <a:lnTo>
                    <a:pt x="748" y="682"/>
                  </a:lnTo>
                  <a:lnTo>
                    <a:pt x="747" y="654"/>
                  </a:lnTo>
                  <a:lnTo>
                    <a:pt x="742" y="629"/>
                  </a:lnTo>
                  <a:lnTo>
                    <a:pt x="735" y="609"/>
                  </a:lnTo>
                  <a:lnTo>
                    <a:pt x="726" y="592"/>
                  </a:lnTo>
                  <a:lnTo>
                    <a:pt x="711" y="580"/>
                  </a:lnTo>
                  <a:lnTo>
                    <a:pt x="694" y="573"/>
                  </a:lnTo>
                  <a:lnTo>
                    <a:pt x="672" y="570"/>
                  </a:lnTo>
                  <a:lnTo>
                    <a:pt x="630" y="574"/>
                  </a:lnTo>
                  <a:lnTo>
                    <a:pt x="592" y="587"/>
                  </a:lnTo>
                  <a:lnTo>
                    <a:pt x="554" y="604"/>
                  </a:lnTo>
                  <a:lnTo>
                    <a:pt x="518" y="629"/>
                  </a:lnTo>
                  <a:lnTo>
                    <a:pt x="485" y="658"/>
                  </a:lnTo>
                  <a:lnTo>
                    <a:pt x="455" y="692"/>
                  </a:lnTo>
                  <a:lnTo>
                    <a:pt x="427" y="728"/>
                  </a:lnTo>
                  <a:lnTo>
                    <a:pt x="401" y="766"/>
                  </a:lnTo>
                  <a:lnTo>
                    <a:pt x="380" y="805"/>
                  </a:lnTo>
                  <a:lnTo>
                    <a:pt x="361" y="845"/>
                  </a:lnTo>
                  <a:lnTo>
                    <a:pt x="353" y="863"/>
                  </a:lnTo>
                  <a:lnTo>
                    <a:pt x="346" y="875"/>
                  </a:lnTo>
                  <a:lnTo>
                    <a:pt x="337" y="882"/>
                  </a:lnTo>
                  <a:lnTo>
                    <a:pt x="329" y="885"/>
                  </a:lnTo>
                  <a:lnTo>
                    <a:pt x="315" y="886"/>
                  </a:lnTo>
                  <a:lnTo>
                    <a:pt x="308" y="885"/>
                  </a:lnTo>
                  <a:lnTo>
                    <a:pt x="300" y="885"/>
                  </a:lnTo>
                  <a:lnTo>
                    <a:pt x="292" y="882"/>
                  </a:lnTo>
                  <a:lnTo>
                    <a:pt x="284" y="877"/>
                  </a:lnTo>
                  <a:lnTo>
                    <a:pt x="277" y="869"/>
                  </a:lnTo>
                  <a:lnTo>
                    <a:pt x="275" y="855"/>
                  </a:lnTo>
                  <a:lnTo>
                    <a:pt x="277" y="846"/>
                  </a:lnTo>
                  <a:lnTo>
                    <a:pt x="282" y="831"/>
                  </a:lnTo>
                  <a:lnTo>
                    <a:pt x="290" y="812"/>
                  </a:lnTo>
                  <a:lnTo>
                    <a:pt x="301" y="788"/>
                  </a:lnTo>
                  <a:lnTo>
                    <a:pt x="317" y="762"/>
                  </a:lnTo>
                  <a:lnTo>
                    <a:pt x="335" y="733"/>
                  </a:lnTo>
                  <a:lnTo>
                    <a:pt x="355" y="703"/>
                  </a:lnTo>
                  <a:lnTo>
                    <a:pt x="380" y="671"/>
                  </a:lnTo>
                  <a:lnTo>
                    <a:pt x="408" y="640"/>
                  </a:lnTo>
                  <a:lnTo>
                    <a:pt x="438" y="611"/>
                  </a:lnTo>
                  <a:lnTo>
                    <a:pt x="470" y="584"/>
                  </a:lnTo>
                  <a:lnTo>
                    <a:pt x="506" y="559"/>
                  </a:lnTo>
                  <a:lnTo>
                    <a:pt x="545" y="538"/>
                  </a:lnTo>
                  <a:lnTo>
                    <a:pt x="586" y="523"/>
                  </a:lnTo>
                  <a:lnTo>
                    <a:pt x="630" y="513"/>
                  </a:lnTo>
                  <a:lnTo>
                    <a:pt x="676" y="509"/>
                  </a:lnTo>
                  <a:close/>
                  <a:moveTo>
                    <a:pt x="917" y="0"/>
                  </a:moveTo>
                  <a:lnTo>
                    <a:pt x="940" y="3"/>
                  </a:lnTo>
                  <a:lnTo>
                    <a:pt x="961" y="10"/>
                  </a:lnTo>
                  <a:lnTo>
                    <a:pt x="977" y="21"/>
                  </a:lnTo>
                  <a:lnTo>
                    <a:pt x="991" y="35"/>
                  </a:lnTo>
                  <a:lnTo>
                    <a:pt x="1001" y="52"/>
                  </a:lnTo>
                  <a:lnTo>
                    <a:pt x="1006" y="70"/>
                  </a:lnTo>
                  <a:lnTo>
                    <a:pt x="1008" y="86"/>
                  </a:lnTo>
                  <a:lnTo>
                    <a:pt x="1008" y="86"/>
                  </a:lnTo>
                  <a:lnTo>
                    <a:pt x="1004" y="115"/>
                  </a:lnTo>
                  <a:lnTo>
                    <a:pt x="993" y="141"/>
                  </a:lnTo>
                  <a:lnTo>
                    <a:pt x="977" y="165"/>
                  </a:lnTo>
                  <a:lnTo>
                    <a:pt x="957" y="184"/>
                  </a:lnTo>
                  <a:lnTo>
                    <a:pt x="932" y="201"/>
                  </a:lnTo>
                  <a:lnTo>
                    <a:pt x="907" y="211"/>
                  </a:lnTo>
                  <a:lnTo>
                    <a:pt x="881" y="215"/>
                  </a:lnTo>
                  <a:lnTo>
                    <a:pt x="857" y="212"/>
                  </a:lnTo>
                  <a:lnTo>
                    <a:pt x="838" y="205"/>
                  </a:lnTo>
                  <a:lnTo>
                    <a:pt x="823" y="195"/>
                  </a:lnTo>
                  <a:lnTo>
                    <a:pt x="810" y="183"/>
                  </a:lnTo>
                  <a:lnTo>
                    <a:pt x="800" y="169"/>
                  </a:lnTo>
                  <a:lnTo>
                    <a:pt x="794" y="154"/>
                  </a:lnTo>
                  <a:lnTo>
                    <a:pt x="789" y="137"/>
                  </a:lnTo>
                  <a:lnTo>
                    <a:pt x="789" y="122"/>
                  </a:lnTo>
                  <a:lnTo>
                    <a:pt x="792" y="96"/>
                  </a:lnTo>
                  <a:lnTo>
                    <a:pt x="802" y="71"/>
                  </a:lnTo>
                  <a:lnTo>
                    <a:pt x="818" y="49"/>
                  </a:lnTo>
                  <a:lnTo>
                    <a:pt x="838" y="29"/>
                  </a:lnTo>
                  <a:lnTo>
                    <a:pt x="861" y="14"/>
                  </a:lnTo>
                  <a:lnTo>
                    <a:pt x="888" y="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990600" y="838200"/>
            <a:ext cx="558910" cy="495300"/>
            <a:chOff x="1658" y="669"/>
            <a:chExt cx="2223" cy="1970"/>
          </a:xfrm>
        </p:grpSpPr>
        <p:sp>
          <p:nvSpPr>
            <p:cNvPr id="9232" name="Freeform 16"/>
            <p:cNvSpPr>
              <a:spLocks noEditPoints="1"/>
            </p:cNvSpPr>
            <p:nvPr/>
          </p:nvSpPr>
          <p:spPr bwMode="auto">
            <a:xfrm>
              <a:off x="1658" y="833"/>
              <a:ext cx="850" cy="1453"/>
            </a:xfrm>
            <a:custGeom>
              <a:avLst/>
              <a:gdLst/>
              <a:ahLst/>
              <a:cxnLst>
                <a:cxn ang="0">
                  <a:pos x="797" y="2204"/>
                </a:cxn>
                <a:cxn ang="0">
                  <a:pos x="1062" y="2103"/>
                </a:cxn>
                <a:cxn ang="0">
                  <a:pos x="1266" y="1925"/>
                </a:cxn>
                <a:cxn ang="0">
                  <a:pos x="1405" y="1698"/>
                </a:cxn>
                <a:cxn ang="0">
                  <a:pos x="1477" y="1451"/>
                </a:cxn>
                <a:cxn ang="0">
                  <a:pos x="1474" y="1215"/>
                </a:cxn>
                <a:cxn ang="0">
                  <a:pos x="1394" y="1038"/>
                </a:cxn>
                <a:cxn ang="0">
                  <a:pos x="1249" y="926"/>
                </a:cxn>
                <a:cxn ang="0">
                  <a:pos x="1058" y="880"/>
                </a:cxn>
                <a:cxn ang="0">
                  <a:pos x="897" y="891"/>
                </a:cxn>
                <a:cxn ang="0">
                  <a:pos x="634" y="992"/>
                </a:cxn>
                <a:cxn ang="0">
                  <a:pos x="432" y="1169"/>
                </a:cxn>
                <a:cxn ang="0">
                  <a:pos x="293" y="1394"/>
                </a:cxn>
                <a:cxn ang="0">
                  <a:pos x="222" y="1642"/>
                </a:cxn>
                <a:cxn ang="0">
                  <a:pos x="223" y="1877"/>
                </a:cxn>
                <a:cxn ang="0">
                  <a:pos x="295" y="2047"/>
                </a:cxn>
                <a:cxn ang="0">
                  <a:pos x="418" y="2153"/>
                </a:cxn>
                <a:cxn ang="0">
                  <a:pos x="565" y="2206"/>
                </a:cxn>
                <a:cxn ang="0">
                  <a:pos x="1231" y="0"/>
                </a:cxn>
                <a:cxn ang="0">
                  <a:pos x="1264" y="18"/>
                </a:cxn>
                <a:cxn ang="0">
                  <a:pos x="1266" y="37"/>
                </a:cxn>
                <a:cxn ang="0">
                  <a:pos x="1256" y="76"/>
                </a:cxn>
                <a:cxn ang="0">
                  <a:pos x="1217" y="830"/>
                </a:cxn>
                <a:cxn ang="0">
                  <a:pos x="1438" y="920"/>
                </a:cxn>
                <a:cxn ang="0">
                  <a:pos x="1588" y="1057"/>
                </a:cxn>
                <a:cxn ang="0">
                  <a:pos x="1672" y="1221"/>
                </a:cxn>
                <a:cxn ang="0">
                  <a:pos x="1700" y="1394"/>
                </a:cxn>
                <a:cxn ang="0">
                  <a:pos x="1626" y="1697"/>
                </a:cxn>
                <a:cxn ang="0">
                  <a:pos x="1432" y="1966"/>
                </a:cxn>
                <a:cxn ang="0">
                  <a:pos x="1144" y="2171"/>
                </a:cxn>
                <a:cxn ang="0">
                  <a:pos x="798" y="2277"/>
                </a:cxn>
                <a:cxn ang="0">
                  <a:pos x="576" y="2803"/>
                </a:cxn>
                <a:cxn ang="0">
                  <a:pos x="555" y="2880"/>
                </a:cxn>
                <a:cxn ang="0">
                  <a:pos x="529" y="2906"/>
                </a:cxn>
                <a:cxn ang="0">
                  <a:pos x="490" y="2902"/>
                </a:cxn>
                <a:cxn ang="0">
                  <a:pos x="479" y="2864"/>
                </a:cxn>
                <a:cxn ang="0">
                  <a:pos x="503" y="2764"/>
                </a:cxn>
                <a:cxn ang="0">
                  <a:pos x="550" y="2586"/>
                </a:cxn>
                <a:cxn ang="0">
                  <a:pos x="544" y="2277"/>
                </a:cxn>
                <a:cxn ang="0">
                  <a:pos x="284" y="2190"/>
                </a:cxn>
                <a:cxn ang="0">
                  <a:pos x="105" y="2030"/>
                </a:cxn>
                <a:cxn ang="0">
                  <a:pos x="11" y="1819"/>
                </a:cxn>
                <a:cxn ang="0">
                  <a:pos x="19" y="1545"/>
                </a:cxn>
                <a:cxn ang="0">
                  <a:pos x="158" y="1253"/>
                </a:cxn>
                <a:cxn ang="0">
                  <a:pos x="406" y="1014"/>
                </a:cxn>
                <a:cxn ang="0">
                  <a:pos x="725" y="855"/>
                </a:cxn>
                <a:cxn ang="0">
                  <a:pos x="1180" y="60"/>
                </a:cxn>
                <a:cxn ang="0">
                  <a:pos x="1205" y="4"/>
                </a:cxn>
              </a:cxnLst>
              <a:rect l="0" t="0" r="r" b="b"/>
              <a:pathLst>
                <a:path w="1700" h="2906">
                  <a:moveTo>
                    <a:pt x="1058" y="880"/>
                  </a:moveTo>
                  <a:lnTo>
                    <a:pt x="1058" y="880"/>
                  </a:lnTo>
                  <a:lnTo>
                    <a:pt x="722" y="2214"/>
                  </a:lnTo>
                  <a:lnTo>
                    <a:pt x="797" y="2204"/>
                  </a:lnTo>
                  <a:lnTo>
                    <a:pt x="869" y="2188"/>
                  </a:lnTo>
                  <a:lnTo>
                    <a:pt x="937" y="2166"/>
                  </a:lnTo>
                  <a:lnTo>
                    <a:pt x="1002" y="2137"/>
                  </a:lnTo>
                  <a:lnTo>
                    <a:pt x="1062" y="2103"/>
                  </a:lnTo>
                  <a:lnTo>
                    <a:pt x="1119" y="2065"/>
                  </a:lnTo>
                  <a:lnTo>
                    <a:pt x="1172" y="2022"/>
                  </a:lnTo>
                  <a:lnTo>
                    <a:pt x="1221" y="1976"/>
                  </a:lnTo>
                  <a:lnTo>
                    <a:pt x="1266" y="1925"/>
                  </a:lnTo>
                  <a:lnTo>
                    <a:pt x="1307" y="1872"/>
                  </a:lnTo>
                  <a:lnTo>
                    <a:pt x="1344" y="1816"/>
                  </a:lnTo>
                  <a:lnTo>
                    <a:pt x="1376" y="1758"/>
                  </a:lnTo>
                  <a:lnTo>
                    <a:pt x="1405" y="1698"/>
                  </a:lnTo>
                  <a:lnTo>
                    <a:pt x="1430" y="1638"/>
                  </a:lnTo>
                  <a:lnTo>
                    <a:pt x="1449" y="1575"/>
                  </a:lnTo>
                  <a:lnTo>
                    <a:pt x="1466" y="1513"/>
                  </a:lnTo>
                  <a:lnTo>
                    <a:pt x="1477" y="1451"/>
                  </a:lnTo>
                  <a:lnTo>
                    <a:pt x="1484" y="1389"/>
                  </a:lnTo>
                  <a:lnTo>
                    <a:pt x="1485" y="1328"/>
                  </a:lnTo>
                  <a:lnTo>
                    <a:pt x="1483" y="1270"/>
                  </a:lnTo>
                  <a:lnTo>
                    <a:pt x="1474" y="1215"/>
                  </a:lnTo>
                  <a:lnTo>
                    <a:pt x="1462" y="1163"/>
                  </a:lnTo>
                  <a:lnTo>
                    <a:pt x="1444" y="1118"/>
                  </a:lnTo>
                  <a:lnTo>
                    <a:pt x="1420" y="1075"/>
                  </a:lnTo>
                  <a:lnTo>
                    <a:pt x="1394" y="1038"/>
                  </a:lnTo>
                  <a:lnTo>
                    <a:pt x="1364" y="1003"/>
                  </a:lnTo>
                  <a:lnTo>
                    <a:pt x="1329" y="973"/>
                  </a:lnTo>
                  <a:lnTo>
                    <a:pt x="1291" y="948"/>
                  </a:lnTo>
                  <a:lnTo>
                    <a:pt x="1249" y="926"/>
                  </a:lnTo>
                  <a:lnTo>
                    <a:pt x="1205" y="908"/>
                  </a:lnTo>
                  <a:lnTo>
                    <a:pt x="1159" y="895"/>
                  </a:lnTo>
                  <a:lnTo>
                    <a:pt x="1109" y="886"/>
                  </a:lnTo>
                  <a:lnTo>
                    <a:pt x="1058" y="880"/>
                  </a:lnTo>
                  <a:lnTo>
                    <a:pt x="1058" y="880"/>
                  </a:lnTo>
                  <a:lnTo>
                    <a:pt x="1058" y="880"/>
                  </a:lnTo>
                  <a:close/>
                  <a:moveTo>
                    <a:pt x="971" y="880"/>
                  </a:moveTo>
                  <a:lnTo>
                    <a:pt x="897" y="891"/>
                  </a:lnTo>
                  <a:lnTo>
                    <a:pt x="826" y="908"/>
                  </a:lnTo>
                  <a:lnTo>
                    <a:pt x="758" y="931"/>
                  </a:lnTo>
                  <a:lnTo>
                    <a:pt x="695" y="959"/>
                  </a:lnTo>
                  <a:lnTo>
                    <a:pt x="634" y="992"/>
                  </a:lnTo>
                  <a:lnTo>
                    <a:pt x="577" y="1031"/>
                  </a:lnTo>
                  <a:lnTo>
                    <a:pt x="525" y="1074"/>
                  </a:lnTo>
                  <a:lnTo>
                    <a:pt x="476" y="1119"/>
                  </a:lnTo>
                  <a:lnTo>
                    <a:pt x="432" y="1169"/>
                  </a:lnTo>
                  <a:lnTo>
                    <a:pt x="391" y="1221"/>
                  </a:lnTo>
                  <a:lnTo>
                    <a:pt x="355" y="1278"/>
                  </a:lnTo>
                  <a:lnTo>
                    <a:pt x="322" y="1335"/>
                  </a:lnTo>
                  <a:lnTo>
                    <a:pt x="293" y="1394"/>
                  </a:lnTo>
                  <a:lnTo>
                    <a:pt x="269" y="1455"/>
                  </a:lnTo>
                  <a:lnTo>
                    <a:pt x="248" y="1517"/>
                  </a:lnTo>
                  <a:lnTo>
                    <a:pt x="233" y="1579"/>
                  </a:lnTo>
                  <a:lnTo>
                    <a:pt x="222" y="1642"/>
                  </a:lnTo>
                  <a:lnTo>
                    <a:pt x="215" y="1704"/>
                  </a:lnTo>
                  <a:lnTo>
                    <a:pt x="212" y="1766"/>
                  </a:lnTo>
                  <a:lnTo>
                    <a:pt x="215" y="1824"/>
                  </a:lnTo>
                  <a:lnTo>
                    <a:pt x="223" y="1877"/>
                  </a:lnTo>
                  <a:lnTo>
                    <a:pt x="236" y="1925"/>
                  </a:lnTo>
                  <a:lnTo>
                    <a:pt x="251" y="1971"/>
                  </a:lnTo>
                  <a:lnTo>
                    <a:pt x="272" y="2011"/>
                  </a:lnTo>
                  <a:lnTo>
                    <a:pt x="295" y="2047"/>
                  </a:lnTo>
                  <a:lnTo>
                    <a:pt x="323" y="2078"/>
                  </a:lnTo>
                  <a:lnTo>
                    <a:pt x="352" y="2106"/>
                  </a:lnTo>
                  <a:lnTo>
                    <a:pt x="384" y="2131"/>
                  </a:lnTo>
                  <a:lnTo>
                    <a:pt x="418" y="2153"/>
                  </a:lnTo>
                  <a:lnTo>
                    <a:pt x="453" y="2170"/>
                  </a:lnTo>
                  <a:lnTo>
                    <a:pt x="490" y="2185"/>
                  </a:lnTo>
                  <a:lnTo>
                    <a:pt x="528" y="2196"/>
                  </a:lnTo>
                  <a:lnTo>
                    <a:pt x="565" y="2206"/>
                  </a:lnTo>
                  <a:lnTo>
                    <a:pt x="604" y="2211"/>
                  </a:lnTo>
                  <a:lnTo>
                    <a:pt x="641" y="2214"/>
                  </a:lnTo>
                  <a:lnTo>
                    <a:pt x="971" y="880"/>
                  </a:lnTo>
                  <a:close/>
                  <a:moveTo>
                    <a:pt x="1231" y="0"/>
                  </a:moveTo>
                  <a:lnTo>
                    <a:pt x="1244" y="1"/>
                  </a:lnTo>
                  <a:lnTo>
                    <a:pt x="1253" y="5"/>
                  </a:lnTo>
                  <a:lnTo>
                    <a:pt x="1260" y="12"/>
                  </a:lnTo>
                  <a:lnTo>
                    <a:pt x="1264" y="18"/>
                  </a:lnTo>
                  <a:lnTo>
                    <a:pt x="1266" y="24"/>
                  </a:lnTo>
                  <a:lnTo>
                    <a:pt x="1267" y="29"/>
                  </a:lnTo>
                  <a:lnTo>
                    <a:pt x="1267" y="30"/>
                  </a:lnTo>
                  <a:lnTo>
                    <a:pt x="1266" y="37"/>
                  </a:lnTo>
                  <a:lnTo>
                    <a:pt x="1263" y="47"/>
                  </a:lnTo>
                  <a:lnTo>
                    <a:pt x="1260" y="59"/>
                  </a:lnTo>
                  <a:lnTo>
                    <a:pt x="1257" y="70"/>
                  </a:lnTo>
                  <a:lnTo>
                    <a:pt x="1256" y="76"/>
                  </a:lnTo>
                  <a:lnTo>
                    <a:pt x="1256" y="76"/>
                  </a:lnTo>
                  <a:lnTo>
                    <a:pt x="1079" y="810"/>
                  </a:lnTo>
                  <a:lnTo>
                    <a:pt x="1151" y="818"/>
                  </a:lnTo>
                  <a:lnTo>
                    <a:pt x="1217" y="830"/>
                  </a:lnTo>
                  <a:lnTo>
                    <a:pt x="1279" y="847"/>
                  </a:lnTo>
                  <a:lnTo>
                    <a:pt x="1338" y="868"/>
                  </a:lnTo>
                  <a:lnTo>
                    <a:pt x="1390" y="892"/>
                  </a:lnTo>
                  <a:lnTo>
                    <a:pt x="1438" y="920"/>
                  </a:lnTo>
                  <a:lnTo>
                    <a:pt x="1483" y="951"/>
                  </a:lnTo>
                  <a:lnTo>
                    <a:pt x="1521" y="984"/>
                  </a:lnTo>
                  <a:lnTo>
                    <a:pt x="1557" y="1020"/>
                  </a:lnTo>
                  <a:lnTo>
                    <a:pt x="1588" y="1057"/>
                  </a:lnTo>
                  <a:lnTo>
                    <a:pt x="1615" y="1097"/>
                  </a:lnTo>
                  <a:lnTo>
                    <a:pt x="1637" y="1137"/>
                  </a:lnTo>
                  <a:lnTo>
                    <a:pt x="1657" y="1180"/>
                  </a:lnTo>
                  <a:lnTo>
                    <a:pt x="1672" y="1221"/>
                  </a:lnTo>
                  <a:lnTo>
                    <a:pt x="1684" y="1266"/>
                  </a:lnTo>
                  <a:lnTo>
                    <a:pt x="1693" y="1309"/>
                  </a:lnTo>
                  <a:lnTo>
                    <a:pt x="1698" y="1351"/>
                  </a:lnTo>
                  <a:lnTo>
                    <a:pt x="1700" y="1394"/>
                  </a:lnTo>
                  <a:lnTo>
                    <a:pt x="1694" y="1472"/>
                  </a:lnTo>
                  <a:lnTo>
                    <a:pt x="1680" y="1548"/>
                  </a:lnTo>
                  <a:lnTo>
                    <a:pt x="1658" y="1624"/>
                  </a:lnTo>
                  <a:lnTo>
                    <a:pt x="1626" y="1697"/>
                  </a:lnTo>
                  <a:lnTo>
                    <a:pt x="1588" y="1769"/>
                  </a:lnTo>
                  <a:lnTo>
                    <a:pt x="1542" y="1838"/>
                  </a:lnTo>
                  <a:lnTo>
                    <a:pt x="1490" y="1904"/>
                  </a:lnTo>
                  <a:lnTo>
                    <a:pt x="1432" y="1966"/>
                  </a:lnTo>
                  <a:lnTo>
                    <a:pt x="1367" y="2025"/>
                  </a:lnTo>
                  <a:lnTo>
                    <a:pt x="1297" y="2078"/>
                  </a:lnTo>
                  <a:lnTo>
                    <a:pt x="1223" y="2128"/>
                  </a:lnTo>
                  <a:lnTo>
                    <a:pt x="1144" y="2171"/>
                  </a:lnTo>
                  <a:lnTo>
                    <a:pt x="1062" y="2208"/>
                  </a:lnTo>
                  <a:lnTo>
                    <a:pt x="977" y="2239"/>
                  </a:lnTo>
                  <a:lnTo>
                    <a:pt x="888" y="2262"/>
                  </a:lnTo>
                  <a:lnTo>
                    <a:pt x="798" y="2277"/>
                  </a:lnTo>
                  <a:lnTo>
                    <a:pt x="707" y="2286"/>
                  </a:lnTo>
                  <a:lnTo>
                    <a:pt x="584" y="2764"/>
                  </a:lnTo>
                  <a:lnTo>
                    <a:pt x="580" y="2782"/>
                  </a:lnTo>
                  <a:lnTo>
                    <a:pt x="576" y="2803"/>
                  </a:lnTo>
                  <a:lnTo>
                    <a:pt x="570" y="2825"/>
                  </a:lnTo>
                  <a:lnTo>
                    <a:pt x="565" y="2846"/>
                  </a:lnTo>
                  <a:lnTo>
                    <a:pt x="559" y="2864"/>
                  </a:lnTo>
                  <a:lnTo>
                    <a:pt x="555" y="2880"/>
                  </a:lnTo>
                  <a:lnTo>
                    <a:pt x="551" y="2891"/>
                  </a:lnTo>
                  <a:lnTo>
                    <a:pt x="550" y="2897"/>
                  </a:lnTo>
                  <a:lnTo>
                    <a:pt x="540" y="2904"/>
                  </a:lnTo>
                  <a:lnTo>
                    <a:pt x="529" y="2906"/>
                  </a:lnTo>
                  <a:lnTo>
                    <a:pt x="514" y="2906"/>
                  </a:lnTo>
                  <a:lnTo>
                    <a:pt x="505" y="2906"/>
                  </a:lnTo>
                  <a:lnTo>
                    <a:pt x="497" y="2905"/>
                  </a:lnTo>
                  <a:lnTo>
                    <a:pt x="490" y="2902"/>
                  </a:lnTo>
                  <a:lnTo>
                    <a:pt x="483" y="2895"/>
                  </a:lnTo>
                  <a:lnTo>
                    <a:pt x="479" y="2886"/>
                  </a:lnTo>
                  <a:lnTo>
                    <a:pt x="478" y="2870"/>
                  </a:lnTo>
                  <a:lnTo>
                    <a:pt x="479" y="2864"/>
                  </a:lnTo>
                  <a:lnTo>
                    <a:pt x="482" y="2848"/>
                  </a:lnTo>
                  <a:lnTo>
                    <a:pt x="487" y="2826"/>
                  </a:lnTo>
                  <a:lnTo>
                    <a:pt x="494" y="2799"/>
                  </a:lnTo>
                  <a:lnTo>
                    <a:pt x="503" y="2764"/>
                  </a:lnTo>
                  <a:lnTo>
                    <a:pt x="512" y="2725"/>
                  </a:lnTo>
                  <a:lnTo>
                    <a:pt x="523" y="2682"/>
                  </a:lnTo>
                  <a:lnTo>
                    <a:pt x="536" y="2635"/>
                  </a:lnTo>
                  <a:lnTo>
                    <a:pt x="550" y="2586"/>
                  </a:lnTo>
                  <a:lnTo>
                    <a:pt x="573" y="2486"/>
                  </a:lnTo>
                  <a:lnTo>
                    <a:pt x="597" y="2385"/>
                  </a:lnTo>
                  <a:lnTo>
                    <a:pt x="620" y="2286"/>
                  </a:lnTo>
                  <a:lnTo>
                    <a:pt x="544" y="2277"/>
                  </a:lnTo>
                  <a:lnTo>
                    <a:pt x="472" y="2264"/>
                  </a:lnTo>
                  <a:lnTo>
                    <a:pt x="405" y="2244"/>
                  </a:lnTo>
                  <a:lnTo>
                    <a:pt x="342" y="2219"/>
                  </a:lnTo>
                  <a:lnTo>
                    <a:pt x="284" y="2190"/>
                  </a:lnTo>
                  <a:lnTo>
                    <a:pt x="232" y="2156"/>
                  </a:lnTo>
                  <a:lnTo>
                    <a:pt x="185" y="2119"/>
                  </a:lnTo>
                  <a:lnTo>
                    <a:pt x="142" y="2076"/>
                  </a:lnTo>
                  <a:lnTo>
                    <a:pt x="105" y="2030"/>
                  </a:lnTo>
                  <a:lnTo>
                    <a:pt x="73" y="1982"/>
                  </a:lnTo>
                  <a:lnTo>
                    <a:pt x="47" y="1931"/>
                  </a:lnTo>
                  <a:lnTo>
                    <a:pt x="26" y="1875"/>
                  </a:lnTo>
                  <a:lnTo>
                    <a:pt x="11" y="1819"/>
                  </a:lnTo>
                  <a:lnTo>
                    <a:pt x="2" y="1761"/>
                  </a:lnTo>
                  <a:lnTo>
                    <a:pt x="0" y="1700"/>
                  </a:lnTo>
                  <a:lnTo>
                    <a:pt x="4" y="1622"/>
                  </a:lnTo>
                  <a:lnTo>
                    <a:pt x="19" y="1545"/>
                  </a:lnTo>
                  <a:lnTo>
                    <a:pt x="41" y="1469"/>
                  </a:lnTo>
                  <a:lnTo>
                    <a:pt x="73" y="1394"/>
                  </a:lnTo>
                  <a:lnTo>
                    <a:pt x="111" y="1322"/>
                  </a:lnTo>
                  <a:lnTo>
                    <a:pt x="158" y="1253"/>
                  </a:lnTo>
                  <a:lnTo>
                    <a:pt x="211" y="1188"/>
                  </a:lnTo>
                  <a:lnTo>
                    <a:pt x="270" y="1126"/>
                  </a:lnTo>
                  <a:lnTo>
                    <a:pt x="335" y="1068"/>
                  </a:lnTo>
                  <a:lnTo>
                    <a:pt x="406" y="1014"/>
                  </a:lnTo>
                  <a:lnTo>
                    <a:pt x="481" y="966"/>
                  </a:lnTo>
                  <a:lnTo>
                    <a:pt x="559" y="923"/>
                  </a:lnTo>
                  <a:lnTo>
                    <a:pt x="641" y="886"/>
                  </a:lnTo>
                  <a:lnTo>
                    <a:pt x="725" y="855"/>
                  </a:lnTo>
                  <a:lnTo>
                    <a:pt x="812" y="833"/>
                  </a:lnTo>
                  <a:lnTo>
                    <a:pt x="902" y="816"/>
                  </a:lnTo>
                  <a:lnTo>
                    <a:pt x="992" y="810"/>
                  </a:lnTo>
                  <a:lnTo>
                    <a:pt x="1180" y="60"/>
                  </a:lnTo>
                  <a:lnTo>
                    <a:pt x="1187" y="38"/>
                  </a:lnTo>
                  <a:lnTo>
                    <a:pt x="1192" y="22"/>
                  </a:lnTo>
                  <a:lnTo>
                    <a:pt x="1198" y="11"/>
                  </a:lnTo>
                  <a:lnTo>
                    <a:pt x="1205" y="4"/>
                  </a:lnTo>
                  <a:lnTo>
                    <a:pt x="1216" y="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3" name="Freeform 17"/>
            <p:cNvSpPr>
              <a:spLocks noEditPoints="1"/>
            </p:cNvSpPr>
            <p:nvPr/>
          </p:nvSpPr>
          <p:spPr bwMode="auto">
            <a:xfrm>
              <a:off x="2537" y="669"/>
              <a:ext cx="639" cy="726"/>
            </a:xfrm>
            <a:custGeom>
              <a:avLst/>
              <a:gdLst/>
              <a:ahLst/>
              <a:cxnLst>
                <a:cxn ang="0">
                  <a:pos x="852" y="75"/>
                </a:cxn>
                <a:cxn ang="0">
                  <a:pos x="720" y="151"/>
                </a:cxn>
                <a:cxn ang="0">
                  <a:pos x="490" y="734"/>
                </a:cxn>
                <a:cxn ang="0">
                  <a:pos x="486" y="777"/>
                </a:cxn>
                <a:cxn ang="0">
                  <a:pos x="508" y="843"/>
                </a:cxn>
                <a:cxn ang="0">
                  <a:pos x="570" y="927"/>
                </a:cxn>
                <a:cxn ang="0">
                  <a:pos x="687" y="968"/>
                </a:cxn>
                <a:cxn ang="0">
                  <a:pos x="855" y="898"/>
                </a:cxn>
                <a:cxn ang="0">
                  <a:pos x="978" y="744"/>
                </a:cxn>
                <a:cxn ang="0">
                  <a:pos x="1043" y="571"/>
                </a:cxn>
                <a:cxn ang="0">
                  <a:pos x="1084" y="387"/>
                </a:cxn>
                <a:cxn ang="0">
                  <a:pos x="1092" y="240"/>
                </a:cxn>
                <a:cxn ang="0">
                  <a:pos x="1045" y="115"/>
                </a:cxn>
                <a:cxn ang="0">
                  <a:pos x="954" y="64"/>
                </a:cxn>
                <a:cxn ang="0">
                  <a:pos x="416" y="4"/>
                </a:cxn>
                <a:cxn ang="0">
                  <a:pos x="515" y="36"/>
                </a:cxn>
                <a:cxn ang="0">
                  <a:pos x="595" y="124"/>
                </a:cxn>
                <a:cxn ang="0">
                  <a:pos x="701" y="79"/>
                </a:cxn>
                <a:cxn ang="0">
                  <a:pos x="879" y="4"/>
                </a:cxn>
                <a:cxn ang="0">
                  <a:pos x="1036" y="17"/>
                </a:cxn>
                <a:cxn ang="0">
                  <a:pos x="1164" y="90"/>
                </a:cxn>
                <a:cxn ang="0">
                  <a:pos x="1254" y="231"/>
                </a:cxn>
                <a:cxn ang="0">
                  <a:pos x="1273" y="455"/>
                </a:cxn>
                <a:cxn ang="0">
                  <a:pos x="1175" y="722"/>
                </a:cxn>
                <a:cxn ang="0">
                  <a:pos x="985" y="925"/>
                </a:cxn>
                <a:cxn ang="0">
                  <a:pos x="748" y="1024"/>
                </a:cxn>
                <a:cxn ang="0">
                  <a:pos x="581" y="1009"/>
                </a:cxn>
                <a:cxn ang="0">
                  <a:pos x="490" y="945"/>
                </a:cxn>
                <a:cxn ang="0">
                  <a:pos x="439" y="958"/>
                </a:cxn>
                <a:cxn ang="0">
                  <a:pos x="368" y="1237"/>
                </a:cxn>
                <a:cxn ang="0">
                  <a:pos x="346" y="1317"/>
                </a:cxn>
                <a:cxn ang="0">
                  <a:pos x="356" y="1360"/>
                </a:cxn>
                <a:cxn ang="0">
                  <a:pos x="432" y="1370"/>
                </a:cxn>
                <a:cxn ang="0">
                  <a:pos x="495" y="1374"/>
                </a:cxn>
                <a:cxn ang="0">
                  <a:pos x="513" y="1418"/>
                </a:cxn>
                <a:cxn ang="0">
                  <a:pos x="487" y="1450"/>
                </a:cxn>
                <a:cxn ang="0">
                  <a:pos x="350" y="1446"/>
                </a:cxn>
                <a:cxn ang="0">
                  <a:pos x="129" y="1446"/>
                </a:cxn>
                <a:cxn ang="0">
                  <a:pos x="16" y="1446"/>
                </a:cxn>
                <a:cxn ang="0">
                  <a:pos x="3" y="1402"/>
                </a:cxn>
                <a:cxn ang="0">
                  <a:pos x="36" y="1371"/>
                </a:cxn>
                <a:cxn ang="0">
                  <a:pos x="115" y="1366"/>
                </a:cxn>
                <a:cxn ang="0">
                  <a:pos x="162" y="1327"/>
                </a:cxn>
                <a:cxn ang="0">
                  <a:pos x="433" y="245"/>
                </a:cxn>
                <a:cxn ang="0">
                  <a:pos x="443" y="148"/>
                </a:cxn>
                <a:cxn ang="0">
                  <a:pos x="407" y="73"/>
                </a:cxn>
                <a:cxn ang="0">
                  <a:pos x="318" y="75"/>
                </a:cxn>
                <a:cxn ang="0">
                  <a:pos x="248" y="166"/>
                </a:cxn>
                <a:cxn ang="0">
                  <a:pos x="199" y="311"/>
                </a:cxn>
                <a:cxn ang="0">
                  <a:pos x="176" y="370"/>
                </a:cxn>
                <a:cxn ang="0">
                  <a:pos x="141" y="377"/>
                </a:cxn>
                <a:cxn ang="0">
                  <a:pos x="110" y="359"/>
                </a:cxn>
                <a:cxn ang="0">
                  <a:pos x="116" y="308"/>
                </a:cxn>
                <a:cxn ang="0">
                  <a:pos x="151" y="202"/>
                </a:cxn>
                <a:cxn ang="0">
                  <a:pos x="205" y="95"/>
                </a:cxn>
                <a:cxn ang="0">
                  <a:pos x="285" y="22"/>
                </a:cxn>
              </a:cxnLst>
              <a:rect l="0" t="0" r="r" b="b"/>
              <a:pathLst>
                <a:path w="1279" h="1451">
                  <a:moveTo>
                    <a:pt x="926" y="62"/>
                  </a:moveTo>
                  <a:lnTo>
                    <a:pt x="904" y="64"/>
                  </a:lnTo>
                  <a:lnTo>
                    <a:pt x="879" y="66"/>
                  </a:lnTo>
                  <a:lnTo>
                    <a:pt x="852" y="75"/>
                  </a:lnTo>
                  <a:lnTo>
                    <a:pt x="821" y="86"/>
                  </a:lnTo>
                  <a:lnTo>
                    <a:pt x="790" y="102"/>
                  </a:lnTo>
                  <a:lnTo>
                    <a:pt x="756" y="123"/>
                  </a:lnTo>
                  <a:lnTo>
                    <a:pt x="720" y="151"/>
                  </a:lnTo>
                  <a:lnTo>
                    <a:pt x="683" y="185"/>
                  </a:lnTo>
                  <a:lnTo>
                    <a:pt x="646" y="227"/>
                  </a:lnTo>
                  <a:lnTo>
                    <a:pt x="607" y="275"/>
                  </a:lnTo>
                  <a:lnTo>
                    <a:pt x="490" y="734"/>
                  </a:lnTo>
                  <a:lnTo>
                    <a:pt x="488" y="745"/>
                  </a:lnTo>
                  <a:lnTo>
                    <a:pt x="486" y="757"/>
                  </a:lnTo>
                  <a:lnTo>
                    <a:pt x="484" y="770"/>
                  </a:lnTo>
                  <a:lnTo>
                    <a:pt x="486" y="777"/>
                  </a:lnTo>
                  <a:lnTo>
                    <a:pt x="487" y="789"/>
                  </a:lnTo>
                  <a:lnTo>
                    <a:pt x="492" y="804"/>
                  </a:lnTo>
                  <a:lnTo>
                    <a:pt x="498" y="824"/>
                  </a:lnTo>
                  <a:lnTo>
                    <a:pt x="508" y="843"/>
                  </a:lnTo>
                  <a:lnTo>
                    <a:pt x="519" y="865"/>
                  </a:lnTo>
                  <a:lnTo>
                    <a:pt x="533" y="887"/>
                  </a:lnTo>
                  <a:lnTo>
                    <a:pt x="549" y="908"/>
                  </a:lnTo>
                  <a:lnTo>
                    <a:pt x="570" y="927"/>
                  </a:lnTo>
                  <a:lnTo>
                    <a:pt x="593" y="944"/>
                  </a:lnTo>
                  <a:lnTo>
                    <a:pt x="621" y="956"/>
                  </a:lnTo>
                  <a:lnTo>
                    <a:pt x="653" y="965"/>
                  </a:lnTo>
                  <a:lnTo>
                    <a:pt x="687" y="968"/>
                  </a:lnTo>
                  <a:lnTo>
                    <a:pt x="732" y="963"/>
                  </a:lnTo>
                  <a:lnTo>
                    <a:pt x="774" y="948"/>
                  </a:lnTo>
                  <a:lnTo>
                    <a:pt x="814" y="926"/>
                  </a:lnTo>
                  <a:lnTo>
                    <a:pt x="855" y="898"/>
                  </a:lnTo>
                  <a:lnTo>
                    <a:pt x="891" y="864"/>
                  </a:lnTo>
                  <a:lnTo>
                    <a:pt x="924" y="827"/>
                  </a:lnTo>
                  <a:lnTo>
                    <a:pt x="953" y="785"/>
                  </a:lnTo>
                  <a:lnTo>
                    <a:pt x="978" y="744"/>
                  </a:lnTo>
                  <a:lnTo>
                    <a:pt x="996" y="705"/>
                  </a:lnTo>
                  <a:lnTo>
                    <a:pt x="1012" y="663"/>
                  </a:lnTo>
                  <a:lnTo>
                    <a:pt x="1029" y="618"/>
                  </a:lnTo>
                  <a:lnTo>
                    <a:pt x="1043" y="571"/>
                  </a:lnTo>
                  <a:lnTo>
                    <a:pt x="1055" y="522"/>
                  </a:lnTo>
                  <a:lnTo>
                    <a:pt x="1067" y="475"/>
                  </a:lnTo>
                  <a:lnTo>
                    <a:pt x="1077" y="430"/>
                  </a:lnTo>
                  <a:lnTo>
                    <a:pt x="1084" y="387"/>
                  </a:lnTo>
                  <a:lnTo>
                    <a:pt x="1091" y="348"/>
                  </a:lnTo>
                  <a:lnTo>
                    <a:pt x="1094" y="314"/>
                  </a:lnTo>
                  <a:lnTo>
                    <a:pt x="1095" y="286"/>
                  </a:lnTo>
                  <a:lnTo>
                    <a:pt x="1092" y="240"/>
                  </a:lnTo>
                  <a:lnTo>
                    <a:pt x="1087" y="202"/>
                  </a:lnTo>
                  <a:lnTo>
                    <a:pt x="1076" y="167"/>
                  </a:lnTo>
                  <a:lnTo>
                    <a:pt x="1062" y="138"/>
                  </a:lnTo>
                  <a:lnTo>
                    <a:pt x="1045" y="115"/>
                  </a:lnTo>
                  <a:lnTo>
                    <a:pt x="1026" y="95"/>
                  </a:lnTo>
                  <a:lnTo>
                    <a:pt x="1004" y="80"/>
                  </a:lnTo>
                  <a:lnTo>
                    <a:pt x="980" y="70"/>
                  </a:lnTo>
                  <a:lnTo>
                    <a:pt x="954" y="64"/>
                  </a:lnTo>
                  <a:lnTo>
                    <a:pt x="926" y="62"/>
                  </a:lnTo>
                  <a:close/>
                  <a:moveTo>
                    <a:pt x="372" y="0"/>
                  </a:moveTo>
                  <a:lnTo>
                    <a:pt x="393" y="1"/>
                  </a:lnTo>
                  <a:lnTo>
                    <a:pt x="416" y="4"/>
                  </a:lnTo>
                  <a:lnTo>
                    <a:pt x="440" y="8"/>
                  </a:lnTo>
                  <a:lnTo>
                    <a:pt x="465" y="15"/>
                  </a:lnTo>
                  <a:lnTo>
                    <a:pt x="491" y="23"/>
                  </a:lnTo>
                  <a:lnTo>
                    <a:pt x="515" y="36"/>
                  </a:lnTo>
                  <a:lnTo>
                    <a:pt x="538" y="53"/>
                  </a:lnTo>
                  <a:lnTo>
                    <a:pt x="560" y="72"/>
                  </a:lnTo>
                  <a:lnTo>
                    <a:pt x="580" y="97"/>
                  </a:lnTo>
                  <a:lnTo>
                    <a:pt x="595" y="124"/>
                  </a:lnTo>
                  <a:lnTo>
                    <a:pt x="607" y="159"/>
                  </a:lnTo>
                  <a:lnTo>
                    <a:pt x="633" y="133"/>
                  </a:lnTo>
                  <a:lnTo>
                    <a:pt x="665" y="106"/>
                  </a:lnTo>
                  <a:lnTo>
                    <a:pt x="701" y="79"/>
                  </a:lnTo>
                  <a:lnTo>
                    <a:pt x="741" y="54"/>
                  </a:lnTo>
                  <a:lnTo>
                    <a:pt x="784" y="33"/>
                  </a:lnTo>
                  <a:lnTo>
                    <a:pt x="831" y="15"/>
                  </a:lnTo>
                  <a:lnTo>
                    <a:pt x="879" y="4"/>
                  </a:lnTo>
                  <a:lnTo>
                    <a:pt x="932" y="0"/>
                  </a:lnTo>
                  <a:lnTo>
                    <a:pt x="967" y="3"/>
                  </a:lnTo>
                  <a:lnTo>
                    <a:pt x="1001" y="7"/>
                  </a:lnTo>
                  <a:lnTo>
                    <a:pt x="1036" y="17"/>
                  </a:lnTo>
                  <a:lnTo>
                    <a:pt x="1070" y="29"/>
                  </a:lnTo>
                  <a:lnTo>
                    <a:pt x="1103" y="46"/>
                  </a:lnTo>
                  <a:lnTo>
                    <a:pt x="1135" y="66"/>
                  </a:lnTo>
                  <a:lnTo>
                    <a:pt x="1164" y="90"/>
                  </a:lnTo>
                  <a:lnTo>
                    <a:pt x="1192" y="119"/>
                  </a:lnTo>
                  <a:lnTo>
                    <a:pt x="1217" y="152"/>
                  </a:lnTo>
                  <a:lnTo>
                    <a:pt x="1237" y="189"/>
                  </a:lnTo>
                  <a:lnTo>
                    <a:pt x="1254" y="231"/>
                  </a:lnTo>
                  <a:lnTo>
                    <a:pt x="1268" y="276"/>
                  </a:lnTo>
                  <a:lnTo>
                    <a:pt x="1276" y="328"/>
                  </a:lnTo>
                  <a:lnTo>
                    <a:pt x="1279" y="383"/>
                  </a:lnTo>
                  <a:lnTo>
                    <a:pt x="1273" y="455"/>
                  </a:lnTo>
                  <a:lnTo>
                    <a:pt x="1261" y="525"/>
                  </a:lnTo>
                  <a:lnTo>
                    <a:pt x="1239" y="594"/>
                  </a:lnTo>
                  <a:lnTo>
                    <a:pt x="1210" y="659"/>
                  </a:lnTo>
                  <a:lnTo>
                    <a:pt x="1175" y="722"/>
                  </a:lnTo>
                  <a:lnTo>
                    <a:pt x="1134" y="780"/>
                  </a:lnTo>
                  <a:lnTo>
                    <a:pt x="1088" y="833"/>
                  </a:lnTo>
                  <a:lnTo>
                    <a:pt x="1038" y="882"/>
                  </a:lnTo>
                  <a:lnTo>
                    <a:pt x="985" y="925"/>
                  </a:lnTo>
                  <a:lnTo>
                    <a:pt x="928" y="961"/>
                  </a:lnTo>
                  <a:lnTo>
                    <a:pt x="868" y="990"/>
                  </a:lnTo>
                  <a:lnTo>
                    <a:pt x="809" y="1010"/>
                  </a:lnTo>
                  <a:lnTo>
                    <a:pt x="748" y="1024"/>
                  </a:lnTo>
                  <a:lnTo>
                    <a:pt x="687" y="1028"/>
                  </a:lnTo>
                  <a:lnTo>
                    <a:pt x="649" y="1026"/>
                  </a:lnTo>
                  <a:lnTo>
                    <a:pt x="613" y="1020"/>
                  </a:lnTo>
                  <a:lnTo>
                    <a:pt x="581" y="1009"/>
                  </a:lnTo>
                  <a:lnTo>
                    <a:pt x="553" y="995"/>
                  </a:lnTo>
                  <a:lnTo>
                    <a:pt x="528" y="980"/>
                  </a:lnTo>
                  <a:lnTo>
                    <a:pt x="508" y="963"/>
                  </a:lnTo>
                  <a:lnTo>
                    <a:pt x="490" y="945"/>
                  </a:lnTo>
                  <a:lnTo>
                    <a:pt x="474" y="927"/>
                  </a:lnTo>
                  <a:lnTo>
                    <a:pt x="463" y="911"/>
                  </a:lnTo>
                  <a:lnTo>
                    <a:pt x="454" y="897"/>
                  </a:lnTo>
                  <a:lnTo>
                    <a:pt x="439" y="958"/>
                  </a:lnTo>
                  <a:lnTo>
                    <a:pt x="421" y="1023"/>
                  </a:lnTo>
                  <a:lnTo>
                    <a:pt x="404" y="1092"/>
                  </a:lnTo>
                  <a:lnTo>
                    <a:pt x="386" y="1164"/>
                  </a:lnTo>
                  <a:lnTo>
                    <a:pt x="368" y="1237"/>
                  </a:lnTo>
                  <a:lnTo>
                    <a:pt x="362" y="1256"/>
                  </a:lnTo>
                  <a:lnTo>
                    <a:pt x="356" y="1277"/>
                  </a:lnTo>
                  <a:lnTo>
                    <a:pt x="350" y="1299"/>
                  </a:lnTo>
                  <a:lnTo>
                    <a:pt x="346" y="1317"/>
                  </a:lnTo>
                  <a:lnTo>
                    <a:pt x="343" y="1334"/>
                  </a:lnTo>
                  <a:lnTo>
                    <a:pt x="342" y="1345"/>
                  </a:lnTo>
                  <a:lnTo>
                    <a:pt x="345" y="1353"/>
                  </a:lnTo>
                  <a:lnTo>
                    <a:pt x="356" y="1360"/>
                  </a:lnTo>
                  <a:lnTo>
                    <a:pt x="369" y="1366"/>
                  </a:lnTo>
                  <a:lnTo>
                    <a:pt x="389" y="1368"/>
                  </a:lnTo>
                  <a:lnTo>
                    <a:pt x="409" y="1370"/>
                  </a:lnTo>
                  <a:lnTo>
                    <a:pt x="432" y="1370"/>
                  </a:lnTo>
                  <a:lnTo>
                    <a:pt x="454" y="1370"/>
                  </a:lnTo>
                  <a:lnTo>
                    <a:pt x="469" y="1370"/>
                  </a:lnTo>
                  <a:lnTo>
                    <a:pt x="483" y="1371"/>
                  </a:lnTo>
                  <a:lnTo>
                    <a:pt x="495" y="1374"/>
                  </a:lnTo>
                  <a:lnTo>
                    <a:pt x="506" y="1379"/>
                  </a:lnTo>
                  <a:lnTo>
                    <a:pt x="513" y="1388"/>
                  </a:lnTo>
                  <a:lnTo>
                    <a:pt x="515" y="1400"/>
                  </a:lnTo>
                  <a:lnTo>
                    <a:pt x="513" y="1418"/>
                  </a:lnTo>
                  <a:lnTo>
                    <a:pt x="509" y="1431"/>
                  </a:lnTo>
                  <a:lnTo>
                    <a:pt x="503" y="1440"/>
                  </a:lnTo>
                  <a:lnTo>
                    <a:pt x="495" y="1446"/>
                  </a:lnTo>
                  <a:lnTo>
                    <a:pt x="487" y="1450"/>
                  </a:lnTo>
                  <a:lnTo>
                    <a:pt x="479" y="1451"/>
                  </a:lnTo>
                  <a:lnTo>
                    <a:pt x="469" y="1451"/>
                  </a:lnTo>
                  <a:lnTo>
                    <a:pt x="411" y="1450"/>
                  </a:lnTo>
                  <a:lnTo>
                    <a:pt x="350" y="1446"/>
                  </a:lnTo>
                  <a:lnTo>
                    <a:pt x="289" y="1443"/>
                  </a:lnTo>
                  <a:lnTo>
                    <a:pt x="230" y="1442"/>
                  </a:lnTo>
                  <a:lnTo>
                    <a:pt x="180" y="1443"/>
                  </a:lnTo>
                  <a:lnTo>
                    <a:pt x="129" y="1446"/>
                  </a:lnTo>
                  <a:lnTo>
                    <a:pt x="79" y="1450"/>
                  </a:lnTo>
                  <a:lnTo>
                    <a:pt x="31" y="1451"/>
                  </a:lnTo>
                  <a:lnTo>
                    <a:pt x="24" y="1450"/>
                  </a:lnTo>
                  <a:lnTo>
                    <a:pt x="16" y="1446"/>
                  </a:lnTo>
                  <a:lnTo>
                    <a:pt x="9" y="1440"/>
                  </a:lnTo>
                  <a:lnTo>
                    <a:pt x="3" y="1432"/>
                  </a:lnTo>
                  <a:lnTo>
                    <a:pt x="0" y="1421"/>
                  </a:lnTo>
                  <a:lnTo>
                    <a:pt x="3" y="1402"/>
                  </a:lnTo>
                  <a:lnTo>
                    <a:pt x="7" y="1389"/>
                  </a:lnTo>
                  <a:lnTo>
                    <a:pt x="16" y="1379"/>
                  </a:lnTo>
                  <a:lnTo>
                    <a:pt x="25" y="1374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2" y="1368"/>
                  </a:lnTo>
                  <a:lnTo>
                    <a:pt x="115" y="1366"/>
                  </a:lnTo>
                  <a:lnTo>
                    <a:pt x="133" y="1360"/>
                  </a:lnTo>
                  <a:lnTo>
                    <a:pt x="147" y="1352"/>
                  </a:lnTo>
                  <a:lnTo>
                    <a:pt x="155" y="1341"/>
                  </a:lnTo>
                  <a:lnTo>
                    <a:pt x="162" y="1327"/>
                  </a:lnTo>
                  <a:lnTo>
                    <a:pt x="169" y="1309"/>
                  </a:lnTo>
                  <a:lnTo>
                    <a:pt x="175" y="1288"/>
                  </a:lnTo>
                  <a:lnTo>
                    <a:pt x="175" y="1288"/>
                  </a:lnTo>
                  <a:lnTo>
                    <a:pt x="433" y="245"/>
                  </a:lnTo>
                  <a:lnTo>
                    <a:pt x="439" y="225"/>
                  </a:lnTo>
                  <a:lnTo>
                    <a:pt x="443" y="200"/>
                  </a:lnTo>
                  <a:lnTo>
                    <a:pt x="444" y="174"/>
                  </a:lnTo>
                  <a:lnTo>
                    <a:pt x="443" y="148"/>
                  </a:lnTo>
                  <a:lnTo>
                    <a:pt x="439" y="124"/>
                  </a:lnTo>
                  <a:lnTo>
                    <a:pt x="432" y="104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89" y="65"/>
                  </a:lnTo>
                  <a:lnTo>
                    <a:pt x="368" y="62"/>
                  </a:lnTo>
                  <a:lnTo>
                    <a:pt x="342" y="65"/>
                  </a:lnTo>
                  <a:lnTo>
                    <a:pt x="318" y="75"/>
                  </a:lnTo>
                  <a:lnTo>
                    <a:pt x="298" y="91"/>
                  </a:lnTo>
                  <a:lnTo>
                    <a:pt x="278" y="112"/>
                  </a:lnTo>
                  <a:lnTo>
                    <a:pt x="262" y="137"/>
                  </a:lnTo>
                  <a:lnTo>
                    <a:pt x="248" y="166"/>
                  </a:lnTo>
                  <a:lnTo>
                    <a:pt x="234" y="199"/>
                  </a:lnTo>
                  <a:lnTo>
                    <a:pt x="222" y="235"/>
                  </a:lnTo>
                  <a:lnTo>
                    <a:pt x="210" y="272"/>
                  </a:lnTo>
                  <a:lnTo>
                    <a:pt x="199" y="311"/>
                  </a:lnTo>
                  <a:lnTo>
                    <a:pt x="194" y="334"/>
                  </a:lnTo>
                  <a:lnTo>
                    <a:pt x="188" y="351"/>
                  </a:lnTo>
                  <a:lnTo>
                    <a:pt x="183" y="362"/>
                  </a:lnTo>
                  <a:lnTo>
                    <a:pt x="176" y="370"/>
                  </a:lnTo>
                  <a:lnTo>
                    <a:pt x="169" y="375"/>
                  </a:lnTo>
                  <a:lnTo>
                    <a:pt x="159" y="377"/>
                  </a:lnTo>
                  <a:lnTo>
                    <a:pt x="148" y="377"/>
                  </a:lnTo>
                  <a:lnTo>
                    <a:pt x="141" y="377"/>
                  </a:lnTo>
                  <a:lnTo>
                    <a:pt x="133" y="376"/>
                  </a:lnTo>
                  <a:lnTo>
                    <a:pt x="125" y="373"/>
                  </a:lnTo>
                  <a:lnTo>
                    <a:pt x="116" y="368"/>
                  </a:lnTo>
                  <a:lnTo>
                    <a:pt x="110" y="359"/>
                  </a:lnTo>
                  <a:lnTo>
                    <a:pt x="108" y="347"/>
                  </a:lnTo>
                  <a:lnTo>
                    <a:pt x="108" y="340"/>
                  </a:lnTo>
                  <a:lnTo>
                    <a:pt x="112" y="326"/>
                  </a:lnTo>
                  <a:lnTo>
                    <a:pt x="116" y="308"/>
                  </a:lnTo>
                  <a:lnTo>
                    <a:pt x="123" y="285"/>
                  </a:lnTo>
                  <a:lnTo>
                    <a:pt x="132" y="258"/>
                  </a:lnTo>
                  <a:lnTo>
                    <a:pt x="140" y="231"/>
                  </a:lnTo>
                  <a:lnTo>
                    <a:pt x="151" y="202"/>
                  </a:lnTo>
                  <a:lnTo>
                    <a:pt x="163" y="171"/>
                  </a:lnTo>
                  <a:lnTo>
                    <a:pt x="176" y="144"/>
                  </a:lnTo>
                  <a:lnTo>
                    <a:pt x="190" y="117"/>
                  </a:lnTo>
                  <a:lnTo>
                    <a:pt x="205" y="95"/>
                  </a:lnTo>
                  <a:lnTo>
                    <a:pt x="222" y="73"/>
                  </a:lnTo>
                  <a:lnTo>
                    <a:pt x="241" y="54"/>
                  </a:lnTo>
                  <a:lnTo>
                    <a:pt x="262" y="36"/>
                  </a:lnTo>
                  <a:lnTo>
                    <a:pt x="285" y="22"/>
                  </a:lnTo>
                  <a:lnTo>
                    <a:pt x="311" y="10"/>
                  </a:lnTo>
                  <a:lnTo>
                    <a:pt x="340" y="3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3275" y="800"/>
              <a:ext cx="398" cy="530"/>
            </a:xfrm>
            <a:custGeom>
              <a:avLst/>
              <a:gdLst/>
              <a:ahLst/>
              <a:cxnLst>
                <a:cxn ang="0">
                  <a:pos x="424" y="2"/>
                </a:cxn>
                <a:cxn ang="0">
                  <a:pos x="522" y="18"/>
                </a:cxn>
                <a:cxn ang="0">
                  <a:pos x="611" y="48"/>
                </a:cxn>
                <a:cxn ang="0">
                  <a:pos x="687" y="94"/>
                </a:cxn>
                <a:cxn ang="0">
                  <a:pos x="744" y="154"/>
                </a:cxn>
                <a:cxn ang="0">
                  <a:pos x="781" y="228"/>
                </a:cxn>
                <a:cxn ang="0">
                  <a:pos x="795" y="316"/>
                </a:cxn>
                <a:cxn ang="0">
                  <a:pos x="781" y="400"/>
                </a:cxn>
                <a:cxn ang="0">
                  <a:pos x="746" y="472"/>
                </a:cxn>
                <a:cxn ang="0">
                  <a:pos x="694" y="536"/>
                </a:cxn>
                <a:cxn ang="0">
                  <a:pos x="627" y="594"/>
                </a:cxn>
                <a:cxn ang="0">
                  <a:pos x="553" y="649"/>
                </a:cxn>
                <a:cxn ang="0">
                  <a:pos x="464" y="710"/>
                </a:cxn>
                <a:cxn ang="0">
                  <a:pos x="358" y="786"/>
                </a:cxn>
                <a:cxn ang="0">
                  <a:pos x="247" y="866"/>
                </a:cxn>
                <a:cxn ang="0">
                  <a:pos x="509" y="906"/>
                </a:cxn>
                <a:cxn ang="0">
                  <a:pos x="539" y="906"/>
                </a:cxn>
                <a:cxn ang="0">
                  <a:pos x="586" y="905"/>
                </a:cxn>
                <a:cxn ang="0">
                  <a:pos x="634" y="902"/>
                </a:cxn>
                <a:cxn ang="0">
                  <a:pos x="670" y="898"/>
                </a:cxn>
                <a:cxn ang="0">
                  <a:pos x="688" y="884"/>
                </a:cxn>
                <a:cxn ang="0">
                  <a:pos x="706" y="843"/>
                </a:cxn>
                <a:cxn ang="0">
                  <a:pos x="719" y="792"/>
                </a:cxn>
                <a:cxn ang="0">
                  <a:pos x="723" y="753"/>
                </a:cxn>
                <a:cxn ang="0">
                  <a:pos x="795" y="753"/>
                </a:cxn>
                <a:cxn ang="0">
                  <a:pos x="0" y="1058"/>
                </a:cxn>
                <a:cxn ang="0">
                  <a:pos x="0" y="1003"/>
                </a:cxn>
                <a:cxn ang="0">
                  <a:pos x="7" y="993"/>
                </a:cxn>
                <a:cxn ang="0">
                  <a:pos x="408" y="656"/>
                </a:cxn>
                <a:cxn ang="0">
                  <a:pos x="484" y="586"/>
                </a:cxn>
                <a:cxn ang="0">
                  <a:pos x="547" y="514"/>
                </a:cxn>
                <a:cxn ang="0">
                  <a:pos x="593" y="439"/>
                </a:cxn>
                <a:cxn ang="0">
                  <a:pos x="618" y="359"/>
                </a:cxn>
                <a:cxn ang="0">
                  <a:pos x="618" y="275"/>
                </a:cxn>
                <a:cxn ang="0">
                  <a:pos x="594" y="201"/>
                </a:cxn>
                <a:cxn ang="0">
                  <a:pos x="551" y="143"/>
                </a:cxn>
                <a:cxn ang="0">
                  <a:pos x="492" y="101"/>
                </a:cxn>
                <a:cxn ang="0">
                  <a:pos x="419" y="74"/>
                </a:cxn>
                <a:cxn ang="0">
                  <a:pos x="336" y="66"/>
                </a:cxn>
                <a:cxn ang="0">
                  <a:pos x="236" y="81"/>
                </a:cxn>
                <a:cxn ang="0">
                  <a:pos x="152" y="124"/>
                </a:cxn>
                <a:cxn ang="0">
                  <a:pos x="93" y="188"/>
                </a:cxn>
                <a:cxn ang="0">
                  <a:pos x="133" y="199"/>
                </a:cxn>
                <a:cxn ang="0">
                  <a:pos x="163" y="222"/>
                </a:cxn>
                <a:cxn ang="0">
                  <a:pos x="181" y="257"/>
                </a:cxn>
                <a:cxn ang="0">
                  <a:pos x="181" y="306"/>
                </a:cxn>
                <a:cxn ang="0">
                  <a:pos x="160" y="345"/>
                </a:cxn>
                <a:cxn ang="0">
                  <a:pos x="129" y="369"/>
                </a:cxn>
                <a:cxn ang="0">
                  <a:pos x="93" y="377"/>
                </a:cxn>
                <a:cxn ang="0">
                  <a:pos x="70" y="374"/>
                </a:cxn>
                <a:cxn ang="0">
                  <a:pos x="43" y="363"/>
                </a:cxn>
                <a:cxn ang="0">
                  <a:pos x="18" y="341"/>
                </a:cxn>
                <a:cxn ang="0">
                  <a:pos x="3" y="305"/>
                </a:cxn>
                <a:cxn ang="0">
                  <a:pos x="4" y="237"/>
                </a:cxn>
                <a:cxn ang="0">
                  <a:pos x="33" y="160"/>
                </a:cxn>
                <a:cxn ang="0">
                  <a:pos x="88" y="95"/>
                </a:cxn>
                <a:cxn ang="0">
                  <a:pos x="166" y="44"/>
                </a:cxn>
                <a:cxn ang="0">
                  <a:pos x="261" y="11"/>
                </a:cxn>
                <a:cxn ang="0">
                  <a:pos x="372" y="0"/>
                </a:cxn>
              </a:cxnLst>
              <a:rect l="0" t="0" r="r" b="b"/>
              <a:pathLst>
                <a:path w="795" h="1058">
                  <a:moveTo>
                    <a:pt x="372" y="0"/>
                  </a:moveTo>
                  <a:lnTo>
                    <a:pt x="424" y="2"/>
                  </a:lnTo>
                  <a:lnTo>
                    <a:pt x="474" y="8"/>
                  </a:lnTo>
                  <a:lnTo>
                    <a:pt x="522" y="18"/>
                  </a:lnTo>
                  <a:lnTo>
                    <a:pt x="568" y="31"/>
                  </a:lnTo>
                  <a:lnTo>
                    <a:pt x="611" y="48"/>
                  </a:lnTo>
                  <a:lnTo>
                    <a:pt x="651" y="69"/>
                  </a:lnTo>
                  <a:lnTo>
                    <a:pt x="687" y="94"/>
                  </a:lnTo>
                  <a:lnTo>
                    <a:pt x="717" y="123"/>
                  </a:lnTo>
                  <a:lnTo>
                    <a:pt x="744" y="154"/>
                  </a:lnTo>
                  <a:lnTo>
                    <a:pt x="766" y="189"/>
                  </a:lnTo>
                  <a:lnTo>
                    <a:pt x="781" y="228"/>
                  </a:lnTo>
                  <a:lnTo>
                    <a:pt x="791" y="271"/>
                  </a:lnTo>
                  <a:lnTo>
                    <a:pt x="795" y="316"/>
                  </a:lnTo>
                  <a:lnTo>
                    <a:pt x="791" y="359"/>
                  </a:lnTo>
                  <a:lnTo>
                    <a:pt x="781" y="400"/>
                  </a:lnTo>
                  <a:lnTo>
                    <a:pt x="766" y="438"/>
                  </a:lnTo>
                  <a:lnTo>
                    <a:pt x="746" y="472"/>
                  </a:lnTo>
                  <a:lnTo>
                    <a:pt x="721" y="506"/>
                  </a:lnTo>
                  <a:lnTo>
                    <a:pt x="694" y="536"/>
                  </a:lnTo>
                  <a:lnTo>
                    <a:pt x="662" y="565"/>
                  </a:lnTo>
                  <a:lnTo>
                    <a:pt x="627" y="594"/>
                  </a:lnTo>
                  <a:lnTo>
                    <a:pt x="592" y="622"/>
                  </a:lnTo>
                  <a:lnTo>
                    <a:pt x="553" y="649"/>
                  </a:lnTo>
                  <a:lnTo>
                    <a:pt x="514" y="677"/>
                  </a:lnTo>
                  <a:lnTo>
                    <a:pt x="464" y="710"/>
                  </a:lnTo>
                  <a:lnTo>
                    <a:pt x="412" y="746"/>
                  </a:lnTo>
                  <a:lnTo>
                    <a:pt x="358" y="786"/>
                  </a:lnTo>
                  <a:lnTo>
                    <a:pt x="303" y="826"/>
                  </a:lnTo>
                  <a:lnTo>
                    <a:pt x="247" y="866"/>
                  </a:lnTo>
                  <a:lnTo>
                    <a:pt x="193" y="906"/>
                  </a:lnTo>
                  <a:lnTo>
                    <a:pt x="509" y="906"/>
                  </a:lnTo>
                  <a:lnTo>
                    <a:pt x="521" y="906"/>
                  </a:lnTo>
                  <a:lnTo>
                    <a:pt x="539" y="906"/>
                  </a:lnTo>
                  <a:lnTo>
                    <a:pt x="563" y="905"/>
                  </a:lnTo>
                  <a:lnTo>
                    <a:pt x="586" y="905"/>
                  </a:lnTo>
                  <a:lnTo>
                    <a:pt x="611" y="904"/>
                  </a:lnTo>
                  <a:lnTo>
                    <a:pt x="634" y="902"/>
                  </a:lnTo>
                  <a:lnTo>
                    <a:pt x="655" y="901"/>
                  </a:lnTo>
                  <a:lnTo>
                    <a:pt x="670" y="898"/>
                  </a:lnTo>
                  <a:lnTo>
                    <a:pt x="677" y="895"/>
                  </a:lnTo>
                  <a:lnTo>
                    <a:pt x="688" y="884"/>
                  </a:lnTo>
                  <a:lnTo>
                    <a:pt x="698" y="866"/>
                  </a:lnTo>
                  <a:lnTo>
                    <a:pt x="706" y="843"/>
                  </a:lnTo>
                  <a:lnTo>
                    <a:pt x="713" y="818"/>
                  </a:lnTo>
                  <a:lnTo>
                    <a:pt x="719" y="792"/>
                  </a:lnTo>
                  <a:lnTo>
                    <a:pt x="721" y="770"/>
                  </a:lnTo>
                  <a:lnTo>
                    <a:pt x="723" y="753"/>
                  </a:lnTo>
                  <a:lnTo>
                    <a:pt x="795" y="753"/>
                  </a:lnTo>
                  <a:lnTo>
                    <a:pt x="795" y="753"/>
                  </a:lnTo>
                  <a:lnTo>
                    <a:pt x="738" y="1058"/>
                  </a:lnTo>
                  <a:lnTo>
                    <a:pt x="0" y="1058"/>
                  </a:lnTo>
                  <a:lnTo>
                    <a:pt x="0" y="1013"/>
                  </a:lnTo>
                  <a:lnTo>
                    <a:pt x="0" y="1003"/>
                  </a:lnTo>
                  <a:lnTo>
                    <a:pt x="3" y="998"/>
                  </a:lnTo>
                  <a:lnTo>
                    <a:pt x="7" y="993"/>
                  </a:lnTo>
                  <a:lnTo>
                    <a:pt x="15" y="988"/>
                  </a:lnTo>
                  <a:lnTo>
                    <a:pt x="408" y="656"/>
                  </a:lnTo>
                  <a:lnTo>
                    <a:pt x="448" y="620"/>
                  </a:lnTo>
                  <a:lnTo>
                    <a:pt x="484" y="586"/>
                  </a:lnTo>
                  <a:lnTo>
                    <a:pt x="517" y="550"/>
                  </a:lnTo>
                  <a:lnTo>
                    <a:pt x="547" y="514"/>
                  </a:lnTo>
                  <a:lnTo>
                    <a:pt x="572" y="476"/>
                  </a:lnTo>
                  <a:lnTo>
                    <a:pt x="593" y="439"/>
                  </a:lnTo>
                  <a:lnTo>
                    <a:pt x="608" y="399"/>
                  </a:lnTo>
                  <a:lnTo>
                    <a:pt x="618" y="359"/>
                  </a:lnTo>
                  <a:lnTo>
                    <a:pt x="622" y="316"/>
                  </a:lnTo>
                  <a:lnTo>
                    <a:pt x="618" y="275"/>
                  </a:lnTo>
                  <a:lnTo>
                    <a:pt x="610" y="236"/>
                  </a:lnTo>
                  <a:lnTo>
                    <a:pt x="594" y="201"/>
                  </a:lnTo>
                  <a:lnTo>
                    <a:pt x="575" y="171"/>
                  </a:lnTo>
                  <a:lnTo>
                    <a:pt x="551" y="143"/>
                  </a:lnTo>
                  <a:lnTo>
                    <a:pt x="524" y="120"/>
                  </a:lnTo>
                  <a:lnTo>
                    <a:pt x="492" y="101"/>
                  </a:lnTo>
                  <a:lnTo>
                    <a:pt x="456" y="85"/>
                  </a:lnTo>
                  <a:lnTo>
                    <a:pt x="419" y="74"/>
                  </a:lnTo>
                  <a:lnTo>
                    <a:pt x="379" y="69"/>
                  </a:lnTo>
                  <a:lnTo>
                    <a:pt x="336" y="66"/>
                  </a:lnTo>
                  <a:lnTo>
                    <a:pt x="285" y="70"/>
                  </a:lnTo>
                  <a:lnTo>
                    <a:pt x="236" y="81"/>
                  </a:lnTo>
                  <a:lnTo>
                    <a:pt x="191" y="101"/>
                  </a:lnTo>
                  <a:lnTo>
                    <a:pt x="152" y="124"/>
                  </a:lnTo>
                  <a:lnTo>
                    <a:pt x="119" y="154"/>
                  </a:lnTo>
                  <a:lnTo>
                    <a:pt x="93" y="188"/>
                  </a:lnTo>
                  <a:lnTo>
                    <a:pt x="113" y="192"/>
                  </a:lnTo>
                  <a:lnTo>
                    <a:pt x="133" y="199"/>
                  </a:lnTo>
                  <a:lnTo>
                    <a:pt x="149" y="208"/>
                  </a:lnTo>
                  <a:lnTo>
                    <a:pt x="163" y="222"/>
                  </a:lnTo>
                  <a:lnTo>
                    <a:pt x="174" y="237"/>
                  </a:lnTo>
                  <a:lnTo>
                    <a:pt x="181" y="257"/>
                  </a:lnTo>
                  <a:lnTo>
                    <a:pt x="184" y="280"/>
                  </a:lnTo>
                  <a:lnTo>
                    <a:pt x="181" y="306"/>
                  </a:lnTo>
                  <a:lnTo>
                    <a:pt x="173" y="327"/>
                  </a:lnTo>
                  <a:lnTo>
                    <a:pt x="160" y="345"/>
                  </a:lnTo>
                  <a:lnTo>
                    <a:pt x="145" y="359"/>
                  </a:lnTo>
                  <a:lnTo>
                    <a:pt x="129" y="369"/>
                  </a:lnTo>
                  <a:lnTo>
                    <a:pt x="109" y="374"/>
                  </a:lnTo>
                  <a:lnTo>
                    <a:pt x="93" y="377"/>
                  </a:lnTo>
                  <a:lnTo>
                    <a:pt x="82" y="376"/>
                  </a:lnTo>
                  <a:lnTo>
                    <a:pt x="70" y="374"/>
                  </a:lnTo>
                  <a:lnTo>
                    <a:pt x="57" y="370"/>
                  </a:lnTo>
                  <a:lnTo>
                    <a:pt x="43" y="363"/>
                  </a:lnTo>
                  <a:lnTo>
                    <a:pt x="30" y="353"/>
                  </a:lnTo>
                  <a:lnTo>
                    <a:pt x="18" y="341"/>
                  </a:lnTo>
                  <a:lnTo>
                    <a:pt x="10" y="324"/>
                  </a:lnTo>
                  <a:lnTo>
                    <a:pt x="3" y="305"/>
                  </a:lnTo>
                  <a:lnTo>
                    <a:pt x="0" y="280"/>
                  </a:lnTo>
                  <a:lnTo>
                    <a:pt x="4" y="237"/>
                  </a:lnTo>
                  <a:lnTo>
                    <a:pt x="15" y="197"/>
                  </a:lnTo>
                  <a:lnTo>
                    <a:pt x="33" y="160"/>
                  </a:lnTo>
                  <a:lnTo>
                    <a:pt x="58" y="125"/>
                  </a:lnTo>
                  <a:lnTo>
                    <a:pt x="88" y="95"/>
                  </a:lnTo>
                  <a:lnTo>
                    <a:pt x="124" y="67"/>
                  </a:lnTo>
                  <a:lnTo>
                    <a:pt x="166" y="44"/>
                  </a:lnTo>
                  <a:lnTo>
                    <a:pt x="211" y="26"/>
                  </a:lnTo>
                  <a:lnTo>
                    <a:pt x="261" y="11"/>
                  </a:lnTo>
                  <a:lnTo>
                    <a:pt x="315" y="2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5" name="Freeform 19"/>
            <p:cNvSpPr>
              <a:spLocks noEditPoints="1"/>
            </p:cNvSpPr>
            <p:nvPr/>
          </p:nvSpPr>
          <p:spPr bwMode="auto">
            <a:xfrm>
              <a:off x="2591" y="1646"/>
              <a:ext cx="348" cy="769"/>
            </a:xfrm>
            <a:custGeom>
              <a:avLst/>
              <a:gdLst/>
              <a:ahLst/>
              <a:cxnLst>
                <a:cxn ang="0">
                  <a:pos x="420" y="524"/>
                </a:cxn>
                <a:cxn ang="0">
                  <a:pos x="514" y="595"/>
                </a:cxn>
                <a:cxn ang="0">
                  <a:pos x="549" y="703"/>
                </a:cxn>
                <a:cxn ang="0">
                  <a:pos x="539" y="775"/>
                </a:cxn>
                <a:cxn ang="0">
                  <a:pos x="520" y="826"/>
                </a:cxn>
                <a:cxn ang="0">
                  <a:pos x="487" y="911"/>
                </a:cxn>
                <a:cxn ang="0">
                  <a:pos x="452" y="1001"/>
                </a:cxn>
                <a:cxn ang="0">
                  <a:pos x="427" y="1065"/>
                </a:cxn>
                <a:cxn ang="0">
                  <a:pos x="325" y="1322"/>
                </a:cxn>
                <a:cxn ang="0">
                  <a:pos x="317" y="1419"/>
                </a:cxn>
                <a:cxn ang="0">
                  <a:pos x="336" y="1467"/>
                </a:cxn>
                <a:cxn ang="0">
                  <a:pos x="402" y="1473"/>
                </a:cxn>
                <a:cxn ang="0">
                  <a:pos x="494" y="1420"/>
                </a:cxn>
                <a:cxn ang="0">
                  <a:pos x="575" y="1305"/>
                </a:cxn>
                <a:cxn ang="0">
                  <a:pos x="619" y="1186"/>
                </a:cxn>
                <a:cxn ang="0">
                  <a:pos x="636" y="1166"/>
                </a:cxn>
                <a:cxn ang="0">
                  <a:pos x="666" y="1162"/>
                </a:cxn>
                <a:cxn ang="0">
                  <a:pos x="689" y="1170"/>
                </a:cxn>
                <a:cxn ang="0">
                  <a:pos x="695" y="1200"/>
                </a:cxn>
                <a:cxn ang="0">
                  <a:pos x="677" y="1258"/>
                </a:cxn>
                <a:cxn ang="0">
                  <a:pos x="636" y="1345"/>
                </a:cxn>
                <a:cxn ang="0">
                  <a:pos x="571" y="1437"/>
                </a:cxn>
                <a:cxn ang="0">
                  <a:pos x="481" y="1508"/>
                </a:cxn>
                <a:cxn ang="0">
                  <a:pos x="366" y="1538"/>
                </a:cxn>
                <a:cxn ang="0">
                  <a:pos x="253" y="1511"/>
                </a:cxn>
                <a:cxn ang="0">
                  <a:pos x="176" y="1442"/>
                </a:cxn>
                <a:cxn ang="0">
                  <a:pos x="147" y="1344"/>
                </a:cxn>
                <a:cxn ang="0">
                  <a:pos x="167" y="1247"/>
                </a:cxn>
                <a:cxn ang="0">
                  <a:pos x="326" y="841"/>
                </a:cxn>
                <a:cxn ang="0">
                  <a:pos x="361" y="754"/>
                </a:cxn>
                <a:cxn ang="0">
                  <a:pos x="378" y="697"/>
                </a:cxn>
                <a:cxn ang="0">
                  <a:pos x="382" y="651"/>
                </a:cxn>
                <a:cxn ang="0">
                  <a:pos x="366" y="588"/>
                </a:cxn>
                <a:cxn ang="0">
                  <a:pos x="325" y="570"/>
                </a:cxn>
                <a:cxn ang="0">
                  <a:pos x="246" y="593"/>
                </a:cxn>
                <a:cxn ang="0">
                  <a:pos x="169" y="665"/>
                </a:cxn>
                <a:cxn ang="0">
                  <a:pos x="101" y="794"/>
                </a:cxn>
                <a:cxn ang="0">
                  <a:pos x="73" y="874"/>
                </a:cxn>
                <a:cxn ang="0">
                  <a:pos x="40" y="886"/>
                </a:cxn>
                <a:cxn ang="0">
                  <a:pos x="17" y="882"/>
                </a:cxn>
                <a:cxn ang="0">
                  <a:pos x="0" y="855"/>
                </a:cxn>
                <a:cxn ang="0">
                  <a:pos x="11" y="810"/>
                </a:cxn>
                <a:cxn ang="0">
                  <a:pos x="46" y="730"/>
                </a:cxn>
                <a:cxn ang="0">
                  <a:pos x="104" y="639"/>
                </a:cxn>
                <a:cxn ang="0">
                  <a:pos x="187" y="559"/>
                </a:cxn>
                <a:cxn ang="0">
                  <a:pos x="295" y="513"/>
                </a:cxn>
                <a:cxn ang="0">
                  <a:pos x="636" y="86"/>
                </a:cxn>
                <a:cxn ang="0">
                  <a:pos x="545" y="0"/>
                </a:cxn>
                <a:cxn ang="0">
                  <a:pos x="603" y="18"/>
                </a:cxn>
                <a:cxn ang="0">
                  <a:pos x="630" y="59"/>
                </a:cxn>
                <a:cxn ang="0">
                  <a:pos x="632" y="112"/>
                </a:cxn>
                <a:cxn ang="0">
                  <a:pos x="586" y="183"/>
                </a:cxn>
                <a:cxn ang="0">
                  <a:pos x="509" y="215"/>
                </a:cxn>
                <a:cxn ang="0">
                  <a:pos x="447" y="191"/>
                </a:cxn>
                <a:cxn ang="0">
                  <a:pos x="419" y="140"/>
                </a:cxn>
                <a:cxn ang="0">
                  <a:pos x="431" y="70"/>
                </a:cxn>
                <a:cxn ang="0">
                  <a:pos x="492" y="13"/>
                </a:cxn>
              </a:cxnLst>
              <a:rect l="0" t="0" r="r" b="b"/>
              <a:pathLst>
                <a:path w="697" h="1538">
                  <a:moveTo>
                    <a:pt x="336" y="509"/>
                  </a:moveTo>
                  <a:lnTo>
                    <a:pt x="380" y="513"/>
                  </a:lnTo>
                  <a:lnTo>
                    <a:pt x="420" y="524"/>
                  </a:lnTo>
                  <a:lnTo>
                    <a:pt x="456" y="542"/>
                  </a:lnTo>
                  <a:lnTo>
                    <a:pt x="488" y="566"/>
                  </a:lnTo>
                  <a:lnTo>
                    <a:pt x="514" y="595"/>
                  </a:lnTo>
                  <a:lnTo>
                    <a:pt x="534" y="628"/>
                  </a:lnTo>
                  <a:lnTo>
                    <a:pt x="545" y="664"/>
                  </a:lnTo>
                  <a:lnTo>
                    <a:pt x="549" y="703"/>
                  </a:lnTo>
                  <a:lnTo>
                    <a:pt x="548" y="726"/>
                  </a:lnTo>
                  <a:lnTo>
                    <a:pt x="545" y="751"/>
                  </a:lnTo>
                  <a:lnTo>
                    <a:pt x="539" y="775"/>
                  </a:lnTo>
                  <a:lnTo>
                    <a:pt x="535" y="786"/>
                  </a:lnTo>
                  <a:lnTo>
                    <a:pt x="528" y="802"/>
                  </a:lnTo>
                  <a:lnTo>
                    <a:pt x="520" y="826"/>
                  </a:lnTo>
                  <a:lnTo>
                    <a:pt x="510" y="852"/>
                  </a:lnTo>
                  <a:lnTo>
                    <a:pt x="499" y="881"/>
                  </a:lnTo>
                  <a:lnTo>
                    <a:pt x="487" y="911"/>
                  </a:lnTo>
                  <a:lnTo>
                    <a:pt x="476" y="943"/>
                  </a:lnTo>
                  <a:lnTo>
                    <a:pt x="463" y="974"/>
                  </a:lnTo>
                  <a:lnTo>
                    <a:pt x="452" y="1001"/>
                  </a:lnTo>
                  <a:lnTo>
                    <a:pt x="442" y="1027"/>
                  </a:lnTo>
                  <a:lnTo>
                    <a:pt x="433" y="1048"/>
                  </a:lnTo>
                  <a:lnTo>
                    <a:pt x="427" y="1065"/>
                  </a:lnTo>
                  <a:lnTo>
                    <a:pt x="351" y="1247"/>
                  </a:lnTo>
                  <a:lnTo>
                    <a:pt x="336" y="1285"/>
                  </a:lnTo>
                  <a:lnTo>
                    <a:pt x="325" y="1322"/>
                  </a:lnTo>
                  <a:lnTo>
                    <a:pt x="318" y="1358"/>
                  </a:lnTo>
                  <a:lnTo>
                    <a:pt x="315" y="1395"/>
                  </a:lnTo>
                  <a:lnTo>
                    <a:pt x="317" y="1419"/>
                  </a:lnTo>
                  <a:lnTo>
                    <a:pt x="319" y="1439"/>
                  </a:lnTo>
                  <a:lnTo>
                    <a:pt x="326" y="1455"/>
                  </a:lnTo>
                  <a:lnTo>
                    <a:pt x="336" y="1467"/>
                  </a:lnTo>
                  <a:lnTo>
                    <a:pt x="351" y="1474"/>
                  </a:lnTo>
                  <a:lnTo>
                    <a:pt x="371" y="1477"/>
                  </a:lnTo>
                  <a:lnTo>
                    <a:pt x="402" y="1473"/>
                  </a:lnTo>
                  <a:lnTo>
                    <a:pt x="433" y="1463"/>
                  </a:lnTo>
                  <a:lnTo>
                    <a:pt x="465" y="1445"/>
                  </a:lnTo>
                  <a:lnTo>
                    <a:pt x="494" y="1420"/>
                  </a:lnTo>
                  <a:lnTo>
                    <a:pt x="523" y="1388"/>
                  </a:lnTo>
                  <a:lnTo>
                    <a:pt x="550" y="1351"/>
                  </a:lnTo>
                  <a:lnTo>
                    <a:pt x="575" y="1305"/>
                  </a:lnTo>
                  <a:lnTo>
                    <a:pt x="597" y="1254"/>
                  </a:lnTo>
                  <a:lnTo>
                    <a:pt x="615" y="1196"/>
                  </a:lnTo>
                  <a:lnTo>
                    <a:pt x="619" y="1186"/>
                  </a:lnTo>
                  <a:lnTo>
                    <a:pt x="624" y="1178"/>
                  </a:lnTo>
                  <a:lnTo>
                    <a:pt x="629" y="1171"/>
                  </a:lnTo>
                  <a:lnTo>
                    <a:pt x="636" y="1166"/>
                  </a:lnTo>
                  <a:lnTo>
                    <a:pt x="647" y="1162"/>
                  </a:lnTo>
                  <a:lnTo>
                    <a:pt x="661" y="1162"/>
                  </a:lnTo>
                  <a:lnTo>
                    <a:pt x="666" y="1162"/>
                  </a:lnTo>
                  <a:lnTo>
                    <a:pt x="673" y="1162"/>
                  </a:lnTo>
                  <a:lnTo>
                    <a:pt x="682" y="1164"/>
                  </a:lnTo>
                  <a:lnTo>
                    <a:pt x="689" y="1170"/>
                  </a:lnTo>
                  <a:lnTo>
                    <a:pt x="694" y="1178"/>
                  </a:lnTo>
                  <a:lnTo>
                    <a:pt x="697" y="1192"/>
                  </a:lnTo>
                  <a:lnTo>
                    <a:pt x="695" y="1200"/>
                  </a:lnTo>
                  <a:lnTo>
                    <a:pt x="693" y="1215"/>
                  </a:lnTo>
                  <a:lnTo>
                    <a:pt x="686" y="1235"/>
                  </a:lnTo>
                  <a:lnTo>
                    <a:pt x="677" y="1258"/>
                  </a:lnTo>
                  <a:lnTo>
                    <a:pt x="666" y="1285"/>
                  </a:lnTo>
                  <a:lnTo>
                    <a:pt x="653" y="1315"/>
                  </a:lnTo>
                  <a:lnTo>
                    <a:pt x="636" y="1345"/>
                  </a:lnTo>
                  <a:lnTo>
                    <a:pt x="618" y="1376"/>
                  </a:lnTo>
                  <a:lnTo>
                    <a:pt x="596" y="1406"/>
                  </a:lnTo>
                  <a:lnTo>
                    <a:pt x="571" y="1437"/>
                  </a:lnTo>
                  <a:lnTo>
                    <a:pt x="545" y="1463"/>
                  </a:lnTo>
                  <a:lnTo>
                    <a:pt x="514" y="1488"/>
                  </a:lnTo>
                  <a:lnTo>
                    <a:pt x="481" y="1508"/>
                  </a:lnTo>
                  <a:lnTo>
                    <a:pt x="447" y="1524"/>
                  </a:lnTo>
                  <a:lnTo>
                    <a:pt x="408" y="1533"/>
                  </a:lnTo>
                  <a:lnTo>
                    <a:pt x="366" y="1538"/>
                  </a:lnTo>
                  <a:lnTo>
                    <a:pt x="325" y="1535"/>
                  </a:lnTo>
                  <a:lnTo>
                    <a:pt x="288" y="1525"/>
                  </a:lnTo>
                  <a:lnTo>
                    <a:pt x="253" y="1511"/>
                  </a:lnTo>
                  <a:lnTo>
                    <a:pt x="223" y="1492"/>
                  </a:lnTo>
                  <a:lnTo>
                    <a:pt x="196" y="1468"/>
                  </a:lnTo>
                  <a:lnTo>
                    <a:pt x="176" y="1442"/>
                  </a:lnTo>
                  <a:lnTo>
                    <a:pt x="161" y="1412"/>
                  </a:lnTo>
                  <a:lnTo>
                    <a:pt x="151" y="1379"/>
                  </a:lnTo>
                  <a:lnTo>
                    <a:pt x="147" y="1344"/>
                  </a:lnTo>
                  <a:lnTo>
                    <a:pt x="151" y="1309"/>
                  </a:lnTo>
                  <a:lnTo>
                    <a:pt x="158" y="1278"/>
                  </a:lnTo>
                  <a:lnTo>
                    <a:pt x="167" y="1247"/>
                  </a:lnTo>
                  <a:lnTo>
                    <a:pt x="167" y="1247"/>
                  </a:lnTo>
                  <a:lnTo>
                    <a:pt x="310" y="881"/>
                  </a:lnTo>
                  <a:lnTo>
                    <a:pt x="326" y="841"/>
                  </a:lnTo>
                  <a:lnTo>
                    <a:pt x="342" y="808"/>
                  </a:lnTo>
                  <a:lnTo>
                    <a:pt x="353" y="779"/>
                  </a:lnTo>
                  <a:lnTo>
                    <a:pt x="361" y="754"/>
                  </a:lnTo>
                  <a:lnTo>
                    <a:pt x="369" y="732"/>
                  </a:lnTo>
                  <a:lnTo>
                    <a:pt x="373" y="714"/>
                  </a:lnTo>
                  <a:lnTo>
                    <a:pt x="378" y="697"/>
                  </a:lnTo>
                  <a:lnTo>
                    <a:pt x="380" y="682"/>
                  </a:lnTo>
                  <a:lnTo>
                    <a:pt x="382" y="667"/>
                  </a:lnTo>
                  <a:lnTo>
                    <a:pt x="382" y="651"/>
                  </a:lnTo>
                  <a:lnTo>
                    <a:pt x="380" y="624"/>
                  </a:lnTo>
                  <a:lnTo>
                    <a:pt x="375" y="603"/>
                  </a:lnTo>
                  <a:lnTo>
                    <a:pt x="366" y="588"/>
                  </a:lnTo>
                  <a:lnTo>
                    <a:pt x="355" y="578"/>
                  </a:lnTo>
                  <a:lnTo>
                    <a:pt x="342" y="571"/>
                  </a:lnTo>
                  <a:lnTo>
                    <a:pt x="325" y="570"/>
                  </a:lnTo>
                  <a:lnTo>
                    <a:pt x="299" y="573"/>
                  </a:lnTo>
                  <a:lnTo>
                    <a:pt x="272" y="580"/>
                  </a:lnTo>
                  <a:lnTo>
                    <a:pt x="246" y="593"/>
                  </a:lnTo>
                  <a:lnTo>
                    <a:pt x="220" y="611"/>
                  </a:lnTo>
                  <a:lnTo>
                    <a:pt x="194" y="636"/>
                  </a:lnTo>
                  <a:lnTo>
                    <a:pt x="169" y="665"/>
                  </a:lnTo>
                  <a:lnTo>
                    <a:pt x="144" y="703"/>
                  </a:lnTo>
                  <a:lnTo>
                    <a:pt x="122" y="745"/>
                  </a:lnTo>
                  <a:lnTo>
                    <a:pt x="101" y="794"/>
                  </a:lnTo>
                  <a:lnTo>
                    <a:pt x="82" y="851"/>
                  </a:lnTo>
                  <a:lnTo>
                    <a:pt x="78" y="864"/>
                  </a:lnTo>
                  <a:lnTo>
                    <a:pt x="73" y="874"/>
                  </a:lnTo>
                  <a:lnTo>
                    <a:pt x="67" y="881"/>
                  </a:lnTo>
                  <a:lnTo>
                    <a:pt x="55" y="885"/>
                  </a:lnTo>
                  <a:lnTo>
                    <a:pt x="40" y="886"/>
                  </a:lnTo>
                  <a:lnTo>
                    <a:pt x="33" y="885"/>
                  </a:lnTo>
                  <a:lnTo>
                    <a:pt x="25" y="885"/>
                  </a:lnTo>
                  <a:lnTo>
                    <a:pt x="17" y="882"/>
                  </a:lnTo>
                  <a:lnTo>
                    <a:pt x="8" y="877"/>
                  </a:lnTo>
                  <a:lnTo>
                    <a:pt x="2" y="869"/>
                  </a:lnTo>
                  <a:lnTo>
                    <a:pt x="0" y="855"/>
                  </a:lnTo>
                  <a:lnTo>
                    <a:pt x="2" y="845"/>
                  </a:lnTo>
                  <a:lnTo>
                    <a:pt x="4" y="830"/>
                  </a:lnTo>
                  <a:lnTo>
                    <a:pt x="11" y="810"/>
                  </a:lnTo>
                  <a:lnTo>
                    <a:pt x="20" y="786"/>
                  </a:lnTo>
                  <a:lnTo>
                    <a:pt x="32" y="759"/>
                  </a:lnTo>
                  <a:lnTo>
                    <a:pt x="46" y="730"/>
                  </a:lnTo>
                  <a:lnTo>
                    <a:pt x="62" y="700"/>
                  </a:lnTo>
                  <a:lnTo>
                    <a:pt x="82" y="669"/>
                  </a:lnTo>
                  <a:lnTo>
                    <a:pt x="104" y="639"/>
                  </a:lnTo>
                  <a:lnTo>
                    <a:pt x="129" y="610"/>
                  </a:lnTo>
                  <a:lnTo>
                    <a:pt x="156" y="582"/>
                  </a:lnTo>
                  <a:lnTo>
                    <a:pt x="187" y="559"/>
                  </a:lnTo>
                  <a:lnTo>
                    <a:pt x="220" y="538"/>
                  </a:lnTo>
                  <a:lnTo>
                    <a:pt x="256" y="523"/>
                  </a:lnTo>
                  <a:lnTo>
                    <a:pt x="295" y="513"/>
                  </a:lnTo>
                  <a:lnTo>
                    <a:pt x="336" y="509"/>
                  </a:lnTo>
                  <a:close/>
                  <a:moveTo>
                    <a:pt x="636" y="86"/>
                  </a:moveTo>
                  <a:lnTo>
                    <a:pt x="636" y="86"/>
                  </a:lnTo>
                  <a:lnTo>
                    <a:pt x="636" y="86"/>
                  </a:lnTo>
                  <a:lnTo>
                    <a:pt x="636" y="86"/>
                  </a:lnTo>
                  <a:close/>
                  <a:moveTo>
                    <a:pt x="545" y="0"/>
                  </a:moveTo>
                  <a:lnTo>
                    <a:pt x="567" y="2"/>
                  </a:lnTo>
                  <a:lnTo>
                    <a:pt x="586" y="9"/>
                  </a:lnTo>
                  <a:lnTo>
                    <a:pt x="603" y="18"/>
                  </a:lnTo>
                  <a:lnTo>
                    <a:pt x="615" y="29"/>
                  </a:lnTo>
                  <a:lnTo>
                    <a:pt x="625" y="43"/>
                  </a:lnTo>
                  <a:lnTo>
                    <a:pt x="630" y="59"/>
                  </a:lnTo>
                  <a:lnTo>
                    <a:pt x="635" y="72"/>
                  </a:lnTo>
                  <a:lnTo>
                    <a:pt x="636" y="86"/>
                  </a:lnTo>
                  <a:lnTo>
                    <a:pt x="632" y="112"/>
                  </a:lnTo>
                  <a:lnTo>
                    <a:pt x="622" y="139"/>
                  </a:lnTo>
                  <a:lnTo>
                    <a:pt x="607" y="162"/>
                  </a:lnTo>
                  <a:lnTo>
                    <a:pt x="586" y="183"/>
                  </a:lnTo>
                  <a:lnTo>
                    <a:pt x="563" y="200"/>
                  </a:lnTo>
                  <a:lnTo>
                    <a:pt x="536" y="211"/>
                  </a:lnTo>
                  <a:lnTo>
                    <a:pt x="509" y="215"/>
                  </a:lnTo>
                  <a:lnTo>
                    <a:pt x="484" y="211"/>
                  </a:lnTo>
                  <a:lnTo>
                    <a:pt x="463" y="204"/>
                  </a:lnTo>
                  <a:lnTo>
                    <a:pt x="447" y="191"/>
                  </a:lnTo>
                  <a:lnTo>
                    <a:pt x="434" y="176"/>
                  </a:lnTo>
                  <a:lnTo>
                    <a:pt x="425" y="158"/>
                  </a:lnTo>
                  <a:lnTo>
                    <a:pt x="419" y="140"/>
                  </a:lnTo>
                  <a:lnTo>
                    <a:pt x="418" y="122"/>
                  </a:lnTo>
                  <a:lnTo>
                    <a:pt x="420" y="94"/>
                  </a:lnTo>
                  <a:lnTo>
                    <a:pt x="431" y="70"/>
                  </a:lnTo>
                  <a:lnTo>
                    <a:pt x="448" y="46"/>
                  </a:lnTo>
                  <a:lnTo>
                    <a:pt x="469" y="27"/>
                  </a:lnTo>
                  <a:lnTo>
                    <a:pt x="492" y="13"/>
                  </a:lnTo>
                  <a:lnTo>
                    <a:pt x="519" y="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3114" y="2272"/>
              <a:ext cx="147" cy="354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1" y="3"/>
                </a:cxn>
                <a:cxn ang="0">
                  <a:pos x="189" y="12"/>
                </a:cxn>
                <a:cxn ang="0">
                  <a:pos x="214" y="26"/>
                </a:cxn>
                <a:cxn ang="0">
                  <a:pos x="234" y="47"/>
                </a:cxn>
                <a:cxn ang="0">
                  <a:pos x="252" y="70"/>
                </a:cxn>
                <a:cxn ang="0">
                  <a:pos x="268" y="99"/>
                </a:cxn>
                <a:cxn ang="0">
                  <a:pos x="279" y="132"/>
                </a:cxn>
                <a:cxn ang="0">
                  <a:pos x="287" y="168"/>
                </a:cxn>
                <a:cxn ang="0">
                  <a:pos x="293" y="207"/>
                </a:cxn>
                <a:cxn ang="0">
                  <a:pos x="294" y="249"/>
                </a:cxn>
                <a:cxn ang="0">
                  <a:pos x="291" y="307"/>
                </a:cxn>
                <a:cxn ang="0">
                  <a:pos x="283" y="361"/>
                </a:cxn>
                <a:cxn ang="0">
                  <a:pos x="270" y="412"/>
                </a:cxn>
                <a:cxn ang="0">
                  <a:pos x="254" y="460"/>
                </a:cxn>
                <a:cxn ang="0">
                  <a:pos x="234" y="504"/>
                </a:cxn>
                <a:cxn ang="0">
                  <a:pos x="214" y="544"/>
                </a:cxn>
                <a:cxn ang="0">
                  <a:pos x="192" y="582"/>
                </a:cxn>
                <a:cxn ang="0">
                  <a:pos x="168" y="613"/>
                </a:cxn>
                <a:cxn ang="0">
                  <a:pos x="146" y="641"/>
                </a:cxn>
                <a:cxn ang="0">
                  <a:pos x="124" y="665"/>
                </a:cxn>
                <a:cxn ang="0">
                  <a:pos x="105" y="683"/>
                </a:cxn>
                <a:cxn ang="0">
                  <a:pos x="88" y="696"/>
                </a:cxn>
                <a:cxn ang="0">
                  <a:pos x="74" y="705"/>
                </a:cxn>
                <a:cxn ang="0">
                  <a:pos x="64" y="707"/>
                </a:cxn>
                <a:cxn ang="0">
                  <a:pos x="51" y="702"/>
                </a:cxn>
                <a:cxn ang="0">
                  <a:pos x="40" y="691"/>
                </a:cxn>
                <a:cxn ang="0">
                  <a:pos x="34" y="677"/>
                </a:cxn>
                <a:cxn ang="0">
                  <a:pos x="35" y="665"/>
                </a:cxn>
                <a:cxn ang="0">
                  <a:pos x="41" y="655"/>
                </a:cxn>
                <a:cxn ang="0">
                  <a:pos x="49" y="645"/>
                </a:cxn>
                <a:cxn ang="0">
                  <a:pos x="98" y="597"/>
                </a:cxn>
                <a:cxn ang="0">
                  <a:pos x="136" y="549"/>
                </a:cxn>
                <a:cxn ang="0">
                  <a:pos x="165" y="500"/>
                </a:cxn>
                <a:cxn ang="0">
                  <a:pos x="189" y="453"/>
                </a:cxn>
                <a:cxn ang="0">
                  <a:pos x="205" y="406"/>
                </a:cxn>
                <a:cxn ang="0">
                  <a:pos x="217" y="361"/>
                </a:cxn>
                <a:cxn ang="0">
                  <a:pos x="223" y="315"/>
                </a:cxn>
                <a:cxn ang="0">
                  <a:pos x="228" y="272"/>
                </a:cxn>
                <a:cxn ang="0">
                  <a:pos x="228" y="228"/>
                </a:cxn>
                <a:cxn ang="0">
                  <a:pos x="228" y="228"/>
                </a:cxn>
                <a:cxn ang="0">
                  <a:pos x="225" y="231"/>
                </a:cxn>
                <a:cxn ang="0">
                  <a:pos x="219" y="236"/>
                </a:cxn>
                <a:cxn ang="0">
                  <a:pos x="208" y="243"/>
                </a:cxn>
                <a:cxn ang="0">
                  <a:pos x="194" y="250"/>
                </a:cxn>
                <a:cxn ang="0">
                  <a:pos x="176" y="257"/>
                </a:cxn>
                <a:cxn ang="0">
                  <a:pos x="157" y="262"/>
                </a:cxn>
                <a:cxn ang="0">
                  <a:pos x="136" y="264"/>
                </a:cxn>
                <a:cxn ang="0">
                  <a:pos x="103" y="261"/>
                </a:cxn>
                <a:cxn ang="0">
                  <a:pos x="74" y="250"/>
                </a:cxn>
                <a:cxn ang="0">
                  <a:pos x="48" y="235"/>
                </a:cxn>
                <a:cxn ang="0">
                  <a:pos x="27" y="214"/>
                </a:cxn>
                <a:cxn ang="0">
                  <a:pos x="12" y="189"/>
                </a:cxn>
                <a:cxn ang="0">
                  <a:pos x="2" y="161"/>
                </a:cxn>
                <a:cxn ang="0">
                  <a:pos x="0" y="131"/>
                </a:cxn>
                <a:cxn ang="0">
                  <a:pos x="2" y="102"/>
                </a:cxn>
                <a:cxn ang="0">
                  <a:pos x="12" y="74"/>
                </a:cxn>
                <a:cxn ang="0">
                  <a:pos x="27" y="50"/>
                </a:cxn>
                <a:cxn ang="0">
                  <a:pos x="47" y="29"/>
                </a:cxn>
                <a:cxn ang="0">
                  <a:pos x="71" y="14"/>
                </a:cxn>
                <a:cxn ang="0">
                  <a:pos x="100" y="3"/>
                </a:cxn>
                <a:cxn ang="0">
                  <a:pos x="131" y="0"/>
                </a:cxn>
              </a:cxnLst>
              <a:rect l="0" t="0" r="r" b="b"/>
              <a:pathLst>
                <a:path w="294" h="707">
                  <a:moveTo>
                    <a:pt x="131" y="0"/>
                  </a:moveTo>
                  <a:lnTo>
                    <a:pt x="161" y="3"/>
                  </a:lnTo>
                  <a:lnTo>
                    <a:pt x="189" y="12"/>
                  </a:lnTo>
                  <a:lnTo>
                    <a:pt x="214" y="26"/>
                  </a:lnTo>
                  <a:lnTo>
                    <a:pt x="234" y="47"/>
                  </a:lnTo>
                  <a:lnTo>
                    <a:pt x="252" y="70"/>
                  </a:lnTo>
                  <a:lnTo>
                    <a:pt x="268" y="99"/>
                  </a:lnTo>
                  <a:lnTo>
                    <a:pt x="279" y="132"/>
                  </a:lnTo>
                  <a:lnTo>
                    <a:pt x="287" y="168"/>
                  </a:lnTo>
                  <a:lnTo>
                    <a:pt x="293" y="207"/>
                  </a:lnTo>
                  <a:lnTo>
                    <a:pt x="294" y="249"/>
                  </a:lnTo>
                  <a:lnTo>
                    <a:pt x="291" y="307"/>
                  </a:lnTo>
                  <a:lnTo>
                    <a:pt x="283" y="361"/>
                  </a:lnTo>
                  <a:lnTo>
                    <a:pt x="270" y="412"/>
                  </a:lnTo>
                  <a:lnTo>
                    <a:pt x="254" y="460"/>
                  </a:lnTo>
                  <a:lnTo>
                    <a:pt x="234" y="504"/>
                  </a:lnTo>
                  <a:lnTo>
                    <a:pt x="214" y="544"/>
                  </a:lnTo>
                  <a:lnTo>
                    <a:pt x="192" y="582"/>
                  </a:lnTo>
                  <a:lnTo>
                    <a:pt x="168" y="613"/>
                  </a:lnTo>
                  <a:lnTo>
                    <a:pt x="146" y="641"/>
                  </a:lnTo>
                  <a:lnTo>
                    <a:pt x="124" y="665"/>
                  </a:lnTo>
                  <a:lnTo>
                    <a:pt x="105" y="683"/>
                  </a:lnTo>
                  <a:lnTo>
                    <a:pt x="88" y="696"/>
                  </a:lnTo>
                  <a:lnTo>
                    <a:pt x="74" y="705"/>
                  </a:lnTo>
                  <a:lnTo>
                    <a:pt x="64" y="707"/>
                  </a:lnTo>
                  <a:lnTo>
                    <a:pt x="51" y="702"/>
                  </a:lnTo>
                  <a:lnTo>
                    <a:pt x="40" y="691"/>
                  </a:lnTo>
                  <a:lnTo>
                    <a:pt x="34" y="677"/>
                  </a:lnTo>
                  <a:lnTo>
                    <a:pt x="35" y="665"/>
                  </a:lnTo>
                  <a:lnTo>
                    <a:pt x="41" y="655"/>
                  </a:lnTo>
                  <a:lnTo>
                    <a:pt x="49" y="645"/>
                  </a:lnTo>
                  <a:lnTo>
                    <a:pt x="98" y="597"/>
                  </a:lnTo>
                  <a:lnTo>
                    <a:pt x="136" y="549"/>
                  </a:lnTo>
                  <a:lnTo>
                    <a:pt x="165" y="500"/>
                  </a:lnTo>
                  <a:lnTo>
                    <a:pt x="189" y="453"/>
                  </a:lnTo>
                  <a:lnTo>
                    <a:pt x="205" y="406"/>
                  </a:lnTo>
                  <a:lnTo>
                    <a:pt x="217" y="361"/>
                  </a:lnTo>
                  <a:lnTo>
                    <a:pt x="223" y="315"/>
                  </a:lnTo>
                  <a:lnTo>
                    <a:pt x="228" y="272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5" y="231"/>
                  </a:lnTo>
                  <a:lnTo>
                    <a:pt x="219" y="236"/>
                  </a:lnTo>
                  <a:lnTo>
                    <a:pt x="208" y="243"/>
                  </a:lnTo>
                  <a:lnTo>
                    <a:pt x="194" y="250"/>
                  </a:lnTo>
                  <a:lnTo>
                    <a:pt x="176" y="257"/>
                  </a:lnTo>
                  <a:lnTo>
                    <a:pt x="157" y="262"/>
                  </a:lnTo>
                  <a:lnTo>
                    <a:pt x="136" y="264"/>
                  </a:lnTo>
                  <a:lnTo>
                    <a:pt x="103" y="261"/>
                  </a:lnTo>
                  <a:lnTo>
                    <a:pt x="74" y="250"/>
                  </a:lnTo>
                  <a:lnTo>
                    <a:pt x="48" y="235"/>
                  </a:lnTo>
                  <a:lnTo>
                    <a:pt x="27" y="214"/>
                  </a:lnTo>
                  <a:lnTo>
                    <a:pt x="12" y="189"/>
                  </a:lnTo>
                  <a:lnTo>
                    <a:pt x="2" y="161"/>
                  </a:lnTo>
                  <a:lnTo>
                    <a:pt x="0" y="131"/>
                  </a:lnTo>
                  <a:lnTo>
                    <a:pt x="2" y="102"/>
                  </a:lnTo>
                  <a:lnTo>
                    <a:pt x="12" y="74"/>
                  </a:lnTo>
                  <a:lnTo>
                    <a:pt x="27" y="50"/>
                  </a:lnTo>
                  <a:lnTo>
                    <a:pt x="47" y="29"/>
                  </a:lnTo>
                  <a:lnTo>
                    <a:pt x="71" y="14"/>
                  </a:lnTo>
                  <a:lnTo>
                    <a:pt x="100" y="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7" name="Freeform 21"/>
            <p:cNvSpPr>
              <a:spLocks noEditPoints="1"/>
            </p:cNvSpPr>
            <p:nvPr/>
          </p:nvSpPr>
          <p:spPr bwMode="auto">
            <a:xfrm>
              <a:off x="3377" y="1646"/>
              <a:ext cx="504" cy="993"/>
            </a:xfrm>
            <a:custGeom>
              <a:avLst/>
              <a:gdLst/>
              <a:ahLst/>
              <a:cxnLst>
                <a:cxn ang="0">
                  <a:pos x="763" y="522"/>
                </a:cxn>
                <a:cxn ang="0">
                  <a:pos x="864" y="581"/>
                </a:cxn>
                <a:cxn ang="0">
                  <a:pos x="917" y="682"/>
                </a:cxn>
                <a:cxn ang="0">
                  <a:pos x="918" y="768"/>
                </a:cxn>
                <a:cxn ang="0">
                  <a:pos x="702" y="1625"/>
                </a:cxn>
                <a:cxn ang="0">
                  <a:pos x="639" y="1770"/>
                </a:cxn>
                <a:cxn ang="0">
                  <a:pos x="545" y="1872"/>
                </a:cxn>
                <a:cxn ang="0">
                  <a:pos x="434" y="1938"/>
                </a:cxn>
                <a:cxn ang="0">
                  <a:pos x="324" y="1974"/>
                </a:cxn>
                <a:cxn ang="0">
                  <a:pos x="228" y="1985"/>
                </a:cxn>
                <a:cxn ang="0">
                  <a:pos x="108" y="1967"/>
                </a:cxn>
                <a:cxn ang="0">
                  <a:pos x="29" y="1916"/>
                </a:cxn>
                <a:cxn ang="0">
                  <a:pos x="0" y="1837"/>
                </a:cxn>
                <a:cxn ang="0">
                  <a:pos x="29" y="1756"/>
                </a:cxn>
                <a:cxn ang="0">
                  <a:pos x="102" y="1709"/>
                </a:cxn>
                <a:cxn ang="0">
                  <a:pos x="169" y="1713"/>
                </a:cxn>
                <a:cxn ang="0">
                  <a:pos x="209" y="1750"/>
                </a:cxn>
                <a:cxn ang="0">
                  <a:pos x="217" y="1807"/>
                </a:cxn>
                <a:cxn ang="0">
                  <a:pos x="198" y="1860"/>
                </a:cxn>
                <a:cxn ang="0">
                  <a:pos x="143" y="1904"/>
                </a:cxn>
                <a:cxn ang="0">
                  <a:pos x="224" y="1919"/>
                </a:cxn>
                <a:cxn ang="0">
                  <a:pos x="353" y="1879"/>
                </a:cxn>
                <a:cxn ang="0">
                  <a:pos x="458" y="1775"/>
                </a:cxn>
                <a:cxn ang="0">
                  <a:pos x="518" y="1629"/>
                </a:cxn>
                <a:cxn ang="0">
                  <a:pos x="744" y="740"/>
                </a:cxn>
                <a:cxn ang="0">
                  <a:pos x="748" y="682"/>
                </a:cxn>
                <a:cxn ang="0">
                  <a:pos x="735" y="609"/>
                </a:cxn>
                <a:cxn ang="0">
                  <a:pos x="694" y="573"/>
                </a:cxn>
                <a:cxn ang="0">
                  <a:pos x="592" y="587"/>
                </a:cxn>
                <a:cxn ang="0">
                  <a:pos x="485" y="658"/>
                </a:cxn>
                <a:cxn ang="0">
                  <a:pos x="401" y="766"/>
                </a:cxn>
                <a:cxn ang="0">
                  <a:pos x="353" y="863"/>
                </a:cxn>
                <a:cxn ang="0">
                  <a:pos x="329" y="885"/>
                </a:cxn>
                <a:cxn ang="0">
                  <a:pos x="300" y="885"/>
                </a:cxn>
                <a:cxn ang="0">
                  <a:pos x="277" y="869"/>
                </a:cxn>
                <a:cxn ang="0">
                  <a:pos x="282" y="831"/>
                </a:cxn>
                <a:cxn ang="0">
                  <a:pos x="317" y="762"/>
                </a:cxn>
                <a:cxn ang="0">
                  <a:pos x="380" y="671"/>
                </a:cxn>
                <a:cxn ang="0">
                  <a:pos x="470" y="584"/>
                </a:cxn>
                <a:cxn ang="0">
                  <a:pos x="586" y="523"/>
                </a:cxn>
                <a:cxn ang="0">
                  <a:pos x="917" y="0"/>
                </a:cxn>
                <a:cxn ang="0">
                  <a:pos x="977" y="21"/>
                </a:cxn>
                <a:cxn ang="0">
                  <a:pos x="1006" y="70"/>
                </a:cxn>
                <a:cxn ang="0">
                  <a:pos x="1004" y="115"/>
                </a:cxn>
                <a:cxn ang="0">
                  <a:pos x="957" y="184"/>
                </a:cxn>
                <a:cxn ang="0">
                  <a:pos x="881" y="215"/>
                </a:cxn>
                <a:cxn ang="0">
                  <a:pos x="823" y="195"/>
                </a:cxn>
                <a:cxn ang="0">
                  <a:pos x="794" y="154"/>
                </a:cxn>
                <a:cxn ang="0">
                  <a:pos x="792" y="96"/>
                </a:cxn>
                <a:cxn ang="0">
                  <a:pos x="838" y="29"/>
                </a:cxn>
                <a:cxn ang="0">
                  <a:pos x="917" y="0"/>
                </a:cxn>
              </a:cxnLst>
              <a:rect l="0" t="0" r="r" b="b"/>
              <a:pathLst>
                <a:path w="1008" h="1985">
                  <a:moveTo>
                    <a:pt x="676" y="509"/>
                  </a:moveTo>
                  <a:lnTo>
                    <a:pt x="722" y="512"/>
                  </a:lnTo>
                  <a:lnTo>
                    <a:pt x="763" y="522"/>
                  </a:lnTo>
                  <a:lnTo>
                    <a:pt x="802" y="537"/>
                  </a:lnTo>
                  <a:lnTo>
                    <a:pt x="835" y="556"/>
                  </a:lnTo>
                  <a:lnTo>
                    <a:pt x="864" y="581"/>
                  </a:lnTo>
                  <a:lnTo>
                    <a:pt x="889" y="611"/>
                  </a:lnTo>
                  <a:lnTo>
                    <a:pt x="906" y="645"/>
                  </a:lnTo>
                  <a:lnTo>
                    <a:pt x="917" y="682"/>
                  </a:lnTo>
                  <a:lnTo>
                    <a:pt x="921" y="723"/>
                  </a:lnTo>
                  <a:lnTo>
                    <a:pt x="921" y="747"/>
                  </a:lnTo>
                  <a:lnTo>
                    <a:pt x="918" y="768"/>
                  </a:lnTo>
                  <a:lnTo>
                    <a:pt x="915" y="786"/>
                  </a:lnTo>
                  <a:lnTo>
                    <a:pt x="911" y="805"/>
                  </a:lnTo>
                  <a:lnTo>
                    <a:pt x="702" y="1625"/>
                  </a:lnTo>
                  <a:lnTo>
                    <a:pt x="686" y="1677"/>
                  </a:lnTo>
                  <a:lnTo>
                    <a:pt x="664" y="1725"/>
                  </a:lnTo>
                  <a:lnTo>
                    <a:pt x="639" y="1770"/>
                  </a:lnTo>
                  <a:lnTo>
                    <a:pt x="610" y="1808"/>
                  </a:lnTo>
                  <a:lnTo>
                    <a:pt x="578" y="1842"/>
                  </a:lnTo>
                  <a:lnTo>
                    <a:pt x="545" y="1872"/>
                  </a:lnTo>
                  <a:lnTo>
                    <a:pt x="509" y="1898"/>
                  </a:lnTo>
                  <a:lnTo>
                    <a:pt x="471" y="1920"/>
                  </a:lnTo>
                  <a:lnTo>
                    <a:pt x="434" y="1938"/>
                  </a:lnTo>
                  <a:lnTo>
                    <a:pt x="397" y="1954"/>
                  </a:lnTo>
                  <a:lnTo>
                    <a:pt x="360" y="1966"/>
                  </a:lnTo>
                  <a:lnTo>
                    <a:pt x="324" y="1974"/>
                  </a:lnTo>
                  <a:lnTo>
                    <a:pt x="290" y="1981"/>
                  </a:lnTo>
                  <a:lnTo>
                    <a:pt x="257" y="1984"/>
                  </a:lnTo>
                  <a:lnTo>
                    <a:pt x="228" y="1985"/>
                  </a:lnTo>
                  <a:lnTo>
                    <a:pt x="185" y="1984"/>
                  </a:lnTo>
                  <a:lnTo>
                    <a:pt x="144" y="1977"/>
                  </a:lnTo>
                  <a:lnTo>
                    <a:pt x="108" y="1967"/>
                  </a:lnTo>
                  <a:lnTo>
                    <a:pt x="76" y="1954"/>
                  </a:lnTo>
                  <a:lnTo>
                    <a:pt x="50" y="1937"/>
                  </a:lnTo>
                  <a:lnTo>
                    <a:pt x="29" y="1916"/>
                  </a:lnTo>
                  <a:lnTo>
                    <a:pt x="13" y="1894"/>
                  </a:lnTo>
                  <a:lnTo>
                    <a:pt x="3" y="1866"/>
                  </a:lnTo>
                  <a:lnTo>
                    <a:pt x="0" y="1837"/>
                  </a:lnTo>
                  <a:lnTo>
                    <a:pt x="3" y="1808"/>
                  </a:lnTo>
                  <a:lnTo>
                    <a:pt x="14" y="1781"/>
                  </a:lnTo>
                  <a:lnTo>
                    <a:pt x="29" y="1756"/>
                  </a:lnTo>
                  <a:lnTo>
                    <a:pt x="50" y="1735"/>
                  </a:lnTo>
                  <a:lnTo>
                    <a:pt x="75" y="1720"/>
                  </a:lnTo>
                  <a:lnTo>
                    <a:pt x="102" y="1709"/>
                  </a:lnTo>
                  <a:lnTo>
                    <a:pt x="131" y="1706"/>
                  </a:lnTo>
                  <a:lnTo>
                    <a:pt x="151" y="1708"/>
                  </a:lnTo>
                  <a:lnTo>
                    <a:pt x="169" y="1713"/>
                  </a:lnTo>
                  <a:lnTo>
                    <a:pt x="185" y="1721"/>
                  </a:lnTo>
                  <a:lnTo>
                    <a:pt x="199" y="1735"/>
                  </a:lnTo>
                  <a:lnTo>
                    <a:pt x="209" y="1750"/>
                  </a:lnTo>
                  <a:lnTo>
                    <a:pt x="216" y="1770"/>
                  </a:lnTo>
                  <a:lnTo>
                    <a:pt x="219" y="1792"/>
                  </a:lnTo>
                  <a:lnTo>
                    <a:pt x="217" y="1807"/>
                  </a:lnTo>
                  <a:lnTo>
                    <a:pt x="214" y="1824"/>
                  </a:lnTo>
                  <a:lnTo>
                    <a:pt x="207" y="1842"/>
                  </a:lnTo>
                  <a:lnTo>
                    <a:pt x="198" y="1860"/>
                  </a:lnTo>
                  <a:lnTo>
                    <a:pt x="184" y="1876"/>
                  </a:lnTo>
                  <a:lnTo>
                    <a:pt x="166" y="1891"/>
                  </a:lnTo>
                  <a:lnTo>
                    <a:pt x="143" y="1904"/>
                  </a:lnTo>
                  <a:lnTo>
                    <a:pt x="167" y="1912"/>
                  </a:lnTo>
                  <a:lnTo>
                    <a:pt x="195" y="1918"/>
                  </a:lnTo>
                  <a:lnTo>
                    <a:pt x="224" y="1919"/>
                  </a:lnTo>
                  <a:lnTo>
                    <a:pt x="268" y="1915"/>
                  </a:lnTo>
                  <a:lnTo>
                    <a:pt x="313" y="1901"/>
                  </a:lnTo>
                  <a:lnTo>
                    <a:pt x="353" y="1879"/>
                  </a:lnTo>
                  <a:lnTo>
                    <a:pt x="391" y="1850"/>
                  </a:lnTo>
                  <a:lnTo>
                    <a:pt x="426" y="1815"/>
                  </a:lnTo>
                  <a:lnTo>
                    <a:pt x="458" y="1775"/>
                  </a:lnTo>
                  <a:lnTo>
                    <a:pt x="483" y="1730"/>
                  </a:lnTo>
                  <a:lnTo>
                    <a:pt x="505" y="1681"/>
                  </a:lnTo>
                  <a:lnTo>
                    <a:pt x="518" y="1629"/>
                  </a:lnTo>
                  <a:lnTo>
                    <a:pt x="518" y="1629"/>
                  </a:lnTo>
                  <a:lnTo>
                    <a:pt x="742" y="754"/>
                  </a:lnTo>
                  <a:lnTo>
                    <a:pt x="744" y="740"/>
                  </a:lnTo>
                  <a:lnTo>
                    <a:pt x="745" y="722"/>
                  </a:lnTo>
                  <a:lnTo>
                    <a:pt x="748" y="703"/>
                  </a:lnTo>
                  <a:lnTo>
                    <a:pt x="748" y="682"/>
                  </a:lnTo>
                  <a:lnTo>
                    <a:pt x="747" y="654"/>
                  </a:lnTo>
                  <a:lnTo>
                    <a:pt x="742" y="629"/>
                  </a:lnTo>
                  <a:lnTo>
                    <a:pt x="735" y="609"/>
                  </a:lnTo>
                  <a:lnTo>
                    <a:pt x="726" y="592"/>
                  </a:lnTo>
                  <a:lnTo>
                    <a:pt x="711" y="580"/>
                  </a:lnTo>
                  <a:lnTo>
                    <a:pt x="694" y="573"/>
                  </a:lnTo>
                  <a:lnTo>
                    <a:pt x="672" y="570"/>
                  </a:lnTo>
                  <a:lnTo>
                    <a:pt x="630" y="574"/>
                  </a:lnTo>
                  <a:lnTo>
                    <a:pt x="592" y="587"/>
                  </a:lnTo>
                  <a:lnTo>
                    <a:pt x="554" y="604"/>
                  </a:lnTo>
                  <a:lnTo>
                    <a:pt x="518" y="629"/>
                  </a:lnTo>
                  <a:lnTo>
                    <a:pt x="485" y="658"/>
                  </a:lnTo>
                  <a:lnTo>
                    <a:pt x="455" y="692"/>
                  </a:lnTo>
                  <a:lnTo>
                    <a:pt x="427" y="728"/>
                  </a:lnTo>
                  <a:lnTo>
                    <a:pt x="401" y="766"/>
                  </a:lnTo>
                  <a:lnTo>
                    <a:pt x="380" y="805"/>
                  </a:lnTo>
                  <a:lnTo>
                    <a:pt x="361" y="845"/>
                  </a:lnTo>
                  <a:lnTo>
                    <a:pt x="353" y="863"/>
                  </a:lnTo>
                  <a:lnTo>
                    <a:pt x="346" y="875"/>
                  </a:lnTo>
                  <a:lnTo>
                    <a:pt x="337" y="882"/>
                  </a:lnTo>
                  <a:lnTo>
                    <a:pt x="329" y="885"/>
                  </a:lnTo>
                  <a:lnTo>
                    <a:pt x="315" y="886"/>
                  </a:lnTo>
                  <a:lnTo>
                    <a:pt x="308" y="885"/>
                  </a:lnTo>
                  <a:lnTo>
                    <a:pt x="300" y="885"/>
                  </a:lnTo>
                  <a:lnTo>
                    <a:pt x="292" y="882"/>
                  </a:lnTo>
                  <a:lnTo>
                    <a:pt x="284" y="877"/>
                  </a:lnTo>
                  <a:lnTo>
                    <a:pt x="277" y="869"/>
                  </a:lnTo>
                  <a:lnTo>
                    <a:pt x="275" y="855"/>
                  </a:lnTo>
                  <a:lnTo>
                    <a:pt x="277" y="846"/>
                  </a:lnTo>
                  <a:lnTo>
                    <a:pt x="282" y="831"/>
                  </a:lnTo>
                  <a:lnTo>
                    <a:pt x="290" y="812"/>
                  </a:lnTo>
                  <a:lnTo>
                    <a:pt x="301" y="788"/>
                  </a:lnTo>
                  <a:lnTo>
                    <a:pt x="317" y="762"/>
                  </a:lnTo>
                  <a:lnTo>
                    <a:pt x="335" y="733"/>
                  </a:lnTo>
                  <a:lnTo>
                    <a:pt x="355" y="703"/>
                  </a:lnTo>
                  <a:lnTo>
                    <a:pt x="380" y="671"/>
                  </a:lnTo>
                  <a:lnTo>
                    <a:pt x="408" y="640"/>
                  </a:lnTo>
                  <a:lnTo>
                    <a:pt x="438" y="611"/>
                  </a:lnTo>
                  <a:lnTo>
                    <a:pt x="470" y="584"/>
                  </a:lnTo>
                  <a:lnTo>
                    <a:pt x="506" y="559"/>
                  </a:lnTo>
                  <a:lnTo>
                    <a:pt x="545" y="538"/>
                  </a:lnTo>
                  <a:lnTo>
                    <a:pt x="586" y="523"/>
                  </a:lnTo>
                  <a:lnTo>
                    <a:pt x="630" y="513"/>
                  </a:lnTo>
                  <a:lnTo>
                    <a:pt x="676" y="509"/>
                  </a:lnTo>
                  <a:close/>
                  <a:moveTo>
                    <a:pt x="917" y="0"/>
                  </a:moveTo>
                  <a:lnTo>
                    <a:pt x="940" y="3"/>
                  </a:lnTo>
                  <a:lnTo>
                    <a:pt x="961" y="10"/>
                  </a:lnTo>
                  <a:lnTo>
                    <a:pt x="977" y="21"/>
                  </a:lnTo>
                  <a:lnTo>
                    <a:pt x="991" y="35"/>
                  </a:lnTo>
                  <a:lnTo>
                    <a:pt x="1001" y="52"/>
                  </a:lnTo>
                  <a:lnTo>
                    <a:pt x="1006" y="70"/>
                  </a:lnTo>
                  <a:lnTo>
                    <a:pt x="1008" y="86"/>
                  </a:lnTo>
                  <a:lnTo>
                    <a:pt x="1008" y="86"/>
                  </a:lnTo>
                  <a:lnTo>
                    <a:pt x="1004" y="115"/>
                  </a:lnTo>
                  <a:lnTo>
                    <a:pt x="993" y="141"/>
                  </a:lnTo>
                  <a:lnTo>
                    <a:pt x="977" y="165"/>
                  </a:lnTo>
                  <a:lnTo>
                    <a:pt x="957" y="184"/>
                  </a:lnTo>
                  <a:lnTo>
                    <a:pt x="932" y="201"/>
                  </a:lnTo>
                  <a:lnTo>
                    <a:pt x="907" y="211"/>
                  </a:lnTo>
                  <a:lnTo>
                    <a:pt x="881" y="215"/>
                  </a:lnTo>
                  <a:lnTo>
                    <a:pt x="857" y="212"/>
                  </a:lnTo>
                  <a:lnTo>
                    <a:pt x="838" y="205"/>
                  </a:lnTo>
                  <a:lnTo>
                    <a:pt x="823" y="195"/>
                  </a:lnTo>
                  <a:lnTo>
                    <a:pt x="810" y="183"/>
                  </a:lnTo>
                  <a:lnTo>
                    <a:pt x="800" y="169"/>
                  </a:lnTo>
                  <a:lnTo>
                    <a:pt x="794" y="154"/>
                  </a:lnTo>
                  <a:lnTo>
                    <a:pt x="789" y="137"/>
                  </a:lnTo>
                  <a:lnTo>
                    <a:pt x="789" y="122"/>
                  </a:lnTo>
                  <a:lnTo>
                    <a:pt x="792" y="96"/>
                  </a:lnTo>
                  <a:lnTo>
                    <a:pt x="802" y="71"/>
                  </a:lnTo>
                  <a:lnTo>
                    <a:pt x="818" y="49"/>
                  </a:lnTo>
                  <a:lnTo>
                    <a:pt x="838" y="29"/>
                  </a:lnTo>
                  <a:lnTo>
                    <a:pt x="861" y="14"/>
                  </a:lnTo>
                  <a:lnTo>
                    <a:pt x="888" y="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Oval 53"/>
          <p:cNvSpPr/>
          <p:nvPr/>
        </p:nvSpPr>
        <p:spPr>
          <a:xfrm>
            <a:off x="4572000" y="457200"/>
            <a:ext cx="152400" cy="2286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6"/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8458200" y="8382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" name="Group 9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990600" y="3048000"/>
            <a:ext cx="1526789" cy="495300"/>
            <a:chOff x="408" y="2631"/>
            <a:chExt cx="4294" cy="1393"/>
          </a:xfrm>
        </p:grpSpPr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8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6553200" y="3048000"/>
            <a:ext cx="1361610" cy="495300"/>
            <a:chOff x="4008" y="2686"/>
            <a:chExt cx="4393" cy="1598"/>
          </a:xfrm>
        </p:grpSpPr>
        <p:sp>
          <p:nvSpPr>
            <p:cNvPr id="69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9" name="Straight Connector 48"/>
          <p:cNvCxnSpPr/>
          <p:nvPr/>
        </p:nvCxnSpPr>
        <p:spPr>
          <a:xfrm flipH="1">
            <a:off x="4648200" y="685800"/>
            <a:ext cx="26941" cy="5367478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/>
          <p:cNvSpPr/>
          <p:nvPr/>
        </p:nvSpPr>
        <p:spPr>
          <a:xfrm>
            <a:off x="4572000" y="3352800"/>
            <a:ext cx="228600" cy="228600"/>
          </a:xfrm>
          <a:prstGeom prst="ellipse">
            <a:avLst/>
          </a:prstGeom>
          <a:solidFill>
            <a:schemeClr val="tx2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4624" y="-668"/>
            <a:ext cx="8229600" cy="1143000"/>
          </a:xfrm>
        </p:spPr>
        <p:txBody>
          <a:bodyPr/>
          <a:lstStyle/>
          <a:p>
            <a:r>
              <a:rPr lang="en-US" dirty="0" smtClean="0"/>
              <a:t>BPS </a:t>
            </a:r>
            <a:r>
              <a:rPr lang="en-US" dirty="0" err="1" smtClean="0"/>
              <a:t>Solitons</a:t>
            </a:r>
            <a:r>
              <a:rPr lang="en-US" dirty="0" smtClean="0"/>
              <a:t> on half-line D: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738146" y="1459835"/>
            <a:ext cx="36225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rgbClr val="FF0000"/>
                </a:solidFill>
              </a:rPr>
              <a:t>Semiclassically</a:t>
            </a:r>
            <a:r>
              <a:rPr lang="en-US" sz="3600" dirty="0" smtClean="0">
                <a:solidFill>
                  <a:srgbClr val="FF0000"/>
                </a:solidFill>
              </a:rPr>
              <a:t>: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53936" y="2380502"/>
            <a:ext cx="85376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Q</a:t>
            </a:r>
            <a:r>
              <a:rPr lang="en-US" sz="2400" baseline="-25000" dirty="0">
                <a:solidFill>
                  <a:srgbClr val="FF0000"/>
                </a:solidFill>
                <a:sym typeface="Mathematica1"/>
              </a:rPr>
              <a:t></a:t>
            </a:r>
            <a:r>
              <a:rPr lang="en-US" sz="2400" dirty="0">
                <a:solidFill>
                  <a:srgbClr val="FF0000"/>
                </a:solidFill>
              </a:rPr>
              <a:t>  </a:t>
            </a:r>
            <a:r>
              <a:rPr lang="en-US" sz="2400" dirty="0" smtClean="0">
                <a:solidFill>
                  <a:srgbClr val="FF0000"/>
                </a:solidFill>
              </a:rPr>
              <a:t>-preserving BPS </a:t>
            </a:r>
            <a:r>
              <a:rPr lang="en-US" sz="2400" dirty="0">
                <a:solidFill>
                  <a:srgbClr val="FF0000"/>
                </a:solidFill>
              </a:rPr>
              <a:t>states must be solutions of differential equation</a:t>
            </a:r>
            <a:endParaRPr lang="en-US" sz="2400" dirty="0"/>
          </a:p>
        </p:txBody>
      </p:sp>
      <p:pic>
        <p:nvPicPr>
          <p:cNvPr id="22" name="Picture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200" y="4302516"/>
            <a:ext cx="1524000" cy="50292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200" y="4970990"/>
            <a:ext cx="1546860" cy="2667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5114" y="4531116"/>
            <a:ext cx="2252663" cy="64293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599" y="3124200"/>
            <a:ext cx="3804805" cy="990600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228600" y="5715000"/>
            <a:ext cx="5257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Classical </a:t>
            </a:r>
            <a:r>
              <a:rPr lang="en-US" sz="2800" dirty="0" err="1" smtClean="0">
                <a:solidFill>
                  <a:srgbClr val="7030A0"/>
                </a:solidFill>
              </a:rPr>
              <a:t>solitons</a:t>
            </a:r>
            <a:r>
              <a:rPr lang="en-US" sz="2800" dirty="0" smtClean="0">
                <a:solidFill>
                  <a:srgbClr val="7030A0"/>
                </a:solidFill>
              </a:rPr>
              <a:t> on the positive half-line are labeled by: </a:t>
            </a:r>
            <a:endParaRPr lang="en-US" sz="2800" dirty="0">
              <a:solidFill>
                <a:srgbClr val="7030A0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5943600"/>
            <a:ext cx="2381250" cy="704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3690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/>
      <p:bldP spid="1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Quantum </a:t>
            </a:r>
            <a:r>
              <a:rPr lang="en-US" dirty="0" smtClean="0">
                <a:solidFill>
                  <a:schemeClr val="tx1"/>
                </a:solidFill>
              </a:rPr>
              <a:t>Half-Line </a:t>
            </a:r>
            <a:r>
              <a:rPr lang="en-US" dirty="0" err="1" smtClean="0">
                <a:solidFill>
                  <a:schemeClr val="tx1"/>
                </a:solidFill>
              </a:rPr>
              <a:t>Solitons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81000" y="1905000"/>
            <a:ext cx="4191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MSW complex: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04800" y="2895600"/>
            <a:ext cx="8229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Grading the complex: Assume X is CY  and that we can find a logarithm: 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2097" name="Group 4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133600" y="4267200"/>
            <a:ext cx="4410840" cy="914400"/>
            <a:chOff x="876" y="2880"/>
            <a:chExt cx="12672" cy="2627"/>
          </a:xfrm>
        </p:grpSpPr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876" y="3966"/>
              <a:ext cx="1058" cy="718"/>
            </a:xfrm>
            <a:custGeom>
              <a:avLst/>
              <a:gdLst/>
              <a:ahLst/>
              <a:cxnLst>
                <a:cxn ang="0">
                  <a:pos x="1023" y="16"/>
                </a:cxn>
                <a:cxn ang="0">
                  <a:pos x="1058" y="109"/>
                </a:cxn>
                <a:cxn ang="0">
                  <a:pos x="1023" y="299"/>
                </a:cxn>
                <a:cxn ang="0">
                  <a:pos x="953" y="524"/>
                </a:cxn>
                <a:cxn ang="0">
                  <a:pos x="863" y="660"/>
                </a:cxn>
                <a:cxn ang="0">
                  <a:pos x="719" y="718"/>
                </a:cxn>
                <a:cxn ang="0">
                  <a:pos x="618" y="703"/>
                </a:cxn>
                <a:cxn ang="0">
                  <a:pos x="521" y="606"/>
                </a:cxn>
                <a:cxn ang="0">
                  <a:pos x="408" y="715"/>
                </a:cxn>
                <a:cxn ang="0">
                  <a:pos x="303" y="718"/>
                </a:cxn>
                <a:cxn ang="0">
                  <a:pos x="179" y="660"/>
                </a:cxn>
                <a:cxn ang="0">
                  <a:pos x="128" y="521"/>
                </a:cxn>
                <a:cxn ang="0">
                  <a:pos x="144" y="408"/>
                </a:cxn>
                <a:cxn ang="0">
                  <a:pos x="218" y="198"/>
                </a:cxn>
                <a:cxn ang="0">
                  <a:pos x="245" y="86"/>
                </a:cxn>
                <a:cxn ang="0">
                  <a:pos x="237" y="47"/>
                </a:cxn>
                <a:cxn ang="0">
                  <a:pos x="218" y="35"/>
                </a:cxn>
                <a:cxn ang="0">
                  <a:pos x="171" y="43"/>
                </a:cxn>
                <a:cxn ang="0">
                  <a:pos x="70" y="156"/>
                </a:cxn>
                <a:cxn ang="0">
                  <a:pos x="35" y="253"/>
                </a:cxn>
                <a:cxn ang="0">
                  <a:pos x="19" y="260"/>
                </a:cxn>
                <a:cxn ang="0">
                  <a:pos x="4" y="257"/>
                </a:cxn>
                <a:cxn ang="0">
                  <a:pos x="0" y="229"/>
                </a:cxn>
                <a:cxn ang="0">
                  <a:pos x="46" y="117"/>
                </a:cxn>
                <a:cxn ang="0">
                  <a:pos x="159" y="8"/>
                </a:cxn>
                <a:cxn ang="0">
                  <a:pos x="291" y="24"/>
                </a:cxn>
                <a:cxn ang="0">
                  <a:pos x="342" y="128"/>
                </a:cxn>
                <a:cxn ang="0">
                  <a:pos x="315" y="233"/>
                </a:cxn>
                <a:cxn ang="0">
                  <a:pos x="249" y="420"/>
                </a:cxn>
                <a:cxn ang="0">
                  <a:pos x="233" y="517"/>
                </a:cxn>
                <a:cxn ang="0">
                  <a:pos x="233" y="583"/>
                </a:cxn>
                <a:cxn ang="0">
                  <a:pos x="280" y="660"/>
                </a:cxn>
                <a:cxn ang="0">
                  <a:pos x="404" y="676"/>
                </a:cxn>
                <a:cxn ang="0">
                  <a:pos x="505" y="552"/>
                </a:cxn>
                <a:cxn ang="0">
                  <a:pos x="509" y="458"/>
                </a:cxn>
                <a:cxn ang="0">
                  <a:pos x="533" y="357"/>
                </a:cxn>
                <a:cxn ang="0">
                  <a:pos x="572" y="202"/>
                </a:cxn>
                <a:cxn ang="0">
                  <a:pos x="607" y="74"/>
                </a:cxn>
                <a:cxn ang="0">
                  <a:pos x="626" y="35"/>
                </a:cxn>
                <a:cxn ang="0">
                  <a:pos x="657" y="20"/>
                </a:cxn>
                <a:cxn ang="0">
                  <a:pos x="692" y="24"/>
                </a:cxn>
                <a:cxn ang="0">
                  <a:pos x="716" y="47"/>
                </a:cxn>
                <a:cxn ang="0">
                  <a:pos x="704" y="101"/>
                </a:cxn>
                <a:cxn ang="0">
                  <a:pos x="692" y="163"/>
                </a:cxn>
                <a:cxn ang="0">
                  <a:pos x="607" y="501"/>
                </a:cxn>
                <a:cxn ang="0">
                  <a:pos x="626" y="637"/>
                </a:cxn>
                <a:cxn ang="0">
                  <a:pos x="727" y="684"/>
                </a:cxn>
                <a:cxn ang="0">
                  <a:pos x="867" y="602"/>
                </a:cxn>
                <a:cxn ang="0">
                  <a:pos x="941" y="447"/>
                </a:cxn>
                <a:cxn ang="0">
                  <a:pos x="984" y="288"/>
                </a:cxn>
                <a:cxn ang="0">
                  <a:pos x="968" y="163"/>
                </a:cxn>
                <a:cxn ang="0">
                  <a:pos x="922" y="109"/>
                </a:cxn>
                <a:cxn ang="0">
                  <a:pos x="906" y="78"/>
                </a:cxn>
                <a:cxn ang="0">
                  <a:pos x="957" y="8"/>
                </a:cxn>
              </a:cxnLst>
              <a:rect l="0" t="0" r="r" b="b"/>
              <a:pathLst>
                <a:path w="1058" h="718">
                  <a:moveTo>
                    <a:pt x="988" y="0"/>
                  </a:moveTo>
                  <a:lnTo>
                    <a:pt x="1003" y="4"/>
                  </a:lnTo>
                  <a:lnTo>
                    <a:pt x="1023" y="16"/>
                  </a:lnTo>
                  <a:lnTo>
                    <a:pt x="1039" y="35"/>
                  </a:lnTo>
                  <a:lnTo>
                    <a:pt x="1050" y="66"/>
                  </a:lnTo>
                  <a:lnTo>
                    <a:pt x="1058" y="109"/>
                  </a:lnTo>
                  <a:lnTo>
                    <a:pt x="1054" y="160"/>
                  </a:lnTo>
                  <a:lnTo>
                    <a:pt x="1042" y="226"/>
                  </a:lnTo>
                  <a:lnTo>
                    <a:pt x="1023" y="299"/>
                  </a:lnTo>
                  <a:lnTo>
                    <a:pt x="1003" y="381"/>
                  </a:lnTo>
                  <a:lnTo>
                    <a:pt x="976" y="455"/>
                  </a:lnTo>
                  <a:lnTo>
                    <a:pt x="953" y="524"/>
                  </a:lnTo>
                  <a:lnTo>
                    <a:pt x="926" y="571"/>
                  </a:lnTo>
                  <a:lnTo>
                    <a:pt x="898" y="618"/>
                  </a:lnTo>
                  <a:lnTo>
                    <a:pt x="863" y="660"/>
                  </a:lnTo>
                  <a:lnTo>
                    <a:pt x="825" y="691"/>
                  </a:lnTo>
                  <a:lnTo>
                    <a:pt x="774" y="711"/>
                  </a:lnTo>
                  <a:lnTo>
                    <a:pt x="719" y="718"/>
                  </a:lnTo>
                  <a:lnTo>
                    <a:pt x="692" y="718"/>
                  </a:lnTo>
                  <a:lnTo>
                    <a:pt x="657" y="715"/>
                  </a:lnTo>
                  <a:lnTo>
                    <a:pt x="618" y="703"/>
                  </a:lnTo>
                  <a:lnTo>
                    <a:pt x="579" y="684"/>
                  </a:lnTo>
                  <a:lnTo>
                    <a:pt x="544" y="652"/>
                  </a:lnTo>
                  <a:lnTo>
                    <a:pt x="521" y="606"/>
                  </a:lnTo>
                  <a:lnTo>
                    <a:pt x="482" y="664"/>
                  </a:lnTo>
                  <a:lnTo>
                    <a:pt x="443" y="695"/>
                  </a:lnTo>
                  <a:lnTo>
                    <a:pt x="408" y="715"/>
                  </a:lnTo>
                  <a:lnTo>
                    <a:pt x="377" y="718"/>
                  </a:lnTo>
                  <a:lnTo>
                    <a:pt x="354" y="718"/>
                  </a:lnTo>
                  <a:lnTo>
                    <a:pt x="303" y="718"/>
                  </a:lnTo>
                  <a:lnTo>
                    <a:pt x="256" y="707"/>
                  </a:lnTo>
                  <a:lnTo>
                    <a:pt x="214" y="687"/>
                  </a:lnTo>
                  <a:lnTo>
                    <a:pt x="179" y="660"/>
                  </a:lnTo>
                  <a:lnTo>
                    <a:pt x="151" y="621"/>
                  </a:lnTo>
                  <a:lnTo>
                    <a:pt x="132" y="579"/>
                  </a:lnTo>
                  <a:lnTo>
                    <a:pt x="128" y="521"/>
                  </a:lnTo>
                  <a:lnTo>
                    <a:pt x="128" y="489"/>
                  </a:lnTo>
                  <a:lnTo>
                    <a:pt x="136" y="451"/>
                  </a:lnTo>
                  <a:lnTo>
                    <a:pt x="144" y="408"/>
                  </a:lnTo>
                  <a:lnTo>
                    <a:pt x="163" y="350"/>
                  </a:lnTo>
                  <a:lnTo>
                    <a:pt x="186" y="284"/>
                  </a:lnTo>
                  <a:lnTo>
                    <a:pt x="218" y="198"/>
                  </a:lnTo>
                  <a:lnTo>
                    <a:pt x="229" y="167"/>
                  </a:lnTo>
                  <a:lnTo>
                    <a:pt x="241" y="128"/>
                  </a:lnTo>
                  <a:lnTo>
                    <a:pt x="245" y="86"/>
                  </a:lnTo>
                  <a:lnTo>
                    <a:pt x="245" y="70"/>
                  </a:lnTo>
                  <a:lnTo>
                    <a:pt x="241" y="59"/>
                  </a:lnTo>
                  <a:lnTo>
                    <a:pt x="237" y="47"/>
                  </a:lnTo>
                  <a:lnTo>
                    <a:pt x="233" y="43"/>
                  </a:lnTo>
                  <a:lnTo>
                    <a:pt x="225" y="39"/>
                  </a:lnTo>
                  <a:lnTo>
                    <a:pt x="218" y="35"/>
                  </a:lnTo>
                  <a:lnTo>
                    <a:pt x="214" y="35"/>
                  </a:lnTo>
                  <a:lnTo>
                    <a:pt x="206" y="35"/>
                  </a:lnTo>
                  <a:lnTo>
                    <a:pt x="171" y="43"/>
                  </a:lnTo>
                  <a:lnTo>
                    <a:pt x="136" y="63"/>
                  </a:lnTo>
                  <a:lnTo>
                    <a:pt x="101" y="97"/>
                  </a:lnTo>
                  <a:lnTo>
                    <a:pt x="70" y="156"/>
                  </a:lnTo>
                  <a:lnTo>
                    <a:pt x="42" y="233"/>
                  </a:lnTo>
                  <a:lnTo>
                    <a:pt x="39" y="245"/>
                  </a:lnTo>
                  <a:lnTo>
                    <a:pt x="35" y="253"/>
                  </a:lnTo>
                  <a:lnTo>
                    <a:pt x="31" y="257"/>
                  </a:lnTo>
                  <a:lnTo>
                    <a:pt x="27" y="260"/>
                  </a:lnTo>
                  <a:lnTo>
                    <a:pt x="19" y="260"/>
                  </a:lnTo>
                  <a:lnTo>
                    <a:pt x="15" y="260"/>
                  </a:lnTo>
                  <a:lnTo>
                    <a:pt x="11" y="260"/>
                  </a:lnTo>
                  <a:lnTo>
                    <a:pt x="4" y="257"/>
                  </a:lnTo>
                  <a:lnTo>
                    <a:pt x="0" y="253"/>
                  </a:lnTo>
                  <a:lnTo>
                    <a:pt x="0" y="245"/>
                  </a:lnTo>
                  <a:lnTo>
                    <a:pt x="0" y="229"/>
                  </a:lnTo>
                  <a:lnTo>
                    <a:pt x="11" y="202"/>
                  </a:lnTo>
                  <a:lnTo>
                    <a:pt x="27" y="160"/>
                  </a:lnTo>
                  <a:lnTo>
                    <a:pt x="46" y="117"/>
                  </a:lnTo>
                  <a:lnTo>
                    <a:pt x="77" y="74"/>
                  </a:lnTo>
                  <a:lnTo>
                    <a:pt x="112" y="35"/>
                  </a:lnTo>
                  <a:lnTo>
                    <a:pt x="159" y="8"/>
                  </a:lnTo>
                  <a:lnTo>
                    <a:pt x="210" y="0"/>
                  </a:lnTo>
                  <a:lnTo>
                    <a:pt x="256" y="8"/>
                  </a:lnTo>
                  <a:lnTo>
                    <a:pt x="291" y="24"/>
                  </a:lnTo>
                  <a:lnTo>
                    <a:pt x="319" y="55"/>
                  </a:lnTo>
                  <a:lnTo>
                    <a:pt x="334" y="90"/>
                  </a:lnTo>
                  <a:lnTo>
                    <a:pt x="342" y="128"/>
                  </a:lnTo>
                  <a:lnTo>
                    <a:pt x="338" y="160"/>
                  </a:lnTo>
                  <a:lnTo>
                    <a:pt x="330" y="191"/>
                  </a:lnTo>
                  <a:lnTo>
                    <a:pt x="315" y="233"/>
                  </a:lnTo>
                  <a:lnTo>
                    <a:pt x="288" y="307"/>
                  </a:lnTo>
                  <a:lnTo>
                    <a:pt x="264" y="369"/>
                  </a:lnTo>
                  <a:lnTo>
                    <a:pt x="249" y="420"/>
                  </a:lnTo>
                  <a:lnTo>
                    <a:pt x="241" y="458"/>
                  </a:lnTo>
                  <a:lnTo>
                    <a:pt x="233" y="493"/>
                  </a:lnTo>
                  <a:lnTo>
                    <a:pt x="233" y="517"/>
                  </a:lnTo>
                  <a:lnTo>
                    <a:pt x="233" y="540"/>
                  </a:lnTo>
                  <a:lnTo>
                    <a:pt x="233" y="555"/>
                  </a:lnTo>
                  <a:lnTo>
                    <a:pt x="233" y="583"/>
                  </a:lnTo>
                  <a:lnTo>
                    <a:pt x="241" y="610"/>
                  </a:lnTo>
                  <a:lnTo>
                    <a:pt x="256" y="637"/>
                  </a:lnTo>
                  <a:lnTo>
                    <a:pt x="280" y="660"/>
                  </a:lnTo>
                  <a:lnTo>
                    <a:pt x="311" y="680"/>
                  </a:lnTo>
                  <a:lnTo>
                    <a:pt x="358" y="684"/>
                  </a:lnTo>
                  <a:lnTo>
                    <a:pt x="404" y="676"/>
                  </a:lnTo>
                  <a:lnTo>
                    <a:pt x="443" y="649"/>
                  </a:lnTo>
                  <a:lnTo>
                    <a:pt x="474" y="610"/>
                  </a:lnTo>
                  <a:lnTo>
                    <a:pt x="505" y="552"/>
                  </a:lnTo>
                  <a:lnTo>
                    <a:pt x="505" y="524"/>
                  </a:lnTo>
                  <a:lnTo>
                    <a:pt x="505" y="493"/>
                  </a:lnTo>
                  <a:lnTo>
                    <a:pt x="509" y="458"/>
                  </a:lnTo>
                  <a:lnTo>
                    <a:pt x="517" y="420"/>
                  </a:lnTo>
                  <a:lnTo>
                    <a:pt x="525" y="396"/>
                  </a:lnTo>
                  <a:lnTo>
                    <a:pt x="533" y="357"/>
                  </a:lnTo>
                  <a:lnTo>
                    <a:pt x="544" y="311"/>
                  </a:lnTo>
                  <a:lnTo>
                    <a:pt x="560" y="257"/>
                  </a:lnTo>
                  <a:lnTo>
                    <a:pt x="572" y="202"/>
                  </a:lnTo>
                  <a:lnTo>
                    <a:pt x="587" y="152"/>
                  </a:lnTo>
                  <a:lnTo>
                    <a:pt x="599" y="105"/>
                  </a:lnTo>
                  <a:lnTo>
                    <a:pt x="607" y="74"/>
                  </a:lnTo>
                  <a:lnTo>
                    <a:pt x="611" y="63"/>
                  </a:lnTo>
                  <a:lnTo>
                    <a:pt x="618" y="47"/>
                  </a:lnTo>
                  <a:lnTo>
                    <a:pt x="626" y="35"/>
                  </a:lnTo>
                  <a:lnTo>
                    <a:pt x="638" y="28"/>
                  </a:lnTo>
                  <a:lnTo>
                    <a:pt x="646" y="24"/>
                  </a:lnTo>
                  <a:lnTo>
                    <a:pt x="657" y="20"/>
                  </a:lnTo>
                  <a:lnTo>
                    <a:pt x="669" y="16"/>
                  </a:lnTo>
                  <a:lnTo>
                    <a:pt x="681" y="20"/>
                  </a:lnTo>
                  <a:lnTo>
                    <a:pt x="692" y="24"/>
                  </a:lnTo>
                  <a:lnTo>
                    <a:pt x="700" y="28"/>
                  </a:lnTo>
                  <a:lnTo>
                    <a:pt x="708" y="35"/>
                  </a:lnTo>
                  <a:lnTo>
                    <a:pt x="716" y="47"/>
                  </a:lnTo>
                  <a:lnTo>
                    <a:pt x="716" y="59"/>
                  </a:lnTo>
                  <a:lnTo>
                    <a:pt x="712" y="74"/>
                  </a:lnTo>
                  <a:lnTo>
                    <a:pt x="704" y="101"/>
                  </a:lnTo>
                  <a:lnTo>
                    <a:pt x="696" y="132"/>
                  </a:lnTo>
                  <a:lnTo>
                    <a:pt x="692" y="163"/>
                  </a:lnTo>
                  <a:lnTo>
                    <a:pt x="692" y="163"/>
                  </a:lnTo>
                  <a:lnTo>
                    <a:pt x="622" y="431"/>
                  </a:lnTo>
                  <a:lnTo>
                    <a:pt x="614" y="462"/>
                  </a:lnTo>
                  <a:lnTo>
                    <a:pt x="607" y="501"/>
                  </a:lnTo>
                  <a:lnTo>
                    <a:pt x="607" y="548"/>
                  </a:lnTo>
                  <a:lnTo>
                    <a:pt x="611" y="598"/>
                  </a:lnTo>
                  <a:lnTo>
                    <a:pt x="626" y="637"/>
                  </a:lnTo>
                  <a:lnTo>
                    <a:pt x="649" y="664"/>
                  </a:lnTo>
                  <a:lnTo>
                    <a:pt x="684" y="680"/>
                  </a:lnTo>
                  <a:lnTo>
                    <a:pt x="727" y="684"/>
                  </a:lnTo>
                  <a:lnTo>
                    <a:pt x="778" y="676"/>
                  </a:lnTo>
                  <a:lnTo>
                    <a:pt x="825" y="649"/>
                  </a:lnTo>
                  <a:lnTo>
                    <a:pt x="867" y="602"/>
                  </a:lnTo>
                  <a:lnTo>
                    <a:pt x="902" y="544"/>
                  </a:lnTo>
                  <a:lnTo>
                    <a:pt x="922" y="501"/>
                  </a:lnTo>
                  <a:lnTo>
                    <a:pt x="941" y="447"/>
                  </a:lnTo>
                  <a:lnTo>
                    <a:pt x="961" y="389"/>
                  </a:lnTo>
                  <a:lnTo>
                    <a:pt x="976" y="334"/>
                  </a:lnTo>
                  <a:lnTo>
                    <a:pt x="984" y="288"/>
                  </a:lnTo>
                  <a:lnTo>
                    <a:pt x="988" y="257"/>
                  </a:lnTo>
                  <a:lnTo>
                    <a:pt x="984" y="202"/>
                  </a:lnTo>
                  <a:lnTo>
                    <a:pt x="968" y="163"/>
                  </a:lnTo>
                  <a:lnTo>
                    <a:pt x="949" y="136"/>
                  </a:lnTo>
                  <a:lnTo>
                    <a:pt x="930" y="121"/>
                  </a:lnTo>
                  <a:lnTo>
                    <a:pt x="922" y="109"/>
                  </a:lnTo>
                  <a:lnTo>
                    <a:pt x="914" y="101"/>
                  </a:lnTo>
                  <a:lnTo>
                    <a:pt x="906" y="90"/>
                  </a:lnTo>
                  <a:lnTo>
                    <a:pt x="906" y="78"/>
                  </a:lnTo>
                  <a:lnTo>
                    <a:pt x="914" y="51"/>
                  </a:lnTo>
                  <a:lnTo>
                    <a:pt x="930" y="24"/>
                  </a:lnTo>
                  <a:lnTo>
                    <a:pt x="957" y="8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52"/>
            <p:cNvSpPr>
              <a:spLocks noEditPoints="1"/>
            </p:cNvSpPr>
            <p:nvPr/>
          </p:nvSpPr>
          <p:spPr bwMode="auto">
            <a:xfrm>
              <a:off x="2557" y="4087"/>
              <a:ext cx="1062" cy="368"/>
            </a:xfrm>
            <a:custGeom>
              <a:avLst/>
              <a:gdLst/>
              <a:ahLst/>
              <a:cxnLst>
                <a:cxn ang="0">
                  <a:pos x="54" y="306"/>
                </a:cxn>
                <a:cxn ang="0">
                  <a:pos x="1003" y="306"/>
                </a:cxn>
                <a:cxn ang="0">
                  <a:pos x="1015" y="306"/>
                </a:cxn>
                <a:cxn ang="0">
                  <a:pos x="1027" y="306"/>
                </a:cxn>
                <a:cxn ang="0">
                  <a:pos x="1038" y="310"/>
                </a:cxn>
                <a:cxn ang="0">
                  <a:pos x="1046" y="314"/>
                </a:cxn>
                <a:cxn ang="0">
                  <a:pos x="1054" y="318"/>
                </a:cxn>
                <a:cxn ang="0">
                  <a:pos x="1058" y="326"/>
                </a:cxn>
                <a:cxn ang="0">
                  <a:pos x="1062" y="337"/>
                </a:cxn>
                <a:cxn ang="0">
                  <a:pos x="1058" y="349"/>
                </a:cxn>
                <a:cxn ang="0">
                  <a:pos x="1054" y="357"/>
                </a:cxn>
                <a:cxn ang="0">
                  <a:pos x="1046" y="365"/>
                </a:cxn>
                <a:cxn ang="0">
                  <a:pos x="1038" y="368"/>
                </a:cxn>
                <a:cxn ang="0">
                  <a:pos x="1027" y="368"/>
                </a:cxn>
                <a:cxn ang="0">
                  <a:pos x="1019" y="368"/>
                </a:cxn>
                <a:cxn ang="0">
                  <a:pos x="1007" y="368"/>
                </a:cxn>
                <a:cxn ang="0">
                  <a:pos x="54" y="368"/>
                </a:cxn>
                <a:cxn ang="0">
                  <a:pos x="42" y="368"/>
                </a:cxn>
                <a:cxn ang="0">
                  <a:pos x="31" y="368"/>
                </a:cxn>
                <a:cxn ang="0">
                  <a:pos x="23" y="368"/>
                </a:cxn>
                <a:cxn ang="0">
                  <a:pos x="11" y="365"/>
                </a:cxn>
                <a:cxn ang="0">
                  <a:pos x="7" y="357"/>
                </a:cxn>
                <a:cxn ang="0">
                  <a:pos x="0" y="349"/>
                </a:cxn>
                <a:cxn ang="0">
                  <a:pos x="0" y="337"/>
                </a:cxn>
                <a:cxn ang="0">
                  <a:pos x="0" y="326"/>
                </a:cxn>
                <a:cxn ang="0">
                  <a:pos x="7" y="318"/>
                </a:cxn>
                <a:cxn ang="0">
                  <a:pos x="11" y="314"/>
                </a:cxn>
                <a:cxn ang="0">
                  <a:pos x="23" y="310"/>
                </a:cxn>
                <a:cxn ang="0">
                  <a:pos x="31" y="306"/>
                </a:cxn>
                <a:cxn ang="0">
                  <a:pos x="42" y="306"/>
                </a:cxn>
                <a:cxn ang="0">
                  <a:pos x="54" y="306"/>
                </a:cxn>
                <a:cxn ang="0">
                  <a:pos x="54" y="0"/>
                </a:cxn>
                <a:cxn ang="0">
                  <a:pos x="1007" y="0"/>
                </a:cxn>
                <a:cxn ang="0">
                  <a:pos x="1019" y="0"/>
                </a:cxn>
                <a:cxn ang="0">
                  <a:pos x="1027" y="0"/>
                </a:cxn>
                <a:cxn ang="0">
                  <a:pos x="1038" y="0"/>
                </a:cxn>
                <a:cxn ang="0">
                  <a:pos x="1046" y="4"/>
                </a:cxn>
                <a:cxn ang="0">
                  <a:pos x="1054" y="11"/>
                </a:cxn>
                <a:cxn ang="0">
                  <a:pos x="1058" y="19"/>
                </a:cxn>
                <a:cxn ang="0">
                  <a:pos x="1062" y="31"/>
                </a:cxn>
                <a:cxn ang="0">
                  <a:pos x="1058" y="42"/>
                </a:cxn>
                <a:cxn ang="0">
                  <a:pos x="1054" y="50"/>
                </a:cxn>
                <a:cxn ang="0">
                  <a:pos x="1046" y="54"/>
                </a:cxn>
                <a:cxn ang="0">
                  <a:pos x="1038" y="58"/>
                </a:cxn>
                <a:cxn ang="0">
                  <a:pos x="1027" y="62"/>
                </a:cxn>
                <a:cxn ang="0">
                  <a:pos x="1015" y="62"/>
                </a:cxn>
                <a:cxn ang="0">
                  <a:pos x="1003" y="62"/>
                </a:cxn>
                <a:cxn ang="0">
                  <a:pos x="54" y="62"/>
                </a:cxn>
                <a:cxn ang="0">
                  <a:pos x="42" y="62"/>
                </a:cxn>
                <a:cxn ang="0">
                  <a:pos x="31" y="62"/>
                </a:cxn>
                <a:cxn ang="0">
                  <a:pos x="23" y="58"/>
                </a:cxn>
                <a:cxn ang="0">
                  <a:pos x="11" y="54"/>
                </a:cxn>
                <a:cxn ang="0">
                  <a:pos x="7" y="50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0" y="19"/>
                </a:cxn>
                <a:cxn ang="0">
                  <a:pos x="7" y="11"/>
                </a:cxn>
                <a:cxn ang="0">
                  <a:pos x="11" y="4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62" h="368">
                  <a:moveTo>
                    <a:pt x="54" y="306"/>
                  </a:moveTo>
                  <a:lnTo>
                    <a:pt x="1003" y="306"/>
                  </a:lnTo>
                  <a:lnTo>
                    <a:pt x="1015" y="306"/>
                  </a:lnTo>
                  <a:lnTo>
                    <a:pt x="1027" y="306"/>
                  </a:lnTo>
                  <a:lnTo>
                    <a:pt x="1038" y="310"/>
                  </a:lnTo>
                  <a:lnTo>
                    <a:pt x="1046" y="314"/>
                  </a:lnTo>
                  <a:lnTo>
                    <a:pt x="1054" y="318"/>
                  </a:lnTo>
                  <a:lnTo>
                    <a:pt x="1058" y="326"/>
                  </a:lnTo>
                  <a:lnTo>
                    <a:pt x="1062" y="337"/>
                  </a:lnTo>
                  <a:lnTo>
                    <a:pt x="1058" y="349"/>
                  </a:lnTo>
                  <a:lnTo>
                    <a:pt x="1054" y="357"/>
                  </a:lnTo>
                  <a:lnTo>
                    <a:pt x="1046" y="365"/>
                  </a:lnTo>
                  <a:lnTo>
                    <a:pt x="1038" y="368"/>
                  </a:lnTo>
                  <a:lnTo>
                    <a:pt x="1027" y="368"/>
                  </a:lnTo>
                  <a:lnTo>
                    <a:pt x="1019" y="368"/>
                  </a:lnTo>
                  <a:lnTo>
                    <a:pt x="1007" y="368"/>
                  </a:lnTo>
                  <a:lnTo>
                    <a:pt x="54" y="368"/>
                  </a:lnTo>
                  <a:lnTo>
                    <a:pt x="42" y="368"/>
                  </a:lnTo>
                  <a:lnTo>
                    <a:pt x="31" y="368"/>
                  </a:lnTo>
                  <a:lnTo>
                    <a:pt x="23" y="368"/>
                  </a:lnTo>
                  <a:lnTo>
                    <a:pt x="11" y="365"/>
                  </a:lnTo>
                  <a:lnTo>
                    <a:pt x="7" y="357"/>
                  </a:lnTo>
                  <a:lnTo>
                    <a:pt x="0" y="349"/>
                  </a:lnTo>
                  <a:lnTo>
                    <a:pt x="0" y="337"/>
                  </a:lnTo>
                  <a:lnTo>
                    <a:pt x="0" y="326"/>
                  </a:lnTo>
                  <a:lnTo>
                    <a:pt x="7" y="318"/>
                  </a:lnTo>
                  <a:lnTo>
                    <a:pt x="11" y="314"/>
                  </a:lnTo>
                  <a:lnTo>
                    <a:pt x="23" y="310"/>
                  </a:lnTo>
                  <a:lnTo>
                    <a:pt x="31" y="306"/>
                  </a:lnTo>
                  <a:lnTo>
                    <a:pt x="42" y="306"/>
                  </a:lnTo>
                  <a:lnTo>
                    <a:pt x="54" y="306"/>
                  </a:lnTo>
                  <a:close/>
                  <a:moveTo>
                    <a:pt x="54" y="0"/>
                  </a:moveTo>
                  <a:lnTo>
                    <a:pt x="1007" y="0"/>
                  </a:lnTo>
                  <a:lnTo>
                    <a:pt x="1019" y="0"/>
                  </a:lnTo>
                  <a:lnTo>
                    <a:pt x="1027" y="0"/>
                  </a:lnTo>
                  <a:lnTo>
                    <a:pt x="1038" y="0"/>
                  </a:lnTo>
                  <a:lnTo>
                    <a:pt x="1046" y="4"/>
                  </a:lnTo>
                  <a:lnTo>
                    <a:pt x="1054" y="11"/>
                  </a:lnTo>
                  <a:lnTo>
                    <a:pt x="1058" y="19"/>
                  </a:lnTo>
                  <a:lnTo>
                    <a:pt x="1062" y="31"/>
                  </a:lnTo>
                  <a:lnTo>
                    <a:pt x="1058" y="42"/>
                  </a:lnTo>
                  <a:lnTo>
                    <a:pt x="1054" y="50"/>
                  </a:lnTo>
                  <a:lnTo>
                    <a:pt x="1046" y="54"/>
                  </a:lnTo>
                  <a:lnTo>
                    <a:pt x="1038" y="58"/>
                  </a:lnTo>
                  <a:lnTo>
                    <a:pt x="1027" y="62"/>
                  </a:lnTo>
                  <a:lnTo>
                    <a:pt x="1015" y="62"/>
                  </a:lnTo>
                  <a:lnTo>
                    <a:pt x="1003" y="62"/>
                  </a:lnTo>
                  <a:lnTo>
                    <a:pt x="54" y="62"/>
                  </a:lnTo>
                  <a:lnTo>
                    <a:pt x="42" y="62"/>
                  </a:lnTo>
                  <a:lnTo>
                    <a:pt x="31" y="62"/>
                  </a:lnTo>
                  <a:lnTo>
                    <a:pt x="23" y="58"/>
                  </a:lnTo>
                  <a:lnTo>
                    <a:pt x="11" y="54"/>
                  </a:lnTo>
                  <a:lnTo>
                    <a:pt x="7" y="50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53"/>
            <p:cNvSpPr>
              <a:spLocks/>
            </p:cNvSpPr>
            <p:nvPr/>
          </p:nvSpPr>
          <p:spPr bwMode="auto">
            <a:xfrm>
              <a:off x="4206" y="3582"/>
              <a:ext cx="487" cy="10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4"/>
                </a:cxn>
                <a:cxn ang="0">
                  <a:pos x="117" y="4"/>
                </a:cxn>
                <a:cxn ang="0">
                  <a:pos x="187" y="8"/>
                </a:cxn>
                <a:cxn ang="0">
                  <a:pos x="241" y="8"/>
                </a:cxn>
                <a:cxn ang="0">
                  <a:pos x="300" y="8"/>
                </a:cxn>
                <a:cxn ang="0">
                  <a:pos x="366" y="4"/>
                </a:cxn>
                <a:cxn ang="0">
                  <a:pos x="432" y="4"/>
                </a:cxn>
                <a:cxn ang="0">
                  <a:pos x="487" y="0"/>
                </a:cxn>
                <a:cxn ang="0">
                  <a:pos x="487" y="51"/>
                </a:cxn>
                <a:cxn ang="0">
                  <a:pos x="444" y="51"/>
                </a:cxn>
                <a:cxn ang="0">
                  <a:pos x="389" y="51"/>
                </a:cxn>
                <a:cxn ang="0">
                  <a:pos x="354" y="54"/>
                </a:cxn>
                <a:cxn ang="0">
                  <a:pos x="331" y="66"/>
                </a:cxn>
                <a:cxn ang="0">
                  <a:pos x="319" y="78"/>
                </a:cxn>
                <a:cxn ang="0">
                  <a:pos x="315" y="97"/>
                </a:cxn>
                <a:cxn ang="0">
                  <a:pos x="312" y="124"/>
                </a:cxn>
                <a:cxn ang="0">
                  <a:pos x="312" y="963"/>
                </a:cxn>
                <a:cxn ang="0">
                  <a:pos x="315" y="986"/>
                </a:cxn>
                <a:cxn ang="0">
                  <a:pos x="319" y="1005"/>
                </a:cxn>
                <a:cxn ang="0">
                  <a:pos x="331" y="1021"/>
                </a:cxn>
                <a:cxn ang="0">
                  <a:pos x="354" y="1029"/>
                </a:cxn>
                <a:cxn ang="0">
                  <a:pos x="389" y="1036"/>
                </a:cxn>
                <a:cxn ang="0">
                  <a:pos x="444" y="1036"/>
                </a:cxn>
                <a:cxn ang="0">
                  <a:pos x="487" y="1036"/>
                </a:cxn>
                <a:cxn ang="0">
                  <a:pos x="487" y="1087"/>
                </a:cxn>
                <a:cxn ang="0">
                  <a:pos x="432" y="1083"/>
                </a:cxn>
                <a:cxn ang="0">
                  <a:pos x="366" y="1083"/>
                </a:cxn>
                <a:cxn ang="0">
                  <a:pos x="300" y="1083"/>
                </a:cxn>
                <a:cxn ang="0">
                  <a:pos x="241" y="1083"/>
                </a:cxn>
                <a:cxn ang="0">
                  <a:pos x="187" y="1083"/>
                </a:cxn>
                <a:cxn ang="0">
                  <a:pos x="117" y="1083"/>
                </a:cxn>
                <a:cxn ang="0">
                  <a:pos x="51" y="1083"/>
                </a:cxn>
                <a:cxn ang="0">
                  <a:pos x="0" y="1087"/>
                </a:cxn>
                <a:cxn ang="0">
                  <a:pos x="0" y="1036"/>
                </a:cxn>
                <a:cxn ang="0">
                  <a:pos x="39" y="1036"/>
                </a:cxn>
                <a:cxn ang="0">
                  <a:pos x="94" y="1036"/>
                </a:cxn>
                <a:cxn ang="0">
                  <a:pos x="133" y="1029"/>
                </a:cxn>
                <a:cxn ang="0">
                  <a:pos x="152" y="1021"/>
                </a:cxn>
                <a:cxn ang="0">
                  <a:pos x="168" y="1005"/>
                </a:cxn>
                <a:cxn ang="0">
                  <a:pos x="171" y="986"/>
                </a:cxn>
                <a:cxn ang="0">
                  <a:pos x="171" y="963"/>
                </a:cxn>
                <a:cxn ang="0">
                  <a:pos x="171" y="124"/>
                </a:cxn>
                <a:cxn ang="0">
                  <a:pos x="171" y="97"/>
                </a:cxn>
                <a:cxn ang="0">
                  <a:pos x="168" y="78"/>
                </a:cxn>
                <a:cxn ang="0">
                  <a:pos x="152" y="66"/>
                </a:cxn>
                <a:cxn ang="0">
                  <a:pos x="133" y="54"/>
                </a:cxn>
                <a:cxn ang="0">
                  <a:pos x="94" y="51"/>
                </a:cxn>
                <a:cxn ang="0">
                  <a:pos x="39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487" h="1087">
                  <a:moveTo>
                    <a:pt x="0" y="0"/>
                  </a:moveTo>
                  <a:lnTo>
                    <a:pt x="51" y="4"/>
                  </a:lnTo>
                  <a:lnTo>
                    <a:pt x="117" y="4"/>
                  </a:lnTo>
                  <a:lnTo>
                    <a:pt x="187" y="8"/>
                  </a:lnTo>
                  <a:lnTo>
                    <a:pt x="241" y="8"/>
                  </a:lnTo>
                  <a:lnTo>
                    <a:pt x="300" y="8"/>
                  </a:lnTo>
                  <a:lnTo>
                    <a:pt x="366" y="4"/>
                  </a:lnTo>
                  <a:lnTo>
                    <a:pt x="432" y="4"/>
                  </a:lnTo>
                  <a:lnTo>
                    <a:pt x="487" y="0"/>
                  </a:lnTo>
                  <a:lnTo>
                    <a:pt x="487" y="51"/>
                  </a:lnTo>
                  <a:lnTo>
                    <a:pt x="444" y="51"/>
                  </a:lnTo>
                  <a:lnTo>
                    <a:pt x="389" y="51"/>
                  </a:lnTo>
                  <a:lnTo>
                    <a:pt x="354" y="54"/>
                  </a:lnTo>
                  <a:lnTo>
                    <a:pt x="331" y="66"/>
                  </a:lnTo>
                  <a:lnTo>
                    <a:pt x="319" y="78"/>
                  </a:lnTo>
                  <a:lnTo>
                    <a:pt x="315" y="97"/>
                  </a:lnTo>
                  <a:lnTo>
                    <a:pt x="312" y="124"/>
                  </a:lnTo>
                  <a:lnTo>
                    <a:pt x="312" y="963"/>
                  </a:lnTo>
                  <a:lnTo>
                    <a:pt x="315" y="986"/>
                  </a:lnTo>
                  <a:lnTo>
                    <a:pt x="319" y="1005"/>
                  </a:lnTo>
                  <a:lnTo>
                    <a:pt x="331" y="1021"/>
                  </a:lnTo>
                  <a:lnTo>
                    <a:pt x="354" y="1029"/>
                  </a:lnTo>
                  <a:lnTo>
                    <a:pt x="389" y="1036"/>
                  </a:lnTo>
                  <a:lnTo>
                    <a:pt x="444" y="1036"/>
                  </a:lnTo>
                  <a:lnTo>
                    <a:pt x="487" y="1036"/>
                  </a:lnTo>
                  <a:lnTo>
                    <a:pt x="487" y="1087"/>
                  </a:lnTo>
                  <a:lnTo>
                    <a:pt x="432" y="1083"/>
                  </a:lnTo>
                  <a:lnTo>
                    <a:pt x="366" y="1083"/>
                  </a:lnTo>
                  <a:lnTo>
                    <a:pt x="300" y="1083"/>
                  </a:lnTo>
                  <a:lnTo>
                    <a:pt x="241" y="1083"/>
                  </a:lnTo>
                  <a:lnTo>
                    <a:pt x="187" y="1083"/>
                  </a:lnTo>
                  <a:lnTo>
                    <a:pt x="117" y="1083"/>
                  </a:lnTo>
                  <a:lnTo>
                    <a:pt x="51" y="1083"/>
                  </a:lnTo>
                  <a:lnTo>
                    <a:pt x="0" y="1087"/>
                  </a:lnTo>
                  <a:lnTo>
                    <a:pt x="0" y="1036"/>
                  </a:lnTo>
                  <a:lnTo>
                    <a:pt x="39" y="1036"/>
                  </a:lnTo>
                  <a:lnTo>
                    <a:pt x="94" y="1036"/>
                  </a:lnTo>
                  <a:lnTo>
                    <a:pt x="133" y="1029"/>
                  </a:lnTo>
                  <a:lnTo>
                    <a:pt x="152" y="1021"/>
                  </a:lnTo>
                  <a:lnTo>
                    <a:pt x="168" y="1005"/>
                  </a:lnTo>
                  <a:lnTo>
                    <a:pt x="171" y="986"/>
                  </a:lnTo>
                  <a:lnTo>
                    <a:pt x="171" y="963"/>
                  </a:lnTo>
                  <a:lnTo>
                    <a:pt x="171" y="124"/>
                  </a:lnTo>
                  <a:lnTo>
                    <a:pt x="171" y="97"/>
                  </a:lnTo>
                  <a:lnTo>
                    <a:pt x="168" y="78"/>
                  </a:lnTo>
                  <a:lnTo>
                    <a:pt x="152" y="66"/>
                  </a:lnTo>
                  <a:lnTo>
                    <a:pt x="133" y="54"/>
                  </a:lnTo>
                  <a:lnTo>
                    <a:pt x="94" y="51"/>
                  </a:lnTo>
                  <a:lnTo>
                    <a:pt x="39" y="51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54"/>
            <p:cNvSpPr>
              <a:spLocks/>
            </p:cNvSpPr>
            <p:nvPr/>
          </p:nvSpPr>
          <p:spPr bwMode="auto">
            <a:xfrm>
              <a:off x="4786" y="3966"/>
              <a:ext cx="1249" cy="703"/>
            </a:xfrm>
            <a:custGeom>
              <a:avLst/>
              <a:gdLst/>
              <a:ahLst/>
              <a:cxnLst>
                <a:cxn ang="0">
                  <a:pos x="226" y="167"/>
                </a:cxn>
                <a:cxn ang="0">
                  <a:pos x="296" y="66"/>
                </a:cxn>
                <a:cxn ang="0">
                  <a:pos x="397" y="8"/>
                </a:cxn>
                <a:cxn ang="0">
                  <a:pos x="498" y="0"/>
                </a:cxn>
                <a:cxn ang="0">
                  <a:pos x="572" y="16"/>
                </a:cxn>
                <a:cxn ang="0">
                  <a:pos x="638" y="63"/>
                </a:cxn>
                <a:cxn ang="0">
                  <a:pos x="677" y="156"/>
                </a:cxn>
                <a:cxn ang="0">
                  <a:pos x="720" y="90"/>
                </a:cxn>
                <a:cxn ang="0">
                  <a:pos x="794" y="28"/>
                </a:cxn>
                <a:cxn ang="0">
                  <a:pos x="907" y="0"/>
                </a:cxn>
                <a:cxn ang="0">
                  <a:pos x="1016" y="20"/>
                </a:cxn>
                <a:cxn ang="0">
                  <a:pos x="1074" y="59"/>
                </a:cxn>
                <a:cxn ang="0">
                  <a:pos x="1113" y="128"/>
                </a:cxn>
                <a:cxn ang="0">
                  <a:pos x="1124" y="229"/>
                </a:cxn>
                <a:cxn ang="0">
                  <a:pos x="1124" y="606"/>
                </a:cxn>
                <a:cxn ang="0">
                  <a:pos x="1148" y="641"/>
                </a:cxn>
                <a:cxn ang="0">
                  <a:pos x="1206" y="652"/>
                </a:cxn>
                <a:cxn ang="0">
                  <a:pos x="1249" y="703"/>
                </a:cxn>
                <a:cxn ang="0">
                  <a:pos x="1124" y="699"/>
                </a:cxn>
                <a:cxn ang="0">
                  <a:pos x="1016" y="699"/>
                </a:cxn>
                <a:cxn ang="0">
                  <a:pos x="891" y="703"/>
                </a:cxn>
                <a:cxn ang="0">
                  <a:pos x="945" y="652"/>
                </a:cxn>
                <a:cxn ang="0">
                  <a:pos x="1000" y="637"/>
                </a:cxn>
                <a:cxn ang="0">
                  <a:pos x="1016" y="583"/>
                </a:cxn>
                <a:cxn ang="0">
                  <a:pos x="1012" y="167"/>
                </a:cxn>
                <a:cxn ang="0">
                  <a:pos x="992" y="90"/>
                </a:cxn>
                <a:cxn ang="0">
                  <a:pos x="942" y="43"/>
                </a:cxn>
                <a:cxn ang="0">
                  <a:pos x="852" y="39"/>
                </a:cxn>
                <a:cxn ang="0">
                  <a:pos x="770" y="82"/>
                </a:cxn>
                <a:cxn ang="0">
                  <a:pos x="704" y="167"/>
                </a:cxn>
                <a:cxn ang="0">
                  <a:pos x="681" y="292"/>
                </a:cxn>
                <a:cxn ang="0">
                  <a:pos x="685" y="618"/>
                </a:cxn>
                <a:cxn ang="0">
                  <a:pos x="716" y="649"/>
                </a:cxn>
                <a:cxn ang="0">
                  <a:pos x="805" y="652"/>
                </a:cxn>
                <a:cxn ang="0">
                  <a:pos x="743" y="699"/>
                </a:cxn>
                <a:cxn ang="0">
                  <a:pos x="626" y="699"/>
                </a:cxn>
                <a:cxn ang="0">
                  <a:pos x="510" y="699"/>
                </a:cxn>
                <a:cxn ang="0">
                  <a:pos x="444" y="652"/>
                </a:cxn>
                <a:cxn ang="0">
                  <a:pos x="537" y="649"/>
                </a:cxn>
                <a:cxn ang="0">
                  <a:pos x="568" y="618"/>
                </a:cxn>
                <a:cxn ang="0">
                  <a:pos x="572" y="214"/>
                </a:cxn>
                <a:cxn ang="0">
                  <a:pos x="564" y="125"/>
                </a:cxn>
                <a:cxn ang="0">
                  <a:pos x="529" y="59"/>
                </a:cxn>
                <a:cxn ang="0">
                  <a:pos x="451" y="35"/>
                </a:cxn>
                <a:cxn ang="0">
                  <a:pos x="366" y="55"/>
                </a:cxn>
                <a:cxn ang="0">
                  <a:pos x="292" y="121"/>
                </a:cxn>
                <a:cxn ang="0">
                  <a:pos x="245" y="226"/>
                </a:cxn>
                <a:cxn ang="0">
                  <a:pos x="237" y="583"/>
                </a:cxn>
                <a:cxn ang="0">
                  <a:pos x="249" y="637"/>
                </a:cxn>
                <a:cxn ang="0">
                  <a:pos x="307" y="652"/>
                </a:cxn>
                <a:cxn ang="0">
                  <a:pos x="362" y="703"/>
                </a:cxn>
                <a:cxn ang="0">
                  <a:pos x="237" y="699"/>
                </a:cxn>
                <a:cxn ang="0">
                  <a:pos x="128" y="699"/>
                </a:cxn>
                <a:cxn ang="0">
                  <a:pos x="0" y="703"/>
                </a:cxn>
                <a:cxn ang="0">
                  <a:pos x="54" y="652"/>
                </a:cxn>
                <a:cxn ang="0">
                  <a:pos x="113" y="637"/>
                </a:cxn>
                <a:cxn ang="0">
                  <a:pos x="128" y="583"/>
                </a:cxn>
                <a:cxn ang="0">
                  <a:pos x="128" y="156"/>
                </a:cxn>
                <a:cxn ang="0">
                  <a:pos x="117" y="90"/>
                </a:cxn>
                <a:cxn ang="0">
                  <a:pos x="58" y="70"/>
                </a:cxn>
                <a:cxn ang="0">
                  <a:pos x="0" y="16"/>
                </a:cxn>
              </a:cxnLst>
              <a:rect l="0" t="0" r="r" b="b"/>
              <a:pathLst>
                <a:path w="1249" h="703">
                  <a:moveTo>
                    <a:pt x="226" y="0"/>
                  </a:moveTo>
                  <a:lnTo>
                    <a:pt x="226" y="167"/>
                  </a:lnTo>
                  <a:lnTo>
                    <a:pt x="257" y="113"/>
                  </a:lnTo>
                  <a:lnTo>
                    <a:pt x="296" y="66"/>
                  </a:lnTo>
                  <a:lnTo>
                    <a:pt x="342" y="31"/>
                  </a:lnTo>
                  <a:lnTo>
                    <a:pt x="397" y="8"/>
                  </a:lnTo>
                  <a:lnTo>
                    <a:pt x="463" y="0"/>
                  </a:lnTo>
                  <a:lnTo>
                    <a:pt x="498" y="0"/>
                  </a:lnTo>
                  <a:lnTo>
                    <a:pt x="533" y="8"/>
                  </a:lnTo>
                  <a:lnTo>
                    <a:pt x="572" y="16"/>
                  </a:lnTo>
                  <a:lnTo>
                    <a:pt x="607" y="35"/>
                  </a:lnTo>
                  <a:lnTo>
                    <a:pt x="638" y="63"/>
                  </a:lnTo>
                  <a:lnTo>
                    <a:pt x="661" y="101"/>
                  </a:lnTo>
                  <a:lnTo>
                    <a:pt x="677" y="156"/>
                  </a:lnTo>
                  <a:lnTo>
                    <a:pt x="693" y="121"/>
                  </a:lnTo>
                  <a:lnTo>
                    <a:pt x="720" y="90"/>
                  </a:lnTo>
                  <a:lnTo>
                    <a:pt x="751" y="55"/>
                  </a:lnTo>
                  <a:lnTo>
                    <a:pt x="794" y="28"/>
                  </a:lnTo>
                  <a:lnTo>
                    <a:pt x="844" y="8"/>
                  </a:lnTo>
                  <a:lnTo>
                    <a:pt x="907" y="0"/>
                  </a:lnTo>
                  <a:lnTo>
                    <a:pt x="969" y="4"/>
                  </a:lnTo>
                  <a:lnTo>
                    <a:pt x="1016" y="20"/>
                  </a:lnTo>
                  <a:lnTo>
                    <a:pt x="1051" y="39"/>
                  </a:lnTo>
                  <a:lnTo>
                    <a:pt x="1074" y="59"/>
                  </a:lnTo>
                  <a:lnTo>
                    <a:pt x="1101" y="94"/>
                  </a:lnTo>
                  <a:lnTo>
                    <a:pt x="1113" y="128"/>
                  </a:lnTo>
                  <a:lnTo>
                    <a:pt x="1121" y="175"/>
                  </a:lnTo>
                  <a:lnTo>
                    <a:pt x="1124" y="229"/>
                  </a:lnTo>
                  <a:lnTo>
                    <a:pt x="1124" y="303"/>
                  </a:lnTo>
                  <a:lnTo>
                    <a:pt x="1124" y="606"/>
                  </a:lnTo>
                  <a:lnTo>
                    <a:pt x="1132" y="629"/>
                  </a:lnTo>
                  <a:lnTo>
                    <a:pt x="1148" y="641"/>
                  </a:lnTo>
                  <a:lnTo>
                    <a:pt x="1171" y="649"/>
                  </a:lnTo>
                  <a:lnTo>
                    <a:pt x="1206" y="652"/>
                  </a:lnTo>
                  <a:lnTo>
                    <a:pt x="1249" y="652"/>
                  </a:lnTo>
                  <a:lnTo>
                    <a:pt x="1249" y="703"/>
                  </a:lnTo>
                  <a:lnTo>
                    <a:pt x="1191" y="699"/>
                  </a:lnTo>
                  <a:lnTo>
                    <a:pt x="1124" y="699"/>
                  </a:lnTo>
                  <a:lnTo>
                    <a:pt x="1070" y="699"/>
                  </a:lnTo>
                  <a:lnTo>
                    <a:pt x="1016" y="699"/>
                  </a:lnTo>
                  <a:lnTo>
                    <a:pt x="953" y="699"/>
                  </a:lnTo>
                  <a:lnTo>
                    <a:pt x="891" y="703"/>
                  </a:lnTo>
                  <a:lnTo>
                    <a:pt x="891" y="652"/>
                  </a:lnTo>
                  <a:lnTo>
                    <a:pt x="945" y="652"/>
                  </a:lnTo>
                  <a:lnTo>
                    <a:pt x="981" y="649"/>
                  </a:lnTo>
                  <a:lnTo>
                    <a:pt x="1000" y="637"/>
                  </a:lnTo>
                  <a:lnTo>
                    <a:pt x="1012" y="618"/>
                  </a:lnTo>
                  <a:lnTo>
                    <a:pt x="1016" y="583"/>
                  </a:lnTo>
                  <a:lnTo>
                    <a:pt x="1016" y="214"/>
                  </a:lnTo>
                  <a:lnTo>
                    <a:pt x="1012" y="167"/>
                  </a:lnTo>
                  <a:lnTo>
                    <a:pt x="1008" y="125"/>
                  </a:lnTo>
                  <a:lnTo>
                    <a:pt x="992" y="90"/>
                  </a:lnTo>
                  <a:lnTo>
                    <a:pt x="973" y="59"/>
                  </a:lnTo>
                  <a:lnTo>
                    <a:pt x="942" y="43"/>
                  </a:lnTo>
                  <a:lnTo>
                    <a:pt x="899" y="35"/>
                  </a:lnTo>
                  <a:lnTo>
                    <a:pt x="852" y="39"/>
                  </a:lnTo>
                  <a:lnTo>
                    <a:pt x="809" y="55"/>
                  </a:lnTo>
                  <a:lnTo>
                    <a:pt x="770" y="82"/>
                  </a:lnTo>
                  <a:lnTo>
                    <a:pt x="735" y="121"/>
                  </a:lnTo>
                  <a:lnTo>
                    <a:pt x="704" y="167"/>
                  </a:lnTo>
                  <a:lnTo>
                    <a:pt x="689" y="226"/>
                  </a:lnTo>
                  <a:lnTo>
                    <a:pt x="681" y="292"/>
                  </a:lnTo>
                  <a:lnTo>
                    <a:pt x="681" y="583"/>
                  </a:lnTo>
                  <a:lnTo>
                    <a:pt x="685" y="618"/>
                  </a:lnTo>
                  <a:lnTo>
                    <a:pt x="693" y="637"/>
                  </a:lnTo>
                  <a:lnTo>
                    <a:pt x="716" y="649"/>
                  </a:lnTo>
                  <a:lnTo>
                    <a:pt x="751" y="652"/>
                  </a:lnTo>
                  <a:lnTo>
                    <a:pt x="805" y="652"/>
                  </a:lnTo>
                  <a:lnTo>
                    <a:pt x="805" y="703"/>
                  </a:lnTo>
                  <a:lnTo>
                    <a:pt x="743" y="699"/>
                  </a:lnTo>
                  <a:lnTo>
                    <a:pt x="681" y="699"/>
                  </a:lnTo>
                  <a:lnTo>
                    <a:pt x="626" y="699"/>
                  </a:lnTo>
                  <a:lnTo>
                    <a:pt x="572" y="699"/>
                  </a:lnTo>
                  <a:lnTo>
                    <a:pt x="510" y="699"/>
                  </a:lnTo>
                  <a:lnTo>
                    <a:pt x="444" y="703"/>
                  </a:lnTo>
                  <a:lnTo>
                    <a:pt x="444" y="652"/>
                  </a:lnTo>
                  <a:lnTo>
                    <a:pt x="498" y="652"/>
                  </a:lnTo>
                  <a:lnTo>
                    <a:pt x="537" y="649"/>
                  </a:lnTo>
                  <a:lnTo>
                    <a:pt x="556" y="637"/>
                  </a:lnTo>
                  <a:lnTo>
                    <a:pt x="568" y="618"/>
                  </a:lnTo>
                  <a:lnTo>
                    <a:pt x="572" y="583"/>
                  </a:lnTo>
                  <a:lnTo>
                    <a:pt x="572" y="214"/>
                  </a:lnTo>
                  <a:lnTo>
                    <a:pt x="568" y="167"/>
                  </a:lnTo>
                  <a:lnTo>
                    <a:pt x="564" y="125"/>
                  </a:lnTo>
                  <a:lnTo>
                    <a:pt x="549" y="90"/>
                  </a:lnTo>
                  <a:lnTo>
                    <a:pt x="529" y="59"/>
                  </a:lnTo>
                  <a:lnTo>
                    <a:pt x="498" y="43"/>
                  </a:lnTo>
                  <a:lnTo>
                    <a:pt x="451" y="35"/>
                  </a:lnTo>
                  <a:lnTo>
                    <a:pt x="409" y="39"/>
                  </a:lnTo>
                  <a:lnTo>
                    <a:pt x="366" y="55"/>
                  </a:lnTo>
                  <a:lnTo>
                    <a:pt x="327" y="82"/>
                  </a:lnTo>
                  <a:lnTo>
                    <a:pt x="292" y="121"/>
                  </a:lnTo>
                  <a:lnTo>
                    <a:pt x="261" y="167"/>
                  </a:lnTo>
                  <a:lnTo>
                    <a:pt x="245" y="226"/>
                  </a:lnTo>
                  <a:lnTo>
                    <a:pt x="237" y="292"/>
                  </a:lnTo>
                  <a:lnTo>
                    <a:pt x="237" y="583"/>
                  </a:lnTo>
                  <a:lnTo>
                    <a:pt x="241" y="618"/>
                  </a:lnTo>
                  <a:lnTo>
                    <a:pt x="249" y="637"/>
                  </a:lnTo>
                  <a:lnTo>
                    <a:pt x="272" y="649"/>
                  </a:lnTo>
                  <a:lnTo>
                    <a:pt x="307" y="652"/>
                  </a:lnTo>
                  <a:lnTo>
                    <a:pt x="362" y="652"/>
                  </a:lnTo>
                  <a:lnTo>
                    <a:pt x="362" y="703"/>
                  </a:lnTo>
                  <a:lnTo>
                    <a:pt x="300" y="699"/>
                  </a:lnTo>
                  <a:lnTo>
                    <a:pt x="237" y="699"/>
                  </a:lnTo>
                  <a:lnTo>
                    <a:pt x="183" y="699"/>
                  </a:lnTo>
                  <a:lnTo>
                    <a:pt x="128" y="699"/>
                  </a:lnTo>
                  <a:lnTo>
                    <a:pt x="66" y="699"/>
                  </a:lnTo>
                  <a:lnTo>
                    <a:pt x="0" y="703"/>
                  </a:lnTo>
                  <a:lnTo>
                    <a:pt x="0" y="652"/>
                  </a:lnTo>
                  <a:lnTo>
                    <a:pt x="54" y="652"/>
                  </a:lnTo>
                  <a:lnTo>
                    <a:pt x="93" y="649"/>
                  </a:lnTo>
                  <a:lnTo>
                    <a:pt x="113" y="637"/>
                  </a:lnTo>
                  <a:lnTo>
                    <a:pt x="125" y="618"/>
                  </a:lnTo>
                  <a:lnTo>
                    <a:pt x="128" y="583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5" y="117"/>
                  </a:lnTo>
                  <a:lnTo>
                    <a:pt x="117" y="90"/>
                  </a:lnTo>
                  <a:lnTo>
                    <a:pt x="93" y="74"/>
                  </a:lnTo>
                  <a:lnTo>
                    <a:pt x="58" y="70"/>
                  </a:lnTo>
                  <a:lnTo>
                    <a:pt x="0" y="66"/>
                  </a:lnTo>
                  <a:lnTo>
                    <a:pt x="0" y="1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55"/>
            <p:cNvSpPr>
              <a:spLocks/>
            </p:cNvSpPr>
            <p:nvPr/>
          </p:nvSpPr>
          <p:spPr bwMode="auto">
            <a:xfrm>
              <a:off x="6389" y="3567"/>
              <a:ext cx="354" cy="1102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982"/>
                </a:cxn>
                <a:cxn ang="0">
                  <a:pos x="234" y="1017"/>
                </a:cxn>
                <a:cxn ang="0">
                  <a:pos x="241" y="1036"/>
                </a:cxn>
                <a:cxn ang="0">
                  <a:pos x="265" y="1048"/>
                </a:cxn>
                <a:cxn ang="0">
                  <a:pos x="300" y="1051"/>
                </a:cxn>
                <a:cxn ang="0">
                  <a:pos x="354" y="1051"/>
                </a:cxn>
                <a:cxn ang="0">
                  <a:pos x="354" y="1102"/>
                </a:cxn>
                <a:cxn ang="0">
                  <a:pos x="292" y="1098"/>
                </a:cxn>
                <a:cxn ang="0">
                  <a:pos x="230" y="1098"/>
                </a:cxn>
                <a:cxn ang="0">
                  <a:pos x="179" y="1098"/>
                </a:cxn>
                <a:cxn ang="0">
                  <a:pos x="140" y="1098"/>
                </a:cxn>
                <a:cxn ang="0">
                  <a:pos x="93" y="1098"/>
                </a:cxn>
                <a:cxn ang="0">
                  <a:pos x="43" y="1098"/>
                </a:cxn>
                <a:cxn ang="0">
                  <a:pos x="0" y="1102"/>
                </a:cxn>
                <a:cxn ang="0">
                  <a:pos x="0" y="1051"/>
                </a:cxn>
                <a:cxn ang="0">
                  <a:pos x="55" y="1051"/>
                </a:cxn>
                <a:cxn ang="0">
                  <a:pos x="90" y="1048"/>
                </a:cxn>
                <a:cxn ang="0">
                  <a:pos x="113" y="1036"/>
                </a:cxn>
                <a:cxn ang="0">
                  <a:pos x="121" y="1017"/>
                </a:cxn>
                <a:cxn ang="0">
                  <a:pos x="125" y="982"/>
                </a:cxn>
                <a:cxn ang="0">
                  <a:pos x="125" y="155"/>
                </a:cxn>
                <a:cxn ang="0">
                  <a:pos x="121" y="116"/>
                </a:cxn>
                <a:cxn ang="0">
                  <a:pos x="113" y="89"/>
                </a:cxn>
                <a:cxn ang="0">
                  <a:pos x="93" y="73"/>
                </a:cxn>
                <a:cxn ang="0">
                  <a:pos x="55" y="66"/>
                </a:cxn>
                <a:cxn ang="0">
                  <a:pos x="0" y="66"/>
                </a:cxn>
                <a:cxn ang="0">
                  <a:pos x="0" y="15"/>
                </a:cxn>
                <a:cxn ang="0">
                  <a:pos x="230" y="0"/>
                </a:cxn>
              </a:cxnLst>
              <a:rect l="0" t="0" r="r" b="b"/>
              <a:pathLst>
                <a:path w="354" h="1102">
                  <a:moveTo>
                    <a:pt x="230" y="0"/>
                  </a:moveTo>
                  <a:lnTo>
                    <a:pt x="230" y="982"/>
                  </a:lnTo>
                  <a:lnTo>
                    <a:pt x="234" y="1017"/>
                  </a:lnTo>
                  <a:lnTo>
                    <a:pt x="241" y="1036"/>
                  </a:lnTo>
                  <a:lnTo>
                    <a:pt x="265" y="1048"/>
                  </a:lnTo>
                  <a:lnTo>
                    <a:pt x="300" y="1051"/>
                  </a:lnTo>
                  <a:lnTo>
                    <a:pt x="354" y="1051"/>
                  </a:lnTo>
                  <a:lnTo>
                    <a:pt x="354" y="1102"/>
                  </a:lnTo>
                  <a:lnTo>
                    <a:pt x="292" y="1098"/>
                  </a:lnTo>
                  <a:lnTo>
                    <a:pt x="230" y="1098"/>
                  </a:lnTo>
                  <a:lnTo>
                    <a:pt x="179" y="1098"/>
                  </a:lnTo>
                  <a:lnTo>
                    <a:pt x="140" y="1098"/>
                  </a:lnTo>
                  <a:lnTo>
                    <a:pt x="93" y="1098"/>
                  </a:lnTo>
                  <a:lnTo>
                    <a:pt x="43" y="1098"/>
                  </a:lnTo>
                  <a:lnTo>
                    <a:pt x="0" y="1102"/>
                  </a:lnTo>
                  <a:lnTo>
                    <a:pt x="0" y="1051"/>
                  </a:lnTo>
                  <a:lnTo>
                    <a:pt x="55" y="1051"/>
                  </a:lnTo>
                  <a:lnTo>
                    <a:pt x="90" y="1048"/>
                  </a:lnTo>
                  <a:lnTo>
                    <a:pt x="113" y="1036"/>
                  </a:lnTo>
                  <a:lnTo>
                    <a:pt x="121" y="1017"/>
                  </a:lnTo>
                  <a:lnTo>
                    <a:pt x="125" y="982"/>
                  </a:lnTo>
                  <a:lnTo>
                    <a:pt x="125" y="155"/>
                  </a:lnTo>
                  <a:lnTo>
                    <a:pt x="121" y="116"/>
                  </a:lnTo>
                  <a:lnTo>
                    <a:pt x="113" y="89"/>
                  </a:lnTo>
                  <a:lnTo>
                    <a:pt x="93" y="73"/>
                  </a:lnTo>
                  <a:lnTo>
                    <a:pt x="55" y="66"/>
                  </a:lnTo>
                  <a:lnTo>
                    <a:pt x="0" y="66"/>
                  </a:lnTo>
                  <a:lnTo>
                    <a:pt x="0" y="1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56"/>
            <p:cNvSpPr>
              <a:spLocks noEditPoints="1"/>
            </p:cNvSpPr>
            <p:nvPr/>
          </p:nvSpPr>
          <p:spPr bwMode="auto">
            <a:xfrm>
              <a:off x="6825" y="3955"/>
              <a:ext cx="704" cy="729"/>
            </a:xfrm>
            <a:custGeom>
              <a:avLst/>
              <a:gdLst/>
              <a:ahLst/>
              <a:cxnLst>
                <a:cxn ang="0">
                  <a:pos x="350" y="35"/>
                </a:cxn>
                <a:cxn ang="0">
                  <a:pos x="303" y="42"/>
                </a:cxn>
                <a:cxn ang="0">
                  <a:pos x="253" y="62"/>
                </a:cxn>
                <a:cxn ang="0">
                  <a:pos x="206" y="97"/>
                </a:cxn>
                <a:cxn ang="0">
                  <a:pos x="167" y="143"/>
                </a:cxn>
                <a:cxn ang="0">
                  <a:pos x="148" y="198"/>
                </a:cxn>
                <a:cxn ang="0">
                  <a:pos x="136" y="256"/>
                </a:cxn>
                <a:cxn ang="0">
                  <a:pos x="132" y="310"/>
                </a:cxn>
                <a:cxn ang="0">
                  <a:pos x="132" y="361"/>
                </a:cxn>
                <a:cxn ang="0">
                  <a:pos x="132" y="411"/>
                </a:cxn>
                <a:cxn ang="0">
                  <a:pos x="136" y="469"/>
                </a:cxn>
                <a:cxn ang="0">
                  <a:pos x="148" y="532"/>
                </a:cxn>
                <a:cxn ang="0">
                  <a:pos x="171" y="586"/>
                </a:cxn>
                <a:cxn ang="0">
                  <a:pos x="210" y="632"/>
                </a:cxn>
                <a:cxn ang="0">
                  <a:pos x="253" y="667"/>
                </a:cxn>
                <a:cxn ang="0">
                  <a:pos x="299" y="687"/>
                </a:cxn>
                <a:cxn ang="0">
                  <a:pos x="350" y="691"/>
                </a:cxn>
                <a:cxn ang="0">
                  <a:pos x="350" y="691"/>
                </a:cxn>
                <a:cxn ang="0">
                  <a:pos x="408" y="683"/>
                </a:cxn>
                <a:cxn ang="0">
                  <a:pos x="463" y="660"/>
                </a:cxn>
                <a:cxn ang="0">
                  <a:pos x="506" y="621"/>
                </a:cxn>
                <a:cxn ang="0">
                  <a:pos x="537" y="574"/>
                </a:cxn>
                <a:cxn ang="0">
                  <a:pos x="556" y="520"/>
                </a:cxn>
                <a:cxn ang="0">
                  <a:pos x="568" y="462"/>
                </a:cxn>
                <a:cxn ang="0">
                  <a:pos x="572" y="407"/>
                </a:cxn>
                <a:cxn ang="0">
                  <a:pos x="572" y="361"/>
                </a:cxn>
                <a:cxn ang="0">
                  <a:pos x="572" y="310"/>
                </a:cxn>
                <a:cxn ang="0">
                  <a:pos x="568" y="252"/>
                </a:cxn>
                <a:cxn ang="0">
                  <a:pos x="556" y="194"/>
                </a:cxn>
                <a:cxn ang="0">
                  <a:pos x="533" y="139"/>
                </a:cxn>
                <a:cxn ang="0">
                  <a:pos x="498" y="93"/>
                </a:cxn>
                <a:cxn ang="0">
                  <a:pos x="451" y="62"/>
                </a:cxn>
                <a:cxn ang="0">
                  <a:pos x="404" y="42"/>
                </a:cxn>
                <a:cxn ang="0">
                  <a:pos x="350" y="35"/>
                </a:cxn>
                <a:cxn ang="0">
                  <a:pos x="350" y="0"/>
                </a:cxn>
                <a:cxn ang="0">
                  <a:pos x="432" y="11"/>
                </a:cxn>
                <a:cxn ang="0">
                  <a:pos x="506" y="39"/>
                </a:cxn>
                <a:cxn ang="0">
                  <a:pos x="572" y="85"/>
                </a:cxn>
                <a:cxn ang="0">
                  <a:pos x="626" y="143"/>
                </a:cxn>
                <a:cxn ang="0">
                  <a:pos x="669" y="209"/>
                </a:cxn>
                <a:cxn ang="0">
                  <a:pos x="696" y="291"/>
                </a:cxn>
                <a:cxn ang="0">
                  <a:pos x="704" y="372"/>
                </a:cxn>
                <a:cxn ang="0">
                  <a:pos x="696" y="458"/>
                </a:cxn>
                <a:cxn ang="0">
                  <a:pos x="669" y="532"/>
                </a:cxn>
                <a:cxn ang="0">
                  <a:pos x="626" y="601"/>
                </a:cxn>
                <a:cxn ang="0">
                  <a:pos x="572" y="656"/>
                </a:cxn>
                <a:cxn ang="0">
                  <a:pos x="506" y="695"/>
                </a:cxn>
                <a:cxn ang="0">
                  <a:pos x="432" y="722"/>
                </a:cxn>
                <a:cxn ang="0">
                  <a:pos x="350" y="729"/>
                </a:cxn>
                <a:cxn ang="0">
                  <a:pos x="272" y="722"/>
                </a:cxn>
                <a:cxn ang="0">
                  <a:pos x="198" y="695"/>
                </a:cxn>
                <a:cxn ang="0">
                  <a:pos x="132" y="656"/>
                </a:cxn>
                <a:cxn ang="0">
                  <a:pos x="78" y="601"/>
                </a:cxn>
                <a:cxn ang="0">
                  <a:pos x="35" y="535"/>
                </a:cxn>
                <a:cxn ang="0">
                  <a:pos x="8" y="458"/>
                </a:cxn>
                <a:cxn ang="0">
                  <a:pos x="0" y="372"/>
                </a:cxn>
                <a:cxn ang="0">
                  <a:pos x="8" y="291"/>
                </a:cxn>
                <a:cxn ang="0">
                  <a:pos x="35" y="213"/>
                </a:cxn>
                <a:cxn ang="0">
                  <a:pos x="74" y="143"/>
                </a:cxn>
                <a:cxn ang="0">
                  <a:pos x="128" y="85"/>
                </a:cxn>
                <a:cxn ang="0">
                  <a:pos x="194" y="39"/>
                </a:cxn>
                <a:cxn ang="0">
                  <a:pos x="268" y="11"/>
                </a:cxn>
                <a:cxn ang="0">
                  <a:pos x="350" y="0"/>
                </a:cxn>
              </a:cxnLst>
              <a:rect l="0" t="0" r="r" b="b"/>
              <a:pathLst>
                <a:path w="704" h="729">
                  <a:moveTo>
                    <a:pt x="350" y="35"/>
                  </a:moveTo>
                  <a:lnTo>
                    <a:pt x="303" y="42"/>
                  </a:lnTo>
                  <a:lnTo>
                    <a:pt x="253" y="62"/>
                  </a:lnTo>
                  <a:lnTo>
                    <a:pt x="206" y="97"/>
                  </a:lnTo>
                  <a:lnTo>
                    <a:pt x="167" y="143"/>
                  </a:lnTo>
                  <a:lnTo>
                    <a:pt x="148" y="198"/>
                  </a:lnTo>
                  <a:lnTo>
                    <a:pt x="136" y="256"/>
                  </a:lnTo>
                  <a:lnTo>
                    <a:pt x="132" y="310"/>
                  </a:lnTo>
                  <a:lnTo>
                    <a:pt x="132" y="361"/>
                  </a:lnTo>
                  <a:lnTo>
                    <a:pt x="132" y="411"/>
                  </a:lnTo>
                  <a:lnTo>
                    <a:pt x="136" y="469"/>
                  </a:lnTo>
                  <a:lnTo>
                    <a:pt x="148" y="532"/>
                  </a:lnTo>
                  <a:lnTo>
                    <a:pt x="171" y="586"/>
                  </a:lnTo>
                  <a:lnTo>
                    <a:pt x="210" y="632"/>
                  </a:lnTo>
                  <a:lnTo>
                    <a:pt x="253" y="667"/>
                  </a:lnTo>
                  <a:lnTo>
                    <a:pt x="299" y="687"/>
                  </a:lnTo>
                  <a:lnTo>
                    <a:pt x="350" y="691"/>
                  </a:lnTo>
                  <a:lnTo>
                    <a:pt x="350" y="691"/>
                  </a:lnTo>
                  <a:lnTo>
                    <a:pt x="408" y="683"/>
                  </a:lnTo>
                  <a:lnTo>
                    <a:pt x="463" y="660"/>
                  </a:lnTo>
                  <a:lnTo>
                    <a:pt x="506" y="621"/>
                  </a:lnTo>
                  <a:lnTo>
                    <a:pt x="537" y="574"/>
                  </a:lnTo>
                  <a:lnTo>
                    <a:pt x="556" y="520"/>
                  </a:lnTo>
                  <a:lnTo>
                    <a:pt x="568" y="462"/>
                  </a:lnTo>
                  <a:lnTo>
                    <a:pt x="572" y="407"/>
                  </a:lnTo>
                  <a:lnTo>
                    <a:pt x="572" y="361"/>
                  </a:lnTo>
                  <a:lnTo>
                    <a:pt x="572" y="310"/>
                  </a:lnTo>
                  <a:lnTo>
                    <a:pt x="568" y="252"/>
                  </a:lnTo>
                  <a:lnTo>
                    <a:pt x="556" y="194"/>
                  </a:lnTo>
                  <a:lnTo>
                    <a:pt x="533" y="139"/>
                  </a:lnTo>
                  <a:lnTo>
                    <a:pt x="498" y="93"/>
                  </a:lnTo>
                  <a:lnTo>
                    <a:pt x="451" y="62"/>
                  </a:lnTo>
                  <a:lnTo>
                    <a:pt x="404" y="42"/>
                  </a:lnTo>
                  <a:lnTo>
                    <a:pt x="350" y="35"/>
                  </a:lnTo>
                  <a:close/>
                  <a:moveTo>
                    <a:pt x="350" y="0"/>
                  </a:moveTo>
                  <a:lnTo>
                    <a:pt x="432" y="11"/>
                  </a:lnTo>
                  <a:lnTo>
                    <a:pt x="506" y="39"/>
                  </a:lnTo>
                  <a:lnTo>
                    <a:pt x="572" y="85"/>
                  </a:lnTo>
                  <a:lnTo>
                    <a:pt x="626" y="143"/>
                  </a:lnTo>
                  <a:lnTo>
                    <a:pt x="669" y="209"/>
                  </a:lnTo>
                  <a:lnTo>
                    <a:pt x="696" y="291"/>
                  </a:lnTo>
                  <a:lnTo>
                    <a:pt x="704" y="372"/>
                  </a:lnTo>
                  <a:lnTo>
                    <a:pt x="696" y="458"/>
                  </a:lnTo>
                  <a:lnTo>
                    <a:pt x="669" y="532"/>
                  </a:lnTo>
                  <a:lnTo>
                    <a:pt x="626" y="601"/>
                  </a:lnTo>
                  <a:lnTo>
                    <a:pt x="572" y="656"/>
                  </a:lnTo>
                  <a:lnTo>
                    <a:pt x="506" y="695"/>
                  </a:lnTo>
                  <a:lnTo>
                    <a:pt x="432" y="722"/>
                  </a:lnTo>
                  <a:lnTo>
                    <a:pt x="350" y="729"/>
                  </a:lnTo>
                  <a:lnTo>
                    <a:pt x="272" y="722"/>
                  </a:lnTo>
                  <a:lnTo>
                    <a:pt x="198" y="695"/>
                  </a:lnTo>
                  <a:lnTo>
                    <a:pt x="132" y="656"/>
                  </a:lnTo>
                  <a:lnTo>
                    <a:pt x="78" y="601"/>
                  </a:lnTo>
                  <a:lnTo>
                    <a:pt x="35" y="535"/>
                  </a:lnTo>
                  <a:lnTo>
                    <a:pt x="8" y="458"/>
                  </a:lnTo>
                  <a:lnTo>
                    <a:pt x="0" y="372"/>
                  </a:lnTo>
                  <a:lnTo>
                    <a:pt x="8" y="291"/>
                  </a:lnTo>
                  <a:lnTo>
                    <a:pt x="35" y="213"/>
                  </a:lnTo>
                  <a:lnTo>
                    <a:pt x="74" y="143"/>
                  </a:lnTo>
                  <a:lnTo>
                    <a:pt x="128" y="85"/>
                  </a:lnTo>
                  <a:lnTo>
                    <a:pt x="194" y="39"/>
                  </a:lnTo>
                  <a:lnTo>
                    <a:pt x="268" y="11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57"/>
            <p:cNvSpPr>
              <a:spLocks noEditPoints="1"/>
            </p:cNvSpPr>
            <p:nvPr/>
          </p:nvSpPr>
          <p:spPr bwMode="auto">
            <a:xfrm>
              <a:off x="7630" y="3947"/>
              <a:ext cx="732" cy="1048"/>
            </a:xfrm>
            <a:custGeom>
              <a:avLst/>
              <a:gdLst/>
              <a:ahLst/>
              <a:cxnLst>
                <a:cxn ang="0">
                  <a:pos x="125" y="753"/>
                </a:cxn>
                <a:cxn ang="0">
                  <a:pos x="94" y="889"/>
                </a:cxn>
                <a:cxn ang="0">
                  <a:pos x="214" y="990"/>
                </a:cxn>
                <a:cxn ang="0">
                  <a:pos x="444" y="1001"/>
                </a:cxn>
                <a:cxn ang="0">
                  <a:pos x="615" y="897"/>
                </a:cxn>
                <a:cxn ang="0">
                  <a:pos x="596" y="769"/>
                </a:cxn>
                <a:cxn ang="0">
                  <a:pos x="471" y="718"/>
                </a:cxn>
                <a:cxn ang="0">
                  <a:pos x="312" y="710"/>
                </a:cxn>
                <a:cxn ang="0">
                  <a:pos x="269" y="62"/>
                </a:cxn>
                <a:cxn ang="0">
                  <a:pos x="199" y="120"/>
                </a:cxn>
                <a:cxn ang="0">
                  <a:pos x="171" y="252"/>
                </a:cxn>
                <a:cxn ang="0">
                  <a:pos x="179" y="330"/>
                </a:cxn>
                <a:cxn ang="0">
                  <a:pos x="230" y="423"/>
                </a:cxn>
                <a:cxn ang="0">
                  <a:pos x="312" y="450"/>
                </a:cxn>
                <a:cxn ang="0">
                  <a:pos x="413" y="404"/>
                </a:cxn>
                <a:cxn ang="0">
                  <a:pos x="448" y="295"/>
                </a:cxn>
                <a:cxn ang="0">
                  <a:pos x="448" y="206"/>
                </a:cxn>
                <a:cxn ang="0">
                  <a:pos x="417" y="109"/>
                </a:cxn>
                <a:cxn ang="0">
                  <a:pos x="312" y="58"/>
                </a:cxn>
                <a:cxn ang="0">
                  <a:pos x="705" y="19"/>
                </a:cxn>
                <a:cxn ang="0">
                  <a:pos x="732" y="78"/>
                </a:cxn>
                <a:cxn ang="0">
                  <a:pos x="720" y="113"/>
                </a:cxn>
                <a:cxn ang="0">
                  <a:pos x="693" y="124"/>
                </a:cxn>
                <a:cxn ang="0">
                  <a:pos x="658" y="120"/>
                </a:cxn>
                <a:cxn ang="0">
                  <a:pos x="638" y="82"/>
                </a:cxn>
                <a:cxn ang="0">
                  <a:pos x="646" y="50"/>
                </a:cxn>
                <a:cxn ang="0">
                  <a:pos x="654" y="35"/>
                </a:cxn>
                <a:cxn ang="0">
                  <a:pos x="588" y="47"/>
                </a:cxn>
                <a:cxn ang="0">
                  <a:pos x="537" y="140"/>
                </a:cxn>
                <a:cxn ang="0">
                  <a:pos x="564" y="311"/>
                </a:cxn>
                <a:cxn ang="0">
                  <a:pos x="444" y="450"/>
                </a:cxn>
                <a:cxn ang="0">
                  <a:pos x="269" y="481"/>
                </a:cxn>
                <a:cxn ang="0">
                  <a:pos x="133" y="466"/>
                </a:cxn>
                <a:cxn ang="0">
                  <a:pos x="133" y="547"/>
                </a:cxn>
                <a:cxn ang="0">
                  <a:pos x="210" y="617"/>
                </a:cxn>
                <a:cxn ang="0">
                  <a:pos x="296" y="621"/>
                </a:cxn>
                <a:cxn ang="0">
                  <a:pos x="475" y="625"/>
                </a:cxn>
                <a:cxn ang="0">
                  <a:pos x="646" y="691"/>
                </a:cxn>
                <a:cxn ang="0">
                  <a:pos x="705" y="807"/>
                </a:cxn>
                <a:cxn ang="0">
                  <a:pos x="673" y="939"/>
                </a:cxn>
                <a:cxn ang="0">
                  <a:pos x="510" y="1032"/>
                </a:cxn>
                <a:cxn ang="0">
                  <a:pos x="261" y="1044"/>
                </a:cxn>
                <a:cxn ang="0">
                  <a:pos x="51" y="951"/>
                </a:cxn>
                <a:cxn ang="0">
                  <a:pos x="8" y="807"/>
                </a:cxn>
                <a:cxn ang="0">
                  <a:pos x="98" y="710"/>
                </a:cxn>
                <a:cxn ang="0">
                  <a:pos x="94" y="625"/>
                </a:cxn>
                <a:cxn ang="0">
                  <a:pos x="86" y="493"/>
                </a:cxn>
                <a:cxn ang="0">
                  <a:pos x="90" y="373"/>
                </a:cxn>
                <a:cxn ang="0">
                  <a:pos x="63" y="190"/>
                </a:cxn>
                <a:cxn ang="0">
                  <a:pos x="179" y="50"/>
                </a:cxn>
                <a:cxn ang="0">
                  <a:pos x="343" y="19"/>
                </a:cxn>
                <a:cxn ang="0">
                  <a:pos x="483" y="78"/>
                </a:cxn>
                <a:cxn ang="0">
                  <a:pos x="619" y="4"/>
                </a:cxn>
              </a:cxnLst>
              <a:rect l="0" t="0" r="r" b="b"/>
              <a:pathLst>
                <a:path w="732" h="1048">
                  <a:moveTo>
                    <a:pt x="214" y="710"/>
                  </a:moveTo>
                  <a:lnTo>
                    <a:pt x="164" y="722"/>
                  </a:lnTo>
                  <a:lnTo>
                    <a:pt x="125" y="753"/>
                  </a:lnTo>
                  <a:lnTo>
                    <a:pt x="94" y="796"/>
                  </a:lnTo>
                  <a:lnTo>
                    <a:pt x="86" y="846"/>
                  </a:lnTo>
                  <a:lnTo>
                    <a:pt x="94" y="889"/>
                  </a:lnTo>
                  <a:lnTo>
                    <a:pt x="121" y="928"/>
                  </a:lnTo>
                  <a:lnTo>
                    <a:pt x="160" y="963"/>
                  </a:lnTo>
                  <a:lnTo>
                    <a:pt x="214" y="990"/>
                  </a:lnTo>
                  <a:lnTo>
                    <a:pt x="280" y="1005"/>
                  </a:lnTo>
                  <a:lnTo>
                    <a:pt x="354" y="1013"/>
                  </a:lnTo>
                  <a:lnTo>
                    <a:pt x="444" y="1001"/>
                  </a:lnTo>
                  <a:lnTo>
                    <a:pt x="518" y="978"/>
                  </a:lnTo>
                  <a:lnTo>
                    <a:pt x="576" y="943"/>
                  </a:lnTo>
                  <a:lnTo>
                    <a:pt x="615" y="897"/>
                  </a:lnTo>
                  <a:lnTo>
                    <a:pt x="627" y="846"/>
                  </a:lnTo>
                  <a:lnTo>
                    <a:pt x="619" y="803"/>
                  </a:lnTo>
                  <a:lnTo>
                    <a:pt x="596" y="769"/>
                  </a:lnTo>
                  <a:lnTo>
                    <a:pt x="561" y="745"/>
                  </a:lnTo>
                  <a:lnTo>
                    <a:pt x="518" y="730"/>
                  </a:lnTo>
                  <a:lnTo>
                    <a:pt x="471" y="718"/>
                  </a:lnTo>
                  <a:lnTo>
                    <a:pt x="417" y="714"/>
                  </a:lnTo>
                  <a:lnTo>
                    <a:pt x="362" y="710"/>
                  </a:lnTo>
                  <a:lnTo>
                    <a:pt x="312" y="710"/>
                  </a:lnTo>
                  <a:lnTo>
                    <a:pt x="214" y="710"/>
                  </a:lnTo>
                  <a:close/>
                  <a:moveTo>
                    <a:pt x="312" y="58"/>
                  </a:moveTo>
                  <a:lnTo>
                    <a:pt x="269" y="62"/>
                  </a:lnTo>
                  <a:lnTo>
                    <a:pt x="234" y="82"/>
                  </a:lnTo>
                  <a:lnTo>
                    <a:pt x="210" y="101"/>
                  </a:lnTo>
                  <a:lnTo>
                    <a:pt x="199" y="120"/>
                  </a:lnTo>
                  <a:lnTo>
                    <a:pt x="183" y="163"/>
                  </a:lnTo>
                  <a:lnTo>
                    <a:pt x="175" y="206"/>
                  </a:lnTo>
                  <a:lnTo>
                    <a:pt x="171" y="252"/>
                  </a:lnTo>
                  <a:lnTo>
                    <a:pt x="171" y="272"/>
                  </a:lnTo>
                  <a:lnTo>
                    <a:pt x="175" y="299"/>
                  </a:lnTo>
                  <a:lnTo>
                    <a:pt x="179" y="330"/>
                  </a:lnTo>
                  <a:lnTo>
                    <a:pt x="191" y="365"/>
                  </a:lnTo>
                  <a:lnTo>
                    <a:pt x="206" y="396"/>
                  </a:lnTo>
                  <a:lnTo>
                    <a:pt x="230" y="423"/>
                  </a:lnTo>
                  <a:lnTo>
                    <a:pt x="265" y="442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54" y="442"/>
                  </a:lnTo>
                  <a:lnTo>
                    <a:pt x="385" y="423"/>
                  </a:lnTo>
                  <a:lnTo>
                    <a:pt x="413" y="404"/>
                  </a:lnTo>
                  <a:lnTo>
                    <a:pt x="424" y="384"/>
                  </a:lnTo>
                  <a:lnTo>
                    <a:pt x="444" y="342"/>
                  </a:lnTo>
                  <a:lnTo>
                    <a:pt x="448" y="295"/>
                  </a:lnTo>
                  <a:lnTo>
                    <a:pt x="452" y="252"/>
                  </a:lnTo>
                  <a:lnTo>
                    <a:pt x="452" y="233"/>
                  </a:lnTo>
                  <a:lnTo>
                    <a:pt x="448" y="206"/>
                  </a:lnTo>
                  <a:lnTo>
                    <a:pt x="444" y="175"/>
                  </a:lnTo>
                  <a:lnTo>
                    <a:pt x="432" y="140"/>
                  </a:lnTo>
                  <a:lnTo>
                    <a:pt x="417" y="109"/>
                  </a:lnTo>
                  <a:lnTo>
                    <a:pt x="393" y="82"/>
                  </a:lnTo>
                  <a:lnTo>
                    <a:pt x="358" y="62"/>
                  </a:lnTo>
                  <a:lnTo>
                    <a:pt x="312" y="58"/>
                  </a:lnTo>
                  <a:close/>
                  <a:moveTo>
                    <a:pt x="650" y="0"/>
                  </a:moveTo>
                  <a:lnTo>
                    <a:pt x="681" y="8"/>
                  </a:lnTo>
                  <a:lnTo>
                    <a:pt x="705" y="19"/>
                  </a:lnTo>
                  <a:lnTo>
                    <a:pt x="720" y="39"/>
                  </a:lnTo>
                  <a:lnTo>
                    <a:pt x="728" y="62"/>
                  </a:lnTo>
                  <a:lnTo>
                    <a:pt x="732" y="78"/>
                  </a:lnTo>
                  <a:lnTo>
                    <a:pt x="732" y="93"/>
                  </a:lnTo>
                  <a:lnTo>
                    <a:pt x="724" y="105"/>
                  </a:lnTo>
                  <a:lnTo>
                    <a:pt x="720" y="113"/>
                  </a:lnTo>
                  <a:lnTo>
                    <a:pt x="712" y="120"/>
                  </a:lnTo>
                  <a:lnTo>
                    <a:pt x="701" y="124"/>
                  </a:lnTo>
                  <a:lnTo>
                    <a:pt x="693" y="124"/>
                  </a:lnTo>
                  <a:lnTo>
                    <a:pt x="685" y="128"/>
                  </a:lnTo>
                  <a:lnTo>
                    <a:pt x="669" y="124"/>
                  </a:lnTo>
                  <a:lnTo>
                    <a:pt x="658" y="120"/>
                  </a:lnTo>
                  <a:lnTo>
                    <a:pt x="646" y="109"/>
                  </a:lnTo>
                  <a:lnTo>
                    <a:pt x="642" y="97"/>
                  </a:lnTo>
                  <a:lnTo>
                    <a:pt x="638" y="82"/>
                  </a:lnTo>
                  <a:lnTo>
                    <a:pt x="638" y="70"/>
                  </a:lnTo>
                  <a:lnTo>
                    <a:pt x="642" y="58"/>
                  </a:lnTo>
                  <a:lnTo>
                    <a:pt x="646" y="50"/>
                  </a:lnTo>
                  <a:lnTo>
                    <a:pt x="654" y="43"/>
                  </a:lnTo>
                  <a:lnTo>
                    <a:pt x="666" y="39"/>
                  </a:lnTo>
                  <a:lnTo>
                    <a:pt x="654" y="35"/>
                  </a:lnTo>
                  <a:lnTo>
                    <a:pt x="650" y="35"/>
                  </a:lnTo>
                  <a:lnTo>
                    <a:pt x="623" y="39"/>
                  </a:lnTo>
                  <a:lnTo>
                    <a:pt x="588" y="47"/>
                  </a:lnTo>
                  <a:lnTo>
                    <a:pt x="545" y="66"/>
                  </a:lnTo>
                  <a:lnTo>
                    <a:pt x="502" y="97"/>
                  </a:lnTo>
                  <a:lnTo>
                    <a:pt x="537" y="140"/>
                  </a:lnTo>
                  <a:lnTo>
                    <a:pt x="564" y="194"/>
                  </a:lnTo>
                  <a:lnTo>
                    <a:pt x="572" y="252"/>
                  </a:lnTo>
                  <a:lnTo>
                    <a:pt x="564" y="311"/>
                  </a:lnTo>
                  <a:lnTo>
                    <a:pt x="537" y="365"/>
                  </a:lnTo>
                  <a:lnTo>
                    <a:pt x="498" y="415"/>
                  </a:lnTo>
                  <a:lnTo>
                    <a:pt x="444" y="450"/>
                  </a:lnTo>
                  <a:lnTo>
                    <a:pt x="382" y="477"/>
                  </a:lnTo>
                  <a:lnTo>
                    <a:pt x="312" y="485"/>
                  </a:lnTo>
                  <a:lnTo>
                    <a:pt x="269" y="481"/>
                  </a:lnTo>
                  <a:lnTo>
                    <a:pt x="214" y="470"/>
                  </a:lnTo>
                  <a:lnTo>
                    <a:pt x="152" y="439"/>
                  </a:lnTo>
                  <a:lnTo>
                    <a:pt x="133" y="466"/>
                  </a:lnTo>
                  <a:lnTo>
                    <a:pt x="125" y="493"/>
                  </a:lnTo>
                  <a:lnTo>
                    <a:pt x="125" y="508"/>
                  </a:lnTo>
                  <a:lnTo>
                    <a:pt x="133" y="547"/>
                  </a:lnTo>
                  <a:lnTo>
                    <a:pt x="148" y="578"/>
                  </a:lnTo>
                  <a:lnTo>
                    <a:pt x="175" y="605"/>
                  </a:lnTo>
                  <a:lnTo>
                    <a:pt x="210" y="617"/>
                  </a:lnTo>
                  <a:lnTo>
                    <a:pt x="230" y="617"/>
                  </a:lnTo>
                  <a:lnTo>
                    <a:pt x="261" y="617"/>
                  </a:lnTo>
                  <a:lnTo>
                    <a:pt x="296" y="621"/>
                  </a:lnTo>
                  <a:lnTo>
                    <a:pt x="331" y="621"/>
                  </a:lnTo>
                  <a:lnTo>
                    <a:pt x="405" y="621"/>
                  </a:lnTo>
                  <a:lnTo>
                    <a:pt x="475" y="625"/>
                  </a:lnTo>
                  <a:lnTo>
                    <a:pt x="541" y="637"/>
                  </a:lnTo>
                  <a:lnTo>
                    <a:pt x="607" y="660"/>
                  </a:lnTo>
                  <a:lnTo>
                    <a:pt x="646" y="691"/>
                  </a:lnTo>
                  <a:lnTo>
                    <a:pt x="677" y="730"/>
                  </a:lnTo>
                  <a:lnTo>
                    <a:pt x="697" y="769"/>
                  </a:lnTo>
                  <a:lnTo>
                    <a:pt x="705" y="807"/>
                  </a:lnTo>
                  <a:lnTo>
                    <a:pt x="708" y="846"/>
                  </a:lnTo>
                  <a:lnTo>
                    <a:pt x="701" y="897"/>
                  </a:lnTo>
                  <a:lnTo>
                    <a:pt x="673" y="939"/>
                  </a:lnTo>
                  <a:lnTo>
                    <a:pt x="631" y="978"/>
                  </a:lnTo>
                  <a:lnTo>
                    <a:pt x="572" y="1009"/>
                  </a:lnTo>
                  <a:lnTo>
                    <a:pt x="510" y="1032"/>
                  </a:lnTo>
                  <a:lnTo>
                    <a:pt x="436" y="1044"/>
                  </a:lnTo>
                  <a:lnTo>
                    <a:pt x="354" y="1048"/>
                  </a:lnTo>
                  <a:lnTo>
                    <a:pt x="261" y="1044"/>
                  </a:lnTo>
                  <a:lnTo>
                    <a:pt x="175" y="1021"/>
                  </a:lnTo>
                  <a:lnTo>
                    <a:pt x="105" y="990"/>
                  </a:lnTo>
                  <a:lnTo>
                    <a:pt x="51" y="951"/>
                  </a:lnTo>
                  <a:lnTo>
                    <a:pt x="16" y="900"/>
                  </a:lnTo>
                  <a:lnTo>
                    <a:pt x="0" y="846"/>
                  </a:lnTo>
                  <a:lnTo>
                    <a:pt x="8" y="807"/>
                  </a:lnTo>
                  <a:lnTo>
                    <a:pt x="27" y="772"/>
                  </a:lnTo>
                  <a:lnTo>
                    <a:pt x="55" y="737"/>
                  </a:lnTo>
                  <a:lnTo>
                    <a:pt x="98" y="710"/>
                  </a:lnTo>
                  <a:lnTo>
                    <a:pt x="148" y="691"/>
                  </a:lnTo>
                  <a:lnTo>
                    <a:pt x="117" y="660"/>
                  </a:lnTo>
                  <a:lnTo>
                    <a:pt x="94" y="625"/>
                  </a:lnTo>
                  <a:lnTo>
                    <a:pt x="82" y="586"/>
                  </a:lnTo>
                  <a:lnTo>
                    <a:pt x="78" y="547"/>
                  </a:lnTo>
                  <a:lnTo>
                    <a:pt x="86" y="493"/>
                  </a:lnTo>
                  <a:lnTo>
                    <a:pt x="105" y="446"/>
                  </a:lnTo>
                  <a:lnTo>
                    <a:pt x="129" y="415"/>
                  </a:lnTo>
                  <a:lnTo>
                    <a:pt x="90" y="373"/>
                  </a:lnTo>
                  <a:lnTo>
                    <a:pt x="63" y="318"/>
                  </a:lnTo>
                  <a:lnTo>
                    <a:pt x="51" y="252"/>
                  </a:lnTo>
                  <a:lnTo>
                    <a:pt x="63" y="190"/>
                  </a:lnTo>
                  <a:lnTo>
                    <a:pt x="86" y="136"/>
                  </a:lnTo>
                  <a:lnTo>
                    <a:pt x="125" y="89"/>
                  </a:lnTo>
                  <a:lnTo>
                    <a:pt x="179" y="50"/>
                  </a:lnTo>
                  <a:lnTo>
                    <a:pt x="241" y="27"/>
                  </a:lnTo>
                  <a:lnTo>
                    <a:pt x="312" y="19"/>
                  </a:lnTo>
                  <a:lnTo>
                    <a:pt x="343" y="19"/>
                  </a:lnTo>
                  <a:lnTo>
                    <a:pt x="385" y="27"/>
                  </a:lnTo>
                  <a:lnTo>
                    <a:pt x="432" y="47"/>
                  </a:lnTo>
                  <a:lnTo>
                    <a:pt x="483" y="78"/>
                  </a:lnTo>
                  <a:lnTo>
                    <a:pt x="533" y="39"/>
                  </a:lnTo>
                  <a:lnTo>
                    <a:pt x="580" y="16"/>
                  </a:lnTo>
                  <a:lnTo>
                    <a:pt x="619" y="4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58"/>
            <p:cNvSpPr>
              <a:spLocks/>
            </p:cNvSpPr>
            <p:nvPr/>
          </p:nvSpPr>
          <p:spPr bwMode="auto">
            <a:xfrm>
              <a:off x="8941" y="3404"/>
              <a:ext cx="343" cy="508"/>
            </a:xfrm>
            <a:custGeom>
              <a:avLst/>
              <a:gdLst/>
              <a:ahLst/>
              <a:cxnLst>
                <a:cxn ang="0">
                  <a:pos x="176" y="3"/>
                </a:cxn>
                <a:cxn ang="0">
                  <a:pos x="195" y="15"/>
                </a:cxn>
                <a:cxn ang="0">
                  <a:pos x="199" y="35"/>
                </a:cxn>
                <a:cxn ang="0">
                  <a:pos x="191" y="77"/>
                </a:cxn>
                <a:cxn ang="0">
                  <a:pos x="164" y="178"/>
                </a:cxn>
                <a:cxn ang="0">
                  <a:pos x="125" y="310"/>
                </a:cxn>
                <a:cxn ang="0">
                  <a:pos x="94" y="396"/>
                </a:cxn>
                <a:cxn ang="0">
                  <a:pos x="86" y="423"/>
                </a:cxn>
                <a:cxn ang="0">
                  <a:pos x="86" y="438"/>
                </a:cxn>
                <a:cxn ang="0">
                  <a:pos x="90" y="461"/>
                </a:cxn>
                <a:cxn ang="0">
                  <a:pos x="98" y="473"/>
                </a:cxn>
                <a:cxn ang="0">
                  <a:pos x="109" y="477"/>
                </a:cxn>
                <a:cxn ang="0">
                  <a:pos x="160" y="469"/>
                </a:cxn>
                <a:cxn ang="0">
                  <a:pos x="246" y="427"/>
                </a:cxn>
                <a:cxn ang="0">
                  <a:pos x="304" y="341"/>
                </a:cxn>
                <a:cxn ang="0">
                  <a:pos x="308" y="326"/>
                </a:cxn>
                <a:cxn ang="0">
                  <a:pos x="323" y="322"/>
                </a:cxn>
                <a:cxn ang="0">
                  <a:pos x="331" y="322"/>
                </a:cxn>
                <a:cxn ang="0">
                  <a:pos x="343" y="330"/>
                </a:cxn>
                <a:cxn ang="0">
                  <a:pos x="339" y="349"/>
                </a:cxn>
                <a:cxn ang="0">
                  <a:pos x="308" y="411"/>
                </a:cxn>
                <a:cxn ang="0">
                  <a:pos x="218" y="481"/>
                </a:cxn>
                <a:cxn ang="0">
                  <a:pos x="113" y="508"/>
                </a:cxn>
                <a:cxn ang="0">
                  <a:pos x="43" y="485"/>
                </a:cxn>
                <a:cxn ang="0">
                  <a:pos x="8" y="438"/>
                </a:cxn>
                <a:cxn ang="0">
                  <a:pos x="4" y="388"/>
                </a:cxn>
                <a:cxn ang="0">
                  <a:pos x="28" y="322"/>
                </a:cxn>
                <a:cxn ang="0">
                  <a:pos x="51" y="260"/>
                </a:cxn>
                <a:cxn ang="0">
                  <a:pos x="67" y="213"/>
                </a:cxn>
                <a:cxn ang="0">
                  <a:pos x="82" y="151"/>
                </a:cxn>
                <a:cxn ang="0">
                  <a:pos x="98" y="97"/>
                </a:cxn>
                <a:cxn ang="0">
                  <a:pos x="113" y="31"/>
                </a:cxn>
                <a:cxn ang="0">
                  <a:pos x="133" y="11"/>
                </a:cxn>
                <a:cxn ang="0">
                  <a:pos x="164" y="0"/>
                </a:cxn>
              </a:cxnLst>
              <a:rect l="0" t="0" r="r" b="b"/>
              <a:pathLst>
                <a:path w="343" h="508">
                  <a:moveTo>
                    <a:pt x="164" y="0"/>
                  </a:moveTo>
                  <a:lnTo>
                    <a:pt x="176" y="3"/>
                  </a:lnTo>
                  <a:lnTo>
                    <a:pt x="187" y="7"/>
                  </a:lnTo>
                  <a:lnTo>
                    <a:pt x="195" y="15"/>
                  </a:lnTo>
                  <a:lnTo>
                    <a:pt x="199" y="27"/>
                  </a:lnTo>
                  <a:lnTo>
                    <a:pt x="199" y="35"/>
                  </a:lnTo>
                  <a:lnTo>
                    <a:pt x="199" y="50"/>
                  </a:lnTo>
                  <a:lnTo>
                    <a:pt x="191" y="77"/>
                  </a:lnTo>
                  <a:lnTo>
                    <a:pt x="179" y="124"/>
                  </a:lnTo>
                  <a:lnTo>
                    <a:pt x="164" y="178"/>
                  </a:lnTo>
                  <a:lnTo>
                    <a:pt x="144" y="240"/>
                  </a:lnTo>
                  <a:lnTo>
                    <a:pt x="125" y="310"/>
                  </a:lnTo>
                  <a:lnTo>
                    <a:pt x="102" y="380"/>
                  </a:lnTo>
                  <a:lnTo>
                    <a:pt x="94" y="396"/>
                  </a:lnTo>
                  <a:lnTo>
                    <a:pt x="90" y="411"/>
                  </a:lnTo>
                  <a:lnTo>
                    <a:pt x="86" y="423"/>
                  </a:lnTo>
                  <a:lnTo>
                    <a:pt x="86" y="430"/>
                  </a:lnTo>
                  <a:lnTo>
                    <a:pt x="86" y="438"/>
                  </a:lnTo>
                  <a:lnTo>
                    <a:pt x="86" y="450"/>
                  </a:lnTo>
                  <a:lnTo>
                    <a:pt x="90" y="461"/>
                  </a:lnTo>
                  <a:lnTo>
                    <a:pt x="94" y="469"/>
                  </a:lnTo>
                  <a:lnTo>
                    <a:pt x="98" y="473"/>
                  </a:lnTo>
                  <a:lnTo>
                    <a:pt x="102" y="477"/>
                  </a:lnTo>
                  <a:lnTo>
                    <a:pt x="109" y="477"/>
                  </a:lnTo>
                  <a:lnTo>
                    <a:pt x="113" y="477"/>
                  </a:lnTo>
                  <a:lnTo>
                    <a:pt x="160" y="469"/>
                  </a:lnTo>
                  <a:lnTo>
                    <a:pt x="203" y="454"/>
                  </a:lnTo>
                  <a:lnTo>
                    <a:pt x="246" y="427"/>
                  </a:lnTo>
                  <a:lnTo>
                    <a:pt x="277" y="388"/>
                  </a:lnTo>
                  <a:lnTo>
                    <a:pt x="304" y="341"/>
                  </a:lnTo>
                  <a:lnTo>
                    <a:pt x="308" y="333"/>
                  </a:lnTo>
                  <a:lnTo>
                    <a:pt x="308" y="326"/>
                  </a:lnTo>
                  <a:lnTo>
                    <a:pt x="316" y="322"/>
                  </a:lnTo>
                  <a:lnTo>
                    <a:pt x="323" y="322"/>
                  </a:lnTo>
                  <a:lnTo>
                    <a:pt x="327" y="322"/>
                  </a:lnTo>
                  <a:lnTo>
                    <a:pt x="331" y="322"/>
                  </a:lnTo>
                  <a:lnTo>
                    <a:pt x="339" y="326"/>
                  </a:lnTo>
                  <a:lnTo>
                    <a:pt x="343" y="330"/>
                  </a:lnTo>
                  <a:lnTo>
                    <a:pt x="343" y="337"/>
                  </a:lnTo>
                  <a:lnTo>
                    <a:pt x="339" y="349"/>
                  </a:lnTo>
                  <a:lnTo>
                    <a:pt x="327" y="376"/>
                  </a:lnTo>
                  <a:lnTo>
                    <a:pt x="308" y="411"/>
                  </a:lnTo>
                  <a:lnTo>
                    <a:pt x="269" y="450"/>
                  </a:lnTo>
                  <a:lnTo>
                    <a:pt x="218" y="481"/>
                  </a:lnTo>
                  <a:lnTo>
                    <a:pt x="168" y="500"/>
                  </a:lnTo>
                  <a:lnTo>
                    <a:pt x="113" y="508"/>
                  </a:lnTo>
                  <a:lnTo>
                    <a:pt x="74" y="500"/>
                  </a:lnTo>
                  <a:lnTo>
                    <a:pt x="43" y="485"/>
                  </a:lnTo>
                  <a:lnTo>
                    <a:pt x="20" y="465"/>
                  </a:lnTo>
                  <a:lnTo>
                    <a:pt x="8" y="438"/>
                  </a:lnTo>
                  <a:lnTo>
                    <a:pt x="0" y="411"/>
                  </a:lnTo>
                  <a:lnTo>
                    <a:pt x="4" y="388"/>
                  </a:lnTo>
                  <a:lnTo>
                    <a:pt x="16" y="357"/>
                  </a:lnTo>
                  <a:lnTo>
                    <a:pt x="28" y="322"/>
                  </a:lnTo>
                  <a:lnTo>
                    <a:pt x="39" y="287"/>
                  </a:lnTo>
                  <a:lnTo>
                    <a:pt x="51" y="260"/>
                  </a:lnTo>
                  <a:lnTo>
                    <a:pt x="51" y="260"/>
                  </a:lnTo>
                  <a:lnTo>
                    <a:pt x="67" y="213"/>
                  </a:lnTo>
                  <a:lnTo>
                    <a:pt x="71" y="186"/>
                  </a:lnTo>
                  <a:lnTo>
                    <a:pt x="82" y="151"/>
                  </a:lnTo>
                  <a:lnTo>
                    <a:pt x="90" y="128"/>
                  </a:lnTo>
                  <a:lnTo>
                    <a:pt x="98" y="97"/>
                  </a:lnTo>
                  <a:lnTo>
                    <a:pt x="106" y="58"/>
                  </a:lnTo>
                  <a:lnTo>
                    <a:pt x="113" y="31"/>
                  </a:lnTo>
                  <a:lnTo>
                    <a:pt x="121" y="19"/>
                  </a:lnTo>
                  <a:lnTo>
                    <a:pt x="133" y="11"/>
                  </a:lnTo>
                  <a:lnTo>
                    <a:pt x="148" y="3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59"/>
            <p:cNvSpPr>
              <a:spLocks/>
            </p:cNvSpPr>
            <p:nvPr/>
          </p:nvSpPr>
          <p:spPr bwMode="auto">
            <a:xfrm>
              <a:off x="9451" y="3054"/>
              <a:ext cx="358" cy="338"/>
            </a:xfrm>
            <a:custGeom>
              <a:avLst/>
              <a:gdLst/>
              <a:ahLst/>
              <a:cxnLst>
                <a:cxn ang="0">
                  <a:pos x="191" y="4"/>
                </a:cxn>
                <a:cxn ang="0">
                  <a:pos x="206" y="16"/>
                </a:cxn>
                <a:cxn ang="0">
                  <a:pos x="206" y="39"/>
                </a:cxn>
                <a:cxn ang="0">
                  <a:pos x="199" y="101"/>
                </a:cxn>
                <a:cxn ang="0">
                  <a:pos x="195" y="152"/>
                </a:cxn>
                <a:cxn ang="0">
                  <a:pos x="195" y="152"/>
                </a:cxn>
                <a:cxn ang="0">
                  <a:pos x="315" y="78"/>
                </a:cxn>
                <a:cxn ang="0">
                  <a:pos x="331" y="70"/>
                </a:cxn>
                <a:cxn ang="0">
                  <a:pos x="350" y="78"/>
                </a:cxn>
                <a:cxn ang="0">
                  <a:pos x="358" y="97"/>
                </a:cxn>
                <a:cxn ang="0">
                  <a:pos x="354" y="113"/>
                </a:cxn>
                <a:cxn ang="0">
                  <a:pos x="346" y="121"/>
                </a:cxn>
                <a:cxn ang="0">
                  <a:pos x="323" y="132"/>
                </a:cxn>
                <a:cxn ang="0">
                  <a:pos x="249" y="156"/>
                </a:cxn>
                <a:cxn ang="0">
                  <a:pos x="346" y="218"/>
                </a:cxn>
                <a:cxn ang="0">
                  <a:pos x="358" y="233"/>
                </a:cxn>
                <a:cxn ang="0">
                  <a:pos x="358" y="256"/>
                </a:cxn>
                <a:cxn ang="0">
                  <a:pos x="343" y="268"/>
                </a:cxn>
                <a:cxn ang="0">
                  <a:pos x="323" y="268"/>
                </a:cxn>
                <a:cxn ang="0">
                  <a:pos x="195" y="190"/>
                </a:cxn>
                <a:cxn ang="0">
                  <a:pos x="199" y="241"/>
                </a:cxn>
                <a:cxn ang="0">
                  <a:pos x="206" y="299"/>
                </a:cxn>
                <a:cxn ang="0">
                  <a:pos x="206" y="322"/>
                </a:cxn>
                <a:cxn ang="0">
                  <a:pos x="191" y="338"/>
                </a:cxn>
                <a:cxn ang="0">
                  <a:pos x="168" y="338"/>
                </a:cxn>
                <a:cxn ang="0">
                  <a:pos x="156" y="322"/>
                </a:cxn>
                <a:cxn ang="0">
                  <a:pos x="152" y="303"/>
                </a:cxn>
                <a:cxn ang="0">
                  <a:pos x="160" y="241"/>
                </a:cxn>
                <a:cxn ang="0">
                  <a:pos x="168" y="190"/>
                </a:cxn>
                <a:cxn ang="0">
                  <a:pos x="86" y="241"/>
                </a:cxn>
                <a:cxn ang="0">
                  <a:pos x="43" y="264"/>
                </a:cxn>
                <a:cxn ang="0">
                  <a:pos x="27" y="272"/>
                </a:cxn>
                <a:cxn ang="0">
                  <a:pos x="8" y="264"/>
                </a:cxn>
                <a:cxn ang="0">
                  <a:pos x="0" y="245"/>
                </a:cxn>
                <a:cxn ang="0">
                  <a:pos x="4" y="229"/>
                </a:cxn>
                <a:cxn ang="0">
                  <a:pos x="16" y="222"/>
                </a:cxn>
                <a:cxn ang="0">
                  <a:pos x="39" y="210"/>
                </a:cxn>
                <a:cxn ang="0">
                  <a:pos x="113" y="183"/>
                </a:cxn>
                <a:cxn ang="0">
                  <a:pos x="16" y="124"/>
                </a:cxn>
                <a:cxn ang="0">
                  <a:pos x="4" y="113"/>
                </a:cxn>
                <a:cxn ang="0">
                  <a:pos x="0" y="97"/>
                </a:cxn>
                <a:cxn ang="0">
                  <a:pos x="8" y="78"/>
                </a:cxn>
                <a:cxn ang="0">
                  <a:pos x="27" y="70"/>
                </a:cxn>
                <a:cxn ang="0">
                  <a:pos x="39" y="74"/>
                </a:cxn>
                <a:cxn ang="0">
                  <a:pos x="168" y="152"/>
                </a:cxn>
                <a:cxn ang="0">
                  <a:pos x="160" y="101"/>
                </a:cxn>
                <a:cxn ang="0">
                  <a:pos x="152" y="39"/>
                </a:cxn>
                <a:cxn ang="0">
                  <a:pos x="156" y="16"/>
                </a:cxn>
                <a:cxn ang="0">
                  <a:pos x="168" y="4"/>
                </a:cxn>
              </a:cxnLst>
              <a:rect l="0" t="0" r="r" b="b"/>
              <a:pathLst>
                <a:path w="358" h="338">
                  <a:moveTo>
                    <a:pt x="179" y="0"/>
                  </a:moveTo>
                  <a:lnTo>
                    <a:pt x="191" y="4"/>
                  </a:lnTo>
                  <a:lnTo>
                    <a:pt x="199" y="8"/>
                  </a:lnTo>
                  <a:lnTo>
                    <a:pt x="206" y="16"/>
                  </a:lnTo>
                  <a:lnTo>
                    <a:pt x="206" y="27"/>
                  </a:lnTo>
                  <a:lnTo>
                    <a:pt x="206" y="39"/>
                  </a:lnTo>
                  <a:lnTo>
                    <a:pt x="203" y="70"/>
                  </a:lnTo>
                  <a:lnTo>
                    <a:pt x="199" y="101"/>
                  </a:lnTo>
                  <a:lnTo>
                    <a:pt x="195" y="132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315" y="78"/>
                  </a:lnTo>
                  <a:lnTo>
                    <a:pt x="323" y="74"/>
                  </a:lnTo>
                  <a:lnTo>
                    <a:pt x="331" y="70"/>
                  </a:lnTo>
                  <a:lnTo>
                    <a:pt x="343" y="74"/>
                  </a:lnTo>
                  <a:lnTo>
                    <a:pt x="350" y="78"/>
                  </a:lnTo>
                  <a:lnTo>
                    <a:pt x="358" y="86"/>
                  </a:lnTo>
                  <a:lnTo>
                    <a:pt x="358" y="97"/>
                  </a:lnTo>
                  <a:lnTo>
                    <a:pt x="358" y="109"/>
                  </a:lnTo>
                  <a:lnTo>
                    <a:pt x="354" y="113"/>
                  </a:lnTo>
                  <a:lnTo>
                    <a:pt x="350" y="121"/>
                  </a:lnTo>
                  <a:lnTo>
                    <a:pt x="346" y="121"/>
                  </a:lnTo>
                  <a:lnTo>
                    <a:pt x="343" y="124"/>
                  </a:lnTo>
                  <a:lnTo>
                    <a:pt x="323" y="132"/>
                  </a:lnTo>
                  <a:lnTo>
                    <a:pt x="288" y="144"/>
                  </a:lnTo>
                  <a:lnTo>
                    <a:pt x="249" y="156"/>
                  </a:lnTo>
                  <a:lnTo>
                    <a:pt x="210" y="171"/>
                  </a:lnTo>
                  <a:lnTo>
                    <a:pt x="346" y="218"/>
                  </a:lnTo>
                  <a:lnTo>
                    <a:pt x="350" y="225"/>
                  </a:lnTo>
                  <a:lnTo>
                    <a:pt x="358" y="233"/>
                  </a:lnTo>
                  <a:lnTo>
                    <a:pt x="358" y="245"/>
                  </a:lnTo>
                  <a:lnTo>
                    <a:pt x="358" y="256"/>
                  </a:lnTo>
                  <a:lnTo>
                    <a:pt x="350" y="264"/>
                  </a:lnTo>
                  <a:lnTo>
                    <a:pt x="343" y="268"/>
                  </a:lnTo>
                  <a:lnTo>
                    <a:pt x="331" y="272"/>
                  </a:lnTo>
                  <a:lnTo>
                    <a:pt x="323" y="268"/>
                  </a:lnTo>
                  <a:lnTo>
                    <a:pt x="315" y="268"/>
                  </a:lnTo>
                  <a:lnTo>
                    <a:pt x="195" y="190"/>
                  </a:lnTo>
                  <a:lnTo>
                    <a:pt x="195" y="210"/>
                  </a:lnTo>
                  <a:lnTo>
                    <a:pt x="199" y="241"/>
                  </a:lnTo>
                  <a:lnTo>
                    <a:pt x="203" y="272"/>
                  </a:lnTo>
                  <a:lnTo>
                    <a:pt x="206" y="299"/>
                  </a:lnTo>
                  <a:lnTo>
                    <a:pt x="206" y="315"/>
                  </a:lnTo>
                  <a:lnTo>
                    <a:pt x="206" y="322"/>
                  </a:lnTo>
                  <a:lnTo>
                    <a:pt x="199" y="330"/>
                  </a:lnTo>
                  <a:lnTo>
                    <a:pt x="191" y="338"/>
                  </a:lnTo>
                  <a:lnTo>
                    <a:pt x="179" y="338"/>
                  </a:lnTo>
                  <a:lnTo>
                    <a:pt x="168" y="338"/>
                  </a:lnTo>
                  <a:lnTo>
                    <a:pt x="160" y="330"/>
                  </a:lnTo>
                  <a:lnTo>
                    <a:pt x="156" y="322"/>
                  </a:lnTo>
                  <a:lnTo>
                    <a:pt x="152" y="315"/>
                  </a:lnTo>
                  <a:lnTo>
                    <a:pt x="152" y="303"/>
                  </a:lnTo>
                  <a:lnTo>
                    <a:pt x="156" y="276"/>
                  </a:lnTo>
                  <a:lnTo>
                    <a:pt x="160" y="241"/>
                  </a:lnTo>
                  <a:lnTo>
                    <a:pt x="164" y="210"/>
                  </a:lnTo>
                  <a:lnTo>
                    <a:pt x="168" y="190"/>
                  </a:lnTo>
                  <a:lnTo>
                    <a:pt x="121" y="222"/>
                  </a:lnTo>
                  <a:lnTo>
                    <a:pt x="86" y="241"/>
                  </a:lnTo>
                  <a:lnTo>
                    <a:pt x="59" y="256"/>
                  </a:lnTo>
                  <a:lnTo>
                    <a:pt x="43" y="264"/>
                  </a:lnTo>
                  <a:lnTo>
                    <a:pt x="31" y="268"/>
                  </a:lnTo>
                  <a:lnTo>
                    <a:pt x="27" y="272"/>
                  </a:lnTo>
                  <a:lnTo>
                    <a:pt x="16" y="268"/>
                  </a:lnTo>
                  <a:lnTo>
                    <a:pt x="8" y="264"/>
                  </a:lnTo>
                  <a:lnTo>
                    <a:pt x="4" y="256"/>
                  </a:lnTo>
                  <a:lnTo>
                    <a:pt x="0" y="245"/>
                  </a:lnTo>
                  <a:lnTo>
                    <a:pt x="4" y="233"/>
                  </a:lnTo>
                  <a:lnTo>
                    <a:pt x="4" y="229"/>
                  </a:lnTo>
                  <a:lnTo>
                    <a:pt x="12" y="225"/>
                  </a:lnTo>
                  <a:lnTo>
                    <a:pt x="16" y="222"/>
                  </a:lnTo>
                  <a:lnTo>
                    <a:pt x="20" y="218"/>
                  </a:lnTo>
                  <a:lnTo>
                    <a:pt x="39" y="210"/>
                  </a:lnTo>
                  <a:lnTo>
                    <a:pt x="70" y="198"/>
                  </a:lnTo>
                  <a:lnTo>
                    <a:pt x="113" y="183"/>
                  </a:lnTo>
                  <a:lnTo>
                    <a:pt x="148" y="171"/>
                  </a:lnTo>
                  <a:lnTo>
                    <a:pt x="16" y="124"/>
                  </a:lnTo>
                  <a:lnTo>
                    <a:pt x="12" y="121"/>
                  </a:lnTo>
                  <a:lnTo>
                    <a:pt x="4" y="113"/>
                  </a:lnTo>
                  <a:lnTo>
                    <a:pt x="4" y="109"/>
                  </a:lnTo>
                  <a:lnTo>
                    <a:pt x="0" y="97"/>
                  </a:lnTo>
                  <a:lnTo>
                    <a:pt x="4" y="86"/>
                  </a:lnTo>
                  <a:lnTo>
                    <a:pt x="8" y="78"/>
                  </a:lnTo>
                  <a:lnTo>
                    <a:pt x="16" y="74"/>
                  </a:lnTo>
                  <a:lnTo>
                    <a:pt x="27" y="70"/>
                  </a:lnTo>
                  <a:lnTo>
                    <a:pt x="31" y="70"/>
                  </a:lnTo>
                  <a:lnTo>
                    <a:pt x="39" y="74"/>
                  </a:lnTo>
                  <a:lnTo>
                    <a:pt x="43" y="78"/>
                  </a:lnTo>
                  <a:lnTo>
                    <a:pt x="168" y="152"/>
                  </a:lnTo>
                  <a:lnTo>
                    <a:pt x="164" y="132"/>
                  </a:lnTo>
                  <a:lnTo>
                    <a:pt x="160" y="101"/>
                  </a:lnTo>
                  <a:lnTo>
                    <a:pt x="156" y="70"/>
                  </a:lnTo>
                  <a:lnTo>
                    <a:pt x="152" y="39"/>
                  </a:lnTo>
                  <a:lnTo>
                    <a:pt x="152" y="27"/>
                  </a:lnTo>
                  <a:lnTo>
                    <a:pt x="156" y="16"/>
                  </a:lnTo>
                  <a:lnTo>
                    <a:pt x="160" y="8"/>
                  </a:lnTo>
                  <a:lnTo>
                    <a:pt x="168" y="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60"/>
            <p:cNvSpPr>
              <a:spLocks/>
            </p:cNvSpPr>
            <p:nvPr/>
          </p:nvSpPr>
          <p:spPr bwMode="auto">
            <a:xfrm>
              <a:off x="10128" y="3058"/>
              <a:ext cx="292" cy="112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88" y="4"/>
                </a:cxn>
                <a:cxn ang="0">
                  <a:pos x="292" y="8"/>
                </a:cxn>
                <a:cxn ang="0">
                  <a:pos x="292" y="12"/>
                </a:cxn>
                <a:cxn ang="0">
                  <a:pos x="292" y="20"/>
                </a:cxn>
                <a:cxn ang="0">
                  <a:pos x="284" y="23"/>
                </a:cxn>
                <a:cxn ang="0">
                  <a:pos x="249" y="58"/>
                </a:cxn>
                <a:cxn ang="0">
                  <a:pos x="214" y="101"/>
                </a:cxn>
                <a:cxn ang="0">
                  <a:pos x="179" y="152"/>
                </a:cxn>
                <a:cxn ang="0">
                  <a:pos x="144" y="210"/>
                </a:cxn>
                <a:cxn ang="0">
                  <a:pos x="117" y="280"/>
                </a:cxn>
                <a:cxn ang="0">
                  <a:pos x="94" y="361"/>
                </a:cxn>
                <a:cxn ang="0">
                  <a:pos x="78" y="454"/>
                </a:cxn>
                <a:cxn ang="0">
                  <a:pos x="74" y="563"/>
                </a:cxn>
                <a:cxn ang="0">
                  <a:pos x="78" y="664"/>
                </a:cxn>
                <a:cxn ang="0">
                  <a:pos x="94" y="761"/>
                </a:cxn>
                <a:cxn ang="0">
                  <a:pos x="121" y="854"/>
                </a:cxn>
                <a:cxn ang="0">
                  <a:pos x="160" y="939"/>
                </a:cxn>
                <a:cxn ang="0">
                  <a:pos x="214" y="1021"/>
                </a:cxn>
                <a:cxn ang="0">
                  <a:pos x="280" y="1095"/>
                </a:cxn>
                <a:cxn ang="0">
                  <a:pos x="288" y="1099"/>
                </a:cxn>
                <a:cxn ang="0">
                  <a:pos x="292" y="1102"/>
                </a:cxn>
                <a:cxn ang="0">
                  <a:pos x="292" y="1106"/>
                </a:cxn>
                <a:cxn ang="0">
                  <a:pos x="292" y="1110"/>
                </a:cxn>
                <a:cxn ang="0">
                  <a:pos x="292" y="1114"/>
                </a:cxn>
                <a:cxn ang="0">
                  <a:pos x="288" y="1122"/>
                </a:cxn>
                <a:cxn ang="0">
                  <a:pos x="284" y="1122"/>
                </a:cxn>
                <a:cxn ang="0">
                  <a:pos x="276" y="1122"/>
                </a:cxn>
                <a:cxn ang="0">
                  <a:pos x="269" y="1122"/>
                </a:cxn>
                <a:cxn ang="0">
                  <a:pos x="195" y="1060"/>
                </a:cxn>
                <a:cxn ang="0">
                  <a:pos x="133" y="990"/>
                </a:cxn>
                <a:cxn ang="0">
                  <a:pos x="86" y="916"/>
                </a:cxn>
                <a:cxn ang="0">
                  <a:pos x="51" y="842"/>
                </a:cxn>
                <a:cxn ang="0">
                  <a:pos x="27" y="769"/>
                </a:cxn>
                <a:cxn ang="0">
                  <a:pos x="12" y="695"/>
                </a:cxn>
                <a:cxn ang="0">
                  <a:pos x="0" y="625"/>
                </a:cxn>
                <a:cxn ang="0">
                  <a:pos x="0" y="559"/>
                </a:cxn>
                <a:cxn ang="0">
                  <a:pos x="4" y="481"/>
                </a:cxn>
                <a:cxn ang="0">
                  <a:pos x="16" y="400"/>
                </a:cxn>
                <a:cxn ang="0">
                  <a:pos x="39" y="315"/>
                </a:cxn>
                <a:cxn ang="0">
                  <a:pos x="74" y="229"/>
                </a:cxn>
                <a:cxn ang="0">
                  <a:pos x="121" y="148"/>
                </a:cxn>
                <a:cxn ang="0">
                  <a:pos x="187" y="70"/>
                </a:cxn>
                <a:cxn ang="0">
                  <a:pos x="269" y="0"/>
                </a:cxn>
              </a:cxnLst>
              <a:rect l="0" t="0" r="r" b="b"/>
              <a:pathLst>
                <a:path w="292" h="1122">
                  <a:moveTo>
                    <a:pt x="269" y="0"/>
                  </a:moveTo>
                  <a:lnTo>
                    <a:pt x="269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8"/>
                  </a:lnTo>
                  <a:lnTo>
                    <a:pt x="292" y="12"/>
                  </a:lnTo>
                  <a:lnTo>
                    <a:pt x="292" y="20"/>
                  </a:lnTo>
                  <a:lnTo>
                    <a:pt x="284" y="23"/>
                  </a:lnTo>
                  <a:lnTo>
                    <a:pt x="249" y="58"/>
                  </a:lnTo>
                  <a:lnTo>
                    <a:pt x="214" y="101"/>
                  </a:lnTo>
                  <a:lnTo>
                    <a:pt x="179" y="152"/>
                  </a:lnTo>
                  <a:lnTo>
                    <a:pt x="144" y="210"/>
                  </a:lnTo>
                  <a:lnTo>
                    <a:pt x="117" y="280"/>
                  </a:lnTo>
                  <a:lnTo>
                    <a:pt x="94" y="361"/>
                  </a:lnTo>
                  <a:lnTo>
                    <a:pt x="78" y="454"/>
                  </a:lnTo>
                  <a:lnTo>
                    <a:pt x="74" y="563"/>
                  </a:lnTo>
                  <a:lnTo>
                    <a:pt x="78" y="664"/>
                  </a:lnTo>
                  <a:lnTo>
                    <a:pt x="94" y="761"/>
                  </a:lnTo>
                  <a:lnTo>
                    <a:pt x="121" y="854"/>
                  </a:lnTo>
                  <a:lnTo>
                    <a:pt x="160" y="939"/>
                  </a:lnTo>
                  <a:lnTo>
                    <a:pt x="214" y="1021"/>
                  </a:lnTo>
                  <a:lnTo>
                    <a:pt x="280" y="1095"/>
                  </a:lnTo>
                  <a:lnTo>
                    <a:pt x="288" y="1099"/>
                  </a:lnTo>
                  <a:lnTo>
                    <a:pt x="292" y="1102"/>
                  </a:lnTo>
                  <a:lnTo>
                    <a:pt x="292" y="1106"/>
                  </a:lnTo>
                  <a:lnTo>
                    <a:pt x="292" y="1110"/>
                  </a:lnTo>
                  <a:lnTo>
                    <a:pt x="292" y="1114"/>
                  </a:lnTo>
                  <a:lnTo>
                    <a:pt x="288" y="1122"/>
                  </a:lnTo>
                  <a:lnTo>
                    <a:pt x="284" y="1122"/>
                  </a:lnTo>
                  <a:lnTo>
                    <a:pt x="276" y="1122"/>
                  </a:lnTo>
                  <a:lnTo>
                    <a:pt x="269" y="1122"/>
                  </a:lnTo>
                  <a:lnTo>
                    <a:pt x="195" y="1060"/>
                  </a:lnTo>
                  <a:lnTo>
                    <a:pt x="133" y="990"/>
                  </a:lnTo>
                  <a:lnTo>
                    <a:pt x="86" y="916"/>
                  </a:lnTo>
                  <a:lnTo>
                    <a:pt x="51" y="842"/>
                  </a:lnTo>
                  <a:lnTo>
                    <a:pt x="27" y="769"/>
                  </a:lnTo>
                  <a:lnTo>
                    <a:pt x="12" y="695"/>
                  </a:lnTo>
                  <a:lnTo>
                    <a:pt x="0" y="625"/>
                  </a:lnTo>
                  <a:lnTo>
                    <a:pt x="0" y="559"/>
                  </a:lnTo>
                  <a:lnTo>
                    <a:pt x="4" y="481"/>
                  </a:lnTo>
                  <a:lnTo>
                    <a:pt x="16" y="400"/>
                  </a:lnTo>
                  <a:lnTo>
                    <a:pt x="39" y="315"/>
                  </a:lnTo>
                  <a:lnTo>
                    <a:pt x="74" y="229"/>
                  </a:lnTo>
                  <a:lnTo>
                    <a:pt x="121" y="148"/>
                  </a:lnTo>
                  <a:lnTo>
                    <a:pt x="187" y="7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61"/>
            <p:cNvSpPr>
              <a:spLocks noEditPoints="1"/>
            </p:cNvSpPr>
            <p:nvPr/>
          </p:nvSpPr>
          <p:spPr bwMode="auto">
            <a:xfrm>
              <a:off x="10564" y="3109"/>
              <a:ext cx="790" cy="791"/>
            </a:xfrm>
            <a:custGeom>
              <a:avLst/>
              <a:gdLst/>
              <a:ahLst/>
              <a:cxnLst>
                <a:cxn ang="0">
                  <a:pos x="790" y="601"/>
                </a:cxn>
                <a:cxn ang="0">
                  <a:pos x="790" y="601"/>
                </a:cxn>
                <a:cxn ang="0">
                  <a:pos x="482" y="7"/>
                </a:cxn>
                <a:cxn ang="0">
                  <a:pos x="634" y="62"/>
                </a:cxn>
                <a:cxn ang="0">
                  <a:pos x="735" y="159"/>
                </a:cxn>
                <a:cxn ang="0">
                  <a:pos x="774" y="283"/>
                </a:cxn>
                <a:cxn ang="0">
                  <a:pos x="743" y="407"/>
                </a:cxn>
                <a:cxn ang="0">
                  <a:pos x="669" y="524"/>
                </a:cxn>
                <a:cxn ang="0">
                  <a:pos x="595" y="625"/>
                </a:cxn>
                <a:cxn ang="0">
                  <a:pos x="553" y="710"/>
                </a:cxn>
                <a:cxn ang="0">
                  <a:pos x="693" y="710"/>
                </a:cxn>
                <a:cxn ang="0">
                  <a:pos x="724" y="694"/>
                </a:cxn>
                <a:cxn ang="0">
                  <a:pos x="735" y="663"/>
                </a:cxn>
                <a:cxn ang="0">
                  <a:pos x="747" y="613"/>
                </a:cxn>
                <a:cxn ang="0">
                  <a:pos x="790" y="601"/>
                </a:cxn>
                <a:cxn ang="0">
                  <a:pos x="545" y="791"/>
                </a:cxn>
                <a:cxn ang="0">
                  <a:pos x="525" y="791"/>
                </a:cxn>
                <a:cxn ang="0">
                  <a:pos x="514" y="784"/>
                </a:cxn>
                <a:cxn ang="0">
                  <a:pos x="514" y="768"/>
                </a:cxn>
                <a:cxn ang="0">
                  <a:pos x="537" y="640"/>
                </a:cxn>
                <a:cxn ang="0">
                  <a:pos x="580" y="527"/>
                </a:cxn>
                <a:cxn ang="0">
                  <a:pos x="642" y="361"/>
                </a:cxn>
                <a:cxn ang="0">
                  <a:pos x="646" y="217"/>
                </a:cxn>
                <a:cxn ang="0">
                  <a:pos x="591" y="116"/>
                </a:cxn>
                <a:cxn ang="0">
                  <a:pos x="502" y="54"/>
                </a:cxn>
                <a:cxn ang="0">
                  <a:pos x="393" y="31"/>
                </a:cxn>
                <a:cxn ang="0">
                  <a:pos x="284" y="54"/>
                </a:cxn>
                <a:cxn ang="0">
                  <a:pos x="195" y="116"/>
                </a:cxn>
                <a:cxn ang="0">
                  <a:pos x="140" y="213"/>
                </a:cxn>
                <a:cxn ang="0">
                  <a:pos x="144" y="361"/>
                </a:cxn>
                <a:cxn ang="0">
                  <a:pos x="210" y="535"/>
                </a:cxn>
                <a:cxn ang="0">
                  <a:pos x="249" y="640"/>
                </a:cxn>
                <a:cxn ang="0">
                  <a:pos x="276" y="768"/>
                </a:cxn>
                <a:cxn ang="0">
                  <a:pos x="272" y="784"/>
                </a:cxn>
                <a:cxn ang="0">
                  <a:pos x="261" y="791"/>
                </a:cxn>
                <a:cxn ang="0">
                  <a:pos x="241" y="791"/>
                </a:cxn>
                <a:cxn ang="0">
                  <a:pos x="0" y="601"/>
                </a:cxn>
                <a:cxn ang="0">
                  <a:pos x="39" y="613"/>
                </a:cxn>
                <a:cxn ang="0">
                  <a:pos x="51" y="667"/>
                </a:cxn>
                <a:cxn ang="0">
                  <a:pos x="62" y="698"/>
                </a:cxn>
                <a:cxn ang="0">
                  <a:pos x="97" y="710"/>
                </a:cxn>
                <a:cxn ang="0">
                  <a:pos x="233" y="710"/>
                </a:cxn>
                <a:cxn ang="0">
                  <a:pos x="179" y="605"/>
                </a:cxn>
                <a:cxn ang="0">
                  <a:pos x="93" y="485"/>
                </a:cxn>
                <a:cxn ang="0">
                  <a:pos x="23" y="353"/>
                </a:cxn>
                <a:cxn ang="0">
                  <a:pos x="23" y="217"/>
                </a:cxn>
                <a:cxn ang="0">
                  <a:pos x="93" y="108"/>
                </a:cxn>
                <a:cxn ang="0">
                  <a:pos x="222" y="31"/>
                </a:cxn>
                <a:cxn ang="0">
                  <a:pos x="393" y="0"/>
                </a:cxn>
              </a:cxnLst>
              <a:rect l="0" t="0" r="r" b="b"/>
              <a:pathLst>
                <a:path w="790" h="791">
                  <a:moveTo>
                    <a:pt x="790" y="601"/>
                  </a:moveTo>
                  <a:lnTo>
                    <a:pt x="790" y="601"/>
                  </a:lnTo>
                  <a:lnTo>
                    <a:pt x="790" y="601"/>
                  </a:lnTo>
                  <a:lnTo>
                    <a:pt x="790" y="601"/>
                  </a:lnTo>
                  <a:close/>
                  <a:moveTo>
                    <a:pt x="393" y="0"/>
                  </a:moveTo>
                  <a:lnTo>
                    <a:pt x="482" y="7"/>
                  </a:lnTo>
                  <a:lnTo>
                    <a:pt x="564" y="31"/>
                  </a:lnTo>
                  <a:lnTo>
                    <a:pt x="634" y="62"/>
                  </a:lnTo>
                  <a:lnTo>
                    <a:pt x="693" y="108"/>
                  </a:lnTo>
                  <a:lnTo>
                    <a:pt x="735" y="159"/>
                  </a:lnTo>
                  <a:lnTo>
                    <a:pt x="763" y="217"/>
                  </a:lnTo>
                  <a:lnTo>
                    <a:pt x="774" y="283"/>
                  </a:lnTo>
                  <a:lnTo>
                    <a:pt x="767" y="345"/>
                  </a:lnTo>
                  <a:lnTo>
                    <a:pt x="743" y="407"/>
                  </a:lnTo>
                  <a:lnTo>
                    <a:pt x="708" y="465"/>
                  </a:lnTo>
                  <a:lnTo>
                    <a:pt x="669" y="524"/>
                  </a:lnTo>
                  <a:lnTo>
                    <a:pt x="626" y="578"/>
                  </a:lnTo>
                  <a:lnTo>
                    <a:pt x="595" y="625"/>
                  </a:lnTo>
                  <a:lnTo>
                    <a:pt x="572" y="667"/>
                  </a:lnTo>
                  <a:lnTo>
                    <a:pt x="553" y="710"/>
                  </a:lnTo>
                  <a:lnTo>
                    <a:pt x="650" y="710"/>
                  </a:lnTo>
                  <a:lnTo>
                    <a:pt x="693" y="710"/>
                  </a:lnTo>
                  <a:lnTo>
                    <a:pt x="716" y="706"/>
                  </a:lnTo>
                  <a:lnTo>
                    <a:pt x="724" y="694"/>
                  </a:lnTo>
                  <a:lnTo>
                    <a:pt x="731" y="683"/>
                  </a:lnTo>
                  <a:lnTo>
                    <a:pt x="735" y="663"/>
                  </a:lnTo>
                  <a:lnTo>
                    <a:pt x="743" y="636"/>
                  </a:lnTo>
                  <a:lnTo>
                    <a:pt x="747" y="613"/>
                  </a:lnTo>
                  <a:lnTo>
                    <a:pt x="751" y="601"/>
                  </a:lnTo>
                  <a:lnTo>
                    <a:pt x="790" y="601"/>
                  </a:lnTo>
                  <a:lnTo>
                    <a:pt x="747" y="791"/>
                  </a:lnTo>
                  <a:lnTo>
                    <a:pt x="545" y="791"/>
                  </a:lnTo>
                  <a:lnTo>
                    <a:pt x="533" y="791"/>
                  </a:lnTo>
                  <a:lnTo>
                    <a:pt x="525" y="791"/>
                  </a:lnTo>
                  <a:lnTo>
                    <a:pt x="521" y="788"/>
                  </a:lnTo>
                  <a:lnTo>
                    <a:pt x="514" y="784"/>
                  </a:lnTo>
                  <a:lnTo>
                    <a:pt x="514" y="776"/>
                  </a:lnTo>
                  <a:lnTo>
                    <a:pt x="514" y="768"/>
                  </a:lnTo>
                  <a:lnTo>
                    <a:pt x="521" y="702"/>
                  </a:lnTo>
                  <a:lnTo>
                    <a:pt x="537" y="640"/>
                  </a:lnTo>
                  <a:lnTo>
                    <a:pt x="560" y="578"/>
                  </a:lnTo>
                  <a:lnTo>
                    <a:pt x="580" y="527"/>
                  </a:lnTo>
                  <a:lnTo>
                    <a:pt x="619" y="446"/>
                  </a:lnTo>
                  <a:lnTo>
                    <a:pt x="642" y="361"/>
                  </a:lnTo>
                  <a:lnTo>
                    <a:pt x="654" y="279"/>
                  </a:lnTo>
                  <a:lnTo>
                    <a:pt x="646" y="217"/>
                  </a:lnTo>
                  <a:lnTo>
                    <a:pt x="626" y="163"/>
                  </a:lnTo>
                  <a:lnTo>
                    <a:pt x="591" y="116"/>
                  </a:lnTo>
                  <a:lnTo>
                    <a:pt x="553" y="77"/>
                  </a:lnTo>
                  <a:lnTo>
                    <a:pt x="502" y="54"/>
                  </a:lnTo>
                  <a:lnTo>
                    <a:pt x="447" y="38"/>
                  </a:lnTo>
                  <a:lnTo>
                    <a:pt x="393" y="31"/>
                  </a:lnTo>
                  <a:lnTo>
                    <a:pt x="339" y="38"/>
                  </a:lnTo>
                  <a:lnTo>
                    <a:pt x="284" y="54"/>
                  </a:lnTo>
                  <a:lnTo>
                    <a:pt x="237" y="77"/>
                  </a:lnTo>
                  <a:lnTo>
                    <a:pt x="195" y="116"/>
                  </a:lnTo>
                  <a:lnTo>
                    <a:pt x="163" y="159"/>
                  </a:lnTo>
                  <a:lnTo>
                    <a:pt x="140" y="213"/>
                  </a:lnTo>
                  <a:lnTo>
                    <a:pt x="132" y="279"/>
                  </a:lnTo>
                  <a:lnTo>
                    <a:pt x="144" y="361"/>
                  </a:lnTo>
                  <a:lnTo>
                    <a:pt x="171" y="442"/>
                  </a:lnTo>
                  <a:lnTo>
                    <a:pt x="210" y="535"/>
                  </a:lnTo>
                  <a:lnTo>
                    <a:pt x="230" y="582"/>
                  </a:lnTo>
                  <a:lnTo>
                    <a:pt x="249" y="640"/>
                  </a:lnTo>
                  <a:lnTo>
                    <a:pt x="268" y="706"/>
                  </a:lnTo>
                  <a:lnTo>
                    <a:pt x="276" y="768"/>
                  </a:lnTo>
                  <a:lnTo>
                    <a:pt x="272" y="776"/>
                  </a:lnTo>
                  <a:lnTo>
                    <a:pt x="272" y="784"/>
                  </a:lnTo>
                  <a:lnTo>
                    <a:pt x="268" y="788"/>
                  </a:lnTo>
                  <a:lnTo>
                    <a:pt x="261" y="791"/>
                  </a:lnTo>
                  <a:lnTo>
                    <a:pt x="253" y="791"/>
                  </a:lnTo>
                  <a:lnTo>
                    <a:pt x="241" y="791"/>
                  </a:lnTo>
                  <a:lnTo>
                    <a:pt x="39" y="791"/>
                  </a:lnTo>
                  <a:lnTo>
                    <a:pt x="0" y="601"/>
                  </a:lnTo>
                  <a:lnTo>
                    <a:pt x="35" y="601"/>
                  </a:lnTo>
                  <a:lnTo>
                    <a:pt x="39" y="613"/>
                  </a:lnTo>
                  <a:lnTo>
                    <a:pt x="43" y="640"/>
                  </a:lnTo>
                  <a:lnTo>
                    <a:pt x="51" y="667"/>
                  </a:lnTo>
                  <a:lnTo>
                    <a:pt x="58" y="691"/>
                  </a:lnTo>
                  <a:lnTo>
                    <a:pt x="62" y="698"/>
                  </a:lnTo>
                  <a:lnTo>
                    <a:pt x="74" y="706"/>
                  </a:lnTo>
                  <a:lnTo>
                    <a:pt x="97" y="710"/>
                  </a:lnTo>
                  <a:lnTo>
                    <a:pt x="136" y="710"/>
                  </a:lnTo>
                  <a:lnTo>
                    <a:pt x="233" y="710"/>
                  </a:lnTo>
                  <a:lnTo>
                    <a:pt x="210" y="656"/>
                  </a:lnTo>
                  <a:lnTo>
                    <a:pt x="179" y="605"/>
                  </a:lnTo>
                  <a:lnTo>
                    <a:pt x="148" y="559"/>
                  </a:lnTo>
                  <a:lnTo>
                    <a:pt x="93" y="485"/>
                  </a:lnTo>
                  <a:lnTo>
                    <a:pt x="51" y="419"/>
                  </a:lnTo>
                  <a:lnTo>
                    <a:pt x="23" y="353"/>
                  </a:lnTo>
                  <a:lnTo>
                    <a:pt x="12" y="283"/>
                  </a:lnTo>
                  <a:lnTo>
                    <a:pt x="23" y="217"/>
                  </a:lnTo>
                  <a:lnTo>
                    <a:pt x="51" y="159"/>
                  </a:lnTo>
                  <a:lnTo>
                    <a:pt x="93" y="108"/>
                  </a:lnTo>
                  <a:lnTo>
                    <a:pt x="152" y="62"/>
                  </a:lnTo>
                  <a:lnTo>
                    <a:pt x="222" y="31"/>
                  </a:lnTo>
                  <a:lnTo>
                    <a:pt x="303" y="7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62"/>
            <p:cNvSpPr>
              <a:spLocks noEditPoints="1"/>
            </p:cNvSpPr>
            <p:nvPr/>
          </p:nvSpPr>
          <p:spPr bwMode="auto">
            <a:xfrm>
              <a:off x="11486" y="2880"/>
              <a:ext cx="451" cy="547"/>
            </a:xfrm>
            <a:custGeom>
              <a:avLst/>
              <a:gdLst/>
              <a:ahLst/>
              <a:cxnLst>
                <a:cxn ang="0">
                  <a:pos x="187" y="229"/>
                </a:cxn>
                <a:cxn ang="0">
                  <a:pos x="117" y="283"/>
                </a:cxn>
                <a:cxn ang="0">
                  <a:pos x="82" y="364"/>
                </a:cxn>
                <a:cxn ang="0">
                  <a:pos x="70" y="442"/>
                </a:cxn>
                <a:cxn ang="0">
                  <a:pos x="86" y="500"/>
                </a:cxn>
                <a:cxn ang="0">
                  <a:pos x="121" y="520"/>
                </a:cxn>
                <a:cxn ang="0">
                  <a:pos x="179" y="516"/>
                </a:cxn>
                <a:cxn ang="0">
                  <a:pos x="249" y="465"/>
                </a:cxn>
                <a:cxn ang="0">
                  <a:pos x="261" y="454"/>
                </a:cxn>
                <a:cxn ang="0">
                  <a:pos x="265" y="442"/>
                </a:cxn>
                <a:cxn ang="0">
                  <a:pos x="265" y="434"/>
                </a:cxn>
                <a:cxn ang="0">
                  <a:pos x="288" y="260"/>
                </a:cxn>
                <a:cxn ang="0">
                  <a:pos x="245" y="225"/>
                </a:cxn>
                <a:cxn ang="0">
                  <a:pos x="416" y="0"/>
                </a:cxn>
                <a:cxn ang="0">
                  <a:pos x="428" y="0"/>
                </a:cxn>
                <a:cxn ang="0">
                  <a:pos x="440" y="3"/>
                </a:cxn>
                <a:cxn ang="0">
                  <a:pos x="440" y="15"/>
                </a:cxn>
                <a:cxn ang="0">
                  <a:pos x="440" y="19"/>
                </a:cxn>
                <a:cxn ang="0">
                  <a:pos x="440" y="27"/>
                </a:cxn>
                <a:cxn ang="0">
                  <a:pos x="327" y="469"/>
                </a:cxn>
                <a:cxn ang="0">
                  <a:pos x="327" y="493"/>
                </a:cxn>
                <a:cxn ang="0">
                  <a:pos x="339" y="516"/>
                </a:cxn>
                <a:cxn ang="0">
                  <a:pos x="358" y="524"/>
                </a:cxn>
                <a:cxn ang="0">
                  <a:pos x="405" y="485"/>
                </a:cxn>
                <a:cxn ang="0">
                  <a:pos x="420" y="427"/>
                </a:cxn>
                <a:cxn ang="0">
                  <a:pos x="428" y="419"/>
                </a:cxn>
                <a:cxn ang="0">
                  <a:pos x="440" y="419"/>
                </a:cxn>
                <a:cxn ang="0">
                  <a:pos x="448" y="419"/>
                </a:cxn>
                <a:cxn ang="0">
                  <a:pos x="451" y="427"/>
                </a:cxn>
                <a:cxn ang="0">
                  <a:pos x="448" y="458"/>
                </a:cxn>
                <a:cxn ang="0">
                  <a:pos x="424" y="504"/>
                </a:cxn>
                <a:cxn ang="0">
                  <a:pos x="381" y="543"/>
                </a:cxn>
                <a:cxn ang="0">
                  <a:pos x="327" y="547"/>
                </a:cxn>
                <a:cxn ang="0">
                  <a:pos x="276" y="520"/>
                </a:cxn>
                <a:cxn ang="0">
                  <a:pos x="245" y="508"/>
                </a:cxn>
                <a:cxn ang="0">
                  <a:pos x="183" y="539"/>
                </a:cxn>
                <a:cxn ang="0">
                  <a:pos x="82" y="539"/>
                </a:cxn>
                <a:cxn ang="0">
                  <a:pos x="8" y="469"/>
                </a:cxn>
                <a:cxn ang="0">
                  <a:pos x="12" y="349"/>
                </a:cxn>
                <a:cxn ang="0">
                  <a:pos x="94" y="240"/>
                </a:cxn>
                <a:cxn ang="0">
                  <a:pos x="222" y="194"/>
                </a:cxn>
                <a:cxn ang="0">
                  <a:pos x="296" y="221"/>
                </a:cxn>
                <a:cxn ang="0">
                  <a:pos x="350" y="97"/>
                </a:cxn>
                <a:cxn ang="0">
                  <a:pos x="358" y="73"/>
                </a:cxn>
                <a:cxn ang="0">
                  <a:pos x="358" y="58"/>
                </a:cxn>
                <a:cxn ang="0">
                  <a:pos x="362" y="50"/>
                </a:cxn>
                <a:cxn ang="0">
                  <a:pos x="354" y="46"/>
                </a:cxn>
                <a:cxn ang="0">
                  <a:pos x="335" y="42"/>
                </a:cxn>
                <a:cxn ang="0">
                  <a:pos x="319" y="38"/>
                </a:cxn>
                <a:cxn ang="0">
                  <a:pos x="308" y="38"/>
                </a:cxn>
                <a:cxn ang="0">
                  <a:pos x="296" y="35"/>
                </a:cxn>
                <a:cxn ang="0">
                  <a:pos x="296" y="23"/>
                </a:cxn>
                <a:cxn ang="0">
                  <a:pos x="300" y="11"/>
                </a:cxn>
                <a:cxn ang="0">
                  <a:pos x="308" y="7"/>
                </a:cxn>
                <a:cxn ang="0">
                  <a:pos x="319" y="3"/>
                </a:cxn>
              </a:cxnLst>
              <a:rect l="0" t="0" r="r" b="b"/>
              <a:pathLst>
                <a:path w="451" h="547">
                  <a:moveTo>
                    <a:pt x="222" y="221"/>
                  </a:moveTo>
                  <a:lnTo>
                    <a:pt x="187" y="229"/>
                  </a:lnTo>
                  <a:lnTo>
                    <a:pt x="152" y="248"/>
                  </a:lnTo>
                  <a:lnTo>
                    <a:pt x="117" y="283"/>
                  </a:lnTo>
                  <a:lnTo>
                    <a:pt x="97" y="322"/>
                  </a:lnTo>
                  <a:lnTo>
                    <a:pt x="82" y="364"/>
                  </a:lnTo>
                  <a:lnTo>
                    <a:pt x="74" y="407"/>
                  </a:lnTo>
                  <a:lnTo>
                    <a:pt x="70" y="442"/>
                  </a:lnTo>
                  <a:lnTo>
                    <a:pt x="74" y="477"/>
                  </a:lnTo>
                  <a:lnTo>
                    <a:pt x="86" y="500"/>
                  </a:lnTo>
                  <a:lnTo>
                    <a:pt x="101" y="512"/>
                  </a:lnTo>
                  <a:lnTo>
                    <a:pt x="121" y="520"/>
                  </a:lnTo>
                  <a:lnTo>
                    <a:pt x="140" y="524"/>
                  </a:lnTo>
                  <a:lnTo>
                    <a:pt x="179" y="516"/>
                  </a:lnTo>
                  <a:lnTo>
                    <a:pt x="214" y="496"/>
                  </a:lnTo>
                  <a:lnTo>
                    <a:pt x="249" y="465"/>
                  </a:lnTo>
                  <a:lnTo>
                    <a:pt x="257" y="458"/>
                  </a:lnTo>
                  <a:lnTo>
                    <a:pt x="261" y="454"/>
                  </a:lnTo>
                  <a:lnTo>
                    <a:pt x="261" y="446"/>
                  </a:lnTo>
                  <a:lnTo>
                    <a:pt x="265" y="442"/>
                  </a:lnTo>
                  <a:lnTo>
                    <a:pt x="265" y="434"/>
                  </a:lnTo>
                  <a:lnTo>
                    <a:pt x="265" y="434"/>
                  </a:lnTo>
                  <a:lnTo>
                    <a:pt x="304" y="291"/>
                  </a:lnTo>
                  <a:lnTo>
                    <a:pt x="288" y="260"/>
                  </a:lnTo>
                  <a:lnTo>
                    <a:pt x="269" y="236"/>
                  </a:lnTo>
                  <a:lnTo>
                    <a:pt x="245" y="225"/>
                  </a:lnTo>
                  <a:lnTo>
                    <a:pt x="222" y="221"/>
                  </a:lnTo>
                  <a:close/>
                  <a:moveTo>
                    <a:pt x="416" y="0"/>
                  </a:moveTo>
                  <a:lnTo>
                    <a:pt x="424" y="0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0" y="3"/>
                  </a:lnTo>
                  <a:lnTo>
                    <a:pt x="440" y="11"/>
                  </a:lnTo>
                  <a:lnTo>
                    <a:pt x="440" y="15"/>
                  </a:lnTo>
                  <a:lnTo>
                    <a:pt x="440" y="15"/>
                  </a:lnTo>
                  <a:lnTo>
                    <a:pt x="440" y="19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327" y="454"/>
                  </a:lnTo>
                  <a:lnTo>
                    <a:pt x="327" y="469"/>
                  </a:lnTo>
                  <a:lnTo>
                    <a:pt x="327" y="481"/>
                  </a:lnTo>
                  <a:lnTo>
                    <a:pt x="327" y="493"/>
                  </a:lnTo>
                  <a:lnTo>
                    <a:pt x="331" y="508"/>
                  </a:lnTo>
                  <a:lnTo>
                    <a:pt x="339" y="516"/>
                  </a:lnTo>
                  <a:lnTo>
                    <a:pt x="346" y="520"/>
                  </a:lnTo>
                  <a:lnTo>
                    <a:pt x="358" y="524"/>
                  </a:lnTo>
                  <a:lnTo>
                    <a:pt x="381" y="512"/>
                  </a:lnTo>
                  <a:lnTo>
                    <a:pt x="405" y="485"/>
                  </a:lnTo>
                  <a:lnTo>
                    <a:pt x="416" y="434"/>
                  </a:lnTo>
                  <a:lnTo>
                    <a:pt x="420" y="427"/>
                  </a:lnTo>
                  <a:lnTo>
                    <a:pt x="424" y="419"/>
                  </a:lnTo>
                  <a:lnTo>
                    <a:pt x="428" y="419"/>
                  </a:lnTo>
                  <a:lnTo>
                    <a:pt x="440" y="419"/>
                  </a:lnTo>
                  <a:lnTo>
                    <a:pt x="440" y="419"/>
                  </a:lnTo>
                  <a:lnTo>
                    <a:pt x="444" y="419"/>
                  </a:lnTo>
                  <a:lnTo>
                    <a:pt x="448" y="419"/>
                  </a:lnTo>
                  <a:lnTo>
                    <a:pt x="451" y="423"/>
                  </a:lnTo>
                  <a:lnTo>
                    <a:pt x="451" y="427"/>
                  </a:lnTo>
                  <a:lnTo>
                    <a:pt x="451" y="438"/>
                  </a:lnTo>
                  <a:lnTo>
                    <a:pt x="448" y="458"/>
                  </a:lnTo>
                  <a:lnTo>
                    <a:pt x="436" y="481"/>
                  </a:lnTo>
                  <a:lnTo>
                    <a:pt x="424" y="504"/>
                  </a:lnTo>
                  <a:lnTo>
                    <a:pt x="405" y="527"/>
                  </a:lnTo>
                  <a:lnTo>
                    <a:pt x="381" y="543"/>
                  </a:lnTo>
                  <a:lnTo>
                    <a:pt x="354" y="547"/>
                  </a:lnTo>
                  <a:lnTo>
                    <a:pt x="327" y="547"/>
                  </a:lnTo>
                  <a:lnTo>
                    <a:pt x="300" y="535"/>
                  </a:lnTo>
                  <a:lnTo>
                    <a:pt x="276" y="520"/>
                  </a:lnTo>
                  <a:lnTo>
                    <a:pt x="261" y="496"/>
                  </a:lnTo>
                  <a:lnTo>
                    <a:pt x="245" y="508"/>
                  </a:lnTo>
                  <a:lnTo>
                    <a:pt x="218" y="524"/>
                  </a:lnTo>
                  <a:lnTo>
                    <a:pt x="183" y="539"/>
                  </a:lnTo>
                  <a:lnTo>
                    <a:pt x="136" y="547"/>
                  </a:lnTo>
                  <a:lnTo>
                    <a:pt x="82" y="539"/>
                  </a:lnTo>
                  <a:lnTo>
                    <a:pt x="39" y="512"/>
                  </a:lnTo>
                  <a:lnTo>
                    <a:pt x="8" y="469"/>
                  </a:lnTo>
                  <a:lnTo>
                    <a:pt x="0" y="411"/>
                  </a:lnTo>
                  <a:lnTo>
                    <a:pt x="12" y="349"/>
                  </a:lnTo>
                  <a:lnTo>
                    <a:pt x="47" y="287"/>
                  </a:lnTo>
                  <a:lnTo>
                    <a:pt x="94" y="240"/>
                  </a:lnTo>
                  <a:lnTo>
                    <a:pt x="156" y="209"/>
                  </a:lnTo>
                  <a:lnTo>
                    <a:pt x="222" y="194"/>
                  </a:lnTo>
                  <a:lnTo>
                    <a:pt x="265" y="201"/>
                  </a:lnTo>
                  <a:lnTo>
                    <a:pt x="296" y="221"/>
                  </a:lnTo>
                  <a:lnTo>
                    <a:pt x="315" y="240"/>
                  </a:lnTo>
                  <a:lnTo>
                    <a:pt x="350" y="97"/>
                  </a:lnTo>
                  <a:lnTo>
                    <a:pt x="354" y="85"/>
                  </a:lnTo>
                  <a:lnTo>
                    <a:pt x="358" y="73"/>
                  </a:lnTo>
                  <a:lnTo>
                    <a:pt x="358" y="66"/>
                  </a:lnTo>
                  <a:lnTo>
                    <a:pt x="358" y="58"/>
                  </a:lnTo>
                  <a:lnTo>
                    <a:pt x="362" y="54"/>
                  </a:lnTo>
                  <a:lnTo>
                    <a:pt x="362" y="50"/>
                  </a:lnTo>
                  <a:lnTo>
                    <a:pt x="358" y="46"/>
                  </a:lnTo>
                  <a:lnTo>
                    <a:pt x="354" y="46"/>
                  </a:lnTo>
                  <a:lnTo>
                    <a:pt x="346" y="42"/>
                  </a:lnTo>
                  <a:lnTo>
                    <a:pt x="335" y="42"/>
                  </a:lnTo>
                  <a:lnTo>
                    <a:pt x="323" y="38"/>
                  </a:lnTo>
                  <a:lnTo>
                    <a:pt x="319" y="38"/>
                  </a:lnTo>
                  <a:lnTo>
                    <a:pt x="311" y="38"/>
                  </a:lnTo>
                  <a:lnTo>
                    <a:pt x="308" y="38"/>
                  </a:lnTo>
                  <a:lnTo>
                    <a:pt x="300" y="38"/>
                  </a:lnTo>
                  <a:lnTo>
                    <a:pt x="296" y="35"/>
                  </a:lnTo>
                  <a:lnTo>
                    <a:pt x="296" y="27"/>
                  </a:lnTo>
                  <a:lnTo>
                    <a:pt x="296" y="23"/>
                  </a:lnTo>
                  <a:lnTo>
                    <a:pt x="300" y="15"/>
                  </a:lnTo>
                  <a:lnTo>
                    <a:pt x="300" y="11"/>
                  </a:lnTo>
                  <a:lnTo>
                    <a:pt x="304" y="7"/>
                  </a:lnTo>
                  <a:lnTo>
                    <a:pt x="308" y="7"/>
                  </a:lnTo>
                  <a:lnTo>
                    <a:pt x="311" y="7"/>
                  </a:lnTo>
                  <a:lnTo>
                    <a:pt x="319" y="3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Freeform 63"/>
            <p:cNvSpPr>
              <a:spLocks/>
            </p:cNvSpPr>
            <p:nvPr/>
          </p:nvSpPr>
          <p:spPr bwMode="auto">
            <a:xfrm>
              <a:off x="12132" y="3326"/>
              <a:ext cx="105" cy="24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0" y="4"/>
                </a:cxn>
                <a:cxn ang="0">
                  <a:pos x="90" y="23"/>
                </a:cxn>
                <a:cxn ang="0">
                  <a:pos x="101" y="50"/>
                </a:cxn>
                <a:cxn ang="0">
                  <a:pos x="105" y="85"/>
                </a:cxn>
                <a:cxn ang="0">
                  <a:pos x="97" y="140"/>
                </a:cxn>
                <a:cxn ang="0">
                  <a:pos x="78" y="186"/>
                </a:cxn>
                <a:cxn ang="0">
                  <a:pos x="58" y="217"/>
                </a:cxn>
                <a:cxn ang="0">
                  <a:pos x="35" y="241"/>
                </a:cxn>
                <a:cxn ang="0">
                  <a:pos x="23" y="248"/>
                </a:cxn>
                <a:cxn ang="0">
                  <a:pos x="16" y="245"/>
                </a:cxn>
                <a:cxn ang="0">
                  <a:pos x="12" y="241"/>
                </a:cxn>
                <a:cxn ang="0">
                  <a:pos x="8" y="237"/>
                </a:cxn>
                <a:cxn ang="0">
                  <a:pos x="8" y="233"/>
                </a:cxn>
                <a:cxn ang="0">
                  <a:pos x="8" y="229"/>
                </a:cxn>
                <a:cxn ang="0">
                  <a:pos x="12" y="225"/>
                </a:cxn>
                <a:cxn ang="0">
                  <a:pos x="19" y="221"/>
                </a:cxn>
                <a:cxn ang="0">
                  <a:pos x="35" y="202"/>
                </a:cxn>
                <a:cxn ang="0">
                  <a:pos x="58" y="175"/>
                </a:cxn>
                <a:cxn ang="0">
                  <a:pos x="74" y="136"/>
                </a:cxn>
                <a:cxn ang="0">
                  <a:pos x="82" y="85"/>
                </a:cxn>
                <a:cxn ang="0">
                  <a:pos x="82" y="85"/>
                </a:cxn>
                <a:cxn ang="0">
                  <a:pos x="82" y="85"/>
                </a:cxn>
                <a:cxn ang="0">
                  <a:pos x="82" y="85"/>
                </a:cxn>
                <a:cxn ang="0">
                  <a:pos x="70" y="89"/>
                </a:cxn>
                <a:cxn ang="0">
                  <a:pos x="58" y="93"/>
                </a:cxn>
                <a:cxn ang="0">
                  <a:pos x="47" y="93"/>
                </a:cxn>
                <a:cxn ang="0">
                  <a:pos x="35" y="93"/>
                </a:cxn>
                <a:cxn ang="0">
                  <a:pos x="23" y="89"/>
                </a:cxn>
                <a:cxn ang="0">
                  <a:pos x="12" y="81"/>
                </a:cxn>
                <a:cxn ang="0">
                  <a:pos x="8" y="70"/>
                </a:cxn>
                <a:cxn ang="0">
                  <a:pos x="0" y="58"/>
                </a:cxn>
                <a:cxn ang="0">
                  <a:pos x="0" y="47"/>
                </a:cxn>
                <a:cxn ang="0">
                  <a:pos x="0" y="35"/>
                </a:cxn>
                <a:cxn ang="0">
                  <a:pos x="8" y="23"/>
                </a:cxn>
                <a:cxn ang="0">
                  <a:pos x="12" y="15"/>
                </a:cxn>
                <a:cxn ang="0">
                  <a:pos x="23" y="8"/>
                </a:cxn>
                <a:cxn ang="0">
                  <a:pos x="35" y="0"/>
                </a:cxn>
                <a:cxn ang="0">
                  <a:pos x="47" y="0"/>
                </a:cxn>
              </a:cxnLst>
              <a:rect l="0" t="0" r="r" b="b"/>
              <a:pathLst>
                <a:path w="105" h="248">
                  <a:moveTo>
                    <a:pt x="47" y="0"/>
                  </a:moveTo>
                  <a:lnTo>
                    <a:pt x="70" y="4"/>
                  </a:lnTo>
                  <a:lnTo>
                    <a:pt x="90" y="23"/>
                  </a:lnTo>
                  <a:lnTo>
                    <a:pt x="101" y="50"/>
                  </a:lnTo>
                  <a:lnTo>
                    <a:pt x="105" y="85"/>
                  </a:lnTo>
                  <a:lnTo>
                    <a:pt x="97" y="140"/>
                  </a:lnTo>
                  <a:lnTo>
                    <a:pt x="78" y="186"/>
                  </a:lnTo>
                  <a:lnTo>
                    <a:pt x="58" y="217"/>
                  </a:lnTo>
                  <a:lnTo>
                    <a:pt x="35" y="241"/>
                  </a:lnTo>
                  <a:lnTo>
                    <a:pt x="23" y="248"/>
                  </a:lnTo>
                  <a:lnTo>
                    <a:pt x="16" y="245"/>
                  </a:lnTo>
                  <a:lnTo>
                    <a:pt x="12" y="241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9"/>
                  </a:lnTo>
                  <a:lnTo>
                    <a:pt x="12" y="225"/>
                  </a:lnTo>
                  <a:lnTo>
                    <a:pt x="19" y="221"/>
                  </a:lnTo>
                  <a:lnTo>
                    <a:pt x="35" y="202"/>
                  </a:lnTo>
                  <a:lnTo>
                    <a:pt x="58" y="175"/>
                  </a:lnTo>
                  <a:lnTo>
                    <a:pt x="74" y="136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70" y="89"/>
                  </a:lnTo>
                  <a:lnTo>
                    <a:pt x="58" y="93"/>
                  </a:lnTo>
                  <a:lnTo>
                    <a:pt x="47" y="93"/>
                  </a:lnTo>
                  <a:lnTo>
                    <a:pt x="35" y="93"/>
                  </a:lnTo>
                  <a:lnTo>
                    <a:pt x="23" y="89"/>
                  </a:lnTo>
                  <a:lnTo>
                    <a:pt x="12" y="81"/>
                  </a:lnTo>
                  <a:lnTo>
                    <a:pt x="8" y="70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0" y="35"/>
                  </a:lnTo>
                  <a:lnTo>
                    <a:pt x="8" y="23"/>
                  </a:lnTo>
                  <a:lnTo>
                    <a:pt x="12" y="15"/>
                  </a:lnTo>
                  <a:lnTo>
                    <a:pt x="23" y="8"/>
                  </a:lnTo>
                  <a:lnTo>
                    <a:pt x="3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Freeform 64"/>
            <p:cNvSpPr>
              <a:spLocks noEditPoints="1"/>
            </p:cNvSpPr>
            <p:nvPr/>
          </p:nvSpPr>
          <p:spPr bwMode="auto">
            <a:xfrm>
              <a:off x="12428" y="2899"/>
              <a:ext cx="408" cy="540"/>
            </a:xfrm>
            <a:custGeom>
              <a:avLst/>
              <a:gdLst/>
              <a:ahLst/>
              <a:cxnLst>
                <a:cxn ang="0">
                  <a:pos x="183" y="27"/>
                </a:cxn>
                <a:cxn ang="0">
                  <a:pos x="128" y="47"/>
                </a:cxn>
                <a:cxn ang="0">
                  <a:pos x="89" y="105"/>
                </a:cxn>
                <a:cxn ang="0">
                  <a:pos x="78" y="206"/>
                </a:cxn>
                <a:cxn ang="0">
                  <a:pos x="78" y="322"/>
                </a:cxn>
                <a:cxn ang="0">
                  <a:pos x="89" y="423"/>
                </a:cxn>
                <a:cxn ang="0">
                  <a:pos x="132" y="489"/>
                </a:cxn>
                <a:cxn ang="0">
                  <a:pos x="183" y="512"/>
                </a:cxn>
                <a:cxn ang="0">
                  <a:pos x="206" y="512"/>
                </a:cxn>
                <a:cxn ang="0">
                  <a:pos x="206" y="512"/>
                </a:cxn>
                <a:cxn ang="0">
                  <a:pos x="253" y="505"/>
                </a:cxn>
                <a:cxn ang="0">
                  <a:pos x="303" y="466"/>
                </a:cxn>
                <a:cxn ang="0">
                  <a:pos x="327" y="373"/>
                </a:cxn>
                <a:cxn ang="0">
                  <a:pos x="330" y="260"/>
                </a:cxn>
                <a:cxn ang="0">
                  <a:pos x="327" y="159"/>
                </a:cxn>
                <a:cxn ang="0">
                  <a:pos x="303" y="74"/>
                </a:cxn>
                <a:cxn ang="0">
                  <a:pos x="245" y="31"/>
                </a:cxn>
                <a:cxn ang="0">
                  <a:pos x="206" y="0"/>
                </a:cxn>
                <a:cxn ang="0">
                  <a:pos x="311" y="27"/>
                </a:cxn>
                <a:cxn ang="0">
                  <a:pos x="373" y="93"/>
                </a:cxn>
                <a:cxn ang="0">
                  <a:pos x="401" y="175"/>
                </a:cxn>
                <a:cxn ang="0">
                  <a:pos x="408" y="248"/>
                </a:cxn>
                <a:cxn ang="0">
                  <a:pos x="408" y="295"/>
                </a:cxn>
                <a:cxn ang="0">
                  <a:pos x="401" y="365"/>
                </a:cxn>
                <a:cxn ang="0">
                  <a:pos x="373" y="446"/>
                </a:cxn>
                <a:cxn ang="0">
                  <a:pos x="311" y="512"/>
                </a:cxn>
                <a:cxn ang="0">
                  <a:pos x="206" y="540"/>
                </a:cxn>
                <a:cxn ang="0">
                  <a:pos x="97" y="512"/>
                </a:cxn>
                <a:cxn ang="0">
                  <a:pos x="35" y="446"/>
                </a:cxn>
                <a:cxn ang="0">
                  <a:pos x="8" y="365"/>
                </a:cxn>
                <a:cxn ang="0">
                  <a:pos x="0" y="295"/>
                </a:cxn>
                <a:cxn ang="0">
                  <a:pos x="0" y="248"/>
                </a:cxn>
                <a:cxn ang="0">
                  <a:pos x="8" y="175"/>
                </a:cxn>
                <a:cxn ang="0">
                  <a:pos x="35" y="93"/>
                </a:cxn>
                <a:cxn ang="0">
                  <a:pos x="97" y="27"/>
                </a:cxn>
                <a:cxn ang="0">
                  <a:pos x="206" y="0"/>
                </a:cxn>
              </a:cxnLst>
              <a:rect l="0" t="0" r="r" b="b"/>
              <a:pathLst>
                <a:path w="408" h="540">
                  <a:moveTo>
                    <a:pt x="206" y="27"/>
                  </a:moveTo>
                  <a:lnTo>
                    <a:pt x="183" y="27"/>
                  </a:lnTo>
                  <a:lnTo>
                    <a:pt x="155" y="35"/>
                  </a:lnTo>
                  <a:lnTo>
                    <a:pt x="128" y="47"/>
                  </a:lnTo>
                  <a:lnTo>
                    <a:pt x="105" y="70"/>
                  </a:lnTo>
                  <a:lnTo>
                    <a:pt x="89" y="105"/>
                  </a:lnTo>
                  <a:lnTo>
                    <a:pt x="81" y="151"/>
                  </a:lnTo>
                  <a:lnTo>
                    <a:pt x="78" y="206"/>
                  </a:lnTo>
                  <a:lnTo>
                    <a:pt x="78" y="260"/>
                  </a:lnTo>
                  <a:lnTo>
                    <a:pt x="78" y="322"/>
                  </a:lnTo>
                  <a:lnTo>
                    <a:pt x="81" y="377"/>
                  </a:lnTo>
                  <a:lnTo>
                    <a:pt x="89" y="423"/>
                  </a:lnTo>
                  <a:lnTo>
                    <a:pt x="109" y="462"/>
                  </a:lnTo>
                  <a:lnTo>
                    <a:pt x="132" y="489"/>
                  </a:lnTo>
                  <a:lnTo>
                    <a:pt x="159" y="505"/>
                  </a:lnTo>
                  <a:lnTo>
                    <a:pt x="183" y="512"/>
                  </a:lnTo>
                  <a:lnTo>
                    <a:pt x="206" y="512"/>
                  </a:lnTo>
                  <a:lnTo>
                    <a:pt x="206" y="512"/>
                  </a:lnTo>
                  <a:lnTo>
                    <a:pt x="206" y="512"/>
                  </a:lnTo>
                  <a:lnTo>
                    <a:pt x="206" y="512"/>
                  </a:lnTo>
                  <a:lnTo>
                    <a:pt x="225" y="512"/>
                  </a:lnTo>
                  <a:lnTo>
                    <a:pt x="253" y="505"/>
                  </a:lnTo>
                  <a:lnTo>
                    <a:pt x="280" y="489"/>
                  </a:lnTo>
                  <a:lnTo>
                    <a:pt x="303" y="466"/>
                  </a:lnTo>
                  <a:lnTo>
                    <a:pt x="319" y="427"/>
                  </a:lnTo>
                  <a:lnTo>
                    <a:pt x="327" y="373"/>
                  </a:lnTo>
                  <a:lnTo>
                    <a:pt x="330" y="318"/>
                  </a:lnTo>
                  <a:lnTo>
                    <a:pt x="330" y="260"/>
                  </a:lnTo>
                  <a:lnTo>
                    <a:pt x="330" y="210"/>
                  </a:lnTo>
                  <a:lnTo>
                    <a:pt x="327" y="159"/>
                  </a:lnTo>
                  <a:lnTo>
                    <a:pt x="319" y="113"/>
                  </a:lnTo>
                  <a:lnTo>
                    <a:pt x="303" y="74"/>
                  </a:lnTo>
                  <a:lnTo>
                    <a:pt x="280" y="47"/>
                  </a:lnTo>
                  <a:lnTo>
                    <a:pt x="245" y="31"/>
                  </a:lnTo>
                  <a:lnTo>
                    <a:pt x="206" y="27"/>
                  </a:lnTo>
                  <a:close/>
                  <a:moveTo>
                    <a:pt x="206" y="0"/>
                  </a:moveTo>
                  <a:lnTo>
                    <a:pt x="264" y="8"/>
                  </a:lnTo>
                  <a:lnTo>
                    <a:pt x="311" y="27"/>
                  </a:lnTo>
                  <a:lnTo>
                    <a:pt x="350" y="58"/>
                  </a:lnTo>
                  <a:lnTo>
                    <a:pt x="373" y="93"/>
                  </a:lnTo>
                  <a:lnTo>
                    <a:pt x="389" y="136"/>
                  </a:lnTo>
                  <a:lnTo>
                    <a:pt x="401" y="175"/>
                  </a:lnTo>
                  <a:lnTo>
                    <a:pt x="404" y="213"/>
                  </a:lnTo>
                  <a:lnTo>
                    <a:pt x="408" y="248"/>
                  </a:lnTo>
                  <a:lnTo>
                    <a:pt x="408" y="272"/>
                  </a:lnTo>
                  <a:lnTo>
                    <a:pt x="408" y="295"/>
                  </a:lnTo>
                  <a:lnTo>
                    <a:pt x="404" y="330"/>
                  </a:lnTo>
                  <a:lnTo>
                    <a:pt x="401" y="365"/>
                  </a:lnTo>
                  <a:lnTo>
                    <a:pt x="389" y="408"/>
                  </a:lnTo>
                  <a:lnTo>
                    <a:pt x="373" y="446"/>
                  </a:lnTo>
                  <a:lnTo>
                    <a:pt x="350" y="481"/>
                  </a:lnTo>
                  <a:lnTo>
                    <a:pt x="311" y="512"/>
                  </a:lnTo>
                  <a:lnTo>
                    <a:pt x="264" y="532"/>
                  </a:lnTo>
                  <a:lnTo>
                    <a:pt x="206" y="540"/>
                  </a:lnTo>
                  <a:lnTo>
                    <a:pt x="144" y="532"/>
                  </a:lnTo>
                  <a:lnTo>
                    <a:pt x="97" y="512"/>
                  </a:lnTo>
                  <a:lnTo>
                    <a:pt x="62" y="481"/>
                  </a:lnTo>
                  <a:lnTo>
                    <a:pt x="35" y="446"/>
                  </a:lnTo>
                  <a:lnTo>
                    <a:pt x="19" y="408"/>
                  </a:lnTo>
                  <a:lnTo>
                    <a:pt x="8" y="365"/>
                  </a:lnTo>
                  <a:lnTo>
                    <a:pt x="4" y="330"/>
                  </a:lnTo>
                  <a:lnTo>
                    <a:pt x="0" y="295"/>
                  </a:lnTo>
                  <a:lnTo>
                    <a:pt x="0" y="272"/>
                  </a:lnTo>
                  <a:lnTo>
                    <a:pt x="0" y="248"/>
                  </a:lnTo>
                  <a:lnTo>
                    <a:pt x="4" y="213"/>
                  </a:lnTo>
                  <a:lnTo>
                    <a:pt x="8" y="175"/>
                  </a:lnTo>
                  <a:lnTo>
                    <a:pt x="19" y="136"/>
                  </a:lnTo>
                  <a:lnTo>
                    <a:pt x="35" y="93"/>
                  </a:lnTo>
                  <a:lnTo>
                    <a:pt x="62" y="58"/>
                  </a:lnTo>
                  <a:lnTo>
                    <a:pt x="97" y="27"/>
                  </a:lnTo>
                  <a:lnTo>
                    <a:pt x="144" y="8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Freeform 65"/>
            <p:cNvSpPr>
              <a:spLocks/>
            </p:cNvSpPr>
            <p:nvPr/>
          </p:nvSpPr>
          <p:spPr bwMode="auto">
            <a:xfrm>
              <a:off x="13062" y="3058"/>
              <a:ext cx="292" cy="1122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7" y="62"/>
                </a:cxn>
                <a:cxn ang="0">
                  <a:pos x="159" y="132"/>
                </a:cxn>
                <a:cxn ang="0">
                  <a:pos x="206" y="206"/>
                </a:cxn>
                <a:cxn ang="0">
                  <a:pos x="241" y="280"/>
                </a:cxn>
                <a:cxn ang="0">
                  <a:pos x="268" y="357"/>
                </a:cxn>
                <a:cxn ang="0">
                  <a:pos x="284" y="431"/>
                </a:cxn>
                <a:cxn ang="0">
                  <a:pos x="292" y="497"/>
                </a:cxn>
                <a:cxn ang="0">
                  <a:pos x="292" y="563"/>
                </a:cxn>
                <a:cxn ang="0">
                  <a:pos x="288" y="660"/>
                </a:cxn>
                <a:cxn ang="0">
                  <a:pos x="272" y="749"/>
                </a:cxn>
                <a:cxn ang="0">
                  <a:pos x="245" y="835"/>
                </a:cxn>
                <a:cxn ang="0">
                  <a:pos x="210" y="908"/>
                </a:cxn>
                <a:cxn ang="0">
                  <a:pos x="171" y="971"/>
                </a:cxn>
                <a:cxn ang="0">
                  <a:pos x="128" y="1025"/>
                </a:cxn>
                <a:cxn ang="0">
                  <a:pos x="89" y="1068"/>
                </a:cxn>
                <a:cxn ang="0">
                  <a:pos x="54" y="1099"/>
                </a:cxn>
                <a:cxn ang="0">
                  <a:pos x="27" y="1114"/>
                </a:cxn>
                <a:cxn ang="0">
                  <a:pos x="16" y="1122"/>
                </a:cxn>
                <a:cxn ang="0">
                  <a:pos x="8" y="1122"/>
                </a:cxn>
                <a:cxn ang="0">
                  <a:pos x="4" y="1118"/>
                </a:cxn>
                <a:cxn ang="0">
                  <a:pos x="0" y="1114"/>
                </a:cxn>
                <a:cxn ang="0">
                  <a:pos x="0" y="1110"/>
                </a:cxn>
                <a:cxn ang="0">
                  <a:pos x="0" y="1106"/>
                </a:cxn>
                <a:cxn ang="0">
                  <a:pos x="0" y="1106"/>
                </a:cxn>
                <a:cxn ang="0">
                  <a:pos x="4" y="1102"/>
                </a:cxn>
                <a:cxn ang="0">
                  <a:pos x="8" y="1099"/>
                </a:cxn>
                <a:cxn ang="0">
                  <a:pos x="12" y="1091"/>
                </a:cxn>
                <a:cxn ang="0">
                  <a:pos x="19" y="1083"/>
                </a:cxn>
                <a:cxn ang="0">
                  <a:pos x="78" y="1021"/>
                </a:cxn>
                <a:cxn ang="0">
                  <a:pos x="124" y="951"/>
                </a:cxn>
                <a:cxn ang="0">
                  <a:pos x="163" y="870"/>
                </a:cxn>
                <a:cxn ang="0">
                  <a:pos x="191" y="776"/>
                </a:cxn>
                <a:cxn ang="0">
                  <a:pos x="210" y="672"/>
                </a:cxn>
                <a:cxn ang="0">
                  <a:pos x="214" y="559"/>
                </a:cxn>
                <a:cxn ang="0">
                  <a:pos x="210" y="443"/>
                </a:cxn>
                <a:cxn ang="0">
                  <a:pos x="191" y="342"/>
                </a:cxn>
                <a:cxn ang="0">
                  <a:pos x="167" y="256"/>
                </a:cxn>
                <a:cxn ang="0">
                  <a:pos x="132" y="183"/>
                </a:cxn>
                <a:cxn ang="0">
                  <a:pos x="93" y="124"/>
                </a:cxn>
                <a:cxn ang="0">
                  <a:pos x="51" y="70"/>
                </a:cxn>
                <a:cxn ang="0">
                  <a:pos x="12" y="31"/>
                </a:cxn>
                <a:cxn ang="0">
                  <a:pos x="4" y="23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92" h="1122">
                  <a:moveTo>
                    <a:pt x="23" y="0"/>
                  </a:moveTo>
                  <a:lnTo>
                    <a:pt x="97" y="62"/>
                  </a:lnTo>
                  <a:lnTo>
                    <a:pt x="159" y="132"/>
                  </a:lnTo>
                  <a:lnTo>
                    <a:pt x="206" y="206"/>
                  </a:lnTo>
                  <a:lnTo>
                    <a:pt x="241" y="280"/>
                  </a:lnTo>
                  <a:lnTo>
                    <a:pt x="268" y="357"/>
                  </a:lnTo>
                  <a:lnTo>
                    <a:pt x="284" y="431"/>
                  </a:lnTo>
                  <a:lnTo>
                    <a:pt x="292" y="497"/>
                  </a:lnTo>
                  <a:lnTo>
                    <a:pt x="292" y="563"/>
                  </a:lnTo>
                  <a:lnTo>
                    <a:pt x="288" y="660"/>
                  </a:lnTo>
                  <a:lnTo>
                    <a:pt x="272" y="749"/>
                  </a:lnTo>
                  <a:lnTo>
                    <a:pt x="245" y="835"/>
                  </a:lnTo>
                  <a:lnTo>
                    <a:pt x="210" y="908"/>
                  </a:lnTo>
                  <a:lnTo>
                    <a:pt x="171" y="971"/>
                  </a:lnTo>
                  <a:lnTo>
                    <a:pt x="128" y="1025"/>
                  </a:lnTo>
                  <a:lnTo>
                    <a:pt x="89" y="1068"/>
                  </a:lnTo>
                  <a:lnTo>
                    <a:pt x="54" y="1099"/>
                  </a:lnTo>
                  <a:lnTo>
                    <a:pt x="27" y="1114"/>
                  </a:lnTo>
                  <a:lnTo>
                    <a:pt x="16" y="1122"/>
                  </a:lnTo>
                  <a:lnTo>
                    <a:pt x="8" y="1122"/>
                  </a:lnTo>
                  <a:lnTo>
                    <a:pt x="4" y="1118"/>
                  </a:lnTo>
                  <a:lnTo>
                    <a:pt x="0" y="1114"/>
                  </a:lnTo>
                  <a:lnTo>
                    <a:pt x="0" y="1110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4" y="1102"/>
                  </a:lnTo>
                  <a:lnTo>
                    <a:pt x="8" y="1099"/>
                  </a:lnTo>
                  <a:lnTo>
                    <a:pt x="12" y="1091"/>
                  </a:lnTo>
                  <a:lnTo>
                    <a:pt x="19" y="1083"/>
                  </a:lnTo>
                  <a:lnTo>
                    <a:pt x="78" y="1021"/>
                  </a:lnTo>
                  <a:lnTo>
                    <a:pt x="124" y="951"/>
                  </a:lnTo>
                  <a:lnTo>
                    <a:pt x="163" y="870"/>
                  </a:lnTo>
                  <a:lnTo>
                    <a:pt x="191" y="776"/>
                  </a:lnTo>
                  <a:lnTo>
                    <a:pt x="210" y="672"/>
                  </a:lnTo>
                  <a:lnTo>
                    <a:pt x="214" y="559"/>
                  </a:lnTo>
                  <a:lnTo>
                    <a:pt x="210" y="443"/>
                  </a:lnTo>
                  <a:lnTo>
                    <a:pt x="191" y="342"/>
                  </a:lnTo>
                  <a:lnTo>
                    <a:pt x="167" y="256"/>
                  </a:lnTo>
                  <a:lnTo>
                    <a:pt x="132" y="183"/>
                  </a:lnTo>
                  <a:lnTo>
                    <a:pt x="93" y="124"/>
                  </a:lnTo>
                  <a:lnTo>
                    <a:pt x="51" y="70"/>
                  </a:lnTo>
                  <a:lnTo>
                    <a:pt x="12" y="31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4" name="Rectangle 66"/>
            <p:cNvSpPr>
              <a:spLocks noChangeArrowheads="1"/>
            </p:cNvSpPr>
            <p:nvPr/>
          </p:nvSpPr>
          <p:spPr bwMode="auto">
            <a:xfrm>
              <a:off x="8906" y="4258"/>
              <a:ext cx="4642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5" name="Freeform 67"/>
            <p:cNvSpPr>
              <a:spLocks/>
            </p:cNvSpPr>
            <p:nvPr/>
          </p:nvSpPr>
          <p:spPr bwMode="auto">
            <a:xfrm>
              <a:off x="9455" y="4739"/>
              <a:ext cx="607" cy="49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5" y="4"/>
                </a:cxn>
                <a:cxn ang="0">
                  <a:pos x="109" y="8"/>
                </a:cxn>
                <a:cxn ang="0">
                  <a:pos x="148" y="8"/>
                </a:cxn>
                <a:cxn ang="0">
                  <a:pos x="191" y="4"/>
                </a:cxn>
                <a:cxn ang="0">
                  <a:pos x="226" y="4"/>
                </a:cxn>
                <a:cxn ang="0">
                  <a:pos x="241" y="0"/>
                </a:cxn>
                <a:cxn ang="0">
                  <a:pos x="241" y="42"/>
                </a:cxn>
                <a:cxn ang="0">
                  <a:pos x="230" y="42"/>
                </a:cxn>
                <a:cxn ang="0">
                  <a:pos x="222" y="42"/>
                </a:cxn>
                <a:cxn ang="0">
                  <a:pos x="214" y="42"/>
                </a:cxn>
                <a:cxn ang="0">
                  <a:pos x="202" y="46"/>
                </a:cxn>
                <a:cxn ang="0">
                  <a:pos x="195" y="50"/>
                </a:cxn>
                <a:cxn ang="0">
                  <a:pos x="187" y="54"/>
                </a:cxn>
                <a:cxn ang="0">
                  <a:pos x="183" y="62"/>
                </a:cxn>
                <a:cxn ang="0">
                  <a:pos x="183" y="70"/>
                </a:cxn>
                <a:cxn ang="0">
                  <a:pos x="183" y="77"/>
                </a:cxn>
                <a:cxn ang="0">
                  <a:pos x="183" y="81"/>
                </a:cxn>
                <a:cxn ang="0">
                  <a:pos x="187" y="89"/>
                </a:cxn>
                <a:cxn ang="0">
                  <a:pos x="187" y="89"/>
                </a:cxn>
                <a:cxn ang="0">
                  <a:pos x="327" y="396"/>
                </a:cxn>
                <a:cxn ang="0">
                  <a:pos x="455" y="116"/>
                </a:cxn>
                <a:cxn ang="0">
                  <a:pos x="463" y="105"/>
                </a:cxn>
                <a:cxn ang="0">
                  <a:pos x="463" y="93"/>
                </a:cxn>
                <a:cxn ang="0">
                  <a:pos x="467" y="85"/>
                </a:cxn>
                <a:cxn ang="0">
                  <a:pos x="467" y="81"/>
                </a:cxn>
                <a:cxn ang="0">
                  <a:pos x="463" y="77"/>
                </a:cxn>
                <a:cxn ang="0">
                  <a:pos x="463" y="70"/>
                </a:cxn>
                <a:cxn ang="0">
                  <a:pos x="459" y="62"/>
                </a:cxn>
                <a:cxn ang="0">
                  <a:pos x="455" y="54"/>
                </a:cxn>
                <a:cxn ang="0">
                  <a:pos x="444" y="50"/>
                </a:cxn>
                <a:cxn ang="0">
                  <a:pos x="432" y="42"/>
                </a:cxn>
                <a:cxn ang="0">
                  <a:pos x="416" y="42"/>
                </a:cxn>
                <a:cxn ang="0">
                  <a:pos x="416" y="0"/>
                </a:cxn>
                <a:cxn ang="0">
                  <a:pos x="471" y="4"/>
                </a:cxn>
                <a:cxn ang="0">
                  <a:pos x="521" y="8"/>
                </a:cxn>
                <a:cxn ang="0">
                  <a:pos x="607" y="0"/>
                </a:cxn>
                <a:cxn ang="0">
                  <a:pos x="607" y="42"/>
                </a:cxn>
                <a:cxn ang="0">
                  <a:pos x="592" y="42"/>
                </a:cxn>
                <a:cxn ang="0">
                  <a:pos x="568" y="46"/>
                </a:cxn>
                <a:cxn ang="0">
                  <a:pos x="545" y="58"/>
                </a:cxn>
                <a:cxn ang="0">
                  <a:pos x="521" y="77"/>
                </a:cxn>
                <a:cxn ang="0">
                  <a:pos x="502" y="112"/>
                </a:cxn>
                <a:cxn ang="0">
                  <a:pos x="502" y="112"/>
                </a:cxn>
                <a:cxn ang="0">
                  <a:pos x="331" y="477"/>
                </a:cxn>
                <a:cxn ang="0">
                  <a:pos x="331" y="481"/>
                </a:cxn>
                <a:cxn ang="0">
                  <a:pos x="327" y="489"/>
                </a:cxn>
                <a:cxn ang="0">
                  <a:pos x="319" y="493"/>
                </a:cxn>
                <a:cxn ang="0">
                  <a:pos x="311" y="497"/>
                </a:cxn>
                <a:cxn ang="0">
                  <a:pos x="304" y="497"/>
                </a:cxn>
                <a:cxn ang="0">
                  <a:pos x="292" y="497"/>
                </a:cxn>
                <a:cxn ang="0">
                  <a:pos x="284" y="493"/>
                </a:cxn>
                <a:cxn ang="0">
                  <a:pos x="276" y="489"/>
                </a:cxn>
                <a:cxn ang="0">
                  <a:pos x="272" y="481"/>
                </a:cxn>
                <a:cxn ang="0">
                  <a:pos x="269" y="473"/>
                </a:cxn>
                <a:cxn ang="0">
                  <a:pos x="93" y="81"/>
                </a:cxn>
                <a:cxn ang="0">
                  <a:pos x="78" y="58"/>
                </a:cxn>
                <a:cxn ang="0">
                  <a:pos x="62" y="46"/>
                </a:cxn>
                <a:cxn ang="0">
                  <a:pos x="39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607" h="497">
                  <a:moveTo>
                    <a:pt x="0" y="0"/>
                  </a:moveTo>
                  <a:lnTo>
                    <a:pt x="55" y="4"/>
                  </a:lnTo>
                  <a:lnTo>
                    <a:pt x="109" y="8"/>
                  </a:lnTo>
                  <a:lnTo>
                    <a:pt x="148" y="8"/>
                  </a:lnTo>
                  <a:lnTo>
                    <a:pt x="191" y="4"/>
                  </a:lnTo>
                  <a:lnTo>
                    <a:pt x="226" y="4"/>
                  </a:lnTo>
                  <a:lnTo>
                    <a:pt x="241" y="0"/>
                  </a:lnTo>
                  <a:lnTo>
                    <a:pt x="241" y="42"/>
                  </a:lnTo>
                  <a:lnTo>
                    <a:pt x="230" y="42"/>
                  </a:lnTo>
                  <a:lnTo>
                    <a:pt x="222" y="42"/>
                  </a:lnTo>
                  <a:lnTo>
                    <a:pt x="214" y="42"/>
                  </a:lnTo>
                  <a:lnTo>
                    <a:pt x="202" y="46"/>
                  </a:lnTo>
                  <a:lnTo>
                    <a:pt x="195" y="50"/>
                  </a:lnTo>
                  <a:lnTo>
                    <a:pt x="187" y="54"/>
                  </a:lnTo>
                  <a:lnTo>
                    <a:pt x="183" y="62"/>
                  </a:lnTo>
                  <a:lnTo>
                    <a:pt x="183" y="70"/>
                  </a:lnTo>
                  <a:lnTo>
                    <a:pt x="183" y="77"/>
                  </a:lnTo>
                  <a:lnTo>
                    <a:pt x="183" y="81"/>
                  </a:lnTo>
                  <a:lnTo>
                    <a:pt x="187" y="89"/>
                  </a:lnTo>
                  <a:lnTo>
                    <a:pt x="187" y="89"/>
                  </a:lnTo>
                  <a:lnTo>
                    <a:pt x="327" y="396"/>
                  </a:lnTo>
                  <a:lnTo>
                    <a:pt x="455" y="116"/>
                  </a:lnTo>
                  <a:lnTo>
                    <a:pt x="463" y="105"/>
                  </a:lnTo>
                  <a:lnTo>
                    <a:pt x="463" y="93"/>
                  </a:lnTo>
                  <a:lnTo>
                    <a:pt x="467" y="85"/>
                  </a:lnTo>
                  <a:lnTo>
                    <a:pt x="467" y="81"/>
                  </a:lnTo>
                  <a:lnTo>
                    <a:pt x="463" y="77"/>
                  </a:lnTo>
                  <a:lnTo>
                    <a:pt x="463" y="70"/>
                  </a:lnTo>
                  <a:lnTo>
                    <a:pt x="459" y="62"/>
                  </a:lnTo>
                  <a:lnTo>
                    <a:pt x="455" y="54"/>
                  </a:lnTo>
                  <a:lnTo>
                    <a:pt x="444" y="50"/>
                  </a:lnTo>
                  <a:lnTo>
                    <a:pt x="432" y="42"/>
                  </a:lnTo>
                  <a:lnTo>
                    <a:pt x="416" y="42"/>
                  </a:lnTo>
                  <a:lnTo>
                    <a:pt x="416" y="0"/>
                  </a:lnTo>
                  <a:lnTo>
                    <a:pt x="471" y="4"/>
                  </a:lnTo>
                  <a:lnTo>
                    <a:pt x="521" y="8"/>
                  </a:lnTo>
                  <a:lnTo>
                    <a:pt x="607" y="0"/>
                  </a:lnTo>
                  <a:lnTo>
                    <a:pt x="607" y="42"/>
                  </a:lnTo>
                  <a:lnTo>
                    <a:pt x="592" y="42"/>
                  </a:lnTo>
                  <a:lnTo>
                    <a:pt x="568" y="46"/>
                  </a:lnTo>
                  <a:lnTo>
                    <a:pt x="545" y="58"/>
                  </a:lnTo>
                  <a:lnTo>
                    <a:pt x="521" y="77"/>
                  </a:lnTo>
                  <a:lnTo>
                    <a:pt x="502" y="112"/>
                  </a:lnTo>
                  <a:lnTo>
                    <a:pt x="502" y="112"/>
                  </a:lnTo>
                  <a:lnTo>
                    <a:pt x="331" y="477"/>
                  </a:lnTo>
                  <a:lnTo>
                    <a:pt x="331" y="481"/>
                  </a:lnTo>
                  <a:lnTo>
                    <a:pt x="327" y="489"/>
                  </a:lnTo>
                  <a:lnTo>
                    <a:pt x="319" y="493"/>
                  </a:lnTo>
                  <a:lnTo>
                    <a:pt x="311" y="497"/>
                  </a:lnTo>
                  <a:lnTo>
                    <a:pt x="304" y="497"/>
                  </a:lnTo>
                  <a:lnTo>
                    <a:pt x="292" y="497"/>
                  </a:lnTo>
                  <a:lnTo>
                    <a:pt x="284" y="493"/>
                  </a:lnTo>
                  <a:lnTo>
                    <a:pt x="276" y="489"/>
                  </a:lnTo>
                  <a:lnTo>
                    <a:pt x="272" y="481"/>
                  </a:lnTo>
                  <a:lnTo>
                    <a:pt x="269" y="473"/>
                  </a:lnTo>
                  <a:lnTo>
                    <a:pt x="93" y="81"/>
                  </a:lnTo>
                  <a:lnTo>
                    <a:pt x="78" y="58"/>
                  </a:lnTo>
                  <a:lnTo>
                    <a:pt x="62" y="46"/>
                  </a:lnTo>
                  <a:lnTo>
                    <a:pt x="39" y="42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6" name="Freeform 68"/>
            <p:cNvSpPr>
              <a:spLocks noEditPoints="1"/>
            </p:cNvSpPr>
            <p:nvPr/>
          </p:nvSpPr>
          <p:spPr bwMode="auto">
            <a:xfrm>
              <a:off x="10101" y="4723"/>
              <a:ext cx="552" cy="513"/>
            </a:xfrm>
            <a:custGeom>
              <a:avLst/>
              <a:gdLst/>
              <a:ahLst/>
              <a:cxnLst>
                <a:cxn ang="0">
                  <a:pos x="276" y="31"/>
                </a:cxn>
                <a:cxn ang="0">
                  <a:pos x="222" y="39"/>
                </a:cxn>
                <a:cxn ang="0">
                  <a:pos x="175" y="62"/>
                </a:cxn>
                <a:cxn ang="0">
                  <a:pos x="140" y="90"/>
                </a:cxn>
                <a:cxn ang="0">
                  <a:pos x="117" y="128"/>
                </a:cxn>
                <a:cxn ang="0">
                  <a:pos x="105" y="171"/>
                </a:cxn>
                <a:cxn ang="0">
                  <a:pos x="101" y="214"/>
                </a:cxn>
                <a:cxn ang="0">
                  <a:pos x="101" y="253"/>
                </a:cxn>
                <a:cxn ang="0">
                  <a:pos x="105" y="307"/>
                </a:cxn>
                <a:cxn ang="0">
                  <a:pos x="113" y="361"/>
                </a:cxn>
                <a:cxn ang="0">
                  <a:pos x="136" y="412"/>
                </a:cxn>
                <a:cxn ang="0">
                  <a:pos x="167" y="443"/>
                </a:cxn>
                <a:cxn ang="0">
                  <a:pos x="202" y="466"/>
                </a:cxn>
                <a:cxn ang="0">
                  <a:pos x="241" y="474"/>
                </a:cxn>
                <a:cxn ang="0">
                  <a:pos x="276" y="478"/>
                </a:cxn>
                <a:cxn ang="0">
                  <a:pos x="327" y="470"/>
                </a:cxn>
                <a:cxn ang="0">
                  <a:pos x="377" y="451"/>
                </a:cxn>
                <a:cxn ang="0">
                  <a:pos x="412" y="412"/>
                </a:cxn>
                <a:cxn ang="0">
                  <a:pos x="436" y="365"/>
                </a:cxn>
                <a:cxn ang="0">
                  <a:pos x="447" y="311"/>
                </a:cxn>
                <a:cxn ang="0">
                  <a:pos x="447" y="253"/>
                </a:cxn>
                <a:cxn ang="0">
                  <a:pos x="447" y="198"/>
                </a:cxn>
                <a:cxn ang="0">
                  <a:pos x="436" y="148"/>
                </a:cxn>
                <a:cxn ang="0">
                  <a:pos x="412" y="97"/>
                </a:cxn>
                <a:cxn ang="0">
                  <a:pos x="389" y="74"/>
                </a:cxn>
                <a:cxn ang="0">
                  <a:pos x="358" y="55"/>
                </a:cxn>
                <a:cxn ang="0">
                  <a:pos x="323" y="39"/>
                </a:cxn>
                <a:cxn ang="0">
                  <a:pos x="276" y="31"/>
                </a:cxn>
                <a:cxn ang="0">
                  <a:pos x="276" y="0"/>
                </a:cxn>
                <a:cxn ang="0">
                  <a:pos x="350" y="8"/>
                </a:cxn>
                <a:cxn ang="0">
                  <a:pos x="416" y="39"/>
                </a:cxn>
                <a:cxn ang="0">
                  <a:pos x="471" y="78"/>
                </a:cxn>
                <a:cxn ang="0">
                  <a:pos x="514" y="132"/>
                </a:cxn>
                <a:cxn ang="0">
                  <a:pos x="541" y="194"/>
                </a:cxn>
                <a:cxn ang="0">
                  <a:pos x="552" y="264"/>
                </a:cxn>
                <a:cxn ang="0">
                  <a:pos x="541" y="330"/>
                </a:cxn>
                <a:cxn ang="0">
                  <a:pos x="514" y="388"/>
                </a:cxn>
                <a:cxn ang="0">
                  <a:pos x="471" y="439"/>
                </a:cxn>
                <a:cxn ang="0">
                  <a:pos x="412" y="478"/>
                </a:cxn>
                <a:cxn ang="0">
                  <a:pos x="350" y="505"/>
                </a:cxn>
                <a:cxn ang="0">
                  <a:pos x="276" y="513"/>
                </a:cxn>
                <a:cxn ang="0">
                  <a:pos x="202" y="505"/>
                </a:cxn>
                <a:cxn ang="0">
                  <a:pos x="136" y="478"/>
                </a:cxn>
                <a:cxn ang="0">
                  <a:pos x="78" y="439"/>
                </a:cxn>
                <a:cxn ang="0">
                  <a:pos x="35" y="388"/>
                </a:cxn>
                <a:cxn ang="0">
                  <a:pos x="8" y="330"/>
                </a:cxn>
                <a:cxn ang="0">
                  <a:pos x="0" y="264"/>
                </a:cxn>
                <a:cxn ang="0">
                  <a:pos x="8" y="194"/>
                </a:cxn>
                <a:cxn ang="0">
                  <a:pos x="35" y="132"/>
                </a:cxn>
                <a:cxn ang="0">
                  <a:pos x="78" y="78"/>
                </a:cxn>
                <a:cxn ang="0">
                  <a:pos x="132" y="39"/>
                </a:cxn>
                <a:cxn ang="0">
                  <a:pos x="198" y="8"/>
                </a:cxn>
                <a:cxn ang="0">
                  <a:pos x="276" y="0"/>
                </a:cxn>
              </a:cxnLst>
              <a:rect l="0" t="0" r="r" b="b"/>
              <a:pathLst>
                <a:path w="552" h="513">
                  <a:moveTo>
                    <a:pt x="276" y="31"/>
                  </a:moveTo>
                  <a:lnTo>
                    <a:pt x="222" y="39"/>
                  </a:lnTo>
                  <a:lnTo>
                    <a:pt x="175" y="62"/>
                  </a:lnTo>
                  <a:lnTo>
                    <a:pt x="140" y="90"/>
                  </a:lnTo>
                  <a:lnTo>
                    <a:pt x="117" y="128"/>
                  </a:lnTo>
                  <a:lnTo>
                    <a:pt x="105" y="171"/>
                  </a:lnTo>
                  <a:lnTo>
                    <a:pt x="101" y="214"/>
                  </a:lnTo>
                  <a:lnTo>
                    <a:pt x="101" y="253"/>
                  </a:lnTo>
                  <a:lnTo>
                    <a:pt x="105" y="307"/>
                  </a:lnTo>
                  <a:lnTo>
                    <a:pt x="113" y="361"/>
                  </a:lnTo>
                  <a:lnTo>
                    <a:pt x="136" y="412"/>
                  </a:lnTo>
                  <a:lnTo>
                    <a:pt x="167" y="443"/>
                  </a:lnTo>
                  <a:lnTo>
                    <a:pt x="202" y="466"/>
                  </a:lnTo>
                  <a:lnTo>
                    <a:pt x="241" y="474"/>
                  </a:lnTo>
                  <a:lnTo>
                    <a:pt x="276" y="478"/>
                  </a:lnTo>
                  <a:lnTo>
                    <a:pt x="327" y="470"/>
                  </a:lnTo>
                  <a:lnTo>
                    <a:pt x="377" y="451"/>
                  </a:lnTo>
                  <a:lnTo>
                    <a:pt x="412" y="412"/>
                  </a:lnTo>
                  <a:lnTo>
                    <a:pt x="436" y="365"/>
                  </a:lnTo>
                  <a:lnTo>
                    <a:pt x="447" y="311"/>
                  </a:lnTo>
                  <a:lnTo>
                    <a:pt x="447" y="253"/>
                  </a:lnTo>
                  <a:lnTo>
                    <a:pt x="447" y="198"/>
                  </a:lnTo>
                  <a:lnTo>
                    <a:pt x="436" y="148"/>
                  </a:lnTo>
                  <a:lnTo>
                    <a:pt x="412" y="97"/>
                  </a:lnTo>
                  <a:lnTo>
                    <a:pt x="389" y="74"/>
                  </a:lnTo>
                  <a:lnTo>
                    <a:pt x="358" y="55"/>
                  </a:lnTo>
                  <a:lnTo>
                    <a:pt x="323" y="39"/>
                  </a:lnTo>
                  <a:lnTo>
                    <a:pt x="276" y="31"/>
                  </a:lnTo>
                  <a:close/>
                  <a:moveTo>
                    <a:pt x="276" y="0"/>
                  </a:moveTo>
                  <a:lnTo>
                    <a:pt x="350" y="8"/>
                  </a:lnTo>
                  <a:lnTo>
                    <a:pt x="416" y="39"/>
                  </a:lnTo>
                  <a:lnTo>
                    <a:pt x="471" y="78"/>
                  </a:lnTo>
                  <a:lnTo>
                    <a:pt x="514" y="132"/>
                  </a:lnTo>
                  <a:lnTo>
                    <a:pt x="541" y="194"/>
                  </a:lnTo>
                  <a:lnTo>
                    <a:pt x="552" y="264"/>
                  </a:lnTo>
                  <a:lnTo>
                    <a:pt x="541" y="330"/>
                  </a:lnTo>
                  <a:lnTo>
                    <a:pt x="514" y="388"/>
                  </a:lnTo>
                  <a:lnTo>
                    <a:pt x="471" y="439"/>
                  </a:lnTo>
                  <a:lnTo>
                    <a:pt x="412" y="478"/>
                  </a:lnTo>
                  <a:lnTo>
                    <a:pt x="350" y="505"/>
                  </a:lnTo>
                  <a:lnTo>
                    <a:pt x="276" y="513"/>
                  </a:lnTo>
                  <a:lnTo>
                    <a:pt x="202" y="505"/>
                  </a:lnTo>
                  <a:lnTo>
                    <a:pt x="136" y="478"/>
                  </a:lnTo>
                  <a:lnTo>
                    <a:pt x="78" y="439"/>
                  </a:lnTo>
                  <a:lnTo>
                    <a:pt x="35" y="388"/>
                  </a:lnTo>
                  <a:lnTo>
                    <a:pt x="8" y="330"/>
                  </a:lnTo>
                  <a:lnTo>
                    <a:pt x="0" y="264"/>
                  </a:lnTo>
                  <a:lnTo>
                    <a:pt x="8" y="194"/>
                  </a:lnTo>
                  <a:lnTo>
                    <a:pt x="35" y="132"/>
                  </a:lnTo>
                  <a:lnTo>
                    <a:pt x="78" y="78"/>
                  </a:lnTo>
                  <a:lnTo>
                    <a:pt x="132" y="39"/>
                  </a:lnTo>
                  <a:lnTo>
                    <a:pt x="198" y="8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7" name="Freeform 69"/>
            <p:cNvSpPr>
              <a:spLocks noEditPoints="1"/>
            </p:cNvSpPr>
            <p:nvPr/>
          </p:nvSpPr>
          <p:spPr bwMode="auto">
            <a:xfrm>
              <a:off x="10751" y="4444"/>
              <a:ext cx="257" cy="784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1" y="691"/>
                </a:cxn>
                <a:cxn ang="0">
                  <a:pos x="175" y="722"/>
                </a:cxn>
                <a:cxn ang="0">
                  <a:pos x="187" y="737"/>
                </a:cxn>
                <a:cxn ang="0">
                  <a:pos x="214" y="741"/>
                </a:cxn>
                <a:cxn ang="0">
                  <a:pos x="257" y="741"/>
                </a:cxn>
                <a:cxn ang="0">
                  <a:pos x="257" y="784"/>
                </a:cxn>
                <a:cxn ang="0">
                  <a:pos x="128" y="776"/>
                </a:cxn>
                <a:cxn ang="0">
                  <a:pos x="89" y="776"/>
                </a:cxn>
                <a:cxn ang="0">
                  <a:pos x="50" y="780"/>
                </a:cxn>
                <a:cxn ang="0">
                  <a:pos x="15" y="780"/>
                </a:cxn>
                <a:cxn ang="0">
                  <a:pos x="0" y="784"/>
                </a:cxn>
                <a:cxn ang="0">
                  <a:pos x="0" y="741"/>
                </a:cxn>
                <a:cxn ang="0">
                  <a:pos x="46" y="741"/>
                </a:cxn>
                <a:cxn ang="0">
                  <a:pos x="74" y="737"/>
                </a:cxn>
                <a:cxn ang="0">
                  <a:pos x="85" y="722"/>
                </a:cxn>
                <a:cxn ang="0">
                  <a:pos x="85" y="691"/>
                </a:cxn>
                <a:cxn ang="0">
                  <a:pos x="85" y="116"/>
                </a:cxn>
                <a:cxn ang="0">
                  <a:pos x="85" y="85"/>
                </a:cxn>
                <a:cxn ang="0">
                  <a:pos x="74" y="66"/>
                </a:cxn>
                <a:cxn ang="0">
                  <a:pos x="46" y="58"/>
                </a:cxn>
                <a:cxn ang="0">
                  <a:pos x="0" y="54"/>
                </a:cxn>
                <a:cxn ang="0">
                  <a:pos x="0" y="15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</a:cxnLst>
              <a:rect l="0" t="0" r="r" b="b"/>
              <a:pathLst>
                <a:path w="257" h="784">
                  <a:moveTo>
                    <a:pt x="171" y="0"/>
                  </a:moveTo>
                  <a:lnTo>
                    <a:pt x="171" y="691"/>
                  </a:lnTo>
                  <a:lnTo>
                    <a:pt x="175" y="722"/>
                  </a:lnTo>
                  <a:lnTo>
                    <a:pt x="187" y="737"/>
                  </a:lnTo>
                  <a:lnTo>
                    <a:pt x="214" y="741"/>
                  </a:lnTo>
                  <a:lnTo>
                    <a:pt x="257" y="741"/>
                  </a:lnTo>
                  <a:lnTo>
                    <a:pt x="257" y="784"/>
                  </a:lnTo>
                  <a:lnTo>
                    <a:pt x="128" y="776"/>
                  </a:lnTo>
                  <a:lnTo>
                    <a:pt x="89" y="776"/>
                  </a:lnTo>
                  <a:lnTo>
                    <a:pt x="50" y="780"/>
                  </a:lnTo>
                  <a:lnTo>
                    <a:pt x="15" y="780"/>
                  </a:lnTo>
                  <a:lnTo>
                    <a:pt x="0" y="784"/>
                  </a:lnTo>
                  <a:lnTo>
                    <a:pt x="0" y="741"/>
                  </a:lnTo>
                  <a:lnTo>
                    <a:pt x="46" y="741"/>
                  </a:lnTo>
                  <a:lnTo>
                    <a:pt x="74" y="737"/>
                  </a:lnTo>
                  <a:lnTo>
                    <a:pt x="85" y="722"/>
                  </a:lnTo>
                  <a:lnTo>
                    <a:pt x="85" y="691"/>
                  </a:lnTo>
                  <a:lnTo>
                    <a:pt x="85" y="116"/>
                  </a:lnTo>
                  <a:lnTo>
                    <a:pt x="85" y="85"/>
                  </a:lnTo>
                  <a:lnTo>
                    <a:pt x="74" y="66"/>
                  </a:lnTo>
                  <a:lnTo>
                    <a:pt x="46" y="58"/>
                  </a:lnTo>
                  <a:lnTo>
                    <a:pt x="0" y="54"/>
                  </a:lnTo>
                  <a:lnTo>
                    <a:pt x="0" y="15"/>
                  </a:lnTo>
                  <a:lnTo>
                    <a:pt x="171" y="0"/>
                  </a:lnTo>
                  <a:close/>
                  <a:moveTo>
                    <a:pt x="171" y="0"/>
                  </a:move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Freeform 70"/>
            <p:cNvSpPr>
              <a:spLocks/>
            </p:cNvSpPr>
            <p:nvPr/>
          </p:nvSpPr>
          <p:spPr bwMode="auto">
            <a:xfrm>
              <a:off x="11187" y="4382"/>
              <a:ext cx="291" cy="1125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68" y="0"/>
                </a:cxn>
                <a:cxn ang="0">
                  <a:pos x="276" y="0"/>
                </a:cxn>
                <a:cxn ang="0">
                  <a:pos x="284" y="4"/>
                </a:cxn>
                <a:cxn ang="0">
                  <a:pos x="287" y="4"/>
                </a:cxn>
                <a:cxn ang="0">
                  <a:pos x="291" y="7"/>
                </a:cxn>
                <a:cxn ang="0">
                  <a:pos x="291" y="15"/>
                </a:cxn>
                <a:cxn ang="0">
                  <a:pos x="291" y="19"/>
                </a:cxn>
                <a:cxn ang="0">
                  <a:pos x="287" y="23"/>
                </a:cxn>
                <a:cxn ang="0">
                  <a:pos x="284" y="27"/>
                </a:cxn>
                <a:cxn ang="0">
                  <a:pos x="249" y="62"/>
                </a:cxn>
                <a:cxn ang="0">
                  <a:pos x="214" y="105"/>
                </a:cxn>
                <a:cxn ang="0">
                  <a:pos x="179" y="155"/>
                </a:cxn>
                <a:cxn ang="0">
                  <a:pos x="144" y="213"/>
                </a:cxn>
                <a:cxn ang="0">
                  <a:pos x="116" y="283"/>
                </a:cxn>
                <a:cxn ang="0">
                  <a:pos x="93" y="365"/>
                </a:cxn>
                <a:cxn ang="0">
                  <a:pos x="77" y="458"/>
                </a:cxn>
                <a:cxn ang="0">
                  <a:pos x="73" y="563"/>
                </a:cxn>
                <a:cxn ang="0">
                  <a:pos x="77" y="663"/>
                </a:cxn>
                <a:cxn ang="0">
                  <a:pos x="93" y="760"/>
                </a:cxn>
                <a:cxn ang="0">
                  <a:pos x="120" y="854"/>
                </a:cxn>
                <a:cxn ang="0">
                  <a:pos x="159" y="943"/>
                </a:cxn>
                <a:cxn ang="0">
                  <a:pos x="214" y="1021"/>
                </a:cxn>
                <a:cxn ang="0">
                  <a:pos x="280" y="1094"/>
                </a:cxn>
                <a:cxn ang="0">
                  <a:pos x="287" y="1098"/>
                </a:cxn>
                <a:cxn ang="0">
                  <a:pos x="291" y="1102"/>
                </a:cxn>
                <a:cxn ang="0">
                  <a:pos x="291" y="1106"/>
                </a:cxn>
                <a:cxn ang="0">
                  <a:pos x="291" y="1110"/>
                </a:cxn>
                <a:cxn ang="0">
                  <a:pos x="291" y="1118"/>
                </a:cxn>
                <a:cxn ang="0">
                  <a:pos x="287" y="1121"/>
                </a:cxn>
                <a:cxn ang="0">
                  <a:pos x="284" y="1125"/>
                </a:cxn>
                <a:cxn ang="0">
                  <a:pos x="276" y="1125"/>
                </a:cxn>
                <a:cxn ang="0">
                  <a:pos x="268" y="1125"/>
                </a:cxn>
                <a:cxn ang="0">
                  <a:pos x="194" y="1063"/>
                </a:cxn>
                <a:cxn ang="0">
                  <a:pos x="132" y="993"/>
                </a:cxn>
                <a:cxn ang="0">
                  <a:pos x="85" y="920"/>
                </a:cxn>
                <a:cxn ang="0">
                  <a:pos x="50" y="842"/>
                </a:cxn>
                <a:cxn ang="0">
                  <a:pos x="27" y="768"/>
                </a:cxn>
                <a:cxn ang="0">
                  <a:pos x="11" y="694"/>
                </a:cxn>
                <a:cxn ang="0">
                  <a:pos x="0" y="625"/>
                </a:cxn>
                <a:cxn ang="0">
                  <a:pos x="0" y="563"/>
                </a:cxn>
                <a:cxn ang="0">
                  <a:pos x="3" y="485"/>
                </a:cxn>
                <a:cxn ang="0">
                  <a:pos x="15" y="399"/>
                </a:cxn>
                <a:cxn ang="0">
                  <a:pos x="38" y="314"/>
                </a:cxn>
                <a:cxn ang="0">
                  <a:pos x="73" y="229"/>
                </a:cxn>
                <a:cxn ang="0">
                  <a:pos x="120" y="147"/>
                </a:cxn>
                <a:cxn ang="0">
                  <a:pos x="186" y="70"/>
                </a:cxn>
                <a:cxn ang="0">
                  <a:pos x="268" y="0"/>
                </a:cxn>
              </a:cxnLst>
              <a:rect l="0" t="0" r="r" b="b"/>
              <a:pathLst>
                <a:path w="291" h="1125">
                  <a:moveTo>
                    <a:pt x="268" y="0"/>
                  </a:moveTo>
                  <a:lnTo>
                    <a:pt x="268" y="0"/>
                  </a:lnTo>
                  <a:lnTo>
                    <a:pt x="276" y="0"/>
                  </a:lnTo>
                  <a:lnTo>
                    <a:pt x="284" y="4"/>
                  </a:lnTo>
                  <a:lnTo>
                    <a:pt x="287" y="4"/>
                  </a:lnTo>
                  <a:lnTo>
                    <a:pt x="291" y="7"/>
                  </a:lnTo>
                  <a:lnTo>
                    <a:pt x="291" y="15"/>
                  </a:lnTo>
                  <a:lnTo>
                    <a:pt x="291" y="19"/>
                  </a:lnTo>
                  <a:lnTo>
                    <a:pt x="287" y="23"/>
                  </a:lnTo>
                  <a:lnTo>
                    <a:pt x="284" y="27"/>
                  </a:lnTo>
                  <a:lnTo>
                    <a:pt x="249" y="62"/>
                  </a:lnTo>
                  <a:lnTo>
                    <a:pt x="214" y="105"/>
                  </a:lnTo>
                  <a:lnTo>
                    <a:pt x="179" y="155"/>
                  </a:lnTo>
                  <a:lnTo>
                    <a:pt x="144" y="213"/>
                  </a:lnTo>
                  <a:lnTo>
                    <a:pt x="116" y="283"/>
                  </a:lnTo>
                  <a:lnTo>
                    <a:pt x="93" y="365"/>
                  </a:lnTo>
                  <a:lnTo>
                    <a:pt x="77" y="458"/>
                  </a:lnTo>
                  <a:lnTo>
                    <a:pt x="73" y="563"/>
                  </a:lnTo>
                  <a:lnTo>
                    <a:pt x="77" y="663"/>
                  </a:lnTo>
                  <a:lnTo>
                    <a:pt x="93" y="760"/>
                  </a:lnTo>
                  <a:lnTo>
                    <a:pt x="120" y="854"/>
                  </a:lnTo>
                  <a:lnTo>
                    <a:pt x="159" y="943"/>
                  </a:lnTo>
                  <a:lnTo>
                    <a:pt x="214" y="1021"/>
                  </a:lnTo>
                  <a:lnTo>
                    <a:pt x="280" y="1094"/>
                  </a:lnTo>
                  <a:lnTo>
                    <a:pt x="287" y="1098"/>
                  </a:lnTo>
                  <a:lnTo>
                    <a:pt x="291" y="1102"/>
                  </a:lnTo>
                  <a:lnTo>
                    <a:pt x="291" y="1106"/>
                  </a:lnTo>
                  <a:lnTo>
                    <a:pt x="291" y="1110"/>
                  </a:lnTo>
                  <a:lnTo>
                    <a:pt x="291" y="1118"/>
                  </a:lnTo>
                  <a:lnTo>
                    <a:pt x="287" y="1121"/>
                  </a:lnTo>
                  <a:lnTo>
                    <a:pt x="284" y="1125"/>
                  </a:lnTo>
                  <a:lnTo>
                    <a:pt x="276" y="1125"/>
                  </a:lnTo>
                  <a:lnTo>
                    <a:pt x="268" y="1125"/>
                  </a:lnTo>
                  <a:lnTo>
                    <a:pt x="194" y="1063"/>
                  </a:lnTo>
                  <a:lnTo>
                    <a:pt x="132" y="993"/>
                  </a:lnTo>
                  <a:lnTo>
                    <a:pt x="85" y="920"/>
                  </a:lnTo>
                  <a:lnTo>
                    <a:pt x="50" y="842"/>
                  </a:lnTo>
                  <a:lnTo>
                    <a:pt x="27" y="768"/>
                  </a:lnTo>
                  <a:lnTo>
                    <a:pt x="11" y="694"/>
                  </a:lnTo>
                  <a:lnTo>
                    <a:pt x="0" y="625"/>
                  </a:lnTo>
                  <a:lnTo>
                    <a:pt x="0" y="563"/>
                  </a:lnTo>
                  <a:lnTo>
                    <a:pt x="3" y="485"/>
                  </a:lnTo>
                  <a:lnTo>
                    <a:pt x="15" y="399"/>
                  </a:lnTo>
                  <a:lnTo>
                    <a:pt x="38" y="314"/>
                  </a:lnTo>
                  <a:lnTo>
                    <a:pt x="73" y="229"/>
                  </a:lnTo>
                  <a:lnTo>
                    <a:pt x="120" y="147"/>
                  </a:lnTo>
                  <a:lnTo>
                    <a:pt x="186" y="7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9" name="Freeform 71"/>
            <p:cNvSpPr>
              <a:spLocks/>
            </p:cNvSpPr>
            <p:nvPr/>
          </p:nvSpPr>
          <p:spPr bwMode="auto">
            <a:xfrm>
              <a:off x="11615" y="4436"/>
              <a:ext cx="774" cy="811"/>
            </a:xfrm>
            <a:custGeom>
              <a:avLst/>
              <a:gdLst/>
              <a:ahLst/>
              <a:cxnLst>
                <a:cxn ang="0">
                  <a:pos x="645" y="8"/>
                </a:cxn>
                <a:cxn ang="0">
                  <a:pos x="700" y="51"/>
                </a:cxn>
                <a:cxn ang="0">
                  <a:pos x="715" y="109"/>
                </a:cxn>
                <a:cxn ang="0">
                  <a:pos x="700" y="167"/>
                </a:cxn>
                <a:cxn ang="0">
                  <a:pos x="649" y="198"/>
                </a:cxn>
                <a:cxn ang="0">
                  <a:pos x="607" y="214"/>
                </a:cxn>
                <a:cxn ang="0">
                  <a:pos x="595" y="210"/>
                </a:cxn>
                <a:cxn ang="0">
                  <a:pos x="595" y="198"/>
                </a:cxn>
                <a:cxn ang="0">
                  <a:pos x="599" y="182"/>
                </a:cxn>
                <a:cxn ang="0">
                  <a:pos x="591" y="132"/>
                </a:cxn>
                <a:cxn ang="0">
                  <a:pos x="544" y="78"/>
                </a:cxn>
                <a:cxn ang="0">
                  <a:pos x="494" y="74"/>
                </a:cxn>
                <a:cxn ang="0">
                  <a:pos x="463" y="82"/>
                </a:cxn>
                <a:cxn ang="0">
                  <a:pos x="408" y="144"/>
                </a:cxn>
                <a:cxn ang="0">
                  <a:pos x="338" y="272"/>
                </a:cxn>
                <a:cxn ang="0">
                  <a:pos x="291" y="408"/>
                </a:cxn>
                <a:cxn ang="0">
                  <a:pos x="260" y="524"/>
                </a:cxn>
                <a:cxn ang="0">
                  <a:pos x="182" y="679"/>
                </a:cxn>
                <a:cxn ang="0">
                  <a:pos x="202" y="679"/>
                </a:cxn>
                <a:cxn ang="0">
                  <a:pos x="322" y="687"/>
                </a:cxn>
                <a:cxn ang="0">
                  <a:pos x="455" y="718"/>
                </a:cxn>
                <a:cxn ang="0">
                  <a:pos x="556" y="734"/>
                </a:cxn>
                <a:cxn ang="0">
                  <a:pos x="614" y="738"/>
                </a:cxn>
                <a:cxn ang="0">
                  <a:pos x="630" y="734"/>
                </a:cxn>
                <a:cxn ang="0">
                  <a:pos x="645" y="722"/>
                </a:cxn>
                <a:cxn ang="0">
                  <a:pos x="657" y="691"/>
                </a:cxn>
                <a:cxn ang="0">
                  <a:pos x="708" y="640"/>
                </a:cxn>
                <a:cxn ang="0">
                  <a:pos x="762" y="621"/>
                </a:cxn>
                <a:cxn ang="0">
                  <a:pos x="774" y="625"/>
                </a:cxn>
                <a:cxn ang="0">
                  <a:pos x="774" y="640"/>
                </a:cxn>
                <a:cxn ang="0">
                  <a:pos x="735" y="703"/>
                </a:cxn>
                <a:cxn ang="0">
                  <a:pos x="653" y="769"/>
                </a:cxn>
                <a:cxn ang="0">
                  <a:pos x="564" y="807"/>
                </a:cxn>
                <a:cxn ang="0">
                  <a:pos x="412" y="804"/>
                </a:cxn>
                <a:cxn ang="0">
                  <a:pos x="256" y="769"/>
                </a:cxn>
                <a:cxn ang="0">
                  <a:pos x="159" y="753"/>
                </a:cxn>
                <a:cxn ang="0">
                  <a:pos x="81" y="784"/>
                </a:cxn>
                <a:cxn ang="0">
                  <a:pos x="23" y="811"/>
                </a:cxn>
                <a:cxn ang="0">
                  <a:pos x="7" y="811"/>
                </a:cxn>
                <a:cxn ang="0">
                  <a:pos x="0" y="811"/>
                </a:cxn>
                <a:cxn ang="0">
                  <a:pos x="0" y="800"/>
                </a:cxn>
                <a:cxn ang="0">
                  <a:pos x="11" y="780"/>
                </a:cxn>
                <a:cxn ang="0">
                  <a:pos x="31" y="765"/>
                </a:cxn>
                <a:cxn ang="0">
                  <a:pos x="46" y="749"/>
                </a:cxn>
                <a:cxn ang="0">
                  <a:pos x="62" y="734"/>
                </a:cxn>
                <a:cxn ang="0">
                  <a:pos x="108" y="664"/>
                </a:cxn>
                <a:cxn ang="0">
                  <a:pos x="155" y="543"/>
                </a:cxn>
                <a:cxn ang="0">
                  <a:pos x="202" y="380"/>
                </a:cxn>
                <a:cxn ang="0">
                  <a:pos x="280" y="210"/>
                </a:cxn>
                <a:cxn ang="0">
                  <a:pos x="393" y="82"/>
                </a:cxn>
                <a:cxn ang="0">
                  <a:pos x="529" y="12"/>
                </a:cxn>
              </a:cxnLst>
              <a:rect l="0" t="0" r="r" b="b"/>
              <a:pathLst>
                <a:path w="774" h="811">
                  <a:moveTo>
                    <a:pt x="603" y="0"/>
                  </a:moveTo>
                  <a:lnTo>
                    <a:pt x="645" y="8"/>
                  </a:lnTo>
                  <a:lnTo>
                    <a:pt x="677" y="23"/>
                  </a:lnTo>
                  <a:lnTo>
                    <a:pt x="700" y="51"/>
                  </a:lnTo>
                  <a:lnTo>
                    <a:pt x="712" y="78"/>
                  </a:lnTo>
                  <a:lnTo>
                    <a:pt x="715" y="109"/>
                  </a:lnTo>
                  <a:lnTo>
                    <a:pt x="712" y="144"/>
                  </a:lnTo>
                  <a:lnTo>
                    <a:pt x="700" y="167"/>
                  </a:lnTo>
                  <a:lnTo>
                    <a:pt x="677" y="182"/>
                  </a:lnTo>
                  <a:lnTo>
                    <a:pt x="649" y="198"/>
                  </a:lnTo>
                  <a:lnTo>
                    <a:pt x="622" y="210"/>
                  </a:lnTo>
                  <a:lnTo>
                    <a:pt x="607" y="214"/>
                  </a:lnTo>
                  <a:lnTo>
                    <a:pt x="599" y="210"/>
                  </a:lnTo>
                  <a:lnTo>
                    <a:pt x="595" y="210"/>
                  </a:lnTo>
                  <a:lnTo>
                    <a:pt x="595" y="202"/>
                  </a:lnTo>
                  <a:lnTo>
                    <a:pt x="595" y="198"/>
                  </a:lnTo>
                  <a:lnTo>
                    <a:pt x="595" y="190"/>
                  </a:lnTo>
                  <a:lnTo>
                    <a:pt x="599" y="182"/>
                  </a:lnTo>
                  <a:lnTo>
                    <a:pt x="599" y="171"/>
                  </a:lnTo>
                  <a:lnTo>
                    <a:pt x="591" y="132"/>
                  </a:lnTo>
                  <a:lnTo>
                    <a:pt x="575" y="101"/>
                  </a:lnTo>
                  <a:lnTo>
                    <a:pt x="544" y="78"/>
                  </a:lnTo>
                  <a:lnTo>
                    <a:pt x="509" y="74"/>
                  </a:lnTo>
                  <a:lnTo>
                    <a:pt x="494" y="74"/>
                  </a:lnTo>
                  <a:lnTo>
                    <a:pt x="478" y="78"/>
                  </a:lnTo>
                  <a:lnTo>
                    <a:pt x="463" y="82"/>
                  </a:lnTo>
                  <a:lnTo>
                    <a:pt x="451" y="93"/>
                  </a:lnTo>
                  <a:lnTo>
                    <a:pt x="408" y="144"/>
                  </a:lnTo>
                  <a:lnTo>
                    <a:pt x="369" y="202"/>
                  </a:lnTo>
                  <a:lnTo>
                    <a:pt x="338" y="272"/>
                  </a:lnTo>
                  <a:lnTo>
                    <a:pt x="315" y="342"/>
                  </a:lnTo>
                  <a:lnTo>
                    <a:pt x="291" y="408"/>
                  </a:lnTo>
                  <a:lnTo>
                    <a:pt x="276" y="466"/>
                  </a:lnTo>
                  <a:lnTo>
                    <a:pt x="260" y="524"/>
                  </a:lnTo>
                  <a:lnTo>
                    <a:pt x="229" y="598"/>
                  </a:lnTo>
                  <a:lnTo>
                    <a:pt x="182" y="679"/>
                  </a:lnTo>
                  <a:lnTo>
                    <a:pt x="182" y="679"/>
                  </a:lnTo>
                  <a:lnTo>
                    <a:pt x="202" y="679"/>
                  </a:lnTo>
                  <a:lnTo>
                    <a:pt x="225" y="679"/>
                  </a:lnTo>
                  <a:lnTo>
                    <a:pt x="322" y="687"/>
                  </a:lnTo>
                  <a:lnTo>
                    <a:pt x="424" y="710"/>
                  </a:lnTo>
                  <a:lnTo>
                    <a:pt x="455" y="718"/>
                  </a:lnTo>
                  <a:lnTo>
                    <a:pt x="501" y="726"/>
                  </a:lnTo>
                  <a:lnTo>
                    <a:pt x="556" y="734"/>
                  </a:lnTo>
                  <a:lnTo>
                    <a:pt x="603" y="738"/>
                  </a:lnTo>
                  <a:lnTo>
                    <a:pt x="614" y="738"/>
                  </a:lnTo>
                  <a:lnTo>
                    <a:pt x="622" y="738"/>
                  </a:lnTo>
                  <a:lnTo>
                    <a:pt x="630" y="734"/>
                  </a:lnTo>
                  <a:lnTo>
                    <a:pt x="638" y="730"/>
                  </a:lnTo>
                  <a:lnTo>
                    <a:pt x="645" y="722"/>
                  </a:lnTo>
                  <a:lnTo>
                    <a:pt x="653" y="706"/>
                  </a:lnTo>
                  <a:lnTo>
                    <a:pt x="657" y="691"/>
                  </a:lnTo>
                  <a:lnTo>
                    <a:pt x="677" y="660"/>
                  </a:lnTo>
                  <a:lnTo>
                    <a:pt x="708" y="640"/>
                  </a:lnTo>
                  <a:lnTo>
                    <a:pt x="743" y="629"/>
                  </a:lnTo>
                  <a:lnTo>
                    <a:pt x="762" y="621"/>
                  </a:lnTo>
                  <a:lnTo>
                    <a:pt x="770" y="625"/>
                  </a:lnTo>
                  <a:lnTo>
                    <a:pt x="774" y="625"/>
                  </a:lnTo>
                  <a:lnTo>
                    <a:pt x="774" y="633"/>
                  </a:lnTo>
                  <a:lnTo>
                    <a:pt x="774" y="640"/>
                  </a:lnTo>
                  <a:lnTo>
                    <a:pt x="762" y="668"/>
                  </a:lnTo>
                  <a:lnTo>
                    <a:pt x="735" y="703"/>
                  </a:lnTo>
                  <a:lnTo>
                    <a:pt x="688" y="749"/>
                  </a:lnTo>
                  <a:lnTo>
                    <a:pt x="653" y="769"/>
                  </a:lnTo>
                  <a:lnTo>
                    <a:pt x="614" y="792"/>
                  </a:lnTo>
                  <a:lnTo>
                    <a:pt x="564" y="807"/>
                  </a:lnTo>
                  <a:lnTo>
                    <a:pt x="509" y="811"/>
                  </a:lnTo>
                  <a:lnTo>
                    <a:pt x="412" y="804"/>
                  </a:lnTo>
                  <a:lnTo>
                    <a:pt x="319" y="784"/>
                  </a:lnTo>
                  <a:lnTo>
                    <a:pt x="256" y="769"/>
                  </a:lnTo>
                  <a:lnTo>
                    <a:pt x="206" y="757"/>
                  </a:lnTo>
                  <a:lnTo>
                    <a:pt x="159" y="753"/>
                  </a:lnTo>
                  <a:lnTo>
                    <a:pt x="120" y="749"/>
                  </a:lnTo>
                  <a:lnTo>
                    <a:pt x="81" y="784"/>
                  </a:lnTo>
                  <a:lnTo>
                    <a:pt x="46" y="804"/>
                  </a:lnTo>
                  <a:lnTo>
                    <a:pt x="23" y="811"/>
                  </a:lnTo>
                  <a:lnTo>
                    <a:pt x="11" y="811"/>
                  </a:lnTo>
                  <a:lnTo>
                    <a:pt x="7" y="811"/>
                  </a:lnTo>
                  <a:lnTo>
                    <a:pt x="3" y="811"/>
                  </a:lnTo>
                  <a:lnTo>
                    <a:pt x="0" y="811"/>
                  </a:lnTo>
                  <a:lnTo>
                    <a:pt x="0" y="804"/>
                  </a:lnTo>
                  <a:lnTo>
                    <a:pt x="0" y="800"/>
                  </a:lnTo>
                  <a:lnTo>
                    <a:pt x="7" y="792"/>
                  </a:lnTo>
                  <a:lnTo>
                    <a:pt x="11" y="780"/>
                  </a:lnTo>
                  <a:lnTo>
                    <a:pt x="23" y="772"/>
                  </a:lnTo>
                  <a:lnTo>
                    <a:pt x="31" y="765"/>
                  </a:lnTo>
                  <a:lnTo>
                    <a:pt x="38" y="757"/>
                  </a:lnTo>
                  <a:lnTo>
                    <a:pt x="46" y="749"/>
                  </a:lnTo>
                  <a:lnTo>
                    <a:pt x="50" y="745"/>
                  </a:lnTo>
                  <a:lnTo>
                    <a:pt x="62" y="734"/>
                  </a:lnTo>
                  <a:lnTo>
                    <a:pt x="81" y="706"/>
                  </a:lnTo>
                  <a:lnTo>
                    <a:pt x="108" y="664"/>
                  </a:lnTo>
                  <a:lnTo>
                    <a:pt x="132" y="609"/>
                  </a:lnTo>
                  <a:lnTo>
                    <a:pt x="155" y="543"/>
                  </a:lnTo>
                  <a:lnTo>
                    <a:pt x="175" y="466"/>
                  </a:lnTo>
                  <a:lnTo>
                    <a:pt x="202" y="380"/>
                  </a:lnTo>
                  <a:lnTo>
                    <a:pt x="237" y="291"/>
                  </a:lnTo>
                  <a:lnTo>
                    <a:pt x="280" y="210"/>
                  </a:lnTo>
                  <a:lnTo>
                    <a:pt x="338" y="132"/>
                  </a:lnTo>
                  <a:lnTo>
                    <a:pt x="393" y="82"/>
                  </a:lnTo>
                  <a:lnTo>
                    <a:pt x="455" y="39"/>
                  </a:lnTo>
                  <a:lnTo>
                    <a:pt x="529" y="12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0" name="Freeform 72"/>
            <p:cNvSpPr>
              <a:spLocks/>
            </p:cNvSpPr>
            <p:nvPr/>
          </p:nvSpPr>
          <p:spPr bwMode="auto">
            <a:xfrm>
              <a:off x="12521" y="4382"/>
              <a:ext cx="296" cy="11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7" y="66"/>
                </a:cxn>
                <a:cxn ang="0">
                  <a:pos x="160" y="132"/>
                </a:cxn>
                <a:cxn ang="0">
                  <a:pos x="206" y="205"/>
                </a:cxn>
                <a:cxn ang="0">
                  <a:pos x="241" y="283"/>
                </a:cxn>
                <a:cxn ang="0">
                  <a:pos x="269" y="357"/>
                </a:cxn>
                <a:cxn ang="0">
                  <a:pos x="284" y="431"/>
                </a:cxn>
                <a:cxn ang="0">
                  <a:pos x="292" y="500"/>
                </a:cxn>
                <a:cxn ang="0">
                  <a:pos x="296" y="563"/>
                </a:cxn>
                <a:cxn ang="0">
                  <a:pos x="288" y="660"/>
                </a:cxn>
                <a:cxn ang="0">
                  <a:pos x="272" y="749"/>
                </a:cxn>
                <a:cxn ang="0">
                  <a:pos x="245" y="834"/>
                </a:cxn>
                <a:cxn ang="0">
                  <a:pos x="210" y="908"/>
                </a:cxn>
                <a:cxn ang="0">
                  <a:pos x="171" y="974"/>
                </a:cxn>
                <a:cxn ang="0">
                  <a:pos x="129" y="1028"/>
                </a:cxn>
                <a:cxn ang="0">
                  <a:pos x="90" y="1071"/>
                </a:cxn>
                <a:cxn ang="0">
                  <a:pos x="55" y="1098"/>
                </a:cxn>
                <a:cxn ang="0">
                  <a:pos x="31" y="1118"/>
                </a:cxn>
                <a:cxn ang="0">
                  <a:pos x="16" y="1125"/>
                </a:cxn>
                <a:cxn ang="0">
                  <a:pos x="8" y="1121"/>
                </a:cxn>
                <a:cxn ang="0">
                  <a:pos x="4" y="1121"/>
                </a:cxn>
                <a:cxn ang="0">
                  <a:pos x="0" y="1118"/>
                </a:cxn>
                <a:cxn ang="0">
                  <a:pos x="0" y="1110"/>
                </a:cxn>
                <a:cxn ang="0">
                  <a:pos x="0" y="1110"/>
                </a:cxn>
                <a:cxn ang="0">
                  <a:pos x="0" y="1106"/>
                </a:cxn>
                <a:cxn ang="0">
                  <a:pos x="4" y="1102"/>
                </a:cxn>
                <a:cxn ang="0">
                  <a:pos x="8" y="1098"/>
                </a:cxn>
                <a:cxn ang="0">
                  <a:pos x="12" y="1094"/>
                </a:cxn>
                <a:cxn ang="0">
                  <a:pos x="20" y="1083"/>
                </a:cxn>
                <a:cxn ang="0">
                  <a:pos x="78" y="1024"/>
                </a:cxn>
                <a:cxn ang="0">
                  <a:pos x="125" y="951"/>
                </a:cxn>
                <a:cxn ang="0">
                  <a:pos x="164" y="869"/>
                </a:cxn>
                <a:cxn ang="0">
                  <a:pos x="195" y="776"/>
                </a:cxn>
                <a:cxn ang="0">
                  <a:pos x="210" y="675"/>
                </a:cxn>
                <a:cxn ang="0">
                  <a:pos x="218" y="563"/>
                </a:cxn>
                <a:cxn ang="0">
                  <a:pos x="210" y="446"/>
                </a:cxn>
                <a:cxn ang="0">
                  <a:pos x="195" y="345"/>
                </a:cxn>
                <a:cxn ang="0">
                  <a:pos x="167" y="260"/>
                </a:cxn>
                <a:cxn ang="0">
                  <a:pos x="132" y="186"/>
                </a:cxn>
                <a:cxn ang="0">
                  <a:pos x="94" y="124"/>
                </a:cxn>
                <a:cxn ang="0">
                  <a:pos x="55" y="73"/>
                </a:cxn>
                <a:cxn ang="0">
                  <a:pos x="12" y="31"/>
                </a:cxn>
                <a:cxn ang="0">
                  <a:pos x="4" y="23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4" y="7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96" h="1125">
                  <a:moveTo>
                    <a:pt x="23" y="0"/>
                  </a:moveTo>
                  <a:lnTo>
                    <a:pt x="97" y="66"/>
                  </a:lnTo>
                  <a:lnTo>
                    <a:pt x="160" y="132"/>
                  </a:lnTo>
                  <a:lnTo>
                    <a:pt x="206" y="205"/>
                  </a:lnTo>
                  <a:lnTo>
                    <a:pt x="241" y="283"/>
                  </a:lnTo>
                  <a:lnTo>
                    <a:pt x="269" y="357"/>
                  </a:lnTo>
                  <a:lnTo>
                    <a:pt x="284" y="431"/>
                  </a:lnTo>
                  <a:lnTo>
                    <a:pt x="292" y="500"/>
                  </a:lnTo>
                  <a:lnTo>
                    <a:pt x="296" y="563"/>
                  </a:lnTo>
                  <a:lnTo>
                    <a:pt x="288" y="660"/>
                  </a:lnTo>
                  <a:lnTo>
                    <a:pt x="272" y="749"/>
                  </a:lnTo>
                  <a:lnTo>
                    <a:pt x="245" y="834"/>
                  </a:lnTo>
                  <a:lnTo>
                    <a:pt x="210" y="908"/>
                  </a:lnTo>
                  <a:lnTo>
                    <a:pt x="171" y="974"/>
                  </a:lnTo>
                  <a:lnTo>
                    <a:pt x="129" y="1028"/>
                  </a:lnTo>
                  <a:lnTo>
                    <a:pt x="90" y="1071"/>
                  </a:lnTo>
                  <a:lnTo>
                    <a:pt x="55" y="1098"/>
                  </a:lnTo>
                  <a:lnTo>
                    <a:pt x="31" y="1118"/>
                  </a:lnTo>
                  <a:lnTo>
                    <a:pt x="16" y="1125"/>
                  </a:lnTo>
                  <a:lnTo>
                    <a:pt x="8" y="1121"/>
                  </a:lnTo>
                  <a:lnTo>
                    <a:pt x="4" y="1121"/>
                  </a:lnTo>
                  <a:lnTo>
                    <a:pt x="0" y="1118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0" y="1106"/>
                  </a:lnTo>
                  <a:lnTo>
                    <a:pt x="4" y="1102"/>
                  </a:lnTo>
                  <a:lnTo>
                    <a:pt x="8" y="1098"/>
                  </a:lnTo>
                  <a:lnTo>
                    <a:pt x="12" y="1094"/>
                  </a:lnTo>
                  <a:lnTo>
                    <a:pt x="20" y="1083"/>
                  </a:lnTo>
                  <a:lnTo>
                    <a:pt x="78" y="1024"/>
                  </a:lnTo>
                  <a:lnTo>
                    <a:pt x="125" y="951"/>
                  </a:lnTo>
                  <a:lnTo>
                    <a:pt x="164" y="869"/>
                  </a:lnTo>
                  <a:lnTo>
                    <a:pt x="195" y="776"/>
                  </a:lnTo>
                  <a:lnTo>
                    <a:pt x="210" y="675"/>
                  </a:lnTo>
                  <a:lnTo>
                    <a:pt x="218" y="563"/>
                  </a:lnTo>
                  <a:lnTo>
                    <a:pt x="210" y="446"/>
                  </a:lnTo>
                  <a:lnTo>
                    <a:pt x="195" y="345"/>
                  </a:lnTo>
                  <a:lnTo>
                    <a:pt x="167" y="260"/>
                  </a:lnTo>
                  <a:lnTo>
                    <a:pt x="132" y="186"/>
                  </a:lnTo>
                  <a:lnTo>
                    <a:pt x="94" y="124"/>
                  </a:lnTo>
                  <a:lnTo>
                    <a:pt x="55" y="73"/>
                  </a:lnTo>
                  <a:lnTo>
                    <a:pt x="12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7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381000" y="5562600"/>
            <a:ext cx="3429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Then the grading is by </a:t>
            </a:r>
            <a:endParaRPr lang="en-US" sz="2400" dirty="0"/>
          </a:p>
        </p:txBody>
      </p:sp>
      <p:grpSp>
        <p:nvGrpSpPr>
          <p:cNvPr id="2134" name="Group 8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267200" y="5562600"/>
            <a:ext cx="3336267" cy="571500"/>
            <a:chOff x="2723" y="3744"/>
            <a:chExt cx="9498" cy="1627"/>
          </a:xfrm>
        </p:grpSpPr>
        <p:sp>
          <p:nvSpPr>
            <p:cNvPr id="2136" name="Freeform 88"/>
            <p:cNvSpPr>
              <a:spLocks/>
            </p:cNvSpPr>
            <p:nvPr/>
          </p:nvSpPr>
          <p:spPr bwMode="auto">
            <a:xfrm>
              <a:off x="2723" y="3818"/>
              <a:ext cx="791" cy="1479"/>
            </a:xfrm>
            <a:custGeom>
              <a:avLst/>
              <a:gdLst/>
              <a:ahLst/>
              <a:cxnLst>
                <a:cxn ang="0">
                  <a:pos x="686" y="3"/>
                </a:cxn>
                <a:cxn ang="0">
                  <a:pos x="748" y="30"/>
                </a:cxn>
                <a:cxn ang="0">
                  <a:pos x="785" y="77"/>
                </a:cxn>
                <a:cxn ang="0">
                  <a:pos x="785" y="149"/>
                </a:cxn>
                <a:cxn ang="0">
                  <a:pos x="753" y="193"/>
                </a:cxn>
                <a:cxn ang="0">
                  <a:pos x="704" y="211"/>
                </a:cxn>
                <a:cxn ang="0">
                  <a:pos x="663" y="196"/>
                </a:cxn>
                <a:cxn ang="0">
                  <a:pos x="646" y="155"/>
                </a:cxn>
                <a:cxn ang="0">
                  <a:pos x="652" y="122"/>
                </a:cxn>
                <a:cxn ang="0">
                  <a:pos x="678" y="86"/>
                </a:cxn>
                <a:cxn ang="0">
                  <a:pos x="730" y="65"/>
                </a:cxn>
                <a:cxn ang="0">
                  <a:pos x="684" y="42"/>
                </a:cxn>
                <a:cxn ang="0">
                  <a:pos x="654" y="36"/>
                </a:cxn>
                <a:cxn ang="0">
                  <a:pos x="596" y="62"/>
                </a:cxn>
                <a:cxn ang="0">
                  <a:pos x="573" y="107"/>
                </a:cxn>
                <a:cxn ang="0">
                  <a:pos x="558" y="170"/>
                </a:cxn>
                <a:cxn ang="0">
                  <a:pos x="544" y="238"/>
                </a:cxn>
                <a:cxn ang="0">
                  <a:pos x="509" y="446"/>
                </a:cxn>
                <a:cxn ang="0">
                  <a:pos x="649" y="446"/>
                </a:cxn>
                <a:cxn ang="0">
                  <a:pos x="669" y="446"/>
                </a:cxn>
                <a:cxn ang="0">
                  <a:pos x="681" y="452"/>
                </a:cxn>
                <a:cxn ang="0">
                  <a:pos x="684" y="464"/>
                </a:cxn>
                <a:cxn ang="0">
                  <a:pos x="672" y="494"/>
                </a:cxn>
                <a:cxn ang="0">
                  <a:pos x="634" y="497"/>
                </a:cxn>
                <a:cxn ang="0">
                  <a:pos x="497" y="497"/>
                </a:cxn>
                <a:cxn ang="0">
                  <a:pos x="398" y="1023"/>
                </a:cxn>
                <a:cxn ang="0">
                  <a:pos x="387" y="1089"/>
                </a:cxn>
                <a:cxn ang="0">
                  <a:pos x="364" y="1184"/>
                </a:cxn>
                <a:cxn ang="0">
                  <a:pos x="332" y="1282"/>
                </a:cxn>
                <a:cxn ang="0">
                  <a:pos x="297" y="1357"/>
                </a:cxn>
                <a:cxn ang="0">
                  <a:pos x="244" y="1425"/>
                </a:cxn>
                <a:cxn ang="0">
                  <a:pos x="174" y="1473"/>
                </a:cxn>
                <a:cxn ang="0">
                  <a:pos x="102" y="1476"/>
                </a:cxn>
                <a:cxn ang="0">
                  <a:pos x="41" y="1452"/>
                </a:cxn>
                <a:cxn ang="0">
                  <a:pos x="3" y="1401"/>
                </a:cxn>
                <a:cxn ang="0">
                  <a:pos x="3" y="1333"/>
                </a:cxn>
                <a:cxn ang="0">
                  <a:pos x="38" y="1285"/>
                </a:cxn>
                <a:cxn ang="0">
                  <a:pos x="87" y="1270"/>
                </a:cxn>
                <a:cxn ang="0">
                  <a:pos x="125" y="1285"/>
                </a:cxn>
                <a:cxn ang="0">
                  <a:pos x="142" y="1327"/>
                </a:cxn>
                <a:cxn ang="0">
                  <a:pos x="137" y="1360"/>
                </a:cxn>
                <a:cxn ang="0">
                  <a:pos x="113" y="1395"/>
                </a:cxn>
                <a:cxn ang="0">
                  <a:pos x="55" y="1416"/>
                </a:cxn>
                <a:cxn ang="0">
                  <a:pos x="105" y="1440"/>
                </a:cxn>
                <a:cxn ang="0">
                  <a:pos x="134" y="1443"/>
                </a:cxn>
                <a:cxn ang="0">
                  <a:pos x="186" y="1416"/>
                </a:cxn>
                <a:cxn ang="0">
                  <a:pos x="224" y="1351"/>
                </a:cxn>
                <a:cxn ang="0">
                  <a:pos x="250" y="1253"/>
                </a:cxn>
                <a:cxn ang="0">
                  <a:pos x="270" y="1139"/>
                </a:cxn>
                <a:cxn ang="0">
                  <a:pos x="285" y="497"/>
                </a:cxn>
                <a:cxn ang="0">
                  <a:pos x="262" y="497"/>
                </a:cxn>
                <a:cxn ang="0">
                  <a:pos x="247" y="491"/>
                </a:cxn>
                <a:cxn ang="0">
                  <a:pos x="241" y="476"/>
                </a:cxn>
                <a:cxn ang="0">
                  <a:pos x="253" y="449"/>
                </a:cxn>
                <a:cxn ang="0">
                  <a:pos x="288" y="446"/>
                </a:cxn>
                <a:cxn ang="0">
                  <a:pos x="410" y="378"/>
                </a:cxn>
                <a:cxn ang="0">
                  <a:pos x="430" y="286"/>
                </a:cxn>
                <a:cxn ang="0">
                  <a:pos x="439" y="232"/>
                </a:cxn>
                <a:cxn ang="0">
                  <a:pos x="448" y="202"/>
                </a:cxn>
                <a:cxn ang="0">
                  <a:pos x="474" y="128"/>
                </a:cxn>
                <a:cxn ang="0">
                  <a:pos x="532" y="48"/>
                </a:cxn>
                <a:cxn ang="0">
                  <a:pos x="599" y="12"/>
                </a:cxn>
                <a:cxn ang="0">
                  <a:pos x="654" y="0"/>
                </a:cxn>
              </a:cxnLst>
              <a:rect l="0" t="0" r="r" b="b"/>
              <a:pathLst>
                <a:path w="791" h="1479">
                  <a:moveTo>
                    <a:pt x="654" y="0"/>
                  </a:moveTo>
                  <a:lnTo>
                    <a:pt x="686" y="3"/>
                  </a:lnTo>
                  <a:lnTo>
                    <a:pt x="718" y="12"/>
                  </a:lnTo>
                  <a:lnTo>
                    <a:pt x="748" y="30"/>
                  </a:lnTo>
                  <a:lnTo>
                    <a:pt x="771" y="51"/>
                  </a:lnTo>
                  <a:lnTo>
                    <a:pt x="785" y="77"/>
                  </a:lnTo>
                  <a:lnTo>
                    <a:pt x="791" y="113"/>
                  </a:lnTo>
                  <a:lnTo>
                    <a:pt x="785" y="149"/>
                  </a:lnTo>
                  <a:lnTo>
                    <a:pt x="774" y="176"/>
                  </a:lnTo>
                  <a:lnTo>
                    <a:pt x="753" y="193"/>
                  </a:lnTo>
                  <a:lnTo>
                    <a:pt x="730" y="205"/>
                  </a:lnTo>
                  <a:lnTo>
                    <a:pt x="704" y="211"/>
                  </a:lnTo>
                  <a:lnTo>
                    <a:pt x="684" y="208"/>
                  </a:lnTo>
                  <a:lnTo>
                    <a:pt x="663" y="196"/>
                  </a:lnTo>
                  <a:lnTo>
                    <a:pt x="652" y="178"/>
                  </a:lnTo>
                  <a:lnTo>
                    <a:pt x="646" y="155"/>
                  </a:lnTo>
                  <a:lnTo>
                    <a:pt x="649" y="140"/>
                  </a:lnTo>
                  <a:lnTo>
                    <a:pt x="652" y="122"/>
                  </a:lnTo>
                  <a:lnTo>
                    <a:pt x="663" y="104"/>
                  </a:lnTo>
                  <a:lnTo>
                    <a:pt x="678" y="86"/>
                  </a:lnTo>
                  <a:lnTo>
                    <a:pt x="701" y="71"/>
                  </a:lnTo>
                  <a:lnTo>
                    <a:pt x="730" y="65"/>
                  </a:lnTo>
                  <a:lnTo>
                    <a:pt x="707" y="48"/>
                  </a:lnTo>
                  <a:lnTo>
                    <a:pt x="684" y="42"/>
                  </a:lnTo>
                  <a:lnTo>
                    <a:pt x="666" y="39"/>
                  </a:lnTo>
                  <a:lnTo>
                    <a:pt x="654" y="36"/>
                  </a:lnTo>
                  <a:lnTo>
                    <a:pt x="622" y="45"/>
                  </a:lnTo>
                  <a:lnTo>
                    <a:pt x="596" y="62"/>
                  </a:lnTo>
                  <a:lnTo>
                    <a:pt x="579" y="89"/>
                  </a:lnTo>
                  <a:lnTo>
                    <a:pt x="573" y="107"/>
                  </a:lnTo>
                  <a:lnTo>
                    <a:pt x="564" y="137"/>
                  </a:lnTo>
                  <a:lnTo>
                    <a:pt x="558" y="170"/>
                  </a:lnTo>
                  <a:lnTo>
                    <a:pt x="550" y="205"/>
                  </a:lnTo>
                  <a:lnTo>
                    <a:pt x="544" y="238"/>
                  </a:lnTo>
                  <a:lnTo>
                    <a:pt x="541" y="262"/>
                  </a:lnTo>
                  <a:lnTo>
                    <a:pt x="509" y="446"/>
                  </a:lnTo>
                  <a:lnTo>
                    <a:pt x="640" y="446"/>
                  </a:lnTo>
                  <a:lnTo>
                    <a:pt x="649" y="446"/>
                  </a:lnTo>
                  <a:lnTo>
                    <a:pt x="660" y="446"/>
                  </a:lnTo>
                  <a:lnTo>
                    <a:pt x="669" y="446"/>
                  </a:lnTo>
                  <a:lnTo>
                    <a:pt x="675" y="449"/>
                  </a:lnTo>
                  <a:lnTo>
                    <a:pt x="681" y="452"/>
                  </a:lnTo>
                  <a:lnTo>
                    <a:pt x="684" y="458"/>
                  </a:lnTo>
                  <a:lnTo>
                    <a:pt x="684" y="464"/>
                  </a:lnTo>
                  <a:lnTo>
                    <a:pt x="681" y="482"/>
                  </a:lnTo>
                  <a:lnTo>
                    <a:pt x="672" y="494"/>
                  </a:lnTo>
                  <a:lnTo>
                    <a:pt x="654" y="497"/>
                  </a:lnTo>
                  <a:lnTo>
                    <a:pt x="634" y="497"/>
                  </a:lnTo>
                  <a:lnTo>
                    <a:pt x="497" y="497"/>
                  </a:lnTo>
                  <a:lnTo>
                    <a:pt x="497" y="497"/>
                  </a:lnTo>
                  <a:lnTo>
                    <a:pt x="401" y="1012"/>
                  </a:lnTo>
                  <a:lnTo>
                    <a:pt x="398" y="1023"/>
                  </a:lnTo>
                  <a:lnTo>
                    <a:pt x="396" y="1050"/>
                  </a:lnTo>
                  <a:lnTo>
                    <a:pt x="387" y="1089"/>
                  </a:lnTo>
                  <a:lnTo>
                    <a:pt x="375" y="1134"/>
                  </a:lnTo>
                  <a:lnTo>
                    <a:pt x="364" y="1184"/>
                  </a:lnTo>
                  <a:lnTo>
                    <a:pt x="349" y="1232"/>
                  </a:lnTo>
                  <a:lnTo>
                    <a:pt x="332" y="1282"/>
                  </a:lnTo>
                  <a:lnTo>
                    <a:pt x="314" y="1324"/>
                  </a:lnTo>
                  <a:lnTo>
                    <a:pt x="297" y="1357"/>
                  </a:lnTo>
                  <a:lnTo>
                    <a:pt x="273" y="1389"/>
                  </a:lnTo>
                  <a:lnTo>
                    <a:pt x="244" y="1425"/>
                  </a:lnTo>
                  <a:lnTo>
                    <a:pt x="212" y="1452"/>
                  </a:lnTo>
                  <a:lnTo>
                    <a:pt x="174" y="1473"/>
                  </a:lnTo>
                  <a:lnTo>
                    <a:pt x="134" y="1479"/>
                  </a:lnTo>
                  <a:lnTo>
                    <a:pt x="102" y="1476"/>
                  </a:lnTo>
                  <a:lnTo>
                    <a:pt x="70" y="1467"/>
                  </a:lnTo>
                  <a:lnTo>
                    <a:pt x="41" y="1452"/>
                  </a:lnTo>
                  <a:lnTo>
                    <a:pt x="20" y="1428"/>
                  </a:lnTo>
                  <a:lnTo>
                    <a:pt x="3" y="1401"/>
                  </a:lnTo>
                  <a:lnTo>
                    <a:pt x="0" y="1366"/>
                  </a:lnTo>
                  <a:lnTo>
                    <a:pt x="3" y="1333"/>
                  </a:lnTo>
                  <a:lnTo>
                    <a:pt x="17" y="1306"/>
                  </a:lnTo>
                  <a:lnTo>
                    <a:pt x="38" y="1285"/>
                  </a:lnTo>
                  <a:lnTo>
                    <a:pt x="61" y="1273"/>
                  </a:lnTo>
                  <a:lnTo>
                    <a:pt x="87" y="1270"/>
                  </a:lnTo>
                  <a:lnTo>
                    <a:pt x="108" y="1273"/>
                  </a:lnTo>
                  <a:lnTo>
                    <a:pt x="125" y="1285"/>
                  </a:lnTo>
                  <a:lnTo>
                    <a:pt x="140" y="1303"/>
                  </a:lnTo>
                  <a:lnTo>
                    <a:pt x="142" y="1327"/>
                  </a:lnTo>
                  <a:lnTo>
                    <a:pt x="142" y="1342"/>
                  </a:lnTo>
                  <a:lnTo>
                    <a:pt x="137" y="1360"/>
                  </a:lnTo>
                  <a:lnTo>
                    <a:pt x="128" y="1378"/>
                  </a:lnTo>
                  <a:lnTo>
                    <a:pt x="113" y="1395"/>
                  </a:lnTo>
                  <a:lnTo>
                    <a:pt x="90" y="1407"/>
                  </a:lnTo>
                  <a:lnTo>
                    <a:pt x="55" y="1416"/>
                  </a:lnTo>
                  <a:lnTo>
                    <a:pt x="81" y="1431"/>
                  </a:lnTo>
                  <a:lnTo>
                    <a:pt x="105" y="1440"/>
                  </a:lnTo>
                  <a:lnTo>
                    <a:pt x="122" y="1443"/>
                  </a:lnTo>
                  <a:lnTo>
                    <a:pt x="134" y="1443"/>
                  </a:lnTo>
                  <a:lnTo>
                    <a:pt x="163" y="1437"/>
                  </a:lnTo>
                  <a:lnTo>
                    <a:pt x="186" y="1416"/>
                  </a:lnTo>
                  <a:lnTo>
                    <a:pt x="206" y="1389"/>
                  </a:lnTo>
                  <a:lnTo>
                    <a:pt x="224" y="1351"/>
                  </a:lnTo>
                  <a:lnTo>
                    <a:pt x="238" y="1303"/>
                  </a:lnTo>
                  <a:lnTo>
                    <a:pt x="250" y="1253"/>
                  </a:lnTo>
                  <a:lnTo>
                    <a:pt x="262" y="1196"/>
                  </a:lnTo>
                  <a:lnTo>
                    <a:pt x="270" y="1139"/>
                  </a:lnTo>
                  <a:lnTo>
                    <a:pt x="393" y="497"/>
                  </a:lnTo>
                  <a:lnTo>
                    <a:pt x="285" y="497"/>
                  </a:lnTo>
                  <a:lnTo>
                    <a:pt x="273" y="497"/>
                  </a:lnTo>
                  <a:lnTo>
                    <a:pt x="262" y="497"/>
                  </a:lnTo>
                  <a:lnTo>
                    <a:pt x="253" y="494"/>
                  </a:lnTo>
                  <a:lnTo>
                    <a:pt x="247" y="491"/>
                  </a:lnTo>
                  <a:lnTo>
                    <a:pt x="241" y="485"/>
                  </a:lnTo>
                  <a:lnTo>
                    <a:pt x="241" y="476"/>
                  </a:lnTo>
                  <a:lnTo>
                    <a:pt x="244" y="458"/>
                  </a:lnTo>
                  <a:lnTo>
                    <a:pt x="253" y="449"/>
                  </a:lnTo>
                  <a:lnTo>
                    <a:pt x="268" y="446"/>
                  </a:lnTo>
                  <a:lnTo>
                    <a:pt x="288" y="446"/>
                  </a:lnTo>
                  <a:lnTo>
                    <a:pt x="398" y="446"/>
                  </a:lnTo>
                  <a:lnTo>
                    <a:pt x="410" y="378"/>
                  </a:lnTo>
                  <a:lnTo>
                    <a:pt x="422" y="324"/>
                  </a:lnTo>
                  <a:lnTo>
                    <a:pt x="430" y="286"/>
                  </a:lnTo>
                  <a:lnTo>
                    <a:pt x="436" y="256"/>
                  </a:lnTo>
                  <a:lnTo>
                    <a:pt x="439" y="232"/>
                  </a:lnTo>
                  <a:lnTo>
                    <a:pt x="445" y="217"/>
                  </a:lnTo>
                  <a:lnTo>
                    <a:pt x="448" y="202"/>
                  </a:lnTo>
                  <a:lnTo>
                    <a:pt x="451" y="190"/>
                  </a:lnTo>
                  <a:lnTo>
                    <a:pt x="474" y="128"/>
                  </a:lnTo>
                  <a:lnTo>
                    <a:pt x="503" y="83"/>
                  </a:lnTo>
                  <a:lnTo>
                    <a:pt x="532" y="48"/>
                  </a:lnTo>
                  <a:lnTo>
                    <a:pt x="567" y="24"/>
                  </a:lnTo>
                  <a:lnTo>
                    <a:pt x="599" y="12"/>
                  </a:lnTo>
                  <a:lnTo>
                    <a:pt x="628" y="3"/>
                  </a:lnTo>
                  <a:lnTo>
                    <a:pt x="6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7" name="Freeform 89"/>
            <p:cNvSpPr>
              <a:spLocks noEditPoints="1"/>
            </p:cNvSpPr>
            <p:nvPr/>
          </p:nvSpPr>
          <p:spPr bwMode="auto">
            <a:xfrm>
              <a:off x="4128" y="4368"/>
              <a:ext cx="1056" cy="378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1004" y="316"/>
                </a:cxn>
                <a:cxn ang="0">
                  <a:pos x="1018" y="316"/>
                </a:cxn>
                <a:cxn ang="0">
                  <a:pos x="1033" y="319"/>
                </a:cxn>
                <a:cxn ang="0">
                  <a:pos x="1044" y="322"/>
                </a:cxn>
                <a:cxn ang="0">
                  <a:pos x="1053" y="334"/>
                </a:cxn>
                <a:cxn ang="0">
                  <a:pos x="1056" y="348"/>
                </a:cxn>
                <a:cxn ang="0">
                  <a:pos x="1053" y="366"/>
                </a:cxn>
                <a:cxn ang="0">
                  <a:pos x="1039" y="375"/>
                </a:cxn>
                <a:cxn ang="0">
                  <a:pos x="1024" y="378"/>
                </a:cxn>
                <a:cxn ang="0">
                  <a:pos x="1004" y="378"/>
                </a:cxn>
                <a:cxn ang="0">
                  <a:pos x="52" y="378"/>
                </a:cxn>
                <a:cxn ang="0">
                  <a:pos x="35" y="378"/>
                </a:cxn>
                <a:cxn ang="0">
                  <a:pos x="17" y="375"/>
                </a:cxn>
                <a:cxn ang="0">
                  <a:pos x="6" y="366"/>
                </a:cxn>
                <a:cxn ang="0">
                  <a:pos x="0" y="348"/>
                </a:cxn>
                <a:cxn ang="0">
                  <a:pos x="3" y="334"/>
                </a:cxn>
                <a:cxn ang="0">
                  <a:pos x="12" y="322"/>
                </a:cxn>
                <a:cxn ang="0">
                  <a:pos x="23" y="319"/>
                </a:cxn>
                <a:cxn ang="0">
                  <a:pos x="38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24" y="0"/>
                </a:cxn>
                <a:cxn ang="0">
                  <a:pos x="1039" y="3"/>
                </a:cxn>
                <a:cxn ang="0">
                  <a:pos x="1053" y="15"/>
                </a:cxn>
                <a:cxn ang="0">
                  <a:pos x="1056" y="30"/>
                </a:cxn>
                <a:cxn ang="0">
                  <a:pos x="1053" y="48"/>
                </a:cxn>
                <a:cxn ang="0">
                  <a:pos x="1044" y="57"/>
                </a:cxn>
                <a:cxn ang="0">
                  <a:pos x="1033" y="63"/>
                </a:cxn>
                <a:cxn ang="0">
                  <a:pos x="1018" y="66"/>
                </a:cxn>
                <a:cxn ang="0">
                  <a:pos x="1004" y="66"/>
                </a:cxn>
                <a:cxn ang="0">
                  <a:pos x="52" y="66"/>
                </a:cxn>
                <a:cxn ang="0">
                  <a:pos x="38" y="66"/>
                </a:cxn>
                <a:cxn ang="0">
                  <a:pos x="23" y="63"/>
                </a:cxn>
                <a:cxn ang="0">
                  <a:pos x="12" y="57"/>
                </a:cxn>
                <a:cxn ang="0">
                  <a:pos x="3" y="48"/>
                </a:cxn>
                <a:cxn ang="0">
                  <a:pos x="0" y="30"/>
                </a:cxn>
                <a:cxn ang="0">
                  <a:pos x="6" y="15"/>
                </a:cxn>
                <a:cxn ang="0">
                  <a:pos x="17" y="3"/>
                </a:cxn>
                <a:cxn ang="0">
                  <a:pos x="35" y="0"/>
                </a:cxn>
                <a:cxn ang="0">
                  <a:pos x="52" y="0"/>
                </a:cxn>
              </a:cxnLst>
              <a:rect l="0" t="0" r="r" b="b"/>
              <a:pathLst>
                <a:path w="1056" h="378">
                  <a:moveTo>
                    <a:pt x="52" y="316"/>
                  </a:moveTo>
                  <a:lnTo>
                    <a:pt x="1004" y="316"/>
                  </a:lnTo>
                  <a:lnTo>
                    <a:pt x="1018" y="316"/>
                  </a:lnTo>
                  <a:lnTo>
                    <a:pt x="1033" y="319"/>
                  </a:lnTo>
                  <a:lnTo>
                    <a:pt x="1044" y="322"/>
                  </a:lnTo>
                  <a:lnTo>
                    <a:pt x="1053" y="334"/>
                  </a:lnTo>
                  <a:lnTo>
                    <a:pt x="1056" y="348"/>
                  </a:lnTo>
                  <a:lnTo>
                    <a:pt x="1053" y="366"/>
                  </a:lnTo>
                  <a:lnTo>
                    <a:pt x="1039" y="375"/>
                  </a:lnTo>
                  <a:lnTo>
                    <a:pt x="1024" y="378"/>
                  </a:lnTo>
                  <a:lnTo>
                    <a:pt x="1004" y="378"/>
                  </a:lnTo>
                  <a:lnTo>
                    <a:pt x="52" y="378"/>
                  </a:lnTo>
                  <a:lnTo>
                    <a:pt x="35" y="378"/>
                  </a:lnTo>
                  <a:lnTo>
                    <a:pt x="17" y="375"/>
                  </a:lnTo>
                  <a:lnTo>
                    <a:pt x="6" y="366"/>
                  </a:lnTo>
                  <a:lnTo>
                    <a:pt x="0" y="348"/>
                  </a:lnTo>
                  <a:lnTo>
                    <a:pt x="3" y="334"/>
                  </a:lnTo>
                  <a:lnTo>
                    <a:pt x="12" y="322"/>
                  </a:lnTo>
                  <a:lnTo>
                    <a:pt x="23" y="319"/>
                  </a:lnTo>
                  <a:lnTo>
                    <a:pt x="38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24" y="0"/>
                  </a:lnTo>
                  <a:lnTo>
                    <a:pt x="1039" y="3"/>
                  </a:lnTo>
                  <a:lnTo>
                    <a:pt x="1053" y="15"/>
                  </a:lnTo>
                  <a:lnTo>
                    <a:pt x="1056" y="30"/>
                  </a:lnTo>
                  <a:lnTo>
                    <a:pt x="1053" y="48"/>
                  </a:lnTo>
                  <a:lnTo>
                    <a:pt x="1044" y="57"/>
                  </a:lnTo>
                  <a:lnTo>
                    <a:pt x="1033" y="63"/>
                  </a:lnTo>
                  <a:lnTo>
                    <a:pt x="1018" y="66"/>
                  </a:lnTo>
                  <a:lnTo>
                    <a:pt x="1004" y="66"/>
                  </a:lnTo>
                  <a:lnTo>
                    <a:pt x="52" y="66"/>
                  </a:lnTo>
                  <a:lnTo>
                    <a:pt x="38" y="66"/>
                  </a:lnTo>
                  <a:lnTo>
                    <a:pt x="23" y="63"/>
                  </a:lnTo>
                  <a:lnTo>
                    <a:pt x="12" y="57"/>
                  </a:lnTo>
                  <a:lnTo>
                    <a:pt x="3" y="48"/>
                  </a:lnTo>
                  <a:lnTo>
                    <a:pt x="0" y="30"/>
                  </a:lnTo>
                  <a:lnTo>
                    <a:pt x="6" y="15"/>
                  </a:lnTo>
                  <a:lnTo>
                    <a:pt x="17" y="3"/>
                  </a:lnTo>
                  <a:lnTo>
                    <a:pt x="35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8" name="Freeform 90"/>
            <p:cNvSpPr>
              <a:spLocks/>
            </p:cNvSpPr>
            <p:nvPr/>
          </p:nvSpPr>
          <p:spPr bwMode="auto">
            <a:xfrm>
              <a:off x="5772" y="4246"/>
              <a:ext cx="744" cy="1069"/>
            </a:xfrm>
            <a:custGeom>
              <a:avLst/>
              <a:gdLst/>
              <a:ahLst/>
              <a:cxnLst>
                <a:cxn ang="0">
                  <a:pos x="203" y="3"/>
                </a:cxn>
                <a:cxn ang="0">
                  <a:pos x="267" y="36"/>
                </a:cxn>
                <a:cxn ang="0">
                  <a:pos x="308" y="99"/>
                </a:cxn>
                <a:cxn ang="0">
                  <a:pos x="337" y="110"/>
                </a:cxn>
                <a:cxn ang="0">
                  <a:pos x="404" y="48"/>
                </a:cxn>
                <a:cxn ang="0">
                  <a:pos x="503" y="6"/>
                </a:cxn>
                <a:cxn ang="0">
                  <a:pos x="616" y="6"/>
                </a:cxn>
                <a:cxn ang="0">
                  <a:pos x="698" y="48"/>
                </a:cxn>
                <a:cxn ang="0">
                  <a:pos x="741" y="125"/>
                </a:cxn>
                <a:cxn ang="0">
                  <a:pos x="744" y="212"/>
                </a:cxn>
                <a:cxn ang="0">
                  <a:pos x="733" y="268"/>
                </a:cxn>
                <a:cxn ang="0">
                  <a:pos x="549" y="1006"/>
                </a:cxn>
                <a:cxn ang="0">
                  <a:pos x="541" y="1036"/>
                </a:cxn>
                <a:cxn ang="0">
                  <a:pos x="512" y="1063"/>
                </a:cxn>
                <a:cxn ang="0">
                  <a:pos x="474" y="1069"/>
                </a:cxn>
                <a:cxn ang="0">
                  <a:pos x="453" y="1057"/>
                </a:cxn>
                <a:cxn ang="0">
                  <a:pos x="442" y="1039"/>
                </a:cxn>
                <a:cxn ang="0">
                  <a:pos x="439" y="1024"/>
                </a:cxn>
                <a:cxn ang="0">
                  <a:pos x="442" y="1018"/>
                </a:cxn>
                <a:cxn ang="0">
                  <a:pos x="445" y="1000"/>
                </a:cxn>
                <a:cxn ang="0">
                  <a:pos x="637" y="212"/>
                </a:cxn>
                <a:cxn ang="0">
                  <a:pos x="643" y="161"/>
                </a:cxn>
                <a:cxn ang="0">
                  <a:pos x="643" y="119"/>
                </a:cxn>
                <a:cxn ang="0">
                  <a:pos x="625" y="72"/>
                </a:cxn>
                <a:cxn ang="0">
                  <a:pos x="587" y="39"/>
                </a:cxn>
                <a:cxn ang="0">
                  <a:pos x="509" y="42"/>
                </a:cxn>
                <a:cxn ang="0">
                  <a:pos x="433" y="72"/>
                </a:cxn>
                <a:cxn ang="0">
                  <a:pos x="378" y="116"/>
                </a:cxn>
                <a:cxn ang="0">
                  <a:pos x="331" y="179"/>
                </a:cxn>
                <a:cxn ang="0">
                  <a:pos x="302" y="230"/>
                </a:cxn>
                <a:cxn ang="0">
                  <a:pos x="293" y="256"/>
                </a:cxn>
                <a:cxn ang="0">
                  <a:pos x="282" y="301"/>
                </a:cxn>
                <a:cxn ang="0">
                  <a:pos x="264" y="369"/>
                </a:cxn>
                <a:cxn ang="0">
                  <a:pos x="215" y="572"/>
                </a:cxn>
                <a:cxn ang="0">
                  <a:pos x="203" y="628"/>
                </a:cxn>
                <a:cxn ang="0">
                  <a:pos x="189" y="682"/>
                </a:cxn>
                <a:cxn ang="0">
                  <a:pos x="174" y="711"/>
                </a:cxn>
                <a:cxn ang="0">
                  <a:pos x="142" y="735"/>
                </a:cxn>
                <a:cxn ang="0">
                  <a:pos x="110" y="732"/>
                </a:cxn>
                <a:cxn ang="0">
                  <a:pos x="84" y="711"/>
                </a:cxn>
                <a:cxn ang="0">
                  <a:pos x="81" y="682"/>
                </a:cxn>
                <a:cxn ang="0">
                  <a:pos x="90" y="643"/>
                </a:cxn>
                <a:cxn ang="0">
                  <a:pos x="189" y="247"/>
                </a:cxn>
                <a:cxn ang="0">
                  <a:pos x="206" y="173"/>
                </a:cxn>
                <a:cxn ang="0">
                  <a:pos x="212" y="131"/>
                </a:cxn>
                <a:cxn ang="0">
                  <a:pos x="209" y="78"/>
                </a:cxn>
                <a:cxn ang="0">
                  <a:pos x="192" y="45"/>
                </a:cxn>
                <a:cxn ang="0">
                  <a:pos x="163" y="36"/>
                </a:cxn>
                <a:cxn ang="0">
                  <a:pos x="113" y="60"/>
                </a:cxn>
                <a:cxn ang="0">
                  <a:pos x="78" y="128"/>
                </a:cxn>
                <a:cxn ang="0">
                  <a:pos x="49" y="230"/>
                </a:cxn>
                <a:cxn ang="0">
                  <a:pos x="40" y="253"/>
                </a:cxn>
                <a:cxn ang="0">
                  <a:pos x="35" y="262"/>
                </a:cxn>
                <a:cxn ang="0">
                  <a:pos x="26" y="265"/>
                </a:cxn>
                <a:cxn ang="0">
                  <a:pos x="17" y="265"/>
                </a:cxn>
                <a:cxn ang="0">
                  <a:pos x="8" y="265"/>
                </a:cxn>
                <a:cxn ang="0">
                  <a:pos x="3" y="256"/>
                </a:cxn>
                <a:cxn ang="0">
                  <a:pos x="3" y="241"/>
                </a:cxn>
                <a:cxn ang="0">
                  <a:pos x="14" y="191"/>
                </a:cxn>
                <a:cxn ang="0">
                  <a:pos x="37" y="122"/>
                </a:cxn>
                <a:cxn ang="0">
                  <a:pos x="61" y="75"/>
                </a:cxn>
                <a:cxn ang="0">
                  <a:pos x="87" y="36"/>
                </a:cxn>
                <a:cxn ang="0">
                  <a:pos x="136" y="6"/>
                </a:cxn>
              </a:cxnLst>
              <a:rect l="0" t="0" r="r" b="b"/>
              <a:pathLst>
                <a:path w="744" h="1069">
                  <a:moveTo>
                    <a:pt x="168" y="0"/>
                  </a:moveTo>
                  <a:lnTo>
                    <a:pt x="203" y="3"/>
                  </a:lnTo>
                  <a:lnTo>
                    <a:pt x="235" y="15"/>
                  </a:lnTo>
                  <a:lnTo>
                    <a:pt x="267" y="36"/>
                  </a:lnTo>
                  <a:lnTo>
                    <a:pt x="291" y="63"/>
                  </a:lnTo>
                  <a:lnTo>
                    <a:pt x="308" y="99"/>
                  </a:lnTo>
                  <a:lnTo>
                    <a:pt x="317" y="140"/>
                  </a:lnTo>
                  <a:lnTo>
                    <a:pt x="337" y="110"/>
                  </a:lnTo>
                  <a:lnTo>
                    <a:pt x="369" y="81"/>
                  </a:lnTo>
                  <a:lnTo>
                    <a:pt x="404" y="48"/>
                  </a:lnTo>
                  <a:lnTo>
                    <a:pt x="451" y="24"/>
                  </a:lnTo>
                  <a:lnTo>
                    <a:pt x="503" y="6"/>
                  </a:lnTo>
                  <a:lnTo>
                    <a:pt x="564" y="0"/>
                  </a:lnTo>
                  <a:lnTo>
                    <a:pt x="616" y="6"/>
                  </a:lnTo>
                  <a:lnTo>
                    <a:pt x="663" y="21"/>
                  </a:lnTo>
                  <a:lnTo>
                    <a:pt x="698" y="48"/>
                  </a:lnTo>
                  <a:lnTo>
                    <a:pt x="724" y="84"/>
                  </a:lnTo>
                  <a:lnTo>
                    <a:pt x="741" y="125"/>
                  </a:lnTo>
                  <a:lnTo>
                    <a:pt x="744" y="173"/>
                  </a:lnTo>
                  <a:lnTo>
                    <a:pt x="744" y="212"/>
                  </a:lnTo>
                  <a:lnTo>
                    <a:pt x="739" y="241"/>
                  </a:lnTo>
                  <a:lnTo>
                    <a:pt x="733" y="268"/>
                  </a:lnTo>
                  <a:lnTo>
                    <a:pt x="733" y="268"/>
                  </a:lnTo>
                  <a:lnTo>
                    <a:pt x="549" y="1006"/>
                  </a:lnTo>
                  <a:lnTo>
                    <a:pt x="547" y="1018"/>
                  </a:lnTo>
                  <a:lnTo>
                    <a:pt x="541" y="1036"/>
                  </a:lnTo>
                  <a:lnTo>
                    <a:pt x="529" y="1051"/>
                  </a:lnTo>
                  <a:lnTo>
                    <a:pt x="512" y="1063"/>
                  </a:lnTo>
                  <a:lnTo>
                    <a:pt x="485" y="1069"/>
                  </a:lnTo>
                  <a:lnTo>
                    <a:pt x="474" y="1069"/>
                  </a:lnTo>
                  <a:lnTo>
                    <a:pt x="462" y="1063"/>
                  </a:lnTo>
                  <a:lnTo>
                    <a:pt x="453" y="1057"/>
                  </a:lnTo>
                  <a:lnTo>
                    <a:pt x="445" y="1048"/>
                  </a:lnTo>
                  <a:lnTo>
                    <a:pt x="442" y="1039"/>
                  </a:lnTo>
                  <a:lnTo>
                    <a:pt x="439" y="1027"/>
                  </a:lnTo>
                  <a:lnTo>
                    <a:pt x="439" y="1024"/>
                  </a:lnTo>
                  <a:lnTo>
                    <a:pt x="442" y="1021"/>
                  </a:lnTo>
                  <a:lnTo>
                    <a:pt x="442" y="1018"/>
                  </a:lnTo>
                  <a:lnTo>
                    <a:pt x="442" y="1009"/>
                  </a:lnTo>
                  <a:lnTo>
                    <a:pt x="445" y="1000"/>
                  </a:lnTo>
                  <a:lnTo>
                    <a:pt x="628" y="253"/>
                  </a:lnTo>
                  <a:lnTo>
                    <a:pt x="637" y="212"/>
                  </a:lnTo>
                  <a:lnTo>
                    <a:pt x="640" y="179"/>
                  </a:lnTo>
                  <a:lnTo>
                    <a:pt x="643" y="161"/>
                  </a:lnTo>
                  <a:lnTo>
                    <a:pt x="643" y="149"/>
                  </a:lnTo>
                  <a:lnTo>
                    <a:pt x="643" y="119"/>
                  </a:lnTo>
                  <a:lnTo>
                    <a:pt x="637" y="96"/>
                  </a:lnTo>
                  <a:lnTo>
                    <a:pt x="625" y="72"/>
                  </a:lnTo>
                  <a:lnTo>
                    <a:pt x="611" y="54"/>
                  </a:lnTo>
                  <a:lnTo>
                    <a:pt x="587" y="39"/>
                  </a:lnTo>
                  <a:lnTo>
                    <a:pt x="558" y="36"/>
                  </a:lnTo>
                  <a:lnTo>
                    <a:pt x="509" y="42"/>
                  </a:lnTo>
                  <a:lnTo>
                    <a:pt x="468" y="54"/>
                  </a:lnTo>
                  <a:lnTo>
                    <a:pt x="433" y="72"/>
                  </a:lnTo>
                  <a:lnTo>
                    <a:pt x="404" y="93"/>
                  </a:lnTo>
                  <a:lnTo>
                    <a:pt x="378" y="116"/>
                  </a:lnTo>
                  <a:lnTo>
                    <a:pt x="355" y="146"/>
                  </a:lnTo>
                  <a:lnTo>
                    <a:pt x="331" y="179"/>
                  </a:lnTo>
                  <a:lnTo>
                    <a:pt x="314" y="206"/>
                  </a:lnTo>
                  <a:lnTo>
                    <a:pt x="302" y="230"/>
                  </a:lnTo>
                  <a:lnTo>
                    <a:pt x="296" y="244"/>
                  </a:lnTo>
                  <a:lnTo>
                    <a:pt x="293" y="256"/>
                  </a:lnTo>
                  <a:lnTo>
                    <a:pt x="288" y="280"/>
                  </a:lnTo>
                  <a:lnTo>
                    <a:pt x="282" y="301"/>
                  </a:lnTo>
                  <a:lnTo>
                    <a:pt x="279" y="316"/>
                  </a:lnTo>
                  <a:lnTo>
                    <a:pt x="264" y="369"/>
                  </a:lnTo>
                  <a:lnTo>
                    <a:pt x="250" y="426"/>
                  </a:lnTo>
                  <a:lnTo>
                    <a:pt x="215" y="572"/>
                  </a:lnTo>
                  <a:lnTo>
                    <a:pt x="209" y="598"/>
                  </a:lnTo>
                  <a:lnTo>
                    <a:pt x="203" y="628"/>
                  </a:lnTo>
                  <a:lnTo>
                    <a:pt x="195" y="658"/>
                  </a:lnTo>
                  <a:lnTo>
                    <a:pt x="189" y="682"/>
                  </a:lnTo>
                  <a:lnTo>
                    <a:pt x="186" y="691"/>
                  </a:lnTo>
                  <a:lnTo>
                    <a:pt x="174" y="711"/>
                  </a:lnTo>
                  <a:lnTo>
                    <a:pt x="160" y="726"/>
                  </a:lnTo>
                  <a:lnTo>
                    <a:pt x="142" y="735"/>
                  </a:lnTo>
                  <a:lnTo>
                    <a:pt x="128" y="735"/>
                  </a:lnTo>
                  <a:lnTo>
                    <a:pt x="110" y="732"/>
                  </a:lnTo>
                  <a:lnTo>
                    <a:pt x="96" y="726"/>
                  </a:lnTo>
                  <a:lnTo>
                    <a:pt x="84" y="711"/>
                  </a:lnTo>
                  <a:lnTo>
                    <a:pt x="81" y="694"/>
                  </a:lnTo>
                  <a:lnTo>
                    <a:pt x="81" y="682"/>
                  </a:lnTo>
                  <a:lnTo>
                    <a:pt x="87" y="664"/>
                  </a:lnTo>
                  <a:lnTo>
                    <a:pt x="90" y="643"/>
                  </a:lnTo>
                  <a:lnTo>
                    <a:pt x="96" y="622"/>
                  </a:lnTo>
                  <a:lnTo>
                    <a:pt x="189" y="247"/>
                  </a:lnTo>
                  <a:lnTo>
                    <a:pt x="197" y="206"/>
                  </a:lnTo>
                  <a:lnTo>
                    <a:pt x="206" y="173"/>
                  </a:lnTo>
                  <a:lnTo>
                    <a:pt x="209" y="149"/>
                  </a:lnTo>
                  <a:lnTo>
                    <a:pt x="212" y="131"/>
                  </a:lnTo>
                  <a:lnTo>
                    <a:pt x="212" y="110"/>
                  </a:lnTo>
                  <a:lnTo>
                    <a:pt x="209" y="78"/>
                  </a:lnTo>
                  <a:lnTo>
                    <a:pt x="203" y="57"/>
                  </a:lnTo>
                  <a:lnTo>
                    <a:pt x="192" y="45"/>
                  </a:lnTo>
                  <a:lnTo>
                    <a:pt x="180" y="39"/>
                  </a:lnTo>
                  <a:lnTo>
                    <a:pt x="163" y="36"/>
                  </a:lnTo>
                  <a:lnTo>
                    <a:pt x="136" y="42"/>
                  </a:lnTo>
                  <a:lnTo>
                    <a:pt x="113" y="60"/>
                  </a:lnTo>
                  <a:lnTo>
                    <a:pt x="93" y="90"/>
                  </a:lnTo>
                  <a:lnTo>
                    <a:pt x="78" y="128"/>
                  </a:lnTo>
                  <a:lnTo>
                    <a:pt x="61" y="176"/>
                  </a:lnTo>
                  <a:lnTo>
                    <a:pt x="49" y="230"/>
                  </a:lnTo>
                  <a:lnTo>
                    <a:pt x="43" y="244"/>
                  </a:lnTo>
                  <a:lnTo>
                    <a:pt x="40" y="253"/>
                  </a:lnTo>
                  <a:lnTo>
                    <a:pt x="37" y="259"/>
                  </a:lnTo>
                  <a:lnTo>
                    <a:pt x="35" y="262"/>
                  </a:lnTo>
                  <a:lnTo>
                    <a:pt x="32" y="265"/>
                  </a:lnTo>
                  <a:lnTo>
                    <a:pt x="26" y="265"/>
                  </a:lnTo>
                  <a:lnTo>
                    <a:pt x="20" y="265"/>
                  </a:lnTo>
                  <a:lnTo>
                    <a:pt x="17" y="265"/>
                  </a:lnTo>
                  <a:lnTo>
                    <a:pt x="14" y="265"/>
                  </a:lnTo>
                  <a:lnTo>
                    <a:pt x="8" y="265"/>
                  </a:lnTo>
                  <a:lnTo>
                    <a:pt x="5" y="262"/>
                  </a:lnTo>
                  <a:lnTo>
                    <a:pt x="3" y="256"/>
                  </a:lnTo>
                  <a:lnTo>
                    <a:pt x="0" y="250"/>
                  </a:lnTo>
                  <a:lnTo>
                    <a:pt x="3" y="241"/>
                  </a:lnTo>
                  <a:lnTo>
                    <a:pt x="8" y="221"/>
                  </a:lnTo>
                  <a:lnTo>
                    <a:pt x="14" y="191"/>
                  </a:lnTo>
                  <a:lnTo>
                    <a:pt x="26" y="158"/>
                  </a:lnTo>
                  <a:lnTo>
                    <a:pt x="37" y="122"/>
                  </a:lnTo>
                  <a:lnTo>
                    <a:pt x="49" y="93"/>
                  </a:lnTo>
                  <a:lnTo>
                    <a:pt x="61" y="75"/>
                  </a:lnTo>
                  <a:lnTo>
                    <a:pt x="72" y="57"/>
                  </a:lnTo>
                  <a:lnTo>
                    <a:pt x="87" y="36"/>
                  </a:lnTo>
                  <a:lnTo>
                    <a:pt x="107" y="18"/>
                  </a:lnTo>
                  <a:lnTo>
                    <a:pt x="136" y="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9" name="Freeform 91"/>
            <p:cNvSpPr>
              <a:spLocks/>
            </p:cNvSpPr>
            <p:nvPr/>
          </p:nvSpPr>
          <p:spPr bwMode="auto">
            <a:xfrm>
              <a:off x="6729" y="3744"/>
              <a:ext cx="369" cy="1627"/>
            </a:xfrm>
            <a:custGeom>
              <a:avLst/>
              <a:gdLst/>
              <a:ahLst/>
              <a:cxnLst>
                <a:cxn ang="0">
                  <a:pos x="360" y="3"/>
                </a:cxn>
                <a:cxn ang="0">
                  <a:pos x="369" y="12"/>
                </a:cxn>
                <a:cxn ang="0">
                  <a:pos x="369" y="20"/>
                </a:cxn>
                <a:cxn ang="0">
                  <a:pos x="366" y="26"/>
                </a:cxn>
                <a:cxn ang="0">
                  <a:pos x="358" y="35"/>
                </a:cxn>
                <a:cxn ang="0">
                  <a:pos x="282" y="125"/>
                </a:cxn>
                <a:cxn ang="0">
                  <a:pos x="180" y="303"/>
                </a:cxn>
                <a:cxn ang="0">
                  <a:pos x="122" y="499"/>
                </a:cxn>
                <a:cxn ang="0">
                  <a:pos x="96" y="708"/>
                </a:cxn>
                <a:cxn ang="0">
                  <a:pos x="96" y="910"/>
                </a:cxn>
                <a:cxn ang="0">
                  <a:pos x="119" y="1109"/>
                </a:cxn>
                <a:cxn ang="0">
                  <a:pos x="174" y="1309"/>
                </a:cxn>
                <a:cxn ang="0">
                  <a:pos x="273" y="1493"/>
                </a:cxn>
                <a:cxn ang="0">
                  <a:pos x="352" y="1585"/>
                </a:cxn>
                <a:cxn ang="0">
                  <a:pos x="363" y="1597"/>
                </a:cxn>
                <a:cxn ang="0">
                  <a:pos x="369" y="1606"/>
                </a:cxn>
                <a:cxn ang="0">
                  <a:pos x="369" y="1609"/>
                </a:cxn>
                <a:cxn ang="0">
                  <a:pos x="369" y="1612"/>
                </a:cxn>
                <a:cxn ang="0">
                  <a:pos x="366" y="1624"/>
                </a:cxn>
                <a:cxn ang="0">
                  <a:pos x="352" y="1627"/>
                </a:cxn>
                <a:cxn ang="0">
                  <a:pos x="320" y="1606"/>
                </a:cxn>
                <a:cxn ang="0">
                  <a:pos x="259" y="1550"/>
                </a:cxn>
                <a:cxn ang="0">
                  <a:pos x="183" y="1454"/>
                </a:cxn>
                <a:cxn ang="0">
                  <a:pos x="104" y="1321"/>
                </a:cxn>
                <a:cxn ang="0">
                  <a:pos x="32" y="1100"/>
                </a:cxn>
                <a:cxn ang="0">
                  <a:pos x="3" y="898"/>
                </a:cxn>
                <a:cxn ang="0">
                  <a:pos x="3" y="729"/>
                </a:cxn>
                <a:cxn ang="0">
                  <a:pos x="32" y="532"/>
                </a:cxn>
                <a:cxn ang="0">
                  <a:pos x="102" y="318"/>
                </a:cxn>
                <a:cxn ang="0">
                  <a:pos x="177" y="181"/>
                </a:cxn>
                <a:cxn ang="0">
                  <a:pos x="256" y="83"/>
                </a:cxn>
                <a:cxn ang="0">
                  <a:pos x="320" y="20"/>
                </a:cxn>
                <a:cxn ang="0">
                  <a:pos x="352" y="0"/>
                </a:cxn>
              </a:cxnLst>
              <a:rect l="0" t="0" r="r" b="b"/>
              <a:pathLst>
                <a:path w="369" h="1627">
                  <a:moveTo>
                    <a:pt x="352" y="0"/>
                  </a:moveTo>
                  <a:lnTo>
                    <a:pt x="360" y="3"/>
                  </a:lnTo>
                  <a:lnTo>
                    <a:pt x="366" y="6"/>
                  </a:lnTo>
                  <a:lnTo>
                    <a:pt x="369" y="12"/>
                  </a:lnTo>
                  <a:lnTo>
                    <a:pt x="369" y="17"/>
                  </a:lnTo>
                  <a:lnTo>
                    <a:pt x="369" y="20"/>
                  </a:lnTo>
                  <a:lnTo>
                    <a:pt x="369" y="23"/>
                  </a:lnTo>
                  <a:lnTo>
                    <a:pt x="366" y="26"/>
                  </a:lnTo>
                  <a:lnTo>
                    <a:pt x="363" y="29"/>
                  </a:lnTo>
                  <a:lnTo>
                    <a:pt x="358" y="35"/>
                  </a:lnTo>
                  <a:lnTo>
                    <a:pt x="349" y="44"/>
                  </a:lnTo>
                  <a:lnTo>
                    <a:pt x="282" y="125"/>
                  </a:lnTo>
                  <a:lnTo>
                    <a:pt x="227" y="211"/>
                  </a:lnTo>
                  <a:lnTo>
                    <a:pt x="180" y="303"/>
                  </a:lnTo>
                  <a:lnTo>
                    <a:pt x="148" y="398"/>
                  </a:lnTo>
                  <a:lnTo>
                    <a:pt x="122" y="499"/>
                  </a:lnTo>
                  <a:lnTo>
                    <a:pt x="104" y="604"/>
                  </a:lnTo>
                  <a:lnTo>
                    <a:pt x="96" y="708"/>
                  </a:lnTo>
                  <a:lnTo>
                    <a:pt x="93" y="815"/>
                  </a:lnTo>
                  <a:lnTo>
                    <a:pt x="96" y="910"/>
                  </a:lnTo>
                  <a:lnTo>
                    <a:pt x="104" y="1008"/>
                  </a:lnTo>
                  <a:lnTo>
                    <a:pt x="119" y="1109"/>
                  </a:lnTo>
                  <a:lnTo>
                    <a:pt x="142" y="1211"/>
                  </a:lnTo>
                  <a:lnTo>
                    <a:pt x="174" y="1309"/>
                  </a:lnTo>
                  <a:lnTo>
                    <a:pt x="218" y="1404"/>
                  </a:lnTo>
                  <a:lnTo>
                    <a:pt x="273" y="1493"/>
                  </a:lnTo>
                  <a:lnTo>
                    <a:pt x="343" y="1576"/>
                  </a:lnTo>
                  <a:lnTo>
                    <a:pt x="352" y="1585"/>
                  </a:lnTo>
                  <a:lnTo>
                    <a:pt x="358" y="1591"/>
                  </a:lnTo>
                  <a:lnTo>
                    <a:pt x="363" y="1597"/>
                  </a:lnTo>
                  <a:lnTo>
                    <a:pt x="366" y="1600"/>
                  </a:lnTo>
                  <a:lnTo>
                    <a:pt x="369" y="1606"/>
                  </a:lnTo>
                  <a:lnTo>
                    <a:pt x="369" y="1606"/>
                  </a:lnTo>
                  <a:lnTo>
                    <a:pt x="369" y="1609"/>
                  </a:lnTo>
                  <a:lnTo>
                    <a:pt x="369" y="1612"/>
                  </a:lnTo>
                  <a:lnTo>
                    <a:pt x="369" y="1612"/>
                  </a:lnTo>
                  <a:lnTo>
                    <a:pt x="369" y="1618"/>
                  </a:lnTo>
                  <a:lnTo>
                    <a:pt x="366" y="1624"/>
                  </a:lnTo>
                  <a:lnTo>
                    <a:pt x="360" y="1627"/>
                  </a:lnTo>
                  <a:lnTo>
                    <a:pt x="352" y="1627"/>
                  </a:lnTo>
                  <a:lnTo>
                    <a:pt x="343" y="1621"/>
                  </a:lnTo>
                  <a:lnTo>
                    <a:pt x="320" y="1606"/>
                  </a:lnTo>
                  <a:lnTo>
                    <a:pt x="294" y="1582"/>
                  </a:lnTo>
                  <a:lnTo>
                    <a:pt x="259" y="1550"/>
                  </a:lnTo>
                  <a:lnTo>
                    <a:pt x="221" y="1505"/>
                  </a:lnTo>
                  <a:lnTo>
                    <a:pt x="183" y="1454"/>
                  </a:lnTo>
                  <a:lnTo>
                    <a:pt x="142" y="1392"/>
                  </a:lnTo>
                  <a:lnTo>
                    <a:pt x="104" y="1321"/>
                  </a:lnTo>
                  <a:lnTo>
                    <a:pt x="61" y="1211"/>
                  </a:lnTo>
                  <a:lnTo>
                    <a:pt x="32" y="1100"/>
                  </a:lnTo>
                  <a:lnTo>
                    <a:pt x="11" y="996"/>
                  </a:lnTo>
                  <a:lnTo>
                    <a:pt x="3" y="898"/>
                  </a:lnTo>
                  <a:lnTo>
                    <a:pt x="0" y="815"/>
                  </a:lnTo>
                  <a:lnTo>
                    <a:pt x="3" y="729"/>
                  </a:lnTo>
                  <a:lnTo>
                    <a:pt x="11" y="633"/>
                  </a:lnTo>
                  <a:lnTo>
                    <a:pt x="32" y="532"/>
                  </a:lnTo>
                  <a:lnTo>
                    <a:pt x="58" y="425"/>
                  </a:lnTo>
                  <a:lnTo>
                    <a:pt x="102" y="318"/>
                  </a:lnTo>
                  <a:lnTo>
                    <a:pt x="136" y="244"/>
                  </a:lnTo>
                  <a:lnTo>
                    <a:pt x="177" y="181"/>
                  </a:lnTo>
                  <a:lnTo>
                    <a:pt x="218" y="128"/>
                  </a:lnTo>
                  <a:lnTo>
                    <a:pt x="256" y="83"/>
                  </a:lnTo>
                  <a:lnTo>
                    <a:pt x="291" y="47"/>
                  </a:lnTo>
                  <a:lnTo>
                    <a:pt x="320" y="20"/>
                  </a:lnTo>
                  <a:lnTo>
                    <a:pt x="340" y="6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0" name="Freeform 92"/>
            <p:cNvSpPr>
              <a:spLocks noEditPoints="1"/>
            </p:cNvSpPr>
            <p:nvPr/>
          </p:nvSpPr>
          <p:spPr bwMode="auto">
            <a:xfrm>
              <a:off x="7249" y="3854"/>
              <a:ext cx="1216" cy="1109"/>
            </a:xfrm>
            <a:custGeom>
              <a:avLst/>
              <a:gdLst/>
              <a:ahLst/>
              <a:cxnLst>
                <a:cxn ang="0">
                  <a:pos x="585" y="50"/>
                </a:cxn>
                <a:cxn ang="0">
                  <a:pos x="550" y="65"/>
                </a:cxn>
                <a:cxn ang="0">
                  <a:pos x="536" y="113"/>
                </a:cxn>
                <a:cxn ang="0">
                  <a:pos x="318" y="1005"/>
                </a:cxn>
                <a:cxn ang="0">
                  <a:pos x="309" y="1026"/>
                </a:cxn>
                <a:cxn ang="0">
                  <a:pos x="309" y="1035"/>
                </a:cxn>
                <a:cxn ang="0">
                  <a:pos x="306" y="1041"/>
                </a:cxn>
                <a:cxn ang="0">
                  <a:pos x="312" y="1053"/>
                </a:cxn>
                <a:cxn ang="0">
                  <a:pos x="329" y="1059"/>
                </a:cxn>
                <a:cxn ang="0">
                  <a:pos x="614" y="1053"/>
                </a:cxn>
                <a:cxn ang="0">
                  <a:pos x="734" y="1017"/>
                </a:cxn>
                <a:cxn ang="0">
                  <a:pos x="827" y="961"/>
                </a:cxn>
                <a:cxn ang="0">
                  <a:pos x="891" y="901"/>
                </a:cxn>
                <a:cxn ang="0">
                  <a:pos x="958" y="806"/>
                </a:cxn>
                <a:cxn ang="0">
                  <a:pos x="1024" y="654"/>
                </a:cxn>
                <a:cxn ang="0">
                  <a:pos x="1062" y="505"/>
                </a:cxn>
                <a:cxn ang="0">
                  <a:pos x="1077" y="389"/>
                </a:cxn>
                <a:cxn ang="0">
                  <a:pos x="1074" y="285"/>
                </a:cxn>
                <a:cxn ang="0">
                  <a:pos x="1039" y="178"/>
                </a:cxn>
                <a:cxn ang="0">
                  <a:pos x="975" y="104"/>
                </a:cxn>
                <a:cxn ang="0">
                  <a:pos x="891" y="62"/>
                </a:cxn>
                <a:cxn ang="0">
                  <a:pos x="789" y="50"/>
                </a:cxn>
                <a:cxn ang="0">
                  <a:pos x="306" y="0"/>
                </a:cxn>
                <a:cxn ang="0">
                  <a:pos x="917" y="9"/>
                </a:cxn>
                <a:cxn ang="0">
                  <a:pos x="1045" y="56"/>
                </a:cxn>
                <a:cxn ang="0">
                  <a:pos x="1141" y="145"/>
                </a:cxn>
                <a:cxn ang="0">
                  <a:pos x="1196" y="267"/>
                </a:cxn>
                <a:cxn ang="0">
                  <a:pos x="1216" y="413"/>
                </a:cxn>
                <a:cxn ang="0">
                  <a:pos x="1182" y="622"/>
                </a:cxn>
                <a:cxn ang="0">
                  <a:pos x="1086" y="812"/>
                </a:cxn>
                <a:cxn ang="0">
                  <a:pos x="943" y="967"/>
                </a:cxn>
                <a:cxn ang="0">
                  <a:pos x="766" y="1071"/>
                </a:cxn>
                <a:cxn ang="0">
                  <a:pos x="574" y="1109"/>
                </a:cxn>
                <a:cxn ang="0">
                  <a:pos x="32" y="1109"/>
                </a:cxn>
                <a:cxn ang="0">
                  <a:pos x="15" y="1109"/>
                </a:cxn>
                <a:cxn ang="0">
                  <a:pos x="3" y="1103"/>
                </a:cxn>
                <a:cxn ang="0">
                  <a:pos x="0" y="1092"/>
                </a:cxn>
                <a:cxn ang="0">
                  <a:pos x="3" y="1074"/>
                </a:cxn>
                <a:cxn ang="0">
                  <a:pos x="12" y="1062"/>
                </a:cxn>
                <a:cxn ang="0">
                  <a:pos x="27" y="1059"/>
                </a:cxn>
                <a:cxn ang="0">
                  <a:pos x="44" y="1059"/>
                </a:cxn>
                <a:cxn ang="0">
                  <a:pos x="134" y="1053"/>
                </a:cxn>
                <a:cxn ang="0">
                  <a:pos x="175" y="1032"/>
                </a:cxn>
                <a:cxn ang="0">
                  <a:pos x="190" y="982"/>
                </a:cxn>
                <a:cxn ang="0">
                  <a:pos x="405" y="110"/>
                </a:cxn>
                <a:cxn ang="0">
                  <a:pos x="408" y="89"/>
                </a:cxn>
                <a:cxn ang="0">
                  <a:pos x="411" y="80"/>
                </a:cxn>
                <a:cxn ang="0">
                  <a:pos x="405" y="65"/>
                </a:cxn>
                <a:cxn ang="0">
                  <a:pos x="387" y="56"/>
                </a:cxn>
                <a:cxn ang="0">
                  <a:pos x="341" y="50"/>
                </a:cxn>
                <a:cxn ang="0">
                  <a:pos x="280" y="50"/>
                </a:cxn>
                <a:cxn ang="0">
                  <a:pos x="259" y="32"/>
                </a:cxn>
                <a:cxn ang="0">
                  <a:pos x="271" y="6"/>
                </a:cxn>
                <a:cxn ang="0">
                  <a:pos x="306" y="0"/>
                </a:cxn>
              </a:cxnLst>
              <a:rect l="0" t="0" r="r" b="b"/>
              <a:pathLst>
                <a:path w="1216" h="1109">
                  <a:moveTo>
                    <a:pt x="620" y="50"/>
                  </a:moveTo>
                  <a:lnTo>
                    <a:pt x="585" y="50"/>
                  </a:lnTo>
                  <a:lnTo>
                    <a:pt x="565" y="56"/>
                  </a:lnTo>
                  <a:lnTo>
                    <a:pt x="550" y="65"/>
                  </a:lnTo>
                  <a:lnTo>
                    <a:pt x="542" y="83"/>
                  </a:lnTo>
                  <a:lnTo>
                    <a:pt x="536" y="113"/>
                  </a:lnTo>
                  <a:lnTo>
                    <a:pt x="536" y="113"/>
                  </a:lnTo>
                  <a:lnTo>
                    <a:pt x="318" y="1005"/>
                  </a:lnTo>
                  <a:lnTo>
                    <a:pt x="312" y="1017"/>
                  </a:lnTo>
                  <a:lnTo>
                    <a:pt x="309" y="1026"/>
                  </a:lnTo>
                  <a:lnTo>
                    <a:pt x="309" y="1032"/>
                  </a:lnTo>
                  <a:lnTo>
                    <a:pt x="309" y="1035"/>
                  </a:lnTo>
                  <a:lnTo>
                    <a:pt x="306" y="1038"/>
                  </a:lnTo>
                  <a:lnTo>
                    <a:pt x="306" y="1041"/>
                  </a:lnTo>
                  <a:lnTo>
                    <a:pt x="309" y="1050"/>
                  </a:lnTo>
                  <a:lnTo>
                    <a:pt x="312" y="1053"/>
                  </a:lnTo>
                  <a:lnTo>
                    <a:pt x="318" y="1059"/>
                  </a:lnTo>
                  <a:lnTo>
                    <a:pt x="329" y="1059"/>
                  </a:lnTo>
                  <a:lnTo>
                    <a:pt x="544" y="1059"/>
                  </a:lnTo>
                  <a:lnTo>
                    <a:pt x="614" y="1053"/>
                  </a:lnTo>
                  <a:lnTo>
                    <a:pt x="678" y="1038"/>
                  </a:lnTo>
                  <a:lnTo>
                    <a:pt x="734" y="1017"/>
                  </a:lnTo>
                  <a:lnTo>
                    <a:pt x="783" y="990"/>
                  </a:lnTo>
                  <a:lnTo>
                    <a:pt x="827" y="961"/>
                  </a:lnTo>
                  <a:lnTo>
                    <a:pt x="862" y="931"/>
                  </a:lnTo>
                  <a:lnTo>
                    <a:pt x="891" y="901"/>
                  </a:lnTo>
                  <a:lnTo>
                    <a:pt x="911" y="874"/>
                  </a:lnTo>
                  <a:lnTo>
                    <a:pt x="958" y="806"/>
                  </a:lnTo>
                  <a:lnTo>
                    <a:pt x="995" y="732"/>
                  </a:lnTo>
                  <a:lnTo>
                    <a:pt x="1024" y="654"/>
                  </a:lnTo>
                  <a:lnTo>
                    <a:pt x="1048" y="577"/>
                  </a:lnTo>
                  <a:lnTo>
                    <a:pt x="1062" y="505"/>
                  </a:lnTo>
                  <a:lnTo>
                    <a:pt x="1074" y="443"/>
                  </a:lnTo>
                  <a:lnTo>
                    <a:pt x="1077" y="389"/>
                  </a:lnTo>
                  <a:lnTo>
                    <a:pt x="1080" y="351"/>
                  </a:lnTo>
                  <a:lnTo>
                    <a:pt x="1074" y="285"/>
                  </a:lnTo>
                  <a:lnTo>
                    <a:pt x="1062" y="226"/>
                  </a:lnTo>
                  <a:lnTo>
                    <a:pt x="1039" y="178"/>
                  </a:lnTo>
                  <a:lnTo>
                    <a:pt x="1010" y="137"/>
                  </a:lnTo>
                  <a:lnTo>
                    <a:pt x="975" y="104"/>
                  </a:lnTo>
                  <a:lnTo>
                    <a:pt x="934" y="80"/>
                  </a:lnTo>
                  <a:lnTo>
                    <a:pt x="891" y="62"/>
                  </a:lnTo>
                  <a:lnTo>
                    <a:pt x="841" y="53"/>
                  </a:lnTo>
                  <a:lnTo>
                    <a:pt x="789" y="50"/>
                  </a:lnTo>
                  <a:lnTo>
                    <a:pt x="620" y="50"/>
                  </a:lnTo>
                  <a:close/>
                  <a:moveTo>
                    <a:pt x="306" y="0"/>
                  </a:moveTo>
                  <a:lnTo>
                    <a:pt x="841" y="0"/>
                  </a:lnTo>
                  <a:lnTo>
                    <a:pt x="917" y="9"/>
                  </a:lnTo>
                  <a:lnTo>
                    <a:pt x="987" y="26"/>
                  </a:lnTo>
                  <a:lnTo>
                    <a:pt x="1045" y="56"/>
                  </a:lnTo>
                  <a:lnTo>
                    <a:pt x="1097" y="98"/>
                  </a:lnTo>
                  <a:lnTo>
                    <a:pt x="1141" y="145"/>
                  </a:lnTo>
                  <a:lnTo>
                    <a:pt x="1173" y="205"/>
                  </a:lnTo>
                  <a:lnTo>
                    <a:pt x="1196" y="267"/>
                  </a:lnTo>
                  <a:lnTo>
                    <a:pt x="1214" y="339"/>
                  </a:lnTo>
                  <a:lnTo>
                    <a:pt x="1216" y="413"/>
                  </a:lnTo>
                  <a:lnTo>
                    <a:pt x="1208" y="517"/>
                  </a:lnTo>
                  <a:lnTo>
                    <a:pt x="1182" y="622"/>
                  </a:lnTo>
                  <a:lnTo>
                    <a:pt x="1141" y="720"/>
                  </a:lnTo>
                  <a:lnTo>
                    <a:pt x="1086" y="812"/>
                  </a:lnTo>
                  <a:lnTo>
                    <a:pt x="1019" y="895"/>
                  </a:lnTo>
                  <a:lnTo>
                    <a:pt x="943" y="967"/>
                  </a:lnTo>
                  <a:lnTo>
                    <a:pt x="859" y="1026"/>
                  </a:lnTo>
                  <a:lnTo>
                    <a:pt x="766" y="1071"/>
                  </a:lnTo>
                  <a:lnTo>
                    <a:pt x="670" y="1101"/>
                  </a:lnTo>
                  <a:lnTo>
                    <a:pt x="574" y="1109"/>
                  </a:lnTo>
                  <a:lnTo>
                    <a:pt x="44" y="1109"/>
                  </a:lnTo>
                  <a:lnTo>
                    <a:pt x="32" y="1109"/>
                  </a:lnTo>
                  <a:lnTo>
                    <a:pt x="24" y="1109"/>
                  </a:lnTo>
                  <a:lnTo>
                    <a:pt x="15" y="1109"/>
                  </a:lnTo>
                  <a:lnTo>
                    <a:pt x="9" y="1106"/>
                  </a:lnTo>
                  <a:lnTo>
                    <a:pt x="3" y="1103"/>
                  </a:lnTo>
                  <a:lnTo>
                    <a:pt x="0" y="1098"/>
                  </a:lnTo>
                  <a:lnTo>
                    <a:pt x="0" y="1092"/>
                  </a:lnTo>
                  <a:lnTo>
                    <a:pt x="0" y="1080"/>
                  </a:lnTo>
                  <a:lnTo>
                    <a:pt x="3" y="1074"/>
                  </a:lnTo>
                  <a:lnTo>
                    <a:pt x="6" y="1068"/>
                  </a:lnTo>
                  <a:lnTo>
                    <a:pt x="12" y="1062"/>
                  </a:lnTo>
                  <a:lnTo>
                    <a:pt x="18" y="1062"/>
                  </a:lnTo>
                  <a:lnTo>
                    <a:pt x="27" y="1059"/>
                  </a:lnTo>
                  <a:lnTo>
                    <a:pt x="35" y="1059"/>
                  </a:lnTo>
                  <a:lnTo>
                    <a:pt x="44" y="1059"/>
                  </a:lnTo>
                  <a:lnTo>
                    <a:pt x="99" y="1059"/>
                  </a:lnTo>
                  <a:lnTo>
                    <a:pt x="134" y="1053"/>
                  </a:lnTo>
                  <a:lnTo>
                    <a:pt x="160" y="1044"/>
                  </a:lnTo>
                  <a:lnTo>
                    <a:pt x="175" y="1032"/>
                  </a:lnTo>
                  <a:lnTo>
                    <a:pt x="184" y="1011"/>
                  </a:lnTo>
                  <a:lnTo>
                    <a:pt x="190" y="982"/>
                  </a:lnTo>
                  <a:lnTo>
                    <a:pt x="190" y="982"/>
                  </a:lnTo>
                  <a:lnTo>
                    <a:pt x="405" y="110"/>
                  </a:lnTo>
                  <a:lnTo>
                    <a:pt x="408" y="98"/>
                  </a:lnTo>
                  <a:lnTo>
                    <a:pt x="408" y="89"/>
                  </a:lnTo>
                  <a:lnTo>
                    <a:pt x="408" y="83"/>
                  </a:lnTo>
                  <a:lnTo>
                    <a:pt x="411" y="80"/>
                  </a:lnTo>
                  <a:lnTo>
                    <a:pt x="408" y="71"/>
                  </a:lnTo>
                  <a:lnTo>
                    <a:pt x="405" y="65"/>
                  </a:lnTo>
                  <a:lnTo>
                    <a:pt x="399" y="59"/>
                  </a:lnTo>
                  <a:lnTo>
                    <a:pt x="387" y="56"/>
                  </a:lnTo>
                  <a:lnTo>
                    <a:pt x="376" y="53"/>
                  </a:lnTo>
                  <a:lnTo>
                    <a:pt x="341" y="50"/>
                  </a:lnTo>
                  <a:lnTo>
                    <a:pt x="306" y="50"/>
                  </a:lnTo>
                  <a:lnTo>
                    <a:pt x="280" y="50"/>
                  </a:lnTo>
                  <a:lnTo>
                    <a:pt x="265" y="44"/>
                  </a:lnTo>
                  <a:lnTo>
                    <a:pt x="259" y="32"/>
                  </a:lnTo>
                  <a:lnTo>
                    <a:pt x="262" y="15"/>
                  </a:lnTo>
                  <a:lnTo>
                    <a:pt x="271" y="6"/>
                  </a:lnTo>
                  <a:lnTo>
                    <a:pt x="288" y="3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Freeform 93"/>
            <p:cNvSpPr>
              <a:spLocks noEditPoints="1"/>
            </p:cNvSpPr>
            <p:nvPr/>
          </p:nvSpPr>
          <p:spPr bwMode="auto">
            <a:xfrm>
              <a:off x="8640" y="3744"/>
              <a:ext cx="369" cy="1627"/>
            </a:xfrm>
            <a:custGeom>
              <a:avLst/>
              <a:gdLst/>
              <a:ahLst/>
              <a:cxnLst>
                <a:cxn ang="0">
                  <a:pos x="369" y="815"/>
                </a:cxn>
                <a:cxn ang="0">
                  <a:pos x="369" y="815"/>
                </a:cxn>
                <a:cxn ang="0">
                  <a:pos x="26" y="6"/>
                </a:cxn>
                <a:cxn ang="0">
                  <a:pos x="76" y="44"/>
                </a:cxn>
                <a:cxn ang="0">
                  <a:pos x="148" y="125"/>
                </a:cxn>
                <a:cxn ang="0">
                  <a:pos x="227" y="238"/>
                </a:cxn>
                <a:cxn ang="0">
                  <a:pos x="308" y="419"/>
                </a:cxn>
                <a:cxn ang="0">
                  <a:pos x="358" y="633"/>
                </a:cxn>
                <a:cxn ang="0">
                  <a:pos x="369" y="815"/>
                </a:cxn>
                <a:cxn ang="0">
                  <a:pos x="358" y="996"/>
                </a:cxn>
                <a:cxn ang="0">
                  <a:pos x="308" y="1202"/>
                </a:cxn>
                <a:cxn ang="0">
                  <a:pos x="230" y="1383"/>
                </a:cxn>
                <a:cxn ang="0">
                  <a:pos x="151" y="1502"/>
                </a:cxn>
                <a:cxn ang="0">
                  <a:pos x="79" y="1582"/>
                </a:cxn>
                <a:cxn ang="0">
                  <a:pos x="26" y="1621"/>
                </a:cxn>
                <a:cxn ang="0">
                  <a:pos x="9" y="1627"/>
                </a:cxn>
                <a:cxn ang="0">
                  <a:pos x="0" y="1618"/>
                </a:cxn>
                <a:cxn ang="0">
                  <a:pos x="0" y="1609"/>
                </a:cxn>
                <a:cxn ang="0">
                  <a:pos x="0" y="1603"/>
                </a:cxn>
                <a:cxn ang="0">
                  <a:pos x="6" y="1597"/>
                </a:cxn>
                <a:cxn ang="0">
                  <a:pos x="20" y="1582"/>
                </a:cxn>
                <a:cxn ang="0">
                  <a:pos x="145" y="1416"/>
                </a:cxn>
                <a:cxn ang="0">
                  <a:pos x="224" y="1225"/>
                </a:cxn>
                <a:cxn ang="0">
                  <a:pos x="265" y="1023"/>
                </a:cxn>
                <a:cxn ang="0">
                  <a:pos x="276" y="815"/>
                </a:cxn>
                <a:cxn ang="0">
                  <a:pos x="256" y="544"/>
                </a:cxn>
                <a:cxn ang="0">
                  <a:pos x="192" y="315"/>
                </a:cxn>
                <a:cxn ang="0">
                  <a:pos x="93" y="131"/>
                </a:cxn>
                <a:cxn ang="0">
                  <a:pos x="17" y="44"/>
                </a:cxn>
                <a:cxn ang="0">
                  <a:pos x="6" y="32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9" y="3"/>
                </a:cxn>
              </a:cxnLst>
              <a:rect l="0" t="0" r="r" b="b"/>
              <a:pathLst>
                <a:path w="369" h="1627">
                  <a:moveTo>
                    <a:pt x="369" y="815"/>
                  </a:moveTo>
                  <a:lnTo>
                    <a:pt x="369" y="815"/>
                  </a:lnTo>
                  <a:lnTo>
                    <a:pt x="369" y="815"/>
                  </a:lnTo>
                  <a:lnTo>
                    <a:pt x="369" y="815"/>
                  </a:lnTo>
                  <a:close/>
                  <a:moveTo>
                    <a:pt x="17" y="0"/>
                  </a:moveTo>
                  <a:lnTo>
                    <a:pt x="26" y="6"/>
                  </a:lnTo>
                  <a:lnTo>
                    <a:pt x="47" y="20"/>
                  </a:lnTo>
                  <a:lnTo>
                    <a:pt x="76" y="44"/>
                  </a:lnTo>
                  <a:lnTo>
                    <a:pt x="111" y="80"/>
                  </a:lnTo>
                  <a:lnTo>
                    <a:pt x="148" y="125"/>
                  </a:lnTo>
                  <a:lnTo>
                    <a:pt x="186" y="175"/>
                  </a:lnTo>
                  <a:lnTo>
                    <a:pt x="227" y="238"/>
                  </a:lnTo>
                  <a:lnTo>
                    <a:pt x="265" y="309"/>
                  </a:lnTo>
                  <a:lnTo>
                    <a:pt x="308" y="419"/>
                  </a:lnTo>
                  <a:lnTo>
                    <a:pt x="337" y="529"/>
                  </a:lnTo>
                  <a:lnTo>
                    <a:pt x="358" y="633"/>
                  </a:lnTo>
                  <a:lnTo>
                    <a:pt x="367" y="729"/>
                  </a:lnTo>
                  <a:lnTo>
                    <a:pt x="369" y="815"/>
                  </a:lnTo>
                  <a:lnTo>
                    <a:pt x="367" y="901"/>
                  </a:lnTo>
                  <a:lnTo>
                    <a:pt x="358" y="996"/>
                  </a:lnTo>
                  <a:lnTo>
                    <a:pt x="337" y="1097"/>
                  </a:lnTo>
                  <a:lnTo>
                    <a:pt x="308" y="1202"/>
                  </a:lnTo>
                  <a:lnTo>
                    <a:pt x="268" y="1309"/>
                  </a:lnTo>
                  <a:lnTo>
                    <a:pt x="230" y="1383"/>
                  </a:lnTo>
                  <a:lnTo>
                    <a:pt x="192" y="1446"/>
                  </a:lnTo>
                  <a:lnTo>
                    <a:pt x="151" y="1502"/>
                  </a:lnTo>
                  <a:lnTo>
                    <a:pt x="113" y="1547"/>
                  </a:lnTo>
                  <a:lnTo>
                    <a:pt x="79" y="1582"/>
                  </a:lnTo>
                  <a:lnTo>
                    <a:pt x="49" y="1606"/>
                  </a:lnTo>
                  <a:lnTo>
                    <a:pt x="26" y="1621"/>
                  </a:lnTo>
                  <a:lnTo>
                    <a:pt x="17" y="1627"/>
                  </a:lnTo>
                  <a:lnTo>
                    <a:pt x="9" y="1627"/>
                  </a:lnTo>
                  <a:lnTo>
                    <a:pt x="3" y="1621"/>
                  </a:lnTo>
                  <a:lnTo>
                    <a:pt x="0" y="1618"/>
                  </a:lnTo>
                  <a:lnTo>
                    <a:pt x="0" y="1612"/>
                  </a:lnTo>
                  <a:lnTo>
                    <a:pt x="0" y="1609"/>
                  </a:lnTo>
                  <a:lnTo>
                    <a:pt x="0" y="1606"/>
                  </a:lnTo>
                  <a:lnTo>
                    <a:pt x="0" y="1603"/>
                  </a:lnTo>
                  <a:lnTo>
                    <a:pt x="3" y="1600"/>
                  </a:lnTo>
                  <a:lnTo>
                    <a:pt x="6" y="1597"/>
                  </a:lnTo>
                  <a:lnTo>
                    <a:pt x="12" y="1591"/>
                  </a:lnTo>
                  <a:lnTo>
                    <a:pt x="20" y="1582"/>
                  </a:lnTo>
                  <a:lnTo>
                    <a:pt x="90" y="1502"/>
                  </a:lnTo>
                  <a:lnTo>
                    <a:pt x="145" y="1416"/>
                  </a:lnTo>
                  <a:lnTo>
                    <a:pt x="189" y="1324"/>
                  </a:lnTo>
                  <a:lnTo>
                    <a:pt x="224" y="1225"/>
                  </a:lnTo>
                  <a:lnTo>
                    <a:pt x="247" y="1127"/>
                  </a:lnTo>
                  <a:lnTo>
                    <a:pt x="265" y="1023"/>
                  </a:lnTo>
                  <a:lnTo>
                    <a:pt x="273" y="919"/>
                  </a:lnTo>
                  <a:lnTo>
                    <a:pt x="276" y="815"/>
                  </a:lnTo>
                  <a:lnTo>
                    <a:pt x="271" y="672"/>
                  </a:lnTo>
                  <a:lnTo>
                    <a:pt x="256" y="544"/>
                  </a:lnTo>
                  <a:lnTo>
                    <a:pt x="227" y="422"/>
                  </a:lnTo>
                  <a:lnTo>
                    <a:pt x="192" y="315"/>
                  </a:lnTo>
                  <a:lnTo>
                    <a:pt x="145" y="217"/>
                  </a:lnTo>
                  <a:lnTo>
                    <a:pt x="93" y="131"/>
                  </a:lnTo>
                  <a:lnTo>
                    <a:pt x="29" y="56"/>
                  </a:lnTo>
                  <a:lnTo>
                    <a:pt x="17" y="44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2" name="Freeform 94"/>
            <p:cNvSpPr>
              <a:spLocks/>
            </p:cNvSpPr>
            <p:nvPr/>
          </p:nvSpPr>
          <p:spPr bwMode="auto">
            <a:xfrm>
              <a:off x="9661" y="4526"/>
              <a:ext cx="972" cy="66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916" y="0"/>
                </a:cxn>
                <a:cxn ang="0">
                  <a:pos x="931" y="0"/>
                </a:cxn>
                <a:cxn ang="0">
                  <a:pos x="948" y="0"/>
                </a:cxn>
                <a:cxn ang="0">
                  <a:pos x="960" y="6"/>
                </a:cxn>
                <a:cxn ang="0">
                  <a:pos x="969" y="15"/>
                </a:cxn>
                <a:cxn ang="0">
                  <a:pos x="972" y="33"/>
                </a:cxn>
                <a:cxn ang="0">
                  <a:pos x="969" y="48"/>
                </a:cxn>
                <a:cxn ang="0">
                  <a:pos x="960" y="57"/>
                </a:cxn>
                <a:cxn ang="0">
                  <a:pos x="948" y="63"/>
                </a:cxn>
                <a:cxn ang="0">
                  <a:pos x="931" y="66"/>
                </a:cxn>
                <a:cxn ang="0">
                  <a:pos x="916" y="66"/>
                </a:cxn>
                <a:cxn ang="0">
                  <a:pos x="55" y="66"/>
                </a:cxn>
                <a:cxn ang="0">
                  <a:pos x="35" y="66"/>
                </a:cxn>
                <a:cxn ang="0">
                  <a:pos x="18" y="63"/>
                </a:cxn>
                <a:cxn ang="0">
                  <a:pos x="3" y="51"/>
                </a:cxn>
                <a:cxn ang="0">
                  <a:pos x="0" y="33"/>
                </a:cxn>
                <a:cxn ang="0">
                  <a:pos x="3" y="12"/>
                </a:cxn>
                <a:cxn ang="0">
                  <a:pos x="18" y="3"/>
                </a:cxn>
                <a:cxn ang="0">
                  <a:pos x="35" y="0"/>
                </a:cxn>
                <a:cxn ang="0">
                  <a:pos x="55" y="0"/>
                </a:cxn>
              </a:cxnLst>
              <a:rect l="0" t="0" r="r" b="b"/>
              <a:pathLst>
                <a:path w="972" h="66">
                  <a:moveTo>
                    <a:pt x="55" y="0"/>
                  </a:moveTo>
                  <a:lnTo>
                    <a:pt x="916" y="0"/>
                  </a:lnTo>
                  <a:lnTo>
                    <a:pt x="931" y="0"/>
                  </a:lnTo>
                  <a:lnTo>
                    <a:pt x="948" y="0"/>
                  </a:lnTo>
                  <a:lnTo>
                    <a:pt x="960" y="6"/>
                  </a:lnTo>
                  <a:lnTo>
                    <a:pt x="969" y="15"/>
                  </a:lnTo>
                  <a:lnTo>
                    <a:pt x="972" y="33"/>
                  </a:lnTo>
                  <a:lnTo>
                    <a:pt x="969" y="48"/>
                  </a:lnTo>
                  <a:lnTo>
                    <a:pt x="960" y="57"/>
                  </a:lnTo>
                  <a:lnTo>
                    <a:pt x="948" y="63"/>
                  </a:lnTo>
                  <a:lnTo>
                    <a:pt x="931" y="66"/>
                  </a:lnTo>
                  <a:lnTo>
                    <a:pt x="916" y="66"/>
                  </a:lnTo>
                  <a:lnTo>
                    <a:pt x="55" y="66"/>
                  </a:lnTo>
                  <a:lnTo>
                    <a:pt x="35" y="66"/>
                  </a:lnTo>
                  <a:lnTo>
                    <a:pt x="18" y="63"/>
                  </a:lnTo>
                  <a:lnTo>
                    <a:pt x="3" y="51"/>
                  </a:lnTo>
                  <a:lnTo>
                    <a:pt x="0" y="33"/>
                  </a:lnTo>
                  <a:lnTo>
                    <a:pt x="3" y="12"/>
                  </a:lnTo>
                  <a:lnTo>
                    <a:pt x="18" y="3"/>
                  </a:lnTo>
                  <a:lnTo>
                    <a:pt x="3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3" name="Freeform 95"/>
            <p:cNvSpPr>
              <a:spLocks/>
            </p:cNvSpPr>
            <p:nvPr/>
          </p:nvSpPr>
          <p:spPr bwMode="auto">
            <a:xfrm>
              <a:off x="11165" y="4246"/>
              <a:ext cx="1056" cy="735"/>
            </a:xfrm>
            <a:custGeom>
              <a:avLst/>
              <a:gdLst/>
              <a:ahLst/>
              <a:cxnLst>
                <a:cxn ang="0">
                  <a:pos x="294" y="27"/>
                </a:cxn>
                <a:cxn ang="0">
                  <a:pos x="343" y="134"/>
                </a:cxn>
                <a:cxn ang="0">
                  <a:pos x="317" y="238"/>
                </a:cxn>
                <a:cxn ang="0">
                  <a:pos x="256" y="411"/>
                </a:cxn>
                <a:cxn ang="0">
                  <a:pos x="236" y="509"/>
                </a:cxn>
                <a:cxn ang="0">
                  <a:pos x="233" y="566"/>
                </a:cxn>
                <a:cxn ang="0">
                  <a:pos x="250" y="637"/>
                </a:cxn>
                <a:cxn ang="0">
                  <a:pos x="320" y="697"/>
                </a:cxn>
                <a:cxn ang="0">
                  <a:pos x="428" y="679"/>
                </a:cxn>
                <a:cxn ang="0">
                  <a:pos x="506" y="566"/>
                </a:cxn>
                <a:cxn ang="0">
                  <a:pos x="512" y="470"/>
                </a:cxn>
                <a:cxn ang="0">
                  <a:pos x="532" y="375"/>
                </a:cxn>
                <a:cxn ang="0">
                  <a:pos x="567" y="235"/>
                </a:cxn>
                <a:cxn ang="0">
                  <a:pos x="602" y="102"/>
                </a:cxn>
                <a:cxn ang="0">
                  <a:pos x="623" y="42"/>
                </a:cxn>
                <a:cxn ang="0">
                  <a:pos x="669" y="18"/>
                </a:cxn>
                <a:cxn ang="0">
                  <a:pos x="713" y="42"/>
                </a:cxn>
                <a:cxn ang="0">
                  <a:pos x="710" y="93"/>
                </a:cxn>
                <a:cxn ang="0">
                  <a:pos x="692" y="167"/>
                </a:cxn>
                <a:cxn ang="0">
                  <a:pos x="620" y="462"/>
                </a:cxn>
                <a:cxn ang="0">
                  <a:pos x="605" y="560"/>
                </a:cxn>
                <a:cxn ang="0">
                  <a:pos x="652" y="679"/>
                </a:cxn>
                <a:cxn ang="0">
                  <a:pos x="771" y="694"/>
                </a:cxn>
                <a:cxn ang="0">
                  <a:pos x="873" y="604"/>
                </a:cxn>
                <a:cxn ang="0">
                  <a:pos x="937" y="473"/>
                </a:cxn>
                <a:cxn ang="0">
                  <a:pos x="978" y="328"/>
                </a:cxn>
                <a:cxn ang="0">
                  <a:pos x="983" y="218"/>
                </a:cxn>
                <a:cxn ang="0">
                  <a:pos x="943" y="137"/>
                </a:cxn>
                <a:cxn ang="0">
                  <a:pos x="916" y="108"/>
                </a:cxn>
                <a:cxn ang="0">
                  <a:pos x="905" y="81"/>
                </a:cxn>
                <a:cxn ang="0">
                  <a:pos x="957" y="6"/>
                </a:cxn>
                <a:cxn ang="0">
                  <a:pos x="1015" y="9"/>
                </a:cxn>
                <a:cxn ang="0">
                  <a:pos x="1053" y="75"/>
                </a:cxn>
                <a:cxn ang="0">
                  <a:pos x="1044" y="209"/>
                </a:cxn>
                <a:cxn ang="0">
                  <a:pos x="995" y="411"/>
                </a:cxn>
                <a:cxn ang="0">
                  <a:pos x="931" y="578"/>
                </a:cxn>
                <a:cxn ang="0">
                  <a:pos x="847" y="688"/>
                </a:cxn>
                <a:cxn ang="0">
                  <a:pos x="722" y="735"/>
                </a:cxn>
                <a:cxn ang="0">
                  <a:pos x="637" y="723"/>
                </a:cxn>
                <a:cxn ang="0">
                  <a:pos x="544" y="661"/>
                </a:cxn>
                <a:cxn ang="0">
                  <a:pos x="457" y="703"/>
                </a:cxn>
                <a:cxn ang="0">
                  <a:pos x="372" y="735"/>
                </a:cxn>
                <a:cxn ang="0">
                  <a:pos x="271" y="726"/>
                </a:cxn>
                <a:cxn ang="0">
                  <a:pos x="169" y="661"/>
                </a:cxn>
                <a:cxn ang="0">
                  <a:pos x="128" y="533"/>
                </a:cxn>
                <a:cxn ang="0">
                  <a:pos x="143" y="438"/>
                </a:cxn>
                <a:cxn ang="0">
                  <a:pos x="192" y="277"/>
                </a:cxn>
                <a:cxn ang="0">
                  <a:pos x="244" y="131"/>
                </a:cxn>
                <a:cxn ang="0">
                  <a:pos x="239" y="48"/>
                </a:cxn>
                <a:cxn ang="0">
                  <a:pos x="210" y="36"/>
                </a:cxn>
                <a:cxn ang="0">
                  <a:pos x="122" y="81"/>
                </a:cxn>
                <a:cxn ang="0">
                  <a:pos x="47" y="238"/>
                </a:cxn>
                <a:cxn ang="0">
                  <a:pos x="38" y="262"/>
                </a:cxn>
                <a:cxn ang="0">
                  <a:pos x="20" y="265"/>
                </a:cxn>
                <a:cxn ang="0">
                  <a:pos x="9" y="265"/>
                </a:cxn>
                <a:cxn ang="0">
                  <a:pos x="0" y="250"/>
                </a:cxn>
                <a:cxn ang="0">
                  <a:pos x="18" y="191"/>
                </a:cxn>
                <a:cxn ang="0">
                  <a:pos x="73" y="84"/>
                </a:cxn>
                <a:cxn ang="0">
                  <a:pos x="172" y="6"/>
                </a:cxn>
              </a:cxnLst>
              <a:rect l="0" t="0" r="r" b="b"/>
              <a:pathLst>
                <a:path w="1056" h="735">
                  <a:moveTo>
                    <a:pt x="212" y="0"/>
                  </a:moveTo>
                  <a:lnTo>
                    <a:pt x="256" y="6"/>
                  </a:lnTo>
                  <a:lnTo>
                    <a:pt x="294" y="27"/>
                  </a:lnTo>
                  <a:lnTo>
                    <a:pt x="320" y="54"/>
                  </a:lnTo>
                  <a:lnTo>
                    <a:pt x="338" y="93"/>
                  </a:lnTo>
                  <a:lnTo>
                    <a:pt x="343" y="134"/>
                  </a:lnTo>
                  <a:lnTo>
                    <a:pt x="340" y="164"/>
                  </a:lnTo>
                  <a:lnTo>
                    <a:pt x="332" y="197"/>
                  </a:lnTo>
                  <a:lnTo>
                    <a:pt x="317" y="238"/>
                  </a:lnTo>
                  <a:lnTo>
                    <a:pt x="291" y="307"/>
                  </a:lnTo>
                  <a:lnTo>
                    <a:pt x="271" y="363"/>
                  </a:lnTo>
                  <a:lnTo>
                    <a:pt x="256" y="411"/>
                  </a:lnTo>
                  <a:lnTo>
                    <a:pt x="247" y="450"/>
                  </a:lnTo>
                  <a:lnTo>
                    <a:pt x="239" y="482"/>
                  </a:lnTo>
                  <a:lnTo>
                    <a:pt x="236" y="509"/>
                  </a:lnTo>
                  <a:lnTo>
                    <a:pt x="233" y="533"/>
                  </a:lnTo>
                  <a:lnTo>
                    <a:pt x="233" y="554"/>
                  </a:lnTo>
                  <a:lnTo>
                    <a:pt x="233" y="566"/>
                  </a:lnTo>
                  <a:lnTo>
                    <a:pt x="236" y="587"/>
                  </a:lnTo>
                  <a:lnTo>
                    <a:pt x="242" y="610"/>
                  </a:lnTo>
                  <a:lnTo>
                    <a:pt x="250" y="637"/>
                  </a:lnTo>
                  <a:lnTo>
                    <a:pt x="265" y="661"/>
                  </a:lnTo>
                  <a:lnTo>
                    <a:pt x="288" y="682"/>
                  </a:lnTo>
                  <a:lnTo>
                    <a:pt x="320" y="697"/>
                  </a:lnTo>
                  <a:lnTo>
                    <a:pt x="361" y="700"/>
                  </a:lnTo>
                  <a:lnTo>
                    <a:pt x="396" y="694"/>
                  </a:lnTo>
                  <a:lnTo>
                    <a:pt x="428" y="679"/>
                  </a:lnTo>
                  <a:lnTo>
                    <a:pt x="457" y="649"/>
                  </a:lnTo>
                  <a:lnTo>
                    <a:pt x="483" y="610"/>
                  </a:lnTo>
                  <a:lnTo>
                    <a:pt x="506" y="566"/>
                  </a:lnTo>
                  <a:lnTo>
                    <a:pt x="506" y="536"/>
                  </a:lnTo>
                  <a:lnTo>
                    <a:pt x="506" y="506"/>
                  </a:lnTo>
                  <a:lnTo>
                    <a:pt x="512" y="470"/>
                  </a:lnTo>
                  <a:lnTo>
                    <a:pt x="518" y="426"/>
                  </a:lnTo>
                  <a:lnTo>
                    <a:pt x="524" y="408"/>
                  </a:lnTo>
                  <a:lnTo>
                    <a:pt x="532" y="375"/>
                  </a:lnTo>
                  <a:lnTo>
                    <a:pt x="544" y="334"/>
                  </a:lnTo>
                  <a:lnTo>
                    <a:pt x="556" y="286"/>
                  </a:lnTo>
                  <a:lnTo>
                    <a:pt x="567" y="235"/>
                  </a:lnTo>
                  <a:lnTo>
                    <a:pt x="579" y="185"/>
                  </a:lnTo>
                  <a:lnTo>
                    <a:pt x="591" y="140"/>
                  </a:lnTo>
                  <a:lnTo>
                    <a:pt x="602" y="102"/>
                  </a:lnTo>
                  <a:lnTo>
                    <a:pt x="608" y="75"/>
                  </a:lnTo>
                  <a:lnTo>
                    <a:pt x="611" y="63"/>
                  </a:lnTo>
                  <a:lnTo>
                    <a:pt x="623" y="42"/>
                  </a:lnTo>
                  <a:lnTo>
                    <a:pt x="637" y="27"/>
                  </a:lnTo>
                  <a:lnTo>
                    <a:pt x="655" y="21"/>
                  </a:lnTo>
                  <a:lnTo>
                    <a:pt x="669" y="18"/>
                  </a:lnTo>
                  <a:lnTo>
                    <a:pt x="687" y="21"/>
                  </a:lnTo>
                  <a:lnTo>
                    <a:pt x="701" y="30"/>
                  </a:lnTo>
                  <a:lnTo>
                    <a:pt x="713" y="42"/>
                  </a:lnTo>
                  <a:lnTo>
                    <a:pt x="716" y="63"/>
                  </a:lnTo>
                  <a:lnTo>
                    <a:pt x="713" y="72"/>
                  </a:lnTo>
                  <a:lnTo>
                    <a:pt x="710" y="93"/>
                  </a:lnTo>
                  <a:lnTo>
                    <a:pt x="704" y="116"/>
                  </a:lnTo>
                  <a:lnTo>
                    <a:pt x="695" y="143"/>
                  </a:lnTo>
                  <a:lnTo>
                    <a:pt x="692" y="167"/>
                  </a:lnTo>
                  <a:lnTo>
                    <a:pt x="692" y="167"/>
                  </a:lnTo>
                  <a:lnTo>
                    <a:pt x="623" y="441"/>
                  </a:lnTo>
                  <a:lnTo>
                    <a:pt x="620" y="462"/>
                  </a:lnTo>
                  <a:lnTo>
                    <a:pt x="614" y="491"/>
                  </a:lnTo>
                  <a:lnTo>
                    <a:pt x="608" y="524"/>
                  </a:lnTo>
                  <a:lnTo>
                    <a:pt x="605" y="560"/>
                  </a:lnTo>
                  <a:lnTo>
                    <a:pt x="611" y="610"/>
                  </a:lnTo>
                  <a:lnTo>
                    <a:pt x="626" y="649"/>
                  </a:lnTo>
                  <a:lnTo>
                    <a:pt x="652" y="679"/>
                  </a:lnTo>
                  <a:lnTo>
                    <a:pt x="684" y="694"/>
                  </a:lnTo>
                  <a:lnTo>
                    <a:pt x="727" y="700"/>
                  </a:lnTo>
                  <a:lnTo>
                    <a:pt x="771" y="694"/>
                  </a:lnTo>
                  <a:lnTo>
                    <a:pt x="809" y="676"/>
                  </a:lnTo>
                  <a:lnTo>
                    <a:pt x="844" y="646"/>
                  </a:lnTo>
                  <a:lnTo>
                    <a:pt x="873" y="604"/>
                  </a:lnTo>
                  <a:lnTo>
                    <a:pt x="902" y="557"/>
                  </a:lnTo>
                  <a:lnTo>
                    <a:pt x="919" y="518"/>
                  </a:lnTo>
                  <a:lnTo>
                    <a:pt x="937" y="473"/>
                  </a:lnTo>
                  <a:lnTo>
                    <a:pt x="951" y="423"/>
                  </a:lnTo>
                  <a:lnTo>
                    <a:pt x="966" y="375"/>
                  </a:lnTo>
                  <a:lnTo>
                    <a:pt x="978" y="328"/>
                  </a:lnTo>
                  <a:lnTo>
                    <a:pt x="986" y="289"/>
                  </a:lnTo>
                  <a:lnTo>
                    <a:pt x="989" y="262"/>
                  </a:lnTo>
                  <a:lnTo>
                    <a:pt x="983" y="218"/>
                  </a:lnTo>
                  <a:lnTo>
                    <a:pt x="975" y="182"/>
                  </a:lnTo>
                  <a:lnTo>
                    <a:pt x="960" y="155"/>
                  </a:lnTo>
                  <a:lnTo>
                    <a:pt x="943" y="137"/>
                  </a:lnTo>
                  <a:lnTo>
                    <a:pt x="931" y="122"/>
                  </a:lnTo>
                  <a:lnTo>
                    <a:pt x="922" y="116"/>
                  </a:lnTo>
                  <a:lnTo>
                    <a:pt x="916" y="108"/>
                  </a:lnTo>
                  <a:lnTo>
                    <a:pt x="911" y="99"/>
                  </a:lnTo>
                  <a:lnTo>
                    <a:pt x="908" y="90"/>
                  </a:lnTo>
                  <a:lnTo>
                    <a:pt x="905" y="81"/>
                  </a:lnTo>
                  <a:lnTo>
                    <a:pt x="914" y="51"/>
                  </a:lnTo>
                  <a:lnTo>
                    <a:pt x="931" y="27"/>
                  </a:lnTo>
                  <a:lnTo>
                    <a:pt x="957" y="6"/>
                  </a:lnTo>
                  <a:lnTo>
                    <a:pt x="986" y="0"/>
                  </a:lnTo>
                  <a:lnTo>
                    <a:pt x="1001" y="3"/>
                  </a:lnTo>
                  <a:lnTo>
                    <a:pt x="1015" y="9"/>
                  </a:lnTo>
                  <a:lnTo>
                    <a:pt x="1033" y="24"/>
                  </a:lnTo>
                  <a:lnTo>
                    <a:pt x="1044" y="45"/>
                  </a:lnTo>
                  <a:lnTo>
                    <a:pt x="1053" y="75"/>
                  </a:lnTo>
                  <a:lnTo>
                    <a:pt x="1056" y="113"/>
                  </a:lnTo>
                  <a:lnTo>
                    <a:pt x="1053" y="155"/>
                  </a:lnTo>
                  <a:lnTo>
                    <a:pt x="1044" y="209"/>
                  </a:lnTo>
                  <a:lnTo>
                    <a:pt x="1033" y="274"/>
                  </a:lnTo>
                  <a:lnTo>
                    <a:pt x="1015" y="343"/>
                  </a:lnTo>
                  <a:lnTo>
                    <a:pt x="995" y="411"/>
                  </a:lnTo>
                  <a:lnTo>
                    <a:pt x="975" y="476"/>
                  </a:lnTo>
                  <a:lnTo>
                    <a:pt x="951" y="536"/>
                  </a:lnTo>
                  <a:lnTo>
                    <a:pt x="931" y="578"/>
                  </a:lnTo>
                  <a:lnTo>
                    <a:pt x="908" y="619"/>
                  </a:lnTo>
                  <a:lnTo>
                    <a:pt x="879" y="655"/>
                  </a:lnTo>
                  <a:lnTo>
                    <a:pt x="847" y="688"/>
                  </a:lnTo>
                  <a:lnTo>
                    <a:pt x="812" y="714"/>
                  </a:lnTo>
                  <a:lnTo>
                    <a:pt x="768" y="729"/>
                  </a:lnTo>
                  <a:lnTo>
                    <a:pt x="722" y="735"/>
                  </a:lnTo>
                  <a:lnTo>
                    <a:pt x="698" y="735"/>
                  </a:lnTo>
                  <a:lnTo>
                    <a:pt x="669" y="732"/>
                  </a:lnTo>
                  <a:lnTo>
                    <a:pt x="637" y="723"/>
                  </a:lnTo>
                  <a:lnTo>
                    <a:pt x="602" y="711"/>
                  </a:lnTo>
                  <a:lnTo>
                    <a:pt x="570" y="691"/>
                  </a:lnTo>
                  <a:lnTo>
                    <a:pt x="544" y="661"/>
                  </a:lnTo>
                  <a:lnTo>
                    <a:pt x="521" y="622"/>
                  </a:lnTo>
                  <a:lnTo>
                    <a:pt x="489" y="670"/>
                  </a:lnTo>
                  <a:lnTo>
                    <a:pt x="457" y="703"/>
                  </a:lnTo>
                  <a:lnTo>
                    <a:pt x="425" y="723"/>
                  </a:lnTo>
                  <a:lnTo>
                    <a:pt x="399" y="732"/>
                  </a:lnTo>
                  <a:lnTo>
                    <a:pt x="372" y="735"/>
                  </a:lnTo>
                  <a:lnTo>
                    <a:pt x="355" y="735"/>
                  </a:lnTo>
                  <a:lnTo>
                    <a:pt x="311" y="732"/>
                  </a:lnTo>
                  <a:lnTo>
                    <a:pt x="271" y="726"/>
                  </a:lnTo>
                  <a:lnTo>
                    <a:pt x="233" y="711"/>
                  </a:lnTo>
                  <a:lnTo>
                    <a:pt x="198" y="691"/>
                  </a:lnTo>
                  <a:lnTo>
                    <a:pt x="169" y="661"/>
                  </a:lnTo>
                  <a:lnTo>
                    <a:pt x="148" y="625"/>
                  </a:lnTo>
                  <a:lnTo>
                    <a:pt x="134" y="584"/>
                  </a:lnTo>
                  <a:lnTo>
                    <a:pt x="128" y="533"/>
                  </a:lnTo>
                  <a:lnTo>
                    <a:pt x="131" y="503"/>
                  </a:lnTo>
                  <a:lnTo>
                    <a:pt x="134" y="473"/>
                  </a:lnTo>
                  <a:lnTo>
                    <a:pt x="143" y="438"/>
                  </a:lnTo>
                  <a:lnTo>
                    <a:pt x="154" y="393"/>
                  </a:lnTo>
                  <a:lnTo>
                    <a:pt x="169" y="340"/>
                  </a:lnTo>
                  <a:lnTo>
                    <a:pt x="192" y="277"/>
                  </a:lnTo>
                  <a:lnTo>
                    <a:pt x="218" y="203"/>
                  </a:lnTo>
                  <a:lnTo>
                    <a:pt x="233" y="170"/>
                  </a:lnTo>
                  <a:lnTo>
                    <a:pt x="244" y="131"/>
                  </a:lnTo>
                  <a:lnTo>
                    <a:pt x="247" y="90"/>
                  </a:lnTo>
                  <a:lnTo>
                    <a:pt x="244" y="63"/>
                  </a:lnTo>
                  <a:lnTo>
                    <a:pt x="239" y="48"/>
                  </a:lnTo>
                  <a:lnTo>
                    <a:pt x="227" y="39"/>
                  </a:lnTo>
                  <a:lnTo>
                    <a:pt x="218" y="36"/>
                  </a:lnTo>
                  <a:lnTo>
                    <a:pt x="210" y="36"/>
                  </a:lnTo>
                  <a:lnTo>
                    <a:pt x="180" y="39"/>
                  </a:lnTo>
                  <a:lnTo>
                    <a:pt x="151" y="54"/>
                  </a:lnTo>
                  <a:lnTo>
                    <a:pt x="122" y="81"/>
                  </a:lnTo>
                  <a:lnTo>
                    <a:pt x="93" y="119"/>
                  </a:lnTo>
                  <a:lnTo>
                    <a:pt x="70" y="170"/>
                  </a:lnTo>
                  <a:lnTo>
                    <a:pt x="47" y="238"/>
                  </a:lnTo>
                  <a:lnTo>
                    <a:pt x="44" y="247"/>
                  </a:lnTo>
                  <a:lnTo>
                    <a:pt x="41" y="256"/>
                  </a:lnTo>
                  <a:lnTo>
                    <a:pt x="38" y="262"/>
                  </a:lnTo>
                  <a:lnTo>
                    <a:pt x="32" y="265"/>
                  </a:lnTo>
                  <a:lnTo>
                    <a:pt x="26" y="265"/>
                  </a:lnTo>
                  <a:lnTo>
                    <a:pt x="20" y="265"/>
                  </a:lnTo>
                  <a:lnTo>
                    <a:pt x="18" y="265"/>
                  </a:lnTo>
                  <a:lnTo>
                    <a:pt x="15" y="265"/>
                  </a:lnTo>
                  <a:lnTo>
                    <a:pt x="9" y="265"/>
                  </a:lnTo>
                  <a:lnTo>
                    <a:pt x="6" y="262"/>
                  </a:lnTo>
                  <a:lnTo>
                    <a:pt x="3" y="256"/>
                  </a:lnTo>
                  <a:lnTo>
                    <a:pt x="0" y="250"/>
                  </a:lnTo>
                  <a:lnTo>
                    <a:pt x="3" y="241"/>
                  </a:lnTo>
                  <a:lnTo>
                    <a:pt x="9" y="218"/>
                  </a:lnTo>
                  <a:lnTo>
                    <a:pt x="18" y="191"/>
                  </a:lnTo>
                  <a:lnTo>
                    <a:pt x="32" y="155"/>
                  </a:lnTo>
                  <a:lnTo>
                    <a:pt x="50" y="119"/>
                  </a:lnTo>
                  <a:lnTo>
                    <a:pt x="73" y="84"/>
                  </a:lnTo>
                  <a:lnTo>
                    <a:pt x="99" y="51"/>
                  </a:lnTo>
                  <a:lnTo>
                    <a:pt x="134" y="24"/>
                  </a:lnTo>
                  <a:lnTo>
                    <a:pt x="172" y="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000" y="1905000"/>
            <a:ext cx="4701540" cy="533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685800" y="19812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LG Theory as SQM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Web-based Formalism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82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7620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Boosted </a:t>
            </a:r>
            <a:r>
              <a:rPr lang="en-US" sz="2800" dirty="0" err="1" smtClean="0"/>
              <a:t>Solitons</a:t>
            </a:r>
            <a:r>
              <a:rPr lang="en-US" sz="2800" dirty="0" smtClean="0"/>
              <a:t> &amp; </a:t>
            </a:r>
            <a:r>
              <a:rPr lang="en-US" sz="2800" dirty="0" err="1" smtClean="0"/>
              <a:t>Soliton</a:t>
            </a:r>
            <a:r>
              <a:rPr lang="en-US" sz="2800" dirty="0" smtClean="0"/>
              <a:t> Fans</a:t>
            </a:r>
            <a:endParaRPr lang="en-US" sz="2800" dirty="0"/>
          </a:p>
        </p:txBody>
      </p:sp>
      <p:sp>
        <p:nvSpPr>
          <p:cNvPr id="25" name="TextBox 24"/>
          <p:cNvSpPr txBox="1"/>
          <p:nvPr/>
        </p:nvSpPr>
        <p:spPr>
          <a:xfrm>
            <a:off x="6858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Goals, Results, Questions Old &amp; New</a:t>
            </a:r>
            <a:endParaRPr lang="en-US" sz="2800" dirty="0"/>
          </a:p>
        </p:txBody>
      </p:sp>
      <p:sp>
        <p:nvSpPr>
          <p:cNvPr id="30" name="Rectangle 29"/>
          <p:cNvSpPr/>
          <p:nvPr/>
        </p:nvSpPr>
        <p:spPr>
          <a:xfrm>
            <a:off x="685800" y="1981200"/>
            <a:ext cx="45944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Some Review of LG Theory</a:t>
            </a:r>
            <a:endParaRPr lang="en-US" sz="28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Straight Arrow Connector 66"/>
          <p:cNvCxnSpPr/>
          <p:nvPr/>
        </p:nvCxnSpPr>
        <p:spPr>
          <a:xfrm flipV="1">
            <a:off x="1676400" y="381000"/>
            <a:ext cx="0" cy="6096000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1752600" y="3733800"/>
            <a:ext cx="7239000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8305800" y="3886200"/>
            <a:ext cx="280458" cy="2667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5" name="Freeform 11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905000" y="228600"/>
            <a:ext cx="228600" cy="219694"/>
          </a:xfrm>
          <a:custGeom>
            <a:avLst/>
            <a:gdLst/>
            <a:ahLst/>
            <a:cxnLst>
              <a:cxn ang="0">
                <a:pos x="2856" y="0"/>
              </a:cxn>
              <a:cxn ang="0">
                <a:pos x="2932" y="3"/>
              </a:cxn>
              <a:cxn ang="0">
                <a:pos x="3000" y="19"/>
              </a:cxn>
              <a:cxn ang="0">
                <a:pos x="3051" y="57"/>
              </a:cxn>
              <a:cxn ang="0">
                <a:pos x="3078" y="125"/>
              </a:cxn>
              <a:cxn ang="0">
                <a:pos x="3072" y="227"/>
              </a:cxn>
              <a:cxn ang="0">
                <a:pos x="3035" y="301"/>
              </a:cxn>
              <a:cxn ang="0">
                <a:pos x="2977" y="349"/>
              </a:cxn>
              <a:cxn ang="0">
                <a:pos x="2909" y="375"/>
              </a:cxn>
              <a:cxn ang="0">
                <a:pos x="2842" y="386"/>
              </a:cxn>
              <a:cxn ang="0">
                <a:pos x="2785" y="388"/>
              </a:cxn>
              <a:cxn ang="0">
                <a:pos x="1280" y="2667"/>
              </a:cxn>
              <a:cxn ang="0">
                <a:pos x="1266" y="2733"/>
              </a:cxn>
              <a:cxn ang="0">
                <a:pos x="1242" y="2806"/>
              </a:cxn>
              <a:cxn ang="0">
                <a:pos x="1201" y="2876"/>
              </a:cxn>
              <a:cxn ang="0">
                <a:pos x="1138" y="2929"/>
              </a:cxn>
              <a:cxn ang="0">
                <a:pos x="1047" y="2959"/>
              </a:cxn>
              <a:cxn ang="0">
                <a:pos x="948" y="2953"/>
              </a:cxn>
              <a:cxn ang="0">
                <a:pos x="883" y="2912"/>
              </a:cxn>
              <a:cxn ang="0">
                <a:pos x="846" y="2854"/>
              </a:cxn>
              <a:cxn ang="0">
                <a:pos x="831" y="2791"/>
              </a:cxn>
              <a:cxn ang="0">
                <a:pos x="834" y="2746"/>
              </a:cxn>
              <a:cxn ang="0">
                <a:pos x="853" y="2674"/>
              </a:cxn>
              <a:cxn ang="0">
                <a:pos x="876" y="2586"/>
              </a:cxn>
              <a:cxn ang="0">
                <a:pos x="1520" y="388"/>
              </a:cxn>
              <a:cxn ang="0">
                <a:pos x="941" y="389"/>
              </a:cxn>
              <a:cxn ang="0">
                <a:pos x="843" y="398"/>
              </a:cxn>
              <a:cxn ang="0">
                <a:pos x="720" y="427"/>
              </a:cxn>
              <a:cxn ang="0">
                <a:pos x="581" y="488"/>
              </a:cxn>
              <a:cxn ang="0">
                <a:pos x="432" y="595"/>
              </a:cxn>
              <a:cxn ang="0">
                <a:pos x="279" y="757"/>
              </a:cxn>
              <a:cxn ang="0">
                <a:pos x="164" y="923"/>
              </a:cxn>
              <a:cxn ang="0">
                <a:pos x="128" y="964"/>
              </a:cxn>
              <a:cxn ang="0">
                <a:pos x="79" y="977"/>
              </a:cxn>
              <a:cxn ang="0">
                <a:pos x="27" y="965"/>
              </a:cxn>
              <a:cxn ang="0">
                <a:pos x="5" y="940"/>
              </a:cxn>
              <a:cxn ang="0">
                <a:pos x="0" y="917"/>
              </a:cxn>
              <a:cxn ang="0">
                <a:pos x="7" y="888"/>
              </a:cxn>
              <a:cxn ang="0">
                <a:pos x="43" y="815"/>
              </a:cxn>
              <a:cxn ang="0">
                <a:pos x="104" y="708"/>
              </a:cxn>
              <a:cxn ang="0">
                <a:pos x="185" y="582"/>
              </a:cxn>
              <a:cxn ang="0">
                <a:pos x="283" y="448"/>
              </a:cxn>
              <a:cxn ang="0">
                <a:pos x="390" y="315"/>
              </a:cxn>
              <a:cxn ang="0">
                <a:pos x="554" y="161"/>
              </a:cxn>
              <a:cxn ang="0">
                <a:pos x="706" y="68"/>
              </a:cxn>
              <a:cxn ang="0">
                <a:pos x="843" y="19"/>
              </a:cxn>
              <a:cxn ang="0">
                <a:pos x="959" y="2"/>
              </a:cxn>
              <a:cxn ang="0">
                <a:pos x="1050" y="0"/>
              </a:cxn>
            </a:cxnLst>
            <a:rect l="0" t="0" r="r" b="b"/>
            <a:pathLst>
              <a:path w="3080" h="2961">
                <a:moveTo>
                  <a:pt x="1050" y="0"/>
                </a:moveTo>
                <a:lnTo>
                  <a:pt x="2830" y="0"/>
                </a:lnTo>
                <a:lnTo>
                  <a:pt x="2856" y="0"/>
                </a:lnTo>
                <a:lnTo>
                  <a:pt x="2881" y="0"/>
                </a:lnTo>
                <a:lnTo>
                  <a:pt x="2907" y="1"/>
                </a:lnTo>
                <a:lnTo>
                  <a:pt x="2932" y="3"/>
                </a:lnTo>
                <a:lnTo>
                  <a:pt x="2956" y="7"/>
                </a:lnTo>
                <a:lnTo>
                  <a:pt x="2979" y="12"/>
                </a:lnTo>
                <a:lnTo>
                  <a:pt x="3000" y="19"/>
                </a:lnTo>
                <a:lnTo>
                  <a:pt x="3020" y="29"/>
                </a:lnTo>
                <a:lnTo>
                  <a:pt x="3037" y="41"/>
                </a:lnTo>
                <a:lnTo>
                  <a:pt x="3051" y="57"/>
                </a:lnTo>
                <a:lnTo>
                  <a:pt x="3064" y="77"/>
                </a:lnTo>
                <a:lnTo>
                  <a:pt x="3072" y="99"/>
                </a:lnTo>
                <a:lnTo>
                  <a:pt x="3078" y="125"/>
                </a:lnTo>
                <a:lnTo>
                  <a:pt x="3080" y="157"/>
                </a:lnTo>
                <a:lnTo>
                  <a:pt x="3078" y="194"/>
                </a:lnTo>
                <a:lnTo>
                  <a:pt x="3072" y="227"/>
                </a:lnTo>
                <a:lnTo>
                  <a:pt x="3063" y="255"/>
                </a:lnTo>
                <a:lnTo>
                  <a:pt x="3050" y="279"/>
                </a:lnTo>
                <a:lnTo>
                  <a:pt x="3035" y="301"/>
                </a:lnTo>
                <a:lnTo>
                  <a:pt x="3017" y="320"/>
                </a:lnTo>
                <a:lnTo>
                  <a:pt x="2998" y="336"/>
                </a:lnTo>
                <a:lnTo>
                  <a:pt x="2977" y="349"/>
                </a:lnTo>
                <a:lnTo>
                  <a:pt x="2955" y="360"/>
                </a:lnTo>
                <a:lnTo>
                  <a:pt x="2932" y="369"/>
                </a:lnTo>
                <a:lnTo>
                  <a:pt x="2909" y="375"/>
                </a:lnTo>
                <a:lnTo>
                  <a:pt x="2886" y="380"/>
                </a:lnTo>
                <a:lnTo>
                  <a:pt x="2863" y="383"/>
                </a:lnTo>
                <a:lnTo>
                  <a:pt x="2842" y="386"/>
                </a:lnTo>
                <a:lnTo>
                  <a:pt x="2821" y="388"/>
                </a:lnTo>
                <a:lnTo>
                  <a:pt x="2801" y="388"/>
                </a:lnTo>
                <a:lnTo>
                  <a:pt x="2785" y="388"/>
                </a:lnTo>
                <a:lnTo>
                  <a:pt x="2770" y="388"/>
                </a:lnTo>
                <a:lnTo>
                  <a:pt x="1700" y="388"/>
                </a:lnTo>
                <a:lnTo>
                  <a:pt x="1280" y="2667"/>
                </a:lnTo>
                <a:lnTo>
                  <a:pt x="1275" y="2688"/>
                </a:lnTo>
                <a:lnTo>
                  <a:pt x="1271" y="2710"/>
                </a:lnTo>
                <a:lnTo>
                  <a:pt x="1266" y="2733"/>
                </a:lnTo>
                <a:lnTo>
                  <a:pt x="1259" y="2757"/>
                </a:lnTo>
                <a:lnTo>
                  <a:pt x="1251" y="2782"/>
                </a:lnTo>
                <a:lnTo>
                  <a:pt x="1242" y="2806"/>
                </a:lnTo>
                <a:lnTo>
                  <a:pt x="1230" y="2831"/>
                </a:lnTo>
                <a:lnTo>
                  <a:pt x="1216" y="2854"/>
                </a:lnTo>
                <a:lnTo>
                  <a:pt x="1201" y="2876"/>
                </a:lnTo>
                <a:lnTo>
                  <a:pt x="1182" y="2895"/>
                </a:lnTo>
                <a:lnTo>
                  <a:pt x="1161" y="2914"/>
                </a:lnTo>
                <a:lnTo>
                  <a:pt x="1138" y="2929"/>
                </a:lnTo>
                <a:lnTo>
                  <a:pt x="1111" y="2943"/>
                </a:lnTo>
                <a:lnTo>
                  <a:pt x="1081" y="2953"/>
                </a:lnTo>
                <a:lnTo>
                  <a:pt x="1047" y="2959"/>
                </a:lnTo>
                <a:lnTo>
                  <a:pt x="1010" y="2961"/>
                </a:lnTo>
                <a:lnTo>
                  <a:pt x="976" y="2959"/>
                </a:lnTo>
                <a:lnTo>
                  <a:pt x="948" y="2953"/>
                </a:lnTo>
                <a:lnTo>
                  <a:pt x="923" y="2942"/>
                </a:lnTo>
                <a:lnTo>
                  <a:pt x="901" y="2928"/>
                </a:lnTo>
                <a:lnTo>
                  <a:pt x="883" y="2912"/>
                </a:lnTo>
                <a:lnTo>
                  <a:pt x="867" y="2894"/>
                </a:lnTo>
                <a:lnTo>
                  <a:pt x="855" y="2874"/>
                </a:lnTo>
                <a:lnTo>
                  <a:pt x="846" y="2854"/>
                </a:lnTo>
                <a:lnTo>
                  <a:pt x="838" y="2832"/>
                </a:lnTo>
                <a:lnTo>
                  <a:pt x="833" y="2811"/>
                </a:lnTo>
                <a:lnTo>
                  <a:pt x="831" y="2791"/>
                </a:lnTo>
                <a:lnTo>
                  <a:pt x="830" y="2772"/>
                </a:lnTo>
                <a:lnTo>
                  <a:pt x="831" y="2762"/>
                </a:lnTo>
                <a:lnTo>
                  <a:pt x="834" y="2746"/>
                </a:lnTo>
                <a:lnTo>
                  <a:pt x="839" y="2727"/>
                </a:lnTo>
                <a:lnTo>
                  <a:pt x="845" y="2702"/>
                </a:lnTo>
                <a:lnTo>
                  <a:pt x="853" y="2674"/>
                </a:lnTo>
                <a:lnTo>
                  <a:pt x="860" y="2646"/>
                </a:lnTo>
                <a:lnTo>
                  <a:pt x="868" y="2615"/>
                </a:lnTo>
                <a:lnTo>
                  <a:pt x="876" y="2586"/>
                </a:lnTo>
                <a:lnTo>
                  <a:pt x="883" y="2557"/>
                </a:lnTo>
                <a:lnTo>
                  <a:pt x="890" y="2530"/>
                </a:lnTo>
                <a:lnTo>
                  <a:pt x="1520" y="388"/>
                </a:lnTo>
                <a:lnTo>
                  <a:pt x="990" y="388"/>
                </a:lnTo>
                <a:lnTo>
                  <a:pt x="967" y="389"/>
                </a:lnTo>
                <a:lnTo>
                  <a:pt x="941" y="389"/>
                </a:lnTo>
                <a:lnTo>
                  <a:pt x="911" y="391"/>
                </a:lnTo>
                <a:lnTo>
                  <a:pt x="879" y="393"/>
                </a:lnTo>
                <a:lnTo>
                  <a:pt x="843" y="398"/>
                </a:lnTo>
                <a:lnTo>
                  <a:pt x="804" y="405"/>
                </a:lnTo>
                <a:lnTo>
                  <a:pt x="763" y="414"/>
                </a:lnTo>
                <a:lnTo>
                  <a:pt x="720" y="427"/>
                </a:lnTo>
                <a:lnTo>
                  <a:pt x="676" y="443"/>
                </a:lnTo>
                <a:lnTo>
                  <a:pt x="630" y="464"/>
                </a:lnTo>
                <a:lnTo>
                  <a:pt x="581" y="488"/>
                </a:lnTo>
                <a:lnTo>
                  <a:pt x="532" y="518"/>
                </a:lnTo>
                <a:lnTo>
                  <a:pt x="482" y="553"/>
                </a:lnTo>
                <a:lnTo>
                  <a:pt x="432" y="595"/>
                </a:lnTo>
                <a:lnTo>
                  <a:pt x="381" y="641"/>
                </a:lnTo>
                <a:lnTo>
                  <a:pt x="331" y="696"/>
                </a:lnTo>
                <a:lnTo>
                  <a:pt x="279" y="757"/>
                </a:lnTo>
                <a:lnTo>
                  <a:pt x="229" y="826"/>
                </a:lnTo>
                <a:lnTo>
                  <a:pt x="180" y="902"/>
                </a:lnTo>
                <a:lnTo>
                  <a:pt x="164" y="923"/>
                </a:lnTo>
                <a:lnTo>
                  <a:pt x="151" y="940"/>
                </a:lnTo>
                <a:lnTo>
                  <a:pt x="140" y="954"/>
                </a:lnTo>
                <a:lnTo>
                  <a:pt x="128" y="964"/>
                </a:lnTo>
                <a:lnTo>
                  <a:pt x="114" y="971"/>
                </a:lnTo>
                <a:lnTo>
                  <a:pt x="99" y="976"/>
                </a:lnTo>
                <a:lnTo>
                  <a:pt x="79" y="977"/>
                </a:lnTo>
                <a:lnTo>
                  <a:pt x="58" y="975"/>
                </a:lnTo>
                <a:lnTo>
                  <a:pt x="41" y="971"/>
                </a:lnTo>
                <a:lnTo>
                  <a:pt x="27" y="965"/>
                </a:lnTo>
                <a:lnTo>
                  <a:pt x="18" y="957"/>
                </a:lnTo>
                <a:lnTo>
                  <a:pt x="9" y="949"/>
                </a:lnTo>
                <a:lnTo>
                  <a:pt x="5" y="940"/>
                </a:lnTo>
                <a:lnTo>
                  <a:pt x="2" y="932"/>
                </a:lnTo>
                <a:lnTo>
                  <a:pt x="0" y="924"/>
                </a:lnTo>
                <a:lnTo>
                  <a:pt x="0" y="917"/>
                </a:lnTo>
                <a:lnTo>
                  <a:pt x="0" y="913"/>
                </a:lnTo>
                <a:lnTo>
                  <a:pt x="1" y="904"/>
                </a:lnTo>
                <a:lnTo>
                  <a:pt x="7" y="888"/>
                </a:lnTo>
                <a:lnTo>
                  <a:pt x="16" y="867"/>
                </a:lnTo>
                <a:lnTo>
                  <a:pt x="28" y="843"/>
                </a:lnTo>
                <a:lnTo>
                  <a:pt x="43" y="815"/>
                </a:lnTo>
                <a:lnTo>
                  <a:pt x="61" y="782"/>
                </a:lnTo>
                <a:lnTo>
                  <a:pt x="82" y="747"/>
                </a:lnTo>
                <a:lnTo>
                  <a:pt x="104" y="708"/>
                </a:lnTo>
                <a:lnTo>
                  <a:pt x="129" y="669"/>
                </a:lnTo>
                <a:lnTo>
                  <a:pt x="156" y="626"/>
                </a:lnTo>
                <a:lnTo>
                  <a:pt x="185" y="582"/>
                </a:lnTo>
                <a:lnTo>
                  <a:pt x="217" y="538"/>
                </a:lnTo>
                <a:lnTo>
                  <a:pt x="249" y="493"/>
                </a:lnTo>
                <a:lnTo>
                  <a:pt x="283" y="448"/>
                </a:lnTo>
                <a:lnTo>
                  <a:pt x="318" y="403"/>
                </a:lnTo>
                <a:lnTo>
                  <a:pt x="354" y="358"/>
                </a:lnTo>
                <a:lnTo>
                  <a:pt x="390" y="315"/>
                </a:lnTo>
                <a:lnTo>
                  <a:pt x="446" y="256"/>
                </a:lnTo>
                <a:lnTo>
                  <a:pt x="500" y="205"/>
                </a:lnTo>
                <a:lnTo>
                  <a:pt x="554" y="161"/>
                </a:lnTo>
                <a:lnTo>
                  <a:pt x="606" y="124"/>
                </a:lnTo>
                <a:lnTo>
                  <a:pt x="656" y="92"/>
                </a:lnTo>
                <a:lnTo>
                  <a:pt x="706" y="68"/>
                </a:lnTo>
                <a:lnTo>
                  <a:pt x="753" y="47"/>
                </a:lnTo>
                <a:lnTo>
                  <a:pt x="798" y="31"/>
                </a:lnTo>
                <a:lnTo>
                  <a:pt x="843" y="19"/>
                </a:lnTo>
                <a:lnTo>
                  <a:pt x="883" y="12"/>
                </a:lnTo>
                <a:lnTo>
                  <a:pt x="922" y="6"/>
                </a:lnTo>
                <a:lnTo>
                  <a:pt x="959" y="2"/>
                </a:lnTo>
                <a:lnTo>
                  <a:pt x="992" y="1"/>
                </a:lnTo>
                <a:lnTo>
                  <a:pt x="1023" y="0"/>
                </a:lnTo>
                <a:lnTo>
                  <a:pt x="105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0" name="Freeform 16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533400" y="2057400"/>
            <a:ext cx="685800" cy="774203"/>
          </a:xfrm>
          <a:custGeom>
            <a:avLst/>
            <a:gdLst/>
            <a:ahLst/>
            <a:cxnLst>
              <a:cxn ang="0">
                <a:pos x="2683" y="45"/>
              </a:cxn>
              <a:cxn ang="0">
                <a:pos x="2841" y="207"/>
              </a:cxn>
              <a:cxn ang="0">
                <a:pos x="2893" y="451"/>
              </a:cxn>
              <a:cxn ang="0">
                <a:pos x="2865" y="643"/>
              </a:cxn>
              <a:cxn ang="0">
                <a:pos x="2784" y="748"/>
              </a:cxn>
              <a:cxn ang="0">
                <a:pos x="2578" y="864"/>
              </a:cxn>
              <a:cxn ang="0">
                <a:pos x="2425" y="901"/>
              </a:cxn>
              <a:cxn ang="0">
                <a:pos x="2393" y="877"/>
              </a:cxn>
              <a:cxn ang="0">
                <a:pos x="2405" y="786"/>
              </a:cxn>
              <a:cxn ang="0">
                <a:pos x="2413" y="663"/>
              </a:cxn>
              <a:cxn ang="0">
                <a:pos x="2397" y="549"/>
              </a:cxn>
              <a:cxn ang="0">
                <a:pos x="2336" y="414"/>
              </a:cxn>
              <a:cxn ang="0">
                <a:pos x="2197" y="313"/>
              </a:cxn>
              <a:cxn ang="0">
                <a:pos x="1986" y="299"/>
              </a:cxn>
              <a:cxn ang="0">
                <a:pos x="1863" y="348"/>
              </a:cxn>
              <a:cxn ang="0">
                <a:pos x="1695" y="542"/>
              </a:cxn>
              <a:cxn ang="0">
                <a:pos x="1450" y="1002"/>
              </a:cxn>
              <a:cxn ang="0">
                <a:pos x="1250" y="1574"/>
              </a:cxn>
              <a:cxn ang="0">
                <a:pos x="1114" y="2080"/>
              </a:cxn>
              <a:cxn ang="0">
                <a:pos x="1001" y="2419"/>
              </a:cxn>
              <a:cxn ang="0">
                <a:pos x="793" y="2827"/>
              </a:cxn>
              <a:cxn ang="0">
                <a:pos x="929" y="2897"/>
              </a:cxn>
              <a:cxn ang="0">
                <a:pos x="1298" y="2942"/>
              </a:cxn>
              <a:cxn ang="0">
                <a:pos x="1587" y="3016"/>
              </a:cxn>
              <a:cxn ang="0">
                <a:pos x="2120" y="3145"/>
              </a:cxn>
              <a:cxn ang="0">
                <a:pos x="2436" y="3173"/>
              </a:cxn>
              <a:cxn ang="0">
                <a:pos x="2494" y="3134"/>
              </a:cxn>
              <a:cxn ang="0">
                <a:pos x="2559" y="3035"/>
              </a:cxn>
              <a:cxn ang="0">
                <a:pos x="2610" y="2908"/>
              </a:cxn>
              <a:cxn ang="0">
                <a:pos x="2688" y="2821"/>
              </a:cxn>
              <a:cxn ang="0">
                <a:pos x="2876" y="2713"/>
              </a:cxn>
              <a:cxn ang="0">
                <a:pos x="3042" y="2671"/>
              </a:cxn>
              <a:cxn ang="0">
                <a:pos x="3072" y="2702"/>
              </a:cxn>
              <a:cxn ang="0">
                <a:pos x="3037" y="2806"/>
              </a:cxn>
              <a:cxn ang="0">
                <a:pos x="2908" y="3011"/>
              </a:cxn>
              <a:cxn ang="0">
                <a:pos x="2625" y="3250"/>
              </a:cxn>
              <a:cxn ang="0">
                <a:pos x="2237" y="3430"/>
              </a:cxn>
              <a:cxn ang="0">
                <a:pos x="1767" y="3451"/>
              </a:cxn>
              <a:cxn ang="0">
                <a:pos x="1230" y="3331"/>
              </a:cxn>
              <a:cxn ang="0">
                <a:pos x="875" y="3237"/>
              </a:cxn>
              <a:cxn ang="0">
                <a:pos x="569" y="3198"/>
              </a:cxn>
              <a:cxn ang="0">
                <a:pos x="411" y="3284"/>
              </a:cxn>
              <a:cxn ang="0">
                <a:pos x="334" y="3343"/>
              </a:cxn>
              <a:cxn ang="0">
                <a:pos x="162" y="3432"/>
              </a:cxn>
              <a:cxn ang="0">
                <a:pos x="39" y="3466"/>
              </a:cxn>
              <a:cxn ang="0">
                <a:pos x="1" y="3441"/>
              </a:cxn>
              <a:cxn ang="0">
                <a:pos x="31" y="3373"/>
              </a:cxn>
              <a:cxn ang="0">
                <a:pos x="178" y="3211"/>
              </a:cxn>
              <a:cxn ang="0">
                <a:pos x="277" y="3088"/>
              </a:cxn>
              <a:cxn ang="0">
                <a:pos x="374" y="2939"/>
              </a:cxn>
              <a:cxn ang="0">
                <a:pos x="475" y="2749"/>
              </a:cxn>
              <a:cxn ang="0">
                <a:pos x="589" y="2458"/>
              </a:cxn>
              <a:cxn ang="0">
                <a:pos x="689" y="2116"/>
              </a:cxn>
              <a:cxn ang="0">
                <a:pos x="785" y="1768"/>
              </a:cxn>
              <a:cxn ang="0">
                <a:pos x="936" y="1325"/>
              </a:cxn>
              <a:cxn ang="0">
                <a:pos x="1142" y="875"/>
              </a:cxn>
              <a:cxn ang="0">
                <a:pos x="1408" y="511"/>
              </a:cxn>
              <a:cxn ang="0">
                <a:pos x="1813" y="196"/>
              </a:cxn>
              <a:cxn ang="0">
                <a:pos x="2160" y="47"/>
              </a:cxn>
              <a:cxn ang="0">
                <a:pos x="2416" y="3"/>
              </a:cxn>
            </a:cxnLst>
            <a:rect l="0" t="0" r="r" b="b"/>
            <a:pathLst>
              <a:path w="3072" h="3466">
                <a:moveTo>
                  <a:pt x="2483" y="0"/>
                </a:moveTo>
                <a:lnTo>
                  <a:pt x="2540" y="4"/>
                </a:lnTo>
                <a:lnTo>
                  <a:pt x="2591" y="12"/>
                </a:lnTo>
                <a:lnTo>
                  <a:pt x="2640" y="26"/>
                </a:lnTo>
                <a:lnTo>
                  <a:pt x="2683" y="45"/>
                </a:lnTo>
                <a:lnTo>
                  <a:pt x="2723" y="69"/>
                </a:lnTo>
                <a:lnTo>
                  <a:pt x="2758" y="97"/>
                </a:lnTo>
                <a:lnTo>
                  <a:pt x="2790" y="130"/>
                </a:lnTo>
                <a:lnTo>
                  <a:pt x="2818" y="166"/>
                </a:lnTo>
                <a:lnTo>
                  <a:pt x="2841" y="207"/>
                </a:lnTo>
                <a:lnTo>
                  <a:pt x="2860" y="250"/>
                </a:lnTo>
                <a:lnTo>
                  <a:pt x="2875" y="296"/>
                </a:lnTo>
                <a:lnTo>
                  <a:pt x="2885" y="346"/>
                </a:lnTo>
                <a:lnTo>
                  <a:pt x="2891" y="397"/>
                </a:lnTo>
                <a:lnTo>
                  <a:pt x="2893" y="451"/>
                </a:lnTo>
                <a:lnTo>
                  <a:pt x="2892" y="500"/>
                </a:lnTo>
                <a:lnTo>
                  <a:pt x="2888" y="543"/>
                </a:lnTo>
                <a:lnTo>
                  <a:pt x="2883" y="581"/>
                </a:lnTo>
                <a:lnTo>
                  <a:pt x="2875" y="614"/>
                </a:lnTo>
                <a:lnTo>
                  <a:pt x="2865" y="643"/>
                </a:lnTo>
                <a:lnTo>
                  <a:pt x="2853" y="668"/>
                </a:lnTo>
                <a:lnTo>
                  <a:pt x="2839" y="690"/>
                </a:lnTo>
                <a:lnTo>
                  <a:pt x="2822" y="711"/>
                </a:lnTo>
                <a:lnTo>
                  <a:pt x="2804" y="729"/>
                </a:lnTo>
                <a:lnTo>
                  <a:pt x="2784" y="748"/>
                </a:lnTo>
                <a:lnTo>
                  <a:pt x="2761" y="765"/>
                </a:lnTo>
                <a:lnTo>
                  <a:pt x="2715" y="795"/>
                </a:lnTo>
                <a:lnTo>
                  <a:pt x="2668" y="821"/>
                </a:lnTo>
                <a:lnTo>
                  <a:pt x="2622" y="845"/>
                </a:lnTo>
                <a:lnTo>
                  <a:pt x="2578" y="864"/>
                </a:lnTo>
                <a:lnTo>
                  <a:pt x="2536" y="880"/>
                </a:lnTo>
                <a:lnTo>
                  <a:pt x="2497" y="892"/>
                </a:lnTo>
                <a:lnTo>
                  <a:pt x="2460" y="898"/>
                </a:lnTo>
                <a:lnTo>
                  <a:pt x="2429" y="901"/>
                </a:lnTo>
                <a:lnTo>
                  <a:pt x="2425" y="901"/>
                </a:lnTo>
                <a:lnTo>
                  <a:pt x="2418" y="900"/>
                </a:lnTo>
                <a:lnTo>
                  <a:pt x="2410" y="898"/>
                </a:lnTo>
                <a:lnTo>
                  <a:pt x="2403" y="894"/>
                </a:lnTo>
                <a:lnTo>
                  <a:pt x="2397" y="887"/>
                </a:lnTo>
                <a:lnTo>
                  <a:pt x="2393" y="877"/>
                </a:lnTo>
                <a:lnTo>
                  <a:pt x="2390" y="863"/>
                </a:lnTo>
                <a:lnTo>
                  <a:pt x="2391" y="851"/>
                </a:lnTo>
                <a:lnTo>
                  <a:pt x="2395" y="834"/>
                </a:lnTo>
                <a:lnTo>
                  <a:pt x="2399" y="812"/>
                </a:lnTo>
                <a:lnTo>
                  <a:pt x="2405" y="786"/>
                </a:lnTo>
                <a:lnTo>
                  <a:pt x="2409" y="757"/>
                </a:lnTo>
                <a:lnTo>
                  <a:pt x="2413" y="725"/>
                </a:lnTo>
                <a:lnTo>
                  <a:pt x="2414" y="690"/>
                </a:lnTo>
                <a:lnTo>
                  <a:pt x="2414" y="678"/>
                </a:lnTo>
                <a:lnTo>
                  <a:pt x="2413" y="663"/>
                </a:lnTo>
                <a:lnTo>
                  <a:pt x="2411" y="644"/>
                </a:lnTo>
                <a:lnTo>
                  <a:pt x="2410" y="623"/>
                </a:lnTo>
                <a:lnTo>
                  <a:pt x="2407" y="600"/>
                </a:lnTo>
                <a:lnTo>
                  <a:pt x="2403" y="575"/>
                </a:lnTo>
                <a:lnTo>
                  <a:pt x="2397" y="549"/>
                </a:lnTo>
                <a:lnTo>
                  <a:pt x="2389" y="521"/>
                </a:lnTo>
                <a:lnTo>
                  <a:pt x="2379" y="494"/>
                </a:lnTo>
                <a:lnTo>
                  <a:pt x="2367" y="466"/>
                </a:lnTo>
                <a:lnTo>
                  <a:pt x="2352" y="440"/>
                </a:lnTo>
                <a:lnTo>
                  <a:pt x="2336" y="414"/>
                </a:lnTo>
                <a:lnTo>
                  <a:pt x="2314" y="389"/>
                </a:lnTo>
                <a:lnTo>
                  <a:pt x="2291" y="367"/>
                </a:lnTo>
                <a:lnTo>
                  <a:pt x="2264" y="346"/>
                </a:lnTo>
                <a:lnTo>
                  <a:pt x="2232" y="327"/>
                </a:lnTo>
                <a:lnTo>
                  <a:pt x="2197" y="313"/>
                </a:lnTo>
                <a:lnTo>
                  <a:pt x="2158" y="303"/>
                </a:lnTo>
                <a:lnTo>
                  <a:pt x="2114" y="296"/>
                </a:lnTo>
                <a:lnTo>
                  <a:pt x="2066" y="293"/>
                </a:lnTo>
                <a:lnTo>
                  <a:pt x="2023" y="295"/>
                </a:lnTo>
                <a:lnTo>
                  <a:pt x="1986" y="299"/>
                </a:lnTo>
                <a:lnTo>
                  <a:pt x="1954" y="304"/>
                </a:lnTo>
                <a:lnTo>
                  <a:pt x="1927" y="313"/>
                </a:lnTo>
                <a:lnTo>
                  <a:pt x="1902" y="323"/>
                </a:lnTo>
                <a:lnTo>
                  <a:pt x="1882" y="335"/>
                </a:lnTo>
                <a:lnTo>
                  <a:pt x="1863" y="348"/>
                </a:lnTo>
                <a:lnTo>
                  <a:pt x="1846" y="364"/>
                </a:lnTo>
                <a:lnTo>
                  <a:pt x="1828" y="381"/>
                </a:lnTo>
                <a:lnTo>
                  <a:pt x="1811" y="398"/>
                </a:lnTo>
                <a:lnTo>
                  <a:pt x="1751" y="468"/>
                </a:lnTo>
                <a:lnTo>
                  <a:pt x="1695" y="542"/>
                </a:lnTo>
                <a:lnTo>
                  <a:pt x="1642" y="623"/>
                </a:lnTo>
                <a:lnTo>
                  <a:pt x="1591" y="711"/>
                </a:lnTo>
                <a:lnTo>
                  <a:pt x="1542" y="803"/>
                </a:lnTo>
                <a:lnTo>
                  <a:pt x="1495" y="900"/>
                </a:lnTo>
                <a:lnTo>
                  <a:pt x="1450" y="1002"/>
                </a:lnTo>
                <a:lnTo>
                  <a:pt x="1407" y="1108"/>
                </a:lnTo>
                <a:lnTo>
                  <a:pt x="1366" y="1219"/>
                </a:lnTo>
                <a:lnTo>
                  <a:pt x="1326" y="1334"/>
                </a:lnTo>
                <a:lnTo>
                  <a:pt x="1288" y="1452"/>
                </a:lnTo>
                <a:lnTo>
                  <a:pt x="1250" y="1574"/>
                </a:lnTo>
                <a:lnTo>
                  <a:pt x="1215" y="1700"/>
                </a:lnTo>
                <a:lnTo>
                  <a:pt x="1180" y="1828"/>
                </a:lnTo>
                <a:lnTo>
                  <a:pt x="1145" y="1959"/>
                </a:lnTo>
                <a:lnTo>
                  <a:pt x="1130" y="2018"/>
                </a:lnTo>
                <a:lnTo>
                  <a:pt x="1114" y="2080"/>
                </a:lnTo>
                <a:lnTo>
                  <a:pt x="1096" y="2144"/>
                </a:lnTo>
                <a:lnTo>
                  <a:pt x="1078" y="2208"/>
                </a:lnTo>
                <a:lnTo>
                  <a:pt x="1055" y="2276"/>
                </a:lnTo>
                <a:lnTo>
                  <a:pt x="1029" y="2347"/>
                </a:lnTo>
                <a:lnTo>
                  <a:pt x="1001" y="2419"/>
                </a:lnTo>
                <a:lnTo>
                  <a:pt x="968" y="2495"/>
                </a:lnTo>
                <a:lnTo>
                  <a:pt x="932" y="2573"/>
                </a:lnTo>
                <a:lnTo>
                  <a:pt x="891" y="2654"/>
                </a:lnTo>
                <a:lnTo>
                  <a:pt x="845" y="2739"/>
                </a:lnTo>
                <a:lnTo>
                  <a:pt x="793" y="2827"/>
                </a:lnTo>
                <a:lnTo>
                  <a:pt x="736" y="2919"/>
                </a:lnTo>
                <a:lnTo>
                  <a:pt x="736" y="2919"/>
                </a:lnTo>
                <a:lnTo>
                  <a:pt x="799" y="2906"/>
                </a:lnTo>
                <a:lnTo>
                  <a:pt x="864" y="2899"/>
                </a:lnTo>
                <a:lnTo>
                  <a:pt x="929" y="2897"/>
                </a:lnTo>
                <a:lnTo>
                  <a:pt x="1003" y="2899"/>
                </a:lnTo>
                <a:lnTo>
                  <a:pt x="1079" y="2906"/>
                </a:lnTo>
                <a:lnTo>
                  <a:pt x="1153" y="2915"/>
                </a:lnTo>
                <a:lnTo>
                  <a:pt x="1227" y="2928"/>
                </a:lnTo>
                <a:lnTo>
                  <a:pt x="1298" y="2942"/>
                </a:lnTo>
                <a:lnTo>
                  <a:pt x="1365" y="2958"/>
                </a:lnTo>
                <a:lnTo>
                  <a:pt x="1430" y="2974"/>
                </a:lnTo>
                <a:lnTo>
                  <a:pt x="1488" y="2990"/>
                </a:lnTo>
                <a:lnTo>
                  <a:pt x="1541" y="3004"/>
                </a:lnTo>
                <a:lnTo>
                  <a:pt x="1587" y="3016"/>
                </a:lnTo>
                <a:lnTo>
                  <a:pt x="1704" y="3047"/>
                </a:lnTo>
                <a:lnTo>
                  <a:pt x="1816" y="3076"/>
                </a:lnTo>
                <a:lnTo>
                  <a:pt x="1923" y="3102"/>
                </a:lnTo>
                <a:lnTo>
                  <a:pt x="2023" y="3126"/>
                </a:lnTo>
                <a:lnTo>
                  <a:pt x="2120" y="3145"/>
                </a:lnTo>
                <a:lnTo>
                  <a:pt x="2213" y="3161"/>
                </a:lnTo>
                <a:lnTo>
                  <a:pt x="2302" y="3170"/>
                </a:lnTo>
                <a:lnTo>
                  <a:pt x="2390" y="3174"/>
                </a:lnTo>
                <a:lnTo>
                  <a:pt x="2416" y="3174"/>
                </a:lnTo>
                <a:lnTo>
                  <a:pt x="2436" y="3173"/>
                </a:lnTo>
                <a:lnTo>
                  <a:pt x="2451" y="3170"/>
                </a:lnTo>
                <a:lnTo>
                  <a:pt x="2463" y="3166"/>
                </a:lnTo>
                <a:lnTo>
                  <a:pt x="2474" y="3160"/>
                </a:lnTo>
                <a:lnTo>
                  <a:pt x="2483" y="3148"/>
                </a:lnTo>
                <a:lnTo>
                  <a:pt x="2494" y="3134"/>
                </a:lnTo>
                <a:lnTo>
                  <a:pt x="2507" y="3114"/>
                </a:lnTo>
                <a:lnTo>
                  <a:pt x="2519" y="3098"/>
                </a:lnTo>
                <a:lnTo>
                  <a:pt x="2532" y="3080"/>
                </a:lnTo>
                <a:lnTo>
                  <a:pt x="2545" y="3059"/>
                </a:lnTo>
                <a:lnTo>
                  <a:pt x="2559" y="3035"/>
                </a:lnTo>
                <a:lnTo>
                  <a:pt x="2572" y="3005"/>
                </a:lnTo>
                <a:lnTo>
                  <a:pt x="2584" y="2971"/>
                </a:lnTo>
                <a:lnTo>
                  <a:pt x="2592" y="2948"/>
                </a:lnTo>
                <a:lnTo>
                  <a:pt x="2601" y="2927"/>
                </a:lnTo>
                <a:lnTo>
                  <a:pt x="2610" y="2908"/>
                </a:lnTo>
                <a:lnTo>
                  <a:pt x="2619" y="2890"/>
                </a:lnTo>
                <a:lnTo>
                  <a:pt x="2632" y="2874"/>
                </a:lnTo>
                <a:lnTo>
                  <a:pt x="2646" y="2857"/>
                </a:lnTo>
                <a:lnTo>
                  <a:pt x="2665" y="2839"/>
                </a:lnTo>
                <a:lnTo>
                  <a:pt x="2688" y="2821"/>
                </a:lnTo>
                <a:lnTo>
                  <a:pt x="2718" y="2800"/>
                </a:lnTo>
                <a:lnTo>
                  <a:pt x="2754" y="2776"/>
                </a:lnTo>
                <a:lnTo>
                  <a:pt x="2792" y="2754"/>
                </a:lnTo>
                <a:lnTo>
                  <a:pt x="2833" y="2733"/>
                </a:lnTo>
                <a:lnTo>
                  <a:pt x="2876" y="2713"/>
                </a:lnTo>
                <a:lnTo>
                  <a:pt x="2919" y="2696"/>
                </a:lnTo>
                <a:lnTo>
                  <a:pt x="2961" y="2683"/>
                </a:lnTo>
                <a:lnTo>
                  <a:pt x="3001" y="2674"/>
                </a:lnTo>
                <a:lnTo>
                  <a:pt x="3041" y="2671"/>
                </a:lnTo>
                <a:lnTo>
                  <a:pt x="3042" y="2671"/>
                </a:lnTo>
                <a:lnTo>
                  <a:pt x="3049" y="2673"/>
                </a:lnTo>
                <a:lnTo>
                  <a:pt x="3056" y="2675"/>
                </a:lnTo>
                <a:lnTo>
                  <a:pt x="3064" y="2681"/>
                </a:lnTo>
                <a:lnTo>
                  <a:pt x="3069" y="2688"/>
                </a:lnTo>
                <a:lnTo>
                  <a:pt x="3072" y="2702"/>
                </a:lnTo>
                <a:lnTo>
                  <a:pt x="3070" y="2711"/>
                </a:lnTo>
                <a:lnTo>
                  <a:pt x="3066" y="2726"/>
                </a:lnTo>
                <a:lnTo>
                  <a:pt x="3060" y="2747"/>
                </a:lnTo>
                <a:lnTo>
                  <a:pt x="3050" y="2775"/>
                </a:lnTo>
                <a:lnTo>
                  <a:pt x="3037" y="2806"/>
                </a:lnTo>
                <a:lnTo>
                  <a:pt x="3020" y="2843"/>
                </a:lnTo>
                <a:lnTo>
                  <a:pt x="3000" y="2881"/>
                </a:lnTo>
                <a:lnTo>
                  <a:pt x="2976" y="2922"/>
                </a:lnTo>
                <a:lnTo>
                  <a:pt x="2947" y="2963"/>
                </a:lnTo>
                <a:lnTo>
                  <a:pt x="2908" y="3011"/>
                </a:lnTo>
                <a:lnTo>
                  <a:pt x="2864" y="3058"/>
                </a:lnTo>
                <a:lnTo>
                  <a:pt x="2812" y="3106"/>
                </a:lnTo>
                <a:lnTo>
                  <a:pt x="2754" y="3156"/>
                </a:lnTo>
                <a:lnTo>
                  <a:pt x="2692" y="3203"/>
                </a:lnTo>
                <a:lnTo>
                  <a:pt x="2625" y="3250"/>
                </a:lnTo>
                <a:lnTo>
                  <a:pt x="2553" y="3293"/>
                </a:lnTo>
                <a:lnTo>
                  <a:pt x="2479" y="3334"/>
                </a:lnTo>
                <a:lnTo>
                  <a:pt x="2401" y="3372"/>
                </a:lnTo>
                <a:lnTo>
                  <a:pt x="2320" y="3403"/>
                </a:lnTo>
                <a:lnTo>
                  <a:pt x="2237" y="3430"/>
                </a:lnTo>
                <a:lnTo>
                  <a:pt x="2152" y="3449"/>
                </a:lnTo>
                <a:lnTo>
                  <a:pt x="2067" y="3462"/>
                </a:lnTo>
                <a:lnTo>
                  <a:pt x="1981" y="3466"/>
                </a:lnTo>
                <a:lnTo>
                  <a:pt x="1874" y="3462"/>
                </a:lnTo>
                <a:lnTo>
                  <a:pt x="1767" y="3451"/>
                </a:lnTo>
                <a:lnTo>
                  <a:pt x="1659" y="3432"/>
                </a:lnTo>
                <a:lnTo>
                  <a:pt x="1551" y="3410"/>
                </a:lnTo>
                <a:lnTo>
                  <a:pt x="1443" y="3384"/>
                </a:lnTo>
                <a:lnTo>
                  <a:pt x="1337" y="3358"/>
                </a:lnTo>
                <a:lnTo>
                  <a:pt x="1230" y="3331"/>
                </a:lnTo>
                <a:lnTo>
                  <a:pt x="1149" y="3308"/>
                </a:lnTo>
                <a:lnTo>
                  <a:pt x="1073" y="3287"/>
                </a:lnTo>
                <a:lnTo>
                  <a:pt x="1003" y="3267"/>
                </a:lnTo>
                <a:lnTo>
                  <a:pt x="937" y="3251"/>
                </a:lnTo>
                <a:lnTo>
                  <a:pt x="875" y="3237"/>
                </a:lnTo>
                <a:lnTo>
                  <a:pt x="813" y="3224"/>
                </a:lnTo>
                <a:lnTo>
                  <a:pt x="753" y="3215"/>
                </a:lnTo>
                <a:lnTo>
                  <a:pt x="693" y="3207"/>
                </a:lnTo>
                <a:lnTo>
                  <a:pt x="632" y="3200"/>
                </a:lnTo>
                <a:lnTo>
                  <a:pt x="569" y="3198"/>
                </a:lnTo>
                <a:lnTo>
                  <a:pt x="504" y="3196"/>
                </a:lnTo>
                <a:lnTo>
                  <a:pt x="474" y="3224"/>
                </a:lnTo>
                <a:lnTo>
                  <a:pt x="450" y="3248"/>
                </a:lnTo>
                <a:lnTo>
                  <a:pt x="428" y="3269"/>
                </a:lnTo>
                <a:lnTo>
                  <a:pt x="411" y="3284"/>
                </a:lnTo>
                <a:lnTo>
                  <a:pt x="394" y="3299"/>
                </a:lnTo>
                <a:lnTo>
                  <a:pt x="379" y="3310"/>
                </a:lnTo>
                <a:lnTo>
                  <a:pt x="365" y="3322"/>
                </a:lnTo>
                <a:lnTo>
                  <a:pt x="350" y="3333"/>
                </a:lnTo>
                <a:lnTo>
                  <a:pt x="334" y="3343"/>
                </a:lnTo>
                <a:lnTo>
                  <a:pt x="316" y="3355"/>
                </a:lnTo>
                <a:lnTo>
                  <a:pt x="294" y="3369"/>
                </a:lnTo>
                <a:lnTo>
                  <a:pt x="246" y="3394"/>
                </a:lnTo>
                <a:lnTo>
                  <a:pt x="203" y="3415"/>
                </a:lnTo>
                <a:lnTo>
                  <a:pt x="162" y="3432"/>
                </a:lnTo>
                <a:lnTo>
                  <a:pt x="126" y="3445"/>
                </a:lnTo>
                <a:lnTo>
                  <a:pt x="95" y="3456"/>
                </a:lnTo>
                <a:lnTo>
                  <a:pt x="70" y="3461"/>
                </a:lnTo>
                <a:lnTo>
                  <a:pt x="51" y="3465"/>
                </a:lnTo>
                <a:lnTo>
                  <a:pt x="39" y="3466"/>
                </a:lnTo>
                <a:lnTo>
                  <a:pt x="26" y="3465"/>
                </a:lnTo>
                <a:lnTo>
                  <a:pt x="15" y="3460"/>
                </a:lnTo>
                <a:lnTo>
                  <a:pt x="8" y="3454"/>
                </a:lnTo>
                <a:lnTo>
                  <a:pt x="3" y="3448"/>
                </a:lnTo>
                <a:lnTo>
                  <a:pt x="1" y="3441"/>
                </a:lnTo>
                <a:lnTo>
                  <a:pt x="0" y="3436"/>
                </a:lnTo>
                <a:lnTo>
                  <a:pt x="1" y="3427"/>
                </a:lnTo>
                <a:lnTo>
                  <a:pt x="7" y="3413"/>
                </a:lnTo>
                <a:lnTo>
                  <a:pt x="18" y="3394"/>
                </a:lnTo>
                <a:lnTo>
                  <a:pt x="31" y="3373"/>
                </a:lnTo>
                <a:lnTo>
                  <a:pt x="50" y="3347"/>
                </a:lnTo>
                <a:lnTo>
                  <a:pt x="74" y="3318"/>
                </a:lnTo>
                <a:lnTo>
                  <a:pt x="103" y="3286"/>
                </a:lnTo>
                <a:lnTo>
                  <a:pt x="138" y="3250"/>
                </a:lnTo>
                <a:lnTo>
                  <a:pt x="178" y="3211"/>
                </a:lnTo>
                <a:lnTo>
                  <a:pt x="196" y="3194"/>
                </a:lnTo>
                <a:lnTo>
                  <a:pt x="215" y="3172"/>
                </a:lnTo>
                <a:lnTo>
                  <a:pt x="235" y="3145"/>
                </a:lnTo>
                <a:lnTo>
                  <a:pt x="255" y="3118"/>
                </a:lnTo>
                <a:lnTo>
                  <a:pt x="277" y="3088"/>
                </a:lnTo>
                <a:lnTo>
                  <a:pt x="298" y="3056"/>
                </a:lnTo>
                <a:lnTo>
                  <a:pt x="319" y="3025"/>
                </a:lnTo>
                <a:lnTo>
                  <a:pt x="339" y="2995"/>
                </a:lnTo>
                <a:lnTo>
                  <a:pt x="358" y="2966"/>
                </a:lnTo>
                <a:lnTo>
                  <a:pt x="374" y="2939"/>
                </a:lnTo>
                <a:lnTo>
                  <a:pt x="389" y="2916"/>
                </a:lnTo>
                <a:lnTo>
                  <a:pt x="401" y="2897"/>
                </a:lnTo>
                <a:lnTo>
                  <a:pt x="411" y="2881"/>
                </a:lnTo>
                <a:lnTo>
                  <a:pt x="444" y="2813"/>
                </a:lnTo>
                <a:lnTo>
                  <a:pt x="475" y="2749"/>
                </a:lnTo>
                <a:lnTo>
                  <a:pt x="502" y="2688"/>
                </a:lnTo>
                <a:lnTo>
                  <a:pt x="527" y="2629"/>
                </a:lnTo>
                <a:lnTo>
                  <a:pt x="550" y="2572"/>
                </a:lnTo>
                <a:lnTo>
                  <a:pt x="570" y="2516"/>
                </a:lnTo>
                <a:lnTo>
                  <a:pt x="589" y="2458"/>
                </a:lnTo>
                <a:lnTo>
                  <a:pt x="608" y="2398"/>
                </a:lnTo>
                <a:lnTo>
                  <a:pt x="627" y="2335"/>
                </a:lnTo>
                <a:lnTo>
                  <a:pt x="645" y="2268"/>
                </a:lnTo>
                <a:lnTo>
                  <a:pt x="667" y="2195"/>
                </a:lnTo>
                <a:lnTo>
                  <a:pt x="689" y="2116"/>
                </a:lnTo>
                <a:lnTo>
                  <a:pt x="704" y="2059"/>
                </a:lnTo>
                <a:lnTo>
                  <a:pt x="721" y="1994"/>
                </a:lnTo>
                <a:lnTo>
                  <a:pt x="740" y="1924"/>
                </a:lnTo>
                <a:lnTo>
                  <a:pt x="762" y="1848"/>
                </a:lnTo>
                <a:lnTo>
                  <a:pt x="785" y="1768"/>
                </a:lnTo>
                <a:lnTo>
                  <a:pt x="810" y="1684"/>
                </a:lnTo>
                <a:lnTo>
                  <a:pt x="839" y="1598"/>
                </a:lnTo>
                <a:lnTo>
                  <a:pt x="868" y="1507"/>
                </a:lnTo>
                <a:lnTo>
                  <a:pt x="901" y="1417"/>
                </a:lnTo>
                <a:lnTo>
                  <a:pt x="936" y="1325"/>
                </a:lnTo>
                <a:lnTo>
                  <a:pt x="972" y="1232"/>
                </a:lnTo>
                <a:lnTo>
                  <a:pt x="1011" y="1141"/>
                </a:lnTo>
                <a:lnTo>
                  <a:pt x="1053" y="1050"/>
                </a:lnTo>
                <a:lnTo>
                  <a:pt x="1096" y="961"/>
                </a:lnTo>
                <a:lnTo>
                  <a:pt x="1142" y="875"/>
                </a:lnTo>
                <a:lnTo>
                  <a:pt x="1191" y="792"/>
                </a:lnTo>
                <a:lnTo>
                  <a:pt x="1241" y="714"/>
                </a:lnTo>
                <a:lnTo>
                  <a:pt x="1295" y="640"/>
                </a:lnTo>
                <a:lnTo>
                  <a:pt x="1350" y="572"/>
                </a:lnTo>
                <a:lnTo>
                  <a:pt x="1408" y="511"/>
                </a:lnTo>
                <a:lnTo>
                  <a:pt x="1492" y="431"/>
                </a:lnTo>
                <a:lnTo>
                  <a:pt x="1576" y="361"/>
                </a:lnTo>
                <a:lnTo>
                  <a:pt x="1657" y="299"/>
                </a:lnTo>
                <a:lnTo>
                  <a:pt x="1736" y="244"/>
                </a:lnTo>
                <a:lnTo>
                  <a:pt x="1813" y="196"/>
                </a:lnTo>
                <a:lnTo>
                  <a:pt x="1889" y="156"/>
                </a:lnTo>
                <a:lnTo>
                  <a:pt x="1962" y="121"/>
                </a:lnTo>
                <a:lnTo>
                  <a:pt x="2031" y="90"/>
                </a:lnTo>
                <a:lnTo>
                  <a:pt x="2098" y="67"/>
                </a:lnTo>
                <a:lnTo>
                  <a:pt x="2160" y="47"/>
                </a:lnTo>
                <a:lnTo>
                  <a:pt x="2220" y="31"/>
                </a:lnTo>
                <a:lnTo>
                  <a:pt x="2275" y="21"/>
                </a:lnTo>
                <a:lnTo>
                  <a:pt x="2326" y="12"/>
                </a:lnTo>
                <a:lnTo>
                  <a:pt x="2374" y="7"/>
                </a:lnTo>
                <a:lnTo>
                  <a:pt x="2416" y="3"/>
                </a:lnTo>
                <a:lnTo>
                  <a:pt x="2452" y="1"/>
                </a:lnTo>
                <a:lnTo>
                  <a:pt x="248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94" name="Straight Arrow Connector 93"/>
          <p:cNvCxnSpPr/>
          <p:nvPr/>
        </p:nvCxnSpPr>
        <p:spPr>
          <a:xfrm flipV="1">
            <a:off x="5181600" y="838200"/>
            <a:ext cx="0" cy="19050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505200" y="1295400"/>
            <a:ext cx="1371600" cy="264233"/>
            <a:chOff x="1780" y="973"/>
            <a:chExt cx="5684" cy="1095"/>
          </a:xfrm>
        </p:grpSpPr>
        <p:sp>
          <p:nvSpPr>
            <p:cNvPr id="108" name="Freeform 21"/>
            <p:cNvSpPr>
              <a:spLocks/>
            </p:cNvSpPr>
            <p:nvPr/>
          </p:nvSpPr>
          <p:spPr bwMode="auto">
            <a:xfrm>
              <a:off x="1780" y="1223"/>
              <a:ext cx="766" cy="728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3"/>
                </a:cxn>
                <a:cxn ang="0">
                  <a:pos x="766" y="39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69"/>
                </a:cxn>
                <a:cxn ang="0">
                  <a:pos x="307" y="696"/>
                </a:cxn>
                <a:cxn ang="0">
                  <a:pos x="287" y="719"/>
                </a:cxn>
                <a:cxn ang="0">
                  <a:pos x="251" y="728"/>
                </a:cxn>
                <a:cxn ang="0">
                  <a:pos x="221" y="717"/>
                </a:cxn>
                <a:cxn ang="0">
                  <a:pos x="208" y="695"/>
                </a:cxn>
                <a:cxn ang="0">
                  <a:pos x="208" y="674"/>
                </a:cxn>
                <a:cxn ang="0">
                  <a:pos x="217" y="641"/>
                </a:cxn>
                <a:cxn ang="0">
                  <a:pos x="378" y="97"/>
                </a:cxn>
                <a:cxn ang="0">
                  <a:pos x="232" y="97"/>
                </a:cxn>
                <a:cxn ang="0">
                  <a:pos x="189" y="104"/>
                </a:cxn>
                <a:cxn ang="0">
                  <a:pos x="134" y="128"/>
                </a:cxn>
                <a:cxn ang="0">
                  <a:pos x="75" y="182"/>
                </a:cxn>
                <a:cxn ang="0">
                  <a:pos x="41" y="228"/>
                </a:cxn>
                <a:cxn ang="0">
                  <a:pos x="34" y="237"/>
                </a:cxn>
                <a:cxn ang="0">
                  <a:pos x="25" y="241"/>
                </a:cxn>
                <a:cxn ang="0">
                  <a:pos x="14" y="241"/>
                </a:cxn>
                <a:cxn ang="0">
                  <a:pos x="5" y="237"/>
                </a:cxn>
                <a:cxn ang="0">
                  <a:pos x="2" y="232"/>
                </a:cxn>
                <a:cxn ang="0">
                  <a:pos x="0" y="226"/>
                </a:cxn>
                <a:cxn ang="0">
                  <a:pos x="4" y="217"/>
                </a:cxn>
                <a:cxn ang="0">
                  <a:pos x="21" y="182"/>
                </a:cxn>
                <a:cxn ang="0">
                  <a:pos x="55" y="132"/>
                </a:cxn>
                <a:cxn ang="0">
                  <a:pos x="98" y="78"/>
                </a:cxn>
                <a:cxn ang="0">
                  <a:pos x="164" y="24"/>
                </a:cxn>
                <a:cxn ang="0">
                  <a:pos x="219" y="4"/>
                </a:cxn>
                <a:cxn ang="0">
                  <a:pos x="262" y="0"/>
                </a:cxn>
              </a:cxnLst>
              <a:rect l="0" t="0" r="r" b="b"/>
              <a:pathLst>
                <a:path w="766" h="728">
                  <a:moveTo>
                    <a:pt x="262" y="0"/>
                  </a:moveTo>
                  <a:lnTo>
                    <a:pt x="704" y="0"/>
                  </a:lnTo>
                  <a:lnTo>
                    <a:pt x="718" y="2"/>
                  </a:lnTo>
                  <a:lnTo>
                    <a:pt x="732" y="2"/>
                  </a:lnTo>
                  <a:lnTo>
                    <a:pt x="745" y="6"/>
                  </a:lnTo>
                  <a:lnTo>
                    <a:pt x="756" y="13"/>
                  </a:lnTo>
                  <a:lnTo>
                    <a:pt x="763" y="24"/>
                  </a:lnTo>
                  <a:lnTo>
                    <a:pt x="766" y="39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5"/>
                  </a:lnTo>
                  <a:lnTo>
                    <a:pt x="727" y="93"/>
                  </a:lnTo>
                  <a:lnTo>
                    <a:pt x="713" y="95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56"/>
                  </a:lnTo>
                  <a:lnTo>
                    <a:pt x="315" y="669"/>
                  </a:lnTo>
                  <a:lnTo>
                    <a:pt x="312" y="682"/>
                  </a:lnTo>
                  <a:lnTo>
                    <a:pt x="307" y="696"/>
                  </a:lnTo>
                  <a:lnTo>
                    <a:pt x="298" y="708"/>
                  </a:lnTo>
                  <a:lnTo>
                    <a:pt x="287" y="719"/>
                  </a:lnTo>
                  <a:lnTo>
                    <a:pt x="271" y="726"/>
                  </a:lnTo>
                  <a:lnTo>
                    <a:pt x="251" y="728"/>
                  </a:lnTo>
                  <a:lnTo>
                    <a:pt x="233" y="726"/>
                  </a:lnTo>
                  <a:lnTo>
                    <a:pt x="221" y="717"/>
                  </a:lnTo>
                  <a:lnTo>
                    <a:pt x="212" y="706"/>
                  </a:lnTo>
                  <a:lnTo>
                    <a:pt x="208" y="695"/>
                  </a:lnTo>
                  <a:lnTo>
                    <a:pt x="207" y="682"/>
                  </a:lnTo>
                  <a:lnTo>
                    <a:pt x="208" y="674"/>
                  </a:lnTo>
                  <a:lnTo>
                    <a:pt x="212" y="658"/>
                  </a:lnTo>
                  <a:lnTo>
                    <a:pt x="217" y="641"/>
                  </a:lnTo>
                  <a:lnTo>
                    <a:pt x="221" y="622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7"/>
                  </a:lnTo>
                  <a:lnTo>
                    <a:pt x="212" y="98"/>
                  </a:lnTo>
                  <a:lnTo>
                    <a:pt x="189" y="104"/>
                  </a:lnTo>
                  <a:lnTo>
                    <a:pt x="162" y="113"/>
                  </a:lnTo>
                  <a:lnTo>
                    <a:pt x="134" y="128"/>
                  </a:lnTo>
                  <a:lnTo>
                    <a:pt x="105" y="150"/>
                  </a:lnTo>
                  <a:lnTo>
                    <a:pt x="75" y="182"/>
                  </a:lnTo>
                  <a:lnTo>
                    <a:pt x="44" y="222"/>
                  </a:lnTo>
                  <a:lnTo>
                    <a:pt x="41" y="228"/>
                  </a:lnTo>
                  <a:lnTo>
                    <a:pt x="37" y="234"/>
                  </a:lnTo>
                  <a:lnTo>
                    <a:pt x="34" y="237"/>
                  </a:lnTo>
                  <a:lnTo>
                    <a:pt x="30" y="239"/>
                  </a:lnTo>
                  <a:lnTo>
                    <a:pt x="25" y="241"/>
                  </a:lnTo>
                  <a:lnTo>
                    <a:pt x="20" y="241"/>
                  </a:lnTo>
                  <a:lnTo>
                    <a:pt x="14" y="241"/>
                  </a:lnTo>
                  <a:lnTo>
                    <a:pt x="9" y="239"/>
                  </a:lnTo>
                  <a:lnTo>
                    <a:pt x="5" y="237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4" y="217"/>
                  </a:lnTo>
                  <a:lnTo>
                    <a:pt x="11" y="202"/>
                  </a:lnTo>
                  <a:lnTo>
                    <a:pt x="21" y="182"/>
                  </a:lnTo>
                  <a:lnTo>
                    <a:pt x="37" y="158"/>
                  </a:lnTo>
                  <a:lnTo>
                    <a:pt x="55" y="132"/>
                  </a:lnTo>
                  <a:lnTo>
                    <a:pt x="75" y="104"/>
                  </a:lnTo>
                  <a:lnTo>
                    <a:pt x="98" y="78"/>
                  </a:lnTo>
                  <a:lnTo>
                    <a:pt x="132" y="47"/>
                  </a:lnTo>
                  <a:lnTo>
                    <a:pt x="164" y="24"/>
                  </a:lnTo>
                  <a:lnTo>
                    <a:pt x="192" y="11"/>
                  </a:lnTo>
                  <a:lnTo>
                    <a:pt x="219" y="4"/>
                  </a:lnTo>
                  <a:lnTo>
                    <a:pt x="242" y="2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2"/>
            <p:cNvSpPr>
              <a:spLocks noEditPoints="1"/>
            </p:cNvSpPr>
            <p:nvPr/>
          </p:nvSpPr>
          <p:spPr bwMode="auto">
            <a:xfrm>
              <a:off x="3143" y="1331"/>
              <a:ext cx="1052" cy="381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997" y="316"/>
                </a:cxn>
                <a:cxn ang="0">
                  <a:pos x="1009" y="316"/>
                </a:cxn>
                <a:cxn ang="0">
                  <a:pos x="1022" y="318"/>
                </a:cxn>
                <a:cxn ang="0">
                  <a:pos x="1032" y="320"/>
                </a:cxn>
                <a:cxn ang="0">
                  <a:pos x="1043" y="326"/>
                </a:cxn>
                <a:cxn ang="0">
                  <a:pos x="1048" y="337"/>
                </a:cxn>
                <a:cxn ang="0">
                  <a:pos x="1052" y="350"/>
                </a:cxn>
                <a:cxn ang="0">
                  <a:pos x="1048" y="363"/>
                </a:cxn>
                <a:cxn ang="0">
                  <a:pos x="1043" y="372"/>
                </a:cxn>
                <a:cxn ang="0">
                  <a:pos x="1034" y="377"/>
                </a:cxn>
                <a:cxn ang="0">
                  <a:pos x="1022" y="379"/>
                </a:cxn>
                <a:cxn ang="0">
                  <a:pos x="1011" y="381"/>
                </a:cxn>
                <a:cxn ang="0">
                  <a:pos x="999" y="381"/>
                </a:cxn>
                <a:cxn ang="0">
                  <a:pos x="52" y="381"/>
                </a:cxn>
                <a:cxn ang="0">
                  <a:pos x="41" y="381"/>
                </a:cxn>
                <a:cxn ang="0">
                  <a:pos x="29" y="379"/>
                </a:cxn>
                <a:cxn ang="0">
                  <a:pos x="18" y="377"/>
                </a:cxn>
                <a:cxn ang="0">
                  <a:pos x="9" y="372"/>
                </a:cxn>
                <a:cxn ang="0">
                  <a:pos x="2" y="363"/>
                </a:cxn>
                <a:cxn ang="0">
                  <a:pos x="0" y="350"/>
                </a:cxn>
                <a:cxn ang="0">
                  <a:pos x="2" y="337"/>
                </a:cxn>
                <a:cxn ang="0">
                  <a:pos x="9" y="326"/>
                </a:cxn>
                <a:cxn ang="0">
                  <a:pos x="18" y="320"/>
                </a:cxn>
                <a:cxn ang="0">
                  <a:pos x="29" y="318"/>
                </a:cxn>
                <a:cxn ang="0">
                  <a:pos x="41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0"/>
                </a:cxn>
                <a:cxn ang="0">
                  <a:pos x="1034" y="3"/>
                </a:cxn>
                <a:cxn ang="0">
                  <a:pos x="1043" y="9"/>
                </a:cxn>
                <a:cxn ang="0">
                  <a:pos x="1048" y="16"/>
                </a:cxn>
                <a:cxn ang="0">
                  <a:pos x="1052" y="29"/>
                </a:cxn>
                <a:cxn ang="0">
                  <a:pos x="1048" y="44"/>
                </a:cxn>
                <a:cxn ang="0">
                  <a:pos x="1043" y="53"/>
                </a:cxn>
                <a:cxn ang="0">
                  <a:pos x="1032" y="59"/>
                </a:cxn>
                <a:cxn ang="0">
                  <a:pos x="1022" y="63"/>
                </a:cxn>
                <a:cxn ang="0">
                  <a:pos x="1009" y="63"/>
                </a:cxn>
                <a:cxn ang="0">
                  <a:pos x="997" y="63"/>
                </a:cxn>
                <a:cxn ang="0">
                  <a:pos x="52" y="63"/>
                </a:cxn>
                <a:cxn ang="0">
                  <a:pos x="41" y="63"/>
                </a:cxn>
                <a:cxn ang="0">
                  <a:pos x="29" y="63"/>
                </a:cxn>
                <a:cxn ang="0">
                  <a:pos x="18" y="59"/>
                </a:cxn>
                <a:cxn ang="0">
                  <a:pos x="9" y="53"/>
                </a:cxn>
                <a:cxn ang="0">
                  <a:pos x="2" y="44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9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1">
                  <a:moveTo>
                    <a:pt x="52" y="316"/>
                  </a:moveTo>
                  <a:lnTo>
                    <a:pt x="997" y="316"/>
                  </a:lnTo>
                  <a:lnTo>
                    <a:pt x="1009" y="316"/>
                  </a:lnTo>
                  <a:lnTo>
                    <a:pt x="1022" y="318"/>
                  </a:lnTo>
                  <a:lnTo>
                    <a:pt x="1032" y="320"/>
                  </a:lnTo>
                  <a:lnTo>
                    <a:pt x="1043" y="326"/>
                  </a:lnTo>
                  <a:lnTo>
                    <a:pt x="1048" y="337"/>
                  </a:lnTo>
                  <a:lnTo>
                    <a:pt x="1052" y="350"/>
                  </a:lnTo>
                  <a:lnTo>
                    <a:pt x="1048" y="363"/>
                  </a:lnTo>
                  <a:lnTo>
                    <a:pt x="1043" y="372"/>
                  </a:lnTo>
                  <a:lnTo>
                    <a:pt x="1034" y="377"/>
                  </a:lnTo>
                  <a:lnTo>
                    <a:pt x="1022" y="379"/>
                  </a:lnTo>
                  <a:lnTo>
                    <a:pt x="1011" y="381"/>
                  </a:lnTo>
                  <a:lnTo>
                    <a:pt x="999" y="381"/>
                  </a:lnTo>
                  <a:lnTo>
                    <a:pt x="52" y="381"/>
                  </a:lnTo>
                  <a:lnTo>
                    <a:pt x="41" y="381"/>
                  </a:lnTo>
                  <a:lnTo>
                    <a:pt x="29" y="379"/>
                  </a:lnTo>
                  <a:lnTo>
                    <a:pt x="18" y="377"/>
                  </a:lnTo>
                  <a:lnTo>
                    <a:pt x="9" y="372"/>
                  </a:lnTo>
                  <a:lnTo>
                    <a:pt x="2" y="363"/>
                  </a:lnTo>
                  <a:lnTo>
                    <a:pt x="0" y="350"/>
                  </a:lnTo>
                  <a:lnTo>
                    <a:pt x="2" y="337"/>
                  </a:lnTo>
                  <a:lnTo>
                    <a:pt x="9" y="326"/>
                  </a:lnTo>
                  <a:lnTo>
                    <a:pt x="18" y="320"/>
                  </a:lnTo>
                  <a:lnTo>
                    <a:pt x="29" y="318"/>
                  </a:lnTo>
                  <a:lnTo>
                    <a:pt x="41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0"/>
                  </a:lnTo>
                  <a:lnTo>
                    <a:pt x="1034" y="3"/>
                  </a:lnTo>
                  <a:lnTo>
                    <a:pt x="1043" y="9"/>
                  </a:lnTo>
                  <a:lnTo>
                    <a:pt x="1048" y="16"/>
                  </a:lnTo>
                  <a:lnTo>
                    <a:pt x="1052" y="29"/>
                  </a:lnTo>
                  <a:lnTo>
                    <a:pt x="1048" y="44"/>
                  </a:lnTo>
                  <a:lnTo>
                    <a:pt x="1043" y="53"/>
                  </a:lnTo>
                  <a:lnTo>
                    <a:pt x="1032" y="59"/>
                  </a:lnTo>
                  <a:lnTo>
                    <a:pt x="1022" y="63"/>
                  </a:lnTo>
                  <a:lnTo>
                    <a:pt x="1009" y="63"/>
                  </a:lnTo>
                  <a:lnTo>
                    <a:pt x="997" y="63"/>
                  </a:lnTo>
                  <a:lnTo>
                    <a:pt x="52" y="63"/>
                  </a:lnTo>
                  <a:lnTo>
                    <a:pt x="41" y="63"/>
                  </a:lnTo>
                  <a:lnTo>
                    <a:pt x="29" y="63"/>
                  </a:lnTo>
                  <a:lnTo>
                    <a:pt x="18" y="59"/>
                  </a:lnTo>
                  <a:lnTo>
                    <a:pt x="9" y="53"/>
                  </a:lnTo>
                  <a:lnTo>
                    <a:pt x="2" y="44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3"/>
            <p:cNvSpPr>
              <a:spLocks/>
            </p:cNvSpPr>
            <p:nvPr/>
          </p:nvSpPr>
          <p:spPr bwMode="auto">
            <a:xfrm>
              <a:off x="4821" y="973"/>
              <a:ext cx="1051" cy="1095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0" y="4"/>
                </a:cxn>
                <a:cxn ang="0">
                  <a:pos x="549" y="10"/>
                </a:cxn>
                <a:cxn ang="0">
                  <a:pos x="552" y="19"/>
                </a:cxn>
                <a:cxn ang="0">
                  <a:pos x="556" y="30"/>
                </a:cxn>
                <a:cxn ang="0">
                  <a:pos x="556" y="43"/>
                </a:cxn>
                <a:cxn ang="0">
                  <a:pos x="558" y="56"/>
                </a:cxn>
                <a:cxn ang="0">
                  <a:pos x="558" y="515"/>
                </a:cxn>
                <a:cxn ang="0">
                  <a:pos x="1000" y="515"/>
                </a:cxn>
                <a:cxn ang="0">
                  <a:pos x="1010" y="515"/>
                </a:cxn>
                <a:cxn ang="0">
                  <a:pos x="1023" y="515"/>
                </a:cxn>
                <a:cxn ang="0">
                  <a:pos x="1033" y="519"/>
                </a:cxn>
                <a:cxn ang="0">
                  <a:pos x="1042" y="524"/>
                </a:cxn>
                <a:cxn ang="0">
                  <a:pos x="1049" y="534"/>
                </a:cxn>
                <a:cxn ang="0">
                  <a:pos x="1051" y="548"/>
                </a:cxn>
                <a:cxn ang="0">
                  <a:pos x="1049" y="561"/>
                </a:cxn>
                <a:cxn ang="0">
                  <a:pos x="1042" y="571"/>
                </a:cxn>
                <a:cxn ang="0">
                  <a:pos x="1033" y="578"/>
                </a:cxn>
                <a:cxn ang="0">
                  <a:pos x="1023" y="580"/>
                </a:cxn>
                <a:cxn ang="0">
                  <a:pos x="1010" y="582"/>
                </a:cxn>
                <a:cxn ang="0">
                  <a:pos x="1000" y="582"/>
                </a:cxn>
                <a:cxn ang="0">
                  <a:pos x="558" y="582"/>
                </a:cxn>
                <a:cxn ang="0">
                  <a:pos x="558" y="1041"/>
                </a:cxn>
                <a:cxn ang="0">
                  <a:pos x="556" y="1052"/>
                </a:cxn>
                <a:cxn ang="0">
                  <a:pos x="556" y="1065"/>
                </a:cxn>
                <a:cxn ang="0">
                  <a:pos x="552" y="1076"/>
                </a:cxn>
                <a:cxn ang="0">
                  <a:pos x="549" y="1085"/>
                </a:cxn>
                <a:cxn ang="0">
                  <a:pos x="540" y="1093"/>
                </a:cxn>
                <a:cxn ang="0">
                  <a:pos x="527" y="1095"/>
                </a:cxn>
                <a:cxn ang="0">
                  <a:pos x="513" y="1093"/>
                </a:cxn>
                <a:cxn ang="0">
                  <a:pos x="504" y="1085"/>
                </a:cxn>
                <a:cxn ang="0">
                  <a:pos x="499" y="1076"/>
                </a:cxn>
                <a:cxn ang="0">
                  <a:pos x="495" y="1065"/>
                </a:cxn>
                <a:cxn ang="0">
                  <a:pos x="495" y="1052"/>
                </a:cxn>
                <a:cxn ang="0">
                  <a:pos x="495" y="1041"/>
                </a:cxn>
                <a:cxn ang="0">
                  <a:pos x="495" y="582"/>
                </a:cxn>
                <a:cxn ang="0">
                  <a:pos x="53" y="582"/>
                </a:cxn>
                <a:cxn ang="0">
                  <a:pos x="41" y="582"/>
                </a:cxn>
                <a:cxn ang="0">
                  <a:pos x="30" y="580"/>
                </a:cxn>
                <a:cxn ang="0">
                  <a:pos x="17" y="578"/>
                </a:cxn>
                <a:cxn ang="0">
                  <a:pos x="9" y="571"/>
                </a:cxn>
                <a:cxn ang="0">
                  <a:pos x="3" y="561"/>
                </a:cxn>
                <a:cxn ang="0">
                  <a:pos x="0" y="548"/>
                </a:cxn>
                <a:cxn ang="0">
                  <a:pos x="3" y="534"/>
                </a:cxn>
                <a:cxn ang="0">
                  <a:pos x="9" y="524"/>
                </a:cxn>
                <a:cxn ang="0">
                  <a:pos x="17" y="519"/>
                </a:cxn>
                <a:cxn ang="0">
                  <a:pos x="30" y="515"/>
                </a:cxn>
                <a:cxn ang="0">
                  <a:pos x="41" y="515"/>
                </a:cxn>
                <a:cxn ang="0">
                  <a:pos x="53" y="515"/>
                </a:cxn>
                <a:cxn ang="0">
                  <a:pos x="495" y="515"/>
                </a:cxn>
                <a:cxn ang="0">
                  <a:pos x="495" y="56"/>
                </a:cxn>
                <a:cxn ang="0">
                  <a:pos x="495" y="43"/>
                </a:cxn>
                <a:cxn ang="0">
                  <a:pos x="495" y="30"/>
                </a:cxn>
                <a:cxn ang="0">
                  <a:pos x="499" y="19"/>
                </a:cxn>
                <a:cxn ang="0">
                  <a:pos x="504" y="10"/>
                </a:cxn>
                <a:cxn ang="0">
                  <a:pos x="513" y="4"/>
                </a:cxn>
                <a:cxn ang="0">
                  <a:pos x="527" y="0"/>
                </a:cxn>
              </a:cxnLst>
              <a:rect l="0" t="0" r="r" b="b"/>
              <a:pathLst>
                <a:path w="1051" h="1095">
                  <a:moveTo>
                    <a:pt x="527" y="0"/>
                  </a:moveTo>
                  <a:lnTo>
                    <a:pt x="540" y="4"/>
                  </a:lnTo>
                  <a:lnTo>
                    <a:pt x="549" y="10"/>
                  </a:lnTo>
                  <a:lnTo>
                    <a:pt x="552" y="19"/>
                  </a:lnTo>
                  <a:lnTo>
                    <a:pt x="556" y="30"/>
                  </a:lnTo>
                  <a:lnTo>
                    <a:pt x="556" y="43"/>
                  </a:lnTo>
                  <a:lnTo>
                    <a:pt x="558" y="56"/>
                  </a:lnTo>
                  <a:lnTo>
                    <a:pt x="558" y="515"/>
                  </a:lnTo>
                  <a:lnTo>
                    <a:pt x="1000" y="515"/>
                  </a:lnTo>
                  <a:lnTo>
                    <a:pt x="1010" y="515"/>
                  </a:lnTo>
                  <a:lnTo>
                    <a:pt x="1023" y="515"/>
                  </a:lnTo>
                  <a:lnTo>
                    <a:pt x="1033" y="519"/>
                  </a:lnTo>
                  <a:lnTo>
                    <a:pt x="1042" y="524"/>
                  </a:lnTo>
                  <a:lnTo>
                    <a:pt x="1049" y="534"/>
                  </a:lnTo>
                  <a:lnTo>
                    <a:pt x="1051" y="548"/>
                  </a:lnTo>
                  <a:lnTo>
                    <a:pt x="1049" y="561"/>
                  </a:lnTo>
                  <a:lnTo>
                    <a:pt x="1042" y="571"/>
                  </a:lnTo>
                  <a:lnTo>
                    <a:pt x="1033" y="578"/>
                  </a:lnTo>
                  <a:lnTo>
                    <a:pt x="1023" y="580"/>
                  </a:lnTo>
                  <a:lnTo>
                    <a:pt x="1010" y="582"/>
                  </a:lnTo>
                  <a:lnTo>
                    <a:pt x="1000" y="582"/>
                  </a:lnTo>
                  <a:lnTo>
                    <a:pt x="558" y="582"/>
                  </a:lnTo>
                  <a:lnTo>
                    <a:pt x="558" y="1041"/>
                  </a:lnTo>
                  <a:lnTo>
                    <a:pt x="556" y="1052"/>
                  </a:lnTo>
                  <a:lnTo>
                    <a:pt x="556" y="1065"/>
                  </a:lnTo>
                  <a:lnTo>
                    <a:pt x="552" y="1076"/>
                  </a:lnTo>
                  <a:lnTo>
                    <a:pt x="549" y="1085"/>
                  </a:lnTo>
                  <a:lnTo>
                    <a:pt x="540" y="1093"/>
                  </a:lnTo>
                  <a:lnTo>
                    <a:pt x="527" y="1095"/>
                  </a:lnTo>
                  <a:lnTo>
                    <a:pt x="513" y="1093"/>
                  </a:lnTo>
                  <a:lnTo>
                    <a:pt x="504" y="1085"/>
                  </a:lnTo>
                  <a:lnTo>
                    <a:pt x="499" y="1076"/>
                  </a:lnTo>
                  <a:lnTo>
                    <a:pt x="495" y="1065"/>
                  </a:lnTo>
                  <a:lnTo>
                    <a:pt x="495" y="1052"/>
                  </a:lnTo>
                  <a:lnTo>
                    <a:pt x="495" y="1041"/>
                  </a:lnTo>
                  <a:lnTo>
                    <a:pt x="495" y="582"/>
                  </a:lnTo>
                  <a:lnTo>
                    <a:pt x="53" y="582"/>
                  </a:lnTo>
                  <a:lnTo>
                    <a:pt x="41" y="582"/>
                  </a:lnTo>
                  <a:lnTo>
                    <a:pt x="30" y="580"/>
                  </a:lnTo>
                  <a:lnTo>
                    <a:pt x="17" y="578"/>
                  </a:lnTo>
                  <a:lnTo>
                    <a:pt x="9" y="571"/>
                  </a:lnTo>
                  <a:lnTo>
                    <a:pt x="3" y="561"/>
                  </a:lnTo>
                  <a:lnTo>
                    <a:pt x="0" y="548"/>
                  </a:lnTo>
                  <a:lnTo>
                    <a:pt x="3" y="534"/>
                  </a:lnTo>
                  <a:lnTo>
                    <a:pt x="9" y="524"/>
                  </a:lnTo>
                  <a:lnTo>
                    <a:pt x="17" y="519"/>
                  </a:lnTo>
                  <a:lnTo>
                    <a:pt x="30" y="515"/>
                  </a:lnTo>
                  <a:lnTo>
                    <a:pt x="41" y="515"/>
                  </a:lnTo>
                  <a:lnTo>
                    <a:pt x="53" y="515"/>
                  </a:lnTo>
                  <a:lnTo>
                    <a:pt x="495" y="515"/>
                  </a:lnTo>
                  <a:lnTo>
                    <a:pt x="495" y="56"/>
                  </a:lnTo>
                  <a:lnTo>
                    <a:pt x="495" y="43"/>
                  </a:lnTo>
                  <a:lnTo>
                    <a:pt x="495" y="30"/>
                  </a:lnTo>
                  <a:lnTo>
                    <a:pt x="499" y="19"/>
                  </a:lnTo>
                  <a:lnTo>
                    <a:pt x="504" y="10"/>
                  </a:lnTo>
                  <a:lnTo>
                    <a:pt x="513" y="4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4"/>
            <p:cNvSpPr>
              <a:spLocks noEditPoints="1"/>
            </p:cNvSpPr>
            <p:nvPr/>
          </p:nvSpPr>
          <p:spPr bwMode="auto">
            <a:xfrm>
              <a:off x="6058" y="1207"/>
              <a:ext cx="1406" cy="742"/>
            </a:xfrm>
            <a:custGeom>
              <a:avLst/>
              <a:gdLst/>
              <a:ahLst/>
              <a:cxnLst>
                <a:cxn ang="0">
                  <a:pos x="194" y="98"/>
                </a:cxn>
                <a:cxn ang="0">
                  <a:pos x="92" y="183"/>
                </a:cxn>
                <a:cxn ang="0">
                  <a:pos x="39" y="318"/>
                </a:cxn>
                <a:cxn ang="0">
                  <a:pos x="44" y="453"/>
                </a:cxn>
                <a:cxn ang="0">
                  <a:pos x="87" y="570"/>
                </a:cxn>
                <a:cxn ang="0">
                  <a:pos x="169" y="657"/>
                </a:cxn>
                <a:cxn ang="0">
                  <a:pos x="288" y="690"/>
                </a:cxn>
                <a:cxn ang="0">
                  <a:pos x="433" y="651"/>
                </a:cxn>
                <a:cxn ang="0">
                  <a:pos x="545" y="557"/>
                </a:cxn>
                <a:cxn ang="0">
                  <a:pos x="627" y="442"/>
                </a:cxn>
                <a:cxn ang="0">
                  <a:pos x="586" y="322"/>
                </a:cxn>
                <a:cxn ang="0">
                  <a:pos x="524" y="238"/>
                </a:cxn>
                <a:cxn ang="0">
                  <a:pos x="477" y="183"/>
                </a:cxn>
                <a:cxn ang="0">
                  <a:pos x="415" y="127"/>
                </a:cxn>
                <a:cxn ang="0">
                  <a:pos x="319" y="83"/>
                </a:cxn>
                <a:cxn ang="0">
                  <a:pos x="1065" y="55"/>
                </a:cxn>
                <a:cxn ang="0">
                  <a:pos x="932" y="118"/>
                </a:cxn>
                <a:cxn ang="0">
                  <a:pos x="830" y="222"/>
                </a:cxn>
                <a:cxn ang="0">
                  <a:pos x="757" y="335"/>
                </a:cxn>
                <a:cxn ang="0">
                  <a:pos x="819" y="418"/>
                </a:cxn>
                <a:cxn ang="0">
                  <a:pos x="884" y="503"/>
                </a:cxn>
                <a:cxn ang="0">
                  <a:pos x="930" y="559"/>
                </a:cxn>
                <a:cxn ang="0">
                  <a:pos x="992" y="614"/>
                </a:cxn>
                <a:cxn ang="0">
                  <a:pos x="1087" y="659"/>
                </a:cxn>
                <a:cxn ang="0">
                  <a:pos x="1213" y="644"/>
                </a:cxn>
                <a:cxn ang="0">
                  <a:pos x="1315" y="559"/>
                </a:cxn>
                <a:cxn ang="0">
                  <a:pos x="1367" y="424"/>
                </a:cxn>
                <a:cxn ang="0">
                  <a:pos x="1363" y="288"/>
                </a:cxn>
                <a:cxn ang="0">
                  <a:pos x="1319" y="172"/>
                </a:cxn>
                <a:cxn ang="0">
                  <a:pos x="1237" y="85"/>
                </a:cxn>
                <a:cxn ang="0">
                  <a:pos x="1119" y="51"/>
                </a:cxn>
                <a:cxn ang="0">
                  <a:pos x="406" y="14"/>
                </a:cxn>
                <a:cxn ang="0">
                  <a:pos x="565" y="101"/>
                </a:cxn>
                <a:cxn ang="0">
                  <a:pos x="611" y="148"/>
                </a:cxn>
                <a:cxn ang="0">
                  <a:pos x="663" y="211"/>
                </a:cxn>
                <a:cxn ang="0">
                  <a:pos x="741" y="240"/>
                </a:cxn>
                <a:cxn ang="0">
                  <a:pos x="836" y="124"/>
                </a:cxn>
                <a:cxn ang="0">
                  <a:pos x="959" y="35"/>
                </a:cxn>
                <a:cxn ang="0">
                  <a:pos x="1108" y="0"/>
                </a:cxn>
                <a:cxn ang="0">
                  <a:pos x="1240" y="37"/>
                </a:cxn>
                <a:cxn ang="0">
                  <a:pos x="1338" y="133"/>
                </a:cxn>
                <a:cxn ang="0">
                  <a:pos x="1395" y="270"/>
                </a:cxn>
                <a:cxn ang="0">
                  <a:pos x="1404" y="422"/>
                </a:cxn>
                <a:cxn ang="0">
                  <a:pos x="1361" y="566"/>
                </a:cxn>
                <a:cxn ang="0">
                  <a:pos x="1274" y="679"/>
                </a:cxn>
                <a:cxn ang="0">
                  <a:pos x="1149" y="738"/>
                </a:cxn>
                <a:cxn ang="0">
                  <a:pos x="1001" y="727"/>
                </a:cxn>
                <a:cxn ang="0">
                  <a:pos x="843" y="638"/>
                </a:cxn>
                <a:cxn ang="0">
                  <a:pos x="796" y="594"/>
                </a:cxn>
                <a:cxn ang="0">
                  <a:pos x="743" y="531"/>
                </a:cxn>
                <a:cxn ang="0">
                  <a:pos x="666" y="501"/>
                </a:cxn>
                <a:cxn ang="0">
                  <a:pos x="572" y="616"/>
                </a:cxn>
                <a:cxn ang="0">
                  <a:pos x="449" y="707"/>
                </a:cxn>
                <a:cxn ang="0">
                  <a:pos x="299" y="742"/>
                </a:cxn>
                <a:cxn ang="0">
                  <a:pos x="165" y="705"/>
                </a:cxn>
                <a:cxn ang="0">
                  <a:pos x="67" y="607"/>
                </a:cxn>
                <a:cxn ang="0">
                  <a:pos x="12" y="472"/>
                </a:cxn>
                <a:cxn ang="0">
                  <a:pos x="3" y="318"/>
                </a:cxn>
                <a:cxn ang="0">
                  <a:pos x="44" y="176"/>
                </a:cxn>
                <a:cxn ang="0">
                  <a:pos x="131" y="63"/>
                </a:cxn>
                <a:cxn ang="0">
                  <a:pos x="256" y="3"/>
                </a:cxn>
              </a:cxnLst>
              <a:rect l="0" t="0" r="r" b="b"/>
              <a:pathLst>
                <a:path w="1406" h="742">
                  <a:moveTo>
                    <a:pt x="281" y="79"/>
                  </a:moveTo>
                  <a:lnTo>
                    <a:pt x="237" y="83"/>
                  </a:lnTo>
                  <a:lnTo>
                    <a:pt x="194" y="98"/>
                  </a:lnTo>
                  <a:lnTo>
                    <a:pt x="155" y="120"/>
                  </a:lnTo>
                  <a:lnTo>
                    <a:pt x="121" y="148"/>
                  </a:lnTo>
                  <a:lnTo>
                    <a:pt x="92" y="183"/>
                  </a:lnTo>
                  <a:lnTo>
                    <a:pt x="67" y="224"/>
                  </a:lnTo>
                  <a:lnTo>
                    <a:pt x="50" y="270"/>
                  </a:lnTo>
                  <a:lnTo>
                    <a:pt x="39" y="318"/>
                  </a:lnTo>
                  <a:lnTo>
                    <a:pt x="35" y="370"/>
                  </a:lnTo>
                  <a:lnTo>
                    <a:pt x="37" y="412"/>
                  </a:lnTo>
                  <a:lnTo>
                    <a:pt x="44" y="453"/>
                  </a:lnTo>
                  <a:lnTo>
                    <a:pt x="53" y="494"/>
                  </a:lnTo>
                  <a:lnTo>
                    <a:pt x="69" y="533"/>
                  </a:lnTo>
                  <a:lnTo>
                    <a:pt x="87" y="570"/>
                  </a:lnTo>
                  <a:lnTo>
                    <a:pt x="110" y="603"/>
                  </a:lnTo>
                  <a:lnTo>
                    <a:pt x="137" y="633"/>
                  </a:lnTo>
                  <a:lnTo>
                    <a:pt x="169" y="657"/>
                  </a:lnTo>
                  <a:lnTo>
                    <a:pt x="205" y="675"/>
                  </a:lnTo>
                  <a:lnTo>
                    <a:pt x="244" y="686"/>
                  </a:lnTo>
                  <a:lnTo>
                    <a:pt x="288" y="690"/>
                  </a:lnTo>
                  <a:lnTo>
                    <a:pt x="340" y="686"/>
                  </a:lnTo>
                  <a:lnTo>
                    <a:pt x="388" y="672"/>
                  </a:lnTo>
                  <a:lnTo>
                    <a:pt x="433" y="651"/>
                  </a:lnTo>
                  <a:lnTo>
                    <a:pt x="474" y="624"/>
                  </a:lnTo>
                  <a:lnTo>
                    <a:pt x="511" y="592"/>
                  </a:lnTo>
                  <a:lnTo>
                    <a:pt x="545" y="557"/>
                  </a:lnTo>
                  <a:lnTo>
                    <a:pt x="575" y="520"/>
                  </a:lnTo>
                  <a:lnTo>
                    <a:pt x="604" y="481"/>
                  </a:lnTo>
                  <a:lnTo>
                    <a:pt x="627" y="442"/>
                  </a:lnTo>
                  <a:lnTo>
                    <a:pt x="648" y="407"/>
                  </a:lnTo>
                  <a:lnTo>
                    <a:pt x="615" y="361"/>
                  </a:lnTo>
                  <a:lnTo>
                    <a:pt x="586" y="322"/>
                  </a:lnTo>
                  <a:lnTo>
                    <a:pt x="563" y="290"/>
                  </a:lnTo>
                  <a:lnTo>
                    <a:pt x="541" y="263"/>
                  </a:lnTo>
                  <a:lnTo>
                    <a:pt x="524" y="238"/>
                  </a:lnTo>
                  <a:lnTo>
                    <a:pt x="508" y="218"/>
                  </a:lnTo>
                  <a:lnTo>
                    <a:pt x="492" y="200"/>
                  </a:lnTo>
                  <a:lnTo>
                    <a:pt x="477" y="183"/>
                  </a:lnTo>
                  <a:lnTo>
                    <a:pt x="459" y="164"/>
                  </a:lnTo>
                  <a:lnTo>
                    <a:pt x="440" y="146"/>
                  </a:lnTo>
                  <a:lnTo>
                    <a:pt x="415" y="127"/>
                  </a:lnTo>
                  <a:lnTo>
                    <a:pt x="386" y="109"/>
                  </a:lnTo>
                  <a:lnTo>
                    <a:pt x="354" y="94"/>
                  </a:lnTo>
                  <a:lnTo>
                    <a:pt x="319" y="83"/>
                  </a:lnTo>
                  <a:lnTo>
                    <a:pt x="281" y="79"/>
                  </a:lnTo>
                  <a:close/>
                  <a:moveTo>
                    <a:pt x="1119" y="51"/>
                  </a:moveTo>
                  <a:lnTo>
                    <a:pt x="1065" y="55"/>
                  </a:lnTo>
                  <a:lnTo>
                    <a:pt x="1017" y="70"/>
                  </a:lnTo>
                  <a:lnTo>
                    <a:pt x="973" y="90"/>
                  </a:lnTo>
                  <a:lnTo>
                    <a:pt x="932" y="118"/>
                  </a:lnTo>
                  <a:lnTo>
                    <a:pt x="894" y="150"/>
                  </a:lnTo>
                  <a:lnTo>
                    <a:pt x="860" y="185"/>
                  </a:lnTo>
                  <a:lnTo>
                    <a:pt x="830" y="222"/>
                  </a:lnTo>
                  <a:lnTo>
                    <a:pt x="803" y="261"/>
                  </a:lnTo>
                  <a:lnTo>
                    <a:pt x="778" y="298"/>
                  </a:lnTo>
                  <a:lnTo>
                    <a:pt x="757" y="335"/>
                  </a:lnTo>
                  <a:lnTo>
                    <a:pt x="757" y="335"/>
                  </a:lnTo>
                  <a:lnTo>
                    <a:pt x="791" y="381"/>
                  </a:lnTo>
                  <a:lnTo>
                    <a:pt x="819" y="418"/>
                  </a:lnTo>
                  <a:lnTo>
                    <a:pt x="844" y="451"/>
                  </a:lnTo>
                  <a:lnTo>
                    <a:pt x="866" y="479"/>
                  </a:lnTo>
                  <a:lnTo>
                    <a:pt x="884" y="503"/>
                  </a:lnTo>
                  <a:lnTo>
                    <a:pt x="900" y="524"/>
                  </a:lnTo>
                  <a:lnTo>
                    <a:pt x="916" y="542"/>
                  </a:lnTo>
                  <a:lnTo>
                    <a:pt x="930" y="559"/>
                  </a:lnTo>
                  <a:lnTo>
                    <a:pt x="946" y="575"/>
                  </a:lnTo>
                  <a:lnTo>
                    <a:pt x="967" y="596"/>
                  </a:lnTo>
                  <a:lnTo>
                    <a:pt x="992" y="614"/>
                  </a:lnTo>
                  <a:lnTo>
                    <a:pt x="1021" y="633"/>
                  </a:lnTo>
                  <a:lnTo>
                    <a:pt x="1053" y="648"/>
                  </a:lnTo>
                  <a:lnTo>
                    <a:pt x="1087" y="659"/>
                  </a:lnTo>
                  <a:lnTo>
                    <a:pt x="1126" y="662"/>
                  </a:lnTo>
                  <a:lnTo>
                    <a:pt x="1171" y="657"/>
                  </a:lnTo>
                  <a:lnTo>
                    <a:pt x="1213" y="644"/>
                  </a:lnTo>
                  <a:lnTo>
                    <a:pt x="1251" y="622"/>
                  </a:lnTo>
                  <a:lnTo>
                    <a:pt x="1285" y="594"/>
                  </a:lnTo>
                  <a:lnTo>
                    <a:pt x="1315" y="559"/>
                  </a:lnTo>
                  <a:lnTo>
                    <a:pt x="1338" y="518"/>
                  </a:lnTo>
                  <a:lnTo>
                    <a:pt x="1356" y="472"/>
                  </a:lnTo>
                  <a:lnTo>
                    <a:pt x="1367" y="424"/>
                  </a:lnTo>
                  <a:lnTo>
                    <a:pt x="1372" y="370"/>
                  </a:lnTo>
                  <a:lnTo>
                    <a:pt x="1368" y="329"/>
                  </a:lnTo>
                  <a:lnTo>
                    <a:pt x="1363" y="288"/>
                  </a:lnTo>
                  <a:lnTo>
                    <a:pt x="1352" y="248"/>
                  </a:lnTo>
                  <a:lnTo>
                    <a:pt x="1338" y="209"/>
                  </a:lnTo>
                  <a:lnTo>
                    <a:pt x="1319" y="172"/>
                  </a:lnTo>
                  <a:lnTo>
                    <a:pt x="1295" y="138"/>
                  </a:lnTo>
                  <a:lnTo>
                    <a:pt x="1269" y="109"/>
                  </a:lnTo>
                  <a:lnTo>
                    <a:pt x="1237" y="85"/>
                  </a:lnTo>
                  <a:lnTo>
                    <a:pt x="1203" y="66"/>
                  </a:lnTo>
                  <a:lnTo>
                    <a:pt x="1162" y="55"/>
                  </a:lnTo>
                  <a:lnTo>
                    <a:pt x="1119" y="51"/>
                  </a:lnTo>
                  <a:close/>
                  <a:moveTo>
                    <a:pt x="306" y="0"/>
                  </a:moveTo>
                  <a:lnTo>
                    <a:pt x="354" y="3"/>
                  </a:lnTo>
                  <a:lnTo>
                    <a:pt x="406" y="14"/>
                  </a:lnTo>
                  <a:lnTo>
                    <a:pt x="458" y="33"/>
                  </a:lnTo>
                  <a:lnTo>
                    <a:pt x="511" y="63"/>
                  </a:lnTo>
                  <a:lnTo>
                    <a:pt x="565" y="101"/>
                  </a:lnTo>
                  <a:lnTo>
                    <a:pt x="581" y="116"/>
                  </a:lnTo>
                  <a:lnTo>
                    <a:pt x="597" y="131"/>
                  </a:lnTo>
                  <a:lnTo>
                    <a:pt x="611" y="148"/>
                  </a:lnTo>
                  <a:lnTo>
                    <a:pt x="625" y="164"/>
                  </a:lnTo>
                  <a:lnTo>
                    <a:pt x="643" y="185"/>
                  </a:lnTo>
                  <a:lnTo>
                    <a:pt x="663" y="211"/>
                  </a:lnTo>
                  <a:lnTo>
                    <a:pt x="688" y="242"/>
                  </a:lnTo>
                  <a:lnTo>
                    <a:pt x="716" y="281"/>
                  </a:lnTo>
                  <a:lnTo>
                    <a:pt x="741" y="240"/>
                  </a:lnTo>
                  <a:lnTo>
                    <a:pt x="770" y="201"/>
                  </a:lnTo>
                  <a:lnTo>
                    <a:pt x="802" y="161"/>
                  </a:lnTo>
                  <a:lnTo>
                    <a:pt x="836" y="124"/>
                  </a:lnTo>
                  <a:lnTo>
                    <a:pt x="873" y="90"/>
                  </a:lnTo>
                  <a:lnTo>
                    <a:pt x="914" y="61"/>
                  </a:lnTo>
                  <a:lnTo>
                    <a:pt x="959" y="35"/>
                  </a:lnTo>
                  <a:lnTo>
                    <a:pt x="1005" y="16"/>
                  </a:lnTo>
                  <a:lnTo>
                    <a:pt x="1055" y="3"/>
                  </a:lnTo>
                  <a:lnTo>
                    <a:pt x="1108" y="0"/>
                  </a:lnTo>
                  <a:lnTo>
                    <a:pt x="1156" y="3"/>
                  </a:lnTo>
                  <a:lnTo>
                    <a:pt x="1201" y="16"/>
                  </a:lnTo>
                  <a:lnTo>
                    <a:pt x="1240" y="37"/>
                  </a:lnTo>
                  <a:lnTo>
                    <a:pt x="1278" y="63"/>
                  </a:lnTo>
                  <a:lnTo>
                    <a:pt x="1310" y="96"/>
                  </a:lnTo>
                  <a:lnTo>
                    <a:pt x="1338" y="133"/>
                  </a:lnTo>
                  <a:lnTo>
                    <a:pt x="1363" y="176"/>
                  </a:lnTo>
                  <a:lnTo>
                    <a:pt x="1381" y="222"/>
                  </a:lnTo>
                  <a:lnTo>
                    <a:pt x="1395" y="270"/>
                  </a:lnTo>
                  <a:lnTo>
                    <a:pt x="1404" y="320"/>
                  </a:lnTo>
                  <a:lnTo>
                    <a:pt x="1406" y="370"/>
                  </a:lnTo>
                  <a:lnTo>
                    <a:pt x="1404" y="422"/>
                  </a:lnTo>
                  <a:lnTo>
                    <a:pt x="1395" y="474"/>
                  </a:lnTo>
                  <a:lnTo>
                    <a:pt x="1381" y="522"/>
                  </a:lnTo>
                  <a:lnTo>
                    <a:pt x="1361" y="566"/>
                  </a:lnTo>
                  <a:lnTo>
                    <a:pt x="1336" y="609"/>
                  </a:lnTo>
                  <a:lnTo>
                    <a:pt x="1308" y="646"/>
                  </a:lnTo>
                  <a:lnTo>
                    <a:pt x="1274" y="679"/>
                  </a:lnTo>
                  <a:lnTo>
                    <a:pt x="1237" y="705"/>
                  </a:lnTo>
                  <a:lnTo>
                    <a:pt x="1196" y="725"/>
                  </a:lnTo>
                  <a:lnTo>
                    <a:pt x="1149" y="738"/>
                  </a:lnTo>
                  <a:lnTo>
                    <a:pt x="1101" y="742"/>
                  </a:lnTo>
                  <a:lnTo>
                    <a:pt x="1051" y="738"/>
                  </a:lnTo>
                  <a:lnTo>
                    <a:pt x="1001" y="727"/>
                  </a:lnTo>
                  <a:lnTo>
                    <a:pt x="950" y="707"/>
                  </a:lnTo>
                  <a:lnTo>
                    <a:pt x="896" y="679"/>
                  </a:lnTo>
                  <a:lnTo>
                    <a:pt x="843" y="638"/>
                  </a:lnTo>
                  <a:lnTo>
                    <a:pt x="825" y="624"/>
                  </a:lnTo>
                  <a:lnTo>
                    <a:pt x="811" y="611"/>
                  </a:lnTo>
                  <a:lnTo>
                    <a:pt x="796" y="594"/>
                  </a:lnTo>
                  <a:lnTo>
                    <a:pt x="780" y="577"/>
                  </a:lnTo>
                  <a:lnTo>
                    <a:pt x="764" y="557"/>
                  </a:lnTo>
                  <a:lnTo>
                    <a:pt x="743" y="531"/>
                  </a:lnTo>
                  <a:lnTo>
                    <a:pt x="720" y="499"/>
                  </a:lnTo>
                  <a:lnTo>
                    <a:pt x="691" y="461"/>
                  </a:lnTo>
                  <a:lnTo>
                    <a:pt x="666" y="501"/>
                  </a:lnTo>
                  <a:lnTo>
                    <a:pt x="638" y="540"/>
                  </a:lnTo>
                  <a:lnTo>
                    <a:pt x="606" y="579"/>
                  </a:lnTo>
                  <a:lnTo>
                    <a:pt x="572" y="616"/>
                  </a:lnTo>
                  <a:lnTo>
                    <a:pt x="534" y="651"/>
                  </a:lnTo>
                  <a:lnTo>
                    <a:pt x="493" y="681"/>
                  </a:lnTo>
                  <a:lnTo>
                    <a:pt x="449" y="707"/>
                  </a:lnTo>
                  <a:lnTo>
                    <a:pt x="402" y="725"/>
                  </a:lnTo>
                  <a:lnTo>
                    <a:pt x="353" y="738"/>
                  </a:lnTo>
                  <a:lnTo>
                    <a:pt x="299" y="742"/>
                  </a:lnTo>
                  <a:lnTo>
                    <a:pt x="251" y="738"/>
                  </a:lnTo>
                  <a:lnTo>
                    <a:pt x="206" y="725"/>
                  </a:lnTo>
                  <a:lnTo>
                    <a:pt x="165" y="705"/>
                  </a:lnTo>
                  <a:lnTo>
                    <a:pt x="128" y="677"/>
                  </a:lnTo>
                  <a:lnTo>
                    <a:pt x="96" y="646"/>
                  </a:lnTo>
                  <a:lnTo>
                    <a:pt x="67" y="607"/>
                  </a:lnTo>
                  <a:lnTo>
                    <a:pt x="44" y="566"/>
                  </a:lnTo>
                  <a:lnTo>
                    <a:pt x="25" y="520"/>
                  </a:lnTo>
                  <a:lnTo>
                    <a:pt x="12" y="472"/>
                  </a:lnTo>
                  <a:lnTo>
                    <a:pt x="3" y="422"/>
                  </a:lnTo>
                  <a:lnTo>
                    <a:pt x="0" y="370"/>
                  </a:lnTo>
                  <a:lnTo>
                    <a:pt x="3" y="318"/>
                  </a:lnTo>
                  <a:lnTo>
                    <a:pt x="12" y="268"/>
                  </a:lnTo>
                  <a:lnTo>
                    <a:pt x="26" y="220"/>
                  </a:lnTo>
                  <a:lnTo>
                    <a:pt x="44" y="176"/>
                  </a:lnTo>
                  <a:lnTo>
                    <a:pt x="69" y="133"/>
                  </a:lnTo>
                  <a:lnTo>
                    <a:pt x="98" y="96"/>
                  </a:lnTo>
                  <a:lnTo>
                    <a:pt x="131" y="63"/>
                  </a:lnTo>
                  <a:lnTo>
                    <a:pt x="169" y="37"/>
                  </a:lnTo>
                  <a:lnTo>
                    <a:pt x="212" y="16"/>
                  </a:lnTo>
                  <a:lnTo>
                    <a:pt x="256" y="3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7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581400" y="6096000"/>
            <a:ext cx="1363987" cy="182617"/>
            <a:chOff x="1300" y="4044"/>
            <a:chExt cx="5684" cy="761"/>
          </a:xfrm>
        </p:grpSpPr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300" y="4063"/>
              <a:ext cx="766" cy="742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2"/>
                </a:cxn>
                <a:cxn ang="0">
                  <a:pos x="766" y="40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80"/>
                </a:cxn>
                <a:cxn ang="0">
                  <a:pos x="307" y="708"/>
                </a:cxn>
                <a:cxn ang="0">
                  <a:pos x="287" y="733"/>
                </a:cxn>
                <a:cxn ang="0">
                  <a:pos x="251" y="742"/>
                </a:cxn>
                <a:cxn ang="0">
                  <a:pos x="221" y="731"/>
                </a:cxn>
                <a:cxn ang="0">
                  <a:pos x="208" y="706"/>
                </a:cxn>
                <a:cxn ang="0">
                  <a:pos x="208" y="685"/>
                </a:cxn>
                <a:cxn ang="0">
                  <a:pos x="217" y="652"/>
                </a:cxn>
                <a:cxn ang="0">
                  <a:pos x="378" y="97"/>
                </a:cxn>
                <a:cxn ang="0">
                  <a:pos x="232" y="98"/>
                </a:cxn>
                <a:cxn ang="0">
                  <a:pos x="189" y="104"/>
                </a:cxn>
                <a:cxn ang="0">
                  <a:pos x="134" y="129"/>
                </a:cxn>
                <a:cxn ang="0">
                  <a:pos x="75" y="183"/>
                </a:cxn>
                <a:cxn ang="0">
                  <a:pos x="41" y="232"/>
                </a:cxn>
                <a:cxn ang="0">
                  <a:pos x="34" y="240"/>
                </a:cxn>
                <a:cxn ang="0">
                  <a:pos x="25" y="244"/>
                </a:cxn>
                <a:cxn ang="0">
                  <a:pos x="14" y="244"/>
                </a:cxn>
                <a:cxn ang="0">
                  <a:pos x="5" y="240"/>
                </a:cxn>
                <a:cxn ang="0">
                  <a:pos x="2" y="234"/>
                </a:cxn>
                <a:cxn ang="0">
                  <a:pos x="0" y="231"/>
                </a:cxn>
                <a:cxn ang="0">
                  <a:pos x="4" y="221"/>
                </a:cxn>
                <a:cxn ang="0">
                  <a:pos x="21" y="185"/>
                </a:cxn>
                <a:cxn ang="0">
                  <a:pos x="55" y="132"/>
                </a:cxn>
                <a:cxn ang="0">
                  <a:pos x="98" y="80"/>
                </a:cxn>
                <a:cxn ang="0">
                  <a:pos x="164" y="23"/>
                </a:cxn>
                <a:cxn ang="0">
                  <a:pos x="219" y="2"/>
                </a:cxn>
                <a:cxn ang="0">
                  <a:pos x="262" y="0"/>
                </a:cxn>
              </a:cxnLst>
              <a:rect l="0" t="0" r="r" b="b"/>
              <a:pathLst>
                <a:path w="766" h="742">
                  <a:moveTo>
                    <a:pt x="262" y="0"/>
                  </a:moveTo>
                  <a:lnTo>
                    <a:pt x="704" y="0"/>
                  </a:lnTo>
                  <a:lnTo>
                    <a:pt x="718" y="0"/>
                  </a:lnTo>
                  <a:lnTo>
                    <a:pt x="732" y="2"/>
                  </a:lnTo>
                  <a:lnTo>
                    <a:pt x="745" y="4"/>
                  </a:lnTo>
                  <a:lnTo>
                    <a:pt x="756" y="12"/>
                  </a:lnTo>
                  <a:lnTo>
                    <a:pt x="763" y="23"/>
                  </a:lnTo>
                  <a:lnTo>
                    <a:pt x="766" y="40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7"/>
                  </a:lnTo>
                  <a:lnTo>
                    <a:pt x="727" y="93"/>
                  </a:lnTo>
                  <a:lnTo>
                    <a:pt x="713" y="97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69"/>
                  </a:lnTo>
                  <a:lnTo>
                    <a:pt x="315" y="680"/>
                  </a:lnTo>
                  <a:lnTo>
                    <a:pt x="312" y="695"/>
                  </a:lnTo>
                  <a:lnTo>
                    <a:pt x="307" y="708"/>
                  </a:lnTo>
                  <a:lnTo>
                    <a:pt x="298" y="721"/>
                  </a:lnTo>
                  <a:lnTo>
                    <a:pt x="287" y="733"/>
                  </a:lnTo>
                  <a:lnTo>
                    <a:pt x="271" y="738"/>
                  </a:lnTo>
                  <a:lnTo>
                    <a:pt x="251" y="742"/>
                  </a:lnTo>
                  <a:lnTo>
                    <a:pt x="233" y="738"/>
                  </a:lnTo>
                  <a:lnTo>
                    <a:pt x="221" y="731"/>
                  </a:lnTo>
                  <a:lnTo>
                    <a:pt x="212" y="719"/>
                  </a:lnTo>
                  <a:lnTo>
                    <a:pt x="208" y="706"/>
                  </a:lnTo>
                  <a:lnTo>
                    <a:pt x="207" y="695"/>
                  </a:lnTo>
                  <a:lnTo>
                    <a:pt x="208" y="685"/>
                  </a:lnTo>
                  <a:lnTo>
                    <a:pt x="212" y="670"/>
                  </a:lnTo>
                  <a:lnTo>
                    <a:pt x="217" y="652"/>
                  </a:lnTo>
                  <a:lnTo>
                    <a:pt x="221" y="635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8"/>
                  </a:lnTo>
                  <a:lnTo>
                    <a:pt x="212" y="100"/>
                  </a:lnTo>
                  <a:lnTo>
                    <a:pt x="189" y="104"/>
                  </a:lnTo>
                  <a:lnTo>
                    <a:pt x="162" y="114"/>
                  </a:lnTo>
                  <a:lnTo>
                    <a:pt x="134" y="129"/>
                  </a:lnTo>
                  <a:lnTo>
                    <a:pt x="105" y="151"/>
                  </a:lnTo>
                  <a:lnTo>
                    <a:pt x="75" y="183"/>
                  </a:lnTo>
                  <a:lnTo>
                    <a:pt x="44" y="227"/>
                  </a:lnTo>
                  <a:lnTo>
                    <a:pt x="41" y="232"/>
                  </a:lnTo>
                  <a:lnTo>
                    <a:pt x="37" y="236"/>
                  </a:lnTo>
                  <a:lnTo>
                    <a:pt x="34" y="240"/>
                  </a:lnTo>
                  <a:lnTo>
                    <a:pt x="30" y="244"/>
                  </a:lnTo>
                  <a:lnTo>
                    <a:pt x="25" y="244"/>
                  </a:lnTo>
                  <a:lnTo>
                    <a:pt x="20" y="246"/>
                  </a:lnTo>
                  <a:lnTo>
                    <a:pt x="14" y="244"/>
                  </a:lnTo>
                  <a:lnTo>
                    <a:pt x="9" y="242"/>
                  </a:lnTo>
                  <a:lnTo>
                    <a:pt x="5" y="240"/>
                  </a:lnTo>
                  <a:lnTo>
                    <a:pt x="4" y="238"/>
                  </a:lnTo>
                  <a:lnTo>
                    <a:pt x="2" y="234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4" y="221"/>
                  </a:lnTo>
                  <a:lnTo>
                    <a:pt x="11" y="206"/>
                  </a:lnTo>
                  <a:lnTo>
                    <a:pt x="21" y="185"/>
                  </a:lnTo>
                  <a:lnTo>
                    <a:pt x="37" y="161"/>
                  </a:lnTo>
                  <a:lnTo>
                    <a:pt x="55" y="132"/>
                  </a:lnTo>
                  <a:lnTo>
                    <a:pt x="75" y="106"/>
                  </a:lnTo>
                  <a:lnTo>
                    <a:pt x="98" y="80"/>
                  </a:lnTo>
                  <a:lnTo>
                    <a:pt x="132" y="46"/>
                  </a:lnTo>
                  <a:lnTo>
                    <a:pt x="164" y="23"/>
                  </a:lnTo>
                  <a:lnTo>
                    <a:pt x="192" y="10"/>
                  </a:lnTo>
                  <a:lnTo>
                    <a:pt x="219" y="2"/>
                  </a:lnTo>
                  <a:lnTo>
                    <a:pt x="24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0"/>
            <p:cNvSpPr>
              <a:spLocks noEditPoints="1"/>
            </p:cNvSpPr>
            <p:nvPr/>
          </p:nvSpPr>
          <p:spPr bwMode="auto">
            <a:xfrm>
              <a:off x="2663" y="4171"/>
              <a:ext cx="1052" cy="389"/>
            </a:xfrm>
            <a:custGeom>
              <a:avLst/>
              <a:gdLst/>
              <a:ahLst/>
              <a:cxnLst>
                <a:cxn ang="0">
                  <a:pos x="52" y="323"/>
                </a:cxn>
                <a:cxn ang="0">
                  <a:pos x="997" y="323"/>
                </a:cxn>
                <a:cxn ang="0">
                  <a:pos x="1009" y="325"/>
                </a:cxn>
                <a:cxn ang="0">
                  <a:pos x="1022" y="325"/>
                </a:cxn>
                <a:cxn ang="0">
                  <a:pos x="1032" y="328"/>
                </a:cxn>
                <a:cxn ang="0">
                  <a:pos x="1043" y="334"/>
                </a:cxn>
                <a:cxn ang="0">
                  <a:pos x="1048" y="343"/>
                </a:cxn>
                <a:cxn ang="0">
                  <a:pos x="1052" y="359"/>
                </a:cxn>
                <a:cxn ang="0">
                  <a:pos x="1048" y="372"/>
                </a:cxn>
                <a:cxn ang="0">
                  <a:pos x="1043" y="379"/>
                </a:cxn>
                <a:cxn ang="0">
                  <a:pos x="1034" y="385"/>
                </a:cxn>
                <a:cxn ang="0">
                  <a:pos x="1022" y="389"/>
                </a:cxn>
                <a:cxn ang="0">
                  <a:pos x="1011" y="389"/>
                </a:cxn>
                <a:cxn ang="0">
                  <a:pos x="999" y="389"/>
                </a:cxn>
                <a:cxn ang="0">
                  <a:pos x="52" y="389"/>
                </a:cxn>
                <a:cxn ang="0">
                  <a:pos x="41" y="389"/>
                </a:cxn>
                <a:cxn ang="0">
                  <a:pos x="29" y="389"/>
                </a:cxn>
                <a:cxn ang="0">
                  <a:pos x="18" y="385"/>
                </a:cxn>
                <a:cxn ang="0">
                  <a:pos x="9" y="379"/>
                </a:cxn>
                <a:cxn ang="0">
                  <a:pos x="2" y="372"/>
                </a:cxn>
                <a:cxn ang="0">
                  <a:pos x="0" y="359"/>
                </a:cxn>
                <a:cxn ang="0">
                  <a:pos x="2" y="343"/>
                </a:cxn>
                <a:cxn ang="0">
                  <a:pos x="9" y="334"/>
                </a:cxn>
                <a:cxn ang="0">
                  <a:pos x="18" y="328"/>
                </a:cxn>
                <a:cxn ang="0">
                  <a:pos x="29" y="325"/>
                </a:cxn>
                <a:cxn ang="0">
                  <a:pos x="41" y="325"/>
                </a:cxn>
                <a:cxn ang="0">
                  <a:pos x="52" y="323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2"/>
                </a:cxn>
                <a:cxn ang="0">
                  <a:pos x="1034" y="4"/>
                </a:cxn>
                <a:cxn ang="0">
                  <a:pos x="1043" y="9"/>
                </a:cxn>
                <a:cxn ang="0">
                  <a:pos x="1048" y="19"/>
                </a:cxn>
                <a:cxn ang="0">
                  <a:pos x="1052" y="32"/>
                </a:cxn>
                <a:cxn ang="0">
                  <a:pos x="1048" y="45"/>
                </a:cxn>
                <a:cxn ang="0">
                  <a:pos x="1043" y="57"/>
                </a:cxn>
                <a:cxn ang="0">
                  <a:pos x="1032" y="62"/>
                </a:cxn>
                <a:cxn ang="0">
                  <a:pos x="1022" y="64"/>
                </a:cxn>
                <a:cxn ang="0">
                  <a:pos x="1009" y="66"/>
                </a:cxn>
                <a:cxn ang="0">
                  <a:pos x="997" y="66"/>
                </a:cxn>
                <a:cxn ang="0">
                  <a:pos x="52" y="66"/>
                </a:cxn>
                <a:cxn ang="0">
                  <a:pos x="41" y="66"/>
                </a:cxn>
                <a:cxn ang="0">
                  <a:pos x="29" y="64"/>
                </a:cxn>
                <a:cxn ang="0">
                  <a:pos x="18" y="62"/>
                </a:cxn>
                <a:cxn ang="0">
                  <a:pos x="9" y="57"/>
                </a:cxn>
                <a:cxn ang="0">
                  <a:pos x="2" y="45"/>
                </a:cxn>
                <a:cxn ang="0">
                  <a:pos x="0" y="32"/>
                </a:cxn>
                <a:cxn ang="0">
                  <a:pos x="2" y="19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9">
                  <a:moveTo>
                    <a:pt x="52" y="323"/>
                  </a:moveTo>
                  <a:lnTo>
                    <a:pt x="997" y="323"/>
                  </a:lnTo>
                  <a:lnTo>
                    <a:pt x="1009" y="325"/>
                  </a:lnTo>
                  <a:lnTo>
                    <a:pt x="1022" y="325"/>
                  </a:lnTo>
                  <a:lnTo>
                    <a:pt x="1032" y="328"/>
                  </a:lnTo>
                  <a:lnTo>
                    <a:pt x="1043" y="334"/>
                  </a:lnTo>
                  <a:lnTo>
                    <a:pt x="1048" y="343"/>
                  </a:lnTo>
                  <a:lnTo>
                    <a:pt x="1052" y="359"/>
                  </a:lnTo>
                  <a:lnTo>
                    <a:pt x="1048" y="372"/>
                  </a:lnTo>
                  <a:lnTo>
                    <a:pt x="1043" y="379"/>
                  </a:lnTo>
                  <a:lnTo>
                    <a:pt x="1034" y="385"/>
                  </a:lnTo>
                  <a:lnTo>
                    <a:pt x="1022" y="389"/>
                  </a:lnTo>
                  <a:lnTo>
                    <a:pt x="1011" y="389"/>
                  </a:lnTo>
                  <a:lnTo>
                    <a:pt x="999" y="389"/>
                  </a:lnTo>
                  <a:lnTo>
                    <a:pt x="52" y="389"/>
                  </a:lnTo>
                  <a:lnTo>
                    <a:pt x="41" y="389"/>
                  </a:lnTo>
                  <a:lnTo>
                    <a:pt x="29" y="389"/>
                  </a:lnTo>
                  <a:lnTo>
                    <a:pt x="18" y="385"/>
                  </a:lnTo>
                  <a:lnTo>
                    <a:pt x="9" y="379"/>
                  </a:lnTo>
                  <a:lnTo>
                    <a:pt x="2" y="372"/>
                  </a:lnTo>
                  <a:lnTo>
                    <a:pt x="0" y="359"/>
                  </a:lnTo>
                  <a:lnTo>
                    <a:pt x="2" y="343"/>
                  </a:lnTo>
                  <a:lnTo>
                    <a:pt x="9" y="334"/>
                  </a:lnTo>
                  <a:lnTo>
                    <a:pt x="18" y="328"/>
                  </a:lnTo>
                  <a:lnTo>
                    <a:pt x="29" y="325"/>
                  </a:lnTo>
                  <a:lnTo>
                    <a:pt x="41" y="325"/>
                  </a:lnTo>
                  <a:lnTo>
                    <a:pt x="52" y="323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2"/>
                  </a:lnTo>
                  <a:lnTo>
                    <a:pt x="1034" y="4"/>
                  </a:lnTo>
                  <a:lnTo>
                    <a:pt x="1043" y="9"/>
                  </a:lnTo>
                  <a:lnTo>
                    <a:pt x="1048" y="19"/>
                  </a:lnTo>
                  <a:lnTo>
                    <a:pt x="1052" y="32"/>
                  </a:lnTo>
                  <a:lnTo>
                    <a:pt x="1048" y="45"/>
                  </a:lnTo>
                  <a:lnTo>
                    <a:pt x="1043" y="57"/>
                  </a:lnTo>
                  <a:lnTo>
                    <a:pt x="1032" y="62"/>
                  </a:lnTo>
                  <a:lnTo>
                    <a:pt x="1022" y="64"/>
                  </a:lnTo>
                  <a:lnTo>
                    <a:pt x="1009" y="66"/>
                  </a:lnTo>
                  <a:lnTo>
                    <a:pt x="997" y="66"/>
                  </a:lnTo>
                  <a:lnTo>
                    <a:pt x="52" y="66"/>
                  </a:lnTo>
                  <a:lnTo>
                    <a:pt x="41" y="66"/>
                  </a:lnTo>
                  <a:lnTo>
                    <a:pt x="29" y="64"/>
                  </a:lnTo>
                  <a:lnTo>
                    <a:pt x="18" y="62"/>
                  </a:lnTo>
                  <a:lnTo>
                    <a:pt x="9" y="57"/>
                  </a:lnTo>
                  <a:lnTo>
                    <a:pt x="2" y="45"/>
                  </a:lnTo>
                  <a:lnTo>
                    <a:pt x="0" y="32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4383" y="4331"/>
              <a:ext cx="966" cy="68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3" y="0"/>
                </a:cxn>
                <a:cxn ang="0">
                  <a:pos x="925" y="0"/>
                </a:cxn>
                <a:cxn ang="0">
                  <a:pos x="938" y="2"/>
                </a:cxn>
                <a:cxn ang="0">
                  <a:pos x="949" y="4"/>
                </a:cxn>
                <a:cxn ang="0">
                  <a:pos x="958" y="10"/>
                </a:cxn>
                <a:cxn ang="0">
                  <a:pos x="965" y="19"/>
                </a:cxn>
                <a:cxn ang="0">
                  <a:pos x="966" y="34"/>
                </a:cxn>
                <a:cxn ang="0">
                  <a:pos x="965" y="49"/>
                </a:cxn>
                <a:cxn ang="0">
                  <a:pos x="958" y="59"/>
                </a:cxn>
                <a:cxn ang="0">
                  <a:pos x="949" y="65"/>
                </a:cxn>
                <a:cxn ang="0">
                  <a:pos x="938" y="68"/>
                </a:cxn>
                <a:cxn ang="0">
                  <a:pos x="925" y="68"/>
                </a:cxn>
                <a:cxn ang="0">
                  <a:pos x="913" y="68"/>
                </a:cxn>
                <a:cxn ang="0">
                  <a:pos x="56" y="68"/>
                </a:cxn>
                <a:cxn ang="0">
                  <a:pos x="41" y="68"/>
                </a:cxn>
                <a:cxn ang="0">
                  <a:pos x="29" y="68"/>
                </a:cxn>
                <a:cxn ang="0">
                  <a:pos x="18" y="65"/>
                </a:cxn>
                <a:cxn ang="0">
                  <a:pos x="9" y="59"/>
                </a:cxn>
                <a:cxn ang="0">
                  <a:pos x="2" y="49"/>
                </a:cxn>
                <a:cxn ang="0">
                  <a:pos x="0" y="34"/>
                </a:cxn>
                <a:cxn ang="0">
                  <a:pos x="2" y="19"/>
                </a:cxn>
                <a:cxn ang="0">
                  <a:pos x="9" y="10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966" h="68">
                  <a:moveTo>
                    <a:pt x="56" y="0"/>
                  </a:moveTo>
                  <a:lnTo>
                    <a:pt x="913" y="0"/>
                  </a:lnTo>
                  <a:lnTo>
                    <a:pt x="925" y="0"/>
                  </a:lnTo>
                  <a:lnTo>
                    <a:pt x="938" y="2"/>
                  </a:lnTo>
                  <a:lnTo>
                    <a:pt x="949" y="4"/>
                  </a:lnTo>
                  <a:lnTo>
                    <a:pt x="958" y="10"/>
                  </a:lnTo>
                  <a:lnTo>
                    <a:pt x="965" y="19"/>
                  </a:lnTo>
                  <a:lnTo>
                    <a:pt x="966" y="34"/>
                  </a:lnTo>
                  <a:lnTo>
                    <a:pt x="965" y="49"/>
                  </a:lnTo>
                  <a:lnTo>
                    <a:pt x="958" y="59"/>
                  </a:lnTo>
                  <a:lnTo>
                    <a:pt x="949" y="65"/>
                  </a:lnTo>
                  <a:lnTo>
                    <a:pt x="938" y="68"/>
                  </a:lnTo>
                  <a:lnTo>
                    <a:pt x="925" y="68"/>
                  </a:lnTo>
                  <a:lnTo>
                    <a:pt x="913" y="68"/>
                  </a:lnTo>
                  <a:lnTo>
                    <a:pt x="56" y="68"/>
                  </a:lnTo>
                  <a:lnTo>
                    <a:pt x="41" y="68"/>
                  </a:lnTo>
                  <a:lnTo>
                    <a:pt x="29" y="68"/>
                  </a:lnTo>
                  <a:lnTo>
                    <a:pt x="18" y="65"/>
                  </a:lnTo>
                  <a:lnTo>
                    <a:pt x="9" y="59"/>
                  </a:lnTo>
                  <a:lnTo>
                    <a:pt x="2" y="49"/>
                  </a:lnTo>
                  <a:lnTo>
                    <a:pt x="0" y="34"/>
                  </a:lnTo>
                  <a:lnTo>
                    <a:pt x="2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2"/>
            <p:cNvSpPr>
              <a:spLocks noEditPoints="1"/>
            </p:cNvSpPr>
            <p:nvPr/>
          </p:nvSpPr>
          <p:spPr bwMode="auto">
            <a:xfrm>
              <a:off x="5578" y="4044"/>
              <a:ext cx="1406" cy="757"/>
            </a:xfrm>
            <a:custGeom>
              <a:avLst/>
              <a:gdLst/>
              <a:ahLst/>
              <a:cxnLst>
                <a:cxn ang="0">
                  <a:pos x="194" y="100"/>
                </a:cxn>
                <a:cxn ang="0">
                  <a:pos x="92" y="189"/>
                </a:cxn>
                <a:cxn ang="0">
                  <a:pos x="39" y="327"/>
                </a:cxn>
                <a:cxn ang="0">
                  <a:pos x="44" y="463"/>
                </a:cxn>
                <a:cxn ang="0">
                  <a:pos x="87" y="582"/>
                </a:cxn>
                <a:cxn ang="0">
                  <a:pos x="169" y="671"/>
                </a:cxn>
                <a:cxn ang="0">
                  <a:pos x="288" y="706"/>
                </a:cxn>
                <a:cxn ang="0">
                  <a:pos x="433" y="665"/>
                </a:cxn>
                <a:cxn ang="0">
                  <a:pos x="545" y="569"/>
                </a:cxn>
                <a:cxn ang="0">
                  <a:pos x="627" y="453"/>
                </a:cxn>
                <a:cxn ang="0">
                  <a:pos x="586" y="331"/>
                </a:cxn>
                <a:cxn ang="0">
                  <a:pos x="524" y="244"/>
                </a:cxn>
                <a:cxn ang="0">
                  <a:pos x="477" y="187"/>
                </a:cxn>
                <a:cxn ang="0">
                  <a:pos x="415" y="131"/>
                </a:cxn>
                <a:cxn ang="0">
                  <a:pos x="319" y="85"/>
                </a:cxn>
                <a:cxn ang="0">
                  <a:pos x="1065" y="59"/>
                </a:cxn>
                <a:cxn ang="0">
                  <a:pos x="932" y="121"/>
                </a:cxn>
                <a:cxn ang="0">
                  <a:pos x="830" y="229"/>
                </a:cxn>
                <a:cxn ang="0">
                  <a:pos x="757" y="342"/>
                </a:cxn>
                <a:cxn ang="0">
                  <a:pos x="819" y="429"/>
                </a:cxn>
                <a:cxn ang="0">
                  <a:pos x="884" y="514"/>
                </a:cxn>
                <a:cxn ang="0">
                  <a:pos x="930" y="572"/>
                </a:cxn>
                <a:cxn ang="0">
                  <a:pos x="992" y="629"/>
                </a:cxn>
                <a:cxn ang="0">
                  <a:pos x="1087" y="672"/>
                </a:cxn>
                <a:cxn ang="0">
                  <a:pos x="1213" y="657"/>
                </a:cxn>
                <a:cxn ang="0">
                  <a:pos x="1315" y="570"/>
                </a:cxn>
                <a:cxn ang="0">
                  <a:pos x="1367" y="433"/>
                </a:cxn>
                <a:cxn ang="0">
                  <a:pos x="1363" y="295"/>
                </a:cxn>
                <a:cxn ang="0">
                  <a:pos x="1319" y="176"/>
                </a:cxn>
                <a:cxn ang="0">
                  <a:pos x="1237" y="87"/>
                </a:cxn>
                <a:cxn ang="0">
                  <a:pos x="1119" y="53"/>
                </a:cxn>
                <a:cxn ang="0">
                  <a:pos x="406" y="16"/>
                </a:cxn>
                <a:cxn ang="0">
                  <a:pos x="565" y="106"/>
                </a:cxn>
                <a:cxn ang="0">
                  <a:pos x="611" y="151"/>
                </a:cxn>
                <a:cxn ang="0">
                  <a:pos x="663" y="216"/>
                </a:cxn>
                <a:cxn ang="0">
                  <a:pos x="741" y="246"/>
                </a:cxn>
                <a:cxn ang="0">
                  <a:pos x="836" y="129"/>
                </a:cxn>
                <a:cxn ang="0">
                  <a:pos x="959" y="36"/>
                </a:cxn>
                <a:cxn ang="0">
                  <a:pos x="1108" y="0"/>
                </a:cxn>
                <a:cxn ang="0">
                  <a:pos x="1240" y="38"/>
                </a:cxn>
                <a:cxn ang="0">
                  <a:pos x="1338" y="138"/>
                </a:cxn>
                <a:cxn ang="0">
                  <a:pos x="1395" y="276"/>
                </a:cxn>
                <a:cxn ang="0">
                  <a:pos x="1404" y="433"/>
                </a:cxn>
                <a:cxn ang="0">
                  <a:pos x="1361" y="580"/>
                </a:cxn>
                <a:cxn ang="0">
                  <a:pos x="1274" y="693"/>
                </a:cxn>
                <a:cxn ang="0">
                  <a:pos x="1149" y="754"/>
                </a:cxn>
                <a:cxn ang="0">
                  <a:pos x="1001" y="742"/>
                </a:cxn>
                <a:cxn ang="0">
                  <a:pos x="843" y="654"/>
                </a:cxn>
                <a:cxn ang="0">
                  <a:pos x="796" y="608"/>
                </a:cxn>
                <a:cxn ang="0">
                  <a:pos x="743" y="542"/>
                </a:cxn>
                <a:cxn ang="0">
                  <a:pos x="666" y="512"/>
                </a:cxn>
                <a:cxn ang="0">
                  <a:pos x="572" y="631"/>
                </a:cxn>
                <a:cxn ang="0">
                  <a:pos x="449" y="721"/>
                </a:cxn>
                <a:cxn ang="0">
                  <a:pos x="299" y="757"/>
                </a:cxn>
                <a:cxn ang="0">
                  <a:pos x="165" y="720"/>
                </a:cxn>
                <a:cxn ang="0">
                  <a:pos x="67" y="621"/>
                </a:cxn>
                <a:cxn ang="0">
                  <a:pos x="12" y="482"/>
                </a:cxn>
                <a:cxn ang="0">
                  <a:pos x="3" y="327"/>
                </a:cxn>
                <a:cxn ang="0">
                  <a:pos x="44" y="180"/>
                </a:cxn>
                <a:cxn ang="0">
                  <a:pos x="131" y="65"/>
                </a:cxn>
                <a:cxn ang="0">
                  <a:pos x="256" y="4"/>
                </a:cxn>
              </a:cxnLst>
              <a:rect l="0" t="0" r="r" b="b"/>
              <a:pathLst>
                <a:path w="1406" h="757">
                  <a:moveTo>
                    <a:pt x="281" y="82"/>
                  </a:moveTo>
                  <a:lnTo>
                    <a:pt x="237" y="87"/>
                  </a:lnTo>
                  <a:lnTo>
                    <a:pt x="194" y="100"/>
                  </a:lnTo>
                  <a:lnTo>
                    <a:pt x="155" y="123"/>
                  </a:lnTo>
                  <a:lnTo>
                    <a:pt x="121" y="153"/>
                  </a:lnTo>
                  <a:lnTo>
                    <a:pt x="92" y="189"/>
                  </a:lnTo>
                  <a:lnTo>
                    <a:pt x="67" y="231"/>
                  </a:lnTo>
                  <a:lnTo>
                    <a:pt x="50" y="276"/>
                  </a:lnTo>
                  <a:lnTo>
                    <a:pt x="39" y="327"/>
                  </a:lnTo>
                  <a:lnTo>
                    <a:pt x="35" y="380"/>
                  </a:lnTo>
                  <a:lnTo>
                    <a:pt x="37" y="421"/>
                  </a:lnTo>
                  <a:lnTo>
                    <a:pt x="44" y="463"/>
                  </a:lnTo>
                  <a:lnTo>
                    <a:pt x="53" y="504"/>
                  </a:lnTo>
                  <a:lnTo>
                    <a:pt x="69" y="544"/>
                  </a:lnTo>
                  <a:lnTo>
                    <a:pt x="87" y="582"/>
                  </a:lnTo>
                  <a:lnTo>
                    <a:pt x="110" y="616"/>
                  </a:lnTo>
                  <a:lnTo>
                    <a:pt x="137" y="646"/>
                  </a:lnTo>
                  <a:lnTo>
                    <a:pt x="169" y="671"/>
                  </a:lnTo>
                  <a:lnTo>
                    <a:pt x="205" y="689"/>
                  </a:lnTo>
                  <a:lnTo>
                    <a:pt x="244" y="701"/>
                  </a:lnTo>
                  <a:lnTo>
                    <a:pt x="288" y="706"/>
                  </a:lnTo>
                  <a:lnTo>
                    <a:pt x="340" y="701"/>
                  </a:lnTo>
                  <a:lnTo>
                    <a:pt x="388" y="688"/>
                  </a:lnTo>
                  <a:lnTo>
                    <a:pt x="433" y="665"/>
                  </a:lnTo>
                  <a:lnTo>
                    <a:pt x="474" y="638"/>
                  </a:lnTo>
                  <a:lnTo>
                    <a:pt x="511" y="604"/>
                  </a:lnTo>
                  <a:lnTo>
                    <a:pt x="545" y="569"/>
                  </a:lnTo>
                  <a:lnTo>
                    <a:pt x="575" y="531"/>
                  </a:lnTo>
                  <a:lnTo>
                    <a:pt x="604" y="491"/>
                  </a:lnTo>
                  <a:lnTo>
                    <a:pt x="627" y="453"/>
                  </a:lnTo>
                  <a:lnTo>
                    <a:pt x="648" y="416"/>
                  </a:lnTo>
                  <a:lnTo>
                    <a:pt x="615" y="370"/>
                  </a:lnTo>
                  <a:lnTo>
                    <a:pt x="586" y="331"/>
                  </a:lnTo>
                  <a:lnTo>
                    <a:pt x="563" y="297"/>
                  </a:lnTo>
                  <a:lnTo>
                    <a:pt x="541" y="268"/>
                  </a:lnTo>
                  <a:lnTo>
                    <a:pt x="524" y="244"/>
                  </a:lnTo>
                  <a:lnTo>
                    <a:pt x="508" y="223"/>
                  </a:lnTo>
                  <a:lnTo>
                    <a:pt x="492" y="204"/>
                  </a:lnTo>
                  <a:lnTo>
                    <a:pt x="477" y="187"/>
                  </a:lnTo>
                  <a:lnTo>
                    <a:pt x="459" y="170"/>
                  </a:lnTo>
                  <a:lnTo>
                    <a:pt x="440" y="150"/>
                  </a:lnTo>
                  <a:lnTo>
                    <a:pt x="415" y="131"/>
                  </a:lnTo>
                  <a:lnTo>
                    <a:pt x="386" y="112"/>
                  </a:lnTo>
                  <a:lnTo>
                    <a:pt x="354" y="97"/>
                  </a:lnTo>
                  <a:lnTo>
                    <a:pt x="319" y="85"/>
                  </a:lnTo>
                  <a:lnTo>
                    <a:pt x="281" y="82"/>
                  </a:lnTo>
                  <a:close/>
                  <a:moveTo>
                    <a:pt x="1119" y="53"/>
                  </a:moveTo>
                  <a:lnTo>
                    <a:pt x="1065" y="59"/>
                  </a:lnTo>
                  <a:lnTo>
                    <a:pt x="1017" y="72"/>
                  </a:lnTo>
                  <a:lnTo>
                    <a:pt x="973" y="93"/>
                  </a:lnTo>
                  <a:lnTo>
                    <a:pt x="932" y="121"/>
                  </a:lnTo>
                  <a:lnTo>
                    <a:pt x="894" y="153"/>
                  </a:lnTo>
                  <a:lnTo>
                    <a:pt x="860" y="189"/>
                  </a:lnTo>
                  <a:lnTo>
                    <a:pt x="830" y="229"/>
                  </a:lnTo>
                  <a:lnTo>
                    <a:pt x="803" y="267"/>
                  </a:lnTo>
                  <a:lnTo>
                    <a:pt x="778" y="306"/>
                  </a:lnTo>
                  <a:lnTo>
                    <a:pt x="757" y="342"/>
                  </a:lnTo>
                  <a:lnTo>
                    <a:pt x="757" y="342"/>
                  </a:lnTo>
                  <a:lnTo>
                    <a:pt x="791" y="389"/>
                  </a:lnTo>
                  <a:lnTo>
                    <a:pt x="819" y="429"/>
                  </a:lnTo>
                  <a:lnTo>
                    <a:pt x="844" y="463"/>
                  </a:lnTo>
                  <a:lnTo>
                    <a:pt x="866" y="491"/>
                  </a:lnTo>
                  <a:lnTo>
                    <a:pt x="884" y="514"/>
                  </a:lnTo>
                  <a:lnTo>
                    <a:pt x="900" y="536"/>
                  </a:lnTo>
                  <a:lnTo>
                    <a:pt x="916" y="553"/>
                  </a:lnTo>
                  <a:lnTo>
                    <a:pt x="930" y="572"/>
                  </a:lnTo>
                  <a:lnTo>
                    <a:pt x="946" y="589"/>
                  </a:lnTo>
                  <a:lnTo>
                    <a:pt x="967" y="608"/>
                  </a:lnTo>
                  <a:lnTo>
                    <a:pt x="992" y="629"/>
                  </a:lnTo>
                  <a:lnTo>
                    <a:pt x="1021" y="646"/>
                  </a:lnTo>
                  <a:lnTo>
                    <a:pt x="1053" y="663"/>
                  </a:lnTo>
                  <a:lnTo>
                    <a:pt x="1087" y="672"/>
                  </a:lnTo>
                  <a:lnTo>
                    <a:pt x="1126" y="676"/>
                  </a:lnTo>
                  <a:lnTo>
                    <a:pt x="1171" y="672"/>
                  </a:lnTo>
                  <a:lnTo>
                    <a:pt x="1213" y="657"/>
                  </a:lnTo>
                  <a:lnTo>
                    <a:pt x="1251" y="637"/>
                  </a:lnTo>
                  <a:lnTo>
                    <a:pt x="1285" y="606"/>
                  </a:lnTo>
                  <a:lnTo>
                    <a:pt x="1315" y="570"/>
                  </a:lnTo>
                  <a:lnTo>
                    <a:pt x="1338" y="529"/>
                  </a:lnTo>
                  <a:lnTo>
                    <a:pt x="1356" y="484"/>
                  </a:lnTo>
                  <a:lnTo>
                    <a:pt x="1367" y="433"/>
                  </a:lnTo>
                  <a:lnTo>
                    <a:pt x="1372" y="380"/>
                  </a:lnTo>
                  <a:lnTo>
                    <a:pt x="1368" y="338"/>
                  </a:lnTo>
                  <a:lnTo>
                    <a:pt x="1363" y="295"/>
                  </a:lnTo>
                  <a:lnTo>
                    <a:pt x="1352" y="253"/>
                  </a:lnTo>
                  <a:lnTo>
                    <a:pt x="1338" y="214"/>
                  </a:lnTo>
                  <a:lnTo>
                    <a:pt x="1319" y="176"/>
                  </a:lnTo>
                  <a:lnTo>
                    <a:pt x="1295" y="142"/>
                  </a:lnTo>
                  <a:lnTo>
                    <a:pt x="1269" y="114"/>
                  </a:lnTo>
                  <a:lnTo>
                    <a:pt x="1237" y="87"/>
                  </a:lnTo>
                  <a:lnTo>
                    <a:pt x="1203" y="70"/>
                  </a:lnTo>
                  <a:lnTo>
                    <a:pt x="1162" y="57"/>
                  </a:lnTo>
                  <a:lnTo>
                    <a:pt x="1119" y="53"/>
                  </a:lnTo>
                  <a:close/>
                  <a:moveTo>
                    <a:pt x="306" y="0"/>
                  </a:moveTo>
                  <a:lnTo>
                    <a:pt x="354" y="4"/>
                  </a:lnTo>
                  <a:lnTo>
                    <a:pt x="406" y="16"/>
                  </a:lnTo>
                  <a:lnTo>
                    <a:pt x="458" y="36"/>
                  </a:lnTo>
                  <a:lnTo>
                    <a:pt x="511" y="66"/>
                  </a:lnTo>
                  <a:lnTo>
                    <a:pt x="565" y="106"/>
                  </a:lnTo>
                  <a:lnTo>
                    <a:pt x="581" y="121"/>
                  </a:lnTo>
                  <a:lnTo>
                    <a:pt x="597" y="136"/>
                  </a:lnTo>
                  <a:lnTo>
                    <a:pt x="611" y="151"/>
                  </a:lnTo>
                  <a:lnTo>
                    <a:pt x="625" y="168"/>
                  </a:lnTo>
                  <a:lnTo>
                    <a:pt x="643" y="191"/>
                  </a:lnTo>
                  <a:lnTo>
                    <a:pt x="663" y="216"/>
                  </a:lnTo>
                  <a:lnTo>
                    <a:pt x="688" y="248"/>
                  </a:lnTo>
                  <a:lnTo>
                    <a:pt x="716" y="287"/>
                  </a:lnTo>
                  <a:lnTo>
                    <a:pt x="741" y="246"/>
                  </a:lnTo>
                  <a:lnTo>
                    <a:pt x="770" y="206"/>
                  </a:lnTo>
                  <a:lnTo>
                    <a:pt x="802" y="167"/>
                  </a:lnTo>
                  <a:lnTo>
                    <a:pt x="836" y="129"/>
                  </a:lnTo>
                  <a:lnTo>
                    <a:pt x="873" y="93"/>
                  </a:lnTo>
                  <a:lnTo>
                    <a:pt x="914" y="63"/>
                  </a:lnTo>
                  <a:lnTo>
                    <a:pt x="959" y="36"/>
                  </a:lnTo>
                  <a:lnTo>
                    <a:pt x="1005" y="17"/>
                  </a:lnTo>
                  <a:lnTo>
                    <a:pt x="1055" y="4"/>
                  </a:lnTo>
                  <a:lnTo>
                    <a:pt x="1108" y="0"/>
                  </a:lnTo>
                  <a:lnTo>
                    <a:pt x="1156" y="6"/>
                  </a:lnTo>
                  <a:lnTo>
                    <a:pt x="1201" y="17"/>
                  </a:lnTo>
                  <a:lnTo>
                    <a:pt x="1240" y="38"/>
                  </a:lnTo>
                  <a:lnTo>
                    <a:pt x="1278" y="66"/>
                  </a:lnTo>
                  <a:lnTo>
                    <a:pt x="1310" y="99"/>
                  </a:lnTo>
                  <a:lnTo>
                    <a:pt x="1338" y="138"/>
                  </a:lnTo>
                  <a:lnTo>
                    <a:pt x="1363" y="182"/>
                  </a:lnTo>
                  <a:lnTo>
                    <a:pt x="1381" y="227"/>
                  </a:lnTo>
                  <a:lnTo>
                    <a:pt x="1395" y="276"/>
                  </a:lnTo>
                  <a:lnTo>
                    <a:pt x="1404" y="327"/>
                  </a:lnTo>
                  <a:lnTo>
                    <a:pt x="1406" y="380"/>
                  </a:lnTo>
                  <a:lnTo>
                    <a:pt x="1404" y="433"/>
                  </a:lnTo>
                  <a:lnTo>
                    <a:pt x="1395" y="484"/>
                  </a:lnTo>
                  <a:lnTo>
                    <a:pt x="1381" y="533"/>
                  </a:lnTo>
                  <a:lnTo>
                    <a:pt x="1361" y="580"/>
                  </a:lnTo>
                  <a:lnTo>
                    <a:pt x="1336" y="621"/>
                  </a:lnTo>
                  <a:lnTo>
                    <a:pt x="1308" y="661"/>
                  </a:lnTo>
                  <a:lnTo>
                    <a:pt x="1274" y="693"/>
                  </a:lnTo>
                  <a:lnTo>
                    <a:pt x="1237" y="721"/>
                  </a:lnTo>
                  <a:lnTo>
                    <a:pt x="1196" y="740"/>
                  </a:lnTo>
                  <a:lnTo>
                    <a:pt x="1149" y="754"/>
                  </a:lnTo>
                  <a:lnTo>
                    <a:pt x="1101" y="757"/>
                  </a:lnTo>
                  <a:lnTo>
                    <a:pt x="1051" y="755"/>
                  </a:lnTo>
                  <a:lnTo>
                    <a:pt x="1001" y="742"/>
                  </a:lnTo>
                  <a:lnTo>
                    <a:pt x="950" y="723"/>
                  </a:lnTo>
                  <a:lnTo>
                    <a:pt x="896" y="693"/>
                  </a:lnTo>
                  <a:lnTo>
                    <a:pt x="843" y="654"/>
                  </a:lnTo>
                  <a:lnTo>
                    <a:pt x="825" y="638"/>
                  </a:lnTo>
                  <a:lnTo>
                    <a:pt x="811" y="623"/>
                  </a:lnTo>
                  <a:lnTo>
                    <a:pt x="796" y="608"/>
                  </a:lnTo>
                  <a:lnTo>
                    <a:pt x="780" y="589"/>
                  </a:lnTo>
                  <a:lnTo>
                    <a:pt x="764" y="569"/>
                  </a:lnTo>
                  <a:lnTo>
                    <a:pt x="743" y="542"/>
                  </a:lnTo>
                  <a:lnTo>
                    <a:pt x="720" y="510"/>
                  </a:lnTo>
                  <a:lnTo>
                    <a:pt x="691" y="472"/>
                  </a:lnTo>
                  <a:lnTo>
                    <a:pt x="666" y="512"/>
                  </a:lnTo>
                  <a:lnTo>
                    <a:pt x="638" y="553"/>
                  </a:lnTo>
                  <a:lnTo>
                    <a:pt x="606" y="593"/>
                  </a:lnTo>
                  <a:lnTo>
                    <a:pt x="572" y="631"/>
                  </a:lnTo>
                  <a:lnTo>
                    <a:pt x="534" y="665"/>
                  </a:lnTo>
                  <a:lnTo>
                    <a:pt x="493" y="695"/>
                  </a:lnTo>
                  <a:lnTo>
                    <a:pt x="449" y="721"/>
                  </a:lnTo>
                  <a:lnTo>
                    <a:pt x="402" y="742"/>
                  </a:lnTo>
                  <a:lnTo>
                    <a:pt x="353" y="754"/>
                  </a:lnTo>
                  <a:lnTo>
                    <a:pt x="299" y="757"/>
                  </a:lnTo>
                  <a:lnTo>
                    <a:pt x="251" y="754"/>
                  </a:lnTo>
                  <a:lnTo>
                    <a:pt x="206" y="740"/>
                  </a:lnTo>
                  <a:lnTo>
                    <a:pt x="165" y="720"/>
                  </a:lnTo>
                  <a:lnTo>
                    <a:pt x="128" y="693"/>
                  </a:lnTo>
                  <a:lnTo>
                    <a:pt x="96" y="659"/>
                  </a:lnTo>
                  <a:lnTo>
                    <a:pt x="67" y="621"/>
                  </a:lnTo>
                  <a:lnTo>
                    <a:pt x="44" y="578"/>
                  </a:lnTo>
                  <a:lnTo>
                    <a:pt x="25" y="531"/>
                  </a:lnTo>
                  <a:lnTo>
                    <a:pt x="12" y="482"/>
                  </a:lnTo>
                  <a:lnTo>
                    <a:pt x="3" y="431"/>
                  </a:lnTo>
                  <a:lnTo>
                    <a:pt x="0" y="380"/>
                  </a:lnTo>
                  <a:lnTo>
                    <a:pt x="3" y="327"/>
                  </a:lnTo>
                  <a:lnTo>
                    <a:pt x="12" y="276"/>
                  </a:lnTo>
                  <a:lnTo>
                    <a:pt x="26" y="227"/>
                  </a:lnTo>
                  <a:lnTo>
                    <a:pt x="44" y="180"/>
                  </a:lnTo>
                  <a:lnTo>
                    <a:pt x="69" y="136"/>
                  </a:lnTo>
                  <a:lnTo>
                    <a:pt x="98" y="99"/>
                  </a:lnTo>
                  <a:lnTo>
                    <a:pt x="131" y="65"/>
                  </a:lnTo>
                  <a:lnTo>
                    <a:pt x="169" y="38"/>
                  </a:lnTo>
                  <a:lnTo>
                    <a:pt x="212" y="17"/>
                  </a:lnTo>
                  <a:lnTo>
                    <a:pt x="256" y="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85" name="Straight Arrow Connector 84"/>
          <p:cNvCxnSpPr/>
          <p:nvPr/>
        </p:nvCxnSpPr>
        <p:spPr>
          <a:xfrm>
            <a:off x="5257800" y="5181600"/>
            <a:ext cx="0" cy="14478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44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6934200" y="2438400"/>
            <a:ext cx="1472898" cy="495300"/>
            <a:chOff x="4393" y="1678"/>
            <a:chExt cx="4758" cy="1600"/>
          </a:xfrm>
        </p:grpSpPr>
        <p:sp>
          <p:nvSpPr>
            <p:cNvPr id="10246" name="Freeform 6"/>
            <p:cNvSpPr>
              <a:spLocks noEditPoints="1"/>
            </p:cNvSpPr>
            <p:nvPr/>
          </p:nvSpPr>
          <p:spPr bwMode="auto">
            <a:xfrm>
              <a:off x="4393" y="1678"/>
              <a:ext cx="829" cy="1461"/>
            </a:xfrm>
            <a:custGeom>
              <a:avLst/>
              <a:gdLst/>
              <a:ahLst/>
              <a:cxnLst>
                <a:cxn ang="0">
                  <a:pos x="354" y="1113"/>
                </a:cxn>
                <a:cxn ang="0">
                  <a:pos x="501" y="1069"/>
                </a:cxn>
                <a:cxn ang="0">
                  <a:pos x="613" y="973"/>
                </a:cxn>
                <a:cxn ang="0">
                  <a:pos x="688" y="849"/>
                </a:cxn>
                <a:cxn ang="0">
                  <a:pos x="723" y="713"/>
                </a:cxn>
                <a:cxn ang="0">
                  <a:pos x="713" y="583"/>
                </a:cxn>
                <a:cxn ang="0">
                  <a:pos x="653" y="492"/>
                </a:cxn>
                <a:cxn ang="0">
                  <a:pos x="555" y="447"/>
                </a:cxn>
                <a:cxn ang="0">
                  <a:pos x="516" y="443"/>
                </a:cxn>
                <a:cxn ang="0">
                  <a:pos x="373" y="467"/>
                </a:cxn>
                <a:cxn ang="0">
                  <a:pos x="249" y="547"/>
                </a:cxn>
                <a:cxn ang="0">
                  <a:pos x="163" y="663"/>
                </a:cxn>
                <a:cxn ang="0">
                  <a:pos x="115" y="796"/>
                </a:cxn>
                <a:cxn ang="0">
                  <a:pos x="108" y="929"/>
                </a:cxn>
                <a:cxn ang="0">
                  <a:pos x="143" y="1026"/>
                </a:cxn>
                <a:cxn ang="0">
                  <a:pos x="208" y="1084"/>
                </a:cxn>
                <a:cxn ang="0">
                  <a:pos x="287" y="1110"/>
                </a:cxn>
                <a:cxn ang="0">
                  <a:pos x="601" y="0"/>
                </a:cxn>
                <a:cxn ang="0">
                  <a:pos x="613" y="4"/>
                </a:cxn>
                <a:cxn ang="0">
                  <a:pos x="618" y="12"/>
                </a:cxn>
                <a:cxn ang="0">
                  <a:pos x="619" y="15"/>
                </a:cxn>
                <a:cxn ang="0">
                  <a:pos x="616" y="24"/>
                </a:cxn>
                <a:cxn ang="0">
                  <a:pos x="613" y="36"/>
                </a:cxn>
                <a:cxn ang="0">
                  <a:pos x="527" y="407"/>
                </a:cxn>
                <a:cxn ang="0">
                  <a:pos x="667" y="443"/>
                </a:cxn>
                <a:cxn ang="0">
                  <a:pos x="759" y="513"/>
                </a:cxn>
                <a:cxn ang="0">
                  <a:pos x="813" y="604"/>
                </a:cxn>
                <a:cxn ang="0">
                  <a:pos x="829" y="701"/>
                </a:cxn>
                <a:cxn ang="0">
                  <a:pos x="783" y="876"/>
                </a:cxn>
                <a:cxn ang="0">
                  <a:pos x="658" y="1026"/>
                </a:cxn>
                <a:cxn ang="0">
                  <a:pos x="480" y="1124"/>
                </a:cxn>
                <a:cxn ang="0">
                  <a:pos x="287" y="1389"/>
                </a:cxn>
                <a:cxn ang="0">
                  <a:pos x="275" y="1438"/>
                </a:cxn>
                <a:cxn ang="0">
                  <a:pos x="266" y="1460"/>
                </a:cxn>
                <a:cxn ang="0">
                  <a:pos x="251" y="1461"/>
                </a:cxn>
                <a:cxn ang="0">
                  <a:pos x="243" y="1460"/>
                </a:cxn>
                <a:cxn ang="0">
                  <a:pos x="236" y="1453"/>
                </a:cxn>
                <a:cxn ang="0">
                  <a:pos x="236" y="1436"/>
                </a:cxn>
                <a:cxn ang="0">
                  <a:pos x="251" y="1370"/>
                </a:cxn>
                <a:cxn ang="0">
                  <a:pos x="287" y="1224"/>
                </a:cxn>
                <a:cxn ang="0">
                  <a:pos x="199" y="1129"/>
                </a:cxn>
                <a:cxn ang="0">
                  <a:pos x="81" y="1055"/>
                </a:cxn>
                <a:cxn ang="0">
                  <a:pos x="14" y="943"/>
                </a:cxn>
                <a:cxn ang="0">
                  <a:pos x="6" y="800"/>
                </a:cxn>
                <a:cxn ang="0">
                  <a:pos x="70" y="641"/>
                </a:cxn>
                <a:cxn ang="0">
                  <a:pos x="196" y="512"/>
                </a:cxn>
                <a:cxn ang="0">
                  <a:pos x="361" y="427"/>
                </a:cxn>
                <a:cxn ang="0">
                  <a:pos x="576" y="30"/>
                </a:cxn>
                <a:cxn ang="0">
                  <a:pos x="591" y="1"/>
                </a:cxn>
              </a:cxnLst>
              <a:rect l="0" t="0" r="r" b="b"/>
              <a:pathLst>
                <a:path w="829" h="1461">
                  <a:moveTo>
                    <a:pt x="516" y="443"/>
                  </a:moveTo>
                  <a:lnTo>
                    <a:pt x="516" y="443"/>
                  </a:lnTo>
                  <a:lnTo>
                    <a:pt x="354" y="1113"/>
                  </a:lnTo>
                  <a:lnTo>
                    <a:pt x="406" y="1104"/>
                  </a:lnTo>
                  <a:lnTo>
                    <a:pt x="455" y="1089"/>
                  </a:lnTo>
                  <a:lnTo>
                    <a:pt x="501" y="1069"/>
                  </a:lnTo>
                  <a:lnTo>
                    <a:pt x="543" y="1041"/>
                  </a:lnTo>
                  <a:lnTo>
                    <a:pt x="580" y="1010"/>
                  </a:lnTo>
                  <a:lnTo>
                    <a:pt x="613" y="973"/>
                  </a:lnTo>
                  <a:lnTo>
                    <a:pt x="643" y="935"/>
                  </a:lnTo>
                  <a:lnTo>
                    <a:pt x="667" y="893"/>
                  </a:lnTo>
                  <a:lnTo>
                    <a:pt x="688" y="849"/>
                  </a:lnTo>
                  <a:lnTo>
                    <a:pt x="704" y="804"/>
                  </a:lnTo>
                  <a:lnTo>
                    <a:pt x="716" y="758"/>
                  </a:lnTo>
                  <a:lnTo>
                    <a:pt x="723" y="713"/>
                  </a:lnTo>
                  <a:lnTo>
                    <a:pt x="725" y="667"/>
                  </a:lnTo>
                  <a:lnTo>
                    <a:pt x="722" y="623"/>
                  </a:lnTo>
                  <a:lnTo>
                    <a:pt x="713" y="583"/>
                  </a:lnTo>
                  <a:lnTo>
                    <a:pt x="698" y="547"/>
                  </a:lnTo>
                  <a:lnTo>
                    <a:pt x="677" y="518"/>
                  </a:lnTo>
                  <a:lnTo>
                    <a:pt x="653" y="492"/>
                  </a:lnTo>
                  <a:lnTo>
                    <a:pt x="624" y="472"/>
                  </a:lnTo>
                  <a:lnTo>
                    <a:pt x="591" y="458"/>
                  </a:lnTo>
                  <a:lnTo>
                    <a:pt x="555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2" y="452"/>
                  </a:lnTo>
                  <a:lnTo>
                    <a:pt x="373" y="467"/>
                  </a:lnTo>
                  <a:lnTo>
                    <a:pt x="328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7" y="583"/>
                  </a:lnTo>
                  <a:lnTo>
                    <a:pt x="188" y="621"/>
                  </a:lnTo>
                  <a:lnTo>
                    <a:pt x="163" y="663"/>
                  </a:lnTo>
                  <a:lnTo>
                    <a:pt x="142" y="706"/>
                  </a:lnTo>
                  <a:lnTo>
                    <a:pt x="126" y="750"/>
                  </a:lnTo>
                  <a:lnTo>
                    <a:pt x="115" y="796"/>
                  </a:lnTo>
                  <a:lnTo>
                    <a:pt x="108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6"/>
                  </a:lnTo>
                  <a:lnTo>
                    <a:pt x="163" y="1049"/>
                  </a:lnTo>
                  <a:lnTo>
                    <a:pt x="184" y="1069"/>
                  </a:lnTo>
                  <a:lnTo>
                    <a:pt x="208" y="1084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0"/>
                  </a:lnTo>
                  <a:lnTo>
                    <a:pt x="313" y="1113"/>
                  </a:lnTo>
                  <a:lnTo>
                    <a:pt x="474" y="443"/>
                  </a:lnTo>
                  <a:close/>
                  <a:moveTo>
                    <a:pt x="601" y="0"/>
                  </a:moveTo>
                  <a:lnTo>
                    <a:pt x="606" y="1"/>
                  </a:lnTo>
                  <a:lnTo>
                    <a:pt x="610" y="1"/>
                  </a:lnTo>
                  <a:lnTo>
                    <a:pt x="613" y="4"/>
                  </a:lnTo>
                  <a:lnTo>
                    <a:pt x="616" y="6"/>
                  </a:lnTo>
                  <a:lnTo>
                    <a:pt x="618" y="9"/>
                  </a:lnTo>
                  <a:lnTo>
                    <a:pt x="618" y="12"/>
                  </a:lnTo>
                  <a:lnTo>
                    <a:pt x="619" y="13"/>
                  </a:lnTo>
                  <a:lnTo>
                    <a:pt x="619" y="15"/>
                  </a:lnTo>
                  <a:lnTo>
                    <a:pt x="619" y="15"/>
                  </a:lnTo>
                  <a:lnTo>
                    <a:pt x="618" y="16"/>
                  </a:lnTo>
                  <a:lnTo>
                    <a:pt x="618" y="21"/>
                  </a:lnTo>
                  <a:lnTo>
                    <a:pt x="616" y="24"/>
                  </a:lnTo>
                  <a:lnTo>
                    <a:pt x="616" y="29"/>
                  </a:lnTo>
                  <a:lnTo>
                    <a:pt x="615" y="33"/>
                  </a:lnTo>
                  <a:lnTo>
                    <a:pt x="613" y="36"/>
                  </a:lnTo>
                  <a:lnTo>
                    <a:pt x="613" y="38"/>
                  </a:lnTo>
                  <a:lnTo>
                    <a:pt x="613" y="38"/>
                  </a:lnTo>
                  <a:lnTo>
                    <a:pt x="527" y="407"/>
                  </a:lnTo>
                  <a:lnTo>
                    <a:pt x="579" y="413"/>
                  </a:lnTo>
                  <a:lnTo>
                    <a:pt x="625" y="426"/>
                  </a:lnTo>
                  <a:lnTo>
                    <a:pt x="667" y="443"/>
                  </a:lnTo>
                  <a:lnTo>
                    <a:pt x="703" y="463"/>
                  </a:lnTo>
                  <a:lnTo>
                    <a:pt x="734" y="486"/>
                  </a:lnTo>
                  <a:lnTo>
                    <a:pt x="759" y="513"/>
                  </a:lnTo>
                  <a:lnTo>
                    <a:pt x="782" y="541"/>
                  </a:lnTo>
                  <a:lnTo>
                    <a:pt x="799" y="572"/>
                  </a:lnTo>
                  <a:lnTo>
                    <a:pt x="813" y="604"/>
                  </a:lnTo>
                  <a:lnTo>
                    <a:pt x="822" y="636"/>
                  </a:lnTo>
                  <a:lnTo>
                    <a:pt x="828" y="669"/>
                  </a:lnTo>
                  <a:lnTo>
                    <a:pt x="829" y="701"/>
                  </a:lnTo>
                  <a:lnTo>
                    <a:pt x="823" y="761"/>
                  </a:lnTo>
                  <a:lnTo>
                    <a:pt x="808" y="820"/>
                  </a:lnTo>
                  <a:lnTo>
                    <a:pt x="783" y="876"/>
                  </a:lnTo>
                  <a:lnTo>
                    <a:pt x="749" y="930"/>
                  </a:lnTo>
                  <a:lnTo>
                    <a:pt x="707" y="981"/>
                  </a:lnTo>
                  <a:lnTo>
                    <a:pt x="658" y="1026"/>
                  </a:lnTo>
                  <a:lnTo>
                    <a:pt x="604" y="1066"/>
                  </a:lnTo>
                  <a:lnTo>
                    <a:pt x="545" y="1098"/>
                  </a:lnTo>
                  <a:lnTo>
                    <a:pt x="480" y="1124"/>
                  </a:lnTo>
                  <a:lnTo>
                    <a:pt x="415" y="1141"/>
                  </a:lnTo>
                  <a:lnTo>
                    <a:pt x="346" y="1149"/>
                  </a:lnTo>
                  <a:lnTo>
                    <a:pt x="287" y="1389"/>
                  </a:lnTo>
                  <a:lnTo>
                    <a:pt x="282" y="1404"/>
                  </a:lnTo>
                  <a:lnTo>
                    <a:pt x="279" y="1423"/>
                  </a:lnTo>
                  <a:lnTo>
                    <a:pt x="275" y="1438"/>
                  </a:lnTo>
                  <a:lnTo>
                    <a:pt x="272" y="1450"/>
                  </a:lnTo>
                  <a:lnTo>
                    <a:pt x="269" y="1456"/>
                  </a:lnTo>
                  <a:lnTo>
                    <a:pt x="266" y="1460"/>
                  </a:lnTo>
                  <a:lnTo>
                    <a:pt x="263" y="1461"/>
                  </a:lnTo>
                  <a:lnTo>
                    <a:pt x="258" y="1461"/>
                  </a:lnTo>
                  <a:lnTo>
                    <a:pt x="251" y="1461"/>
                  </a:lnTo>
                  <a:lnTo>
                    <a:pt x="249" y="1461"/>
                  </a:lnTo>
                  <a:lnTo>
                    <a:pt x="246" y="1461"/>
                  </a:lnTo>
                  <a:lnTo>
                    <a:pt x="243" y="1460"/>
                  </a:lnTo>
                  <a:lnTo>
                    <a:pt x="240" y="1460"/>
                  </a:lnTo>
                  <a:lnTo>
                    <a:pt x="237" y="1456"/>
                  </a:lnTo>
                  <a:lnTo>
                    <a:pt x="236" y="1453"/>
                  </a:lnTo>
                  <a:lnTo>
                    <a:pt x="234" y="1449"/>
                  </a:lnTo>
                  <a:lnTo>
                    <a:pt x="234" y="1443"/>
                  </a:lnTo>
                  <a:lnTo>
                    <a:pt x="236" y="1436"/>
                  </a:lnTo>
                  <a:lnTo>
                    <a:pt x="239" y="1421"/>
                  </a:lnTo>
                  <a:lnTo>
                    <a:pt x="245" y="1398"/>
                  </a:lnTo>
                  <a:lnTo>
                    <a:pt x="251" y="1370"/>
                  </a:lnTo>
                  <a:lnTo>
                    <a:pt x="260" y="1336"/>
                  </a:lnTo>
                  <a:lnTo>
                    <a:pt x="269" y="1300"/>
                  </a:lnTo>
                  <a:lnTo>
                    <a:pt x="287" y="1224"/>
                  </a:lnTo>
                  <a:lnTo>
                    <a:pt x="303" y="1149"/>
                  </a:lnTo>
                  <a:lnTo>
                    <a:pt x="249" y="1141"/>
                  </a:lnTo>
                  <a:lnTo>
                    <a:pt x="199" y="1129"/>
                  </a:lnTo>
                  <a:lnTo>
                    <a:pt x="154" y="1109"/>
                  </a:lnTo>
                  <a:lnTo>
                    <a:pt x="115" y="1084"/>
                  </a:lnTo>
                  <a:lnTo>
                    <a:pt x="81" y="1055"/>
                  </a:lnTo>
                  <a:lnTo>
                    <a:pt x="53" y="1021"/>
                  </a:lnTo>
                  <a:lnTo>
                    <a:pt x="30" y="984"/>
                  </a:lnTo>
                  <a:lnTo>
                    <a:pt x="14" y="943"/>
                  </a:lnTo>
                  <a:lnTo>
                    <a:pt x="5" y="900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20" y="744"/>
                  </a:lnTo>
                  <a:lnTo>
                    <a:pt x="42" y="692"/>
                  </a:lnTo>
                  <a:lnTo>
                    <a:pt x="70" y="641"/>
                  </a:lnTo>
                  <a:lnTo>
                    <a:pt x="106" y="595"/>
                  </a:lnTo>
                  <a:lnTo>
                    <a:pt x="149" y="550"/>
                  </a:lnTo>
                  <a:lnTo>
                    <a:pt x="196" y="512"/>
                  </a:lnTo>
                  <a:lnTo>
                    <a:pt x="248" y="478"/>
                  </a:lnTo>
                  <a:lnTo>
                    <a:pt x="303" y="450"/>
                  </a:lnTo>
                  <a:lnTo>
                    <a:pt x="361" y="427"/>
                  </a:lnTo>
                  <a:lnTo>
                    <a:pt x="422" y="413"/>
                  </a:lnTo>
                  <a:lnTo>
                    <a:pt x="485" y="407"/>
                  </a:lnTo>
                  <a:lnTo>
                    <a:pt x="576" y="30"/>
                  </a:lnTo>
                  <a:lnTo>
                    <a:pt x="580" y="15"/>
                  </a:lnTo>
                  <a:lnTo>
                    <a:pt x="585" y="6"/>
                  </a:lnTo>
                  <a:lnTo>
                    <a:pt x="591" y="1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5793" y="1974"/>
              <a:ext cx="1402" cy="850"/>
            </a:xfrm>
            <a:custGeom>
              <a:avLst/>
              <a:gdLst/>
              <a:ahLst/>
              <a:cxnLst>
                <a:cxn ang="0">
                  <a:pos x="1051" y="2"/>
                </a:cxn>
                <a:cxn ang="0">
                  <a:pos x="1065" y="8"/>
                </a:cxn>
                <a:cxn ang="0">
                  <a:pos x="1069" y="27"/>
                </a:cxn>
                <a:cxn ang="0">
                  <a:pos x="1105" y="139"/>
                </a:cxn>
                <a:cxn ang="0">
                  <a:pos x="1154" y="227"/>
                </a:cxn>
                <a:cxn ang="0">
                  <a:pos x="1211" y="294"/>
                </a:cxn>
                <a:cxn ang="0">
                  <a:pos x="1271" y="344"/>
                </a:cxn>
                <a:cxn ang="0">
                  <a:pos x="1326" y="377"/>
                </a:cxn>
                <a:cxn ang="0">
                  <a:pos x="1372" y="400"/>
                </a:cxn>
                <a:cxn ang="0">
                  <a:pos x="1393" y="410"/>
                </a:cxn>
                <a:cxn ang="0">
                  <a:pos x="1399" y="416"/>
                </a:cxn>
                <a:cxn ang="0">
                  <a:pos x="1402" y="425"/>
                </a:cxn>
                <a:cxn ang="0">
                  <a:pos x="1402" y="434"/>
                </a:cxn>
                <a:cxn ang="0">
                  <a:pos x="1397" y="440"/>
                </a:cxn>
                <a:cxn ang="0">
                  <a:pos x="1387" y="444"/>
                </a:cxn>
                <a:cxn ang="0">
                  <a:pos x="1323" y="474"/>
                </a:cxn>
                <a:cxn ang="0">
                  <a:pos x="1229" y="540"/>
                </a:cxn>
                <a:cxn ang="0">
                  <a:pos x="1156" y="622"/>
                </a:cxn>
                <a:cxn ang="0">
                  <a:pos x="1105" y="714"/>
                </a:cxn>
                <a:cxn ang="0">
                  <a:pos x="1072" y="817"/>
                </a:cxn>
                <a:cxn ang="0">
                  <a:pos x="1065" y="842"/>
                </a:cxn>
                <a:cxn ang="0">
                  <a:pos x="1051" y="850"/>
                </a:cxn>
                <a:cxn ang="0">
                  <a:pos x="1029" y="850"/>
                </a:cxn>
                <a:cxn ang="0">
                  <a:pos x="1013" y="847"/>
                </a:cxn>
                <a:cxn ang="0">
                  <a:pos x="1005" y="830"/>
                </a:cxn>
                <a:cxn ang="0">
                  <a:pos x="1008" y="813"/>
                </a:cxn>
                <a:cxn ang="0">
                  <a:pos x="1020" y="765"/>
                </a:cxn>
                <a:cxn ang="0">
                  <a:pos x="1045" y="696"/>
                </a:cxn>
                <a:cxn ang="0">
                  <a:pos x="1090" y="614"/>
                </a:cxn>
                <a:cxn ang="0">
                  <a:pos x="1108" y="587"/>
                </a:cxn>
                <a:cxn ang="0">
                  <a:pos x="1142" y="542"/>
                </a:cxn>
                <a:cxn ang="0">
                  <a:pos x="1196" y="487"/>
                </a:cxn>
                <a:cxn ang="0">
                  <a:pos x="58" y="459"/>
                </a:cxn>
                <a:cxn ang="0">
                  <a:pos x="30" y="457"/>
                </a:cxn>
                <a:cxn ang="0">
                  <a:pos x="9" y="448"/>
                </a:cxn>
                <a:cxn ang="0">
                  <a:pos x="0" y="425"/>
                </a:cxn>
                <a:cxn ang="0">
                  <a:pos x="9" y="402"/>
                </a:cxn>
                <a:cxn ang="0">
                  <a:pos x="30" y="393"/>
                </a:cxn>
                <a:cxn ang="0">
                  <a:pos x="58" y="393"/>
                </a:cxn>
                <a:cxn ang="0">
                  <a:pos x="1184" y="353"/>
                </a:cxn>
                <a:cxn ang="0">
                  <a:pos x="1111" y="274"/>
                </a:cxn>
                <a:cxn ang="0">
                  <a:pos x="1063" y="196"/>
                </a:cxn>
                <a:cxn ang="0">
                  <a:pos x="1031" y="120"/>
                </a:cxn>
                <a:cxn ang="0">
                  <a:pos x="1014" y="62"/>
                </a:cxn>
                <a:cxn ang="0">
                  <a:pos x="1007" y="27"/>
                </a:cxn>
                <a:cxn ang="0">
                  <a:pos x="1008" y="11"/>
                </a:cxn>
                <a:cxn ang="0">
                  <a:pos x="1022" y="2"/>
                </a:cxn>
                <a:cxn ang="0">
                  <a:pos x="1038" y="0"/>
                </a:cxn>
              </a:cxnLst>
              <a:rect l="0" t="0" r="r" b="b"/>
              <a:pathLst>
                <a:path w="1402" h="850">
                  <a:moveTo>
                    <a:pt x="1038" y="0"/>
                  </a:moveTo>
                  <a:lnTo>
                    <a:pt x="1051" y="2"/>
                  </a:lnTo>
                  <a:lnTo>
                    <a:pt x="1059" y="4"/>
                  </a:lnTo>
                  <a:lnTo>
                    <a:pt x="1065" y="8"/>
                  </a:lnTo>
                  <a:lnTo>
                    <a:pt x="1068" y="16"/>
                  </a:lnTo>
                  <a:lnTo>
                    <a:pt x="1069" y="27"/>
                  </a:lnTo>
                  <a:lnTo>
                    <a:pt x="1086" y="85"/>
                  </a:lnTo>
                  <a:lnTo>
                    <a:pt x="1105" y="139"/>
                  </a:lnTo>
                  <a:lnTo>
                    <a:pt x="1129" y="185"/>
                  </a:lnTo>
                  <a:lnTo>
                    <a:pt x="1154" y="227"/>
                  </a:lnTo>
                  <a:lnTo>
                    <a:pt x="1183" y="264"/>
                  </a:lnTo>
                  <a:lnTo>
                    <a:pt x="1211" y="294"/>
                  </a:lnTo>
                  <a:lnTo>
                    <a:pt x="1241" y="320"/>
                  </a:lnTo>
                  <a:lnTo>
                    <a:pt x="1271" y="344"/>
                  </a:lnTo>
                  <a:lnTo>
                    <a:pt x="1299" y="362"/>
                  </a:lnTo>
                  <a:lnTo>
                    <a:pt x="1326" y="377"/>
                  </a:lnTo>
                  <a:lnTo>
                    <a:pt x="1350" y="390"/>
                  </a:lnTo>
                  <a:lnTo>
                    <a:pt x="1372" y="400"/>
                  </a:lnTo>
                  <a:lnTo>
                    <a:pt x="1390" y="408"/>
                  </a:lnTo>
                  <a:lnTo>
                    <a:pt x="1393" y="410"/>
                  </a:lnTo>
                  <a:lnTo>
                    <a:pt x="1396" y="413"/>
                  </a:lnTo>
                  <a:lnTo>
                    <a:pt x="1399" y="416"/>
                  </a:lnTo>
                  <a:lnTo>
                    <a:pt x="1402" y="420"/>
                  </a:lnTo>
                  <a:lnTo>
                    <a:pt x="1402" y="425"/>
                  </a:lnTo>
                  <a:lnTo>
                    <a:pt x="1402" y="430"/>
                  </a:lnTo>
                  <a:lnTo>
                    <a:pt x="1402" y="434"/>
                  </a:lnTo>
                  <a:lnTo>
                    <a:pt x="1400" y="437"/>
                  </a:lnTo>
                  <a:lnTo>
                    <a:pt x="1397" y="440"/>
                  </a:lnTo>
                  <a:lnTo>
                    <a:pt x="1393" y="442"/>
                  </a:lnTo>
                  <a:lnTo>
                    <a:pt x="1387" y="444"/>
                  </a:lnTo>
                  <a:lnTo>
                    <a:pt x="1379" y="447"/>
                  </a:lnTo>
                  <a:lnTo>
                    <a:pt x="1323" y="474"/>
                  </a:lnTo>
                  <a:lnTo>
                    <a:pt x="1274" y="505"/>
                  </a:lnTo>
                  <a:lnTo>
                    <a:pt x="1229" y="540"/>
                  </a:lnTo>
                  <a:lnTo>
                    <a:pt x="1190" y="580"/>
                  </a:lnTo>
                  <a:lnTo>
                    <a:pt x="1156" y="622"/>
                  </a:lnTo>
                  <a:lnTo>
                    <a:pt x="1127" y="667"/>
                  </a:lnTo>
                  <a:lnTo>
                    <a:pt x="1105" y="714"/>
                  </a:lnTo>
                  <a:lnTo>
                    <a:pt x="1086" y="765"/>
                  </a:lnTo>
                  <a:lnTo>
                    <a:pt x="1072" y="817"/>
                  </a:lnTo>
                  <a:lnTo>
                    <a:pt x="1068" y="833"/>
                  </a:lnTo>
                  <a:lnTo>
                    <a:pt x="1065" y="842"/>
                  </a:lnTo>
                  <a:lnTo>
                    <a:pt x="1059" y="848"/>
                  </a:lnTo>
                  <a:lnTo>
                    <a:pt x="1051" y="850"/>
                  </a:lnTo>
                  <a:lnTo>
                    <a:pt x="1038" y="850"/>
                  </a:lnTo>
                  <a:lnTo>
                    <a:pt x="1029" y="850"/>
                  </a:lnTo>
                  <a:lnTo>
                    <a:pt x="1022" y="850"/>
                  </a:lnTo>
                  <a:lnTo>
                    <a:pt x="1013" y="847"/>
                  </a:lnTo>
                  <a:lnTo>
                    <a:pt x="1008" y="840"/>
                  </a:lnTo>
                  <a:lnTo>
                    <a:pt x="1005" y="830"/>
                  </a:lnTo>
                  <a:lnTo>
                    <a:pt x="1007" y="825"/>
                  </a:lnTo>
                  <a:lnTo>
                    <a:pt x="1008" y="813"/>
                  </a:lnTo>
                  <a:lnTo>
                    <a:pt x="1013" y="791"/>
                  </a:lnTo>
                  <a:lnTo>
                    <a:pt x="1020" y="765"/>
                  </a:lnTo>
                  <a:lnTo>
                    <a:pt x="1032" y="733"/>
                  </a:lnTo>
                  <a:lnTo>
                    <a:pt x="1045" y="696"/>
                  </a:lnTo>
                  <a:lnTo>
                    <a:pt x="1065" y="656"/>
                  </a:lnTo>
                  <a:lnTo>
                    <a:pt x="1090" y="614"/>
                  </a:lnTo>
                  <a:lnTo>
                    <a:pt x="1096" y="604"/>
                  </a:lnTo>
                  <a:lnTo>
                    <a:pt x="1108" y="587"/>
                  </a:lnTo>
                  <a:lnTo>
                    <a:pt x="1123" y="567"/>
                  </a:lnTo>
                  <a:lnTo>
                    <a:pt x="1142" y="542"/>
                  </a:lnTo>
                  <a:lnTo>
                    <a:pt x="1168" y="516"/>
                  </a:lnTo>
                  <a:lnTo>
                    <a:pt x="1196" y="487"/>
                  </a:lnTo>
                  <a:lnTo>
                    <a:pt x="1230" y="459"/>
                  </a:lnTo>
                  <a:lnTo>
                    <a:pt x="58" y="459"/>
                  </a:lnTo>
                  <a:lnTo>
                    <a:pt x="44" y="459"/>
                  </a:lnTo>
                  <a:lnTo>
                    <a:pt x="30" y="457"/>
                  </a:lnTo>
                  <a:lnTo>
                    <a:pt x="18" y="454"/>
                  </a:lnTo>
                  <a:lnTo>
                    <a:pt x="9" y="448"/>
                  </a:lnTo>
                  <a:lnTo>
                    <a:pt x="3" y="439"/>
                  </a:lnTo>
                  <a:lnTo>
                    <a:pt x="0" y="425"/>
                  </a:lnTo>
                  <a:lnTo>
                    <a:pt x="3" y="411"/>
                  </a:lnTo>
                  <a:lnTo>
                    <a:pt x="9" y="402"/>
                  </a:lnTo>
                  <a:lnTo>
                    <a:pt x="18" y="396"/>
                  </a:lnTo>
                  <a:lnTo>
                    <a:pt x="30" y="393"/>
                  </a:lnTo>
                  <a:lnTo>
                    <a:pt x="44" y="393"/>
                  </a:lnTo>
                  <a:lnTo>
                    <a:pt x="58" y="393"/>
                  </a:lnTo>
                  <a:lnTo>
                    <a:pt x="1230" y="393"/>
                  </a:lnTo>
                  <a:lnTo>
                    <a:pt x="1184" y="353"/>
                  </a:lnTo>
                  <a:lnTo>
                    <a:pt x="1145" y="313"/>
                  </a:lnTo>
                  <a:lnTo>
                    <a:pt x="1111" y="274"/>
                  </a:lnTo>
                  <a:lnTo>
                    <a:pt x="1084" y="236"/>
                  </a:lnTo>
                  <a:lnTo>
                    <a:pt x="1063" y="196"/>
                  </a:lnTo>
                  <a:lnTo>
                    <a:pt x="1045" y="156"/>
                  </a:lnTo>
                  <a:lnTo>
                    <a:pt x="1031" y="120"/>
                  </a:lnTo>
                  <a:lnTo>
                    <a:pt x="1020" y="88"/>
                  </a:lnTo>
                  <a:lnTo>
                    <a:pt x="1014" y="62"/>
                  </a:lnTo>
                  <a:lnTo>
                    <a:pt x="1008" y="40"/>
                  </a:lnTo>
                  <a:lnTo>
                    <a:pt x="1007" y="27"/>
                  </a:lnTo>
                  <a:lnTo>
                    <a:pt x="1005" y="22"/>
                  </a:lnTo>
                  <a:lnTo>
                    <a:pt x="1008" y="11"/>
                  </a:lnTo>
                  <a:lnTo>
                    <a:pt x="1013" y="5"/>
                  </a:lnTo>
                  <a:lnTo>
                    <a:pt x="1022" y="2"/>
                  </a:lnTo>
                  <a:lnTo>
                    <a:pt x="1029" y="0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8" name="Freeform 8"/>
            <p:cNvSpPr>
              <a:spLocks noEditPoints="1"/>
            </p:cNvSpPr>
            <p:nvPr/>
          </p:nvSpPr>
          <p:spPr bwMode="auto">
            <a:xfrm>
              <a:off x="7803" y="1678"/>
              <a:ext cx="828" cy="1461"/>
            </a:xfrm>
            <a:custGeom>
              <a:avLst/>
              <a:gdLst/>
              <a:ahLst/>
              <a:cxnLst>
                <a:cxn ang="0">
                  <a:pos x="404" y="1104"/>
                </a:cxn>
                <a:cxn ang="0">
                  <a:pos x="541" y="1041"/>
                </a:cxn>
                <a:cxn ang="0">
                  <a:pos x="641" y="935"/>
                </a:cxn>
                <a:cxn ang="0">
                  <a:pos x="702" y="804"/>
                </a:cxn>
                <a:cxn ang="0">
                  <a:pos x="723" y="667"/>
                </a:cxn>
                <a:cxn ang="0">
                  <a:pos x="696" y="547"/>
                </a:cxn>
                <a:cxn ang="0">
                  <a:pos x="622" y="472"/>
                </a:cxn>
                <a:cxn ang="0">
                  <a:pos x="516" y="443"/>
                </a:cxn>
                <a:cxn ang="0">
                  <a:pos x="371" y="467"/>
                </a:cxn>
                <a:cxn ang="0">
                  <a:pos x="249" y="547"/>
                </a:cxn>
                <a:cxn ang="0">
                  <a:pos x="161" y="663"/>
                </a:cxn>
                <a:cxn ang="0">
                  <a:pos x="113" y="796"/>
                </a:cxn>
                <a:cxn ang="0">
                  <a:pos x="106" y="929"/>
                </a:cxn>
                <a:cxn ang="0">
                  <a:pos x="142" y="1026"/>
                </a:cxn>
                <a:cxn ang="0">
                  <a:pos x="207" y="1084"/>
                </a:cxn>
                <a:cxn ang="0">
                  <a:pos x="285" y="1110"/>
                </a:cxn>
                <a:cxn ang="0">
                  <a:pos x="599" y="0"/>
                </a:cxn>
                <a:cxn ang="0">
                  <a:pos x="611" y="4"/>
                </a:cxn>
                <a:cxn ang="0">
                  <a:pos x="616" y="12"/>
                </a:cxn>
                <a:cxn ang="0">
                  <a:pos x="617" y="15"/>
                </a:cxn>
                <a:cxn ang="0">
                  <a:pos x="616" y="24"/>
                </a:cxn>
                <a:cxn ang="0">
                  <a:pos x="613" y="36"/>
                </a:cxn>
                <a:cxn ang="0">
                  <a:pos x="577" y="413"/>
                </a:cxn>
                <a:cxn ang="0">
                  <a:pos x="701" y="463"/>
                </a:cxn>
                <a:cxn ang="0">
                  <a:pos x="780" y="541"/>
                </a:cxn>
                <a:cxn ang="0">
                  <a:pos x="820" y="636"/>
                </a:cxn>
                <a:cxn ang="0">
                  <a:pos x="822" y="761"/>
                </a:cxn>
                <a:cxn ang="0">
                  <a:pos x="747" y="930"/>
                </a:cxn>
                <a:cxn ang="0">
                  <a:pos x="602" y="1066"/>
                </a:cxn>
                <a:cxn ang="0">
                  <a:pos x="413" y="1141"/>
                </a:cxn>
                <a:cxn ang="0">
                  <a:pos x="282" y="1404"/>
                </a:cxn>
                <a:cxn ang="0">
                  <a:pos x="270" y="1450"/>
                </a:cxn>
                <a:cxn ang="0">
                  <a:pos x="261" y="1461"/>
                </a:cxn>
                <a:cxn ang="0">
                  <a:pos x="248" y="1461"/>
                </a:cxn>
                <a:cxn ang="0">
                  <a:pos x="239" y="1460"/>
                </a:cxn>
                <a:cxn ang="0">
                  <a:pos x="233" y="1449"/>
                </a:cxn>
                <a:cxn ang="0">
                  <a:pos x="237" y="1421"/>
                </a:cxn>
                <a:cxn ang="0">
                  <a:pos x="258" y="1336"/>
                </a:cxn>
                <a:cxn ang="0">
                  <a:pos x="303" y="1149"/>
                </a:cxn>
                <a:cxn ang="0">
                  <a:pos x="152" y="1109"/>
                </a:cxn>
                <a:cxn ang="0">
                  <a:pos x="51" y="1021"/>
                </a:cxn>
                <a:cxn ang="0">
                  <a:pos x="3" y="900"/>
                </a:cxn>
                <a:cxn ang="0">
                  <a:pos x="18" y="744"/>
                </a:cxn>
                <a:cxn ang="0">
                  <a:pos x="106" y="595"/>
                </a:cxn>
                <a:cxn ang="0">
                  <a:pos x="246" y="478"/>
                </a:cxn>
                <a:cxn ang="0">
                  <a:pos x="420" y="413"/>
                </a:cxn>
                <a:cxn ang="0">
                  <a:pos x="580" y="15"/>
                </a:cxn>
                <a:cxn ang="0">
                  <a:pos x="599" y="0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352" y="1113"/>
                  </a:lnTo>
                  <a:lnTo>
                    <a:pt x="404" y="1104"/>
                  </a:lnTo>
                  <a:lnTo>
                    <a:pt x="453" y="1089"/>
                  </a:lnTo>
                  <a:lnTo>
                    <a:pt x="500" y="1069"/>
                  </a:lnTo>
                  <a:lnTo>
                    <a:pt x="541" y="1041"/>
                  </a:lnTo>
                  <a:lnTo>
                    <a:pt x="579" y="1010"/>
                  </a:lnTo>
                  <a:lnTo>
                    <a:pt x="611" y="973"/>
                  </a:lnTo>
                  <a:lnTo>
                    <a:pt x="641" y="935"/>
                  </a:lnTo>
                  <a:lnTo>
                    <a:pt x="666" y="893"/>
                  </a:lnTo>
                  <a:lnTo>
                    <a:pt x="686" y="849"/>
                  </a:lnTo>
                  <a:lnTo>
                    <a:pt x="702" y="804"/>
                  </a:lnTo>
                  <a:lnTo>
                    <a:pt x="714" y="758"/>
                  </a:lnTo>
                  <a:lnTo>
                    <a:pt x="722" y="713"/>
                  </a:lnTo>
                  <a:lnTo>
                    <a:pt x="723" y="667"/>
                  </a:lnTo>
                  <a:lnTo>
                    <a:pt x="720" y="623"/>
                  </a:lnTo>
                  <a:lnTo>
                    <a:pt x="711" y="583"/>
                  </a:lnTo>
                  <a:lnTo>
                    <a:pt x="696" y="547"/>
                  </a:lnTo>
                  <a:lnTo>
                    <a:pt x="675" y="518"/>
                  </a:lnTo>
                  <a:lnTo>
                    <a:pt x="652" y="492"/>
                  </a:lnTo>
                  <a:lnTo>
                    <a:pt x="622" y="472"/>
                  </a:lnTo>
                  <a:lnTo>
                    <a:pt x="590" y="458"/>
                  </a:lnTo>
                  <a:lnTo>
                    <a:pt x="555" y="447"/>
                  </a:lnTo>
                  <a:lnTo>
                    <a:pt x="516" y="443"/>
                  </a:lnTo>
                  <a:close/>
                  <a:moveTo>
                    <a:pt x="473" y="443"/>
                  </a:moveTo>
                  <a:lnTo>
                    <a:pt x="420" y="452"/>
                  </a:lnTo>
                  <a:lnTo>
                    <a:pt x="371" y="467"/>
                  </a:lnTo>
                  <a:lnTo>
                    <a:pt x="327" y="489"/>
                  </a:lnTo>
                  <a:lnTo>
                    <a:pt x="286" y="515"/>
                  </a:lnTo>
                  <a:lnTo>
                    <a:pt x="249" y="547"/>
                  </a:lnTo>
                  <a:lnTo>
                    <a:pt x="215" y="583"/>
                  </a:lnTo>
                  <a:lnTo>
                    <a:pt x="186" y="621"/>
                  </a:lnTo>
                  <a:lnTo>
                    <a:pt x="161" y="663"/>
                  </a:lnTo>
                  <a:lnTo>
                    <a:pt x="140" y="706"/>
                  </a:lnTo>
                  <a:lnTo>
                    <a:pt x="125" y="750"/>
                  </a:lnTo>
                  <a:lnTo>
                    <a:pt x="113" y="796"/>
                  </a:lnTo>
                  <a:lnTo>
                    <a:pt x="106" y="843"/>
                  </a:lnTo>
                  <a:lnTo>
                    <a:pt x="104" y="887"/>
                  </a:lnTo>
                  <a:lnTo>
                    <a:pt x="106" y="929"/>
                  </a:lnTo>
                  <a:lnTo>
                    <a:pt x="113" y="966"/>
                  </a:lnTo>
                  <a:lnTo>
                    <a:pt x="127" y="998"/>
                  </a:lnTo>
                  <a:lnTo>
                    <a:pt x="142" y="1026"/>
                  </a:lnTo>
                  <a:lnTo>
                    <a:pt x="161" y="1049"/>
                  </a:lnTo>
                  <a:lnTo>
                    <a:pt x="183" y="1069"/>
                  </a:lnTo>
                  <a:lnTo>
                    <a:pt x="207" y="1084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0"/>
                  </a:lnTo>
                  <a:lnTo>
                    <a:pt x="312" y="1113"/>
                  </a:lnTo>
                  <a:lnTo>
                    <a:pt x="473" y="443"/>
                  </a:lnTo>
                  <a:close/>
                  <a:moveTo>
                    <a:pt x="599" y="0"/>
                  </a:moveTo>
                  <a:lnTo>
                    <a:pt x="605" y="1"/>
                  </a:lnTo>
                  <a:lnTo>
                    <a:pt x="608" y="1"/>
                  </a:lnTo>
                  <a:lnTo>
                    <a:pt x="611" y="4"/>
                  </a:lnTo>
                  <a:lnTo>
                    <a:pt x="614" y="6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7" y="13"/>
                  </a:lnTo>
                  <a:lnTo>
                    <a:pt x="617" y="15"/>
                  </a:lnTo>
                  <a:lnTo>
                    <a:pt x="617" y="15"/>
                  </a:lnTo>
                  <a:lnTo>
                    <a:pt x="617" y="16"/>
                  </a:lnTo>
                  <a:lnTo>
                    <a:pt x="616" y="21"/>
                  </a:lnTo>
                  <a:lnTo>
                    <a:pt x="616" y="24"/>
                  </a:lnTo>
                  <a:lnTo>
                    <a:pt x="614" y="29"/>
                  </a:lnTo>
                  <a:lnTo>
                    <a:pt x="613" y="33"/>
                  </a:lnTo>
                  <a:lnTo>
                    <a:pt x="613" y="36"/>
                  </a:lnTo>
                  <a:lnTo>
                    <a:pt x="613" y="38"/>
                  </a:lnTo>
                  <a:lnTo>
                    <a:pt x="525" y="407"/>
                  </a:lnTo>
                  <a:lnTo>
                    <a:pt x="577" y="413"/>
                  </a:lnTo>
                  <a:lnTo>
                    <a:pt x="623" y="426"/>
                  </a:lnTo>
                  <a:lnTo>
                    <a:pt x="665" y="443"/>
                  </a:lnTo>
                  <a:lnTo>
                    <a:pt x="701" y="463"/>
                  </a:lnTo>
                  <a:lnTo>
                    <a:pt x="732" y="486"/>
                  </a:lnTo>
                  <a:lnTo>
                    <a:pt x="759" y="513"/>
                  </a:lnTo>
                  <a:lnTo>
                    <a:pt x="780" y="541"/>
                  </a:lnTo>
                  <a:lnTo>
                    <a:pt x="798" y="572"/>
                  </a:lnTo>
                  <a:lnTo>
                    <a:pt x="811" y="604"/>
                  </a:lnTo>
                  <a:lnTo>
                    <a:pt x="820" y="636"/>
                  </a:lnTo>
                  <a:lnTo>
                    <a:pt x="826" y="669"/>
                  </a:lnTo>
                  <a:lnTo>
                    <a:pt x="828" y="701"/>
                  </a:lnTo>
                  <a:lnTo>
                    <a:pt x="822" y="761"/>
                  </a:lnTo>
                  <a:lnTo>
                    <a:pt x="807" y="820"/>
                  </a:lnTo>
                  <a:lnTo>
                    <a:pt x="781" y="876"/>
                  </a:lnTo>
                  <a:lnTo>
                    <a:pt x="747" y="930"/>
                  </a:lnTo>
                  <a:lnTo>
                    <a:pt x="705" y="981"/>
                  </a:lnTo>
                  <a:lnTo>
                    <a:pt x="658" y="1026"/>
                  </a:lnTo>
                  <a:lnTo>
                    <a:pt x="602" y="1066"/>
                  </a:lnTo>
                  <a:lnTo>
                    <a:pt x="543" y="1098"/>
                  </a:lnTo>
                  <a:lnTo>
                    <a:pt x="480" y="1124"/>
                  </a:lnTo>
                  <a:lnTo>
                    <a:pt x="413" y="1141"/>
                  </a:lnTo>
                  <a:lnTo>
                    <a:pt x="344" y="1149"/>
                  </a:lnTo>
                  <a:lnTo>
                    <a:pt x="285" y="1389"/>
                  </a:lnTo>
                  <a:lnTo>
                    <a:pt x="282" y="1404"/>
                  </a:lnTo>
                  <a:lnTo>
                    <a:pt x="277" y="1423"/>
                  </a:lnTo>
                  <a:lnTo>
                    <a:pt x="273" y="1438"/>
                  </a:lnTo>
                  <a:lnTo>
                    <a:pt x="270" y="1450"/>
                  </a:lnTo>
                  <a:lnTo>
                    <a:pt x="267" y="1456"/>
                  </a:lnTo>
                  <a:lnTo>
                    <a:pt x="264" y="1460"/>
                  </a:lnTo>
                  <a:lnTo>
                    <a:pt x="261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60"/>
                  </a:lnTo>
                  <a:lnTo>
                    <a:pt x="239" y="1460"/>
                  </a:lnTo>
                  <a:lnTo>
                    <a:pt x="236" y="1456"/>
                  </a:lnTo>
                  <a:lnTo>
                    <a:pt x="234" y="1453"/>
                  </a:lnTo>
                  <a:lnTo>
                    <a:pt x="233" y="1449"/>
                  </a:lnTo>
                  <a:lnTo>
                    <a:pt x="233" y="1443"/>
                  </a:lnTo>
                  <a:lnTo>
                    <a:pt x="234" y="1436"/>
                  </a:lnTo>
                  <a:lnTo>
                    <a:pt x="237" y="1421"/>
                  </a:lnTo>
                  <a:lnTo>
                    <a:pt x="243" y="1398"/>
                  </a:lnTo>
                  <a:lnTo>
                    <a:pt x="249" y="1370"/>
                  </a:lnTo>
                  <a:lnTo>
                    <a:pt x="258" y="1336"/>
                  </a:lnTo>
                  <a:lnTo>
                    <a:pt x="267" y="1300"/>
                  </a:lnTo>
                  <a:lnTo>
                    <a:pt x="285" y="1224"/>
                  </a:lnTo>
                  <a:lnTo>
                    <a:pt x="303" y="1149"/>
                  </a:lnTo>
                  <a:lnTo>
                    <a:pt x="248" y="1141"/>
                  </a:lnTo>
                  <a:lnTo>
                    <a:pt x="197" y="1129"/>
                  </a:lnTo>
                  <a:lnTo>
                    <a:pt x="152" y="1109"/>
                  </a:lnTo>
                  <a:lnTo>
                    <a:pt x="113" y="1084"/>
                  </a:lnTo>
                  <a:lnTo>
                    <a:pt x="79" y="1055"/>
                  </a:lnTo>
                  <a:lnTo>
                    <a:pt x="51" y="1021"/>
                  </a:lnTo>
                  <a:lnTo>
                    <a:pt x="28" y="984"/>
                  </a:lnTo>
                  <a:lnTo>
                    <a:pt x="13" y="943"/>
                  </a:lnTo>
                  <a:lnTo>
                    <a:pt x="3" y="900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8" y="744"/>
                  </a:lnTo>
                  <a:lnTo>
                    <a:pt x="40" y="692"/>
                  </a:lnTo>
                  <a:lnTo>
                    <a:pt x="69" y="641"/>
                  </a:lnTo>
                  <a:lnTo>
                    <a:pt x="106" y="595"/>
                  </a:lnTo>
                  <a:lnTo>
                    <a:pt x="148" y="550"/>
                  </a:lnTo>
                  <a:lnTo>
                    <a:pt x="195" y="512"/>
                  </a:lnTo>
                  <a:lnTo>
                    <a:pt x="246" y="478"/>
                  </a:lnTo>
                  <a:lnTo>
                    <a:pt x="301" y="450"/>
                  </a:lnTo>
                  <a:lnTo>
                    <a:pt x="361" y="427"/>
                  </a:lnTo>
                  <a:lnTo>
                    <a:pt x="420" y="413"/>
                  </a:lnTo>
                  <a:lnTo>
                    <a:pt x="483" y="407"/>
                  </a:lnTo>
                  <a:lnTo>
                    <a:pt x="576" y="30"/>
                  </a:lnTo>
                  <a:lnTo>
                    <a:pt x="580" y="15"/>
                  </a:lnTo>
                  <a:lnTo>
                    <a:pt x="583" y="6"/>
                  </a:lnTo>
                  <a:lnTo>
                    <a:pt x="589" y="1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9" name="Freeform 9"/>
            <p:cNvSpPr>
              <a:spLocks noEditPoints="1"/>
            </p:cNvSpPr>
            <p:nvPr/>
          </p:nvSpPr>
          <p:spPr bwMode="auto">
            <a:xfrm>
              <a:off x="8659" y="2279"/>
              <a:ext cx="492" cy="999"/>
            </a:xfrm>
            <a:custGeom>
              <a:avLst/>
              <a:gdLst/>
              <a:ahLst/>
              <a:cxnLst>
                <a:cxn ang="0">
                  <a:pos x="358" y="259"/>
                </a:cxn>
                <a:cxn ang="0">
                  <a:pos x="405" y="279"/>
                </a:cxn>
                <a:cxn ang="0">
                  <a:pos x="437" y="314"/>
                </a:cxn>
                <a:cxn ang="0">
                  <a:pos x="449" y="363"/>
                </a:cxn>
                <a:cxn ang="0">
                  <a:pos x="447" y="392"/>
                </a:cxn>
                <a:cxn ang="0">
                  <a:pos x="343" y="817"/>
                </a:cxn>
                <a:cxn ang="0">
                  <a:pos x="311" y="889"/>
                </a:cxn>
                <a:cxn ang="0">
                  <a:pos x="265" y="942"/>
                </a:cxn>
                <a:cxn ang="0">
                  <a:pos x="212" y="975"/>
                </a:cxn>
                <a:cxn ang="0">
                  <a:pos x="158" y="992"/>
                </a:cxn>
                <a:cxn ang="0">
                  <a:pos x="112" y="999"/>
                </a:cxn>
                <a:cxn ang="0">
                  <a:pos x="54" y="989"/>
                </a:cxn>
                <a:cxn ang="0">
                  <a:pos x="15" y="963"/>
                </a:cxn>
                <a:cxn ang="0">
                  <a:pos x="0" y="925"/>
                </a:cxn>
                <a:cxn ang="0">
                  <a:pos x="13" y="885"/>
                </a:cxn>
                <a:cxn ang="0">
                  <a:pos x="45" y="862"/>
                </a:cxn>
                <a:cxn ang="0">
                  <a:pos x="77" y="859"/>
                </a:cxn>
                <a:cxn ang="0">
                  <a:pos x="98" y="874"/>
                </a:cxn>
                <a:cxn ang="0">
                  <a:pos x="107" y="902"/>
                </a:cxn>
                <a:cxn ang="0">
                  <a:pos x="103" y="923"/>
                </a:cxn>
                <a:cxn ang="0">
                  <a:pos x="85" y="948"/>
                </a:cxn>
                <a:cxn ang="0">
                  <a:pos x="89" y="963"/>
                </a:cxn>
                <a:cxn ang="0">
                  <a:pos x="137" y="962"/>
                </a:cxn>
                <a:cxn ang="0">
                  <a:pos x="189" y="932"/>
                </a:cxn>
                <a:cxn ang="0">
                  <a:pos x="229" y="883"/>
                </a:cxn>
                <a:cxn ang="0">
                  <a:pos x="253" y="819"/>
                </a:cxn>
                <a:cxn ang="0">
                  <a:pos x="362" y="379"/>
                </a:cxn>
                <a:cxn ang="0">
                  <a:pos x="364" y="357"/>
                </a:cxn>
                <a:cxn ang="0">
                  <a:pos x="364" y="323"/>
                </a:cxn>
                <a:cxn ang="0">
                  <a:pos x="353" y="297"/>
                </a:cxn>
                <a:cxn ang="0">
                  <a:pos x="328" y="286"/>
                </a:cxn>
                <a:cxn ang="0">
                  <a:pos x="273" y="303"/>
                </a:cxn>
                <a:cxn ang="0">
                  <a:pos x="226" y="343"/>
                </a:cxn>
                <a:cxn ang="0">
                  <a:pos x="189" y="397"/>
                </a:cxn>
                <a:cxn ang="0">
                  <a:pos x="173" y="432"/>
                </a:cxn>
                <a:cxn ang="0">
                  <a:pos x="168" y="440"/>
                </a:cxn>
                <a:cxn ang="0">
                  <a:pos x="162" y="445"/>
                </a:cxn>
                <a:cxn ang="0">
                  <a:pos x="153" y="446"/>
                </a:cxn>
                <a:cxn ang="0">
                  <a:pos x="149" y="445"/>
                </a:cxn>
                <a:cxn ang="0">
                  <a:pos x="143" y="443"/>
                </a:cxn>
                <a:cxn ang="0">
                  <a:pos x="137" y="439"/>
                </a:cxn>
                <a:cxn ang="0">
                  <a:pos x="134" y="431"/>
                </a:cxn>
                <a:cxn ang="0">
                  <a:pos x="141" y="409"/>
                </a:cxn>
                <a:cxn ang="0">
                  <a:pos x="162" y="371"/>
                </a:cxn>
                <a:cxn ang="0">
                  <a:pos x="195" y="326"/>
                </a:cxn>
                <a:cxn ang="0">
                  <a:pos x="241" y="285"/>
                </a:cxn>
                <a:cxn ang="0">
                  <a:pos x="298" y="260"/>
                </a:cxn>
                <a:cxn ang="0">
                  <a:pos x="447" y="0"/>
                </a:cxn>
                <a:cxn ang="0">
                  <a:pos x="475" y="9"/>
                </a:cxn>
                <a:cxn ang="0">
                  <a:pos x="490" y="31"/>
                </a:cxn>
                <a:cxn ang="0">
                  <a:pos x="487" y="63"/>
                </a:cxn>
                <a:cxn ang="0">
                  <a:pos x="464" y="95"/>
                </a:cxn>
                <a:cxn ang="0">
                  <a:pos x="429" y="108"/>
                </a:cxn>
                <a:cxn ang="0">
                  <a:pos x="399" y="97"/>
                </a:cxn>
                <a:cxn ang="0">
                  <a:pos x="386" y="74"/>
                </a:cxn>
                <a:cxn ang="0">
                  <a:pos x="387" y="43"/>
                </a:cxn>
                <a:cxn ang="0">
                  <a:pos x="411" y="12"/>
                </a:cxn>
                <a:cxn ang="0">
                  <a:pos x="447" y="0"/>
                </a:cxn>
              </a:cxnLst>
              <a:rect l="0" t="0" r="r" b="b"/>
              <a:pathLst>
                <a:path w="492" h="999">
                  <a:moveTo>
                    <a:pt x="331" y="255"/>
                  </a:moveTo>
                  <a:lnTo>
                    <a:pt x="358" y="259"/>
                  </a:lnTo>
                  <a:lnTo>
                    <a:pt x="383" y="266"/>
                  </a:lnTo>
                  <a:lnTo>
                    <a:pt x="405" y="279"/>
                  </a:lnTo>
                  <a:lnTo>
                    <a:pt x="423" y="294"/>
                  </a:lnTo>
                  <a:lnTo>
                    <a:pt x="437" y="314"/>
                  </a:lnTo>
                  <a:lnTo>
                    <a:pt x="446" y="337"/>
                  </a:lnTo>
                  <a:lnTo>
                    <a:pt x="449" y="363"/>
                  </a:lnTo>
                  <a:lnTo>
                    <a:pt x="449" y="380"/>
                  </a:lnTo>
                  <a:lnTo>
                    <a:pt x="447" y="392"/>
                  </a:lnTo>
                  <a:lnTo>
                    <a:pt x="444" y="405"/>
                  </a:lnTo>
                  <a:lnTo>
                    <a:pt x="343" y="817"/>
                  </a:lnTo>
                  <a:lnTo>
                    <a:pt x="329" y="855"/>
                  </a:lnTo>
                  <a:lnTo>
                    <a:pt x="311" y="889"/>
                  </a:lnTo>
                  <a:lnTo>
                    <a:pt x="291" y="919"/>
                  </a:lnTo>
                  <a:lnTo>
                    <a:pt x="265" y="942"/>
                  </a:lnTo>
                  <a:lnTo>
                    <a:pt x="240" y="960"/>
                  </a:lnTo>
                  <a:lnTo>
                    <a:pt x="212" y="975"/>
                  </a:lnTo>
                  <a:lnTo>
                    <a:pt x="185" y="986"/>
                  </a:lnTo>
                  <a:lnTo>
                    <a:pt x="158" y="992"/>
                  </a:lnTo>
                  <a:lnTo>
                    <a:pt x="134" y="997"/>
                  </a:lnTo>
                  <a:lnTo>
                    <a:pt x="112" y="999"/>
                  </a:lnTo>
                  <a:lnTo>
                    <a:pt x="80" y="995"/>
                  </a:lnTo>
                  <a:lnTo>
                    <a:pt x="54" y="989"/>
                  </a:lnTo>
                  <a:lnTo>
                    <a:pt x="31" y="979"/>
                  </a:lnTo>
                  <a:lnTo>
                    <a:pt x="15" y="963"/>
                  </a:lnTo>
                  <a:lnTo>
                    <a:pt x="4" y="946"/>
                  </a:lnTo>
                  <a:lnTo>
                    <a:pt x="0" y="925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5" y="862"/>
                  </a:lnTo>
                  <a:lnTo>
                    <a:pt x="65" y="857"/>
                  </a:lnTo>
                  <a:lnTo>
                    <a:pt x="77" y="859"/>
                  </a:lnTo>
                  <a:lnTo>
                    <a:pt x="89" y="865"/>
                  </a:lnTo>
                  <a:lnTo>
                    <a:pt x="98" y="874"/>
                  </a:lnTo>
                  <a:lnTo>
                    <a:pt x="104" y="886"/>
                  </a:lnTo>
                  <a:lnTo>
                    <a:pt x="107" y="902"/>
                  </a:lnTo>
                  <a:lnTo>
                    <a:pt x="106" y="911"/>
                  </a:lnTo>
                  <a:lnTo>
                    <a:pt x="103" y="923"/>
                  </a:lnTo>
                  <a:lnTo>
                    <a:pt x="95" y="937"/>
                  </a:lnTo>
                  <a:lnTo>
                    <a:pt x="85" y="948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10" y="965"/>
                  </a:lnTo>
                  <a:lnTo>
                    <a:pt x="137" y="962"/>
                  </a:lnTo>
                  <a:lnTo>
                    <a:pt x="164" y="949"/>
                  </a:lnTo>
                  <a:lnTo>
                    <a:pt x="189" y="932"/>
                  </a:lnTo>
                  <a:lnTo>
                    <a:pt x="210" y="909"/>
                  </a:lnTo>
                  <a:lnTo>
                    <a:pt x="229" y="883"/>
                  </a:lnTo>
                  <a:lnTo>
                    <a:pt x="243" y="852"/>
                  </a:lnTo>
                  <a:lnTo>
                    <a:pt x="253" y="819"/>
                  </a:lnTo>
                  <a:lnTo>
                    <a:pt x="253" y="819"/>
                  </a:lnTo>
                  <a:lnTo>
                    <a:pt x="362" y="379"/>
                  </a:lnTo>
                  <a:lnTo>
                    <a:pt x="364" y="369"/>
                  </a:lnTo>
                  <a:lnTo>
                    <a:pt x="364" y="357"/>
                  </a:lnTo>
                  <a:lnTo>
                    <a:pt x="365" y="343"/>
                  </a:lnTo>
                  <a:lnTo>
                    <a:pt x="364" y="323"/>
                  </a:lnTo>
                  <a:lnTo>
                    <a:pt x="359" y="308"/>
                  </a:lnTo>
                  <a:lnTo>
                    <a:pt x="353" y="297"/>
                  </a:lnTo>
                  <a:lnTo>
                    <a:pt x="343" y="289"/>
                  </a:lnTo>
                  <a:lnTo>
                    <a:pt x="328" y="286"/>
                  </a:lnTo>
                  <a:lnTo>
                    <a:pt x="300" y="291"/>
                  </a:lnTo>
                  <a:lnTo>
                    <a:pt x="273" y="303"/>
                  </a:lnTo>
                  <a:lnTo>
                    <a:pt x="249" y="320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89" y="397"/>
                  </a:lnTo>
                  <a:lnTo>
                    <a:pt x="176" y="425"/>
                  </a:lnTo>
                  <a:lnTo>
                    <a:pt x="173" y="432"/>
                  </a:lnTo>
                  <a:lnTo>
                    <a:pt x="171" y="437"/>
                  </a:lnTo>
                  <a:lnTo>
                    <a:pt x="168" y="440"/>
                  </a:lnTo>
                  <a:lnTo>
                    <a:pt x="165" y="443"/>
                  </a:lnTo>
                  <a:lnTo>
                    <a:pt x="162" y="445"/>
                  </a:lnTo>
                  <a:lnTo>
                    <a:pt x="159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5"/>
                  </a:lnTo>
                  <a:lnTo>
                    <a:pt x="146" y="445"/>
                  </a:lnTo>
                  <a:lnTo>
                    <a:pt x="143" y="443"/>
                  </a:lnTo>
                  <a:lnTo>
                    <a:pt x="140" y="442"/>
                  </a:lnTo>
                  <a:lnTo>
                    <a:pt x="137" y="439"/>
                  </a:lnTo>
                  <a:lnTo>
                    <a:pt x="136" y="435"/>
                  </a:lnTo>
                  <a:lnTo>
                    <a:pt x="134" y="431"/>
                  </a:lnTo>
                  <a:lnTo>
                    <a:pt x="136" y="423"/>
                  </a:lnTo>
                  <a:lnTo>
                    <a:pt x="141" y="409"/>
                  </a:lnTo>
                  <a:lnTo>
                    <a:pt x="150" y="392"/>
                  </a:lnTo>
                  <a:lnTo>
                    <a:pt x="162" y="371"/>
                  </a:lnTo>
                  <a:lnTo>
                    <a:pt x="177" y="349"/>
                  </a:lnTo>
                  <a:lnTo>
                    <a:pt x="195" y="326"/>
                  </a:lnTo>
                  <a:lnTo>
                    <a:pt x="216" y="305"/>
                  </a:lnTo>
                  <a:lnTo>
                    <a:pt x="241" y="285"/>
                  </a:lnTo>
                  <a:lnTo>
                    <a:pt x="268" y="269"/>
                  </a:lnTo>
                  <a:lnTo>
                    <a:pt x="298" y="260"/>
                  </a:lnTo>
                  <a:lnTo>
                    <a:pt x="331" y="255"/>
                  </a:lnTo>
                  <a:close/>
                  <a:moveTo>
                    <a:pt x="447" y="0"/>
                  </a:moveTo>
                  <a:lnTo>
                    <a:pt x="464" y="3"/>
                  </a:lnTo>
                  <a:lnTo>
                    <a:pt x="475" y="9"/>
                  </a:lnTo>
                  <a:lnTo>
                    <a:pt x="484" y="20"/>
                  </a:lnTo>
                  <a:lnTo>
                    <a:pt x="490" y="31"/>
                  </a:lnTo>
                  <a:lnTo>
                    <a:pt x="492" y="43"/>
                  </a:lnTo>
                  <a:lnTo>
                    <a:pt x="487" y="63"/>
                  </a:lnTo>
                  <a:lnTo>
                    <a:pt x="478" y="80"/>
                  </a:lnTo>
                  <a:lnTo>
                    <a:pt x="464" y="95"/>
                  </a:lnTo>
                  <a:lnTo>
                    <a:pt x="447" y="105"/>
                  </a:lnTo>
                  <a:lnTo>
                    <a:pt x="429" y="108"/>
                  </a:lnTo>
                  <a:lnTo>
                    <a:pt x="413" y="105"/>
                  </a:lnTo>
                  <a:lnTo>
                    <a:pt x="399" y="97"/>
                  </a:lnTo>
                  <a:lnTo>
                    <a:pt x="390" y="86"/>
                  </a:lnTo>
                  <a:lnTo>
                    <a:pt x="386" y="74"/>
                  </a:lnTo>
                  <a:lnTo>
                    <a:pt x="384" y="62"/>
                  </a:lnTo>
                  <a:lnTo>
                    <a:pt x="387" y="43"/>
                  </a:lnTo>
                  <a:lnTo>
                    <a:pt x="398" y="26"/>
                  </a:lnTo>
                  <a:lnTo>
                    <a:pt x="411" y="12"/>
                  </a:lnTo>
                  <a:lnTo>
                    <a:pt x="428" y="3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3352800" y="3048000"/>
            <a:ext cx="2819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66"/>
                </a:solidFill>
              </a:rPr>
              <a:t>Scale set by W</a:t>
            </a:r>
            <a:endParaRPr lang="en-US" sz="4000" dirty="0">
              <a:solidFill>
                <a:srgbClr val="FF0066"/>
              </a:solidFill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 flipH="1" flipV="1">
            <a:off x="2362200" y="3276600"/>
            <a:ext cx="990600" cy="1524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76" name="Group 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334000" y="1219200"/>
            <a:ext cx="663055" cy="495300"/>
            <a:chOff x="2667" y="908"/>
            <a:chExt cx="2664" cy="1990"/>
          </a:xfrm>
        </p:grpSpPr>
        <p:sp>
          <p:nvSpPr>
            <p:cNvPr id="3078" name="Freeform 6"/>
            <p:cNvSpPr>
              <a:spLocks noEditPoints="1"/>
            </p:cNvSpPr>
            <p:nvPr/>
          </p:nvSpPr>
          <p:spPr bwMode="auto">
            <a:xfrm>
              <a:off x="2667" y="1072"/>
              <a:ext cx="847" cy="1453"/>
            </a:xfrm>
            <a:custGeom>
              <a:avLst/>
              <a:gdLst/>
              <a:ahLst/>
              <a:cxnLst>
                <a:cxn ang="0">
                  <a:pos x="721" y="2215"/>
                </a:cxn>
                <a:cxn ang="0">
                  <a:pos x="958" y="2156"/>
                </a:cxn>
                <a:cxn ang="0">
                  <a:pos x="1154" y="2035"/>
                </a:cxn>
                <a:cxn ang="0">
                  <a:pos x="1306" y="1869"/>
                </a:cxn>
                <a:cxn ang="0">
                  <a:pos x="1412" y="1675"/>
                </a:cxn>
                <a:cxn ang="0">
                  <a:pos x="1470" y="1466"/>
                </a:cxn>
                <a:cxn ang="0">
                  <a:pos x="1477" y="1260"/>
                </a:cxn>
                <a:cxn ang="0">
                  <a:pos x="1425" y="1089"/>
                </a:cxn>
                <a:cxn ang="0">
                  <a:pos x="1320" y="970"/>
                </a:cxn>
                <a:cxn ang="0">
                  <a:pos x="1171" y="899"/>
                </a:cxn>
                <a:cxn ang="0">
                  <a:pos x="1055" y="881"/>
                </a:cxn>
                <a:cxn ang="0">
                  <a:pos x="886" y="892"/>
                </a:cxn>
                <a:cxn ang="0">
                  <a:pos x="664" y="975"/>
                </a:cxn>
                <a:cxn ang="0">
                  <a:pos x="483" y="1112"/>
                </a:cxn>
                <a:cxn ang="0">
                  <a:pos x="348" y="1289"/>
                </a:cxn>
                <a:cxn ang="0">
                  <a:pos x="257" y="1488"/>
                </a:cxn>
                <a:cxn ang="0">
                  <a:pos x="215" y="1698"/>
                </a:cxn>
                <a:cxn ang="0">
                  <a:pos x="225" y="1891"/>
                </a:cxn>
                <a:cxn ang="0">
                  <a:pos x="287" y="2037"/>
                </a:cxn>
                <a:cxn ang="0">
                  <a:pos x="388" y="2134"/>
                </a:cxn>
                <a:cxn ang="0">
                  <a:pos x="510" y="2193"/>
                </a:cxn>
                <a:cxn ang="0">
                  <a:pos x="639" y="2215"/>
                </a:cxn>
                <a:cxn ang="0">
                  <a:pos x="1243" y="3"/>
                </a:cxn>
                <a:cxn ang="0">
                  <a:pos x="1261" y="23"/>
                </a:cxn>
                <a:cxn ang="0">
                  <a:pos x="1261" y="36"/>
                </a:cxn>
                <a:cxn ang="0">
                  <a:pos x="1254" y="70"/>
                </a:cxn>
                <a:cxn ang="0">
                  <a:pos x="1075" y="810"/>
                </a:cxn>
                <a:cxn ang="0">
                  <a:pos x="1298" y="855"/>
                </a:cxn>
                <a:cxn ang="0">
                  <a:pos x="1467" y="943"/>
                </a:cxn>
                <a:cxn ang="0">
                  <a:pos x="1587" y="1062"/>
                </a:cxn>
                <a:cxn ang="0">
                  <a:pos x="1661" y="1201"/>
                </a:cxn>
                <a:cxn ang="0">
                  <a:pos x="1693" y="1347"/>
                </a:cxn>
                <a:cxn ang="0">
                  <a:pos x="1671" y="1569"/>
                </a:cxn>
                <a:cxn ang="0">
                  <a:pos x="1554" y="1815"/>
                </a:cxn>
                <a:cxn ang="0">
                  <a:pos x="1358" y="2029"/>
                </a:cxn>
                <a:cxn ang="0">
                  <a:pos x="1104" y="2190"/>
                </a:cxn>
                <a:cxn ang="0">
                  <a:pos x="808" y="2277"/>
                </a:cxn>
                <a:cxn ang="0">
                  <a:pos x="578" y="2786"/>
                </a:cxn>
                <a:cxn ang="0">
                  <a:pos x="560" y="2856"/>
                </a:cxn>
                <a:cxn ang="0">
                  <a:pos x="548" y="2896"/>
                </a:cxn>
                <a:cxn ang="0">
                  <a:pos x="512" y="2906"/>
                </a:cxn>
                <a:cxn ang="0">
                  <a:pos x="485" y="2900"/>
                </a:cxn>
                <a:cxn ang="0">
                  <a:pos x="478" y="2863"/>
                </a:cxn>
                <a:cxn ang="0">
                  <a:pos x="496" y="2782"/>
                </a:cxn>
                <a:cxn ang="0">
                  <a:pos x="533" y="2641"/>
                </a:cxn>
                <a:cxn ang="0">
                  <a:pos x="594" y="2386"/>
                </a:cxn>
                <a:cxn ang="0">
                  <a:pos x="461" y="2262"/>
                </a:cxn>
                <a:cxn ang="0">
                  <a:pos x="266" y="2180"/>
                </a:cxn>
                <a:cxn ang="0">
                  <a:pos x="120" y="2050"/>
                </a:cxn>
                <a:cxn ang="0">
                  <a:pos x="30" y="1888"/>
                </a:cxn>
                <a:cxn ang="0">
                  <a:pos x="0" y="1700"/>
                </a:cxn>
                <a:cxn ang="0">
                  <a:pos x="53" y="1440"/>
                </a:cxn>
                <a:cxn ang="0">
                  <a:pos x="200" y="1201"/>
                </a:cxn>
                <a:cxn ang="0">
                  <a:pos x="420" y="1005"/>
                </a:cxn>
                <a:cxn ang="0">
                  <a:pos x="689" y="867"/>
                </a:cxn>
                <a:cxn ang="0">
                  <a:pos x="988" y="810"/>
                </a:cxn>
                <a:cxn ang="0">
                  <a:pos x="1189" y="23"/>
                </a:cxn>
                <a:cxn ang="0">
                  <a:pos x="1213" y="1"/>
                </a:cxn>
              </a:cxnLst>
              <a:rect l="0" t="0" r="r" b="b"/>
              <a:pathLst>
                <a:path w="1695" h="2906">
                  <a:moveTo>
                    <a:pt x="1055" y="881"/>
                  </a:moveTo>
                  <a:lnTo>
                    <a:pt x="1055" y="881"/>
                  </a:lnTo>
                  <a:lnTo>
                    <a:pt x="721" y="2215"/>
                  </a:lnTo>
                  <a:lnTo>
                    <a:pt x="804" y="2203"/>
                  </a:lnTo>
                  <a:lnTo>
                    <a:pt x="883" y="2183"/>
                  </a:lnTo>
                  <a:lnTo>
                    <a:pt x="958" y="2156"/>
                  </a:lnTo>
                  <a:lnTo>
                    <a:pt x="1027" y="2123"/>
                  </a:lnTo>
                  <a:lnTo>
                    <a:pt x="1094" y="2082"/>
                  </a:lnTo>
                  <a:lnTo>
                    <a:pt x="1154" y="2035"/>
                  </a:lnTo>
                  <a:lnTo>
                    <a:pt x="1209" y="1985"/>
                  </a:lnTo>
                  <a:lnTo>
                    <a:pt x="1259" y="1930"/>
                  </a:lnTo>
                  <a:lnTo>
                    <a:pt x="1306" y="1869"/>
                  </a:lnTo>
                  <a:lnTo>
                    <a:pt x="1346" y="1807"/>
                  </a:lnTo>
                  <a:lnTo>
                    <a:pt x="1382" y="1742"/>
                  </a:lnTo>
                  <a:lnTo>
                    <a:pt x="1412" y="1675"/>
                  </a:lnTo>
                  <a:lnTo>
                    <a:pt x="1437" y="1606"/>
                  </a:lnTo>
                  <a:lnTo>
                    <a:pt x="1455" y="1535"/>
                  </a:lnTo>
                  <a:lnTo>
                    <a:pt x="1470" y="1466"/>
                  </a:lnTo>
                  <a:lnTo>
                    <a:pt x="1479" y="1398"/>
                  </a:lnTo>
                  <a:lnTo>
                    <a:pt x="1482" y="1329"/>
                  </a:lnTo>
                  <a:lnTo>
                    <a:pt x="1477" y="1260"/>
                  </a:lnTo>
                  <a:lnTo>
                    <a:pt x="1467" y="1198"/>
                  </a:lnTo>
                  <a:lnTo>
                    <a:pt x="1449" y="1141"/>
                  </a:lnTo>
                  <a:lnTo>
                    <a:pt x="1425" y="1089"/>
                  </a:lnTo>
                  <a:lnTo>
                    <a:pt x="1395" y="1043"/>
                  </a:lnTo>
                  <a:lnTo>
                    <a:pt x="1360" y="1003"/>
                  </a:lnTo>
                  <a:lnTo>
                    <a:pt x="1320" y="970"/>
                  </a:lnTo>
                  <a:lnTo>
                    <a:pt x="1275" y="941"/>
                  </a:lnTo>
                  <a:lnTo>
                    <a:pt x="1224" y="918"/>
                  </a:lnTo>
                  <a:lnTo>
                    <a:pt x="1171" y="899"/>
                  </a:lnTo>
                  <a:lnTo>
                    <a:pt x="1114" y="887"/>
                  </a:lnTo>
                  <a:lnTo>
                    <a:pt x="1055" y="881"/>
                  </a:lnTo>
                  <a:lnTo>
                    <a:pt x="1055" y="881"/>
                  </a:lnTo>
                  <a:lnTo>
                    <a:pt x="1055" y="881"/>
                  </a:lnTo>
                  <a:close/>
                  <a:moveTo>
                    <a:pt x="968" y="881"/>
                  </a:moveTo>
                  <a:lnTo>
                    <a:pt x="886" y="892"/>
                  </a:lnTo>
                  <a:lnTo>
                    <a:pt x="808" y="913"/>
                  </a:lnTo>
                  <a:lnTo>
                    <a:pt x="732" y="941"/>
                  </a:lnTo>
                  <a:lnTo>
                    <a:pt x="664" y="975"/>
                  </a:lnTo>
                  <a:lnTo>
                    <a:pt x="599" y="1015"/>
                  </a:lnTo>
                  <a:lnTo>
                    <a:pt x="538" y="1060"/>
                  </a:lnTo>
                  <a:lnTo>
                    <a:pt x="483" y="1112"/>
                  </a:lnTo>
                  <a:lnTo>
                    <a:pt x="433" y="1166"/>
                  </a:lnTo>
                  <a:lnTo>
                    <a:pt x="388" y="1226"/>
                  </a:lnTo>
                  <a:lnTo>
                    <a:pt x="348" y="1289"/>
                  </a:lnTo>
                  <a:lnTo>
                    <a:pt x="312" y="1352"/>
                  </a:lnTo>
                  <a:lnTo>
                    <a:pt x="282" y="1419"/>
                  </a:lnTo>
                  <a:lnTo>
                    <a:pt x="257" y="1488"/>
                  </a:lnTo>
                  <a:lnTo>
                    <a:pt x="237" y="1559"/>
                  </a:lnTo>
                  <a:lnTo>
                    <a:pt x="224" y="1628"/>
                  </a:lnTo>
                  <a:lnTo>
                    <a:pt x="215" y="1698"/>
                  </a:lnTo>
                  <a:lnTo>
                    <a:pt x="212" y="1767"/>
                  </a:lnTo>
                  <a:lnTo>
                    <a:pt x="215" y="1832"/>
                  </a:lnTo>
                  <a:lnTo>
                    <a:pt x="225" y="1891"/>
                  </a:lnTo>
                  <a:lnTo>
                    <a:pt x="240" y="1946"/>
                  </a:lnTo>
                  <a:lnTo>
                    <a:pt x="262" y="1993"/>
                  </a:lnTo>
                  <a:lnTo>
                    <a:pt x="287" y="2037"/>
                  </a:lnTo>
                  <a:lnTo>
                    <a:pt x="317" y="2074"/>
                  </a:lnTo>
                  <a:lnTo>
                    <a:pt x="351" y="2108"/>
                  </a:lnTo>
                  <a:lnTo>
                    <a:pt x="388" y="2134"/>
                  </a:lnTo>
                  <a:lnTo>
                    <a:pt x="426" y="2158"/>
                  </a:lnTo>
                  <a:lnTo>
                    <a:pt x="468" y="2178"/>
                  </a:lnTo>
                  <a:lnTo>
                    <a:pt x="510" y="2193"/>
                  </a:lnTo>
                  <a:lnTo>
                    <a:pt x="553" y="2203"/>
                  </a:lnTo>
                  <a:lnTo>
                    <a:pt x="595" y="2212"/>
                  </a:lnTo>
                  <a:lnTo>
                    <a:pt x="639" y="2215"/>
                  </a:lnTo>
                  <a:lnTo>
                    <a:pt x="968" y="881"/>
                  </a:lnTo>
                  <a:close/>
                  <a:moveTo>
                    <a:pt x="1228" y="0"/>
                  </a:moveTo>
                  <a:lnTo>
                    <a:pt x="1243" y="3"/>
                  </a:lnTo>
                  <a:lnTo>
                    <a:pt x="1253" y="8"/>
                  </a:lnTo>
                  <a:lnTo>
                    <a:pt x="1258" y="15"/>
                  </a:lnTo>
                  <a:lnTo>
                    <a:pt x="1261" y="23"/>
                  </a:lnTo>
                  <a:lnTo>
                    <a:pt x="1263" y="28"/>
                  </a:lnTo>
                  <a:lnTo>
                    <a:pt x="1263" y="31"/>
                  </a:lnTo>
                  <a:lnTo>
                    <a:pt x="1261" y="36"/>
                  </a:lnTo>
                  <a:lnTo>
                    <a:pt x="1259" y="48"/>
                  </a:lnTo>
                  <a:lnTo>
                    <a:pt x="1256" y="60"/>
                  </a:lnTo>
                  <a:lnTo>
                    <a:pt x="1254" y="70"/>
                  </a:lnTo>
                  <a:lnTo>
                    <a:pt x="1253" y="77"/>
                  </a:lnTo>
                  <a:lnTo>
                    <a:pt x="1253" y="77"/>
                  </a:lnTo>
                  <a:lnTo>
                    <a:pt x="1075" y="810"/>
                  </a:lnTo>
                  <a:lnTo>
                    <a:pt x="1156" y="819"/>
                  </a:lnTo>
                  <a:lnTo>
                    <a:pt x="1229" y="834"/>
                  </a:lnTo>
                  <a:lnTo>
                    <a:pt x="1298" y="855"/>
                  </a:lnTo>
                  <a:lnTo>
                    <a:pt x="1360" y="881"/>
                  </a:lnTo>
                  <a:lnTo>
                    <a:pt x="1417" y="909"/>
                  </a:lnTo>
                  <a:lnTo>
                    <a:pt x="1467" y="943"/>
                  </a:lnTo>
                  <a:lnTo>
                    <a:pt x="1512" y="980"/>
                  </a:lnTo>
                  <a:lnTo>
                    <a:pt x="1552" y="1020"/>
                  </a:lnTo>
                  <a:lnTo>
                    <a:pt x="1587" y="1062"/>
                  </a:lnTo>
                  <a:lnTo>
                    <a:pt x="1616" y="1107"/>
                  </a:lnTo>
                  <a:lnTo>
                    <a:pt x="1641" y="1154"/>
                  </a:lnTo>
                  <a:lnTo>
                    <a:pt x="1661" y="1201"/>
                  </a:lnTo>
                  <a:lnTo>
                    <a:pt x="1676" y="1250"/>
                  </a:lnTo>
                  <a:lnTo>
                    <a:pt x="1686" y="1299"/>
                  </a:lnTo>
                  <a:lnTo>
                    <a:pt x="1693" y="1347"/>
                  </a:lnTo>
                  <a:lnTo>
                    <a:pt x="1695" y="1394"/>
                  </a:lnTo>
                  <a:lnTo>
                    <a:pt x="1688" y="1482"/>
                  </a:lnTo>
                  <a:lnTo>
                    <a:pt x="1671" y="1569"/>
                  </a:lnTo>
                  <a:lnTo>
                    <a:pt x="1641" y="1654"/>
                  </a:lnTo>
                  <a:lnTo>
                    <a:pt x="1603" y="1737"/>
                  </a:lnTo>
                  <a:lnTo>
                    <a:pt x="1554" y="1815"/>
                  </a:lnTo>
                  <a:lnTo>
                    <a:pt x="1497" y="1891"/>
                  </a:lnTo>
                  <a:lnTo>
                    <a:pt x="1432" y="1963"/>
                  </a:lnTo>
                  <a:lnTo>
                    <a:pt x="1358" y="2029"/>
                  </a:lnTo>
                  <a:lnTo>
                    <a:pt x="1280" y="2089"/>
                  </a:lnTo>
                  <a:lnTo>
                    <a:pt x="1194" y="2143"/>
                  </a:lnTo>
                  <a:lnTo>
                    <a:pt x="1104" y="2190"/>
                  </a:lnTo>
                  <a:lnTo>
                    <a:pt x="1009" y="2227"/>
                  </a:lnTo>
                  <a:lnTo>
                    <a:pt x="910" y="2257"/>
                  </a:lnTo>
                  <a:lnTo>
                    <a:pt x="808" y="2277"/>
                  </a:lnTo>
                  <a:lnTo>
                    <a:pt x="704" y="2285"/>
                  </a:lnTo>
                  <a:lnTo>
                    <a:pt x="584" y="2764"/>
                  </a:lnTo>
                  <a:lnTo>
                    <a:pt x="578" y="2786"/>
                  </a:lnTo>
                  <a:lnTo>
                    <a:pt x="572" y="2809"/>
                  </a:lnTo>
                  <a:lnTo>
                    <a:pt x="567" y="2834"/>
                  </a:lnTo>
                  <a:lnTo>
                    <a:pt x="560" y="2856"/>
                  </a:lnTo>
                  <a:lnTo>
                    <a:pt x="555" y="2876"/>
                  </a:lnTo>
                  <a:lnTo>
                    <a:pt x="550" y="2890"/>
                  </a:lnTo>
                  <a:lnTo>
                    <a:pt x="548" y="2896"/>
                  </a:lnTo>
                  <a:lnTo>
                    <a:pt x="538" y="2905"/>
                  </a:lnTo>
                  <a:lnTo>
                    <a:pt x="528" y="2906"/>
                  </a:lnTo>
                  <a:lnTo>
                    <a:pt x="512" y="2906"/>
                  </a:lnTo>
                  <a:lnTo>
                    <a:pt x="502" y="2906"/>
                  </a:lnTo>
                  <a:lnTo>
                    <a:pt x="493" y="2905"/>
                  </a:lnTo>
                  <a:lnTo>
                    <a:pt x="485" y="2900"/>
                  </a:lnTo>
                  <a:lnTo>
                    <a:pt x="478" y="2888"/>
                  </a:lnTo>
                  <a:lnTo>
                    <a:pt x="476" y="2871"/>
                  </a:lnTo>
                  <a:lnTo>
                    <a:pt x="478" y="2863"/>
                  </a:lnTo>
                  <a:lnTo>
                    <a:pt x="481" y="2844"/>
                  </a:lnTo>
                  <a:lnTo>
                    <a:pt x="488" y="2817"/>
                  </a:lnTo>
                  <a:lnTo>
                    <a:pt x="496" y="2782"/>
                  </a:lnTo>
                  <a:lnTo>
                    <a:pt x="507" y="2740"/>
                  </a:lnTo>
                  <a:lnTo>
                    <a:pt x="520" y="2693"/>
                  </a:lnTo>
                  <a:lnTo>
                    <a:pt x="533" y="2641"/>
                  </a:lnTo>
                  <a:lnTo>
                    <a:pt x="548" y="2586"/>
                  </a:lnTo>
                  <a:lnTo>
                    <a:pt x="572" y="2487"/>
                  </a:lnTo>
                  <a:lnTo>
                    <a:pt x="594" y="2386"/>
                  </a:lnTo>
                  <a:lnTo>
                    <a:pt x="619" y="2285"/>
                  </a:lnTo>
                  <a:lnTo>
                    <a:pt x="537" y="2277"/>
                  </a:lnTo>
                  <a:lnTo>
                    <a:pt x="461" y="2262"/>
                  </a:lnTo>
                  <a:lnTo>
                    <a:pt x="389" y="2240"/>
                  </a:lnTo>
                  <a:lnTo>
                    <a:pt x="324" y="2212"/>
                  </a:lnTo>
                  <a:lnTo>
                    <a:pt x="266" y="2180"/>
                  </a:lnTo>
                  <a:lnTo>
                    <a:pt x="210" y="2141"/>
                  </a:lnTo>
                  <a:lnTo>
                    <a:pt x="162" y="2097"/>
                  </a:lnTo>
                  <a:lnTo>
                    <a:pt x="120" y="2050"/>
                  </a:lnTo>
                  <a:lnTo>
                    <a:pt x="83" y="2000"/>
                  </a:lnTo>
                  <a:lnTo>
                    <a:pt x="53" y="1946"/>
                  </a:lnTo>
                  <a:lnTo>
                    <a:pt x="30" y="1888"/>
                  </a:lnTo>
                  <a:lnTo>
                    <a:pt x="13" y="1827"/>
                  </a:lnTo>
                  <a:lnTo>
                    <a:pt x="3" y="1765"/>
                  </a:lnTo>
                  <a:lnTo>
                    <a:pt x="0" y="1700"/>
                  </a:lnTo>
                  <a:lnTo>
                    <a:pt x="6" y="1612"/>
                  </a:lnTo>
                  <a:lnTo>
                    <a:pt x="23" y="1525"/>
                  </a:lnTo>
                  <a:lnTo>
                    <a:pt x="53" y="1440"/>
                  </a:lnTo>
                  <a:lnTo>
                    <a:pt x="93" y="1357"/>
                  </a:lnTo>
                  <a:lnTo>
                    <a:pt x="142" y="1277"/>
                  </a:lnTo>
                  <a:lnTo>
                    <a:pt x="200" y="1201"/>
                  </a:lnTo>
                  <a:lnTo>
                    <a:pt x="266" y="1131"/>
                  </a:lnTo>
                  <a:lnTo>
                    <a:pt x="339" y="1064"/>
                  </a:lnTo>
                  <a:lnTo>
                    <a:pt x="420" y="1005"/>
                  </a:lnTo>
                  <a:lnTo>
                    <a:pt x="505" y="951"/>
                  </a:lnTo>
                  <a:lnTo>
                    <a:pt x="595" y="906"/>
                  </a:lnTo>
                  <a:lnTo>
                    <a:pt x="689" y="867"/>
                  </a:lnTo>
                  <a:lnTo>
                    <a:pt x="788" y="839"/>
                  </a:lnTo>
                  <a:lnTo>
                    <a:pt x="886" y="819"/>
                  </a:lnTo>
                  <a:lnTo>
                    <a:pt x="988" y="810"/>
                  </a:lnTo>
                  <a:lnTo>
                    <a:pt x="1178" y="62"/>
                  </a:lnTo>
                  <a:lnTo>
                    <a:pt x="1183" y="40"/>
                  </a:lnTo>
                  <a:lnTo>
                    <a:pt x="1189" y="23"/>
                  </a:lnTo>
                  <a:lnTo>
                    <a:pt x="1194" y="11"/>
                  </a:lnTo>
                  <a:lnTo>
                    <a:pt x="1203" y="5"/>
                  </a:lnTo>
                  <a:lnTo>
                    <a:pt x="1213" y="1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3543" y="908"/>
              <a:ext cx="636" cy="726"/>
            </a:xfrm>
            <a:custGeom>
              <a:avLst/>
              <a:gdLst/>
              <a:ahLst/>
              <a:cxnLst>
                <a:cxn ang="0">
                  <a:pos x="839" y="77"/>
                </a:cxn>
                <a:cxn ang="0">
                  <a:pos x="690" y="177"/>
                </a:cxn>
                <a:cxn ang="0">
                  <a:pos x="486" y="745"/>
                </a:cxn>
                <a:cxn ang="0">
                  <a:pos x="486" y="792"/>
                </a:cxn>
                <a:cxn ang="0">
                  <a:pos x="522" y="876"/>
                </a:cxn>
                <a:cxn ang="0">
                  <a:pos x="614" y="955"/>
                </a:cxn>
                <a:cxn ang="0">
                  <a:pos x="772" y="949"/>
                </a:cxn>
                <a:cxn ang="0">
                  <a:pos x="921" y="826"/>
                </a:cxn>
                <a:cxn ang="0">
                  <a:pos x="1013" y="655"/>
                </a:cxn>
                <a:cxn ang="0">
                  <a:pos x="1070" y="448"/>
                </a:cxn>
                <a:cxn ang="0">
                  <a:pos x="1091" y="286"/>
                </a:cxn>
                <a:cxn ang="0">
                  <a:pos x="1051" y="128"/>
                </a:cxn>
                <a:cxn ang="0">
                  <a:pos x="954" y="64"/>
                </a:cxn>
                <a:cxn ang="0">
                  <a:pos x="419" y="5"/>
                </a:cxn>
                <a:cxn ang="0">
                  <a:pos x="527" y="46"/>
                </a:cxn>
                <a:cxn ang="0">
                  <a:pos x="604" y="160"/>
                </a:cxn>
                <a:cxn ang="0">
                  <a:pos x="738" y="56"/>
                </a:cxn>
                <a:cxn ang="0">
                  <a:pos x="929" y="0"/>
                </a:cxn>
                <a:cxn ang="0">
                  <a:pos x="1076" y="34"/>
                </a:cxn>
                <a:cxn ang="0">
                  <a:pos x="1203" y="140"/>
                </a:cxn>
                <a:cxn ang="0">
                  <a:pos x="1270" y="324"/>
                </a:cxn>
                <a:cxn ang="0">
                  <a:pos x="1229" y="610"/>
                </a:cxn>
                <a:cxn ang="0">
                  <a:pos x="1058" y="861"/>
                </a:cxn>
                <a:cxn ang="0">
                  <a:pos x="815" y="1009"/>
                </a:cxn>
                <a:cxn ang="0">
                  <a:pos x="604" y="1017"/>
                </a:cxn>
                <a:cxn ang="0">
                  <a:pos x="494" y="952"/>
                </a:cxn>
                <a:cxn ang="0">
                  <a:pos x="432" y="974"/>
                </a:cxn>
                <a:cxn ang="0">
                  <a:pos x="360" y="1257"/>
                </a:cxn>
                <a:cxn ang="0">
                  <a:pos x="342" y="1335"/>
                </a:cxn>
                <a:cxn ang="0">
                  <a:pos x="369" y="1366"/>
                </a:cxn>
                <a:cxn ang="0">
                  <a:pos x="452" y="1370"/>
                </a:cxn>
                <a:cxn ang="0">
                  <a:pos x="504" y="1380"/>
                </a:cxn>
                <a:cxn ang="0">
                  <a:pos x="506" y="1435"/>
                </a:cxn>
                <a:cxn ang="0">
                  <a:pos x="467" y="1452"/>
                </a:cxn>
                <a:cxn ang="0">
                  <a:pos x="230" y="1442"/>
                </a:cxn>
                <a:cxn ang="0">
                  <a:pos x="31" y="1452"/>
                </a:cxn>
                <a:cxn ang="0">
                  <a:pos x="0" y="1422"/>
                </a:cxn>
                <a:cxn ang="0">
                  <a:pos x="24" y="1375"/>
                </a:cxn>
                <a:cxn ang="0">
                  <a:pos x="96" y="1370"/>
                </a:cxn>
                <a:cxn ang="0">
                  <a:pos x="159" y="1331"/>
                </a:cxn>
                <a:cxn ang="0">
                  <a:pos x="432" y="245"/>
                </a:cxn>
                <a:cxn ang="0">
                  <a:pos x="440" y="148"/>
                </a:cxn>
                <a:cxn ang="0">
                  <a:pos x="405" y="74"/>
                </a:cxn>
                <a:cxn ang="0">
                  <a:pos x="312" y="79"/>
                </a:cxn>
                <a:cxn ang="0">
                  <a:pos x="238" y="188"/>
                </a:cxn>
                <a:cxn ang="0">
                  <a:pos x="191" y="338"/>
                </a:cxn>
                <a:cxn ang="0">
                  <a:pos x="161" y="378"/>
                </a:cxn>
                <a:cxn ang="0">
                  <a:pos x="124" y="375"/>
                </a:cxn>
                <a:cxn ang="0">
                  <a:pos x="109" y="339"/>
                </a:cxn>
                <a:cxn ang="0">
                  <a:pos x="136" y="244"/>
                </a:cxn>
                <a:cxn ang="0">
                  <a:pos x="188" y="118"/>
                </a:cxn>
                <a:cxn ang="0">
                  <a:pos x="273" y="29"/>
                </a:cxn>
              </a:cxnLst>
              <a:rect l="0" t="0" r="r" b="b"/>
              <a:pathLst>
                <a:path w="1274" h="1452">
                  <a:moveTo>
                    <a:pt x="924" y="62"/>
                  </a:moveTo>
                  <a:lnTo>
                    <a:pt x="899" y="64"/>
                  </a:lnTo>
                  <a:lnTo>
                    <a:pt x="871" y="69"/>
                  </a:lnTo>
                  <a:lnTo>
                    <a:pt x="839" y="77"/>
                  </a:lnTo>
                  <a:lnTo>
                    <a:pt x="805" y="93"/>
                  </a:lnTo>
                  <a:lnTo>
                    <a:pt x="768" y="114"/>
                  </a:lnTo>
                  <a:lnTo>
                    <a:pt x="730" y="141"/>
                  </a:lnTo>
                  <a:lnTo>
                    <a:pt x="690" y="177"/>
                  </a:lnTo>
                  <a:lnTo>
                    <a:pt x="648" y="222"/>
                  </a:lnTo>
                  <a:lnTo>
                    <a:pt x="604" y="276"/>
                  </a:lnTo>
                  <a:lnTo>
                    <a:pt x="487" y="734"/>
                  </a:lnTo>
                  <a:lnTo>
                    <a:pt x="486" y="745"/>
                  </a:lnTo>
                  <a:lnTo>
                    <a:pt x="484" y="759"/>
                  </a:lnTo>
                  <a:lnTo>
                    <a:pt x="482" y="771"/>
                  </a:lnTo>
                  <a:lnTo>
                    <a:pt x="484" y="777"/>
                  </a:lnTo>
                  <a:lnTo>
                    <a:pt x="486" y="792"/>
                  </a:lnTo>
                  <a:lnTo>
                    <a:pt x="491" y="809"/>
                  </a:lnTo>
                  <a:lnTo>
                    <a:pt x="499" y="831"/>
                  </a:lnTo>
                  <a:lnTo>
                    <a:pt x="509" y="853"/>
                  </a:lnTo>
                  <a:lnTo>
                    <a:pt x="522" y="876"/>
                  </a:lnTo>
                  <a:lnTo>
                    <a:pt x="541" y="900"/>
                  </a:lnTo>
                  <a:lnTo>
                    <a:pt x="561" y="922"/>
                  </a:lnTo>
                  <a:lnTo>
                    <a:pt x="586" y="940"/>
                  </a:lnTo>
                  <a:lnTo>
                    <a:pt x="614" y="955"/>
                  </a:lnTo>
                  <a:lnTo>
                    <a:pt x="648" y="965"/>
                  </a:lnTo>
                  <a:lnTo>
                    <a:pt x="685" y="969"/>
                  </a:lnTo>
                  <a:lnTo>
                    <a:pt x="728" y="964"/>
                  </a:lnTo>
                  <a:lnTo>
                    <a:pt x="772" y="949"/>
                  </a:lnTo>
                  <a:lnTo>
                    <a:pt x="812" y="927"/>
                  </a:lnTo>
                  <a:lnTo>
                    <a:pt x="850" y="898"/>
                  </a:lnTo>
                  <a:lnTo>
                    <a:pt x="887" y="865"/>
                  </a:lnTo>
                  <a:lnTo>
                    <a:pt x="921" y="826"/>
                  </a:lnTo>
                  <a:lnTo>
                    <a:pt x="949" y="786"/>
                  </a:lnTo>
                  <a:lnTo>
                    <a:pt x="974" y="744"/>
                  </a:lnTo>
                  <a:lnTo>
                    <a:pt x="994" y="702"/>
                  </a:lnTo>
                  <a:lnTo>
                    <a:pt x="1013" y="655"/>
                  </a:lnTo>
                  <a:lnTo>
                    <a:pt x="1029" y="604"/>
                  </a:lnTo>
                  <a:lnTo>
                    <a:pt x="1045" y="552"/>
                  </a:lnTo>
                  <a:lnTo>
                    <a:pt x="1058" y="500"/>
                  </a:lnTo>
                  <a:lnTo>
                    <a:pt x="1070" y="448"/>
                  </a:lnTo>
                  <a:lnTo>
                    <a:pt x="1080" y="400"/>
                  </a:lnTo>
                  <a:lnTo>
                    <a:pt x="1086" y="356"/>
                  </a:lnTo>
                  <a:lnTo>
                    <a:pt x="1090" y="317"/>
                  </a:lnTo>
                  <a:lnTo>
                    <a:pt x="1091" y="286"/>
                  </a:lnTo>
                  <a:lnTo>
                    <a:pt x="1090" y="237"/>
                  </a:lnTo>
                  <a:lnTo>
                    <a:pt x="1081" y="195"/>
                  </a:lnTo>
                  <a:lnTo>
                    <a:pt x="1068" y="158"/>
                  </a:lnTo>
                  <a:lnTo>
                    <a:pt x="1051" y="128"/>
                  </a:lnTo>
                  <a:lnTo>
                    <a:pt x="1031" y="104"/>
                  </a:lnTo>
                  <a:lnTo>
                    <a:pt x="1008" y="86"/>
                  </a:lnTo>
                  <a:lnTo>
                    <a:pt x="983" y="72"/>
                  </a:lnTo>
                  <a:lnTo>
                    <a:pt x="954" y="64"/>
                  </a:lnTo>
                  <a:lnTo>
                    <a:pt x="924" y="62"/>
                  </a:lnTo>
                  <a:close/>
                  <a:moveTo>
                    <a:pt x="370" y="0"/>
                  </a:moveTo>
                  <a:lnTo>
                    <a:pt x="394" y="2"/>
                  </a:lnTo>
                  <a:lnTo>
                    <a:pt x="419" y="5"/>
                  </a:lnTo>
                  <a:lnTo>
                    <a:pt x="446" y="10"/>
                  </a:lnTo>
                  <a:lnTo>
                    <a:pt x="474" y="19"/>
                  </a:lnTo>
                  <a:lnTo>
                    <a:pt x="501" y="30"/>
                  </a:lnTo>
                  <a:lnTo>
                    <a:pt x="527" y="46"/>
                  </a:lnTo>
                  <a:lnTo>
                    <a:pt x="553" y="66"/>
                  </a:lnTo>
                  <a:lnTo>
                    <a:pt x="573" y="93"/>
                  </a:lnTo>
                  <a:lnTo>
                    <a:pt x="591" y="123"/>
                  </a:lnTo>
                  <a:lnTo>
                    <a:pt x="604" y="160"/>
                  </a:lnTo>
                  <a:lnTo>
                    <a:pt x="631" y="133"/>
                  </a:lnTo>
                  <a:lnTo>
                    <a:pt x="663" y="106"/>
                  </a:lnTo>
                  <a:lnTo>
                    <a:pt x="698" y="79"/>
                  </a:lnTo>
                  <a:lnTo>
                    <a:pt x="738" y="56"/>
                  </a:lnTo>
                  <a:lnTo>
                    <a:pt x="782" y="34"/>
                  </a:lnTo>
                  <a:lnTo>
                    <a:pt x="827" y="17"/>
                  </a:lnTo>
                  <a:lnTo>
                    <a:pt x="877" y="5"/>
                  </a:lnTo>
                  <a:lnTo>
                    <a:pt x="929" y="0"/>
                  </a:lnTo>
                  <a:lnTo>
                    <a:pt x="966" y="4"/>
                  </a:lnTo>
                  <a:lnTo>
                    <a:pt x="1003" y="9"/>
                  </a:lnTo>
                  <a:lnTo>
                    <a:pt x="1039" y="19"/>
                  </a:lnTo>
                  <a:lnTo>
                    <a:pt x="1076" y="34"/>
                  </a:lnTo>
                  <a:lnTo>
                    <a:pt x="1111" y="54"/>
                  </a:lnTo>
                  <a:lnTo>
                    <a:pt x="1145" y="77"/>
                  </a:lnTo>
                  <a:lnTo>
                    <a:pt x="1175" y="106"/>
                  </a:lnTo>
                  <a:lnTo>
                    <a:pt x="1203" y="140"/>
                  </a:lnTo>
                  <a:lnTo>
                    <a:pt x="1227" y="178"/>
                  </a:lnTo>
                  <a:lnTo>
                    <a:pt x="1247" y="220"/>
                  </a:lnTo>
                  <a:lnTo>
                    <a:pt x="1262" y="269"/>
                  </a:lnTo>
                  <a:lnTo>
                    <a:pt x="1270" y="324"/>
                  </a:lnTo>
                  <a:lnTo>
                    <a:pt x="1274" y="383"/>
                  </a:lnTo>
                  <a:lnTo>
                    <a:pt x="1269" y="460"/>
                  </a:lnTo>
                  <a:lnTo>
                    <a:pt x="1254" y="537"/>
                  </a:lnTo>
                  <a:lnTo>
                    <a:pt x="1229" y="610"/>
                  </a:lnTo>
                  <a:lnTo>
                    <a:pt x="1197" y="680"/>
                  </a:lnTo>
                  <a:lnTo>
                    <a:pt x="1157" y="745"/>
                  </a:lnTo>
                  <a:lnTo>
                    <a:pt x="1110" y="806"/>
                  </a:lnTo>
                  <a:lnTo>
                    <a:pt x="1058" y="861"/>
                  </a:lnTo>
                  <a:lnTo>
                    <a:pt x="1001" y="910"/>
                  </a:lnTo>
                  <a:lnTo>
                    <a:pt x="942" y="950"/>
                  </a:lnTo>
                  <a:lnTo>
                    <a:pt x="879" y="984"/>
                  </a:lnTo>
                  <a:lnTo>
                    <a:pt x="815" y="1009"/>
                  </a:lnTo>
                  <a:lnTo>
                    <a:pt x="750" y="1024"/>
                  </a:lnTo>
                  <a:lnTo>
                    <a:pt x="685" y="1029"/>
                  </a:lnTo>
                  <a:lnTo>
                    <a:pt x="643" y="1026"/>
                  </a:lnTo>
                  <a:lnTo>
                    <a:pt x="604" y="1017"/>
                  </a:lnTo>
                  <a:lnTo>
                    <a:pt x="569" y="1006"/>
                  </a:lnTo>
                  <a:lnTo>
                    <a:pt x="541" y="989"/>
                  </a:lnTo>
                  <a:lnTo>
                    <a:pt x="514" y="970"/>
                  </a:lnTo>
                  <a:lnTo>
                    <a:pt x="494" y="952"/>
                  </a:lnTo>
                  <a:lnTo>
                    <a:pt x="476" y="932"/>
                  </a:lnTo>
                  <a:lnTo>
                    <a:pt x="462" y="913"/>
                  </a:lnTo>
                  <a:lnTo>
                    <a:pt x="452" y="897"/>
                  </a:lnTo>
                  <a:lnTo>
                    <a:pt x="432" y="974"/>
                  </a:lnTo>
                  <a:lnTo>
                    <a:pt x="410" y="1058"/>
                  </a:lnTo>
                  <a:lnTo>
                    <a:pt x="389" y="1147"/>
                  </a:lnTo>
                  <a:lnTo>
                    <a:pt x="365" y="1239"/>
                  </a:lnTo>
                  <a:lnTo>
                    <a:pt x="360" y="1257"/>
                  </a:lnTo>
                  <a:lnTo>
                    <a:pt x="355" y="1277"/>
                  </a:lnTo>
                  <a:lnTo>
                    <a:pt x="348" y="1299"/>
                  </a:lnTo>
                  <a:lnTo>
                    <a:pt x="345" y="1318"/>
                  </a:lnTo>
                  <a:lnTo>
                    <a:pt x="342" y="1335"/>
                  </a:lnTo>
                  <a:lnTo>
                    <a:pt x="340" y="1345"/>
                  </a:lnTo>
                  <a:lnTo>
                    <a:pt x="343" y="1355"/>
                  </a:lnTo>
                  <a:lnTo>
                    <a:pt x="353" y="1361"/>
                  </a:lnTo>
                  <a:lnTo>
                    <a:pt x="369" y="1366"/>
                  </a:lnTo>
                  <a:lnTo>
                    <a:pt x="387" y="1368"/>
                  </a:lnTo>
                  <a:lnTo>
                    <a:pt x="407" y="1370"/>
                  </a:lnTo>
                  <a:lnTo>
                    <a:pt x="430" y="1370"/>
                  </a:lnTo>
                  <a:lnTo>
                    <a:pt x="452" y="1370"/>
                  </a:lnTo>
                  <a:lnTo>
                    <a:pt x="467" y="1370"/>
                  </a:lnTo>
                  <a:lnTo>
                    <a:pt x="481" y="1371"/>
                  </a:lnTo>
                  <a:lnTo>
                    <a:pt x="494" y="1375"/>
                  </a:lnTo>
                  <a:lnTo>
                    <a:pt x="504" y="1380"/>
                  </a:lnTo>
                  <a:lnTo>
                    <a:pt x="511" y="1388"/>
                  </a:lnTo>
                  <a:lnTo>
                    <a:pt x="512" y="1402"/>
                  </a:lnTo>
                  <a:lnTo>
                    <a:pt x="511" y="1420"/>
                  </a:lnTo>
                  <a:lnTo>
                    <a:pt x="506" y="1435"/>
                  </a:lnTo>
                  <a:lnTo>
                    <a:pt x="497" y="1444"/>
                  </a:lnTo>
                  <a:lnTo>
                    <a:pt x="489" y="1449"/>
                  </a:lnTo>
                  <a:lnTo>
                    <a:pt x="477" y="1452"/>
                  </a:lnTo>
                  <a:lnTo>
                    <a:pt x="467" y="1452"/>
                  </a:lnTo>
                  <a:lnTo>
                    <a:pt x="409" y="1450"/>
                  </a:lnTo>
                  <a:lnTo>
                    <a:pt x="348" y="1447"/>
                  </a:lnTo>
                  <a:lnTo>
                    <a:pt x="288" y="1444"/>
                  </a:lnTo>
                  <a:lnTo>
                    <a:pt x="230" y="1442"/>
                  </a:lnTo>
                  <a:lnTo>
                    <a:pt x="179" y="1444"/>
                  </a:lnTo>
                  <a:lnTo>
                    <a:pt x="128" y="1447"/>
                  </a:lnTo>
                  <a:lnTo>
                    <a:pt x="79" y="1450"/>
                  </a:lnTo>
                  <a:lnTo>
                    <a:pt x="31" y="1452"/>
                  </a:lnTo>
                  <a:lnTo>
                    <a:pt x="22" y="1450"/>
                  </a:lnTo>
                  <a:lnTo>
                    <a:pt x="12" y="1444"/>
                  </a:lnTo>
                  <a:lnTo>
                    <a:pt x="4" y="1435"/>
                  </a:lnTo>
                  <a:lnTo>
                    <a:pt x="0" y="1422"/>
                  </a:lnTo>
                  <a:lnTo>
                    <a:pt x="2" y="1403"/>
                  </a:lnTo>
                  <a:lnTo>
                    <a:pt x="7" y="1388"/>
                  </a:lnTo>
                  <a:lnTo>
                    <a:pt x="15" y="1380"/>
                  </a:lnTo>
                  <a:lnTo>
                    <a:pt x="24" y="1375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6" y="1370"/>
                  </a:lnTo>
                  <a:lnTo>
                    <a:pt x="121" y="1365"/>
                  </a:lnTo>
                  <a:lnTo>
                    <a:pt x="139" y="1358"/>
                  </a:lnTo>
                  <a:lnTo>
                    <a:pt x="151" y="1346"/>
                  </a:lnTo>
                  <a:lnTo>
                    <a:pt x="159" y="1331"/>
                  </a:lnTo>
                  <a:lnTo>
                    <a:pt x="166" y="1313"/>
                  </a:lnTo>
                  <a:lnTo>
                    <a:pt x="173" y="1289"/>
                  </a:lnTo>
                  <a:lnTo>
                    <a:pt x="173" y="1289"/>
                  </a:lnTo>
                  <a:lnTo>
                    <a:pt x="432" y="245"/>
                  </a:lnTo>
                  <a:lnTo>
                    <a:pt x="437" y="225"/>
                  </a:lnTo>
                  <a:lnTo>
                    <a:pt x="440" y="200"/>
                  </a:lnTo>
                  <a:lnTo>
                    <a:pt x="442" y="175"/>
                  </a:lnTo>
                  <a:lnTo>
                    <a:pt x="440" y="148"/>
                  </a:lnTo>
                  <a:lnTo>
                    <a:pt x="437" y="126"/>
                  </a:lnTo>
                  <a:lnTo>
                    <a:pt x="429" y="104"/>
                  </a:lnTo>
                  <a:lnTo>
                    <a:pt x="419" y="88"/>
                  </a:lnTo>
                  <a:lnTo>
                    <a:pt x="405" y="74"/>
                  </a:lnTo>
                  <a:lnTo>
                    <a:pt x="387" y="66"/>
                  </a:lnTo>
                  <a:lnTo>
                    <a:pt x="365" y="62"/>
                  </a:lnTo>
                  <a:lnTo>
                    <a:pt x="337" y="66"/>
                  </a:lnTo>
                  <a:lnTo>
                    <a:pt x="312" y="79"/>
                  </a:lnTo>
                  <a:lnTo>
                    <a:pt x="290" y="98"/>
                  </a:lnTo>
                  <a:lnTo>
                    <a:pt x="270" y="123"/>
                  </a:lnTo>
                  <a:lnTo>
                    <a:pt x="253" y="153"/>
                  </a:lnTo>
                  <a:lnTo>
                    <a:pt x="238" y="188"/>
                  </a:lnTo>
                  <a:lnTo>
                    <a:pt x="223" y="227"/>
                  </a:lnTo>
                  <a:lnTo>
                    <a:pt x="211" y="269"/>
                  </a:lnTo>
                  <a:lnTo>
                    <a:pt x="198" y="311"/>
                  </a:lnTo>
                  <a:lnTo>
                    <a:pt x="191" y="338"/>
                  </a:lnTo>
                  <a:lnTo>
                    <a:pt x="184" y="356"/>
                  </a:lnTo>
                  <a:lnTo>
                    <a:pt x="179" y="368"/>
                  </a:lnTo>
                  <a:lnTo>
                    <a:pt x="171" y="375"/>
                  </a:lnTo>
                  <a:lnTo>
                    <a:pt x="161" y="378"/>
                  </a:lnTo>
                  <a:lnTo>
                    <a:pt x="148" y="378"/>
                  </a:lnTo>
                  <a:lnTo>
                    <a:pt x="141" y="378"/>
                  </a:lnTo>
                  <a:lnTo>
                    <a:pt x="133" y="376"/>
                  </a:lnTo>
                  <a:lnTo>
                    <a:pt x="124" y="375"/>
                  </a:lnTo>
                  <a:lnTo>
                    <a:pt x="116" y="370"/>
                  </a:lnTo>
                  <a:lnTo>
                    <a:pt x="109" y="359"/>
                  </a:lnTo>
                  <a:lnTo>
                    <a:pt x="108" y="348"/>
                  </a:lnTo>
                  <a:lnTo>
                    <a:pt x="109" y="339"/>
                  </a:lnTo>
                  <a:lnTo>
                    <a:pt x="113" y="324"/>
                  </a:lnTo>
                  <a:lnTo>
                    <a:pt x="118" y="301"/>
                  </a:lnTo>
                  <a:lnTo>
                    <a:pt x="126" y="274"/>
                  </a:lnTo>
                  <a:lnTo>
                    <a:pt x="136" y="244"/>
                  </a:lnTo>
                  <a:lnTo>
                    <a:pt x="148" y="212"/>
                  </a:lnTo>
                  <a:lnTo>
                    <a:pt x="159" y="178"/>
                  </a:lnTo>
                  <a:lnTo>
                    <a:pt x="173" y="148"/>
                  </a:lnTo>
                  <a:lnTo>
                    <a:pt x="188" y="118"/>
                  </a:lnTo>
                  <a:lnTo>
                    <a:pt x="206" y="93"/>
                  </a:lnTo>
                  <a:lnTo>
                    <a:pt x="226" y="69"/>
                  </a:lnTo>
                  <a:lnTo>
                    <a:pt x="248" y="47"/>
                  </a:lnTo>
                  <a:lnTo>
                    <a:pt x="273" y="29"/>
                  </a:lnTo>
                  <a:lnTo>
                    <a:pt x="302" y="14"/>
                  </a:lnTo>
                  <a:lnTo>
                    <a:pt x="333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4279" y="1040"/>
              <a:ext cx="396" cy="529"/>
            </a:xfrm>
            <a:custGeom>
              <a:avLst/>
              <a:gdLst/>
              <a:ahLst/>
              <a:cxnLst>
                <a:cxn ang="0">
                  <a:pos x="427" y="1"/>
                </a:cxn>
                <a:cxn ang="0">
                  <a:pos x="534" y="20"/>
                </a:cxn>
                <a:cxn ang="0">
                  <a:pos x="627" y="57"/>
                </a:cxn>
                <a:cxn ang="0">
                  <a:pos x="703" y="109"/>
                </a:cxn>
                <a:cxn ang="0">
                  <a:pos x="758" y="179"/>
                </a:cxn>
                <a:cxn ang="0">
                  <a:pos x="788" y="267"/>
                </a:cxn>
                <a:cxn ang="0">
                  <a:pos x="788" y="364"/>
                </a:cxn>
                <a:cxn ang="0">
                  <a:pos x="758" y="448"/>
                </a:cxn>
                <a:cxn ang="0">
                  <a:pos x="706" y="520"/>
                </a:cxn>
                <a:cxn ang="0">
                  <a:pos x="636" y="586"/>
                </a:cxn>
                <a:cxn ang="0">
                  <a:pos x="555" y="646"/>
                </a:cxn>
                <a:cxn ang="0">
                  <a:pos x="453" y="716"/>
                </a:cxn>
                <a:cxn ang="0">
                  <a:pos x="324" y="809"/>
                </a:cxn>
                <a:cxn ang="0">
                  <a:pos x="194" y="906"/>
                </a:cxn>
                <a:cxn ang="0">
                  <a:pos x="522" y="906"/>
                </a:cxn>
                <a:cxn ang="0">
                  <a:pos x="569" y="904"/>
                </a:cxn>
                <a:cxn ang="0">
                  <a:pos x="624" y="903"/>
                </a:cxn>
                <a:cxn ang="0">
                  <a:pos x="666" y="899"/>
                </a:cxn>
                <a:cxn ang="0">
                  <a:pos x="686" y="884"/>
                </a:cxn>
                <a:cxn ang="0">
                  <a:pos x="704" y="842"/>
                </a:cxn>
                <a:cxn ang="0">
                  <a:pos x="716" y="792"/>
                </a:cxn>
                <a:cxn ang="0">
                  <a:pos x="721" y="753"/>
                </a:cxn>
                <a:cxn ang="0">
                  <a:pos x="791" y="753"/>
                </a:cxn>
                <a:cxn ang="0">
                  <a:pos x="0" y="1059"/>
                </a:cxn>
                <a:cxn ang="0">
                  <a:pos x="0" y="1007"/>
                </a:cxn>
                <a:cxn ang="0">
                  <a:pos x="2" y="998"/>
                </a:cxn>
                <a:cxn ang="0">
                  <a:pos x="7" y="993"/>
                </a:cxn>
                <a:cxn ang="0">
                  <a:pos x="17" y="987"/>
                </a:cxn>
                <a:cxn ang="0">
                  <a:pos x="450" y="616"/>
                </a:cxn>
                <a:cxn ang="0">
                  <a:pos x="527" y="535"/>
                </a:cxn>
                <a:cxn ang="0">
                  <a:pos x="584" y="453"/>
                </a:cxn>
                <a:cxn ang="0">
                  <a:pos x="616" y="364"/>
                </a:cxn>
                <a:cxn ang="0">
                  <a:pos x="616" y="270"/>
                </a:cxn>
                <a:cxn ang="0">
                  <a:pos x="587" y="191"/>
                </a:cxn>
                <a:cxn ang="0">
                  <a:pos x="537" y="131"/>
                </a:cxn>
                <a:cxn ang="0">
                  <a:pos x="467" y="89"/>
                </a:cxn>
                <a:cxn ang="0">
                  <a:pos x="381" y="69"/>
                </a:cxn>
                <a:cxn ang="0">
                  <a:pos x="284" y="70"/>
                </a:cxn>
                <a:cxn ang="0">
                  <a:pos x="191" y="100"/>
                </a:cxn>
                <a:cxn ang="0">
                  <a:pos x="119" y="154"/>
                </a:cxn>
                <a:cxn ang="0">
                  <a:pos x="117" y="193"/>
                </a:cxn>
                <a:cxn ang="0">
                  <a:pos x="157" y="215"/>
                </a:cxn>
                <a:cxn ang="0">
                  <a:pos x="181" y="253"/>
                </a:cxn>
                <a:cxn ang="0">
                  <a:pos x="181" y="305"/>
                </a:cxn>
                <a:cxn ang="0">
                  <a:pos x="160" y="346"/>
                </a:cxn>
                <a:cxn ang="0">
                  <a:pos x="127" y="369"/>
                </a:cxn>
                <a:cxn ang="0">
                  <a:pos x="92" y="376"/>
                </a:cxn>
                <a:cxn ang="0">
                  <a:pos x="67" y="372"/>
                </a:cxn>
                <a:cxn ang="0">
                  <a:pos x="37" y="359"/>
                </a:cxn>
                <a:cxn ang="0">
                  <a:pos x="12" y="329"/>
                </a:cxn>
                <a:cxn ang="0">
                  <a:pos x="0" y="278"/>
                </a:cxn>
                <a:cxn ang="0">
                  <a:pos x="18" y="189"/>
                </a:cxn>
                <a:cxn ang="0">
                  <a:pos x="70" y="112"/>
                </a:cxn>
                <a:cxn ang="0">
                  <a:pos x="149" y="52"/>
                </a:cxn>
                <a:cxn ang="0">
                  <a:pos x="251" y="13"/>
                </a:cxn>
                <a:cxn ang="0">
                  <a:pos x="371" y="0"/>
                </a:cxn>
              </a:cxnLst>
              <a:rect l="0" t="0" r="r" b="b"/>
              <a:pathLst>
                <a:path w="791" h="1059">
                  <a:moveTo>
                    <a:pt x="371" y="0"/>
                  </a:moveTo>
                  <a:lnTo>
                    <a:pt x="427" y="1"/>
                  </a:lnTo>
                  <a:lnTo>
                    <a:pt x="482" y="8"/>
                  </a:lnTo>
                  <a:lnTo>
                    <a:pt x="534" y="20"/>
                  </a:lnTo>
                  <a:lnTo>
                    <a:pt x="582" y="37"/>
                  </a:lnTo>
                  <a:lnTo>
                    <a:pt x="627" y="57"/>
                  </a:lnTo>
                  <a:lnTo>
                    <a:pt x="667" y="80"/>
                  </a:lnTo>
                  <a:lnTo>
                    <a:pt x="703" y="109"/>
                  </a:lnTo>
                  <a:lnTo>
                    <a:pt x="734" y="142"/>
                  </a:lnTo>
                  <a:lnTo>
                    <a:pt x="758" y="179"/>
                  </a:lnTo>
                  <a:lnTo>
                    <a:pt x="776" y="221"/>
                  </a:lnTo>
                  <a:lnTo>
                    <a:pt x="788" y="267"/>
                  </a:lnTo>
                  <a:lnTo>
                    <a:pt x="791" y="315"/>
                  </a:lnTo>
                  <a:lnTo>
                    <a:pt x="788" y="364"/>
                  </a:lnTo>
                  <a:lnTo>
                    <a:pt x="776" y="408"/>
                  </a:lnTo>
                  <a:lnTo>
                    <a:pt x="758" y="448"/>
                  </a:lnTo>
                  <a:lnTo>
                    <a:pt x="734" y="485"/>
                  </a:lnTo>
                  <a:lnTo>
                    <a:pt x="706" y="520"/>
                  </a:lnTo>
                  <a:lnTo>
                    <a:pt x="673" y="554"/>
                  </a:lnTo>
                  <a:lnTo>
                    <a:pt x="636" y="586"/>
                  </a:lnTo>
                  <a:lnTo>
                    <a:pt x="597" y="616"/>
                  </a:lnTo>
                  <a:lnTo>
                    <a:pt x="555" y="646"/>
                  </a:lnTo>
                  <a:lnTo>
                    <a:pt x="514" y="676"/>
                  </a:lnTo>
                  <a:lnTo>
                    <a:pt x="453" y="716"/>
                  </a:lnTo>
                  <a:lnTo>
                    <a:pt x="390" y="762"/>
                  </a:lnTo>
                  <a:lnTo>
                    <a:pt x="324" y="809"/>
                  </a:lnTo>
                  <a:lnTo>
                    <a:pt x="259" y="857"/>
                  </a:lnTo>
                  <a:lnTo>
                    <a:pt x="194" y="906"/>
                  </a:lnTo>
                  <a:lnTo>
                    <a:pt x="509" y="906"/>
                  </a:lnTo>
                  <a:lnTo>
                    <a:pt x="522" y="906"/>
                  </a:lnTo>
                  <a:lnTo>
                    <a:pt x="544" y="904"/>
                  </a:lnTo>
                  <a:lnTo>
                    <a:pt x="569" y="904"/>
                  </a:lnTo>
                  <a:lnTo>
                    <a:pt x="597" y="904"/>
                  </a:lnTo>
                  <a:lnTo>
                    <a:pt x="624" y="903"/>
                  </a:lnTo>
                  <a:lnTo>
                    <a:pt x="649" y="901"/>
                  </a:lnTo>
                  <a:lnTo>
                    <a:pt x="666" y="899"/>
                  </a:lnTo>
                  <a:lnTo>
                    <a:pt x="676" y="896"/>
                  </a:lnTo>
                  <a:lnTo>
                    <a:pt x="686" y="884"/>
                  </a:lnTo>
                  <a:lnTo>
                    <a:pt x="696" y="866"/>
                  </a:lnTo>
                  <a:lnTo>
                    <a:pt x="704" y="842"/>
                  </a:lnTo>
                  <a:lnTo>
                    <a:pt x="711" y="817"/>
                  </a:lnTo>
                  <a:lnTo>
                    <a:pt x="716" y="792"/>
                  </a:lnTo>
                  <a:lnTo>
                    <a:pt x="719" y="770"/>
                  </a:lnTo>
                  <a:lnTo>
                    <a:pt x="721" y="753"/>
                  </a:lnTo>
                  <a:lnTo>
                    <a:pt x="791" y="753"/>
                  </a:lnTo>
                  <a:lnTo>
                    <a:pt x="791" y="753"/>
                  </a:lnTo>
                  <a:lnTo>
                    <a:pt x="736" y="1059"/>
                  </a:lnTo>
                  <a:lnTo>
                    <a:pt x="0" y="1059"/>
                  </a:lnTo>
                  <a:lnTo>
                    <a:pt x="0" y="1012"/>
                  </a:lnTo>
                  <a:lnTo>
                    <a:pt x="0" y="1007"/>
                  </a:lnTo>
                  <a:lnTo>
                    <a:pt x="2" y="1002"/>
                  </a:lnTo>
                  <a:lnTo>
                    <a:pt x="2" y="998"/>
                  </a:lnTo>
                  <a:lnTo>
                    <a:pt x="3" y="997"/>
                  </a:lnTo>
                  <a:lnTo>
                    <a:pt x="7" y="993"/>
                  </a:lnTo>
                  <a:lnTo>
                    <a:pt x="10" y="990"/>
                  </a:lnTo>
                  <a:lnTo>
                    <a:pt x="17" y="987"/>
                  </a:lnTo>
                  <a:lnTo>
                    <a:pt x="406" y="656"/>
                  </a:lnTo>
                  <a:lnTo>
                    <a:pt x="450" y="616"/>
                  </a:lnTo>
                  <a:lnTo>
                    <a:pt x="492" y="575"/>
                  </a:lnTo>
                  <a:lnTo>
                    <a:pt x="527" y="535"/>
                  </a:lnTo>
                  <a:lnTo>
                    <a:pt x="559" y="495"/>
                  </a:lnTo>
                  <a:lnTo>
                    <a:pt x="584" y="453"/>
                  </a:lnTo>
                  <a:lnTo>
                    <a:pt x="604" y="409"/>
                  </a:lnTo>
                  <a:lnTo>
                    <a:pt x="616" y="364"/>
                  </a:lnTo>
                  <a:lnTo>
                    <a:pt x="619" y="315"/>
                  </a:lnTo>
                  <a:lnTo>
                    <a:pt x="616" y="270"/>
                  </a:lnTo>
                  <a:lnTo>
                    <a:pt x="606" y="228"/>
                  </a:lnTo>
                  <a:lnTo>
                    <a:pt x="587" y="191"/>
                  </a:lnTo>
                  <a:lnTo>
                    <a:pt x="565" y="159"/>
                  </a:lnTo>
                  <a:lnTo>
                    <a:pt x="537" y="131"/>
                  </a:lnTo>
                  <a:lnTo>
                    <a:pt x="504" y="107"/>
                  </a:lnTo>
                  <a:lnTo>
                    <a:pt x="467" y="89"/>
                  </a:lnTo>
                  <a:lnTo>
                    <a:pt x="425" y="77"/>
                  </a:lnTo>
                  <a:lnTo>
                    <a:pt x="381" y="69"/>
                  </a:lnTo>
                  <a:lnTo>
                    <a:pt x="336" y="65"/>
                  </a:lnTo>
                  <a:lnTo>
                    <a:pt x="284" y="70"/>
                  </a:lnTo>
                  <a:lnTo>
                    <a:pt x="236" y="82"/>
                  </a:lnTo>
                  <a:lnTo>
                    <a:pt x="191" y="100"/>
                  </a:lnTo>
                  <a:lnTo>
                    <a:pt x="152" y="124"/>
                  </a:lnTo>
                  <a:lnTo>
                    <a:pt x="119" y="154"/>
                  </a:lnTo>
                  <a:lnTo>
                    <a:pt x="92" y="188"/>
                  </a:lnTo>
                  <a:lnTo>
                    <a:pt x="117" y="193"/>
                  </a:lnTo>
                  <a:lnTo>
                    <a:pt x="139" y="201"/>
                  </a:lnTo>
                  <a:lnTo>
                    <a:pt x="157" y="215"/>
                  </a:lnTo>
                  <a:lnTo>
                    <a:pt x="171" y="231"/>
                  </a:lnTo>
                  <a:lnTo>
                    <a:pt x="181" y="253"/>
                  </a:lnTo>
                  <a:lnTo>
                    <a:pt x="184" y="278"/>
                  </a:lnTo>
                  <a:lnTo>
                    <a:pt x="181" y="305"/>
                  </a:lnTo>
                  <a:lnTo>
                    <a:pt x="172" y="327"/>
                  </a:lnTo>
                  <a:lnTo>
                    <a:pt x="160" y="346"/>
                  </a:lnTo>
                  <a:lnTo>
                    <a:pt x="145" y="359"/>
                  </a:lnTo>
                  <a:lnTo>
                    <a:pt x="127" y="369"/>
                  </a:lnTo>
                  <a:lnTo>
                    <a:pt x="110" y="374"/>
                  </a:lnTo>
                  <a:lnTo>
                    <a:pt x="92" y="376"/>
                  </a:lnTo>
                  <a:lnTo>
                    <a:pt x="80" y="376"/>
                  </a:lnTo>
                  <a:lnTo>
                    <a:pt x="67" y="372"/>
                  </a:lnTo>
                  <a:lnTo>
                    <a:pt x="52" y="367"/>
                  </a:lnTo>
                  <a:lnTo>
                    <a:pt x="37" y="359"/>
                  </a:lnTo>
                  <a:lnTo>
                    <a:pt x="23" y="346"/>
                  </a:lnTo>
                  <a:lnTo>
                    <a:pt x="12" y="329"/>
                  </a:lnTo>
                  <a:lnTo>
                    <a:pt x="3" y="307"/>
                  </a:lnTo>
                  <a:lnTo>
                    <a:pt x="0" y="278"/>
                  </a:lnTo>
                  <a:lnTo>
                    <a:pt x="5" y="233"/>
                  </a:lnTo>
                  <a:lnTo>
                    <a:pt x="18" y="189"/>
                  </a:lnTo>
                  <a:lnTo>
                    <a:pt x="40" y="149"/>
                  </a:lnTo>
                  <a:lnTo>
                    <a:pt x="70" y="112"/>
                  </a:lnTo>
                  <a:lnTo>
                    <a:pt x="105" y="80"/>
                  </a:lnTo>
                  <a:lnTo>
                    <a:pt x="149" y="52"/>
                  </a:lnTo>
                  <a:lnTo>
                    <a:pt x="197" y="30"/>
                  </a:lnTo>
                  <a:lnTo>
                    <a:pt x="251" y="13"/>
                  </a:lnTo>
                  <a:lnTo>
                    <a:pt x="309" y="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3601" y="1859"/>
              <a:ext cx="787" cy="827"/>
            </a:xfrm>
            <a:custGeom>
              <a:avLst/>
              <a:gdLst/>
              <a:ahLst/>
              <a:cxnLst>
                <a:cxn ang="0">
                  <a:pos x="1303" y="12"/>
                </a:cxn>
                <a:cxn ang="0">
                  <a:pos x="1388" y="64"/>
                </a:cxn>
                <a:cxn ang="0">
                  <a:pos x="1437" y="139"/>
                </a:cxn>
                <a:cxn ang="0">
                  <a:pos x="1450" y="225"/>
                </a:cxn>
                <a:cxn ang="0">
                  <a:pos x="1437" y="307"/>
                </a:cxn>
                <a:cxn ang="0">
                  <a:pos x="1395" y="357"/>
                </a:cxn>
                <a:cxn ang="0">
                  <a:pos x="1315" y="408"/>
                </a:cxn>
                <a:cxn ang="0">
                  <a:pos x="1246" y="431"/>
                </a:cxn>
                <a:cxn ang="0">
                  <a:pos x="1219" y="431"/>
                </a:cxn>
                <a:cxn ang="0">
                  <a:pos x="1209" y="423"/>
                </a:cxn>
                <a:cxn ang="0">
                  <a:pos x="1208" y="406"/>
                </a:cxn>
                <a:cxn ang="0">
                  <a:pos x="1213" y="347"/>
                </a:cxn>
                <a:cxn ang="0">
                  <a:pos x="1184" y="235"/>
                </a:cxn>
                <a:cxn ang="0">
                  <a:pos x="1107" y="163"/>
                </a:cxn>
                <a:cxn ang="0">
                  <a:pos x="1007" y="149"/>
                </a:cxn>
                <a:cxn ang="0">
                  <a:pos x="933" y="173"/>
                </a:cxn>
                <a:cxn ang="0">
                  <a:pos x="826" y="290"/>
                </a:cxn>
                <a:cxn ang="0">
                  <a:pos x="717" y="483"/>
                </a:cxn>
                <a:cxn ang="0">
                  <a:pos x="637" y="696"/>
                </a:cxn>
                <a:cxn ang="0">
                  <a:pos x="577" y="894"/>
                </a:cxn>
                <a:cxn ang="0">
                  <a:pos x="535" y="1050"/>
                </a:cxn>
                <a:cxn ang="0">
                  <a:pos x="456" y="1243"/>
                </a:cxn>
                <a:cxn ang="0">
                  <a:pos x="369" y="1384"/>
                </a:cxn>
                <a:cxn ang="0">
                  <a:pos x="538" y="1383"/>
                </a:cxn>
                <a:cxn ang="0">
                  <a:pos x="778" y="1426"/>
                </a:cxn>
                <a:cxn ang="0">
                  <a:pos x="927" y="1462"/>
                </a:cxn>
                <a:cxn ang="0">
                  <a:pos x="1072" y="1488"/>
                </a:cxn>
                <a:cxn ang="0">
                  <a:pos x="1223" y="1502"/>
                </a:cxn>
                <a:cxn ang="0">
                  <a:pos x="1278" y="1495"/>
                </a:cxn>
                <a:cxn ang="0">
                  <a:pos x="1321" y="1441"/>
                </a:cxn>
                <a:cxn ang="0">
                  <a:pos x="1368" y="1353"/>
                </a:cxn>
                <a:cxn ang="0">
                  <a:pos x="1454" y="1297"/>
                </a:cxn>
                <a:cxn ang="0">
                  <a:pos x="1532" y="1270"/>
                </a:cxn>
                <a:cxn ang="0">
                  <a:pos x="1559" y="1269"/>
                </a:cxn>
                <a:cxn ang="0">
                  <a:pos x="1571" y="1277"/>
                </a:cxn>
                <a:cxn ang="0">
                  <a:pos x="1572" y="1292"/>
                </a:cxn>
                <a:cxn ang="0">
                  <a:pos x="1552" y="1346"/>
                </a:cxn>
                <a:cxn ang="0">
                  <a:pos x="1482" y="1443"/>
                </a:cxn>
                <a:cxn ang="0">
                  <a:pos x="1358" y="1547"/>
                </a:cxn>
                <a:cxn ang="0">
                  <a:pos x="1216" y="1621"/>
                </a:cxn>
                <a:cxn ang="0">
                  <a:pos x="1034" y="1655"/>
                </a:cxn>
                <a:cxn ang="0">
                  <a:pos x="801" y="1628"/>
                </a:cxn>
                <a:cxn ang="0">
                  <a:pos x="580" y="1576"/>
                </a:cxn>
                <a:cxn ang="0">
                  <a:pos x="418" y="1542"/>
                </a:cxn>
                <a:cxn ang="0">
                  <a:pos x="286" y="1529"/>
                </a:cxn>
                <a:cxn ang="0">
                  <a:pos x="165" y="1598"/>
                </a:cxn>
                <a:cxn ang="0">
                  <a:pos x="73" y="1646"/>
                </a:cxn>
                <a:cxn ang="0">
                  <a:pos x="25" y="1655"/>
                </a:cxn>
                <a:cxn ang="0">
                  <a:pos x="15" y="1655"/>
                </a:cxn>
                <a:cxn ang="0">
                  <a:pos x="3" y="1648"/>
                </a:cxn>
                <a:cxn ang="0">
                  <a:pos x="3" y="1626"/>
                </a:cxn>
                <a:cxn ang="0">
                  <a:pos x="46" y="1572"/>
                </a:cxn>
                <a:cxn ang="0">
                  <a:pos x="97" y="1525"/>
                </a:cxn>
                <a:cxn ang="0">
                  <a:pos x="125" y="1497"/>
                </a:cxn>
                <a:cxn ang="0">
                  <a:pos x="182" y="1420"/>
                </a:cxn>
                <a:cxn ang="0">
                  <a:pos x="254" y="1289"/>
                </a:cxn>
                <a:cxn ang="0">
                  <a:pos x="319" y="1106"/>
                </a:cxn>
                <a:cxn ang="0">
                  <a:pos x="378" y="884"/>
                </a:cxn>
                <a:cxn ang="0">
                  <a:pos x="461" y="644"/>
                </a:cxn>
                <a:cxn ang="0">
                  <a:pos x="580" y="409"/>
                </a:cxn>
                <a:cxn ang="0">
                  <a:pos x="736" y="218"/>
                </a:cxn>
                <a:cxn ang="0">
                  <a:pos x="927" y="82"/>
                </a:cxn>
                <a:cxn ang="0">
                  <a:pos x="1147" y="7"/>
                </a:cxn>
              </a:cxnLst>
              <a:rect l="0" t="0" r="r" b="b"/>
              <a:pathLst>
                <a:path w="1572" h="1655">
                  <a:moveTo>
                    <a:pt x="1223" y="0"/>
                  </a:moveTo>
                  <a:lnTo>
                    <a:pt x="1266" y="3"/>
                  </a:lnTo>
                  <a:lnTo>
                    <a:pt x="1303" y="12"/>
                  </a:lnTo>
                  <a:lnTo>
                    <a:pt x="1336" y="25"/>
                  </a:lnTo>
                  <a:lnTo>
                    <a:pt x="1365" y="42"/>
                  </a:lnTo>
                  <a:lnTo>
                    <a:pt x="1388" y="64"/>
                  </a:lnTo>
                  <a:lnTo>
                    <a:pt x="1408" y="87"/>
                  </a:lnTo>
                  <a:lnTo>
                    <a:pt x="1425" y="112"/>
                  </a:lnTo>
                  <a:lnTo>
                    <a:pt x="1437" y="139"/>
                  </a:lnTo>
                  <a:lnTo>
                    <a:pt x="1445" y="168"/>
                  </a:lnTo>
                  <a:lnTo>
                    <a:pt x="1449" y="196"/>
                  </a:lnTo>
                  <a:lnTo>
                    <a:pt x="1450" y="225"/>
                  </a:lnTo>
                  <a:lnTo>
                    <a:pt x="1449" y="258"/>
                  </a:lnTo>
                  <a:lnTo>
                    <a:pt x="1445" y="285"/>
                  </a:lnTo>
                  <a:lnTo>
                    <a:pt x="1437" y="307"/>
                  </a:lnTo>
                  <a:lnTo>
                    <a:pt x="1425" y="325"/>
                  </a:lnTo>
                  <a:lnTo>
                    <a:pt x="1412" y="342"/>
                  </a:lnTo>
                  <a:lnTo>
                    <a:pt x="1395" y="357"/>
                  </a:lnTo>
                  <a:lnTo>
                    <a:pt x="1375" y="372"/>
                  </a:lnTo>
                  <a:lnTo>
                    <a:pt x="1345" y="393"/>
                  </a:lnTo>
                  <a:lnTo>
                    <a:pt x="1315" y="408"/>
                  </a:lnTo>
                  <a:lnTo>
                    <a:pt x="1288" y="419"/>
                  </a:lnTo>
                  <a:lnTo>
                    <a:pt x="1265" y="428"/>
                  </a:lnTo>
                  <a:lnTo>
                    <a:pt x="1246" y="431"/>
                  </a:lnTo>
                  <a:lnTo>
                    <a:pt x="1233" y="433"/>
                  </a:lnTo>
                  <a:lnTo>
                    <a:pt x="1224" y="433"/>
                  </a:lnTo>
                  <a:lnTo>
                    <a:pt x="1219" y="431"/>
                  </a:lnTo>
                  <a:lnTo>
                    <a:pt x="1214" y="429"/>
                  </a:lnTo>
                  <a:lnTo>
                    <a:pt x="1211" y="428"/>
                  </a:lnTo>
                  <a:lnTo>
                    <a:pt x="1209" y="423"/>
                  </a:lnTo>
                  <a:lnTo>
                    <a:pt x="1208" y="419"/>
                  </a:lnTo>
                  <a:lnTo>
                    <a:pt x="1208" y="413"/>
                  </a:lnTo>
                  <a:lnTo>
                    <a:pt x="1208" y="406"/>
                  </a:lnTo>
                  <a:lnTo>
                    <a:pt x="1209" y="391"/>
                  </a:lnTo>
                  <a:lnTo>
                    <a:pt x="1211" y="371"/>
                  </a:lnTo>
                  <a:lnTo>
                    <a:pt x="1213" y="347"/>
                  </a:lnTo>
                  <a:lnTo>
                    <a:pt x="1209" y="305"/>
                  </a:lnTo>
                  <a:lnTo>
                    <a:pt x="1199" y="268"/>
                  </a:lnTo>
                  <a:lnTo>
                    <a:pt x="1184" y="235"/>
                  </a:lnTo>
                  <a:lnTo>
                    <a:pt x="1162" y="205"/>
                  </a:lnTo>
                  <a:lnTo>
                    <a:pt x="1137" y="181"/>
                  </a:lnTo>
                  <a:lnTo>
                    <a:pt x="1107" y="163"/>
                  </a:lnTo>
                  <a:lnTo>
                    <a:pt x="1072" y="153"/>
                  </a:lnTo>
                  <a:lnTo>
                    <a:pt x="1034" y="148"/>
                  </a:lnTo>
                  <a:lnTo>
                    <a:pt x="1007" y="149"/>
                  </a:lnTo>
                  <a:lnTo>
                    <a:pt x="980" y="154"/>
                  </a:lnTo>
                  <a:lnTo>
                    <a:pt x="955" y="161"/>
                  </a:lnTo>
                  <a:lnTo>
                    <a:pt x="933" y="173"/>
                  </a:lnTo>
                  <a:lnTo>
                    <a:pt x="913" y="189"/>
                  </a:lnTo>
                  <a:lnTo>
                    <a:pt x="868" y="236"/>
                  </a:lnTo>
                  <a:lnTo>
                    <a:pt x="826" y="290"/>
                  </a:lnTo>
                  <a:lnTo>
                    <a:pt x="786" y="351"/>
                  </a:lnTo>
                  <a:lnTo>
                    <a:pt x="751" y="414"/>
                  </a:lnTo>
                  <a:lnTo>
                    <a:pt x="717" y="483"/>
                  </a:lnTo>
                  <a:lnTo>
                    <a:pt x="687" y="554"/>
                  </a:lnTo>
                  <a:lnTo>
                    <a:pt x="660" y="624"/>
                  </a:lnTo>
                  <a:lnTo>
                    <a:pt x="637" y="696"/>
                  </a:lnTo>
                  <a:lnTo>
                    <a:pt x="614" y="765"/>
                  </a:lnTo>
                  <a:lnTo>
                    <a:pt x="595" y="832"/>
                  </a:lnTo>
                  <a:lnTo>
                    <a:pt x="577" y="894"/>
                  </a:lnTo>
                  <a:lnTo>
                    <a:pt x="562" y="953"/>
                  </a:lnTo>
                  <a:lnTo>
                    <a:pt x="550" y="998"/>
                  </a:lnTo>
                  <a:lnTo>
                    <a:pt x="535" y="1050"/>
                  </a:lnTo>
                  <a:lnTo>
                    <a:pt x="515" y="1111"/>
                  </a:lnTo>
                  <a:lnTo>
                    <a:pt x="488" y="1175"/>
                  </a:lnTo>
                  <a:lnTo>
                    <a:pt x="456" y="1243"/>
                  </a:lnTo>
                  <a:lnTo>
                    <a:pt x="418" y="1314"/>
                  </a:lnTo>
                  <a:lnTo>
                    <a:pt x="369" y="1384"/>
                  </a:lnTo>
                  <a:lnTo>
                    <a:pt x="369" y="1384"/>
                  </a:lnTo>
                  <a:lnTo>
                    <a:pt x="415" y="1381"/>
                  </a:lnTo>
                  <a:lnTo>
                    <a:pt x="456" y="1379"/>
                  </a:lnTo>
                  <a:lnTo>
                    <a:pt x="538" y="1383"/>
                  </a:lnTo>
                  <a:lnTo>
                    <a:pt x="619" y="1393"/>
                  </a:lnTo>
                  <a:lnTo>
                    <a:pt x="699" y="1408"/>
                  </a:lnTo>
                  <a:lnTo>
                    <a:pt x="778" y="1426"/>
                  </a:lnTo>
                  <a:lnTo>
                    <a:pt x="856" y="1447"/>
                  </a:lnTo>
                  <a:lnTo>
                    <a:pt x="888" y="1453"/>
                  </a:lnTo>
                  <a:lnTo>
                    <a:pt x="927" y="1462"/>
                  </a:lnTo>
                  <a:lnTo>
                    <a:pt x="972" y="1470"/>
                  </a:lnTo>
                  <a:lnTo>
                    <a:pt x="1020" y="1480"/>
                  </a:lnTo>
                  <a:lnTo>
                    <a:pt x="1072" y="1488"/>
                  </a:lnTo>
                  <a:lnTo>
                    <a:pt x="1124" y="1495"/>
                  </a:lnTo>
                  <a:lnTo>
                    <a:pt x="1174" y="1500"/>
                  </a:lnTo>
                  <a:lnTo>
                    <a:pt x="1223" y="1502"/>
                  </a:lnTo>
                  <a:lnTo>
                    <a:pt x="1243" y="1502"/>
                  </a:lnTo>
                  <a:lnTo>
                    <a:pt x="1261" y="1500"/>
                  </a:lnTo>
                  <a:lnTo>
                    <a:pt x="1278" y="1495"/>
                  </a:lnTo>
                  <a:lnTo>
                    <a:pt x="1293" y="1483"/>
                  </a:lnTo>
                  <a:lnTo>
                    <a:pt x="1308" y="1467"/>
                  </a:lnTo>
                  <a:lnTo>
                    <a:pt x="1321" y="1441"/>
                  </a:lnTo>
                  <a:lnTo>
                    <a:pt x="1333" y="1406"/>
                  </a:lnTo>
                  <a:lnTo>
                    <a:pt x="1348" y="1378"/>
                  </a:lnTo>
                  <a:lnTo>
                    <a:pt x="1368" y="1353"/>
                  </a:lnTo>
                  <a:lnTo>
                    <a:pt x="1395" y="1331"/>
                  </a:lnTo>
                  <a:lnTo>
                    <a:pt x="1423" y="1312"/>
                  </a:lnTo>
                  <a:lnTo>
                    <a:pt x="1454" y="1297"/>
                  </a:lnTo>
                  <a:lnTo>
                    <a:pt x="1482" y="1284"/>
                  </a:lnTo>
                  <a:lnTo>
                    <a:pt x="1509" y="1275"/>
                  </a:lnTo>
                  <a:lnTo>
                    <a:pt x="1532" y="1270"/>
                  </a:lnTo>
                  <a:lnTo>
                    <a:pt x="1547" y="1269"/>
                  </a:lnTo>
                  <a:lnTo>
                    <a:pt x="1554" y="1269"/>
                  </a:lnTo>
                  <a:lnTo>
                    <a:pt x="1559" y="1269"/>
                  </a:lnTo>
                  <a:lnTo>
                    <a:pt x="1564" y="1272"/>
                  </a:lnTo>
                  <a:lnTo>
                    <a:pt x="1567" y="1274"/>
                  </a:lnTo>
                  <a:lnTo>
                    <a:pt x="1571" y="1277"/>
                  </a:lnTo>
                  <a:lnTo>
                    <a:pt x="1572" y="1282"/>
                  </a:lnTo>
                  <a:lnTo>
                    <a:pt x="1572" y="1289"/>
                  </a:lnTo>
                  <a:lnTo>
                    <a:pt x="1572" y="1292"/>
                  </a:lnTo>
                  <a:lnTo>
                    <a:pt x="1569" y="1304"/>
                  </a:lnTo>
                  <a:lnTo>
                    <a:pt x="1562" y="1322"/>
                  </a:lnTo>
                  <a:lnTo>
                    <a:pt x="1552" y="1346"/>
                  </a:lnTo>
                  <a:lnTo>
                    <a:pt x="1536" y="1374"/>
                  </a:lnTo>
                  <a:lnTo>
                    <a:pt x="1514" y="1408"/>
                  </a:lnTo>
                  <a:lnTo>
                    <a:pt x="1482" y="1443"/>
                  </a:lnTo>
                  <a:lnTo>
                    <a:pt x="1444" y="1482"/>
                  </a:lnTo>
                  <a:lnTo>
                    <a:pt x="1395" y="1522"/>
                  </a:lnTo>
                  <a:lnTo>
                    <a:pt x="1358" y="1547"/>
                  </a:lnTo>
                  <a:lnTo>
                    <a:pt x="1316" y="1572"/>
                  </a:lnTo>
                  <a:lnTo>
                    <a:pt x="1270" y="1598"/>
                  </a:lnTo>
                  <a:lnTo>
                    <a:pt x="1216" y="1621"/>
                  </a:lnTo>
                  <a:lnTo>
                    <a:pt x="1159" y="1638"/>
                  </a:lnTo>
                  <a:lnTo>
                    <a:pt x="1099" y="1650"/>
                  </a:lnTo>
                  <a:lnTo>
                    <a:pt x="1034" y="1655"/>
                  </a:lnTo>
                  <a:lnTo>
                    <a:pt x="955" y="1651"/>
                  </a:lnTo>
                  <a:lnTo>
                    <a:pt x="878" y="1643"/>
                  </a:lnTo>
                  <a:lnTo>
                    <a:pt x="801" y="1628"/>
                  </a:lnTo>
                  <a:lnTo>
                    <a:pt x="726" y="1611"/>
                  </a:lnTo>
                  <a:lnTo>
                    <a:pt x="649" y="1594"/>
                  </a:lnTo>
                  <a:lnTo>
                    <a:pt x="580" y="1576"/>
                  </a:lnTo>
                  <a:lnTo>
                    <a:pt x="520" y="1562"/>
                  </a:lnTo>
                  <a:lnTo>
                    <a:pt x="466" y="1551"/>
                  </a:lnTo>
                  <a:lnTo>
                    <a:pt x="418" y="1542"/>
                  </a:lnTo>
                  <a:lnTo>
                    <a:pt x="371" y="1535"/>
                  </a:lnTo>
                  <a:lnTo>
                    <a:pt x="328" y="1530"/>
                  </a:lnTo>
                  <a:lnTo>
                    <a:pt x="286" y="1529"/>
                  </a:lnTo>
                  <a:lnTo>
                    <a:pt x="242" y="1527"/>
                  </a:lnTo>
                  <a:lnTo>
                    <a:pt x="202" y="1567"/>
                  </a:lnTo>
                  <a:lnTo>
                    <a:pt x="165" y="1598"/>
                  </a:lnTo>
                  <a:lnTo>
                    <a:pt x="130" y="1619"/>
                  </a:lnTo>
                  <a:lnTo>
                    <a:pt x="100" y="1635"/>
                  </a:lnTo>
                  <a:lnTo>
                    <a:pt x="73" y="1646"/>
                  </a:lnTo>
                  <a:lnTo>
                    <a:pt x="51" y="1651"/>
                  </a:lnTo>
                  <a:lnTo>
                    <a:pt x="35" y="1655"/>
                  </a:lnTo>
                  <a:lnTo>
                    <a:pt x="25" y="1655"/>
                  </a:lnTo>
                  <a:lnTo>
                    <a:pt x="21" y="1655"/>
                  </a:lnTo>
                  <a:lnTo>
                    <a:pt x="18" y="1655"/>
                  </a:lnTo>
                  <a:lnTo>
                    <a:pt x="15" y="1655"/>
                  </a:lnTo>
                  <a:lnTo>
                    <a:pt x="10" y="1653"/>
                  </a:lnTo>
                  <a:lnTo>
                    <a:pt x="6" y="1651"/>
                  </a:lnTo>
                  <a:lnTo>
                    <a:pt x="3" y="1648"/>
                  </a:lnTo>
                  <a:lnTo>
                    <a:pt x="0" y="1645"/>
                  </a:lnTo>
                  <a:lnTo>
                    <a:pt x="0" y="1640"/>
                  </a:lnTo>
                  <a:lnTo>
                    <a:pt x="3" y="1626"/>
                  </a:lnTo>
                  <a:lnTo>
                    <a:pt x="13" y="1609"/>
                  </a:lnTo>
                  <a:lnTo>
                    <a:pt x="30" y="1591"/>
                  </a:lnTo>
                  <a:lnTo>
                    <a:pt x="46" y="1572"/>
                  </a:lnTo>
                  <a:lnTo>
                    <a:pt x="65" y="1554"/>
                  </a:lnTo>
                  <a:lnTo>
                    <a:pt x="83" y="1539"/>
                  </a:lnTo>
                  <a:lnTo>
                    <a:pt x="97" y="1525"/>
                  </a:lnTo>
                  <a:lnTo>
                    <a:pt x="105" y="1517"/>
                  </a:lnTo>
                  <a:lnTo>
                    <a:pt x="113" y="1510"/>
                  </a:lnTo>
                  <a:lnTo>
                    <a:pt x="125" y="1497"/>
                  </a:lnTo>
                  <a:lnTo>
                    <a:pt x="140" y="1477"/>
                  </a:lnTo>
                  <a:lnTo>
                    <a:pt x="160" y="1452"/>
                  </a:lnTo>
                  <a:lnTo>
                    <a:pt x="182" y="1420"/>
                  </a:lnTo>
                  <a:lnTo>
                    <a:pt x="205" y="1381"/>
                  </a:lnTo>
                  <a:lnTo>
                    <a:pt x="229" y="1337"/>
                  </a:lnTo>
                  <a:lnTo>
                    <a:pt x="254" y="1289"/>
                  </a:lnTo>
                  <a:lnTo>
                    <a:pt x="277" y="1233"/>
                  </a:lnTo>
                  <a:lnTo>
                    <a:pt x="299" y="1171"/>
                  </a:lnTo>
                  <a:lnTo>
                    <a:pt x="319" y="1106"/>
                  </a:lnTo>
                  <a:lnTo>
                    <a:pt x="336" y="1035"/>
                  </a:lnTo>
                  <a:lnTo>
                    <a:pt x="356" y="961"/>
                  </a:lnTo>
                  <a:lnTo>
                    <a:pt x="378" y="884"/>
                  </a:lnTo>
                  <a:lnTo>
                    <a:pt x="401" y="804"/>
                  </a:lnTo>
                  <a:lnTo>
                    <a:pt x="430" y="725"/>
                  </a:lnTo>
                  <a:lnTo>
                    <a:pt x="461" y="644"/>
                  </a:lnTo>
                  <a:lnTo>
                    <a:pt x="496" y="564"/>
                  </a:lnTo>
                  <a:lnTo>
                    <a:pt x="535" y="487"/>
                  </a:lnTo>
                  <a:lnTo>
                    <a:pt x="580" y="409"/>
                  </a:lnTo>
                  <a:lnTo>
                    <a:pt x="629" y="337"/>
                  </a:lnTo>
                  <a:lnTo>
                    <a:pt x="684" y="270"/>
                  </a:lnTo>
                  <a:lnTo>
                    <a:pt x="736" y="218"/>
                  </a:lnTo>
                  <a:lnTo>
                    <a:pt x="794" y="168"/>
                  </a:lnTo>
                  <a:lnTo>
                    <a:pt x="858" y="122"/>
                  </a:lnTo>
                  <a:lnTo>
                    <a:pt x="927" y="82"/>
                  </a:lnTo>
                  <a:lnTo>
                    <a:pt x="998" y="48"/>
                  </a:lnTo>
                  <a:lnTo>
                    <a:pt x="1072" y="23"/>
                  </a:lnTo>
                  <a:lnTo>
                    <a:pt x="1147" y="7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4566" y="2531"/>
              <a:ext cx="147" cy="354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65" y="4"/>
                </a:cxn>
                <a:cxn ang="0">
                  <a:pos x="196" y="15"/>
                </a:cxn>
                <a:cxn ang="0">
                  <a:pos x="222" y="34"/>
                </a:cxn>
                <a:cxn ang="0">
                  <a:pos x="244" y="57"/>
                </a:cxn>
                <a:cxn ang="0">
                  <a:pos x="262" y="87"/>
                </a:cxn>
                <a:cxn ang="0">
                  <a:pos x="276" y="121"/>
                </a:cxn>
                <a:cxn ang="0">
                  <a:pos x="286" y="161"/>
                </a:cxn>
                <a:cxn ang="0">
                  <a:pos x="293" y="203"/>
                </a:cxn>
                <a:cxn ang="0">
                  <a:pos x="294" y="250"/>
                </a:cxn>
                <a:cxn ang="0">
                  <a:pos x="291" y="312"/>
                </a:cxn>
                <a:cxn ang="0">
                  <a:pos x="281" y="369"/>
                </a:cxn>
                <a:cxn ang="0">
                  <a:pos x="268" y="425"/>
                </a:cxn>
                <a:cxn ang="0">
                  <a:pos x="249" y="475"/>
                </a:cxn>
                <a:cxn ang="0">
                  <a:pos x="227" y="520"/>
                </a:cxn>
                <a:cxn ang="0">
                  <a:pos x="204" y="562"/>
                </a:cxn>
                <a:cxn ang="0">
                  <a:pos x="179" y="599"/>
                </a:cxn>
                <a:cxn ang="0">
                  <a:pos x="155" y="631"/>
                </a:cxn>
                <a:cxn ang="0">
                  <a:pos x="130" y="658"/>
                </a:cxn>
                <a:cxn ang="0">
                  <a:pos x="109" y="680"/>
                </a:cxn>
                <a:cxn ang="0">
                  <a:pos x="90" y="695"/>
                </a:cxn>
                <a:cxn ang="0">
                  <a:pos x="75" y="705"/>
                </a:cxn>
                <a:cxn ang="0">
                  <a:pos x="67" y="708"/>
                </a:cxn>
                <a:cxn ang="0">
                  <a:pos x="52" y="703"/>
                </a:cxn>
                <a:cxn ang="0">
                  <a:pos x="40" y="692"/>
                </a:cxn>
                <a:cxn ang="0">
                  <a:pos x="35" y="677"/>
                </a:cxn>
                <a:cxn ang="0">
                  <a:pos x="37" y="665"/>
                </a:cxn>
                <a:cxn ang="0">
                  <a:pos x="42" y="656"/>
                </a:cxn>
                <a:cxn ang="0">
                  <a:pos x="52" y="646"/>
                </a:cxn>
                <a:cxn ang="0">
                  <a:pos x="104" y="591"/>
                </a:cxn>
                <a:cxn ang="0">
                  <a:pos x="145" y="537"/>
                </a:cxn>
                <a:cxn ang="0">
                  <a:pos x="175" y="484"/>
                </a:cxn>
                <a:cxn ang="0">
                  <a:pos x="199" y="430"/>
                </a:cxn>
                <a:cxn ang="0">
                  <a:pos x="214" y="378"/>
                </a:cxn>
                <a:cxn ang="0">
                  <a:pos x="222" y="327"/>
                </a:cxn>
                <a:cxn ang="0">
                  <a:pos x="227" y="277"/>
                </a:cxn>
                <a:cxn ang="0">
                  <a:pos x="229" y="230"/>
                </a:cxn>
                <a:cxn ang="0">
                  <a:pos x="229" y="230"/>
                </a:cxn>
                <a:cxn ang="0">
                  <a:pos x="226" y="232"/>
                </a:cxn>
                <a:cxn ang="0">
                  <a:pos x="216" y="238"/>
                </a:cxn>
                <a:cxn ang="0">
                  <a:pos x="202" y="247"/>
                </a:cxn>
                <a:cxn ang="0">
                  <a:pos x="184" y="255"/>
                </a:cxn>
                <a:cxn ang="0">
                  <a:pos x="162" y="262"/>
                </a:cxn>
                <a:cxn ang="0">
                  <a:pos x="137" y="265"/>
                </a:cxn>
                <a:cxn ang="0">
                  <a:pos x="104" y="262"/>
                </a:cxn>
                <a:cxn ang="0">
                  <a:pos x="73" y="252"/>
                </a:cxn>
                <a:cxn ang="0">
                  <a:pos x="48" y="235"/>
                </a:cxn>
                <a:cxn ang="0">
                  <a:pos x="28" y="215"/>
                </a:cxn>
                <a:cxn ang="0">
                  <a:pos x="13" y="190"/>
                </a:cxn>
                <a:cxn ang="0">
                  <a:pos x="3" y="163"/>
                </a:cxn>
                <a:cxn ang="0">
                  <a:pos x="0" y="133"/>
                </a:cxn>
                <a:cxn ang="0">
                  <a:pos x="3" y="103"/>
                </a:cxn>
                <a:cxn ang="0">
                  <a:pos x="13" y="76"/>
                </a:cxn>
                <a:cxn ang="0">
                  <a:pos x="28" y="51"/>
                </a:cxn>
                <a:cxn ang="0">
                  <a:pos x="48" y="30"/>
                </a:cxn>
                <a:cxn ang="0">
                  <a:pos x="72" y="14"/>
                </a:cxn>
                <a:cxn ang="0">
                  <a:pos x="100" y="4"/>
                </a:cxn>
                <a:cxn ang="0">
                  <a:pos x="132" y="0"/>
                </a:cxn>
              </a:cxnLst>
              <a:rect l="0" t="0" r="r" b="b"/>
              <a:pathLst>
                <a:path w="294" h="708">
                  <a:moveTo>
                    <a:pt x="132" y="0"/>
                  </a:moveTo>
                  <a:lnTo>
                    <a:pt x="165" y="4"/>
                  </a:lnTo>
                  <a:lnTo>
                    <a:pt x="196" y="15"/>
                  </a:lnTo>
                  <a:lnTo>
                    <a:pt x="222" y="34"/>
                  </a:lnTo>
                  <a:lnTo>
                    <a:pt x="244" y="57"/>
                  </a:lnTo>
                  <a:lnTo>
                    <a:pt x="262" y="87"/>
                  </a:lnTo>
                  <a:lnTo>
                    <a:pt x="276" y="121"/>
                  </a:lnTo>
                  <a:lnTo>
                    <a:pt x="286" y="161"/>
                  </a:lnTo>
                  <a:lnTo>
                    <a:pt x="293" y="203"/>
                  </a:lnTo>
                  <a:lnTo>
                    <a:pt x="294" y="250"/>
                  </a:lnTo>
                  <a:lnTo>
                    <a:pt x="291" y="312"/>
                  </a:lnTo>
                  <a:lnTo>
                    <a:pt x="281" y="369"/>
                  </a:lnTo>
                  <a:lnTo>
                    <a:pt x="268" y="425"/>
                  </a:lnTo>
                  <a:lnTo>
                    <a:pt x="249" y="475"/>
                  </a:lnTo>
                  <a:lnTo>
                    <a:pt x="227" y="520"/>
                  </a:lnTo>
                  <a:lnTo>
                    <a:pt x="204" y="562"/>
                  </a:lnTo>
                  <a:lnTo>
                    <a:pt x="179" y="599"/>
                  </a:lnTo>
                  <a:lnTo>
                    <a:pt x="155" y="631"/>
                  </a:lnTo>
                  <a:lnTo>
                    <a:pt x="130" y="658"/>
                  </a:lnTo>
                  <a:lnTo>
                    <a:pt x="109" y="680"/>
                  </a:lnTo>
                  <a:lnTo>
                    <a:pt x="90" y="695"/>
                  </a:lnTo>
                  <a:lnTo>
                    <a:pt x="75" y="705"/>
                  </a:lnTo>
                  <a:lnTo>
                    <a:pt x="67" y="708"/>
                  </a:lnTo>
                  <a:lnTo>
                    <a:pt x="52" y="703"/>
                  </a:lnTo>
                  <a:lnTo>
                    <a:pt x="40" y="692"/>
                  </a:lnTo>
                  <a:lnTo>
                    <a:pt x="35" y="677"/>
                  </a:lnTo>
                  <a:lnTo>
                    <a:pt x="37" y="665"/>
                  </a:lnTo>
                  <a:lnTo>
                    <a:pt x="42" y="656"/>
                  </a:lnTo>
                  <a:lnTo>
                    <a:pt x="52" y="646"/>
                  </a:lnTo>
                  <a:lnTo>
                    <a:pt x="104" y="591"/>
                  </a:lnTo>
                  <a:lnTo>
                    <a:pt x="145" y="537"/>
                  </a:lnTo>
                  <a:lnTo>
                    <a:pt x="175" y="484"/>
                  </a:lnTo>
                  <a:lnTo>
                    <a:pt x="199" y="430"/>
                  </a:lnTo>
                  <a:lnTo>
                    <a:pt x="214" y="378"/>
                  </a:lnTo>
                  <a:lnTo>
                    <a:pt x="222" y="327"/>
                  </a:lnTo>
                  <a:lnTo>
                    <a:pt x="227" y="277"/>
                  </a:lnTo>
                  <a:lnTo>
                    <a:pt x="229" y="230"/>
                  </a:lnTo>
                  <a:lnTo>
                    <a:pt x="229" y="230"/>
                  </a:lnTo>
                  <a:lnTo>
                    <a:pt x="226" y="232"/>
                  </a:lnTo>
                  <a:lnTo>
                    <a:pt x="216" y="238"/>
                  </a:lnTo>
                  <a:lnTo>
                    <a:pt x="202" y="247"/>
                  </a:lnTo>
                  <a:lnTo>
                    <a:pt x="184" y="255"/>
                  </a:lnTo>
                  <a:lnTo>
                    <a:pt x="162" y="262"/>
                  </a:lnTo>
                  <a:lnTo>
                    <a:pt x="137" y="265"/>
                  </a:lnTo>
                  <a:lnTo>
                    <a:pt x="104" y="262"/>
                  </a:lnTo>
                  <a:lnTo>
                    <a:pt x="73" y="252"/>
                  </a:lnTo>
                  <a:lnTo>
                    <a:pt x="48" y="235"/>
                  </a:lnTo>
                  <a:lnTo>
                    <a:pt x="28" y="215"/>
                  </a:lnTo>
                  <a:lnTo>
                    <a:pt x="13" y="190"/>
                  </a:lnTo>
                  <a:lnTo>
                    <a:pt x="3" y="163"/>
                  </a:lnTo>
                  <a:lnTo>
                    <a:pt x="0" y="133"/>
                  </a:lnTo>
                  <a:lnTo>
                    <a:pt x="3" y="103"/>
                  </a:lnTo>
                  <a:lnTo>
                    <a:pt x="13" y="76"/>
                  </a:lnTo>
                  <a:lnTo>
                    <a:pt x="28" y="51"/>
                  </a:lnTo>
                  <a:lnTo>
                    <a:pt x="48" y="30"/>
                  </a:lnTo>
                  <a:lnTo>
                    <a:pt x="72" y="14"/>
                  </a:lnTo>
                  <a:lnTo>
                    <a:pt x="100" y="4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 noEditPoints="1"/>
            </p:cNvSpPr>
            <p:nvPr/>
          </p:nvSpPr>
          <p:spPr bwMode="auto">
            <a:xfrm>
              <a:off x="4829" y="1905"/>
              <a:ext cx="502" cy="993"/>
            </a:xfrm>
            <a:custGeom>
              <a:avLst/>
              <a:gdLst/>
              <a:ahLst/>
              <a:cxnLst>
                <a:cxn ang="0">
                  <a:pos x="762" y="522"/>
                </a:cxn>
                <a:cxn ang="0">
                  <a:pos x="862" y="581"/>
                </a:cxn>
                <a:cxn ang="0">
                  <a:pos x="915" y="682"/>
                </a:cxn>
                <a:cxn ang="0">
                  <a:pos x="915" y="767"/>
                </a:cxn>
                <a:cxn ang="0">
                  <a:pos x="701" y="1625"/>
                </a:cxn>
                <a:cxn ang="0">
                  <a:pos x="631" y="1777"/>
                </a:cxn>
                <a:cxn ang="0">
                  <a:pos x="529" y="1883"/>
                </a:cxn>
                <a:cxn ang="0">
                  <a:pos x="410" y="1949"/>
                </a:cxn>
                <a:cxn ang="0">
                  <a:pos x="295" y="1981"/>
                </a:cxn>
                <a:cxn ang="0">
                  <a:pos x="179" y="1982"/>
                </a:cxn>
                <a:cxn ang="0">
                  <a:pos x="64" y="1945"/>
                </a:cxn>
                <a:cxn ang="0">
                  <a:pos x="5" y="1870"/>
                </a:cxn>
                <a:cxn ang="0">
                  <a:pos x="19" y="1772"/>
                </a:cxn>
                <a:cxn ang="0">
                  <a:pos x="97" y="1710"/>
                </a:cxn>
                <a:cxn ang="0">
                  <a:pos x="174" y="1715"/>
                </a:cxn>
                <a:cxn ang="0">
                  <a:pos x="214" y="1766"/>
                </a:cxn>
                <a:cxn ang="0">
                  <a:pos x="213" y="1829"/>
                </a:cxn>
                <a:cxn ang="0">
                  <a:pos x="169" y="1888"/>
                </a:cxn>
                <a:cxn ang="0">
                  <a:pos x="194" y="1917"/>
                </a:cxn>
                <a:cxn ang="0">
                  <a:pos x="311" y="1900"/>
                </a:cxn>
                <a:cxn ang="0">
                  <a:pos x="425" y="1814"/>
                </a:cxn>
                <a:cxn ang="0">
                  <a:pos x="502" y="1680"/>
                </a:cxn>
                <a:cxn ang="0">
                  <a:pos x="741" y="754"/>
                </a:cxn>
                <a:cxn ang="0">
                  <a:pos x="745" y="702"/>
                </a:cxn>
                <a:cxn ang="0">
                  <a:pos x="738" y="621"/>
                </a:cxn>
                <a:cxn ang="0">
                  <a:pos x="695" y="574"/>
                </a:cxn>
                <a:cxn ang="0">
                  <a:pos x="582" y="589"/>
                </a:cxn>
                <a:cxn ang="0">
                  <a:pos x="467" y="676"/>
                </a:cxn>
                <a:cxn ang="0">
                  <a:pos x="382" y="801"/>
                </a:cxn>
                <a:cxn ang="0">
                  <a:pos x="345" y="875"/>
                </a:cxn>
                <a:cxn ang="0">
                  <a:pos x="315" y="886"/>
                </a:cxn>
                <a:cxn ang="0">
                  <a:pos x="291" y="881"/>
                </a:cxn>
                <a:cxn ang="0">
                  <a:pos x="275" y="854"/>
                </a:cxn>
                <a:cxn ang="0">
                  <a:pos x="295" y="802"/>
                </a:cxn>
                <a:cxn ang="0">
                  <a:pos x="352" y="707"/>
                </a:cxn>
                <a:cxn ang="0">
                  <a:pos x="445" y="603"/>
                </a:cxn>
                <a:cxn ang="0">
                  <a:pos x="572" y="527"/>
                </a:cxn>
                <a:cxn ang="0">
                  <a:pos x="914" y="0"/>
                </a:cxn>
                <a:cxn ang="0">
                  <a:pos x="982" y="29"/>
                </a:cxn>
                <a:cxn ang="0">
                  <a:pos x="1006" y="87"/>
                </a:cxn>
                <a:cxn ang="0">
                  <a:pos x="986" y="149"/>
                </a:cxn>
                <a:cxn ang="0">
                  <a:pos x="909" y="210"/>
                </a:cxn>
                <a:cxn ang="0">
                  <a:pos x="832" y="203"/>
                </a:cxn>
                <a:cxn ang="0">
                  <a:pos x="793" y="158"/>
                </a:cxn>
                <a:cxn ang="0">
                  <a:pos x="792" y="92"/>
                </a:cxn>
                <a:cxn ang="0">
                  <a:pos x="852" y="19"/>
                </a:cxn>
              </a:cxnLst>
              <a:rect l="0" t="0" r="r" b="b"/>
              <a:pathLst>
                <a:path w="1006" h="1986">
                  <a:moveTo>
                    <a:pt x="674" y="509"/>
                  </a:moveTo>
                  <a:lnTo>
                    <a:pt x="720" y="512"/>
                  </a:lnTo>
                  <a:lnTo>
                    <a:pt x="762" y="522"/>
                  </a:lnTo>
                  <a:lnTo>
                    <a:pt x="800" y="536"/>
                  </a:lnTo>
                  <a:lnTo>
                    <a:pt x="833" y="556"/>
                  </a:lnTo>
                  <a:lnTo>
                    <a:pt x="862" y="581"/>
                  </a:lnTo>
                  <a:lnTo>
                    <a:pt x="887" y="611"/>
                  </a:lnTo>
                  <a:lnTo>
                    <a:pt x="904" y="645"/>
                  </a:lnTo>
                  <a:lnTo>
                    <a:pt x="915" y="682"/>
                  </a:lnTo>
                  <a:lnTo>
                    <a:pt x="919" y="723"/>
                  </a:lnTo>
                  <a:lnTo>
                    <a:pt x="919" y="747"/>
                  </a:lnTo>
                  <a:lnTo>
                    <a:pt x="915" y="767"/>
                  </a:lnTo>
                  <a:lnTo>
                    <a:pt x="912" y="786"/>
                  </a:lnTo>
                  <a:lnTo>
                    <a:pt x="909" y="804"/>
                  </a:lnTo>
                  <a:lnTo>
                    <a:pt x="701" y="1625"/>
                  </a:lnTo>
                  <a:lnTo>
                    <a:pt x="683" y="1682"/>
                  </a:lnTo>
                  <a:lnTo>
                    <a:pt x="659" y="1732"/>
                  </a:lnTo>
                  <a:lnTo>
                    <a:pt x="631" y="1777"/>
                  </a:lnTo>
                  <a:lnTo>
                    <a:pt x="599" y="1818"/>
                  </a:lnTo>
                  <a:lnTo>
                    <a:pt x="566" y="1853"/>
                  </a:lnTo>
                  <a:lnTo>
                    <a:pt x="529" y="1883"/>
                  </a:lnTo>
                  <a:lnTo>
                    <a:pt x="489" y="1910"/>
                  </a:lnTo>
                  <a:lnTo>
                    <a:pt x="450" y="1932"/>
                  </a:lnTo>
                  <a:lnTo>
                    <a:pt x="410" y="1949"/>
                  </a:lnTo>
                  <a:lnTo>
                    <a:pt x="370" y="1962"/>
                  </a:lnTo>
                  <a:lnTo>
                    <a:pt x="331" y="1972"/>
                  </a:lnTo>
                  <a:lnTo>
                    <a:pt x="295" y="1981"/>
                  </a:lnTo>
                  <a:lnTo>
                    <a:pt x="260" y="1984"/>
                  </a:lnTo>
                  <a:lnTo>
                    <a:pt x="229" y="1986"/>
                  </a:lnTo>
                  <a:lnTo>
                    <a:pt x="179" y="1982"/>
                  </a:lnTo>
                  <a:lnTo>
                    <a:pt x="136" y="1976"/>
                  </a:lnTo>
                  <a:lnTo>
                    <a:pt x="96" y="1962"/>
                  </a:lnTo>
                  <a:lnTo>
                    <a:pt x="64" y="1945"/>
                  </a:lnTo>
                  <a:lnTo>
                    <a:pt x="37" y="1925"/>
                  </a:lnTo>
                  <a:lnTo>
                    <a:pt x="17" y="1900"/>
                  </a:lnTo>
                  <a:lnTo>
                    <a:pt x="5" y="1870"/>
                  </a:lnTo>
                  <a:lnTo>
                    <a:pt x="0" y="1838"/>
                  </a:lnTo>
                  <a:lnTo>
                    <a:pt x="5" y="1803"/>
                  </a:lnTo>
                  <a:lnTo>
                    <a:pt x="19" y="1772"/>
                  </a:lnTo>
                  <a:lnTo>
                    <a:pt x="40" y="1746"/>
                  </a:lnTo>
                  <a:lnTo>
                    <a:pt x="67" y="1724"/>
                  </a:lnTo>
                  <a:lnTo>
                    <a:pt x="97" y="1710"/>
                  </a:lnTo>
                  <a:lnTo>
                    <a:pt x="132" y="1705"/>
                  </a:lnTo>
                  <a:lnTo>
                    <a:pt x="154" y="1709"/>
                  </a:lnTo>
                  <a:lnTo>
                    <a:pt x="174" y="1715"/>
                  </a:lnTo>
                  <a:lnTo>
                    <a:pt x="193" y="1727"/>
                  </a:lnTo>
                  <a:lnTo>
                    <a:pt x="206" y="1744"/>
                  </a:lnTo>
                  <a:lnTo>
                    <a:pt x="214" y="1766"/>
                  </a:lnTo>
                  <a:lnTo>
                    <a:pt x="218" y="1793"/>
                  </a:lnTo>
                  <a:lnTo>
                    <a:pt x="218" y="1809"/>
                  </a:lnTo>
                  <a:lnTo>
                    <a:pt x="213" y="1829"/>
                  </a:lnTo>
                  <a:lnTo>
                    <a:pt x="203" y="1850"/>
                  </a:lnTo>
                  <a:lnTo>
                    <a:pt x="189" y="1870"/>
                  </a:lnTo>
                  <a:lnTo>
                    <a:pt x="169" y="1888"/>
                  </a:lnTo>
                  <a:lnTo>
                    <a:pt x="142" y="1903"/>
                  </a:lnTo>
                  <a:lnTo>
                    <a:pt x="168" y="1912"/>
                  </a:lnTo>
                  <a:lnTo>
                    <a:pt x="194" y="1917"/>
                  </a:lnTo>
                  <a:lnTo>
                    <a:pt x="223" y="1918"/>
                  </a:lnTo>
                  <a:lnTo>
                    <a:pt x="268" y="1915"/>
                  </a:lnTo>
                  <a:lnTo>
                    <a:pt x="311" y="1900"/>
                  </a:lnTo>
                  <a:lnTo>
                    <a:pt x="353" y="1880"/>
                  </a:lnTo>
                  <a:lnTo>
                    <a:pt x="392" y="1850"/>
                  </a:lnTo>
                  <a:lnTo>
                    <a:pt x="425" y="1814"/>
                  </a:lnTo>
                  <a:lnTo>
                    <a:pt x="457" y="1774"/>
                  </a:lnTo>
                  <a:lnTo>
                    <a:pt x="482" y="1729"/>
                  </a:lnTo>
                  <a:lnTo>
                    <a:pt x="502" y="1680"/>
                  </a:lnTo>
                  <a:lnTo>
                    <a:pt x="517" y="1628"/>
                  </a:lnTo>
                  <a:lnTo>
                    <a:pt x="517" y="1628"/>
                  </a:lnTo>
                  <a:lnTo>
                    <a:pt x="741" y="754"/>
                  </a:lnTo>
                  <a:lnTo>
                    <a:pt x="741" y="740"/>
                  </a:lnTo>
                  <a:lnTo>
                    <a:pt x="743" y="722"/>
                  </a:lnTo>
                  <a:lnTo>
                    <a:pt x="745" y="702"/>
                  </a:lnTo>
                  <a:lnTo>
                    <a:pt x="746" y="682"/>
                  </a:lnTo>
                  <a:lnTo>
                    <a:pt x="745" y="650"/>
                  </a:lnTo>
                  <a:lnTo>
                    <a:pt x="738" y="621"/>
                  </a:lnTo>
                  <a:lnTo>
                    <a:pt x="730" y="599"/>
                  </a:lnTo>
                  <a:lnTo>
                    <a:pt x="715" y="583"/>
                  </a:lnTo>
                  <a:lnTo>
                    <a:pt x="695" y="574"/>
                  </a:lnTo>
                  <a:lnTo>
                    <a:pt x="669" y="571"/>
                  </a:lnTo>
                  <a:lnTo>
                    <a:pt x="626" y="576"/>
                  </a:lnTo>
                  <a:lnTo>
                    <a:pt x="582" y="589"/>
                  </a:lnTo>
                  <a:lnTo>
                    <a:pt x="541" y="613"/>
                  </a:lnTo>
                  <a:lnTo>
                    <a:pt x="504" y="641"/>
                  </a:lnTo>
                  <a:lnTo>
                    <a:pt x="467" y="676"/>
                  </a:lnTo>
                  <a:lnTo>
                    <a:pt x="435" y="715"/>
                  </a:lnTo>
                  <a:lnTo>
                    <a:pt x="407" y="757"/>
                  </a:lnTo>
                  <a:lnTo>
                    <a:pt x="382" y="801"/>
                  </a:lnTo>
                  <a:lnTo>
                    <a:pt x="360" y="844"/>
                  </a:lnTo>
                  <a:lnTo>
                    <a:pt x="352" y="863"/>
                  </a:lnTo>
                  <a:lnTo>
                    <a:pt x="345" y="875"/>
                  </a:lnTo>
                  <a:lnTo>
                    <a:pt x="338" y="881"/>
                  </a:lnTo>
                  <a:lnTo>
                    <a:pt x="328" y="885"/>
                  </a:lnTo>
                  <a:lnTo>
                    <a:pt x="315" y="886"/>
                  </a:lnTo>
                  <a:lnTo>
                    <a:pt x="308" y="886"/>
                  </a:lnTo>
                  <a:lnTo>
                    <a:pt x="300" y="885"/>
                  </a:lnTo>
                  <a:lnTo>
                    <a:pt x="291" y="881"/>
                  </a:lnTo>
                  <a:lnTo>
                    <a:pt x="283" y="876"/>
                  </a:lnTo>
                  <a:lnTo>
                    <a:pt x="276" y="868"/>
                  </a:lnTo>
                  <a:lnTo>
                    <a:pt x="275" y="854"/>
                  </a:lnTo>
                  <a:lnTo>
                    <a:pt x="276" y="844"/>
                  </a:lnTo>
                  <a:lnTo>
                    <a:pt x="283" y="826"/>
                  </a:lnTo>
                  <a:lnTo>
                    <a:pt x="295" y="802"/>
                  </a:lnTo>
                  <a:lnTo>
                    <a:pt x="310" y="774"/>
                  </a:lnTo>
                  <a:lnTo>
                    <a:pt x="328" y="740"/>
                  </a:lnTo>
                  <a:lnTo>
                    <a:pt x="352" y="707"/>
                  </a:lnTo>
                  <a:lnTo>
                    <a:pt x="380" y="671"/>
                  </a:lnTo>
                  <a:lnTo>
                    <a:pt x="410" y="636"/>
                  </a:lnTo>
                  <a:lnTo>
                    <a:pt x="445" y="603"/>
                  </a:lnTo>
                  <a:lnTo>
                    <a:pt x="485" y="572"/>
                  </a:lnTo>
                  <a:lnTo>
                    <a:pt x="527" y="547"/>
                  </a:lnTo>
                  <a:lnTo>
                    <a:pt x="572" y="527"/>
                  </a:lnTo>
                  <a:lnTo>
                    <a:pt x="623" y="514"/>
                  </a:lnTo>
                  <a:lnTo>
                    <a:pt x="674" y="509"/>
                  </a:lnTo>
                  <a:close/>
                  <a:moveTo>
                    <a:pt x="914" y="0"/>
                  </a:moveTo>
                  <a:lnTo>
                    <a:pt x="942" y="3"/>
                  </a:lnTo>
                  <a:lnTo>
                    <a:pt x="964" y="14"/>
                  </a:lnTo>
                  <a:lnTo>
                    <a:pt x="982" y="29"/>
                  </a:lnTo>
                  <a:lnTo>
                    <a:pt x="994" y="45"/>
                  </a:lnTo>
                  <a:lnTo>
                    <a:pt x="1002" y="66"/>
                  </a:lnTo>
                  <a:lnTo>
                    <a:pt x="1006" y="87"/>
                  </a:lnTo>
                  <a:lnTo>
                    <a:pt x="1006" y="87"/>
                  </a:lnTo>
                  <a:lnTo>
                    <a:pt x="999" y="119"/>
                  </a:lnTo>
                  <a:lnTo>
                    <a:pt x="986" y="149"/>
                  </a:lnTo>
                  <a:lnTo>
                    <a:pt x="964" y="175"/>
                  </a:lnTo>
                  <a:lnTo>
                    <a:pt x="939" y="196"/>
                  </a:lnTo>
                  <a:lnTo>
                    <a:pt x="909" y="210"/>
                  </a:lnTo>
                  <a:lnTo>
                    <a:pt x="879" y="213"/>
                  </a:lnTo>
                  <a:lnTo>
                    <a:pt x="852" y="212"/>
                  </a:lnTo>
                  <a:lnTo>
                    <a:pt x="832" y="203"/>
                  </a:lnTo>
                  <a:lnTo>
                    <a:pt x="815" y="191"/>
                  </a:lnTo>
                  <a:lnTo>
                    <a:pt x="802" y="175"/>
                  </a:lnTo>
                  <a:lnTo>
                    <a:pt x="793" y="158"/>
                  </a:lnTo>
                  <a:lnTo>
                    <a:pt x="788" y="139"/>
                  </a:lnTo>
                  <a:lnTo>
                    <a:pt x="787" y="123"/>
                  </a:lnTo>
                  <a:lnTo>
                    <a:pt x="792" y="92"/>
                  </a:lnTo>
                  <a:lnTo>
                    <a:pt x="805" y="64"/>
                  </a:lnTo>
                  <a:lnTo>
                    <a:pt x="825" y="39"/>
                  </a:lnTo>
                  <a:lnTo>
                    <a:pt x="852" y="19"/>
                  </a:lnTo>
                  <a:lnTo>
                    <a:pt x="882" y="3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6" name="Group 14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5486400" y="5867400"/>
            <a:ext cx="663055" cy="495300"/>
            <a:chOff x="2859" y="3932"/>
            <a:chExt cx="2664" cy="1990"/>
          </a:xfrm>
        </p:grpSpPr>
        <p:sp>
          <p:nvSpPr>
            <p:cNvPr id="3088" name="Freeform 16"/>
            <p:cNvSpPr>
              <a:spLocks noEditPoints="1"/>
            </p:cNvSpPr>
            <p:nvPr/>
          </p:nvSpPr>
          <p:spPr bwMode="auto">
            <a:xfrm>
              <a:off x="2859" y="4096"/>
              <a:ext cx="847" cy="1453"/>
            </a:xfrm>
            <a:custGeom>
              <a:avLst/>
              <a:gdLst/>
              <a:ahLst/>
              <a:cxnLst>
                <a:cxn ang="0">
                  <a:pos x="721" y="2215"/>
                </a:cxn>
                <a:cxn ang="0">
                  <a:pos x="958" y="2156"/>
                </a:cxn>
                <a:cxn ang="0">
                  <a:pos x="1154" y="2035"/>
                </a:cxn>
                <a:cxn ang="0">
                  <a:pos x="1306" y="1869"/>
                </a:cxn>
                <a:cxn ang="0">
                  <a:pos x="1412" y="1675"/>
                </a:cxn>
                <a:cxn ang="0">
                  <a:pos x="1470" y="1466"/>
                </a:cxn>
                <a:cxn ang="0">
                  <a:pos x="1477" y="1260"/>
                </a:cxn>
                <a:cxn ang="0">
                  <a:pos x="1425" y="1089"/>
                </a:cxn>
                <a:cxn ang="0">
                  <a:pos x="1320" y="970"/>
                </a:cxn>
                <a:cxn ang="0">
                  <a:pos x="1171" y="899"/>
                </a:cxn>
                <a:cxn ang="0">
                  <a:pos x="1055" y="881"/>
                </a:cxn>
                <a:cxn ang="0">
                  <a:pos x="886" y="892"/>
                </a:cxn>
                <a:cxn ang="0">
                  <a:pos x="664" y="975"/>
                </a:cxn>
                <a:cxn ang="0">
                  <a:pos x="483" y="1112"/>
                </a:cxn>
                <a:cxn ang="0">
                  <a:pos x="348" y="1289"/>
                </a:cxn>
                <a:cxn ang="0">
                  <a:pos x="257" y="1488"/>
                </a:cxn>
                <a:cxn ang="0">
                  <a:pos x="215" y="1698"/>
                </a:cxn>
                <a:cxn ang="0">
                  <a:pos x="225" y="1891"/>
                </a:cxn>
                <a:cxn ang="0">
                  <a:pos x="287" y="2037"/>
                </a:cxn>
                <a:cxn ang="0">
                  <a:pos x="388" y="2134"/>
                </a:cxn>
                <a:cxn ang="0">
                  <a:pos x="510" y="2193"/>
                </a:cxn>
                <a:cxn ang="0">
                  <a:pos x="639" y="2215"/>
                </a:cxn>
                <a:cxn ang="0">
                  <a:pos x="1243" y="3"/>
                </a:cxn>
                <a:cxn ang="0">
                  <a:pos x="1261" y="23"/>
                </a:cxn>
                <a:cxn ang="0">
                  <a:pos x="1261" y="36"/>
                </a:cxn>
                <a:cxn ang="0">
                  <a:pos x="1254" y="70"/>
                </a:cxn>
                <a:cxn ang="0">
                  <a:pos x="1075" y="810"/>
                </a:cxn>
                <a:cxn ang="0">
                  <a:pos x="1298" y="855"/>
                </a:cxn>
                <a:cxn ang="0">
                  <a:pos x="1467" y="943"/>
                </a:cxn>
                <a:cxn ang="0">
                  <a:pos x="1587" y="1062"/>
                </a:cxn>
                <a:cxn ang="0">
                  <a:pos x="1661" y="1201"/>
                </a:cxn>
                <a:cxn ang="0">
                  <a:pos x="1693" y="1347"/>
                </a:cxn>
                <a:cxn ang="0">
                  <a:pos x="1671" y="1569"/>
                </a:cxn>
                <a:cxn ang="0">
                  <a:pos x="1554" y="1815"/>
                </a:cxn>
                <a:cxn ang="0">
                  <a:pos x="1358" y="2029"/>
                </a:cxn>
                <a:cxn ang="0">
                  <a:pos x="1104" y="2190"/>
                </a:cxn>
                <a:cxn ang="0">
                  <a:pos x="808" y="2277"/>
                </a:cxn>
                <a:cxn ang="0">
                  <a:pos x="578" y="2786"/>
                </a:cxn>
                <a:cxn ang="0">
                  <a:pos x="560" y="2856"/>
                </a:cxn>
                <a:cxn ang="0">
                  <a:pos x="548" y="2896"/>
                </a:cxn>
                <a:cxn ang="0">
                  <a:pos x="512" y="2906"/>
                </a:cxn>
                <a:cxn ang="0">
                  <a:pos x="485" y="2900"/>
                </a:cxn>
                <a:cxn ang="0">
                  <a:pos x="478" y="2863"/>
                </a:cxn>
                <a:cxn ang="0">
                  <a:pos x="496" y="2782"/>
                </a:cxn>
                <a:cxn ang="0">
                  <a:pos x="533" y="2641"/>
                </a:cxn>
                <a:cxn ang="0">
                  <a:pos x="594" y="2386"/>
                </a:cxn>
                <a:cxn ang="0">
                  <a:pos x="461" y="2262"/>
                </a:cxn>
                <a:cxn ang="0">
                  <a:pos x="266" y="2180"/>
                </a:cxn>
                <a:cxn ang="0">
                  <a:pos x="120" y="2050"/>
                </a:cxn>
                <a:cxn ang="0">
                  <a:pos x="30" y="1888"/>
                </a:cxn>
                <a:cxn ang="0">
                  <a:pos x="0" y="1700"/>
                </a:cxn>
                <a:cxn ang="0">
                  <a:pos x="53" y="1440"/>
                </a:cxn>
                <a:cxn ang="0">
                  <a:pos x="200" y="1201"/>
                </a:cxn>
                <a:cxn ang="0">
                  <a:pos x="420" y="1005"/>
                </a:cxn>
                <a:cxn ang="0">
                  <a:pos x="689" y="867"/>
                </a:cxn>
                <a:cxn ang="0">
                  <a:pos x="988" y="810"/>
                </a:cxn>
                <a:cxn ang="0">
                  <a:pos x="1189" y="23"/>
                </a:cxn>
                <a:cxn ang="0">
                  <a:pos x="1213" y="1"/>
                </a:cxn>
              </a:cxnLst>
              <a:rect l="0" t="0" r="r" b="b"/>
              <a:pathLst>
                <a:path w="1695" h="2906">
                  <a:moveTo>
                    <a:pt x="1055" y="881"/>
                  </a:moveTo>
                  <a:lnTo>
                    <a:pt x="1055" y="881"/>
                  </a:lnTo>
                  <a:lnTo>
                    <a:pt x="721" y="2215"/>
                  </a:lnTo>
                  <a:lnTo>
                    <a:pt x="804" y="2203"/>
                  </a:lnTo>
                  <a:lnTo>
                    <a:pt x="883" y="2183"/>
                  </a:lnTo>
                  <a:lnTo>
                    <a:pt x="958" y="2156"/>
                  </a:lnTo>
                  <a:lnTo>
                    <a:pt x="1027" y="2123"/>
                  </a:lnTo>
                  <a:lnTo>
                    <a:pt x="1094" y="2082"/>
                  </a:lnTo>
                  <a:lnTo>
                    <a:pt x="1154" y="2035"/>
                  </a:lnTo>
                  <a:lnTo>
                    <a:pt x="1209" y="1985"/>
                  </a:lnTo>
                  <a:lnTo>
                    <a:pt x="1259" y="1930"/>
                  </a:lnTo>
                  <a:lnTo>
                    <a:pt x="1306" y="1869"/>
                  </a:lnTo>
                  <a:lnTo>
                    <a:pt x="1346" y="1807"/>
                  </a:lnTo>
                  <a:lnTo>
                    <a:pt x="1382" y="1742"/>
                  </a:lnTo>
                  <a:lnTo>
                    <a:pt x="1412" y="1675"/>
                  </a:lnTo>
                  <a:lnTo>
                    <a:pt x="1437" y="1606"/>
                  </a:lnTo>
                  <a:lnTo>
                    <a:pt x="1455" y="1535"/>
                  </a:lnTo>
                  <a:lnTo>
                    <a:pt x="1470" y="1466"/>
                  </a:lnTo>
                  <a:lnTo>
                    <a:pt x="1479" y="1398"/>
                  </a:lnTo>
                  <a:lnTo>
                    <a:pt x="1482" y="1329"/>
                  </a:lnTo>
                  <a:lnTo>
                    <a:pt x="1477" y="1260"/>
                  </a:lnTo>
                  <a:lnTo>
                    <a:pt x="1467" y="1198"/>
                  </a:lnTo>
                  <a:lnTo>
                    <a:pt x="1449" y="1141"/>
                  </a:lnTo>
                  <a:lnTo>
                    <a:pt x="1425" y="1089"/>
                  </a:lnTo>
                  <a:lnTo>
                    <a:pt x="1395" y="1043"/>
                  </a:lnTo>
                  <a:lnTo>
                    <a:pt x="1360" y="1003"/>
                  </a:lnTo>
                  <a:lnTo>
                    <a:pt x="1320" y="970"/>
                  </a:lnTo>
                  <a:lnTo>
                    <a:pt x="1275" y="941"/>
                  </a:lnTo>
                  <a:lnTo>
                    <a:pt x="1224" y="918"/>
                  </a:lnTo>
                  <a:lnTo>
                    <a:pt x="1171" y="899"/>
                  </a:lnTo>
                  <a:lnTo>
                    <a:pt x="1114" y="887"/>
                  </a:lnTo>
                  <a:lnTo>
                    <a:pt x="1055" y="881"/>
                  </a:lnTo>
                  <a:lnTo>
                    <a:pt x="1055" y="881"/>
                  </a:lnTo>
                  <a:lnTo>
                    <a:pt x="1055" y="881"/>
                  </a:lnTo>
                  <a:close/>
                  <a:moveTo>
                    <a:pt x="968" y="881"/>
                  </a:moveTo>
                  <a:lnTo>
                    <a:pt x="886" y="892"/>
                  </a:lnTo>
                  <a:lnTo>
                    <a:pt x="808" y="913"/>
                  </a:lnTo>
                  <a:lnTo>
                    <a:pt x="732" y="941"/>
                  </a:lnTo>
                  <a:lnTo>
                    <a:pt x="664" y="975"/>
                  </a:lnTo>
                  <a:lnTo>
                    <a:pt x="599" y="1015"/>
                  </a:lnTo>
                  <a:lnTo>
                    <a:pt x="538" y="1060"/>
                  </a:lnTo>
                  <a:lnTo>
                    <a:pt x="483" y="1112"/>
                  </a:lnTo>
                  <a:lnTo>
                    <a:pt x="433" y="1166"/>
                  </a:lnTo>
                  <a:lnTo>
                    <a:pt x="388" y="1226"/>
                  </a:lnTo>
                  <a:lnTo>
                    <a:pt x="348" y="1289"/>
                  </a:lnTo>
                  <a:lnTo>
                    <a:pt x="312" y="1352"/>
                  </a:lnTo>
                  <a:lnTo>
                    <a:pt x="282" y="1419"/>
                  </a:lnTo>
                  <a:lnTo>
                    <a:pt x="257" y="1488"/>
                  </a:lnTo>
                  <a:lnTo>
                    <a:pt x="237" y="1559"/>
                  </a:lnTo>
                  <a:lnTo>
                    <a:pt x="224" y="1628"/>
                  </a:lnTo>
                  <a:lnTo>
                    <a:pt x="215" y="1698"/>
                  </a:lnTo>
                  <a:lnTo>
                    <a:pt x="212" y="1767"/>
                  </a:lnTo>
                  <a:lnTo>
                    <a:pt x="215" y="1832"/>
                  </a:lnTo>
                  <a:lnTo>
                    <a:pt x="225" y="1891"/>
                  </a:lnTo>
                  <a:lnTo>
                    <a:pt x="240" y="1946"/>
                  </a:lnTo>
                  <a:lnTo>
                    <a:pt x="262" y="1993"/>
                  </a:lnTo>
                  <a:lnTo>
                    <a:pt x="287" y="2037"/>
                  </a:lnTo>
                  <a:lnTo>
                    <a:pt x="317" y="2074"/>
                  </a:lnTo>
                  <a:lnTo>
                    <a:pt x="351" y="2108"/>
                  </a:lnTo>
                  <a:lnTo>
                    <a:pt x="388" y="2134"/>
                  </a:lnTo>
                  <a:lnTo>
                    <a:pt x="426" y="2158"/>
                  </a:lnTo>
                  <a:lnTo>
                    <a:pt x="468" y="2178"/>
                  </a:lnTo>
                  <a:lnTo>
                    <a:pt x="510" y="2193"/>
                  </a:lnTo>
                  <a:lnTo>
                    <a:pt x="553" y="2203"/>
                  </a:lnTo>
                  <a:lnTo>
                    <a:pt x="595" y="2212"/>
                  </a:lnTo>
                  <a:lnTo>
                    <a:pt x="639" y="2215"/>
                  </a:lnTo>
                  <a:lnTo>
                    <a:pt x="968" y="881"/>
                  </a:lnTo>
                  <a:close/>
                  <a:moveTo>
                    <a:pt x="1228" y="0"/>
                  </a:moveTo>
                  <a:lnTo>
                    <a:pt x="1243" y="3"/>
                  </a:lnTo>
                  <a:lnTo>
                    <a:pt x="1253" y="8"/>
                  </a:lnTo>
                  <a:lnTo>
                    <a:pt x="1258" y="15"/>
                  </a:lnTo>
                  <a:lnTo>
                    <a:pt x="1261" y="23"/>
                  </a:lnTo>
                  <a:lnTo>
                    <a:pt x="1263" y="28"/>
                  </a:lnTo>
                  <a:lnTo>
                    <a:pt x="1263" y="31"/>
                  </a:lnTo>
                  <a:lnTo>
                    <a:pt x="1261" y="36"/>
                  </a:lnTo>
                  <a:lnTo>
                    <a:pt x="1259" y="48"/>
                  </a:lnTo>
                  <a:lnTo>
                    <a:pt x="1256" y="60"/>
                  </a:lnTo>
                  <a:lnTo>
                    <a:pt x="1254" y="70"/>
                  </a:lnTo>
                  <a:lnTo>
                    <a:pt x="1253" y="77"/>
                  </a:lnTo>
                  <a:lnTo>
                    <a:pt x="1253" y="77"/>
                  </a:lnTo>
                  <a:lnTo>
                    <a:pt x="1075" y="810"/>
                  </a:lnTo>
                  <a:lnTo>
                    <a:pt x="1156" y="819"/>
                  </a:lnTo>
                  <a:lnTo>
                    <a:pt x="1229" y="834"/>
                  </a:lnTo>
                  <a:lnTo>
                    <a:pt x="1298" y="855"/>
                  </a:lnTo>
                  <a:lnTo>
                    <a:pt x="1360" y="881"/>
                  </a:lnTo>
                  <a:lnTo>
                    <a:pt x="1417" y="909"/>
                  </a:lnTo>
                  <a:lnTo>
                    <a:pt x="1467" y="943"/>
                  </a:lnTo>
                  <a:lnTo>
                    <a:pt x="1512" y="980"/>
                  </a:lnTo>
                  <a:lnTo>
                    <a:pt x="1552" y="1020"/>
                  </a:lnTo>
                  <a:lnTo>
                    <a:pt x="1587" y="1062"/>
                  </a:lnTo>
                  <a:lnTo>
                    <a:pt x="1616" y="1107"/>
                  </a:lnTo>
                  <a:lnTo>
                    <a:pt x="1641" y="1154"/>
                  </a:lnTo>
                  <a:lnTo>
                    <a:pt x="1661" y="1201"/>
                  </a:lnTo>
                  <a:lnTo>
                    <a:pt x="1676" y="1250"/>
                  </a:lnTo>
                  <a:lnTo>
                    <a:pt x="1686" y="1299"/>
                  </a:lnTo>
                  <a:lnTo>
                    <a:pt x="1693" y="1347"/>
                  </a:lnTo>
                  <a:lnTo>
                    <a:pt x="1695" y="1394"/>
                  </a:lnTo>
                  <a:lnTo>
                    <a:pt x="1688" y="1482"/>
                  </a:lnTo>
                  <a:lnTo>
                    <a:pt x="1671" y="1569"/>
                  </a:lnTo>
                  <a:lnTo>
                    <a:pt x="1641" y="1654"/>
                  </a:lnTo>
                  <a:lnTo>
                    <a:pt x="1603" y="1737"/>
                  </a:lnTo>
                  <a:lnTo>
                    <a:pt x="1554" y="1815"/>
                  </a:lnTo>
                  <a:lnTo>
                    <a:pt x="1497" y="1891"/>
                  </a:lnTo>
                  <a:lnTo>
                    <a:pt x="1432" y="1963"/>
                  </a:lnTo>
                  <a:lnTo>
                    <a:pt x="1358" y="2029"/>
                  </a:lnTo>
                  <a:lnTo>
                    <a:pt x="1280" y="2089"/>
                  </a:lnTo>
                  <a:lnTo>
                    <a:pt x="1194" y="2143"/>
                  </a:lnTo>
                  <a:lnTo>
                    <a:pt x="1104" y="2190"/>
                  </a:lnTo>
                  <a:lnTo>
                    <a:pt x="1009" y="2227"/>
                  </a:lnTo>
                  <a:lnTo>
                    <a:pt x="910" y="2257"/>
                  </a:lnTo>
                  <a:lnTo>
                    <a:pt x="808" y="2277"/>
                  </a:lnTo>
                  <a:lnTo>
                    <a:pt x="704" y="2285"/>
                  </a:lnTo>
                  <a:lnTo>
                    <a:pt x="584" y="2764"/>
                  </a:lnTo>
                  <a:lnTo>
                    <a:pt x="578" y="2786"/>
                  </a:lnTo>
                  <a:lnTo>
                    <a:pt x="572" y="2809"/>
                  </a:lnTo>
                  <a:lnTo>
                    <a:pt x="567" y="2834"/>
                  </a:lnTo>
                  <a:lnTo>
                    <a:pt x="560" y="2856"/>
                  </a:lnTo>
                  <a:lnTo>
                    <a:pt x="555" y="2876"/>
                  </a:lnTo>
                  <a:lnTo>
                    <a:pt x="550" y="2890"/>
                  </a:lnTo>
                  <a:lnTo>
                    <a:pt x="548" y="2896"/>
                  </a:lnTo>
                  <a:lnTo>
                    <a:pt x="538" y="2905"/>
                  </a:lnTo>
                  <a:lnTo>
                    <a:pt x="528" y="2906"/>
                  </a:lnTo>
                  <a:lnTo>
                    <a:pt x="512" y="2906"/>
                  </a:lnTo>
                  <a:lnTo>
                    <a:pt x="502" y="2906"/>
                  </a:lnTo>
                  <a:lnTo>
                    <a:pt x="493" y="2905"/>
                  </a:lnTo>
                  <a:lnTo>
                    <a:pt x="485" y="2900"/>
                  </a:lnTo>
                  <a:lnTo>
                    <a:pt x="478" y="2888"/>
                  </a:lnTo>
                  <a:lnTo>
                    <a:pt x="476" y="2871"/>
                  </a:lnTo>
                  <a:lnTo>
                    <a:pt x="478" y="2863"/>
                  </a:lnTo>
                  <a:lnTo>
                    <a:pt x="481" y="2844"/>
                  </a:lnTo>
                  <a:lnTo>
                    <a:pt x="488" y="2817"/>
                  </a:lnTo>
                  <a:lnTo>
                    <a:pt x="496" y="2782"/>
                  </a:lnTo>
                  <a:lnTo>
                    <a:pt x="507" y="2740"/>
                  </a:lnTo>
                  <a:lnTo>
                    <a:pt x="520" y="2693"/>
                  </a:lnTo>
                  <a:lnTo>
                    <a:pt x="533" y="2641"/>
                  </a:lnTo>
                  <a:lnTo>
                    <a:pt x="548" y="2586"/>
                  </a:lnTo>
                  <a:lnTo>
                    <a:pt x="572" y="2487"/>
                  </a:lnTo>
                  <a:lnTo>
                    <a:pt x="594" y="2386"/>
                  </a:lnTo>
                  <a:lnTo>
                    <a:pt x="619" y="2285"/>
                  </a:lnTo>
                  <a:lnTo>
                    <a:pt x="537" y="2277"/>
                  </a:lnTo>
                  <a:lnTo>
                    <a:pt x="461" y="2262"/>
                  </a:lnTo>
                  <a:lnTo>
                    <a:pt x="389" y="2240"/>
                  </a:lnTo>
                  <a:lnTo>
                    <a:pt x="324" y="2212"/>
                  </a:lnTo>
                  <a:lnTo>
                    <a:pt x="266" y="2180"/>
                  </a:lnTo>
                  <a:lnTo>
                    <a:pt x="210" y="2141"/>
                  </a:lnTo>
                  <a:lnTo>
                    <a:pt x="162" y="2097"/>
                  </a:lnTo>
                  <a:lnTo>
                    <a:pt x="120" y="2050"/>
                  </a:lnTo>
                  <a:lnTo>
                    <a:pt x="83" y="2000"/>
                  </a:lnTo>
                  <a:lnTo>
                    <a:pt x="53" y="1946"/>
                  </a:lnTo>
                  <a:lnTo>
                    <a:pt x="30" y="1888"/>
                  </a:lnTo>
                  <a:lnTo>
                    <a:pt x="13" y="1827"/>
                  </a:lnTo>
                  <a:lnTo>
                    <a:pt x="3" y="1765"/>
                  </a:lnTo>
                  <a:lnTo>
                    <a:pt x="0" y="1700"/>
                  </a:lnTo>
                  <a:lnTo>
                    <a:pt x="6" y="1612"/>
                  </a:lnTo>
                  <a:lnTo>
                    <a:pt x="23" y="1525"/>
                  </a:lnTo>
                  <a:lnTo>
                    <a:pt x="53" y="1440"/>
                  </a:lnTo>
                  <a:lnTo>
                    <a:pt x="93" y="1357"/>
                  </a:lnTo>
                  <a:lnTo>
                    <a:pt x="142" y="1277"/>
                  </a:lnTo>
                  <a:lnTo>
                    <a:pt x="200" y="1201"/>
                  </a:lnTo>
                  <a:lnTo>
                    <a:pt x="266" y="1131"/>
                  </a:lnTo>
                  <a:lnTo>
                    <a:pt x="339" y="1064"/>
                  </a:lnTo>
                  <a:lnTo>
                    <a:pt x="420" y="1005"/>
                  </a:lnTo>
                  <a:lnTo>
                    <a:pt x="505" y="951"/>
                  </a:lnTo>
                  <a:lnTo>
                    <a:pt x="595" y="906"/>
                  </a:lnTo>
                  <a:lnTo>
                    <a:pt x="689" y="867"/>
                  </a:lnTo>
                  <a:lnTo>
                    <a:pt x="788" y="839"/>
                  </a:lnTo>
                  <a:lnTo>
                    <a:pt x="886" y="819"/>
                  </a:lnTo>
                  <a:lnTo>
                    <a:pt x="988" y="810"/>
                  </a:lnTo>
                  <a:lnTo>
                    <a:pt x="1178" y="62"/>
                  </a:lnTo>
                  <a:lnTo>
                    <a:pt x="1183" y="40"/>
                  </a:lnTo>
                  <a:lnTo>
                    <a:pt x="1189" y="23"/>
                  </a:lnTo>
                  <a:lnTo>
                    <a:pt x="1194" y="11"/>
                  </a:lnTo>
                  <a:lnTo>
                    <a:pt x="1203" y="5"/>
                  </a:lnTo>
                  <a:lnTo>
                    <a:pt x="1213" y="1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 noEditPoints="1"/>
            </p:cNvSpPr>
            <p:nvPr/>
          </p:nvSpPr>
          <p:spPr bwMode="auto">
            <a:xfrm>
              <a:off x="3735" y="3932"/>
              <a:ext cx="636" cy="726"/>
            </a:xfrm>
            <a:custGeom>
              <a:avLst/>
              <a:gdLst/>
              <a:ahLst/>
              <a:cxnLst>
                <a:cxn ang="0">
                  <a:pos x="839" y="77"/>
                </a:cxn>
                <a:cxn ang="0">
                  <a:pos x="690" y="177"/>
                </a:cxn>
                <a:cxn ang="0">
                  <a:pos x="486" y="745"/>
                </a:cxn>
                <a:cxn ang="0">
                  <a:pos x="486" y="792"/>
                </a:cxn>
                <a:cxn ang="0">
                  <a:pos x="522" y="876"/>
                </a:cxn>
                <a:cxn ang="0">
                  <a:pos x="614" y="955"/>
                </a:cxn>
                <a:cxn ang="0">
                  <a:pos x="772" y="949"/>
                </a:cxn>
                <a:cxn ang="0">
                  <a:pos x="921" y="826"/>
                </a:cxn>
                <a:cxn ang="0">
                  <a:pos x="1013" y="655"/>
                </a:cxn>
                <a:cxn ang="0">
                  <a:pos x="1070" y="448"/>
                </a:cxn>
                <a:cxn ang="0">
                  <a:pos x="1091" y="286"/>
                </a:cxn>
                <a:cxn ang="0">
                  <a:pos x="1051" y="128"/>
                </a:cxn>
                <a:cxn ang="0">
                  <a:pos x="954" y="64"/>
                </a:cxn>
                <a:cxn ang="0">
                  <a:pos x="419" y="5"/>
                </a:cxn>
                <a:cxn ang="0">
                  <a:pos x="527" y="46"/>
                </a:cxn>
                <a:cxn ang="0">
                  <a:pos x="604" y="160"/>
                </a:cxn>
                <a:cxn ang="0">
                  <a:pos x="738" y="56"/>
                </a:cxn>
                <a:cxn ang="0">
                  <a:pos x="929" y="0"/>
                </a:cxn>
                <a:cxn ang="0">
                  <a:pos x="1076" y="34"/>
                </a:cxn>
                <a:cxn ang="0">
                  <a:pos x="1203" y="140"/>
                </a:cxn>
                <a:cxn ang="0">
                  <a:pos x="1270" y="324"/>
                </a:cxn>
                <a:cxn ang="0">
                  <a:pos x="1229" y="610"/>
                </a:cxn>
                <a:cxn ang="0">
                  <a:pos x="1058" y="861"/>
                </a:cxn>
                <a:cxn ang="0">
                  <a:pos x="815" y="1009"/>
                </a:cxn>
                <a:cxn ang="0">
                  <a:pos x="604" y="1017"/>
                </a:cxn>
                <a:cxn ang="0">
                  <a:pos x="494" y="952"/>
                </a:cxn>
                <a:cxn ang="0">
                  <a:pos x="432" y="974"/>
                </a:cxn>
                <a:cxn ang="0">
                  <a:pos x="360" y="1257"/>
                </a:cxn>
                <a:cxn ang="0">
                  <a:pos x="342" y="1335"/>
                </a:cxn>
                <a:cxn ang="0">
                  <a:pos x="369" y="1366"/>
                </a:cxn>
                <a:cxn ang="0">
                  <a:pos x="452" y="1370"/>
                </a:cxn>
                <a:cxn ang="0">
                  <a:pos x="504" y="1380"/>
                </a:cxn>
                <a:cxn ang="0">
                  <a:pos x="506" y="1435"/>
                </a:cxn>
                <a:cxn ang="0">
                  <a:pos x="467" y="1452"/>
                </a:cxn>
                <a:cxn ang="0">
                  <a:pos x="230" y="1442"/>
                </a:cxn>
                <a:cxn ang="0">
                  <a:pos x="31" y="1452"/>
                </a:cxn>
                <a:cxn ang="0">
                  <a:pos x="0" y="1422"/>
                </a:cxn>
                <a:cxn ang="0">
                  <a:pos x="24" y="1375"/>
                </a:cxn>
                <a:cxn ang="0">
                  <a:pos x="96" y="1370"/>
                </a:cxn>
                <a:cxn ang="0">
                  <a:pos x="159" y="1331"/>
                </a:cxn>
                <a:cxn ang="0">
                  <a:pos x="432" y="245"/>
                </a:cxn>
                <a:cxn ang="0">
                  <a:pos x="440" y="148"/>
                </a:cxn>
                <a:cxn ang="0">
                  <a:pos x="405" y="74"/>
                </a:cxn>
                <a:cxn ang="0">
                  <a:pos x="312" y="79"/>
                </a:cxn>
                <a:cxn ang="0">
                  <a:pos x="238" y="188"/>
                </a:cxn>
                <a:cxn ang="0">
                  <a:pos x="191" y="338"/>
                </a:cxn>
                <a:cxn ang="0">
                  <a:pos x="161" y="378"/>
                </a:cxn>
                <a:cxn ang="0">
                  <a:pos x="124" y="375"/>
                </a:cxn>
                <a:cxn ang="0">
                  <a:pos x="109" y="339"/>
                </a:cxn>
                <a:cxn ang="0">
                  <a:pos x="136" y="244"/>
                </a:cxn>
                <a:cxn ang="0">
                  <a:pos x="188" y="118"/>
                </a:cxn>
                <a:cxn ang="0">
                  <a:pos x="273" y="29"/>
                </a:cxn>
              </a:cxnLst>
              <a:rect l="0" t="0" r="r" b="b"/>
              <a:pathLst>
                <a:path w="1274" h="1452">
                  <a:moveTo>
                    <a:pt x="924" y="62"/>
                  </a:moveTo>
                  <a:lnTo>
                    <a:pt x="899" y="64"/>
                  </a:lnTo>
                  <a:lnTo>
                    <a:pt x="871" y="69"/>
                  </a:lnTo>
                  <a:lnTo>
                    <a:pt x="839" y="77"/>
                  </a:lnTo>
                  <a:lnTo>
                    <a:pt x="805" y="93"/>
                  </a:lnTo>
                  <a:lnTo>
                    <a:pt x="768" y="114"/>
                  </a:lnTo>
                  <a:lnTo>
                    <a:pt x="730" y="141"/>
                  </a:lnTo>
                  <a:lnTo>
                    <a:pt x="690" y="177"/>
                  </a:lnTo>
                  <a:lnTo>
                    <a:pt x="648" y="222"/>
                  </a:lnTo>
                  <a:lnTo>
                    <a:pt x="604" y="276"/>
                  </a:lnTo>
                  <a:lnTo>
                    <a:pt x="487" y="734"/>
                  </a:lnTo>
                  <a:lnTo>
                    <a:pt x="486" y="745"/>
                  </a:lnTo>
                  <a:lnTo>
                    <a:pt x="484" y="759"/>
                  </a:lnTo>
                  <a:lnTo>
                    <a:pt x="482" y="771"/>
                  </a:lnTo>
                  <a:lnTo>
                    <a:pt x="484" y="777"/>
                  </a:lnTo>
                  <a:lnTo>
                    <a:pt x="486" y="792"/>
                  </a:lnTo>
                  <a:lnTo>
                    <a:pt x="491" y="809"/>
                  </a:lnTo>
                  <a:lnTo>
                    <a:pt x="499" y="831"/>
                  </a:lnTo>
                  <a:lnTo>
                    <a:pt x="509" y="853"/>
                  </a:lnTo>
                  <a:lnTo>
                    <a:pt x="522" y="876"/>
                  </a:lnTo>
                  <a:lnTo>
                    <a:pt x="541" y="900"/>
                  </a:lnTo>
                  <a:lnTo>
                    <a:pt x="561" y="922"/>
                  </a:lnTo>
                  <a:lnTo>
                    <a:pt x="586" y="940"/>
                  </a:lnTo>
                  <a:lnTo>
                    <a:pt x="614" y="955"/>
                  </a:lnTo>
                  <a:lnTo>
                    <a:pt x="648" y="965"/>
                  </a:lnTo>
                  <a:lnTo>
                    <a:pt x="685" y="969"/>
                  </a:lnTo>
                  <a:lnTo>
                    <a:pt x="728" y="964"/>
                  </a:lnTo>
                  <a:lnTo>
                    <a:pt x="772" y="949"/>
                  </a:lnTo>
                  <a:lnTo>
                    <a:pt x="812" y="927"/>
                  </a:lnTo>
                  <a:lnTo>
                    <a:pt x="850" y="898"/>
                  </a:lnTo>
                  <a:lnTo>
                    <a:pt x="887" y="865"/>
                  </a:lnTo>
                  <a:lnTo>
                    <a:pt x="921" y="826"/>
                  </a:lnTo>
                  <a:lnTo>
                    <a:pt x="949" y="786"/>
                  </a:lnTo>
                  <a:lnTo>
                    <a:pt x="974" y="744"/>
                  </a:lnTo>
                  <a:lnTo>
                    <a:pt x="994" y="702"/>
                  </a:lnTo>
                  <a:lnTo>
                    <a:pt x="1013" y="655"/>
                  </a:lnTo>
                  <a:lnTo>
                    <a:pt x="1029" y="604"/>
                  </a:lnTo>
                  <a:lnTo>
                    <a:pt x="1045" y="552"/>
                  </a:lnTo>
                  <a:lnTo>
                    <a:pt x="1058" y="500"/>
                  </a:lnTo>
                  <a:lnTo>
                    <a:pt x="1070" y="448"/>
                  </a:lnTo>
                  <a:lnTo>
                    <a:pt x="1080" y="400"/>
                  </a:lnTo>
                  <a:lnTo>
                    <a:pt x="1086" y="356"/>
                  </a:lnTo>
                  <a:lnTo>
                    <a:pt x="1090" y="317"/>
                  </a:lnTo>
                  <a:lnTo>
                    <a:pt x="1091" y="286"/>
                  </a:lnTo>
                  <a:lnTo>
                    <a:pt x="1090" y="237"/>
                  </a:lnTo>
                  <a:lnTo>
                    <a:pt x="1081" y="195"/>
                  </a:lnTo>
                  <a:lnTo>
                    <a:pt x="1068" y="158"/>
                  </a:lnTo>
                  <a:lnTo>
                    <a:pt x="1051" y="128"/>
                  </a:lnTo>
                  <a:lnTo>
                    <a:pt x="1031" y="104"/>
                  </a:lnTo>
                  <a:lnTo>
                    <a:pt x="1008" y="86"/>
                  </a:lnTo>
                  <a:lnTo>
                    <a:pt x="983" y="72"/>
                  </a:lnTo>
                  <a:lnTo>
                    <a:pt x="954" y="64"/>
                  </a:lnTo>
                  <a:lnTo>
                    <a:pt x="924" y="62"/>
                  </a:lnTo>
                  <a:close/>
                  <a:moveTo>
                    <a:pt x="370" y="0"/>
                  </a:moveTo>
                  <a:lnTo>
                    <a:pt x="394" y="2"/>
                  </a:lnTo>
                  <a:lnTo>
                    <a:pt x="419" y="5"/>
                  </a:lnTo>
                  <a:lnTo>
                    <a:pt x="446" y="10"/>
                  </a:lnTo>
                  <a:lnTo>
                    <a:pt x="474" y="19"/>
                  </a:lnTo>
                  <a:lnTo>
                    <a:pt x="501" y="30"/>
                  </a:lnTo>
                  <a:lnTo>
                    <a:pt x="527" y="46"/>
                  </a:lnTo>
                  <a:lnTo>
                    <a:pt x="553" y="66"/>
                  </a:lnTo>
                  <a:lnTo>
                    <a:pt x="573" y="93"/>
                  </a:lnTo>
                  <a:lnTo>
                    <a:pt x="591" y="123"/>
                  </a:lnTo>
                  <a:lnTo>
                    <a:pt x="604" y="160"/>
                  </a:lnTo>
                  <a:lnTo>
                    <a:pt x="631" y="133"/>
                  </a:lnTo>
                  <a:lnTo>
                    <a:pt x="663" y="106"/>
                  </a:lnTo>
                  <a:lnTo>
                    <a:pt x="698" y="79"/>
                  </a:lnTo>
                  <a:lnTo>
                    <a:pt x="738" y="56"/>
                  </a:lnTo>
                  <a:lnTo>
                    <a:pt x="782" y="34"/>
                  </a:lnTo>
                  <a:lnTo>
                    <a:pt x="827" y="17"/>
                  </a:lnTo>
                  <a:lnTo>
                    <a:pt x="877" y="5"/>
                  </a:lnTo>
                  <a:lnTo>
                    <a:pt x="929" y="0"/>
                  </a:lnTo>
                  <a:lnTo>
                    <a:pt x="966" y="4"/>
                  </a:lnTo>
                  <a:lnTo>
                    <a:pt x="1003" y="9"/>
                  </a:lnTo>
                  <a:lnTo>
                    <a:pt x="1039" y="19"/>
                  </a:lnTo>
                  <a:lnTo>
                    <a:pt x="1076" y="34"/>
                  </a:lnTo>
                  <a:lnTo>
                    <a:pt x="1111" y="54"/>
                  </a:lnTo>
                  <a:lnTo>
                    <a:pt x="1145" y="77"/>
                  </a:lnTo>
                  <a:lnTo>
                    <a:pt x="1175" y="106"/>
                  </a:lnTo>
                  <a:lnTo>
                    <a:pt x="1203" y="140"/>
                  </a:lnTo>
                  <a:lnTo>
                    <a:pt x="1227" y="178"/>
                  </a:lnTo>
                  <a:lnTo>
                    <a:pt x="1247" y="220"/>
                  </a:lnTo>
                  <a:lnTo>
                    <a:pt x="1262" y="269"/>
                  </a:lnTo>
                  <a:lnTo>
                    <a:pt x="1270" y="324"/>
                  </a:lnTo>
                  <a:lnTo>
                    <a:pt x="1274" y="383"/>
                  </a:lnTo>
                  <a:lnTo>
                    <a:pt x="1269" y="460"/>
                  </a:lnTo>
                  <a:lnTo>
                    <a:pt x="1254" y="537"/>
                  </a:lnTo>
                  <a:lnTo>
                    <a:pt x="1229" y="610"/>
                  </a:lnTo>
                  <a:lnTo>
                    <a:pt x="1197" y="680"/>
                  </a:lnTo>
                  <a:lnTo>
                    <a:pt x="1157" y="745"/>
                  </a:lnTo>
                  <a:lnTo>
                    <a:pt x="1110" y="806"/>
                  </a:lnTo>
                  <a:lnTo>
                    <a:pt x="1058" y="861"/>
                  </a:lnTo>
                  <a:lnTo>
                    <a:pt x="1001" y="910"/>
                  </a:lnTo>
                  <a:lnTo>
                    <a:pt x="942" y="950"/>
                  </a:lnTo>
                  <a:lnTo>
                    <a:pt x="879" y="984"/>
                  </a:lnTo>
                  <a:lnTo>
                    <a:pt x="815" y="1009"/>
                  </a:lnTo>
                  <a:lnTo>
                    <a:pt x="750" y="1024"/>
                  </a:lnTo>
                  <a:lnTo>
                    <a:pt x="685" y="1029"/>
                  </a:lnTo>
                  <a:lnTo>
                    <a:pt x="643" y="1026"/>
                  </a:lnTo>
                  <a:lnTo>
                    <a:pt x="604" y="1017"/>
                  </a:lnTo>
                  <a:lnTo>
                    <a:pt x="569" y="1006"/>
                  </a:lnTo>
                  <a:lnTo>
                    <a:pt x="541" y="989"/>
                  </a:lnTo>
                  <a:lnTo>
                    <a:pt x="514" y="970"/>
                  </a:lnTo>
                  <a:lnTo>
                    <a:pt x="494" y="952"/>
                  </a:lnTo>
                  <a:lnTo>
                    <a:pt x="476" y="932"/>
                  </a:lnTo>
                  <a:lnTo>
                    <a:pt x="462" y="913"/>
                  </a:lnTo>
                  <a:lnTo>
                    <a:pt x="452" y="897"/>
                  </a:lnTo>
                  <a:lnTo>
                    <a:pt x="432" y="974"/>
                  </a:lnTo>
                  <a:lnTo>
                    <a:pt x="410" y="1058"/>
                  </a:lnTo>
                  <a:lnTo>
                    <a:pt x="389" y="1147"/>
                  </a:lnTo>
                  <a:lnTo>
                    <a:pt x="365" y="1239"/>
                  </a:lnTo>
                  <a:lnTo>
                    <a:pt x="360" y="1257"/>
                  </a:lnTo>
                  <a:lnTo>
                    <a:pt x="355" y="1277"/>
                  </a:lnTo>
                  <a:lnTo>
                    <a:pt x="348" y="1299"/>
                  </a:lnTo>
                  <a:lnTo>
                    <a:pt x="345" y="1318"/>
                  </a:lnTo>
                  <a:lnTo>
                    <a:pt x="342" y="1335"/>
                  </a:lnTo>
                  <a:lnTo>
                    <a:pt x="340" y="1345"/>
                  </a:lnTo>
                  <a:lnTo>
                    <a:pt x="343" y="1355"/>
                  </a:lnTo>
                  <a:lnTo>
                    <a:pt x="353" y="1361"/>
                  </a:lnTo>
                  <a:lnTo>
                    <a:pt x="369" y="1366"/>
                  </a:lnTo>
                  <a:lnTo>
                    <a:pt x="387" y="1368"/>
                  </a:lnTo>
                  <a:lnTo>
                    <a:pt x="407" y="1370"/>
                  </a:lnTo>
                  <a:lnTo>
                    <a:pt x="430" y="1370"/>
                  </a:lnTo>
                  <a:lnTo>
                    <a:pt x="452" y="1370"/>
                  </a:lnTo>
                  <a:lnTo>
                    <a:pt x="467" y="1370"/>
                  </a:lnTo>
                  <a:lnTo>
                    <a:pt x="481" y="1371"/>
                  </a:lnTo>
                  <a:lnTo>
                    <a:pt x="494" y="1375"/>
                  </a:lnTo>
                  <a:lnTo>
                    <a:pt x="504" y="1380"/>
                  </a:lnTo>
                  <a:lnTo>
                    <a:pt x="511" y="1388"/>
                  </a:lnTo>
                  <a:lnTo>
                    <a:pt x="512" y="1402"/>
                  </a:lnTo>
                  <a:lnTo>
                    <a:pt x="511" y="1420"/>
                  </a:lnTo>
                  <a:lnTo>
                    <a:pt x="506" y="1435"/>
                  </a:lnTo>
                  <a:lnTo>
                    <a:pt x="497" y="1444"/>
                  </a:lnTo>
                  <a:lnTo>
                    <a:pt x="489" y="1449"/>
                  </a:lnTo>
                  <a:lnTo>
                    <a:pt x="477" y="1452"/>
                  </a:lnTo>
                  <a:lnTo>
                    <a:pt x="467" y="1452"/>
                  </a:lnTo>
                  <a:lnTo>
                    <a:pt x="409" y="1450"/>
                  </a:lnTo>
                  <a:lnTo>
                    <a:pt x="348" y="1447"/>
                  </a:lnTo>
                  <a:lnTo>
                    <a:pt x="288" y="1444"/>
                  </a:lnTo>
                  <a:lnTo>
                    <a:pt x="230" y="1442"/>
                  </a:lnTo>
                  <a:lnTo>
                    <a:pt x="179" y="1444"/>
                  </a:lnTo>
                  <a:lnTo>
                    <a:pt x="128" y="1447"/>
                  </a:lnTo>
                  <a:lnTo>
                    <a:pt x="79" y="1450"/>
                  </a:lnTo>
                  <a:lnTo>
                    <a:pt x="31" y="1452"/>
                  </a:lnTo>
                  <a:lnTo>
                    <a:pt x="22" y="1450"/>
                  </a:lnTo>
                  <a:lnTo>
                    <a:pt x="12" y="1444"/>
                  </a:lnTo>
                  <a:lnTo>
                    <a:pt x="4" y="1435"/>
                  </a:lnTo>
                  <a:lnTo>
                    <a:pt x="0" y="1422"/>
                  </a:lnTo>
                  <a:lnTo>
                    <a:pt x="2" y="1403"/>
                  </a:lnTo>
                  <a:lnTo>
                    <a:pt x="7" y="1388"/>
                  </a:lnTo>
                  <a:lnTo>
                    <a:pt x="15" y="1380"/>
                  </a:lnTo>
                  <a:lnTo>
                    <a:pt x="24" y="1375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6" y="1370"/>
                  </a:lnTo>
                  <a:lnTo>
                    <a:pt x="121" y="1365"/>
                  </a:lnTo>
                  <a:lnTo>
                    <a:pt x="139" y="1358"/>
                  </a:lnTo>
                  <a:lnTo>
                    <a:pt x="151" y="1346"/>
                  </a:lnTo>
                  <a:lnTo>
                    <a:pt x="159" y="1331"/>
                  </a:lnTo>
                  <a:lnTo>
                    <a:pt x="166" y="1313"/>
                  </a:lnTo>
                  <a:lnTo>
                    <a:pt x="173" y="1289"/>
                  </a:lnTo>
                  <a:lnTo>
                    <a:pt x="173" y="1289"/>
                  </a:lnTo>
                  <a:lnTo>
                    <a:pt x="432" y="245"/>
                  </a:lnTo>
                  <a:lnTo>
                    <a:pt x="437" y="225"/>
                  </a:lnTo>
                  <a:lnTo>
                    <a:pt x="440" y="200"/>
                  </a:lnTo>
                  <a:lnTo>
                    <a:pt x="442" y="175"/>
                  </a:lnTo>
                  <a:lnTo>
                    <a:pt x="440" y="148"/>
                  </a:lnTo>
                  <a:lnTo>
                    <a:pt x="437" y="126"/>
                  </a:lnTo>
                  <a:lnTo>
                    <a:pt x="429" y="104"/>
                  </a:lnTo>
                  <a:lnTo>
                    <a:pt x="419" y="88"/>
                  </a:lnTo>
                  <a:lnTo>
                    <a:pt x="405" y="74"/>
                  </a:lnTo>
                  <a:lnTo>
                    <a:pt x="387" y="66"/>
                  </a:lnTo>
                  <a:lnTo>
                    <a:pt x="365" y="62"/>
                  </a:lnTo>
                  <a:lnTo>
                    <a:pt x="337" y="66"/>
                  </a:lnTo>
                  <a:lnTo>
                    <a:pt x="312" y="79"/>
                  </a:lnTo>
                  <a:lnTo>
                    <a:pt x="290" y="98"/>
                  </a:lnTo>
                  <a:lnTo>
                    <a:pt x="270" y="123"/>
                  </a:lnTo>
                  <a:lnTo>
                    <a:pt x="253" y="153"/>
                  </a:lnTo>
                  <a:lnTo>
                    <a:pt x="238" y="188"/>
                  </a:lnTo>
                  <a:lnTo>
                    <a:pt x="223" y="227"/>
                  </a:lnTo>
                  <a:lnTo>
                    <a:pt x="211" y="269"/>
                  </a:lnTo>
                  <a:lnTo>
                    <a:pt x="198" y="311"/>
                  </a:lnTo>
                  <a:lnTo>
                    <a:pt x="191" y="338"/>
                  </a:lnTo>
                  <a:lnTo>
                    <a:pt x="184" y="356"/>
                  </a:lnTo>
                  <a:lnTo>
                    <a:pt x="179" y="368"/>
                  </a:lnTo>
                  <a:lnTo>
                    <a:pt x="171" y="375"/>
                  </a:lnTo>
                  <a:lnTo>
                    <a:pt x="161" y="378"/>
                  </a:lnTo>
                  <a:lnTo>
                    <a:pt x="148" y="378"/>
                  </a:lnTo>
                  <a:lnTo>
                    <a:pt x="141" y="378"/>
                  </a:lnTo>
                  <a:lnTo>
                    <a:pt x="133" y="376"/>
                  </a:lnTo>
                  <a:lnTo>
                    <a:pt x="124" y="375"/>
                  </a:lnTo>
                  <a:lnTo>
                    <a:pt x="116" y="370"/>
                  </a:lnTo>
                  <a:lnTo>
                    <a:pt x="109" y="359"/>
                  </a:lnTo>
                  <a:lnTo>
                    <a:pt x="108" y="348"/>
                  </a:lnTo>
                  <a:lnTo>
                    <a:pt x="109" y="339"/>
                  </a:lnTo>
                  <a:lnTo>
                    <a:pt x="113" y="324"/>
                  </a:lnTo>
                  <a:lnTo>
                    <a:pt x="118" y="301"/>
                  </a:lnTo>
                  <a:lnTo>
                    <a:pt x="126" y="274"/>
                  </a:lnTo>
                  <a:lnTo>
                    <a:pt x="136" y="244"/>
                  </a:lnTo>
                  <a:lnTo>
                    <a:pt x="148" y="212"/>
                  </a:lnTo>
                  <a:lnTo>
                    <a:pt x="159" y="178"/>
                  </a:lnTo>
                  <a:lnTo>
                    <a:pt x="173" y="148"/>
                  </a:lnTo>
                  <a:lnTo>
                    <a:pt x="188" y="118"/>
                  </a:lnTo>
                  <a:lnTo>
                    <a:pt x="206" y="93"/>
                  </a:lnTo>
                  <a:lnTo>
                    <a:pt x="226" y="69"/>
                  </a:lnTo>
                  <a:lnTo>
                    <a:pt x="248" y="47"/>
                  </a:lnTo>
                  <a:lnTo>
                    <a:pt x="273" y="29"/>
                  </a:lnTo>
                  <a:lnTo>
                    <a:pt x="302" y="14"/>
                  </a:lnTo>
                  <a:lnTo>
                    <a:pt x="333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4512" y="4064"/>
              <a:ext cx="327" cy="529"/>
            </a:xfrm>
            <a:custGeom>
              <a:avLst/>
              <a:gdLst/>
              <a:ahLst/>
              <a:cxnLst>
                <a:cxn ang="0">
                  <a:pos x="345" y="0"/>
                </a:cxn>
                <a:cxn ang="0">
                  <a:pos x="373" y="0"/>
                </a:cxn>
                <a:cxn ang="0">
                  <a:pos x="390" y="1"/>
                </a:cxn>
                <a:cxn ang="0">
                  <a:pos x="400" y="10"/>
                </a:cxn>
                <a:cxn ang="0">
                  <a:pos x="405" y="23"/>
                </a:cxn>
                <a:cxn ang="0">
                  <a:pos x="406" y="45"/>
                </a:cxn>
                <a:cxn ang="0">
                  <a:pos x="406" y="45"/>
                </a:cxn>
                <a:cxn ang="0">
                  <a:pos x="406" y="921"/>
                </a:cxn>
                <a:cxn ang="0">
                  <a:pos x="406" y="935"/>
                </a:cxn>
                <a:cxn ang="0">
                  <a:pos x="406" y="946"/>
                </a:cxn>
                <a:cxn ang="0">
                  <a:pos x="410" y="958"/>
                </a:cxn>
                <a:cxn ang="0">
                  <a:pos x="416" y="966"/>
                </a:cxn>
                <a:cxn ang="0">
                  <a:pos x="427" y="973"/>
                </a:cxn>
                <a:cxn ang="0">
                  <a:pos x="442" y="978"/>
                </a:cxn>
                <a:cxn ang="0">
                  <a:pos x="463" y="982"/>
                </a:cxn>
                <a:cxn ang="0">
                  <a:pos x="492" y="985"/>
                </a:cxn>
                <a:cxn ang="0">
                  <a:pos x="527" y="987"/>
                </a:cxn>
                <a:cxn ang="0">
                  <a:pos x="574" y="987"/>
                </a:cxn>
                <a:cxn ang="0">
                  <a:pos x="654" y="987"/>
                </a:cxn>
                <a:cxn ang="0">
                  <a:pos x="654" y="1059"/>
                </a:cxn>
                <a:cxn ang="0">
                  <a:pos x="594" y="1055"/>
                </a:cxn>
                <a:cxn ang="0">
                  <a:pos x="529" y="1054"/>
                </a:cxn>
                <a:cxn ang="0">
                  <a:pos x="460" y="1054"/>
                </a:cxn>
                <a:cxn ang="0">
                  <a:pos x="391" y="1054"/>
                </a:cxn>
                <a:cxn ang="0">
                  <a:pos x="329" y="1054"/>
                </a:cxn>
                <a:cxn ang="0">
                  <a:pos x="279" y="1054"/>
                </a:cxn>
                <a:cxn ang="0">
                  <a:pos x="226" y="1054"/>
                </a:cxn>
                <a:cxn ang="0">
                  <a:pos x="167" y="1054"/>
                </a:cxn>
                <a:cxn ang="0">
                  <a:pos x="110" y="1054"/>
                </a:cxn>
                <a:cxn ang="0">
                  <a:pos x="57" y="1055"/>
                </a:cxn>
                <a:cxn ang="0">
                  <a:pos x="10" y="1059"/>
                </a:cxn>
                <a:cxn ang="0">
                  <a:pos x="10" y="987"/>
                </a:cxn>
                <a:cxn ang="0">
                  <a:pos x="90" y="987"/>
                </a:cxn>
                <a:cxn ang="0">
                  <a:pos x="137" y="987"/>
                </a:cxn>
                <a:cxn ang="0">
                  <a:pos x="172" y="985"/>
                </a:cxn>
                <a:cxn ang="0">
                  <a:pos x="201" y="982"/>
                </a:cxn>
                <a:cxn ang="0">
                  <a:pos x="222" y="978"/>
                </a:cxn>
                <a:cxn ang="0">
                  <a:pos x="237" y="973"/>
                </a:cxn>
                <a:cxn ang="0">
                  <a:pos x="247" y="966"/>
                </a:cxn>
                <a:cxn ang="0">
                  <a:pos x="254" y="958"/>
                </a:cxn>
                <a:cxn ang="0">
                  <a:pos x="258" y="946"/>
                </a:cxn>
                <a:cxn ang="0">
                  <a:pos x="259" y="935"/>
                </a:cxn>
                <a:cxn ang="0">
                  <a:pos x="259" y="921"/>
                </a:cxn>
                <a:cxn ang="0">
                  <a:pos x="259" y="126"/>
                </a:cxn>
                <a:cxn ang="0">
                  <a:pos x="212" y="142"/>
                </a:cxn>
                <a:cxn ang="0">
                  <a:pos x="166" y="153"/>
                </a:cxn>
                <a:cxn ang="0">
                  <a:pos x="120" y="161"/>
                </a:cxn>
                <a:cxn ang="0">
                  <a:pos x="82" y="164"/>
                </a:cxn>
                <a:cxn ang="0">
                  <a:pos x="48" y="166"/>
                </a:cxn>
                <a:cxn ang="0">
                  <a:pos x="25" y="168"/>
                </a:cxn>
                <a:cxn ang="0">
                  <a:pos x="0" y="168"/>
                </a:cxn>
                <a:cxn ang="0">
                  <a:pos x="0" y="100"/>
                </a:cxn>
                <a:cxn ang="0">
                  <a:pos x="25" y="100"/>
                </a:cxn>
                <a:cxn ang="0">
                  <a:pos x="40" y="100"/>
                </a:cxn>
                <a:cxn ang="0">
                  <a:pos x="65" y="100"/>
                </a:cxn>
                <a:cxn ang="0">
                  <a:pos x="97" y="97"/>
                </a:cxn>
                <a:cxn ang="0">
                  <a:pos x="134" y="92"/>
                </a:cxn>
                <a:cxn ang="0">
                  <a:pos x="176" y="84"/>
                </a:cxn>
                <a:cxn ang="0">
                  <a:pos x="219" y="70"/>
                </a:cxn>
                <a:cxn ang="0">
                  <a:pos x="263" y="53"/>
                </a:cxn>
                <a:cxn ang="0">
                  <a:pos x="306" y="30"/>
                </a:cxn>
                <a:cxn ang="0">
                  <a:pos x="345" y="0"/>
                </a:cxn>
              </a:cxnLst>
              <a:rect l="0" t="0" r="r" b="b"/>
              <a:pathLst>
                <a:path w="654" h="1059">
                  <a:moveTo>
                    <a:pt x="345" y="0"/>
                  </a:moveTo>
                  <a:lnTo>
                    <a:pt x="373" y="0"/>
                  </a:lnTo>
                  <a:lnTo>
                    <a:pt x="390" y="1"/>
                  </a:lnTo>
                  <a:lnTo>
                    <a:pt x="400" y="10"/>
                  </a:lnTo>
                  <a:lnTo>
                    <a:pt x="405" y="23"/>
                  </a:lnTo>
                  <a:lnTo>
                    <a:pt x="406" y="45"/>
                  </a:lnTo>
                  <a:lnTo>
                    <a:pt x="406" y="45"/>
                  </a:lnTo>
                  <a:lnTo>
                    <a:pt x="406" y="921"/>
                  </a:lnTo>
                  <a:lnTo>
                    <a:pt x="406" y="935"/>
                  </a:lnTo>
                  <a:lnTo>
                    <a:pt x="406" y="946"/>
                  </a:lnTo>
                  <a:lnTo>
                    <a:pt x="410" y="958"/>
                  </a:lnTo>
                  <a:lnTo>
                    <a:pt x="416" y="966"/>
                  </a:lnTo>
                  <a:lnTo>
                    <a:pt x="427" y="973"/>
                  </a:lnTo>
                  <a:lnTo>
                    <a:pt x="442" y="978"/>
                  </a:lnTo>
                  <a:lnTo>
                    <a:pt x="463" y="982"/>
                  </a:lnTo>
                  <a:lnTo>
                    <a:pt x="492" y="985"/>
                  </a:lnTo>
                  <a:lnTo>
                    <a:pt x="527" y="987"/>
                  </a:lnTo>
                  <a:lnTo>
                    <a:pt x="574" y="987"/>
                  </a:lnTo>
                  <a:lnTo>
                    <a:pt x="654" y="987"/>
                  </a:lnTo>
                  <a:lnTo>
                    <a:pt x="654" y="1059"/>
                  </a:lnTo>
                  <a:lnTo>
                    <a:pt x="594" y="1055"/>
                  </a:lnTo>
                  <a:lnTo>
                    <a:pt x="529" y="1054"/>
                  </a:lnTo>
                  <a:lnTo>
                    <a:pt x="460" y="1054"/>
                  </a:lnTo>
                  <a:lnTo>
                    <a:pt x="391" y="1054"/>
                  </a:lnTo>
                  <a:lnTo>
                    <a:pt x="329" y="1054"/>
                  </a:lnTo>
                  <a:lnTo>
                    <a:pt x="279" y="1054"/>
                  </a:lnTo>
                  <a:lnTo>
                    <a:pt x="226" y="1054"/>
                  </a:lnTo>
                  <a:lnTo>
                    <a:pt x="167" y="1054"/>
                  </a:lnTo>
                  <a:lnTo>
                    <a:pt x="110" y="1054"/>
                  </a:lnTo>
                  <a:lnTo>
                    <a:pt x="57" y="1055"/>
                  </a:lnTo>
                  <a:lnTo>
                    <a:pt x="10" y="1059"/>
                  </a:lnTo>
                  <a:lnTo>
                    <a:pt x="10" y="987"/>
                  </a:lnTo>
                  <a:lnTo>
                    <a:pt x="90" y="987"/>
                  </a:lnTo>
                  <a:lnTo>
                    <a:pt x="137" y="987"/>
                  </a:lnTo>
                  <a:lnTo>
                    <a:pt x="172" y="985"/>
                  </a:lnTo>
                  <a:lnTo>
                    <a:pt x="201" y="982"/>
                  </a:lnTo>
                  <a:lnTo>
                    <a:pt x="222" y="978"/>
                  </a:lnTo>
                  <a:lnTo>
                    <a:pt x="237" y="973"/>
                  </a:lnTo>
                  <a:lnTo>
                    <a:pt x="247" y="966"/>
                  </a:lnTo>
                  <a:lnTo>
                    <a:pt x="254" y="958"/>
                  </a:lnTo>
                  <a:lnTo>
                    <a:pt x="258" y="946"/>
                  </a:lnTo>
                  <a:lnTo>
                    <a:pt x="259" y="935"/>
                  </a:lnTo>
                  <a:lnTo>
                    <a:pt x="259" y="921"/>
                  </a:lnTo>
                  <a:lnTo>
                    <a:pt x="259" y="126"/>
                  </a:lnTo>
                  <a:lnTo>
                    <a:pt x="212" y="142"/>
                  </a:lnTo>
                  <a:lnTo>
                    <a:pt x="166" y="153"/>
                  </a:lnTo>
                  <a:lnTo>
                    <a:pt x="120" y="161"/>
                  </a:lnTo>
                  <a:lnTo>
                    <a:pt x="82" y="164"/>
                  </a:lnTo>
                  <a:lnTo>
                    <a:pt x="48" y="166"/>
                  </a:lnTo>
                  <a:lnTo>
                    <a:pt x="25" y="168"/>
                  </a:lnTo>
                  <a:lnTo>
                    <a:pt x="0" y="168"/>
                  </a:lnTo>
                  <a:lnTo>
                    <a:pt x="0" y="100"/>
                  </a:lnTo>
                  <a:lnTo>
                    <a:pt x="25" y="100"/>
                  </a:lnTo>
                  <a:lnTo>
                    <a:pt x="40" y="100"/>
                  </a:lnTo>
                  <a:lnTo>
                    <a:pt x="65" y="100"/>
                  </a:lnTo>
                  <a:lnTo>
                    <a:pt x="97" y="97"/>
                  </a:lnTo>
                  <a:lnTo>
                    <a:pt x="134" y="92"/>
                  </a:lnTo>
                  <a:lnTo>
                    <a:pt x="176" y="84"/>
                  </a:lnTo>
                  <a:lnTo>
                    <a:pt x="219" y="70"/>
                  </a:lnTo>
                  <a:lnTo>
                    <a:pt x="263" y="53"/>
                  </a:lnTo>
                  <a:lnTo>
                    <a:pt x="306" y="3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3793" y="4883"/>
              <a:ext cx="787" cy="827"/>
            </a:xfrm>
            <a:custGeom>
              <a:avLst/>
              <a:gdLst/>
              <a:ahLst/>
              <a:cxnLst>
                <a:cxn ang="0">
                  <a:pos x="1303" y="12"/>
                </a:cxn>
                <a:cxn ang="0">
                  <a:pos x="1388" y="64"/>
                </a:cxn>
                <a:cxn ang="0">
                  <a:pos x="1437" y="139"/>
                </a:cxn>
                <a:cxn ang="0">
                  <a:pos x="1450" y="225"/>
                </a:cxn>
                <a:cxn ang="0">
                  <a:pos x="1437" y="307"/>
                </a:cxn>
                <a:cxn ang="0">
                  <a:pos x="1395" y="357"/>
                </a:cxn>
                <a:cxn ang="0">
                  <a:pos x="1315" y="408"/>
                </a:cxn>
                <a:cxn ang="0">
                  <a:pos x="1246" y="431"/>
                </a:cxn>
                <a:cxn ang="0">
                  <a:pos x="1219" y="431"/>
                </a:cxn>
                <a:cxn ang="0">
                  <a:pos x="1209" y="423"/>
                </a:cxn>
                <a:cxn ang="0">
                  <a:pos x="1208" y="406"/>
                </a:cxn>
                <a:cxn ang="0">
                  <a:pos x="1213" y="347"/>
                </a:cxn>
                <a:cxn ang="0">
                  <a:pos x="1184" y="235"/>
                </a:cxn>
                <a:cxn ang="0">
                  <a:pos x="1107" y="163"/>
                </a:cxn>
                <a:cxn ang="0">
                  <a:pos x="1007" y="149"/>
                </a:cxn>
                <a:cxn ang="0">
                  <a:pos x="933" y="173"/>
                </a:cxn>
                <a:cxn ang="0">
                  <a:pos x="826" y="290"/>
                </a:cxn>
                <a:cxn ang="0">
                  <a:pos x="717" y="483"/>
                </a:cxn>
                <a:cxn ang="0">
                  <a:pos x="637" y="696"/>
                </a:cxn>
                <a:cxn ang="0">
                  <a:pos x="577" y="894"/>
                </a:cxn>
                <a:cxn ang="0">
                  <a:pos x="535" y="1050"/>
                </a:cxn>
                <a:cxn ang="0">
                  <a:pos x="456" y="1243"/>
                </a:cxn>
                <a:cxn ang="0">
                  <a:pos x="369" y="1384"/>
                </a:cxn>
                <a:cxn ang="0">
                  <a:pos x="538" y="1383"/>
                </a:cxn>
                <a:cxn ang="0">
                  <a:pos x="778" y="1426"/>
                </a:cxn>
                <a:cxn ang="0">
                  <a:pos x="927" y="1462"/>
                </a:cxn>
                <a:cxn ang="0">
                  <a:pos x="1072" y="1488"/>
                </a:cxn>
                <a:cxn ang="0">
                  <a:pos x="1223" y="1502"/>
                </a:cxn>
                <a:cxn ang="0">
                  <a:pos x="1278" y="1495"/>
                </a:cxn>
                <a:cxn ang="0">
                  <a:pos x="1321" y="1441"/>
                </a:cxn>
                <a:cxn ang="0">
                  <a:pos x="1368" y="1353"/>
                </a:cxn>
                <a:cxn ang="0">
                  <a:pos x="1454" y="1297"/>
                </a:cxn>
                <a:cxn ang="0">
                  <a:pos x="1532" y="1270"/>
                </a:cxn>
                <a:cxn ang="0">
                  <a:pos x="1559" y="1269"/>
                </a:cxn>
                <a:cxn ang="0">
                  <a:pos x="1571" y="1277"/>
                </a:cxn>
                <a:cxn ang="0">
                  <a:pos x="1572" y="1292"/>
                </a:cxn>
                <a:cxn ang="0">
                  <a:pos x="1552" y="1346"/>
                </a:cxn>
                <a:cxn ang="0">
                  <a:pos x="1482" y="1443"/>
                </a:cxn>
                <a:cxn ang="0">
                  <a:pos x="1358" y="1547"/>
                </a:cxn>
                <a:cxn ang="0">
                  <a:pos x="1216" y="1621"/>
                </a:cxn>
                <a:cxn ang="0">
                  <a:pos x="1034" y="1655"/>
                </a:cxn>
                <a:cxn ang="0">
                  <a:pos x="801" y="1628"/>
                </a:cxn>
                <a:cxn ang="0">
                  <a:pos x="580" y="1576"/>
                </a:cxn>
                <a:cxn ang="0">
                  <a:pos x="418" y="1542"/>
                </a:cxn>
                <a:cxn ang="0">
                  <a:pos x="286" y="1529"/>
                </a:cxn>
                <a:cxn ang="0">
                  <a:pos x="165" y="1598"/>
                </a:cxn>
                <a:cxn ang="0">
                  <a:pos x="73" y="1646"/>
                </a:cxn>
                <a:cxn ang="0">
                  <a:pos x="25" y="1655"/>
                </a:cxn>
                <a:cxn ang="0">
                  <a:pos x="15" y="1655"/>
                </a:cxn>
                <a:cxn ang="0">
                  <a:pos x="3" y="1648"/>
                </a:cxn>
                <a:cxn ang="0">
                  <a:pos x="3" y="1626"/>
                </a:cxn>
                <a:cxn ang="0">
                  <a:pos x="46" y="1572"/>
                </a:cxn>
                <a:cxn ang="0">
                  <a:pos x="97" y="1525"/>
                </a:cxn>
                <a:cxn ang="0">
                  <a:pos x="125" y="1497"/>
                </a:cxn>
                <a:cxn ang="0">
                  <a:pos x="182" y="1420"/>
                </a:cxn>
                <a:cxn ang="0">
                  <a:pos x="254" y="1289"/>
                </a:cxn>
                <a:cxn ang="0">
                  <a:pos x="319" y="1106"/>
                </a:cxn>
                <a:cxn ang="0">
                  <a:pos x="378" y="884"/>
                </a:cxn>
                <a:cxn ang="0">
                  <a:pos x="461" y="644"/>
                </a:cxn>
                <a:cxn ang="0">
                  <a:pos x="580" y="409"/>
                </a:cxn>
                <a:cxn ang="0">
                  <a:pos x="736" y="218"/>
                </a:cxn>
                <a:cxn ang="0">
                  <a:pos x="927" y="82"/>
                </a:cxn>
                <a:cxn ang="0">
                  <a:pos x="1147" y="7"/>
                </a:cxn>
              </a:cxnLst>
              <a:rect l="0" t="0" r="r" b="b"/>
              <a:pathLst>
                <a:path w="1572" h="1655">
                  <a:moveTo>
                    <a:pt x="1223" y="0"/>
                  </a:moveTo>
                  <a:lnTo>
                    <a:pt x="1266" y="3"/>
                  </a:lnTo>
                  <a:lnTo>
                    <a:pt x="1303" y="12"/>
                  </a:lnTo>
                  <a:lnTo>
                    <a:pt x="1336" y="25"/>
                  </a:lnTo>
                  <a:lnTo>
                    <a:pt x="1365" y="42"/>
                  </a:lnTo>
                  <a:lnTo>
                    <a:pt x="1388" y="64"/>
                  </a:lnTo>
                  <a:lnTo>
                    <a:pt x="1408" y="87"/>
                  </a:lnTo>
                  <a:lnTo>
                    <a:pt x="1425" y="112"/>
                  </a:lnTo>
                  <a:lnTo>
                    <a:pt x="1437" y="139"/>
                  </a:lnTo>
                  <a:lnTo>
                    <a:pt x="1445" y="168"/>
                  </a:lnTo>
                  <a:lnTo>
                    <a:pt x="1449" y="196"/>
                  </a:lnTo>
                  <a:lnTo>
                    <a:pt x="1450" y="225"/>
                  </a:lnTo>
                  <a:lnTo>
                    <a:pt x="1449" y="258"/>
                  </a:lnTo>
                  <a:lnTo>
                    <a:pt x="1445" y="285"/>
                  </a:lnTo>
                  <a:lnTo>
                    <a:pt x="1437" y="307"/>
                  </a:lnTo>
                  <a:lnTo>
                    <a:pt x="1425" y="325"/>
                  </a:lnTo>
                  <a:lnTo>
                    <a:pt x="1412" y="342"/>
                  </a:lnTo>
                  <a:lnTo>
                    <a:pt x="1395" y="357"/>
                  </a:lnTo>
                  <a:lnTo>
                    <a:pt x="1375" y="372"/>
                  </a:lnTo>
                  <a:lnTo>
                    <a:pt x="1345" y="393"/>
                  </a:lnTo>
                  <a:lnTo>
                    <a:pt x="1315" y="408"/>
                  </a:lnTo>
                  <a:lnTo>
                    <a:pt x="1288" y="419"/>
                  </a:lnTo>
                  <a:lnTo>
                    <a:pt x="1265" y="428"/>
                  </a:lnTo>
                  <a:lnTo>
                    <a:pt x="1246" y="431"/>
                  </a:lnTo>
                  <a:lnTo>
                    <a:pt x="1233" y="433"/>
                  </a:lnTo>
                  <a:lnTo>
                    <a:pt x="1224" y="433"/>
                  </a:lnTo>
                  <a:lnTo>
                    <a:pt x="1219" y="431"/>
                  </a:lnTo>
                  <a:lnTo>
                    <a:pt x="1214" y="429"/>
                  </a:lnTo>
                  <a:lnTo>
                    <a:pt x="1211" y="428"/>
                  </a:lnTo>
                  <a:lnTo>
                    <a:pt x="1209" y="423"/>
                  </a:lnTo>
                  <a:lnTo>
                    <a:pt x="1208" y="419"/>
                  </a:lnTo>
                  <a:lnTo>
                    <a:pt x="1208" y="413"/>
                  </a:lnTo>
                  <a:lnTo>
                    <a:pt x="1208" y="406"/>
                  </a:lnTo>
                  <a:lnTo>
                    <a:pt x="1209" y="391"/>
                  </a:lnTo>
                  <a:lnTo>
                    <a:pt x="1211" y="371"/>
                  </a:lnTo>
                  <a:lnTo>
                    <a:pt x="1213" y="347"/>
                  </a:lnTo>
                  <a:lnTo>
                    <a:pt x="1209" y="305"/>
                  </a:lnTo>
                  <a:lnTo>
                    <a:pt x="1199" y="268"/>
                  </a:lnTo>
                  <a:lnTo>
                    <a:pt x="1184" y="235"/>
                  </a:lnTo>
                  <a:lnTo>
                    <a:pt x="1162" y="205"/>
                  </a:lnTo>
                  <a:lnTo>
                    <a:pt x="1137" y="181"/>
                  </a:lnTo>
                  <a:lnTo>
                    <a:pt x="1107" y="163"/>
                  </a:lnTo>
                  <a:lnTo>
                    <a:pt x="1072" y="153"/>
                  </a:lnTo>
                  <a:lnTo>
                    <a:pt x="1034" y="148"/>
                  </a:lnTo>
                  <a:lnTo>
                    <a:pt x="1007" y="149"/>
                  </a:lnTo>
                  <a:lnTo>
                    <a:pt x="980" y="154"/>
                  </a:lnTo>
                  <a:lnTo>
                    <a:pt x="955" y="161"/>
                  </a:lnTo>
                  <a:lnTo>
                    <a:pt x="933" y="173"/>
                  </a:lnTo>
                  <a:lnTo>
                    <a:pt x="913" y="189"/>
                  </a:lnTo>
                  <a:lnTo>
                    <a:pt x="868" y="236"/>
                  </a:lnTo>
                  <a:lnTo>
                    <a:pt x="826" y="290"/>
                  </a:lnTo>
                  <a:lnTo>
                    <a:pt x="786" y="351"/>
                  </a:lnTo>
                  <a:lnTo>
                    <a:pt x="751" y="414"/>
                  </a:lnTo>
                  <a:lnTo>
                    <a:pt x="717" y="483"/>
                  </a:lnTo>
                  <a:lnTo>
                    <a:pt x="687" y="554"/>
                  </a:lnTo>
                  <a:lnTo>
                    <a:pt x="660" y="624"/>
                  </a:lnTo>
                  <a:lnTo>
                    <a:pt x="637" y="696"/>
                  </a:lnTo>
                  <a:lnTo>
                    <a:pt x="614" y="765"/>
                  </a:lnTo>
                  <a:lnTo>
                    <a:pt x="595" y="832"/>
                  </a:lnTo>
                  <a:lnTo>
                    <a:pt x="577" y="894"/>
                  </a:lnTo>
                  <a:lnTo>
                    <a:pt x="562" y="953"/>
                  </a:lnTo>
                  <a:lnTo>
                    <a:pt x="550" y="998"/>
                  </a:lnTo>
                  <a:lnTo>
                    <a:pt x="535" y="1050"/>
                  </a:lnTo>
                  <a:lnTo>
                    <a:pt x="515" y="1111"/>
                  </a:lnTo>
                  <a:lnTo>
                    <a:pt x="488" y="1175"/>
                  </a:lnTo>
                  <a:lnTo>
                    <a:pt x="456" y="1243"/>
                  </a:lnTo>
                  <a:lnTo>
                    <a:pt x="418" y="1314"/>
                  </a:lnTo>
                  <a:lnTo>
                    <a:pt x="369" y="1384"/>
                  </a:lnTo>
                  <a:lnTo>
                    <a:pt x="369" y="1384"/>
                  </a:lnTo>
                  <a:lnTo>
                    <a:pt x="415" y="1381"/>
                  </a:lnTo>
                  <a:lnTo>
                    <a:pt x="456" y="1379"/>
                  </a:lnTo>
                  <a:lnTo>
                    <a:pt x="538" y="1383"/>
                  </a:lnTo>
                  <a:lnTo>
                    <a:pt x="619" y="1393"/>
                  </a:lnTo>
                  <a:lnTo>
                    <a:pt x="699" y="1408"/>
                  </a:lnTo>
                  <a:lnTo>
                    <a:pt x="778" y="1426"/>
                  </a:lnTo>
                  <a:lnTo>
                    <a:pt x="856" y="1447"/>
                  </a:lnTo>
                  <a:lnTo>
                    <a:pt x="888" y="1453"/>
                  </a:lnTo>
                  <a:lnTo>
                    <a:pt x="927" y="1462"/>
                  </a:lnTo>
                  <a:lnTo>
                    <a:pt x="972" y="1470"/>
                  </a:lnTo>
                  <a:lnTo>
                    <a:pt x="1020" y="1480"/>
                  </a:lnTo>
                  <a:lnTo>
                    <a:pt x="1072" y="1488"/>
                  </a:lnTo>
                  <a:lnTo>
                    <a:pt x="1124" y="1495"/>
                  </a:lnTo>
                  <a:lnTo>
                    <a:pt x="1174" y="1500"/>
                  </a:lnTo>
                  <a:lnTo>
                    <a:pt x="1223" y="1502"/>
                  </a:lnTo>
                  <a:lnTo>
                    <a:pt x="1243" y="1502"/>
                  </a:lnTo>
                  <a:lnTo>
                    <a:pt x="1261" y="1500"/>
                  </a:lnTo>
                  <a:lnTo>
                    <a:pt x="1278" y="1495"/>
                  </a:lnTo>
                  <a:lnTo>
                    <a:pt x="1293" y="1483"/>
                  </a:lnTo>
                  <a:lnTo>
                    <a:pt x="1308" y="1467"/>
                  </a:lnTo>
                  <a:lnTo>
                    <a:pt x="1321" y="1441"/>
                  </a:lnTo>
                  <a:lnTo>
                    <a:pt x="1333" y="1406"/>
                  </a:lnTo>
                  <a:lnTo>
                    <a:pt x="1348" y="1378"/>
                  </a:lnTo>
                  <a:lnTo>
                    <a:pt x="1368" y="1353"/>
                  </a:lnTo>
                  <a:lnTo>
                    <a:pt x="1395" y="1331"/>
                  </a:lnTo>
                  <a:lnTo>
                    <a:pt x="1423" y="1312"/>
                  </a:lnTo>
                  <a:lnTo>
                    <a:pt x="1454" y="1297"/>
                  </a:lnTo>
                  <a:lnTo>
                    <a:pt x="1482" y="1284"/>
                  </a:lnTo>
                  <a:lnTo>
                    <a:pt x="1509" y="1275"/>
                  </a:lnTo>
                  <a:lnTo>
                    <a:pt x="1532" y="1270"/>
                  </a:lnTo>
                  <a:lnTo>
                    <a:pt x="1547" y="1269"/>
                  </a:lnTo>
                  <a:lnTo>
                    <a:pt x="1554" y="1269"/>
                  </a:lnTo>
                  <a:lnTo>
                    <a:pt x="1559" y="1269"/>
                  </a:lnTo>
                  <a:lnTo>
                    <a:pt x="1564" y="1272"/>
                  </a:lnTo>
                  <a:lnTo>
                    <a:pt x="1567" y="1274"/>
                  </a:lnTo>
                  <a:lnTo>
                    <a:pt x="1571" y="1277"/>
                  </a:lnTo>
                  <a:lnTo>
                    <a:pt x="1572" y="1282"/>
                  </a:lnTo>
                  <a:lnTo>
                    <a:pt x="1572" y="1289"/>
                  </a:lnTo>
                  <a:lnTo>
                    <a:pt x="1572" y="1292"/>
                  </a:lnTo>
                  <a:lnTo>
                    <a:pt x="1569" y="1304"/>
                  </a:lnTo>
                  <a:lnTo>
                    <a:pt x="1562" y="1322"/>
                  </a:lnTo>
                  <a:lnTo>
                    <a:pt x="1552" y="1346"/>
                  </a:lnTo>
                  <a:lnTo>
                    <a:pt x="1536" y="1374"/>
                  </a:lnTo>
                  <a:lnTo>
                    <a:pt x="1514" y="1408"/>
                  </a:lnTo>
                  <a:lnTo>
                    <a:pt x="1482" y="1443"/>
                  </a:lnTo>
                  <a:lnTo>
                    <a:pt x="1444" y="1482"/>
                  </a:lnTo>
                  <a:lnTo>
                    <a:pt x="1395" y="1522"/>
                  </a:lnTo>
                  <a:lnTo>
                    <a:pt x="1358" y="1547"/>
                  </a:lnTo>
                  <a:lnTo>
                    <a:pt x="1316" y="1572"/>
                  </a:lnTo>
                  <a:lnTo>
                    <a:pt x="1270" y="1598"/>
                  </a:lnTo>
                  <a:lnTo>
                    <a:pt x="1216" y="1621"/>
                  </a:lnTo>
                  <a:lnTo>
                    <a:pt x="1159" y="1638"/>
                  </a:lnTo>
                  <a:lnTo>
                    <a:pt x="1099" y="1650"/>
                  </a:lnTo>
                  <a:lnTo>
                    <a:pt x="1034" y="1655"/>
                  </a:lnTo>
                  <a:lnTo>
                    <a:pt x="955" y="1651"/>
                  </a:lnTo>
                  <a:lnTo>
                    <a:pt x="878" y="1643"/>
                  </a:lnTo>
                  <a:lnTo>
                    <a:pt x="801" y="1628"/>
                  </a:lnTo>
                  <a:lnTo>
                    <a:pt x="726" y="1611"/>
                  </a:lnTo>
                  <a:lnTo>
                    <a:pt x="649" y="1594"/>
                  </a:lnTo>
                  <a:lnTo>
                    <a:pt x="580" y="1576"/>
                  </a:lnTo>
                  <a:lnTo>
                    <a:pt x="520" y="1562"/>
                  </a:lnTo>
                  <a:lnTo>
                    <a:pt x="466" y="1551"/>
                  </a:lnTo>
                  <a:lnTo>
                    <a:pt x="418" y="1542"/>
                  </a:lnTo>
                  <a:lnTo>
                    <a:pt x="371" y="1535"/>
                  </a:lnTo>
                  <a:lnTo>
                    <a:pt x="328" y="1530"/>
                  </a:lnTo>
                  <a:lnTo>
                    <a:pt x="286" y="1529"/>
                  </a:lnTo>
                  <a:lnTo>
                    <a:pt x="242" y="1527"/>
                  </a:lnTo>
                  <a:lnTo>
                    <a:pt x="202" y="1567"/>
                  </a:lnTo>
                  <a:lnTo>
                    <a:pt x="165" y="1598"/>
                  </a:lnTo>
                  <a:lnTo>
                    <a:pt x="130" y="1619"/>
                  </a:lnTo>
                  <a:lnTo>
                    <a:pt x="100" y="1635"/>
                  </a:lnTo>
                  <a:lnTo>
                    <a:pt x="73" y="1646"/>
                  </a:lnTo>
                  <a:lnTo>
                    <a:pt x="51" y="1651"/>
                  </a:lnTo>
                  <a:lnTo>
                    <a:pt x="35" y="1655"/>
                  </a:lnTo>
                  <a:lnTo>
                    <a:pt x="25" y="1655"/>
                  </a:lnTo>
                  <a:lnTo>
                    <a:pt x="21" y="1655"/>
                  </a:lnTo>
                  <a:lnTo>
                    <a:pt x="18" y="1655"/>
                  </a:lnTo>
                  <a:lnTo>
                    <a:pt x="15" y="1655"/>
                  </a:lnTo>
                  <a:lnTo>
                    <a:pt x="10" y="1653"/>
                  </a:lnTo>
                  <a:lnTo>
                    <a:pt x="6" y="1651"/>
                  </a:lnTo>
                  <a:lnTo>
                    <a:pt x="3" y="1648"/>
                  </a:lnTo>
                  <a:lnTo>
                    <a:pt x="0" y="1645"/>
                  </a:lnTo>
                  <a:lnTo>
                    <a:pt x="0" y="1640"/>
                  </a:lnTo>
                  <a:lnTo>
                    <a:pt x="3" y="1626"/>
                  </a:lnTo>
                  <a:lnTo>
                    <a:pt x="13" y="1609"/>
                  </a:lnTo>
                  <a:lnTo>
                    <a:pt x="30" y="1591"/>
                  </a:lnTo>
                  <a:lnTo>
                    <a:pt x="46" y="1572"/>
                  </a:lnTo>
                  <a:lnTo>
                    <a:pt x="65" y="1554"/>
                  </a:lnTo>
                  <a:lnTo>
                    <a:pt x="83" y="1539"/>
                  </a:lnTo>
                  <a:lnTo>
                    <a:pt x="97" y="1525"/>
                  </a:lnTo>
                  <a:lnTo>
                    <a:pt x="105" y="1517"/>
                  </a:lnTo>
                  <a:lnTo>
                    <a:pt x="113" y="1510"/>
                  </a:lnTo>
                  <a:lnTo>
                    <a:pt x="125" y="1497"/>
                  </a:lnTo>
                  <a:lnTo>
                    <a:pt x="140" y="1477"/>
                  </a:lnTo>
                  <a:lnTo>
                    <a:pt x="160" y="1452"/>
                  </a:lnTo>
                  <a:lnTo>
                    <a:pt x="182" y="1420"/>
                  </a:lnTo>
                  <a:lnTo>
                    <a:pt x="205" y="1381"/>
                  </a:lnTo>
                  <a:lnTo>
                    <a:pt x="229" y="1337"/>
                  </a:lnTo>
                  <a:lnTo>
                    <a:pt x="254" y="1289"/>
                  </a:lnTo>
                  <a:lnTo>
                    <a:pt x="277" y="1233"/>
                  </a:lnTo>
                  <a:lnTo>
                    <a:pt x="299" y="1171"/>
                  </a:lnTo>
                  <a:lnTo>
                    <a:pt x="319" y="1106"/>
                  </a:lnTo>
                  <a:lnTo>
                    <a:pt x="336" y="1035"/>
                  </a:lnTo>
                  <a:lnTo>
                    <a:pt x="356" y="961"/>
                  </a:lnTo>
                  <a:lnTo>
                    <a:pt x="378" y="884"/>
                  </a:lnTo>
                  <a:lnTo>
                    <a:pt x="401" y="804"/>
                  </a:lnTo>
                  <a:lnTo>
                    <a:pt x="430" y="725"/>
                  </a:lnTo>
                  <a:lnTo>
                    <a:pt x="461" y="644"/>
                  </a:lnTo>
                  <a:lnTo>
                    <a:pt x="496" y="564"/>
                  </a:lnTo>
                  <a:lnTo>
                    <a:pt x="535" y="487"/>
                  </a:lnTo>
                  <a:lnTo>
                    <a:pt x="580" y="409"/>
                  </a:lnTo>
                  <a:lnTo>
                    <a:pt x="629" y="337"/>
                  </a:lnTo>
                  <a:lnTo>
                    <a:pt x="684" y="270"/>
                  </a:lnTo>
                  <a:lnTo>
                    <a:pt x="736" y="218"/>
                  </a:lnTo>
                  <a:lnTo>
                    <a:pt x="794" y="168"/>
                  </a:lnTo>
                  <a:lnTo>
                    <a:pt x="858" y="122"/>
                  </a:lnTo>
                  <a:lnTo>
                    <a:pt x="927" y="82"/>
                  </a:lnTo>
                  <a:lnTo>
                    <a:pt x="998" y="48"/>
                  </a:lnTo>
                  <a:lnTo>
                    <a:pt x="1072" y="23"/>
                  </a:lnTo>
                  <a:lnTo>
                    <a:pt x="1147" y="7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4758" y="5555"/>
              <a:ext cx="147" cy="354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65" y="4"/>
                </a:cxn>
                <a:cxn ang="0">
                  <a:pos x="196" y="15"/>
                </a:cxn>
                <a:cxn ang="0">
                  <a:pos x="222" y="34"/>
                </a:cxn>
                <a:cxn ang="0">
                  <a:pos x="244" y="57"/>
                </a:cxn>
                <a:cxn ang="0">
                  <a:pos x="262" y="87"/>
                </a:cxn>
                <a:cxn ang="0">
                  <a:pos x="276" y="121"/>
                </a:cxn>
                <a:cxn ang="0">
                  <a:pos x="286" y="161"/>
                </a:cxn>
                <a:cxn ang="0">
                  <a:pos x="293" y="203"/>
                </a:cxn>
                <a:cxn ang="0">
                  <a:pos x="294" y="250"/>
                </a:cxn>
                <a:cxn ang="0">
                  <a:pos x="291" y="312"/>
                </a:cxn>
                <a:cxn ang="0">
                  <a:pos x="281" y="369"/>
                </a:cxn>
                <a:cxn ang="0">
                  <a:pos x="268" y="425"/>
                </a:cxn>
                <a:cxn ang="0">
                  <a:pos x="249" y="475"/>
                </a:cxn>
                <a:cxn ang="0">
                  <a:pos x="227" y="520"/>
                </a:cxn>
                <a:cxn ang="0">
                  <a:pos x="204" y="562"/>
                </a:cxn>
                <a:cxn ang="0">
                  <a:pos x="179" y="599"/>
                </a:cxn>
                <a:cxn ang="0">
                  <a:pos x="155" y="631"/>
                </a:cxn>
                <a:cxn ang="0">
                  <a:pos x="130" y="658"/>
                </a:cxn>
                <a:cxn ang="0">
                  <a:pos x="109" y="680"/>
                </a:cxn>
                <a:cxn ang="0">
                  <a:pos x="90" y="695"/>
                </a:cxn>
                <a:cxn ang="0">
                  <a:pos x="75" y="705"/>
                </a:cxn>
                <a:cxn ang="0">
                  <a:pos x="67" y="708"/>
                </a:cxn>
                <a:cxn ang="0">
                  <a:pos x="52" y="703"/>
                </a:cxn>
                <a:cxn ang="0">
                  <a:pos x="40" y="692"/>
                </a:cxn>
                <a:cxn ang="0">
                  <a:pos x="35" y="677"/>
                </a:cxn>
                <a:cxn ang="0">
                  <a:pos x="37" y="665"/>
                </a:cxn>
                <a:cxn ang="0">
                  <a:pos x="42" y="656"/>
                </a:cxn>
                <a:cxn ang="0">
                  <a:pos x="52" y="646"/>
                </a:cxn>
                <a:cxn ang="0">
                  <a:pos x="104" y="591"/>
                </a:cxn>
                <a:cxn ang="0">
                  <a:pos x="145" y="537"/>
                </a:cxn>
                <a:cxn ang="0">
                  <a:pos x="175" y="484"/>
                </a:cxn>
                <a:cxn ang="0">
                  <a:pos x="199" y="430"/>
                </a:cxn>
                <a:cxn ang="0">
                  <a:pos x="214" y="378"/>
                </a:cxn>
                <a:cxn ang="0">
                  <a:pos x="222" y="327"/>
                </a:cxn>
                <a:cxn ang="0">
                  <a:pos x="227" y="277"/>
                </a:cxn>
                <a:cxn ang="0">
                  <a:pos x="229" y="230"/>
                </a:cxn>
                <a:cxn ang="0">
                  <a:pos x="229" y="230"/>
                </a:cxn>
                <a:cxn ang="0">
                  <a:pos x="226" y="232"/>
                </a:cxn>
                <a:cxn ang="0">
                  <a:pos x="216" y="238"/>
                </a:cxn>
                <a:cxn ang="0">
                  <a:pos x="202" y="247"/>
                </a:cxn>
                <a:cxn ang="0">
                  <a:pos x="184" y="255"/>
                </a:cxn>
                <a:cxn ang="0">
                  <a:pos x="162" y="262"/>
                </a:cxn>
                <a:cxn ang="0">
                  <a:pos x="137" y="265"/>
                </a:cxn>
                <a:cxn ang="0">
                  <a:pos x="104" y="262"/>
                </a:cxn>
                <a:cxn ang="0">
                  <a:pos x="73" y="252"/>
                </a:cxn>
                <a:cxn ang="0">
                  <a:pos x="48" y="235"/>
                </a:cxn>
                <a:cxn ang="0">
                  <a:pos x="28" y="215"/>
                </a:cxn>
                <a:cxn ang="0">
                  <a:pos x="13" y="190"/>
                </a:cxn>
                <a:cxn ang="0">
                  <a:pos x="3" y="163"/>
                </a:cxn>
                <a:cxn ang="0">
                  <a:pos x="0" y="133"/>
                </a:cxn>
                <a:cxn ang="0">
                  <a:pos x="3" y="103"/>
                </a:cxn>
                <a:cxn ang="0">
                  <a:pos x="13" y="76"/>
                </a:cxn>
                <a:cxn ang="0">
                  <a:pos x="28" y="51"/>
                </a:cxn>
                <a:cxn ang="0">
                  <a:pos x="48" y="30"/>
                </a:cxn>
                <a:cxn ang="0">
                  <a:pos x="72" y="14"/>
                </a:cxn>
                <a:cxn ang="0">
                  <a:pos x="100" y="4"/>
                </a:cxn>
                <a:cxn ang="0">
                  <a:pos x="132" y="0"/>
                </a:cxn>
              </a:cxnLst>
              <a:rect l="0" t="0" r="r" b="b"/>
              <a:pathLst>
                <a:path w="294" h="708">
                  <a:moveTo>
                    <a:pt x="132" y="0"/>
                  </a:moveTo>
                  <a:lnTo>
                    <a:pt x="165" y="4"/>
                  </a:lnTo>
                  <a:lnTo>
                    <a:pt x="196" y="15"/>
                  </a:lnTo>
                  <a:lnTo>
                    <a:pt x="222" y="34"/>
                  </a:lnTo>
                  <a:lnTo>
                    <a:pt x="244" y="57"/>
                  </a:lnTo>
                  <a:lnTo>
                    <a:pt x="262" y="87"/>
                  </a:lnTo>
                  <a:lnTo>
                    <a:pt x="276" y="121"/>
                  </a:lnTo>
                  <a:lnTo>
                    <a:pt x="286" y="161"/>
                  </a:lnTo>
                  <a:lnTo>
                    <a:pt x="293" y="203"/>
                  </a:lnTo>
                  <a:lnTo>
                    <a:pt x="294" y="250"/>
                  </a:lnTo>
                  <a:lnTo>
                    <a:pt x="291" y="312"/>
                  </a:lnTo>
                  <a:lnTo>
                    <a:pt x="281" y="369"/>
                  </a:lnTo>
                  <a:lnTo>
                    <a:pt x="268" y="425"/>
                  </a:lnTo>
                  <a:lnTo>
                    <a:pt x="249" y="475"/>
                  </a:lnTo>
                  <a:lnTo>
                    <a:pt x="227" y="520"/>
                  </a:lnTo>
                  <a:lnTo>
                    <a:pt x="204" y="562"/>
                  </a:lnTo>
                  <a:lnTo>
                    <a:pt x="179" y="599"/>
                  </a:lnTo>
                  <a:lnTo>
                    <a:pt x="155" y="631"/>
                  </a:lnTo>
                  <a:lnTo>
                    <a:pt x="130" y="658"/>
                  </a:lnTo>
                  <a:lnTo>
                    <a:pt x="109" y="680"/>
                  </a:lnTo>
                  <a:lnTo>
                    <a:pt x="90" y="695"/>
                  </a:lnTo>
                  <a:lnTo>
                    <a:pt x="75" y="705"/>
                  </a:lnTo>
                  <a:lnTo>
                    <a:pt x="67" y="708"/>
                  </a:lnTo>
                  <a:lnTo>
                    <a:pt x="52" y="703"/>
                  </a:lnTo>
                  <a:lnTo>
                    <a:pt x="40" y="692"/>
                  </a:lnTo>
                  <a:lnTo>
                    <a:pt x="35" y="677"/>
                  </a:lnTo>
                  <a:lnTo>
                    <a:pt x="37" y="665"/>
                  </a:lnTo>
                  <a:lnTo>
                    <a:pt x="42" y="656"/>
                  </a:lnTo>
                  <a:lnTo>
                    <a:pt x="52" y="646"/>
                  </a:lnTo>
                  <a:lnTo>
                    <a:pt x="104" y="591"/>
                  </a:lnTo>
                  <a:lnTo>
                    <a:pt x="145" y="537"/>
                  </a:lnTo>
                  <a:lnTo>
                    <a:pt x="175" y="484"/>
                  </a:lnTo>
                  <a:lnTo>
                    <a:pt x="199" y="430"/>
                  </a:lnTo>
                  <a:lnTo>
                    <a:pt x="214" y="378"/>
                  </a:lnTo>
                  <a:lnTo>
                    <a:pt x="222" y="327"/>
                  </a:lnTo>
                  <a:lnTo>
                    <a:pt x="227" y="277"/>
                  </a:lnTo>
                  <a:lnTo>
                    <a:pt x="229" y="230"/>
                  </a:lnTo>
                  <a:lnTo>
                    <a:pt x="229" y="230"/>
                  </a:lnTo>
                  <a:lnTo>
                    <a:pt x="226" y="232"/>
                  </a:lnTo>
                  <a:lnTo>
                    <a:pt x="216" y="238"/>
                  </a:lnTo>
                  <a:lnTo>
                    <a:pt x="202" y="247"/>
                  </a:lnTo>
                  <a:lnTo>
                    <a:pt x="184" y="255"/>
                  </a:lnTo>
                  <a:lnTo>
                    <a:pt x="162" y="262"/>
                  </a:lnTo>
                  <a:lnTo>
                    <a:pt x="137" y="265"/>
                  </a:lnTo>
                  <a:lnTo>
                    <a:pt x="104" y="262"/>
                  </a:lnTo>
                  <a:lnTo>
                    <a:pt x="73" y="252"/>
                  </a:lnTo>
                  <a:lnTo>
                    <a:pt x="48" y="235"/>
                  </a:lnTo>
                  <a:lnTo>
                    <a:pt x="28" y="215"/>
                  </a:lnTo>
                  <a:lnTo>
                    <a:pt x="13" y="190"/>
                  </a:lnTo>
                  <a:lnTo>
                    <a:pt x="3" y="163"/>
                  </a:lnTo>
                  <a:lnTo>
                    <a:pt x="0" y="133"/>
                  </a:lnTo>
                  <a:lnTo>
                    <a:pt x="3" y="103"/>
                  </a:lnTo>
                  <a:lnTo>
                    <a:pt x="13" y="76"/>
                  </a:lnTo>
                  <a:lnTo>
                    <a:pt x="28" y="51"/>
                  </a:lnTo>
                  <a:lnTo>
                    <a:pt x="48" y="30"/>
                  </a:lnTo>
                  <a:lnTo>
                    <a:pt x="72" y="14"/>
                  </a:lnTo>
                  <a:lnTo>
                    <a:pt x="100" y="4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 noEditPoints="1"/>
            </p:cNvSpPr>
            <p:nvPr/>
          </p:nvSpPr>
          <p:spPr bwMode="auto">
            <a:xfrm>
              <a:off x="5021" y="4929"/>
              <a:ext cx="502" cy="993"/>
            </a:xfrm>
            <a:custGeom>
              <a:avLst/>
              <a:gdLst/>
              <a:ahLst/>
              <a:cxnLst>
                <a:cxn ang="0">
                  <a:pos x="762" y="522"/>
                </a:cxn>
                <a:cxn ang="0">
                  <a:pos x="862" y="581"/>
                </a:cxn>
                <a:cxn ang="0">
                  <a:pos x="915" y="682"/>
                </a:cxn>
                <a:cxn ang="0">
                  <a:pos x="915" y="767"/>
                </a:cxn>
                <a:cxn ang="0">
                  <a:pos x="701" y="1625"/>
                </a:cxn>
                <a:cxn ang="0">
                  <a:pos x="631" y="1777"/>
                </a:cxn>
                <a:cxn ang="0">
                  <a:pos x="529" y="1883"/>
                </a:cxn>
                <a:cxn ang="0">
                  <a:pos x="410" y="1949"/>
                </a:cxn>
                <a:cxn ang="0">
                  <a:pos x="295" y="1981"/>
                </a:cxn>
                <a:cxn ang="0">
                  <a:pos x="179" y="1982"/>
                </a:cxn>
                <a:cxn ang="0">
                  <a:pos x="64" y="1945"/>
                </a:cxn>
                <a:cxn ang="0">
                  <a:pos x="5" y="1870"/>
                </a:cxn>
                <a:cxn ang="0">
                  <a:pos x="19" y="1772"/>
                </a:cxn>
                <a:cxn ang="0">
                  <a:pos x="97" y="1710"/>
                </a:cxn>
                <a:cxn ang="0">
                  <a:pos x="174" y="1715"/>
                </a:cxn>
                <a:cxn ang="0">
                  <a:pos x="214" y="1766"/>
                </a:cxn>
                <a:cxn ang="0">
                  <a:pos x="213" y="1829"/>
                </a:cxn>
                <a:cxn ang="0">
                  <a:pos x="169" y="1888"/>
                </a:cxn>
                <a:cxn ang="0">
                  <a:pos x="194" y="1917"/>
                </a:cxn>
                <a:cxn ang="0">
                  <a:pos x="311" y="1900"/>
                </a:cxn>
                <a:cxn ang="0">
                  <a:pos x="425" y="1814"/>
                </a:cxn>
                <a:cxn ang="0">
                  <a:pos x="502" y="1680"/>
                </a:cxn>
                <a:cxn ang="0">
                  <a:pos x="741" y="754"/>
                </a:cxn>
                <a:cxn ang="0">
                  <a:pos x="745" y="702"/>
                </a:cxn>
                <a:cxn ang="0">
                  <a:pos x="738" y="621"/>
                </a:cxn>
                <a:cxn ang="0">
                  <a:pos x="695" y="574"/>
                </a:cxn>
                <a:cxn ang="0">
                  <a:pos x="582" y="589"/>
                </a:cxn>
                <a:cxn ang="0">
                  <a:pos x="467" y="676"/>
                </a:cxn>
                <a:cxn ang="0">
                  <a:pos x="382" y="801"/>
                </a:cxn>
                <a:cxn ang="0">
                  <a:pos x="345" y="875"/>
                </a:cxn>
                <a:cxn ang="0">
                  <a:pos x="315" y="886"/>
                </a:cxn>
                <a:cxn ang="0">
                  <a:pos x="291" y="881"/>
                </a:cxn>
                <a:cxn ang="0">
                  <a:pos x="275" y="854"/>
                </a:cxn>
                <a:cxn ang="0">
                  <a:pos x="295" y="802"/>
                </a:cxn>
                <a:cxn ang="0">
                  <a:pos x="352" y="707"/>
                </a:cxn>
                <a:cxn ang="0">
                  <a:pos x="445" y="603"/>
                </a:cxn>
                <a:cxn ang="0">
                  <a:pos x="572" y="527"/>
                </a:cxn>
                <a:cxn ang="0">
                  <a:pos x="914" y="0"/>
                </a:cxn>
                <a:cxn ang="0">
                  <a:pos x="982" y="29"/>
                </a:cxn>
                <a:cxn ang="0">
                  <a:pos x="1006" y="87"/>
                </a:cxn>
                <a:cxn ang="0">
                  <a:pos x="986" y="149"/>
                </a:cxn>
                <a:cxn ang="0">
                  <a:pos x="909" y="210"/>
                </a:cxn>
                <a:cxn ang="0">
                  <a:pos x="832" y="203"/>
                </a:cxn>
                <a:cxn ang="0">
                  <a:pos x="793" y="158"/>
                </a:cxn>
                <a:cxn ang="0">
                  <a:pos x="792" y="92"/>
                </a:cxn>
                <a:cxn ang="0">
                  <a:pos x="852" y="19"/>
                </a:cxn>
              </a:cxnLst>
              <a:rect l="0" t="0" r="r" b="b"/>
              <a:pathLst>
                <a:path w="1006" h="1986">
                  <a:moveTo>
                    <a:pt x="674" y="509"/>
                  </a:moveTo>
                  <a:lnTo>
                    <a:pt x="720" y="512"/>
                  </a:lnTo>
                  <a:lnTo>
                    <a:pt x="762" y="522"/>
                  </a:lnTo>
                  <a:lnTo>
                    <a:pt x="800" y="536"/>
                  </a:lnTo>
                  <a:lnTo>
                    <a:pt x="833" y="556"/>
                  </a:lnTo>
                  <a:lnTo>
                    <a:pt x="862" y="581"/>
                  </a:lnTo>
                  <a:lnTo>
                    <a:pt x="887" y="611"/>
                  </a:lnTo>
                  <a:lnTo>
                    <a:pt x="904" y="645"/>
                  </a:lnTo>
                  <a:lnTo>
                    <a:pt x="915" y="682"/>
                  </a:lnTo>
                  <a:lnTo>
                    <a:pt x="919" y="723"/>
                  </a:lnTo>
                  <a:lnTo>
                    <a:pt x="919" y="747"/>
                  </a:lnTo>
                  <a:lnTo>
                    <a:pt x="915" y="767"/>
                  </a:lnTo>
                  <a:lnTo>
                    <a:pt x="912" y="786"/>
                  </a:lnTo>
                  <a:lnTo>
                    <a:pt x="909" y="804"/>
                  </a:lnTo>
                  <a:lnTo>
                    <a:pt x="701" y="1625"/>
                  </a:lnTo>
                  <a:lnTo>
                    <a:pt x="683" y="1682"/>
                  </a:lnTo>
                  <a:lnTo>
                    <a:pt x="659" y="1732"/>
                  </a:lnTo>
                  <a:lnTo>
                    <a:pt x="631" y="1777"/>
                  </a:lnTo>
                  <a:lnTo>
                    <a:pt x="599" y="1818"/>
                  </a:lnTo>
                  <a:lnTo>
                    <a:pt x="566" y="1853"/>
                  </a:lnTo>
                  <a:lnTo>
                    <a:pt x="529" y="1883"/>
                  </a:lnTo>
                  <a:lnTo>
                    <a:pt x="489" y="1910"/>
                  </a:lnTo>
                  <a:lnTo>
                    <a:pt x="450" y="1932"/>
                  </a:lnTo>
                  <a:lnTo>
                    <a:pt x="410" y="1949"/>
                  </a:lnTo>
                  <a:lnTo>
                    <a:pt x="370" y="1962"/>
                  </a:lnTo>
                  <a:lnTo>
                    <a:pt x="331" y="1972"/>
                  </a:lnTo>
                  <a:lnTo>
                    <a:pt x="295" y="1981"/>
                  </a:lnTo>
                  <a:lnTo>
                    <a:pt x="260" y="1984"/>
                  </a:lnTo>
                  <a:lnTo>
                    <a:pt x="229" y="1986"/>
                  </a:lnTo>
                  <a:lnTo>
                    <a:pt x="179" y="1982"/>
                  </a:lnTo>
                  <a:lnTo>
                    <a:pt x="136" y="1976"/>
                  </a:lnTo>
                  <a:lnTo>
                    <a:pt x="96" y="1962"/>
                  </a:lnTo>
                  <a:lnTo>
                    <a:pt x="64" y="1945"/>
                  </a:lnTo>
                  <a:lnTo>
                    <a:pt x="37" y="1925"/>
                  </a:lnTo>
                  <a:lnTo>
                    <a:pt x="17" y="1900"/>
                  </a:lnTo>
                  <a:lnTo>
                    <a:pt x="5" y="1870"/>
                  </a:lnTo>
                  <a:lnTo>
                    <a:pt x="0" y="1838"/>
                  </a:lnTo>
                  <a:lnTo>
                    <a:pt x="5" y="1803"/>
                  </a:lnTo>
                  <a:lnTo>
                    <a:pt x="19" y="1772"/>
                  </a:lnTo>
                  <a:lnTo>
                    <a:pt x="40" y="1746"/>
                  </a:lnTo>
                  <a:lnTo>
                    <a:pt x="67" y="1724"/>
                  </a:lnTo>
                  <a:lnTo>
                    <a:pt x="97" y="1710"/>
                  </a:lnTo>
                  <a:lnTo>
                    <a:pt x="132" y="1705"/>
                  </a:lnTo>
                  <a:lnTo>
                    <a:pt x="154" y="1709"/>
                  </a:lnTo>
                  <a:lnTo>
                    <a:pt x="174" y="1715"/>
                  </a:lnTo>
                  <a:lnTo>
                    <a:pt x="193" y="1727"/>
                  </a:lnTo>
                  <a:lnTo>
                    <a:pt x="206" y="1744"/>
                  </a:lnTo>
                  <a:lnTo>
                    <a:pt x="214" y="1766"/>
                  </a:lnTo>
                  <a:lnTo>
                    <a:pt x="218" y="1793"/>
                  </a:lnTo>
                  <a:lnTo>
                    <a:pt x="218" y="1809"/>
                  </a:lnTo>
                  <a:lnTo>
                    <a:pt x="213" y="1829"/>
                  </a:lnTo>
                  <a:lnTo>
                    <a:pt x="203" y="1850"/>
                  </a:lnTo>
                  <a:lnTo>
                    <a:pt x="189" y="1870"/>
                  </a:lnTo>
                  <a:lnTo>
                    <a:pt x="169" y="1888"/>
                  </a:lnTo>
                  <a:lnTo>
                    <a:pt x="142" y="1903"/>
                  </a:lnTo>
                  <a:lnTo>
                    <a:pt x="168" y="1912"/>
                  </a:lnTo>
                  <a:lnTo>
                    <a:pt x="194" y="1917"/>
                  </a:lnTo>
                  <a:lnTo>
                    <a:pt x="223" y="1918"/>
                  </a:lnTo>
                  <a:lnTo>
                    <a:pt x="268" y="1915"/>
                  </a:lnTo>
                  <a:lnTo>
                    <a:pt x="311" y="1900"/>
                  </a:lnTo>
                  <a:lnTo>
                    <a:pt x="353" y="1880"/>
                  </a:lnTo>
                  <a:lnTo>
                    <a:pt x="392" y="1850"/>
                  </a:lnTo>
                  <a:lnTo>
                    <a:pt x="425" y="1814"/>
                  </a:lnTo>
                  <a:lnTo>
                    <a:pt x="457" y="1774"/>
                  </a:lnTo>
                  <a:lnTo>
                    <a:pt x="482" y="1729"/>
                  </a:lnTo>
                  <a:lnTo>
                    <a:pt x="502" y="1680"/>
                  </a:lnTo>
                  <a:lnTo>
                    <a:pt x="517" y="1628"/>
                  </a:lnTo>
                  <a:lnTo>
                    <a:pt x="517" y="1628"/>
                  </a:lnTo>
                  <a:lnTo>
                    <a:pt x="741" y="754"/>
                  </a:lnTo>
                  <a:lnTo>
                    <a:pt x="741" y="740"/>
                  </a:lnTo>
                  <a:lnTo>
                    <a:pt x="743" y="722"/>
                  </a:lnTo>
                  <a:lnTo>
                    <a:pt x="745" y="702"/>
                  </a:lnTo>
                  <a:lnTo>
                    <a:pt x="746" y="682"/>
                  </a:lnTo>
                  <a:lnTo>
                    <a:pt x="745" y="650"/>
                  </a:lnTo>
                  <a:lnTo>
                    <a:pt x="738" y="621"/>
                  </a:lnTo>
                  <a:lnTo>
                    <a:pt x="730" y="599"/>
                  </a:lnTo>
                  <a:lnTo>
                    <a:pt x="715" y="583"/>
                  </a:lnTo>
                  <a:lnTo>
                    <a:pt x="695" y="574"/>
                  </a:lnTo>
                  <a:lnTo>
                    <a:pt x="669" y="571"/>
                  </a:lnTo>
                  <a:lnTo>
                    <a:pt x="626" y="576"/>
                  </a:lnTo>
                  <a:lnTo>
                    <a:pt x="582" y="589"/>
                  </a:lnTo>
                  <a:lnTo>
                    <a:pt x="541" y="613"/>
                  </a:lnTo>
                  <a:lnTo>
                    <a:pt x="504" y="641"/>
                  </a:lnTo>
                  <a:lnTo>
                    <a:pt x="467" y="676"/>
                  </a:lnTo>
                  <a:lnTo>
                    <a:pt x="435" y="715"/>
                  </a:lnTo>
                  <a:lnTo>
                    <a:pt x="407" y="757"/>
                  </a:lnTo>
                  <a:lnTo>
                    <a:pt x="382" y="801"/>
                  </a:lnTo>
                  <a:lnTo>
                    <a:pt x="360" y="844"/>
                  </a:lnTo>
                  <a:lnTo>
                    <a:pt x="352" y="863"/>
                  </a:lnTo>
                  <a:lnTo>
                    <a:pt x="345" y="875"/>
                  </a:lnTo>
                  <a:lnTo>
                    <a:pt x="338" y="881"/>
                  </a:lnTo>
                  <a:lnTo>
                    <a:pt x="328" y="885"/>
                  </a:lnTo>
                  <a:lnTo>
                    <a:pt x="315" y="886"/>
                  </a:lnTo>
                  <a:lnTo>
                    <a:pt x="308" y="886"/>
                  </a:lnTo>
                  <a:lnTo>
                    <a:pt x="300" y="885"/>
                  </a:lnTo>
                  <a:lnTo>
                    <a:pt x="291" y="881"/>
                  </a:lnTo>
                  <a:lnTo>
                    <a:pt x="283" y="876"/>
                  </a:lnTo>
                  <a:lnTo>
                    <a:pt x="276" y="868"/>
                  </a:lnTo>
                  <a:lnTo>
                    <a:pt x="275" y="854"/>
                  </a:lnTo>
                  <a:lnTo>
                    <a:pt x="276" y="844"/>
                  </a:lnTo>
                  <a:lnTo>
                    <a:pt x="283" y="826"/>
                  </a:lnTo>
                  <a:lnTo>
                    <a:pt x="295" y="802"/>
                  </a:lnTo>
                  <a:lnTo>
                    <a:pt x="310" y="774"/>
                  </a:lnTo>
                  <a:lnTo>
                    <a:pt x="328" y="740"/>
                  </a:lnTo>
                  <a:lnTo>
                    <a:pt x="352" y="707"/>
                  </a:lnTo>
                  <a:lnTo>
                    <a:pt x="380" y="671"/>
                  </a:lnTo>
                  <a:lnTo>
                    <a:pt x="410" y="636"/>
                  </a:lnTo>
                  <a:lnTo>
                    <a:pt x="445" y="603"/>
                  </a:lnTo>
                  <a:lnTo>
                    <a:pt x="485" y="572"/>
                  </a:lnTo>
                  <a:lnTo>
                    <a:pt x="527" y="547"/>
                  </a:lnTo>
                  <a:lnTo>
                    <a:pt x="572" y="527"/>
                  </a:lnTo>
                  <a:lnTo>
                    <a:pt x="623" y="514"/>
                  </a:lnTo>
                  <a:lnTo>
                    <a:pt x="674" y="509"/>
                  </a:lnTo>
                  <a:close/>
                  <a:moveTo>
                    <a:pt x="914" y="0"/>
                  </a:moveTo>
                  <a:lnTo>
                    <a:pt x="942" y="3"/>
                  </a:lnTo>
                  <a:lnTo>
                    <a:pt x="964" y="14"/>
                  </a:lnTo>
                  <a:lnTo>
                    <a:pt x="982" y="29"/>
                  </a:lnTo>
                  <a:lnTo>
                    <a:pt x="994" y="45"/>
                  </a:lnTo>
                  <a:lnTo>
                    <a:pt x="1002" y="66"/>
                  </a:lnTo>
                  <a:lnTo>
                    <a:pt x="1006" y="87"/>
                  </a:lnTo>
                  <a:lnTo>
                    <a:pt x="1006" y="87"/>
                  </a:lnTo>
                  <a:lnTo>
                    <a:pt x="999" y="119"/>
                  </a:lnTo>
                  <a:lnTo>
                    <a:pt x="986" y="149"/>
                  </a:lnTo>
                  <a:lnTo>
                    <a:pt x="964" y="175"/>
                  </a:lnTo>
                  <a:lnTo>
                    <a:pt x="939" y="196"/>
                  </a:lnTo>
                  <a:lnTo>
                    <a:pt x="909" y="210"/>
                  </a:lnTo>
                  <a:lnTo>
                    <a:pt x="879" y="213"/>
                  </a:lnTo>
                  <a:lnTo>
                    <a:pt x="852" y="212"/>
                  </a:lnTo>
                  <a:lnTo>
                    <a:pt x="832" y="203"/>
                  </a:lnTo>
                  <a:lnTo>
                    <a:pt x="815" y="191"/>
                  </a:lnTo>
                  <a:lnTo>
                    <a:pt x="802" y="175"/>
                  </a:lnTo>
                  <a:lnTo>
                    <a:pt x="793" y="158"/>
                  </a:lnTo>
                  <a:lnTo>
                    <a:pt x="788" y="139"/>
                  </a:lnTo>
                  <a:lnTo>
                    <a:pt x="787" y="123"/>
                  </a:lnTo>
                  <a:lnTo>
                    <a:pt x="792" y="92"/>
                  </a:lnTo>
                  <a:lnTo>
                    <a:pt x="805" y="64"/>
                  </a:lnTo>
                  <a:lnTo>
                    <a:pt x="825" y="39"/>
                  </a:lnTo>
                  <a:lnTo>
                    <a:pt x="852" y="19"/>
                  </a:lnTo>
                  <a:lnTo>
                    <a:pt x="882" y="3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Rectangle 41"/>
          <p:cNvSpPr/>
          <p:nvPr/>
        </p:nvSpPr>
        <p:spPr>
          <a:xfrm>
            <a:off x="1752600" y="838200"/>
            <a:ext cx="228600" cy="5715000"/>
          </a:xfrm>
          <a:prstGeom prst="rect">
            <a:avLst/>
          </a:prstGeom>
          <a:solidFill>
            <a:srgbClr val="00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itle 38"/>
          <p:cNvSpPr>
            <a:spLocks noGrp="1"/>
          </p:cNvSpPr>
          <p:nvPr>
            <p:ph type="title"/>
          </p:nvPr>
        </p:nvSpPr>
        <p:spPr>
          <a:xfrm>
            <a:off x="1752600" y="0"/>
            <a:ext cx="8229600" cy="1143000"/>
          </a:xfrm>
        </p:spPr>
        <p:txBody>
          <a:bodyPr/>
          <a:lstStyle/>
          <a:p>
            <a:r>
              <a:rPr lang="en-US" dirty="0" smtClean="0"/>
              <a:t>Half-Plane </a:t>
            </a:r>
            <a:r>
              <a:rPr lang="en-US" dirty="0" err="1" smtClean="0"/>
              <a:t>Instantons</a:t>
            </a:r>
            <a:endParaRPr lang="en-US" dirty="0"/>
          </a:p>
        </p:txBody>
      </p:sp>
      <p:sp>
        <p:nvSpPr>
          <p:cNvPr id="53" name="Rectangle 52"/>
          <p:cNvSpPr/>
          <p:nvPr/>
        </p:nvSpPr>
        <p:spPr>
          <a:xfrm>
            <a:off x="1752600" y="3048000"/>
            <a:ext cx="457200" cy="381000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Straight Arrow Connector 42"/>
          <p:cNvCxnSpPr/>
          <p:nvPr/>
        </p:nvCxnSpPr>
        <p:spPr>
          <a:xfrm flipH="1" flipV="1">
            <a:off x="1981200" y="2286000"/>
            <a:ext cx="1371600" cy="9144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Solitons</a:t>
            </a:r>
            <a:r>
              <a:rPr lang="en-US" dirty="0" smtClean="0"/>
              <a:t> On The Interval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4800600"/>
            <a:ext cx="502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The Witten index factorizes nicely: </a:t>
            </a:r>
            <a:endParaRPr lang="en-US" sz="2400" dirty="0">
              <a:solidFill>
                <a:srgbClr val="FF006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5562600"/>
            <a:ext cx="4114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But the differential 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733800" y="5562600"/>
            <a:ext cx="4913603" cy="571500"/>
            <a:chOff x="2509" y="3453"/>
            <a:chExt cx="13636" cy="1586"/>
          </a:xfrm>
          <a:solidFill>
            <a:srgbClr val="0000FF"/>
          </a:solidFill>
        </p:grpSpPr>
        <p:sp>
          <p:nvSpPr>
            <p:cNvPr id="5126" name="Freeform 6"/>
            <p:cNvSpPr>
              <a:spLocks noEditPoints="1"/>
            </p:cNvSpPr>
            <p:nvPr/>
          </p:nvSpPr>
          <p:spPr bwMode="auto">
            <a:xfrm>
              <a:off x="2509" y="3453"/>
              <a:ext cx="761" cy="1147"/>
            </a:xfrm>
            <a:custGeom>
              <a:avLst/>
              <a:gdLst/>
              <a:ahLst/>
              <a:cxnLst>
                <a:cxn ang="0">
                  <a:pos x="338" y="456"/>
                </a:cxn>
                <a:cxn ang="0">
                  <a:pos x="242" y="537"/>
                </a:cxn>
                <a:cxn ang="0">
                  <a:pos x="184" y="648"/>
                </a:cxn>
                <a:cxn ang="0">
                  <a:pos x="142" y="776"/>
                </a:cxn>
                <a:cxn ang="0">
                  <a:pos x="117" y="908"/>
                </a:cxn>
                <a:cxn ang="0">
                  <a:pos x="117" y="989"/>
                </a:cxn>
                <a:cxn ang="0">
                  <a:pos x="133" y="1058"/>
                </a:cxn>
                <a:cxn ang="0">
                  <a:pos x="179" y="1104"/>
                </a:cxn>
                <a:cxn ang="0">
                  <a:pos x="250" y="1104"/>
                </a:cxn>
                <a:cxn ang="0">
                  <a:pos x="342" y="1053"/>
                </a:cxn>
                <a:cxn ang="0">
                  <a:pos x="405" y="985"/>
                </a:cxn>
                <a:cxn ang="0">
                  <a:pos x="414" y="968"/>
                </a:cxn>
                <a:cxn ang="0">
                  <a:pos x="422" y="955"/>
                </a:cxn>
                <a:cxn ang="0">
                  <a:pos x="426" y="934"/>
                </a:cxn>
                <a:cxn ang="0">
                  <a:pos x="510" y="605"/>
                </a:cxn>
                <a:cxn ang="0">
                  <a:pos x="510" y="580"/>
                </a:cxn>
                <a:cxn ang="0">
                  <a:pos x="497" y="529"/>
                </a:cxn>
                <a:cxn ang="0">
                  <a:pos x="455" y="473"/>
                </a:cxn>
                <a:cxn ang="0">
                  <a:pos x="388" y="448"/>
                </a:cxn>
                <a:cxn ang="0">
                  <a:pos x="748" y="4"/>
                </a:cxn>
                <a:cxn ang="0">
                  <a:pos x="756" y="8"/>
                </a:cxn>
                <a:cxn ang="0">
                  <a:pos x="761" y="17"/>
                </a:cxn>
                <a:cxn ang="0">
                  <a:pos x="761" y="21"/>
                </a:cxn>
                <a:cxn ang="0">
                  <a:pos x="522" y="981"/>
                </a:cxn>
                <a:cxn ang="0">
                  <a:pos x="518" y="1036"/>
                </a:cxn>
                <a:cxn ang="0">
                  <a:pos x="526" y="1087"/>
                </a:cxn>
                <a:cxn ang="0">
                  <a:pos x="568" y="1113"/>
                </a:cxn>
                <a:cxn ang="0">
                  <a:pos x="631" y="1070"/>
                </a:cxn>
                <a:cxn ang="0">
                  <a:pos x="673" y="972"/>
                </a:cxn>
                <a:cxn ang="0">
                  <a:pos x="694" y="895"/>
                </a:cxn>
                <a:cxn ang="0">
                  <a:pos x="702" y="883"/>
                </a:cxn>
                <a:cxn ang="0">
                  <a:pos x="715" y="883"/>
                </a:cxn>
                <a:cxn ang="0">
                  <a:pos x="723" y="883"/>
                </a:cxn>
                <a:cxn ang="0">
                  <a:pos x="731" y="895"/>
                </a:cxn>
                <a:cxn ang="0">
                  <a:pos x="723" y="938"/>
                </a:cxn>
                <a:cxn ang="0">
                  <a:pos x="698" y="1019"/>
                </a:cxn>
                <a:cxn ang="0">
                  <a:pos x="660" y="1092"/>
                </a:cxn>
                <a:cxn ang="0">
                  <a:pos x="602" y="1139"/>
                </a:cxn>
                <a:cxn ang="0">
                  <a:pos x="510" y="1139"/>
                </a:cxn>
                <a:cxn ang="0">
                  <a:pos x="434" y="1075"/>
                </a:cxn>
                <a:cxn ang="0">
                  <a:pos x="363" y="1083"/>
                </a:cxn>
                <a:cxn ang="0">
                  <a:pos x="271" y="1139"/>
                </a:cxn>
                <a:cxn ang="0">
                  <a:pos x="213" y="1147"/>
                </a:cxn>
                <a:cxn ang="0">
                  <a:pos x="100" y="1113"/>
                </a:cxn>
                <a:cxn ang="0">
                  <a:pos x="25" y="1023"/>
                </a:cxn>
                <a:cxn ang="0">
                  <a:pos x="0" y="887"/>
                </a:cxn>
                <a:cxn ang="0">
                  <a:pos x="41" y="686"/>
                </a:cxn>
                <a:cxn ang="0">
                  <a:pos x="154" y="524"/>
                </a:cxn>
                <a:cxn ang="0">
                  <a:pos x="305" y="426"/>
                </a:cxn>
                <a:cxn ang="0">
                  <a:pos x="434" y="418"/>
                </a:cxn>
                <a:cxn ang="0">
                  <a:pos x="506" y="473"/>
                </a:cxn>
                <a:cxn ang="0">
                  <a:pos x="627" y="128"/>
                </a:cxn>
                <a:cxn ang="0">
                  <a:pos x="631" y="85"/>
                </a:cxn>
                <a:cxn ang="0">
                  <a:pos x="598" y="68"/>
                </a:cxn>
                <a:cxn ang="0">
                  <a:pos x="539" y="68"/>
                </a:cxn>
                <a:cxn ang="0">
                  <a:pos x="522" y="64"/>
                </a:cxn>
                <a:cxn ang="0">
                  <a:pos x="514" y="51"/>
                </a:cxn>
                <a:cxn ang="0">
                  <a:pos x="518" y="25"/>
                </a:cxn>
                <a:cxn ang="0">
                  <a:pos x="535" y="21"/>
                </a:cxn>
                <a:cxn ang="0">
                  <a:pos x="593" y="13"/>
                </a:cxn>
                <a:cxn ang="0">
                  <a:pos x="681" y="4"/>
                </a:cxn>
                <a:cxn ang="0">
                  <a:pos x="740" y="0"/>
                </a:cxn>
              </a:cxnLst>
              <a:rect l="0" t="0" r="r" b="b"/>
              <a:pathLst>
                <a:path w="761" h="1147">
                  <a:moveTo>
                    <a:pt x="388" y="448"/>
                  </a:moveTo>
                  <a:lnTo>
                    <a:pt x="338" y="456"/>
                  </a:lnTo>
                  <a:lnTo>
                    <a:pt x="288" y="490"/>
                  </a:lnTo>
                  <a:lnTo>
                    <a:pt x="242" y="537"/>
                  </a:lnTo>
                  <a:lnTo>
                    <a:pt x="200" y="601"/>
                  </a:lnTo>
                  <a:lnTo>
                    <a:pt x="184" y="648"/>
                  </a:lnTo>
                  <a:lnTo>
                    <a:pt x="163" y="708"/>
                  </a:lnTo>
                  <a:lnTo>
                    <a:pt x="142" y="776"/>
                  </a:lnTo>
                  <a:lnTo>
                    <a:pt x="129" y="844"/>
                  </a:lnTo>
                  <a:lnTo>
                    <a:pt x="117" y="908"/>
                  </a:lnTo>
                  <a:lnTo>
                    <a:pt x="112" y="959"/>
                  </a:lnTo>
                  <a:lnTo>
                    <a:pt x="117" y="989"/>
                  </a:lnTo>
                  <a:lnTo>
                    <a:pt x="121" y="1028"/>
                  </a:lnTo>
                  <a:lnTo>
                    <a:pt x="133" y="1058"/>
                  </a:lnTo>
                  <a:lnTo>
                    <a:pt x="154" y="1087"/>
                  </a:lnTo>
                  <a:lnTo>
                    <a:pt x="179" y="1104"/>
                  </a:lnTo>
                  <a:lnTo>
                    <a:pt x="213" y="1113"/>
                  </a:lnTo>
                  <a:lnTo>
                    <a:pt x="250" y="1104"/>
                  </a:lnTo>
                  <a:lnTo>
                    <a:pt x="296" y="1087"/>
                  </a:lnTo>
                  <a:lnTo>
                    <a:pt x="342" y="1053"/>
                  </a:lnTo>
                  <a:lnTo>
                    <a:pt x="393" y="998"/>
                  </a:lnTo>
                  <a:lnTo>
                    <a:pt x="405" y="985"/>
                  </a:lnTo>
                  <a:lnTo>
                    <a:pt x="409" y="977"/>
                  </a:lnTo>
                  <a:lnTo>
                    <a:pt x="414" y="968"/>
                  </a:lnTo>
                  <a:lnTo>
                    <a:pt x="418" y="964"/>
                  </a:lnTo>
                  <a:lnTo>
                    <a:pt x="422" y="955"/>
                  </a:lnTo>
                  <a:lnTo>
                    <a:pt x="426" y="947"/>
                  </a:lnTo>
                  <a:lnTo>
                    <a:pt x="426" y="934"/>
                  </a:lnTo>
                  <a:lnTo>
                    <a:pt x="506" y="618"/>
                  </a:lnTo>
                  <a:lnTo>
                    <a:pt x="510" y="605"/>
                  </a:lnTo>
                  <a:lnTo>
                    <a:pt x="514" y="588"/>
                  </a:lnTo>
                  <a:lnTo>
                    <a:pt x="510" y="580"/>
                  </a:lnTo>
                  <a:lnTo>
                    <a:pt x="506" y="559"/>
                  </a:lnTo>
                  <a:lnTo>
                    <a:pt x="497" y="529"/>
                  </a:lnTo>
                  <a:lnTo>
                    <a:pt x="480" y="499"/>
                  </a:lnTo>
                  <a:lnTo>
                    <a:pt x="455" y="473"/>
                  </a:lnTo>
                  <a:lnTo>
                    <a:pt x="426" y="452"/>
                  </a:lnTo>
                  <a:lnTo>
                    <a:pt x="388" y="448"/>
                  </a:lnTo>
                  <a:close/>
                  <a:moveTo>
                    <a:pt x="740" y="0"/>
                  </a:moveTo>
                  <a:lnTo>
                    <a:pt x="748" y="4"/>
                  </a:lnTo>
                  <a:lnTo>
                    <a:pt x="752" y="4"/>
                  </a:lnTo>
                  <a:lnTo>
                    <a:pt x="756" y="8"/>
                  </a:lnTo>
                  <a:lnTo>
                    <a:pt x="761" y="13"/>
                  </a:lnTo>
                  <a:lnTo>
                    <a:pt x="761" y="17"/>
                  </a:lnTo>
                  <a:lnTo>
                    <a:pt x="761" y="21"/>
                  </a:lnTo>
                  <a:lnTo>
                    <a:pt x="761" y="21"/>
                  </a:lnTo>
                  <a:lnTo>
                    <a:pt x="531" y="959"/>
                  </a:lnTo>
                  <a:lnTo>
                    <a:pt x="522" y="981"/>
                  </a:lnTo>
                  <a:lnTo>
                    <a:pt x="522" y="1006"/>
                  </a:lnTo>
                  <a:lnTo>
                    <a:pt x="518" y="1036"/>
                  </a:lnTo>
                  <a:lnTo>
                    <a:pt x="522" y="1062"/>
                  </a:lnTo>
                  <a:lnTo>
                    <a:pt x="526" y="1087"/>
                  </a:lnTo>
                  <a:lnTo>
                    <a:pt x="543" y="1104"/>
                  </a:lnTo>
                  <a:lnTo>
                    <a:pt x="568" y="1113"/>
                  </a:lnTo>
                  <a:lnTo>
                    <a:pt x="602" y="1100"/>
                  </a:lnTo>
                  <a:lnTo>
                    <a:pt x="631" y="1070"/>
                  </a:lnTo>
                  <a:lnTo>
                    <a:pt x="652" y="1028"/>
                  </a:lnTo>
                  <a:lnTo>
                    <a:pt x="673" y="972"/>
                  </a:lnTo>
                  <a:lnTo>
                    <a:pt x="690" y="908"/>
                  </a:lnTo>
                  <a:lnTo>
                    <a:pt x="694" y="895"/>
                  </a:lnTo>
                  <a:lnTo>
                    <a:pt x="694" y="887"/>
                  </a:lnTo>
                  <a:lnTo>
                    <a:pt x="702" y="883"/>
                  </a:lnTo>
                  <a:lnTo>
                    <a:pt x="710" y="883"/>
                  </a:lnTo>
                  <a:lnTo>
                    <a:pt x="715" y="883"/>
                  </a:lnTo>
                  <a:lnTo>
                    <a:pt x="719" y="883"/>
                  </a:lnTo>
                  <a:lnTo>
                    <a:pt x="723" y="883"/>
                  </a:lnTo>
                  <a:lnTo>
                    <a:pt x="727" y="887"/>
                  </a:lnTo>
                  <a:lnTo>
                    <a:pt x="731" y="895"/>
                  </a:lnTo>
                  <a:lnTo>
                    <a:pt x="727" y="908"/>
                  </a:lnTo>
                  <a:lnTo>
                    <a:pt x="723" y="938"/>
                  </a:lnTo>
                  <a:lnTo>
                    <a:pt x="710" y="977"/>
                  </a:lnTo>
                  <a:lnTo>
                    <a:pt x="698" y="1019"/>
                  </a:lnTo>
                  <a:lnTo>
                    <a:pt x="681" y="1058"/>
                  </a:lnTo>
                  <a:lnTo>
                    <a:pt x="660" y="1092"/>
                  </a:lnTo>
                  <a:lnTo>
                    <a:pt x="635" y="1122"/>
                  </a:lnTo>
                  <a:lnTo>
                    <a:pt x="602" y="1139"/>
                  </a:lnTo>
                  <a:lnTo>
                    <a:pt x="564" y="1147"/>
                  </a:lnTo>
                  <a:lnTo>
                    <a:pt x="510" y="1139"/>
                  </a:lnTo>
                  <a:lnTo>
                    <a:pt x="468" y="1113"/>
                  </a:lnTo>
                  <a:lnTo>
                    <a:pt x="434" y="1075"/>
                  </a:lnTo>
                  <a:lnTo>
                    <a:pt x="418" y="1023"/>
                  </a:lnTo>
                  <a:lnTo>
                    <a:pt x="363" y="1083"/>
                  </a:lnTo>
                  <a:lnTo>
                    <a:pt x="313" y="1117"/>
                  </a:lnTo>
                  <a:lnTo>
                    <a:pt x="271" y="1139"/>
                  </a:lnTo>
                  <a:lnTo>
                    <a:pt x="238" y="1147"/>
                  </a:lnTo>
                  <a:lnTo>
                    <a:pt x="213" y="1147"/>
                  </a:lnTo>
                  <a:lnTo>
                    <a:pt x="150" y="1139"/>
                  </a:lnTo>
                  <a:lnTo>
                    <a:pt x="100" y="1113"/>
                  </a:lnTo>
                  <a:lnTo>
                    <a:pt x="58" y="1075"/>
                  </a:lnTo>
                  <a:lnTo>
                    <a:pt x="25" y="1023"/>
                  </a:lnTo>
                  <a:lnTo>
                    <a:pt x="4" y="959"/>
                  </a:lnTo>
                  <a:lnTo>
                    <a:pt x="0" y="887"/>
                  </a:lnTo>
                  <a:lnTo>
                    <a:pt x="8" y="785"/>
                  </a:lnTo>
                  <a:lnTo>
                    <a:pt x="41" y="686"/>
                  </a:lnTo>
                  <a:lnTo>
                    <a:pt x="92" y="601"/>
                  </a:lnTo>
                  <a:lnTo>
                    <a:pt x="154" y="524"/>
                  </a:lnTo>
                  <a:lnTo>
                    <a:pt x="225" y="465"/>
                  </a:lnTo>
                  <a:lnTo>
                    <a:pt x="305" y="426"/>
                  </a:lnTo>
                  <a:lnTo>
                    <a:pt x="384" y="409"/>
                  </a:lnTo>
                  <a:lnTo>
                    <a:pt x="434" y="418"/>
                  </a:lnTo>
                  <a:lnTo>
                    <a:pt x="476" y="439"/>
                  </a:lnTo>
                  <a:lnTo>
                    <a:pt x="506" y="473"/>
                  </a:lnTo>
                  <a:lnTo>
                    <a:pt x="531" y="516"/>
                  </a:lnTo>
                  <a:lnTo>
                    <a:pt x="627" y="128"/>
                  </a:lnTo>
                  <a:lnTo>
                    <a:pt x="631" y="98"/>
                  </a:lnTo>
                  <a:lnTo>
                    <a:pt x="631" y="85"/>
                  </a:lnTo>
                  <a:lnTo>
                    <a:pt x="623" y="77"/>
                  </a:lnTo>
                  <a:lnTo>
                    <a:pt x="598" y="68"/>
                  </a:lnTo>
                  <a:lnTo>
                    <a:pt x="552" y="68"/>
                  </a:lnTo>
                  <a:lnTo>
                    <a:pt x="539" y="68"/>
                  </a:lnTo>
                  <a:lnTo>
                    <a:pt x="526" y="68"/>
                  </a:lnTo>
                  <a:lnTo>
                    <a:pt x="522" y="64"/>
                  </a:lnTo>
                  <a:lnTo>
                    <a:pt x="518" y="59"/>
                  </a:lnTo>
                  <a:lnTo>
                    <a:pt x="514" y="51"/>
                  </a:lnTo>
                  <a:lnTo>
                    <a:pt x="518" y="38"/>
                  </a:lnTo>
                  <a:lnTo>
                    <a:pt x="518" y="25"/>
                  </a:lnTo>
                  <a:lnTo>
                    <a:pt x="526" y="21"/>
                  </a:lnTo>
                  <a:lnTo>
                    <a:pt x="535" y="21"/>
                  </a:lnTo>
                  <a:lnTo>
                    <a:pt x="560" y="17"/>
                  </a:lnTo>
                  <a:lnTo>
                    <a:pt x="593" y="13"/>
                  </a:lnTo>
                  <a:lnTo>
                    <a:pt x="639" y="8"/>
                  </a:lnTo>
                  <a:lnTo>
                    <a:pt x="681" y="4"/>
                  </a:lnTo>
                  <a:lnTo>
                    <a:pt x="719" y="4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328" y="4007"/>
              <a:ext cx="778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3" y="51"/>
                </a:cxn>
                <a:cxn ang="0">
                  <a:pos x="719" y="115"/>
                </a:cxn>
                <a:cxn ang="0">
                  <a:pos x="703" y="171"/>
                </a:cxn>
                <a:cxn ang="0">
                  <a:pos x="653" y="209"/>
                </a:cxn>
                <a:cxn ang="0">
                  <a:pos x="611" y="218"/>
                </a:cxn>
                <a:cxn ang="0">
                  <a:pos x="598" y="214"/>
                </a:cxn>
                <a:cxn ang="0">
                  <a:pos x="598" y="205"/>
                </a:cxn>
                <a:cxn ang="0">
                  <a:pos x="602" y="188"/>
                </a:cxn>
                <a:cxn ang="0">
                  <a:pos x="594" y="137"/>
                </a:cxn>
                <a:cxn ang="0">
                  <a:pos x="548" y="86"/>
                </a:cxn>
                <a:cxn ang="0">
                  <a:pos x="498" y="77"/>
                </a:cxn>
                <a:cxn ang="0">
                  <a:pos x="464" y="86"/>
                </a:cxn>
                <a:cxn ang="0">
                  <a:pos x="402" y="158"/>
                </a:cxn>
                <a:cxn ang="0">
                  <a:pos x="326" y="324"/>
                </a:cxn>
                <a:cxn ang="0">
                  <a:pos x="280" y="482"/>
                </a:cxn>
                <a:cxn ang="0">
                  <a:pos x="234" y="614"/>
                </a:cxn>
                <a:cxn ang="0">
                  <a:pos x="184" y="700"/>
                </a:cxn>
                <a:cxn ang="0">
                  <a:pos x="226" y="696"/>
                </a:cxn>
                <a:cxn ang="0">
                  <a:pos x="427" y="730"/>
                </a:cxn>
                <a:cxn ang="0">
                  <a:pos x="506" y="747"/>
                </a:cxn>
                <a:cxn ang="0">
                  <a:pos x="607" y="755"/>
                </a:cxn>
                <a:cxn ang="0">
                  <a:pos x="627" y="755"/>
                </a:cxn>
                <a:cxn ang="0">
                  <a:pos x="648" y="742"/>
                </a:cxn>
                <a:cxn ang="0">
                  <a:pos x="661" y="708"/>
                </a:cxn>
                <a:cxn ang="0">
                  <a:pos x="715" y="657"/>
                </a:cxn>
                <a:cxn ang="0">
                  <a:pos x="765" y="640"/>
                </a:cxn>
                <a:cxn ang="0">
                  <a:pos x="778" y="644"/>
                </a:cxn>
                <a:cxn ang="0">
                  <a:pos x="778" y="657"/>
                </a:cxn>
                <a:cxn ang="0">
                  <a:pos x="740" y="721"/>
                </a:cxn>
                <a:cxn ang="0">
                  <a:pos x="644" y="798"/>
                </a:cxn>
                <a:cxn ang="0">
                  <a:pos x="515" y="832"/>
                </a:cxn>
                <a:cxn ang="0">
                  <a:pos x="322" y="802"/>
                </a:cxn>
                <a:cxn ang="0">
                  <a:pos x="209" y="777"/>
                </a:cxn>
                <a:cxn ang="0">
                  <a:pos x="121" y="768"/>
                </a:cxn>
                <a:cxn ang="0">
                  <a:pos x="50" y="823"/>
                </a:cxn>
                <a:cxn ang="0">
                  <a:pos x="13" y="832"/>
                </a:cxn>
                <a:cxn ang="0">
                  <a:pos x="9" y="832"/>
                </a:cxn>
                <a:cxn ang="0">
                  <a:pos x="0" y="828"/>
                </a:cxn>
                <a:cxn ang="0">
                  <a:pos x="13" y="806"/>
                </a:cxn>
                <a:cxn ang="0">
                  <a:pos x="29" y="785"/>
                </a:cxn>
                <a:cxn ang="0">
                  <a:pos x="50" y="768"/>
                </a:cxn>
                <a:cxn ang="0">
                  <a:pos x="67" y="751"/>
                </a:cxn>
                <a:cxn ang="0">
                  <a:pos x="113" y="683"/>
                </a:cxn>
                <a:cxn ang="0">
                  <a:pos x="159" y="559"/>
                </a:cxn>
                <a:cxn ang="0">
                  <a:pos x="205" y="388"/>
                </a:cxn>
                <a:cxn ang="0">
                  <a:pos x="285" y="214"/>
                </a:cxn>
                <a:cxn ang="0">
                  <a:pos x="393" y="86"/>
                </a:cxn>
                <a:cxn ang="0">
                  <a:pos x="531" y="13"/>
                </a:cxn>
              </a:cxnLst>
              <a:rect l="0" t="0" r="r" b="b"/>
              <a:pathLst>
                <a:path w="778" h="832">
                  <a:moveTo>
                    <a:pt x="607" y="0"/>
                  </a:moveTo>
                  <a:lnTo>
                    <a:pt x="648" y="9"/>
                  </a:lnTo>
                  <a:lnTo>
                    <a:pt x="682" y="26"/>
                  </a:lnTo>
                  <a:lnTo>
                    <a:pt x="703" y="51"/>
                  </a:lnTo>
                  <a:lnTo>
                    <a:pt x="715" y="86"/>
                  </a:lnTo>
                  <a:lnTo>
                    <a:pt x="719" y="115"/>
                  </a:lnTo>
                  <a:lnTo>
                    <a:pt x="715" y="150"/>
                  </a:lnTo>
                  <a:lnTo>
                    <a:pt x="703" y="171"/>
                  </a:lnTo>
                  <a:lnTo>
                    <a:pt x="682" y="188"/>
                  </a:lnTo>
                  <a:lnTo>
                    <a:pt x="653" y="209"/>
                  </a:lnTo>
                  <a:lnTo>
                    <a:pt x="627" y="218"/>
                  </a:lnTo>
                  <a:lnTo>
                    <a:pt x="611" y="218"/>
                  </a:lnTo>
                  <a:lnTo>
                    <a:pt x="602" y="218"/>
                  </a:lnTo>
                  <a:lnTo>
                    <a:pt x="598" y="214"/>
                  </a:lnTo>
                  <a:lnTo>
                    <a:pt x="598" y="209"/>
                  </a:lnTo>
                  <a:lnTo>
                    <a:pt x="598" y="205"/>
                  </a:lnTo>
                  <a:lnTo>
                    <a:pt x="602" y="201"/>
                  </a:lnTo>
                  <a:lnTo>
                    <a:pt x="602" y="188"/>
                  </a:lnTo>
                  <a:lnTo>
                    <a:pt x="602" y="175"/>
                  </a:lnTo>
                  <a:lnTo>
                    <a:pt x="594" y="137"/>
                  </a:lnTo>
                  <a:lnTo>
                    <a:pt x="577" y="107"/>
                  </a:lnTo>
                  <a:lnTo>
                    <a:pt x="548" y="86"/>
                  </a:lnTo>
                  <a:lnTo>
                    <a:pt x="515" y="77"/>
                  </a:lnTo>
                  <a:lnTo>
                    <a:pt x="498" y="77"/>
                  </a:lnTo>
                  <a:lnTo>
                    <a:pt x="481" y="81"/>
                  </a:lnTo>
                  <a:lnTo>
                    <a:pt x="464" y="86"/>
                  </a:lnTo>
                  <a:lnTo>
                    <a:pt x="452" y="98"/>
                  </a:lnTo>
                  <a:lnTo>
                    <a:pt x="402" y="158"/>
                  </a:lnTo>
                  <a:lnTo>
                    <a:pt x="360" y="239"/>
                  </a:lnTo>
                  <a:lnTo>
                    <a:pt x="326" y="324"/>
                  </a:lnTo>
                  <a:lnTo>
                    <a:pt x="301" y="405"/>
                  </a:lnTo>
                  <a:lnTo>
                    <a:pt x="280" y="482"/>
                  </a:lnTo>
                  <a:lnTo>
                    <a:pt x="264" y="538"/>
                  </a:lnTo>
                  <a:lnTo>
                    <a:pt x="234" y="614"/>
                  </a:lnTo>
                  <a:lnTo>
                    <a:pt x="184" y="700"/>
                  </a:lnTo>
                  <a:lnTo>
                    <a:pt x="184" y="700"/>
                  </a:lnTo>
                  <a:lnTo>
                    <a:pt x="209" y="696"/>
                  </a:lnTo>
                  <a:lnTo>
                    <a:pt x="226" y="696"/>
                  </a:lnTo>
                  <a:lnTo>
                    <a:pt x="326" y="704"/>
                  </a:lnTo>
                  <a:lnTo>
                    <a:pt x="427" y="730"/>
                  </a:lnTo>
                  <a:lnTo>
                    <a:pt x="460" y="738"/>
                  </a:lnTo>
                  <a:lnTo>
                    <a:pt x="506" y="747"/>
                  </a:lnTo>
                  <a:lnTo>
                    <a:pt x="556" y="755"/>
                  </a:lnTo>
                  <a:lnTo>
                    <a:pt x="607" y="755"/>
                  </a:lnTo>
                  <a:lnTo>
                    <a:pt x="619" y="755"/>
                  </a:lnTo>
                  <a:lnTo>
                    <a:pt x="627" y="755"/>
                  </a:lnTo>
                  <a:lnTo>
                    <a:pt x="636" y="751"/>
                  </a:lnTo>
                  <a:lnTo>
                    <a:pt x="648" y="742"/>
                  </a:lnTo>
                  <a:lnTo>
                    <a:pt x="653" y="730"/>
                  </a:lnTo>
                  <a:lnTo>
                    <a:pt x="661" y="708"/>
                  </a:lnTo>
                  <a:lnTo>
                    <a:pt x="682" y="678"/>
                  </a:lnTo>
                  <a:lnTo>
                    <a:pt x="715" y="657"/>
                  </a:lnTo>
                  <a:lnTo>
                    <a:pt x="745" y="644"/>
                  </a:lnTo>
                  <a:lnTo>
                    <a:pt x="765" y="640"/>
                  </a:lnTo>
                  <a:lnTo>
                    <a:pt x="774" y="640"/>
                  </a:lnTo>
                  <a:lnTo>
                    <a:pt x="778" y="644"/>
                  </a:lnTo>
                  <a:lnTo>
                    <a:pt x="778" y="649"/>
                  </a:lnTo>
                  <a:lnTo>
                    <a:pt x="778" y="657"/>
                  </a:lnTo>
                  <a:lnTo>
                    <a:pt x="765" y="687"/>
                  </a:lnTo>
                  <a:lnTo>
                    <a:pt x="740" y="721"/>
                  </a:lnTo>
                  <a:lnTo>
                    <a:pt x="690" y="768"/>
                  </a:lnTo>
                  <a:lnTo>
                    <a:pt x="644" y="798"/>
                  </a:lnTo>
                  <a:lnTo>
                    <a:pt x="586" y="823"/>
                  </a:lnTo>
                  <a:lnTo>
                    <a:pt x="515" y="832"/>
                  </a:lnTo>
                  <a:lnTo>
                    <a:pt x="418" y="823"/>
                  </a:lnTo>
                  <a:lnTo>
                    <a:pt x="322" y="802"/>
                  </a:lnTo>
                  <a:lnTo>
                    <a:pt x="259" y="785"/>
                  </a:lnTo>
                  <a:lnTo>
                    <a:pt x="209" y="777"/>
                  </a:lnTo>
                  <a:lnTo>
                    <a:pt x="163" y="772"/>
                  </a:lnTo>
                  <a:lnTo>
                    <a:pt x="121" y="768"/>
                  </a:lnTo>
                  <a:lnTo>
                    <a:pt x="84" y="806"/>
                  </a:lnTo>
                  <a:lnTo>
                    <a:pt x="50" y="823"/>
                  </a:lnTo>
                  <a:lnTo>
                    <a:pt x="29" y="832"/>
                  </a:lnTo>
                  <a:lnTo>
                    <a:pt x="13" y="832"/>
                  </a:lnTo>
                  <a:lnTo>
                    <a:pt x="13" y="832"/>
                  </a:lnTo>
                  <a:lnTo>
                    <a:pt x="9" y="832"/>
                  </a:lnTo>
                  <a:lnTo>
                    <a:pt x="4" y="832"/>
                  </a:lnTo>
                  <a:lnTo>
                    <a:pt x="0" y="828"/>
                  </a:lnTo>
                  <a:lnTo>
                    <a:pt x="4" y="819"/>
                  </a:lnTo>
                  <a:lnTo>
                    <a:pt x="13" y="806"/>
                  </a:lnTo>
                  <a:lnTo>
                    <a:pt x="21" y="798"/>
                  </a:lnTo>
                  <a:lnTo>
                    <a:pt x="29" y="785"/>
                  </a:lnTo>
                  <a:lnTo>
                    <a:pt x="42" y="777"/>
                  </a:lnTo>
                  <a:lnTo>
                    <a:pt x="50" y="768"/>
                  </a:lnTo>
                  <a:lnTo>
                    <a:pt x="55" y="764"/>
                  </a:lnTo>
                  <a:lnTo>
                    <a:pt x="67" y="751"/>
                  </a:lnTo>
                  <a:lnTo>
                    <a:pt x="84" y="725"/>
                  </a:lnTo>
                  <a:lnTo>
                    <a:pt x="113" y="683"/>
                  </a:lnTo>
                  <a:lnTo>
                    <a:pt x="138" y="627"/>
                  </a:lnTo>
                  <a:lnTo>
                    <a:pt x="159" y="559"/>
                  </a:lnTo>
                  <a:lnTo>
                    <a:pt x="180" y="478"/>
                  </a:lnTo>
                  <a:lnTo>
                    <a:pt x="205" y="388"/>
                  </a:lnTo>
                  <a:lnTo>
                    <a:pt x="239" y="303"/>
                  </a:lnTo>
                  <a:lnTo>
                    <a:pt x="285" y="214"/>
                  </a:lnTo>
                  <a:lnTo>
                    <a:pt x="339" y="137"/>
                  </a:lnTo>
                  <a:lnTo>
                    <a:pt x="393" y="86"/>
                  </a:lnTo>
                  <a:lnTo>
                    <a:pt x="460" y="43"/>
                  </a:lnTo>
                  <a:lnTo>
                    <a:pt x="531" y="13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 noEditPoints="1"/>
            </p:cNvSpPr>
            <p:nvPr/>
          </p:nvSpPr>
          <p:spPr bwMode="auto">
            <a:xfrm>
              <a:off x="4206" y="4430"/>
              <a:ext cx="356" cy="575"/>
            </a:xfrm>
            <a:custGeom>
              <a:avLst/>
              <a:gdLst/>
              <a:ahLst/>
              <a:cxnLst>
                <a:cxn ang="0">
                  <a:pos x="264" y="42"/>
                </a:cxn>
                <a:cxn ang="0">
                  <a:pos x="209" y="127"/>
                </a:cxn>
                <a:cxn ang="0">
                  <a:pos x="168" y="255"/>
                </a:cxn>
                <a:cxn ang="0">
                  <a:pos x="143" y="362"/>
                </a:cxn>
                <a:cxn ang="0">
                  <a:pos x="143" y="362"/>
                </a:cxn>
                <a:cxn ang="0">
                  <a:pos x="201" y="311"/>
                </a:cxn>
                <a:cxn ang="0">
                  <a:pos x="285" y="200"/>
                </a:cxn>
                <a:cxn ang="0">
                  <a:pos x="318" y="110"/>
                </a:cxn>
                <a:cxn ang="0">
                  <a:pos x="322" y="55"/>
                </a:cxn>
                <a:cxn ang="0">
                  <a:pos x="314" y="34"/>
                </a:cxn>
                <a:cxn ang="0">
                  <a:pos x="293" y="29"/>
                </a:cxn>
                <a:cxn ang="0">
                  <a:pos x="322" y="4"/>
                </a:cxn>
                <a:cxn ang="0">
                  <a:pos x="352" y="46"/>
                </a:cxn>
                <a:cxn ang="0">
                  <a:pos x="356" y="93"/>
                </a:cxn>
                <a:cxn ang="0">
                  <a:pos x="335" y="166"/>
                </a:cxn>
                <a:cxn ang="0">
                  <a:pos x="222" y="328"/>
                </a:cxn>
                <a:cxn ang="0">
                  <a:pos x="143" y="409"/>
                </a:cxn>
                <a:cxn ang="0">
                  <a:pos x="138" y="418"/>
                </a:cxn>
                <a:cxn ang="0">
                  <a:pos x="138" y="430"/>
                </a:cxn>
                <a:cxn ang="0">
                  <a:pos x="143" y="490"/>
                </a:cxn>
                <a:cxn ang="0">
                  <a:pos x="176" y="541"/>
                </a:cxn>
                <a:cxn ang="0">
                  <a:pos x="247" y="537"/>
                </a:cxn>
                <a:cxn ang="0">
                  <a:pos x="327" y="486"/>
                </a:cxn>
                <a:cxn ang="0">
                  <a:pos x="339" y="482"/>
                </a:cxn>
                <a:cxn ang="0">
                  <a:pos x="352" y="486"/>
                </a:cxn>
                <a:cxn ang="0">
                  <a:pos x="356" y="499"/>
                </a:cxn>
                <a:cxn ang="0">
                  <a:pos x="352" y="507"/>
                </a:cxn>
                <a:cxn ang="0">
                  <a:pos x="289" y="550"/>
                </a:cxn>
                <a:cxn ang="0">
                  <a:pos x="201" y="575"/>
                </a:cxn>
                <a:cxn ang="0">
                  <a:pos x="126" y="541"/>
                </a:cxn>
                <a:cxn ang="0">
                  <a:pos x="84" y="456"/>
                </a:cxn>
                <a:cxn ang="0">
                  <a:pos x="25" y="507"/>
                </a:cxn>
                <a:cxn ang="0">
                  <a:pos x="17" y="511"/>
                </a:cxn>
                <a:cxn ang="0">
                  <a:pos x="9" y="507"/>
                </a:cxn>
                <a:cxn ang="0">
                  <a:pos x="0" y="494"/>
                </a:cxn>
                <a:cxn ang="0">
                  <a:pos x="0" y="486"/>
                </a:cxn>
                <a:cxn ang="0">
                  <a:pos x="9" y="482"/>
                </a:cxn>
                <a:cxn ang="0">
                  <a:pos x="76" y="422"/>
                </a:cxn>
                <a:cxn ang="0">
                  <a:pos x="80" y="341"/>
                </a:cxn>
                <a:cxn ang="0">
                  <a:pos x="126" y="183"/>
                </a:cxn>
                <a:cxn ang="0">
                  <a:pos x="201" y="55"/>
                </a:cxn>
                <a:cxn ang="0">
                  <a:pos x="297" y="0"/>
                </a:cxn>
              </a:cxnLst>
              <a:rect l="0" t="0" r="r" b="b"/>
              <a:pathLst>
                <a:path w="356" h="575">
                  <a:moveTo>
                    <a:pt x="293" y="29"/>
                  </a:moveTo>
                  <a:lnTo>
                    <a:pt x="264" y="42"/>
                  </a:lnTo>
                  <a:lnTo>
                    <a:pt x="235" y="76"/>
                  </a:lnTo>
                  <a:lnTo>
                    <a:pt x="209" y="127"/>
                  </a:lnTo>
                  <a:lnTo>
                    <a:pt x="184" y="191"/>
                  </a:lnTo>
                  <a:lnTo>
                    <a:pt x="168" y="255"/>
                  </a:lnTo>
                  <a:lnTo>
                    <a:pt x="151" y="315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201" y="311"/>
                  </a:lnTo>
                  <a:lnTo>
                    <a:pt x="247" y="255"/>
                  </a:lnTo>
                  <a:lnTo>
                    <a:pt x="285" y="200"/>
                  </a:lnTo>
                  <a:lnTo>
                    <a:pt x="306" y="149"/>
                  </a:lnTo>
                  <a:lnTo>
                    <a:pt x="318" y="110"/>
                  </a:lnTo>
                  <a:lnTo>
                    <a:pt x="322" y="72"/>
                  </a:lnTo>
                  <a:lnTo>
                    <a:pt x="322" y="55"/>
                  </a:lnTo>
                  <a:lnTo>
                    <a:pt x="318" y="42"/>
                  </a:lnTo>
                  <a:lnTo>
                    <a:pt x="314" y="34"/>
                  </a:lnTo>
                  <a:lnTo>
                    <a:pt x="306" y="29"/>
                  </a:lnTo>
                  <a:lnTo>
                    <a:pt x="293" y="29"/>
                  </a:lnTo>
                  <a:close/>
                  <a:moveTo>
                    <a:pt x="297" y="0"/>
                  </a:moveTo>
                  <a:lnTo>
                    <a:pt x="322" y="4"/>
                  </a:lnTo>
                  <a:lnTo>
                    <a:pt x="343" y="21"/>
                  </a:lnTo>
                  <a:lnTo>
                    <a:pt x="352" y="46"/>
                  </a:lnTo>
                  <a:lnTo>
                    <a:pt x="356" y="81"/>
                  </a:lnTo>
                  <a:lnTo>
                    <a:pt x="356" y="93"/>
                  </a:lnTo>
                  <a:lnTo>
                    <a:pt x="352" y="123"/>
                  </a:lnTo>
                  <a:lnTo>
                    <a:pt x="335" y="166"/>
                  </a:lnTo>
                  <a:lnTo>
                    <a:pt x="289" y="251"/>
                  </a:lnTo>
                  <a:lnTo>
                    <a:pt x="222" y="328"/>
                  </a:lnTo>
                  <a:lnTo>
                    <a:pt x="147" y="400"/>
                  </a:lnTo>
                  <a:lnTo>
                    <a:pt x="143" y="409"/>
                  </a:lnTo>
                  <a:lnTo>
                    <a:pt x="138" y="413"/>
                  </a:lnTo>
                  <a:lnTo>
                    <a:pt x="138" y="418"/>
                  </a:lnTo>
                  <a:lnTo>
                    <a:pt x="138" y="422"/>
                  </a:lnTo>
                  <a:lnTo>
                    <a:pt x="138" y="430"/>
                  </a:lnTo>
                  <a:lnTo>
                    <a:pt x="138" y="456"/>
                  </a:lnTo>
                  <a:lnTo>
                    <a:pt x="143" y="490"/>
                  </a:lnTo>
                  <a:lnTo>
                    <a:pt x="155" y="520"/>
                  </a:lnTo>
                  <a:lnTo>
                    <a:pt x="176" y="541"/>
                  </a:lnTo>
                  <a:lnTo>
                    <a:pt x="201" y="550"/>
                  </a:lnTo>
                  <a:lnTo>
                    <a:pt x="247" y="537"/>
                  </a:lnTo>
                  <a:lnTo>
                    <a:pt x="293" y="511"/>
                  </a:lnTo>
                  <a:lnTo>
                    <a:pt x="327" y="486"/>
                  </a:lnTo>
                  <a:lnTo>
                    <a:pt x="331" y="482"/>
                  </a:lnTo>
                  <a:lnTo>
                    <a:pt x="339" y="482"/>
                  </a:lnTo>
                  <a:lnTo>
                    <a:pt x="343" y="482"/>
                  </a:lnTo>
                  <a:lnTo>
                    <a:pt x="352" y="486"/>
                  </a:lnTo>
                  <a:lnTo>
                    <a:pt x="356" y="494"/>
                  </a:lnTo>
                  <a:lnTo>
                    <a:pt x="356" y="499"/>
                  </a:lnTo>
                  <a:lnTo>
                    <a:pt x="356" y="503"/>
                  </a:lnTo>
                  <a:lnTo>
                    <a:pt x="352" y="507"/>
                  </a:lnTo>
                  <a:lnTo>
                    <a:pt x="327" y="524"/>
                  </a:lnTo>
                  <a:lnTo>
                    <a:pt x="289" y="550"/>
                  </a:lnTo>
                  <a:lnTo>
                    <a:pt x="247" y="567"/>
                  </a:lnTo>
                  <a:lnTo>
                    <a:pt x="201" y="575"/>
                  </a:lnTo>
                  <a:lnTo>
                    <a:pt x="159" y="567"/>
                  </a:lnTo>
                  <a:lnTo>
                    <a:pt x="126" y="541"/>
                  </a:lnTo>
                  <a:lnTo>
                    <a:pt x="101" y="507"/>
                  </a:lnTo>
                  <a:lnTo>
                    <a:pt x="84" y="456"/>
                  </a:lnTo>
                  <a:lnTo>
                    <a:pt x="34" y="499"/>
                  </a:lnTo>
                  <a:lnTo>
                    <a:pt x="25" y="507"/>
                  </a:lnTo>
                  <a:lnTo>
                    <a:pt x="21" y="511"/>
                  </a:lnTo>
                  <a:lnTo>
                    <a:pt x="17" y="511"/>
                  </a:lnTo>
                  <a:lnTo>
                    <a:pt x="13" y="511"/>
                  </a:lnTo>
                  <a:lnTo>
                    <a:pt x="9" y="507"/>
                  </a:lnTo>
                  <a:lnTo>
                    <a:pt x="5" y="503"/>
                  </a:lnTo>
                  <a:lnTo>
                    <a:pt x="0" y="494"/>
                  </a:lnTo>
                  <a:lnTo>
                    <a:pt x="0" y="490"/>
                  </a:lnTo>
                  <a:lnTo>
                    <a:pt x="0" y="486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76" y="422"/>
                  </a:lnTo>
                  <a:lnTo>
                    <a:pt x="76" y="422"/>
                  </a:lnTo>
                  <a:lnTo>
                    <a:pt x="80" y="413"/>
                  </a:lnTo>
                  <a:lnTo>
                    <a:pt x="80" y="341"/>
                  </a:lnTo>
                  <a:lnTo>
                    <a:pt x="97" y="260"/>
                  </a:lnTo>
                  <a:lnTo>
                    <a:pt x="126" y="183"/>
                  </a:lnTo>
                  <a:lnTo>
                    <a:pt x="159" y="110"/>
                  </a:lnTo>
                  <a:lnTo>
                    <a:pt x="201" y="55"/>
                  </a:lnTo>
                  <a:lnTo>
                    <a:pt x="247" y="12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4842" y="4685"/>
              <a:ext cx="146" cy="35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9"/>
                </a:cxn>
                <a:cxn ang="0">
                  <a:pos x="125" y="35"/>
                </a:cxn>
                <a:cxn ang="0">
                  <a:pos x="142" y="73"/>
                </a:cxn>
                <a:cxn ang="0">
                  <a:pos x="146" y="124"/>
                </a:cxn>
                <a:cxn ang="0">
                  <a:pos x="138" y="188"/>
                </a:cxn>
                <a:cxn ang="0">
                  <a:pos x="121" y="248"/>
                </a:cxn>
                <a:cxn ang="0">
                  <a:pos x="96" y="291"/>
                </a:cxn>
                <a:cxn ang="0">
                  <a:pos x="67" y="325"/>
                </a:cxn>
                <a:cxn ang="0">
                  <a:pos x="46" y="346"/>
                </a:cxn>
                <a:cxn ang="0">
                  <a:pos x="33" y="354"/>
                </a:cxn>
                <a:cxn ang="0">
                  <a:pos x="25" y="354"/>
                </a:cxn>
                <a:cxn ang="0">
                  <a:pos x="21" y="346"/>
                </a:cxn>
                <a:cxn ang="0">
                  <a:pos x="17" y="342"/>
                </a:cxn>
                <a:cxn ang="0">
                  <a:pos x="17" y="333"/>
                </a:cxn>
                <a:cxn ang="0">
                  <a:pos x="21" y="329"/>
                </a:cxn>
                <a:cxn ang="0">
                  <a:pos x="25" y="325"/>
                </a:cxn>
                <a:cxn ang="0">
                  <a:pos x="71" y="269"/>
                </a:cxn>
                <a:cxn ang="0">
                  <a:pos x="96" y="214"/>
                </a:cxn>
                <a:cxn ang="0">
                  <a:pos x="109" y="163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09" y="120"/>
                </a:cxn>
                <a:cxn ang="0">
                  <a:pos x="100" y="124"/>
                </a:cxn>
                <a:cxn ang="0">
                  <a:pos x="92" y="128"/>
                </a:cxn>
                <a:cxn ang="0">
                  <a:pos x="79" y="133"/>
                </a:cxn>
                <a:cxn ang="0">
                  <a:pos x="67" y="133"/>
                </a:cxn>
                <a:cxn ang="0">
                  <a:pos x="33" y="124"/>
                </a:cxn>
                <a:cxn ang="0">
                  <a:pos x="8" y="99"/>
                </a:cxn>
                <a:cxn ang="0">
                  <a:pos x="0" y="64"/>
                </a:cxn>
                <a:cxn ang="0">
                  <a:pos x="4" y="47"/>
                </a:cxn>
                <a:cxn ang="0">
                  <a:pos x="8" y="35"/>
                </a:cxn>
                <a:cxn ang="0">
                  <a:pos x="17" y="18"/>
                </a:cxn>
                <a:cxn ang="0">
                  <a:pos x="33" y="9"/>
                </a:cxn>
                <a:cxn ang="0">
                  <a:pos x="46" y="0"/>
                </a:cxn>
                <a:cxn ang="0">
                  <a:pos x="67" y="0"/>
                </a:cxn>
              </a:cxnLst>
              <a:rect l="0" t="0" r="r" b="b"/>
              <a:pathLst>
                <a:path w="146" h="354">
                  <a:moveTo>
                    <a:pt x="67" y="0"/>
                  </a:moveTo>
                  <a:lnTo>
                    <a:pt x="100" y="9"/>
                  </a:lnTo>
                  <a:lnTo>
                    <a:pt x="125" y="35"/>
                  </a:lnTo>
                  <a:lnTo>
                    <a:pt x="142" y="73"/>
                  </a:lnTo>
                  <a:lnTo>
                    <a:pt x="146" y="124"/>
                  </a:lnTo>
                  <a:lnTo>
                    <a:pt x="138" y="188"/>
                  </a:lnTo>
                  <a:lnTo>
                    <a:pt x="121" y="248"/>
                  </a:lnTo>
                  <a:lnTo>
                    <a:pt x="96" y="291"/>
                  </a:lnTo>
                  <a:lnTo>
                    <a:pt x="67" y="325"/>
                  </a:lnTo>
                  <a:lnTo>
                    <a:pt x="46" y="346"/>
                  </a:lnTo>
                  <a:lnTo>
                    <a:pt x="33" y="354"/>
                  </a:lnTo>
                  <a:lnTo>
                    <a:pt x="25" y="354"/>
                  </a:lnTo>
                  <a:lnTo>
                    <a:pt x="21" y="346"/>
                  </a:lnTo>
                  <a:lnTo>
                    <a:pt x="17" y="342"/>
                  </a:lnTo>
                  <a:lnTo>
                    <a:pt x="17" y="333"/>
                  </a:lnTo>
                  <a:lnTo>
                    <a:pt x="21" y="329"/>
                  </a:lnTo>
                  <a:lnTo>
                    <a:pt x="25" y="325"/>
                  </a:lnTo>
                  <a:lnTo>
                    <a:pt x="71" y="269"/>
                  </a:lnTo>
                  <a:lnTo>
                    <a:pt x="96" y="214"/>
                  </a:lnTo>
                  <a:lnTo>
                    <a:pt x="109" y="163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09" y="120"/>
                  </a:lnTo>
                  <a:lnTo>
                    <a:pt x="100" y="124"/>
                  </a:lnTo>
                  <a:lnTo>
                    <a:pt x="92" y="128"/>
                  </a:lnTo>
                  <a:lnTo>
                    <a:pt x="79" y="133"/>
                  </a:lnTo>
                  <a:lnTo>
                    <a:pt x="67" y="133"/>
                  </a:lnTo>
                  <a:lnTo>
                    <a:pt x="33" y="124"/>
                  </a:lnTo>
                  <a:lnTo>
                    <a:pt x="8" y="99"/>
                  </a:lnTo>
                  <a:lnTo>
                    <a:pt x="0" y="64"/>
                  </a:lnTo>
                  <a:lnTo>
                    <a:pt x="4" y="47"/>
                  </a:lnTo>
                  <a:lnTo>
                    <a:pt x="8" y="35"/>
                  </a:lnTo>
                  <a:lnTo>
                    <a:pt x="17" y="18"/>
                  </a:lnTo>
                  <a:lnTo>
                    <a:pt x="33" y="9"/>
                  </a:lnTo>
                  <a:lnTo>
                    <a:pt x="46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5156" y="4054"/>
              <a:ext cx="343" cy="772"/>
            </a:xfrm>
            <a:custGeom>
              <a:avLst/>
              <a:gdLst/>
              <a:ahLst/>
              <a:cxnLst>
                <a:cxn ang="0">
                  <a:pos x="205" y="265"/>
                </a:cxn>
                <a:cxn ang="0">
                  <a:pos x="263" y="316"/>
                </a:cxn>
                <a:cxn ang="0">
                  <a:pos x="267" y="367"/>
                </a:cxn>
                <a:cxn ang="0">
                  <a:pos x="263" y="388"/>
                </a:cxn>
                <a:cxn ang="0">
                  <a:pos x="246" y="440"/>
                </a:cxn>
                <a:cxn ang="0">
                  <a:pos x="217" y="512"/>
                </a:cxn>
                <a:cxn ang="0">
                  <a:pos x="171" y="627"/>
                </a:cxn>
                <a:cxn ang="0">
                  <a:pos x="154" y="704"/>
                </a:cxn>
                <a:cxn ang="0">
                  <a:pos x="159" y="730"/>
                </a:cxn>
                <a:cxn ang="0">
                  <a:pos x="171" y="742"/>
                </a:cxn>
                <a:cxn ang="0">
                  <a:pos x="217" y="734"/>
                </a:cxn>
                <a:cxn ang="0">
                  <a:pos x="280" y="661"/>
                </a:cxn>
                <a:cxn ang="0">
                  <a:pos x="305" y="597"/>
                </a:cxn>
                <a:cxn ang="0">
                  <a:pos x="309" y="589"/>
                </a:cxn>
                <a:cxn ang="0">
                  <a:pos x="326" y="585"/>
                </a:cxn>
                <a:cxn ang="0">
                  <a:pos x="330" y="585"/>
                </a:cxn>
                <a:cxn ang="0">
                  <a:pos x="338" y="593"/>
                </a:cxn>
                <a:cxn ang="0">
                  <a:pos x="338" y="614"/>
                </a:cxn>
                <a:cxn ang="0">
                  <a:pos x="313" y="674"/>
                </a:cxn>
                <a:cxn ang="0">
                  <a:pos x="259" y="742"/>
                </a:cxn>
                <a:cxn ang="0">
                  <a:pos x="179" y="772"/>
                </a:cxn>
                <a:cxn ang="0">
                  <a:pos x="100" y="747"/>
                </a:cxn>
                <a:cxn ang="0">
                  <a:pos x="71" y="678"/>
                </a:cxn>
                <a:cxn ang="0">
                  <a:pos x="75" y="644"/>
                </a:cxn>
                <a:cxn ang="0">
                  <a:pos x="79" y="627"/>
                </a:cxn>
                <a:cxn ang="0">
                  <a:pos x="171" y="401"/>
                </a:cxn>
                <a:cxn ang="0">
                  <a:pos x="184" y="346"/>
                </a:cxn>
                <a:cxn ang="0">
                  <a:pos x="184" y="312"/>
                </a:cxn>
                <a:cxn ang="0">
                  <a:pos x="175" y="294"/>
                </a:cxn>
                <a:cxn ang="0">
                  <a:pos x="159" y="286"/>
                </a:cxn>
                <a:cxn ang="0">
                  <a:pos x="96" y="320"/>
                </a:cxn>
                <a:cxn ang="0">
                  <a:pos x="37" y="427"/>
                </a:cxn>
                <a:cxn ang="0">
                  <a:pos x="33" y="444"/>
                </a:cxn>
                <a:cxn ang="0">
                  <a:pos x="16" y="448"/>
                </a:cxn>
                <a:cxn ang="0">
                  <a:pos x="8" y="444"/>
                </a:cxn>
                <a:cxn ang="0">
                  <a:pos x="0" y="440"/>
                </a:cxn>
                <a:cxn ang="0">
                  <a:pos x="0" y="414"/>
                </a:cxn>
                <a:cxn ang="0">
                  <a:pos x="29" y="354"/>
                </a:cxn>
                <a:cxn ang="0">
                  <a:pos x="83" y="290"/>
                </a:cxn>
                <a:cxn ang="0">
                  <a:pos x="163" y="256"/>
                </a:cxn>
                <a:cxn ang="0">
                  <a:pos x="280" y="4"/>
                </a:cxn>
                <a:cxn ang="0">
                  <a:pos x="301" y="17"/>
                </a:cxn>
                <a:cxn ang="0">
                  <a:pos x="309" y="34"/>
                </a:cxn>
                <a:cxn ang="0">
                  <a:pos x="309" y="60"/>
                </a:cxn>
                <a:cxn ang="0">
                  <a:pos x="292" y="90"/>
                </a:cxn>
                <a:cxn ang="0">
                  <a:pos x="263" y="107"/>
                </a:cxn>
                <a:cxn ang="0">
                  <a:pos x="234" y="107"/>
                </a:cxn>
                <a:cxn ang="0">
                  <a:pos x="217" y="94"/>
                </a:cxn>
                <a:cxn ang="0">
                  <a:pos x="205" y="73"/>
                </a:cxn>
                <a:cxn ang="0">
                  <a:pos x="205" y="47"/>
                </a:cxn>
                <a:cxn ang="0">
                  <a:pos x="225" y="22"/>
                </a:cxn>
                <a:cxn ang="0">
                  <a:pos x="251" y="4"/>
                </a:cxn>
              </a:cxnLst>
              <a:rect l="0" t="0" r="r" b="b"/>
              <a:pathLst>
                <a:path w="343" h="772">
                  <a:moveTo>
                    <a:pt x="163" y="256"/>
                  </a:moveTo>
                  <a:lnTo>
                    <a:pt x="205" y="265"/>
                  </a:lnTo>
                  <a:lnTo>
                    <a:pt x="238" y="286"/>
                  </a:lnTo>
                  <a:lnTo>
                    <a:pt x="263" y="316"/>
                  </a:lnTo>
                  <a:lnTo>
                    <a:pt x="267" y="354"/>
                  </a:lnTo>
                  <a:lnTo>
                    <a:pt x="267" y="367"/>
                  </a:lnTo>
                  <a:lnTo>
                    <a:pt x="267" y="380"/>
                  </a:lnTo>
                  <a:lnTo>
                    <a:pt x="263" y="388"/>
                  </a:lnTo>
                  <a:lnTo>
                    <a:pt x="259" y="410"/>
                  </a:lnTo>
                  <a:lnTo>
                    <a:pt x="246" y="440"/>
                  </a:lnTo>
                  <a:lnTo>
                    <a:pt x="230" y="478"/>
                  </a:lnTo>
                  <a:lnTo>
                    <a:pt x="217" y="512"/>
                  </a:lnTo>
                  <a:lnTo>
                    <a:pt x="209" y="538"/>
                  </a:lnTo>
                  <a:lnTo>
                    <a:pt x="171" y="627"/>
                  </a:lnTo>
                  <a:lnTo>
                    <a:pt x="159" y="666"/>
                  </a:lnTo>
                  <a:lnTo>
                    <a:pt x="154" y="704"/>
                  </a:lnTo>
                  <a:lnTo>
                    <a:pt x="154" y="717"/>
                  </a:lnTo>
                  <a:lnTo>
                    <a:pt x="159" y="730"/>
                  </a:lnTo>
                  <a:lnTo>
                    <a:pt x="163" y="734"/>
                  </a:lnTo>
                  <a:lnTo>
                    <a:pt x="171" y="742"/>
                  </a:lnTo>
                  <a:lnTo>
                    <a:pt x="179" y="742"/>
                  </a:lnTo>
                  <a:lnTo>
                    <a:pt x="217" y="734"/>
                  </a:lnTo>
                  <a:lnTo>
                    <a:pt x="251" y="708"/>
                  </a:lnTo>
                  <a:lnTo>
                    <a:pt x="280" y="661"/>
                  </a:lnTo>
                  <a:lnTo>
                    <a:pt x="301" y="602"/>
                  </a:lnTo>
                  <a:lnTo>
                    <a:pt x="305" y="597"/>
                  </a:lnTo>
                  <a:lnTo>
                    <a:pt x="305" y="593"/>
                  </a:lnTo>
                  <a:lnTo>
                    <a:pt x="309" y="589"/>
                  </a:lnTo>
                  <a:lnTo>
                    <a:pt x="317" y="585"/>
                  </a:lnTo>
                  <a:lnTo>
                    <a:pt x="326" y="585"/>
                  </a:lnTo>
                  <a:lnTo>
                    <a:pt x="326" y="585"/>
                  </a:lnTo>
                  <a:lnTo>
                    <a:pt x="330" y="585"/>
                  </a:lnTo>
                  <a:lnTo>
                    <a:pt x="338" y="589"/>
                  </a:lnTo>
                  <a:lnTo>
                    <a:pt x="338" y="593"/>
                  </a:lnTo>
                  <a:lnTo>
                    <a:pt x="343" y="602"/>
                  </a:lnTo>
                  <a:lnTo>
                    <a:pt x="338" y="614"/>
                  </a:lnTo>
                  <a:lnTo>
                    <a:pt x="330" y="640"/>
                  </a:lnTo>
                  <a:lnTo>
                    <a:pt x="313" y="674"/>
                  </a:lnTo>
                  <a:lnTo>
                    <a:pt x="292" y="708"/>
                  </a:lnTo>
                  <a:lnTo>
                    <a:pt x="259" y="742"/>
                  </a:lnTo>
                  <a:lnTo>
                    <a:pt x="225" y="764"/>
                  </a:lnTo>
                  <a:lnTo>
                    <a:pt x="179" y="772"/>
                  </a:lnTo>
                  <a:lnTo>
                    <a:pt x="138" y="768"/>
                  </a:lnTo>
                  <a:lnTo>
                    <a:pt x="100" y="747"/>
                  </a:lnTo>
                  <a:lnTo>
                    <a:pt x="79" y="713"/>
                  </a:lnTo>
                  <a:lnTo>
                    <a:pt x="71" y="678"/>
                  </a:lnTo>
                  <a:lnTo>
                    <a:pt x="71" y="661"/>
                  </a:lnTo>
                  <a:lnTo>
                    <a:pt x="75" y="644"/>
                  </a:lnTo>
                  <a:lnTo>
                    <a:pt x="79" y="627"/>
                  </a:lnTo>
                  <a:lnTo>
                    <a:pt x="79" y="627"/>
                  </a:lnTo>
                  <a:lnTo>
                    <a:pt x="150" y="444"/>
                  </a:lnTo>
                  <a:lnTo>
                    <a:pt x="171" y="401"/>
                  </a:lnTo>
                  <a:lnTo>
                    <a:pt x="179" y="367"/>
                  </a:lnTo>
                  <a:lnTo>
                    <a:pt x="184" y="346"/>
                  </a:lnTo>
                  <a:lnTo>
                    <a:pt x="188" y="329"/>
                  </a:lnTo>
                  <a:lnTo>
                    <a:pt x="184" y="312"/>
                  </a:lnTo>
                  <a:lnTo>
                    <a:pt x="184" y="303"/>
                  </a:lnTo>
                  <a:lnTo>
                    <a:pt x="175" y="294"/>
                  </a:lnTo>
                  <a:lnTo>
                    <a:pt x="167" y="290"/>
                  </a:lnTo>
                  <a:lnTo>
                    <a:pt x="159" y="286"/>
                  </a:lnTo>
                  <a:lnTo>
                    <a:pt x="125" y="294"/>
                  </a:lnTo>
                  <a:lnTo>
                    <a:pt x="96" y="320"/>
                  </a:lnTo>
                  <a:lnTo>
                    <a:pt x="62" y="363"/>
                  </a:lnTo>
                  <a:lnTo>
                    <a:pt x="37" y="427"/>
                  </a:lnTo>
                  <a:lnTo>
                    <a:pt x="37" y="435"/>
                  </a:lnTo>
                  <a:lnTo>
                    <a:pt x="33" y="444"/>
                  </a:lnTo>
                  <a:lnTo>
                    <a:pt x="29" y="444"/>
                  </a:lnTo>
                  <a:lnTo>
                    <a:pt x="16" y="448"/>
                  </a:lnTo>
                  <a:lnTo>
                    <a:pt x="16" y="448"/>
                  </a:lnTo>
                  <a:lnTo>
                    <a:pt x="8" y="444"/>
                  </a:lnTo>
                  <a:lnTo>
                    <a:pt x="4" y="444"/>
                  </a:lnTo>
                  <a:lnTo>
                    <a:pt x="0" y="440"/>
                  </a:lnTo>
                  <a:lnTo>
                    <a:pt x="0" y="431"/>
                  </a:lnTo>
                  <a:lnTo>
                    <a:pt x="0" y="414"/>
                  </a:lnTo>
                  <a:lnTo>
                    <a:pt x="12" y="388"/>
                  </a:lnTo>
                  <a:lnTo>
                    <a:pt x="29" y="354"/>
                  </a:lnTo>
                  <a:lnTo>
                    <a:pt x="50" y="320"/>
                  </a:lnTo>
                  <a:lnTo>
                    <a:pt x="83" y="290"/>
                  </a:lnTo>
                  <a:lnTo>
                    <a:pt x="121" y="265"/>
                  </a:lnTo>
                  <a:lnTo>
                    <a:pt x="163" y="256"/>
                  </a:lnTo>
                  <a:close/>
                  <a:moveTo>
                    <a:pt x="267" y="0"/>
                  </a:moveTo>
                  <a:lnTo>
                    <a:pt x="280" y="4"/>
                  </a:lnTo>
                  <a:lnTo>
                    <a:pt x="292" y="9"/>
                  </a:lnTo>
                  <a:lnTo>
                    <a:pt x="301" y="17"/>
                  </a:lnTo>
                  <a:lnTo>
                    <a:pt x="309" y="26"/>
                  </a:lnTo>
                  <a:lnTo>
                    <a:pt x="309" y="34"/>
                  </a:lnTo>
                  <a:lnTo>
                    <a:pt x="313" y="43"/>
                  </a:lnTo>
                  <a:lnTo>
                    <a:pt x="309" y="60"/>
                  </a:lnTo>
                  <a:lnTo>
                    <a:pt x="301" y="77"/>
                  </a:lnTo>
                  <a:lnTo>
                    <a:pt x="292" y="90"/>
                  </a:lnTo>
                  <a:lnTo>
                    <a:pt x="280" y="98"/>
                  </a:lnTo>
                  <a:lnTo>
                    <a:pt x="263" y="107"/>
                  </a:lnTo>
                  <a:lnTo>
                    <a:pt x="251" y="107"/>
                  </a:lnTo>
                  <a:lnTo>
                    <a:pt x="234" y="107"/>
                  </a:lnTo>
                  <a:lnTo>
                    <a:pt x="225" y="103"/>
                  </a:lnTo>
                  <a:lnTo>
                    <a:pt x="217" y="94"/>
                  </a:lnTo>
                  <a:lnTo>
                    <a:pt x="209" y="85"/>
                  </a:lnTo>
                  <a:lnTo>
                    <a:pt x="205" y="73"/>
                  </a:lnTo>
                  <a:lnTo>
                    <a:pt x="205" y="64"/>
                  </a:lnTo>
                  <a:lnTo>
                    <a:pt x="205" y="47"/>
                  </a:lnTo>
                  <a:lnTo>
                    <a:pt x="213" y="30"/>
                  </a:lnTo>
                  <a:lnTo>
                    <a:pt x="225" y="22"/>
                  </a:lnTo>
                  <a:lnTo>
                    <a:pt x="238" y="9"/>
                  </a:lnTo>
                  <a:lnTo>
                    <a:pt x="251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6076" y="3632"/>
              <a:ext cx="1066" cy="1088"/>
            </a:xfrm>
            <a:custGeom>
              <a:avLst/>
              <a:gdLst/>
              <a:ahLst/>
              <a:cxnLst>
                <a:cxn ang="0">
                  <a:pos x="200" y="913"/>
                </a:cxn>
                <a:cxn ang="0">
                  <a:pos x="359" y="1011"/>
                </a:cxn>
                <a:cxn ang="0">
                  <a:pos x="489" y="1045"/>
                </a:cxn>
                <a:cxn ang="0">
                  <a:pos x="614" y="1036"/>
                </a:cxn>
                <a:cxn ang="0">
                  <a:pos x="748" y="994"/>
                </a:cxn>
                <a:cxn ang="0">
                  <a:pos x="836" y="943"/>
                </a:cxn>
                <a:cxn ang="0">
                  <a:pos x="865" y="913"/>
                </a:cxn>
                <a:cxn ang="0">
                  <a:pos x="857" y="900"/>
                </a:cxn>
                <a:cxn ang="0">
                  <a:pos x="849" y="896"/>
                </a:cxn>
                <a:cxn ang="0">
                  <a:pos x="531" y="571"/>
                </a:cxn>
                <a:cxn ang="0">
                  <a:pos x="560" y="542"/>
                </a:cxn>
                <a:cxn ang="0">
                  <a:pos x="949" y="806"/>
                </a:cxn>
                <a:cxn ang="0">
                  <a:pos x="1016" y="635"/>
                </a:cxn>
                <a:cxn ang="0">
                  <a:pos x="1016" y="448"/>
                </a:cxn>
                <a:cxn ang="0">
                  <a:pos x="949" y="273"/>
                </a:cxn>
                <a:cxn ang="0">
                  <a:pos x="171" y="205"/>
                </a:cxn>
                <a:cxn ang="0">
                  <a:pos x="75" y="362"/>
                </a:cxn>
                <a:cxn ang="0">
                  <a:pos x="41" y="542"/>
                </a:cxn>
                <a:cxn ang="0">
                  <a:pos x="67" y="712"/>
                </a:cxn>
                <a:cxn ang="0">
                  <a:pos x="171" y="883"/>
                </a:cxn>
                <a:cxn ang="0">
                  <a:pos x="171" y="205"/>
                </a:cxn>
                <a:cxn ang="0">
                  <a:pos x="451" y="51"/>
                </a:cxn>
                <a:cxn ang="0">
                  <a:pos x="317" y="94"/>
                </a:cxn>
                <a:cxn ang="0">
                  <a:pos x="230" y="145"/>
                </a:cxn>
                <a:cxn ang="0">
                  <a:pos x="200" y="175"/>
                </a:cxn>
                <a:cxn ang="0">
                  <a:pos x="209" y="183"/>
                </a:cxn>
                <a:cxn ang="0">
                  <a:pos x="217" y="192"/>
                </a:cxn>
                <a:cxn ang="0">
                  <a:pos x="535" y="516"/>
                </a:cxn>
                <a:cxn ang="0">
                  <a:pos x="786" y="115"/>
                </a:cxn>
                <a:cxn ang="0">
                  <a:pos x="635" y="51"/>
                </a:cxn>
                <a:cxn ang="0">
                  <a:pos x="531" y="43"/>
                </a:cxn>
                <a:cxn ang="0">
                  <a:pos x="639" y="13"/>
                </a:cxn>
                <a:cxn ang="0">
                  <a:pos x="832" y="94"/>
                </a:cxn>
                <a:cxn ang="0">
                  <a:pos x="974" y="239"/>
                </a:cxn>
                <a:cxn ang="0">
                  <a:pos x="1053" y="435"/>
                </a:cxn>
                <a:cxn ang="0">
                  <a:pos x="1053" y="653"/>
                </a:cxn>
                <a:cxn ang="0">
                  <a:pos x="974" y="844"/>
                </a:cxn>
                <a:cxn ang="0">
                  <a:pos x="832" y="994"/>
                </a:cxn>
                <a:cxn ang="0">
                  <a:pos x="639" y="1075"/>
                </a:cxn>
                <a:cxn ang="0">
                  <a:pos x="426" y="1075"/>
                </a:cxn>
                <a:cxn ang="0">
                  <a:pos x="234" y="994"/>
                </a:cxn>
                <a:cxn ang="0">
                  <a:pos x="92" y="844"/>
                </a:cxn>
                <a:cxn ang="0">
                  <a:pos x="12" y="653"/>
                </a:cxn>
                <a:cxn ang="0">
                  <a:pos x="12" y="435"/>
                </a:cxn>
                <a:cxn ang="0">
                  <a:pos x="92" y="243"/>
                </a:cxn>
                <a:cxn ang="0">
                  <a:pos x="234" y="94"/>
                </a:cxn>
                <a:cxn ang="0">
                  <a:pos x="426" y="13"/>
                </a:cxn>
              </a:cxnLst>
              <a:rect l="0" t="0" r="r" b="b"/>
              <a:pathLst>
                <a:path w="1066" h="1088">
                  <a:moveTo>
                    <a:pt x="531" y="571"/>
                  </a:moveTo>
                  <a:lnTo>
                    <a:pt x="200" y="913"/>
                  </a:lnTo>
                  <a:lnTo>
                    <a:pt x="280" y="972"/>
                  </a:lnTo>
                  <a:lnTo>
                    <a:pt x="359" y="1011"/>
                  </a:lnTo>
                  <a:lnTo>
                    <a:pt x="430" y="1032"/>
                  </a:lnTo>
                  <a:lnTo>
                    <a:pt x="489" y="1045"/>
                  </a:lnTo>
                  <a:lnTo>
                    <a:pt x="535" y="1045"/>
                  </a:lnTo>
                  <a:lnTo>
                    <a:pt x="614" y="1036"/>
                  </a:lnTo>
                  <a:lnTo>
                    <a:pt x="685" y="1019"/>
                  </a:lnTo>
                  <a:lnTo>
                    <a:pt x="748" y="994"/>
                  </a:lnTo>
                  <a:lnTo>
                    <a:pt x="798" y="968"/>
                  </a:lnTo>
                  <a:lnTo>
                    <a:pt x="836" y="943"/>
                  </a:lnTo>
                  <a:lnTo>
                    <a:pt x="857" y="921"/>
                  </a:lnTo>
                  <a:lnTo>
                    <a:pt x="865" y="913"/>
                  </a:lnTo>
                  <a:lnTo>
                    <a:pt x="861" y="908"/>
                  </a:lnTo>
                  <a:lnTo>
                    <a:pt x="857" y="900"/>
                  </a:lnTo>
                  <a:lnTo>
                    <a:pt x="853" y="896"/>
                  </a:lnTo>
                  <a:lnTo>
                    <a:pt x="849" y="896"/>
                  </a:lnTo>
                  <a:lnTo>
                    <a:pt x="849" y="896"/>
                  </a:lnTo>
                  <a:lnTo>
                    <a:pt x="531" y="571"/>
                  </a:lnTo>
                  <a:close/>
                  <a:moveTo>
                    <a:pt x="895" y="205"/>
                  </a:moveTo>
                  <a:lnTo>
                    <a:pt x="560" y="542"/>
                  </a:lnTo>
                  <a:lnTo>
                    <a:pt x="895" y="883"/>
                  </a:lnTo>
                  <a:lnTo>
                    <a:pt x="949" y="806"/>
                  </a:lnTo>
                  <a:lnTo>
                    <a:pt x="991" y="725"/>
                  </a:lnTo>
                  <a:lnTo>
                    <a:pt x="1016" y="635"/>
                  </a:lnTo>
                  <a:lnTo>
                    <a:pt x="1024" y="542"/>
                  </a:lnTo>
                  <a:lnTo>
                    <a:pt x="1016" y="448"/>
                  </a:lnTo>
                  <a:lnTo>
                    <a:pt x="987" y="354"/>
                  </a:lnTo>
                  <a:lnTo>
                    <a:pt x="949" y="273"/>
                  </a:lnTo>
                  <a:lnTo>
                    <a:pt x="895" y="205"/>
                  </a:lnTo>
                  <a:close/>
                  <a:moveTo>
                    <a:pt x="171" y="205"/>
                  </a:moveTo>
                  <a:lnTo>
                    <a:pt x="113" y="281"/>
                  </a:lnTo>
                  <a:lnTo>
                    <a:pt x="75" y="362"/>
                  </a:lnTo>
                  <a:lnTo>
                    <a:pt x="50" y="452"/>
                  </a:lnTo>
                  <a:lnTo>
                    <a:pt x="41" y="542"/>
                  </a:lnTo>
                  <a:lnTo>
                    <a:pt x="46" y="627"/>
                  </a:lnTo>
                  <a:lnTo>
                    <a:pt x="67" y="712"/>
                  </a:lnTo>
                  <a:lnTo>
                    <a:pt x="108" y="798"/>
                  </a:lnTo>
                  <a:lnTo>
                    <a:pt x="171" y="883"/>
                  </a:lnTo>
                  <a:lnTo>
                    <a:pt x="506" y="542"/>
                  </a:lnTo>
                  <a:lnTo>
                    <a:pt x="171" y="205"/>
                  </a:lnTo>
                  <a:close/>
                  <a:moveTo>
                    <a:pt x="531" y="43"/>
                  </a:moveTo>
                  <a:lnTo>
                    <a:pt x="451" y="51"/>
                  </a:lnTo>
                  <a:lnTo>
                    <a:pt x="376" y="68"/>
                  </a:lnTo>
                  <a:lnTo>
                    <a:pt x="317" y="94"/>
                  </a:lnTo>
                  <a:lnTo>
                    <a:pt x="267" y="119"/>
                  </a:lnTo>
                  <a:lnTo>
                    <a:pt x="230" y="145"/>
                  </a:lnTo>
                  <a:lnTo>
                    <a:pt x="209" y="166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9" y="183"/>
                  </a:lnTo>
                  <a:lnTo>
                    <a:pt x="213" y="192"/>
                  </a:lnTo>
                  <a:lnTo>
                    <a:pt x="217" y="192"/>
                  </a:lnTo>
                  <a:lnTo>
                    <a:pt x="217" y="192"/>
                  </a:lnTo>
                  <a:lnTo>
                    <a:pt x="535" y="516"/>
                  </a:lnTo>
                  <a:lnTo>
                    <a:pt x="865" y="175"/>
                  </a:lnTo>
                  <a:lnTo>
                    <a:pt x="786" y="115"/>
                  </a:lnTo>
                  <a:lnTo>
                    <a:pt x="706" y="72"/>
                  </a:lnTo>
                  <a:lnTo>
                    <a:pt x="635" y="51"/>
                  </a:lnTo>
                  <a:lnTo>
                    <a:pt x="577" y="43"/>
                  </a:lnTo>
                  <a:lnTo>
                    <a:pt x="531" y="43"/>
                  </a:lnTo>
                  <a:close/>
                  <a:moveTo>
                    <a:pt x="535" y="0"/>
                  </a:moveTo>
                  <a:lnTo>
                    <a:pt x="639" y="13"/>
                  </a:lnTo>
                  <a:lnTo>
                    <a:pt x="740" y="43"/>
                  </a:lnTo>
                  <a:lnTo>
                    <a:pt x="832" y="94"/>
                  </a:lnTo>
                  <a:lnTo>
                    <a:pt x="907" y="162"/>
                  </a:lnTo>
                  <a:lnTo>
                    <a:pt x="974" y="239"/>
                  </a:lnTo>
                  <a:lnTo>
                    <a:pt x="1024" y="333"/>
                  </a:lnTo>
                  <a:lnTo>
                    <a:pt x="1053" y="435"/>
                  </a:lnTo>
                  <a:lnTo>
                    <a:pt x="1066" y="542"/>
                  </a:lnTo>
                  <a:lnTo>
                    <a:pt x="1053" y="653"/>
                  </a:lnTo>
                  <a:lnTo>
                    <a:pt x="1024" y="755"/>
                  </a:lnTo>
                  <a:lnTo>
                    <a:pt x="974" y="844"/>
                  </a:lnTo>
                  <a:lnTo>
                    <a:pt x="911" y="925"/>
                  </a:lnTo>
                  <a:lnTo>
                    <a:pt x="832" y="994"/>
                  </a:lnTo>
                  <a:lnTo>
                    <a:pt x="740" y="1041"/>
                  </a:lnTo>
                  <a:lnTo>
                    <a:pt x="639" y="1075"/>
                  </a:lnTo>
                  <a:lnTo>
                    <a:pt x="531" y="1088"/>
                  </a:lnTo>
                  <a:lnTo>
                    <a:pt x="426" y="1075"/>
                  </a:lnTo>
                  <a:lnTo>
                    <a:pt x="326" y="1045"/>
                  </a:lnTo>
                  <a:lnTo>
                    <a:pt x="234" y="994"/>
                  </a:lnTo>
                  <a:lnTo>
                    <a:pt x="159" y="925"/>
                  </a:lnTo>
                  <a:lnTo>
                    <a:pt x="92" y="844"/>
                  </a:lnTo>
                  <a:lnTo>
                    <a:pt x="41" y="755"/>
                  </a:lnTo>
                  <a:lnTo>
                    <a:pt x="12" y="653"/>
                  </a:lnTo>
                  <a:lnTo>
                    <a:pt x="0" y="542"/>
                  </a:lnTo>
                  <a:lnTo>
                    <a:pt x="12" y="435"/>
                  </a:lnTo>
                  <a:lnTo>
                    <a:pt x="41" y="333"/>
                  </a:lnTo>
                  <a:lnTo>
                    <a:pt x="92" y="243"/>
                  </a:lnTo>
                  <a:lnTo>
                    <a:pt x="154" y="162"/>
                  </a:lnTo>
                  <a:lnTo>
                    <a:pt x="234" y="94"/>
                  </a:lnTo>
                  <a:lnTo>
                    <a:pt x="326" y="43"/>
                  </a:lnTo>
                  <a:lnTo>
                    <a:pt x="426" y="13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7727" y="3500"/>
              <a:ext cx="527" cy="1083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06" y="0"/>
                </a:cxn>
                <a:cxn ang="0">
                  <a:pos x="318" y="4"/>
                </a:cxn>
                <a:cxn ang="0">
                  <a:pos x="322" y="8"/>
                </a:cxn>
                <a:cxn ang="0">
                  <a:pos x="327" y="12"/>
                </a:cxn>
                <a:cxn ang="0">
                  <a:pos x="327" y="25"/>
                </a:cxn>
                <a:cxn ang="0">
                  <a:pos x="327" y="42"/>
                </a:cxn>
                <a:cxn ang="0">
                  <a:pos x="327" y="955"/>
                </a:cxn>
                <a:cxn ang="0">
                  <a:pos x="327" y="981"/>
                </a:cxn>
                <a:cxn ang="0">
                  <a:pos x="335" y="1002"/>
                </a:cxn>
                <a:cxn ang="0">
                  <a:pos x="348" y="1015"/>
                </a:cxn>
                <a:cxn ang="0">
                  <a:pos x="373" y="1023"/>
                </a:cxn>
                <a:cxn ang="0">
                  <a:pos x="414" y="1028"/>
                </a:cxn>
                <a:cxn ang="0">
                  <a:pos x="477" y="1032"/>
                </a:cxn>
                <a:cxn ang="0">
                  <a:pos x="527" y="1032"/>
                </a:cxn>
                <a:cxn ang="0">
                  <a:pos x="527" y="1083"/>
                </a:cxn>
                <a:cxn ang="0">
                  <a:pos x="486" y="1079"/>
                </a:cxn>
                <a:cxn ang="0">
                  <a:pos x="431" y="1079"/>
                </a:cxn>
                <a:cxn ang="0">
                  <a:pos x="373" y="1079"/>
                </a:cxn>
                <a:cxn ang="0">
                  <a:pos x="314" y="1079"/>
                </a:cxn>
                <a:cxn ang="0">
                  <a:pos x="268" y="1079"/>
                </a:cxn>
                <a:cxn ang="0">
                  <a:pos x="210" y="1079"/>
                </a:cxn>
                <a:cxn ang="0">
                  <a:pos x="138" y="1079"/>
                </a:cxn>
                <a:cxn ang="0">
                  <a:pos x="63" y="1079"/>
                </a:cxn>
                <a:cxn ang="0">
                  <a:pos x="9" y="1083"/>
                </a:cxn>
                <a:cxn ang="0">
                  <a:pos x="9" y="1032"/>
                </a:cxn>
                <a:cxn ang="0">
                  <a:pos x="63" y="1032"/>
                </a:cxn>
                <a:cxn ang="0">
                  <a:pos x="122" y="1028"/>
                </a:cxn>
                <a:cxn ang="0">
                  <a:pos x="164" y="1023"/>
                </a:cxn>
                <a:cxn ang="0">
                  <a:pos x="189" y="1015"/>
                </a:cxn>
                <a:cxn ang="0">
                  <a:pos x="201" y="1002"/>
                </a:cxn>
                <a:cxn ang="0">
                  <a:pos x="210" y="981"/>
                </a:cxn>
                <a:cxn ang="0">
                  <a:pos x="210" y="955"/>
                </a:cxn>
                <a:cxn ang="0">
                  <a:pos x="210" y="111"/>
                </a:cxn>
                <a:cxn ang="0">
                  <a:pos x="147" y="136"/>
                </a:cxn>
                <a:cxn ang="0">
                  <a:pos x="84" y="149"/>
                </a:cxn>
                <a:cxn ang="0">
                  <a:pos x="34" y="153"/>
                </a:cxn>
                <a:cxn ang="0">
                  <a:pos x="0" y="153"/>
                </a:cxn>
                <a:cxn ang="0">
                  <a:pos x="0" y="102"/>
                </a:cxn>
                <a:cxn ang="0">
                  <a:pos x="34" y="102"/>
                </a:cxn>
                <a:cxn ang="0">
                  <a:pos x="76" y="98"/>
                </a:cxn>
                <a:cxn ang="0">
                  <a:pos x="130" y="89"/>
                </a:cxn>
                <a:cxn ang="0">
                  <a:pos x="184" y="72"/>
                </a:cxn>
                <a:cxn ang="0">
                  <a:pos x="239" y="42"/>
                </a:cxn>
                <a:cxn ang="0">
                  <a:pos x="293" y="0"/>
                </a:cxn>
              </a:cxnLst>
              <a:rect l="0" t="0" r="r" b="b"/>
              <a:pathLst>
                <a:path w="527" h="1083">
                  <a:moveTo>
                    <a:pt x="293" y="0"/>
                  </a:moveTo>
                  <a:lnTo>
                    <a:pt x="306" y="0"/>
                  </a:lnTo>
                  <a:lnTo>
                    <a:pt x="318" y="4"/>
                  </a:lnTo>
                  <a:lnTo>
                    <a:pt x="322" y="8"/>
                  </a:lnTo>
                  <a:lnTo>
                    <a:pt x="327" y="12"/>
                  </a:lnTo>
                  <a:lnTo>
                    <a:pt x="327" y="25"/>
                  </a:lnTo>
                  <a:lnTo>
                    <a:pt x="327" y="42"/>
                  </a:lnTo>
                  <a:lnTo>
                    <a:pt x="327" y="955"/>
                  </a:lnTo>
                  <a:lnTo>
                    <a:pt x="327" y="981"/>
                  </a:lnTo>
                  <a:lnTo>
                    <a:pt x="335" y="1002"/>
                  </a:lnTo>
                  <a:lnTo>
                    <a:pt x="348" y="1015"/>
                  </a:lnTo>
                  <a:lnTo>
                    <a:pt x="373" y="1023"/>
                  </a:lnTo>
                  <a:lnTo>
                    <a:pt x="414" y="1028"/>
                  </a:lnTo>
                  <a:lnTo>
                    <a:pt x="477" y="1032"/>
                  </a:lnTo>
                  <a:lnTo>
                    <a:pt x="527" y="1032"/>
                  </a:lnTo>
                  <a:lnTo>
                    <a:pt x="527" y="1083"/>
                  </a:lnTo>
                  <a:lnTo>
                    <a:pt x="486" y="1079"/>
                  </a:lnTo>
                  <a:lnTo>
                    <a:pt x="431" y="1079"/>
                  </a:lnTo>
                  <a:lnTo>
                    <a:pt x="373" y="1079"/>
                  </a:lnTo>
                  <a:lnTo>
                    <a:pt x="314" y="1079"/>
                  </a:lnTo>
                  <a:lnTo>
                    <a:pt x="268" y="1079"/>
                  </a:lnTo>
                  <a:lnTo>
                    <a:pt x="210" y="1079"/>
                  </a:lnTo>
                  <a:lnTo>
                    <a:pt x="138" y="1079"/>
                  </a:lnTo>
                  <a:lnTo>
                    <a:pt x="63" y="1079"/>
                  </a:lnTo>
                  <a:lnTo>
                    <a:pt x="9" y="1083"/>
                  </a:lnTo>
                  <a:lnTo>
                    <a:pt x="9" y="1032"/>
                  </a:lnTo>
                  <a:lnTo>
                    <a:pt x="63" y="1032"/>
                  </a:lnTo>
                  <a:lnTo>
                    <a:pt x="122" y="1028"/>
                  </a:lnTo>
                  <a:lnTo>
                    <a:pt x="164" y="1023"/>
                  </a:lnTo>
                  <a:lnTo>
                    <a:pt x="189" y="1015"/>
                  </a:lnTo>
                  <a:lnTo>
                    <a:pt x="201" y="1002"/>
                  </a:lnTo>
                  <a:lnTo>
                    <a:pt x="210" y="981"/>
                  </a:lnTo>
                  <a:lnTo>
                    <a:pt x="210" y="955"/>
                  </a:lnTo>
                  <a:lnTo>
                    <a:pt x="210" y="111"/>
                  </a:lnTo>
                  <a:lnTo>
                    <a:pt x="147" y="136"/>
                  </a:lnTo>
                  <a:lnTo>
                    <a:pt x="84" y="149"/>
                  </a:lnTo>
                  <a:lnTo>
                    <a:pt x="34" y="153"/>
                  </a:lnTo>
                  <a:lnTo>
                    <a:pt x="0" y="153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76" y="98"/>
                  </a:lnTo>
                  <a:lnTo>
                    <a:pt x="130" y="89"/>
                  </a:lnTo>
                  <a:lnTo>
                    <a:pt x="184" y="72"/>
                  </a:lnTo>
                  <a:lnTo>
                    <a:pt x="239" y="42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8831" y="3632"/>
              <a:ext cx="1058" cy="1088"/>
            </a:xfrm>
            <a:custGeom>
              <a:avLst/>
              <a:gdLst/>
              <a:ahLst/>
              <a:cxnLst>
                <a:cxn ang="0">
                  <a:pos x="544" y="4"/>
                </a:cxn>
                <a:cxn ang="0">
                  <a:pos x="557" y="17"/>
                </a:cxn>
                <a:cxn ang="0">
                  <a:pos x="561" y="34"/>
                </a:cxn>
                <a:cxn ang="0">
                  <a:pos x="561" y="55"/>
                </a:cxn>
                <a:cxn ang="0">
                  <a:pos x="1008" y="512"/>
                </a:cxn>
                <a:cxn ang="0">
                  <a:pos x="1029" y="512"/>
                </a:cxn>
                <a:cxn ang="0">
                  <a:pos x="1046" y="516"/>
                </a:cxn>
                <a:cxn ang="0">
                  <a:pos x="1058" y="533"/>
                </a:cxn>
                <a:cxn ang="0">
                  <a:pos x="1058" y="554"/>
                </a:cxn>
                <a:cxn ang="0">
                  <a:pos x="1046" y="571"/>
                </a:cxn>
                <a:cxn ang="0">
                  <a:pos x="1029" y="576"/>
                </a:cxn>
                <a:cxn ang="0">
                  <a:pos x="1008" y="576"/>
                </a:cxn>
                <a:cxn ang="0">
                  <a:pos x="561" y="1032"/>
                </a:cxn>
                <a:cxn ang="0">
                  <a:pos x="561" y="1053"/>
                </a:cxn>
                <a:cxn ang="0">
                  <a:pos x="557" y="1071"/>
                </a:cxn>
                <a:cxn ang="0">
                  <a:pos x="544" y="1083"/>
                </a:cxn>
                <a:cxn ang="0">
                  <a:pos x="519" y="1083"/>
                </a:cxn>
                <a:cxn ang="0">
                  <a:pos x="506" y="1071"/>
                </a:cxn>
                <a:cxn ang="0">
                  <a:pos x="498" y="1053"/>
                </a:cxn>
                <a:cxn ang="0">
                  <a:pos x="498" y="1032"/>
                </a:cxn>
                <a:cxn ang="0">
                  <a:pos x="51" y="576"/>
                </a:cxn>
                <a:cxn ang="0">
                  <a:pos x="34" y="576"/>
                </a:cxn>
                <a:cxn ang="0">
                  <a:pos x="13" y="571"/>
                </a:cxn>
                <a:cxn ang="0">
                  <a:pos x="0" y="554"/>
                </a:cxn>
                <a:cxn ang="0">
                  <a:pos x="0" y="533"/>
                </a:cxn>
                <a:cxn ang="0">
                  <a:pos x="13" y="516"/>
                </a:cxn>
                <a:cxn ang="0">
                  <a:pos x="34" y="512"/>
                </a:cxn>
                <a:cxn ang="0">
                  <a:pos x="51" y="512"/>
                </a:cxn>
                <a:cxn ang="0">
                  <a:pos x="498" y="55"/>
                </a:cxn>
                <a:cxn ang="0">
                  <a:pos x="498" y="34"/>
                </a:cxn>
                <a:cxn ang="0">
                  <a:pos x="506" y="17"/>
                </a:cxn>
                <a:cxn ang="0">
                  <a:pos x="519" y="4"/>
                </a:cxn>
              </a:cxnLst>
              <a:rect l="0" t="0" r="r" b="b"/>
              <a:pathLst>
                <a:path w="1058" h="1088">
                  <a:moveTo>
                    <a:pt x="532" y="0"/>
                  </a:moveTo>
                  <a:lnTo>
                    <a:pt x="544" y="4"/>
                  </a:lnTo>
                  <a:lnTo>
                    <a:pt x="548" y="8"/>
                  </a:lnTo>
                  <a:lnTo>
                    <a:pt x="557" y="17"/>
                  </a:lnTo>
                  <a:lnTo>
                    <a:pt x="561" y="25"/>
                  </a:lnTo>
                  <a:lnTo>
                    <a:pt x="561" y="34"/>
                  </a:lnTo>
                  <a:lnTo>
                    <a:pt x="561" y="47"/>
                  </a:lnTo>
                  <a:lnTo>
                    <a:pt x="561" y="55"/>
                  </a:lnTo>
                  <a:lnTo>
                    <a:pt x="561" y="512"/>
                  </a:lnTo>
                  <a:lnTo>
                    <a:pt x="1008" y="512"/>
                  </a:lnTo>
                  <a:lnTo>
                    <a:pt x="1017" y="512"/>
                  </a:lnTo>
                  <a:lnTo>
                    <a:pt x="1029" y="512"/>
                  </a:lnTo>
                  <a:lnTo>
                    <a:pt x="1038" y="512"/>
                  </a:lnTo>
                  <a:lnTo>
                    <a:pt x="1046" y="516"/>
                  </a:lnTo>
                  <a:lnTo>
                    <a:pt x="1054" y="520"/>
                  </a:lnTo>
                  <a:lnTo>
                    <a:pt x="1058" y="533"/>
                  </a:lnTo>
                  <a:lnTo>
                    <a:pt x="1058" y="542"/>
                  </a:lnTo>
                  <a:lnTo>
                    <a:pt x="1058" y="554"/>
                  </a:lnTo>
                  <a:lnTo>
                    <a:pt x="1054" y="563"/>
                  </a:lnTo>
                  <a:lnTo>
                    <a:pt x="1046" y="571"/>
                  </a:lnTo>
                  <a:lnTo>
                    <a:pt x="1038" y="576"/>
                  </a:lnTo>
                  <a:lnTo>
                    <a:pt x="1029" y="576"/>
                  </a:lnTo>
                  <a:lnTo>
                    <a:pt x="1017" y="576"/>
                  </a:lnTo>
                  <a:lnTo>
                    <a:pt x="1008" y="576"/>
                  </a:lnTo>
                  <a:lnTo>
                    <a:pt x="561" y="576"/>
                  </a:lnTo>
                  <a:lnTo>
                    <a:pt x="561" y="1032"/>
                  </a:lnTo>
                  <a:lnTo>
                    <a:pt x="561" y="1041"/>
                  </a:lnTo>
                  <a:lnTo>
                    <a:pt x="561" y="1053"/>
                  </a:lnTo>
                  <a:lnTo>
                    <a:pt x="561" y="1062"/>
                  </a:lnTo>
                  <a:lnTo>
                    <a:pt x="557" y="1071"/>
                  </a:lnTo>
                  <a:lnTo>
                    <a:pt x="548" y="1079"/>
                  </a:lnTo>
                  <a:lnTo>
                    <a:pt x="544" y="1083"/>
                  </a:lnTo>
                  <a:lnTo>
                    <a:pt x="532" y="1088"/>
                  </a:lnTo>
                  <a:lnTo>
                    <a:pt x="519" y="1083"/>
                  </a:lnTo>
                  <a:lnTo>
                    <a:pt x="511" y="1079"/>
                  </a:lnTo>
                  <a:lnTo>
                    <a:pt x="506" y="1071"/>
                  </a:lnTo>
                  <a:lnTo>
                    <a:pt x="502" y="1062"/>
                  </a:lnTo>
                  <a:lnTo>
                    <a:pt x="498" y="1053"/>
                  </a:lnTo>
                  <a:lnTo>
                    <a:pt x="498" y="1041"/>
                  </a:lnTo>
                  <a:lnTo>
                    <a:pt x="498" y="1032"/>
                  </a:lnTo>
                  <a:lnTo>
                    <a:pt x="498" y="576"/>
                  </a:lnTo>
                  <a:lnTo>
                    <a:pt x="51" y="576"/>
                  </a:lnTo>
                  <a:lnTo>
                    <a:pt x="42" y="576"/>
                  </a:lnTo>
                  <a:lnTo>
                    <a:pt x="34" y="576"/>
                  </a:lnTo>
                  <a:lnTo>
                    <a:pt x="21" y="576"/>
                  </a:lnTo>
                  <a:lnTo>
                    <a:pt x="13" y="571"/>
                  </a:lnTo>
                  <a:lnTo>
                    <a:pt x="5" y="563"/>
                  </a:lnTo>
                  <a:lnTo>
                    <a:pt x="0" y="554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5" y="520"/>
                  </a:lnTo>
                  <a:lnTo>
                    <a:pt x="13" y="516"/>
                  </a:lnTo>
                  <a:lnTo>
                    <a:pt x="21" y="512"/>
                  </a:lnTo>
                  <a:lnTo>
                    <a:pt x="34" y="512"/>
                  </a:lnTo>
                  <a:lnTo>
                    <a:pt x="42" y="512"/>
                  </a:lnTo>
                  <a:lnTo>
                    <a:pt x="51" y="512"/>
                  </a:lnTo>
                  <a:lnTo>
                    <a:pt x="498" y="512"/>
                  </a:lnTo>
                  <a:lnTo>
                    <a:pt x="498" y="55"/>
                  </a:lnTo>
                  <a:lnTo>
                    <a:pt x="498" y="47"/>
                  </a:lnTo>
                  <a:lnTo>
                    <a:pt x="498" y="34"/>
                  </a:lnTo>
                  <a:lnTo>
                    <a:pt x="502" y="25"/>
                  </a:lnTo>
                  <a:lnTo>
                    <a:pt x="506" y="17"/>
                  </a:lnTo>
                  <a:lnTo>
                    <a:pt x="511" y="8"/>
                  </a:lnTo>
                  <a:lnTo>
                    <a:pt x="519" y="4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10479" y="3500"/>
              <a:ext cx="527" cy="1083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10" y="0"/>
                </a:cxn>
                <a:cxn ang="0">
                  <a:pos x="318" y="4"/>
                </a:cxn>
                <a:cxn ang="0">
                  <a:pos x="322" y="8"/>
                </a:cxn>
                <a:cxn ang="0">
                  <a:pos x="326" y="12"/>
                </a:cxn>
                <a:cxn ang="0">
                  <a:pos x="326" y="25"/>
                </a:cxn>
                <a:cxn ang="0">
                  <a:pos x="326" y="42"/>
                </a:cxn>
                <a:cxn ang="0">
                  <a:pos x="326" y="955"/>
                </a:cxn>
                <a:cxn ang="0">
                  <a:pos x="330" y="981"/>
                </a:cxn>
                <a:cxn ang="0">
                  <a:pos x="335" y="1002"/>
                </a:cxn>
                <a:cxn ang="0">
                  <a:pos x="347" y="1015"/>
                </a:cxn>
                <a:cxn ang="0">
                  <a:pos x="372" y="1023"/>
                </a:cxn>
                <a:cxn ang="0">
                  <a:pos x="414" y="1028"/>
                </a:cxn>
                <a:cxn ang="0">
                  <a:pos x="477" y="1032"/>
                </a:cxn>
                <a:cxn ang="0">
                  <a:pos x="527" y="1032"/>
                </a:cxn>
                <a:cxn ang="0">
                  <a:pos x="527" y="1083"/>
                </a:cxn>
                <a:cxn ang="0">
                  <a:pos x="485" y="1079"/>
                </a:cxn>
                <a:cxn ang="0">
                  <a:pos x="431" y="1079"/>
                </a:cxn>
                <a:cxn ang="0">
                  <a:pos x="372" y="1079"/>
                </a:cxn>
                <a:cxn ang="0">
                  <a:pos x="318" y="1079"/>
                </a:cxn>
                <a:cxn ang="0">
                  <a:pos x="272" y="1079"/>
                </a:cxn>
                <a:cxn ang="0">
                  <a:pos x="209" y="1079"/>
                </a:cxn>
                <a:cxn ang="0">
                  <a:pos x="138" y="1079"/>
                </a:cxn>
                <a:cxn ang="0">
                  <a:pos x="67" y="1079"/>
                </a:cxn>
                <a:cxn ang="0">
                  <a:pos x="8" y="1083"/>
                </a:cxn>
                <a:cxn ang="0">
                  <a:pos x="8" y="1032"/>
                </a:cxn>
                <a:cxn ang="0">
                  <a:pos x="63" y="1032"/>
                </a:cxn>
                <a:cxn ang="0">
                  <a:pos x="121" y="1028"/>
                </a:cxn>
                <a:cxn ang="0">
                  <a:pos x="163" y="1023"/>
                </a:cxn>
                <a:cxn ang="0">
                  <a:pos x="188" y="1015"/>
                </a:cxn>
                <a:cxn ang="0">
                  <a:pos x="205" y="1002"/>
                </a:cxn>
                <a:cxn ang="0">
                  <a:pos x="209" y="981"/>
                </a:cxn>
                <a:cxn ang="0">
                  <a:pos x="209" y="955"/>
                </a:cxn>
                <a:cxn ang="0">
                  <a:pos x="209" y="111"/>
                </a:cxn>
                <a:cxn ang="0">
                  <a:pos x="146" y="136"/>
                </a:cxn>
                <a:cxn ang="0">
                  <a:pos x="88" y="149"/>
                </a:cxn>
                <a:cxn ang="0">
                  <a:pos x="34" y="153"/>
                </a:cxn>
                <a:cxn ang="0">
                  <a:pos x="0" y="153"/>
                </a:cxn>
                <a:cxn ang="0">
                  <a:pos x="0" y="102"/>
                </a:cxn>
                <a:cxn ang="0">
                  <a:pos x="34" y="102"/>
                </a:cxn>
                <a:cxn ang="0">
                  <a:pos x="75" y="98"/>
                </a:cxn>
                <a:cxn ang="0">
                  <a:pos x="130" y="89"/>
                </a:cxn>
                <a:cxn ang="0">
                  <a:pos x="184" y="72"/>
                </a:cxn>
                <a:cxn ang="0">
                  <a:pos x="238" y="42"/>
                </a:cxn>
                <a:cxn ang="0">
                  <a:pos x="293" y="0"/>
                </a:cxn>
              </a:cxnLst>
              <a:rect l="0" t="0" r="r" b="b"/>
              <a:pathLst>
                <a:path w="527" h="1083">
                  <a:moveTo>
                    <a:pt x="293" y="0"/>
                  </a:moveTo>
                  <a:lnTo>
                    <a:pt x="310" y="0"/>
                  </a:lnTo>
                  <a:lnTo>
                    <a:pt x="318" y="4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26" y="25"/>
                  </a:lnTo>
                  <a:lnTo>
                    <a:pt x="326" y="42"/>
                  </a:lnTo>
                  <a:lnTo>
                    <a:pt x="326" y="955"/>
                  </a:lnTo>
                  <a:lnTo>
                    <a:pt x="330" y="981"/>
                  </a:lnTo>
                  <a:lnTo>
                    <a:pt x="335" y="1002"/>
                  </a:lnTo>
                  <a:lnTo>
                    <a:pt x="347" y="1015"/>
                  </a:lnTo>
                  <a:lnTo>
                    <a:pt x="372" y="1023"/>
                  </a:lnTo>
                  <a:lnTo>
                    <a:pt x="414" y="1028"/>
                  </a:lnTo>
                  <a:lnTo>
                    <a:pt x="477" y="1032"/>
                  </a:lnTo>
                  <a:lnTo>
                    <a:pt x="527" y="1032"/>
                  </a:lnTo>
                  <a:lnTo>
                    <a:pt x="527" y="1083"/>
                  </a:lnTo>
                  <a:lnTo>
                    <a:pt x="485" y="1079"/>
                  </a:lnTo>
                  <a:lnTo>
                    <a:pt x="431" y="1079"/>
                  </a:lnTo>
                  <a:lnTo>
                    <a:pt x="372" y="1079"/>
                  </a:lnTo>
                  <a:lnTo>
                    <a:pt x="318" y="1079"/>
                  </a:lnTo>
                  <a:lnTo>
                    <a:pt x="272" y="1079"/>
                  </a:lnTo>
                  <a:lnTo>
                    <a:pt x="209" y="1079"/>
                  </a:lnTo>
                  <a:lnTo>
                    <a:pt x="138" y="1079"/>
                  </a:lnTo>
                  <a:lnTo>
                    <a:pt x="67" y="1079"/>
                  </a:lnTo>
                  <a:lnTo>
                    <a:pt x="8" y="1083"/>
                  </a:lnTo>
                  <a:lnTo>
                    <a:pt x="8" y="1032"/>
                  </a:lnTo>
                  <a:lnTo>
                    <a:pt x="63" y="1032"/>
                  </a:lnTo>
                  <a:lnTo>
                    <a:pt x="121" y="1028"/>
                  </a:lnTo>
                  <a:lnTo>
                    <a:pt x="163" y="1023"/>
                  </a:lnTo>
                  <a:lnTo>
                    <a:pt x="188" y="1015"/>
                  </a:lnTo>
                  <a:lnTo>
                    <a:pt x="205" y="1002"/>
                  </a:lnTo>
                  <a:lnTo>
                    <a:pt x="209" y="981"/>
                  </a:lnTo>
                  <a:lnTo>
                    <a:pt x="209" y="955"/>
                  </a:lnTo>
                  <a:lnTo>
                    <a:pt x="209" y="111"/>
                  </a:lnTo>
                  <a:lnTo>
                    <a:pt x="146" y="136"/>
                  </a:lnTo>
                  <a:lnTo>
                    <a:pt x="88" y="149"/>
                  </a:lnTo>
                  <a:lnTo>
                    <a:pt x="34" y="153"/>
                  </a:lnTo>
                  <a:lnTo>
                    <a:pt x="0" y="153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75" y="98"/>
                  </a:lnTo>
                  <a:lnTo>
                    <a:pt x="130" y="89"/>
                  </a:lnTo>
                  <a:lnTo>
                    <a:pt x="184" y="72"/>
                  </a:lnTo>
                  <a:lnTo>
                    <a:pt x="238" y="42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 noEditPoints="1"/>
            </p:cNvSpPr>
            <p:nvPr/>
          </p:nvSpPr>
          <p:spPr bwMode="auto">
            <a:xfrm>
              <a:off x="11583" y="3632"/>
              <a:ext cx="1062" cy="1088"/>
            </a:xfrm>
            <a:custGeom>
              <a:avLst/>
              <a:gdLst/>
              <a:ahLst/>
              <a:cxnLst>
                <a:cxn ang="0">
                  <a:pos x="197" y="913"/>
                </a:cxn>
                <a:cxn ang="0">
                  <a:pos x="356" y="1011"/>
                </a:cxn>
                <a:cxn ang="0">
                  <a:pos x="489" y="1045"/>
                </a:cxn>
                <a:cxn ang="0">
                  <a:pos x="615" y="1036"/>
                </a:cxn>
                <a:cxn ang="0">
                  <a:pos x="749" y="994"/>
                </a:cxn>
                <a:cxn ang="0">
                  <a:pos x="832" y="943"/>
                </a:cxn>
                <a:cxn ang="0">
                  <a:pos x="862" y="913"/>
                </a:cxn>
                <a:cxn ang="0">
                  <a:pos x="857" y="900"/>
                </a:cxn>
                <a:cxn ang="0">
                  <a:pos x="849" y="896"/>
                </a:cxn>
                <a:cxn ang="0">
                  <a:pos x="895" y="205"/>
                </a:cxn>
                <a:cxn ang="0">
                  <a:pos x="895" y="883"/>
                </a:cxn>
                <a:cxn ang="0">
                  <a:pos x="991" y="725"/>
                </a:cxn>
                <a:cxn ang="0">
                  <a:pos x="1025" y="542"/>
                </a:cxn>
                <a:cxn ang="0">
                  <a:pos x="987" y="354"/>
                </a:cxn>
                <a:cxn ang="0">
                  <a:pos x="895" y="205"/>
                </a:cxn>
                <a:cxn ang="0">
                  <a:pos x="113" y="281"/>
                </a:cxn>
                <a:cxn ang="0">
                  <a:pos x="46" y="452"/>
                </a:cxn>
                <a:cxn ang="0">
                  <a:pos x="46" y="627"/>
                </a:cxn>
                <a:cxn ang="0">
                  <a:pos x="109" y="798"/>
                </a:cxn>
                <a:cxn ang="0">
                  <a:pos x="502" y="542"/>
                </a:cxn>
                <a:cxn ang="0">
                  <a:pos x="531" y="43"/>
                </a:cxn>
                <a:cxn ang="0">
                  <a:pos x="376" y="68"/>
                </a:cxn>
                <a:cxn ang="0">
                  <a:pos x="268" y="119"/>
                </a:cxn>
                <a:cxn ang="0">
                  <a:pos x="205" y="166"/>
                </a:cxn>
                <a:cxn ang="0">
                  <a:pos x="201" y="179"/>
                </a:cxn>
                <a:cxn ang="0">
                  <a:pos x="209" y="192"/>
                </a:cxn>
                <a:cxn ang="0">
                  <a:pos x="213" y="192"/>
                </a:cxn>
                <a:cxn ang="0">
                  <a:pos x="862" y="175"/>
                </a:cxn>
                <a:cxn ang="0">
                  <a:pos x="707" y="72"/>
                </a:cxn>
                <a:cxn ang="0">
                  <a:pos x="573" y="43"/>
                </a:cxn>
                <a:cxn ang="0">
                  <a:pos x="531" y="0"/>
                </a:cxn>
                <a:cxn ang="0">
                  <a:pos x="736" y="43"/>
                </a:cxn>
                <a:cxn ang="0">
                  <a:pos x="908" y="162"/>
                </a:cxn>
                <a:cxn ang="0">
                  <a:pos x="1020" y="333"/>
                </a:cxn>
                <a:cxn ang="0">
                  <a:pos x="1062" y="542"/>
                </a:cxn>
                <a:cxn ang="0">
                  <a:pos x="1020" y="755"/>
                </a:cxn>
                <a:cxn ang="0">
                  <a:pos x="908" y="925"/>
                </a:cxn>
                <a:cxn ang="0">
                  <a:pos x="736" y="1041"/>
                </a:cxn>
                <a:cxn ang="0">
                  <a:pos x="531" y="1088"/>
                </a:cxn>
                <a:cxn ang="0">
                  <a:pos x="322" y="1045"/>
                </a:cxn>
                <a:cxn ang="0">
                  <a:pos x="155" y="925"/>
                </a:cxn>
                <a:cxn ang="0">
                  <a:pos x="42" y="755"/>
                </a:cxn>
                <a:cxn ang="0">
                  <a:pos x="0" y="542"/>
                </a:cxn>
                <a:cxn ang="0">
                  <a:pos x="38" y="333"/>
                </a:cxn>
                <a:cxn ang="0">
                  <a:pos x="155" y="162"/>
                </a:cxn>
                <a:cxn ang="0">
                  <a:pos x="322" y="43"/>
                </a:cxn>
                <a:cxn ang="0">
                  <a:pos x="531" y="0"/>
                </a:cxn>
              </a:cxnLst>
              <a:rect l="0" t="0" r="r" b="b"/>
              <a:pathLst>
                <a:path w="1062" h="1088">
                  <a:moveTo>
                    <a:pt x="531" y="571"/>
                  </a:moveTo>
                  <a:lnTo>
                    <a:pt x="197" y="913"/>
                  </a:lnTo>
                  <a:lnTo>
                    <a:pt x="276" y="972"/>
                  </a:lnTo>
                  <a:lnTo>
                    <a:pt x="356" y="1011"/>
                  </a:lnTo>
                  <a:lnTo>
                    <a:pt x="427" y="1032"/>
                  </a:lnTo>
                  <a:lnTo>
                    <a:pt x="489" y="1045"/>
                  </a:lnTo>
                  <a:lnTo>
                    <a:pt x="531" y="1045"/>
                  </a:lnTo>
                  <a:lnTo>
                    <a:pt x="615" y="1036"/>
                  </a:lnTo>
                  <a:lnTo>
                    <a:pt x="686" y="1019"/>
                  </a:lnTo>
                  <a:lnTo>
                    <a:pt x="749" y="994"/>
                  </a:lnTo>
                  <a:lnTo>
                    <a:pt x="795" y="968"/>
                  </a:lnTo>
                  <a:lnTo>
                    <a:pt x="832" y="943"/>
                  </a:lnTo>
                  <a:lnTo>
                    <a:pt x="857" y="921"/>
                  </a:lnTo>
                  <a:lnTo>
                    <a:pt x="862" y="913"/>
                  </a:lnTo>
                  <a:lnTo>
                    <a:pt x="862" y="908"/>
                  </a:lnTo>
                  <a:lnTo>
                    <a:pt x="857" y="900"/>
                  </a:lnTo>
                  <a:lnTo>
                    <a:pt x="853" y="896"/>
                  </a:lnTo>
                  <a:lnTo>
                    <a:pt x="849" y="896"/>
                  </a:lnTo>
                  <a:lnTo>
                    <a:pt x="531" y="571"/>
                  </a:lnTo>
                  <a:close/>
                  <a:moveTo>
                    <a:pt x="895" y="205"/>
                  </a:moveTo>
                  <a:lnTo>
                    <a:pt x="560" y="542"/>
                  </a:lnTo>
                  <a:lnTo>
                    <a:pt x="895" y="883"/>
                  </a:lnTo>
                  <a:lnTo>
                    <a:pt x="949" y="806"/>
                  </a:lnTo>
                  <a:lnTo>
                    <a:pt x="991" y="725"/>
                  </a:lnTo>
                  <a:lnTo>
                    <a:pt x="1016" y="635"/>
                  </a:lnTo>
                  <a:lnTo>
                    <a:pt x="1025" y="542"/>
                  </a:lnTo>
                  <a:lnTo>
                    <a:pt x="1012" y="448"/>
                  </a:lnTo>
                  <a:lnTo>
                    <a:pt x="987" y="354"/>
                  </a:lnTo>
                  <a:lnTo>
                    <a:pt x="945" y="273"/>
                  </a:lnTo>
                  <a:lnTo>
                    <a:pt x="895" y="205"/>
                  </a:lnTo>
                  <a:close/>
                  <a:moveTo>
                    <a:pt x="167" y="205"/>
                  </a:moveTo>
                  <a:lnTo>
                    <a:pt x="113" y="281"/>
                  </a:lnTo>
                  <a:lnTo>
                    <a:pt x="71" y="362"/>
                  </a:lnTo>
                  <a:lnTo>
                    <a:pt x="46" y="452"/>
                  </a:lnTo>
                  <a:lnTo>
                    <a:pt x="38" y="542"/>
                  </a:lnTo>
                  <a:lnTo>
                    <a:pt x="46" y="627"/>
                  </a:lnTo>
                  <a:lnTo>
                    <a:pt x="67" y="712"/>
                  </a:lnTo>
                  <a:lnTo>
                    <a:pt x="109" y="798"/>
                  </a:lnTo>
                  <a:lnTo>
                    <a:pt x="167" y="883"/>
                  </a:lnTo>
                  <a:lnTo>
                    <a:pt x="502" y="542"/>
                  </a:lnTo>
                  <a:lnTo>
                    <a:pt x="167" y="205"/>
                  </a:lnTo>
                  <a:close/>
                  <a:moveTo>
                    <a:pt x="531" y="43"/>
                  </a:moveTo>
                  <a:lnTo>
                    <a:pt x="448" y="51"/>
                  </a:lnTo>
                  <a:lnTo>
                    <a:pt x="376" y="68"/>
                  </a:lnTo>
                  <a:lnTo>
                    <a:pt x="314" y="94"/>
                  </a:lnTo>
                  <a:lnTo>
                    <a:pt x="268" y="119"/>
                  </a:lnTo>
                  <a:lnTo>
                    <a:pt x="230" y="145"/>
                  </a:lnTo>
                  <a:lnTo>
                    <a:pt x="205" y="166"/>
                  </a:lnTo>
                  <a:lnTo>
                    <a:pt x="197" y="175"/>
                  </a:lnTo>
                  <a:lnTo>
                    <a:pt x="201" y="179"/>
                  </a:lnTo>
                  <a:lnTo>
                    <a:pt x="205" y="183"/>
                  </a:lnTo>
                  <a:lnTo>
                    <a:pt x="209" y="192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531" y="516"/>
                  </a:lnTo>
                  <a:lnTo>
                    <a:pt x="862" y="175"/>
                  </a:lnTo>
                  <a:lnTo>
                    <a:pt x="782" y="115"/>
                  </a:lnTo>
                  <a:lnTo>
                    <a:pt x="707" y="72"/>
                  </a:lnTo>
                  <a:lnTo>
                    <a:pt x="632" y="51"/>
                  </a:lnTo>
                  <a:lnTo>
                    <a:pt x="573" y="43"/>
                  </a:lnTo>
                  <a:lnTo>
                    <a:pt x="531" y="43"/>
                  </a:lnTo>
                  <a:close/>
                  <a:moveTo>
                    <a:pt x="531" y="0"/>
                  </a:moveTo>
                  <a:lnTo>
                    <a:pt x="640" y="13"/>
                  </a:lnTo>
                  <a:lnTo>
                    <a:pt x="736" y="43"/>
                  </a:lnTo>
                  <a:lnTo>
                    <a:pt x="828" y="94"/>
                  </a:lnTo>
                  <a:lnTo>
                    <a:pt x="908" y="162"/>
                  </a:lnTo>
                  <a:lnTo>
                    <a:pt x="970" y="239"/>
                  </a:lnTo>
                  <a:lnTo>
                    <a:pt x="1020" y="333"/>
                  </a:lnTo>
                  <a:lnTo>
                    <a:pt x="1054" y="435"/>
                  </a:lnTo>
                  <a:lnTo>
                    <a:pt x="1062" y="542"/>
                  </a:lnTo>
                  <a:lnTo>
                    <a:pt x="1054" y="653"/>
                  </a:lnTo>
                  <a:lnTo>
                    <a:pt x="1020" y="755"/>
                  </a:lnTo>
                  <a:lnTo>
                    <a:pt x="974" y="844"/>
                  </a:lnTo>
                  <a:lnTo>
                    <a:pt x="908" y="925"/>
                  </a:lnTo>
                  <a:lnTo>
                    <a:pt x="828" y="994"/>
                  </a:lnTo>
                  <a:lnTo>
                    <a:pt x="736" y="1041"/>
                  </a:lnTo>
                  <a:lnTo>
                    <a:pt x="636" y="1075"/>
                  </a:lnTo>
                  <a:lnTo>
                    <a:pt x="531" y="1088"/>
                  </a:lnTo>
                  <a:lnTo>
                    <a:pt x="422" y="1075"/>
                  </a:lnTo>
                  <a:lnTo>
                    <a:pt x="322" y="1045"/>
                  </a:lnTo>
                  <a:lnTo>
                    <a:pt x="234" y="994"/>
                  </a:lnTo>
                  <a:lnTo>
                    <a:pt x="155" y="925"/>
                  </a:lnTo>
                  <a:lnTo>
                    <a:pt x="88" y="844"/>
                  </a:lnTo>
                  <a:lnTo>
                    <a:pt x="42" y="755"/>
                  </a:lnTo>
                  <a:lnTo>
                    <a:pt x="8" y="653"/>
                  </a:lnTo>
                  <a:lnTo>
                    <a:pt x="0" y="542"/>
                  </a:lnTo>
                  <a:lnTo>
                    <a:pt x="8" y="435"/>
                  </a:lnTo>
                  <a:lnTo>
                    <a:pt x="38" y="333"/>
                  </a:lnTo>
                  <a:lnTo>
                    <a:pt x="88" y="243"/>
                  </a:lnTo>
                  <a:lnTo>
                    <a:pt x="155" y="162"/>
                  </a:lnTo>
                  <a:lnTo>
                    <a:pt x="230" y="94"/>
                  </a:lnTo>
                  <a:lnTo>
                    <a:pt x="322" y="43"/>
                  </a:lnTo>
                  <a:lnTo>
                    <a:pt x="422" y="13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 noEditPoints="1"/>
            </p:cNvSpPr>
            <p:nvPr/>
          </p:nvSpPr>
          <p:spPr bwMode="auto">
            <a:xfrm>
              <a:off x="13155" y="3453"/>
              <a:ext cx="762" cy="1147"/>
            </a:xfrm>
            <a:custGeom>
              <a:avLst/>
              <a:gdLst/>
              <a:ahLst/>
              <a:cxnLst>
                <a:cxn ang="0">
                  <a:pos x="339" y="456"/>
                </a:cxn>
                <a:cxn ang="0">
                  <a:pos x="243" y="537"/>
                </a:cxn>
                <a:cxn ang="0">
                  <a:pos x="180" y="648"/>
                </a:cxn>
                <a:cxn ang="0">
                  <a:pos x="143" y="776"/>
                </a:cxn>
                <a:cxn ang="0">
                  <a:pos x="118" y="908"/>
                </a:cxn>
                <a:cxn ang="0">
                  <a:pos x="118" y="989"/>
                </a:cxn>
                <a:cxn ang="0">
                  <a:pos x="134" y="1058"/>
                </a:cxn>
                <a:cxn ang="0">
                  <a:pos x="180" y="1104"/>
                </a:cxn>
                <a:cxn ang="0">
                  <a:pos x="251" y="1104"/>
                </a:cxn>
                <a:cxn ang="0">
                  <a:pos x="343" y="1053"/>
                </a:cxn>
                <a:cxn ang="0">
                  <a:pos x="406" y="985"/>
                </a:cxn>
                <a:cxn ang="0">
                  <a:pos x="414" y="968"/>
                </a:cxn>
                <a:cxn ang="0">
                  <a:pos x="423" y="955"/>
                </a:cxn>
                <a:cxn ang="0">
                  <a:pos x="427" y="934"/>
                </a:cxn>
                <a:cxn ang="0">
                  <a:pos x="511" y="605"/>
                </a:cxn>
                <a:cxn ang="0">
                  <a:pos x="511" y="580"/>
                </a:cxn>
                <a:cxn ang="0">
                  <a:pos x="494" y="529"/>
                </a:cxn>
                <a:cxn ang="0">
                  <a:pos x="456" y="473"/>
                </a:cxn>
                <a:cxn ang="0">
                  <a:pos x="389" y="448"/>
                </a:cxn>
                <a:cxn ang="0">
                  <a:pos x="749" y="4"/>
                </a:cxn>
                <a:cxn ang="0">
                  <a:pos x="757" y="8"/>
                </a:cxn>
                <a:cxn ang="0">
                  <a:pos x="762" y="17"/>
                </a:cxn>
                <a:cxn ang="0">
                  <a:pos x="762" y="21"/>
                </a:cxn>
                <a:cxn ang="0">
                  <a:pos x="523" y="981"/>
                </a:cxn>
                <a:cxn ang="0">
                  <a:pos x="519" y="1036"/>
                </a:cxn>
                <a:cxn ang="0">
                  <a:pos x="527" y="1087"/>
                </a:cxn>
                <a:cxn ang="0">
                  <a:pos x="569" y="1113"/>
                </a:cxn>
                <a:cxn ang="0">
                  <a:pos x="632" y="1070"/>
                </a:cxn>
                <a:cxn ang="0">
                  <a:pos x="674" y="972"/>
                </a:cxn>
                <a:cxn ang="0">
                  <a:pos x="695" y="895"/>
                </a:cxn>
                <a:cxn ang="0">
                  <a:pos x="703" y="883"/>
                </a:cxn>
                <a:cxn ang="0">
                  <a:pos x="716" y="883"/>
                </a:cxn>
                <a:cxn ang="0">
                  <a:pos x="724" y="883"/>
                </a:cxn>
                <a:cxn ang="0">
                  <a:pos x="732" y="895"/>
                </a:cxn>
                <a:cxn ang="0">
                  <a:pos x="724" y="938"/>
                </a:cxn>
                <a:cxn ang="0">
                  <a:pos x="699" y="1019"/>
                </a:cxn>
                <a:cxn ang="0">
                  <a:pos x="661" y="1092"/>
                </a:cxn>
                <a:cxn ang="0">
                  <a:pos x="603" y="1139"/>
                </a:cxn>
                <a:cxn ang="0">
                  <a:pos x="511" y="1139"/>
                </a:cxn>
                <a:cxn ang="0">
                  <a:pos x="435" y="1075"/>
                </a:cxn>
                <a:cxn ang="0">
                  <a:pos x="364" y="1083"/>
                </a:cxn>
                <a:cxn ang="0">
                  <a:pos x="272" y="1139"/>
                </a:cxn>
                <a:cxn ang="0">
                  <a:pos x="214" y="1147"/>
                </a:cxn>
                <a:cxn ang="0">
                  <a:pos x="101" y="1113"/>
                </a:cxn>
                <a:cxn ang="0">
                  <a:pos x="26" y="1023"/>
                </a:cxn>
                <a:cxn ang="0">
                  <a:pos x="0" y="887"/>
                </a:cxn>
                <a:cxn ang="0">
                  <a:pos x="42" y="686"/>
                </a:cxn>
                <a:cxn ang="0">
                  <a:pos x="155" y="524"/>
                </a:cxn>
                <a:cxn ang="0">
                  <a:pos x="306" y="426"/>
                </a:cxn>
                <a:cxn ang="0">
                  <a:pos x="435" y="418"/>
                </a:cxn>
                <a:cxn ang="0">
                  <a:pos x="506" y="473"/>
                </a:cxn>
                <a:cxn ang="0">
                  <a:pos x="628" y="128"/>
                </a:cxn>
                <a:cxn ang="0">
                  <a:pos x="632" y="85"/>
                </a:cxn>
                <a:cxn ang="0">
                  <a:pos x="598" y="68"/>
                </a:cxn>
                <a:cxn ang="0">
                  <a:pos x="540" y="68"/>
                </a:cxn>
                <a:cxn ang="0">
                  <a:pos x="523" y="64"/>
                </a:cxn>
                <a:cxn ang="0">
                  <a:pos x="515" y="51"/>
                </a:cxn>
                <a:cxn ang="0">
                  <a:pos x="519" y="25"/>
                </a:cxn>
                <a:cxn ang="0">
                  <a:pos x="536" y="21"/>
                </a:cxn>
                <a:cxn ang="0">
                  <a:pos x="594" y="13"/>
                </a:cxn>
                <a:cxn ang="0">
                  <a:pos x="682" y="4"/>
                </a:cxn>
                <a:cxn ang="0">
                  <a:pos x="736" y="0"/>
                </a:cxn>
              </a:cxnLst>
              <a:rect l="0" t="0" r="r" b="b"/>
              <a:pathLst>
                <a:path w="762" h="1147">
                  <a:moveTo>
                    <a:pt x="389" y="448"/>
                  </a:moveTo>
                  <a:lnTo>
                    <a:pt x="339" y="456"/>
                  </a:lnTo>
                  <a:lnTo>
                    <a:pt x="289" y="490"/>
                  </a:lnTo>
                  <a:lnTo>
                    <a:pt x="243" y="537"/>
                  </a:lnTo>
                  <a:lnTo>
                    <a:pt x="201" y="601"/>
                  </a:lnTo>
                  <a:lnTo>
                    <a:pt x="180" y="648"/>
                  </a:lnTo>
                  <a:lnTo>
                    <a:pt x="164" y="708"/>
                  </a:lnTo>
                  <a:lnTo>
                    <a:pt x="143" y="776"/>
                  </a:lnTo>
                  <a:lnTo>
                    <a:pt x="130" y="844"/>
                  </a:lnTo>
                  <a:lnTo>
                    <a:pt x="118" y="908"/>
                  </a:lnTo>
                  <a:lnTo>
                    <a:pt x="113" y="959"/>
                  </a:lnTo>
                  <a:lnTo>
                    <a:pt x="118" y="989"/>
                  </a:lnTo>
                  <a:lnTo>
                    <a:pt x="122" y="1028"/>
                  </a:lnTo>
                  <a:lnTo>
                    <a:pt x="134" y="1058"/>
                  </a:lnTo>
                  <a:lnTo>
                    <a:pt x="155" y="1087"/>
                  </a:lnTo>
                  <a:lnTo>
                    <a:pt x="180" y="1104"/>
                  </a:lnTo>
                  <a:lnTo>
                    <a:pt x="214" y="1113"/>
                  </a:lnTo>
                  <a:lnTo>
                    <a:pt x="251" y="1104"/>
                  </a:lnTo>
                  <a:lnTo>
                    <a:pt x="293" y="1087"/>
                  </a:lnTo>
                  <a:lnTo>
                    <a:pt x="343" y="1053"/>
                  </a:lnTo>
                  <a:lnTo>
                    <a:pt x="394" y="998"/>
                  </a:lnTo>
                  <a:lnTo>
                    <a:pt x="406" y="985"/>
                  </a:lnTo>
                  <a:lnTo>
                    <a:pt x="410" y="977"/>
                  </a:lnTo>
                  <a:lnTo>
                    <a:pt x="414" y="968"/>
                  </a:lnTo>
                  <a:lnTo>
                    <a:pt x="419" y="964"/>
                  </a:lnTo>
                  <a:lnTo>
                    <a:pt x="423" y="955"/>
                  </a:lnTo>
                  <a:lnTo>
                    <a:pt x="423" y="947"/>
                  </a:lnTo>
                  <a:lnTo>
                    <a:pt x="427" y="934"/>
                  </a:lnTo>
                  <a:lnTo>
                    <a:pt x="506" y="618"/>
                  </a:lnTo>
                  <a:lnTo>
                    <a:pt x="511" y="605"/>
                  </a:lnTo>
                  <a:lnTo>
                    <a:pt x="515" y="588"/>
                  </a:lnTo>
                  <a:lnTo>
                    <a:pt x="511" y="580"/>
                  </a:lnTo>
                  <a:lnTo>
                    <a:pt x="506" y="559"/>
                  </a:lnTo>
                  <a:lnTo>
                    <a:pt x="494" y="529"/>
                  </a:lnTo>
                  <a:lnTo>
                    <a:pt x="481" y="499"/>
                  </a:lnTo>
                  <a:lnTo>
                    <a:pt x="456" y="473"/>
                  </a:lnTo>
                  <a:lnTo>
                    <a:pt x="427" y="452"/>
                  </a:lnTo>
                  <a:lnTo>
                    <a:pt x="389" y="448"/>
                  </a:lnTo>
                  <a:close/>
                  <a:moveTo>
                    <a:pt x="736" y="0"/>
                  </a:moveTo>
                  <a:lnTo>
                    <a:pt x="749" y="4"/>
                  </a:lnTo>
                  <a:lnTo>
                    <a:pt x="753" y="4"/>
                  </a:lnTo>
                  <a:lnTo>
                    <a:pt x="757" y="8"/>
                  </a:lnTo>
                  <a:lnTo>
                    <a:pt x="762" y="13"/>
                  </a:lnTo>
                  <a:lnTo>
                    <a:pt x="762" y="17"/>
                  </a:lnTo>
                  <a:lnTo>
                    <a:pt x="762" y="21"/>
                  </a:lnTo>
                  <a:lnTo>
                    <a:pt x="762" y="21"/>
                  </a:lnTo>
                  <a:lnTo>
                    <a:pt x="532" y="959"/>
                  </a:lnTo>
                  <a:lnTo>
                    <a:pt x="523" y="981"/>
                  </a:lnTo>
                  <a:lnTo>
                    <a:pt x="523" y="1006"/>
                  </a:lnTo>
                  <a:lnTo>
                    <a:pt x="519" y="1036"/>
                  </a:lnTo>
                  <a:lnTo>
                    <a:pt x="523" y="1062"/>
                  </a:lnTo>
                  <a:lnTo>
                    <a:pt x="527" y="1087"/>
                  </a:lnTo>
                  <a:lnTo>
                    <a:pt x="544" y="1104"/>
                  </a:lnTo>
                  <a:lnTo>
                    <a:pt x="569" y="1113"/>
                  </a:lnTo>
                  <a:lnTo>
                    <a:pt x="603" y="1100"/>
                  </a:lnTo>
                  <a:lnTo>
                    <a:pt x="632" y="1070"/>
                  </a:lnTo>
                  <a:lnTo>
                    <a:pt x="653" y="1028"/>
                  </a:lnTo>
                  <a:lnTo>
                    <a:pt x="674" y="972"/>
                  </a:lnTo>
                  <a:lnTo>
                    <a:pt x="690" y="908"/>
                  </a:lnTo>
                  <a:lnTo>
                    <a:pt x="695" y="895"/>
                  </a:lnTo>
                  <a:lnTo>
                    <a:pt x="695" y="887"/>
                  </a:lnTo>
                  <a:lnTo>
                    <a:pt x="703" y="883"/>
                  </a:lnTo>
                  <a:lnTo>
                    <a:pt x="711" y="883"/>
                  </a:lnTo>
                  <a:lnTo>
                    <a:pt x="716" y="883"/>
                  </a:lnTo>
                  <a:lnTo>
                    <a:pt x="720" y="883"/>
                  </a:lnTo>
                  <a:lnTo>
                    <a:pt x="724" y="883"/>
                  </a:lnTo>
                  <a:lnTo>
                    <a:pt x="728" y="887"/>
                  </a:lnTo>
                  <a:lnTo>
                    <a:pt x="732" y="895"/>
                  </a:lnTo>
                  <a:lnTo>
                    <a:pt x="728" y="908"/>
                  </a:lnTo>
                  <a:lnTo>
                    <a:pt x="724" y="938"/>
                  </a:lnTo>
                  <a:lnTo>
                    <a:pt x="711" y="977"/>
                  </a:lnTo>
                  <a:lnTo>
                    <a:pt x="699" y="1019"/>
                  </a:lnTo>
                  <a:lnTo>
                    <a:pt x="682" y="1058"/>
                  </a:lnTo>
                  <a:lnTo>
                    <a:pt x="661" y="1092"/>
                  </a:lnTo>
                  <a:lnTo>
                    <a:pt x="636" y="1122"/>
                  </a:lnTo>
                  <a:lnTo>
                    <a:pt x="603" y="1139"/>
                  </a:lnTo>
                  <a:lnTo>
                    <a:pt x="565" y="1147"/>
                  </a:lnTo>
                  <a:lnTo>
                    <a:pt x="511" y="1139"/>
                  </a:lnTo>
                  <a:lnTo>
                    <a:pt x="469" y="1113"/>
                  </a:lnTo>
                  <a:lnTo>
                    <a:pt x="435" y="1075"/>
                  </a:lnTo>
                  <a:lnTo>
                    <a:pt x="419" y="1023"/>
                  </a:lnTo>
                  <a:lnTo>
                    <a:pt x="364" y="1083"/>
                  </a:lnTo>
                  <a:lnTo>
                    <a:pt x="314" y="1117"/>
                  </a:lnTo>
                  <a:lnTo>
                    <a:pt x="272" y="1139"/>
                  </a:lnTo>
                  <a:lnTo>
                    <a:pt x="239" y="1147"/>
                  </a:lnTo>
                  <a:lnTo>
                    <a:pt x="214" y="1147"/>
                  </a:lnTo>
                  <a:lnTo>
                    <a:pt x="151" y="1139"/>
                  </a:lnTo>
                  <a:lnTo>
                    <a:pt x="101" y="1113"/>
                  </a:lnTo>
                  <a:lnTo>
                    <a:pt x="59" y="1075"/>
                  </a:lnTo>
                  <a:lnTo>
                    <a:pt x="26" y="1023"/>
                  </a:lnTo>
                  <a:lnTo>
                    <a:pt x="5" y="959"/>
                  </a:lnTo>
                  <a:lnTo>
                    <a:pt x="0" y="887"/>
                  </a:lnTo>
                  <a:lnTo>
                    <a:pt x="9" y="785"/>
                  </a:lnTo>
                  <a:lnTo>
                    <a:pt x="42" y="686"/>
                  </a:lnTo>
                  <a:lnTo>
                    <a:pt x="92" y="601"/>
                  </a:lnTo>
                  <a:lnTo>
                    <a:pt x="155" y="524"/>
                  </a:lnTo>
                  <a:lnTo>
                    <a:pt x="226" y="465"/>
                  </a:lnTo>
                  <a:lnTo>
                    <a:pt x="306" y="426"/>
                  </a:lnTo>
                  <a:lnTo>
                    <a:pt x="385" y="409"/>
                  </a:lnTo>
                  <a:lnTo>
                    <a:pt x="435" y="418"/>
                  </a:lnTo>
                  <a:lnTo>
                    <a:pt x="473" y="439"/>
                  </a:lnTo>
                  <a:lnTo>
                    <a:pt x="506" y="473"/>
                  </a:lnTo>
                  <a:lnTo>
                    <a:pt x="532" y="516"/>
                  </a:lnTo>
                  <a:lnTo>
                    <a:pt x="628" y="128"/>
                  </a:lnTo>
                  <a:lnTo>
                    <a:pt x="632" y="98"/>
                  </a:lnTo>
                  <a:lnTo>
                    <a:pt x="632" y="85"/>
                  </a:lnTo>
                  <a:lnTo>
                    <a:pt x="619" y="77"/>
                  </a:lnTo>
                  <a:lnTo>
                    <a:pt x="598" y="68"/>
                  </a:lnTo>
                  <a:lnTo>
                    <a:pt x="552" y="68"/>
                  </a:lnTo>
                  <a:lnTo>
                    <a:pt x="540" y="68"/>
                  </a:lnTo>
                  <a:lnTo>
                    <a:pt x="527" y="68"/>
                  </a:lnTo>
                  <a:lnTo>
                    <a:pt x="523" y="64"/>
                  </a:lnTo>
                  <a:lnTo>
                    <a:pt x="515" y="59"/>
                  </a:lnTo>
                  <a:lnTo>
                    <a:pt x="515" y="51"/>
                  </a:lnTo>
                  <a:lnTo>
                    <a:pt x="515" y="38"/>
                  </a:lnTo>
                  <a:lnTo>
                    <a:pt x="519" y="25"/>
                  </a:lnTo>
                  <a:lnTo>
                    <a:pt x="527" y="21"/>
                  </a:lnTo>
                  <a:lnTo>
                    <a:pt x="536" y="21"/>
                  </a:lnTo>
                  <a:lnTo>
                    <a:pt x="557" y="17"/>
                  </a:lnTo>
                  <a:lnTo>
                    <a:pt x="594" y="13"/>
                  </a:lnTo>
                  <a:lnTo>
                    <a:pt x="640" y="8"/>
                  </a:lnTo>
                  <a:lnTo>
                    <a:pt x="682" y="4"/>
                  </a:lnTo>
                  <a:lnTo>
                    <a:pt x="716" y="4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 noEditPoints="1"/>
            </p:cNvSpPr>
            <p:nvPr/>
          </p:nvSpPr>
          <p:spPr bwMode="auto">
            <a:xfrm>
              <a:off x="13975" y="4054"/>
              <a:ext cx="343" cy="772"/>
            </a:xfrm>
            <a:custGeom>
              <a:avLst/>
              <a:gdLst/>
              <a:ahLst/>
              <a:cxnLst>
                <a:cxn ang="0">
                  <a:pos x="205" y="265"/>
                </a:cxn>
                <a:cxn ang="0">
                  <a:pos x="264" y="316"/>
                </a:cxn>
                <a:cxn ang="0">
                  <a:pos x="268" y="367"/>
                </a:cxn>
                <a:cxn ang="0">
                  <a:pos x="264" y="388"/>
                </a:cxn>
                <a:cxn ang="0">
                  <a:pos x="247" y="440"/>
                </a:cxn>
                <a:cxn ang="0">
                  <a:pos x="218" y="512"/>
                </a:cxn>
                <a:cxn ang="0">
                  <a:pos x="172" y="627"/>
                </a:cxn>
                <a:cxn ang="0">
                  <a:pos x="155" y="704"/>
                </a:cxn>
                <a:cxn ang="0">
                  <a:pos x="159" y="730"/>
                </a:cxn>
                <a:cxn ang="0">
                  <a:pos x="172" y="742"/>
                </a:cxn>
                <a:cxn ang="0">
                  <a:pos x="218" y="734"/>
                </a:cxn>
                <a:cxn ang="0">
                  <a:pos x="280" y="661"/>
                </a:cxn>
                <a:cxn ang="0">
                  <a:pos x="305" y="597"/>
                </a:cxn>
                <a:cxn ang="0">
                  <a:pos x="310" y="589"/>
                </a:cxn>
                <a:cxn ang="0">
                  <a:pos x="326" y="585"/>
                </a:cxn>
                <a:cxn ang="0">
                  <a:pos x="330" y="585"/>
                </a:cxn>
                <a:cxn ang="0">
                  <a:pos x="339" y="593"/>
                </a:cxn>
                <a:cxn ang="0">
                  <a:pos x="339" y="614"/>
                </a:cxn>
                <a:cxn ang="0">
                  <a:pos x="314" y="674"/>
                </a:cxn>
                <a:cxn ang="0">
                  <a:pos x="259" y="742"/>
                </a:cxn>
                <a:cxn ang="0">
                  <a:pos x="180" y="772"/>
                </a:cxn>
                <a:cxn ang="0">
                  <a:pos x="100" y="747"/>
                </a:cxn>
                <a:cxn ang="0">
                  <a:pos x="71" y="678"/>
                </a:cxn>
                <a:cxn ang="0">
                  <a:pos x="75" y="644"/>
                </a:cxn>
                <a:cxn ang="0">
                  <a:pos x="151" y="444"/>
                </a:cxn>
                <a:cxn ang="0">
                  <a:pos x="180" y="367"/>
                </a:cxn>
                <a:cxn ang="0">
                  <a:pos x="188" y="329"/>
                </a:cxn>
                <a:cxn ang="0">
                  <a:pos x="184" y="303"/>
                </a:cxn>
                <a:cxn ang="0">
                  <a:pos x="167" y="290"/>
                </a:cxn>
                <a:cxn ang="0">
                  <a:pos x="126" y="294"/>
                </a:cxn>
                <a:cxn ang="0">
                  <a:pos x="63" y="363"/>
                </a:cxn>
                <a:cxn ang="0">
                  <a:pos x="38" y="435"/>
                </a:cxn>
                <a:cxn ang="0">
                  <a:pos x="29" y="444"/>
                </a:cxn>
                <a:cxn ang="0">
                  <a:pos x="13" y="448"/>
                </a:cxn>
                <a:cxn ang="0">
                  <a:pos x="4" y="444"/>
                </a:cxn>
                <a:cxn ang="0">
                  <a:pos x="0" y="431"/>
                </a:cxn>
                <a:cxn ang="0">
                  <a:pos x="13" y="388"/>
                </a:cxn>
                <a:cxn ang="0">
                  <a:pos x="50" y="320"/>
                </a:cxn>
                <a:cxn ang="0">
                  <a:pos x="121" y="265"/>
                </a:cxn>
                <a:cxn ang="0">
                  <a:pos x="268" y="0"/>
                </a:cxn>
                <a:cxn ang="0">
                  <a:pos x="293" y="9"/>
                </a:cxn>
                <a:cxn ang="0">
                  <a:pos x="310" y="26"/>
                </a:cxn>
                <a:cxn ang="0">
                  <a:pos x="314" y="43"/>
                </a:cxn>
                <a:cxn ang="0">
                  <a:pos x="301" y="77"/>
                </a:cxn>
                <a:cxn ang="0">
                  <a:pos x="280" y="98"/>
                </a:cxn>
                <a:cxn ang="0">
                  <a:pos x="251" y="107"/>
                </a:cxn>
                <a:cxn ang="0">
                  <a:pos x="226" y="103"/>
                </a:cxn>
                <a:cxn ang="0">
                  <a:pos x="209" y="85"/>
                </a:cxn>
                <a:cxn ang="0">
                  <a:pos x="205" y="64"/>
                </a:cxn>
                <a:cxn ang="0">
                  <a:pos x="213" y="30"/>
                </a:cxn>
                <a:cxn ang="0">
                  <a:pos x="238" y="9"/>
                </a:cxn>
                <a:cxn ang="0">
                  <a:pos x="268" y="0"/>
                </a:cxn>
              </a:cxnLst>
              <a:rect l="0" t="0" r="r" b="b"/>
              <a:pathLst>
                <a:path w="343" h="772">
                  <a:moveTo>
                    <a:pt x="163" y="256"/>
                  </a:moveTo>
                  <a:lnTo>
                    <a:pt x="205" y="265"/>
                  </a:lnTo>
                  <a:lnTo>
                    <a:pt x="238" y="286"/>
                  </a:lnTo>
                  <a:lnTo>
                    <a:pt x="264" y="316"/>
                  </a:lnTo>
                  <a:lnTo>
                    <a:pt x="268" y="354"/>
                  </a:lnTo>
                  <a:lnTo>
                    <a:pt x="268" y="367"/>
                  </a:lnTo>
                  <a:lnTo>
                    <a:pt x="268" y="380"/>
                  </a:lnTo>
                  <a:lnTo>
                    <a:pt x="264" y="388"/>
                  </a:lnTo>
                  <a:lnTo>
                    <a:pt x="259" y="410"/>
                  </a:lnTo>
                  <a:lnTo>
                    <a:pt x="247" y="440"/>
                  </a:lnTo>
                  <a:lnTo>
                    <a:pt x="230" y="478"/>
                  </a:lnTo>
                  <a:lnTo>
                    <a:pt x="218" y="512"/>
                  </a:lnTo>
                  <a:lnTo>
                    <a:pt x="209" y="538"/>
                  </a:lnTo>
                  <a:lnTo>
                    <a:pt x="172" y="627"/>
                  </a:lnTo>
                  <a:lnTo>
                    <a:pt x="159" y="666"/>
                  </a:lnTo>
                  <a:lnTo>
                    <a:pt x="155" y="704"/>
                  </a:lnTo>
                  <a:lnTo>
                    <a:pt x="155" y="717"/>
                  </a:lnTo>
                  <a:lnTo>
                    <a:pt x="159" y="730"/>
                  </a:lnTo>
                  <a:lnTo>
                    <a:pt x="163" y="734"/>
                  </a:lnTo>
                  <a:lnTo>
                    <a:pt x="172" y="742"/>
                  </a:lnTo>
                  <a:lnTo>
                    <a:pt x="180" y="742"/>
                  </a:lnTo>
                  <a:lnTo>
                    <a:pt x="218" y="734"/>
                  </a:lnTo>
                  <a:lnTo>
                    <a:pt x="251" y="708"/>
                  </a:lnTo>
                  <a:lnTo>
                    <a:pt x="280" y="661"/>
                  </a:lnTo>
                  <a:lnTo>
                    <a:pt x="301" y="602"/>
                  </a:lnTo>
                  <a:lnTo>
                    <a:pt x="305" y="597"/>
                  </a:lnTo>
                  <a:lnTo>
                    <a:pt x="305" y="593"/>
                  </a:lnTo>
                  <a:lnTo>
                    <a:pt x="310" y="589"/>
                  </a:lnTo>
                  <a:lnTo>
                    <a:pt x="318" y="585"/>
                  </a:lnTo>
                  <a:lnTo>
                    <a:pt x="326" y="585"/>
                  </a:lnTo>
                  <a:lnTo>
                    <a:pt x="326" y="585"/>
                  </a:lnTo>
                  <a:lnTo>
                    <a:pt x="330" y="585"/>
                  </a:lnTo>
                  <a:lnTo>
                    <a:pt x="335" y="589"/>
                  </a:lnTo>
                  <a:lnTo>
                    <a:pt x="339" y="593"/>
                  </a:lnTo>
                  <a:lnTo>
                    <a:pt x="343" y="602"/>
                  </a:lnTo>
                  <a:lnTo>
                    <a:pt x="339" y="614"/>
                  </a:lnTo>
                  <a:lnTo>
                    <a:pt x="330" y="640"/>
                  </a:lnTo>
                  <a:lnTo>
                    <a:pt x="314" y="674"/>
                  </a:lnTo>
                  <a:lnTo>
                    <a:pt x="289" y="708"/>
                  </a:lnTo>
                  <a:lnTo>
                    <a:pt x="259" y="742"/>
                  </a:lnTo>
                  <a:lnTo>
                    <a:pt x="222" y="764"/>
                  </a:lnTo>
                  <a:lnTo>
                    <a:pt x="180" y="772"/>
                  </a:lnTo>
                  <a:lnTo>
                    <a:pt x="134" y="768"/>
                  </a:lnTo>
                  <a:lnTo>
                    <a:pt x="100" y="747"/>
                  </a:lnTo>
                  <a:lnTo>
                    <a:pt x="80" y="713"/>
                  </a:lnTo>
                  <a:lnTo>
                    <a:pt x="71" y="678"/>
                  </a:lnTo>
                  <a:lnTo>
                    <a:pt x="71" y="661"/>
                  </a:lnTo>
                  <a:lnTo>
                    <a:pt x="75" y="644"/>
                  </a:lnTo>
                  <a:lnTo>
                    <a:pt x="80" y="627"/>
                  </a:lnTo>
                  <a:lnTo>
                    <a:pt x="151" y="444"/>
                  </a:lnTo>
                  <a:lnTo>
                    <a:pt x="172" y="401"/>
                  </a:lnTo>
                  <a:lnTo>
                    <a:pt x="180" y="367"/>
                  </a:lnTo>
                  <a:lnTo>
                    <a:pt x="184" y="346"/>
                  </a:lnTo>
                  <a:lnTo>
                    <a:pt x="188" y="329"/>
                  </a:lnTo>
                  <a:lnTo>
                    <a:pt x="184" y="312"/>
                  </a:lnTo>
                  <a:lnTo>
                    <a:pt x="184" y="303"/>
                  </a:lnTo>
                  <a:lnTo>
                    <a:pt x="176" y="294"/>
                  </a:lnTo>
                  <a:lnTo>
                    <a:pt x="167" y="290"/>
                  </a:lnTo>
                  <a:lnTo>
                    <a:pt x="159" y="286"/>
                  </a:lnTo>
                  <a:lnTo>
                    <a:pt x="126" y="294"/>
                  </a:lnTo>
                  <a:lnTo>
                    <a:pt x="96" y="320"/>
                  </a:lnTo>
                  <a:lnTo>
                    <a:pt x="63" y="363"/>
                  </a:lnTo>
                  <a:lnTo>
                    <a:pt x="38" y="427"/>
                  </a:lnTo>
                  <a:lnTo>
                    <a:pt x="38" y="435"/>
                  </a:lnTo>
                  <a:lnTo>
                    <a:pt x="34" y="444"/>
                  </a:lnTo>
                  <a:lnTo>
                    <a:pt x="29" y="444"/>
                  </a:lnTo>
                  <a:lnTo>
                    <a:pt x="17" y="448"/>
                  </a:lnTo>
                  <a:lnTo>
                    <a:pt x="13" y="448"/>
                  </a:lnTo>
                  <a:lnTo>
                    <a:pt x="8" y="444"/>
                  </a:lnTo>
                  <a:lnTo>
                    <a:pt x="4" y="444"/>
                  </a:lnTo>
                  <a:lnTo>
                    <a:pt x="0" y="440"/>
                  </a:lnTo>
                  <a:lnTo>
                    <a:pt x="0" y="431"/>
                  </a:lnTo>
                  <a:lnTo>
                    <a:pt x="0" y="414"/>
                  </a:lnTo>
                  <a:lnTo>
                    <a:pt x="13" y="388"/>
                  </a:lnTo>
                  <a:lnTo>
                    <a:pt x="29" y="354"/>
                  </a:lnTo>
                  <a:lnTo>
                    <a:pt x="50" y="320"/>
                  </a:lnTo>
                  <a:lnTo>
                    <a:pt x="84" y="290"/>
                  </a:lnTo>
                  <a:lnTo>
                    <a:pt x="121" y="265"/>
                  </a:lnTo>
                  <a:lnTo>
                    <a:pt x="163" y="256"/>
                  </a:lnTo>
                  <a:close/>
                  <a:moveTo>
                    <a:pt x="268" y="0"/>
                  </a:moveTo>
                  <a:lnTo>
                    <a:pt x="280" y="4"/>
                  </a:lnTo>
                  <a:lnTo>
                    <a:pt x="293" y="9"/>
                  </a:lnTo>
                  <a:lnTo>
                    <a:pt x="301" y="17"/>
                  </a:lnTo>
                  <a:lnTo>
                    <a:pt x="310" y="26"/>
                  </a:lnTo>
                  <a:lnTo>
                    <a:pt x="310" y="34"/>
                  </a:lnTo>
                  <a:lnTo>
                    <a:pt x="314" y="43"/>
                  </a:lnTo>
                  <a:lnTo>
                    <a:pt x="310" y="60"/>
                  </a:lnTo>
                  <a:lnTo>
                    <a:pt x="301" y="77"/>
                  </a:lnTo>
                  <a:lnTo>
                    <a:pt x="293" y="90"/>
                  </a:lnTo>
                  <a:lnTo>
                    <a:pt x="280" y="98"/>
                  </a:lnTo>
                  <a:lnTo>
                    <a:pt x="264" y="107"/>
                  </a:lnTo>
                  <a:lnTo>
                    <a:pt x="251" y="107"/>
                  </a:lnTo>
                  <a:lnTo>
                    <a:pt x="234" y="107"/>
                  </a:lnTo>
                  <a:lnTo>
                    <a:pt x="226" y="103"/>
                  </a:lnTo>
                  <a:lnTo>
                    <a:pt x="218" y="94"/>
                  </a:lnTo>
                  <a:lnTo>
                    <a:pt x="209" y="85"/>
                  </a:lnTo>
                  <a:lnTo>
                    <a:pt x="205" y="73"/>
                  </a:lnTo>
                  <a:lnTo>
                    <a:pt x="205" y="64"/>
                  </a:lnTo>
                  <a:lnTo>
                    <a:pt x="205" y="47"/>
                  </a:lnTo>
                  <a:lnTo>
                    <a:pt x="213" y="30"/>
                  </a:lnTo>
                  <a:lnTo>
                    <a:pt x="226" y="22"/>
                  </a:lnTo>
                  <a:lnTo>
                    <a:pt x="238" y="9"/>
                  </a:lnTo>
                  <a:lnTo>
                    <a:pt x="251" y="4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14489" y="4685"/>
              <a:ext cx="147" cy="354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101" y="9"/>
                </a:cxn>
                <a:cxn ang="0">
                  <a:pos x="126" y="35"/>
                </a:cxn>
                <a:cxn ang="0">
                  <a:pos x="138" y="73"/>
                </a:cxn>
                <a:cxn ang="0">
                  <a:pos x="147" y="124"/>
                </a:cxn>
                <a:cxn ang="0">
                  <a:pos x="138" y="188"/>
                </a:cxn>
                <a:cxn ang="0">
                  <a:pos x="118" y="248"/>
                </a:cxn>
                <a:cxn ang="0">
                  <a:pos x="97" y="291"/>
                </a:cxn>
                <a:cxn ang="0">
                  <a:pos x="67" y="325"/>
                </a:cxn>
                <a:cxn ang="0">
                  <a:pos x="46" y="346"/>
                </a:cxn>
                <a:cxn ang="0">
                  <a:pos x="34" y="354"/>
                </a:cxn>
                <a:cxn ang="0">
                  <a:pos x="26" y="354"/>
                </a:cxn>
                <a:cxn ang="0">
                  <a:pos x="21" y="346"/>
                </a:cxn>
                <a:cxn ang="0">
                  <a:pos x="17" y="342"/>
                </a:cxn>
                <a:cxn ang="0">
                  <a:pos x="17" y="333"/>
                </a:cxn>
                <a:cxn ang="0">
                  <a:pos x="21" y="329"/>
                </a:cxn>
                <a:cxn ang="0">
                  <a:pos x="26" y="325"/>
                </a:cxn>
                <a:cxn ang="0">
                  <a:pos x="72" y="269"/>
                </a:cxn>
                <a:cxn ang="0">
                  <a:pos x="97" y="214"/>
                </a:cxn>
                <a:cxn ang="0">
                  <a:pos x="109" y="163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09" y="116"/>
                </a:cxn>
                <a:cxn ang="0">
                  <a:pos x="105" y="120"/>
                </a:cxn>
                <a:cxn ang="0">
                  <a:pos x="101" y="124"/>
                </a:cxn>
                <a:cxn ang="0">
                  <a:pos x="92" y="128"/>
                </a:cxn>
                <a:cxn ang="0">
                  <a:pos x="80" y="133"/>
                </a:cxn>
                <a:cxn ang="0">
                  <a:pos x="67" y="133"/>
                </a:cxn>
                <a:cxn ang="0">
                  <a:pos x="34" y="124"/>
                </a:cxn>
                <a:cxn ang="0">
                  <a:pos x="9" y="99"/>
                </a:cxn>
                <a:cxn ang="0">
                  <a:pos x="0" y="64"/>
                </a:cxn>
                <a:cxn ang="0">
                  <a:pos x="0" y="47"/>
                </a:cxn>
                <a:cxn ang="0">
                  <a:pos x="9" y="35"/>
                </a:cxn>
                <a:cxn ang="0">
                  <a:pos x="17" y="18"/>
                </a:cxn>
                <a:cxn ang="0">
                  <a:pos x="30" y="9"/>
                </a:cxn>
                <a:cxn ang="0">
                  <a:pos x="46" y="0"/>
                </a:cxn>
                <a:cxn ang="0">
                  <a:pos x="63" y="0"/>
                </a:cxn>
              </a:cxnLst>
              <a:rect l="0" t="0" r="r" b="b"/>
              <a:pathLst>
                <a:path w="147" h="354">
                  <a:moveTo>
                    <a:pt x="63" y="0"/>
                  </a:moveTo>
                  <a:lnTo>
                    <a:pt x="101" y="9"/>
                  </a:lnTo>
                  <a:lnTo>
                    <a:pt x="126" y="35"/>
                  </a:lnTo>
                  <a:lnTo>
                    <a:pt x="138" y="73"/>
                  </a:lnTo>
                  <a:lnTo>
                    <a:pt x="147" y="124"/>
                  </a:lnTo>
                  <a:lnTo>
                    <a:pt x="138" y="188"/>
                  </a:lnTo>
                  <a:lnTo>
                    <a:pt x="118" y="248"/>
                  </a:lnTo>
                  <a:lnTo>
                    <a:pt x="97" y="291"/>
                  </a:lnTo>
                  <a:lnTo>
                    <a:pt x="67" y="325"/>
                  </a:lnTo>
                  <a:lnTo>
                    <a:pt x="46" y="346"/>
                  </a:lnTo>
                  <a:lnTo>
                    <a:pt x="34" y="354"/>
                  </a:lnTo>
                  <a:lnTo>
                    <a:pt x="26" y="354"/>
                  </a:lnTo>
                  <a:lnTo>
                    <a:pt x="21" y="346"/>
                  </a:lnTo>
                  <a:lnTo>
                    <a:pt x="17" y="342"/>
                  </a:lnTo>
                  <a:lnTo>
                    <a:pt x="17" y="333"/>
                  </a:lnTo>
                  <a:lnTo>
                    <a:pt x="21" y="329"/>
                  </a:lnTo>
                  <a:lnTo>
                    <a:pt x="26" y="325"/>
                  </a:lnTo>
                  <a:lnTo>
                    <a:pt x="72" y="269"/>
                  </a:lnTo>
                  <a:lnTo>
                    <a:pt x="97" y="214"/>
                  </a:lnTo>
                  <a:lnTo>
                    <a:pt x="109" y="163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09" y="116"/>
                  </a:lnTo>
                  <a:lnTo>
                    <a:pt x="105" y="120"/>
                  </a:lnTo>
                  <a:lnTo>
                    <a:pt x="101" y="124"/>
                  </a:lnTo>
                  <a:lnTo>
                    <a:pt x="92" y="128"/>
                  </a:lnTo>
                  <a:lnTo>
                    <a:pt x="80" y="133"/>
                  </a:lnTo>
                  <a:lnTo>
                    <a:pt x="67" y="133"/>
                  </a:lnTo>
                  <a:lnTo>
                    <a:pt x="34" y="124"/>
                  </a:lnTo>
                  <a:lnTo>
                    <a:pt x="9" y="99"/>
                  </a:lnTo>
                  <a:lnTo>
                    <a:pt x="0" y="64"/>
                  </a:lnTo>
                  <a:lnTo>
                    <a:pt x="0" y="47"/>
                  </a:lnTo>
                  <a:lnTo>
                    <a:pt x="9" y="35"/>
                  </a:lnTo>
                  <a:lnTo>
                    <a:pt x="17" y="18"/>
                  </a:lnTo>
                  <a:lnTo>
                    <a:pt x="30" y="9"/>
                  </a:lnTo>
                  <a:lnTo>
                    <a:pt x="46" y="0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14807" y="4007"/>
              <a:ext cx="778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699" y="51"/>
                </a:cxn>
                <a:cxn ang="0">
                  <a:pos x="715" y="115"/>
                </a:cxn>
                <a:cxn ang="0">
                  <a:pos x="699" y="171"/>
                </a:cxn>
                <a:cxn ang="0">
                  <a:pos x="648" y="209"/>
                </a:cxn>
                <a:cxn ang="0">
                  <a:pos x="607" y="218"/>
                </a:cxn>
                <a:cxn ang="0">
                  <a:pos x="598" y="214"/>
                </a:cxn>
                <a:cxn ang="0">
                  <a:pos x="598" y="201"/>
                </a:cxn>
                <a:cxn ang="0">
                  <a:pos x="598" y="175"/>
                </a:cxn>
                <a:cxn ang="0">
                  <a:pos x="573" y="107"/>
                </a:cxn>
                <a:cxn ang="0">
                  <a:pos x="510" y="77"/>
                </a:cxn>
                <a:cxn ang="0">
                  <a:pos x="477" y="81"/>
                </a:cxn>
                <a:cxn ang="0">
                  <a:pos x="452" y="98"/>
                </a:cxn>
                <a:cxn ang="0">
                  <a:pos x="356" y="239"/>
                </a:cxn>
                <a:cxn ang="0">
                  <a:pos x="297" y="405"/>
                </a:cxn>
                <a:cxn ang="0">
                  <a:pos x="260" y="538"/>
                </a:cxn>
                <a:cxn ang="0">
                  <a:pos x="180" y="700"/>
                </a:cxn>
                <a:cxn ang="0">
                  <a:pos x="205" y="696"/>
                </a:cxn>
                <a:cxn ang="0">
                  <a:pos x="326" y="704"/>
                </a:cxn>
                <a:cxn ang="0">
                  <a:pos x="456" y="738"/>
                </a:cxn>
                <a:cxn ang="0">
                  <a:pos x="556" y="755"/>
                </a:cxn>
                <a:cxn ang="0">
                  <a:pos x="615" y="755"/>
                </a:cxn>
                <a:cxn ang="0">
                  <a:pos x="636" y="751"/>
                </a:cxn>
                <a:cxn ang="0">
                  <a:pos x="653" y="730"/>
                </a:cxn>
                <a:cxn ang="0">
                  <a:pos x="678" y="678"/>
                </a:cxn>
                <a:cxn ang="0">
                  <a:pos x="740" y="644"/>
                </a:cxn>
                <a:cxn ang="0">
                  <a:pos x="770" y="640"/>
                </a:cxn>
                <a:cxn ang="0">
                  <a:pos x="778" y="649"/>
                </a:cxn>
                <a:cxn ang="0">
                  <a:pos x="761" y="687"/>
                </a:cxn>
                <a:cxn ang="0">
                  <a:pos x="690" y="768"/>
                </a:cxn>
                <a:cxn ang="0">
                  <a:pos x="582" y="823"/>
                </a:cxn>
                <a:cxn ang="0">
                  <a:pos x="414" y="823"/>
                </a:cxn>
                <a:cxn ang="0">
                  <a:pos x="255" y="785"/>
                </a:cxn>
                <a:cxn ang="0">
                  <a:pos x="163" y="772"/>
                </a:cxn>
                <a:cxn ang="0">
                  <a:pos x="80" y="806"/>
                </a:cxn>
                <a:cxn ang="0">
                  <a:pos x="25" y="832"/>
                </a:cxn>
                <a:cxn ang="0">
                  <a:pos x="9" y="832"/>
                </a:cxn>
                <a:cxn ang="0">
                  <a:pos x="0" y="832"/>
                </a:cxn>
                <a:cxn ang="0">
                  <a:pos x="0" y="819"/>
                </a:cxn>
                <a:cxn ang="0">
                  <a:pos x="17" y="798"/>
                </a:cxn>
                <a:cxn ang="0">
                  <a:pos x="38" y="777"/>
                </a:cxn>
                <a:cxn ang="0">
                  <a:pos x="50" y="764"/>
                </a:cxn>
                <a:cxn ang="0">
                  <a:pos x="84" y="725"/>
                </a:cxn>
                <a:cxn ang="0">
                  <a:pos x="134" y="627"/>
                </a:cxn>
                <a:cxn ang="0">
                  <a:pos x="176" y="478"/>
                </a:cxn>
                <a:cxn ang="0">
                  <a:pos x="239" y="303"/>
                </a:cxn>
                <a:cxn ang="0">
                  <a:pos x="339" y="137"/>
                </a:cxn>
                <a:cxn ang="0">
                  <a:pos x="456" y="43"/>
                </a:cxn>
                <a:cxn ang="0">
                  <a:pos x="602" y="0"/>
                </a:cxn>
              </a:cxnLst>
              <a:rect l="0" t="0" r="r" b="b"/>
              <a:pathLst>
                <a:path w="778" h="832">
                  <a:moveTo>
                    <a:pt x="602" y="0"/>
                  </a:moveTo>
                  <a:lnTo>
                    <a:pt x="648" y="9"/>
                  </a:lnTo>
                  <a:lnTo>
                    <a:pt x="678" y="26"/>
                  </a:lnTo>
                  <a:lnTo>
                    <a:pt x="699" y="51"/>
                  </a:lnTo>
                  <a:lnTo>
                    <a:pt x="711" y="86"/>
                  </a:lnTo>
                  <a:lnTo>
                    <a:pt x="715" y="115"/>
                  </a:lnTo>
                  <a:lnTo>
                    <a:pt x="711" y="150"/>
                  </a:lnTo>
                  <a:lnTo>
                    <a:pt x="699" y="171"/>
                  </a:lnTo>
                  <a:lnTo>
                    <a:pt x="678" y="188"/>
                  </a:lnTo>
                  <a:lnTo>
                    <a:pt x="648" y="209"/>
                  </a:lnTo>
                  <a:lnTo>
                    <a:pt x="623" y="218"/>
                  </a:lnTo>
                  <a:lnTo>
                    <a:pt x="607" y="218"/>
                  </a:lnTo>
                  <a:lnTo>
                    <a:pt x="602" y="218"/>
                  </a:lnTo>
                  <a:lnTo>
                    <a:pt x="598" y="214"/>
                  </a:lnTo>
                  <a:lnTo>
                    <a:pt x="594" y="209"/>
                  </a:lnTo>
                  <a:lnTo>
                    <a:pt x="598" y="201"/>
                  </a:lnTo>
                  <a:lnTo>
                    <a:pt x="598" y="192"/>
                  </a:lnTo>
                  <a:lnTo>
                    <a:pt x="598" y="175"/>
                  </a:lnTo>
                  <a:lnTo>
                    <a:pt x="590" y="137"/>
                  </a:lnTo>
                  <a:lnTo>
                    <a:pt x="573" y="107"/>
                  </a:lnTo>
                  <a:lnTo>
                    <a:pt x="548" y="86"/>
                  </a:lnTo>
                  <a:lnTo>
                    <a:pt x="510" y="77"/>
                  </a:lnTo>
                  <a:lnTo>
                    <a:pt x="494" y="77"/>
                  </a:lnTo>
                  <a:lnTo>
                    <a:pt x="477" y="81"/>
                  </a:lnTo>
                  <a:lnTo>
                    <a:pt x="464" y="86"/>
                  </a:lnTo>
                  <a:lnTo>
                    <a:pt x="452" y="98"/>
                  </a:lnTo>
                  <a:lnTo>
                    <a:pt x="398" y="158"/>
                  </a:lnTo>
                  <a:lnTo>
                    <a:pt x="356" y="239"/>
                  </a:lnTo>
                  <a:lnTo>
                    <a:pt x="322" y="324"/>
                  </a:lnTo>
                  <a:lnTo>
                    <a:pt x="297" y="405"/>
                  </a:lnTo>
                  <a:lnTo>
                    <a:pt x="276" y="482"/>
                  </a:lnTo>
                  <a:lnTo>
                    <a:pt x="260" y="538"/>
                  </a:lnTo>
                  <a:lnTo>
                    <a:pt x="230" y="614"/>
                  </a:lnTo>
                  <a:lnTo>
                    <a:pt x="180" y="700"/>
                  </a:lnTo>
                  <a:lnTo>
                    <a:pt x="180" y="700"/>
                  </a:lnTo>
                  <a:lnTo>
                    <a:pt x="205" y="696"/>
                  </a:lnTo>
                  <a:lnTo>
                    <a:pt x="226" y="696"/>
                  </a:lnTo>
                  <a:lnTo>
                    <a:pt x="326" y="704"/>
                  </a:lnTo>
                  <a:lnTo>
                    <a:pt x="423" y="730"/>
                  </a:lnTo>
                  <a:lnTo>
                    <a:pt x="456" y="738"/>
                  </a:lnTo>
                  <a:lnTo>
                    <a:pt x="502" y="747"/>
                  </a:lnTo>
                  <a:lnTo>
                    <a:pt x="556" y="755"/>
                  </a:lnTo>
                  <a:lnTo>
                    <a:pt x="602" y="755"/>
                  </a:lnTo>
                  <a:lnTo>
                    <a:pt x="615" y="755"/>
                  </a:lnTo>
                  <a:lnTo>
                    <a:pt x="623" y="755"/>
                  </a:lnTo>
                  <a:lnTo>
                    <a:pt x="636" y="751"/>
                  </a:lnTo>
                  <a:lnTo>
                    <a:pt x="644" y="742"/>
                  </a:lnTo>
                  <a:lnTo>
                    <a:pt x="653" y="730"/>
                  </a:lnTo>
                  <a:lnTo>
                    <a:pt x="657" y="708"/>
                  </a:lnTo>
                  <a:lnTo>
                    <a:pt x="678" y="678"/>
                  </a:lnTo>
                  <a:lnTo>
                    <a:pt x="711" y="657"/>
                  </a:lnTo>
                  <a:lnTo>
                    <a:pt x="740" y="644"/>
                  </a:lnTo>
                  <a:lnTo>
                    <a:pt x="766" y="640"/>
                  </a:lnTo>
                  <a:lnTo>
                    <a:pt x="770" y="640"/>
                  </a:lnTo>
                  <a:lnTo>
                    <a:pt x="774" y="644"/>
                  </a:lnTo>
                  <a:lnTo>
                    <a:pt x="778" y="649"/>
                  </a:lnTo>
                  <a:lnTo>
                    <a:pt x="774" y="657"/>
                  </a:lnTo>
                  <a:lnTo>
                    <a:pt x="761" y="687"/>
                  </a:lnTo>
                  <a:lnTo>
                    <a:pt x="736" y="721"/>
                  </a:lnTo>
                  <a:lnTo>
                    <a:pt x="690" y="768"/>
                  </a:lnTo>
                  <a:lnTo>
                    <a:pt x="644" y="798"/>
                  </a:lnTo>
                  <a:lnTo>
                    <a:pt x="582" y="823"/>
                  </a:lnTo>
                  <a:lnTo>
                    <a:pt x="510" y="832"/>
                  </a:lnTo>
                  <a:lnTo>
                    <a:pt x="414" y="823"/>
                  </a:lnTo>
                  <a:lnTo>
                    <a:pt x="318" y="802"/>
                  </a:lnTo>
                  <a:lnTo>
                    <a:pt x="255" y="785"/>
                  </a:lnTo>
                  <a:lnTo>
                    <a:pt x="205" y="777"/>
                  </a:lnTo>
                  <a:lnTo>
                    <a:pt x="163" y="772"/>
                  </a:lnTo>
                  <a:lnTo>
                    <a:pt x="117" y="768"/>
                  </a:lnTo>
                  <a:lnTo>
                    <a:pt x="80" y="806"/>
                  </a:lnTo>
                  <a:lnTo>
                    <a:pt x="50" y="823"/>
                  </a:lnTo>
                  <a:lnTo>
                    <a:pt x="25" y="832"/>
                  </a:lnTo>
                  <a:lnTo>
                    <a:pt x="13" y="832"/>
                  </a:lnTo>
                  <a:lnTo>
                    <a:pt x="9" y="832"/>
                  </a:lnTo>
                  <a:lnTo>
                    <a:pt x="4" y="832"/>
                  </a:lnTo>
                  <a:lnTo>
                    <a:pt x="0" y="832"/>
                  </a:lnTo>
                  <a:lnTo>
                    <a:pt x="0" y="828"/>
                  </a:lnTo>
                  <a:lnTo>
                    <a:pt x="0" y="819"/>
                  </a:lnTo>
                  <a:lnTo>
                    <a:pt x="9" y="806"/>
                  </a:lnTo>
                  <a:lnTo>
                    <a:pt x="17" y="798"/>
                  </a:lnTo>
                  <a:lnTo>
                    <a:pt x="30" y="785"/>
                  </a:lnTo>
                  <a:lnTo>
                    <a:pt x="38" y="777"/>
                  </a:lnTo>
                  <a:lnTo>
                    <a:pt x="46" y="768"/>
                  </a:lnTo>
                  <a:lnTo>
                    <a:pt x="50" y="764"/>
                  </a:lnTo>
                  <a:lnTo>
                    <a:pt x="63" y="751"/>
                  </a:lnTo>
                  <a:lnTo>
                    <a:pt x="84" y="725"/>
                  </a:lnTo>
                  <a:lnTo>
                    <a:pt x="109" y="683"/>
                  </a:lnTo>
                  <a:lnTo>
                    <a:pt x="134" y="627"/>
                  </a:lnTo>
                  <a:lnTo>
                    <a:pt x="155" y="559"/>
                  </a:lnTo>
                  <a:lnTo>
                    <a:pt x="176" y="478"/>
                  </a:lnTo>
                  <a:lnTo>
                    <a:pt x="205" y="388"/>
                  </a:lnTo>
                  <a:lnTo>
                    <a:pt x="239" y="303"/>
                  </a:lnTo>
                  <a:lnTo>
                    <a:pt x="280" y="214"/>
                  </a:lnTo>
                  <a:lnTo>
                    <a:pt x="339" y="137"/>
                  </a:lnTo>
                  <a:lnTo>
                    <a:pt x="393" y="86"/>
                  </a:lnTo>
                  <a:lnTo>
                    <a:pt x="456" y="43"/>
                  </a:lnTo>
                  <a:lnTo>
                    <a:pt x="531" y="13"/>
                  </a:lnTo>
                  <a:lnTo>
                    <a:pt x="6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15706" y="4621"/>
              <a:ext cx="439" cy="363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80" y="35"/>
                </a:cxn>
                <a:cxn ang="0">
                  <a:pos x="235" y="26"/>
                </a:cxn>
                <a:cxn ang="0">
                  <a:pos x="301" y="0"/>
                </a:cxn>
                <a:cxn ang="0">
                  <a:pos x="347" y="0"/>
                </a:cxn>
                <a:cxn ang="0">
                  <a:pos x="410" y="18"/>
                </a:cxn>
                <a:cxn ang="0">
                  <a:pos x="439" y="64"/>
                </a:cxn>
                <a:cxn ang="0">
                  <a:pos x="431" y="94"/>
                </a:cxn>
                <a:cxn ang="0">
                  <a:pos x="414" y="116"/>
                </a:cxn>
                <a:cxn ang="0">
                  <a:pos x="393" y="120"/>
                </a:cxn>
                <a:cxn ang="0">
                  <a:pos x="373" y="116"/>
                </a:cxn>
                <a:cxn ang="0">
                  <a:pos x="360" y="103"/>
                </a:cxn>
                <a:cxn ang="0">
                  <a:pos x="356" y="86"/>
                </a:cxn>
                <a:cxn ang="0">
                  <a:pos x="360" y="77"/>
                </a:cxn>
                <a:cxn ang="0">
                  <a:pos x="364" y="64"/>
                </a:cxn>
                <a:cxn ang="0">
                  <a:pos x="377" y="47"/>
                </a:cxn>
                <a:cxn ang="0">
                  <a:pos x="364" y="30"/>
                </a:cxn>
                <a:cxn ang="0">
                  <a:pos x="318" y="26"/>
                </a:cxn>
                <a:cxn ang="0">
                  <a:pos x="239" y="56"/>
                </a:cxn>
                <a:cxn ang="0">
                  <a:pos x="193" y="111"/>
                </a:cxn>
                <a:cxn ang="0">
                  <a:pos x="180" y="150"/>
                </a:cxn>
                <a:cxn ang="0">
                  <a:pos x="172" y="175"/>
                </a:cxn>
                <a:cxn ang="0">
                  <a:pos x="168" y="201"/>
                </a:cxn>
                <a:cxn ang="0">
                  <a:pos x="163" y="222"/>
                </a:cxn>
                <a:cxn ang="0">
                  <a:pos x="143" y="295"/>
                </a:cxn>
                <a:cxn ang="0">
                  <a:pos x="138" y="316"/>
                </a:cxn>
                <a:cxn ang="0">
                  <a:pos x="134" y="337"/>
                </a:cxn>
                <a:cxn ang="0">
                  <a:pos x="126" y="350"/>
                </a:cxn>
                <a:cxn ang="0">
                  <a:pos x="105" y="359"/>
                </a:cxn>
                <a:cxn ang="0">
                  <a:pos x="88" y="359"/>
                </a:cxn>
                <a:cxn ang="0">
                  <a:pos x="71" y="350"/>
                </a:cxn>
                <a:cxn ang="0">
                  <a:pos x="67" y="333"/>
                </a:cxn>
                <a:cxn ang="0">
                  <a:pos x="67" y="320"/>
                </a:cxn>
                <a:cxn ang="0">
                  <a:pos x="76" y="299"/>
                </a:cxn>
                <a:cxn ang="0">
                  <a:pos x="80" y="273"/>
                </a:cxn>
                <a:cxn ang="0">
                  <a:pos x="109" y="171"/>
                </a:cxn>
                <a:cxn ang="0">
                  <a:pos x="122" y="120"/>
                </a:cxn>
                <a:cxn ang="0">
                  <a:pos x="126" y="90"/>
                </a:cxn>
                <a:cxn ang="0">
                  <a:pos x="130" y="69"/>
                </a:cxn>
                <a:cxn ang="0">
                  <a:pos x="126" y="52"/>
                </a:cxn>
                <a:cxn ang="0">
                  <a:pos x="117" y="35"/>
                </a:cxn>
                <a:cxn ang="0">
                  <a:pos x="97" y="26"/>
                </a:cxn>
                <a:cxn ang="0">
                  <a:pos x="59" y="52"/>
                </a:cxn>
                <a:cxn ang="0">
                  <a:pos x="38" y="111"/>
                </a:cxn>
                <a:cxn ang="0">
                  <a:pos x="30" y="133"/>
                </a:cxn>
                <a:cxn ang="0">
                  <a:pos x="17" y="137"/>
                </a:cxn>
                <a:cxn ang="0">
                  <a:pos x="9" y="137"/>
                </a:cxn>
                <a:cxn ang="0">
                  <a:pos x="5" y="128"/>
                </a:cxn>
                <a:cxn ang="0">
                  <a:pos x="5" y="107"/>
                </a:cxn>
                <a:cxn ang="0">
                  <a:pos x="30" y="43"/>
                </a:cxn>
                <a:cxn ang="0">
                  <a:pos x="101" y="0"/>
                </a:cxn>
              </a:cxnLst>
              <a:rect l="0" t="0" r="r" b="b"/>
              <a:pathLst>
                <a:path w="439" h="363">
                  <a:moveTo>
                    <a:pt x="101" y="0"/>
                  </a:moveTo>
                  <a:lnTo>
                    <a:pt x="130" y="5"/>
                  </a:lnTo>
                  <a:lnTo>
                    <a:pt x="159" y="13"/>
                  </a:lnTo>
                  <a:lnTo>
                    <a:pt x="180" y="35"/>
                  </a:lnTo>
                  <a:lnTo>
                    <a:pt x="193" y="60"/>
                  </a:lnTo>
                  <a:lnTo>
                    <a:pt x="235" y="26"/>
                  </a:lnTo>
                  <a:lnTo>
                    <a:pt x="272" y="9"/>
                  </a:lnTo>
                  <a:lnTo>
                    <a:pt x="301" y="0"/>
                  </a:lnTo>
                  <a:lnTo>
                    <a:pt x="318" y="0"/>
                  </a:lnTo>
                  <a:lnTo>
                    <a:pt x="347" y="0"/>
                  </a:lnTo>
                  <a:lnTo>
                    <a:pt x="377" y="5"/>
                  </a:lnTo>
                  <a:lnTo>
                    <a:pt x="410" y="18"/>
                  </a:lnTo>
                  <a:lnTo>
                    <a:pt x="431" y="35"/>
                  </a:lnTo>
                  <a:lnTo>
                    <a:pt x="439" y="64"/>
                  </a:lnTo>
                  <a:lnTo>
                    <a:pt x="439" y="82"/>
                  </a:lnTo>
                  <a:lnTo>
                    <a:pt x="431" y="94"/>
                  </a:lnTo>
                  <a:lnTo>
                    <a:pt x="423" y="107"/>
                  </a:lnTo>
                  <a:lnTo>
                    <a:pt x="414" y="116"/>
                  </a:lnTo>
                  <a:lnTo>
                    <a:pt x="406" y="120"/>
                  </a:lnTo>
                  <a:lnTo>
                    <a:pt x="393" y="120"/>
                  </a:lnTo>
                  <a:lnTo>
                    <a:pt x="381" y="120"/>
                  </a:lnTo>
                  <a:lnTo>
                    <a:pt x="373" y="116"/>
                  </a:lnTo>
                  <a:lnTo>
                    <a:pt x="364" y="107"/>
                  </a:lnTo>
                  <a:lnTo>
                    <a:pt x="360" y="103"/>
                  </a:lnTo>
                  <a:lnTo>
                    <a:pt x="360" y="94"/>
                  </a:lnTo>
                  <a:lnTo>
                    <a:pt x="356" y="86"/>
                  </a:lnTo>
                  <a:lnTo>
                    <a:pt x="356" y="86"/>
                  </a:lnTo>
                  <a:lnTo>
                    <a:pt x="360" y="77"/>
                  </a:lnTo>
                  <a:lnTo>
                    <a:pt x="360" y="73"/>
                  </a:lnTo>
                  <a:lnTo>
                    <a:pt x="364" y="64"/>
                  </a:lnTo>
                  <a:lnTo>
                    <a:pt x="368" y="56"/>
                  </a:lnTo>
                  <a:lnTo>
                    <a:pt x="377" y="47"/>
                  </a:lnTo>
                  <a:lnTo>
                    <a:pt x="389" y="43"/>
                  </a:lnTo>
                  <a:lnTo>
                    <a:pt x="364" y="30"/>
                  </a:lnTo>
                  <a:lnTo>
                    <a:pt x="335" y="26"/>
                  </a:lnTo>
                  <a:lnTo>
                    <a:pt x="318" y="26"/>
                  </a:lnTo>
                  <a:lnTo>
                    <a:pt x="281" y="30"/>
                  </a:lnTo>
                  <a:lnTo>
                    <a:pt x="239" y="56"/>
                  </a:lnTo>
                  <a:lnTo>
                    <a:pt x="214" y="82"/>
                  </a:lnTo>
                  <a:lnTo>
                    <a:pt x="193" y="111"/>
                  </a:lnTo>
                  <a:lnTo>
                    <a:pt x="184" y="133"/>
                  </a:lnTo>
                  <a:lnTo>
                    <a:pt x="180" y="150"/>
                  </a:lnTo>
                  <a:lnTo>
                    <a:pt x="176" y="167"/>
                  </a:lnTo>
                  <a:lnTo>
                    <a:pt x="172" y="175"/>
                  </a:lnTo>
                  <a:lnTo>
                    <a:pt x="168" y="188"/>
                  </a:lnTo>
                  <a:lnTo>
                    <a:pt x="168" y="201"/>
                  </a:lnTo>
                  <a:lnTo>
                    <a:pt x="163" y="214"/>
                  </a:lnTo>
                  <a:lnTo>
                    <a:pt x="163" y="222"/>
                  </a:lnTo>
                  <a:lnTo>
                    <a:pt x="163" y="222"/>
                  </a:lnTo>
                  <a:lnTo>
                    <a:pt x="143" y="295"/>
                  </a:lnTo>
                  <a:lnTo>
                    <a:pt x="143" y="303"/>
                  </a:lnTo>
                  <a:lnTo>
                    <a:pt x="138" y="316"/>
                  </a:lnTo>
                  <a:lnTo>
                    <a:pt x="138" y="329"/>
                  </a:lnTo>
                  <a:lnTo>
                    <a:pt x="134" y="337"/>
                  </a:lnTo>
                  <a:lnTo>
                    <a:pt x="130" y="342"/>
                  </a:lnTo>
                  <a:lnTo>
                    <a:pt x="126" y="350"/>
                  </a:lnTo>
                  <a:lnTo>
                    <a:pt x="117" y="359"/>
                  </a:lnTo>
                  <a:lnTo>
                    <a:pt x="105" y="359"/>
                  </a:lnTo>
                  <a:lnTo>
                    <a:pt x="97" y="363"/>
                  </a:lnTo>
                  <a:lnTo>
                    <a:pt x="88" y="359"/>
                  </a:lnTo>
                  <a:lnTo>
                    <a:pt x="80" y="359"/>
                  </a:lnTo>
                  <a:lnTo>
                    <a:pt x="71" y="350"/>
                  </a:lnTo>
                  <a:lnTo>
                    <a:pt x="67" y="342"/>
                  </a:lnTo>
                  <a:lnTo>
                    <a:pt x="67" y="333"/>
                  </a:lnTo>
                  <a:lnTo>
                    <a:pt x="67" y="329"/>
                  </a:lnTo>
                  <a:lnTo>
                    <a:pt x="67" y="320"/>
                  </a:lnTo>
                  <a:lnTo>
                    <a:pt x="71" y="312"/>
                  </a:lnTo>
                  <a:lnTo>
                    <a:pt x="76" y="299"/>
                  </a:lnTo>
                  <a:lnTo>
                    <a:pt x="80" y="286"/>
                  </a:lnTo>
                  <a:lnTo>
                    <a:pt x="80" y="273"/>
                  </a:lnTo>
                  <a:lnTo>
                    <a:pt x="101" y="201"/>
                  </a:lnTo>
                  <a:lnTo>
                    <a:pt x="109" y="171"/>
                  </a:lnTo>
                  <a:lnTo>
                    <a:pt x="117" y="133"/>
                  </a:lnTo>
                  <a:lnTo>
                    <a:pt x="122" y="120"/>
                  </a:lnTo>
                  <a:lnTo>
                    <a:pt x="122" y="103"/>
                  </a:lnTo>
                  <a:lnTo>
                    <a:pt x="126" y="90"/>
                  </a:lnTo>
                  <a:lnTo>
                    <a:pt x="130" y="77"/>
                  </a:lnTo>
                  <a:lnTo>
                    <a:pt x="130" y="69"/>
                  </a:lnTo>
                  <a:lnTo>
                    <a:pt x="130" y="60"/>
                  </a:lnTo>
                  <a:lnTo>
                    <a:pt x="126" y="52"/>
                  </a:lnTo>
                  <a:lnTo>
                    <a:pt x="122" y="43"/>
                  </a:lnTo>
                  <a:lnTo>
                    <a:pt x="117" y="35"/>
                  </a:lnTo>
                  <a:lnTo>
                    <a:pt x="109" y="30"/>
                  </a:lnTo>
                  <a:lnTo>
                    <a:pt x="97" y="26"/>
                  </a:lnTo>
                  <a:lnTo>
                    <a:pt x="76" y="35"/>
                  </a:lnTo>
                  <a:lnTo>
                    <a:pt x="59" y="52"/>
                  </a:lnTo>
                  <a:lnTo>
                    <a:pt x="46" y="77"/>
                  </a:lnTo>
                  <a:lnTo>
                    <a:pt x="38" y="111"/>
                  </a:lnTo>
                  <a:lnTo>
                    <a:pt x="34" y="124"/>
                  </a:lnTo>
                  <a:lnTo>
                    <a:pt x="30" y="133"/>
                  </a:lnTo>
                  <a:lnTo>
                    <a:pt x="25" y="137"/>
                  </a:lnTo>
                  <a:lnTo>
                    <a:pt x="17" y="137"/>
                  </a:lnTo>
                  <a:lnTo>
                    <a:pt x="13" y="137"/>
                  </a:lnTo>
                  <a:lnTo>
                    <a:pt x="9" y="137"/>
                  </a:lnTo>
                  <a:lnTo>
                    <a:pt x="5" y="133"/>
                  </a:lnTo>
                  <a:lnTo>
                    <a:pt x="5" y="128"/>
                  </a:lnTo>
                  <a:lnTo>
                    <a:pt x="0" y="124"/>
                  </a:lnTo>
                  <a:lnTo>
                    <a:pt x="5" y="107"/>
                  </a:lnTo>
                  <a:lnTo>
                    <a:pt x="13" y="77"/>
                  </a:lnTo>
                  <a:lnTo>
                    <a:pt x="30" y="43"/>
                  </a:lnTo>
                  <a:lnTo>
                    <a:pt x="63" y="9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4953000" y="6273225"/>
            <a:ext cx="3886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is too naïve !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0" y="1219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Now return to the puzzle about the finite interval [x</a:t>
            </a:r>
            <a:r>
              <a:rPr lang="en-US" sz="2800" i="1" baseline="-25000" dirty="0" smtClean="0">
                <a:solidFill>
                  <a:srgbClr val="800080"/>
                </a:solidFill>
              </a:rPr>
              <a:t>l</a:t>
            </a:r>
            <a:r>
              <a:rPr lang="en-US" sz="2800" dirty="0" smtClean="0">
                <a:solidFill>
                  <a:srgbClr val="800080"/>
                </a:solidFill>
              </a:rPr>
              <a:t>, </a:t>
            </a:r>
            <a:r>
              <a:rPr lang="en-US" sz="2800" dirty="0" err="1" smtClean="0">
                <a:solidFill>
                  <a:srgbClr val="800080"/>
                </a:solidFill>
              </a:rPr>
              <a:t>x</a:t>
            </a:r>
            <a:r>
              <a:rPr lang="en-US" sz="2800" baseline="-25000" dirty="0" err="1" smtClean="0">
                <a:solidFill>
                  <a:srgbClr val="800080"/>
                </a:solidFill>
              </a:rPr>
              <a:t>r</a:t>
            </a:r>
            <a:r>
              <a:rPr lang="en-US" sz="2800" dirty="0" smtClean="0">
                <a:solidFill>
                  <a:srgbClr val="800080"/>
                </a:solidFill>
              </a:rPr>
              <a:t>] with boundary conditions </a:t>
            </a:r>
            <a:r>
              <a:rPr lang="en-US" sz="2800" dirty="0" err="1" smtClean="0">
                <a:solidFill>
                  <a:srgbClr val="800080"/>
                </a:solidFill>
                <a:latin typeface="Monotype Corsiva" pitchFamily="66" charset="0"/>
              </a:rPr>
              <a:t>L</a:t>
            </a:r>
            <a:r>
              <a:rPr lang="en-US" sz="2800" i="1" baseline="-25000" dirty="0" err="1" smtClean="0">
                <a:solidFill>
                  <a:srgbClr val="800080"/>
                </a:solidFill>
              </a:rPr>
              <a:t>l</a:t>
            </a:r>
            <a:r>
              <a:rPr lang="en-US" sz="2800" dirty="0" smtClean="0">
                <a:solidFill>
                  <a:srgbClr val="800080"/>
                </a:solidFill>
              </a:rPr>
              <a:t>, </a:t>
            </a:r>
            <a:r>
              <a:rPr lang="en-US" sz="2800" dirty="0" err="1" smtClean="0">
                <a:solidFill>
                  <a:srgbClr val="800080"/>
                </a:solidFill>
                <a:latin typeface="Monotype Corsiva" pitchFamily="66" charset="0"/>
              </a:rPr>
              <a:t>L</a:t>
            </a:r>
            <a:r>
              <a:rPr lang="en-US" sz="2800" baseline="-25000" dirty="0" err="1" smtClean="0">
                <a:solidFill>
                  <a:srgbClr val="800080"/>
                </a:solidFill>
              </a:rPr>
              <a:t>r</a:t>
            </a:r>
            <a:r>
              <a:rPr lang="en-US" sz="2800" dirty="0" smtClean="0">
                <a:solidFill>
                  <a:srgbClr val="800080"/>
                </a:solidFill>
              </a:rPr>
              <a:t> </a:t>
            </a:r>
            <a:endParaRPr lang="en-US" sz="2800" dirty="0">
              <a:solidFill>
                <a:srgbClr val="80008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0" y="24384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When the interval is much longer than the scale set by W the MSW complex is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5150" name="Group 3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800600" y="4800600"/>
            <a:ext cx="4122253" cy="457318"/>
            <a:chOff x="3320" y="2934"/>
            <a:chExt cx="15477" cy="1717"/>
          </a:xfrm>
          <a:solidFill>
            <a:srgbClr val="FF0066"/>
          </a:solidFill>
        </p:grpSpPr>
        <p:sp>
          <p:nvSpPr>
            <p:cNvPr id="5152" name="Freeform 32"/>
            <p:cNvSpPr>
              <a:spLocks/>
            </p:cNvSpPr>
            <p:nvPr/>
          </p:nvSpPr>
          <p:spPr bwMode="auto">
            <a:xfrm>
              <a:off x="3320" y="3430"/>
              <a:ext cx="863" cy="1070"/>
            </a:xfrm>
            <a:custGeom>
              <a:avLst/>
              <a:gdLst/>
              <a:ahLst/>
              <a:cxnLst>
                <a:cxn ang="0">
                  <a:pos x="315" y="5"/>
                </a:cxn>
                <a:cxn ang="0">
                  <a:pos x="339" y="19"/>
                </a:cxn>
                <a:cxn ang="0">
                  <a:pos x="343" y="44"/>
                </a:cxn>
                <a:cxn ang="0">
                  <a:pos x="334" y="87"/>
                </a:cxn>
                <a:cxn ang="0">
                  <a:pos x="320" y="151"/>
                </a:cxn>
                <a:cxn ang="0">
                  <a:pos x="253" y="423"/>
                </a:cxn>
                <a:cxn ang="0">
                  <a:pos x="229" y="564"/>
                </a:cxn>
                <a:cxn ang="0">
                  <a:pos x="262" y="666"/>
                </a:cxn>
                <a:cxn ang="0">
                  <a:pos x="353" y="700"/>
                </a:cxn>
                <a:cxn ang="0">
                  <a:pos x="463" y="661"/>
                </a:cxn>
                <a:cxn ang="0">
                  <a:pos x="529" y="588"/>
                </a:cxn>
                <a:cxn ang="0">
                  <a:pos x="558" y="545"/>
                </a:cxn>
                <a:cxn ang="0">
                  <a:pos x="572" y="486"/>
                </a:cxn>
                <a:cxn ang="0">
                  <a:pos x="601" y="379"/>
                </a:cxn>
                <a:cxn ang="0">
                  <a:pos x="682" y="53"/>
                </a:cxn>
                <a:cxn ang="0">
                  <a:pos x="701" y="29"/>
                </a:cxn>
                <a:cxn ang="0">
                  <a:pos x="725" y="19"/>
                </a:cxn>
                <a:cxn ang="0">
                  <a:pos x="739" y="19"/>
                </a:cxn>
                <a:cxn ang="0">
                  <a:pos x="763" y="24"/>
                </a:cxn>
                <a:cxn ang="0">
                  <a:pos x="782" y="48"/>
                </a:cxn>
                <a:cxn ang="0">
                  <a:pos x="782" y="78"/>
                </a:cxn>
                <a:cxn ang="0">
                  <a:pos x="767" y="141"/>
                </a:cxn>
                <a:cxn ang="0">
                  <a:pos x="748" y="204"/>
                </a:cxn>
                <a:cxn ang="0">
                  <a:pos x="734" y="282"/>
                </a:cxn>
                <a:cxn ang="0">
                  <a:pos x="677" y="506"/>
                </a:cxn>
                <a:cxn ang="0">
                  <a:pos x="658" y="593"/>
                </a:cxn>
                <a:cxn ang="0">
                  <a:pos x="653" y="642"/>
                </a:cxn>
                <a:cxn ang="0">
                  <a:pos x="658" y="666"/>
                </a:cxn>
                <a:cxn ang="0">
                  <a:pos x="667" y="686"/>
                </a:cxn>
                <a:cxn ang="0">
                  <a:pos x="686" y="700"/>
                </a:cxn>
                <a:cxn ang="0">
                  <a:pos x="739" y="691"/>
                </a:cxn>
                <a:cxn ang="0">
                  <a:pos x="786" y="618"/>
                </a:cxn>
                <a:cxn ang="0">
                  <a:pos x="825" y="501"/>
                </a:cxn>
                <a:cxn ang="0">
                  <a:pos x="829" y="476"/>
                </a:cxn>
                <a:cxn ang="0">
                  <a:pos x="848" y="472"/>
                </a:cxn>
                <a:cxn ang="0">
                  <a:pos x="853" y="472"/>
                </a:cxn>
                <a:cxn ang="0">
                  <a:pos x="863" y="481"/>
                </a:cxn>
                <a:cxn ang="0">
                  <a:pos x="863" y="501"/>
                </a:cxn>
                <a:cxn ang="0">
                  <a:pos x="844" y="569"/>
                </a:cxn>
                <a:cxn ang="0">
                  <a:pos x="815" y="647"/>
                </a:cxn>
                <a:cxn ang="0">
                  <a:pos x="748" y="725"/>
                </a:cxn>
                <a:cxn ang="0">
                  <a:pos x="648" y="729"/>
                </a:cxn>
                <a:cxn ang="0">
                  <a:pos x="572" y="671"/>
                </a:cxn>
                <a:cxn ang="0">
                  <a:pos x="529" y="652"/>
                </a:cxn>
                <a:cxn ang="0">
                  <a:pos x="458" y="710"/>
                </a:cxn>
                <a:cxn ang="0">
                  <a:pos x="343" y="739"/>
                </a:cxn>
                <a:cxn ang="0">
                  <a:pos x="243" y="720"/>
                </a:cxn>
                <a:cxn ang="0">
                  <a:pos x="162" y="798"/>
                </a:cxn>
                <a:cxn ang="0">
                  <a:pos x="124" y="953"/>
                </a:cxn>
                <a:cxn ang="0">
                  <a:pos x="105" y="1026"/>
                </a:cxn>
                <a:cxn ang="0">
                  <a:pos x="96" y="1041"/>
                </a:cxn>
                <a:cxn ang="0">
                  <a:pos x="86" y="1055"/>
                </a:cxn>
                <a:cxn ang="0">
                  <a:pos x="62" y="1070"/>
                </a:cxn>
                <a:cxn ang="0">
                  <a:pos x="29" y="1070"/>
                </a:cxn>
                <a:cxn ang="0">
                  <a:pos x="10" y="1055"/>
                </a:cxn>
                <a:cxn ang="0">
                  <a:pos x="0" y="1026"/>
                </a:cxn>
                <a:cxn ang="0">
                  <a:pos x="0" y="1021"/>
                </a:cxn>
                <a:cxn ang="0">
                  <a:pos x="5" y="1002"/>
                </a:cxn>
                <a:cxn ang="0">
                  <a:pos x="243" y="44"/>
                </a:cxn>
                <a:cxn ang="0">
                  <a:pos x="258" y="14"/>
                </a:cxn>
                <a:cxn ang="0">
                  <a:pos x="281" y="5"/>
                </a:cxn>
                <a:cxn ang="0">
                  <a:pos x="296" y="0"/>
                </a:cxn>
              </a:cxnLst>
              <a:rect l="0" t="0" r="r" b="b"/>
              <a:pathLst>
                <a:path w="863" h="1070">
                  <a:moveTo>
                    <a:pt x="296" y="0"/>
                  </a:moveTo>
                  <a:lnTo>
                    <a:pt x="315" y="5"/>
                  </a:lnTo>
                  <a:lnTo>
                    <a:pt x="329" y="9"/>
                  </a:lnTo>
                  <a:lnTo>
                    <a:pt x="339" y="19"/>
                  </a:lnTo>
                  <a:lnTo>
                    <a:pt x="343" y="29"/>
                  </a:lnTo>
                  <a:lnTo>
                    <a:pt x="343" y="44"/>
                  </a:lnTo>
                  <a:lnTo>
                    <a:pt x="343" y="58"/>
                  </a:lnTo>
                  <a:lnTo>
                    <a:pt x="334" y="87"/>
                  </a:lnTo>
                  <a:lnTo>
                    <a:pt x="329" y="121"/>
                  </a:lnTo>
                  <a:lnTo>
                    <a:pt x="320" y="151"/>
                  </a:lnTo>
                  <a:lnTo>
                    <a:pt x="320" y="151"/>
                  </a:lnTo>
                  <a:lnTo>
                    <a:pt x="253" y="423"/>
                  </a:lnTo>
                  <a:lnTo>
                    <a:pt x="239" y="491"/>
                  </a:lnTo>
                  <a:lnTo>
                    <a:pt x="229" y="564"/>
                  </a:lnTo>
                  <a:lnTo>
                    <a:pt x="239" y="622"/>
                  </a:lnTo>
                  <a:lnTo>
                    <a:pt x="262" y="666"/>
                  </a:lnTo>
                  <a:lnTo>
                    <a:pt x="296" y="691"/>
                  </a:lnTo>
                  <a:lnTo>
                    <a:pt x="353" y="700"/>
                  </a:lnTo>
                  <a:lnTo>
                    <a:pt x="410" y="691"/>
                  </a:lnTo>
                  <a:lnTo>
                    <a:pt x="463" y="661"/>
                  </a:lnTo>
                  <a:lnTo>
                    <a:pt x="501" y="627"/>
                  </a:lnTo>
                  <a:lnTo>
                    <a:pt x="529" y="588"/>
                  </a:lnTo>
                  <a:lnTo>
                    <a:pt x="548" y="559"/>
                  </a:lnTo>
                  <a:lnTo>
                    <a:pt x="558" y="545"/>
                  </a:lnTo>
                  <a:lnTo>
                    <a:pt x="563" y="525"/>
                  </a:lnTo>
                  <a:lnTo>
                    <a:pt x="572" y="486"/>
                  </a:lnTo>
                  <a:lnTo>
                    <a:pt x="586" y="438"/>
                  </a:lnTo>
                  <a:lnTo>
                    <a:pt x="601" y="379"/>
                  </a:lnTo>
                  <a:lnTo>
                    <a:pt x="672" y="78"/>
                  </a:lnTo>
                  <a:lnTo>
                    <a:pt x="682" y="53"/>
                  </a:lnTo>
                  <a:lnTo>
                    <a:pt x="691" y="39"/>
                  </a:lnTo>
                  <a:lnTo>
                    <a:pt x="701" y="29"/>
                  </a:lnTo>
                  <a:lnTo>
                    <a:pt x="710" y="24"/>
                  </a:lnTo>
                  <a:lnTo>
                    <a:pt x="725" y="19"/>
                  </a:lnTo>
                  <a:lnTo>
                    <a:pt x="729" y="19"/>
                  </a:lnTo>
                  <a:lnTo>
                    <a:pt x="739" y="19"/>
                  </a:lnTo>
                  <a:lnTo>
                    <a:pt x="748" y="19"/>
                  </a:lnTo>
                  <a:lnTo>
                    <a:pt x="763" y="24"/>
                  </a:lnTo>
                  <a:lnTo>
                    <a:pt x="772" y="34"/>
                  </a:lnTo>
                  <a:lnTo>
                    <a:pt x="782" y="48"/>
                  </a:lnTo>
                  <a:lnTo>
                    <a:pt x="782" y="63"/>
                  </a:lnTo>
                  <a:lnTo>
                    <a:pt x="782" y="78"/>
                  </a:lnTo>
                  <a:lnTo>
                    <a:pt x="772" y="107"/>
                  </a:lnTo>
                  <a:lnTo>
                    <a:pt x="767" y="141"/>
                  </a:lnTo>
                  <a:lnTo>
                    <a:pt x="758" y="175"/>
                  </a:lnTo>
                  <a:lnTo>
                    <a:pt x="748" y="204"/>
                  </a:lnTo>
                  <a:lnTo>
                    <a:pt x="739" y="248"/>
                  </a:lnTo>
                  <a:lnTo>
                    <a:pt x="734" y="282"/>
                  </a:lnTo>
                  <a:lnTo>
                    <a:pt x="686" y="457"/>
                  </a:lnTo>
                  <a:lnTo>
                    <a:pt x="677" y="506"/>
                  </a:lnTo>
                  <a:lnTo>
                    <a:pt x="667" y="549"/>
                  </a:lnTo>
                  <a:lnTo>
                    <a:pt x="658" y="593"/>
                  </a:lnTo>
                  <a:lnTo>
                    <a:pt x="653" y="627"/>
                  </a:lnTo>
                  <a:lnTo>
                    <a:pt x="653" y="642"/>
                  </a:lnTo>
                  <a:lnTo>
                    <a:pt x="658" y="652"/>
                  </a:lnTo>
                  <a:lnTo>
                    <a:pt x="658" y="666"/>
                  </a:lnTo>
                  <a:lnTo>
                    <a:pt x="663" y="676"/>
                  </a:lnTo>
                  <a:lnTo>
                    <a:pt x="667" y="686"/>
                  </a:lnTo>
                  <a:lnTo>
                    <a:pt x="677" y="695"/>
                  </a:lnTo>
                  <a:lnTo>
                    <a:pt x="686" y="700"/>
                  </a:lnTo>
                  <a:lnTo>
                    <a:pt x="701" y="700"/>
                  </a:lnTo>
                  <a:lnTo>
                    <a:pt x="739" y="691"/>
                  </a:lnTo>
                  <a:lnTo>
                    <a:pt x="767" y="661"/>
                  </a:lnTo>
                  <a:lnTo>
                    <a:pt x="786" y="618"/>
                  </a:lnTo>
                  <a:lnTo>
                    <a:pt x="805" y="564"/>
                  </a:lnTo>
                  <a:lnTo>
                    <a:pt x="825" y="501"/>
                  </a:lnTo>
                  <a:lnTo>
                    <a:pt x="829" y="486"/>
                  </a:lnTo>
                  <a:lnTo>
                    <a:pt x="829" y="476"/>
                  </a:lnTo>
                  <a:lnTo>
                    <a:pt x="839" y="472"/>
                  </a:lnTo>
                  <a:lnTo>
                    <a:pt x="848" y="472"/>
                  </a:lnTo>
                  <a:lnTo>
                    <a:pt x="848" y="472"/>
                  </a:lnTo>
                  <a:lnTo>
                    <a:pt x="853" y="472"/>
                  </a:lnTo>
                  <a:lnTo>
                    <a:pt x="858" y="476"/>
                  </a:lnTo>
                  <a:lnTo>
                    <a:pt x="863" y="481"/>
                  </a:lnTo>
                  <a:lnTo>
                    <a:pt x="863" y="486"/>
                  </a:lnTo>
                  <a:lnTo>
                    <a:pt x="863" y="501"/>
                  </a:lnTo>
                  <a:lnTo>
                    <a:pt x="858" y="530"/>
                  </a:lnTo>
                  <a:lnTo>
                    <a:pt x="844" y="569"/>
                  </a:lnTo>
                  <a:lnTo>
                    <a:pt x="834" y="608"/>
                  </a:lnTo>
                  <a:lnTo>
                    <a:pt x="815" y="647"/>
                  </a:lnTo>
                  <a:lnTo>
                    <a:pt x="786" y="695"/>
                  </a:lnTo>
                  <a:lnTo>
                    <a:pt x="748" y="725"/>
                  </a:lnTo>
                  <a:lnTo>
                    <a:pt x="701" y="739"/>
                  </a:lnTo>
                  <a:lnTo>
                    <a:pt x="648" y="729"/>
                  </a:lnTo>
                  <a:lnTo>
                    <a:pt x="605" y="705"/>
                  </a:lnTo>
                  <a:lnTo>
                    <a:pt x="572" y="671"/>
                  </a:lnTo>
                  <a:lnTo>
                    <a:pt x="558" y="622"/>
                  </a:lnTo>
                  <a:lnTo>
                    <a:pt x="529" y="652"/>
                  </a:lnTo>
                  <a:lnTo>
                    <a:pt x="496" y="681"/>
                  </a:lnTo>
                  <a:lnTo>
                    <a:pt x="458" y="710"/>
                  </a:lnTo>
                  <a:lnTo>
                    <a:pt x="405" y="729"/>
                  </a:lnTo>
                  <a:lnTo>
                    <a:pt x="343" y="739"/>
                  </a:lnTo>
                  <a:lnTo>
                    <a:pt x="301" y="734"/>
                  </a:lnTo>
                  <a:lnTo>
                    <a:pt x="243" y="720"/>
                  </a:lnTo>
                  <a:lnTo>
                    <a:pt x="186" y="686"/>
                  </a:lnTo>
                  <a:lnTo>
                    <a:pt x="162" y="798"/>
                  </a:lnTo>
                  <a:lnTo>
                    <a:pt x="139" y="885"/>
                  </a:lnTo>
                  <a:lnTo>
                    <a:pt x="124" y="953"/>
                  </a:lnTo>
                  <a:lnTo>
                    <a:pt x="115" y="997"/>
                  </a:lnTo>
                  <a:lnTo>
                    <a:pt x="105" y="1026"/>
                  </a:lnTo>
                  <a:lnTo>
                    <a:pt x="100" y="1036"/>
                  </a:lnTo>
                  <a:lnTo>
                    <a:pt x="96" y="1041"/>
                  </a:lnTo>
                  <a:lnTo>
                    <a:pt x="91" y="1051"/>
                  </a:lnTo>
                  <a:lnTo>
                    <a:pt x="86" y="1055"/>
                  </a:lnTo>
                  <a:lnTo>
                    <a:pt x="72" y="1065"/>
                  </a:lnTo>
                  <a:lnTo>
                    <a:pt x="62" y="1070"/>
                  </a:lnTo>
                  <a:lnTo>
                    <a:pt x="43" y="1070"/>
                  </a:lnTo>
                  <a:lnTo>
                    <a:pt x="29" y="1070"/>
                  </a:lnTo>
                  <a:lnTo>
                    <a:pt x="19" y="1065"/>
                  </a:lnTo>
                  <a:lnTo>
                    <a:pt x="10" y="1055"/>
                  </a:lnTo>
                  <a:lnTo>
                    <a:pt x="0" y="1041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1"/>
                  </a:lnTo>
                  <a:lnTo>
                    <a:pt x="0" y="1016"/>
                  </a:lnTo>
                  <a:lnTo>
                    <a:pt x="5" y="1002"/>
                  </a:lnTo>
                  <a:lnTo>
                    <a:pt x="234" y="58"/>
                  </a:lnTo>
                  <a:lnTo>
                    <a:pt x="243" y="44"/>
                  </a:lnTo>
                  <a:lnTo>
                    <a:pt x="248" y="29"/>
                  </a:lnTo>
                  <a:lnTo>
                    <a:pt x="258" y="14"/>
                  </a:lnTo>
                  <a:lnTo>
                    <a:pt x="272" y="9"/>
                  </a:lnTo>
                  <a:lnTo>
                    <a:pt x="281" y="5"/>
                  </a:lnTo>
                  <a:lnTo>
                    <a:pt x="286" y="5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3" name="Freeform 33"/>
            <p:cNvSpPr>
              <a:spLocks/>
            </p:cNvSpPr>
            <p:nvPr/>
          </p:nvSpPr>
          <p:spPr bwMode="auto">
            <a:xfrm>
              <a:off x="4292" y="3576"/>
              <a:ext cx="777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0" y="53"/>
                </a:cxn>
                <a:cxn ang="0">
                  <a:pos x="720" y="112"/>
                </a:cxn>
                <a:cxn ang="0">
                  <a:pos x="715" y="150"/>
                </a:cxn>
                <a:cxn ang="0">
                  <a:pos x="700" y="170"/>
                </a:cxn>
                <a:cxn ang="0">
                  <a:pos x="681" y="189"/>
                </a:cxn>
                <a:cxn ang="0">
                  <a:pos x="643" y="209"/>
                </a:cxn>
                <a:cxn ang="0">
                  <a:pos x="619" y="219"/>
                </a:cxn>
                <a:cxn ang="0">
                  <a:pos x="600" y="219"/>
                </a:cxn>
                <a:cxn ang="0">
                  <a:pos x="596" y="209"/>
                </a:cxn>
                <a:cxn ang="0">
                  <a:pos x="600" y="189"/>
                </a:cxn>
                <a:cxn ang="0">
                  <a:pos x="591" y="136"/>
                </a:cxn>
                <a:cxn ang="0">
                  <a:pos x="548" y="82"/>
                </a:cxn>
                <a:cxn ang="0">
                  <a:pos x="496" y="78"/>
                </a:cxn>
                <a:cxn ang="0">
                  <a:pos x="462" y="87"/>
                </a:cxn>
                <a:cxn ang="0">
                  <a:pos x="400" y="160"/>
                </a:cxn>
                <a:cxn ang="0">
                  <a:pos x="324" y="321"/>
                </a:cxn>
                <a:cxn ang="0">
                  <a:pos x="277" y="481"/>
                </a:cxn>
                <a:cxn ang="0">
                  <a:pos x="234" y="613"/>
                </a:cxn>
                <a:cxn ang="0">
                  <a:pos x="181" y="695"/>
                </a:cxn>
                <a:cxn ang="0">
                  <a:pos x="224" y="695"/>
                </a:cxn>
                <a:cxn ang="0">
                  <a:pos x="424" y="729"/>
                </a:cxn>
                <a:cxn ang="0">
                  <a:pos x="505" y="744"/>
                </a:cxn>
                <a:cxn ang="0">
                  <a:pos x="605" y="759"/>
                </a:cxn>
                <a:cxn ang="0">
                  <a:pos x="624" y="754"/>
                </a:cxn>
                <a:cxn ang="0">
                  <a:pos x="643" y="744"/>
                </a:cxn>
                <a:cxn ang="0">
                  <a:pos x="658" y="710"/>
                </a:cxn>
                <a:cxn ang="0">
                  <a:pos x="710" y="656"/>
                </a:cxn>
                <a:cxn ang="0">
                  <a:pos x="767" y="637"/>
                </a:cxn>
                <a:cxn ang="0">
                  <a:pos x="777" y="642"/>
                </a:cxn>
                <a:cxn ang="0">
                  <a:pos x="777" y="656"/>
                </a:cxn>
                <a:cxn ang="0">
                  <a:pos x="739" y="725"/>
                </a:cxn>
                <a:cxn ang="0">
                  <a:pos x="643" y="798"/>
                </a:cxn>
                <a:cxn ang="0">
                  <a:pos x="510" y="832"/>
                </a:cxn>
                <a:cxn ang="0">
                  <a:pos x="319" y="802"/>
                </a:cxn>
                <a:cxn ang="0">
                  <a:pos x="205" y="778"/>
                </a:cxn>
                <a:cxn ang="0">
                  <a:pos x="119" y="768"/>
                </a:cxn>
                <a:cxn ang="0">
                  <a:pos x="48" y="822"/>
                </a:cxn>
                <a:cxn ang="0">
                  <a:pos x="15" y="832"/>
                </a:cxn>
                <a:cxn ang="0">
                  <a:pos x="5" y="832"/>
                </a:cxn>
                <a:cxn ang="0">
                  <a:pos x="0" y="827"/>
                </a:cxn>
                <a:cxn ang="0">
                  <a:pos x="10" y="807"/>
                </a:cxn>
                <a:cxn ang="0">
                  <a:pos x="29" y="788"/>
                </a:cxn>
                <a:cxn ang="0">
                  <a:pos x="48" y="768"/>
                </a:cxn>
                <a:cxn ang="0">
                  <a:pos x="62" y="754"/>
                </a:cxn>
                <a:cxn ang="0">
                  <a:pos x="110" y="681"/>
                </a:cxn>
                <a:cxn ang="0">
                  <a:pos x="157" y="554"/>
                </a:cxn>
                <a:cxn ang="0">
                  <a:pos x="205" y="389"/>
                </a:cxn>
                <a:cxn ang="0">
                  <a:pos x="281" y="214"/>
                </a:cxn>
                <a:cxn ang="0">
                  <a:pos x="391" y="87"/>
                </a:cxn>
                <a:cxn ang="0">
                  <a:pos x="529" y="14"/>
                </a:cxn>
              </a:cxnLst>
              <a:rect l="0" t="0" r="r" b="b"/>
              <a:pathLst>
                <a:path w="777" h="832">
                  <a:moveTo>
                    <a:pt x="605" y="0"/>
                  </a:moveTo>
                  <a:lnTo>
                    <a:pt x="648" y="9"/>
                  </a:lnTo>
                  <a:lnTo>
                    <a:pt x="681" y="24"/>
                  </a:lnTo>
                  <a:lnTo>
                    <a:pt x="700" y="53"/>
                  </a:lnTo>
                  <a:lnTo>
                    <a:pt x="715" y="82"/>
                  </a:lnTo>
                  <a:lnTo>
                    <a:pt x="720" y="112"/>
                  </a:lnTo>
                  <a:lnTo>
                    <a:pt x="715" y="131"/>
                  </a:lnTo>
                  <a:lnTo>
                    <a:pt x="715" y="150"/>
                  </a:lnTo>
                  <a:lnTo>
                    <a:pt x="710" y="160"/>
                  </a:lnTo>
                  <a:lnTo>
                    <a:pt x="700" y="170"/>
                  </a:lnTo>
                  <a:lnTo>
                    <a:pt x="691" y="180"/>
                  </a:lnTo>
                  <a:lnTo>
                    <a:pt x="681" y="189"/>
                  </a:lnTo>
                  <a:lnTo>
                    <a:pt x="662" y="199"/>
                  </a:lnTo>
                  <a:lnTo>
                    <a:pt x="643" y="209"/>
                  </a:lnTo>
                  <a:lnTo>
                    <a:pt x="629" y="214"/>
                  </a:lnTo>
                  <a:lnTo>
                    <a:pt x="619" y="219"/>
                  </a:lnTo>
                  <a:lnTo>
                    <a:pt x="610" y="219"/>
                  </a:lnTo>
                  <a:lnTo>
                    <a:pt x="600" y="219"/>
                  </a:lnTo>
                  <a:lnTo>
                    <a:pt x="596" y="214"/>
                  </a:lnTo>
                  <a:lnTo>
                    <a:pt x="596" y="209"/>
                  </a:lnTo>
                  <a:lnTo>
                    <a:pt x="596" y="199"/>
                  </a:lnTo>
                  <a:lnTo>
                    <a:pt x="600" y="189"/>
                  </a:lnTo>
                  <a:lnTo>
                    <a:pt x="600" y="175"/>
                  </a:lnTo>
                  <a:lnTo>
                    <a:pt x="591" y="136"/>
                  </a:lnTo>
                  <a:lnTo>
                    <a:pt x="577" y="102"/>
                  </a:lnTo>
                  <a:lnTo>
                    <a:pt x="548" y="82"/>
                  </a:lnTo>
                  <a:lnTo>
                    <a:pt x="510" y="78"/>
                  </a:lnTo>
                  <a:lnTo>
                    <a:pt x="496" y="78"/>
                  </a:lnTo>
                  <a:lnTo>
                    <a:pt x="477" y="78"/>
                  </a:lnTo>
                  <a:lnTo>
                    <a:pt x="462" y="87"/>
                  </a:lnTo>
                  <a:lnTo>
                    <a:pt x="453" y="97"/>
                  </a:lnTo>
                  <a:lnTo>
                    <a:pt x="400" y="160"/>
                  </a:lnTo>
                  <a:lnTo>
                    <a:pt x="357" y="238"/>
                  </a:lnTo>
                  <a:lnTo>
                    <a:pt x="324" y="321"/>
                  </a:lnTo>
                  <a:lnTo>
                    <a:pt x="300" y="408"/>
                  </a:lnTo>
                  <a:lnTo>
                    <a:pt x="277" y="481"/>
                  </a:lnTo>
                  <a:lnTo>
                    <a:pt x="262" y="540"/>
                  </a:lnTo>
                  <a:lnTo>
                    <a:pt x="234" y="613"/>
                  </a:lnTo>
                  <a:lnTo>
                    <a:pt x="181" y="695"/>
                  </a:lnTo>
                  <a:lnTo>
                    <a:pt x="181" y="695"/>
                  </a:lnTo>
                  <a:lnTo>
                    <a:pt x="205" y="695"/>
                  </a:lnTo>
                  <a:lnTo>
                    <a:pt x="224" y="695"/>
                  </a:lnTo>
                  <a:lnTo>
                    <a:pt x="324" y="705"/>
                  </a:lnTo>
                  <a:lnTo>
                    <a:pt x="424" y="729"/>
                  </a:lnTo>
                  <a:lnTo>
                    <a:pt x="458" y="734"/>
                  </a:lnTo>
                  <a:lnTo>
                    <a:pt x="505" y="744"/>
                  </a:lnTo>
                  <a:lnTo>
                    <a:pt x="558" y="754"/>
                  </a:lnTo>
                  <a:lnTo>
                    <a:pt x="605" y="759"/>
                  </a:lnTo>
                  <a:lnTo>
                    <a:pt x="615" y="754"/>
                  </a:lnTo>
                  <a:lnTo>
                    <a:pt x="624" y="754"/>
                  </a:lnTo>
                  <a:lnTo>
                    <a:pt x="634" y="749"/>
                  </a:lnTo>
                  <a:lnTo>
                    <a:pt x="643" y="744"/>
                  </a:lnTo>
                  <a:lnTo>
                    <a:pt x="653" y="729"/>
                  </a:lnTo>
                  <a:lnTo>
                    <a:pt x="658" y="710"/>
                  </a:lnTo>
                  <a:lnTo>
                    <a:pt x="681" y="681"/>
                  </a:lnTo>
                  <a:lnTo>
                    <a:pt x="710" y="656"/>
                  </a:lnTo>
                  <a:lnTo>
                    <a:pt x="743" y="642"/>
                  </a:lnTo>
                  <a:lnTo>
                    <a:pt x="767" y="637"/>
                  </a:lnTo>
                  <a:lnTo>
                    <a:pt x="772" y="637"/>
                  </a:lnTo>
                  <a:lnTo>
                    <a:pt x="777" y="642"/>
                  </a:lnTo>
                  <a:lnTo>
                    <a:pt x="777" y="647"/>
                  </a:lnTo>
                  <a:lnTo>
                    <a:pt x="777" y="656"/>
                  </a:lnTo>
                  <a:lnTo>
                    <a:pt x="762" y="686"/>
                  </a:lnTo>
                  <a:lnTo>
                    <a:pt x="739" y="725"/>
                  </a:lnTo>
                  <a:lnTo>
                    <a:pt x="691" y="768"/>
                  </a:lnTo>
                  <a:lnTo>
                    <a:pt x="643" y="798"/>
                  </a:lnTo>
                  <a:lnTo>
                    <a:pt x="581" y="822"/>
                  </a:lnTo>
                  <a:lnTo>
                    <a:pt x="510" y="832"/>
                  </a:lnTo>
                  <a:lnTo>
                    <a:pt x="415" y="822"/>
                  </a:lnTo>
                  <a:lnTo>
                    <a:pt x="319" y="802"/>
                  </a:lnTo>
                  <a:lnTo>
                    <a:pt x="257" y="788"/>
                  </a:lnTo>
                  <a:lnTo>
                    <a:pt x="205" y="778"/>
                  </a:lnTo>
                  <a:lnTo>
                    <a:pt x="162" y="768"/>
                  </a:lnTo>
                  <a:lnTo>
                    <a:pt x="119" y="768"/>
                  </a:lnTo>
                  <a:lnTo>
                    <a:pt x="81" y="802"/>
                  </a:lnTo>
                  <a:lnTo>
                    <a:pt x="48" y="822"/>
                  </a:lnTo>
                  <a:lnTo>
                    <a:pt x="24" y="832"/>
                  </a:lnTo>
                  <a:lnTo>
                    <a:pt x="15" y="832"/>
                  </a:lnTo>
                  <a:lnTo>
                    <a:pt x="10" y="832"/>
                  </a:lnTo>
                  <a:lnTo>
                    <a:pt x="5" y="832"/>
                  </a:lnTo>
                  <a:lnTo>
                    <a:pt x="0" y="832"/>
                  </a:lnTo>
                  <a:lnTo>
                    <a:pt x="0" y="827"/>
                  </a:lnTo>
                  <a:lnTo>
                    <a:pt x="5" y="817"/>
                  </a:lnTo>
                  <a:lnTo>
                    <a:pt x="10" y="807"/>
                  </a:lnTo>
                  <a:lnTo>
                    <a:pt x="19" y="798"/>
                  </a:lnTo>
                  <a:lnTo>
                    <a:pt x="29" y="788"/>
                  </a:lnTo>
                  <a:lnTo>
                    <a:pt x="38" y="778"/>
                  </a:lnTo>
                  <a:lnTo>
                    <a:pt x="48" y="768"/>
                  </a:lnTo>
                  <a:lnTo>
                    <a:pt x="53" y="763"/>
                  </a:lnTo>
                  <a:lnTo>
                    <a:pt x="62" y="754"/>
                  </a:lnTo>
                  <a:lnTo>
                    <a:pt x="86" y="725"/>
                  </a:lnTo>
                  <a:lnTo>
                    <a:pt x="110" y="681"/>
                  </a:lnTo>
                  <a:lnTo>
                    <a:pt x="134" y="627"/>
                  </a:lnTo>
                  <a:lnTo>
                    <a:pt x="157" y="554"/>
                  </a:lnTo>
                  <a:lnTo>
                    <a:pt x="176" y="476"/>
                  </a:lnTo>
                  <a:lnTo>
                    <a:pt x="205" y="389"/>
                  </a:lnTo>
                  <a:lnTo>
                    <a:pt x="238" y="301"/>
                  </a:lnTo>
                  <a:lnTo>
                    <a:pt x="281" y="214"/>
                  </a:lnTo>
                  <a:lnTo>
                    <a:pt x="338" y="136"/>
                  </a:lnTo>
                  <a:lnTo>
                    <a:pt x="391" y="87"/>
                  </a:lnTo>
                  <a:lnTo>
                    <a:pt x="458" y="43"/>
                  </a:lnTo>
                  <a:lnTo>
                    <a:pt x="529" y="1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4" name="Freeform 34"/>
            <p:cNvSpPr>
              <a:spLocks noEditPoints="1"/>
            </p:cNvSpPr>
            <p:nvPr/>
          </p:nvSpPr>
          <p:spPr bwMode="auto">
            <a:xfrm>
              <a:off x="5169" y="3999"/>
              <a:ext cx="357" cy="574"/>
            </a:xfrm>
            <a:custGeom>
              <a:avLst/>
              <a:gdLst/>
              <a:ahLst/>
              <a:cxnLst>
                <a:cxn ang="0">
                  <a:pos x="262" y="39"/>
                </a:cxn>
                <a:cxn ang="0">
                  <a:pos x="209" y="131"/>
                </a:cxn>
                <a:cxn ang="0">
                  <a:pos x="166" y="253"/>
                </a:cxn>
                <a:cxn ang="0">
                  <a:pos x="143" y="360"/>
                </a:cxn>
                <a:cxn ang="0">
                  <a:pos x="243" y="253"/>
                </a:cxn>
                <a:cxn ang="0">
                  <a:pos x="314" y="122"/>
                </a:cxn>
                <a:cxn ang="0">
                  <a:pos x="319" y="53"/>
                </a:cxn>
                <a:cxn ang="0">
                  <a:pos x="309" y="34"/>
                </a:cxn>
                <a:cxn ang="0">
                  <a:pos x="290" y="29"/>
                </a:cxn>
                <a:cxn ang="0">
                  <a:pos x="324" y="5"/>
                </a:cxn>
                <a:cxn ang="0">
                  <a:pos x="352" y="49"/>
                </a:cxn>
                <a:cxn ang="0">
                  <a:pos x="352" y="92"/>
                </a:cxn>
                <a:cxn ang="0">
                  <a:pos x="333" y="165"/>
                </a:cxn>
                <a:cxn ang="0">
                  <a:pos x="224" y="331"/>
                </a:cxn>
                <a:cxn ang="0">
                  <a:pos x="143" y="409"/>
                </a:cxn>
                <a:cxn ang="0">
                  <a:pos x="138" y="418"/>
                </a:cxn>
                <a:cxn ang="0">
                  <a:pos x="138" y="457"/>
                </a:cxn>
                <a:cxn ang="0">
                  <a:pos x="152" y="516"/>
                </a:cxn>
                <a:cxn ang="0">
                  <a:pos x="200" y="550"/>
                </a:cxn>
                <a:cxn ang="0">
                  <a:pos x="290" y="511"/>
                </a:cxn>
                <a:cxn ang="0">
                  <a:pos x="333" y="482"/>
                </a:cxn>
                <a:cxn ang="0">
                  <a:pos x="343" y="482"/>
                </a:cxn>
                <a:cxn ang="0">
                  <a:pos x="352" y="491"/>
                </a:cxn>
                <a:cxn ang="0">
                  <a:pos x="352" y="506"/>
                </a:cxn>
                <a:cxn ang="0">
                  <a:pos x="324" y="525"/>
                </a:cxn>
                <a:cxn ang="0">
                  <a:pos x="247" y="564"/>
                </a:cxn>
                <a:cxn ang="0">
                  <a:pos x="157" y="564"/>
                </a:cxn>
                <a:cxn ang="0">
                  <a:pos x="100" y="506"/>
                </a:cxn>
                <a:cxn ang="0">
                  <a:pos x="33" y="501"/>
                </a:cxn>
                <a:cxn ang="0">
                  <a:pos x="19" y="511"/>
                </a:cxn>
                <a:cxn ang="0">
                  <a:pos x="14" y="511"/>
                </a:cxn>
                <a:cxn ang="0">
                  <a:pos x="4" y="501"/>
                </a:cxn>
                <a:cxn ang="0">
                  <a:pos x="0" y="491"/>
                </a:cxn>
                <a:cxn ang="0">
                  <a:pos x="4" y="482"/>
                </a:cxn>
                <a:cxn ang="0">
                  <a:pos x="76" y="418"/>
                </a:cxn>
                <a:cxn ang="0">
                  <a:pos x="81" y="340"/>
                </a:cxn>
                <a:cxn ang="0">
                  <a:pos x="124" y="180"/>
                </a:cxn>
                <a:cxn ang="0">
                  <a:pos x="200" y="53"/>
                </a:cxn>
                <a:cxn ang="0">
                  <a:pos x="295" y="0"/>
                </a:cxn>
              </a:cxnLst>
              <a:rect l="0" t="0" r="r" b="b"/>
              <a:pathLst>
                <a:path w="357" h="574">
                  <a:moveTo>
                    <a:pt x="290" y="29"/>
                  </a:moveTo>
                  <a:lnTo>
                    <a:pt x="262" y="39"/>
                  </a:lnTo>
                  <a:lnTo>
                    <a:pt x="233" y="78"/>
                  </a:lnTo>
                  <a:lnTo>
                    <a:pt x="209" y="131"/>
                  </a:lnTo>
                  <a:lnTo>
                    <a:pt x="186" y="190"/>
                  </a:lnTo>
                  <a:lnTo>
                    <a:pt x="166" y="253"/>
                  </a:lnTo>
                  <a:lnTo>
                    <a:pt x="152" y="311"/>
                  </a:lnTo>
                  <a:lnTo>
                    <a:pt x="143" y="360"/>
                  </a:lnTo>
                  <a:lnTo>
                    <a:pt x="200" y="311"/>
                  </a:lnTo>
                  <a:lnTo>
                    <a:pt x="243" y="253"/>
                  </a:lnTo>
                  <a:lnTo>
                    <a:pt x="290" y="185"/>
                  </a:lnTo>
                  <a:lnTo>
                    <a:pt x="314" y="122"/>
                  </a:lnTo>
                  <a:lnTo>
                    <a:pt x="324" y="7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09" y="34"/>
                  </a:lnTo>
                  <a:lnTo>
                    <a:pt x="305" y="29"/>
                  </a:lnTo>
                  <a:lnTo>
                    <a:pt x="290" y="29"/>
                  </a:lnTo>
                  <a:close/>
                  <a:moveTo>
                    <a:pt x="295" y="0"/>
                  </a:moveTo>
                  <a:lnTo>
                    <a:pt x="324" y="5"/>
                  </a:lnTo>
                  <a:lnTo>
                    <a:pt x="343" y="24"/>
                  </a:lnTo>
                  <a:lnTo>
                    <a:pt x="352" y="49"/>
                  </a:lnTo>
                  <a:lnTo>
                    <a:pt x="357" y="78"/>
                  </a:lnTo>
                  <a:lnTo>
                    <a:pt x="352" y="92"/>
                  </a:lnTo>
                  <a:lnTo>
                    <a:pt x="347" y="122"/>
                  </a:lnTo>
                  <a:lnTo>
                    <a:pt x="333" y="165"/>
                  </a:lnTo>
                  <a:lnTo>
                    <a:pt x="286" y="248"/>
                  </a:lnTo>
                  <a:lnTo>
                    <a:pt x="224" y="331"/>
                  </a:lnTo>
                  <a:lnTo>
                    <a:pt x="147" y="399"/>
                  </a:lnTo>
                  <a:lnTo>
                    <a:pt x="143" y="409"/>
                  </a:lnTo>
                  <a:lnTo>
                    <a:pt x="138" y="413"/>
                  </a:lnTo>
                  <a:lnTo>
                    <a:pt x="138" y="418"/>
                  </a:lnTo>
                  <a:lnTo>
                    <a:pt x="138" y="433"/>
                  </a:lnTo>
                  <a:lnTo>
                    <a:pt x="138" y="457"/>
                  </a:lnTo>
                  <a:lnTo>
                    <a:pt x="143" y="486"/>
                  </a:lnTo>
                  <a:lnTo>
                    <a:pt x="152" y="516"/>
                  </a:lnTo>
                  <a:lnTo>
                    <a:pt x="171" y="540"/>
                  </a:lnTo>
                  <a:lnTo>
                    <a:pt x="200" y="550"/>
                  </a:lnTo>
                  <a:lnTo>
                    <a:pt x="247" y="535"/>
                  </a:lnTo>
                  <a:lnTo>
                    <a:pt x="290" y="511"/>
                  </a:lnTo>
                  <a:lnTo>
                    <a:pt x="324" y="486"/>
                  </a:lnTo>
                  <a:lnTo>
                    <a:pt x="333" y="482"/>
                  </a:lnTo>
                  <a:lnTo>
                    <a:pt x="338" y="482"/>
                  </a:lnTo>
                  <a:lnTo>
                    <a:pt x="343" y="482"/>
                  </a:lnTo>
                  <a:lnTo>
                    <a:pt x="347" y="486"/>
                  </a:lnTo>
                  <a:lnTo>
                    <a:pt x="352" y="491"/>
                  </a:lnTo>
                  <a:lnTo>
                    <a:pt x="357" y="496"/>
                  </a:lnTo>
                  <a:lnTo>
                    <a:pt x="352" y="506"/>
                  </a:lnTo>
                  <a:lnTo>
                    <a:pt x="347" y="506"/>
                  </a:lnTo>
                  <a:lnTo>
                    <a:pt x="324" y="525"/>
                  </a:lnTo>
                  <a:lnTo>
                    <a:pt x="290" y="550"/>
                  </a:lnTo>
                  <a:lnTo>
                    <a:pt x="247" y="564"/>
                  </a:lnTo>
                  <a:lnTo>
                    <a:pt x="200" y="574"/>
                  </a:lnTo>
                  <a:lnTo>
                    <a:pt x="157" y="564"/>
                  </a:lnTo>
                  <a:lnTo>
                    <a:pt x="124" y="545"/>
                  </a:lnTo>
                  <a:lnTo>
                    <a:pt x="100" y="506"/>
                  </a:lnTo>
                  <a:lnTo>
                    <a:pt x="85" y="457"/>
                  </a:lnTo>
                  <a:lnTo>
                    <a:pt x="33" y="501"/>
                  </a:lnTo>
                  <a:lnTo>
                    <a:pt x="24" y="506"/>
                  </a:lnTo>
                  <a:lnTo>
                    <a:pt x="19" y="511"/>
                  </a:lnTo>
                  <a:lnTo>
                    <a:pt x="19" y="511"/>
                  </a:lnTo>
                  <a:lnTo>
                    <a:pt x="14" y="511"/>
                  </a:lnTo>
                  <a:lnTo>
                    <a:pt x="9" y="506"/>
                  </a:lnTo>
                  <a:lnTo>
                    <a:pt x="4" y="501"/>
                  </a:lnTo>
                  <a:lnTo>
                    <a:pt x="0" y="496"/>
                  </a:lnTo>
                  <a:lnTo>
                    <a:pt x="0" y="491"/>
                  </a:lnTo>
                  <a:lnTo>
                    <a:pt x="0" y="482"/>
                  </a:lnTo>
                  <a:lnTo>
                    <a:pt x="4" y="482"/>
                  </a:lnTo>
                  <a:lnTo>
                    <a:pt x="76" y="423"/>
                  </a:lnTo>
                  <a:lnTo>
                    <a:pt x="76" y="418"/>
                  </a:lnTo>
                  <a:lnTo>
                    <a:pt x="76" y="413"/>
                  </a:lnTo>
                  <a:lnTo>
                    <a:pt x="81" y="340"/>
                  </a:lnTo>
                  <a:lnTo>
                    <a:pt x="95" y="263"/>
                  </a:lnTo>
                  <a:lnTo>
                    <a:pt x="124" y="180"/>
                  </a:lnTo>
                  <a:lnTo>
                    <a:pt x="162" y="112"/>
                  </a:lnTo>
                  <a:lnTo>
                    <a:pt x="200" y="53"/>
                  </a:lnTo>
                  <a:lnTo>
                    <a:pt x="247" y="15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5" name="Freeform 35"/>
            <p:cNvSpPr>
              <a:spLocks/>
            </p:cNvSpPr>
            <p:nvPr/>
          </p:nvSpPr>
          <p:spPr bwMode="auto">
            <a:xfrm>
              <a:off x="5802" y="4252"/>
              <a:ext cx="148" cy="355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10"/>
                </a:cxn>
                <a:cxn ang="0">
                  <a:pos x="129" y="39"/>
                </a:cxn>
                <a:cxn ang="0">
                  <a:pos x="143" y="78"/>
                </a:cxn>
                <a:cxn ang="0">
                  <a:pos x="148" y="126"/>
                </a:cxn>
                <a:cxn ang="0">
                  <a:pos x="138" y="190"/>
                </a:cxn>
                <a:cxn ang="0">
                  <a:pos x="119" y="248"/>
                </a:cxn>
                <a:cxn ang="0">
                  <a:pos x="96" y="292"/>
                </a:cxn>
                <a:cxn ang="0">
                  <a:pos x="72" y="326"/>
                </a:cxn>
                <a:cxn ang="0">
                  <a:pos x="48" y="350"/>
                </a:cxn>
                <a:cxn ang="0">
                  <a:pos x="34" y="355"/>
                </a:cxn>
                <a:cxn ang="0">
                  <a:pos x="29" y="355"/>
                </a:cxn>
                <a:cxn ang="0">
                  <a:pos x="19" y="350"/>
                </a:cxn>
                <a:cxn ang="0">
                  <a:pos x="19" y="340"/>
                </a:cxn>
                <a:cxn ang="0">
                  <a:pos x="19" y="336"/>
                </a:cxn>
                <a:cxn ang="0">
                  <a:pos x="24" y="331"/>
                </a:cxn>
                <a:cxn ang="0">
                  <a:pos x="29" y="326"/>
                </a:cxn>
                <a:cxn ang="0">
                  <a:pos x="72" y="272"/>
                </a:cxn>
                <a:cxn ang="0">
                  <a:pos x="100" y="219"/>
                </a:cxn>
                <a:cxn ang="0">
                  <a:pos x="110" y="165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0" y="117"/>
                </a:cxn>
                <a:cxn ang="0">
                  <a:pos x="105" y="122"/>
                </a:cxn>
                <a:cxn ang="0">
                  <a:pos x="96" y="126"/>
                </a:cxn>
                <a:cxn ang="0">
                  <a:pos x="86" y="131"/>
                </a:cxn>
                <a:cxn ang="0">
                  <a:pos x="72" y="136"/>
                </a:cxn>
                <a:cxn ang="0">
                  <a:pos x="53" y="131"/>
                </a:cxn>
                <a:cxn ang="0">
                  <a:pos x="34" y="126"/>
                </a:cxn>
                <a:cxn ang="0">
                  <a:pos x="19" y="112"/>
                </a:cxn>
                <a:cxn ang="0">
                  <a:pos x="10" y="102"/>
                </a:cxn>
                <a:cxn ang="0">
                  <a:pos x="5" y="83"/>
                </a:cxn>
                <a:cxn ang="0">
                  <a:pos x="0" y="68"/>
                </a:cxn>
                <a:cxn ang="0">
                  <a:pos x="5" y="49"/>
                </a:cxn>
                <a:cxn ang="0">
                  <a:pos x="10" y="34"/>
                </a:cxn>
                <a:cxn ang="0">
                  <a:pos x="19" y="19"/>
                </a:cxn>
                <a:cxn ang="0">
                  <a:pos x="34" y="10"/>
                </a:cxn>
                <a:cxn ang="0">
                  <a:pos x="48" y="5"/>
                </a:cxn>
                <a:cxn ang="0">
                  <a:pos x="67" y="0"/>
                </a:cxn>
              </a:cxnLst>
              <a:rect l="0" t="0" r="r" b="b"/>
              <a:pathLst>
                <a:path w="148" h="355">
                  <a:moveTo>
                    <a:pt x="67" y="0"/>
                  </a:moveTo>
                  <a:lnTo>
                    <a:pt x="100" y="10"/>
                  </a:lnTo>
                  <a:lnTo>
                    <a:pt x="129" y="39"/>
                  </a:lnTo>
                  <a:lnTo>
                    <a:pt x="143" y="78"/>
                  </a:lnTo>
                  <a:lnTo>
                    <a:pt x="148" y="126"/>
                  </a:lnTo>
                  <a:lnTo>
                    <a:pt x="138" y="190"/>
                  </a:lnTo>
                  <a:lnTo>
                    <a:pt x="119" y="248"/>
                  </a:lnTo>
                  <a:lnTo>
                    <a:pt x="96" y="292"/>
                  </a:lnTo>
                  <a:lnTo>
                    <a:pt x="72" y="326"/>
                  </a:lnTo>
                  <a:lnTo>
                    <a:pt x="48" y="350"/>
                  </a:lnTo>
                  <a:lnTo>
                    <a:pt x="34" y="355"/>
                  </a:lnTo>
                  <a:lnTo>
                    <a:pt x="29" y="355"/>
                  </a:lnTo>
                  <a:lnTo>
                    <a:pt x="19" y="350"/>
                  </a:lnTo>
                  <a:lnTo>
                    <a:pt x="19" y="340"/>
                  </a:lnTo>
                  <a:lnTo>
                    <a:pt x="19" y="336"/>
                  </a:lnTo>
                  <a:lnTo>
                    <a:pt x="24" y="331"/>
                  </a:lnTo>
                  <a:lnTo>
                    <a:pt x="29" y="326"/>
                  </a:lnTo>
                  <a:lnTo>
                    <a:pt x="72" y="272"/>
                  </a:lnTo>
                  <a:lnTo>
                    <a:pt x="100" y="219"/>
                  </a:lnTo>
                  <a:lnTo>
                    <a:pt x="110" y="16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0" y="117"/>
                  </a:lnTo>
                  <a:lnTo>
                    <a:pt x="105" y="122"/>
                  </a:lnTo>
                  <a:lnTo>
                    <a:pt x="96" y="126"/>
                  </a:lnTo>
                  <a:lnTo>
                    <a:pt x="86" y="131"/>
                  </a:lnTo>
                  <a:lnTo>
                    <a:pt x="72" y="136"/>
                  </a:lnTo>
                  <a:lnTo>
                    <a:pt x="53" y="131"/>
                  </a:lnTo>
                  <a:lnTo>
                    <a:pt x="34" y="126"/>
                  </a:lnTo>
                  <a:lnTo>
                    <a:pt x="19" y="112"/>
                  </a:lnTo>
                  <a:lnTo>
                    <a:pt x="10" y="102"/>
                  </a:lnTo>
                  <a:lnTo>
                    <a:pt x="5" y="83"/>
                  </a:lnTo>
                  <a:lnTo>
                    <a:pt x="0" y="68"/>
                  </a:lnTo>
                  <a:lnTo>
                    <a:pt x="5" y="49"/>
                  </a:lnTo>
                  <a:lnTo>
                    <a:pt x="10" y="34"/>
                  </a:lnTo>
                  <a:lnTo>
                    <a:pt x="19" y="19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6121" y="3576"/>
              <a:ext cx="777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1" y="53"/>
                </a:cxn>
                <a:cxn ang="0">
                  <a:pos x="715" y="112"/>
                </a:cxn>
                <a:cxn ang="0">
                  <a:pos x="710" y="150"/>
                </a:cxn>
                <a:cxn ang="0">
                  <a:pos x="701" y="170"/>
                </a:cxn>
                <a:cxn ang="0">
                  <a:pos x="677" y="189"/>
                </a:cxn>
                <a:cxn ang="0">
                  <a:pos x="644" y="209"/>
                </a:cxn>
                <a:cxn ang="0">
                  <a:pos x="615" y="219"/>
                </a:cxn>
                <a:cxn ang="0">
                  <a:pos x="601" y="219"/>
                </a:cxn>
                <a:cxn ang="0">
                  <a:pos x="596" y="209"/>
                </a:cxn>
                <a:cxn ang="0">
                  <a:pos x="596" y="189"/>
                </a:cxn>
                <a:cxn ang="0">
                  <a:pos x="591" y="136"/>
                </a:cxn>
                <a:cxn ang="0">
                  <a:pos x="548" y="82"/>
                </a:cxn>
                <a:cxn ang="0">
                  <a:pos x="496" y="78"/>
                </a:cxn>
                <a:cxn ang="0">
                  <a:pos x="463" y="87"/>
                </a:cxn>
                <a:cxn ang="0">
                  <a:pos x="401" y="160"/>
                </a:cxn>
                <a:cxn ang="0">
                  <a:pos x="324" y="321"/>
                </a:cxn>
                <a:cxn ang="0">
                  <a:pos x="277" y="481"/>
                </a:cxn>
                <a:cxn ang="0">
                  <a:pos x="229" y="613"/>
                </a:cxn>
                <a:cxn ang="0">
                  <a:pos x="181" y="695"/>
                </a:cxn>
                <a:cxn ang="0">
                  <a:pos x="224" y="695"/>
                </a:cxn>
                <a:cxn ang="0">
                  <a:pos x="424" y="729"/>
                </a:cxn>
                <a:cxn ang="0">
                  <a:pos x="505" y="744"/>
                </a:cxn>
                <a:cxn ang="0">
                  <a:pos x="605" y="759"/>
                </a:cxn>
                <a:cxn ang="0">
                  <a:pos x="624" y="754"/>
                </a:cxn>
                <a:cxn ang="0">
                  <a:pos x="644" y="744"/>
                </a:cxn>
                <a:cxn ang="0">
                  <a:pos x="658" y="710"/>
                </a:cxn>
                <a:cxn ang="0">
                  <a:pos x="710" y="656"/>
                </a:cxn>
                <a:cxn ang="0">
                  <a:pos x="763" y="637"/>
                </a:cxn>
                <a:cxn ang="0">
                  <a:pos x="777" y="642"/>
                </a:cxn>
                <a:cxn ang="0">
                  <a:pos x="772" y="656"/>
                </a:cxn>
                <a:cxn ang="0">
                  <a:pos x="739" y="725"/>
                </a:cxn>
                <a:cxn ang="0">
                  <a:pos x="644" y="798"/>
                </a:cxn>
                <a:cxn ang="0">
                  <a:pos x="510" y="832"/>
                </a:cxn>
                <a:cxn ang="0">
                  <a:pos x="320" y="802"/>
                </a:cxn>
                <a:cxn ang="0">
                  <a:pos x="205" y="778"/>
                </a:cxn>
                <a:cxn ang="0">
                  <a:pos x="120" y="768"/>
                </a:cxn>
                <a:cxn ang="0">
                  <a:pos x="48" y="822"/>
                </a:cxn>
                <a:cxn ang="0">
                  <a:pos x="10" y="832"/>
                </a:cxn>
                <a:cxn ang="0">
                  <a:pos x="5" y="832"/>
                </a:cxn>
                <a:cxn ang="0">
                  <a:pos x="0" y="827"/>
                </a:cxn>
                <a:cxn ang="0">
                  <a:pos x="10" y="807"/>
                </a:cxn>
                <a:cxn ang="0">
                  <a:pos x="29" y="788"/>
                </a:cxn>
                <a:cxn ang="0">
                  <a:pos x="48" y="768"/>
                </a:cxn>
                <a:cxn ang="0">
                  <a:pos x="62" y="754"/>
                </a:cxn>
                <a:cxn ang="0">
                  <a:pos x="110" y="681"/>
                </a:cxn>
                <a:cxn ang="0">
                  <a:pos x="158" y="554"/>
                </a:cxn>
                <a:cxn ang="0">
                  <a:pos x="205" y="389"/>
                </a:cxn>
                <a:cxn ang="0">
                  <a:pos x="282" y="214"/>
                </a:cxn>
                <a:cxn ang="0">
                  <a:pos x="391" y="87"/>
                </a:cxn>
                <a:cxn ang="0">
                  <a:pos x="529" y="14"/>
                </a:cxn>
              </a:cxnLst>
              <a:rect l="0" t="0" r="r" b="b"/>
              <a:pathLst>
                <a:path w="777" h="832">
                  <a:moveTo>
                    <a:pt x="605" y="0"/>
                  </a:moveTo>
                  <a:lnTo>
                    <a:pt x="648" y="9"/>
                  </a:lnTo>
                  <a:lnTo>
                    <a:pt x="677" y="24"/>
                  </a:lnTo>
                  <a:lnTo>
                    <a:pt x="701" y="53"/>
                  </a:lnTo>
                  <a:lnTo>
                    <a:pt x="715" y="82"/>
                  </a:lnTo>
                  <a:lnTo>
                    <a:pt x="715" y="112"/>
                  </a:lnTo>
                  <a:lnTo>
                    <a:pt x="715" y="131"/>
                  </a:lnTo>
                  <a:lnTo>
                    <a:pt x="710" y="150"/>
                  </a:lnTo>
                  <a:lnTo>
                    <a:pt x="705" y="160"/>
                  </a:lnTo>
                  <a:lnTo>
                    <a:pt x="701" y="170"/>
                  </a:lnTo>
                  <a:lnTo>
                    <a:pt x="691" y="180"/>
                  </a:lnTo>
                  <a:lnTo>
                    <a:pt x="677" y="189"/>
                  </a:lnTo>
                  <a:lnTo>
                    <a:pt x="663" y="199"/>
                  </a:lnTo>
                  <a:lnTo>
                    <a:pt x="644" y="209"/>
                  </a:lnTo>
                  <a:lnTo>
                    <a:pt x="629" y="214"/>
                  </a:lnTo>
                  <a:lnTo>
                    <a:pt x="615" y="219"/>
                  </a:lnTo>
                  <a:lnTo>
                    <a:pt x="610" y="219"/>
                  </a:lnTo>
                  <a:lnTo>
                    <a:pt x="601" y="219"/>
                  </a:lnTo>
                  <a:lnTo>
                    <a:pt x="596" y="214"/>
                  </a:lnTo>
                  <a:lnTo>
                    <a:pt x="596" y="209"/>
                  </a:lnTo>
                  <a:lnTo>
                    <a:pt x="596" y="199"/>
                  </a:lnTo>
                  <a:lnTo>
                    <a:pt x="596" y="189"/>
                  </a:lnTo>
                  <a:lnTo>
                    <a:pt x="601" y="175"/>
                  </a:lnTo>
                  <a:lnTo>
                    <a:pt x="591" y="136"/>
                  </a:lnTo>
                  <a:lnTo>
                    <a:pt x="577" y="102"/>
                  </a:lnTo>
                  <a:lnTo>
                    <a:pt x="548" y="82"/>
                  </a:lnTo>
                  <a:lnTo>
                    <a:pt x="510" y="78"/>
                  </a:lnTo>
                  <a:lnTo>
                    <a:pt x="496" y="78"/>
                  </a:lnTo>
                  <a:lnTo>
                    <a:pt x="477" y="78"/>
                  </a:lnTo>
                  <a:lnTo>
                    <a:pt x="463" y="87"/>
                  </a:lnTo>
                  <a:lnTo>
                    <a:pt x="453" y="97"/>
                  </a:lnTo>
                  <a:lnTo>
                    <a:pt x="401" y="160"/>
                  </a:lnTo>
                  <a:lnTo>
                    <a:pt x="358" y="238"/>
                  </a:lnTo>
                  <a:lnTo>
                    <a:pt x="324" y="321"/>
                  </a:lnTo>
                  <a:lnTo>
                    <a:pt x="296" y="408"/>
                  </a:lnTo>
                  <a:lnTo>
                    <a:pt x="277" y="481"/>
                  </a:lnTo>
                  <a:lnTo>
                    <a:pt x="262" y="540"/>
                  </a:lnTo>
                  <a:lnTo>
                    <a:pt x="229" y="613"/>
                  </a:lnTo>
                  <a:lnTo>
                    <a:pt x="181" y="695"/>
                  </a:lnTo>
                  <a:lnTo>
                    <a:pt x="181" y="695"/>
                  </a:lnTo>
                  <a:lnTo>
                    <a:pt x="205" y="695"/>
                  </a:lnTo>
                  <a:lnTo>
                    <a:pt x="224" y="695"/>
                  </a:lnTo>
                  <a:lnTo>
                    <a:pt x="324" y="705"/>
                  </a:lnTo>
                  <a:lnTo>
                    <a:pt x="424" y="729"/>
                  </a:lnTo>
                  <a:lnTo>
                    <a:pt x="458" y="734"/>
                  </a:lnTo>
                  <a:lnTo>
                    <a:pt x="505" y="744"/>
                  </a:lnTo>
                  <a:lnTo>
                    <a:pt x="553" y="754"/>
                  </a:lnTo>
                  <a:lnTo>
                    <a:pt x="605" y="759"/>
                  </a:lnTo>
                  <a:lnTo>
                    <a:pt x="615" y="754"/>
                  </a:lnTo>
                  <a:lnTo>
                    <a:pt x="624" y="754"/>
                  </a:lnTo>
                  <a:lnTo>
                    <a:pt x="634" y="749"/>
                  </a:lnTo>
                  <a:lnTo>
                    <a:pt x="644" y="744"/>
                  </a:lnTo>
                  <a:lnTo>
                    <a:pt x="653" y="729"/>
                  </a:lnTo>
                  <a:lnTo>
                    <a:pt x="658" y="710"/>
                  </a:lnTo>
                  <a:lnTo>
                    <a:pt x="682" y="681"/>
                  </a:lnTo>
                  <a:lnTo>
                    <a:pt x="710" y="656"/>
                  </a:lnTo>
                  <a:lnTo>
                    <a:pt x="744" y="642"/>
                  </a:lnTo>
                  <a:lnTo>
                    <a:pt x="763" y="637"/>
                  </a:lnTo>
                  <a:lnTo>
                    <a:pt x="772" y="637"/>
                  </a:lnTo>
                  <a:lnTo>
                    <a:pt x="777" y="642"/>
                  </a:lnTo>
                  <a:lnTo>
                    <a:pt x="777" y="647"/>
                  </a:lnTo>
                  <a:lnTo>
                    <a:pt x="772" y="656"/>
                  </a:lnTo>
                  <a:lnTo>
                    <a:pt x="763" y="686"/>
                  </a:lnTo>
                  <a:lnTo>
                    <a:pt x="739" y="725"/>
                  </a:lnTo>
                  <a:lnTo>
                    <a:pt x="691" y="768"/>
                  </a:lnTo>
                  <a:lnTo>
                    <a:pt x="644" y="798"/>
                  </a:lnTo>
                  <a:lnTo>
                    <a:pt x="582" y="822"/>
                  </a:lnTo>
                  <a:lnTo>
                    <a:pt x="510" y="832"/>
                  </a:lnTo>
                  <a:lnTo>
                    <a:pt x="415" y="822"/>
                  </a:lnTo>
                  <a:lnTo>
                    <a:pt x="320" y="802"/>
                  </a:lnTo>
                  <a:lnTo>
                    <a:pt x="258" y="788"/>
                  </a:lnTo>
                  <a:lnTo>
                    <a:pt x="205" y="778"/>
                  </a:lnTo>
                  <a:lnTo>
                    <a:pt x="162" y="768"/>
                  </a:lnTo>
                  <a:lnTo>
                    <a:pt x="120" y="768"/>
                  </a:lnTo>
                  <a:lnTo>
                    <a:pt x="81" y="802"/>
                  </a:lnTo>
                  <a:lnTo>
                    <a:pt x="48" y="822"/>
                  </a:lnTo>
                  <a:lnTo>
                    <a:pt x="24" y="832"/>
                  </a:lnTo>
                  <a:lnTo>
                    <a:pt x="10" y="832"/>
                  </a:lnTo>
                  <a:lnTo>
                    <a:pt x="10" y="832"/>
                  </a:lnTo>
                  <a:lnTo>
                    <a:pt x="5" y="832"/>
                  </a:lnTo>
                  <a:lnTo>
                    <a:pt x="0" y="832"/>
                  </a:lnTo>
                  <a:lnTo>
                    <a:pt x="0" y="827"/>
                  </a:lnTo>
                  <a:lnTo>
                    <a:pt x="0" y="817"/>
                  </a:lnTo>
                  <a:lnTo>
                    <a:pt x="10" y="807"/>
                  </a:lnTo>
                  <a:lnTo>
                    <a:pt x="20" y="798"/>
                  </a:lnTo>
                  <a:lnTo>
                    <a:pt x="29" y="788"/>
                  </a:lnTo>
                  <a:lnTo>
                    <a:pt x="39" y="778"/>
                  </a:lnTo>
                  <a:lnTo>
                    <a:pt x="48" y="768"/>
                  </a:lnTo>
                  <a:lnTo>
                    <a:pt x="53" y="763"/>
                  </a:lnTo>
                  <a:lnTo>
                    <a:pt x="62" y="754"/>
                  </a:lnTo>
                  <a:lnTo>
                    <a:pt x="81" y="725"/>
                  </a:lnTo>
                  <a:lnTo>
                    <a:pt x="110" y="681"/>
                  </a:lnTo>
                  <a:lnTo>
                    <a:pt x="134" y="627"/>
                  </a:lnTo>
                  <a:lnTo>
                    <a:pt x="158" y="554"/>
                  </a:lnTo>
                  <a:lnTo>
                    <a:pt x="177" y="476"/>
                  </a:lnTo>
                  <a:lnTo>
                    <a:pt x="205" y="389"/>
                  </a:lnTo>
                  <a:lnTo>
                    <a:pt x="239" y="301"/>
                  </a:lnTo>
                  <a:lnTo>
                    <a:pt x="282" y="214"/>
                  </a:lnTo>
                  <a:lnTo>
                    <a:pt x="339" y="136"/>
                  </a:lnTo>
                  <a:lnTo>
                    <a:pt x="391" y="87"/>
                  </a:lnTo>
                  <a:lnTo>
                    <a:pt x="458" y="43"/>
                  </a:lnTo>
                  <a:lnTo>
                    <a:pt x="529" y="1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7022" y="4189"/>
              <a:ext cx="438" cy="360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81" y="34"/>
                </a:cxn>
                <a:cxn ang="0">
                  <a:pos x="233" y="29"/>
                </a:cxn>
                <a:cxn ang="0">
                  <a:pos x="300" y="5"/>
                </a:cxn>
                <a:cxn ang="0">
                  <a:pos x="343" y="5"/>
                </a:cxn>
                <a:cxn ang="0">
                  <a:pos x="405" y="19"/>
                </a:cxn>
                <a:cxn ang="0">
                  <a:pos x="438" y="63"/>
                </a:cxn>
                <a:cxn ang="0">
                  <a:pos x="433" y="97"/>
                </a:cxn>
                <a:cxn ang="0">
                  <a:pos x="414" y="116"/>
                </a:cxn>
                <a:cxn ang="0">
                  <a:pos x="390" y="121"/>
                </a:cxn>
                <a:cxn ang="0">
                  <a:pos x="367" y="112"/>
                </a:cxn>
                <a:cxn ang="0">
                  <a:pos x="357" y="97"/>
                </a:cxn>
                <a:cxn ang="0">
                  <a:pos x="357" y="82"/>
                </a:cxn>
                <a:cxn ang="0">
                  <a:pos x="362" y="68"/>
                </a:cxn>
                <a:cxn ang="0">
                  <a:pos x="376" y="48"/>
                </a:cxn>
                <a:cxn ang="0">
                  <a:pos x="371" y="34"/>
                </a:cxn>
                <a:cxn ang="0">
                  <a:pos x="338" y="29"/>
                </a:cxn>
                <a:cxn ang="0">
                  <a:pos x="314" y="29"/>
                </a:cxn>
                <a:cxn ang="0">
                  <a:pos x="238" y="53"/>
                </a:cxn>
                <a:cxn ang="0">
                  <a:pos x="190" y="112"/>
                </a:cxn>
                <a:cxn ang="0">
                  <a:pos x="181" y="150"/>
                </a:cxn>
                <a:cxn ang="0">
                  <a:pos x="171" y="180"/>
                </a:cxn>
                <a:cxn ang="0">
                  <a:pos x="162" y="214"/>
                </a:cxn>
                <a:cxn ang="0">
                  <a:pos x="162" y="223"/>
                </a:cxn>
                <a:cxn ang="0">
                  <a:pos x="138" y="306"/>
                </a:cxn>
                <a:cxn ang="0">
                  <a:pos x="133" y="335"/>
                </a:cxn>
                <a:cxn ang="0">
                  <a:pos x="124" y="350"/>
                </a:cxn>
                <a:cxn ang="0">
                  <a:pos x="105" y="360"/>
                </a:cxn>
                <a:cxn ang="0">
                  <a:pos x="86" y="360"/>
                </a:cxn>
                <a:cxn ang="0">
                  <a:pos x="66" y="345"/>
                </a:cxn>
                <a:cxn ang="0">
                  <a:pos x="66" y="330"/>
                </a:cxn>
                <a:cxn ang="0">
                  <a:pos x="71" y="311"/>
                </a:cxn>
                <a:cxn ang="0">
                  <a:pos x="76" y="287"/>
                </a:cxn>
                <a:cxn ang="0">
                  <a:pos x="100" y="204"/>
                </a:cxn>
                <a:cxn ang="0">
                  <a:pos x="105" y="170"/>
                </a:cxn>
                <a:cxn ang="0">
                  <a:pos x="114" y="131"/>
                </a:cxn>
                <a:cxn ang="0">
                  <a:pos x="124" y="102"/>
                </a:cxn>
                <a:cxn ang="0">
                  <a:pos x="128" y="77"/>
                </a:cxn>
                <a:cxn ang="0">
                  <a:pos x="128" y="63"/>
                </a:cxn>
                <a:cxn ang="0">
                  <a:pos x="124" y="43"/>
                </a:cxn>
                <a:cxn ang="0">
                  <a:pos x="109" y="29"/>
                </a:cxn>
                <a:cxn ang="0">
                  <a:pos x="71" y="39"/>
                </a:cxn>
                <a:cxn ang="0">
                  <a:pos x="33" y="112"/>
                </a:cxn>
                <a:cxn ang="0">
                  <a:pos x="28" y="131"/>
                </a:cxn>
                <a:cxn ang="0">
                  <a:pos x="14" y="136"/>
                </a:cxn>
                <a:cxn ang="0">
                  <a:pos x="5" y="136"/>
                </a:cxn>
                <a:cxn ang="0">
                  <a:pos x="0" y="126"/>
                </a:cxn>
                <a:cxn ang="0">
                  <a:pos x="14" y="77"/>
                </a:cxn>
                <a:cxn ang="0">
                  <a:pos x="47" y="24"/>
                </a:cxn>
                <a:cxn ang="0">
                  <a:pos x="81" y="5"/>
                </a:cxn>
              </a:cxnLst>
              <a:rect l="0" t="0" r="r" b="b"/>
              <a:pathLst>
                <a:path w="438" h="360">
                  <a:moveTo>
                    <a:pt x="100" y="0"/>
                  </a:moveTo>
                  <a:lnTo>
                    <a:pt x="128" y="5"/>
                  </a:lnTo>
                  <a:lnTo>
                    <a:pt x="157" y="14"/>
                  </a:lnTo>
                  <a:lnTo>
                    <a:pt x="181" y="34"/>
                  </a:lnTo>
                  <a:lnTo>
                    <a:pt x="195" y="63"/>
                  </a:lnTo>
                  <a:lnTo>
                    <a:pt x="233" y="29"/>
                  </a:lnTo>
                  <a:lnTo>
                    <a:pt x="267" y="9"/>
                  </a:lnTo>
                  <a:lnTo>
                    <a:pt x="300" y="5"/>
                  </a:lnTo>
                  <a:lnTo>
                    <a:pt x="319" y="0"/>
                  </a:lnTo>
                  <a:lnTo>
                    <a:pt x="343" y="5"/>
                  </a:lnTo>
                  <a:lnTo>
                    <a:pt x="376" y="5"/>
                  </a:lnTo>
                  <a:lnTo>
                    <a:pt x="405" y="19"/>
                  </a:lnTo>
                  <a:lnTo>
                    <a:pt x="429" y="34"/>
                  </a:lnTo>
                  <a:lnTo>
                    <a:pt x="438" y="63"/>
                  </a:lnTo>
                  <a:lnTo>
                    <a:pt x="438" y="82"/>
                  </a:lnTo>
                  <a:lnTo>
                    <a:pt x="433" y="97"/>
                  </a:lnTo>
                  <a:lnTo>
                    <a:pt x="424" y="107"/>
                  </a:lnTo>
                  <a:lnTo>
                    <a:pt x="414" y="116"/>
                  </a:lnTo>
                  <a:lnTo>
                    <a:pt x="400" y="121"/>
                  </a:lnTo>
                  <a:lnTo>
                    <a:pt x="390" y="121"/>
                  </a:lnTo>
                  <a:lnTo>
                    <a:pt x="376" y="121"/>
                  </a:lnTo>
                  <a:lnTo>
                    <a:pt x="367" y="112"/>
                  </a:lnTo>
                  <a:lnTo>
                    <a:pt x="362" y="107"/>
                  </a:lnTo>
                  <a:lnTo>
                    <a:pt x="357" y="97"/>
                  </a:lnTo>
                  <a:lnTo>
                    <a:pt x="357" y="87"/>
                  </a:lnTo>
                  <a:lnTo>
                    <a:pt x="357" y="82"/>
                  </a:lnTo>
                  <a:lnTo>
                    <a:pt x="357" y="77"/>
                  </a:lnTo>
                  <a:lnTo>
                    <a:pt x="362" y="68"/>
                  </a:lnTo>
                  <a:lnTo>
                    <a:pt x="367" y="58"/>
                  </a:lnTo>
                  <a:lnTo>
                    <a:pt x="376" y="48"/>
                  </a:lnTo>
                  <a:lnTo>
                    <a:pt x="390" y="43"/>
                  </a:lnTo>
                  <a:lnTo>
                    <a:pt x="371" y="34"/>
                  </a:lnTo>
                  <a:lnTo>
                    <a:pt x="357" y="29"/>
                  </a:lnTo>
                  <a:lnTo>
                    <a:pt x="338" y="29"/>
                  </a:lnTo>
                  <a:lnTo>
                    <a:pt x="324" y="29"/>
                  </a:lnTo>
                  <a:lnTo>
                    <a:pt x="314" y="29"/>
                  </a:lnTo>
                  <a:lnTo>
                    <a:pt x="276" y="34"/>
                  </a:lnTo>
                  <a:lnTo>
                    <a:pt x="238" y="53"/>
                  </a:lnTo>
                  <a:lnTo>
                    <a:pt x="214" y="82"/>
                  </a:lnTo>
                  <a:lnTo>
                    <a:pt x="190" y="112"/>
                  </a:lnTo>
                  <a:lnTo>
                    <a:pt x="181" y="136"/>
                  </a:lnTo>
                  <a:lnTo>
                    <a:pt x="181" y="150"/>
                  </a:lnTo>
                  <a:lnTo>
                    <a:pt x="171" y="170"/>
                  </a:lnTo>
                  <a:lnTo>
                    <a:pt x="171" y="180"/>
                  </a:lnTo>
                  <a:lnTo>
                    <a:pt x="167" y="194"/>
                  </a:lnTo>
                  <a:lnTo>
                    <a:pt x="162" y="214"/>
                  </a:lnTo>
                  <a:lnTo>
                    <a:pt x="162" y="223"/>
                  </a:lnTo>
                  <a:lnTo>
                    <a:pt x="162" y="223"/>
                  </a:lnTo>
                  <a:lnTo>
                    <a:pt x="143" y="296"/>
                  </a:lnTo>
                  <a:lnTo>
                    <a:pt x="138" y="306"/>
                  </a:lnTo>
                  <a:lnTo>
                    <a:pt x="138" y="321"/>
                  </a:lnTo>
                  <a:lnTo>
                    <a:pt x="133" y="335"/>
                  </a:lnTo>
                  <a:lnTo>
                    <a:pt x="128" y="340"/>
                  </a:lnTo>
                  <a:lnTo>
                    <a:pt x="124" y="350"/>
                  </a:lnTo>
                  <a:lnTo>
                    <a:pt x="114" y="360"/>
                  </a:lnTo>
                  <a:lnTo>
                    <a:pt x="105" y="360"/>
                  </a:lnTo>
                  <a:lnTo>
                    <a:pt x="95" y="360"/>
                  </a:lnTo>
                  <a:lnTo>
                    <a:pt x="86" y="360"/>
                  </a:lnTo>
                  <a:lnTo>
                    <a:pt x="76" y="355"/>
                  </a:lnTo>
                  <a:lnTo>
                    <a:pt x="66" y="345"/>
                  </a:lnTo>
                  <a:lnTo>
                    <a:pt x="66" y="335"/>
                  </a:lnTo>
                  <a:lnTo>
                    <a:pt x="66" y="330"/>
                  </a:lnTo>
                  <a:lnTo>
                    <a:pt x="66" y="321"/>
                  </a:lnTo>
                  <a:lnTo>
                    <a:pt x="71" y="311"/>
                  </a:lnTo>
                  <a:lnTo>
                    <a:pt x="76" y="301"/>
                  </a:lnTo>
                  <a:lnTo>
                    <a:pt x="76" y="287"/>
                  </a:lnTo>
                  <a:lnTo>
                    <a:pt x="81" y="277"/>
                  </a:lnTo>
                  <a:lnTo>
                    <a:pt x="100" y="204"/>
                  </a:lnTo>
                  <a:lnTo>
                    <a:pt x="100" y="189"/>
                  </a:lnTo>
                  <a:lnTo>
                    <a:pt x="105" y="170"/>
                  </a:lnTo>
                  <a:lnTo>
                    <a:pt x="109" y="150"/>
                  </a:lnTo>
                  <a:lnTo>
                    <a:pt x="114" y="131"/>
                  </a:lnTo>
                  <a:lnTo>
                    <a:pt x="119" y="116"/>
                  </a:lnTo>
                  <a:lnTo>
                    <a:pt x="124" y="102"/>
                  </a:lnTo>
                  <a:lnTo>
                    <a:pt x="124" y="92"/>
                  </a:lnTo>
                  <a:lnTo>
                    <a:pt x="128" y="77"/>
                  </a:lnTo>
                  <a:lnTo>
                    <a:pt x="128" y="73"/>
                  </a:lnTo>
                  <a:lnTo>
                    <a:pt x="128" y="63"/>
                  </a:lnTo>
                  <a:lnTo>
                    <a:pt x="124" y="53"/>
                  </a:lnTo>
                  <a:lnTo>
                    <a:pt x="124" y="43"/>
                  </a:lnTo>
                  <a:lnTo>
                    <a:pt x="114" y="34"/>
                  </a:lnTo>
                  <a:lnTo>
                    <a:pt x="109" y="29"/>
                  </a:lnTo>
                  <a:lnTo>
                    <a:pt x="95" y="29"/>
                  </a:lnTo>
                  <a:lnTo>
                    <a:pt x="71" y="39"/>
                  </a:lnTo>
                  <a:lnTo>
                    <a:pt x="47" y="68"/>
                  </a:lnTo>
                  <a:lnTo>
                    <a:pt x="33" y="112"/>
                  </a:lnTo>
                  <a:lnTo>
                    <a:pt x="33" y="126"/>
                  </a:lnTo>
                  <a:lnTo>
                    <a:pt x="28" y="131"/>
                  </a:lnTo>
                  <a:lnTo>
                    <a:pt x="24" y="136"/>
                  </a:lnTo>
                  <a:lnTo>
                    <a:pt x="14" y="136"/>
                  </a:lnTo>
                  <a:lnTo>
                    <a:pt x="9" y="136"/>
                  </a:lnTo>
                  <a:lnTo>
                    <a:pt x="5" y="136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5" y="107"/>
                  </a:lnTo>
                  <a:lnTo>
                    <a:pt x="14" y="77"/>
                  </a:lnTo>
                  <a:lnTo>
                    <a:pt x="28" y="43"/>
                  </a:lnTo>
                  <a:lnTo>
                    <a:pt x="47" y="24"/>
                  </a:lnTo>
                  <a:lnTo>
                    <a:pt x="62" y="9"/>
                  </a:lnTo>
                  <a:lnTo>
                    <a:pt x="81" y="5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8" name="Freeform 38"/>
            <p:cNvSpPr>
              <a:spLocks noEditPoints="1"/>
            </p:cNvSpPr>
            <p:nvPr/>
          </p:nvSpPr>
          <p:spPr bwMode="auto">
            <a:xfrm>
              <a:off x="8213" y="3556"/>
              <a:ext cx="1062" cy="375"/>
            </a:xfrm>
            <a:custGeom>
              <a:avLst/>
              <a:gdLst/>
              <a:ahLst/>
              <a:cxnLst>
                <a:cxn ang="0">
                  <a:pos x="52" y="312"/>
                </a:cxn>
                <a:cxn ang="0">
                  <a:pos x="1005" y="312"/>
                </a:cxn>
                <a:cxn ang="0">
                  <a:pos x="1014" y="312"/>
                </a:cxn>
                <a:cxn ang="0">
                  <a:pos x="1029" y="312"/>
                </a:cxn>
                <a:cxn ang="0">
                  <a:pos x="1038" y="316"/>
                </a:cxn>
                <a:cxn ang="0">
                  <a:pos x="1048" y="321"/>
                </a:cxn>
                <a:cxn ang="0">
                  <a:pos x="1052" y="326"/>
                </a:cxn>
                <a:cxn ang="0">
                  <a:pos x="1057" y="336"/>
                </a:cxn>
                <a:cxn ang="0">
                  <a:pos x="1062" y="346"/>
                </a:cxn>
                <a:cxn ang="0">
                  <a:pos x="1057" y="355"/>
                </a:cxn>
                <a:cxn ang="0">
                  <a:pos x="1052" y="365"/>
                </a:cxn>
                <a:cxn ang="0">
                  <a:pos x="1048" y="370"/>
                </a:cxn>
                <a:cxn ang="0">
                  <a:pos x="1038" y="375"/>
                </a:cxn>
                <a:cxn ang="0">
                  <a:pos x="1029" y="375"/>
                </a:cxn>
                <a:cxn ang="0">
                  <a:pos x="1019" y="375"/>
                </a:cxn>
                <a:cxn ang="0">
                  <a:pos x="1010" y="375"/>
                </a:cxn>
                <a:cxn ang="0">
                  <a:pos x="52" y="375"/>
                </a:cxn>
                <a:cxn ang="0">
                  <a:pos x="43" y="375"/>
                </a:cxn>
                <a:cxn ang="0">
                  <a:pos x="33" y="375"/>
                </a:cxn>
                <a:cxn ang="0">
                  <a:pos x="24" y="375"/>
                </a:cxn>
                <a:cxn ang="0">
                  <a:pos x="14" y="370"/>
                </a:cxn>
                <a:cxn ang="0">
                  <a:pos x="9" y="365"/>
                </a:cxn>
                <a:cxn ang="0">
                  <a:pos x="4" y="355"/>
                </a:cxn>
                <a:cxn ang="0">
                  <a:pos x="0" y="346"/>
                </a:cxn>
                <a:cxn ang="0">
                  <a:pos x="4" y="336"/>
                </a:cxn>
                <a:cxn ang="0">
                  <a:pos x="9" y="326"/>
                </a:cxn>
                <a:cxn ang="0">
                  <a:pos x="14" y="321"/>
                </a:cxn>
                <a:cxn ang="0">
                  <a:pos x="24" y="316"/>
                </a:cxn>
                <a:cxn ang="0">
                  <a:pos x="33" y="312"/>
                </a:cxn>
                <a:cxn ang="0">
                  <a:pos x="43" y="312"/>
                </a:cxn>
                <a:cxn ang="0">
                  <a:pos x="52" y="312"/>
                </a:cxn>
                <a:cxn ang="0">
                  <a:pos x="52" y="0"/>
                </a:cxn>
                <a:cxn ang="0">
                  <a:pos x="1010" y="0"/>
                </a:cxn>
                <a:cxn ang="0">
                  <a:pos x="1019" y="0"/>
                </a:cxn>
                <a:cxn ang="0">
                  <a:pos x="1029" y="0"/>
                </a:cxn>
                <a:cxn ang="0">
                  <a:pos x="1038" y="0"/>
                </a:cxn>
                <a:cxn ang="0">
                  <a:pos x="1048" y="5"/>
                </a:cxn>
                <a:cxn ang="0">
                  <a:pos x="1052" y="10"/>
                </a:cxn>
                <a:cxn ang="0">
                  <a:pos x="1057" y="20"/>
                </a:cxn>
                <a:cxn ang="0">
                  <a:pos x="1062" y="29"/>
                </a:cxn>
                <a:cxn ang="0">
                  <a:pos x="1057" y="39"/>
                </a:cxn>
                <a:cxn ang="0">
                  <a:pos x="1052" y="49"/>
                </a:cxn>
                <a:cxn ang="0">
                  <a:pos x="1048" y="54"/>
                </a:cxn>
                <a:cxn ang="0">
                  <a:pos x="1038" y="59"/>
                </a:cxn>
                <a:cxn ang="0">
                  <a:pos x="1029" y="63"/>
                </a:cxn>
                <a:cxn ang="0">
                  <a:pos x="1014" y="63"/>
                </a:cxn>
                <a:cxn ang="0">
                  <a:pos x="1005" y="63"/>
                </a:cxn>
                <a:cxn ang="0">
                  <a:pos x="52" y="63"/>
                </a:cxn>
                <a:cxn ang="0">
                  <a:pos x="43" y="63"/>
                </a:cxn>
                <a:cxn ang="0">
                  <a:pos x="33" y="63"/>
                </a:cxn>
                <a:cxn ang="0">
                  <a:pos x="24" y="59"/>
                </a:cxn>
                <a:cxn ang="0">
                  <a:pos x="14" y="54"/>
                </a:cxn>
                <a:cxn ang="0">
                  <a:pos x="9" y="49"/>
                </a:cxn>
                <a:cxn ang="0">
                  <a:pos x="4" y="39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0"/>
                </a:cxn>
                <a:cxn ang="0">
                  <a:pos x="14" y="5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52" y="0"/>
                </a:cxn>
              </a:cxnLst>
              <a:rect l="0" t="0" r="r" b="b"/>
              <a:pathLst>
                <a:path w="1062" h="375">
                  <a:moveTo>
                    <a:pt x="52" y="312"/>
                  </a:moveTo>
                  <a:lnTo>
                    <a:pt x="1005" y="312"/>
                  </a:lnTo>
                  <a:lnTo>
                    <a:pt x="1014" y="312"/>
                  </a:lnTo>
                  <a:lnTo>
                    <a:pt x="1029" y="312"/>
                  </a:lnTo>
                  <a:lnTo>
                    <a:pt x="1038" y="316"/>
                  </a:lnTo>
                  <a:lnTo>
                    <a:pt x="1048" y="321"/>
                  </a:lnTo>
                  <a:lnTo>
                    <a:pt x="1052" y="326"/>
                  </a:lnTo>
                  <a:lnTo>
                    <a:pt x="1057" y="336"/>
                  </a:lnTo>
                  <a:lnTo>
                    <a:pt x="1062" y="346"/>
                  </a:lnTo>
                  <a:lnTo>
                    <a:pt x="1057" y="355"/>
                  </a:lnTo>
                  <a:lnTo>
                    <a:pt x="1052" y="365"/>
                  </a:lnTo>
                  <a:lnTo>
                    <a:pt x="1048" y="370"/>
                  </a:lnTo>
                  <a:lnTo>
                    <a:pt x="1038" y="375"/>
                  </a:lnTo>
                  <a:lnTo>
                    <a:pt x="1029" y="375"/>
                  </a:lnTo>
                  <a:lnTo>
                    <a:pt x="1019" y="375"/>
                  </a:lnTo>
                  <a:lnTo>
                    <a:pt x="1010" y="375"/>
                  </a:lnTo>
                  <a:lnTo>
                    <a:pt x="52" y="375"/>
                  </a:lnTo>
                  <a:lnTo>
                    <a:pt x="43" y="375"/>
                  </a:lnTo>
                  <a:lnTo>
                    <a:pt x="33" y="375"/>
                  </a:lnTo>
                  <a:lnTo>
                    <a:pt x="24" y="375"/>
                  </a:lnTo>
                  <a:lnTo>
                    <a:pt x="14" y="370"/>
                  </a:lnTo>
                  <a:lnTo>
                    <a:pt x="9" y="365"/>
                  </a:lnTo>
                  <a:lnTo>
                    <a:pt x="4" y="355"/>
                  </a:lnTo>
                  <a:lnTo>
                    <a:pt x="0" y="346"/>
                  </a:lnTo>
                  <a:lnTo>
                    <a:pt x="4" y="336"/>
                  </a:lnTo>
                  <a:lnTo>
                    <a:pt x="9" y="326"/>
                  </a:lnTo>
                  <a:lnTo>
                    <a:pt x="14" y="321"/>
                  </a:lnTo>
                  <a:lnTo>
                    <a:pt x="24" y="316"/>
                  </a:lnTo>
                  <a:lnTo>
                    <a:pt x="33" y="312"/>
                  </a:lnTo>
                  <a:lnTo>
                    <a:pt x="43" y="312"/>
                  </a:lnTo>
                  <a:lnTo>
                    <a:pt x="52" y="312"/>
                  </a:lnTo>
                  <a:close/>
                  <a:moveTo>
                    <a:pt x="52" y="0"/>
                  </a:moveTo>
                  <a:lnTo>
                    <a:pt x="1010" y="0"/>
                  </a:lnTo>
                  <a:lnTo>
                    <a:pt x="1019" y="0"/>
                  </a:lnTo>
                  <a:lnTo>
                    <a:pt x="1029" y="0"/>
                  </a:lnTo>
                  <a:lnTo>
                    <a:pt x="1038" y="0"/>
                  </a:lnTo>
                  <a:lnTo>
                    <a:pt x="1048" y="5"/>
                  </a:lnTo>
                  <a:lnTo>
                    <a:pt x="1052" y="10"/>
                  </a:lnTo>
                  <a:lnTo>
                    <a:pt x="1057" y="20"/>
                  </a:lnTo>
                  <a:lnTo>
                    <a:pt x="1062" y="29"/>
                  </a:lnTo>
                  <a:lnTo>
                    <a:pt x="1057" y="39"/>
                  </a:lnTo>
                  <a:lnTo>
                    <a:pt x="1052" y="49"/>
                  </a:lnTo>
                  <a:lnTo>
                    <a:pt x="1048" y="54"/>
                  </a:lnTo>
                  <a:lnTo>
                    <a:pt x="1038" y="59"/>
                  </a:lnTo>
                  <a:lnTo>
                    <a:pt x="1029" y="63"/>
                  </a:lnTo>
                  <a:lnTo>
                    <a:pt x="1014" y="63"/>
                  </a:lnTo>
                  <a:lnTo>
                    <a:pt x="1005" y="63"/>
                  </a:lnTo>
                  <a:lnTo>
                    <a:pt x="52" y="63"/>
                  </a:lnTo>
                  <a:lnTo>
                    <a:pt x="43" y="63"/>
                  </a:lnTo>
                  <a:lnTo>
                    <a:pt x="33" y="63"/>
                  </a:lnTo>
                  <a:lnTo>
                    <a:pt x="24" y="59"/>
                  </a:lnTo>
                  <a:lnTo>
                    <a:pt x="14" y="54"/>
                  </a:lnTo>
                  <a:lnTo>
                    <a:pt x="9" y="49"/>
                  </a:lnTo>
                  <a:lnTo>
                    <a:pt x="4" y="39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0"/>
                  </a:lnTo>
                  <a:lnTo>
                    <a:pt x="14" y="5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9889" y="2934"/>
              <a:ext cx="1501" cy="1624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1363" y="0"/>
                </a:cxn>
                <a:cxn ang="0">
                  <a:pos x="1501" y="379"/>
                </a:cxn>
                <a:cxn ang="0">
                  <a:pos x="1463" y="379"/>
                </a:cxn>
                <a:cxn ang="0">
                  <a:pos x="1420" y="296"/>
                </a:cxn>
                <a:cxn ang="0">
                  <a:pos x="1368" y="228"/>
                </a:cxn>
                <a:cxn ang="0">
                  <a:pos x="1306" y="175"/>
                </a:cxn>
                <a:cxn ang="0">
                  <a:pos x="1234" y="136"/>
                </a:cxn>
                <a:cxn ang="0">
                  <a:pos x="1158" y="107"/>
                </a:cxn>
                <a:cxn ang="0">
                  <a:pos x="1082" y="87"/>
                </a:cxn>
                <a:cxn ang="0">
                  <a:pos x="1006" y="72"/>
                </a:cxn>
                <a:cxn ang="0">
                  <a:pos x="929" y="68"/>
                </a:cxn>
                <a:cxn ang="0">
                  <a:pos x="863" y="63"/>
                </a:cxn>
                <a:cxn ang="0">
                  <a:pos x="806" y="63"/>
                </a:cxn>
                <a:cxn ang="0">
                  <a:pos x="167" y="63"/>
                </a:cxn>
                <a:cxn ang="0">
                  <a:pos x="686" y="788"/>
                </a:cxn>
                <a:cxn ang="0">
                  <a:pos x="696" y="797"/>
                </a:cxn>
                <a:cxn ang="0">
                  <a:pos x="696" y="802"/>
                </a:cxn>
                <a:cxn ang="0">
                  <a:pos x="701" y="807"/>
                </a:cxn>
                <a:cxn ang="0">
                  <a:pos x="701" y="812"/>
                </a:cxn>
                <a:cxn ang="0">
                  <a:pos x="701" y="817"/>
                </a:cxn>
                <a:cxn ang="0">
                  <a:pos x="696" y="822"/>
                </a:cxn>
                <a:cxn ang="0">
                  <a:pos x="691" y="827"/>
                </a:cxn>
                <a:cxn ang="0">
                  <a:pos x="686" y="836"/>
                </a:cxn>
                <a:cxn ang="0">
                  <a:pos x="134" y="1537"/>
                </a:cxn>
                <a:cxn ang="0">
                  <a:pos x="810" y="1537"/>
                </a:cxn>
                <a:cxn ang="0">
                  <a:pos x="915" y="1532"/>
                </a:cxn>
                <a:cxn ang="0">
                  <a:pos x="1006" y="1527"/>
                </a:cxn>
                <a:cxn ang="0">
                  <a:pos x="1072" y="1517"/>
                </a:cxn>
                <a:cxn ang="0">
                  <a:pos x="1125" y="1503"/>
                </a:cxn>
                <a:cxn ang="0">
                  <a:pos x="1158" y="1493"/>
                </a:cxn>
                <a:cxn ang="0">
                  <a:pos x="1177" y="1488"/>
                </a:cxn>
                <a:cxn ang="0">
                  <a:pos x="1277" y="1444"/>
                </a:cxn>
                <a:cxn ang="0">
                  <a:pos x="1358" y="1381"/>
                </a:cxn>
                <a:cxn ang="0">
                  <a:pos x="1420" y="1303"/>
                </a:cxn>
                <a:cxn ang="0">
                  <a:pos x="1463" y="1221"/>
                </a:cxn>
                <a:cxn ang="0">
                  <a:pos x="1501" y="1221"/>
                </a:cxn>
                <a:cxn ang="0">
                  <a:pos x="1363" y="1624"/>
                </a:cxn>
                <a:cxn ang="0">
                  <a:pos x="43" y="1624"/>
                </a:cxn>
                <a:cxn ang="0">
                  <a:pos x="24" y="1624"/>
                </a:cxn>
                <a:cxn ang="0">
                  <a:pos x="15" y="1624"/>
                </a:cxn>
                <a:cxn ang="0">
                  <a:pos x="5" y="1620"/>
                </a:cxn>
                <a:cxn ang="0">
                  <a:pos x="0" y="1615"/>
                </a:cxn>
                <a:cxn ang="0">
                  <a:pos x="0" y="1610"/>
                </a:cxn>
                <a:cxn ang="0">
                  <a:pos x="0" y="1600"/>
                </a:cxn>
                <a:cxn ang="0">
                  <a:pos x="0" y="1595"/>
                </a:cxn>
                <a:cxn ang="0">
                  <a:pos x="5" y="1590"/>
                </a:cxn>
                <a:cxn ang="0">
                  <a:pos x="15" y="1581"/>
                </a:cxn>
                <a:cxn ang="0">
                  <a:pos x="582" y="865"/>
                </a:cxn>
                <a:cxn ang="0">
                  <a:pos x="0" y="48"/>
                </a:cxn>
                <a:cxn ang="0">
                  <a:pos x="0" y="29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0" y="0"/>
                </a:cxn>
                <a:cxn ang="0">
                  <a:pos x="24" y="0"/>
                </a:cxn>
                <a:cxn ang="0">
                  <a:pos x="43" y="0"/>
                </a:cxn>
              </a:cxnLst>
              <a:rect l="0" t="0" r="r" b="b"/>
              <a:pathLst>
                <a:path w="1501" h="1624">
                  <a:moveTo>
                    <a:pt x="43" y="0"/>
                  </a:moveTo>
                  <a:lnTo>
                    <a:pt x="1363" y="0"/>
                  </a:lnTo>
                  <a:lnTo>
                    <a:pt x="1501" y="379"/>
                  </a:lnTo>
                  <a:lnTo>
                    <a:pt x="1463" y="379"/>
                  </a:lnTo>
                  <a:lnTo>
                    <a:pt x="1420" y="296"/>
                  </a:lnTo>
                  <a:lnTo>
                    <a:pt x="1368" y="228"/>
                  </a:lnTo>
                  <a:lnTo>
                    <a:pt x="1306" y="175"/>
                  </a:lnTo>
                  <a:lnTo>
                    <a:pt x="1234" y="136"/>
                  </a:lnTo>
                  <a:lnTo>
                    <a:pt x="1158" y="107"/>
                  </a:lnTo>
                  <a:lnTo>
                    <a:pt x="1082" y="87"/>
                  </a:lnTo>
                  <a:lnTo>
                    <a:pt x="1006" y="72"/>
                  </a:lnTo>
                  <a:lnTo>
                    <a:pt x="929" y="68"/>
                  </a:lnTo>
                  <a:lnTo>
                    <a:pt x="863" y="63"/>
                  </a:lnTo>
                  <a:lnTo>
                    <a:pt x="806" y="63"/>
                  </a:lnTo>
                  <a:lnTo>
                    <a:pt x="167" y="63"/>
                  </a:lnTo>
                  <a:lnTo>
                    <a:pt x="686" y="788"/>
                  </a:lnTo>
                  <a:lnTo>
                    <a:pt x="696" y="797"/>
                  </a:lnTo>
                  <a:lnTo>
                    <a:pt x="696" y="802"/>
                  </a:lnTo>
                  <a:lnTo>
                    <a:pt x="701" y="807"/>
                  </a:lnTo>
                  <a:lnTo>
                    <a:pt x="701" y="812"/>
                  </a:lnTo>
                  <a:lnTo>
                    <a:pt x="701" y="817"/>
                  </a:lnTo>
                  <a:lnTo>
                    <a:pt x="696" y="822"/>
                  </a:lnTo>
                  <a:lnTo>
                    <a:pt x="691" y="827"/>
                  </a:lnTo>
                  <a:lnTo>
                    <a:pt x="686" y="836"/>
                  </a:lnTo>
                  <a:lnTo>
                    <a:pt x="134" y="1537"/>
                  </a:lnTo>
                  <a:lnTo>
                    <a:pt x="810" y="1537"/>
                  </a:lnTo>
                  <a:lnTo>
                    <a:pt x="915" y="1532"/>
                  </a:lnTo>
                  <a:lnTo>
                    <a:pt x="1006" y="1527"/>
                  </a:lnTo>
                  <a:lnTo>
                    <a:pt x="1072" y="1517"/>
                  </a:lnTo>
                  <a:lnTo>
                    <a:pt x="1125" y="1503"/>
                  </a:lnTo>
                  <a:lnTo>
                    <a:pt x="1158" y="1493"/>
                  </a:lnTo>
                  <a:lnTo>
                    <a:pt x="1177" y="1488"/>
                  </a:lnTo>
                  <a:lnTo>
                    <a:pt x="1277" y="1444"/>
                  </a:lnTo>
                  <a:lnTo>
                    <a:pt x="1358" y="1381"/>
                  </a:lnTo>
                  <a:lnTo>
                    <a:pt x="1420" y="1303"/>
                  </a:lnTo>
                  <a:lnTo>
                    <a:pt x="1463" y="1221"/>
                  </a:lnTo>
                  <a:lnTo>
                    <a:pt x="1501" y="1221"/>
                  </a:lnTo>
                  <a:lnTo>
                    <a:pt x="1363" y="1624"/>
                  </a:lnTo>
                  <a:lnTo>
                    <a:pt x="43" y="1624"/>
                  </a:lnTo>
                  <a:lnTo>
                    <a:pt x="24" y="1624"/>
                  </a:lnTo>
                  <a:lnTo>
                    <a:pt x="15" y="1624"/>
                  </a:lnTo>
                  <a:lnTo>
                    <a:pt x="5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0"/>
                  </a:lnTo>
                  <a:lnTo>
                    <a:pt x="0" y="1595"/>
                  </a:lnTo>
                  <a:lnTo>
                    <a:pt x="5" y="1590"/>
                  </a:lnTo>
                  <a:lnTo>
                    <a:pt x="15" y="1581"/>
                  </a:lnTo>
                  <a:lnTo>
                    <a:pt x="582" y="865"/>
                  </a:lnTo>
                  <a:lnTo>
                    <a:pt x="0" y="48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0" name="Freeform 40"/>
            <p:cNvSpPr>
              <a:spLocks noEditPoints="1"/>
            </p:cNvSpPr>
            <p:nvPr/>
          </p:nvSpPr>
          <p:spPr bwMode="auto">
            <a:xfrm>
              <a:off x="11542" y="3877"/>
              <a:ext cx="348" cy="774"/>
            </a:xfrm>
            <a:custGeom>
              <a:avLst/>
              <a:gdLst/>
              <a:ahLst/>
              <a:cxnLst>
                <a:cxn ang="0">
                  <a:pos x="210" y="268"/>
                </a:cxn>
                <a:cxn ang="0">
                  <a:pos x="267" y="317"/>
                </a:cxn>
                <a:cxn ang="0">
                  <a:pos x="272" y="365"/>
                </a:cxn>
                <a:cxn ang="0">
                  <a:pos x="267" y="389"/>
                </a:cxn>
                <a:cxn ang="0">
                  <a:pos x="248" y="443"/>
                </a:cxn>
                <a:cxn ang="0">
                  <a:pos x="224" y="516"/>
                </a:cxn>
                <a:cxn ang="0">
                  <a:pos x="177" y="628"/>
                </a:cxn>
                <a:cxn ang="0">
                  <a:pos x="162" y="677"/>
                </a:cxn>
                <a:cxn ang="0">
                  <a:pos x="158" y="715"/>
                </a:cxn>
                <a:cxn ang="0">
                  <a:pos x="167" y="740"/>
                </a:cxn>
                <a:cxn ang="0">
                  <a:pos x="186" y="745"/>
                </a:cxn>
                <a:cxn ang="0">
                  <a:pos x="253" y="711"/>
                </a:cxn>
                <a:cxn ang="0">
                  <a:pos x="305" y="604"/>
                </a:cxn>
                <a:cxn ang="0">
                  <a:pos x="310" y="589"/>
                </a:cxn>
                <a:cxn ang="0">
                  <a:pos x="329" y="584"/>
                </a:cxn>
                <a:cxn ang="0">
                  <a:pos x="334" y="589"/>
                </a:cxn>
                <a:cxn ang="0">
                  <a:pos x="343" y="594"/>
                </a:cxn>
                <a:cxn ang="0">
                  <a:pos x="343" y="618"/>
                </a:cxn>
                <a:cxn ang="0">
                  <a:pos x="305" y="696"/>
                </a:cxn>
                <a:cxn ang="0">
                  <a:pos x="234" y="764"/>
                </a:cxn>
                <a:cxn ang="0">
                  <a:pos x="139" y="769"/>
                </a:cxn>
                <a:cxn ang="0">
                  <a:pos x="81" y="715"/>
                </a:cxn>
                <a:cxn ang="0">
                  <a:pos x="77" y="662"/>
                </a:cxn>
                <a:cxn ang="0">
                  <a:pos x="86" y="628"/>
                </a:cxn>
                <a:cxn ang="0">
                  <a:pos x="172" y="399"/>
                </a:cxn>
                <a:cxn ang="0">
                  <a:pos x="191" y="351"/>
                </a:cxn>
                <a:cxn ang="0">
                  <a:pos x="191" y="312"/>
                </a:cxn>
                <a:cxn ang="0">
                  <a:pos x="181" y="292"/>
                </a:cxn>
                <a:cxn ang="0">
                  <a:pos x="162" y="287"/>
                </a:cxn>
                <a:cxn ang="0">
                  <a:pos x="101" y="321"/>
                </a:cxn>
                <a:cxn ang="0">
                  <a:pos x="43" y="428"/>
                </a:cxn>
                <a:cxn ang="0">
                  <a:pos x="39" y="443"/>
                </a:cxn>
                <a:cxn ang="0">
                  <a:pos x="24" y="448"/>
                </a:cxn>
                <a:cxn ang="0">
                  <a:pos x="15" y="448"/>
                </a:cxn>
                <a:cxn ang="0">
                  <a:pos x="5" y="438"/>
                </a:cxn>
                <a:cxn ang="0">
                  <a:pos x="5" y="414"/>
                </a:cxn>
                <a:cxn ang="0">
                  <a:pos x="43" y="341"/>
                </a:cxn>
                <a:cxn ang="0">
                  <a:pos x="115" y="268"/>
                </a:cxn>
                <a:cxn ang="0">
                  <a:pos x="315" y="44"/>
                </a:cxn>
                <a:cxn ang="0">
                  <a:pos x="315" y="44"/>
                </a:cxn>
                <a:cxn ang="0">
                  <a:pos x="272" y="0"/>
                </a:cxn>
                <a:cxn ang="0">
                  <a:pos x="296" y="10"/>
                </a:cxn>
                <a:cxn ang="0">
                  <a:pos x="310" y="25"/>
                </a:cxn>
                <a:cxn ang="0">
                  <a:pos x="315" y="44"/>
                </a:cxn>
                <a:cxn ang="0">
                  <a:pos x="305" y="83"/>
                </a:cxn>
                <a:cxn ang="0">
                  <a:pos x="272" y="107"/>
                </a:cxn>
                <a:cxn ang="0">
                  <a:pos x="239" y="107"/>
                </a:cxn>
                <a:cxn ang="0">
                  <a:pos x="220" y="93"/>
                </a:cxn>
                <a:cxn ang="0">
                  <a:pos x="210" y="73"/>
                </a:cxn>
                <a:cxn ang="0">
                  <a:pos x="210" y="44"/>
                </a:cxn>
                <a:cxn ang="0">
                  <a:pos x="234" y="15"/>
                </a:cxn>
                <a:cxn ang="0">
                  <a:pos x="272" y="0"/>
                </a:cxn>
              </a:cxnLst>
              <a:rect l="0" t="0" r="r" b="b"/>
              <a:pathLst>
                <a:path w="348" h="774">
                  <a:moveTo>
                    <a:pt x="167" y="258"/>
                  </a:moveTo>
                  <a:lnTo>
                    <a:pt x="210" y="268"/>
                  </a:lnTo>
                  <a:lnTo>
                    <a:pt x="243" y="287"/>
                  </a:lnTo>
                  <a:lnTo>
                    <a:pt x="267" y="317"/>
                  </a:lnTo>
                  <a:lnTo>
                    <a:pt x="272" y="355"/>
                  </a:lnTo>
                  <a:lnTo>
                    <a:pt x="272" y="365"/>
                  </a:lnTo>
                  <a:lnTo>
                    <a:pt x="272" y="380"/>
                  </a:lnTo>
                  <a:lnTo>
                    <a:pt x="267" y="389"/>
                  </a:lnTo>
                  <a:lnTo>
                    <a:pt x="262" y="409"/>
                  </a:lnTo>
                  <a:lnTo>
                    <a:pt x="248" y="443"/>
                  </a:lnTo>
                  <a:lnTo>
                    <a:pt x="234" y="477"/>
                  </a:lnTo>
                  <a:lnTo>
                    <a:pt x="224" y="516"/>
                  </a:lnTo>
                  <a:lnTo>
                    <a:pt x="215" y="535"/>
                  </a:lnTo>
                  <a:lnTo>
                    <a:pt x="177" y="628"/>
                  </a:lnTo>
                  <a:lnTo>
                    <a:pt x="167" y="652"/>
                  </a:lnTo>
                  <a:lnTo>
                    <a:pt x="162" y="677"/>
                  </a:lnTo>
                  <a:lnTo>
                    <a:pt x="158" y="706"/>
                  </a:lnTo>
                  <a:lnTo>
                    <a:pt x="158" y="715"/>
                  </a:lnTo>
                  <a:lnTo>
                    <a:pt x="162" y="730"/>
                  </a:lnTo>
                  <a:lnTo>
                    <a:pt x="167" y="740"/>
                  </a:lnTo>
                  <a:lnTo>
                    <a:pt x="172" y="745"/>
                  </a:lnTo>
                  <a:lnTo>
                    <a:pt x="186" y="745"/>
                  </a:lnTo>
                  <a:lnTo>
                    <a:pt x="220" y="735"/>
                  </a:lnTo>
                  <a:lnTo>
                    <a:pt x="253" y="711"/>
                  </a:lnTo>
                  <a:lnTo>
                    <a:pt x="282" y="667"/>
                  </a:lnTo>
                  <a:lnTo>
                    <a:pt x="305" y="604"/>
                  </a:lnTo>
                  <a:lnTo>
                    <a:pt x="310" y="599"/>
                  </a:lnTo>
                  <a:lnTo>
                    <a:pt x="310" y="589"/>
                  </a:lnTo>
                  <a:lnTo>
                    <a:pt x="320" y="589"/>
                  </a:lnTo>
                  <a:lnTo>
                    <a:pt x="329" y="584"/>
                  </a:lnTo>
                  <a:lnTo>
                    <a:pt x="329" y="584"/>
                  </a:lnTo>
                  <a:lnTo>
                    <a:pt x="334" y="589"/>
                  </a:lnTo>
                  <a:lnTo>
                    <a:pt x="339" y="589"/>
                  </a:lnTo>
                  <a:lnTo>
                    <a:pt x="343" y="594"/>
                  </a:lnTo>
                  <a:lnTo>
                    <a:pt x="348" y="604"/>
                  </a:lnTo>
                  <a:lnTo>
                    <a:pt x="343" y="618"/>
                  </a:lnTo>
                  <a:lnTo>
                    <a:pt x="329" y="652"/>
                  </a:lnTo>
                  <a:lnTo>
                    <a:pt x="305" y="696"/>
                  </a:lnTo>
                  <a:lnTo>
                    <a:pt x="277" y="735"/>
                  </a:lnTo>
                  <a:lnTo>
                    <a:pt x="234" y="764"/>
                  </a:lnTo>
                  <a:lnTo>
                    <a:pt x="181" y="774"/>
                  </a:lnTo>
                  <a:lnTo>
                    <a:pt x="139" y="769"/>
                  </a:lnTo>
                  <a:lnTo>
                    <a:pt x="105" y="745"/>
                  </a:lnTo>
                  <a:lnTo>
                    <a:pt x="81" y="715"/>
                  </a:lnTo>
                  <a:lnTo>
                    <a:pt x="77" y="677"/>
                  </a:lnTo>
                  <a:lnTo>
                    <a:pt x="77" y="662"/>
                  </a:lnTo>
                  <a:lnTo>
                    <a:pt x="81" y="642"/>
                  </a:lnTo>
                  <a:lnTo>
                    <a:pt x="86" y="628"/>
                  </a:lnTo>
                  <a:lnTo>
                    <a:pt x="158" y="443"/>
                  </a:lnTo>
                  <a:lnTo>
                    <a:pt x="172" y="399"/>
                  </a:lnTo>
                  <a:lnTo>
                    <a:pt x="186" y="370"/>
                  </a:lnTo>
                  <a:lnTo>
                    <a:pt x="191" y="351"/>
                  </a:lnTo>
                  <a:lnTo>
                    <a:pt x="191" y="331"/>
                  </a:lnTo>
                  <a:lnTo>
                    <a:pt x="191" y="312"/>
                  </a:lnTo>
                  <a:lnTo>
                    <a:pt x="186" y="302"/>
                  </a:lnTo>
                  <a:lnTo>
                    <a:pt x="181" y="292"/>
                  </a:lnTo>
                  <a:lnTo>
                    <a:pt x="172" y="292"/>
                  </a:lnTo>
                  <a:lnTo>
                    <a:pt x="162" y="287"/>
                  </a:lnTo>
                  <a:lnTo>
                    <a:pt x="129" y="297"/>
                  </a:lnTo>
                  <a:lnTo>
                    <a:pt x="101" y="321"/>
                  </a:lnTo>
                  <a:lnTo>
                    <a:pt x="67" y="365"/>
                  </a:lnTo>
                  <a:lnTo>
                    <a:pt x="43" y="428"/>
                  </a:lnTo>
                  <a:lnTo>
                    <a:pt x="39" y="438"/>
                  </a:lnTo>
                  <a:lnTo>
                    <a:pt x="39" y="443"/>
                  </a:lnTo>
                  <a:lnTo>
                    <a:pt x="34" y="448"/>
                  </a:lnTo>
                  <a:lnTo>
                    <a:pt x="24" y="448"/>
                  </a:lnTo>
                  <a:lnTo>
                    <a:pt x="20" y="448"/>
                  </a:lnTo>
                  <a:lnTo>
                    <a:pt x="15" y="448"/>
                  </a:lnTo>
                  <a:lnTo>
                    <a:pt x="10" y="443"/>
                  </a:lnTo>
                  <a:lnTo>
                    <a:pt x="5" y="438"/>
                  </a:lnTo>
                  <a:lnTo>
                    <a:pt x="0" y="433"/>
                  </a:lnTo>
                  <a:lnTo>
                    <a:pt x="5" y="414"/>
                  </a:lnTo>
                  <a:lnTo>
                    <a:pt x="20" y="380"/>
                  </a:lnTo>
                  <a:lnTo>
                    <a:pt x="43" y="341"/>
                  </a:lnTo>
                  <a:lnTo>
                    <a:pt x="77" y="297"/>
                  </a:lnTo>
                  <a:lnTo>
                    <a:pt x="115" y="268"/>
                  </a:lnTo>
                  <a:lnTo>
                    <a:pt x="167" y="258"/>
                  </a:lnTo>
                  <a:close/>
                  <a:moveTo>
                    <a:pt x="315" y="44"/>
                  </a:moveTo>
                  <a:lnTo>
                    <a:pt x="315" y="44"/>
                  </a:lnTo>
                  <a:lnTo>
                    <a:pt x="315" y="44"/>
                  </a:lnTo>
                  <a:lnTo>
                    <a:pt x="315" y="44"/>
                  </a:lnTo>
                  <a:close/>
                  <a:moveTo>
                    <a:pt x="272" y="0"/>
                  </a:moveTo>
                  <a:lnTo>
                    <a:pt x="286" y="5"/>
                  </a:lnTo>
                  <a:lnTo>
                    <a:pt x="296" y="10"/>
                  </a:lnTo>
                  <a:lnTo>
                    <a:pt x="305" y="15"/>
                  </a:lnTo>
                  <a:lnTo>
                    <a:pt x="310" y="25"/>
                  </a:lnTo>
                  <a:lnTo>
                    <a:pt x="315" y="34"/>
                  </a:lnTo>
                  <a:lnTo>
                    <a:pt x="315" y="44"/>
                  </a:lnTo>
                  <a:lnTo>
                    <a:pt x="310" y="64"/>
                  </a:lnTo>
                  <a:lnTo>
                    <a:pt x="305" y="83"/>
                  </a:lnTo>
                  <a:lnTo>
                    <a:pt x="291" y="98"/>
                  </a:lnTo>
                  <a:lnTo>
                    <a:pt x="272" y="107"/>
                  </a:lnTo>
                  <a:lnTo>
                    <a:pt x="253" y="107"/>
                  </a:lnTo>
                  <a:lnTo>
                    <a:pt x="239" y="107"/>
                  </a:lnTo>
                  <a:lnTo>
                    <a:pt x="229" y="102"/>
                  </a:lnTo>
                  <a:lnTo>
                    <a:pt x="220" y="93"/>
                  </a:lnTo>
                  <a:lnTo>
                    <a:pt x="215" y="83"/>
                  </a:lnTo>
                  <a:lnTo>
                    <a:pt x="210" y="73"/>
                  </a:lnTo>
                  <a:lnTo>
                    <a:pt x="210" y="64"/>
                  </a:lnTo>
                  <a:lnTo>
                    <a:pt x="210" y="44"/>
                  </a:lnTo>
                  <a:lnTo>
                    <a:pt x="220" y="29"/>
                  </a:lnTo>
                  <a:lnTo>
                    <a:pt x="234" y="15"/>
                  </a:lnTo>
                  <a:lnTo>
                    <a:pt x="253" y="5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12328" y="3430"/>
              <a:ext cx="867" cy="1070"/>
            </a:xfrm>
            <a:custGeom>
              <a:avLst/>
              <a:gdLst/>
              <a:ahLst/>
              <a:cxnLst>
                <a:cxn ang="0">
                  <a:pos x="315" y="5"/>
                </a:cxn>
                <a:cxn ang="0">
                  <a:pos x="339" y="19"/>
                </a:cxn>
                <a:cxn ang="0">
                  <a:pos x="348" y="44"/>
                </a:cxn>
                <a:cxn ang="0">
                  <a:pos x="339" y="87"/>
                </a:cxn>
                <a:cxn ang="0">
                  <a:pos x="320" y="151"/>
                </a:cxn>
                <a:cxn ang="0">
                  <a:pos x="253" y="423"/>
                </a:cxn>
                <a:cxn ang="0">
                  <a:pos x="229" y="564"/>
                </a:cxn>
                <a:cxn ang="0">
                  <a:pos x="262" y="666"/>
                </a:cxn>
                <a:cxn ang="0">
                  <a:pos x="353" y="700"/>
                </a:cxn>
                <a:cxn ang="0">
                  <a:pos x="463" y="661"/>
                </a:cxn>
                <a:cxn ang="0">
                  <a:pos x="534" y="588"/>
                </a:cxn>
                <a:cxn ang="0">
                  <a:pos x="558" y="545"/>
                </a:cxn>
                <a:cxn ang="0">
                  <a:pos x="572" y="486"/>
                </a:cxn>
                <a:cxn ang="0">
                  <a:pos x="601" y="379"/>
                </a:cxn>
                <a:cxn ang="0">
                  <a:pos x="682" y="53"/>
                </a:cxn>
                <a:cxn ang="0">
                  <a:pos x="701" y="29"/>
                </a:cxn>
                <a:cxn ang="0">
                  <a:pos x="725" y="19"/>
                </a:cxn>
                <a:cxn ang="0">
                  <a:pos x="739" y="19"/>
                </a:cxn>
                <a:cxn ang="0">
                  <a:pos x="763" y="24"/>
                </a:cxn>
                <a:cxn ang="0">
                  <a:pos x="782" y="48"/>
                </a:cxn>
                <a:cxn ang="0">
                  <a:pos x="782" y="78"/>
                </a:cxn>
                <a:cxn ang="0">
                  <a:pos x="767" y="141"/>
                </a:cxn>
                <a:cxn ang="0">
                  <a:pos x="748" y="204"/>
                </a:cxn>
                <a:cxn ang="0">
                  <a:pos x="734" y="282"/>
                </a:cxn>
                <a:cxn ang="0">
                  <a:pos x="677" y="506"/>
                </a:cxn>
                <a:cxn ang="0">
                  <a:pos x="658" y="593"/>
                </a:cxn>
                <a:cxn ang="0">
                  <a:pos x="653" y="642"/>
                </a:cxn>
                <a:cxn ang="0">
                  <a:pos x="658" y="666"/>
                </a:cxn>
                <a:cxn ang="0">
                  <a:pos x="667" y="686"/>
                </a:cxn>
                <a:cxn ang="0">
                  <a:pos x="686" y="700"/>
                </a:cxn>
                <a:cxn ang="0">
                  <a:pos x="739" y="691"/>
                </a:cxn>
                <a:cxn ang="0">
                  <a:pos x="786" y="618"/>
                </a:cxn>
                <a:cxn ang="0">
                  <a:pos x="825" y="501"/>
                </a:cxn>
                <a:cxn ang="0">
                  <a:pos x="829" y="476"/>
                </a:cxn>
                <a:cxn ang="0">
                  <a:pos x="848" y="472"/>
                </a:cxn>
                <a:cxn ang="0">
                  <a:pos x="853" y="472"/>
                </a:cxn>
                <a:cxn ang="0">
                  <a:pos x="863" y="481"/>
                </a:cxn>
                <a:cxn ang="0">
                  <a:pos x="863" y="501"/>
                </a:cxn>
                <a:cxn ang="0">
                  <a:pos x="848" y="569"/>
                </a:cxn>
                <a:cxn ang="0">
                  <a:pos x="820" y="647"/>
                </a:cxn>
                <a:cxn ang="0">
                  <a:pos x="748" y="725"/>
                </a:cxn>
                <a:cxn ang="0">
                  <a:pos x="648" y="729"/>
                </a:cxn>
                <a:cxn ang="0">
                  <a:pos x="577" y="671"/>
                </a:cxn>
                <a:cxn ang="0">
                  <a:pos x="529" y="652"/>
                </a:cxn>
                <a:cxn ang="0">
                  <a:pos x="458" y="710"/>
                </a:cxn>
                <a:cxn ang="0">
                  <a:pos x="343" y="739"/>
                </a:cxn>
                <a:cxn ang="0">
                  <a:pos x="243" y="720"/>
                </a:cxn>
                <a:cxn ang="0">
                  <a:pos x="162" y="798"/>
                </a:cxn>
                <a:cxn ang="0">
                  <a:pos x="124" y="953"/>
                </a:cxn>
                <a:cxn ang="0">
                  <a:pos x="105" y="1026"/>
                </a:cxn>
                <a:cxn ang="0">
                  <a:pos x="96" y="1041"/>
                </a:cxn>
                <a:cxn ang="0">
                  <a:pos x="86" y="1055"/>
                </a:cxn>
                <a:cxn ang="0">
                  <a:pos x="62" y="1070"/>
                </a:cxn>
                <a:cxn ang="0">
                  <a:pos x="29" y="1070"/>
                </a:cxn>
                <a:cxn ang="0">
                  <a:pos x="10" y="1055"/>
                </a:cxn>
                <a:cxn ang="0">
                  <a:pos x="0" y="1026"/>
                </a:cxn>
                <a:cxn ang="0">
                  <a:pos x="0" y="1021"/>
                </a:cxn>
                <a:cxn ang="0">
                  <a:pos x="5" y="1002"/>
                </a:cxn>
                <a:cxn ang="0">
                  <a:pos x="243" y="44"/>
                </a:cxn>
                <a:cxn ang="0">
                  <a:pos x="258" y="14"/>
                </a:cxn>
                <a:cxn ang="0">
                  <a:pos x="282" y="5"/>
                </a:cxn>
                <a:cxn ang="0">
                  <a:pos x="296" y="0"/>
                </a:cxn>
              </a:cxnLst>
              <a:rect l="0" t="0" r="r" b="b"/>
              <a:pathLst>
                <a:path w="867" h="1070">
                  <a:moveTo>
                    <a:pt x="301" y="0"/>
                  </a:moveTo>
                  <a:lnTo>
                    <a:pt x="315" y="5"/>
                  </a:lnTo>
                  <a:lnTo>
                    <a:pt x="329" y="9"/>
                  </a:lnTo>
                  <a:lnTo>
                    <a:pt x="339" y="19"/>
                  </a:lnTo>
                  <a:lnTo>
                    <a:pt x="343" y="29"/>
                  </a:lnTo>
                  <a:lnTo>
                    <a:pt x="348" y="44"/>
                  </a:lnTo>
                  <a:lnTo>
                    <a:pt x="343" y="58"/>
                  </a:lnTo>
                  <a:lnTo>
                    <a:pt x="339" y="87"/>
                  </a:lnTo>
                  <a:lnTo>
                    <a:pt x="329" y="121"/>
                  </a:lnTo>
                  <a:lnTo>
                    <a:pt x="320" y="151"/>
                  </a:lnTo>
                  <a:lnTo>
                    <a:pt x="320" y="151"/>
                  </a:lnTo>
                  <a:lnTo>
                    <a:pt x="253" y="423"/>
                  </a:lnTo>
                  <a:lnTo>
                    <a:pt x="239" y="491"/>
                  </a:lnTo>
                  <a:lnTo>
                    <a:pt x="229" y="564"/>
                  </a:lnTo>
                  <a:lnTo>
                    <a:pt x="239" y="622"/>
                  </a:lnTo>
                  <a:lnTo>
                    <a:pt x="262" y="666"/>
                  </a:lnTo>
                  <a:lnTo>
                    <a:pt x="301" y="691"/>
                  </a:lnTo>
                  <a:lnTo>
                    <a:pt x="353" y="700"/>
                  </a:lnTo>
                  <a:lnTo>
                    <a:pt x="410" y="691"/>
                  </a:lnTo>
                  <a:lnTo>
                    <a:pt x="463" y="661"/>
                  </a:lnTo>
                  <a:lnTo>
                    <a:pt x="501" y="627"/>
                  </a:lnTo>
                  <a:lnTo>
                    <a:pt x="534" y="588"/>
                  </a:lnTo>
                  <a:lnTo>
                    <a:pt x="548" y="559"/>
                  </a:lnTo>
                  <a:lnTo>
                    <a:pt x="558" y="545"/>
                  </a:lnTo>
                  <a:lnTo>
                    <a:pt x="563" y="525"/>
                  </a:lnTo>
                  <a:lnTo>
                    <a:pt x="572" y="486"/>
                  </a:lnTo>
                  <a:lnTo>
                    <a:pt x="586" y="438"/>
                  </a:lnTo>
                  <a:lnTo>
                    <a:pt x="601" y="379"/>
                  </a:lnTo>
                  <a:lnTo>
                    <a:pt x="677" y="78"/>
                  </a:lnTo>
                  <a:lnTo>
                    <a:pt x="682" y="53"/>
                  </a:lnTo>
                  <a:lnTo>
                    <a:pt x="691" y="39"/>
                  </a:lnTo>
                  <a:lnTo>
                    <a:pt x="701" y="29"/>
                  </a:lnTo>
                  <a:lnTo>
                    <a:pt x="710" y="24"/>
                  </a:lnTo>
                  <a:lnTo>
                    <a:pt x="725" y="19"/>
                  </a:lnTo>
                  <a:lnTo>
                    <a:pt x="729" y="19"/>
                  </a:lnTo>
                  <a:lnTo>
                    <a:pt x="739" y="19"/>
                  </a:lnTo>
                  <a:lnTo>
                    <a:pt x="748" y="19"/>
                  </a:lnTo>
                  <a:lnTo>
                    <a:pt x="763" y="24"/>
                  </a:lnTo>
                  <a:lnTo>
                    <a:pt x="772" y="34"/>
                  </a:lnTo>
                  <a:lnTo>
                    <a:pt x="782" y="48"/>
                  </a:lnTo>
                  <a:lnTo>
                    <a:pt x="782" y="63"/>
                  </a:lnTo>
                  <a:lnTo>
                    <a:pt x="782" y="78"/>
                  </a:lnTo>
                  <a:lnTo>
                    <a:pt x="772" y="107"/>
                  </a:lnTo>
                  <a:lnTo>
                    <a:pt x="767" y="141"/>
                  </a:lnTo>
                  <a:lnTo>
                    <a:pt x="758" y="175"/>
                  </a:lnTo>
                  <a:lnTo>
                    <a:pt x="748" y="204"/>
                  </a:lnTo>
                  <a:lnTo>
                    <a:pt x="739" y="248"/>
                  </a:lnTo>
                  <a:lnTo>
                    <a:pt x="734" y="282"/>
                  </a:lnTo>
                  <a:lnTo>
                    <a:pt x="686" y="457"/>
                  </a:lnTo>
                  <a:lnTo>
                    <a:pt x="677" y="506"/>
                  </a:lnTo>
                  <a:lnTo>
                    <a:pt x="667" y="549"/>
                  </a:lnTo>
                  <a:lnTo>
                    <a:pt x="658" y="593"/>
                  </a:lnTo>
                  <a:lnTo>
                    <a:pt x="653" y="627"/>
                  </a:lnTo>
                  <a:lnTo>
                    <a:pt x="653" y="642"/>
                  </a:lnTo>
                  <a:lnTo>
                    <a:pt x="658" y="652"/>
                  </a:lnTo>
                  <a:lnTo>
                    <a:pt x="658" y="666"/>
                  </a:lnTo>
                  <a:lnTo>
                    <a:pt x="663" y="676"/>
                  </a:lnTo>
                  <a:lnTo>
                    <a:pt x="667" y="686"/>
                  </a:lnTo>
                  <a:lnTo>
                    <a:pt x="677" y="695"/>
                  </a:lnTo>
                  <a:lnTo>
                    <a:pt x="686" y="700"/>
                  </a:lnTo>
                  <a:lnTo>
                    <a:pt x="701" y="700"/>
                  </a:lnTo>
                  <a:lnTo>
                    <a:pt x="739" y="691"/>
                  </a:lnTo>
                  <a:lnTo>
                    <a:pt x="767" y="661"/>
                  </a:lnTo>
                  <a:lnTo>
                    <a:pt x="786" y="618"/>
                  </a:lnTo>
                  <a:lnTo>
                    <a:pt x="806" y="564"/>
                  </a:lnTo>
                  <a:lnTo>
                    <a:pt x="825" y="501"/>
                  </a:lnTo>
                  <a:lnTo>
                    <a:pt x="829" y="486"/>
                  </a:lnTo>
                  <a:lnTo>
                    <a:pt x="829" y="476"/>
                  </a:lnTo>
                  <a:lnTo>
                    <a:pt x="839" y="472"/>
                  </a:lnTo>
                  <a:lnTo>
                    <a:pt x="848" y="472"/>
                  </a:lnTo>
                  <a:lnTo>
                    <a:pt x="848" y="472"/>
                  </a:lnTo>
                  <a:lnTo>
                    <a:pt x="853" y="472"/>
                  </a:lnTo>
                  <a:lnTo>
                    <a:pt x="858" y="476"/>
                  </a:lnTo>
                  <a:lnTo>
                    <a:pt x="863" y="481"/>
                  </a:lnTo>
                  <a:lnTo>
                    <a:pt x="867" y="486"/>
                  </a:lnTo>
                  <a:lnTo>
                    <a:pt x="863" y="501"/>
                  </a:lnTo>
                  <a:lnTo>
                    <a:pt x="858" y="530"/>
                  </a:lnTo>
                  <a:lnTo>
                    <a:pt x="848" y="569"/>
                  </a:lnTo>
                  <a:lnTo>
                    <a:pt x="834" y="608"/>
                  </a:lnTo>
                  <a:lnTo>
                    <a:pt x="820" y="647"/>
                  </a:lnTo>
                  <a:lnTo>
                    <a:pt x="786" y="695"/>
                  </a:lnTo>
                  <a:lnTo>
                    <a:pt x="748" y="725"/>
                  </a:lnTo>
                  <a:lnTo>
                    <a:pt x="701" y="739"/>
                  </a:lnTo>
                  <a:lnTo>
                    <a:pt x="648" y="729"/>
                  </a:lnTo>
                  <a:lnTo>
                    <a:pt x="605" y="705"/>
                  </a:lnTo>
                  <a:lnTo>
                    <a:pt x="577" y="671"/>
                  </a:lnTo>
                  <a:lnTo>
                    <a:pt x="558" y="622"/>
                  </a:lnTo>
                  <a:lnTo>
                    <a:pt x="529" y="652"/>
                  </a:lnTo>
                  <a:lnTo>
                    <a:pt x="496" y="681"/>
                  </a:lnTo>
                  <a:lnTo>
                    <a:pt x="458" y="710"/>
                  </a:lnTo>
                  <a:lnTo>
                    <a:pt x="405" y="729"/>
                  </a:lnTo>
                  <a:lnTo>
                    <a:pt x="343" y="739"/>
                  </a:lnTo>
                  <a:lnTo>
                    <a:pt x="301" y="734"/>
                  </a:lnTo>
                  <a:lnTo>
                    <a:pt x="243" y="720"/>
                  </a:lnTo>
                  <a:lnTo>
                    <a:pt x="186" y="686"/>
                  </a:lnTo>
                  <a:lnTo>
                    <a:pt x="162" y="798"/>
                  </a:lnTo>
                  <a:lnTo>
                    <a:pt x="139" y="885"/>
                  </a:lnTo>
                  <a:lnTo>
                    <a:pt x="124" y="953"/>
                  </a:lnTo>
                  <a:lnTo>
                    <a:pt x="115" y="997"/>
                  </a:lnTo>
                  <a:lnTo>
                    <a:pt x="105" y="1026"/>
                  </a:lnTo>
                  <a:lnTo>
                    <a:pt x="101" y="1036"/>
                  </a:lnTo>
                  <a:lnTo>
                    <a:pt x="96" y="1041"/>
                  </a:lnTo>
                  <a:lnTo>
                    <a:pt x="91" y="1051"/>
                  </a:lnTo>
                  <a:lnTo>
                    <a:pt x="86" y="1055"/>
                  </a:lnTo>
                  <a:lnTo>
                    <a:pt x="72" y="1065"/>
                  </a:lnTo>
                  <a:lnTo>
                    <a:pt x="62" y="1070"/>
                  </a:lnTo>
                  <a:lnTo>
                    <a:pt x="43" y="1070"/>
                  </a:lnTo>
                  <a:lnTo>
                    <a:pt x="29" y="1070"/>
                  </a:lnTo>
                  <a:lnTo>
                    <a:pt x="20" y="1065"/>
                  </a:lnTo>
                  <a:lnTo>
                    <a:pt x="10" y="1055"/>
                  </a:lnTo>
                  <a:lnTo>
                    <a:pt x="0" y="1041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1"/>
                  </a:lnTo>
                  <a:lnTo>
                    <a:pt x="0" y="1016"/>
                  </a:lnTo>
                  <a:lnTo>
                    <a:pt x="5" y="1002"/>
                  </a:lnTo>
                  <a:lnTo>
                    <a:pt x="234" y="58"/>
                  </a:lnTo>
                  <a:lnTo>
                    <a:pt x="243" y="44"/>
                  </a:lnTo>
                  <a:lnTo>
                    <a:pt x="248" y="29"/>
                  </a:lnTo>
                  <a:lnTo>
                    <a:pt x="258" y="14"/>
                  </a:lnTo>
                  <a:lnTo>
                    <a:pt x="272" y="9"/>
                  </a:lnTo>
                  <a:lnTo>
                    <a:pt x="282" y="5"/>
                  </a:lnTo>
                  <a:lnTo>
                    <a:pt x="286" y="5"/>
                  </a:lnTo>
                  <a:lnTo>
                    <a:pt x="296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13300" y="3576"/>
              <a:ext cx="777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1" y="53"/>
                </a:cxn>
                <a:cxn ang="0">
                  <a:pos x="720" y="112"/>
                </a:cxn>
                <a:cxn ang="0">
                  <a:pos x="715" y="150"/>
                </a:cxn>
                <a:cxn ang="0">
                  <a:pos x="701" y="170"/>
                </a:cxn>
                <a:cxn ang="0">
                  <a:pos x="681" y="189"/>
                </a:cxn>
                <a:cxn ang="0">
                  <a:pos x="643" y="209"/>
                </a:cxn>
                <a:cxn ang="0">
                  <a:pos x="620" y="219"/>
                </a:cxn>
                <a:cxn ang="0">
                  <a:pos x="600" y="219"/>
                </a:cxn>
                <a:cxn ang="0">
                  <a:pos x="596" y="209"/>
                </a:cxn>
                <a:cxn ang="0">
                  <a:pos x="600" y="189"/>
                </a:cxn>
                <a:cxn ang="0">
                  <a:pos x="596" y="136"/>
                </a:cxn>
                <a:cxn ang="0">
                  <a:pos x="548" y="82"/>
                </a:cxn>
                <a:cxn ang="0">
                  <a:pos x="496" y="78"/>
                </a:cxn>
                <a:cxn ang="0">
                  <a:pos x="462" y="87"/>
                </a:cxn>
                <a:cxn ang="0">
                  <a:pos x="400" y="160"/>
                </a:cxn>
                <a:cxn ang="0">
                  <a:pos x="324" y="321"/>
                </a:cxn>
                <a:cxn ang="0">
                  <a:pos x="281" y="481"/>
                </a:cxn>
                <a:cxn ang="0">
                  <a:pos x="234" y="613"/>
                </a:cxn>
                <a:cxn ang="0">
                  <a:pos x="186" y="695"/>
                </a:cxn>
                <a:cxn ang="0">
                  <a:pos x="224" y="695"/>
                </a:cxn>
                <a:cxn ang="0">
                  <a:pos x="424" y="729"/>
                </a:cxn>
                <a:cxn ang="0">
                  <a:pos x="505" y="744"/>
                </a:cxn>
                <a:cxn ang="0">
                  <a:pos x="605" y="759"/>
                </a:cxn>
                <a:cxn ang="0">
                  <a:pos x="629" y="754"/>
                </a:cxn>
                <a:cxn ang="0">
                  <a:pos x="643" y="744"/>
                </a:cxn>
                <a:cxn ang="0">
                  <a:pos x="662" y="710"/>
                </a:cxn>
                <a:cxn ang="0">
                  <a:pos x="710" y="656"/>
                </a:cxn>
                <a:cxn ang="0">
                  <a:pos x="767" y="637"/>
                </a:cxn>
                <a:cxn ang="0">
                  <a:pos x="777" y="642"/>
                </a:cxn>
                <a:cxn ang="0">
                  <a:pos x="777" y="656"/>
                </a:cxn>
                <a:cxn ang="0">
                  <a:pos x="739" y="725"/>
                </a:cxn>
                <a:cxn ang="0">
                  <a:pos x="643" y="798"/>
                </a:cxn>
                <a:cxn ang="0">
                  <a:pos x="510" y="832"/>
                </a:cxn>
                <a:cxn ang="0">
                  <a:pos x="319" y="802"/>
                </a:cxn>
                <a:cxn ang="0">
                  <a:pos x="205" y="778"/>
                </a:cxn>
                <a:cxn ang="0">
                  <a:pos x="119" y="768"/>
                </a:cxn>
                <a:cxn ang="0">
                  <a:pos x="53" y="822"/>
                </a:cxn>
                <a:cxn ang="0">
                  <a:pos x="15" y="832"/>
                </a:cxn>
                <a:cxn ang="0">
                  <a:pos x="5" y="832"/>
                </a:cxn>
                <a:cxn ang="0">
                  <a:pos x="0" y="827"/>
                </a:cxn>
                <a:cxn ang="0">
                  <a:pos x="10" y="807"/>
                </a:cxn>
                <a:cxn ang="0">
                  <a:pos x="29" y="788"/>
                </a:cxn>
                <a:cxn ang="0">
                  <a:pos x="48" y="768"/>
                </a:cxn>
                <a:cxn ang="0">
                  <a:pos x="62" y="754"/>
                </a:cxn>
                <a:cxn ang="0">
                  <a:pos x="110" y="681"/>
                </a:cxn>
                <a:cxn ang="0">
                  <a:pos x="157" y="554"/>
                </a:cxn>
                <a:cxn ang="0">
                  <a:pos x="205" y="389"/>
                </a:cxn>
                <a:cxn ang="0">
                  <a:pos x="281" y="214"/>
                </a:cxn>
                <a:cxn ang="0">
                  <a:pos x="396" y="87"/>
                </a:cxn>
                <a:cxn ang="0">
                  <a:pos x="529" y="14"/>
                </a:cxn>
              </a:cxnLst>
              <a:rect l="0" t="0" r="r" b="b"/>
              <a:pathLst>
                <a:path w="777" h="832">
                  <a:moveTo>
                    <a:pt x="605" y="0"/>
                  </a:moveTo>
                  <a:lnTo>
                    <a:pt x="648" y="9"/>
                  </a:lnTo>
                  <a:lnTo>
                    <a:pt x="681" y="24"/>
                  </a:lnTo>
                  <a:lnTo>
                    <a:pt x="701" y="53"/>
                  </a:lnTo>
                  <a:lnTo>
                    <a:pt x="715" y="82"/>
                  </a:lnTo>
                  <a:lnTo>
                    <a:pt x="720" y="112"/>
                  </a:lnTo>
                  <a:lnTo>
                    <a:pt x="715" y="131"/>
                  </a:lnTo>
                  <a:lnTo>
                    <a:pt x="715" y="150"/>
                  </a:lnTo>
                  <a:lnTo>
                    <a:pt x="710" y="160"/>
                  </a:lnTo>
                  <a:lnTo>
                    <a:pt x="701" y="170"/>
                  </a:lnTo>
                  <a:lnTo>
                    <a:pt x="691" y="180"/>
                  </a:lnTo>
                  <a:lnTo>
                    <a:pt x="681" y="189"/>
                  </a:lnTo>
                  <a:lnTo>
                    <a:pt x="662" y="199"/>
                  </a:lnTo>
                  <a:lnTo>
                    <a:pt x="643" y="209"/>
                  </a:lnTo>
                  <a:lnTo>
                    <a:pt x="629" y="214"/>
                  </a:lnTo>
                  <a:lnTo>
                    <a:pt x="620" y="219"/>
                  </a:lnTo>
                  <a:lnTo>
                    <a:pt x="610" y="219"/>
                  </a:lnTo>
                  <a:lnTo>
                    <a:pt x="600" y="219"/>
                  </a:lnTo>
                  <a:lnTo>
                    <a:pt x="600" y="214"/>
                  </a:lnTo>
                  <a:lnTo>
                    <a:pt x="596" y="209"/>
                  </a:lnTo>
                  <a:lnTo>
                    <a:pt x="600" y="199"/>
                  </a:lnTo>
                  <a:lnTo>
                    <a:pt x="600" y="189"/>
                  </a:lnTo>
                  <a:lnTo>
                    <a:pt x="600" y="175"/>
                  </a:lnTo>
                  <a:lnTo>
                    <a:pt x="596" y="136"/>
                  </a:lnTo>
                  <a:lnTo>
                    <a:pt x="577" y="102"/>
                  </a:lnTo>
                  <a:lnTo>
                    <a:pt x="548" y="82"/>
                  </a:lnTo>
                  <a:lnTo>
                    <a:pt x="510" y="78"/>
                  </a:lnTo>
                  <a:lnTo>
                    <a:pt x="496" y="78"/>
                  </a:lnTo>
                  <a:lnTo>
                    <a:pt x="481" y="78"/>
                  </a:lnTo>
                  <a:lnTo>
                    <a:pt x="462" y="87"/>
                  </a:lnTo>
                  <a:lnTo>
                    <a:pt x="453" y="97"/>
                  </a:lnTo>
                  <a:lnTo>
                    <a:pt x="400" y="160"/>
                  </a:lnTo>
                  <a:lnTo>
                    <a:pt x="358" y="238"/>
                  </a:lnTo>
                  <a:lnTo>
                    <a:pt x="324" y="321"/>
                  </a:lnTo>
                  <a:lnTo>
                    <a:pt x="300" y="408"/>
                  </a:lnTo>
                  <a:lnTo>
                    <a:pt x="281" y="481"/>
                  </a:lnTo>
                  <a:lnTo>
                    <a:pt x="262" y="540"/>
                  </a:lnTo>
                  <a:lnTo>
                    <a:pt x="234" y="613"/>
                  </a:lnTo>
                  <a:lnTo>
                    <a:pt x="186" y="695"/>
                  </a:lnTo>
                  <a:lnTo>
                    <a:pt x="186" y="695"/>
                  </a:lnTo>
                  <a:lnTo>
                    <a:pt x="205" y="695"/>
                  </a:lnTo>
                  <a:lnTo>
                    <a:pt x="224" y="695"/>
                  </a:lnTo>
                  <a:lnTo>
                    <a:pt x="324" y="705"/>
                  </a:lnTo>
                  <a:lnTo>
                    <a:pt x="424" y="729"/>
                  </a:lnTo>
                  <a:lnTo>
                    <a:pt x="458" y="734"/>
                  </a:lnTo>
                  <a:lnTo>
                    <a:pt x="505" y="744"/>
                  </a:lnTo>
                  <a:lnTo>
                    <a:pt x="558" y="754"/>
                  </a:lnTo>
                  <a:lnTo>
                    <a:pt x="605" y="759"/>
                  </a:lnTo>
                  <a:lnTo>
                    <a:pt x="615" y="754"/>
                  </a:lnTo>
                  <a:lnTo>
                    <a:pt x="629" y="754"/>
                  </a:lnTo>
                  <a:lnTo>
                    <a:pt x="639" y="749"/>
                  </a:lnTo>
                  <a:lnTo>
                    <a:pt x="643" y="744"/>
                  </a:lnTo>
                  <a:lnTo>
                    <a:pt x="653" y="729"/>
                  </a:lnTo>
                  <a:lnTo>
                    <a:pt x="662" y="710"/>
                  </a:lnTo>
                  <a:lnTo>
                    <a:pt x="681" y="681"/>
                  </a:lnTo>
                  <a:lnTo>
                    <a:pt x="710" y="656"/>
                  </a:lnTo>
                  <a:lnTo>
                    <a:pt x="743" y="642"/>
                  </a:lnTo>
                  <a:lnTo>
                    <a:pt x="767" y="637"/>
                  </a:lnTo>
                  <a:lnTo>
                    <a:pt x="772" y="637"/>
                  </a:lnTo>
                  <a:lnTo>
                    <a:pt x="777" y="642"/>
                  </a:lnTo>
                  <a:lnTo>
                    <a:pt x="777" y="647"/>
                  </a:lnTo>
                  <a:lnTo>
                    <a:pt x="777" y="656"/>
                  </a:lnTo>
                  <a:lnTo>
                    <a:pt x="762" y="686"/>
                  </a:lnTo>
                  <a:lnTo>
                    <a:pt x="739" y="725"/>
                  </a:lnTo>
                  <a:lnTo>
                    <a:pt x="691" y="768"/>
                  </a:lnTo>
                  <a:lnTo>
                    <a:pt x="643" y="798"/>
                  </a:lnTo>
                  <a:lnTo>
                    <a:pt x="581" y="822"/>
                  </a:lnTo>
                  <a:lnTo>
                    <a:pt x="510" y="832"/>
                  </a:lnTo>
                  <a:lnTo>
                    <a:pt x="415" y="822"/>
                  </a:lnTo>
                  <a:lnTo>
                    <a:pt x="319" y="802"/>
                  </a:lnTo>
                  <a:lnTo>
                    <a:pt x="257" y="788"/>
                  </a:lnTo>
                  <a:lnTo>
                    <a:pt x="205" y="778"/>
                  </a:lnTo>
                  <a:lnTo>
                    <a:pt x="162" y="768"/>
                  </a:lnTo>
                  <a:lnTo>
                    <a:pt x="119" y="768"/>
                  </a:lnTo>
                  <a:lnTo>
                    <a:pt x="81" y="802"/>
                  </a:lnTo>
                  <a:lnTo>
                    <a:pt x="53" y="822"/>
                  </a:lnTo>
                  <a:lnTo>
                    <a:pt x="29" y="832"/>
                  </a:lnTo>
                  <a:lnTo>
                    <a:pt x="15" y="832"/>
                  </a:lnTo>
                  <a:lnTo>
                    <a:pt x="10" y="832"/>
                  </a:lnTo>
                  <a:lnTo>
                    <a:pt x="5" y="832"/>
                  </a:lnTo>
                  <a:lnTo>
                    <a:pt x="0" y="832"/>
                  </a:lnTo>
                  <a:lnTo>
                    <a:pt x="0" y="827"/>
                  </a:lnTo>
                  <a:lnTo>
                    <a:pt x="5" y="817"/>
                  </a:lnTo>
                  <a:lnTo>
                    <a:pt x="10" y="807"/>
                  </a:lnTo>
                  <a:lnTo>
                    <a:pt x="19" y="798"/>
                  </a:lnTo>
                  <a:lnTo>
                    <a:pt x="29" y="788"/>
                  </a:lnTo>
                  <a:lnTo>
                    <a:pt x="38" y="778"/>
                  </a:lnTo>
                  <a:lnTo>
                    <a:pt x="48" y="768"/>
                  </a:lnTo>
                  <a:lnTo>
                    <a:pt x="53" y="763"/>
                  </a:lnTo>
                  <a:lnTo>
                    <a:pt x="62" y="754"/>
                  </a:lnTo>
                  <a:lnTo>
                    <a:pt x="86" y="725"/>
                  </a:lnTo>
                  <a:lnTo>
                    <a:pt x="110" y="681"/>
                  </a:lnTo>
                  <a:lnTo>
                    <a:pt x="138" y="627"/>
                  </a:lnTo>
                  <a:lnTo>
                    <a:pt x="157" y="554"/>
                  </a:lnTo>
                  <a:lnTo>
                    <a:pt x="181" y="476"/>
                  </a:lnTo>
                  <a:lnTo>
                    <a:pt x="205" y="389"/>
                  </a:lnTo>
                  <a:lnTo>
                    <a:pt x="238" y="301"/>
                  </a:lnTo>
                  <a:lnTo>
                    <a:pt x="281" y="214"/>
                  </a:lnTo>
                  <a:lnTo>
                    <a:pt x="338" y="136"/>
                  </a:lnTo>
                  <a:lnTo>
                    <a:pt x="396" y="87"/>
                  </a:lnTo>
                  <a:lnTo>
                    <a:pt x="458" y="43"/>
                  </a:lnTo>
                  <a:lnTo>
                    <a:pt x="529" y="1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3" name="Freeform 43"/>
            <p:cNvSpPr>
              <a:spLocks noEditPoints="1"/>
            </p:cNvSpPr>
            <p:nvPr/>
          </p:nvSpPr>
          <p:spPr bwMode="auto">
            <a:xfrm>
              <a:off x="14177" y="3999"/>
              <a:ext cx="357" cy="574"/>
            </a:xfrm>
            <a:custGeom>
              <a:avLst/>
              <a:gdLst/>
              <a:ahLst/>
              <a:cxnLst>
                <a:cxn ang="0">
                  <a:pos x="262" y="39"/>
                </a:cxn>
                <a:cxn ang="0">
                  <a:pos x="209" y="131"/>
                </a:cxn>
                <a:cxn ang="0">
                  <a:pos x="166" y="253"/>
                </a:cxn>
                <a:cxn ang="0">
                  <a:pos x="143" y="360"/>
                </a:cxn>
                <a:cxn ang="0">
                  <a:pos x="243" y="253"/>
                </a:cxn>
                <a:cxn ang="0">
                  <a:pos x="314" y="122"/>
                </a:cxn>
                <a:cxn ang="0">
                  <a:pos x="324" y="53"/>
                </a:cxn>
                <a:cxn ang="0">
                  <a:pos x="309" y="34"/>
                </a:cxn>
                <a:cxn ang="0">
                  <a:pos x="290" y="29"/>
                </a:cxn>
                <a:cxn ang="0">
                  <a:pos x="324" y="5"/>
                </a:cxn>
                <a:cxn ang="0">
                  <a:pos x="352" y="49"/>
                </a:cxn>
                <a:cxn ang="0">
                  <a:pos x="352" y="92"/>
                </a:cxn>
                <a:cxn ang="0">
                  <a:pos x="333" y="165"/>
                </a:cxn>
                <a:cxn ang="0">
                  <a:pos x="224" y="331"/>
                </a:cxn>
                <a:cxn ang="0">
                  <a:pos x="143" y="409"/>
                </a:cxn>
                <a:cxn ang="0">
                  <a:pos x="138" y="418"/>
                </a:cxn>
                <a:cxn ang="0">
                  <a:pos x="138" y="457"/>
                </a:cxn>
                <a:cxn ang="0">
                  <a:pos x="152" y="516"/>
                </a:cxn>
                <a:cxn ang="0">
                  <a:pos x="205" y="550"/>
                </a:cxn>
                <a:cxn ang="0">
                  <a:pos x="290" y="511"/>
                </a:cxn>
                <a:cxn ang="0">
                  <a:pos x="333" y="482"/>
                </a:cxn>
                <a:cxn ang="0">
                  <a:pos x="343" y="482"/>
                </a:cxn>
                <a:cxn ang="0">
                  <a:pos x="352" y="491"/>
                </a:cxn>
                <a:cxn ang="0">
                  <a:pos x="352" y="506"/>
                </a:cxn>
                <a:cxn ang="0">
                  <a:pos x="324" y="525"/>
                </a:cxn>
                <a:cxn ang="0">
                  <a:pos x="247" y="564"/>
                </a:cxn>
                <a:cxn ang="0">
                  <a:pos x="157" y="564"/>
                </a:cxn>
                <a:cxn ang="0">
                  <a:pos x="100" y="506"/>
                </a:cxn>
                <a:cxn ang="0">
                  <a:pos x="33" y="501"/>
                </a:cxn>
                <a:cxn ang="0">
                  <a:pos x="19" y="511"/>
                </a:cxn>
                <a:cxn ang="0">
                  <a:pos x="14" y="511"/>
                </a:cxn>
                <a:cxn ang="0">
                  <a:pos x="5" y="501"/>
                </a:cxn>
                <a:cxn ang="0">
                  <a:pos x="0" y="491"/>
                </a:cxn>
                <a:cxn ang="0">
                  <a:pos x="5" y="482"/>
                </a:cxn>
                <a:cxn ang="0">
                  <a:pos x="76" y="418"/>
                </a:cxn>
                <a:cxn ang="0">
                  <a:pos x="81" y="340"/>
                </a:cxn>
                <a:cxn ang="0">
                  <a:pos x="124" y="180"/>
                </a:cxn>
                <a:cxn ang="0">
                  <a:pos x="205" y="53"/>
                </a:cxn>
                <a:cxn ang="0">
                  <a:pos x="295" y="0"/>
                </a:cxn>
              </a:cxnLst>
              <a:rect l="0" t="0" r="r" b="b"/>
              <a:pathLst>
                <a:path w="357" h="574">
                  <a:moveTo>
                    <a:pt x="290" y="29"/>
                  </a:moveTo>
                  <a:lnTo>
                    <a:pt x="262" y="39"/>
                  </a:lnTo>
                  <a:lnTo>
                    <a:pt x="233" y="78"/>
                  </a:lnTo>
                  <a:lnTo>
                    <a:pt x="209" y="131"/>
                  </a:lnTo>
                  <a:lnTo>
                    <a:pt x="186" y="190"/>
                  </a:lnTo>
                  <a:lnTo>
                    <a:pt x="166" y="253"/>
                  </a:lnTo>
                  <a:lnTo>
                    <a:pt x="152" y="311"/>
                  </a:lnTo>
                  <a:lnTo>
                    <a:pt x="143" y="360"/>
                  </a:lnTo>
                  <a:lnTo>
                    <a:pt x="200" y="311"/>
                  </a:lnTo>
                  <a:lnTo>
                    <a:pt x="243" y="253"/>
                  </a:lnTo>
                  <a:lnTo>
                    <a:pt x="290" y="185"/>
                  </a:lnTo>
                  <a:lnTo>
                    <a:pt x="314" y="122"/>
                  </a:lnTo>
                  <a:lnTo>
                    <a:pt x="324" y="73"/>
                  </a:lnTo>
                  <a:lnTo>
                    <a:pt x="324" y="53"/>
                  </a:lnTo>
                  <a:lnTo>
                    <a:pt x="319" y="44"/>
                  </a:lnTo>
                  <a:lnTo>
                    <a:pt x="309" y="34"/>
                  </a:lnTo>
                  <a:lnTo>
                    <a:pt x="305" y="29"/>
                  </a:lnTo>
                  <a:lnTo>
                    <a:pt x="290" y="29"/>
                  </a:lnTo>
                  <a:close/>
                  <a:moveTo>
                    <a:pt x="295" y="0"/>
                  </a:moveTo>
                  <a:lnTo>
                    <a:pt x="324" y="5"/>
                  </a:lnTo>
                  <a:lnTo>
                    <a:pt x="343" y="24"/>
                  </a:lnTo>
                  <a:lnTo>
                    <a:pt x="352" y="49"/>
                  </a:lnTo>
                  <a:lnTo>
                    <a:pt x="357" y="78"/>
                  </a:lnTo>
                  <a:lnTo>
                    <a:pt x="352" y="92"/>
                  </a:lnTo>
                  <a:lnTo>
                    <a:pt x="348" y="122"/>
                  </a:lnTo>
                  <a:lnTo>
                    <a:pt x="333" y="165"/>
                  </a:lnTo>
                  <a:lnTo>
                    <a:pt x="290" y="248"/>
                  </a:lnTo>
                  <a:lnTo>
                    <a:pt x="224" y="331"/>
                  </a:lnTo>
                  <a:lnTo>
                    <a:pt x="147" y="399"/>
                  </a:lnTo>
                  <a:lnTo>
                    <a:pt x="143" y="409"/>
                  </a:lnTo>
                  <a:lnTo>
                    <a:pt x="138" y="413"/>
                  </a:lnTo>
                  <a:lnTo>
                    <a:pt x="138" y="418"/>
                  </a:lnTo>
                  <a:lnTo>
                    <a:pt x="138" y="433"/>
                  </a:lnTo>
                  <a:lnTo>
                    <a:pt x="138" y="457"/>
                  </a:lnTo>
                  <a:lnTo>
                    <a:pt x="143" y="486"/>
                  </a:lnTo>
                  <a:lnTo>
                    <a:pt x="152" y="516"/>
                  </a:lnTo>
                  <a:lnTo>
                    <a:pt x="171" y="540"/>
                  </a:lnTo>
                  <a:lnTo>
                    <a:pt x="205" y="550"/>
                  </a:lnTo>
                  <a:lnTo>
                    <a:pt x="247" y="535"/>
                  </a:lnTo>
                  <a:lnTo>
                    <a:pt x="290" y="511"/>
                  </a:lnTo>
                  <a:lnTo>
                    <a:pt x="324" y="486"/>
                  </a:lnTo>
                  <a:lnTo>
                    <a:pt x="333" y="482"/>
                  </a:lnTo>
                  <a:lnTo>
                    <a:pt x="338" y="482"/>
                  </a:lnTo>
                  <a:lnTo>
                    <a:pt x="343" y="482"/>
                  </a:lnTo>
                  <a:lnTo>
                    <a:pt x="348" y="486"/>
                  </a:lnTo>
                  <a:lnTo>
                    <a:pt x="352" y="491"/>
                  </a:lnTo>
                  <a:lnTo>
                    <a:pt x="357" y="496"/>
                  </a:lnTo>
                  <a:lnTo>
                    <a:pt x="352" y="506"/>
                  </a:lnTo>
                  <a:lnTo>
                    <a:pt x="352" y="506"/>
                  </a:lnTo>
                  <a:lnTo>
                    <a:pt x="324" y="525"/>
                  </a:lnTo>
                  <a:lnTo>
                    <a:pt x="290" y="550"/>
                  </a:lnTo>
                  <a:lnTo>
                    <a:pt x="247" y="564"/>
                  </a:lnTo>
                  <a:lnTo>
                    <a:pt x="200" y="574"/>
                  </a:lnTo>
                  <a:lnTo>
                    <a:pt x="157" y="564"/>
                  </a:lnTo>
                  <a:lnTo>
                    <a:pt x="124" y="545"/>
                  </a:lnTo>
                  <a:lnTo>
                    <a:pt x="100" y="506"/>
                  </a:lnTo>
                  <a:lnTo>
                    <a:pt x="86" y="457"/>
                  </a:lnTo>
                  <a:lnTo>
                    <a:pt x="33" y="501"/>
                  </a:lnTo>
                  <a:lnTo>
                    <a:pt x="24" y="506"/>
                  </a:lnTo>
                  <a:lnTo>
                    <a:pt x="19" y="511"/>
                  </a:lnTo>
                  <a:lnTo>
                    <a:pt x="19" y="511"/>
                  </a:lnTo>
                  <a:lnTo>
                    <a:pt x="14" y="511"/>
                  </a:lnTo>
                  <a:lnTo>
                    <a:pt x="9" y="506"/>
                  </a:lnTo>
                  <a:lnTo>
                    <a:pt x="5" y="501"/>
                  </a:lnTo>
                  <a:lnTo>
                    <a:pt x="0" y="496"/>
                  </a:lnTo>
                  <a:lnTo>
                    <a:pt x="0" y="491"/>
                  </a:lnTo>
                  <a:lnTo>
                    <a:pt x="0" y="482"/>
                  </a:lnTo>
                  <a:lnTo>
                    <a:pt x="5" y="482"/>
                  </a:lnTo>
                  <a:lnTo>
                    <a:pt x="76" y="423"/>
                  </a:lnTo>
                  <a:lnTo>
                    <a:pt x="76" y="418"/>
                  </a:lnTo>
                  <a:lnTo>
                    <a:pt x="76" y="413"/>
                  </a:lnTo>
                  <a:lnTo>
                    <a:pt x="81" y="340"/>
                  </a:lnTo>
                  <a:lnTo>
                    <a:pt x="100" y="263"/>
                  </a:lnTo>
                  <a:lnTo>
                    <a:pt x="124" y="180"/>
                  </a:lnTo>
                  <a:lnTo>
                    <a:pt x="162" y="112"/>
                  </a:lnTo>
                  <a:lnTo>
                    <a:pt x="205" y="53"/>
                  </a:lnTo>
                  <a:lnTo>
                    <a:pt x="247" y="15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14810" y="4252"/>
              <a:ext cx="148" cy="355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10"/>
                </a:cxn>
                <a:cxn ang="0">
                  <a:pos x="129" y="39"/>
                </a:cxn>
                <a:cxn ang="0">
                  <a:pos x="143" y="78"/>
                </a:cxn>
                <a:cxn ang="0">
                  <a:pos x="148" y="126"/>
                </a:cxn>
                <a:cxn ang="0">
                  <a:pos x="138" y="190"/>
                </a:cxn>
                <a:cxn ang="0">
                  <a:pos x="119" y="248"/>
                </a:cxn>
                <a:cxn ang="0">
                  <a:pos x="96" y="292"/>
                </a:cxn>
                <a:cxn ang="0">
                  <a:pos x="72" y="326"/>
                </a:cxn>
                <a:cxn ang="0">
                  <a:pos x="48" y="350"/>
                </a:cxn>
                <a:cxn ang="0">
                  <a:pos x="34" y="355"/>
                </a:cxn>
                <a:cxn ang="0">
                  <a:pos x="29" y="355"/>
                </a:cxn>
                <a:cxn ang="0">
                  <a:pos x="24" y="350"/>
                </a:cxn>
                <a:cxn ang="0">
                  <a:pos x="19" y="340"/>
                </a:cxn>
                <a:cxn ang="0">
                  <a:pos x="19" y="336"/>
                </a:cxn>
                <a:cxn ang="0">
                  <a:pos x="24" y="331"/>
                </a:cxn>
                <a:cxn ang="0">
                  <a:pos x="29" y="326"/>
                </a:cxn>
                <a:cxn ang="0">
                  <a:pos x="72" y="272"/>
                </a:cxn>
                <a:cxn ang="0">
                  <a:pos x="100" y="219"/>
                </a:cxn>
                <a:cxn ang="0">
                  <a:pos x="110" y="165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05" y="122"/>
                </a:cxn>
                <a:cxn ang="0">
                  <a:pos x="96" y="126"/>
                </a:cxn>
                <a:cxn ang="0">
                  <a:pos x="86" y="131"/>
                </a:cxn>
                <a:cxn ang="0">
                  <a:pos x="72" y="136"/>
                </a:cxn>
                <a:cxn ang="0">
                  <a:pos x="53" y="131"/>
                </a:cxn>
                <a:cxn ang="0">
                  <a:pos x="34" y="126"/>
                </a:cxn>
                <a:cxn ang="0">
                  <a:pos x="19" y="112"/>
                </a:cxn>
                <a:cxn ang="0">
                  <a:pos x="10" y="102"/>
                </a:cxn>
                <a:cxn ang="0">
                  <a:pos x="5" y="83"/>
                </a:cxn>
                <a:cxn ang="0">
                  <a:pos x="0" y="68"/>
                </a:cxn>
                <a:cxn ang="0">
                  <a:pos x="5" y="49"/>
                </a:cxn>
                <a:cxn ang="0">
                  <a:pos x="10" y="34"/>
                </a:cxn>
                <a:cxn ang="0">
                  <a:pos x="19" y="19"/>
                </a:cxn>
                <a:cxn ang="0">
                  <a:pos x="34" y="10"/>
                </a:cxn>
                <a:cxn ang="0">
                  <a:pos x="48" y="5"/>
                </a:cxn>
                <a:cxn ang="0">
                  <a:pos x="67" y="0"/>
                </a:cxn>
              </a:cxnLst>
              <a:rect l="0" t="0" r="r" b="b"/>
              <a:pathLst>
                <a:path w="148" h="355">
                  <a:moveTo>
                    <a:pt x="67" y="0"/>
                  </a:moveTo>
                  <a:lnTo>
                    <a:pt x="100" y="10"/>
                  </a:lnTo>
                  <a:lnTo>
                    <a:pt x="129" y="39"/>
                  </a:lnTo>
                  <a:lnTo>
                    <a:pt x="143" y="78"/>
                  </a:lnTo>
                  <a:lnTo>
                    <a:pt x="148" y="126"/>
                  </a:lnTo>
                  <a:lnTo>
                    <a:pt x="138" y="190"/>
                  </a:lnTo>
                  <a:lnTo>
                    <a:pt x="119" y="248"/>
                  </a:lnTo>
                  <a:lnTo>
                    <a:pt x="96" y="292"/>
                  </a:lnTo>
                  <a:lnTo>
                    <a:pt x="72" y="326"/>
                  </a:lnTo>
                  <a:lnTo>
                    <a:pt x="48" y="350"/>
                  </a:lnTo>
                  <a:lnTo>
                    <a:pt x="34" y="355"/>
                  </a:lnTo>
                  <a:lnTo>
                    <a:pt x="29" y="355"/>
                  </a:lnTo>
                  <a:lnTo>
                    <a:pt x="24" y="350"/>
                  </a:lnTo>
                  <a:lnTo>
                    <a:pt x="19" y="340"/>
                  </a:lnTo>
                  <a:lnTo>
                    <a:pt x="19" y="336"/>
                  </a:lnTo>
                  <a:lnTo>
                    <a:pt x="24" y="331"/>
                  </a:lnTo>
                  <a:lnTo>
                    <a:pt x="29" y="326"/>
                  </a:lnTo>
                  <a:lnTo>
                    <a:pt x="72" y="272"/>
                  </a:lnTo>
                  <a:lnTo>
                    <a:pt x="100" y="219"/>
                  </a:lnTo>
                  <a:lnTo>
                    <a:pt x="110" y="16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05" y="122"/>
                  </a:lnTo>
                  <a:lnTo>
                    <a:pt x="96" y="126"/>
                  </a:lnTo>
                  <a:lnTo>
                    <a:pt x="86" y="131"/>
                  </a:lnTo>
                  <a:lnTo>
                    <a:pt x="72" y="136"/>
                  </a:lnTo>
                  <a:lnTo>
                    <a:pt x="53" y="131"/>
                  </a:lnTo>
                  <a:lnTo>
                    <a:pt x="34" y="126"/>
                  </a:lnTo>
                  <a:lnTo>
                    <a:pt x="19" y="112"/>
                  </a:lnTo>
                  <a:lnTo>
                    <a:pt x="10" y="102"/>
                  </a:lnTo>
                  <a:lnTo>
                    <a:pt x="5" y="83"/>
                  </a:lnTo>
                  <a:lnTo>
                    <a:pt x="0" y="68"/>
                  </a:lnTo>
                  <a:lnTo>
                    <a:pt x="5" y="49"/>
                  </a:lnTo>
                  <a:lnTo>
                    <a:pt x="10" y="34"/>
                  </a:lnTo>
                  <a:lnTo>
                    <a:pt x="19" y="19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5" name="Freeform 45"/>
            <p:cNvSpPr>
              <a:spLocks noEditPoints="1"/>
            </p:cNvSpPr>
            <p:nvPr/>
          </p:nvSpPr>
          <p:spPr bwMode="auto">
            <a:xfrm>
              <a:off x="15125" y="3624"/>
              <a:ext cx="343" cy="774"/>
            </a:xfrm>
            <a:custGeom>
              <a:avLst/>
              <a:gdLst/>
              <a:ahLst/>
              <a:cxnLst>
                <a:cxn ang="0">
                  <a:pos x="205" y="263"/>
                </a:cxn>
                <a:cxn ang="0">
                  <a:pos x="262" y="317"/>
                </a:cxn>
                <a:cxn ang="0">
                  <a:pos x="271" y="365"/>
                </a:cxn>
                <a:cxn ang="0">
                  <a:pos x="266" y="390"/>
                </a:cxn>
                <a:cxn ang="0">
                  <a:pos x="247" y="438"/>
                </a:cxn>
                <a:cxn ang="0">
                  <a:pos x="219" y="511"/>
                </a:cxn>
                <a:cxn ang="0">
                  <a:pos x="171" y="628"/>
                </a:cxn>
                <a:cxn ang="0">
                  <a:pos x="157" y="677"/>
                </a:cxn>
                <a:cxn ang="0">
                  <a:pos x="157" y="715"/>
                </a:cxn>
                <a:cxn ang="0">
                  <a:pos x="162" y="735"/>
                </a:cxn>
                <a:cxn ang="0">
                  <a:pos x="181" y="740"/>
                </a:cxn>
                <a:cxn ang="0">
                  <a:pos x="252" y="706"/>
                </a:cxn>
                <a:cxn ang="0">
                  <a:pos x="305" y="599"/>
                </a:cxn>
                <a:cxn ang="0">
                  <a:pos x="309" y="589"/>
                </a:cxn>
                <a:cxn ang="0">
                  <a:pos x="324" y="584"/>
                </a:cxn>
                <a:cxn ang="0">
                  <a:pos x="333" y="584"/>
                </a:cxn>
                <a:cxn ang="0">
                  <a:pos x="343" y="589"/>
                </a:cxn>
                <a:cxn ang="0">
                  <a:pos x="338" y="618"/>
                </a:cxn>
                <a:cxn ang="0">
                  <a:pos x="305" y="691"/>
                </a:cxn>
                <a:cxn ang="0">
                  <a:pos x="233" y="759"/>
                </a:cxn>
                <a:cxn ang="0">
                  <a:pos x="138" y="764"/>
                </a:cxn>
                <a:cxn ang="0">
                  <a:pos x="81" y="711"/>
                </a:cxn>
                <a:cxn ang="0">
                  <a:pos x="71" y="657"/>
                </a:cxn>
                <a:cxn ang="0">
                  <a:pos x="81" y="628"/>
                </a:cxn>
                <a:cxn ang="0">
                  <a:pos x="171" y="399"/>
                </a:cxn>
                <a:cxn ang="0">
                  <a:pos x="186" y="346"/>
                </a:cxn>
                <a:cxn ang="0">
                  <a:pos x="186" y="312"/>
                </a:cxn>
                <a:cxn ang="0">
                  <a:pos x="176" y="292"/>
                </a:cxn>
                <a:cxn ang="0">
                  <a:pos x="162" y="287"/>
                </a:cxn>
                <a:cxn ang="0">
                  <a:pos x="95" y="317"/>
                </a:cxn>
                <a:cxn ang="0">
                  <a:pos x="38" y="428"/>
                </a:cxn>
                <a:cxn ang="0">
                  <a:pos x="33" y="438"/>
                </a:cxn>
                <a:cxn ang="0">
                  <a:pos x="19" y="443"/>
                </a:cxn>
                <a:cxn ang="0">
                  <a:pos x="9" y="443"/>
                </a:cxn>
                <a:cxn ang="0">
                  <a:pos x="0" y="438"/>
                </a:cxn>
                <a:cxn ang="0">
                  <a:pos x="4" y="409"/>
                </a:cxn>
                <a:cxn ang="0">
                  <a:pos x="38" y="336"/>
                </a:cxn>
                <a:cxn ang="0">
                  <a:pos x="114" y="268"/>
                </a:cxn>
                <a:cxn ang="0">
                  <a:pos x="266" y="0"/>
                </a:cxn>
                <a:cxn ang="0">
                  <a:pos x="295" y="5"/>
                </a:cxn>
                <a:cxn ang="0">
                  <a:pos x="309" y="25"/>
                </a:cxn>
                <a:cxn ang="0">
                  <a:pos x="314" y="44"/>
                </a:cxn>
                <a:cxn ang="0">
                  <a:pos x="300" y="78"/>
                </a:cxn>
                <a:cxn ang="0">
                  <a:pos x="271" y="102"/>
                </a:cxn>
                <a:cxn ang="0">
                  <a:pos x="238" y="102"/>
                </a:cxn>
                <a:cxn ang="0">
                  <a:pos x="214" y="93"/>
                </a:cxn>
                <a:cxn ang="0">
                  <a:pos x="205" y="73"/>
                </a:cxn>
                <a:cxn ang="0">
                  <a:pos x="209" y="39"/>
                </a:cxn>
                <a:cxn ang="0">
                  <a:pos x="233" y="10"/>
                </a:cxn>
                <a:cxn ang="0">
                  <a:pos x="266" y="0"/>
                </a:cxn>
              </a:cxnLst>
              <a:rect l="0" t="0" r="r" b="b"/>
              <a:pathLst>
                <a:path w="343" h="774">
                  <a:moveTo>
                    <a:pt x="166" y="253"/>
                  </a:moveTo>
                  <a:lnTo>
                    <a:pt x="205" y="263"/>
                  </a:lnTo>
                  <a:lnTo>
                    <a:pt x="238" y="282"/>
                  </a:lnTo>
                  <a:lnTo>
                    <a:pt x="262" y="317"/>
                  </a:lnTo>
                  <a:lnTo>
                    <a:pt x="271" y="351"/>
                  </a:lnTo>
                  <a:lnTo>
                    <a:pt x="271" y="365"/>
                  </a:lnTo>
                  <a:lnTo>
                    <a:pt x="266" y="375"/>
                  </a:lnTo>
                  <a:lnTo>
                    <a:pt x="266" y="390"/>
                  </a:lnTo>
                  <a:lnTo>
                    <a:pt x="257" y="409"/>
                  </a:lnTo>
                  <a:lnTo>
                    <a:pt x="247" y="438"/>
                  </a:lnTo>
                  <a:lnTo>
                    <a:pt x="233" y="477"/>
                  </a:lnTo>
                  <a:lnTo>
                    <a:pt x="219" y="511"/>
                  </a:lnTo>
                  <a:lnTo>
                    <a:pt x="209" y="535"/>
                  </a:lnTo>
                  <a:lnTo>
                    <a:pt x="171" y="628"/>
                  </a:lnTo>
                  <a:lnTo>
                    <a:pt x="162" y="652"/>
                  </a:lnTo>
                  <a:lnTo>
                    <a:pt x="157" y="677"/>
                  </a:lnTo>
                  <a:lnTo>
                    <a:pt x="157" y="701"/>
                  </a:lnTo>
                  <a:lnTo>
                    <a:pt x="157" y="715"/>
                  </a:lnTo>
                  <a:lnTo>
                    <a:pt x="157" y="725"/>
                  </a:lnTo>
                  <a:lnTo>
                    <a:pt x="162" y="735"/>
                  </a:lnTo>
                  <a:lnTo>
                    <a:pt x="171" y="740"/>
                  </a:lnTo>
                  <a:lnTo>
                    <a:pt x="181" y="740"/>
                  </a:lnTo>
                  <a:lnTo>
                    <a:pt x="219" y="730"/>
                  </a:lnTo>
                  <a:lnTo>
                    <a:pt x="252" y="706"/>
                  </a:lnTo>
                  <a:lnTo>
                    <a:pt x="281" y="662"/>
                  </a:lnTo>
                  <a:lnTo>
                    <a:pt x="305" y="599"/>
                  </a:lnTo>
                  <a:lnTo>
                    <a:pt x="305" y="594"/>
                  </a:lnTo>
                  <a:lnTo>
                    <a:pt x="309" y="589"/>
                  </a:lnTo>
                  <a:lnTo>
                    <a:pt x="314" y="584"/>
                  </a:lnTo>
                  <a:lnTo>
                    <a:pt x="324" y="584"/>
                  </a:lnTo>
                  <a:lnTo>
                    <a:pt x="328" y="584"/>
                  </a:lnTo>
                  <a:lnTo>
                    <a:pt x="333" y="584"/>
                  </a:lnTo>
                  <a:lnTo>
                    <a:pt x="338" y="584"/>
                  </a:lnTo>
                  <a:lnTo>
                    <a:pt x="343" y="589"/>
                  </a:lnTo>
                  <a:lnTo>
                    <a:pt x="343" y="599"/>
                  </a:lnTo>
                  <a:lnTo>
                    <a:pt x="338" y="618"/>
                  </a:lnTo>
                  <a:lnTo>
                    <a:pt x="324" y="652"/>
                  </a:lnTo>
                  <a:lnTo>
                    <a:pt x="305" y="691"/>
                  </a:lnTo>
                  <a:lnTo>
                    <a:pt x="271" y="730"/>
                  </a:lnTo>
                  <a:lnTo>
                    <a:pt x="233" y="759"/>
                  </a:lnTo>
                  <a:lnTo>
                    <a:pt x="181" y="774"/>
                  </a:lnTo>
                  <a:lnTo>
                    <a:pt x="138" y="764"/>
                  </a:lnTo>
                  <a:lnTo>
                    <a:pt x="105" y="745"/>
                  </a:lnTo>
                  <a:lnTo>
                    <a:pt x="81" y="711"/>
                  </a:lnTo>
                  <a:lnTo>
                    <a:pt x="71" y="677"/>
                  </a:lnTo>
                  <a:lnTo>
                    <a:pt x="71" y="657"/>
                  </a:lnTo>
                  <a:lnTo>
                    <a:pt x="76" y="642"/>
                  </a:lnTo>
                  <a:lnTo>
                    <a:pt x="81" y="628"/>
                  </a:lnTo>
                  <a:lnTo>
                    <a:pt x="152" y="443"/>
                  </a:lnTo>
                  <a:lnTo>
                    <a:pt x="171" y="399"/>
                  </a:lnTo>
                  <a:lnTo>
                    <a:pt x="181" y="365"/>
                  </a:lnTo>
                  <a:lnTo>
                    <a:pt x="186" y="346"/>
                  </a:lnTo>
                  <a:lnTo>
                    <a:pt x="186" y="326"/>
                  </a:lnTo>
                  <a:lnTo>
                    <a:pt x="186" y="312"/>
                  </a:lnTo>
                  <a:lnTo>
                    <a:pt x="181" y="297"/>
                  </a:lnTo>
                  <a:lnTo>
                    <a:pt x="176" y="292"/>
                  </a:lnTo>
                  <a:lnTo>
                    <a:pt x="171" y="287"/>
                  </a:lnTo>
                  <a:lnTo>
                    <a:pt x="162" y="287"/>
                  </a:lnTo>
                  <a:lnTo>
                    <a:pt x="128" y="292"/>
                  </a:lnTo>
                  <a:lnTo>
                    <a:pt x="95" y="317"/>
                  </a:lnTo>
                  <a:lnTo>
                    <a:pt x="66" y="360"/>
                  </a:lnTo>
                  <a:lnTo>
                    <a:pt x="38" y="428"/>
                  </a:lnTo>
                  <a:lnTo>
                    <a:pt x="38" y="433"/>
                  </a:lnTo>
                  <a:lnTo>
                    <a:pt x="33" y="438"/>
                  </a:lnTo>
                  <a:lnTo>
                    <a:pt x="28" y="443"/>
                  </a:lnTo>
                  <a:lnTo>
                    <a:pt x="19" y="443"/>
                  </a:lnTo>
                  <a:lnTo>
                    <a:pt x="14" y="443"/>
                  </a:lnTo>
                  <a:lnTo>
                    <a:pt x="9" y="443"/>
                  </a:lnTo>
                  <a:lnTo>
                    <a:pt x="4" y="443"/>
                  </a:lnTo>
                  <a:lnTo>
                    <a:pt x="0" y="438"/>
                  </a:lnTo>
                  <a:lnTo>
                    <a:pt x="0" y="428"/>
                  </a:lnTo>
                  <a:lnTo>
                    <a:pt x="4" y="409"/>
                  </a:lnTo>
                  <a:lnTo>
                    <a:pt x="19" y="375"/>
                  </a:lnTo>
                  <a:lnTo>
                    <a:pt x="38" y="336"/>
                  </a:lnTo>
                  <a:lnTo>
                    <a:pt x="71" y="297"/>
                  </a:lnTo>
                  <a:lnTo>
                    <a:pt x="114" y="268"/>
                  </a:lnTo>
                  <a:lnTo>
                    <a:pt x="166" y="253"/>
                  </a:lnTo>
                  <a:close/>
                  <a:moveTo>
                    <a:pt x="266" y="0"/>
                  </a:moveTo>
                  <a:lnTo>
                    <a:pt x="281" y="0"/>
                  </a:lnTo>
                  <a:lnTo>
                    <a:pt x="295" y="5"/>
                  </a:lnTo>
                  <a:lnTo>
                    <a:pt x="305" y="15"/>
                  </a:lnTo>
                  <a:lnTo>
                    <a:pt x="309" y="25"/>
                  </a:lnTo>
                  <a:lnTo>
                    <a:pt x="309" y="34"/>
                  </a:lnTo>
                  <a:lnTo>
                    <a:pt x="314" y="44"/>
                  </a:lnTo>
                  <a:lnTo>
                    <a:pt x="309" y="64"/>
                  </a:lnTo>
                  <a:lnTo>
                    <a:pt x="300" y="78"/>
                  </a:lnTo>
                  <a:lnTo>
                    <a:pt x="286" y="93"/>
                  </a:lnTo>
                  <a:lnTo>
                    <a:pt x="271" y="102"/>
                  </a:lnTo>
                  <a:lnTo>
                    <a:pt x="252" y="107"/>
                  </a:lnTo>
                  <a:lnTo>
                    <a:pt x="238" y="102"/>
                  </a:lnTo>
                  <a:lnTo>
                    <a:pt x="224" y="98"/>
                  </a:lnTo>
                  <a:lnTo>
                    <a:pt x="214" y="93"/>
                  </a:lnTo>
                  <a:lnTo>
                    <a:pt x="209" y="83"/>
                  </a:lnTo>
                  <a:lnTo>
                    <a:pt x="205" y="73"/>
                  </a:lnTo>
                  <a:lnTo>
                    <a:pt x="205" y="59"/>
                  </a:lnTo>
                  <a:lnTo>
                    <a:pt x="209" y="39"/>
                  </a:lnTo>
                  <a:lnTo>
                    <a:pt x="219" y="25"/>
                  </a:lnTo>
                  <a:lnTo>
                    <a:pt x="233" y="10"/>
                  </a:lnTo>
                  <a:lnTo>
                    <a:pt x="247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15658" y="3430"/>
              <a:ext cx="867" cy="1070"/>
            </a:xfrm>
            <a:custGeom>
              <a:avLst/>
              <a:gdLst/>
              <a:ahLst/>
              <a:cxnLst>
                <a:cxn ang="0">
                  <a:pos x="315" y="5"/>
                </a:cxn>
                <a:cxn ang="0">
                  <a:pos x="338" y="19"/>
                </a:cxn>
                <a:cxn ang="0">
                  <a:pos x="348" y="44"/>
                </a:cxn>
                <a:cxn ang="0">
                  <a:pos x="338" y="87"/>
                </a:cxn>
                <a:cxn ang="0">
                  <a:pos x="319" y="151"/>
                </a:cxn>
                <a:cxn ang="0">
                  <a:pos x="253" y="423"/>
                </a:cxn>
                <a:cxn ang="0">
                  <a:pos x="234" y="564"/>
                </a:cxn>
                <a:cxn ang="0">
                  <a:pos x="262" y="666"/>
                </a:cxn>
                <a:cxn ang="0">
                  <a:pos x="353" y="700"/>
                </a:cxn>
                <a:cxn ang="0">
                  <a:pos x="462" y="661"/>
                </a:cxn>
                <a:cxn ang="0">
                  <a:pos x="534" y="588"/>
                </a:cxn>
                <a:cxn ang="0">
                  <a:pos x="558" y="545"/>
                </a:cxn>
                <a:cxn ang="0">
                  <a:pos x="572" y="486"/>
                </a:cxn>
                <a:cxn ang="0">
                  <a:pos x="600" y="379"/>
                </a:cxn>
                <a:cxn ang="0">
                  <a:pos x="681" y="53"/>
                </a:cxn>
                <a:cxn ang="0">
                  <a:pos x="701" y="29"/>
                </a:cxn>
                <a:cxn ang="0">
                  <a:pos x="724" y="19"/>
                </a:cxn>
                <a:cxn ang="0">
                  <a:pos x="739" y="19"/>
                </a:cxn>
                <a:cxn ang="0">
                  <a:pos x="762" y="24"/>
                </a:cxn>
                <a:cxn ang="0">
                  <a:pos x="781" y="48"/>
                </a:cxn>
                <a:cxn ang="0">
                  <a:pos x="781" y="78"/>
                </a:cxn>
                <a:cxn ang="0">
                  <a:pos x="767" y="141"/>
                </a:cxn>
                <a:cxn ang="0">
                  <a:pos x="753" y="204"/>
                </a:cxn>
                <a:cxn ang="0">
                  <a:pos x="734" y="282"/>
                </a:cxn>
                <a:cxn ang="0">
                  <a:pos x="677" y="506"/>
                </a:cxn>
                <a:cxn ang="0">
                  <a:pos x="658" y="593"/>
                </a:cxn>
                <a:cxn ang="0">
                  <a:pos x="658" y="642"/>
                </a:cxn>
                <a:cxn ang="0">
                  <a:pos x="658" y="666"/>
                </a:cxn>
                <a:cxn ang="0">
                  <a:pos x="667" y="686"/>
                </a:cxn>
                <a:cxn ang="0">
                  <a:pos x="686" y="700"/>
                </a:cxn>
                <a:cxn ang="0">
                  <a:pos x="739" y="691"/>
                </a:cxn>
                <a:cxn ang="0">
                  <a:pos x="791" y="618"/>
                </a:cxn>
                <a:cxn ang="0">
                  <a:pos x="824" y="501"/>
                </a:cxn>
                <a:cxn ang="0">
                  <a:pos x="834" y="476"/>
                </a:cxn>
                <a:cxn ang="0">
                  <a:pos x="848" y="472"/>
                </a:cxn>
                <a:cxn ang="0">
                  <a:pos x="853" y="472"/>
                </a:cxn>
                <a:cxn ang="0">
                  <a:pos x="862" y="481"/>
                </a:cxn>
                <a:cxn ang="0">
                  <a:pos x="862" y="501"/>
                </a:cxn>
                <a:cxn ang="0">
                  <a:pos x="848" y="569"/>
                </a:cxn>
                <a:cxn ang="0">
                  <a:pos x="820" y="647"/>
                </a:cxn>
                <a:cxn ang="0">
                  <a:pos x="748" y="725"/>
                </a:cxn>
                <a:cxn ang="0">
                  <a:pos x="648" y="729"/>
                </a:cxn>
                <a:cxn ang="0">
                  <a:pos x="577" y="671"/>
                </a:cxn>
                <a:cxn ang="0">
                  <a:pos x="529" y="652"/>
                </a:cxn>
                <a:cxn ang="0">
                  <a:pos x="458" y="710"/>
                </a:cxn>
                <a:cxn ang="0">
                  <a:pos x="343" y="739"/>
                </a:cxn>
                <a:cxn ang="0">
                  <a:pos x="243" y="720"/>
                </a:cxn>
                <a:cxn ang="0">
                  <a:pos x="162" y="798"/>
                </a:cxn>
                <a:cxn ang="0">
                  <a:pos x="124" y="953"/>
                </a:cxn>
                <a:cxn ang="0">
                  <a:pos x="105" y="1026"/>
                </a:cxn>
                <a:cxn ang="0">
                  <a:pos x="100" y="1041"/>
                </a:cxn>
                <a:cxn ang="0">
                  <a:pos x="86" y="1055"/>
                </a:cxn>
                <a:cxn ang="0">
                  <a:pos x="62" y="1070"/>
                </a:cxn>
                <a:cxn ang="0">
                  <a:pos x="29" y="1070"/>
                </a:cxn>
                <a:cxn ang="0">
                  <a:pos x="10" y="1055"/>
                </a:cxn>
                <a:cxn ang="0">
                  <a:pos x="0" y="1026"/>
                </a:cxn>
                <a:cxn ang="0">
                  <a:pos x="0" y="1021"/>
                </a:cxn>
                <a:cxn ang="0">
                  <a:pos x="5" y="1002"/>
                </a:cxn>
                <a:cxn ang="0">
                  <a:pos x="243" y="44"/>
                </a:cxn>
                <a:cxn ang="0">
                  <a:pos x="262" y="14"/>
                </a:cxn>
                <a:cxn ang="0">
                  <a:pos x="281" y="5"/>
                </a:cxn>
                <a:cxn ang="0">
                  <a:pos x="296" y="0"/>
                </a:cxn>
              </a:cxnLst>
              <a:rect l="0" t="0" r="r" b="b"/>
              <a:pathLst>
                <a:path w="867" h="1070">
                  <a:moveTo>
                    <a:pt x="300" y="0"/>
                  </a:moveTo>
                  <a:lnTo>
                    <a:pt x="315" y="5"/>
                  </a:lnTo>
                  <a:lnTo>
                    <a:pt x="329" y="9"/>
                  </a:lnTo>
                  <a:lnTo>
                    <a:pt x="338" y="19"/>
                  </a:lnTo>
                  <a:lnTo>
                    <a:pt x="343" y="29"/>
                  </a:lnTo>
                  <a:lnTo>
                    <a:pt x="348" y="44"/>
                  </a:lnTo>
                  <a:lnTo>
                    <a:pt x="343" y="58"/>
                  </a:lnTo>
                  <a:lnTo>
                    <a:pt x="338" y="87"/>
                  </a:lnTo>
                  <a:lnTo>
                    <a:pt x="329" y="121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253" y="423"/>
                  </a:lnTo>
                  <a:lnTo>
                    <a:pt x="238" y="491"/>
                  </a:lnTo>
                  <a:lnTo>
                    <a:pt x="234" y="564"/>
                  </a:lnTo>
                  <a:lnTo>
                    <a:pt x="238" y="622"/>
                  </a:lnTo>
                  <a:lnTo>
                    <a:pt x="262" y="666"/>
                  </a:lnTo>
                  <a:lnTo>
                    <a:pt x="300" y="691"/>
                  </a:lnTo>
                  <a:lnTo>
                    <a:pt x="353" y="700"/>
                  </a:lnTo>
                  <a:lnTo>
                    <a:pt x="410" y="691"/>
                  </a:lnTo>
                  <a:lnTo>
                    <a:pt x="462" y="661"/>
                  </a:lnTo>
                  <a:lnTo>
                    <a:pt x="500" y="627"/>
                  </a:lnTo>
                  <a:lnTo>
                    <a:pt x="534" y="588"/>
                  </a:lnTo>
                  <a:lnTo>
                    <a:pt x="553" y="559"/>
                  </a:lnTo>
                  <a:lnTo>
                    <a:pt x="558" y="545"/>
                  </a:lnTo>
                  <a:lnTo>
                    <a:pt x="562" y="525"/>
                  </a:lnTo>
                  <a:lnTo>
                    <a:pt x="572" y="486"/>
                  </a:lnTo>
                  <a:lnTo>
                    <a:pt x="586" y="438"/>
                  </a:lnTo>
                  <a:lnTo>
                    <a:pt x="600" y="379"/>
                  </a:lnTo>
                  <a:lnTo>
                    <a:pt x="677" y="78"/>
                  </a:lnTo>
                  <a:lnTo>
                    <a:pt x="681" y="53"/>
                  </a:lnTo>
                  <a:lnTo>
                    <a:pt x="691" y="39"/>
                  </a:lnTo>
                  <a:lnTo>
                    <a:pt x="701" y="29"/>
                  </a:lnTo>
                  <a:lnTo>
                    <a:pt x="715" y="24"/>
                  </a:lnTo>
                  <a:lnTo>
                    <a:pt x="724" y="19"/>
                  </a:lnTo>
                  <a:lnTo>
                    <a:pt x="734" y="19"/>
                  </a:lnTo>
                  <a:lnTo>
                    <a:pt x="739" y="19"/>
                  </a:lnTo>
                  <a:lnTo>
                    <a:pt x="753" y="19"/>
                  </a:lnTo>
                  <a:lnTo>
                    <a:pt x="762" y="24"/>
                  </a:lnTo>
                  <a:lnTo>
                    <a:pt x="772" y="34"/>
                  </a:lnTo>
                  <a:lnTo>
                    <a:pt x="781" y="48"/>
                  </a:lnTo>
                  <a:lnTo>
                    <a:pt x="781" y="63"/>
                  </a:lnTo>
                  <a:lnTo>
                    <a:pt x="781" y="78"/>
                  </a:lnTo>
                  <a:lnTo>
                    <a:pt x="772" y="107"/>
                  </a:lnTo>
                  <a:lnTo>
                    <a:pt x="767" y="141"/>
                  </a:lnTo>
                  <a:lnTo>
                    <a:pt x="762" y="175"/>
                  </a:lnTo>
                  <a:lnTo>
                    <a:pt x="753" y="204"/>
                  </a:lnTo>
                  <a:lnTo>
                    <a:pt x="739" y="248"/>
                  </a:lnTo>
                  <a:lnTo>
                    <a:pt x="734" y="282"/>
                  </a:lnTo>
                  <a:lnTo>
                    <a:pt x="686" y="457"/>
                  </a:lnTo>
                  <a:lnTo>
                    <a:pt x="677" y="506"/>
                  </a:lnTo>
                  <a:lnTo>
                    <a:pt x="667" y="549"/>
                  </a:lnTo>
                  <a:lnTo>
                    <a:pt x="658" y="593"/>
                  </a:lnTo>
                  <a:lnTo>
                    <a:pt x="653" y="627"/>
                  </a:lnTo>
                  <a:lnTo>
                    <a:pt x="658" y="642"/>
                  </a:lnTo>
                  <a:lnTo>
                    <a:pt x="658" y="652"/>
                  </a:lnTo>
                  <a:lnTo>
                    <a:pt x="658" y="666"/>
                  </a:lnTo>
                  <a:lnTo>
                    <a:pt x="662" y="676"/>
                  </a:lnTo>
                  <a:lnTo>
                    <a:pt x="667" y="686"/>
                  </a:lnTo>
                  <a:lnTo>
                    <a:pt x="677" y="695"/>
                  </a:lnTo>
                  <a:lnTo>
                    <a:pt x="686" y="700"/>
                  </a:lnTo>
                  <a:lnTo>
                    <a:pt x="701" y="700"/>
                  </a:lnTo>
                  <a:lnTo>
                    <a:pt x="739" y="691"/>
                  </a:lnTo>
                  <a:lnTo>
                    <a:pt x="767" y="661"/>
                  </a:lnTo>
                  <a:lnTo>
                    <a:pt x="791" y="618"/>
                  </a:lnTo>
                  <a:lnTo>
                    <a:pt x="810" y="564"/>
                  </a:lnTo>
                  <a:lnTo>
                    <a:pt x="824" y="501"/>
                  </a:lnTo>
                  <a:lnTo>
                    <a:pt x="829" y="486"/>
                  </a:lnTo>
                  <a:lnTo>
                    <a:pt x="834" y="476"/>
                  </a:lnTo>
                  <a:lnTo>
                    <a:pt x="839" y="472"/>
                  </a:lnTo>
                  <a:lnTo>
                    <a:pt x="848" y="472"/>
                  </a:lnTo>
                  <a:lnTo>
                    <a:pt x="853" y="472"/>
                  </a:lnTo>
                  <a:lnTo>
                    <a:pt x="853" y="472"/>
                  </a:lnTo>
                  <a:lnTo>
                    <a:pt x="858" y="476"/>
                  </a:lnTo>
                  <a:lnTo>
                    <a:pt x="862" y="481"/>
                  </a:lnTo>
                  <a:lnTo>
                    <a:pt x="867" y="486"/>
                  </a:lnTo>
                  <a:lnTo>
                    <a:pt x="862" y="501"/>
                  </a:lnTo>
                  <a:lnTo>
                    <a:pt x="858" y="530"/>
                  </a:lnTo>
                  <a:lnTo>
                    <a:pt x="848" y="569"/>
                  </a:lnTo>
                  <a:lnTo>
                    <a:pt x="834" y="608"/>
                  </a:lnTo>
                  <a:lnTo>
                    <a:pt x="820" y="647"/>
                  </a:lnTo>
                  <a:lnTo>
                    <a:pt x="786" y="695"/>
                  </a:lnTo>
                  <a:lnTo>
                    <a:pt x="748" y="725"/>
                  </a:lnTo>
                  <a:lnTo>
                    <a:pt x="701" y="739"/>
                  </a:lnTo>
                  <a:lnTo>
                    <a:pt x="648" y="729"/>
                  </a:lnTo>
                  <a:lnTo>
                    <a:pt x="605" y="705"/>
                  </a:lnTo>
                  <a:lnTo>
                    <a:pt x="577" y="671"/>
                  </a:lnTo>
                  <a:lnTo>
                    <a:pt x="558" y="622"/>
                  </a:lnTo>
                  <a:lnTo>
                    <a:pt x="529" y="652"/>
                  </a:lnTo>
                  <a:lnTo>
                    <a:pt x="496" y="681"/>
                  </a:lnTo>
                  <a:lnTo>
                    <a:pt x="458" y="710"/>
                  </a:lnTo>
                  <a:lnTo>
                    <a:pt x="405" y="729"/>
                  </a:lnTo>
                  <a:lnTo>
                    <a:pt x="343" y="739"/>
                  </a:lnTo>
                  <a:lnTo>
                    <a:pt x="300" y="734"/>
                  </a:lnTo>
                  <a:lnTo>
                    <a:pt x="243" y="720"/>
                  </a:lnTo>
                  <a:lnTo>
                    <a:pt x="191" y="686"/>
                  </a:lnTo>
                  <a:lnTo>
                    <a:pt x="162" y="798"/>
                  </a:lnTo>
                  <a:lnTo>
                    <a:pt x="143" y="885"/>
                  </a:lnTo>
                  <a:lnTo>
                    <a:pt x="124" y="953"/>
                  </a:lnTo>
                  <a:lnTo>
                    <a:pt x="115" y="997"/>
                  </a:lnTo>
                  <a:lnTo>
                    <a:pt x="105" y="1026"/>
                  </a:lnTo>
                  <a:lnTo>
                    <a:pt x="100" y="1036"/>
                  </a:lnTo>
                  <a:lnTo>
                    <a:pt x="100" y="1041"/>
                  </a:lnTo>
                  <a:lnTo>
                    <a:pt x="91" y="1051"/>
                  </a:lnTo>
                  <a:lnTo>
                    <a:pt x="86" y="1055"/>
                  </a:lnTo>
                  <a:lnTo>
                    <a:pt x="76" y="1065"/>
                  </a:lnTo>
                  <a:lnTo>
                    <a:pt x="62" y="1070"/>
                  </a:lnTo>
                  <a:lnTo>
                    <a:pt x="48" y="1070"/>
                  </a:lnTo>
                  <a:lnTo>
                    <a:pt x="29" y="1070"/>
                  </a:lnTo>
                  <a:lnTo>
                    <a:pt x="19" y="1065"/>
                  </a:lnTo>
                  <a:lnTo>
                    <a:pt x="10" y="1055"/>
                  </a:lnTo>
                  <a:lnTo>
                    <a:pt x="5" y="1041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1"/>
                  </a:lnTo>
                  <a:lnTo>
                    <a:pt x="5" y="1016"/>
                  </a:lnTo>
                  <a:lnTo>
                    <a:pt x="5" y="1002"/>
                  </a:lnTo>
                  <a:lnTo>
                    <a:pt x="238" y="58"/>
                  </a:lnTo>
                  <a:lnTo>
                    <a:pt x="243" y="44"/>
                  </a:lnTo>
                  <a:lnTo>
                    <a:pt x="253" y="29"/>
                  </a:lnTo>
                  <a:lnTo>
                    <a:pt x="262" y="14"/>
                  </a:lnTo>
                  <a:lnTo>
                    <a:pt x="272" y="9"/>
                  </a:lnTo>
                  <a:lnTo>
                    <a:pt x="281" y="5"/>
                  </a:lnTo>
                  <a:lnTo>
                    <a:pt x="291" y="5"/>
                  </a:lnTo>
                  <a:lnTo>
                    <a:pt x="296" y="0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7" name="Freeform 47"/>
            <p:cNvSpPr>
              <a:spLocks noEditPoints="1"/>
            </p:cNvSpPr>
            <p:nvPr/>
          </p:nvSpPr>
          <p:spPr bwMode="auto">
            <a:xfrm>
              <a:off x="16625" y="3624"/>
              <a:ext cx="343" cy="774"/>
            </a:xfrm>
            <a:custGeom>
              <a:avLst/>
              <a:gdLst/>
              <a:ahLst/>
              <a:cxnLst>
                <a:cxn ang="0">
                  <a:pos x="210" y="263"/>
                </a:cxn>
                <a:cxn ang="0">
                  <a:pos x="262" y="317"/>
                </a:cxn>
                <a:cxn ang="0">
                  <a:pos x="272" y="365"/>
                </a:cxn>
                <a:cxn ang="0">
                  <a:pos x="267" y="390"/>
                </a:cxn>
                <a:cxn ang="0">
                  <a:pos x="248" y="438"/>
                </a:cxn>
                <a:cxn ang="0">
                  <a:pos x="219" y="511"/>
                </a:cxn>
                <a:cxn ang="0">
                  <a:pos x="177" y="628"/>
                </a:cxn>
                <a:cxn ang="0">
                  <a:pos x="157" y="677"/>
                </a:cxn>
                <a:cxn ang="0">
                  <a:pos x="157" y="715"/>
                </a:cxn>
                <a:cxn ang="0">
                  <a:pos x="167" y="735"/>
                </a:cxn>
                <a:cxn ang="0">
                  <a:pos x="186" y="740"/>
                </a:cxn>
                <a:cxn ang="0">
                  <a:pos x="253" y="706"/>
                </a:cxn>
                <a:cxn ang="0">
                  <a:pos x="305" y="599"/>
                </a:cxn>
                <a:cxn ang="0">
                  <a:pos x="310" y="589"/>
                </a:cxn>
                <a:cxn ang="0">
                  <a:pos x="329" y="584"/>
                </a:cxn>
                <a:cxn ang="0">
                  <a:pos x="334" y="584"/>
                </a:cxn>
                <a:cxn ang="0">
                  <a:pos x="343" y="589"/>
                </a:cxn>
                <a:cxn ang="0">
                  <a:pos x="338" y="618"/>
                </a:cxn>
                <a:cxn ang="0">
                  <a:pos x="305" y="691"/>
                </a:cxn>
                <a:cxn ang="0">
                  <a:pos x="234" y="759"/>
                </a:cxn>
                <a:cxn ang="0">
                  <a:pos x="138" y="764"/>
                </a:cxn>
                <a:cxn ang="0">
                  <a:pos x="81" y="711"/>
                </a:cxn>
                <a:cxn ang="0">
                  <a:pos x="76" y="657"/>
                </a:cxn>
                <a:cxn ang="0">
                  <a:pos x="86" y="628"/>
                </a:cxn>
                <a:cxn ang="0">
                  <a:pos x="172" y="399"/>
                </a:cxn>
                <a:cxn ang="0">
                  <a:pos x="186" y="346"/>
                </a:cxn>
                <a:cxn ang="0">
                  <a:pos x="186" y="312"/>
                </a:cxn>
                <a:cxn ang="0">
                  <a:pos x="181" y="292"/>
                </a:cxn>
                <a:cxn ang="0">
                  <a:pos x="162" y="287"/>
                </a:cxn>
                <a:cxn ang="0">
                  <a:pos x="96" y="317"/>
                </a:cxn>
                <a:cxn ang="0">
                  <a:pos x="43" y="428"/>
                </a:cxn>
                <a:cxn ang="0">
                  <a:pos x="38" y="438"/>
                </a:cxn>
                <a:cxn ang="0">
                  <a:pos x="19" y="443"/>
                </a:cxn>
                <a:cxn ang="0">
                  <a:pos x="10" y="443"/>
                </a:cxn>
                <a:cxn ang="0">
                  <a:pos x="5" y="438"/>
                </a:cxn>
                <a:cxn ang="0">
                  <a:pos x="5" y="409"/>
                </a:cxn>
                <a:cxn ang="0">
                  <a:pos x="43" y="336"/>
                </a:cxn>
                <a:cxn ang="0">
                  <a:pos x="115" y="268"/>
                </a:cxn>
                <a:cxn ang="0">
                  <a:pos x="272" y="0"/>
                </a:cxn>
                <a:cxn ang="0">
                  <a:pos x="296" y="5"/>
                </a:cxn>
                <a:cxn ang="0">
                  <a:pos x="310" y="25"/>
                </a:cxn>
                <a:cxn ang="0">
                  <a:pos x="315" y="44"/>
                </a:cxn>
                <a:cxn ang="0">
                  <a:pos x="300" y="78"/>
                </a:cxn>
                <a:cxn ang="0">
                  <a:pos x="272" y="102"/>
                </a:cxn>
                <a:cxn ang="0">
                  <a:pos x="238" y="102"/>
                </a:cxn>
                <a:cxn ang="0">
                  <a:pos x="219" y="93"/>
                </a:cxn>
                <a:cxn ang="0">
                  <a:pos x="210" y="73"/>
                </a:cxn>
                <a:cxn ang="0">
                  <a:pos x="210" y="39"/>
                </a:cxn>
                <a:cxn ang="0">
                  <a:pos x="234" y="10"/>
                </a:cxn>
                <a:cxn ang="0">
                  <a:pos x="272" y="0"/>
                </a:cxn>
              </a:cxnLst>
              <a:rect l="0" t="0" r="r" b="b"/>
              <a:pathLst>
                <a:path w="343" h="774">
                  <a:moveTo>
                    <a:pt x="167" y="253"/>
                  </a:moveTo>
                  <a:lnTo>
                    <a:pt x="210" y="263"/>
                  </a:lnTo>
                  <a:lnTo>
                    <a:pt x="243" y="282"/>
                  </a:lnTo>
                  <a:lnTo>
                    <a:pt x="262" y="317"/>
                  </a:lnTo>
                  <a:lnTo>
                    <a:pt x="272" y="351"/>
                  </a:lnTo>
                  <a:lnTo>
                    <a:pt x="272" y="365"/>
                  </a:lnTo>
                  <a:lnTo>
                    <a:pt x="267" y="375"/>
                  </a:lnTo>
                  <a:lnTo>
                    <a:pt x="267" y="390"/>
                  </a:lnTo>
                  <a:lnTo>
                    <a:pt x="262" y="409"/>
                  </a:lnTo>
                  <a:lnTo>
                    <a:pt x="248" y="438"/>
                  </a:lnTo>
                  <a:lnTo>
                    <a:pt x="234" y="477"/>
                  </a:lnTo>
                  <a:lnTo>
                    <a:pt x="219" y="511"/>
                  </a:lnTo>
                  <a:lnTo>
                    <a:pt x="210" y="535"/>
                  </a:lnTo>
                  <a:lnTo>
                    <a:pt x="177" y="628"/>
                  </a:lnTo>
                  <a:lnTo>
                    <a:pt x="167" y="652"/>
                  </a:lnTo>
                  <a:lnTo>
                    <a:pt x="157" y="677"/>
                  </a:lnTo>
                  <a:lnTo>
                    <a:pt x="157" y="701"/>
                  </a:lnTo>
                  <a:lnTo>
                    <a:pt x="157" y="715"/>
                  </a:lnTo>
                  <a:lnTo>
                    <a:pt x="157" y="725"/>
                  </a:lnTo>
                  <a:lnTo>
                    <a:pt x="167" y="735"/>
                  </a:lnTo>
                  <a:lnTo>
                    <a:pt x="172" y="740"/>
                  </a:lnTo>
                  <a:lnTo>
                    <a:pt x="186" y="740"/>
                  </a:lnTo>
                  <a:lnTo>
                    <a:pt x="219" y="730"/>
                  </a:lnTo>
                  <a:lnTo>
                    <a:pt x="253" y="706"/>
                  </a:lnTo>
                  <a:lnTo>
                    <a:pt x="281" y="662"/>
                  </a:lnTo>
                  <a:lnTo>
                    <a:pt x="305" y="599"/>
                  </a:lnTo>
                  <a:lnTo>
                    <a:pt x="310" y="594"/>
                  </a:lnTo>
                  <a:lnTo>
                    <a:pt x="310" y="589"/>
                  </a:lnTo>
                  <a:lnTo>
                    <a:pt x="315" y="584"/>
                  </a:lnTo>
                  <a:lnTo>
                    <a:pt x="329" y="584"/>
                  </a:lnTo>
                  <a:lnTo>
                    <a:pt x="329" y="584"/>
                  </a:lnTo>
                  <a:lnTo>
                    <a:pt x="334" y="584"/>
                  </a:lnTo>
                  <a:lnTo>
                    <a:pt x="338" y="584"/>
                  </a:lnTo>
                  <a:lnTo>
                    <a:pt x="343" y="589"/>
                  </a:lnTo>
                  <a:lnTo>
                    <a:pt x="343" y="599"/>
                  </a:lnTo>
                  <a:lnTo>
                    <a:pt x="338" y="618"/>
                  </a:lnTo>
                  <a:lnTo>
                    <a:pt x="329" y="652"/>
                  </a:lnTo>
                  <a:lnTo>
                    <a:pt x="305" y="691"/>
                  </a:lnTo>
                  <a:lnTo>
                    <a:pt x="272" y="730"/>
                  </a:lnTo>
                  <a:lnTo>
                    <a:pt x="234" y="759"/>
                  </a:lnTo>
                  <a:lnTo>
                    <a:pt x="181" y="774"/>
                  </a:lnTo>
                  <a:lnTo>
                    <a:pt x="138" y="764"/>
                  </a:lnTo>
                  <a:lnTo>
                    <a:pt x="105" y="745"/>
                  </a:lnTo>
                  <a:lnTo>
                    <a:pt x="81" y="711"/>
                  </a:lnTo>
                  <a:lnTo>
                    <a:pt x="72" y="677"/>
                  </a:lnTo>
                  <a:lnTo>
                    <a:pt x="76" y="657"/>
                  </a:lnTo>
                  <a:lnTo>
                    <a:pt x="81" y="642"/>
                  </a:lnTo>
                  <a:lnTo>
                    <a:pt x="86" y="628"/>
                  </a:lnTo>
                  <a:lnTo>
                    <a:pt x="153" y="443"/>
                  </a:lnTo>
                  <a:lnTo>
                    <a:pt x="172" y="399"/>
                  </a:lnTo>
                  <a:lnTo>
                    <a:pt x="181" y="365"/>
                  </a:lnTo>
                  <a:lnTo>
                    <a:pt x="186" y="346"/>
                  </a:lnTo>
                  <a:lnTo>
                    <a:pt x="191" y="326"/>
                  </a:lnTo>
                  <a:lnTo>
                    <a:pt x="186" y="312"/>
                  </a:lnTo>
                  <a:lnTo>
                    <a:pt x="186" y="297"/>
                  </a:lnTo>
                  <a:lnTo>
                    <a:pt x="181" y="292"/>
                  </a:lnTo>
                  <a:lnTo>
                    <a:pt x="172" y="287"/>
                  </a:lnTo>
                  <a:lnTo>
                    <a:pt x="162" y="287"/>
                  </a:lnTo>
                  <a:lnTo>
                    <a:pt x="129" y="292"/>
                  </a:lnTo>
                  <a:lnTo>
                    <a:pt x="96" y="317"/>
                  </a:lnTo>
                  <a:lnTo>
                    <a:pt x="67" y="360"/>
                  </a:lnTo>
                  <a:lnTo>
                    <a:pt x="43" y="428"/>
                  </a:lnTo>
                  <a:lnTo>
                    <a:pt x="38" y="433"/>
                  </a:lnTo>
                  <a:lnTo>
                    <a:pt x="38" y="438"/>
                  </a:lnTo>
                  <a:lnTo>
                    <a:pt x="29" y="443"/>
                  </a:lnTo>
                  <a:lnTo>
                    <a:pt x="19" y="443"/>
                  </a:lnTo>
                  <a:lnTo>
                    <a:pt x="19" y="443"/>
                  </a:lnTo>
                  <a:lnTo>
                    <a:pt x="10" y="443"/>
                  </a:lnTo>
                  <a:lnTo>
                    <a:pt x="5" y="443"/>
                  </a:lnTo>
                  <a:lnTo>
                    <a:pt x="5" y="438"/>
                  </a:lnTo>
                  <a:lnTo>
                    <a:pt x="0" y="428"/>
                  </a:lnTo>
                  <a:lnTo>
                    <a:pt x="5" y="409"/>
                  </a:lnTo>
                  <a:lnTo>
                    <a:pt x="19" y="375"/>
                  </a:lnTo>
                  <a:lnTo>
                    <a:pt x="43" y="336"/>
                  </a:lnTo>
                  <a:lnTo>
                    <a:pt x="72" y="297"/>
                  </a:lnTo>
                  <a:lnTo>
                    <a:pt x="115" y="268"/>
                  </a:lnTo>
                  <a:lnTo>
                    <a:pt x="167" y="253"/>
                  </a:lnTo>
                  <a:close/>
                  <a:moveTo>
                    <a:pt x="272" y="0"/>
                  </a:moveTo>
                  <a:lnTo>
                    <a:pt x="286" y="0"/>
                  </a:lnTo>
                  <a:lnTo>
                    <a:pt x="296" y="5"/>
                  </a:lnTo>
                  <a:lnTo>
                    <a:pt x="305" y="15"/>
                  </a:lnTo>
                  <a:lnTo>
                    <a:pt x="310" y="25"/>
                  </a:lnTo>
                  <a:lnTo>
                    <a:pt x="315" y="34"/>
                  </a:lnTo>
                  <a:lnTo>
                    <a:pt x="315" y="44"/>
                  </a:lnTo>
                  <a:lnTo>
                    <a:pt x="310" y="64"/>
                  </a:lnTo>
                  <a:lnTo>
                    <a:pt x="300" y="78"/>
                  </a:lnTo>
                  <a:lnTo>
                    <a:pt x="286" y="93"/>
                  </a:lnTo>
                  <a:lnTo>
                    <a:pt x="272" y="102"/>
                  </a:lnTo>
                  <a:lnTo>
                    <a:pt x="253" y="107"/>
                  </a:lnTo>
                  <a:lnTo>
                    <a:pt x="238" y="102"/>
                  </a:lnTo>
                  <a:lnTo>
                    <a:pt x="229" y="98"/>
                  </a:lnTo>
                  <a:lnTo>
                    <a:pt x="219" y="93"/>
                  </a:lnTo>
                  <a:lnTo>
                    <a:pt x="210" y="83"/>
                  </a:lnTo>
                  <a:lnTo>
                    <a:pt x="210" y="73"/>
                  </a:lnTo>
                  <a:lnTo>
                    <a:pt x="205" y="59"/>
                  </a:lnTo>
                  <a:lnTo>
                    <a:pt x="210" y="39"/>
                  </a:lnTo>
                  <a:lnTo>
                    <a:pt x="219" y="25"/>
                  </a:lnTo>
                  <a:lnTo>
                    <a:pt x="234" y="10"/>
                  </a:lnTo>
                  <a:lnTo>
                    <a:pt x="253" y="0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8" name="Freeform 48"/>
            <p:cNvSpPr>
              <a:spLocks/>
            </p:cNvSpPr>
            <p:nvPr/>
          </p:nvSpPr>
          <p:spPr bwMode="auto">
            <a:xfrm>
              <a:off x="17140" y="4252"/>
              <a:ext cx="147" cy="35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00" y="10"/>
                </a:cxn>
                <a:cxn ang="0">
                  <a:pos x="128" y="39"/>
                </a:cxn>
                <a:cxn ang="0">
                  <a:pos x="143" y="78"/>
                </a:cxn>
                <a:cxn ang="0">
                  <a:pos x="147" y="126"/>
                </a:cxn>
                <a:cxn ang="0">
                  <a:pos x="138" y="190"/>
                </a:cxn>
                <a:cxn ang="0">
                  <a:pos x="119" y="248"/>
                </a:cxn>
                <a:cxn ang="0">
                  <a:pos x="95" y="292"/>
                </a:cxn>
                <a:cxn ang="0">
                  <a:pos x="71" y="326"/>
                </a:cxn>
                <a:cxn ang="0">
                  <a:pos x="47" y="350"/>
                </a:cxn>
                <a:cxn ang="0">
                  <a:pos x="33" y="355"/>
                </a:cxn>
                <a:cxn ang="0">
                  <a:pos x="28" y="355"/>
                </a:cxn>
                <a:cxn ang="0">
                  <a:pos x="19" y="350"/>
                </a:cxn>
                <a:cxn ang="0">
                  <a:pos x="19" y="340"/>
                </a:cxn>
                <a:cxn ang="0">
                  <a:pos x="19" y="336"/>
                </a:cxn>
                <a:cxn ang="0">
                  <a:pos x="24" y="331"/>
                </a:cxn>
                <a:cxn ang="0">
                  <a:pos x="28" y="326"/>
                </a:cxn>
                <a:cxn ang="0">
                  <a:pos x="71" y="272"/>
                </a:cxn>
                <a:cxn ang="0">
                  <a:pos x="100" y="219"/>
                </a:cxn>
                <a:cxn ang="0">
                  <a:pos x="109" y="165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05" y="122"/>
                </a:cxn>
                <a:cxn ang="0">
                  <a:pos x="95" y="126"/>
                </a:cxn>
                <a:cxn ang="0">
                  <a:pos x="85" y="131"/>
                </a:cxn>
                <a:cxn ang="0">
                  <a:pos x="71" y="136"/>
                </a:cxn>
                <a:cxn ang="0">
                  <a:pos x="52" y="131"/>
                </a:cxn>
                <a:cxn ang="0">
                  <a:pos x="33" y="126"/>
                </a:cxn>
                <a:cxn ang="0">
                  <a:pos x="19" y="112"/>
                </a:cxn>
                <a:cxn ang="0">
                  <a:pos x="9" y="102"/>
                </a:cxn>
                <a:cxn ang="0">
                  <a:pos x="5" y="83"/>
                </a:cxn>
                <a:cxn ang="0">
                  <a:pos x="0" y="68"/>
                </a:cxn>
                <a:cxn ang="0">
                  <a:pos x="5" y="49"/>
                </a:cxn>
                <a:cxn ang="0">
                  <a:pos x="9" y="34"/>
                </a:cxn>
                <a:cxn ang="0">
                  <a:pos x="19" y="19"/>
                </a:cxn>
                <a:cxn ang="0">
                  <a:pos x="33" y="10"/>
                </a:cxn>
                <a:cxn ang="0">
                  <a:pos x="47" y="5"/>
                </a:cxn>
                <a:cxn ang="0">
                  <a:pos x="66" y="0"/>
                </a:cxn>
              </a:cxnLst>
              <a:rect l="0" t="0" r="r" b="b"/>
              <a:pathLst>
                <a:path w="147" h="355">
                  <a:moveTo>
                    <a:pt x="66" y="0"/>
                  </a:moveTo>
                  <a:lnTo>
                    <a:pt x="100" y="10"/>
                  </a:lnTo>
                  <a:lnTo>
                    <a:pt x="128" y="39"/>
                  </a:lnTo>
                  <a:lnTo>
                    <a:pt x="143" y="78"/>
                  </a:lnTo>
                  <a:lnTo>
                    <a:pt x="147" y="126"/>
                  </a:lnTo>
                  <a:lnTo>
                    <a:pt x="138" y="190"/>
                  </a:lnTo>
                  <a:lnTo>
                    <a:pt x="119" y="248"/>
                  </a:lnTo>
                  <a:lnTo>
                    <a:pt x="95" y="292"/>
                  </a:lnTo>
                  <a:lnTo>
                    <a:pt x="71" y="326"/>
                  </a:lnTo>
                  <a:lnTo>
                    <a:pt x="47" y="350"/>
                  </a:lnTo>
                  <a:lnTo>
                    <a:pt x="33" y="355"/>
                  </a:lnTo>
                  <a:lnTo>
                    <a:pt x="28" y="355"/>
                  </a:lnTo>
                  <a:lnTo>
                    <a:pt x="19" y="350"/>
                  </a:lnTo>
                  <a:lnTo>
                    <a:pt x="19" y="340"/>
                  </a:lnTo>
                  <a:lnTo>
                    <a:pt x="19" y="336"/>
                  </a:lnTo>
                  <a:lnTo>
                    <a:pt x="24" y="331"/>
                  </a:lnTo>
                  <a:lnTo>
                    <a:pt x="28" y="326"/>
                  </a:lnTo>
                  <a:lnTo>
                    <a:pt x="71" y="272"/>
                  </a:lnTo>
                  <a:lnTo>
                    <a:pt x="100" y="219"/>
                  </a:lnTo>
                  <a:lnTo>
                    <a:pt x="109" y="165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05" y="122"/>
                  </a:lnTo>
                  <a:lnTo>
                    <a:pt x="95" y="126"/>
                  </a:lnTo>
                  <a:lnTo>
                    <a:pt x="85" y="131"/>
                  </a:lnTo>
                  <a:lnTo>
                    <a:pt x="71" y="136"/>
                  </a:lnTo>
                  <a:lnTo>
                    <a:pt x="52" y="131"/>
                  </a:lnTo>
                  <a:lnTo>
                    <a:pt x="33" y="126"/>
                  </a:lnTo>
                  <a:lnTo>
                    <a:pt x="19" y="112"/>
                  </a:lnTo>
                  <a:lnTo>
                    <a:pt x="9" y="102"/>
                  </a:lnTo>
                  <a:lnTo>
                    <a:pt x="5" y="83"/>
                  </a:lnTo>
                  <a:lnTo>
                    <a:pt x="0" y="68"/>
                  </a:lnTo>
                  <a:lnTo>
                    <a:pt x="5" y="49"/>
                  </a:lnTo>
                  <a:lnTo>
                    <a:pt x="9" y="34"/>
                  </a:lnTo>
                  <a:lnTo>
                    <a:pt x="19" y="19"/>
                  </a:lnTo>
                  <a:lnTo>
                    <a:pt x="33" y="10"/>
                  </a:lnTo>
                  <a:lnTo>
                    <a:pt x="47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9" name="Freeform 49"/>
            <p:cNvSpPr>
              <a:spLocks/>
            </p:cNvSpPr>
            <p:nvPr/>
          </p:nvSpPr>
          <p:spPr bwMode="auto">
            <a:xfrm>
              <a:off x="17459" y="3576"/>
              <a:ext cx="776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0" y="53"/>
                </a:cxn>
                <a:cxn ang="0">
                  <a:pos x="714" y="112"/>
                </a:cxn>
                <a:cxn ang="0">
                  <a:pos x="710" y="150"/>
                </a:cxn>
                <a:cxn ang="0">
                  <a:pos x="700" y="170"/>
                </a:cxn>
                <a:cxn ang="0">
                  <a:pos x="676" y="189"/>
                </a:cxn>
                <a:cxn ang="0">
                  <a:pos x="643" y="209"/>
                </a:cxn>
                <a:cxn ang="0">
                  <a:pos x="614" y="219"/>
                </a:cxn>
                <a:cxn ang="0">
                  <a:pos x="600" y="219"/>
                </a:cxn>
                <a:cxn ang="0">
                  <a:pos x="595" y="209"/>
                </a:cxn>
                <a:cxn ang="0">
                  <a:pos x="600" y="189"/>
                </a:cxn>
                <a:cxn ang="0">
                  <a:pos x="591" y="136"/>
                </a:cxn>
                <a:cxn ang="0">
                  <a:pos x="548" y="82"/>
                </a:cxn>
                <a:cxn ang="0">
                  <a:pos x="495" y="78"/>
                </a:cxn>
                <a:cxn ang="0">
                  <a:pos x="462" y="87"/>
                </a:cxn>
                <a:cxn ang="0">
                  <a:pos x="400" y="160"/>
                </a:cxn>
                <a:cxn ang="0">
                  <a:pos x="324" y="321"/>
                </a:cxn>
                <a:cxn ang="0">
                  <a:pos x="276" y="481"/>
                </a:cxn>
                <a:cxn ang="0">
                  <a:pos x="233" y="613"/>
                </a:cxn>
                <a:cxn ang="0">
                  <a:pos x="181" y="695"/>
                </a:cxn>
                <a:cxn ang="0">
                  <a:pos x="224" y="695"/>
                </a:cxn>
                <a:cxn ang="0">
                  <a:pos x="424" y="729"/>
                </a:cxn>
                <a:cxn ang="0">
                  <a:pos x="505" y="744"/>
                </a:cxn>
                <a:cxn ang="0">
                  <a:pos x="605" y="759"/>
                </a:cxn>
                <a:cxn ang="0">
                  <a:pos x="624" y="754"/>
                </a:cxn>
                <a:cxn ang="0">
                  <a:pos x="643" y="744"/>
                </a:cxn>
                <a:cxn ang="0">
                  <a:pos x="657" y="710"/>
                </a:cxn>
                <a:cxn ang="0">
                  <a:pos x="710" y="656"/>
                </a:cxn>
                <a:cxn ang="0">
                  <a:pos x="762" y="637"/>
                </a:cxn>
                <a:cxn ang="0">
                  <a:pos x="776" y="642"/>
                </a:cxn>
                <a:cxn ang="0">
                  <a:pos x="772" y="656"/>
                </a:cxn>
                <a:cxn ang="0">
                  <a:pos x="738" y="725"/>
                </a:cxn>
                <a:cxn ang="0">
                  <a:pos x="643" y="798"/>
                </a:cxn>
                <a:cxn ang="0">
                  <a:pos x="510" y="832"/>
                </a:cxn>
                <a:cxn ang="0">
                  <a:pos x="319" y="802"/>
                </a:cxn>
                <a:cxn ang="0">
                  <a:pos x="205" y="778"/>
                </a:cxn>
                <a:cxn ang="0">
                  <a:pos x="119" y="768"/>
                </a:cxn>
                <a:cxn ang="0">
                  <a:pos x="48" y="822"/>
                </a:cxn>
                <a:cxn ang="0">
                  <a:pos x="14" y="832"/>
                </a:cxn>
                <a:cxn ang="0">
                  <a:pos x="5" y="832"/>
                </a:cxn>
                <a:cxn ang="0">
                  <a:pos x="0" y="827"/>
                </a:cxn>
                <a:cxn ang="0">
                  <a:pos x="9" y="807"/>
                </a:cxn>
                <a:cxn ang="0">
                  <a:pos x="28" y="788"/>
                </a:cxn>
                <a:cxn ang="0">
                  <a:pos x="48" y="768"/>
                </a:cxn>
                <a:cxn ang="0">
                  <a:pos x="62" y="754"/>
                </a:cxn>
                <a:cxn ang="0">
                  <a:pos x="109" y="681"/>
                </a:cxn>
                <a:cxn ang="0">
                  <a:pos x="157" y="554"/>
                </a:cxn>
                <a:cxn ang="0">
                  <a:pos x="205" y="389"/>
                </a:cxn>
                <a:cxn ang="0">
                  <a:pos x="281" y="214"/>
                </a:cxn>
                <a:cxn ang="0">
                  <a:pos x="391" y="87"/>
                </a:cxn>
                <a:cxn ang="0">
                  <a:pos x="529" y="14"/>
                </a:cxn>
              </a:cxnLst>
              <a:rect l="0" t="0" r="r" b="b"/>
              <a:pathLst>
                <a:path w="776" h="832">
                  <a:moveTo>
                    <a:pt x="605" y="0"/>
                  </a:moveTo>
                  <a:lnTo>
                    <a:pt x="648" y="9"/>
                  </a:lnTo>
                  <a:lnTo>
                    <a:pt x="681" y="24"/>
                  </a:lnTo>
                  <a:lnTo>
                    <a:pt x="700" y="53"/>
                  </a:lnTo>
                  <a:lnTo>
                    <a:pt x="714" y="82"/>
                  </a:lnTo>
                  <a:lnTo>
                    <a:pt x="714" y="112"/>
                  </a:lnTo>
                  <a:lnTo>
                    <a:pt x="714" y="131"/>
                  </a:lnTo>
                  <a:lnTo>
                    <a:pt x="710" y="150"/>
                  </a:lnTo>
                  <a:lnTo>
                    <a:pt x="705" y="160"/>
                  </a:lnTo>
                  <a:lnTo>
                    <a:pt x="700" y="170"/>
                  </a:lnTo>
                  <a:lnTo>
                    <a:pt x="691" y="180"/>
                  </a:lnTo>
                  <a:lnTo>
                    <a:pt x="676" y="189"/>
                  </a:lnTo>
                  <a:lnTo>
                    <a:pt x="662" y="199"/>
                  </a:lnTo>
                  <a:lnTo>
                    <a:pt x="643" y="209"/>
                  </a:lnTo>
                  <a:lnTo>
                    <a:pt x="629" y="214"/>
                  </a:lnTo>
                  <a:lnTo>
                    <a:pt x="614" y="219"/>
                  </a:lnTo>
                  <a:lnTo>
                    <a:pt x="610" y="219"/>
                  </a:lnTo>
                  <a:lnTo>
                    <a:pt x="600" y="219"/>
                  </a:lnTo>
                  <a:lnTo>
                    <a:pt x="595" y="214"/>
                  </a:lnTo>
                  <a:lnTo>
                    <a:pt x="595" y="209"/>
                  </a:lnTo>
                  <a:lnTo>
                    <a:pt x="595" y="199"/>
                  </a:lnTo>
                  <a:lnTo>
                    <a:pt x="600" y="189"/>
                  </a:lnTo>
                  <a:lnTo>
                    <a:pt x="600" y="175"/>
                  </a:lnTo>
                  <a:lnTo>
                    <a:pt x="591" y="136"/>
                  </a:lnTo>
                  <a:lnTo>
                    <a:pt x="576" y="102"/>
                  </a:lnTo>
                  <a:lnTo>
                    <a:pt x="548" y="82"/>
                  </a:lnTo>
                  <a:lnTo>
                    <a:pt x="510" y="78"/>
                  </a:lnTo>
                  <a:lnTo>
                    <a:pt x="495" y="78"/>
                  </a:lnTo>
                  <a:lnTo>
                    <a:pt x="476" y="78"/>
                  </a:lnTo>
                  <a:lnTo>
                    <a:pt x="462" y="87"/>
                  </a:lnTo>
                  <a:lnTo>
                    <a:pt x="452" y="97"/>
                  </a:lnTo>
                  <a:lnTo>
                    <a:pt x="400" y="160"/>
                  </a:lnTo>
                  <a:lnTo>
                    <a:pt x="357" y="238"/>
                  </a:lnTo>
                  <a:lnTo>
                    <a:pt x="324" y="321"/>
                  </a:lnTo>
                  <a:lnTo>
                    <a:pt x="295" y="408"/>
                  </a:lnTo>
                  <a:lnTo>
                    <a:pt x="276" y="481"/>
                  </a:lnTo>
                  <a:lnTo>
                    <a:pt x="262" y="540"/>
                  </a:lnTo>
                  <a:lnTo>
                    <a:pt x="233" y="613"/>
                  </a:lnTo>
                  <a:lnTo>
                    <a:pt x="181" y="695"/>
                  </a:lnTo>
                  <a:lnTo>
                    <a:pt x="181" y="695"/>
                  </a:lnTo>
                  <a:lnTo>
                    <a:pt x="205" y="695"/>
                  </a:lnTo>
                  <a:lnTo>
                    <a:pt x="224" y="695"/>
                  </a:lnTo>
                  <a:lnTo>
                    <a:pt x="324" y="705"/>
                  </a:lnTo>
                  <a:lnTo>
                    <a:pt x="424" y="729"/>
                  </a:lnTo>
                  <a:lnTo>
                    <a:pt x="457" y="734"/>
                  </a:lnTo>
                  <a:lnTo>
                    <a:pt x="505" y="744"/>
                  </a:lnTo>
                  <a:lnTo>
                    <a:pt x="552" y="754"/>
                  </a:lnTo>
                  <a:lnTo>
                    <a:pt x="605" y="759"/>
                  </a:lnTo>
                  <a:lnTo>
                    <a:pt x="614" y="754"/>
                  </a:lnTo>
                  <a:lnTo>
                    <a:pt x="624" y="754"/>
                  </a:lnTo>
                  <a:lnTo>
                    <a:pt x="633" y="749"/>
                  </a:lnTo>
                  <a:lnTo>
                    <a:pt x="643" y="744"/>
                  </a:lnTo>
                  <a:lnTo>
                    <a:pt x="653" y="729"/>
                  </a:lnTo>
                  <a:lnTo>
                    <a:pt x="657" y="710"/>
                  </a:lnTo>
                  <a:lnTo>
                    <a:pt x="681" y="681"/>
                  </a:lnTo>
                  <a:lnTo>
                    <a:pt x="710" y="656"/>
                  </a:lnTo>
                  <a:lnTo>
                    <a:pt x="743" y="642"/>
                  </a:lnTo>
                  <a:lnTo>
                    <a:pt x="762" y="637"/>
                  </a:lnTo>
                  <a:lnTo>
                    <a:pt x="772" y="637"/>
                  </a:lnTo>
                  <a:lnTo>
                    <a:pt x="776" y="642"/>
                  </a:lnTo>
                  <a:lnTo>
                    <a:pt x="776" y="647"/>
                  </a:lnTo>
                  <a:lnTo>
                    <a:pt x="772" y="656"/>
                  </a:lnTo>
                  <a:lnTo>
                    <a:pt x="762" y="686"/>
                  </a:lnTo>
                  <a:lnTo>
                    <a:pt x="738" y="725"/>
                  </a:lnTo>
                  <a:lnTo>
                    <a:pt x="691" y="768"/>
                  </a:lnTo>
                  <a:lnTo>
                    <a:pt x="643" y="798"/>
                  </a:lnTo>
                  <a:lnTo>
                    <a:pt x="581" y="822"/>
                  </a:lnTo>
                  <a:lnTo>
                    <a:pt x="510" y="832"/>
                  </a:lnTo>
                  <a:lnTo>
                    <a:pt x="414" y="822"/>
                  </a:lnTo>
                  <a:lnTo>
                    <a:pt x="319" y="802"/>
                  </a:lnTo>
                  <a:lnTo>
                    <a:pt x="257" y="788"/>
                  </a:lnTo>
                  <a:lnTo>
                    <a:pt x="205" y="778"/>
                  </a:lnTo>
                  <a:lnTo>
                    <a:pt x="162" y="768"/>
                  </a:lnTo>
                  <a:lnTo>
                    <a:pt x="119" y="768"/>
                  </a:lnTo>
                  <a:lnTo>
                    <a:pt x="81" y="802"/>
                  </a:lnTo>
                  <a:lnTo>
                    <a:pt x="48" y="822"/>
                  </a:lnTo>
                  <a:lnTo>
                    <a:pt x="24" y="832"/>
                  </a:lnTo>
                  <a:lnTo>
                    <a:pt x="14" y="832"/>
                  </a:lnTo>
                  <a:lnTo>
                    <a:pt x="9" y="832"/>
                  </a:lnTo>
                  <a:lnTo>
                    <a:pt x="5" y="832"/>
                  </a:lnTo>
                  <a:lnTo>
                    <a:pt x="0" y="832"/>
                  </a:lnTo>
                  <a:lnTo>
                    <a:pt x="0" y="827"/>
                  </a:lnTo>
                  <a:lnTo>
                    <a:pt x="0" y="817"/>
                  </a:lnTo>
                  <a:lnTo>
                    <a:pt x="9" y="807"/>
                  </a:lnTo>
                  <a:lnTo>
                    <a:pt x="19" y="798"/>
                  </a:lnTo>
                  <a:lnTo>
                    <a:pt x="28" y="788"/>
                  </a:lnTo>
                  <a:lnTo>
                    <a:pt x="38" y="778"/>
                  </a:lnTo>
                  <a:lnTo>
                    <a:pt x="48" y="768"/>
                  </a:lnTo>
                  <a:lnTo>
                    <a:pt x="52" y="763"/>
                  </a:lnTo>
                  <a:lnTo>
                    <a:pt x="62" y="754"/>
                  </a:lnTo>
                  <a:lnTo>
                    <a:pt x="81" y="725"/>
                  </a:lnTo>
                  <a:lnTo>
                    <a:pt x="109" y="681"/>
                  </a:lnTo>
                  <a:lnTo>
                    <a:pt x="133" y="627"/>
                  </a:lnTo>
                  <a:lnTo>
                    <a:pt x="157" y="554"/>
                  </a:lnTo>
                  <a:lnTo>
                    <a:pt x="176" y="476"/>
                  </a:lnTo>
                  <a:lnTo>
                    <a:pt x="205" y="389"/>
                  </a:lnTo>
                  <a:lnTo>
                    <a:pt x="238" y="301"/>
                  </a:lnTo>
                  <a:lnTo>
                    <a:pt x="281" y="214"/>
                  </a:lnTo>
                  <a:lnTo>
                    <a:pt x="338" y="136"/>
                  </a:lnTo>
                  <a:lnTo>
                    <a:pt x="391" y="87"/>
                  </a:lnTo>
                  <a:lnTo>
                    <a:pt x="457" y="43"/>
                  </a:lnTo>
                  <a:lnTo>
                    <a:pt x="529" y="1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0" name="Freeform 50"/>
            <p:cNvSpPr>
              <a:spLocks/>
            </p:cNvSpPr>
            <p:nvPr/>
          </p:nvSpPr>
          <p:spPr bwMode="auto">
            <a:xfrm>
              <a:off x="18359" y="4189"/>
              <a:ext cx="438" cy="360"/>
            </a:xfrm>
            <a:custGeom>
              <a:avLst/>
              <a:gdLst/>
              <a:ahLst/>
              <a:cxnLst>
                <a:cxn ang="0">
                  <a:pos x="129" y="5"/>
                </a:cxn>
                <a:cxn ang="0">
                  <a:pos x="181" y="34"/>
                </a:cxn>
                <a:cxn ang="0">
                  <a:pos x="234" y="29"/>
                </a:cxn>
                <a:cxn ang="0">
                  <a:pos x="300" y="5"/>
                </a:cxn>
                <a:cxn ang="0">
                  <a:pos x="348" y="5"/>
                </a:cxn>
                <a:cxn ang="0">
                  <a:pos x="410" y="19"/>
                </a:cxn>
                <a:cxn ang="0">
                  <a:pos x="438" y="63"/>
                </a:cxn>
                <a:cxn ang="0">
                  <a:pos x="434" y="97"/>
                </a:cxn>
                <a:cxn ang="0">
                  <a:pos x="415" y="116"/>
                </a:cxn>
                <a:cxn ang="0">
                  <a:pos x="391" y="121"/>
                </a:cxn>
                <a:cxn ang="0">
                  <a:pos x="367" y="112"/>
                </a:cxn>
                <a:cxn ang="0">
                  <a:pos x="358" y="97"/>
                </a:cxn>
                <a:cxn ang="0">
                  <a:pos x="358" y="82"/>
                </a:cxn>
                <a:cxn ang="0">
                  <a:pos x="362" y="68"/>
                </a:cxn>
                <a:cxn ang="0">
                  <a:pos x="377" y="48"/>
                </a:cxn>
                <a:cxn ang="0">
                  <a:pos x="372" y="34"/>
                </a:cxn>
                <a:cxn ang="0">
                  <a:pos x="338" y="29"/>
                </a:cxn>
                <a:cxn ang="0">
                  <a:pos x="315" y="29"/>
                </a:cxn>
                <a:cxn ang="0">
                  <a:pos x="238" y="53"/>
                </a:cxn>
                <a:cxn ang="0">
                  <a:pos x="191" y="112"/>
                </a:cxn>
                <a:cxn ang="0">
                  <a:pos x="181" y="150"/>
                </a:cxn>
                <a:cxn ang="0">
                  <a:pos x="172" y="180"/>
                </a:cxn>
                <a:cxn ang="0">
                  <a:pos x="162" y="214"/>
                </a:cxn>
                <a:cxn ang="0">
                  <a:pos x="162" y="223"/>
                </a:cxn>
                <a:cxn ang="0">
                  <a:pos x="138" y="306"/>
                </a:cxn>
                <a:cxn ang="0">
                  <a:pos x="134" y="335"/>
                </a:cxn>
                <a:cxn ang="0">
                  <a:pos x="124" y="350"/>
                </a:cxn>
                <a:cxn ang="0">
                  <a:pos x="105" y="360"/>
                </a:cxn>
                <a:cxn ang="0">
                  <a:pos x="86" y="360"/>
                </a:cxn>
                <a:cxn ang="0">
                  <a:pos x="67" y="345"/>
                </a:cxn>
                <a:cxn ang="0">
                  <a:pos x="67" y="330"/>
                </a:cxn>
                <a:cxn ang="0">
                  <a:pos x="72" y="311"/>
                </a:cxn>
                <a:cxn ang="0">
                  <a:pos x="76" y="287"/>
                </a:cxn>
                <a:cxn ang="0">
                  <a:pos x="100" y="204"/>
                </a:cxn>
                <a:cxn ang="0">
                  <a:pos x="105" y="170"/>
                </a:cxn>
                <a:cxn ang="0">
                  <a:pos x="115" y="131"/>
                </a:cxn>
                <a:cxn ang="0">
                  <a:pos x="124" y="102"/>
                </a:cxn>
                <a:cxn ang="0">
                  <a:pos x="129" y="77"/>
                </a:cxn>
                <a:cxn ang="0">
                  <a:pos x="129" y="63"/>
                </a:cxn>
                <a:cxn ang="0">
                  <a:pos x="124" y="43"/>
                </a:cxn>
                <a:cxn ang="0">
                  <a:pos x="110" y="29"/>
                </a:cxn>
                <a:cxn ang="0">
                  <a:pos x="72" y="39"/>
                </a:cxn>
                <a:cxn ang="0">
                  <a:pos x="34" y="112"/>
                </a:cxn>
                <a:cxn ang="0">
                  <a:pos x="29" y="131"/>
                </a:cxn>
                <a:cxn ang="0">
                  <a:pos x="15" y="136"/>
                </a:cxn>
                <a:cxn ang="0">
                  <a:pos x="5" y="136"/>
                </a:cxn>
                <a:cxn ang="0">
                  <a:pos x="0" y="126"/>
                </a:cxn>
                <a:cxn ang="0">
                  <a:pos x="15" y="77"/>
                </a:cxn>
                <a:cxn ang="0">
                  <a:pos x="48" y="24"/>
                </a:cxn>
                <a:cxn ang="0">
                  <a:pos x="81" y="5"/>
                </a:cxn>
              </a:cxnLst>
              <a:rect l="0" t="0" r="r" b="b"/>
              <a:pathLst>
                <a:path w="438" h="360">
                  <a:moveTo>
                    <a:pt x="100" y="0"/>
                  </a:moveTo>
                  <a:lnTo>
                    <a:pt x="129" y="5"/>
                  </a:lnTo>
                  <a:lnTo>
                    <a:pt x="157" y="14"/>
                  </a:lnTo>
                  <a:lnTo>
                    <a:pt x="181" y="34"/>
                  </a:lnTo>
                  <a:lnTo>
                    <a:pt x="196" y="63"/>
                  </a:lnTo>
                  <a:lnTo>
                    <a:pt x="234" y="29"/>
                  </a:lnTo>
                  <a:lnTo>
                    <a:pt x="267" y="9"/>
                  </a:lnTo>
                  <a:lnTo>
                    <a:pt x="300" y="5"/>
                  </a:lnTo>
                  <a:lnTo>
                    <a:pt x="319" y="0"/>
                  </a:lnTo>
                  <a:lnTo>
                    <a:pt x="348" y="5"/>
                  </a:lnTo>
                  <a:lnTo>
                    <a:pt x="377" y="5"/>
                  </a:lnTo>
                  <a:lnTo>
                    <a:pt x="410" y="19"/>
                  </a:lnTo>
                  <a:lnTo>
                    <a:pt x="429" y="34"/>
                  </a:lnTo>
                  <a:lnTo>
                    <a:pt x="438" y="63"/>
                  </a:lnTo>
                  <a:lnTo>
                    <a:pt x="438" y="82"/>
                  </a:lnTo>
                  <a:lnTo>
                    <a:pt x="434" y="97"/>
                  </a:lnTo>
                  <a:lnTo>
                    <a:pt x="424" y="107"/>
                  </a:lnTo>
                  <a:lnTo>
                    <a:pt x="415" y="116"/>
                  </a:lnTo>
                  <a:lnTo>
                    <a:pt x="405" y="121"/>
                  </a:lnTo>
                  <a:lnTo>
                    <a:pt x="391" y="121"/>
                  </a:lnTo>
                  <a:lnTo>
                    <a:pt x="377" y="121"/>
                  </a:lnTo>
                  <a:lnTo>
                    <a:pt x="367" y="112"/>
                  </a:lnTo>
                  <a:lnTo>
                    <a:pt x="362" y="107"/>
                  </a:lnTo>
                  <a:lnTo>
                    <a:pt x="358" y="97"/>
                  </a:lnTo>
                  <a:lnTo>
                    <a:pt x="358" y="87"/>
                  </a:lnTo>
                  <a:lnTo>
                    <a:pt x="358" y="82"/>
                  </a:lnTo>
                  <a:lnTo>
                    <a:pt x="358" y="77"/>
                  </a:lnTo>
                  <a:lnTo>
                    <a:pt x="362" y="68"/>
                  </a:lnTo>
                  <a:lnTo>
                    <a:pt x="367" y="58"/>
                  </a:lnTo>
                  <a:lnTo>
                    <a:pt x="377" y="48"/>
                  </a:lnTo>
                  <a:lnTo>
                    <a:pt x="391" y="43"/>
                  </a:lnTo>
                  <a:lnTo>
                    <a:pt x="372" y="34"/>
                  </a:lnTo>
                  <a:lnTo>
                    <a:pt x="358" y="29"/>
                  </a:lnTo>
                  <a:lnTo>
                    <a:pt x="338" y="29"/>
                  </a:lnTo>
                  <a:lnTo>
                    <a:pt x="324" y="29"/>
                  </a:lnTo>
                  <a:lnTo>
                    <a:pt x="315" y="29"/>
                  </a:lnTo>
                  <a:lnTo>
                    <a:pt x="277" y="34"/>
                  </a:lnTo>
                  <a:lnTo>
                    <a:pt x="238" y="53"/>
                  </a:lnTo>
                  <a:lnTo>
                    <a:pt x="215" y="82"/>
                  </a:lnTo>
                  <a:lnTo>
                    <a:pt x="191" y="112"/>
                  </a:lnTo>
                  <a:lnTo>
                    <a:pt x="181" y="136"/>
                  </a:lnTo>
                  <a:lnTo>
                    <a:pt x="181" y="150"/>
                  </a:lnTo>
                  <a:lnTo>
                    <a:pt x="172" y="170"/>
                  </a:lnTo>
                  <a:lnTo>
                    <a:pt x="172" y="180"/>
                  </a:lnTo>
                  <a:lnTo>
                    <a:pt x="167" y="194"/>
                  </a:lnTo>
                  <a:lnTo>
                    <a:pt x="162" y="214"/>
                  </a:lnTo>
                  <a:lnTo>
                    <a:pt x="162" y="223"/>
                  </a:lnTo>
                  <a:lnTo>
                    <a:pt x="162" y="223"/>
                  </a:lnTo>
                  <a:lnTo>
                    <a:pt x="143" y="296"/>
                  </a:lnTo>
                  <a:lnTo>
                    <a:pt x="138" y="306"/>
                  </a:lnTo>
                  <a:lnTo>
                    <a:pt x="138" y="321"/>
                  </a:lnTo>
                  <a:lnTo>
                    <a:pt x="134" y="335"/>
                  </a:lnTo>
                  <a:lnTo>
                    <a:pt x="129" y="340"/>
                  </a:lnTo>
                  <a:lnTo>
                    <a:pt x="124" y="350"/>
                  </a:lnTo>
                  <a:lnTo>
                    <a:pt x="115" y="360"/>
                  </a:lnTo>
                  <a:lnTo>
                    <a:pt x="105" y="360"/>
                  </a:lnTo>
                  <a:lnTo>
                    <a:pt x="96" y="360"/>
                  </a:lnTo>
                  <a:lnTo>
                    <a:pt x="86" y="360"/>
                  </a:lnTo>
                  <a:lnTo>
                    <a:pt x="76" y="355"/>
                  </a:lnTo>
                  <a:lnTo>
                    <a:pt x="67" y="345"/>
                  </a:lnTo>
                  <a:lnTo>
                    <a:pt x="67" y="335"/>
                  </a:lnTo>
                  <a:lnTo>
                    <a:pt x="67" y="330"/>
                  </a:lnTo>
                  <a:lnTo>
                    <a:pt x="67" y="321"/>
                  </a:lnTo>
                  <a:lnTo>
                    <a:pt x="72" y="311"/>
                  </a:lnTo>
                  <a:lnTo>
                    <a:pt x="76" y="301"/>
                  </a:lnTo>
                  <a:lnTo>
                    <a:pt x="76" y="287"/>
                  </a:lnTo>
                  <a:lnTo>
                    <a:pt x="81" y="277"/>
                  </a:lnTo>
                  <a:lnTo>
                    <a:pt x="100" y="204"/>
                  </a:lnTo>
                  <a:lnTo>
                    <a:pt x="100" y="189"/>
                  </a:lnTo>
                  <a:lnTo>
                    <a:pt x="105" y="170"/>
                  </a:lnTo>
                  <a:lnTo>
                    <a:pt x="110" y="150"/>
                  </a:lnTo>
                  <a:lnTo>
                    <a:pt x="115" y="131"/>
                  </a:lnTo>
                  <a:lnTo>
                    <a:pt x="119" y="116"/>
                  </a:lnTo>
                  <a:lnTo>
                    <a:pt x="124" y="102"/>
                  </a:lnTo>
                  <a:lnTo>
                    <a:pt x="124" y="92"/>
                  </a:lnTo>
                  <a:lnTo>
                    <a:pt x="129" y="77"/>
                  </a:lnTo>
                  <a:lnTo>
                    <a:pt x="129" y="73"/>
                  </a:lnTo>
                  <a:lnTo>
                    <a:pt x="129" y="63"/>
                  </a:lnTo>
                  <a:lnTo>
                    <a:pt x="124" y="53"/>
                  </a:lnTo>
                  <a:lnTo>
                    <a:pt x="124" y="43"/>
                  </a:lnTo>
                  <a:lnTo>
                    <a:pt x="115" y="34"/>
                  </a:lnTo>
                  <a:lnTo>
                    <a:pt x="110" y="29"/>
                  </a:lnTo>
                  <a:lnTo>
                    <a:pt x="96" y="29"/>
                  </a:lnTo>
                  <a:lnTo>
                    <a:pt x="72" y="39"/>
                  </a:lnTo>
                  <a:lnTo>
                    <a:pt x="48" y="68"/>
                  </a:lnTo>
                  <a:lnTo>
                    <a:pt x="34" y="112"/>
                  </a:lnTo>
                  <a:lnTo>
                    <a:pt x="34" y="126"/>
                  </a:lnTo>
                  <a:lnTo>
                    <a:pt x="29" y="131"/>
                  </a:lnTo>
                  <a:lnTo>
                    <a:pt x="24" y="136"/>
                  </a:lnTo>
                  <a:lnTo>
                    <a:pt x="15" y="136"/>
                  </a:lnTo>
                  <a:lnTo>
                    <a:pt x="10" y="136"/>
                  </a:lnTo>
                  <a:lnTo>
                    <a:pt x="5" y="136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5" y="107"/>
                  </a:lnTo>
                  <a:lnTo>
                    <a:pt x="15" y="77"/>
                  </a:lnTo>
                  <a:lnTo>
                    <a:pt x="29" y="43"/>
                  </a:lnTo>
                  <a:lnTo>
                    <a:pt x="48" y="24"/>
                  </a:lnTo>
                  <a:lnTo>
                    <a:pt x="62" y="9"/>
                  </a:lnTo>
                  <a:lnTo>
                    <a:pt x="81" y="5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990600" y="3733800"/>
            <a:ext cx="7283072" cy="571500"/>
            <a:chOff x="758" y="2508"/>
            <a:chExt cx="19995" cy="1569"/>
          </a:xfrm>
          <a:solidFill>
            <a:srgbClr val="FF0000"/>
          </a:solidFill>
        </p:grpSpPr>
        <p:sp>
          <p:nvSpPr>
            <p:cNvPr id="4102" name="Freeform 6"/>
            <p:cNvSpPr>
              <a:spLocks noEditPoints="1"/>
            </p:cNvSpPr>
            <p:nvPr/>
          </p:nvSpPr>
          <p:spPr bwMode="auto">
            <a:xfrm>
              <a:off x="758" y="2508"/>
              <a:ext cx="1449" cy="1113"/>
            </a:xfrm>
            <a:custGeom>
              <a:avLst/>
              <a:gdLst/>
              <a:ahLst/>
              <a:cxnLst>
                <a:cxn ang="0">
                  <a:pos x="172" y="1044"/>
                </a:cxn>
                <a:cxn ang="0">
                  <a:pos x="190" y="1057"/>
                </a:cxn>
                <a:cxn ang="0">
                  <a:pos x="1113" y="944"/>
                </a:cxn>
                <a:cxn ang="0">
                  <a:pos x="1076" y="1057"/>
                </a:cxn>
                <a:cxn ang="0">
                  <a:pos x="1247" y="975"/>
                </a:cxn>
                <a:cxn ang="0">
                  <a:pos x="1247" y="138"/>
                </a:cxn>
                <a:cxn ang="0">
                  <a:pos x="1113" y="57"/>
                </a:cxn>
                <a:cxn ang="0">
                  <a:pos x="251" y="88"/>
                </a:cxn>
                <a:cxn ang="0">
                  <a:pos x="630" y="1007"/>
                </a:cxn>
                <a:cxn ang="0">
                  <a:pos x="691" y="832"/>
                </a:cxn>
                <a:cxn ang="0">
                  <a:pos x="679" y="819"/>
                </a:cxn>
                <a:cxn ang="0">
                  <a:pos x="220" y="57"/>
                </a:cxn>
                <a:cxn ang="0">
                  <a:pos x="373" y="0"/>
                </a:cxn>
                <a:cxn ang="0">
                  <a:pos x="404" y="19"/>
                </a:cxn>
                <a:cxn ang="0">
                  <a:pos x="1021" y="38"/>
                </a:cxn>
                <a:cxn ang="0">
                  <a:pos x="1045" y="7"/>
                </a:cxn>
                <a:cxn ang="0">
                  <a:pos x="1388" y="0"/>
                </a:cxn>
                <a:cxn ang="0">
                  <a:pos x="1430" y="7"/>
                </a:cxn>
                <a:cxn ang="0">
                  <a:pos x="1437" y="44"/>
                </a:cxn>
                <a:cxn ang="0">
                  <a:pos x="1406" y="57"/>
                </a:cxn>
                <a:cxn ang="0">
                  <a:pos x="1308" y="119"/>
                </a:cxn>
                <a:cxn ang="0">
                  <a:pos x="1302" y="944"/>
                </a:cxn>
                <a:cxn ang="0">
                  <a:pos x="1327" y="1025"/>
                </a:cxn>
                <a:cxn ang="0">
                  <a:pos x="1437" y="1063"/>
                </a:cxn>
                <a:cxn ang="0">
                  <a:pos x="1449" y="1100"/>
                </a:cxn>
                <a:cxn ang="0">
                  <a:pos x="1418" y="1113"/>
                </a:cxn>
                <a:cxn ang="0">
                  <a:pos x="972" y="1113"/>
                </a:cxn>
                <a:cxn ang="0">
                  <a:pos x="929" y="1113"/>
                </a:cxn>
                <a:cxn ang="0">
                  <a:pos x="917" y="1088"/>
                </a:cxn>
                <a:cxn ang="0">
                  <a:pos x="923" y="1069"/>
                </a:cxn>
                <a:cxn ang="0">
                  <a:pos x="997" y="1044"/>
                </a:cxn>
                <a:cxn ang="0">
                  <a:pos x="1052" y="969"/>
                </a:cxn>
                <a:cxn ang="0">
                  <a:pos x="1052" y="132"/>
                </a:cxn>
                <a:cxn ang="0">
                  <a:pos x="648" y="1107"/>
                </a:cxn>
                <a:cxn ang="0">
                  <a:pos x="624" y="1113"/>
                </a:cxn>
                <a:cxn ang="0">
                  <a:pos x="599" y="1082"/>
                </a:cxn>
                <a:cxn ang="0">
                  <a:pos x="208" y="944"/>
                </a:cxn>
                <a:cxn ang="0">
                  <a:pos x="233" y="1025"/>
                </a:cxn>
                <a:cxn ang="0">
                  <a:pos x="343" y="1063"/>
                </a:cxn>
                <a:cxn ang="0">
                  <a:pos x="355" y="1100"/>
                </a:cxn>
                <a:cxn ang="0">
                  <a:pos x="318" y="1113"/>
                </a:cxn>
                <a:cxn ang="0">
                  <a:pos x="43" y="1113"/>
                </a:cxn>
                <a:cxn ang="0">
                  <a:pos x="13" y="1107"/>
                </a:cxn>
                <a:cxn ang="0">
                  <a:pos x="0" y="1082"/>
                </a:cxn>
                <a:cxn ang="0">
                  <a:pos x="19" y="1063"/>
                </a:cxn>
                <a:cxn ang="0">
                  <a:pos x="117" y="1025"/>
                </a:cxn>
                <a:cxn ang="0">
                  <a:pos x="141" y="944"/>
                </a:cxn>
                <a:cxn ang="0">
                  <a:pos x="86" y="63"/>
                </a:cxn>
                <a:cxn ang="0">
                  <a:pos x="37" y="57"/>
                </a:cxn>
                <a:cxn ang="0">
                  <a:pos x="13" y="50"/>
                </a:cxn>
                <a:cxn ang="0">
                  <a:pos x="13" y="19"/>
                </a:cxn>
                <a:cxn ang="0">
                  <a:pos x="43" y="0"/>
                </a:cxn>
              </a:cxnLst>
              <a:rect l="0" t="0" r="r" b="b"/>
              <a:pathLst>
                <a:path w="1449" h="1113">
                  <a:moveTo>
                    <a:pt x="178" y="1038"/>
                  </a:moveTo>
                  <a:lnTo>
                    <a:pt x="172" y="1044"/>
                  </a:lnTo>
                  <a:lnTo>
                    <a:pt x="172" y="1044"/>
                  </a:lnTo>
                  <a:lnTo>
                    <a:pt x="165" y="1050"/>
                  </a:lnTo>
                  <a:lnTo>
                    <a:pt x="159" y="1057"/>
                  </a:lnTo>
                  <a:lnTo>
                    <a:pt x="190" y="1057"/>
                  </a:lnTo>
                  <a:lnTo>
                    <a:pt x="178" y="1038"/>
                  </a:lnTo>
                  <a:close/>
                  <a:moveTo>
                    <a:pt x="1113" y="57"/>
                  </a:moveTo>
                  <a:lnTo>
                    <a:pt x="1113" y="944"/>
                  </a:lnTo>
                  <a:lnTo>
                    <a:pt x="1107" y="975"/>
                  </a:lnTo>
                  <a:lnTo>
                    <a:pt x="1100" y="1019"/>
                  </a:lnTo>
                  <a:lnTo>
                    <a:pt x="1076" y="1057"/>
                  </a:lnTo>
                  <a:lnTo>
                    <a:pt x="1278" y="1057"/>
                  </a:lnTo>
                  <a:lnTo>
                    <a:pt x="1253" y="1019"/>
                  </a:lnTo>
                  <a:lnTo>
                    <a:pt x="1247" y="975"/>
                  </a:lnTo>
                  <a:lnTo>
                    <a:pt x="1241" y="944"/>
                  </a:lnTo>
                  <a:lnTo>
                    <a:pt x="1241" y="169"/>
                  </a:lnTo>
                  <a:lnTo>
                    <a:pt x="1247" y="138"/>
                  </a:lnTo>
                  <a:lnTo>
                    <a:pt x="1253" y="100"/>
                  </a:lnTo>
                  <a:lnTo>
                    <a:pt x="1278" y="57"/>
                  </a:lnTo>
                  <a:lnTo>
                    <a:pt x="1113" y="57"/>
                  </a:lnTo>
                  <a:close/>
                  <a:moveTo>
                    <a:pt x="220" y="57"/>
                  </a:moveTo>
                  <a:lnTo>
                    <a:pt x="239" y="75"/>
                  </a:lnTo>
                  <a:lnTo>
                    <a:pt x="251" y="88"/>
                  </a:lnTo>
                  <a:lnTo>
                    <a:pt x="257" y="107"/>
                  </a:lnTo>
                  <a:lnTo>
                    <a:pt x="269" y="125"/>
                  </a:lnTo>
                  <a:lnTo>
                    <a:pt x="630" y="1007"/>
                  </a:lnTo>
                  <a:lnTo>
                    <a:pt x="630" y="1007"/>
                  </a:lnTo>
                  <a:lnTo>
                    <a:pt x="703" y="838"/>
                  </a:lnTo>
                  <a:lnTo>
                    <a:pt x="691" y="832"/>
                  </a:lnTo>
                  <a:lnTo>
                    <a:pt x="685" y="832"/>
                  </a:lnTo>
                  <a:lnTo>
                    <a:pt x="679" y="825"/>
                  </a:lnTo>
                  <a:lnTo>
                    <a:pt x="679" y="819"/>
                  </a:lnTo>
                  <a:lnTo>
                    <a:pt x="673" y="800"/>
                  </a:lnTo>
                  <a:lnTo>
                    <a:pt x="361" y="57"/>
                  </a:lnTo>
                  <a:lnTo>
                    <a:pt x="220" y="57"/>
                  </a:lnTo>
                  <a:close/>
                  <a:moveTo>
                    <a:pt x="62" y="0"/>
                  </a:moveTo>
                  <a:lnTo>
                    <a:pt x="355" y="0"/>
                  </a:lnTo>
                  <a:lnTo>
                    <a:pt x="373" y="0"/>
                  </a:lnTo>
                  <a:lnTo>
                    <a:pt x="392" y="7"/>
                  </a:lnTo>
                  <a:lnTo>
                    <a:pt x="398" y="7"/>
                  </a:lnTo>
                  <a:lnTo>
                    <a:pt x="404" y="19"/>
                  </a:lnTo>
                  <a:lnTo>
                    <a:pt x="410" y="32"/>
                  </a:lnTo>
                  <a:lnTo>
                    <a:pt x="715" y="769"/>
                  </a:lnTo>
                  <a:lnTo>
                    <a:pt x="1021" y="38"/>
                  </a:lnTo>
                  <a:lnTo>
                    <a:pt x="1027" y="19"/>
                  </a:lnTo>
                  <a:lnTo>
                    <a:pt x="1033" y="7"/>
                  </a:lnTo>
                  <a:lnTo>
                    <a:pt x="1045" y="7"/>
                  </a:lnTo>
                  <a:lnTo>
                    <a:pt x="1058" y="0"/>
                  </a:lnTo>
                  <a:lnTo>
                    <a:pt x="1076" y="0"/>
                  </a:lnTo>
                  <a:lnTo>
                    <a:pt x="1388" y="0"/>
                  </a:lnTo>
                  <a:lnTo>
                    <a:pt x="1400" y="0"/>
                  </a:lnTo>
                  <a:lnTo>
                    <a:pt x="1418" y="7"/>
                  </a:lnTo>
                  <a:lnTo>
                    <a:pt x="1430" y="7"/>
                  </a:lnTo>
                  <a:lnTo>
                    <a:pt x="1437" y="19"/>
                  </a:lnTo>
                  <a:lnTo>
                    <a:pt x="1437" y="32"/>
                  </a:lnTo>
                  <a:lnTo>
                    <a:pt x="1437" y="44"/>
                  </a:lnTo>
                  <a:lnTo>
                    <a:pt x="1430" y="50"/>
                  </a:lnTo>
                  <a:lnTo>
                    <a:pt x="1418" y="57"/>
                  </a:lnTo>
                  <a:lnTo>
                    <a:pt x="1406" y="57"/>
                  </a:lnTo>
                  <a:lnTo>
                    <a:pt x="1357" y="69"/>
                  </a:lnTo>
                  <a:lnTo>
                    <a:pt x="1320" y="94"/>
                  </a:lnTo>
                  <a:lnTo>
                    <a:pt x="1308" y="119"/>
                  </a:lnTo>
                  <a:lnTo>
                    <a:pt x="1302" y="150"/>
                  </a:lnTo>
                  <a:lnTo>
                    <a:pt x="1302" y="175"/>
                  </a:lnTo>
                  <a:lnTo>
                    <a:pt x="1302" y="944"/>
                  </a:lnTo>
                  <a:lnTo>
                    <a:pt x="1302" y="969"/>
                  </a:lnTo>
                  <a:lnTo>
                    <a:pt x="1308" y="994"/>
                  </a:lnTo>
                  <a:lnTo>
                    <a:pt x="1327" y="1025"/>
                  </a:lnTo>
                  <a:lnTo>
                    <a:pt x="1363" y="1044"/>
                  </a:lnTo>
                  <a:lnTo>
                    <a:pt x="1424" y="1057"/>
                  </a:lnTo>
                  <a:lnTo>
                    <a:pt x="1437" y="1063"/>
                  </a:lnTo>
                  <a:lnTo>
                    <a:pt x="1443" y="1069"/>
                  </a:lnTo>
                  <a:lnTo>
                    <a:pt x="1449" y="1088"/>
                  </a:lnTo>
                  <a:lnTo>
                    <a:pt x="1449" y="1100"/>
                  </a:lnTo>
                  <a:lnTo>
                    <a:pt x="1443" y="1107"/>
                  </a:lnTo>
                  <a:lnTo>
                    <a:pt x="1430" y="1113"/>
                  </a:lnTo>
                  <a:lnTo>
                    <a:pt x="1418" y="1113"/>
                  </a:lnTo>
                  <a:lnTo>
                    <a:pt x="1406" y="1113"/>
                  </a:lnTo>
                  <a:lnTo>
                    <a:pt x="1394" y="1113"/>
                  </a:lnTo>
                  <a:lnTo>
                    <a:pt x="972" y="1113"/>
                  </a:lnTo>
                  <a:lnTo>
                    <a:pt x="954" y="1113"/>
                  </a:lnTo>
                  <a:lnTo>
                    <a:pt x="942" y="1113"/>
                  </a:lnTo>
                  <a:lnTo>
                    <a:pt x="929" y="1113"/>
                  </a:lnTo>
                  <a:lnTo>
                    <a:pt x="923" y="1107"/>
                  </a:lnTo>
                  <a:lnTo>
                    <a:pt x="917" y="1100"/>
                  </a:lnTo>
                  <a:lnTo>
                    <a:pt x="917" y="1088"/>
                  </a:lnTo>
                  <a:lnTo>
                    <a:pt x="917" y="1082"/>
                  </a:lnTo>
                  <a:lnTo>
                    <a:pt x="917" y="1075"/>
                  </a:lnTo>
                  <a:lnTo>
                    <a:pt x="923" y="1069"/>
                  </a:lnTo>
                  <a:lnTo>
                    <a:pt x="929" y="1063"/>
                  </a:lnTo>
                  <a:lnTo>
                    <a:pt x="948" y="1057"/>
                  </a:lnTo>
                  <a:lnTo>
                    <a:pt x="997" y="1044"/>
                  </a:lnTo>
                  <a:lnTo>
                    <a:pt x="1033" y="1025"/>
                  </a:lnTo>
                  <a:lnTo>
                    <a:pt x="1045" y="994"/>
                  </a:lnTo>
                  <a:lnTo>
                    <a:pt x="1052" y="969"/>
                  </a:lnTo>
                  <a:lnTo>
                    <a:pt x="1058" y="944"/>
                  </a:lnTo>
                  <a:lnTo>
                    <a:pt x="1058" y="132"/>
                  </a:lnTo>
                  <a:lnTo>
                    <a:pt x="1052" y="132"/>
                  </a:lnTo>
                  <a:lnTo>
                    <a:pt x="660" y="1082"/>
                  </a:lnTo>
                  <a:lnTo>
                    <a:pt x="654" y="1094"/>
                  </a:lnTo>
                  <a:lnTo>
                    <a:pt x="648" y="1107"/>
                  </a:lnTo>
                  <a:lnTo>
                    <a:pt x="642" y="1113"/>
                  </a:lnTo>
                  <a:lnTo>
                    <a:pt x="630" y="1113"/>
                  </a:lnTo>
                  <a:lnTo>
                    <a:pt x="624" y="1113"/>
                  </a:lnTo>
                  <a:lnTo>
                    <a:pt x="618" y="1107"/>
                  </a:lnTo>
                  <a:lnTo>
                    <a:pt x="605" y="1100"/>
                  </a:lnTo>
                  <a:lnTo>
                    <a:pt x="599" y="1082"/>
                  </a:lnTo>
                  <a:lnTo>
                    <a:pt x="208" y="132"/>
                  </a:lnTo>
                  <a:lnTo>
                    <a:pt x="208" y="132"/>
                  </a:lnTo>
                  <a:lnTo>
                    <a:pt x="208" y="944"/>
                  </a:lnTo>
                  <a:lnTo>
                    <a:pt x="208" y="969"/>
                  </a:lnTo>
                  <a:lnTo>
                    <a:pt x="214" y="994"/>
                  </a:lnTo>
                  <a:lnTo>
                    <a:pt x="233" y="1025"/>
                  </a:lnTo>
                  <a:lnTo>
                    <a:pt x="269" y="1044"/>
                  </a:lnTo>
                  <a:lnTo>
                    <a:pt x="330" y="1057"/>
                  </a:lnTo>
                  <a:lnTo>
                    <a:pt x="343" y="1063"/>
                  </a:lnTo>
                  <a:lnTo>
                    <a:pt x="349" y="1069"/>
                  </a:lnTo>
                  <a:lnTo>
                    <a:pt x="355" y="1088"/>
                  </a:lnTo>
                  <a:lnTo>
                    <a:pt x="355" y="1100"/>
                  </a:lnTo>
                  <a:lnTo>
                    <a:pt x="343" y="1107"/>
                  </a:lnTo>
                  <a:lnTo>
                    <a:pt x="337" y="1113"/>
                  </a:lnTo>
                  <a:lnTo>
                    <a:pt x="318" y="1113"/>
                  </a:lnTo>
                  <a:lnTo>
                    <a:pt x="300" y="1113"/>
                  </a:lnTo>
                  <a:lnTo>
                    <a:pt x="55" y="1113"/>
                  </a:lnTo>
                  <a:lnTo>
                    <a:pt x="43" y="1113"/>
                  </a:lnTo>
                  <a:lnTo>
                    <a:pt x="31" y="1113"/>
                  </a:lnTo>
                  <a:lnTo>
                    <a:pt x="19" y="1113"/>
                  </a:lnTo>
                  <a:lnTo>
                    <a:pt x="13" y="1107"/>
                  </a:lnTo>
                  <a:lnTo>
                    <a:pt x="7" y="1100"/>
                  </a:lnTo>
                  <a:lnTo>
                    <a:pt x="0" y="1088"/>
                  </a:lnTo>
                  <a:lnTo>
                    <a:pt x="0" y="1082"/>
                  </a:lnTo>
                  <a:lnTo>
                    <a:pt x="7" y="1075"/>
                  </a:lnTo>
                  <a:lnTo>
                    <a:pt x="7" y="1069"/>
                  </a:lnTo>
                  <a:lnTo>
                    <a:pt x="19" y="1063"/>
                  </a:lnTo>
                  <a:lnTo>
                    <a:pt x="31" y="1057"/>
                  </a:lnTo>
                  <a:lnTo>
                    <a:pt x="86" y="1044"/>
                  </a:lnTo>
                  <a:lnTo>
                    <a:pt x="117" y="1025"/>
                  </a:lnTo>
                  <a:lnTo>
                    <a:pt x="135" y="994"/>
                  </a:lnTo>
                  <a:lnTo>
                    <a:pt x="141" y="969"/>
                  </a:lnTo>
                  <a:lnTo>
                    <a:pt x="141" y="944"/>
                  </a:lnTo>
                  <a:lnTo>
                    <a:pt x="141" y="75"/>
                  </a:lnTo>
                  <a:lnTo>
                    <a:pt x="110" y="63"/>
                  </a:lnTo>
                  <a:lnTo>
                    <a:pt x="86" y="63"/>
                  </a:lnTo>
                  <a:lnTo>
                    <a:pt x="62" y="57"/>
                  </a:lnTo>
                  <a:lnTo>
                    <a:pt x="43" y="57"/>
                  </a:lnTo>
                  <a:lnTo>
                    <a:pt x="37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13" y="50"/>
                  </a:lnTo>
                  <a:lnTo>
                    <a:pt x="7" y="44"/>
                  </a:lnTo>
                  <a:lnTo>
                    <a:pt x="7" y="32"/>
                  </a:lnTo>
                  <a:lnTo>
                    <a:pt x="13" y="19"/>
                  </a:lnTo>
                  <a:lnTo>
                    <a:pt x="19" y="7"/>
                  </a:lnTo>
                  <a:lnTo>
                    <a:pt x="31" y="7"/>
                  </a:lnTo>
                  <a:lnTo>
                    <a:pt x="43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2286" y="3052"/>
              <a:ext cx="776" cy="831"/>
            </a:xfrm>
            <a:custGeom>
              <a:avLst/>
              <a:gdLst/>
              <a:ahLst/>
              <a:cxnLst>
                <a:cxn ang="0">
                  <a:pos x="660" y="6"/>
                </a:cxn>
                <a:cxn ang="0">
                  <a:pos x="709" y="69"/>
                </a:cxn>
                <a:cxn ang="0">
                  <a:pos x="715" y="131"/>
                </a:cxn>
                <a:cxn ang="0">
                  <a:pos x="703" y="163"/>
                </a:cxn>
                <a:cxn ang="0">
                  <a:pos x="678" y="181"/>
                </a:cxn>
                <a:cxn ang="0">
                  <a:pos x="636" y="206"/>
                </a:cxn>
                <a:cxn ang="0">
                  <a:pos x="611" y="213"/>
                </a:cxn>
                <a:cxn ang="0">
                  <a:pos x="599" y="213"/>
                </a:cxn>
                <a:cxn ang="0">
                  <a:pos x="599" y="194"/>
                </a:cxn>
                <a:cxn ang="0">
                  <a:pos x="599" y="169"/>
                </a:cxn>
                <a:cxn ang="0">
                  <a:pos x="587" y="119"/>
                </a:cxn>
                <a:cxn ang="0">
                  <a:pos x="556" y="88"/>
                </a:cxn>
                <a:cxn ang="0">
                  <a:pos x="513" y="69"/>
                </a:cxn>
                <a:cxn ang="0">
                  <a:pos x="471" y="81"/>
                </a:cxn>
                <a:cxn ang="0">
                  <a:pos x="403" y="156"/>
                </a:cxn>
                <a:cxn ang="0">
                  <a:pos x="324" y="319"/>
                </a:cxn>
                <a:cxn ang="0">
                  <a:pos x="281" y="475"/>
                </a:cxn>
                <a:cxn ang="0">
                  <a:pos x="232" y="613"/>
                </a:cxn>
                <a:cxn ang="0">
                  <a:pos x="184" y="694"/>
                </a:cxn>
                <a:cxn ang="0">
                  <a:pos x="226" y="688"/>
                </a:cxn>
                <a:cxn ang="0">
                  <a:pos x="422" y="725"/>
                </a:cxn>
                <a:cxn ang="0">
                  <a:pos x="538" y="744"/>
                </a:cxn>
                <a:cxn ang="0">
                  <a:pos x="617" y="750"/>
                </a:cxn>
                <a:cxn ang="0">
                  <a:pos x="642" y="744"/>
                </a:cxn>
                <a:cxn ang="0">
                  <a:pos x="660" y="706"/>
                </a:cxn>
                <a:cxn ang="0">
                  <a:pos x="709" y="650"/>
                </a:cxn>
                <a:cxn ang="0">
                  <a:pos x="764" y="631"/>
                </a:cxn>
                <a:cxn ang="0">
                  <a:pos x="776" y="638"/>
                </a:cxn>
                <a:cxn ang="0">
                  <a:pos x="776" y="656"/>
                </a:cxn>
                <a:cxn ang="0">
                  <a:pos x="740" y="719"/>
                </a:cxn>
                <a:cxn ang="0">
                  <a:pos x="642" y="794"/>
                </a:cxn>
                <a:cxn ang="0">
                  <a:pos x="513" y="831"/>
                </a:cxn>
                <a:cxn ang="0">
                  <a:pos x="324" y="800"/>
                </a:cxn>
                <a:cxn ang="0">
                  <a:pos x="177" y="769"/>
                </a:cxn>
                <a:cxn ang="0">
                  <a:pos x="74" y="806"/>
                </a:cxn>
                <a:cxn ang="0">
                  <a:pos x="12" y="831"/>
                </a:cxn>
                <a:cxn ang="0">
                  <a:pos x="6" y="825"/>
                </a:cxn>
                <a:cxn ang="0">
                  <a:pos x="6" y="813"/>
                </a:cxn>
                <a:cxn ang="0">
                  <a:pos x="25" y="788"/>
                </a:cxn>
                <a:cxn ang="0">
                  <a:pos x="49" y="769"/>
                </a:cxn>
                <a:cxn ang="0">
                  <a:pos x="67" y="744"/>
                </a:cxn>
                <a:cxn ang="0">
                  <a:pos x="129" y="638"/>
                </a:cxn>
                <a:cxn ang="0">
                  <a:pos x="184" y="450"/>
                </a:cxn>
                <a:cxn ang="0">
                  <a:pos x="269" y="231"/>
                </a:cxn>
                <a:cxn ang="0">
                  <a:pos x="416" y="69"/>
                </a:cxn>
                <a:cxn ang="0">
                  <a:pos x="605" y="0"/>
                </a:cxn>
              </a:cxnLst>
              <a:rect l="0" t="0" r="r" b="b"/>
              <a:pathLst>
                <a:path w="776" h="831">
                  <a:moveTo>
                    <a:pt x="605" y="0"/>
                  </a:moveTo>
                  <a:lnTo>
                    <a:pt x="660" y="6"/>
                  </a:lnTo>
                  <a:lnTo>
                    <a:pt x="691" y="38"/>
                  </a:lnTo>
                  <a:lnTo>
                    <a:pt x="709" y="69"/>
                  </a:lnTo>
                  <a:lnTo>
                    <a:pt x="715" y="113"/>
                  </a:lnTo>
                  <a:lnTo>
                    <a:pt x="715" y="131"/>
                  </a:lnTo>
                  <a:lnTo>
                    <a:pt x="709" y="150"/>
                  </a:lnTo>
                  <a:lnTo>
                    <a:pt x="703" y="163"/>
                  </a:lnTo>
                  <a:lnTo>
                    <a:pt x="691" y="175"/>
                  </a:lnTo>
                  <a:lnTo>
                    <a:pt x="678" y="181"/>
                  </a:lnTo>
                  <a:lnTo>
                    <a:pt x="660" y="194"/>
                  </a:lnTo>
                  <a:lnTo>
                    <a:pt x="636" y="206"/>
                  </a:lnTo>
                  <a:lnTo>
                    <a:pt x="623" y="213"/>
                  </a:lnTo>
                  <a:lnTo>
                    <a:pt x="611" y="213"/>
                  </a:lnTo>
                  <a:lnTo>
                    <a:pt x="605" y="213"/>
                  </a:lnTo>
                  <a:lnTo>
                    <a:pt x="599" y="213"/>
                  </a:lnTo>
                  <a:lnTo>
                    <a:pt x="599" y="206"/>
                  </a:lnTo>
                  <a:lnTo>
                    <a:pt x="599" y="194"/>
                  </a:lnTo>
                  <a:lnTo>
                    <a:pt x="599" y="188"/>
                  </a:lnTo>
                  <a:lnTo>
                    <a:pt x="599" y="169"/>
                  </a:lnTo>
                  <a:lnTo>
                    <a:pt x="599" y="144"/>
                  </a:lnTo>
                  <a:lnTo>
                    <a:pt x="587" y="119"/>
                  </a:lnTo>
                  <a:lnTo>
                    <a:pt x="575" y="100"/>
                  </a:lnTo>
                  <a:lnTo>
                    <a:pt x="556" y="88"/>
                  </a:lnTo>
                  <a:lnTo>
                    <a:pt x="538" y="75"/>
                  </a:lnTo>
                  <a:lnTo>
                    <a:pt x="513" y="69"/>
                  </a:lnTo>
                  <a:lnTo>
                    <a:pt x="489" y="75"/>
                  </a:lnTo>
                  <a:lnTo>
                    <a:pt x="471" y="81"/>
                  </a:lnTo>
                  <a:lnTo>
                    <a:pt x="452" y="94"/>
                  </a:lnTo>
                  <a:lnTo>
                    <a:pt x="403" y="156"/>
                  </a:lnTo>
                  <a:lnTo>
                    <a:pt x="361" y="231"/>
                  </a:lnTo>
                  <a:lnTo>
                    <a:pt x="324" y="319"/>
                  </a:lnTo>
                  <a:lnTo>
                    <a:pt x="300" y="400"/>
                  </a:lnTo>
                  <a:lnTo>
                    <a:pt x="281" y="475"/>
                  </a:lnTo>
                  <a:lnTo>
                    <a:pt x="263" y="538"/>
                  </a:lnTo>
                  <a:lnTo>
                    <a:pt x="232" y="613"/>
                  </a:lnTo>
                  <a:lnTo>
                    <a:pt x="184" y="694"/>
                  </a:lnTo>
                  <a:lnTo>
                    <a:pt x="184" y="694"/>
                  </a:lnTo>
                  <a:lnTo>
                    <a:pt x="208" y="694"/>
                  </a:lnTo>
                  <a:lnTo>
                    <a:pt x="226" y="688"/>
                  </a:lnTo>
                  <a:lnTo>
                    <a:pt x="324" y="700"/>
                  </a:lnTo>
                  <a:lnTo>
                    <a:pt x="422" y="725"/>
                  </a:lnTo>
                  <a:lnTo>
                    <a:pt x="477" y="731"/>
                  </a:lnTo>
                  <a:lnTo>
                    <a:pt x="538" y="744"/>
                  </a:lnTo>
                  <a:lnTo>
                    <a:pt x="605" y="750"/>
                  </a:lnTo>
                  <a:lnTo>
                    <a:pt x="617" y="750"/>
                  </a:lnTo>
                  <a:lnTo>
                    <a:pt x="630" y="750"/>
                  </a:lnTo>
                  <a:lnTo>
                    <a:pt x="642" y="744"/>
                  </a:lnTo>
                  <a:lnTo>
                    <a:pt x="648" y="725"/>
                  </a:lnTo>
                  <a:lnTo>
                    <a:pt x="660" y="706"/>
                  </a:lnTo>
                  <a:lnTo>
                    <a:pt x="678" y="675"/>
                  </a:lnTo>
                  <a:lnTo>
                    <a:pt x="709" y="650"/>
                  </a:lnTo>
                  <a:lnTo>
                    <a:pt x="746" y="638"/>
                  </a:lnTo>
                  <a:lnTo>
                    <a:pt x="764" y="631"/>
                  </a:lnTo>
                  <a:lnTo>
                    <a:pt x="770" y="638"/>
                  </a:lnTo>
                  <a:lnTo>
                    <a:pt x="776" y="638"/>
                  </a:lnTo>
                  <a:lnTo>
                    <a:pt x="776" y="644"/>
                  </a:lnTo>
                  <a:lnTo>
                    <a:pt x="776" y="656"/>
                  </a:lnTo>
                  <a:lnTo>
                    <a:pt x="764" y="681"/>
                  </a:lnTo>
                  <a:lnTo>
                    <a:pt x="740" y="719"/>
                  </a:lnTo>
                  <a:lnTo>
                    <a:pt x="691" y="763"/>
                  </a:lnTo>
                  <a:lnTo>
                    <a:pt x="642" y="794"/>
                  </a:lnTo>
                  <a:lnTo>
                    <a:pt x="581" y="819"/>
                  </a:lnTo>
                  <a:lnTo>
                    <a:pt x="513" y="831"/>
                  </a:lnTo>
                  <a:lnTo>
                    <a:pt x="416" y="819"/>
                  </a:lnTo>
                  <a:lnTo>
                    <a:pt x="324" y="800"/>
                  </a:lnTo>
                  <a:lnTo>
                    <a:pt x="239" y="775"/>
                  </a:lnTo>
                  <a:lnTo>
                    <a:pt x="177" y="769"/>
                  </a:lnTo>
                  <a:lnTo>
                    <a:pt x="122" y="763"/>
                  </a:lnTo>
                  <a:lnTo>
                    <a:pt x="74" y="806"/>
                  </a:lnTo>
                  <a:lnTo>
                    <a:pt x="37" y="825"/>
                  </a:lnTo>
                  <a:lnTo>
                    <a:pt x="12" y="831"/>
                  </a:lnTo>
                  <a:lnTo>
                    <a:pt x="12" y="831"/>
                  </a:lnTo>
                  <a:lnTo>
                    <a:pt x="6" y="825"/>
                  </a:lnTo>
                  <a:lnTo>
                    <a:pt x="0" y="819"/>
                  </a:lnTo>
                  <a:lnTo>
                    <a:pt x="6" y="813"/>
                  </a:lnTo>
                  <a:lnTo>
                    <a:pt x="12" y="800"/>
                  </a:lnTo>
                  <a:lnTo>
                    <a:pt x="25" y="788"/>
                  </a:lnTo>
                  <a:lnTo>
                    <a:pt x="37" y="775"/>
                  </a:lnTo>
                  <a:lnTo>
                    <a:pt x="49" y="769"/>
                  </a:lnTo>
                  <a:lnTo>
                    <a:pt x="55" y="763"/>
                  </a:lnTo>
                  <a:lnTo>
                    <a:pt x="67" y="744"/>
                  </a:lnTo>
                  <a:lnTo>
                    <a:pt x="98" y="700"/>
                  </a:lnTo>
                  <a:lnTo>
                    <a:pt x="129" y="638"/>
                  </a:lnTo>
                  <a:lnTo>
                    <a:pt x="159" y="550"/>
                  </a:lnTo>
                  <a:lnTo>
                    <a:pt x="184" y="450"/>
                  </a:lnTo>
                  <a:lnTo>
                    <a:pt x="220" y="344"/>
                  </a:lnTo>
                  <a:lnTo>
                    <a:pt x="269" y="231"/>
                  </a:lnTo>
                  <a:lnTo>
                    <a:pt x="342" y="131"/>
                  </a:lnTo>
                  <a:lnTo>
                    <a:pt x="416" y="69"/>
                  </a:lnTo>
                  <a:lnTo>
                    <a:pt x="507" y="19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3160" y="3471"/>
              <a:ext cx="354" cy="575"/>
            </a:xfrm>
            <a:custGeom>
              <a:avLst/>
              <a:gdLst/>
              <a:ahLst/>
              <a:cxnLst>
                <a:cxn ang="0">
                  <a:pos x="263" y="44"/>
                </a:cxn>
                <a:cxn ang="0">
                  <a:pos x="196" y="156"/>
                </a:cxn>
                <a:cxn ang="0">
                  <a:pos x="153" y="306"/>
                </a:cxn>
                <a:cxn ang="0">
                  <a:pos x="202" y="306"/>
                </a:cxn>
                <a:cxn ang="0">
                  <a:pos x="293" y="181"/>
                </a:cxn>
                <a:cxn ang="0">
                  <a:pos x="324" y="75"/>
                </a:cxn>
                <a:cxn ang="0">
                  <a:pos x="318" y="37"/>
                </a:cxn>
                <a:cxn ang="0">
                  <a:pos x="293" y="25"/>
                </a:cxn>
                <a:cxn ang="0">
                  <a:pos x="318" y="0"/>
                </a:cxn>
                <a:cxn ang="0">
                  <a:pos x="342" y="25"/>
                </a:cxn>
                <a:cxn ang="0">
                  <a:pos x="354" y="56"/>
                </a:cxn>
                <a:cxn ang="0">
                  <a:pos x="354" y="87"/>
                </a:cxn>
                <a:cxn ang="0">
                  <a:pos x="354" y="112"/>
                </a:cxn>
                <a:cxn ang="0">
                  <a:pos x="336" y="162"/>
                </a:cxn>
                <a:cxn ang="0">
                  <a:pos x="226" y="331"/>
                </a:cxn>
                <a:cxn ang="0">
                  <a:pos x="141" y="406"/>
                </a:cxn>
                <a:cxn ang="0">
                  <a:pos x="141" y="419"/>
                </a:cxn>
                <a:cxn ang="0">
                  <a:pos x="141" y="462"/>
                </a:cxn>
                <a:cxn ang="0">
                  <a:pos x="171" y="537"/>
                </a:cxn>
                <a:cxn ang="0">
                  <a:pos x="251" y="537"/>
                </a:cxn>
                <a:cxn ang="0">
                  <a:pos x="324" y="487"/>
                </a:cxn>
                <a:cxn ang="0">
                  <a:pos x="342" y="481"/>
                </a:cxn>
                <a:cxn ang="0">
                  <a:pos x="354" y="487"/>
                </a:cxn>
                <a:cxn ang="0">
                  <a:pos x="354" y="506"/>
                </a:cxn>
                <a:cxn ang="0">
                  <a:pos x="318" y="531"/>
                </a:cxn>
                <a:cxn ang="0">
                  <a:pos x="202" y="575"/>
                </a:cxn>
                <a:cxn ang="0">
                  <a:pos x="110" y="519"/>
                </a:cxn>
                <a:cxn ang="0">
                  <a:pos x="37" y="500"/>
                </a:cxn>
                <a:cxn ang="0">
                  <a:pos x="18" y="512"/>
                </a:cxn>
                <a:cxn ang="0">
                  <a:pos x="12" y="506"/>
                </a:cxn>
                <a:cxn ang="0">
                  <a:pos x="0" y="487"/>
                </a:cxn>
                <a:cxn ang="0">
                  <a:pos x="6" y="481"/>
                </a:cxn>
                <a:cxn ang="0">
                  <a:pos x="79" y="419"/>
                </a:cxn>
                <a:cxn ang="0">
                  <a:pos x="86" y="325"/>
                </a:cxn>
                <a:cxn ang="0">
                  <a:pos x="147" y="144"/>
                </a:cxn>
                <a:cxn ang="0">
                  <a:pos x="244" y="19"/>
                </a:cxn>
              </a:cxnLst>
              <a:rect l="0" t="0" r="r" b="b"/>
              <a:pathLst>
                <a:path w="354" h="575">
                  <a:moveTo>
                    <a:pt x="293" y="25"/>
                  </a:moveTo>
                  <a:lnTo>
                    <a:pt x="263" y="44"/>
                  </a:lnTo>
                  <a:lnTo>
                    <a:pt x="226" y="94"/>
                  </a:lnTo>
                  <a:lnTo>
                    <a:pt x="196" y="156"/>
                  </a:lnTo>
                  <a:lnTo>
                    <a:pt x="171" y="231"/>
                  </a:lnTo>
                  <a:lnTo>
                    <a:pt x="153" y="306"/>
                  </a:lnTo>
                  <a:lnTo>
                    <a:pt x="147" y="362"/>
                  </a:lnTo>
                  <a:lnTo>
                    <a:pt x="202" y="306"/>
                  </a:lnTo>
                  <a:lnTo>
                    <a:pt x="244" y="256"/>
                  </a:lnTo>
                  <a:lnTo>
                    <a:pt x="293" y="181"/>
                  </a:lnTo>
                  <a:lnTo>
                    <a:pt x="318" y="119"/>
                  </a:lnTo>
                  <a:lnTo>
                    <a:pt x="324" y="75"/>
                  </a:lnTo>
                  <a:lnTo>
                    <a:pt x="324" y="50"/>
                  </a:lnTo>
                  <a:lnTo>
                    <a:pt x="318" y="37"/>
                  </a:lnTo>
                  <a:lnTo>
                    <a:pt x="306" y="31"/>
                  </a:lnTo>
                  <a:lnTo>
                    <a:pt x="293" y="25"/>
                  </a:lnTo>
                  <a:close/>
                  <a:moveTo>
                    <a:pt x="299" y="0"/>
                  </a:moveTo>
                  <a:lnTo>
                    <a:pt x="318" y="0"/>
                  </a:lnTo>
                  <a:lnTo>
                    <a:pt x="330" y="12"/>
                  </a:lnTo>
                  <a:lnTo>
                    <a:pt x="342" y="25"/>
                  </a:lnTo>
                  <a:lnTo>
                    <a:pt x="348" y="37"/>
                  </a:lnTo>
                  <a:lnTo>
                    <a:pt x="354" y="56"/>
                  </a:lnTo>
                  <a:lnTo>
                    <a:pt x="354" y="75"/>
                  </a:lnTo>
                  <a:lnTo>
                    <a:pt x="354" y="87"/>
                  </a:lnTo>
                  <a:lnTo>
                    <a:pt x="354" y="100"/>
                  </a:lnTo>
                  <a:lnTo>
                    <a:pt x="354" y="112"/>
                  </a:lnTo>
                  <a:lnTo>
                    <a:pt x="348" y="137"/>
                  </a:lnTo>
                  <a:lnTo>
                    <a:pt x="336" y="162"/>
                  </a:lnTo>
                  <a:lnTo>
                    <a:pt x="287" y="250"/>
                  </a:lnTo>
                  <a:lnTo>
                    <a:pt x="226" y="331"/>
                  </a:lnTo>
                  <a:lnTo>
                    <a:pt x="147" y="400"/>
                  </a:lnTo>
                  <a:lnTo>
                    <a:pt x="141" y="406"/>
                  </a:lnTo>
                  <a:lnTo>
                    <a:pt x="141" y="412"/>
                  </a:lnTo>
                  <a:lnTo>
                    <a:pt x="141" y="419"/>
                  </a:lnTo>
                  <a:lnTo>
                    <a:pt x="141" y="431"/>
                  </a:lnTo>
                  <a:lnTo>
                    <a:pt x="141" y="462"/>
                  </a:lnTo>
                  <a:lnTo>
                    <a:pt x="153" y="500"/>
                  </a:lnTo>
                  <a:lnTo>
                    <a:pt x="171" y="537"/>
                  </a:lnTo>
                  <a:lnTo>
                    <a:pt x="202" y="550"/>
                  </a:lnTo>
                  <a:lnTo>
                    <a:pt x="251" y="537"/>
                  </a:lnTo>
                  <a:lnTo>
                    <a:pt x="293" y="512"/>
                  </a:lnTo>
                  <a:lnTo>
                    <a:pt x="324" y="487"/>
                  </a:lnTo>
                  <a:lnTo>
                    <a:pt x="330" y="481"/>
                  </a:lnTo>
                  <a:lnTo>
                    <a:pt x="342" y="481"/>
                  </a:lnTo>
                  <a:lnTo>
                    <a:pt x="348" y="481"/>
                  </a:lnTo>
                  <a:lnTo>
                    <a:pt x="354" y="487"/>
                  </a:lnTo>
                  <a:lnTo>
                    <a:pt x="354" y="500"/>
                  </a:lnTo>
                  <a:lnTo>
                    <a:pt x="354" y="506"/>
                  </a:lnTo>
                  <a:lnTo>
                    <a:pt x="354" y="506"/>
                  </a:lnTo>
                  <a:lnTo>
                    <a:pt x="318" y="531"/>
                  </a:lnTo>
                  <a:lnTo>
                    <a:pt x="263" y="562"/>
                  </a:lnTo>
                  <a:lnTo>
                    <a:pt x="202" y="575"/>
                  </a:lnTo>
                  <a:lnTo>
                    <a:pt x="147" y="562"/>
                  </a:lnTo>
                  <a:lnTo>
                    <a:pt x="110" y="519"/>
                  </a:lnTo>
                  <a:lnTo>
                    <a:pt x="86" y="456"/>
                  </a:lnTo>
                  <a:lnTo>
                    <a:pt x="37" y="500"/>
                  </a:lnTo>
                  <a:lnTo>
                    <a:pt x="24" y="506"/>
                  </a:lnTo>
                  <a:lnTo>
                    <a:pt x="18" y="512"/>
                  </a:lnTo>
                  <a:lnTo>
                    <a:pt x="18" y="512"/>
                  </a:lnTo>
                  <a:lnTo>
                    <a:pt x="12" y="506"/>
                  </a:lnTo>
                  <a:lnTo>
                    <a:pt x="6" y="500"/>
                  </a:lnTo>
                  <a:lnTo>
                    <a:pt x="0" y="487"/>
                  </a:lnTo>
                  <a:lnTo>
                    <a:pt x="6" y="481"/>
                  </a:lnTo>
                  <a:lnTo>
                    <a:pt x="6" y="481"/>
                  </a:lnTo>
                  <a:lnTo>
                    <a:pt x="79" y="425"/>
                  </a:lnTo>
                  <a:lnTo>
                    <a:pt x="79" y="419"/>
                  </a:lnTo>
                  <a:lnTo>
                    <a:pt x="79" y="412"/>
                  </a:lnTo>
                  <a:lnTo>
                    <a:pt x="86" y="325"/>
                  </a:lnTo>
                  <a:lnTo>
                    <a:pt x="110" y="231"/>
                  </a:lnTo>
                  <a:lnTo>
                    <a:pt x="147" y="144"/>
                  </a:lnTo>
                  <a:lnTo>
                    <a:pt x="189" y="69"/>
                  </a:lnTo>
                  <a:lnTo>
                    <a:pt x="244" y="19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814" y="3727"/>
              <a:ext cx="147" cy="350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4" y="6"/>
                </a:cxn>
                <a:cxn ang="0">
                  <a:pos x="128" y="31"/>
                </a:cxn>
                <a:cxn ang="0">
                  <a:pos x="140" y="75"/>
                </a:cxn>
                <a:cxn ang="0">
                  <a:pos x="147" y="125"/>
                </a:cxn>
                <a:cxn ang="0">
                  <a:pos x="134" y="200"/>
                </a:cxn>
                <a:cxn ang="0">
                  <a:pos x="110" y="263"/>
                </a:cxn>
                <a:cxn ang="0">
                  <a:pos x="79" y="313"/>
                </a:cxn>
                <a:cxn ang="0">
                  <a:pos x="49" y="344"/>
                </a:cxn>
                <a:cxn ang="0">
                  <a:pos x="37" y="350"/>
                </a:cxn>
                <a:cxn ang="0">
                  <a:pos x="24" y="350"/>
                </a:cxn>
                <a:cxn ang="0">
                  <a:pos x="18" y="338"/>
                </a:cxn>
                <a:cxn ang="0">
                  <a:pos x="18" y="331"/>
                </a:cxn>
                <a:cxn ang="0">
                  <a:pos x="24" y="325"/>
                </a:cxn>
                <a:cxn ang="0">
                  <a:pos x="85" y="250"/>
                </a:cxn>
                <a:cxn ang="0">
                  <a:pos x="110" y="181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0" y="113"/>
                </a:cxn>
                <a:cxn ang="0">
                  <a:pos x="104" y="119"/>
                </a:cxn>
                <a:cxn ang="0">
                  <a:pos x="98" y="125"/>
                </a:cxn>
                <a:cxn ang="0">
                  <a:pos x="85" y="131"/>
                </a:cxn>
                <a:cxn ang="0">
                  <a:pos x="67" y="131"/>
                </a:cxn>
                <a:cxn ang="0">
                  <a:pos x="49" y="125"/>
                </a:cxn>
                <a:cxn ang="0">
                  <a:pos x="30" y="119"/>
                </a:cxn>
                <a:cxn ang="0">
                  <a:pos x="12" y="100"/>
                </a:cxn>
                <a:cxn ang="0">
                  <a:pos x="6" y="88"/>
                </a:cxn>
                <a:cxn ang="0">
                  <a:pos x="0" y="63"/>
                </a:cxn>
                <a:cxn ang="0">
                  <a:pos x="6" y="44"/>
                </a:cxn>
                <a:cxn ang="0">
                  <a:pos x="12" y="25"/>
                </a:cxn>
                <a:cxn ang="0">
                  <a:pos x="30" y="13"/>
                </a:cxn>
                <a:cxn ang="0">
                  <a:pos x="43" y="0"/>
                </a:cxn>
                <a:cxn ang="0">
                  <a:pos x="67" y="0"/>
                </a:cxn>
              </a:cxnLst>
              <a:rect l="0" t="0" r="r" b="b"/>
              <a:pathLst>
                <a:path w="147" h="350">
                  <a:moveTo>
                    <a:pt x="67" y="0"/>
                  </a:moveTo>
                  <a:lnTo>
                    <a:pt x="104" y="6"/>
                  </a:lnTo>
                  <a:lnTo>
                    <a:pt x="128" y="31"/>
                  </a:lnTo>
                  <a:lnTo>
                    <a:pt x="140" y="75"/>
                  </a:lnTo>
                  <a:lnTo>
                    <a:pt x="147" y="125"/>
                  </a:lnTo>
                  <a:lnTo>
                    <a:pt x="134" y="200"/>
                  </a:lnTo>
                  <a:lnTo>
                    <a:pt x="110" y="263"/>
                  </a:lnTo>
                  <a:lnTo>
                    <a:pt x="79" y="313"/>
                  </a:lnTo>
                  <a:lnTo>
                    <a:pt x="49" y="344"/>
                  </a:lnTo>
                  <a:lnTo>
                    <a:pt x="37" y="350"/>
                  </a:lnTo>
                  <a:lnTo>
                    <a:pt x="24" y="350"/>
                  </a:lnTo>
                  <a:lnTo>
                    <a:pt x="18" y="338"/>
                  </a:lnTo>
                  <a:lnTo>
                    <a:pt x="18" y="331"/>
                  </a:lnTo>
                  <a:lnTo>
                    <a:pt x="24" y="325"/>
                  </a:lnTo>
                  <a:lnTo>
                    <a:pt x="85" y="250"/>
                  </a:lnTo>
                  <a:lnTo>
                    <a:pt x="110" y="181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0" y="113"/>
                  </a:lnTo>
                  <a:lnTo>
                    <a:pt x="104" y="119"/>
                  </a:lnTo>
                  <a:lnTo>
                    <a:pt x="98" y="125"/>
                  </a:lnTo>
                  <a:lnTo>
                    <a:pt x="85" y="131"/>
                  </a:lnTo>
                  <a:lnTo>
                    <a:pt x="67" y="131"/>
                  </a:lnTo>
                  <a:lnTo>
                    <a:pt x="49" y="125"/>
                  </a:lnTo>
                  <a:lnTo>
                    <a:pt x="30" y="119"/>
                  </a:lnTo>
                  <a:lnTo>
                    <a:pt x="12" y="100"/>
                  </a:lnTo>
                  <a:lnTo>
                    <a:pt x="6" y="88"/>
                  </a:lnTo>
                  <a:lnTo>
                    <a:pt x="0" y="63"/>
                  </a:lnTo>
                  <a:lnTo>
                    <a:pt x="6" y="44"/>
                  </a:lnTo>
                  <a:lnTo>
                    <a:pt x="12" y="25"/>
                  </a:lnTo>
                  <a:lnTo>
                    <a:pt x="30" y="13"/>
                  </a:lnTo>
                  <a:lnTo>
                    <a:pt x="43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4132" y="3052"/>
              <a:ext cx="776" cy="831"/>
            </a:xfrm>
            <a:custGeom>
              <a:avLst/>
              <a:gdLst/>
              <a:ahLst/>
              <a:cxnLst>
                <a:cxn ang="0">
                  <a:pos x="654" y="6"/>
                </a:cxn>
                <a:cxn ang="0">
                  <a:pos x="709" y="69"/>
                </a:cxn>
                <a:cxn ang="0">
                  <a:pos x="715" y="131"/>
                </a:cxn>
                <a:cxn ang="0">
                  <a:pos x="702" y="163"/>
                </a:cxn>
                <a:cxn ang="0">
                  <a:pos x="678" y="181"/>
                </a:cxn>
                <a:cxn ang="0">
                  <a:pos x="635" y="206"/>
                </a:cxn>
                <a:cxn ang="0">
                  <a:pos x="605" y="213"/>
                </a:cxn>
                <a:cxn ang="0">
                  <a:pos x="599" y="213"/>
                </a:cxn>
                <a:cxn ang="0">
                  <a:pos x="599" y="194"/>
                </a:cxn>
                <a:cxn ang="0">
                  <a:pos x="599" y="169"/>
                </a:cxn>
                <a:cxn ang="0">
                  <a:pos x="586" y="119"/>
                </a:cxn>
                <a:cxn ang="0">
                  <a:pos x="556" y="88"/>
                </a:cxn>
                <a:cxn ang="0">
                  <a:pos x="513" y="69"/>
                </a:cxn>
                <a:cxn ang="0">
                  <a:pos x="470" y="81"/>
                </a:cxn>
                <a:cxn ang="0">
                  <a:pos x="397" y="156"/>
                </a:cxn>
                <a:cxn ang="0">
                  <a:pos x="324" y="319"/>
                </a:cxn>
                <a:cxn ang="0">
                  <a:pos x="275" y="475"/>
                </a:cxn>
                <a:cxn ang="0">
                  <a:pos x="232" y="613"/>
                </a:cxn>
                <a:cxn ang="0">
                  <a:pos x="183" y="694"/>
                </a:cxn>
                <a:cxn ang="0">
                  <a:pos x="226" y="688"/>
                </a:cxn>
                <a:cxn ang="0">
                  <a:pos x="421" y="725"/>
                </a:cxn>
                <a:cxn ang="0">
                  <a:pos x="537" y="744"/>
                </a:cxn>
                <a:cxn ang="0">
                  <a:pos x="617" y="750"/>
                </a:cxn>
                <a:cxn ang="0">
                  <a:pos x="641" y="744"/>
                </a:cxn>
                <a:cxn ang="0">
                  <a:pos x="660" y="706"/>
                </a:cxn>
                <a:cxn ang="0">
                  <a:pos x="709" y="650"/>
                </a:cxn>
                <a:cxn ang="0">
                  <a:pos x="764" y="631"/>
                </a:cxn>
                <a:cxn ang="0">
                  <a:pos x="776" y="638"/>
                </a:cxn>
                <a:cxn ang="0">
                  <a:pos x="776" y="656"/>
                </a:cxn>
                <a:cxn ang="0">
                  <a:pos x="733" y="719"/>
                </a:cxn>
                <a:cxn ang="0">
                  <a:pos x="641" y="794"/>
                </a:cxn>
                <a:cxn ang="0">
                  <a:pos x="513" y="831"/>
                </a:cxn>
                <a:cxn ang="0">
                  <a:pos x="317" y="800"/>
                </a:cxn>
                <a:cxn ang="0">
                  <a:pos x="177" y="769"/>
                </a:cxn>
                <a:cxn ang="0">
                  <a:pos x="67" y="806"/>
                </a:cxn>
                <a:cxn ang="0">
                  <a:pos x="12" y="831"/>
                </a:cxn>
                <a:cxn ang="0">
                  <a:pos x="0" y="825"/>
                </a:cxn>
                <a:cxn ang="0">
                  <a:pos x="6" y="813"/>
                </a:cxn>
                <a:cxn ang="0">
                  <a:pos x="24" y="788"/>
                </a:cxn>
                <a:cxn ang="0">
                  <a:pos x="49" y="769"/>
                </a:cxn>
                <a:cxn ang="0">
                  <a:pos x="67" y="744"/>
                </a:cxn>
                <a:cxn ang="0">
                  <a:pos x="128" y="638"/>
                </a:cxn>
                <a:cxn ang="0">
                  <a:pos x="183" y="450"/>
                </a:cxn>
                <a:cxn ang="0">
                  <a:pos x="269" y="231"/>
                </a:cxn>
                <a:cxn ang="0">
                  <a:pos x="415" y="69"/>
                </a:cxn>
                <a:cxn ang="0">
                  <a:pos x="605" y="0"/>
                </a:cxn>
              </a:cxnLst>
              <a:rect l="0" t="0" r="r" b="b"/>
              <a:pathLst>
                <a:path w="776" h="831">
                  <a:moveTo>
                    <a:pt x="605" y="0"/>
                  </a:moveTo>
                  <a:lnTo>
                    <a:pt x="654" y="6"/>
                  </a:lnTo>
                  <a:lnTo>
                    <a:pt x="690" y="38"/>
                  </a:lnTo>
                  <a:lnTo>
                    <a:pt x="709" y="69"/>
                  </a:lnTo>
                  <a:lnTo>
                    <a:pt x="715" y="113"/>
                  </a:lnTo>
                  <a:lnTo>
                    <a:pt x="715" y="131"/>
                  </a:lnTo>
                  <a:lnTo>
                    <a:pt x="709" y="150"/>
                  </a:lnTo>
                  <a:lnTo>
                    <a:pt x="702" y="163"/>
                  </a:lnTo>
                  <a:lnTo>
                    <a:pt x="690" y="175"/>
                  </a:lnTo>
                  <a:lnTo>
                    <a:pt x="678" y="181"/>
                  </a:lnTo>
                  <a:lnTo>
                    <a:pt x="654" y="194"/>
                  </a:lnTo>
                  <a:lnTo>
                    <a:pt x="635" y="206"/>
                  </a:lnTo>
                  <a:lnTo>
                    <a:pt x="617" y="213"/>
                  </a:lnTo>
                  <a:lnTo>
                    <a:pt x="605" y="213"/>
                  </a:lnTo>
                  <a:lnTo>
                    <a:pt x="599" y="213"/>
                  </a:lnTo>
                  <a:lnTo>
                    <a:pt x="599" y="213"/>
                  </a:lnTo>
                  <a:lnTo>
                    <a:pt x="592" y="206"/>
                  </a:lnTo>
                  <a:lnTo>
                    <a:pt x="599" y="194"/>
                  </a:lnTo>
                  <a:lnTo>
                    <a:pt x="599" y="188"/>
                  </a:lnTo>
                  <a:lnTo>
                    <a:pt x="599" y="169"/>
                  </a:lnTo>
                  <a:lnTo>
                    <a:pt x="592" y="144"/>
                  </a:lnTo>
                  <a:lnTo>
                    <a:pt x="586" y="119"/>
                  </a:lnTo>
                  <a:lnTo>
                    <a:pt x="574" y="100"/>
                  </a:lnTo>
                  <a:lnTo>
                    <a:pt x="556" y="88"/>
                  </a:lnTo>
                  <a:lnTo>
                    <a:pt x="537" y="75"/>
                  </a:lnTo>
                  <a:lnTo>
                    <a:pt x="513" y="69"/>
                  </a:lnTo>
                  <a:lnTo>
                    <a:pt x="489" y="75"/>
                  </a:lnTo>
                  <a:lnTo>
                    <a:pt x="470" y="81"/>
                  </a:lnTo>
                  <a:lnTo>
                    <a:pt x="452" y="94"/>
                  </a:lnTo>
                  <a:lnTo>
                    <a:pt x="397" y="156"/>
                  </a:lnTo>
                  <a:lnTo>
                    <a:pt x="360" y="231"/>
                  </a:lnTo>
                  <a:lnTo>
                    <a:pt x="324" y="319"/>
                  </a:lnTo>
                  <a:lnTo>
                    <a:pt x="299" y="400"/>
                  </a:lnTo>
                  <a:lnTo>
                    <a:pt x="275" y="475"/>
                  </a:lnTo>
                  <a:lnTo>
                    <a:pt x="262" y="538"/>
                  </a:lnTo>
                  <a:lnTo>
                    <a:pt x="232" y="613"/>
                  </a:lnTo>
                  <a:lnTo>
                    <a:pt x="183" y="694"/>
                  </a:lnTo>
                  <a:lnTo>
                    <a:pt x="183" y="694"/>
                  </a:lnTo>
                  <a:lnTo>
                    <a:pt x="207" y="694"/>
                  </a:lnTo>
                  <a:lnTo>
                    <a:pt x="226" y="688"/>
                  </a:lnTo>
                  <a:lnTo>
                    <a:pt x="324" y="700"/>
                  </a:lnTo>
                  <a:lnTo>
                    <a:pt x="421" y="725"/>
                  </a:lnTo>
                  <a:lnTo>
                    <a:pt x="470" y="731"/>
                  </a:lnTo>
                  <a:lnTo>
                    <a:pt x="537" y="744"/>
                  </a:lnTo>
                  <a:lnTo>
                    <a:pt x="605" y="750"/>
                  </a:lnTo>
                  <a:lnTo>
                    <a:pt x="617" y="750"/>
                  </a:lnTo>
                  <a:lnTo>
                    <a:pt x="629" y="750"/>
                  </a:lnTo>
                  <a:lnTo>
                    <a:pt x="641" y="744"/>
                  </a:lnTo>
                  <a:lnTo>
                    <a:pt x="647" y="725"/>
                  </a:lnTo>
                  <a:lnTo>
                    <a:pt x="660" y="706"/>
                  </a:lnTo>
                  <a:lnTo>
                    <a:pt x="678" y="675"/>
                  </a:lnTo>
                  <a:lnTo>
                    <a:pt x="709" y="650"/>
                  </a:lnTo>
                  <a:lnTo>
                    <a:pt x="739" y="638"/>
                  </a:lnTo>
                  <a:lnTo>
                    <a:pt x="764" y="631"/>
                  </a:lnTo>
                  <a:lnTo>
                    <a:pt x="770" y="638"/>
                  </a:lnTo>
                  <a:lnTo>
                    <a:pt x="776" y="638"/>
                  </a:lnTo>
                  <a:lnTo>
                    <a:pt x="776" y="644"/>
                  </a:lnTo>
                  <a:lnTo>
                    <a:pt x="776" y="656"/>
                  </a:lnTo>
                  <a:lnTo>
                    <a:pt x="764" y="681"/>
                  </a:lnTo>
                  <a:lnTo>
                    <a:pt x="733" y="719"/>
                  </a:lnTo>
                  <a:lnTo>
                    <a:pt x="690" y="763"/>
                  </a:lnTo>
                  <a:lnTo>
                    <a:pt x="641" y="794"/>
                  </a:lnTo>
                  <a:lnTo>
                    <a:pt x="580" y="819"/>
                  </a:lnTo>
                  <a:lnTo>
                    <a:pt x="513" y="831"/>
                  </a:lnTo>
                  <a:lnTo>
                    <a:pt x="415" y="819"/>
                  </a:lnTo>
                  <a:lnTo>
                    <a:pt x="317" y="800"/>
                  </a:lnTo>
                  <a:lnTo>
                    <a:pt x="238" y="775"/>
                  </a:lnTo>
                  <a:lnTo>
                    <a:pt x="177" y="769"/>
                  </a:lnTo>
                  <a:lnTo>
                    <a:pt x="122" y="763"/>
                  </a:lnTo>
                  <a:lnTo>
                    <a:pt x="67" y="806"/>
                  </a:lnTo>
                  <a:lnTo>
                    <a:pt x="30" y="825"/>
                  </a:lnTo>
                  <a:lnTo>
                    <a:pt x="12" y="831"/>
                  </a:lnTo>
                  <a:lnTo>
                    <a:pt x="6" y="831"/>
                  </a:lnTo>
                  <a:lnTo>
                    <a:pt x="0" y="825"/>
                  </a:lnTo>
                  <a:lnTo>
                    <a:pt x="0" y="819"/>
                  </a:lnTo>
                  <a:lnTo>
                    <a:pt x="6" y="813"/>
                  </a:lnTo>
                  <a:lnTo>
                    <a:pt x="12" y="800"/>
                  </a:lnTo>
                  <a:lnTo>
                    <a:pt x="24" y="788"/>
                  </a:lnTo>
                  <a:lnTo>
                    <a:pt x="36" y="775"/>
                  </a:lnTo>
                  <a:lnTo>
                    <a:pt x="49" y="769"/>
                  </a:lnTo>
                  <a:lnTo>
                    <a:pt x="55" y="763"/>
                  </a:lnTo>
                  <a:lnTo>
                    <a:pt x="67" y="744"/>
                  </a:lnTo>
                  <a:lnTo>
                    <a:pt x="97" y="700"/>
                  </a:lnTo>
                  <a:lnTo>
                    <a:pt x="128" y="638"/>
                  </a:lnTo>
                  <a:lnTo>
                    <a:pt x="159" y="550"/>
                  </a:lnTo>
                  <a:lnTo>
                    <a:pt x="183" y="450"/>
                  </a:lnTo>
                  <a:lnTo>
                    <a:pt x="220" y="344"/>
                  </a:lnTo>
                  <a:lnTo>
                    <a:pt x="269" y="231"/>
                  </a:lnTo>
                  <a:lnTo>
                    <a:pt x="336" y="131"/>
                  </a:lnTo>
                  <a:lnTo>
                    <a:pt x="415" y="69"/>
                  </a:lnTo>
                  <a:lnTo>
                    <a:pt x="507" y="19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030" y="3665"/>
              <a:ext cx="440" cy="356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59" y="12"/>
                </a:cxn>
                <a:cxn ang="0">
                  <a:pos x="183" y="37"/>
                </a:cxn>
                <a:cxn ang="0">
                  <a:pos x="244" y="12"/>
                </a:cxn>
                <a:cxn ang="0">
                  <a:pos x="318" y="0"/>
                </a:cxn>
                <a:cxn ang="0">
                  <a:pos x="379" y="0"/>
                </a:cxn>
                <a:cxn ang="0">
                  <a:pos x="428" y="31"/>
                </a:cxn>
                <a:cxn ang="0">
                  <a:pos x="434" y="81"/>
                </a:cxn>
                <a:cxn ang="0">
                  <a:pos x="416" y="106"/>
                </a:cxn>
                <a:cxn ang="0">
                  <a:pos x="391" y="118"/>
                </a:cxn>
                <a:cxn ang="0">
                  <a:pos x="367" y="112"/>
                </a:cxn>
                <a:cxn ang="0">
                  <a:pos x="354" y="93"/>
                </a:cxn>
                <a:cxn ang="0">
                  <a:pos x="354" y="81"/>
                </a:cxn>
                <a:cxn ang="0">
                  <a:pos x="361" y="62"/>
                </a:cxn>
                <a:cxn ang="0">
                  <a:pos x="373" y="43"/>
                </a:cxn>
                <a:cxn ang="0">
                  <a:pos x="367" y="31"/>
                </a:cxn>
                <a:cxn ang="0">
                  <a:pos x="330" y="25"/>
                </a:cxn>
                <a:cxn ang="0">
                  <a:pos x="299" y="25"/>
                </a:cxn>
                <a:cxn ang="0">
                  <a:pos x="257" y="37"/>
                </a:cxn>
                <a:cxn ang="0">
                  <a:pos x="220" y="68"/>
                </a:cxn>
                <a:cxn ang="0">
                  <a:pos x="196" y="100"/>
                </a:cxn>
                <a:cxn ang="0">
                  <a:pos x="183" y="131"/>
                </a:cxn>
                <a:cxn ang="0">
                  <a:pos x="171" y="162"/>
                </a:cxn>
                <a:cxn ang="0">
                  <a:pos x="165" y="193"/>
                </a:cxn>
                <a:cxn ang="0">
                  <a:pos x="159" y="218"/>
                </a:cxn>
                <a:cxn ang="0">
                  <a:pos x="141" y="293"/>
                </a:cxn>
                <a:cxn ang="0">
                  <a:pos x="134" y="318"/>
                </a:cxn>
                <a:cxn ang="0">
                  <a:pos x="128" y="337"/>
                </a:cxn>
                <a:cxn ang="0">
                  <a:pos x="110" y="356"/>
                </a:cxn>
                <a:cxn ang="0">
                  <a:pos x="86" y="356"/>
                </a:cxn>
                <a:cxn ang="0">
                  <a:pos x="67" y="343"/>
                </a:cxn>
                <a:cxn ang="0">
                  <a:pos x="67" y="325"/>
                </a:cxn>
                <a:cxn ang="0">
                  <a:pos x="73" y="300"/>
                </a:cxn>
                <a:cxn ang="0">
                  <a:pos x="79" y="268"/>
                </a:cxn>
                <a:cxn ang="0">
                  <a:pos x="104" y="187"/>
                </a:cxn>
                <a:cxn ang="0">
                  <a:pos x="110" y="143"/>
                </a:cxn>
                <a:cxn ang="0">
                  <a:pos x="122" y="112"/>
                </a:cxn>
                <a:cxn ang="0">
                  <a:pos x="128" y="75"/>
                </a:cxn>
                <a:cxn ang="0">
                  <a:pos x="128" y="56"/>
                </a:cxn>
                <a:cxn ang="0">
                  <a:pos x="116" y="31"/>
                </a:cxn>
                <a:cxn ang="0">
                  <a:pos x="98" y="25"/>
                </a:cxn>
                <a:cxn ang="0">
                  <a:pos x="67" y="37"/>
                </a:cxn>
                <a:cxn ang="0">
                  <a:pos x="43" y="81"/>
                </a:cxn>
                <a:cxn ang="0">
                  <a:pos x="31" y="125"/>
                </a:cxn>
                <a:cxn ang="0">
                  <a:pos x="24" y="131"/>
                </a:cxn>
                <a:cxn ang="0">
                  <a:pos x="12" y="131"/>
                </a:cxn>
                <a:cxn ang="0">
                  <a:pos x="0" y="125"/>
                </a:cxn>
                <a:cxn ang="0">
                  <a:pos x="0" y="112"/>
                </a:cxn>
                <a:cxn ang="0">
                  <a:pos x="12" y="81"/>
                </a:cxn>
                <a:cxn ang="0">
                  <a:pos x="31" y="43"/>
                </a:cxn>
                <a:cxn ang="0">
                  <a:pos x="61" y="6"/>
                </a:cxn>
                <a:cxn ang="0">
                  <a:pos x="98" y="0"/>
                </a:cxn>
              </a:cxnLst>
              <a:rect l="0" t="0" r="r" b="b"/>
              <a:pathLst>
                <a:path w="440" h="356">
                  <a:moveTo>
                    <a:pt x="98" y="0"/>
                  </a:moveTo>
                  <a:lnTo>
                    <a:pt x="122" y="0"/>
                  </a:lnTo>
                  <a:lnTo>
                    <a:pt x="141" y="6"/>
                  </a:lnTo>
                  <a:lnTo>
                    <a:pt x="159" y="12"/>
                  </a:lnTo>
                  <a:lnTo>
                    <a:pt x="171" y="25"/>
                  </a:lnTo>
                  <a:lnTo>
                    <a:pt x="183" y="37"/>
                  </a:lnTo>
                  <a:lnTo>
                    <a:pt x="196" y="56"/>
                  </a:lnTo>
                  <a:lnTo>
                    <a:pt x="244" y="12"/>
                  </a:lnTo>
                  <a:lnTo>
                    <a:pt x="287" y="0"/>
                  </a:lnTo>
                  <a:lnTo>
                    <a:pt x="318" y="0"/>
                  </a:lnTo>
                  <a:lnTo>
                    <a:pt x="342" y="0"/>
                  </a:lnTo>
                  <a:lnTo>
                    <a:pt x="379" y="0"/>
                  </a:lnTo>
                  <a:lnTo>
                    <a:pt x="409" y="12"/>
                  </a:lnTo>
                  <a:lnTo>
                    <a:pt x="428" y="31"/>
                  </a:lnTo>
                  <a:lnTo>
                    <a:pt x="440" y="62"/>
                  </a:lnTo>
                  <a:lnTo>
                    <a:pt x="434" y="81"/>
                  </a:lnTo>
                  <a:lnTo>
                    <a:pt x="428" y="93"/>
                  </a:lnTo>
                  <a:lnTo>
                    <a:pt x="416" y="106"/>
                  </a:lnTo>
                  <a:lnTo>
                    <a:pt x="403" y="112"/>
                  </a:lnTo>
                  <a:lnTo>
                    <a:pt x="391" y="118"/>
                  </a:lnTo>
                  <a:lnTo>
                    <a:pt x="379" y="112"/>
                  </a:lnTo>
                  <a:lnTo>
                    <a:pt x="367" y="112"/>
                  </a:lnTo>
                  <a:lnTo>
                    <a:pt x="361" y="100"/>
                  </a:lnTo>
                  <a:lnTo>
                    <a:pt x="354" y="93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75"/>
                  </a:lnTo>
                  <a:lnTo>
                    <a:pt x="361" y="62"/>
                  </a:lnTo>
                  <a:lnTo>
                    <a:pt x="367" y="56"/>
                  </a:lnTo>
                  <a:lnTo>
                    <a:pt x="373" y="43"/>
                  </a:lnTo>
                  <a:lnTo>
                    <a:pt x="385" y="37"/>
                  </a:lnTo>
                  <a:lnTo>
                    <a:pt x="367" y="31"/>
                  </a:lnTo>
                  <a:lnTo>
                    <a:pt x="348" y="25"/>
                  </a:lnTo>
                  <a:lnTo>
                    <a:pt x="330" y="25"/>
                  </a:lnTo>
                  <a:lnTo>
                    <a:pt x="318" y="25"/>
                  </a:lnTo>
                  <a:lnTo>
                    <a:pt x="299" y="25"/>
                  </a:lnTo>
                  <a:lnTo>
                    <a:pt x="275" y="31"/>
                  </a:lnTo>
                  <a:lnTo>
                    <a:pt x="257" y="37"/>
                  </a:lnTo>
                  <a:lnTo>
                    <a:pt x="238" y="50"/>
                  </a:lnTo>
                  <a:lnTo>
                    <a:pt x="220" y="68"/>
                  </a:lnTo>
                  <a:lnTo>
                    <a:pt x="208" y="87"/>
                  </a:lnTo>
                  <a:lnTo>
                    <a:pt x="196" y="100"/>
                  </a:lnTo>
                  <a:lnTo>
                    <a:pt x="189" y="118"/>
                  </a:lnTo>
                  <a:lnTo>
                    <a:pt x="183" y="131"/>
                  </a:lnTo>
                  <a:lnTo>
                    <a:pt x="177" y="150"/>
                  </a:lnTo>
                  <a:lnTo>
                    <a:pt x="171" y="162"/>
                  </a:lnTo>
                  <a:lnTo>
                    <a:pt x="171" y="175"/>
                  </a:lnTo>
                  <a:lnTo>
                    <a:pt x="165" y="193"/>
                  </a:lnTo>
                  <a:lnTo>
                    <a:pt x="165" y="206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1" y="293"/>
                  </a:lnTo>
                  <a:lnTo>
                    <a:pt x="141" y="306"/>
                  </a:lnTo>
                  <a:lnTo>
                    <a:pt x="134" y="318"/>
                  </a:lnTo>
                  <a:lnTo>
                    <a:pt x="134" y="331"/>
                  </a:lnTo>
                  <a:lnTo>
                    <a:pt x="128" y="337"/>
                  </a:lnTo>
                  <a:lnTo>
                    <a:pt x="122" y="350"/>
                  </a:lnTo>
                  <a:lnTo>
                    <a:pt x="110" y="356"/>
                  </a:lnTo>
                  <a:lnTo>
                    <a:pt x="98" y="356"/>
                  </a:lnTo>
                  <a:lnTo>
                    <a:pt x="86" y="356"/>
                  </a:lnTo>
                  <a:lnTo>
                    <a:pt x="73" y="350"/>
                  </a:lnTo>
                  <a:lnTo>
                    <a:pt x="67" y="343"/>
                  </a:lnTo>
                  <a:lnTo>
                    <a:pt x="67" y="331"/>
                  </a:lnTo>
                  <a:lnTo>
                    <a:pt x="67" y="325"/>
                  </a:lnTo>
                  <a:lnTo>
                    <a:pt x="67" y="312"/>
                  </a:lnTo>
                  <a:lnTo>
                    <a:pt x="73" y="300"/>
                  </a:lnTo>
                  <a:lnTo>
                    <a:pt x="79" y="287"/>
                  </a:lnTo>
                  <a:lnTo>
                    <a:pt x="79" y="268"/>
                  </a:lnTo>
                  <a:lnTo>
                    <a:pt x="98" y="200"/>
                  </a:lnTo>
                  <a:lnTo>
                    <a:pt x="104" y="187"/>
                  </a:lnTo>
                  <a:lnTo>
                    <a:pt x="104" y="168"/>
                  </a:lnTo>
                  <a:lnTo>
                    <a:pt x="110" y="143"/>
                  </a:lnTo>
                  <a:lnTo>
                    <a:pt x="116" y="125"/>
                  </a:lnTo>
                  <a:lnTo>
                    <a:pt x="122" y="112"/>
                  </a:lnTo>
                  <a:lnTo>
                    <a:pt x="122" y="93"/>
                  </a:lnTo>
                  <a:lnTo>
                    <a:pt x="128" y="75"/>
                  </a:lnTo>
                  <a:lnTo>
                    <a:pt x="128" y="68"/>
                  </a:lnTo>
                  <a:lnTo>
                    <a:pt x="128" y="56"/>
                  </a:lnTo>
                  <a:lnTo>
                    <a:pt x="122" y="43"/>
                  </a:lnTo>
                  <a:lnTo>
                    <a:pt x="116" y="31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79" y="25"/>
                  </a:lnTo>
                  <a:lnTo>
                    <a:pt x="67" y="37"/>
                  </a:lnTo>
                  <a:lnTo>
                    <a:pt x="55" y="56"/>
                  </a:lnTo>
                  <a:lnTo>
                    <a:pt x="43" y="81"/>
                  </a:lnTo>
                  <a:lnTo>
                    <a:pt x="37" y="112"/>
                  </a:lnTo>
                  <a:lnTo>
                    <a:pt x="31" y="125"/>
                  </a:lnTo>
                  <a:lnTo>
                    <a:pt x="31" y="131"/>
                  </a:lnTo>
                  <a:lnTo>
                    <a:pt x="24" y="131"/>
                  </a:lnTo>
                  <a:lnTo>
                    <a:pt x="18" y="131"/>
                  </a:lnTo>
                  <a:lnTo>
                    <a:pt x="12" y="131"/>
                  </a:lnTo>
                  <a:lnTo>
                    <a:pt x="6" y="131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2"/>
                  </a:lnTo>
                  <a:lnTo>
                    <a:pt x="6" y="100"/>
                  </a:lnTo>
                  <a:lnTo>
                    <a:pt x="12" y="81"/>
                  </a:lnTo>
                  <a:lnTo>
                    <a:pt x="18" y="62"/>
                  </a:lnTo>
                  <a:lnTo>
                    <a:pt x="31" y="43"/>
                  </a:lnTo>
                  <a:lnTo>
                    <a:pt x="49" y="18"/>
                  </a:lnTo>
                  <a:lnTo>
                    <a:pt x="61" y="6"/>
                  </a:lnTo>
                  <a:lnTo>
                    <a:pt x="79" y="0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6203" y="3027"/>
              <a:ext cx="1057" cy="375"/>
            </a:xfrm>
            <a:custGeom>
              <a:avLst/>
              <a:gdLst/>
              <a:ahLst/>
              <a:cxnLst>
                <a:cxn ang="0">
                  <a:pos x="49" y="313"/>
                </a:cxn>
                <a:cxn ang="0">
                  <a:pos x="1002" y="313"/>
                </a:cxn>
                <a:cxn ang="0">
                  <a:pos x="1015" y="313"/>
                </a:cxn>
                <a:cxn ang="0">
                  <a:pos x="1027" y="313"/>
                </a:cxn>
                <a:cxn ang="0">
                  <a:pos x="1039" y="319"/>
                </a:cxn>
                <a:cxn ang="0">
                  <a:pos x="1045" y="325"/>
                </a:cxn>
                <a:cxn ang="0">
                  <a:pos x="1051" y="331"/>
                </a:cxn>
                <a:cxn ang="0">
                  <a:pos x="1057" y="350"/>
                </a:cxn>
                <a:cxn ang="0">
                  <a:pos x="1051" y="363"/>
                </a:cxn>
                <a:cxn ang="0">
                  <a:pos x="1045" y="369"/>
                </a:cxn>
                <a:cxn ang="0">
                  <a:pos x="1039" y="375"/>
                </a:cxn>
                <a:cxn ang="0">
                  <a:pos x="1027" y="375"/>
                </a:cxn>
                <a:cxn ang="0">
                  <a:pos x="1015" y="375"/>
                </a:cxn>
                <a:cxn ang="0">
                  <a:pos x="1002" y="375"/>
                </a:cxn>
                <a:cxn ang="0">
                  <a:pos x="49" y="375"/>
                </a:cxn>
                <a:cxn ang="0">
                  <a:pos x="37" y="375"/>
                </a:cxn>
                <a:cxn ang="0">
                  <a:pos x="25" y="375"/>
                </a:cxn>
                <a:cxn ang="0">
                  <a:pos x="13" y="375"/>
                </a:cxn>
                <a:cxn ang="0">
                  <a:pos x="6" y="369"/>
                </a:cxn>
                <a:cxn ang="0">
                  <a:pos x="0" y="363"/>
                </a:cxn>
                <a:cxn ang="0">
                  <a:pos x="0" y="350"/>
                </a:cxn>
                <a:cxn ang="0">
                  <a:pos x="0" y="331"/>
                </a:cxn>
                <a:cxn ang="0">
                  <a:pos x="6" y="325"/>
                </a:cxn>
                <a:cxn ang="0">
                  <a:pos x="13" y="319"/>
                </a:cxn>
                <a:cxn ang="0">
                  <a:pos x="25" y="313"/>
                </a:cxn>
                <a:cxn ang="0">
                  <a:pos x="37" y="313"/>
                </a:cxn>
                <a:cxn ang="0">
                  <a:pos x="49" y="313"/>
                </a:cxn>
                <a:cxn ang="0">
                  <a:pos x="49" y="0"/>
                </a:cxn>
                <a:cxn ang="0">
                  <a:pos x="1002" y="0"/>
                </a:cxn>
                <a:cxn ang="0">
                  <a:pos x="1015" y="0"/>
                </a:cxn>
                <a:cxn ang="0">
                  <a:pos x="1027" y="0"/>
                </a:cxn>
                <a:cxn ang="0">
                  <a:pos x="1039" y="0"/>
                </a:cxn>
                <a:cxn ang="0">
                  <a:pos x="1045" y="6"/>
                </a:cxn>
                <a:cxn ang="0">
                  <a:pos x="1051" y="19"/>
                </a:cxn>
                <a:cxn ang="0">
                  <a:pos x="1057" y="31"/>
                </a:cxn>
                <a:cxn ang="0">
                  <a:pos x="1051" y="44"/>
                </a:cxn>
                <a:cxn ang="0">
                  <a:pos x="1045" y="56"/>
                </a:cxn>
                <a:cxn ang="0">
                  <a:pos x="1039" y="56"/>
                </a:cxn>
                <a:cxn ang="0">
                  <a:pos x="1027" y="63"/>
                </a:cxn>
                <a:cxn ang="0">
                  <a:pos x="1015" y="63"/>
                </a:cxn>
                <a:cxn ang="0">
                  <a:pos x="1002" y="63"/>
                </a:cxn>
                <a:cxn ang="0">
                  <a:pos x="49" y="63"/>
                </a:cxn>
                <a:cxn ang="0">
                  <a:pos x="37" y="63"/>
                </a:cxn>
                <a:cxn ang="0">
                  <a:pos x="25" y="63"/>
                </a:cxn>
                <a:cxn ang="0">
                  <a:pos x="13" y="56"/>
                </a:cxn>
                <a:cxn ang="0">
                  <a:pos x="6" y="56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0" y="19"/>
                </a:cxn>
                <a:cxn ang="0">
                  <a:pos x="6" y="6"/>
                </a:cxn>
                <a:cxn ang="0">
                  <a:pos x="13" y="0"/>
                </a:cxn>
                <a:cxn ang="0">
                  <a:pos x="25" y="0"/>
                </a:cxn>
                <a:cxn ang="0">
                  <a:pos x="37" y="0"/>
                </a:cxn>
                <a:cxn ang="0">
                  <a:pos x="49" y="0"/>
                </a:cxn>
              </a:cxnLst>
              <a:rect l="0" t="0" r="r" b="b"/>
              <a:pathLst>
                <a:path w="1057" h="375">
                  <a:moveTo>
                    <a:pt x="49" y="313"/>
                  </a:moveTo>
                  <a:lnTo>
                    <a:pt x="1002" y="313"/>
                  </a:lnTo>
                  <a:lnTo>
                    <a:pt x="1015" y="313"/>
                  </a:lnTo>
                  <a:lnTo>
                    <a:pt x="1027" y="313"/>
                  </a:lnTo>
                  <a:lnTo>
                    <a:pt x="1039" y="319"/>
                  </a:lnTo>
                  <a:lnTo>
                    <a:pt x="1045" y="325"/>
                  </a:lnTo>
                  <a:lnTo>
                    <a:pt x="1051" y="331"/>
                  </a:lnTo>
                  <a:lnTo>
                    <a:pt x="1057" y="350"/>
                  </a:lnTo>
                  <a:lnTo>
                    <a:pt x="1051" y="363"/>
                  </a:lnTo>
                  <a:lnTo>
                    <a:pt x="1045" y="369"/>
                  </a:lnTo>
                  <a:lnTo>
                    <a:pt x="1039" y="375"/>
                  </a:lnTo>
                  <a:lnTo>
                    <a:pt x="1027" y="375"/>
                  </a:lnTo>
                  <a:lnTo>
                    <a:pt x="1015" y="375"/>
                  </a:lnTo>
                  <a:lnTo>
                    <a:pt x="1002" y="375"/>
                  </a:lnTo>
                  <a:lnTo>
                    <a:pt x="49" y="375"/>
                  </a:lnTo>
                  <a:lnTo>
                    <a:pt x="37" y="375"/>
                  </a:lnTo>
                  <a:lnTo>
                    <a:pt x="25" y="375"/>
                  </a:lnTo>
                  <a:lnTo>
                    <a:pt x="13" y="375"/>
                  </a:lnTo>
                  <a:lnTo>
                    <a:pt x="6" y="369"/>
                  </a:lnTo>
                  <a:lnTo>
                    <a:pt x="0" y="363"/>
                  </a:lnTo>
                  <a:lnTo>
                    <a:pt x="0" y="350"/>
                  </a:lnTo>
                  <a:lnTo>
                    <a:pt x="0" y="331"/>
                  </a:lnTo>
                  <a:lnTo>
                    <a:pt x="6" y="325"/>
                  </a:lnTo>
                  <a:lnTo>
                    <a:pt x="13" y="319"/>
                  </a:lnTo>
                  <a:lnTo>
                    <a:pt x="25" y="313"/>
                  </a:lnTo>
                  <a:lnTo>
                    <a:pt x="37" y="313"/>
                  </a:lnTo>
                  <a:lnTo>
                    <a:pt x="49" y="313"/>
                  </a:lnTo>
                  <a:close/>
                  <a:moveTo>
                    <a:pt x="49" y="0"/>
                  </a:moveTo>
                  <a:lnTo>
                    <a:pt x="1002" y="0"/>
                  </a:lnTo>
                  <a:lnTo>
                    <a:pt x="1015" y="0"/>
                  </a:lnTo>
                  <a:lnTo>
                    <a:pt x="1027" y="0"/>
                  </a:lnTo>
                  <a:lnTo>
                    <a:pt x="1039" y="0"/>
                  </a:lnTo>
                  <a:lnTo>
                    <a:pt x="1045" y="6"/>
                  </a:lnTo>
                  <a:lnTo>
                    <a:pt x="1051" y="19"/>
                  </a:lnTo>
                  <a:lnTo>
                    <a:pt x="1057" y="31"/>
                  </a:lnTo>
                  <a:lnTo>
                    <a:pt x="1051" y="44"/>
                  </a:lnTo>
                  <a:lnTo>
                    <a:pt x="1045" y="56"/>
                  </a:lnTo>
                  <a:lnTo>
                    <a:pt x="1039" y="56"/>
                  </a:lnTo>
                  <a:lnTo>
                    <a:pt x="1027" y="63"/>
                  </a:lnTo>
                  <a:lnTo>
                    <a:pt x="1015" y="63"/>
                  </a:lnTo>
                  <a:lnTo>
                    <a:pt x="1002" y="63"/>
                  </a:lnTo>
                  <a:lnTo>
                    <a:pt x="49" y="63"/>
                  </a:lnTo>
                  <a:lnTo>
                    <a:pt x="37" y="63"/>
                  </a:lnTo>
                  <a:lnTo>
                    <a:pt x="25" y="63"/>
                  </a:lnTo>
                  <a:lnTo>
                    <a:pt x="13" y="56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6" y="6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7890" y="2671"/>
              <a:ext cx="1063" cy="1087"/>
            </a:xfrm>
            <a:custGeom>
              <a:avLst/>
              <a:gdLst/>
              <a:ahLst/>
              <a:cxnLst>
                <a:cxn ang="0">
                  <a:pos x="550" y="1044"/>
                </a:cxn>
                <a:cxn ang="0">
                  <a:pos x="776" y="975"/>
                </a:cxn>
                <a:cxn ang="0">
                  <a:pos x="947" y="812"/>
                </a:cxn>
                <a:cxn ang="0">
                  <a:pos x="1020" y="562"/>
                </a:cxn>
                <a:cxn ang="0">
                  <a:pos x="37" y="562"/>
                </a:cxn>
                <a:cxn ang="0">
                  <a:pos x="110" y="812"/>
                </a:cxn>
                <a:cxn ang="0">
                  <a:pos x="281" y="975"/>
                </a:cxn>
                <a:cxn ang="0">
                  <a:pos x="507" y="1044"/>
                </a:cxn>
                <a:cxn ang="0">
                  <a:pos x="37" y="562"/>
                </a:cxn>
                <a:cxn ang="0">
                  <a:pos x="550" y="525"/>
                </a:cxn>
                <a:cxn ang="0">
                  <a:pos x="996" y="394"/>
                </a:cxn>
                <a:cxn ang="0">
                  <a:pos x="874" y="187"/>
                </a:cxn>
                <a:cxn ang="0">
                  <a:pos x="666" y="62"/>
                </a:cxn>
                <a:cxn ang="0">
                  <a:pos x="507" y="44"/>
                </a:cxn>
                <a:cxn ang="0">
                  <a:pos x="281" y="112"/>
                </a:cxn>
                <a:cxn ang="0">
                  <a:pos x="110" y="281"/>
                </a:cxn>
                <a:cxn ang="0">
                  <a:pos x="37" y="525"/>
                </a:cxn>
                <a:cxn ang="0">
                  <a:pos x="507" y="44"/>
                </a:cxn>
                <a:cxn ang="0">
                  <a:pos x="654" y="19"/>
                </a:cxn>
                <a:cxn ang="0">
                  <a:pos x="862" y="119"/>
                </a:cxn>
                <a:cxn ang="0">
                  <a:pos x="1008" y="306"/>
                </a:cxn>
                <a:cxn ang="0">
                  <a:pos x="1063" y="544"/>
                </a:cxn>
                <a:cxn ang="0">
                  <a:pos x="1008" y="781"/>
                </a:cxn>
                <a:cxn ang="0">
                  <a:pos x="862" y="969"/>
                </a:cxn>
                <a:cxn ang="0">
                  <a:pos x="648" y="1075"/>
                </a:cxn>
                <a:cxn ang="0">
                  <a:pos x="409" y="1075"/>
                </a:cxn>
                <a:cxn ang="0">
                  <a:pos x="195" y="969"/>
                </a:cxn>
                <a:cxn ang="0">
                  <a:pos x="49" y="781"/>
                </a:cxn>
                <a:cxn ang="0">
                  <a:pos x="0" y="544"/>
                </a:cxn>
                <a:cxn ang="0">
                  <a:pos x="49" y="306"/>
                </a:cxn>
                <a:cxn ang="0">
                  <a:pos x="195" y="125"/>
                </a:cxn>
                <a:cxn ang="0">
                  <a:pos x="409" y="19"/>
                </a:cxn>
              </a:cxnLst>
              <a:rect l="0" t="0" r="r" b="b"/>
              <a:pathLst>
                <a:path w="1063" h="1087">
                  <a:moveTo>
                    <a:pt x="550" y="562"/>
                  </a:moveTo>
                  <a:lnTo>
                    <a:pt x="550" y="1044"/>
                  </a:lnTo>
                  <a:lnTo>
                    <a:pt x="666" y="1025"/>
                  </a:lnTo>
                  <a:lnTo>
                    <a:pt x="776" y="975"/>
                  </a:lnTo>
                  <a:lnTo>
                    <a:pt x="868" y="906"/>
                  </a:lnTo>
                  <a:lnTo>
                    <a:pt x="947" y="812"/>
                  </a:lnTo>
                  <a:lnTo>
                    <a:pt x="996" y="694"/>
                  </a:lnTo>
                  <a:lnTo>
                    <a:pt x="1020" y="562"/>
                  </a:lnTo>
                  <a:lnTo>
                    <a:pt x="550" y="562"/>
                  </a:lnTo>
                  <a:close/>
                  <a:moveTo>
                    <a:pt x="37" y="562"/>
                  </a:moveTo>
                  <a:lnTo>
                    <a:pt x="61" y="694"/>
                  </a:lnTo>
                  <a:lnTo>
                    <a:pt x="110" y="812"/>
                  </a:lnTo>
                  <a:lnTo>
                    <a:pt x="183" y="906"/>
                  </a:lnTo>
                  <a:lnTo>
                    <a:pt x="281" y="975"/>
                  </a:lnTo>
                  <a:lnTo>
                    <a:pt x="391" y="1025"/>
                  </a:lnTo>
                  <a:lnTo>
                    <a:pt x="507" y="1044"/>
                  </a:lnTo>
                  <a:lnTo>
                    <a:pt x="507" y="562"/>
                  </a:lnTo>
                  <a:lnTo>
                    <a:pt x="37" y="562"/>
                  </a:lnTo>
                  <a:close/>
                  <a:moveTo>
                    <a:pt x="550" y="44"/>
                  </a:moveTo>
                  <a:lnTo>
                    <a:pt x="550" y="525"/>
                  </a:lnTo>
                  <a:lnTo>
                    <a:pt x="1020" y="525"/>
                  </a:lnTo>
                  <a:lnTo>
                    <a:pt x="996" y="394"/>
                  </a:lnTo>
                  <a:lnTo>
                    <a:pt x="947" y="281"/>
                  </a:lnTo>
                  <a:lnTo>
                    <a:pt x="874" y="187"/>
                  </a:lnTo>
                  <a:lnTo>
                    <a:pt x="776" y="112"/>
                  </a:lnTo>
                  <a:lnTo>
                    <a:pt x="666" y="62"/>
                  </a:lnTo>
                  <a:lnTo>
                    <a:pt x="550" y="44"/>
                  </a:lnTo>
                  <a:close/>
                  <a:moveTo>
                    <a:pt x="507" y="44"/>
                  </a:moveTo>
                  <a:lnTo>
                    <a:pt x="385" y="62"/>
                  </a:lnTo>
                  <a:lnTo>
                    <a:pt x="281" y="112"/>
                  </a:lnTo>
                  <a:lnTo>
                    <a:pt x="183" y="187"/>
                  </a:lnTo>
                  <a:lnTo>
                    <a:pt x="110" y="281"/>
                  </a:lnTo>
                  <a:lnTo>
                    <a:pt x="61" y="394"/>
                  </a:lnTo>
                  <a:lnTo>
                    <a:pt x="37" y="525"/>
                  </a:lnTo>
                  <a:lnTo>
                    <a:pt x="507" y="525"/>
                  </a:lnTo>
                  <a:lnTo>
                    <a:pt x="507" y="44"/>
                  </a:lnTo>
                  <a:close/>
                  <a:moveTo>
                    <a:pt x="532" y="0"/>
                  </a:moveTo>
                  <a:lnTo>
                    <a:pt x="654" y="19"/>
                  </a:lnTo>
                  <a:lnTo>
                    <a:pt x="764" y="56"/>
                  </a:lnTo>
                  <a:lnTo>
                    <a:pt x="862" y="119"/>
                  </a:lnTo>
                  <a:lnTo>
                    <a:pt x="941" y="206"/>
                  </a:lnTo>
                  <a:lnTo>
                    <a:pt x="1008" y="306"/>
                  </a:lnTo>
                  <a:lnTo>
                    <a:pt x="1045" y="419"/>
                  </a:lnTo>
                  <a:lnTo>
                    <a:pt x="1063" y="544"/>
                  </a:lnTo>
                  <a:lnTo>
                    <a:pt x="1045" y="669"/>
                  </a:lnTo>
                  <a:lnTo>
                    <a:pt x="1008" y="781"/>
                  </a:lnTo>
                  <a:lnTo>
                    <a:pt x="941" y="881"/>
                  </a:lnTo>
                  <a:lnTo>
                    <a:pt x="862" y="969"/>
                  </a:lnTo>
                  <a:lnTo>
                    <a:pt x="764" y="1031"/>
                  </a:lnTo>
                  <a:lnTo>
                    <a:pt x="648" y="1075"/>
                  </a:lnTo>
                  <a:lnTo>
                    <a:pt x="525" y="1087"/>
                  </a:lnTo>
                  <a:lnTo>
                    <a:pt x="409" y="1075"/>
                  </a:lnTo>
                  <a:lnTo>
                    <a:pt x="293" y="1031"/>
                  </a:lnTo>
                  <a:lnTo>
                    <a:pt x="195" y="969"/>
                  </a:lnTo>
                  <a:lnTo>
                    <a:pt x="116" y="881"/>
                  </a:lnTo>
                  <a:lnTo>
                    <a:pt x="49" y="781"/>
                  </a:lnTo>
                  <a:lnTo>
                    <a:pt x="12" y="669"/>
                  </a:lnTo>
                  <a:lnTo>
                    <a:pt x="0" y="544"/>
                  </a:lnTo>
                  <a:lnTo>
                    <a:pt x="12" y="419"/>
                  </a:lnTo>
                  <a:lnTo>
                    <a:pt x="49" y="306"/>
                  </a:lnTo>
                  <a:lnTo>
                    <a:pt x="116" y="206"/>
                  </a:lnTo>
                  <a:lnTo>
                    <a:pt x="195" y="125"/>
                  </a:lnTo>
                  <a:lnTo>
                    <a:pt x="293" y="56"/>
                  </a:lnTo>
                  <a:lnTo>
                    <a:pt x="409" y="19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 noEditPoints="1"/>
            </p:cNvSpPr>
            <p:nvPr/>
          </p:nvSpPr>
          <p:spPr bwMode="auto">
            <a:xfrm>
              <a:off x="9100" y="3096"/>
              <a:ext cx="342" cy="775"/>
            </a:xfrm>
            <a:custGeom>
              <a:avLst/>
              <a:gdLst/>
              <a:ahLst/>
              <a:cxnLst>
                <a:cxn ang="0">
                  <a:pos x="220" y="269"/>
                </a:cxn>
                <a:cxn ang="0">
                  <a:pos x="269" y="350"/>
                </a:cxn>
                <a:cxn ang="0">
                  <a:pos x="269" y="387"/>
                </a:cxn>
                <a:cxn ang="0">
                  <a:pos x="238" y="456"/>
                </a:cxn>
                <a:cxn ang="0">
                  <a:pos x="214" y="531"/>
                </a:cxn>
                <a:cxn ang="0">
                  <a:pos x="165" y="650"/>
                </a:cxn>
                <a:cxn ang="0">
                  <a:pos x="159" y="700"/>
                </a:cxn>
                <a:cxn ang="0">
                  <a:pos x="165" y="731"/>
                </a:cxn>
                <a:cxn ang="0">
                  <a:pos x="183" y="744"/>
                </a:cxn>
                <a:cxn ang="0">
                  <a:pos x="275" y="675"/>
                </a:cxn>
                <a:cxn ang="0">
                  <a:pos x="305" y="594"/>
                </a:cxn>
                <a:cxn ang="0">
                  <a:pos x="318" y="581"/>
                </a:cxn>
                <a:cxn ang="0">
                  <a:pos x="330" y="581"/>
                </a:cxn>
                <a:cxn ang="0">
                  <a:pos x="342" y="587"/>
                </a:cxn>
                <a:cxn ang="0">
                  <a:pos x="342" y="619"/>
                </a:cxn>
                <a:cxn ang="0">
                  <a:pos x="305" y="694"/>
                </a:cxn>
                <a:cxn ang="0">
                  <a:pos x="232" y="762"/>
                </a:cxn>
                <a:cxn ang="0">
                  <a:pos x="128" y="756"/>
                </a:cxn>
                <a:cxn ang="0">
                  <a:pos x="73" y="675"/>
                </a:cxn>
                <a:cxn ang="0">
                  <a:pos x="85" y="625"/>
                </a:cxn>
                <a:cxn ang="0">
                  <a:pos x="153" y="444"/>
                </a:cxn>
                <a:cxn ang="0">
                  <a:pos x="183" y="369"/>
                </a:cxn>
                <a:cxn ang="0">
                  <a:pos x="189" y="325"/>
                </a:cxn>
                <a:cxn ang="0">
                  <a:pos x="183" y="294"/>
                </a:cxn>
                <a:cxn ang="0">
                  <a:pos x="159" y="287"/>
                </a:cxn>
                <a:cxn ang="0">
                  <a:pos x="98" y="319"/>
                </a:cxn>
                <a:cxn ang="0">
                  <a:pos x="43" y="425"/>
                </a:cxn>
                <a:cxn ang="0">
                  <a:pos x="30" y="444"/>
                </a:cxn>
                <a:cxn ang="0">
                  <a:pos x="18" y="444"/>
                </a:cxn>
                <a:cxn ang="0">
                  <a:pos x="6" y="437"/>
                </a:cxn>
                <a:cxn ang="0">
                  <a:pos x="6" y="412"/>
                </a:cxn>
                <a:cxn ang="0">
                  <a:pos x="43" y="337"/>
                </a:cxn>
                <a:cxn ang="0">
                  <a:pos x="116" y="269"/>
                </a:cxn>
                <a:cxn ang="0">
                  <a:pos x="269" y="0"/>
                </a:cxn>
                <a:cxn ang="0">
                  <a:pos x="299" y="12"/>
                </a:cxn>
                <a:cxn ang="0">
                  <a:pos x="312" y="31"/>
                </a:cxn>
                <a:cxn ang="0">
                  <a:pos x="312" y="62"/>
                </a:cxn>
                <a:cxn ang="0">
                  <a:pos x="287" y="94"/>
                </a:cxn>
                <a:cxn ang="0">
                  <a:pos x="250" y="106"/>
                </a:cxn>
                <a:cxn ang="0">
                  <a:pos x="220" y="94"/>
                </a:cxn>
                <a:cxn ang="0">
                  <a:pos x="208" y="75"/>
                </a:cxn>
                <a:cxn ang="0">
                  <a:pos x="208" y="44"/>
                </a:cxn>
                <a:cxn ang="0">
                  <a:pos x="232" y="12"/>
                </a:cxn>
                <a:cxn ang="0">
                  <a:pos x="269" y="0"/>
                </a:cxn>
              </a:cxnLst>
              <a:rect l="0" t="0" r="r" b="b"/>
              <a:pathLst>
                <a:path w="342" h="775">
                  <a:moveTo>
                    <a:pt x="165" y="256"/>
                  </a:moveTo>
                  <a:lnTo>
                    <a:pt x="220" y="269"/>
                  </a:lnTo>
                  <a:lnTo>
                    <a:pt x="257" y="306"/>
                  </a:lnTo>
                  <a:lnTo>
                    <a:pt x="269" y="350"/>
                  </a:lnTo>
                  <a:lnTo>
                    <a:pt x="269" y="369"/>
                  </a:lnTo>
                  <a:lnTo>
                    <a:pt x="269" y="387"/>
                  </a:lnTo>
                  <a:lnTo>
                    <a:pt x="257" y="412"/>
                  </a:lnTo>
                  <a:lnTo>
                    <a:pt x="238" y="456"/>
                  </a:lnTo>
                  <a:lnTo>
                    <a:pt x="226" y="500"/>
                  </a:lnTo>
                  <a:lnTo>
                    <a:pt x="214" y="531"/>
                  </a:lnTo>
                  <a:lnTo>
                    <a:pt x="177" y="625"/>
                  </a:lnTo>
                  <a:lnTo>
                    <a:pt x="165" y="650"/>
                  </a:lnTo>
                  <a:lnTo>
                    <a:pt x="159" y="675"/>
                  </a:lnTo>
                  <a:lnTo>
                    <a:pt x="159" y="700"/>
                  </a:lnTo>
                  <a:lnTo>
                    <a:pt x="159" y="719"/>
                  </a:lnTo>
                  <a:lnTo>
                    <a:pt x="165" y="731"/>
                  </a:lnTo>
                  <a:lnTo>
                    <a:pt x="171" y="737"/>
                  </a:lnTo>
                  <a:lnTo>
                    <a:pt x="183" y="744"/>
                  </a:lnTo>
                  <a:lnTo>
                    <a:pt x="232" y="725"/>
                  </a:lnTo>
                  <a:lnTo>
                    <a:pt x="275" y="675"/>
                  </a:lnTo>
                  <a:lnTo>
                    <a:pt x="305" y="600"/>
                  </a:lnTo>
                  <a:lnTo>
                    <a:pt x="305" y="594"/>
                  </a:lnTo>
                  <a:lnTo>
                    <a:pt x="312" y="587"/>
                  </a:lnTo>
                  <a:lnTo>
                    <a:pt x="318" y="581"/>
                  </a:lnTo>
                  <a:lnTo>
                    <a:pt x="324" y="581"/>
                  </a:lnTo>
                  <a:lnTo>
                    <a:pt x="330" y="581"/>
                  </a:lnTo>
                  <a:lnTo>
                    <a:pt x="336" y="587"/>
                  </a:lnTo>
                  <a:lnTo>
                    <a:pt x="342" y="587"/>
                  </a:lnTo>
                  <a:lnTo>
                    <a:pt x="342" y="600"/>
                  </a:lnTo>
                  <a:lnTo>
                    <a:pt x="342" y="619"/>
                  </a:lnTo>
                  <a:lnTo>
                    <a:pt x="330" y="650"/>
                  </a:lnTo>
                  <a:lnTo>
                    <a:pt x="305" y="694"/>
                  </a:lnTo>
                  <a:lnTo>
                    <a:pt x="275" y="731"/>
                  </a:lnTo>
                  <a:lnTo>
                    <a:pt x="232" y="762"/>
                  </a:lnTo>
                  <a:lnTo>
                    <a:pt x="183" y="775"/>
                  </a:lnTo>
                  <a:lnTo>
                    <a:pt x="128" y="756"/>
                  </a:lnTo>
                  <a:lnTo>
                    <a:pt x="85" y="725"/>
                  </a:lnTo>
                  <a:lnTo>
                    <a:pt x="73" y="675"/>
                  </a:lnTo>
                  <a:lnTo>
                    <a:pt x="79" y="650"/>
                  </a:lnTo>
                  <a:lnTo>
                    <a:pt x="85" y="625"/>
                  </a:lnTo>
                  <a:lnTo>
                    <a:pt x="85" y="625"/>
                  </a:lnTo>
                  <a:lnTo>
                    <a:pt x="153" y="444"/>
                  </a:lnTo>
                  <a:lnTo>
                    <a:pt x="171" y="400"/>
                  </a:lnTo>
                  <a:lnTo>
                    <a:pt x="183" y="369"/>
                  </a:lnTo>
                  <a:lnTo>
                    <a:pt x="189" y="344"/>
                  </a:lnTo>
                  <a:lnTo>
                    <a:pt x="189" y="325"/>
                  </a:lnTo>
                  <a:lnTo>
                    <a:pt x="189" y="306"/>
                  </a:lnTo>
                  <a:lnTo>
                    <a:pt x="183" y="294"/>
                  </a:lnTo>
                  <a:lnTo>
                    <a:pt x="171" y="287"/>
                  </a:lnTo>
                  <a:lnTo>
                    <a:pt x="159" y="287"/>
                  </a:lnTo>
                  <a:lnTo>
                    <a:pt x="128" y="294"/>
                  </a:lnTo>
                  <a:lnTo>
                    <a:pt x="98" y="319"/>
                  </a:lnTo>
                  <a:lnTo>
                    <a:pt x="67" y="362"/>
                  </a:lnTo>
                  <a:lnTo>
                    <a:pt x="43" y="425"/>
                  </a:lnTo>
                  <a:lnTo>
                    <a:pt x="37" y="437"/>
                  </a:lnTo>
                  <a:lnTo>
                    <a:pt x="30" y="444"/>
                  </a:lnTo>
                  <a:lnTo>
                    <a:pt x="24" y="444"/>
                  </a:lnTo>
                  <a:lnTo>
                    <a:pt x="18" y="444"/>
                  </a:lnTo>
                  <a:lnTo>
                    <a:pt x="12" y="444"/>
                  </a:lnTo>
                  <a:lnTo>
                    <a:pt x="6" y="437"/>
                  </a:lnTo>
                  <a:lnTo>
                    <a:pt x="0" y="431"/>
                  </a:lnTo>
                  <a:lnTo>
                    <a:pt x="6" y="412"/>
                  </a:lnTo>
                  <a:lnTo>
                    <a:pt x="18" y="375"/>
                  </a:lnTo>
                  <a:lnTo>
                    <a:pt x="43" y="337"/>
                  </a:lnTo>
                  <a:lnTo>
                    <a:pt x="73" y="294"/>
                  </a:lnTo>
                  <a:lnTo>
                    <a:pt x="116" y="269"/>
                  </a:lnTo>
                  <a:lnTo>
                    <a:pt x="165" y="256"/>
                  </a:lnTo>
                  <a:close/>
                  <a:moveTo>
                    <a:pt x="269" y="0"/>
                  </a:moveTo>
                  <a:lnTo>
                    <a:pt x="287" y="0"/>
                  </a:lnTo>
                  <a:lnTo>
                    <a:pt x="299" y="12"/>
                  </a:lnTo>
                  <a:lnTo>
                    <a:pt x="305" y="19"/>
                  </a:lnTo>
                  <a:lnTo>
                    <a:pt x="312" y="31"/>
                  </a:lnTo>
                  <a:lnTo>
                    <a:pt x="312" y="44"/>
                  </a:lnTo>
                  <a:lnTo>
                    <a:pt x="312" y="62"/>
                  </a:lnTo>
                  <a:lnTo>
                    <a:pt x="299" y="81"/>
                  </a:lnTo>
                  <a:lnTo>
                    <a:pt x="287" y="94"/>
                  </a:lnTo>
                  <a:lnTo>
                    <a:pt x="269" y="106"/>
                  </a:lnTo>
                  <a:lnTo>
                    <a:pt x="250" y="106"/>
                  </a:lnTo>
                  <a:lnTo>
                    <a:pt x="238" y="106"/>
                  </a:lnTo>
                  <a:lnTo>
                    <a:pt x="220" y="94"/>
                  </a:lnTo>
                  <a:lnTo>
                    <a:pt x="214" y="87"/>
                  </a:lnTo>
                  <a:lnTo>
                    <a:pt x="208" y="75"/>
                  </a:lnTo>
                  <a:lnTo>
                    <a:pt x="208" y="62"/>
                  </a:lnTo>
                  <a:lnTo>
                    <a:pt x="208" y="44"/>
                  </a:lnTo>
                  <a:lnTo>
                    <a:pt x="220" y="25"/>
                  </a:lnTo>
                  <a:lnTo>
                    <a:pt x="232" y="12"/>
                  </a:lnTo>
                  <a:lnTo>
                    <a:pt x="250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9613" y="3190"/>
              <a:ext cx="624" cy="756"/>
            </a:xfrm>
            <a:custGeom>
              <a:avLst/>
              <a:gdLst/>
              <a:ahLst/>
              <a:cxnLst>
                <a:cxn ang="0">
                  <a:pos x="575" y="0"/>
                </a:cxn>
                <a:cxn ang="0">
                  <a:pos x="599" y="6"/>
                </a:cxn>
                <a:cxn ang="0">
                  <a:pos x="617" y="12"/>
                </a:cxn>
                <a:cxn ang="0">
                  <a:pos x="624" y="31"/>
                </a:cxn>
                <a:cxn ang="0">
                  <a:pos x="617" y="50"/>
                </a:cxn>
                <a:cxn ang="0">
                  <a:pos x="599" y="56"/>
                </a:cxn>
                <a:cxn ang="0">
                  <a:pos x="575" y="56"/>
                </a:cxn>
                <a:cxn ang="0">
                  <a:pos x="281" y="75"/>
                </a:cxn>
                <a:cxn ang="0">
                  <a:pos x="129" y="175"/>
                </a:cxn>
                <a:cxn ang="0">
                  <a:pos x="55" y="350"/>
                </a:cxn>
                <a:cxn ang="0">
                  <a:pos x="587" y="350"/>
                </a:cxn>
                <a:cxn ang="0">
                  <a:pos x="605" y="356"/>
                </a:cxn>
                <a:cxn ang="0">
                  <a:pos x="624" y="368"/>
                </a:cxn>
                <a:cxn ang="0">
                  <a:pos x="624" y="393"/>
                </a:cxn>
                <a:cxn ang="0">
                  <a:pos x="605" y="406"/>
                </a:cxn>
                <a:cxn ang="0">
                  <a:pos x="587" y="406"/>
                </a:cxn>
                <a:cxn ang="0">
                  <a:pos x="55" y="406"/>
                </a:cxn>
                <a:cxn ang="0">
                  <a:pos x="129" y="581"/>
                </a:cxn>
                <a:cxn ang="0">
                  <a:pos x="281" y="687"/>
                </a:cxn>
                <a:cxn ang="0">
                  <a:pos x="575" y="700"/>
                </a:cxn>
                <a:cxn ang="0">
                  <a:pos x="599" y="700"/>
                </a:cxn>
                <a:cxn ang="0">
                  <a:pos x="617" y="706"/>
                </a:cxn>
                <a:cxn ang="0">
                  <a:pos x="624" y="725"/>
                </a:cxn>
                <a:cxn ang="0">
                  <a:pos x="617" y="743"/>
                </a:cxn>
                <a:cxn ang="0">
                  <a:pos x="599" y="756"/>
                </a:cxn>
                <a:cxn ang="0">
                  <a:pos x="575" y="756"/>
                </a:cxn>
                <a:cxn ang="0">
                  <a:pos x="281" y="743"/>
                </a:cxn>
                <a:cxn ang="0">
                  <a:pos x="110" y="643"/>
                </a:cxn>
                <a:cxn ang="0">
                  <a:pos x="12" y="481"/>
                </a:cxn>
                <a:cxn ang="0">
                  <a:pos x="12" y="281"/>
                </a:cxn>
                <a:cxn ang="0">
                  <a:pos x="110" y="112"/>
                </a:cxn>
                <a:cxn ang="0">
                  <a:pos x="281" y="18"/>
                </a:cxn>
              </a:cxnLst>
              <a:rect l="0" t="0" r="r" b="b"/>
              <a:pathLst>
                <a:path w="624" h="756">
                  <a:moveTo>
                    <a:pt x="379" y="0"/>
                  </a:moveTo>
                  <a:lnTo>
                    <a:pt x="575" y="0"/>
                  </a:lnTo>
                  <a:lnTo>
                    <a:pt x="587" y="6"/>
                  </a:lnTo>
                  <a:lnTo>
                    <a:pt x="599" y="6"/>
                  </a:lnTo>
                  <a:lnTo>
                    <a:pt x="605" y="6"/>
                  </a:lnTo>
                  <a:lnTo>
                    <a:pt x="617" y="12"/>
                  </a:lnTo>
                  <a:lnTo>
                    <a:pt x="624" y="18"/>
                  </a:lnTo>
                  <a:lnTo>
                    <a:pt x="624" y="31"/>
                  </a:lnTo>
                  <a:lnTo>
                    <a:pt x="624" y="43"/>
                  </a:lnTo>
                  <a:lnTo>
                    <a:pt x="617" y="50"/>
                  </a:lnTo>
                  <a:lnTo>
                    <a:pt x="605" y="56"/>
                  </a:lnTo>
                  <a:lnTo>
                    <a:pt x="599" y="56"/>
                  </a:lnTo>
                  <a:lnTo>
                    <a:pt x="587" y="56"/>
                  </a:lnTo>
                  <a:lnTo>
                    <a:pt x="575" y="56"/>
                  </a:lnTo>
                  <a:lnTo>
                    <a:pt x="385" y="56"/>
                  </a:lnTo>
                  <a:lnTo>
                    <a:pt x="281" y="75"/>
                  </a:lnTo>
                  <a:lnTo>
                    <a:pt x="196" y="112"/>
                  </a:lnTo>
                  <a:lnTo>
                    <a:pt x="129" y="175"/>
                  </a:lnTo>
                  <a:lnTo>
                    <a:pt x="80" y="256"/>
                  </a:lnTo>
                  <a:lnTo>
                    <a:pt x="55" y="350"/>
                  </a:lnTo>
                  <a:lnTo>
                    <a:pt x="575" y="350"/>
                  </a:lnTo>
                  <a:lnTo>
                    <a:pt x="587" y="350"/>
                  </a:lnTo>
                  <a:lnTo>
                    <a:pt x="599" y="350"/>
                  </a:lnTo>
                  <a:lnTo>
                    <a:pt x="605" y="356"/>
                  </a:lnTo>
                  <a:lnTo>
                    <a:pt x="617" y="362"/>
                  </a:lnTo>
                  <a:lnTo>
                    <a:pt x="624" y="368"/>
                  </a:lnTo>
                  <a:lnTo>
                    <a:pt x="624" y="381"/>
                  </a:lnTo>
                  <a:lnTo>
                    <a:pt x="624" y="393"/>
                  </a:lnTo>
                  <a:lnTo>
                    <a:pt x="617" y="400"/>
                  </a:lnTo>
                  <a:lnTo>
                    <a:pt x="605" y="406"/>
                  </a:lnTo>
                  <a:lnTo>
                    <a:pt x="599" y="406"/>
                  </a:lnTo>
                  <a:lnTo>
                    <a:pt x="587" y="406"/>
                  </a:lnTo>
                  <a:lnTo>
                    <a:pt x="575" y="406"/>
                  </a:lnTo>
                  <a:lnTo>
                    <a:pt x="55" y="406"/>
                  </a:lnTo>
                  <a:lnTo>
                    <a:pt x="80" y="500"/>
                  </a:lnTo>
                  <a:lnTo>
                    <a:pt x="129" y="581"/>
                  </a:lnTo>
                  <a:lnTo>
                    <a:pt x="196" y="643"/>
                  </a:lnTo>
                  <a:lnTo>
                    <a:pt x="281" y="687"/>
                  </a:lnTo>
                  <a:lnTo>
                    <a:pt x="385" y="700"/>
                  </a:lnTo>
                  <a:lnTo>
                    <a:pt x="575" y="700"/>
                  </a:lnTo>
                  <a:lnTo>
                    <a:pt x="587" y="700"/>
                  </a:lnTo>
                  <a:lnTo>
                    <a:pt x="599" y="700"/>
                  </a:lnTo>
                  <a:lnTo>
                    <a:pt x="605" y="700"/>
                  </a:lnTo>
                  <a:lnTo>
                    <a:pt x="617" y="706"/>
                  </a:lnTo>
                  <a:lnTo>
                    <a:pt x="624" y="712"/>
                  </a:lnTo>
                  <a:lnTo>
                    <a:pt x="624" y="725"/>
                  </a:lnTo>
                  <a:lnTo>
                    <a:pt x="624" y="737"/>
                  </a:lnTo>
                  <a:lnTo>
                    <a:pt x="617" y="743"/>
                  </a:lnTo>
                  <a:lnTo>
                    <a:pt x="605" y="750"/>
                  </a:lnTo>
                  <a:lnTo>
                    <a:pt x="599" y="756"/>
                  </a:lnTo>
                  <a:lnTo>
                    <a:pt x="587" y="756"/>
                  </a:lnTo>
                  <a:lnTo>
                    <a:pt x="575" y="756"/>
                  </a:lnTo>
                  <a:lnTo>
                    <a:pt x="379" y="756"/>
                  </a:lnTo>
                  <a:lnTo>
                    <a:pt x="281" y="743"/>
                  </a:lnTo>
                  <a:lnTo>
                    <a:pt x="190" y="706"/>
                  </a:lnTo>
                  <a:lnTo>
                    <a:pt x="110" y="643"/>
                  </a:lnTo>
                  <a:lnTo>
                    <a:pt x="55" y="568"/>
                  </a:lnTo>
                  <a:lnTo>
                    <a:pt x="12" y="481"/>
                  </a:lnTo>
                  <a:lnTo>
                    <a:pt x="0" y="381"/>
                  </a:lnTo>
                  <a:lnTo>
                    <a:pt x="12" y="281"/>
                  </a:lnTo>
                  <a:lnTo>
                    <a:pt x="49" y="187"/>
                  </a:lnTo>
                  <a:lnTo>
                    <a:pt x="110" y="112"/>
                  </a:lnTo>
                  <a:lnTo>
                    <a:pt x="190" y="56"/>
                  </a:lnTo>
                  <a:lnTo>
                    <a:pt x="281" y="18"/>
                  </a:lnTo>
                  <a:lnTo>
                    <a:pt x="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0353" y="3071"/>
              <a:ext cx="812" cy="812"/>
            </a:xfrm>
            <a:custGeom>
              <a:avLst/>
              <a:gdLst/>
              <a:ahLst/>
              <a:cxnLst>
                <a:cxn ang="0">
                  <a:pos x="653" y="56"/>
                </a:cxn>
                <a:cxn ang="0">
                  <a:pos x="660" y="94"/>
                </a:cxn>
                <a:cxn ang="0">
                  <a:pos x="660" y="125"/>
                </a:cxn>
                <a:cxn ang="0">
                  <a:pos x="666" y="131"/>
                </a:cxn>
                <a:cxn ang="0">
                  <a:pos x="678" y="100"/>
                </a:cxn>
                <a:cxn ang="0">
                  <a:pos x="690" y="69"/>
                </a:cxn>
                <a:cxn ang="0">
                  <a:pos x="708" y="37"/>
                </a:cxn>
                <a:cxn ang="0">
                  <a:pos x="97" y="37"/>
                </a:cxn>
                <a:cxn ang="0">
                  <a:pos x="104" y="56"/>
                </a:cxn>
                <a:cxn ang="0">
                  <a:pos x="122" y="81"/>
                </a:cxn>
                <a:cxn ang="0">
                  <a:pos x="128" y="94"/>
                </a:cxn>
                <a:cxn ang="0">
                  <a:pos x="458" y="631"/>
                </a:cxn>
                <a:cxn ang="0">
                  <a:pos x="385" y="469"/>
                </a:cxn>
                <a:cxn ang="0">
                  <a:pos x="305" y="275"/>
                </a:cxn>
                <a:cxn ang="0">
                  <a:pos x="250" y="119"/>
                </a:cxn>
                <a:cxn ang="0">
                  <a:pos x="244" y="56"/>
                </a:cxn>
                <a:cxn ang="0">
                  <a:pos x="250" y="44"/>
                </a:cxn>
                <a:cxn ang="0">
                  <a:pos x="97" y="37"/>
                </a:cxn>
                <a:cxn ang="0">
                  <a:pos x="776" y="0"/>
                </a:cxn>
                <a:cxn ang="0">
                  <a:pos x="800" y="0"/>
                </a:cxn>
                <a:cxn ang="0">
                  <a:pos x="812" y="12"/>
                </a:cxn>
                <a:cxn ang="0">
                  <a:pos x="806" y="31"/>
                </a:cxn>
                <a:cxn ang="0">
                  <a:pos x="794" y="37"/>
                </a:cxn>
                <a:cxn ang="0">
                  <a:pos x="770" y="44"/>
                </a:cxn>
                <a:cxn ang="0">
                  <a:pos x="739" y="62"/>
                </a:cxn>
                <a:cxn ang="0">
                  <a:pos x="721" y="87"/>
                </a:cxn>
                <a:cxn ang="0">
                  <a:pos x="721" y="94"/>
                </a:cxn>
                <a:cxn ang="0">
                  <a:pos x="433" y="800"/>
                </a:cxn>
                <a:cxn ang="0">
                  <a:pos x="415" y="812"/>
                </a:cxn>
                <a:cxn ang="0">
                  <a:pos x="403" y="800"/>
                </a:cxn>
                <a:cxn ang="0">
                  <a:pos x="91" y="100"/>
                </a:cxn>
                <a:cxn ang="0">
                  <a:pos x="79" y="87"/>
                </a:cxn>
                <a:cxn ang="0">
                  <a:pos x="61" y="56"/>
                </a:cxn>
                <a:cxn ang="0">
                  <a:pos x="24" y="37"/>
                </a:cxn>
                <a:cxn ang="0">
                  <a:pos x="12" y="37"/>
                </a:cxn>
                <a:cxn ang="0">
                  <a:pos x="0" y="19"/>
                </a:cxn>
                <a:cxn ang="0">
                  <a:pos x="12" y="6"/>
                </a:cxn>
                <a:cxn ang="0">
                  <a:pos x="30" y="0"/>
                </a:cxn>
                <a:cxn ang="0">
                  <a:pos x="336" y="0"/>
                </a:cxn>
                <a:cxn ang="0">
                  <a:pos x="354" y="0"/>
                </a:cxn>
                <a:cxn ang="0">
                  <a:pos x="372" y="12"/>
                </a:cxn>
                <a:cxn ang="0">
                  <a:pos x="372" y="25"/>
                </a:cxn>
                <a:cxn ang="0">
                  <a:pos x="360" y="37"/>
                </a:cxn>
                <a:cxn ang="0">
                  <a:pos x="330" y="44"/>
                </a:cxn>
                <a:cxn ang="0">
                  <a:pos x="293" y="56"/>
                </a:cxn>
                <a:cxn ang="0">
                  <a:pos x="287" y="75"/>
                </a:cxn>
                <a:cxn ang="0">
                  <a:pos x="311" y="175"/>
                </a:cxn>
                <a:cxn ang="0">
                  <a:pos x="372" y="337"/>
                </a:cxn>
                <a:cxn ang="0">
                  <a:pos x="440" y="487"/>
                </a:cxn>
                <a:cxn ang="0">
                  <a:pos x="476" y="575"/>
                </a:cxn>
                <a:cxn ang="0">
                  <a:pos x="537" y="425"/>
                </a:cxn>
                <a:cxn ang="0">
                  <a:pos x="556" y="362"/>
                </a:cxn>
                <a:cxn ang="0">
                  <a:pos x="568" y="337"/>
                </a:cxn>
                <a:cxn ang="0">
                  <a:pos x="598" y="225"/>
                </a:cxn>
                <a:cxn ang="0">
                  <a:pos x="623" y="106"/>
                </a:cxn>
                <a:cxn ang="0">
                  <a:pos x="617" y="69"/>
                </a:cxn>
                <a:cxn ang="0">
                  <a:pos x="605" y="44"/>
                </a:cxn>
                <a:cxn ang="0">
                  <a:pos x="586" y="37"/>
                </a:cxn>
                <a:cxn ang="0">
                  <a:pos x="574" y="37"/>
                </a:cxn>
                <a:cxn ang="0">
                  <a:pos x="562" y="31"/>
                </a:cxn>
                <a:cxn ang="0">
                  <a:pos x="556" y="19"/>
                </a:cxn>
                <a:cxn ang="0">
                  <a:pos x="562" y="6"/>
                </a:cxn>
                <a:cxn ang="0">
                  <a:pos x="580" y="0"/>
                </a:cxn>
              </a:cxnLst>
              <a:rect l="0" t="0" r="r" b="b"/>
              <a:pathLst>
                <a:path w="812" h="812">
                  <a:moveTo>
                    <a:pt x="647" y="37"/>
                  </a:moveTo>
                  <a:lnTo>
                    <a:pt x="653" y="56"/>
                  </a:lnTo>
                  <a:lnTo>
                    <a:pt x="660" y="75"/>
                  </a:lnTo>
                  <a:lnTo>
                    <a:pt x="660" y="94"/>
                  </a:lnTo>
                  <a:lnTo>
                    <a:pt x="660" y="106"/>
                  </a:lnTo>
                  <a:lnTo>
                    <a:pt x="660" y="125"/>
                  </a:lnTo>
                  <a:lnTo>
                    <a:pt x="660" y="144"/>
                  </a:lnTo>
                  <a:lnTo>
                    <a:pt x="666" y="131"/>
                  </a:lnTo>
                  <a:lnTo>
                    <a:pt x="672" y="112"/>
                  </a:lnTo>
                  <a:lnTo>
                    <a:pt x="678" y="100"/>
                  </a:lnTo>
                  <a:lnTo>
                    <a:pt x="684" y="87"/>
                  </a:lnTo>
                  <a:lnTo>
                    <a:pt x="690" y="69"/>
                  </a:lnTo>
                  <a:lnTo>
                    <a:pt x="696" y="56"/>
                  </a:lnTo>
                  <a:lnTo>
                    <a:pt x="708" y="37"/>
                  </a:lnTo>
                  <a:lnTo>
                    <a:pt x="647" y="37"/>
                  </a:lnTo>
                  <a:close/>
                  <a:moveTo>
                    <a:pt x="97" y="37"/>
                  </a:moveTo>
                  <a:lnTo>
                    <a:pt x="97" y="44"/>
                  </a:lnTo>
                  <a:lnTo>
                    <a:pt x="104" y="56"/>
                  </a:lnTo>
                  <a:lnTo>
                    <a:pt x="116" y="69"/>
                  </a:lnTo>
                  <a:lnTo>
                    <a:pt x="122" y="81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415" y="737"/>
                  </a:lnTo>
                  <a:lnTo>
                    <a:pt x="458" y="631"/>
                  </a:lnTo>
                  <a:lnTo>
                    <a:pt x="421" y="556"/>
                  </a:lnTo>
                  <a:lnTo>
                    <a:pt x="385" y="469"/>
                  </a:lnTo>
                  <a:lnTo>
                    <a:pt x="342" y="369"/>
                  </a:lnTo>
                  <a:lnTo>
                    <a:pt x="305" y="275"/>
                  </a:lnTo>
                  <a:lnTo>
                    <a:pt x="275" y="194"/>
                  </a:lnTo>
                  <a:lnTo>
                    <a:pt x="250" y="119"/>
                  </a:lnTo>
                  <a:lnTo>
                    <a:pt x="244" y="75"/>
                  </a:lnTo>
                  <a:lnTo>
                    <a:pt x="244" y="56"/>
                  </a:lnTo>
                  <a:lnTo>
                    <a:pt x="250" y="50"/>
                  </a:lnTo>
                  <a:lnTo>
                    <a:pt x="250" y="44"/>
                  </a:lnTo>
                  <a:lnTo>
                    <a:pt x="256" y="37"/>
                  </a:lnTo>
                  <a:lnTo>
                    <a:pt x="97" y="37"/>
                  </a:lnTo>
                  <a:close/>
                  <a:moveTo>
                    <a:pt x="592" y="0"/>
                  </a:moveTo>
                  <a:lnTo>
                    <a:pt x="776" y="0"/>
                  </a:lnTo>
                  <a:lnTo>
                    <a:pt x="788" y="0"/>
                  </a:lnTo>
                  <a:lnTo>
                    <a:pt x="800" y="0"/>
                  </a:lnTo>
                  <a:lnTo>
                    <a:pt x="806" y="6"/>
                  </a:lnTo>
                  <a:lnTo>
                    <a:pt x="812" y="12"/>
                  </a:lnTo>
                  <a:lnTo>
                    <a:pt x="812" y="19"/>
                  </a:lnTo>
                  <a:lnTo>
                    <a:pt x="806" y="31"/>
                  </a:lnTo>
                  <a:lnTo>
                    <a:pt x="806" y="37"/>
                  </a:lnTo>
                  <a:lnTo>
                    <a:pt x="794" y="37"/>
                  </a:lnTo>
                  <a:lnTo>
                    <a:pt x="788" y="37"/>
                  </a:lnTo>
                  <a:lnTo>
                    <a:pt x="770" y="44"/>
                  </a:lnTo>
                  <a:lnTo>
                    <a:pt x="751" y="50"/>
                  </a:lnTo>
                  <a:lnTo>
                    <a:pt x="739" y="62"/>
                  </a:lnTo>
                  <a:lnTo>
                    <a:pt x="727" y="75"/>
                  </a:lnTo>
                  <a:lnTo>
                    <a:pt x="721" y="87"/>
                  </a:lnTo>
                  <a:lnTo>
                    <a:pt x="721" y="94"/>
                  </a:lnTo>
                  <a:lnTo>
                    <a:pt x="721" y="94"/>
                  </a:lnTo>
                  <a:lnTo>
                    <a:pt x="440" y="781"/>
                  </a:lnTo>
                  <a:lnTo>
                    <a:pt x="433" y="800"/>
                  </a:lnTo>
                  <a:lnTo>
                    <a:pt x="427" y="806"/>
                  </a:lnTo>
                  <a:lnTo>
                    <a:pt x="415" y="812"/>
                  </a:lnTo>
                  <a:lnTo>
                    <a:pt x="409" y="806"/>
                  </a:lnTo>
                  <a:lnTo>
                    <a:pt x="403" y="800"/>
                  </a:lnTo>
                  <a:lnTo>
                    <a:pt x="391" y="781"/>
                  </a:lnTo>
                  <a:lnTo>
                    <a:pt x="91" y="100"/>
                  </a:lnTo>
                  <a:lnTo>
                    <a:pt x="85" y="94"/>
                  </a:lnTo>
                  <a:lnTo>
                    <a:pt x="79" y="87"/>
                  </a:lnTo>
                  <a:lnTo>
                    <a:pt x="73" y="69"/>
                  </a:lnTo>
                  <a:lnTo>
                    <a:pt x="61" y="56"/>
                  </a:lnTo>
                  <a:lnTo>
                    <a:pt x="42" y="44"/>
                  </a:lnTo>
                  <a:lnTo>
                    <a:pt x="24" y="37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6" y="31"/>
                  </a:lnTo>
                  <a:lnTo>
                    <a:pt x="0" y="19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36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19"/>
                  </a:lnTo>
                  <a:lnTo>
                    <a:pt x="372" y="25"/>
                  </a:lnTo>
                  <a:lnTo>
                    <a:pt x="366" y="31"/>
                  </a:lnTo>
                  <a:lnTo>
                    <a:pt x="360" y="37"/>
                  </a:lnTo>
                  <a:lnTo>
                    <a:pt x="348" y="37"/>
                  </a:lnTo>
                  <a:lnTo>
                    <a:pt x="330" y="44"/>
                  </a:lnTo>
                  <a:lnTo>
                    <a:pt x="311" y="50"/>
                  </a:lnTo>
                  <a:lnTo>
                    <a:pt x="293" y="56"/>
                  </a:lnTo>
                  <a:lnTo>
                    <a:pt x="287" y="69"/>
                  </a:lnTo>
                  <a:lnTo>
                    <a:pt x="287" y="75"/>
                  </a:lnTo>
                  <a:lnTo>
                    <a:pt x="293" y="112"/>
                  </a:lnTo>
                  <a:lnTo>
                    <a:pt x="311" y="175"/>
                  </a:lnTo>
                  <a:lnTo>
                    <a:pt x="342" y="256"/>
                  </a:lnTo>
                  <a:lnTo>
                    <a:pt x="372" y="337"/>
                  </a:lnTo>
                  <a:lnTo>
                    <a:pt x="409" y="419"/>
                  </a:lnTo>
                  <a:lnTo>
                    <a:pt x="440" y="487"/>
                  </a:lnTo>
                  <a:lnTo>
                    <a:pt x="464" y="544"/>
                  </a:lnTo>
                  <a:lnTo>
                    <a:pt x="476" y="575"/>
                  </a:lnTo>
                  <a:lnTo>
                    <a:pt x="513" y="487"/>
                  </a:lnTo>
                  <a:lnTo>
                    <a:pt x="537" y="425"/>
                  </a:lnTo>
                  <a:lnTo>
                    <a:pt x="550" y="387"/>
                  </a:lnTo>
                  <a:lnTo>
                    <a:pt x="556" y="362"/>
                  </a:lnTo>
                  <a:lnTo>
                    <a:pt x="562" y="350"/>
                  </a:lnTo>
                  <a:lnTo>
                    <a:pt x="568" y="337"/>
                  </a:lnTo>
                  <a:lnTo>
                    <a:pt x="580" y="287"/>
                  </a:lnTo>
                  <a:lnTo>
                    <a:pt x="598" y="225"/>
                  </a:lnTo>
                  <a:lnTo>
                    <a:pt x="617" y="162"/>
                  </a:lnTo>
                  <a:lnTo>
                    <a:pt x="623" y="106"/>
                  </a:lnTo>
                  <a:lnTo>
                    <a:pt x="623" y="81"/>
                  </a:lnTo>
                  <a:lnTo>
                    <a:pt x="617" y="69"/>
                  </a:lnTo>
                  <a:lnTo>
                    <a:pt x="611" y="56"/>
                  </a:lnTo>
                  <a:lnTo>
                    <a:pt x="605" y="44"/>
                  </a:lnTo>
                  <a:lnTo>
                    <a:pt x="598" y="44"/>
                  </a:lnTo>
                  <a:lnTo>
                    <a:pt x="586" y="37"/>
                  </a:lnTo>
                  <a:lnTo>
                    <a:pt x="580" y="37"/>
                  </a:lnTo>
                  <a:lnTo>
                    <a:pt x="574" y="37"/>
                  </a:lnTo>
                  <a:lnTo>
                    <a:pt x="568" y="37"/>
                  </a:lnTo>
                  <a:lnTo>
                    <a:pt x="562" y="31"/>
                  </a:lnTo>
                  <a:lnTo>
                    <a:pt x="556" y="31"/>
                  </a:lnTo>
                  <a:lnTo>
                    <a:pt x="556" y="19"/>
                  </a:lnTo>
                  <a:lnTo>
                    <a:pt x="556" y="12"/>
                  </a:lnTo>
                  <a:lnTo>
                    <a:pt x="562" y="6"/>
                  </a:lnTo>
                  <a:lnTo>
                    <a:pt x="574" y="0"/>
                  </a:lnTo>
                  <a:lnTo>
                    <a:pt x="580" y="0"/>
                  </a:lnTo>
                  <a:lnTo>
                    <a:pt x="5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 noEditPoints="1"/>
            </p:cNvSpPr>
            <p:nvPr/>
          </p:nvSpPr>
          <p:spPr bwMode="auto">
            <a:xfrm>
              <a:off x="11263" y="2508"/>
              <a:ext cx="1448" cy="1113"/>
            </a:xfrm>
            <a:custGeom>
              <a:avLst/>
              <a:gdLst/>
              <a:ahLst/>
              <a:cxnLst>
                <a:cxn ang="0">
                  <a:pos x="171" y="1044"/>
                </a:cxn>
                <a:cxn ang="0">
                  <a:pos x="190" y="1057"/>
                </a:cxn>
                <a:cxn ang="0">
                  <a:pos x="1112" y="944"/>
                </a:cxn>
                <a:cxn ang="0">
                  <a:pos x="1076" y="1057"/>
                </a:cxn>
                <a:cxn ang="0">
                  <a:pos x="1247" y="975"/>
                </a:cxn>
                <a:cxn ang="0">
                  <a:pos x="1247" y="138"/>
                </a:cxn>
                <a:cxn ang="0">
                  <a:pos x="1112" y="57"/>
                </a:cxn>
                <a:cxn ang="0">
                  <a:pos x="251" y="88"/>
                </a:cxn>
                <a:cxn ang="0">
                  <a:pos x="630" y="1007"/>
                </a:cxn>
                <a:cxn ang="0">
                  <a:pos x="691" y="832"/>
                </a:cxn>
                <a:cxn ang="0">
                  <a:pos x="678" y="819"/>
                </a:cxn>
                <a:cxn ang="0">
                  <a:pos x="220" y="57"/>
                </a:cxn>
                <a:cxn ang="0">
                  <a:pos x="379" y="0"/>
                </a:cxn>
                <a:cxn ang="0">
                  <a:pos x="403" y="19"/>
                </a:cxn>
                <a:cxn ang="0">
                  <a:pos x="721" y="769"/>
                </a:cxn>
                <a:cxn ang="0">
                  <a:pos x="1021" y="38"/>
                </a:cxn>
                <a:cxn ang="0">
                  <a:pos x="1045" y="7"/>
                </a:cxn>
                <a:cxn ang="0">
                  <a:pos x="1387" y="0"/>
                </a:cxn>
                <a:cxn ang="0">
                  <a:pos x="1430" y="7"/>
                </a:cxn>
                <a:cxn ang="0">
                  <a:pos x="1436" y="44"/>
                </a:cxn>
                <a:cxn ang="0">
                  <a:pos x="1406" y="57"/>
                </a:cxn>
                <a:cxn ang="0">
                  <a:pos x="1308" y="119"/>
                </a:cxn>
                <a:cxn ang="0">
                  <a:pos x="1302" y="944"/>
                </a:cxn>
                <a:cxn ang="0">
                  <a:pos x="1326" y="1025"/>
                </a:cxn>
                <a:cxn ang="0">
                  <a:pos x="1436" y="1063"/>
                </a:cxn>
                <a:cxn ang="0">
                  <a:pos x="1448" y="1100"/>
                </a:cxn>
                <a:cxn ang="0">
                  <a:pos x="1424" y="1113"/>
                </a:cxn>
                <a:cxn ang="0">
                  <a:pos x="972" y="1113"/>
                </a:cxn>
                <a:cxn ang="0">
                  <a:pos x="935" y="1113"/>
                </a:cxn>
                <a:cxn ang="0">
                  <a:pos x="917" y="1088"/>
                </a:cxn>
                <a:cxn ang="0">
                  <a:pos x="923" y="1069"/>
                </a:cxn>
                <a:cxn ang="0">
                  <a:pos x="1002" y="1044"/>
                </a:cxn>
                <a:cxn ang="0">
                  <a:pos x="1057" y="969"/>
                </a:cxn>
                <a:cxn ang="0">
                  <a:pos x="1051" y="132"/>
                </a:cxn>
                <a:cxn ang="0">
                  <a:pos x="654" y="1107"/>
                </a:cxn>
                <a:cxn ang="0">
                  <a:pos x="623" y="1113"/>
                </a:cxn>
                <a:cxn ang="0">
                  <a:pos x="599" y="1082"/>
                </a:cxn>
                <a:cxn ang="0">
                  <a:pos x="208" y="944"/>
                </a:cxn>
                <a:cxn ang="0">
                  <a:pos x="232" y="1025"/>
                </a:cxn>
                <a:cxn ang="0">
                  <a:pos x="342" y="1063"/>
                </a:cxn>
                <a:cxn ang="0">
                  <a:pos x="355" y="1100"/>
                </a:cxn>
                <a:cxn ang="0">
                  <a:pos x="318" y="1113"/>
                </a:cxn>
                <a:cxn ang="0">
                  <a:pos x="43" y="1113"/>
                </a:cxn>
                <a:cxn ang="0">
                  <a:pos x="12" y="1107"/>
                </a:cxn>
                <a:cxn ang="0">
                  <a:pos x="0" y="1082"/>
                </a:cxn>
                <a:cxn ang="0">
                  <a:pos x="18" y="1063"/>
                </a:cxn>
                <a:cxn ang="0">
                  <a:pos x="116" y="1025"/>
                </a:cxn>
                <a:cxn ang="0">
                  <a:pos x="141" y="944"/>
                </a:cxn>
                <a:cxn ang="0">
                  <a:pos x="86" y="63"/>
                </a:cxn>
                <a:cxn ang="0">
                  <a:pos x="37" y="57"/>
                </a:cxn>
                <a:cxn ang="0">
                  <a:pos x="12" y="50"/>
                </a:cxn>
                <a:cxn ang="0">
                  <a:pos x="12" y="19"/>
                </a:cxn>
                <a:cxn ang="0">
                  <a:pos x="43" y="0"/>
                </a:cxn>
              </a:cxnLst>
              <a:rect l="0" t="0" r="r" b="b"/>
              <a:pathLst>
                <a:path w="1448" h="1113">
                  <a:moveTo>
                    <a:pt x="177" y="1038"/>
                  </a:moveTo>
                  <a:lnTo>
                    <a:pt x="171" y="1044"/>
                  </a:lnTo>
                  <a:lnTo>
                    <a:pt x="171" y="1044"/>
                  </a:lnTo>
                  <a:lnTo>
                    <a:pt x="165" y="1050"/>
                  </a:lnTo>
                  <a:lnTo>
                    <a:pt x="159" y="1057"/>
                  </a:lnTo>
                  <a:lnTo>
                    <a:pt x="190" y="1057"/>
                  </a:lnTo>
                  <a:lnTo>
                    <a:pt x="177" y="1038"/>
                  </a:lnTo>
                  <a:close/>
                  <a:moveTo>
                    <a:pt x="1112" y="57"/>
                  </a:moveTo>
                  <a:lnTo>
                    <a:pt x="1112" y="944"/>
                  </a:lnTo>
                  <a:lnTo>
                    <a:pt x="1112" y="975"/>
                  </a:lnTo>
                  <a:lnTo>
                    <a:pt x="1100" y="1019"/>
                  </a:lnTo>
                  <a:lnTo>
                    <a:pt x="1076" y="1057"/>
                  </a:lnTo>
                  <a:lnTo>
                    <a:pt x="1283" y="1057"/>
                  </a:lnTo>
                  <a:lnTo>
                    <a:pt x="1253" y="1019"/>
                  </a:lnTo>
                  <a:lnTo>
                    <a:pt x="1247" y="975"/>
                  </a:lnTo>
                  <a:lnTo>
                    <a:pt x="1241" y="944"/>
                  </a:lnTo>
                  <a:lnTo>
                    <a:pt x="1241" y="169"/>
                  </a:lnTo>
                  <a:lnTo>
                    <a:pt x="1247" y="138"/>
                  </a:lnTo>
                  <a:lnTo>
                    <a:pt x="1253" y="100"/>
                  </a:lnTo>
                  <a:lnTo>
                    <a:pt x="1277" y="57"/>
                  </a:lnTo>
                  <a:lnTo>
                    <a:pt x="1112" y="57"/>
                  </a:lnTo>
                  <a:close/>
                  <a:moveTo>
                    <a:pt x="220" y="57"/>
                  </a:moveTo>
                  <a:lnTo>
                    <a:pt x="238" y="75"/>
                  </a:lnTo>
                  <a:lnTo>
                    <a:pt x="251" y="88"/>
                  </a:lnTo>
                  <a:lnTo>
                    <a:pt x="263" y="107"/>
                  </a:lnTo>
                  <a:lnTo>
                    <a:pt x="269" y="125"/>
                  </a:lnTo>
                  <a:lnTo>
                    <a:pt x="630" y="1007"/>
                  </a:lnTo>
                  <a:lnTo>
                    <a:pt x="636" y="1007"/>
                  </a:lnTo>
                  <a:lnTo>
                    <a:pt x="703" y="838"/>
                  </a:lnTo>
                  <a:lnTo>
                    <a:pt x="691" y="832"/>
                  </a:lnTo>
                  <a:lnTo>
                    <a:pt x="685" y="832"/>
                  </a:lnTo>
                  <a:lnTo>
                    <a:pt x="685" y="825"/>
                  </a:lnTo>
                  <a:lnTo>
                    <a:pt x="678" y="819"/>
                  </a:lnTo>
                  <a:lnTo>
                    <a:pt x="672" y="800"/>
                  </a:lnTo>
                  <a:lnTo>
                    <a:pt x="361" y="57"/>
                  </a:lnTo>
                  <a:lnTo>
                    <a:pt x="220" y="57"/>
                  </a:lnTo>
                  <a:close/>
                  <a:moveTo>
                    <a:pt x="61" y="0"/>
                  </a:moveTo>
                  <a:lnTo>
                    <a:pt x="355" y="0"/>
                  </a:lnTo>
                  <a:lnTo>
                    <a:pt x="379" y="0"/>
                  </a:lnTo>
                  <a:lnTo>
                    <a:pt x="391" y="7"/>
                  </a:lnTo>
                  <a:lnTo>
                    <a:pt x="397" y="7"/>
                  </a:lnTo>
                  <a:lnTo>
                    <a:pt x="403" y="19"/>
                  </a:lnTo>
                  <a:lnTo>
                    <a:pt x="416" y="32"/>
                  </a:lnTo>
                  <a:lnTo>
                    <a:pt x="721" y="769"/>
                  </a:lnTo>
                  <a:lnTo>
                    <a:pt x="721" y="769"/>
                  </a:lnTo>
                  <a:lnTo>
                    <a:pt x="721" y="769"/>
                  </a:lnTo>
                  <a:lnTo>
                    <a:pt x="721" y="769"/>
                  </a:lnTo>
                  <a:lnTo>
                    <a:pt x="1021" y="38"/>
                  </a:lnTo>
                  <a:lnTo>
                    <a:pt x="1027" y="19"/>
                  </a:lnTo>
                  <a:lnTo>
                    <a:pt x="1033" y="7"/>
                  </a:lnTo>
                  <a:lnTo>
                    <a:pt x="1045" y="7"/>
                  </a:lnTo>
                  <a:lnTo>
                    <a:pt x="1057" y="0"/>
                  </a:lnTo>
                  <a:lnTo>
                    <a:pt x="1076" y="0"/>
                  </a:lnTo>
                  <a:lnTo>
                    <a:pt x="1387" y="0"/>
                  </a:lnTo>
                  <a:lnTo>
                    <a:pt x="1406" y="0"/>
                  </a:lnTo>
                  <a:lnTo>
                    <a:pt x="1418" y="7"/>
                  </a:lnTo>
                  <a:lnTo>
                    <a:pt x="1430" y="7"/>
                  </a:lnTo>
                  <a:lnTo>
                    <a:pt x="1436" y="19"/>
                  </a:lnTo>
                  <a:lnTo>
                    <a:pt x="1436" y="32"/>
                  </a:lnTo>
                  <a:lnTo>
                    <a:pt x="1436" y="44"/>
                  </a:lnTo>
                  <a:lnTo>
                    <a:pt x="1430" y="50"/>
                  </a:lnTo>
                  <a:lnTo>
                    <a:pt x="1418" y="57"/>
                  </a:lnTo>
                  <a:lnTo>
                    <a:pt x="1406" y="57"/>
                  </a:lnTo>
                  <a:lnTo>
                    <a:pt x="1357" y="69"/>
                  </a:lnTo>
                  <a:lnTo>
                    <a:pt x="1326" y="94"/>
                  </a:lnTo>
                  <a:lnTo>
                    <a:pt x="1308" y="119"/>
                  </a:lnTo>
                  <a:lnTo>
                    <a:pt x="1302" y="150"/>
                  </a:lnTo>
                  <a:lnTo>
                    <a:pt x="1302" y="175"/>
                  </a:lnTo>
                  <a:lnTo>
                    <a:pt x="1302" y="944"/>
                  </a:lnTo>
                  <a:lnTo>
                    <a:pt x="1302" y="969"/>
                  </a:lnTo>
                  <a:lnTo>
                    <a:pt x="1308" y="994"/>
                  </a:lnTo>
                  <a:lnTo>
                    <a:pt x="1326" y="1025"/>
                  </a:lnTo>
                  <a:lnTo>
                    <a:pt x="1363" y="1044"/>
                  </a:lnTo>
                  <a:lnTo>
                    <a:pt x="1424" y="1057"/>
                  </a:lnTo>
                  <a:lnTo>
                    <a:pt x="1436" y="1063"/>
                  </a:lnTo>
                  <a:lnTo>
                    <a:pt x="1442" y="1069"/>
                  </a:lnTo>
                  <a:lnTo>
                    <a:pt x="1448" y="1088"/>
                  </a:lnTo>
                  <a:lnTo>
                    <a:pt x="1448" y="1100"/>
                  </a:lnTo>
                  <a:lnTo>
                    <a:pt x="1442" y="1107"/>
                  </a:lnTo>
                  <a:lnTo>
                    <a:pt x="1430" y="1113"/>
                  </a:lnTo>
                  <a:lnTo>
                    <a:pt x="1424" y="1113"/>
                  </a:lnTo>
                  <a:lnTo>
                    <a:pt x="1412" y="1113"/>
                  </a:lnTo>
                  <a:lnTo>
                    <a:pt x="1393" y="1113"/>
                  </a:lnTo>
                  <a:lnTo>
                    <a:pt x="972" y="1113"/>
                  </a:lnTo>
                  <a:lnTo>
                    <a:pt x="960" y="1113"/>
                  </a:lnTo>
                  <a:lnTo>
                    <a:pt x="941" y="1113"/>
                  </a:lnTo>
                  <a:lnTo>
                    <a:pt x="935" y="1113"/>
                  </a:lnTo>
                  <a:lnTo>
                    <a:pt x="923" y="1107"/>
                  </a:lnTo>
                  <a:lnTo>
                    <a:pt x="917" y="1100"/>
                  </a:lnTo>
                  <a:lnTo>
                    <a:pt x="917" y="1088"/>
                  </a:lnTo>
                  <a:lnTo>
                    <a:pt x="917" y="1082"/>
                  </a:lnTo>
                  <a:lnTo>
                    <a:pt x="917" y="1075"/>
                  </a:lnTo>
                  <a:lnTo>
                    <a:pt x="923" y="1069"/>
                  </a:lnTo>
                  <a:lnTo>
                    <a:pt x="929" y="1063"/>
                  </a:lnTo>
                  <a:lnTo>
                    <a:pt x="947" y="1057"/>
                  </a:lnTo>
                  <a:lnTo>
                    <a:pt x="1002" y="1044"/>
                  </a:lnTo>
                  <a:lnTo>
                    <a:pt x="1033" y="1025"/>
                  </a:lnTo>
                  <a:lnTo>
                    <a:pt x="1051" y="994"/>
                  </a:lnTo>
                  <a:lnTo>
                    <a:pt x="1057" y="969"/>
                  </a:lnTo>
                  <a:lnTo>
                    <a:pt x="1057" y="944"/>
                  </a:lnTo>
                  <a:lnTo>
                    <a:pt x="1057" y="132"/>
                  </a:lnTo>
                  <a:lnTo>
                    <a:pt x="1051" y="132"/>
                  </a:lnTo>
                  <a:lnTo>
                    <a:pt x="660" y="1082"/>
                  </a:lnTo>
                  <a:lnTo>
                    <a:pt x="660" y="1094"/>
                  </a:lnTo>
                  <a:lnTo>
                    <a:pt x="654" y="1107"/>
                  </a:lnTo>
                  <a:lnTo>
                    <a:pt x="642" y="1113"/>
                  </a:lnTo>
                  <a:lnTo>
                    <a:pt x="630" y="1113"/>
                  </a:lnTo>
                  <a:lnTo>
                    <a:pt x="623" y="1113"/>
                  </a:lnTo>
                  <a:lnTo>
                    <a:pt x="617" y="1107"/>
                  </a:lnTo>
                  <a:lnTo>
                    <a:pt x="605" y="1100"/>
                  </a:lnTo>
                  <a:lnTo>
                    <a:pt x="599" y="1082"/>
                  </a:lnTo>
                  <a:lnTo>
                    <a:pt x="208" y="132"/>
                  </a:lnTo>
                  <a:lnTo>
                    <a:pt x="208" y="132"/>
                  </a:lnTo>
                  <a:lnTo>
                    <a:pt x="208" y="944"/>
                  </a:lnTo>
                  <a:lnTo>
                    <a:pt x="208" y="969"/>
                  </a:lnTo>
                  <a:lnTo>
                    <a:pt x="214" y="994"/>
                  </a:lnTo>
                  <a:lnTo>
                    <a:pt x="232" y="1025"/>
                  </a:lnTo>
                  <a:lnTo>
                    <a:pt x="269" y="1044"/>
                  </a:lnTo>
                  <a:lnTo>
                    <a:pt x="330" y="1057"/>
                  </a:lnTo>
                  <a:lnTo>
                    <a:pt x="342" y="1063"/>
                  </a:lnTo>
                  <a:lnTo>
                    <a:pt x="355" y="1069"/>
                  </a:lnTo>
                  <a:lnTo>
                    <a:pt x="355" y="1088"/>
                  </a:lnTo>
                  <a:lnTo>
                    <a:pt x="355" y="1100"/>
                  </a:lnTo>
                  <a:lnTo>
                    <a:pt x="348" y="1107"/>
                  </a:lnTo>
                  <a:lnTo>
                    <a:pt x="336" y="1113"/>
                  </a:lnTo>
                  <a:lnTo>
                    <a:pt x="318" y="1113"/>
                  </a:lnTo>
                  <a:lnTo>
                    <a:pt x="306" y="1113"/>
                  </a:lnTo>
                  <a:lnTo>
                    <a:pt x="55" y="1113"/>
                  </a:lnTo>
                  <a:lnTo>
                    <a:pt x="43" y="1113"/>
                  </a:lnTo>
                  <a:lnTo>
                    <a:pt x="31" y="1113"/>
                  </a:lnTo>
                  <a:lnTo>
                    <a:pt x="18" y="1113"/>
                  </a:lnTo>
                  <a:lnTo>
                    <a:pt x="12" y="1107"/>
                  </a:lnTo>
                  <a:lnTo>
                    <a:pt x="6" y="1100"/>
                  </a:lnTo>
                  <a:lnTo>
                    <a:pt x="0" y="1088"/>
                  </a:lnTo>
                  <a:lnTo>
                    <a:pt x="0" y="1082"/>
                  </a:lnTo>
                  <a:lnTo>
                    <a:pt x="6" y="1075"/>
                  </a:lnTo>
                  <a:lnTo>
                    <a:pt x="12" y="1069"/>
                  </a:lnTo>
                  <a:lnTo>
                    <a:pt x="18" y="1063"/>
                  </a:lnTo>
                  <a:lnTo>
                    <a:pt x="31" y="1057"/>
                  </a:lnTo>
                  <a:lnTo>
                    <a:pt x="86" y="1044"/>
                  </a:lnTo>
                  <a:lnTo>
                    <a:pt x="116" y="1025"/>
                  </a:lnTo>
                  <a:lnTo>
                    <a:pt x="135" y="994"/>
                  </a:lnTo>
                  <a:lnTo>
                    <a:pt x="141" y="969"/>
                  </a:lnTo>
                  <a:lnTo>
                    <a:pt x="141" y="944"/>
                  </a:lnTo>
                  <a:lnTo>
                    <a:pt x="141" y="75"/>
                  </a:lnTo>
                  <a:lnTo>
                    <a:pt x="116" y="63"/>
                  </a:lnTo>
                  <a:lnTo>
                    <a:pt x="86" y="63"/>
                  </a:lnTo>
                  <a:lnTo>
                    <a:pt x="61" y="57"/>
                  </a:lnTo>
                  <a:lnTo>
                    <a:pt x="43" y="57"/>
                  </a:lnTo>
                  <a:lnTo>
                    <a:pt x="37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12" y="50"/>
                  </a:lnTo>
                  <a:lnTo>
                    <a:pt x="12" y="44"/>
                  </a:lnTo>
                  <a:lnTo>
                    <a:pt x="6" y="32"/>
                  </a:lnTo>
                  <a:lnTo>
                    <a:pt x="12" y="19"/>
                  </a:lnTo>
                  <a:lnTo>
                    <a:pt x="18" y="7"/>
                  </a:lnTo>
                  <a:lnTo>
                    <a:pt x="31" y="7"/>
                  </a:lnTo>
                  <a:lnTo>
                    <a:pt x="43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2791" y="3052"/>
              <a:ext cx="776" cy="831"/>
            </a:xfrm>
            <a:custGeom>
              <a:avLst/>
              <a:gdLst/>
              <a:ahLst/>
              <a:cxnLst>
                <a:cxn ang="0">
                  <a:pos x="660" y="6"/>
                </a:cxn>
                <a:cxn ang="0">
                  <a:pos x="715" y="69"/>
                </a:cxn>
                <a:cxn ang="0">
                  <a:pos x="715" y="131"/>
                </a:cxn>
                <a:cxn ang="0">
                  <a:pos x="703" y="163"/>
                </a:cxn>
                <a:cxn ang="0">
                  <a:pos x="678" y="181"/>
                </a:cxn>
                <a:cxn ang="0">
                  <a:pos x="635" y="206"/>
                </a:cxn>
                <a:cxn ang="0">
                  <a:pos x="611" y="213"/>
                </a:cxn>
                <a:cxn ang="0">
                  <a:pos x="599" y="213"/>
                </a:cxn>
                <a:cxn ang="0">
                  <a:pos x="599" y="194"/>
                </a:cxn>
                <a:cxn ang="0">
                  <a:pos x="599" y="169"/>
                </a:cxn>
                <a:cxn ang="0">
                  <a:pos x="587" y="119"/>
                </a:cxn>
                <a:cxn ang="0">
                  <a:pos x="562" y="88"/>
                </a:cxn>
                <a:cxn ang="0">
                  <a:pos x="513" y="69"/>
                </a:cxn>
                <a:cxn ang="0">
                  <a:pos x="470" y="81"/>
                </a:cxn>
                <a:cxn ang="0">
                  <a:pos x="403" y="156"/>
                </a:cxn>
                <a:cxn ang="0">
                  <a:pos x="324" y="319"/>
                </a:cxn>
                <a:cxn ang="0">
                  <a:pos x="281" y="475"/>
                </a:cxn>
                <a:cxn ang="0">
                  <a:pos x="232" y="613"/>
                </a:cxn>
                <a:cxn ang="0">
                  <a:pos x="183" y="694"/>
                </a:cxn>
                <a:cxn ang="0">
                  <a:pos x="226" y="688"/>
                </a:cxn>
                <a:cxn ang="0">
                  <a:pos x="428" y="725"/>
                </a:cxn>
                <a:cxn ang="0">
                  <a:pos x="538" y="744"/>
                </a:cxn>
                <a:cxn ang="0">
                  <a:pos x="617" y="750"/>
                </a:cxn>
                <a:cxn ang="0">
                  <a:pos x="642" y="744"/>
                </a:cxn>
                <a:cxn ang="0">
                  <a:pos x="660" y="706"/>
                </a:cxn>
                <a:cxn ang="0">
                  <a:pos x="715" y="650"/>
                </a:cxn>
                <a:cxn ang="0">
                  <a:pos x="764" y="631"/>
                </a:cxn>
                <a:cxn ang="0">
                  <a:pos x="776" y="638"/>
                </a:cxn>
                <a:cxn ang="0">
                  <a:pos x="776" y="656"/>
                </a:cxn>
                <a:cxn ang="0">
                  <a:pos x="739" y="719"/>
                </a:cxn>
                <a:cxn ang="0">
                  <a:pos x="648" y="794"/>
                </a:cxn>
                <a:cxn ang="0">
                  <a:pos x="513" y="831"/>
                </a:cxn>
                <a:cxn ang="0">
                  <a:pos x="324" y="800"/>
                </a:cxn>
                <a:cxn ang="0">
                  <a:pos x="177" y="769"/>
                </a:cxn>
                <a:cxn ang="0">
                  <a:pos x="73" y="806"/>
                </a:cxn>
                <a:cxn ang="0">
                  <a:pos x="18" y="831"/>
                </a:cxn>
                <a:cxn ang="0">
                  <a:pos x="6" y="825"/>
                </a:cxn>
                <a:cxn ang="0">
                  <a:pos x="6" y="813"/>
                </a:cxn>
                <a:cxn ang="0">
                  <a:pos x="24" y="788"/>
                </a:cxn>
                <a:cxn ang="0">
                  <a:pos x="49" y="769"/>
                </a:cxn>
                <a:cxn ang="0">
                  <a:pos x="73" y="744"/>
                </a:cxn>
                <a:cxn ang="0">
                  <a:pos x="134" y="638"/>
                </a:cxn>
                <a:cxn ang="0">
                  <a:pos x="189" y="450"/>
                </a:cxn>
                <a:cxn ang="0">
                  <a:pos x="275" y="231"/>
                </a:cxn>
                <a:cxn ang="0">
                  <a:pos x="415" y="69"/>
                </a:cxn>
                <a:cxn ang="0">
                  <a:pos x="605" y="0"/>
                </a:cxn>
              </a:cxnLst>
              <a:rect l="0" t="0" r="r" b="b"/>
              <a:pathLst>
                <a:path w="776" h="831">
                  <a:moveTo>
                    <a:pt x="605" y="0"/>
                  </a:moveTo>
                  <a:lnTo>
                    <a:pt x="660" y="6"/>
                  </a:lnTo>
                  <a:lnTo>
                    <a:pt x="690" y="38"/>
                  </a:lnTo>
                  <a:lnTo>
                    <a:pt x="715" y="69"/>
                  </a:lnTo>
                  <a:lnTo>
                    <a:pt x="721" y="113"/>
                  </a:lnTo>
                  <a:lnTo>
                    <a:pt x="715" y="131"/>
                  </a:lnTo>
                  <a:lnTo>
                    <a:pt x="715" y="150"/>
                  </a:lnTo>
                  <a:lnTo>
                    <a:pt x="703" y="163"/>
                  </a:lnTo>
                  <a:lnTo>
                    <a:pt x="697" y="175"/>
                  </a:lnTo>
                  <a:lnTo>
                    <a:pt x="678" y="181"/>
                  </a:lnTo>
                  <a:lnTo>
                    <a:pt x="660" y="194"/>
                  </a:lnTo>
                  <a:lnTo>
                    <a:pt x="635" y="206"/>
                  </a:lnTo>
                  <a:lnTo>
                    <a:pt x="623" y="213"/>
                  </a:lnTo>
                  <a:lnTo>
                    <a:pt x="611" y="213"/>
                  </a:lnTo>
                  <a:lnTo>
                    <a:pt x="605" y="213"/>
                  </a:lnTo>
                  <a:lnTo>
                    <a:pt x="599" y="213"/>
                  </a:lnTo>
                  <a:lnTo>
                    <a:pt x="599" y="206"/>
                  </a:lnTo>
                  <a:lnTo>
                    <a:pt x="599" y="194"/>
                  </a:lnTo>
                  <a:lnTo>
                    <a:pt x="599" y="188"/>
                  </a:lnTo>
                  <a:lnTo>
                    <a:pt x="599" y="169"/>
                  </a:lnTo>
                  <a:lnTo>
                    <a:pt x="599" y="144"/>
                  </a:lnTo>
                  <a:lnTo>
                    <a:pt x="587" y="119"/>
                  </a:lnTo>
                  <a:lnTo>
                    <a:pt x="574" y="100"/>
                  </a:lnTo>
                  <a:lnTo>
                    <a:pt x="562" y="88"/>
                  </a:lnTo>
                  <a:lnTo>
                    <a:pt x="538" y="75"/>
                  </a:lnTo>
                  <a:lnTo>
                    <a:pt x="513" y="69"/>
                  </a:lnTo>
                  <a:lnTo>
                    <a:pt x="489" y="75"/>
                  </a:lnTo>
                  <a:lnTo>
                    <a:pt x="470" y="81"/>
                  </a:lnTo>
                  <a:lnTo>
                    <a:pt x="452" y="94"/>
                  </a:lnTo>
                  <a:lnTo>
                    <a:pt x="403" y="156"/>
                  </a:lnTo>
                  <a:lnTo>
                    <a:pt x="360" y="231"/>
                  </a:lnTo>
                  <a:lnTo>
                    <a:pt x="324" y="319"/>
                  </a:lnTo>
                  <a:lnTo>
                    <a:pt x="299" y="400"/>
                  </a:lnTo>
                  <a:lnTo>
                    <a:pt x="281" y="475"/>
                  </a:lnTo>
                  <a:lnTo>
                    <a:pt x="263" y="538"/>
                  </a:lnTo>
                  <a:lnTo>
                    <a:pt x="232" y="613"/>
                  </a:lnTo>
                  <a:lnTo>
                    <a:pt x="183" y="694"/>
                  </a:lnTo>
                  <a:lnTo>
                    <a:pt x="183" y="694"/>
                  </a:lnTo>
                  <a:lnTo>
                    <a:pt x="208" y="694"/>
                  </a:lnTo>
                  <a:lnTo>
                    <a:pt x="226" y="688"/>
                  </a:lnTo>
                  <a:lnTo>
                    <a:pt x="330" y="700"/>
                  </a:lnTo>
                  <a:lnTo>
                    <a:pt x="428" y="725"/>
                  </a:lnTo>
                  <a:lnTo>
                    <a:pt x="477" y="731"/>
                  </a:lnTo>
                  <a:lnTo>
                    <a:pt x="538" y="744"/>
                  </a:lnTo>
                  <a:lnTo>
                    <a:pt x="605" y="750"/>
                  </a:lnTo>
                  <a:lnTo>
                    <a:pt x="617" y="750"/>
                  </a:lnTo>
                  <a:lnTo>
                    <a:pt x="629" y="750"/>
                  </a:lnTo>
                  <a:lnTo>
                    <a:pt x="642" y="744"/>
                  </a:lnTo>
                  <a:lnTo>
                    <a:pt x="654" y="725"/>
                  </a:lnTo>
                  <a:lnTo>
                    <a:pt x="660" y="706"/>
                  </a:lnTo>
                  <a:lnTo>
                    <a:pt x="678" y="675"/>
                  </a:lnTo>
                  <a:lnTo>
                    <a:pt x="715" y="650"/>
                  </a:lnTo>
                  <a:lnTo>
                    <a:pt x="745" y="638"/>
                  </a:lnTo>
                  <a:lnTo>
                    <a:pt x="764" y="631"/>
                  </a:lnTo>
                  <a:lnTo>
                    <a:pt x="770" y="638"/>
                  </a:lnTo>
                  <a:lnTo>
                    <a:pt x="776" y="638"/>
                  </a:lnTo>
                  <a:lnTo>
                    <a:pt x="776" y="644"/>
                  </a:lnTo>
                  <a:lnTo>
                    <a:pt x="776" y="656"/>
                  </a:lnTo>
                  <a:lnTo>
                    <a:pt x="764" y="681"/>
                  </a:lnTo>
                  <a:lnTo>
                    <a:pt x="739" y="719"/>
                  </a:lnTo>
                  <a:lnTo>
                    <a:pt x="690" y="763"/>
                  </a:lnTo>
                  <a:lnTo>
                    <a:pt x="648" y="794"/>
                  </a:lnTo>
                  <a:lnTo>
                    <a:pt x="587" y="819"/>
                  </a:lnTo>
                  <a:lnTo>
                    <a:pt x="513" y="831"/>
                  </a:lnTo>
                  <a:lnTo>
                    <a:pt x="415" y="819"/>
                  </a:lnTo>
                  <a:lnTo>
                    <a:pt x="324" y="800"/>
                  </a:lnTo>
                  <a:lnTo>
                    <a:pt x="244" y="775"/>
                  </a:lnTo>
                  <a:lnTo>
                    <a:pt x="177" y="769"/>
                  </a:lnTo>
                  <a:lnTo>
                    <a:pt x="122" y="763"/>
                  </a:lnTo>
                  <a:lnTo>
                    <a:pt x="73" y="806"/>
                  </a:lnTo>
                  <a:lnTo>
                    <a:pt x="37" y="825"/>
                  </a:lnTo>
                  <a:lnTo>
                    <a:pt x="18" y="831"/>
                  </a:lnTo>
                  <a:lnTo>
                    <a:pt x="12" y="831"/>
                  </a:lnTo>
                  <a:lnTo>
                    <a:pt x="6" y="825"/>
                  </a:lnTo>
                  <a:lnTo>
                    <a:pt x="0" y="819"/>
                  </a:lnTo>
                  <a:lnTo>
                    <a:pt x="6" y="813"/>
                  </a:lnTo>
                  <a:lnTo>
                    <a:pt x="12" y="800"/>
                  </a:lnTo>
                  <a:lnTo>
                    <a:pt x="24" y="788"/>
                  </a:lnTo>
                  <a:lnTo>
                    <a:pt x="37" y="775"/>
                  </a:lnTo>
                  <a:lnTo>
                    <a:pt x="49" y="769"/>
                  </a:lnTo>
                  <a:lnTo>
                    <a:pt x="55" y="763"/>
                  </a:lnTo>
                  <a:lnTo>
                    <a:pt x="73" y="744"/>
                  </a:lnTo>
                  <a:lnTo>
                    <a:pt x="98" y="700"/>
                  </a:lnTo>
                  <a:lnTo>
                    <a:pt x="134" y="638"/>
                  </a:lnTo>
                  <a:lnTo>
                    <a:pt x="159" y="550"/>
                  </a:lnTo>
                  <a:lnTo>
                    <a:pt x="189" y="450"/>
                  </a:lnTo>
                  <a:lnTo>
                    <a:pt x="220" y="344"/>
                  </a:lnTo>
                  <a:lnTo>
                    <a:pt x="275" y="231"/>
                  </a:lnTo>
                  <a:lnTo>
                    <a:pt x="342" y="131"/>
                  </a:lnTo>
                  <a:lnTo>
                    <a:pt x="415" y="69"/>
                  </a:lnTo>
                  <a:lnTo>
                    <a:pt x="507" y="19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13665" y="3471"/>
              <a:ext cx="360" cy="575"/>
            </a:xfrm>
            <a:custGeom>
              <a:avLst/>
              <a:gdLst/>
              <a:ahLst/>
              <a:cxnLst>
                <a:cxn ang="0">
                  <a:pos x="263" y="44"/>
                </a:cxn>
                <a:cxn ang="0">
                  <a:pos x="201" y="156"/>
                </a:cxn>
                <a:cxn ang="0">
                  <a:pos x="159" y="306"/>
                </a:cxn>
                <a:cxn ang="0">
                  <a:pos x="201" y="306"/>
                </a:cxn>
                <a:cxn ang="0">
                  <a:pos x="293" y="181"/>
                </a:cxn>
                <a:cxn ang="0">
                  <a:pos x="324" y="75"/>
                </a:cxn>
                <a:cxn ang="0">
                  <a:pos x="318" y="37"/>
                </a:cxn>
                <a:cxn ang="0">
                  <a:pos x="293" y="25"/>
                </a:cxn>
                <a:cxn ang="0">
                  <a:pos x="318" y="0"/>
                </a:cxn>
                <a:cxn ang="0">
                  <a:pos x="342" y="25"/>
                </a:cxn>
                <a:cxn ang="0">
                  <a:pos x="354" y="56"/>
                </a:cxn>
                <a:cxn ang="0">
                  <a:pos x="360" y="87"/>
                </a:cxn>
                <a:cxn ang="0">
                  <a:pos x="354" y="112"/>
                </a:cxn>
                <a:cxn ang="0">
                  <a:pos x="336" y="162"/>
                </a:cxn>
                <a:cxn ang="0">
                  <a:pos x="226" y="331"/>
                </a:cxn>
                <a:cxn ang="0">
                  <a:pos x="146" y="406"/>
                </a:cxn>
                <a:cxn ang="0">
                  <a:pos x="140" y="419"/>
                </a:cxn>
                <a:cxn ang="0">
                  <a:pos x="140" y="462"/>
                </a:cxn>
                <a:cxn ang="0">
                  <a:pos x="171" y="537"/>
                </a:cxn>
                <a:cxn ang="0">
                  <a:pos x="250" y="537"/>
                </a:cxn>
                <a:cxn ang="0">
                  <a:pos x="330" y="487"/>
                </a:cxn>
                <a:cxn ang="0">
                  <a:pos x="342" y="481"/>
                </a:cxn>
                <a:cxn ang="0">
                  <a:pos x="354" y="487"/>
                </a:cxn>
                <a:cxn ang="0">
                  <a:pos x="354" y="506"/>
                </a:cxn>
                <a:cxn ang="0">
                  <a:pos x="318" y="531"/>
                </a:cxn>
                <a:cxn ang="0">
                  <a:pos x="201" y="575"/>
                </a:cxn>
                <a:cxn ang="0">
                  <a:pos x="110" y="519"/>
                </a:cxn>
                <a:cxn ang="0">
                  <a:pos x="36" y="500"/>
                </a:cxn>
                <a:cxn ang="0">
                  <a:pos x="24" y="512"/>
                </a:cxn>
                <a:cxn ang="0">
                  <a:pos x="12" y="506"/>
                </a:cxn>
                <a:cxn ang="0">
                  <a:pos x="0" y="487"/>
                </a:cxn>
                <a:cxn ang="0">
                  <a:pos x="12" y="481"/>
                </a:cxn>
                <a:cxn ang="0">
                  <a:pos x="79" y="425"/>
                </a:cxn>
                <a:cxn ang="0">
                  <a:pos x="79" y="412"/>
                </a:cxn>
                <a:cxn ang="0">
                  <a:pos x="110" y="231"/>
                </a:cxn>
                <a:cxn ang="0">
                  <a:pos x="189" y="69"/>
                </a:cxn>
                <a:cxn ang="0">
                  <a:pos x="299" y="0"/>
                </a:cxn>
              </a:cxnLst>
              <a:rect l="0" t="0" r="r" b="b"/>
              <a:pathLst>
                <a:path w="360" h="575">
                  <a:moveTo>
                    <a:pt x="293" y="25"/>
                  </a:moveTo>
                  <a:lnTo>
                    <a:pt x="263" y="44"/>
                  </a:lnTo>
                  <a:lnTo>
                    <a:pt x="226" y="94"/>
                  </a:lnTo>
                  <a:lnTo>
                    <a:pt x="201" y="156"/>
                  </a:lnTo>
                  <a:lnTo>
                    <a:pt x="177" y="231"/>
                  </a:lnTo>
                  <a:lnTo>
                    <a:pt x="159" y="306"/>
                  </a:lnTo>
                  <a:lnTo>
                    <a:pt x="146" y="362"/>
                  </a:lnTo>
                  <a:lnTo>
                    <a:pt x="201" y="306"/>
                  </a:lnTo>
                  <a:lnTo>
                    <a:pt x="250" y="256"/>
                  </a:lnTo>
                  <a:lnTo>
                    <a:pt x="293" y="181"/>
                  </a:lnTo>
                  <a:lnTo>
                    <a:pt x="318" y="119"/>
                  </a:lnTo>
                  <a:lnTo>
                    <a:pt x="324" y="75"/>
                  </a:lnTo>
                  <a:lnTo>
                    <a:pt x="324" y="50"/>
                  </a:lnTo>
                  <a:lnTo>
                    <a:pt x="318" y="37"/>
                  </a:lnTo>
                  <a:lnTo>
                    <a:pt x="305" y="31"/>
                  </a:lnTo>
                  <a:lnTo>
                    <a:pt x="293" y="25"/>
                  </a:lnTo>
                  <a:close/>
                  <a:moveTo>
                    <a:pt x="299" y="0"/>
                  </a:moveTo>
                  <a:lnTo>
                    <a:pt x="318" y="0"/>
                  </a:lnTo>
                  <a:lnTo>
                    <a:pt x="330" y="12"/>
                  </a:lnTo>
                  <a:lnTo>
                    <a:pt x="342" y="25"/>
                  </a:lnTo>
                  <a:lnTo>
                    <a:pt x="354" y="37"/>
                  </a:lnTo>
                  <a:lnTo>
                    <a:pt x="354" y="56"/>
                  </a:lnTo>
                  <a:lnTo>
                    <a:pt x="360" y="75"/>
                  </a:lnTo>
                  <a:lnTo>
                    <a:pt x="360" y="87"/>
                  </a:lnTo>
                  <a:lnTo>
                    <a:pt x="354" y="100"/>
                  </a:lnTo>
                  <a:lnTo>
                    <a:pt x="354" y="112"/>
                  </a:lnTo>
                  <a:lnTo>
                    <a:pt x="348" y="137"/>
                  </a:lnTo>
                  <a:lnTo>
                    <a:pt x="336" y="162"/>
                  </a:lnTo>
                  <a:lnTo>
                    <a:pt x="293" y="250"/>
                  </a:lnTo>
                  <a:lnTo>
                    <a:pt x="226" y="331"/>
                  </a:lnTo>
                  <a:lnTo>
                    <a:pt x="153" y="400"/>
                  </a:lnTo>
                  <a:lnTo>
                    <a:pt x="146" y="406"/>
                  </a:lnTo>
                  <a:lnTo>
                    <a:pt x="140" y="412"/>
                  </a:lnTo>
                  <a:lnTo>
                    <a:pt x="140" y="419"/>
                  </a:lnTo>
                  <a:lnTo>
                    <a:pt x="140" y="431"/>
                  </a:lnTo>
                  <a:lnTo>
                    <a:pt x="140" y="462"/>
                  </a:lnTo>
                  <a:lnTo>
                    <a:pt x="153" y="500"/>
                  </a:lnTo>
                  <a:lnTo>
                    <a:pt x="171" y="537"/>
                  </a:lnTo>
                  <a:lnTo>
                    <a:pt x="208" y="550"/>
                  </a:lnTo>
                  <a:lnTo>
                    <a:pt x="250" y="537"/>
                  </a:lnTo>
                  <a:lnTo>
                    <a:pt x="293" y="512"/>
                  </a:lnTo>
                  <a:lnTo>
                    <a:pt x="330" y="487"/>
                  </a:lnTo>
                  <a:lnTo>
                    <a:pt x="336" y="481"/>
                  </a:lnTo>
                  <a:lnTo>
                    <a:pt x="342" y="481"/>
                  </a:lnTo>
                  <a:lnTo>
                    <a:pt x="348" y="481"/>
                  </a:lnTo>
                  <a:lnTo>
                    <a:pt x="354" y="487"/>
                  </a:lnTo>
                  <a:lnTo>
                    <a:pt x="360" y="500"/>
                  </a:lnTo>
                  <a:lnTo>
                    <a:pt x="354" y="506"/>
                  </a:lnTo>
                  <a:lnTo>
                    <a:pt x="354" y="506"/>
                  </a:lnTo>
                  <a:lnTo>
                    <a:pt x="318" y="531"/>
                  </a:lnTo>
                  <a:lnTo>
                    <a:pt x="263" y="562"/>
                  </a:lnTo>
                  <a:lnTo>
                    <a:pt x="201" y="575"/>
                  </a:lnTo>
                  <a:lnTo>
                    <a:pt x="146" y="562"/>
                  </a:lnTo>
                  <a:lnTo>
                    <a:pt x="110" y="519"/>
                  </a:lnTo>
                  <a:lnTo>
                    <a:pt x="85" y="456"/>
                  </a:lnTo>
                  <a:lnTo>
                    <a:pt x="36" y="500"/>
                  </a:lnTo>
                  <a:lnTo>
                    <a:pt x="24" y="506"/>
                  </a:lnTo>
                  <a:lnTo>
                    <a:pt x="24" y="512"/>
                  </a:lnTo>
                  <a:lnTo>
                    <a:pt x="18" y="512"/>
                  </a:lnTo>
                  <a:lnTo>
                    <a:pt x="12" y="506"/>
                  </a:lnTo>
                  <a:lnTo>
                    <a:pt x="6" y="500"/>
                  </a:lnTo>
                  <a:lnTo>
                    <a:pt x="0" y="487"/>
                  </a:lnTo>
                  <a:lnTo>
                    <a:pt x="6" y="481"/>
                  </a:lnTo>
                  <a:lnTo>
                    <a:pt x="12" y="481"/>
                  </a:lnTo>
                  <a:lnTo>
                    <a:pt x="12" y="481"/>
                  </a:lnTo>
                  <a:lnTo>
                    <a:pt x="79" y="425"/>
                  </a:lnTo>
                  <a:lnTo>
                    <a:pt x="79" y="419"/>
                  </a:lnTo>
                  <a:lnTo>
                    <a:pt x="79" y="412"/>
                  </a:lnTo>
                  <a:lnTo>
                    <a:pt x="85" y="325"/>
                  </a:lnTo>
                  <a:lnTo>
                    <a:pt x="110" y="231"/>
                  </a:lnTo>
                  <a:lnTo>
                    <a:pt x="146" y="144"/>
                  </a:lnTo>
                  <a:lnTo>
                    <a:pt x="189" y="69"/>
                  </a:lnTo>
                  <a:lnTo>
                    <a:pt x="244" y="19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4300" y="3727"/>
              <a:ext cx="147" cy="3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104" y="6"/>
                </a:cxn>
                <a:cxn ang="0">
                  <a:pos x="129" y="31"/>
                </a:cxn>
                <a:cxn ang="0">
                  <a:pos x="141" y="75"/>
                </a:cxn>
                <a:cxn ang="0">
                  <a:pos x="147" y="125"/>
                </a:cxn>
                <a:cxn ang="0">
                  <a:pos x="135" y="200"/>
                </a:cxn>
                <a:cxn ang="0">
                  <a:pos x="110" y="263"/>
                </a:cxn>
                <a:cxn ang="0">
                  <a:pos x="80" y="313"/>
                </a:cxn>
                <a:cxn ang="0">
                  <a:pos x="49" y="344"/>
                </a:cxn>
                <a:cxn ang="0">
                  <a:pos x="37" y="350"/>
                </a:cxn>
                <a:cxn ang="0">
                  <a:pos x="25" y="350"/>
                </a:cxn>
                <a:cxn ang="0">
                  <a:pos x="19" y="338"/>
                </a:cxn>
                <a:cxn ang="0">
                  <a:pos x="19" y="331"/>
                </a:cxn>
                <a:cxn ang="0">
                  <a:pos x="25" y="325"/>
                </a:cxn>
                <a:cxn ang="0">
                  <a:pos x="86" y="250"/>
                </a:cxn>
                <a:cxn ang="0">
                  <a:pos x="110" y="181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0" y="113"/>
                </a:cxn>
                <a:cxn ang="0">
                  <a:pos x="104" y="119"/>
                </a:cxn>
                <a:cxn ang="0">
                  <a:pos x="98" y="125"/>
                </a:cxn>
                <a:cxn ang="0">
                  <a:pos x="86" y="131"/>
                </a:cxn>
                <a:cxn ang="0">
                  <a:pos x="68" y="131"/>
                </a:cxn>
                <a:cxn ang="0">
                  <a:pos x="49" y="125"/>
                </a:cxn>
                <a:cxn ang="0">
                  <a:pos x="31" y="119"/>
                </a:cxn>
                <a:cxn ang="0">
                  <a:pos x="13" y="100"/>
                </a:cxn>
                <a:cxn ang="0">
                  <a:pos x="6" y="88"/>
                </a:cxn>
                <a:cxn ang="0">
                  <a:pos x="0" y="63"/>
                </a:cxn>
                <a:cxn ang="0">
                  <a:pos x="6" y="44"/>
                </a:cxn>
                <a:cxn ang="0">
                  <a:pos x="13" y="25"/>
                </a:cxn>
                <a:cxn ang="0">
                  <a:pos x="31" y="13"/>
                </a:cxn>
                <a:cxn ang="0">
                  <a:pos x="43" y="0"/>
                </a:cxn>
                <a:cxn ang="0">
                  <a:pos x="68" y="0"/>
                </a:cxn>
              </a:cxnLst>
              <a:rect l="0" t="0" r="r" b="b"/>
              <a:pathLst>
                <a:path w="147" h="350">
                  <a:moveTo>
                    <a:pt x="68" y="0"/>
                  </a:moveTo>
                  <a:lnTo>
                    <a:pt x="104" y="6"/>
                  </a:lnTo>
                  <a:lnTo>
                    <a:pt x="129" y="31"/>
                  </a:lnTo>
                  <a:lnTo>
                    <a:pt x="141" y="75"/>
                  </a:lnTo>
                  <a:lnTo>
                    <a:pt x="147" y="125"/>
                  </a:lnTo>
                  <a:lnTo>
                    <a:pt x="135" y="200"/>
                  </a:lnTo>
                  <a:lnTo>
                    <a:pt x="110" y="263"/>
                  </a:lnTo>
                  <a:lnTo>
                    <a:pt x="80" y="313"/>
                  </a:lnTo>
                  <a:lnTo>
                    <a:pt x="49" y="344"/>
                  </a:lnTo>
                  <a:lnTo>
                    <a:pt x="37" y="350"/>
                  </a:lnTo>
                  <a:lnTo>
                    <a:pt x="25" y="350"/>
                  </a:lnTo>
                  <a:lnTo>
                    <a:pt x="19" y="338"/>
                  </a:lnTo>
                  <a:lnTo>
                    <a:pt x="19" y="331"/>
                  </a:lnTo>
                  <a:lnTo>
                    <a:pt x="25" y="325"/>
                  </a:lnTo>
                  <a:lnTo>
                    <a:pt x="86" y="250"/>
                  </a:lnTo>
                  <a:lnTo>
                    <a:pt x="110" y="181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0" y="113"/>
                  </a:lnTo>
                  <a:lnTo>
                    <a:pt x="104" y="119"/>
                  </a:lnTo>
                  <a:lnTo>
                    <a:pt x="98" y="125"/>
                  </a:lnTo>
                  <a:lnTo>
                    <a:pt x="86" y="131"/>
                  </a:lnTo>
                  <a:lnTo>
                    <a:pt x="68" y="131"/>
                  </a:lnTo>
                  <a:lnTo>
                    <a:pt x="49" y="125"/>
                  </a:lnTo>
                  <a:lnTo>
                    <a:pt x="31" y="119"/>
                  </a:lnTo>
                  <a:lnTo>
                    <a:pt x="13" y="100"/>
                  </a:lnTo>
                  <a:lnTo>
                    <a:pt x="6" y="88"/>
                  </a:lnTo>
                  <a:lnTo>
                    <a:pt x="0" y="63"/>
                  </a:lnTo>
                  <a:lnTo>
                    <a:pt x="6" y="44"/>
                  </a:lnTo>
                  <a:lnTo>
                    <a:pt x="13" y="25"/>
                  </a:lnTo>
                  <a:lnTo>
                    <a:pt x="31" y="13"/>
                  </a:lnTo>
                  <a:lnTo>
                    <a:pt x="43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 noEditPoints="1"/>
            </p:cNvSpPr>
            <p:nvPr/>
          </p:nvSpPr>
          <p:spPr bwMode="auto">
            <a:xfrm>
              <a:off x="14612" y="3096"/>
              <a:ext cx="342" cy="775"/>
            </a:xfrm>
            <a:custGeom>
              <a:avLst/>
              <a:gdLst/>
              <a:ahLst/>
              <a:cxnLst>
                <a:cxn ang="0">
                  <a:pos x="220" y="269"/>
                </a:cxn>
                <a:cxn ang="0">
                  <a:pos x="269" y="350"/>
                </a:cxn>
                <a:cxn ang="0">
                  <a:pos x="269" y="387"/>
                </a:cxn>
                <a:cxn ang="0">
                  <a:pos x="238" y="456"/>
                </a:cxn>
                <a:cxn ang="0">
                  <a:pos x="214" y="531"/>
                </a:cxn>
                <a:cxn ang="0">
                  <a:pos x="165" y="650"/>
                </a:cxn>
                <a:cxn ang="0">
                  <a:pos x="159" y="700"/>
                </a:cxn>
                <a:cxn ang="0">
                  <a:pos x="159" y="725"/>
                </a:cxn>
                <a:cxn ang="0">
                  <a:pos x="171" y="737"/>
                </a:cxn>
                <a:cxn ang="0">
                  <a:pos x="232" y="725"/>
                </a:cxn>
                <a:cxn ang="0">
                  <a:pos x="305" y="600"/>
                </a:cxn>
                <a:cxn ang="0">
                  <a:pos x="312" y="587"/>
                </a:cxn>
                <a:cxn ang="0">
                  <a:pos x="324" y="581"/>
                </a:cxn>
                <a:cxn ang="0">
                  <a:pos x="336" y="587"/>
                </a:cxn>
                <a:cxn ang="0">
                  <a:pos x="342" y="600"/>
                </a:cxn>
                <a:cxn ang="0">
                  <a:pos x="324" y="650"/>
                </a:cxn>
                <a:cxn ang="0">
                  <a:pos x="275" y="731"/>
                </a:cxn>
                <a:cxn ang="0">
                  <a:pos x="183" y="775"/>
                </a:cxn>
                <a:cxn ang="0">
                  <a:pos x="86" y="725"/>
                </a:cxn>
                <a:cxn ang="0">
                  <a:pos x="79" y="650"/>
                </a:cxn>
                <a:cxn ang="0">
                  <a:pos x="153" y="444"/>
                </a:cxn>
                <a:cxn ang="0">
                  <a:pos x="183" y="369"/>
                </a:cxn>
                <a:cxn ang="0">
                  <a:pos x="189" y="325"/>
                </a:cxn>
                <a:cxn ang="0">
                  <a:pos x="183" y="294"/>
                </a:cxn>
                <a:cxn ang="0">
                  <a:pos x="159" y="287"/>
                </a:cxn>
                <a:cxn ang="0">
                  <a:pos x="98" y="319"/>
                </a:cxn>
                <a:cxn ang="0">
                  <a:pos x="43" y="425"/>
                </a:cxn>
                <a:cxn ang="0">
                  <a:pos x="31" y="444"/>
                </a:cxn>
                <a:cxn ang="0">
                  <a:pos x="18" y="444"/>
                </a:cxn>
                <a:cxn ang="0">
                  <a:pos x="6" y="437"/>
                </a:cxn>
                <a:cxn ang="0">
                  <a:pos x="6" y="412"/>
                </a:cxn>
                <a:cxn ang="0">
                  <a:pos x="43" y="337"/>
                </a:cxn>
                <a:cxn ang="0">
                  <a:pos x="116" y="269"/>
                </a:cxn>
                <a:cxn ang="0">
                  <a:pos x="269" y="0"/>
                </a:cxn>
                <a:cxn ang="0">
                  <a:pos x="299" y="12"/>
                </a:cxn>
                <a:cxn ang="0">
                  <a:pos x="312" y="31"/>
                </a:cxn>
                <a:cxn ang="0">
                  <a:pos x="312" y="62"/>
                </a:cxn>
                <a:cxn ang="0">
                  <a:pos x="287" y="94"/>
                </a:cxn>
                <a:cxn ang="0">
                  <a:pos x="250" y="106"/>
                </a:cxn>
                <a:cxn ang="0">
                  <a:pos x="220" y="94"/>
                </a:cxn>
                <a:cxn ang="0">
                  <a:pos x="208" y="75"/>
                </a:cxn>
                <a:cxn ang="0">
                  <a:pos x="208" y="44"/>
                </a:cxn>
                <a:cxn ang="0">
                  <a:pos x="232" y="12"/>
                </a:cxn>
                <a:cxn ang="0">
                  <a:pos x="269" y="0"/>
                </a:cxn>
              </a:cxnLst>
              <a:rect l="0" t="0" r="r" b="b"/>
              <a:pathLst>
                <a:path w="342" h="775">
                  <a:moveTo>
                    <a:pt x="165" y="256"/>
                  </a:moveTo>
                  <a:lnTo>
                    <a:pt x="220" y="269"/>
                  </a:lnTo>
                  <a:lnTo>
                    <a:pt x="257" y="306"/>
                  </a:lnTo>
                  <a:lnTo>
                    <a:pt x="269" y="350"/>
                  </a:lnTo>
                  <a:lnTo>
                    <a:pt x="269" y="369"/>
                  </a:lnTo>
                  <a:lnTo>
                    <a:pt x="269" y="387"/>
                  </a:lnTo>
                  <a:lnTo>
                    <a:pt x="257" y="412"/>
                  </a:lnTo>
                  <a:lnTo>
                    <a:pt x="238" y="456"/>
                  </a:lnTo>
                  <a:lnTo>
                    <a:pt x="226" y="500"/>
                  </a:lnTo>
                  <a:lnTo>
                    <a:pt x="214" y="531"/>
                  </a:lnTo>
                  <a:lnTo>
                    <a:pt x="171" y="625"/>
                  </a:lnTo>
                  <a:lnTo>
                    <a:pt x="165" y="650"/>
                  </a:lnTo>
                  <a:lnTo>
                    <a:pt x="159" y="675"/>
                  </a:lnTo>
                  <a:lnTo>
                    <a:pt x="159" y="700"/>
                  </a:lnTo>
                  <a:lnTo>
                    <a:pt x="159" y="712"/>
                  </a:lnTo>
                  <a:lnTo>
                    <a:pt x="159" y="725"/>
                  </a:lnTo>
                  <a:lnTo>
                    <a:pt x="165" y="731"/>
                  </a:lnTo>
                  <a:lnTo>
                    <a:pt x="171" y="737"/>
                  </a:lnTo>
                  <a:lnTo>
                    <a:pt x="183" y="744"/>
                  </a:lnTo>
                  <a:lnTo>
                    <a:pt x="232" y="725"/>
                  </a:lnTo>
                  <a:lnTo>
                    <a:pt x="269" y="675"/>
                  </a:lnTo>
                  <a:lnTo>
                    <a:pt x="305" y="600"/>
                  </a:lnTo>
                  <a:lnTo>
                    <a:pt x="305" y="594"/>
                  </a:lnTo>
                  <a:lnTo>
                    <a:pt x="312" y="587"/>
                  </a:lnTo>
                  <a:lnTo>
                    <a:pt x="318" y="581"/>
                  </a:lnTo>
                  <a:lnTo>
                    <a:pt x="324" y="581"/>
                  </a:lnTo>
                  <a:lnTo>
                    <a:pt x="330" y="581"/>
                  </a:lnTo>
                  <a:lnTo>
                    <a:pt x="336" y="587"/>
                  </a:lnTo>
                  <a:lnTo>
                    <a:pt x="342" y="587"/>
                  </a:lnTo>
                  <a:lnTo>
                    <a:pt x="342" y="600"/>
                  </a:lnTo>
                  <a:lnTo>
                    <a:pt x="342" y="619"/>
                  </a:lnTo>
                  <a:lnTo>
                    <a:pt x="324" y="650"/>
                  </a:lnTo>
                  <a:lnTo>
                    <a:pt x="305" y="694"/>
                  </a:lnTo>
                  <a:lnTo>
                    <a:pt x="275" y="731"/>
                  </a:lnTo>
                  <a:lnTo>
                    <a:pt x="232" y="762"/>
                  </a:lnTo>
                  <a:lnTo>
                    <a:pt x="183" y="775"/>
                  </a:lnTo>
                  <a:lnTo>
                    <a:pt x="128" y="756"/>
                  </a:lnTo>
                  <a:lnTo>
                    <a:pt x="86" y="725"/>
                  </a:lnTo>
                  <a:lnTo>
                    <a:pt x="73" y="675"/>
                  </a:lnTo>
                  <a:lnTo>
                    <a:pt x="79" y="650"/>
                  </a:lnTo>
                  <a:lnTo>
                    <a:pt x="86" y="625"/>
                  </a:lnTo>
                  <a:lnTo>
                    <a:pt x="153" y="444"/>
                  </a:lnTo>
                  <a:lnTo>
                    <a:pt x="171" y="400"/>
                  </a:lnTo>
                  <a:lnTo>
                    <a:pt x="183" y="369"/>
                  </a:lnTo>
                  <a:lnTo>
                    <a:pt x="189" y="344"/>
                  </a:lnTo>
                  <a:lnTo>
                    <a:pt x="189" y="325"/>
                  </a:lnTo>
                  <a:lnTo>
                    <a:pt x="189" y="306"/>
                  </a:lnTo>
                  <a:lnTo>
                    <a:pt x="183" y="294"/>
                  </a:lnTo>
                  <a:lnTo>
                    <a:pt x="171" y="287"/>
                  </a:lnTo>
                  <a:lnTo>
                    <a:pt x="159" y="287"/>
                  </a:lnTo>
                  <a:lnTo>
                    <a:pt x="128" y="294"/>
                  </a:lnTo>
                  <a:lnTo>
                    <a:pt x="98" y="319"/>
                  </a:lnTo>
                  <a:lnTo>
                    <a:pt x="67" y="362"/>
                  </a:lnTo>
                  <a:lnTo>
                    <a:pt x="43" y="425"/>
                  </a:lnTo>
                  <a:lnTo>
                    <a:pt x="37" y="437"/>
                  </a:lnTo>
                  <a:lnTo>
                    <a:pt x="31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2" y="444"/>
                  </a:lnTo>
                  <a:lnTo>
                    <a:pt x="6" y="437"/>
                  </a:lnTo>
                  <a:lnTo>
                    <a:pt x="0" y="431"/>
                  </a:lnTo>
                  <a:lnTo>
                    <a:pt x="6" y="412"/>
                  </a:lnTo>
                  <a:lnTo>
                    <a:pt x="18" y="375"/>
                  </a:lnTo>
                  <a:lnTo>
                    <a:pt x="43" y="337"/>
                  </a:lnTo>
                  <a:lnTo>
                    <a:pt x="73" y="294"/>
                  </a:lnTo>
                  <a:lnTo>
                    <a:pt x="116" y="269"/>
                  </a:lnTo>
                  <a:lnTo>
                    <a:pt x="165" y="256"/>
                  </a:lnTo>
                  <a:close/>
                  <a:moveTo>
                    <a:pt x="269" y="0"/>
                  </a:moveTo>
                  <a:lnTo>
                    <a:pt x="287" y="0"/>
                  </a:lnTo>
                  <a:lnTo>
                    <a:pt x="299" y="12"/>
                  </a:lnTo>
                  <a:lnTo>
                    <a:pt x="305" y="19"/>
                  </a:lnTo>
                  <a:lnTo>
                    <a:pt x="312" y="31"/>
                  </a:lnTo>
                  <a:lnTo>
                    <a:pt x="312" y="44"/>
                  </a:lnTo>
                  <a:lnTo>
                    <a:pt x="312" y="62"/>
                  </a:lnTo>
                  <a:lnTo>
                    <a:pt x="299" y="81"/>
                  </a:lnTo>
                  <a:lnTo>
                    <a:pt x="287" y="94"/>
                  </a:lnTo>
                  <a:lnTo>
                    <a:pt x="269" y="106"/>
                  </a:lnTo>
                  <a:lnTo>
                    <a:pt x="250" y="106"/>
                  </a:lnTo>
                  <a:lnTo>
                    <a:pt x="232" y="106"/>
                  </a:lnTo>
                  <a:lnTo>
                    <a:pt x="220" y="94"/>
                  </a:lnTo>
                  <a:lnTo>
                    <a:pt x="214" y="87"/>
                  </a:lnTo>
                  <a:lnTo>
                    <a:pt x="208" y="75"/>
                  </a:lnTo>
                  <a:lnTo>
                    <a:pt x="208" y="62"/>
                  </a:lnTo>
                  <a:lnTo>
                    <a:pt x="208" y="44"/>
                  </a:lnTo>
                  <a:lnTo>
                    <a:pt x="220" y="25"/>
                  </a:lnTo>
                  <a:lnTo>
                    <a:pt x="232" y="12"/>
                  </a:lnTo>
                  <a:lnTo>
                    <a:pt x="250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15535" y="2671"/>
              <a:ext cx="1063" cy="1087"/>
            </a:xfrm>
            <a:custGeom>
              <a:avLst/>
              <a:gdLst/>
              <a:ahLst/>
              <a:cxnLst>
                <a:cxn ang="0">
                  <a:pos x="195" y="912"/>
                </a:cxn>
                <a:cxn ang="0">
                  <a:pos x="391" y="1025"/>
                </a:cxn>
                <a:cxn ang="0">
                  <a:pos x="531" y="1044"/>
                </a:cxn>
                <a:cxn ang="0">
                  <a:pos x="702" y="1012"/>
                </a:cxn>
                <a:cxn ang="0">
                  <a:pos x="819" y="950"/>
                </a:cxn>
                <a:cxn ang="0">
                  <a:pos x="861" y="912"/>
                </a:cxn>
                <a:cxn ang="0">
                  <a:pos x="849" y="900"/>
                </a:cxn>
                <a:cxn ang="0">
                  <a:pos x="843" y="894"/>
                </a:cxn>
                <a:cxn ang="0">
                  <a:pos x="892" y="206"/>
                </a:cxn>
                <a:cxn ang="0">
                  <a:pos x="892" y="887"/>
                </a:cxn>
                <a:cxn ang="0">
                  <a:pos x="1002" y="669"/>
                </a:cxn>
                <a:cxn ang="0">
                  <a:pos x="1002" y="419"/>
                </a:cxn>
                <a:cxn ang="0">
                  <a:pos x="892" y="206"/>
                </a:cxn>
                <a:cxn ang="0">
                  <a:pos x="97" y="306"/>
                </a:cxn>
                <a:cxn ang="0">
                  <a:pos x="36" y="544"/>
                </a:cxn>
                <a:cxn ang="0">
                  <a:pos x="67" y="712"/>
                </a:cxn>
                <a:cxn ang="0">
                  <a:pos x="165" y="887"/>
                </a:cxn>
                <a:cxn ang="0">
                  <a:pos x="165" y="206"/>
                </a:cxn>
                <a:cxn ang="0">
                  <a:pos x="434" y="50"/>
                </a:cxn>
                <a:cxn ang="0">
                  <a:pos x="287" y="106"/>
                </a:cxn>
                <a:cxn ang="0">
                  <a:pos x="207" y="162"/>
                </a:cxn>
                <a:cxn ang="0">
                  <a:pos x="201" y="181"/>
                </a:cxn>
                <a:cxn ang="0">
                  <a:pos x="214" y="194"/>
                </a:cxn>
                <a:cxn ang="0">
                  <a:pos x="531" y="519"/>
                </a:cxn>
                <a:cxn ang="0">
                  <a:pos x="782" y="112"/>
                </a:cxn>
                <a:cxn ang="0">
                  <a:pos x="629" y="56"/>
                </a:cxn>
                <a:cxn ang="0">
                  <a:pos x="525" y="44"/>
                </a:cxn>
                <a:cxn ang="0">
                  <a:pos x="654" y="19"/>
                </a:cxn>
                <a:cxn ang="0">
                  <a:pos x="861" y="119"/>
                </a:cxn>
                <a:cxn ang="0">
                  <a:pos x="1008" y="306"/>
                </a:cxn>
                <a:cxn ang="0">
                  <a:pos x="1063" y="544"/>
                </a:cxn>
                <a:cxn ang="0">
                  <a:pos x="1045" y="669"/>
                </a:cxn>
                <a:cxn ang="0">
                  <a:pos x="941" y="881"/>
                </a:cxn>
                <a:cxn ang="0">
                  <a:pos x="764" y="1031"/>
                </a:cxn>
                <a:cxn ang="0">
                  <a:pos x="525" y="1087"/>
                </a:cxn>
                <a:cxn ang="0">
                  <a:pos x="293" y="1031"/>
                </a:cxn>
                <a:cxn ang="0">
                  <a:pos x="116" y="881"/>
                </a:cxn>
                <a:cxn ang="0">
                  <a:pos x="12" y="669"/>
                </a:cxn>
                <a:cxn ang="0">
                  <a:pos x="12" y="419"/>
                </a:cxn>
                <a:cxn ang="0">
                  <a:pos x="116" y="206"/>
                </a:cxn>
                <a:cxn ang="0">
                  <a:pos x="293" y="56"/>
                </a:cxn>
                <a:cxn ang="0">
                  <a:pos x="531" y="0"/>
                </a:cxn>
              </a:cxnLst>
              <a:rect l="0" t="0" r="r" b="b"/>
              <a:pathLst>
                <a:path w="1063" h="1087">
                  <a:moveTo>
                    <a:pt x="525" y="575"/>
                  </a:moveTo>
                  <a:lnTo>
                    <a:pt x="195" y="912"/>
                  </a:lnTo>
                  <a:lnTo>
                    <a:pt x="293" y="987"/>
                  </a:lnTo>
                  <a:lnTo>
                    <a:pt x="391" y="1025"/>
                  </a:lnTo>
                  <a:lnTo>
                    <a:pt x="470" y="1044"/>
                  </a:lnTo>
                  <a:lnTo>
                    <a:pt x="531" y="1044"/>
                  </a:lnTo>
                  <a:lnTo>
                    <a:pt x="623" y="1037"/>
                  </a:lnTo>
                  <a:lnTo>
                    <a:pt x="702" y="1012"/>
                  </a:lnTo>
                  <a:lnTo>
                    <a:pt x="770" y="981"/>
                  </a:lnTo>
                  <a:lnTo>
                    <a:pt x="819" y="950"/>
                  </a:lnTo>
                  <a:lnTo>
                    <a:pt x="849" y="925"/>
                  </a:lnTo>
                  <a:lnTo>
                    <a:pt x="861" y="912"/>
                  </a:lnTo>
                  <a:lnTo>
                    <a:pt x="855" y="906"/>
                  </a:lnTo>
                  <a:lnTo>
                    <a:pt x="849" y="900"/>
                  </a:lnTo>
                  <a:lnTo>
                    <a:pt x="843" y="894"/>
                  </a:lnTo>
                  <a:lnTo>
                    <a:pt x="843" y="894"/>
                  </a:lnTo>
                  <a:lnTo>
                    <a:pt x="525" y="575"/>
                  </a:lnTo>
                  <a:close/>
                  <a:moveTo>
                    <a:pt x="892" y="206"/>
                  </a:moveTo>
                  <a:lnTo>
                    <a:pt x="556" y="544"/>
                  </a:lnTo>
                  <a:lnTo>
                    <a:pt x="892" y="887"/>
                  </a:lnTo>
                  <a:lnTo>
                    <a:pt x="959" y="781"/>
                  </a:lnTo>
                  <a:lnTo>
                    <a:pt x="1002" y="669"/>
                  </a:lnTo>
                  <a:lnTo>
                    <a:pt x="1020" y="544"/>
                  </a:lnTo>
                  <a:lnTo>
                    <a:pt x="1002" y="419"/>
                  </a:lnTo>
                  <a:lnTo>
                    <a:pt x="959" y="300"/>
                  </a:lnTo>
                  <a:lnTo>
                    <a:pt x="892" y="206"/>
                  </a:lnTo>
                  <a:close/>
                  <a:moveTo>
                    <a:pt x="165" y="206"/>
                  </a:moveTo>
                  <a:lnTo>
                    <a:pt x="97" y="306"/>
                  </a:lnTo>
                  <a:lnTo>
                    <a:pt x="55" y="425"/>
                  </a:lnTo>
                  <a:lnTo>
                    <a:pt x="36" y="544"/>
                  </a:lnTo>
                  <a:lnTo>
                    <a:pt x="42" y="625"/>
                  </a:lnTo>
                  <a:lnTo>
                    <a:pt x="67" y="712"/>
                  </a:lnTo>
                  <a:lnTo>
                    <a:pt x="104" y="800"/>
                  </a:lnTo>
                  <a:lnTo>
                    <a:pt x="165" y="887"/>
                  </a:lnTo>
                  <a:lnTo>
                    <a:pt x="501" y="544"/>
                  </a:lnTo>
                  <a:lnTo>
                    <a:pt x="165" y="206"/>
                  </a:lnTo>
                  <a:close/>
                  <a:moveTo>
                    <a:pt x="525" y="44"/>
                  </a:moveTo>
                  <a:lnTo>
                    <a:pt x="434" y="50"/>
                  </a:lnTo>
                  <a:lnTo>
                    <a:pt x="354" y="75"/>
                  </a:lnTo>
                  <a:lnTo>
                    <a:pt x="287" y="106"/>
                  </a:lnTo>
                  <a:lnTo>
                    <a:pt x="238" y="137"/>
                  </a:lnTo>
                  <a:lnTo>
                    <a:pt x="207" y="162"/>
                  </a:lnTo>
                  <a:lnTo>
                    <a:pt x="195" y="175"/>
                  </a:lnTo>
                  <a:lnTo>
                    <a:pt x="201" y="181"/>
                  </a:lnTo>
                  <a:lnTo>
                    <a:pt x="207" y="187"/>
                  </a:lnTo>
                  <a:lnTo>
                    <a:pt x="214" y="194"/>
                  </a:lnTo>
                  <a:lnTo>
                    <a:pt x="214" y="194"/>
                  </a:lnTo>
                  <a:lnTo>
                    <a:pt x="531" y="519"/>
                  </a:lnTo>
                  <a:lnTo>
                    <a:pt x="861" y="175"/>
                  </a:lnTo>
                  <a:lnTo>
                    <a:pt x="782" y="112"/>
                  </a:lnTo>
                  <a:lnTo>
                    <a:pt x="702" y="75"/>
                  </a:lnTo>
                  <a:lnTo>
                    <a:pt x="629" y="56"/>
                  </a:lnTo>
                  <a:lnTo>
                    <a:pt x="568" y="44"/>
                  </a:lnTo>
                  <a:lnTo>
                    <a:pt x="525" y="44"/>
                  </a:lnTo>
                  <a:close/>
                  <a:moveTo>
                    <a:pt x="531" y="0"/>
                  </a:moveTo>
                  <a:lnTo>
                    <a:pt x="654" y="19"/>
                  </a:lnTo>
                  <a:lnTo>
                    <a:pt x="764" y="56"/>
                  </a:lnTo>
                  <a:lnTo>
                    <a:pt x="861" y="119"/>
                  </a:lnTo>
                  <a:lnTo>
                    <a:pt x="941" y="206"/>
                  </a:lnTo>
                  <a:lnTo>
                    <a:pt x="1008" y="306"/>
                  </a:lnTo>
                  <a:lnTo>
                    <a:pt x="1045" y="419"/>
                  </a:lnTo>
                  <a:lnTo>
                    <a:pt x="1063" y="544"/>
                  </a:lnTo>
                  <a:lnTo>
                    <a:pt x="1063" y="544"/>
                  </a:lnTo>
                  <a:lnTo>
                    <a:pt x="1045" y="669"/>
                  </a:lnTo>
                  <a:lnTo>
                    <a:pt x="1008" y="781"/>
                  </a:lnTo>
                  <a:lnTo>
                    <a:pt x="941" y="881"/>
                  </a:lnTo>
                  <a:lnTo>
                    <a:pt x="861" y="969"/>
                  </a:lnTo>
                  <a:lnTo>
                    <a:pt x="764" y="1031"/>
                  </a:lnTo>
                  <a:lnTo>
                    <a:pt x="647" y="1075"/>
                  </a:lnTo>
                  <a:lnTo>
                    <a:pt x="525" y="1087"/>
                  </a:lnTo>
                  <a:lnTo>
                    <a:pt x="409" y="1075"/>
                  </a:lnTo>
                  <a:lnTo>
                    <a:pt x="293" y="1031"/>
                  </a:lnTo>
                  <a:lnTo>
                    <a:pt x="195" y="969"/>
                  </a:lnTo>
                  <a:lnTo>
                    <a:pt x="116" y="881"/>
                  </a:lnTo>
                  <a:lnTo>
                    <a:pt x="49" y="781"/>
                  </a:lnTo>
                  <a:lnTo>
                    <a:pt x="12" y="669"/>
                  </a:lnTo>
                  <a:lnTo>
                    <a:pt x="0" y="544"/>
                  </a:lnTo>
                  <a:lnTo>
                    <a:pt x="12" y="419"/>
                  </a:lnTo>
                  <a:lnTo>
                    <a:pt x="49" y="306"/>
                  </a:lnTo>
                  <a:lnTo>
                    <a:pt x="116" y="206"/>
                  </a:lnTo>
                  <a:lnTo>
                    <a:pt x="195" y="125"/>
                  </a:lnTo>
                  <a:lnTo>
                    <a:pt x="293" y="56"/>
                  </a:lnTo>
                  <a:lnTo>
                    <a:pt x="409" y="19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17069" y="2508"/>
              <a:ext cx="1442" cy="1113"/>
            </a:xfrm>
            <a:custGeom>
              <a:avLst/>
              <a:gdLst/>
              <a:ahLst/>
              <a:cxnLst>
                <a:cxn ang="0">
                  <a:pos x="165" y="1044"/>
                </a:cxn>
                <a:cxn ang="0">
                  <a:pos x="183" y="1057"/>
                </a:cxn>
                <a:cxn ang="0">
                  <a:pos x="1106" y="944"/>
                </a:cxn>
                <a:cxn ang="0">
                  <a:pos x="1069" y="1057"/>
                </a:cxn>
                <a:cxn ang="0">
                  <a:pos x="1240" y="975"/>
                </a:cxn>
                <a:cxn ang="0">
                  <a:pos x="1240" y="138"/>
                </a:cxn>
                <a:cxn ang="0">
                  <a:pos x="1106" y="57"/>
                </a:cxn>
                <a:cxn ang="0">
                  <a:pos x="244" y="88"/>
                </a:cxn>
                <a:cxn ang="0">
                  <a:pos x="623" y="1007"/>
                </a:cxn>
                <a:cxn ang="0">
                  <a:pos x="690" y="832"/>
                </a:cxn>
                <a:cxn ang="0">
                  <a:pos x="672" y="819"/>
                </a:cxn>
                <a:cxn ang="0">
                  <a:pos x="220" y="57"/>
                </a:cxn>
                <a:cxn ang="0">
                  <a:pos x="372" y="0"/>
                </a:cxn>
                <a:cxn ang="0">
                  <a:pos x="403" y="19"/>
                </a:cxn>
                <a:cxn ang="0">
                  <a:pos x="1014" y="38"/>
                </a:cxn>
                <a:cxn ang="0">
                  <a:pos x="1038" y="7"/>
                </a:cxn>
                <a:cxn ang="0">
                  <a:pos x="1381" y="0"/>
                </a:cxn>
                <a:cxn ang="0">
                  <a:pos x="1423" y="7"/>
                </a:cxn>
                <a:cxn ang="0">
                  <a:pos x="1430" y="44"/>
                </a:cxn>
                <a:cxn ang="0">
                  <a:pos x="1405" y="57"/>
                </a:cxn>
                <a:cxn ang="0">
                  <a:pos x="1301" y="119"/>
                </a:cxn>
                <a:cxn ang="0">
                  <a:pos x="1295" y="944"/>
                </a:cxn>
                <a:cxn ang="0">
                  <a:pos x="1320" y="1025"/>
                </a:cxn>
                <a:cxn ang="0">
                  <a:pos x="1430" y="1063"/>
                </a:cxn>
                <a:cxn ang="0">
                  <a:pos x="1442" y="1100"/>
                </a:cxn>
                <a:cxn ang="0">
                  <a:pos x="1417" y="1113"/>
                </a:cxn>
                <a:cxn ang="0">
                  <a:pos x="965" y="1113"/>
                </a:cxn>
                <a:cxn ang="0">
                  <a:pos x="928" y="1113"/>
                </a:cxn>
                <a:cxn ang="0">
                  <a:pos x="910" y="1088"/>
                </a:cxn>
                <a:cxn ang="0">
                  <a:pos x="916" y="1069"/>
                </a:cxn>
                <a:cxn ang="0">
                  <a:pos x="996" y="1044"/>
                </a:cxn>
                <a:cxn ang="0">
                  <a:pos x="1051" y="969"/>
                </a:cxn>
                <a:cxn ang="0">
                  <a:pos x="1045" y="132"/>
                </a:cxn>
                <a:cxn ang="0">
                  <a:pos x="647" y="1107"/>
                </a:cxn>
                <a:cxn ang="0">
                  <a:pos x="617" y="1113"/>
                </a:cxn>
                <a:cxn ang="0">
                  <a:pos x="592" y="1082"/>
                </a:cxn>
                <a:cxn ang="0">
                  <a:pos x="201" y="944"/>
                </a:cxn>
                <a:cxn ang="0">
                  <a:pos x="226" y="1025"/>
                </a:cxn>
                <a:cxn ang="0">
                  <a:pos x="336" y="1063"/>
                </a:cxn>
                <a:cxn ang="0">
                  <a:pos x="348" y="1100"/>
                </a:cxn>
                <a:cxn ang="0">
                  <a:pos x="311" y="1113"/>
                </a:cxn>
                <a:cxn ang="0">
                  <a:pos x="36" y="1113"/>
                </a:cxn>
                <a:cxn ang="0">
                  <a:pos x="6" y="1107"/>
                </a:cxn>
                <a:cxn ang="0">
                  <a:pos x="0" y="1082"/>
                </a:cxn>
                <a:cxn ang="0">
                  <a:pos x="12" y="1063"/>
                </a:cxn>
                <a:cxn ang="0">
                  <a:pos x="110" y="1025"/>
                </a:cxn>
                <a:cxn ang="0">
                  <a:pos x="134" y="944"/>
                </a:cxn>
                <a:cxn ang="0">
                  <a:pos x="79" y="63"/>
                </a:cxn>
                <a:cxn ang="0">
                  <a:pos x="30" y="57"/>
                </a:cxn>
                <a:cxn ang="0">
                  <a:pos x="12" y="50"/>
                </a:cxn>
                <a:cxn ang="0">
                  <a:pos x="6" y="19"/>
                </a:cxn>
                <a:cxn ang="0">
                  <a:pos x="36" y="0"/>
                </a:cxn>
              </a:cxnLst>
              <a:rect l="0" t="0" r="r" b="b"/>
              <a:pathLst>
                <a:path w="1442" h="1113">
                  <a:moveTo>
                    <a:pt x="171" y="1038"/>
                  </a:moveTo>
                  <a:lnTo>
                    <a:pt x="165" y="1044"/>
                  </a:lnTo>
                  <a:lnTo>
                    <a:pt x="165" y="1044"/>
                  </a:lnTo>
                  <a:lnTo>
                    <a:pt x="158" y="1050"/>
                  </a:lnTo>
                  <a:lnTo>
                    <a:pt x="152" y="1057"/>
                  </a:lnTo>
                  <a:lnTo>
                    <a:pt x="183" y="1057"/>
                  </a:lnTo>
                  <a:lnTo>
                    <a:pt x="171" y="1038"/>
                  </a:lnTo>
                  <a:close/>
                  <a:moveTo>
                    <a:pt x="1106" y="57"/>
                  </a:moveTo>
                  <a:lnTo>
                    <a:pt x="1106" y="944"/>
                  </a:lnTo>
                  <a:lnTo>
                    <a:pt x="1106" y="975"/>
                  </a:lnTo>
                  <a:lnTo>
                    <a:pt x="1093" y="1019"/>
                  </a:lnTo>
                  <a:lnTo>
                    <a:pt x="1069" y="1057"/>
                  </a:lnTo>
                  <a:lnTo>
                    <a:pt x="1277" y="1057"/>
                  </a:lnTo>
                  <a:lnTo>
                    <a:pt x="1246" y="1019"/>
                  </a:lnTo>
                  <a:lnTo>
                    <a:pt x="1240" y="975"/>
                  </a:lnTo>
                  <a:lnTo>
                    <a:pt x="1240" y="944"/>
                  </a:lnTo>
                  <a:lnTo>
                    <a:pt x="1240" y="169"/>
                  </a:lnTo>
                  <a:lnTo>
                    <a:pt x="1240" y="138"/>
                  </a:lnTo>
                  <a:lnTo>
                    <a:pt x="1246" y="100"/>
                  </a:lnTo>
                  <a:lnTo>
                    <a:pt x="1271" y="57"/>
                  </a:lnTo>
                  <a:lnTo>
                    <a:pt x="1106" y="57"/>
                  </a:lnTo>
                  <a:close/>
                  <a:moveTo>
                    <a:pt x="220" y="57"/>
                  </a:moveTo>
                  <a:lnTo>
                    <a:pt x="232" y="75"/>
                  </a:lnTo>
                  <a:lnTo>
                    <a:pt x="244" y="88"/>
                  </a:lnTo>
                  <a:lnTo>
                    <a:pt x="256" y="107"/>
                  </a:lnTo>
                  <a:lnTo>
                    <a:pt x="262" y="125"/>
                  </a:lnTo>
                  <a:lnTo>
                    <a:pt x="623" y="1007"/>
                  </a:lnTo>
                  <a:lnTo>
                    <a:pt x="629" y="1007"/>
                  </a:lnTo>
                  <a:lnTo>
                    <a:pt x="696" y="838"/>
                  </a:lnTo>
                  <a:lnTo>
                    <a:pt x="690" y="832"/>
                  </a:lnTo>
                  <a:lnTo>
                    <a:pt x="678" y="832"/>
                  </a:lnTo>
                  <a:lnTo>
                    <a:pt x="678" y="825"/>
                  </a:lnTo>
                  <a:lnTo>
                    <a:pt x="672" y="819"/>
                  </a:lnTo>
                  <a:lnTo>
                    <a:pt x="666" y="800"/>
                  </a:lnTo>
                  <a:lnTo>
                    <a:pt x="354" y="57"/>
                  </a:lnTo>
                  <a:lnTo>
                    <a:pt x="220" y="57"/>
                  </a:lnTo>
                  <a:close/>
                  <a:moveTo>
                    <a:pt x="55" y="0"/>
                  </a:moveTo>
                  <a:lnTo>
                    <a:pt x="348" y="0"/>
                  </a:lnTo>
                  <a:lnTo>
                    <a:pt x="372" y="0"/>
                  </a:lnTo>
                  <a:lnTo>
                    <a:pt x="385" y="7"/>
                  </a:lnTo>
                  <a:lnTo>
                    <a:pt x="391" y="7"/>
                  </a:lnTo>
                  <a:lnTo>
                    <a:pt x="403" y="19"/>
                  </a:lnTo>
                  <a:lnTo>
                    <a:pt x="409" y="32"/>
                  </a:lnTo>
                  <a:lnTo>
                    <a:pt x="715" y="769"/>
                  </a:lnTo>
                  <a:lnTo>
                    <a:pt x="1014" y="38"/>
                  </a:lnTo>
                  <a:lnTo>
                    <a:pt x="1020" y="19"/>
                  </a:lnTo>
                  <a:lnTo>
                    <a:pt x="1026" y="7"/>
                  </a:lnTo>
                  <a:lnTo>
                    <a:pt x="1038" y="7"/>
                  </a:lnTo>
                  <a:lnTo>
                    <a:pt x="1051" y="0"/>
                  </a:lnTo>
                  <a:lnTo>
                    <a:pt x="1075" y="0"/>
                  </a:lnTo>
                  <a:lnTo>
                    <a:pt x="1381" y="0"/>
                  </a:lnTo>
                  <a:lnTo>
                    <a:pt x="1399" y="0"/>
                  </a:lnTo>
                  <a:lnTo>
                    <a:pt x="1411" y="7"/>
                  </a:lnTo>
                  <a:lnTo>
                    <a:pt x="1423" y="7"/>
                  </a:lnTo>
                  <a:lnTo>
                    <a:pt x="1430" y="19"/>
                  </a:lnTo>
                  <a:lnTo>
                    <a:pt x="1430" y="32"/>
                  </a:lnTo>
                  <a:lnTo>
                    <a:pt x="1430" y="44"/>
                  </a:lnTo>
                  <a:lnTo>
                    <a:pt x="1423" y="50"/>
                  </a:lnTo>
                  <a:lnTo>
                    <a:pt x="1411" y="57"/>
                  </a:lnTo>
                  <a:lnTo>
                    <a:pt x="1405" y="57"/>
                  </a:lnTo>
                  <a:lnTo>
                    <a:pt x="1350" y="69"/>
                  </a:lnTo>
                  <a:lnTo>
                    <a:pt x="1320" y="94"/>
                  </a:lnTo>
                  <a:lnTo>
                    <a:pt x="1301" y="119"/>
                  </a:lnTo>
                  <a:lnTo>
                    <a:pt x="1295" y="150"/>
                  </a:lnTo>
                  <a:lnTo>
                    <a:pt x="1295" y="175"/>
                  </a:lnTo>
                  <a:lnTo>
                    <a:pt x="1295" y="944"/>
                  </a:lnTo>
                  <a:lnTo>
                    <a:pt x="1295" y="969"/>
                  </a:lnTo>
                  <a:lnTo>
                    <a:pt x="1301" y="994"/>
                  </a:lnTo>
                  <a:lnTo>
                    <a:pt x="1320" y="1025"/>
                  </a:lnTo>
                  <a:lnTo>
                    <a:pt x="1356" y="1044"/>
                  </a:lnTo>
                  <a:lnTo>
                    <a:pt x="1417" y="1057"/>
                  </a:lnTo>
                  <a:lnTo>
                    <a:pt x="1430" y="1063"/>
                  </a:lnTo>
                  <a:lnTo>
                    <a:pt x="1436" y="1069"/>
                  </a:lnTo>
                  <a:lnTo>
                    <a:pt x="1442" y="1088"/>
                  </a:lnTo>
                  <a:lnTo>
                    <a:pt x="1442" y="1100"/>
                  </a:lnTo>
                  <a:lnTo>
                    <a:pt x="1436" y="1107"/>
                  </a:lnTo>
                  <a:lnTo>
                    <a:pt x="1423" y="1113"/>
                  </a:lnTo>
                  <a:lnTo>
                    <a:pt x="1417" y="1113"/>
                  </a:lnTo>
                  <a:lnTo>
                    <a:pt x="1405" y="1113"/>
                  </a:lnTo>
                  <a:lnTo>
                    <a:pt x="1393" y="1113"/>
                  </a:lnTo>
                  <a:lnTo>
                    <a:pt x="965" y="1113"/>
                  </a:lnTo>
                  <a:lnTo>
                    <a:pt x="953" y="1113"/>
                  </a:lnTo>
                  <a:lnTo>
                    <a:pt x="941" y="1113"/>
                  </a:lnTo>
                  <a:lnTo>
                    <a:pt x="928" y="1113"/>
                  </a:lnTo>
                  <a:lnTo>
                    <a:pt x="916" y="1107"/>
                  </a:lnTo>
                  <a:lnTo>
                    <a:pt x="910" y="1100"/>
                  </a:lnTo>
                  <a:lnTo>
                    <a:pt x="910" y="1088"/>
                  </a:lnTo>
                  <a:lnTo>
                    <a:pt x="910" y="1082"/>
                  </a:lnTo>
                  <a:lnTo>
                    <a:pt x="910" y="1075"/>
                  </a:lnTo>
                  <a:lnTo>
                    <a:pt x="916" y="1069"/>
                  </a:lnTo>
                  <a:lnTo>
                    <a:pt x="922" y="1063"/>
                  </a:lnTo>
                  <a:lnTo>
                    <a:pt x="941" y="1057"/>
                  </a:lnTo>
                  <a:lnTo>
                    <a:pt x="996" y="1044"/>
                  </a:lnTo>
                  <a:lnTo>
                    <a:pt x="1026" y="1025"/>
                  </a:lnTo>
                  <a:lnTo>
                    <a:pt x="1045" y="994"/>
                  </a:lnTo>
                  <a:lnTo>
                    <a:pt x="1051" y="969"/>
                  </a:lnTo>
                  <a:lnTo>
                    <a:pt x="1051" y="944"/>
                  </a:lnTo>
                  <a:lnTo>
                    <a:pt x="1051" y="132"/>
                  </a:lnTo>
                  <a:lnTo>
                    <a:pt x="1045" y="132"/>
                  </a:lnTo>
                  <a:lnTo>
                    <a:pt x="660" y="1082"/>
                  </a:lnTo>
                  <a:lnTo>
                    <a:pt x="653" y="1094"/>
                  </a:lnTo>
                  <a:lnTo>
                    <a:pt x="647" y="1107"/>
                  </a:lnTo>
                  <a:lnTo>
                    <a:pt x="635" y="1113"/>
                  </a:lnTo>
                  <a:lnTo>
                    <a:pt x="623" y="1113"/>
                  </a:lnTo>
                  <a:lnTo>
                    <a:pt x="617" y="1113"/>
                  </a:lnTo>
                  <a:lnTo>
                    <a:pt x="611" y="1107"/>
                  </a:lnTo>
                  <a:lnTo>
                    <a:pt x="598" y="1100"/>
                  </a:lnTo>
                  <a:lnTo>
                    <a:pt x="592" y="1082"/>
                  </a:lnTo>
                  <a:lnTo>
                    <a:pt x="207" y="132"/>
                  </a:lnTo>
                  <a:lnTo>
                    <a:pt x="201" y="132"/>
                  </a:lnTo>
                  <a:lnTo>
                    <a:pt x="201" y="944"/>
                  </a:lnTo>
                  <a:lnTo>
                    <a:pt x="201" y="969"/>
                  </a:lnTo>
                  <a:lnTo>
                    <a:pt x="207" y="994"/>
                  </a:lnTo>
                  <a:lnTo>
                    <a:pt x="226" y="1025"/>
                  </a:lnTo>
                  <a:lnTo>
                    <a:pt x="262" y="1044"/>
                  </a:lnTo>
                  <a:lnTo>
                    <a:pt x="323" y="1057"/>
                  </a:lnTo>
                  <a:lnTo>
                    <a:pt x="336" y="1063"/>
                  </a:lnTo>
                  <a:lnTo>
                    <a:pt x="348" y="1069"/>
                  </a:lnTo>
                  <a:lnTo>
                    <a:pt x="348" y="1088"/>
                  </a:lnTo>
                  <a:lnTo>
                    <a:pt x="348" y="1100"/>
                  </a:lnTo>
                  <a:lnTo>
                    <a:pt x="342" y="1107"/>
                  </a:lnTo>
                  <a:lnTo>
                    <a:pt x="330" y="1113"/>
                  </a:lnTo>
                  <a:lnTo>
                    <a:pt x="311" y="1113"/>
                  </a:lnTo>
                  <a:lnTo>
                    <a:pt x="299" y="1113"/>
                  </a:lnTo>
                  <a:lnTo>
                    <a:pt x="48" y="1113"/>
                  </a:lnTo>
                  <a:lnTo>
                    <a:pt x="36" y="1113"/>
                  </a:lnTo>
                  <a:lnTo>
                    <a:pt x="24" y="1113"/>
                  </a:lnTo>
                  <a:lnTo>
                    <a:pt x="12" y="1113"/>
                  </a:lnTo>
                  <a:lnTo>
                    <a:pt x="6" y="1107"/>
                  </a:lnTo>
                  <a:lnTo>
                    <a:pt x="0" y="1100"/>
                  </a:lnTo>
                  <a:lnTo>
                    <a:pt x="0" y="1088"/>
                  </a:lnTo>
                  <a:lnTo>
                    <a:pt x="0" y="1082"/>
                  </a:lnTo>
                  <a:lnTo>
                    <a:pt x="0" y="1075"/>
                  </a:lnTo>
                  <a:lnTo>
                    <a:pt x="6" y="1069"/>
                  </a:lnTo>
                  <a:lnTo>
                    <a:pt x="12" y="1063"/>
                  </a:lnTo>
                  <a:lnTo>
                    <a:pt x="24" y="1057"/>
                  </a:lnTo>
                  <a:lnTo>
                    <a:pt x="79" y="1044"/>
                  </a:lnTo>
                  <a:lnTo>
                    <a:pt x="110" y="1025"/>
                  </a:lnTo>
                  <a:lnTo>
                    <a:pt x="128" y="994"/>
                  </a:lnTo>
                  <a:lnTo>
                    <a:pt x="134" y="969"/>
                  </a:lnTo>
                  <a:lnTo>
                    <a:pt x="134" y="944"/>
                  </a:lnTo>
                  <a:lnTo>
                    <a:pt x="134" y="75"/>
                  </a:lnTo>
                  <a:lnTo>
                    <a:pt x="110" y="63"/>
                  </a:lnTo>
                  <a:lnTo>
                    <a:pt x="79" y="63"/>
                  </a:lnTo>
                  <a:lnTo>
                    <a:pt x="55" y="57"/>
                  </a:lnTo>
                  <a:lnTo>
                    <a:pt x="36" y="57"/>
                  </a:lnTo>
                  <a:lnTo>
                    <a:pt x="30" y="57"/>
                  </a:lnTo>
                  <a:lnTo>
                    <a:pt x="24" y="57"/>
                  </a:lnTo>
                  <a:lnTo>
                    <a:pt x="18" y="57"/>
                  </a:lnTo>
                  <a:lnTo>
                    <a:pt x="12" y="50"/>
                  </a:lnTo>
                  <a:lnTo>
                    <a:pt x="6" y="44"/>
                  </a:lnTo>
                  <a:lnTo>
                    <a:pt x="0" y="32"/>
                  </a:lnTo>
                  <a:lnTo>
                    <a:pt x="6" y="19"/>
                  </a:lnTo>
                  <a:lnTo>
                    <a:pt x="12" y="7"/>
                  </a:lnTo>
                  <a:lnTo>
                    <a:pt x="24" y="7"/>
                  </a:lnTo>
                  <a:lnTo>
                    <a:pt x="36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 noEditPoints="1"/>
            </p:cNvSpPr>
            <p:nvPr/>
          </p:nvSpPr>
          <p:spPr bwMode="auto">
            <a:xfrm>
              <a:off x="18590" y="3096"/>
              <a:ext cx="342" cy="775"/>
            </a:xfrm>
            <a:custGeom>
              <a:avLst/>
              <a:gdLst/>
              <a:ahLst/>
              <a:cxnLst>
                <a:cxn ang="0">
                  <a:pos x="220" y="269"/>
                </a:cxn>
                <a:cxn ang="0">
                  <a:pos x="269" y="350"/>
                </a:cxn>
                <a:cxn ang="0">
                  <a:pos x="263" y="387"/>
                </a:cxn>
                <a:cxn ang="0">
                  <a:pos x="238" y="456"/>
                </a:cxn>
                <a:cxn ang="0">
                  <a:pos x="208" y="531"/>
                </a:cxn>
                <a:cxn ang="0">
                  <a:pos x="165" y="650"/>
                </a:cxn>
                <a:cxn ang="0">
                  <a:pos x="153" y="700"/>
                </a:cxn>
                <a:cxn ang="0">
                  <a:pos x="159" y="725"/>
                </a:cxn>
                <a:cxn ang="0">
                  <a:pos x="171" y="737"/>
                </a:cxn>
                <a:cxn ang="0">
                  <a:pos x="226" y="725"/>
                </a:cxn>
                <a:cxn ang="0">
                  <a:pos x="300" y="600"/>
                </a:cxn>
                <a:cxn ang="0">
                  <a:pos x="306" y="587"/>
                </a:cxn>
                <a:cxn ang="0">
                  <a:pos x="324" y="581"/>
                </a:cxn>
                <a:cxn ang="0">
                  <a:pos x="336" y="587"/>
                </a:cxn>
                <a:cxn ang="0">
                  <a:pos x="342" y="600"/>
                </a:cxn>
                <a:cxn ang="0">
                  <a:pos x="324" y="650"/>
                </a:cxn>
                <a:cxn ang="0">
                  <a:pos x="269" y="731"/>
                </a:cxn>
                <a:cxn ang="0">
                  <a:pos x="177" y="775"/>
                </a:cxn>
                <a:cxn ang="0">
                  <a:pos x="86" y="725"/>
                </a:cxn>
                <a:cxn ang="0">
                  <a:pos x="74" y="650"/>
                </a:cxn>
                <a:cxn ang="0">
                  <a:pos x="153" y="444"/>
                </a:cxn>
                <a:cxn ang="0">
                  <a:pos x="183" y="369"/>
                </a:cxn>
                <a:cxn ang="0">
                  <a:pos x="190" y="325"/>
                </a:cxn>
                <a:cxn ang="0">
                  <a:pos x="177" y="294"/>
                </a:cxn>
                <a:cxn ang="0">
                  <a:pos x="159" y="287"/>
                </a:cxn>
                <a:cxn ang="0">
                  <a:pos x="92" y="319"/>
                </a:cxn>
                <a:cxn ang="0">
                  <a:pos x="37" y="425"/>
                </a:cxn>
                <a:cxn ang="0">
                  <a:pos x="31" y="444"/>
                </a:cxn>
                <a:cxn ang="0">
                  <a:pos x="12" y="444"/>
                </a:cxn>
                <a:cxn ang="0">
                  <a:pos x="0" y="437"/>
                </a:cxn>
                <a:cxn ang="0">
                  <a:pos x="6" y="412"/>
                </a:cxn>
                <a:cxn ang="0">
                  <a:pos x="37" y="337"/>
                </a:cxn>
                <a:cxn ang="0">
                  <a:pos x="110" y="269"/>
                </a:cxn>
                <a:cxn ang="0">
                  <a:pos x="269" y="0"/>
                </a:cxn>
                <a:cxn ang="0">
                  <a:pos x="300" y="12"/>
                </a:cxn>
                <a:cxn ang="0">
                  <a:pos x="312" y="31"/>
                </a:cxn>
                <a:cxn ang="0">
                  <a:pos x="306" y="62"/>
                </a:cxn>
                <a:cxn ang="0">
                  <a:pos x="287" y="94"/>
                </a:cxn>
                <a:cxn ang="0">
                  <a:pos x="251" y="106"/>
                </a:cxn>
                <a:cxn ang="0">
                  <a:pos x="220" y="94"/>
                </a:cxn>
                <a:cxn ang="0">
                  <a:pos x="208" y="75"/>
                </a:cxn>
                <a:cxn ang="0">
                  <a:pos x="208" y="44"/>
                </a:cxn>
                <a:cxn ang="0">
                  <a:pos x="232" y="12"/>
                </a:cxn>
                <a:cxn ang="0">
                  <a:pos x="269" y="0"/>
                </a:cxn>
              </a:cxnLst>
              <a:rect l="0" t="0" r="r" b="b"/>
              <a:pathLst>
                <a:path w="342" h="775">
                  <a:moveTo>
                    <a:pt x="165" y="256"/>
                  </a:moveTo>
                  <a:lnTo>
                    <a:pt x="220" y="269"/>
                  </a:lnTo>
                  <a:lnTo>
                    <a:pt x="257" y="306"/>
                  </a:lnTo>
                  <a:lnTo>
                    <a:pt x="269" y="350"/>
                  </a:lnTo>
                  <a:lnTo>
                    <a:pt x="269" y="369"/>
                  </a:lnTo>
                  <a:lnTo>
                    <a:pt x="263" y="387"/>
                  </a:lnTo>
                  <a:lnTo>
                    <a:pt x="257" y="412"/>
                  </a:lnTo>
                  <a:lnTo>
                    <a:pt x="238" y="456"/>
                  </a:lnTo>
                  <a:lnTo>
                    <a:pt x="220" y="500"/>
                  </a:lnTo>
                  <a:lnTo>
                    <a:pt x="208" y="531"/>
                  </a:lnTo>
                  <a:lnTo>
                    <a:pt x="171" y="625"/>
                  </a:lnTo>
                  <a:lnTo>
                    <a:pt x="165" y="650"/>
                  </a:lnTo>
                  <a:lnTo>
                    <a:pt x="159" y="675"/>
                  </a:lnTo>
                  <a:lnTo>
                    <a:pt x="153" y="700"/>
                  </a:lnTo>
                  <a:lnTo>
                    <a:pt x="153" y="712"/>
                  </a:lnTo>
                  <a:lnTo>
                    <a:pt x="159" y="725"/>
                  </a:lnTo>
                  <a:lnTo>
                    <a:pt x="165" y="731"/>
                  </a:lnTo>
                  <a:lnTo>
                    <a:pt x="171" y="737"/>
                  </a:lnTo>
                  <a:lnTo>
                    <a:pt x="183" y="744"/>
                  </a:lnTo>
                  <a:lnTo>
                    <a:pt x="226" y="725"/>
                  </a:lnTo>
                  <a:lnTo>
                    <a:pt x="269" y="675"/>
                  </a:lnTo>
                  <a:lnTo>
                    <a:pt x="300" y="600"/>
                  </a:lnTo>
                  <a:lnTo>
                    <a:pt x="306" y="594"/>
                  </a:lnTo>
                  <a:lnTo>
                    <a:pt x="306" y="587"/>
                  </a:lnTo>
                  <a:lnTo>
                    <a:pt x="312" y="581"/>
                  </a:lnTo>
                  <a:lnTo>
                    <a:pt x="324" y="581"/>
                  </a:lnTo>
                  <a:lnTo>
                    <a:pt x="330" y="581"/>
                  </a:lnTo>
                  <a:lnTo>
                    <a:pt x="336" y="587"/>
                  </a:lnTo>
                  <a:lnTo>
                    <a:pt x="342" y="587"/>
                  </a:lnTo>
                  <a:lnTo>
                    <a:pt x="342" y="600"/>
                  </a:lnTo>
                  <a:lnTo>
                    <a:pt x="336" y="619"/>
                  </a:lnTo>
                  <a:lnTo>
                    <a:pt x="324" y="650"/>
                  </a:lnTo>
                  <a:lnTo>
                    <a:pt x="306" y="694"/>
                  </a:lnTo>
                  <a:lnTo>
                    <a:pt x="269" y="731"/>
                  </a:lnTo>
                  <a:lnTo>
                    <a:pt x="232" y="762"/>
                  </a:lnTo>
                  <a:lnTo>
                    <a:pt x="177" y="775"/>
                  </a:lnTo>
                  <a:lnTo>
                    <a:pt x="122" y="756"/>
                  </a:lnTo>
                  <a:lnTo>
                    <a:pt x="86" y="725"/>
                  </a:lnTo>
                  <a:lnTo>
                    <a:pt x="74" y="675"/>
                  </a:lnTo>
                  <a:lnTo>
                    <a:pt x="74" y="650"/>
                  </a:lnTo>
                  <a:lnTo>
                    <a:pt x="80" y="625"/>
                  </a:lnTo>
                  <a:lnTo>
                    <a:pt x="153" y="444"/>
                  </a:lnTo>
                  <a:lnTo>
                    <a:pt x="171" y="400"/>
                  </a:lnTo>
                  <a:lnTo>
                    <a:pt x="183" y="369"/>
                  </a:lnTo>
                  <a:lnTo>
                    <a:pt x="183" y="344"/>
                  </a:lnTo>
                  <a:lnTo>
                    <a:pt x="190" y="325"/>
                  </a:lnTo>
                  <a:lnTo>
                    <a:pt x="183" y="306"/>
                  </a:lnTo>
                  <a:lnTo>
                    <a:pt x="177" y="294"/>
                  </a:lnTo>
                  <a:lnTo>
                    <a:pt x="171" y="287"/>
                  </a:lnTo>
                  <a:lnTo>
                    <a:pt x="159" y="287"/>
                  </a:lnTo>
                  <a:lnTo>
                    <a:pt x="129" y="294"/>
                  </a:lnTo>
                  <a:lnTo>
                    <a:pt x="92" y="319"/>
                  </a:lnTo>
                  <a:lnTo>
                    <a:pt x="67" y="362"/>
                  </a:lnTo>
                  <a:lnTo>
                    <a:pt x="37" y="425"/>
                  </a:lnTo>
                  <a:lnTo>
                    <a:pt x="37" y="437"/>
                  </a:lnTo>
                  <a:lnTo>
                    <a:pt x="31" y="444"/>
                  </a:lnTo>
                  <a:lnTo>
                    <a:pt x="19" y="444"/>
                  </a:lnTo>
                  <a:lnTo>
                    <a:pt x="12" y="444"/>
                  </a:lnTo>
                  <a:lnTo>
                    <a:pt x="6" y="444"/>
                  </a:lnTo>
                  <a:lnTo>
                    <a:pt x="0" y="437"/>
                  </a:lnTo>
                  <a:lnTo>
                    <a:pt x="0" y="431"/>
                  </a:lnTo>
                  <a:lnTo>
                    <a:pt x="6" y="412"/>
                  </a:lnTo>
                  <a:lnTo>
                    <a:pt x="19" y="375"/>
                  </a:lnTo>
                  <a:lnTo>
                    <a:pt x="37" y="337"/>
                  </a:lnTo>
                  <a:lnTo>
                    <a:pt x="74" y="294"/>
                  </a:lnTo>
                  <a:lnTo>
                    <a:pt x="110" y="269"/>
                  </a:lnTo>
                  <a:lnTo>
                    <a:pt x="165" y="256"/>
                  </a:lnTo>
                  <a:close/>
                  <a:moveTo>
                    <a:pt x="269" y="0"/>
                  </a:moveTo>
                  <a:lnTo>
                    <a:pt x="281" y="0"/>
                  </a:lnTo>
                  <a:lnTo>
                    <a:pt x="300" y="12"/>
                  </a:lnTo>
                  <a:lnTo>
                    <a:pt x="306" y="19"/>
                  </a:lnTo>
                  <a:lnTo>
                    <a:pt x="312" y="31"/>
                  </a:lnTo>
                  <a:lnTo>
                    <a:pt x="312" y="44"/>
                  </a:lnTo>
                  <a:lnTo>
                    <a:pt x="306" y="62"/>
                  </a:lnTo>
                  <a:lnTo>
                    <a:pt x="300" y="81"/>
                  </a:lnTo>
                  <a:lnTo>
                    <a:pt x="287" y="94"/>
                  </a:lnTo>
                  <a:lnTo>
                    <a:pt x="269" y="106"/>
                  </a:lnTo>
                  <a:lnTo>
                    <a:pt x="251" y="106"/>
                  </a:lnTo>
                  <a:lnTo>
                    <a:pt x="232" y="106"/>
                  </a:lnTo>
                  <a:lnTo>
                    <a:pt x="220" y="94"/>
                  </a:lnTo>
                  <a:lnTo>
                    <a:pt x="214" y="87"/>
                  </a:lnTo>
                  <a:lnTo>
                    <a:pt x="208" y="75"/>
                  </a:lnTo>
                  <a:lnTo>
                    <a:pt x="202" y="62"/>
                  </a:lnTo>
                  <a:lnTo>
                    <a:pt x="208" y="44"/>
                  </a:lnTo>
                  <a:lnTo>
                    <a:pt x="220" y="25"/>
                  </a:lnTo>
                  <a:lnTo>
                    <a:pt x="232" y="12"/>
                  </a:lnTo>
                  <a:lnTo>
                    <a:pt x="251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9103" y="3727"/>
              <a:ext cx="147" cy="3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8" y="6"/>
                </a:cxn>
                <a:cxn ang="0">
                  <a:pos x="123" y="31"/>
                </a:cxn>
                <a:cxn ang="0">
                  <a:pos x="141" y="75"/>
                </a:cxn>
                <a:cxn ang="0">
                  <a:pos x="147" y="125"/>
                </a:cxn>
                <a:cxn ang="0">
                  <a:pos x="135" y="200"/>
                </a:cxn>
                <a:cxn ang="0">
                  <a:pos x="110" y="263"/>
                </a:cxn>
                <a:cxn ang="0">
                  <a:pos x="80" y="313"/>
                </a:cxn>
                <a:cxn ang="0">
                  <a:pos x="49" y="344"/>
                </a:cxn>
                <a:cxn ang="0">
                  <a:pos x="31" y="350"/>
                </a:cxn>
                <a:cxn ang="0">
                  <a:pos x="25" y="350"/>
                </a:cxn>
                <a:cxn ang="0">
                  <a:pos x="19" y="338"/>
                </a:cxn>
                <a:cxn ang="0">
                  <a:pos x="19" y="331"/>
                </a:cxn>
                <a:cxn ang="0">
                  <a:pos x="25" y="325"/>
                </a:cxn>
                <a:cxn ang="0">
                  <a:pos x="80" y="250"/>
                </a:cxn>
                <a:cxn ang="0">
                  <a:pos x="104" y="181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04" y="119"/>
                </a:cxn>
                <a:cxn ang="0">
                  <a:pos x="92" y="125"/>
                </a:cxn>
                <a:cxn ang="0">
                  <a:pos x="80" y="131"/>
                </a:cxn>
                <a:cxn ang="0">
                  <a:pos x="68" y="131"/>
                </a:cxn>
                <a:cxn ang="0">
                  <a:pos x="43" y="125"/>
                </a:cxn>
                <a:cxn ang="0">
                  <a:pos x="25" y="119"/>
                </a:cxn>
                <a:cxn ang="0">
                  <a:pos x="13" y="100"/>
                </a:cxn>
                <a:cxn ang="0">
                  <a:pos x="0" y="88"/>
                </a:cxn>
                <a:cxn ang="0">
                  <a:pos x="0" y="63"/>
                </a:cxn>
                <a:cxn ang="0">
                  <a:pos x="0" y="44"/>
                </a:cxn>
                <a:cxn ang="0">
                  <a:pos x="13" y="25"/>
                </a:cxn>
                <a:cxn ang="0">
                  <a:pos x="25" y="13"/>
                </a:cxn>
                <a:cxn ang="0">
                  <a:pos x="43" y="0"/>
                </a:cxn>
                <a:cxn ang="0">
                  <a:pos x="68" y="0"/>
                </a:cxn>
              </a:cxnLst>
              <a:rect l="0" t="0" r="r" b="b"/>
              <a:pathLst>
                <a:path w="147" h="350">
                  <a:moveTo>
                    <a:pt x="68" y="0"/>
                  </a:moveTo>
                  <a:lnTo>
                    <a:pt x="98" y="6"/>
                  </a:lnTo>
                  <a:lnTo>
                    <a:pt x="123" y="31"/>
                  </a:lnTo>
                  <a:lnTo>
                    <a:pt x="141" y="75"/>
                  </a:lnTo>
                  <a:lnTo>
                    <a:pt x="147" y="125"/>
                  </a:lnTo>
                  <a:lnTo>
                    <a:pt x="135" y="200"/>
                  </a:lnTo>
                  <a:lnTo>
                    <a:pt x="110" y="263"/>
                  </a:lnTo>
                  <a:lnTo>
                    <a:pt x="80" y="313"/>
                  </a:lnTo>
                  <a:lnTo>
                    <a:pt x="49" y="344"/>
                  </a:lnTo>
                  <a:lnTo>
                    <a:pt x="31" y="350"/>
                  </a:lnTo>
                  <a:lnTo>
                    <a:pt x="25" y="350"/>
                  </a:lnTo>
                  <a:lnTo>
                    <a:pt x="19" y="338"/>
                  </a:lnTo>
                  <a:lnTo>
                    <a:pt x="19" y="331"/>
                  </a:lnTo>
                  <a:lnTo>
                    <a:pt x="25" y="325"/>
                  </a:lnTo>
                  <a:lnTo>
                    <a:pt x="80" y="250"/>
                  </a:lnTo>
                  <a:lnTo>
                    <a:pt x="104" y="181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04" y="119"/>
                  </a:lnTo>
                  <a:lnTo>
                    <a:pt x="92" y="125"/>
                  </a:lnTo>
                  <a:lnTo>
                    <a:pt x="80" y="131"/>
                  </a:lnTo>
                  <a:lnTo>
                    <a:pt x="68" y="131"/>
                  </a:lnTo>
                  <a:lnTo>
                    <a:pt x="43" y="125"/>
                  </a:lnTo>
                  <a:lnTo>
                    <a:pt x="25" y="119"/>
                  </a:lnTo>
                  <a:lnTo>
                    <a:pt x="13" y="100"/>
                  </a:lnTo>
                  <a:lnTo>
                    <a:pt x="0" y="88"/>
                  </a:lnTo>
                  <a:lnTo>
                    <a:pt x="0" y="63"/>
                  </a:lnTo>
                  <a:lnTo>
                    <a:pt x="0" y="44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43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19421" y="3052"/>
              <a:ext cx="776" cy="831"/>
            </a:xfrm>
            <a:custGeom>
              <a:avLst/>
              <a:gdLst/>
              <a:ahLst/>
              <a:cxnLst>
                <a:cxn ang="0">
                  <a:pos x="654" y="6"/>
                </a:cxn>
                <a:cxn ang="0">
                  <a:pos x="709" y="69"/>
                </a:cxn>
                <a:cxn ang="0">
                  <a:pos x="715" y="131"/>
                </a:cxn>
                <a:cxn ang="0">
                  <a:pos x="703" y="163"/>
                </a:cxn>
                <a:cxn ang="0">
                  <a:pos x="679" y="181"/>
                </a:cxn>
                <a:cxn ang="0">
                  <a:pos x="636" y="206"/>
                </a:cxn>
                <a:cxn ang="0">
                  <a:pos x="605" y="213"/>
                </a:cxn>
                <a:cxn ang="0">
                  <a:pos x="593" y="213"/>
                </a:cxn>
                <a:cxn ang="0">
                  <a:pos x="593" y="194"/>
                </a:cxn>
                <a:cxn ang="0">
                  <a:pos x="599" y="169"/>
                </a:cxn>
                <a:cxn ang="0">
                  <a:pos x="587" y="119"/>
                </a:cxn>
                <a:cxn ang="0">
                  <a:pos x="556" y="88"/>
                </a:cxn>
                <a:cxn ang="0">
                  <a:pos x="507" y="69"/>
                </a:cxn>
                <a:cxn ang="0">
                  <a:pos x="465" y="81"/>
                </a:cxn>
                <a:cxn ang="0">
                  <a:pos x="397" y="156"/>
                </a:cxn>
                <a:cxn ang="0">
                  <a:pos x="324" y="319"/>
                </a:cxn>
                <a:cxn ang="0">
                  <a:pos x="275" y="475"/>
                </a:cxn>
                <a:cxn ang="0">
                  <a:pos x="232" y="613"/>
                </a:cxn>
                <a:cxn ang="0">
                  <a:pos x="184" y="694"/>
                </a:cxn>
                <a:cxn ang="0">
                  <a:pos x="226" y="688"/>
                </a:cxn>
                <a:cxn ang="0">
                  <a:pos x="422" y="725"/>
                </a:cxn>
                <a:cxn ang="0">
                  <a:pos x="538" y="744"/>
                </a:cxn>
                <a:cxn ang="0">
                  <a:pos x="617" y="750"/>
                </a:cxn>
                <a:cxn ang="0">
                  <a:pos x="636" y="744"/>
                </a:cxn>
                <a:cxn ang="0">
                  <a:pos x="654" y="706"/>
                </a:cxn>
                <a:cxn ang="0">
                  <a:pos x="709" y="650"/>
                </a:cxn>
                <a:cxn ang="0">
                  <a:pos x="764" y="631"/>
                </a:cxn>
                <a:cxn ang="0">
                  <a:pos x="770" y="638"/>
                </a:cxn>
                <a:cxn ang="0">
                  <a:pos x="770" y="656"/>
                </a:cxn>
                <a:cxn ang="0">
                  <a:pos x="734" y="719"/>
                </a:cxn>
                <a:cxn ang="0">
                  <a:pos x="642" y="794"/>
                </a:cxn>
                <a:cxn ang="0">
                  <a:pos x="507" y="831"/>
                </a:cxn>
                <a:cxn ang="0">
                  <a:pos x="318" y="800"/>
                </a:cxn>
                <a:cxn ang="0">
                  <a:pos x="177" y="769"/>
                </a:cxn>
                <a:cxn ang="0">
                  <a:pos x="67" y="806"/>
                </a:cxn>
                <a:cxn ang="0">
                  <a:pos x="12" y="831"/>
                </a:cxn>
                <a:cxn ang="0">
                  <a:pos x="0" y="825"/>
                </a:cxn>
                <a:cxn ang="0">
                  <a:pos x="0" y="813"/>
                </a:cxn>
                <a:cxn ang="0">
                  <a:pos x="25" y="788"/>
                </a:cxn>
                <a:cxn ang="0">
                  <a:pos x="43" y="769"/>
                </a:cxn>
                <a:cxn ang="0">
                  <a:pos x="67" y="744"/>
                </a:cxn>
                <a:cxn ang="0">
                  <a:pos x="129" y="638"/>
                </a:cxn>
                <a:cxn ang="0">
                  <a:pos x="184" y="450"/>
                </a:cxn>
                <a:cxn ang="0">
                  <a:pos x="269" y="231"/>
                </a:cxn>
                <a:cxn ang="0">
                  <a:pos x="410" y="69"/>
                </a:cxn>
                <a:cxn ang="0">
                  <a:pos x="599" y="0"/>
                </a:cxn>
              </a:cxnLst>
              <a:rect l="0" t="0" r="r" b="b"/>
              <a:pathLst>
                <a:path w="776" h="831">
                  <a:moveTo>
                    <a:pt x="599" y="0"/>
                  </a:moveTo>
                  <a:lnTo>
                    <a:pt x="654" y="6"/>
                  </a:lnTo>
                  <a:lnTo>
                    <a:pt x="691" y="38"/>
                  </a:lnTo>
                  <a:lnTo>
                    <a:pt x="709" y="69"/>
                  </a:lnTo>
                  <a:lnTo>
                    <a:pt x="715" y="113"/>
                  </a:lnTo>
                  <a:lnTo>
                    <a:pt x="715" y="131"/>
                  </a:lnTo>
                  <a:lnTo>
                    <a:pt x="709" y="150"/>
                  </a:lnTo>
                  <a:lnTo>
                    <a:pt x="703" y="163"/>
                  </a:lnTo>
                  <a:lnTo>
                    <a:pt x="691" y="175"/>
                  </a:lnTo>
                  <a:lnTo>
                    <a:pt x="679" y="181"/>
                  </a:lnTo>
                  <a:lnTo>
                    <a:pt x="654" y="194"/>
                  </a:lnTo>
                  <a:lnTo>
                    <a:pt x="636" y="206"/>
                  </a:lnTo>
                  <a:lnTo>
                    <a:pt x="617" y="213"/>
                  </a:lnTo>
                  <a:lnTo>
                    <a:pt x="605" y="213"/>
                  </a:lnTo>
                  <a:lnTo>
                    <a:pt x="599" y="213"/>
                  </a:lnTo>
                  <a:lnTo>
                    <a:pt x="593" y="213"/>
                  </a:lnTo>
                  <a:lnTo>
                    <a:pt x="593" y="206"/>
                  </a:lnTo>
                  <a:lnTo>
                    <a:pt x="593" y="194"/>
                  </a:lnTo>
                  <a:lnTo>
                    <a:pt x="593" y="188"/>
                  </a:lnTo>
                  <a:lnTo>
                    <a:pt x="599" y="169"/>
                  </a:lnTo>
                  <a:lnTo>
                    <a:pt x="593" y="144"/>
                  </a:lnTo>
                  <a:lnTo>
                    <a:pt x="587" y="119"/>
                  </a:lnTo>
                  <a:lnTo>
                    <a:pt x="575" y="100"/>
                  </a:lnTo>
                  <a:lnTo>
                    <a:pt x="556" y="88"/>
                  </a:lnTo>
                  <a:lnTo>
                    <a:pt x="532" y="75"/>
                  </a:lnTo>
                  <a:lnTo>
                    <a:pt x="507" y="69"/>
                  </a:lnTo>
                  <a:lnTo>
                    <a:pt x="489" y="75"/>
                  </a:lnTo>
                  <a:lnTo>
                    <a:pt x="465" y="81"/>
                  </a:lnTo>
                  <a:lnTo>
                    <a:pt x="446" y="94"/>
                  </a:lnTo>
                  <a:lnTo>
                    <a:pt x="397" y="156"/>
                  </a:lnTo>
                  <a:lnTo>
                    <a:pt x="355" y="231"/>
                  </a:lnTo>
                  <a:lnTo>
                    <a:pt x="324" y="319"/>
                  </a:lnTo>
                  <a:lnTo>
                    <a:pt x="294" y="400"/>
                  </a:lnTo>
                  <a:lnTo>
                    <a:pt x="275" y="475"/>
                  </a:lnTo>
                  <a:lnTo>
                    <a:pt x="257" y="538"/>
                  </a:lnTo>
                  <a:lnTo>
                    <a:pt x="232" y="613"/>
                  </a:lnTo>
                  <a:lnTo>
                    <a:pt x="184" y="694"/>
                  </a:lnTo>
                  <a:lnTo>
                    <a:pt x="184" y="694"/>
                  </a:lnTo>
                  <a:lnTo>
                    <a:pt x="202" y="694"/>
                  </a:lnTo>
                  <a:lnTo>
                    <a:pt x="226" y="688"/>
                  </a:lnTo>
                  <a:lnTo>
                    <a:pt x="324" y="700"/>
                  </a:lnTo>
                  <a:lnTo>
                    <a:pt x="422" y="725"/>
                  </a:lnTo>
                  <a:lnTo>
                    <a:pt x="471" y="731"/>
                  </a:lnTo>
                  <a:lnTo>
                    <a:pt x="538" y="744"/>
                  </a:lnTo>
                  <a:lnTo>
                    <a:pt x="599" y="750"/>
                  </a:lnTo>
                  <a:lnTo>
                    <a:pt x="617" y="750"/>
                  </a:lnTo>
                  <a:lnTo>
                    <a:pt x="630" y="750"/>
                  </a:lnTo>
                  <a:lnTo>
                    <a:pt x="636" y="744"/>
                  </a:lnTo>
                  <a:lnTo>
                    <a:pt x="648" y="725"/>
                  </a:lnTo>
                  <a:lnTo>
                    <a:pt x="654" y="706"/>
                  </a:lnTo>
                  <a:lnTo>
                    <a:pt x="679" y="675"/>
                  </a:lnTo>
                  <a:lnTo>
                    <a:pt x="709" y="650"/>
                  </a:lnTo>
                  <a:lnTo>
                    <a:pt x="740" y="638"/>
                  </a:lnTo>
                  <a:lnTo>
                    <a:pt x="764" y="631"/>
                  </a:lnTo>
                  <a:lnTo>
                    <a:pt x="770" y="638"/>
                  </a:lnTo>
                  <a:lnTo>
                    <a:pt x="770" y="638"/>
                  </a:lnTo>
                  <a:lnTo>
                    <a:pt x="776" y="644"/>
                  </a:lnTo>
                  <a:lnTo>
                    <a:pt x="770" y="656"/>
                  </a:lnTo>
                  <a:lnTo>
                    <a:pt x="758" y="681"/>
                  </a:lnTo>
                  <a:lnTo>
                    <a:pt x="734" y="719"/>
                  </a:lnTo>
                  <a:lnTo>
                    <a:pt x="685" y="763"/>
                  </a:lnTo>
                  <a:lnTo>
                    <a:pt x="642" y="794"/>
                  </a:lnTo>
                  <a:lnTo>
                    <a:pt x="581" y="819"/>
                  </a:lnTo>
                  <a:lnTo>
                    <a:pt x="507" y="831"/>
                  </a:lnTo>
                  <a:lnTo>
                    <a:pt x="416" y="819"/>
                  </a:lnTo>
                  <a:lnTo>
                    <a:pt x="318" y="800"/>
                  </a:lnTo>
                  <a:lnTo>
                    <a:pt x="239" y="775"/>
                  </a:lnTo>
                  <a:lnTo>
                    <a:pt x="177" y="769"/>
                  </a:lnTo>
                  <a:lnTo>
                    <a:pt x="116" y="763"/>
                  </a:lnTo>
                  <a:lnTo>
                    <a:pt x="67" y="806"/>
                  </a:lnTo>
                  <a:lnTo>
                    <a:pt x="31" y="825"/>
                  </a:lnTo>
                  <a:lnTo>
                    <a:pt x="12" y="831"/>
                  </a:lnTo>
                  <a:lnTo>
                    <a:pt x="6" y="831"/>
                  </a:lnTo>
                  <a:lnTo>
                    <a:pt x="0" y="825"/>
                  </a:lnTo>
                  <a:lnTo>
                    <a:pt x="0" y="819"/>
                  </a:lnTo>
                  <a:lnTo>
                    <a:pt x="0" y="813"/>
                  </a:lnTo>
                  <a:lnTo>
                    <a:pt x="12" y="800"/>
                  </a:lnTo>
                  <a:lnTo>
                    <a:pt x="25" y="788"/>
                  </a:lnTo>
                  <a:lnTo>
                    <a:pt x="37" y="775"/>
                  </a:lnTo>
                  <a:lnTo>
                    <a:pt x="43" y="769"/>
                  </a:lnTo>
                  <a:lnTo>
                    <a:pt x="49" y="763"/>
                  </a:lnTo>
                  <a:lnTo>
                    <a:pt x="67" y="744"/>
                  </a:lnTo>
                  <a:lnTo>
                    <a:pt x="92" y="700"/>
                  </a:lnTo>
                  <a:lnTo>
                    <a:pt x="129" y="638"/>
                  </a:lnTo>
                  <a:lnTo>
                    <a:pt x="159" y="550"/>
                  </a:lnTo>
                  <a:lnTo>
                    <a:pt x="184" y="450"/>
                  </a:lnTo>
                  <a:lnTo>
                    <a:pt x="220" y="344"/>
                  </a:lnTo>
                  <a:lnTo>
                    <a:pt x="269" y="231"/>
                  </a:lnTo>
                  <a:lnTo>
                    <a:pt x="336" y="131"/>
                  </a:lnTo>
                  <a:lnTo>
                    <a:pt x="410" y="69"/>
                  </a:lnTo>
                  <a:lnTo>
                    <a:pt x="501" y="19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20" y="3665"/>
              <a:ext cx="433" cy="356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52" y="12"/>
                </a:cxn>
                <a:cxn ang="0">
                  <a:pos x="183" y="37"/>
                </a:cxn>
                <a:cxn ang="0">
                  <a:pos x="244" y="12"/>
                </a:cxn>
                <a:cxn ang="0">
                  <a:pos x="317" y="0"/>
                </a:cxn>
                <a:cxn ang="0">
                  <a:pos x="372" y="0"/>
                </a:cxn>
                <a:cxn ang="0">
                  <a:pos x="427" y="31"/>
                </a:cxn>
                <a:cxn ang="0">
                  <a:pos x="433" y="81"/>
                </a:cxn>
                <a:cxn ang="0">
                  <a:pos x="415" y="106"/>
                </a:cxn>
                <a:cxn ang="0">
                  <a:pos x="391" y="118"/>
                </a:cxn>
                <a:cxn ang="0">
                  <a:pos x="366" y="112"/>
                </a:cxn>
                <a:cxn ang="0">
                  <a:pos x="354" y="93"/>
                </a:cxn>
                <a:cxn ang="0">
                  <a:pos x="354" y="81"/>
                </a:cxn>
                <a:cxn ang="0">
                  <a:pos x="360" y="62"/>
                </a:cxn>
                <a:cxn ang="0">
                  <a:pos x="372" y="43"/>
                </a:cxn>
                <a:cxn ang="0">
                  <a:pos x="366" y="31"/>
                </a:cxn>
                <a:cxn ang="0">
                  <a:pos x="323" y="25"/>
                </a:cxn>
                <a:cxn ang="0">
                  <a:pos x="293" y="25"/>
                </a:cxn>
                <a:cxn ang="0">
                  <a:pos x="256" y="37"/>
                </a:cxn>
                <a:cxn ang="0">
                  <a:pos x="220" y="68"/>
                </a:cxn>
                <a:cxn ang="0">
                  <a:pos x="195" y="100"/>
                </a:cxn>
                <a:cxn ang="0">
                  <a:pos x="183" y="131"/>
                </a:cxn>
                <a:cxn ang="0">
                  <a:pos x="171" y="162"/>
                </a:cxn>
                <a:cxn ang="0">
                  <a:pos x="165" y="193"/>
                </a:cxn>
                <a:cxn ang="0">
                  <a:pos x="158" y="218"/>
                </a:cxn>
                <a:cxn ang="0">
                  <a:pos x="140" y="293"/>
                </a:cxn>
                <a:cxn ang="0">
                  <a:pos x="134" y="318"/>
                </a:cxn>
                <a:cxn ang="0">
                  <a:pos x="128" y="337"/>
                </a:cxn>
                <a:cxn ang="0">
                  <a:pos x="110" y="356"/>
                </a:cxn>
                <a:cxn ang="0">
                  <a:pos x="85" y="356"/>
                </a:cxn>
                <a:cxn ang="0">
                  <a:pos x="67" y="343"/>
                </a:cxn>
                <a:cxn ang="0">
                  <a:pos x="67" y="325"/>
                </a:cxn>
                <a:cxn ang="0">
                  <a:pos x="73" y="300"/>
                </a:cxn>
                <a:cxn ang="0">
                  <a:pos x="79" y="268"/>
                </a:cxn>
                <a:cxn ang="0">
                  <a:pos x="97" y="187"/>
                </a:cxn>
                <a:cxn ang="0">
                  <a:pos x="110" y="143"/>
                </a:cxn>
                <a:cxn ang="0">
                  <a:pos x="116" y="112"/>
                </a:cxn>
                <a:cxn ang="0">
                  <a:pos x="128" y="75"/>
                </a:cxn>
                <a:cxn ang="0">
                  <a:pos x="128" y="56"/>
                </a:cxn>
                <a:cxn ang="0">
                  <a:pos x="116" y="31"/>
                </a:cxn>
                <a:cxn ang="0">
                  <a:pos x="91" y="25"/>
                </a:cxn>
                <a:cxn ang="0">
                  <a:pos x="61" y="37"/>
                </a:cxn>
                <a:cxn ang="0">
                  <a:pos x="42" y="81"/>
                </a:cxn>
                <a:cxn ang="0">
                  <a:pos x="30" y="125"/>
                </a:cxn>
                <a:cxn ang="0">
                  <a:pos x="24" y="131"/>
                </a:cxn>
                <a:cxn ang="0">
                  <a:pos x="12" y="131"/>
                </a:cxn>
                <a:cxn ang="0">
                  <a:pos x="0" y="125"/>
                </a:cxn>
                <a:cxn ang="0">
                  <a:pos x="0" y="112"/>
                </a:cxn>
                <a:cxn ang="0">
                  <a:pos x="12" y="81"/>
                </a:cxn>
                <a:cxn ang="0">
                  <a:pos x="30" y="43"/>
                </a:cxn>
                <a:cxn ang="0">
                  <a:pos x="61" y="6"/>
                </a:cxn>
                <a:cxn ang="0">
                  <a:pos x="97" y="0"/>
                </a:cxn>
              </a:cxnLst>
              <a:rect l="0" t="0" r="r" b="b"/>
              <a:pathLst>
                <a:path w="433" h="356">
                  <a:moveTo>
                    <a:pt x="97" y="0"/>
                  </a:moveTo>
                  <a:lnTo>
                    <a:pt x="116" y="0"/>
                  </a:lnTo>
                  <a:lnTo>
                    <a:pt x="140" y="6"/>
                  </a:lnTo>
                  <a:lnTo>
                    <a:pt x="152" y="12"/>
                  </a:lnTo>
                  <a:lnTo>
                    <a:pt x="171" y="25"/>
                  </a:lnTo>
                  <a:lnTo>
                    <a:pt x="183" y="37"/>
                  </a:lnTo>
                  <a:lnTo>
                    <a:pt x="189" y="56"/>
                  </a:lnTo>
                  <a:lnTo>
                    <a:pt x="244" y="12"/>
                  </a:lnTo>
                  <a:lnTo>
                    <a:pt x="287" y="0"/>
                  </a:lnTo>
                  <a:lnTo>
                    <a:pt x="317" y="0"/>
                  </a:lnTo>
                  <a:lnTo>
                    <a:pt x="342" y="0"/>
                  </a:lnTo>
                  <a:lnTo>
                    <a:pt x="372" y="0"/>
                  </a:lnTo>
                  <a:lnTo>
                    <a:pt x="403" y="12"/>
                  </a:lnTo>
                  <a:lnTo>
                    <a:pt x="427" y="31"/>
                  </a:lnTo>
                  <a:lnTo>
                    <a:pt x="433" y="62"/>
                  </a:lnTo>
                  <a:lnTo>
                    <a:pt x="433" y="81"/>
                  </a:lnTo>
                  <a:lnTo>
                    <a:pt x="427" y="93"/>
                  </a:lnTo>
                  <a:lnTo>
                    <a:pt x="415" y="106"/>
                  </a:lnTo>
                  <a:lnTo>
                    <a:pt x="403" y="112"/>
                  </a:lnTo>
                  <a:lnTo>
                    <a:pt x="391" y="118"/>
                  </a:lnTo>
                  <a:lnTo>
                    <a:pt x="378" y="112"/>
                  </a:lnTo>
                  <a:lnTo>
                    <a:pt x="366" y="112"/>
                  </a:lnTo>
                  <a:lnTo>
                    <a:pt x="360" y="100"/>
                  </a:lnTo>
                  <a:lnTo>
                    <a:pt x="354" y="93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75"/>
                  </a:lnTo>
                  <a:lnTo>
                    <a:pt x="360" y="62"/>
                  </a:lnTo>
                  <a:lnTo>
                    <a:pt x="366" y="56"/>
                  </a:lnTo>
                  <a:lnTo>
                    <a:pt x="372" y="43"/>
                  </a:lnTo>
                  <a:lnTo>
                    <a:pt x="385" y="37"/>
                  </a:lnTo>
                  <a:lnTo>
                    <a:pt x="366" y="31"/>
                  </a:lnTo>
                  <a:lnTo>
                    <a:pt x="342" y="25"/>
                  </a:lnTo>
                  <a:lnTo>
                    <a:pt x="323" y="25"/>
                  </a:lnTo>
                  <a:lnTo>
                    <a:pt x="311" y="25"/>
                  </a:lnTo>
                  <a:lnTo>
                    <a:pt x="293" y="25"/>
                  </a:lnTo>
                  <a:lnTo>
                    <a:pt x="275" y="31"/>
                  </a:lnTo>
                  <a:lnTo>
                    <a:pt x="256" y="37"/>
                  </a:lnTo>
                  <a:lnTo>
                    <a:pt x="238" y="50"/>
                  </a:lnTo>
                  <a:lnTo>
                    <a:pt x="220" y="68"/>
                  </a:lnTo>
                  <a:lnTo>
                    <a:pt x="207" y="87"/>
                  </a:lnTo>
                  <a:lnTo>
                    <a:pt x="195" y="100"/>
                  </a:lnTo>
                  <a:lnTo>
                    <a:pt x="183" y="118"/>
                  </a:lnTo>
                  <a:lnTo>
                    <a:pt x="183" y="131"/>
                  </a:lnTo>
                  <a:lnTo>
                    <a:pt x="177" y="150"/>
                  </a:lnTo>
                  <a:lnTo>
                    <a:pt x="171" y="162"/>
                  </a:lnTo>
                  <a:lnTo>
                    <a:pt x="171" y="175"/>
                  </a:lnTo>
                  <a:lnTo>
                    <a:pt x="165" y="193"/>
                  </a:lnTo>
                  <a:lnTo>
                    <a:pt x="158" y="206"/>
                  </a:lnTo>
                  <a:lnTo>
                    <a:pt x="158" y="218"/>
                  </a:lnTo>
                  <a:lnTo>
                    <a:pt x="158" y="218"/>
                  </a:lnTo>
                  <a:lnTo>
                    <a:pt x="140" y="293"/>
                  </a:lnTo>
                  <a:lnTo>
                    <a:pt x="140" y="306"/>
                  </a:lnTo>
                  <a:lnTo>
                    <a:pt x="134" y="318"/>
                  </a:lnTo>
                  <a:lnTo>
                    <a:pt x="134" y="331"/>
                  </a:lnTo>
                  <a:lnTo>
                    <a:pt x="128" y="337"/>
                  </a:lnTo>
                  <a:lnTo>
                    <a:pt x="122" y="350"/>
                  </a:lnTo>
                  <a:lnTo>
                    <a:pt x="110" y="356"/>
                  </a:lnTo>
                  <a:lnTo>
                    <a:pt x="91" y="356"/>
                  </a:lnTo>
                  <a:lnTo>
                    <a:pt x="85" y="356"/>
                  </a:lnTo>
                  <a:lnTo>
                    <a:pt x="73" y="350"/>
                  </a:lnTo>
                  <a:lnTo>
                    <a:pt x="67" y="343"/>
                  </a:lnTo>
                  <a:lnTo>
                    <a:pt x="67" y="331"/>
                  </a:lnTo>
                  <a:lnTo>
                    <a:pt x="67" y="325"/>
                  </a:lnTo>
                  <a:lnTo>
                    <a:pt x="67" y="312"/>
                  </a:lnTo>
                  <a:lnTo>
                    <a:pt x="73" y="300"/>
                  </a:lnTo>
                  <a:lnTo>
                    <a:pt x="73" y="287"/>
                  </a:lnTo>
                  <a:lnTo>
                    <a:pt x="79" y="268"/>
                  </a:lnTo>
                  <a:lnTo>
                    <a:pt x="97" y="200"/>
                  </a:lnTo>
                  <a:lnTo>
                    <a:pt x="97" y="187"/>
                  </a:lnTo>
                  <a:lnTo>
                    <a:pt x="103" y="168"/>
                  </a:lnTo>
                  <a:lnTo>
                    <a:pt x="110" y="143"/>
                  </a:lnTo>
                  <a:lnTo>
                    <a:pt x="116" y="125"/>
                  </a:lnTo>
                  <a:lnTo>
                    <a:pt x="116" y="112"/>
                  </a:lnTo>
                  <a:lnTo>
                    <a:pt x="122" y="93"/>
                  </a:lnTo>
                  <a:lnTo>
                    <a:pt x="128" y="75"/>
                  </a:lnTo>
                  <a:lnTo>
                    <a:pt x="128" y="68"/>
                  </a:lnTo>
                  <a:lnTo>
                    <a:pt x="128" y="56"/>
                  </a:lnTo>
                  <a:lnTo>
                    <a:pt x="122" y="43"/>
                  </a:lnTo>
                  <a:lnTo>
                    <a:pt x="116" y="31"/>
                  </a:lnTo>
                  <a:lnTo>
                    <a:pt x="110" y="25"/>
                  </a:lnTo>
                  <a:lnTo>
                    <a:pt x="91" y="25"/>
                  </a:lnTo>
                  <a:lnTo>
                    <a:pt x="79" y="25"/>
                  </a:lnTo>
                  <a:lnTo>
                    <a:pt x="61" y="37"/>
                  </a:lnTo>
                  <a:lnTo>
                    <a:pt x="55" y="56"/>
                  </a:lnTo>
                  <a:lnTo>
                    <a:pt x="42" y="81"/>
                  </a:lnTo>
                  <a:lnTo>
                    <a:pt x="36" y="112"/>
                  </a:lnTo>
                  <a:lnTo>
                    <a:pt x="30" y="125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6" y="131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2"/>
                  </a:lnTo>
                  <a:lnTo>
                    <a:pt x="6" y="100"/>
                  </a:lnTo>
                  <a:lnTo>
                    <a:pt x="12" y="81"/>
                  </a:lnTo>
                  <a:lnTo>
                    <a:pt x="18" y="62"/>
                  </a:lnTo>
                  <a:lnTo>
                    <a:pt x="30" y="43"/>
                  </a:lnTo>
                  <a:lnTo>
                    <a:pt x="42" y="18"/>
                  </a:lnTo>
                  <a:lnTo>
                    <a:pt x="61" y="6"/>
                  </a:lnTo>
                  <a:lnTo>
                    <a:pt x="79" y="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27" grpId="0"/>
      <p:bldP spid="24" grpId="0"/>
      <p:bldP spid="25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133600" y="381000"/>
            <a:ext cx="4913603" cy="571500"/>
            <a:chOff x="2509" y="3453"/>
            <a:chExt cx="13636" cy="1586"/>
          </a:xfrm>
          <a:solidFill>
            <a:srgbClr val="0000FF"/>
          </a:solidFill>
        </p:grpSpPr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2509" y="3453"/>
              <a:ext cx="761" cy="1147"/>
            </a:xfrm>
            <a:custGeom>
              <a:avLst/>
              <a:gdLst/>
              <a:ahLst/>
              <a:cxnLst>
                <a:cxn ang="0">
                  <a:pos x="338" y="456"/>
                </a:cxn>
                <a:cxn ang="0">
                  <a:pos x="242" y="537"/>
                </a:cxn>
                <a:cxn ang="0">
                  <a:pos x="184" y="648"/>
                </a:cxn>
                <a:cxn ang="0">
                  <a:pos x="142" y="776"/>
                </a:cxn>
                <a:cxn ang="0">
                  <a:pos x="117" y="908"/>
                </a:cxn>
                <a:cxn ang="0">
                  <a:pos x="117" y="989"/>
                </a:cxn>
                <a:cxn ang="0">
                  <a:pos x="133" y="1058"/>
                </a:cxn>
                <a:cxn ang="0">
                  <a:pos x="179" y="1104"/>
                </a:cxn>
                <a:cxn ang="0">
                  <a:pos x="250" y="1104"/>
                </a:cxn>
                <a:cxn ang="0">
                  <a:pos x="342" y="1053"/>
                </a:cxn>
                <a:cxn ang="0">
                  <a:pos x="405" y="985"/>
                </a:cxn>
                <a:cxn ang="0">
                  <a:pos x="414" y="968"/>
                </a:cxn>
                <a:cxn ang="0">
                  <a:pos x="422" y="955"/>
                </a:cxn>
                <a:cxn ang="0">
                  <a:pos x="426" y="934"/>
                </a:cxn>
                <a:cxn ang="0">
                  <a:pos x="510" y="605"/>
                </a:cxn>
                <a:cxn ang="0">
                  <a:pos x="510" y="580"/>
                </a:cxn>
                <a:cxn ang="0">
                  <a:pos x="497" y="529"/>
                </a:cxn>
                <a:cxn ang="0">
                  <a:pos x="455" y="473"/>
                </a:cxn>
                <a:cxn ang="0">
                  <a:pos x="388" y="448"/>
                </a:cxn>
                <a:cxn ang="0">
                  <a:pos x="748" y="4"/>
                </a:cxn>
                <a:cxn ang="0">
                  <a:pos x="756" y="8"/>
                </a:cxn>
                <a:cxn ang="0">
                  <a:pos x="761" y="17"/>
                </a:cxn>
                <a:cxn ang="0">
                  <a:pos x="761" y="21"/>
                </a:cxn>
                <a:cxn ang="0">
                  <a:pos x="522" y="981"/>
                </a:cxn>
                <a:cxn ang="0">
                  <a:pos x="518" y="1036"/>
                </a:cxn>
                <a:cxn ang="0">
                  <a:pos x="526" y="1087"/>
                </a:cxn>
                <a:cxn ang="0">
                  <a:pos x="568" y="1113"/>
                </a:cxn>
                <a:cxn ang="0">
                  <a:pos x="631" y="1070"/>
                </a:cxn>
                <a:cxn ang="0">
                  <a:pos x="673" y="972"/>
                </a:cxn>
                <a:cxn ang="0">
                  <a:pos x="694" y="895"/>
                </a:cxn>
                <a:cxn ang="0">
                  <a:pos x="702" y="883"/>
                </a:cxn>
                <a:cxn ang="0">
                  <a:pos x="715" y="883"/>
                </a:cxn>
                <a:cxn ang="0">
                  <a:pos x="723" y="883"/>
                </a:cxn>
                <a:cxn ang="0">
                  <a:pos x="731" y="895"/>
                </a:cxn>
                <a:cxn ang="0">
                  <a:pos x="723" y="938"/>
                </a:cxn>
                <a:cxn ang="0">
                  <a:pos x="698" y="1019"/>
                </a:cxn>
                <a:cxn ang="0">
                  <a:pos x="660" y="1092"/>
                </a:cxn>
                <a:cxn ang="0">
                  <a:pos x="602" y="1139"/>
                </a:cxn>
                <a:cxn ang="0">
                  <a:pos x="510" y="1139"/>
                </a:cxn>
                <a:cxn ang="0">
                  <a:pos x="434" y="1075"/>
                </a:cxn>
                <a:cxn ang="0">
                  <a:pos x="363" y="1083"/>
                </a:cxn>
                <a:cxn ang="0">
                  <a:pos x="271" y="1139"/>
                </a:cxn>
                <a:cxn ang="0">
                  <a:pos x="213" y="1147"/>
                </a:cxn>
                <a:cxn ang="0">
                  <a:pos x="100" y="1113"/>
                </a:cxn>
                <a:cxn ang="0">
                  <a:pos x="25" y="1023"/>
                </a:cxn>
                <a:cxn ang="0">
                  <a:pos x="0" y="887"/>
                </a:cxn>
                <a:cxn ang="0">
                  <a:pos x="41" y="686"/>
                </a:cxn>
                <a:cxn ang="0">
                  <a:pos x="154" y="524"/>
                </a:cxn>
                <a:cxn ang="0">
                  <a:pos x="305" y="426"/>
                </a:cxn>
                <a:cxn ang="0">
                  <a:pos x="434" y="418"/>
                </a:cxn>
                <a:cxn ang="0">
                  <a:pos x="506" y="473"/>
                </a:cxn>
                <a:cxn ang="0">
                  <a:pos x="627" y="128"/>
                </a:cxn>
                <a:cxn ang="0">
                  <a:pos x="631" y="85"/>
                </a:cxn>
                <a:cxn ang="0">
                  <a:pos x="598" y="68"/>
                </a:cxn>
                <a:cxn ang="0">
                  <a:pos x="539" y="68"/>
                </a:cxn>
                <a:cxn ang="0">
                  <a:pos x="522" y="64"/>
                </a:cxn>
                <a:cxn ang="0">
                  <a:pos x="514" y="51"/>
                </a:cxn>
                <a:cxn ang="0">
                  <a:pos x="518" y="25"/>
                </a:cxn>
                <a:cxn ang="0">
                  <a:pos x="535" y="21"/>
                </a:cxn>
                <a:cxn ang="0">
                  <a:pos x="593" y="13"/>
                </a:cxn>
                <a:cxn ang="0">
                  <a:pos x="681" y="4"/>
                </a:cxn>
                <a:cxn ang="0">
                  <a:pos x="740" y="0"/>
                </a:cxn>
              </a:cxnLst>
              <a:rect l="0" t="0" r="r" b="b"/>
              <a:pathLst>
                <a:path w="761" h="1147">
                  <a:moveTo>
                    <a:pt x="388" y="448"/>
                  </a:moveTo>
                  <a:lnTo>
                    <a:pt x="338" y="456"/>
                  </a:lnTo>
                  <a:lnTo>
                    <a:pt x="288" y="490"/>
                  </a:lnTo>
                  <a:lnTo>
                    <a:pt x="242" y="537"/>
                  </a:lnTo>
                  <a:lnTo>
                    <a:pt x="200" y="601"/>
                  </a:lnTo>
                  <a:lnTo>
                    <a:pt x="184" y="648"/>
                  </a:lnTo>
                  <a:lnTo>
                    <a:pt x="163" y="708"/>
                  </a:lnTo>
                  <a:lnTo>
                    <a:pt x="142" y="776"/>
                  </a:lnTo>
                  <a:lnTo>
                    <a:pt x="129" y="844"/>
                  </a:lnTo>
                  <a:lnTo>
                    <a:pt x="117" y="908"/>
                  </a:lnTo>
                  <a:lnTo>
                    <a:pt x="112" y="959"/>
                  </a:lnTo>
                  <a:lnTo>
                    <a:pt x="117" y="989"/>
                  </a:lnTo>
                  <a:lnTo>
                    <a:pt x="121" y="1028"/>
                  </a:lnTo>
                  <a:lnTo>
                    <a:pt x="133" y="1058"/>
                  </a:lnTo>
                  <a:lnTo>
                    <a:pt x="154" y="1087"/>
                  </a:lnTo>
                  <a:lnTo>
                    <a:pt x="179" y="1104"/>
                  </a:lnTo>
                  <a:lnTo>
                    <a:pt x="213" y="1113"/>
                  </a:lnTo>
                  <a:lnTo>
                    <a:pt x="250" y="1104"/>
                  </a:lnTo>
                  <a:lnTo>
                    <a:pt x="296" y="1087"/>
                  </a:lnTo>
                  <a:lnTo>
                    <a:pt x="342" y="1053"/>
                  </a:lnTo>
                  <a:lnTo>
                    <a:pt x="393" y="998"/>
                  </a:lnTo>
                  <a:lnTo>
                    <a:pt x="405" y="985"/>
                  </a:lnTo>
                  <a:lnTo>
                    <a:pt x="409" y="977"/>
                  </a:lnTo>
                  <a:lnTo>
                    <a:pt x="414" y="968"/>
                  </a:lnTo>
                  <a:lnTo>
                    <a:pt x="418" y="964"/>
                  </a:lnTo>
                  <a:lnTo>
                    <a:pt x="422" y="955"/>
                  </a:lnTo>
                  <a:lnTo>
                    <a:pt x="426" y="947"/>
                  </a:lnTo>
                  <a:lnTo>
                    <a:pt x="426" y="934"/>
                  </a:lnTo>
                  <a:lnTo>
                    <a:pt x="506" y="618"/>
                  </a:lnTo>
                  <a:lnTo>
                    <a:pt x="510" y="605"/>
                  </a:lnTo>
                  <a:lnTo>
                    <a:pt x="514" y="588"/>
                  </a:lnTo>
                  <a:lnTo>
                    <a:pt x="510" y="580"/>
                  </a:lnTo>
                  <a:lnTo>
                    <a:pt x="506" y="559"/>
                  </a:lnTo>
                  <a:lnTo>
                    <a:pt x="497" y="529"/>
                  </a:lnTo>
                  <a:lnTo>
                    <a:pt x="480" y="499"/>
                  </a:lnTo>
                  <a:lnTo>
                    <a:pt x="455" y="473"/>
                  </a:lnTo>
                  <a:lnTo>
                    <a:pt x="426" y="452"/>
                  </a:lnTo>
                  <a:lnTo>
                    <a:pt x="388" y="448"/>
                  </a:lnTo>
                  <a:close/>
                  <a:moveTo>
                    <a:pt x="740" y="0"/>
                  </a:moveTo>
                  <a:lnTo>
                    <a:pt x="748" y="4"/>
                  </a:lnTo>
                  <a:lnTo>
                    <a:pt x="752" y="4"/>
                  </a:lnTo>
                  <a:lnTo>
                    <a:pt x="756" y="8"/>
                  </a:lnTo>
                  <a:lnTo>
                    <a:pt x="761" y="13"/>
                  </a:lnTo>
                  <a:lnTo>
                    <a:pt x="761" y="17"/>
                  </a:lnTo>
                  <a:lnTo>
                    <a:pt x="761" y="21"/>
                  </a:lnTo>
                  <a:lnTo>
                    <a:pt x="761" y="21"/>
                  </a:lnTo>
                  <a:lnTo>
                    <a:pt x="531" y="959"/>
                  </a:lnTo>
                  <a:lnTo>
                    <a:pt x="522" y="981"/>
                  </a:lnTo>
                  <a:lnTo>
                    <a:pt x="522" y="1006"/>
                  </a:lnTo>
                  <a:lnTo>
                    <a:pt x="518" y="1036"/>
                  </a:lnTo>
                  <a:lnTo>
                    <a:pt x="522" y="1062"/>
                  </a:lnTo>
                  <a:lnTo>
                    <a:pt x="526" y="1087"/>
                  </a:lnTo>
                  <a:lnTo>
                    <a:pt x="543" y="1104"/>
                  </a:lnTo>
                  <a:lnTo>
                    <a:pt x="568" y="1113"/>
                  </a:lnTo>
                  <a:lnTo>
                    <a:pt x="602" y="1100"/>
                  </a:lnTo>
                  <a:lnTo>
                    <a:pt x="631" y="1070"/>
                  </a:lnTo>
                  <a:lnTo>
                    <a:pt x="652" y="1028"/>
                  </a:lnTo>
                  <a:lnTo>
                    <a:pt x="673" y="972"/>
                  </a:lnTo>
                  <a:lnTo>
                    <a:pt x="690" y="908"/>
                  </a:lnTo>
                  <a:lnTo>
                    <a:pt x="694" y="895"/>
                  </a:lnTo>
                  <a:lnTo>
                    <a:pt x="694" y="887"/>
                  </a:lnTo>
                  <a:lnTo>
                    <a:pt x="702" y="883"/>
                  </a:lnTo>
                  <a:lnTo>
                    <a:pt x="710" y="883"/>
                  </a:lnTo>
                  <a:lnTo>
                    <a:pt x="715" y="883"/>
                  </a:lnTo>
                  <a:lnTo>
                    <a:pt x="719" y="883"/>
                  </a:lnTo>
                  <a:lnTo>
                    <a:pt x="723" y="883"/>
                  </a:lnTo>
                  <a:lnTo>
                    <a:pt x="727" y="887"/>
                  </a:lnTo>
                  <a:lnTo>
                    <a:pt x="731" y="895"/>
                  </a:lnTo>
                  <a:lnTo>
                    <a:pt x="727" y="908"/>
                  </a:lnTo>
                  <a:lnTo>
                    <a:pt x="723" y="938"/>
                  </a:lnTo>
                  <a:lnTo>
                    <a:pt x="710" y="977"/>
                  </a:lnTo>
                  <a:lnTo>
                    <a:pt x="698" y="1019"/>
                  </a:lnTo>
                  <a:lnTo>
                    <a:pt x="681" y="1058"/>
                  </a:lnTo>
                  <a:lnTo>
                    <a:pt x="660" y="1092"/>
                  </a:lnTo>
                  <a:lnTo>
                    <a:pt x="635" y="1122"/>
                  </a:lnTo>
                  <a:lnTo>
                    <a:pt x="602" y="1139"/>
                  </a:lnTo>
                  <a:lnTo>
                    <a:pt x="564" y="1147"/>
                  </a:lnTo>
                  <a:lnTo>
                    <a:pt x="510" y="1139"/>
                  </a:lnTo>
                  <a:lnTo>
                    <a:pt x="468" y="1113"/>
                  </a:lnTo>
                  <a:lnTo>
                    <a:pt x="434" y="1075"/>
                  </a:lnTo>
                  <a:lnTo>
                    <a:pt x="418" y="1023"/>
                  </a:lnTo>
                  <a:lnTo>
                    <a:pt x="363" y="1083"/>
                  </a:lnTo>
                  <a:lnTo>
                    <a:pt x="313" y="1117"/>
                  </a:lnTo>
                  <a:lnTo>
                    <a:pt x="271" y="1139"/>
                  </a:lnTo>
                  <a:lnTo>
                    <a:pt x="238" y="1147"/>
                  </a:lnTo>
                  <a:lnTo>
                    <a:pt x="213" y="1147"/>
                  </a:lnTo>
                  <a:lnTo>
                    <a:pt x="150" y="1139"/>
                  </a:lnTo>
                  <a:lnTo>
                    <a:pt x="100" y="1113"/>
                  </a:lnTo>
                  <a:lnTo>
                    <a:pt x="58" y="1075"/>
                  </a:lnTo>
                  <a:lnTo>
                    <a:pt x="25" y="1023"/>
                  </a:lnTo>
                  <a:lnTo>
                    <a:pt x="4" y="959"/>
                  </a:lnTo>
                  <a:lnTo>
                    <a:pt x="0" y="887"/>
                  </a:lnTo>
                  <a:lnTo>
                    <a:pt x="8" y="785"/>
                  </a:lnTo>
                  <a:lnTo>
                    <a:pt x="41" y="686"/>
                  </a:lnTo>
                  <a:lnTo>
                    <a:pt x="92" y="601"/>
                  </a:lnTo>
                  <a:lnTo>
                    <a:pt x="154" y="524"/>
                  </a:lnTo>
                  <a:lnTo>
                    <a:pt x="225" y="465"/>
                  </a:lnTo>
                  <a:lnTo>
                    <a:pt x="305" y="426"/>
                  </a:lnTo>
                  <a:lnTo>
                    <a:pt x="384" y="409"/>
                  </a:lnTo>
                  <a:lnTo>
                    <a:pt x="434" y="418"/>
                  </a:lnTo>
                  <a:lnTo>
                    <a:pt x="476" y="439"/>
                  </a:lnTo>
                  <a:lnTo>
                    <a:pt x="506" y="473"/>
                  </a:lnTo>
                  <a:lnTo>
                    <a:pt x="531" y="516"/>
                  </a:lnTo>
                  <a:lnTo>
                    <a:pt x="627" y="128"/>
                  </a:lnTo>
                  <a:lnTo>
                    <a:pt x="631" y="98"/>
                  </a:lnTo>
                  <a:lnTo>
                    <a:pt x="631" y="85"/>
                  </a:lnTo>
                  <a:lnTo>
                    <a:pt x="623" y="77"/>
                  </a:lnTo>
                  <a:lnTo>
                    <a:pt x="598" y="68"/>
                  </a:lnTo>
                  <a:lnTo>
                    <a:pt x="552" y="68"/>
                  </a:lnTo>
                  <a:lnTo>
                    <a:pt x="539" y="68"/>
                  </a:lnTo>
                  <a:lnTo>
                    <a:pt x="526" y="68"/>
                  </a:lnTo>
                  <a:lnTo>
                    <a:pt x="522" y="64"/>
                  </a:lnTo>
                  <a:lnTo>
                    <a:pt x="518" y="59"/>
                  </a:lnTo>
                  <a:lnTo>
                    <a:pt x="514" y="51"/>
                  </a:lnTo>
                  <a:lnTo>
                    <a:pt x="518" y="38"/>
                  </a:lnTo>
                  <a:lnTo>
                    <a:pt x="518" y="25"/>
                  </a:lnTo>
                  <a:lnTo>
                    <a:pt x="526" y="21"/>
                  </a:lnTo>
                  <a:lnTo>
                    <a:pt x="535" y="21"/>
                  </a:lnTo>
                  <a:lnTo>
                    <a:pt x="560" y="17"/>
                  </a:lnTo>
                  <a:lnTo>
                    <a:pt x="593" y="13"/>
                  </a:lnTo>
                  <a:lnTo>
                    <a:pt x="639" y="8"/>
                  </a:lnTo>
                  <a:lnTo>
                    <a:pt x="681" y="4"/>
                  </a:lnTo>
                  <a:lnTo>
                    <a:pt x="719" y="4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3328" y="4007"/>
              <a:ext cx="778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3" y="51"/>
                </a:cxn>
                <a:cxn ang="0">
                  <a:pos x="719" y="115"/>
                </a:cxn>
                <a:cxn ang="0">
                  <a:pos x="703" y="171"/>
                </a:cxn>
                <a:cxn ang="0">
                  <a:pos x="653" y="209"/>
                </a:cxn>
                <a:cxn ang="0">
                  <a:pos x="611" y="218"/>
                </a:cxn>
                <a:cxn ang="0">
                  <a:pos x="598" y="214"/>
                </a:cxn>
                <a:cxn ang="0">
                  <a:pos x="598" y="205"/>
                </a:cxn>
                <a:cxn ang="0">
                  <a:pos x="602" y="188"/>
                </a:cxn>
                <a:cxn ang="0">
                  <a:pos x="594" y="137"/>
                </a:cxn>
                <a:cxn ang="0">
                  <a:pos x="548" y="86"/>
                </a:cxn>
                <a:cxn ang="0">
                  <a:pos x="498" y="77"/>
                </a:cxn>
                <a:cxn ang="0">
                  <a:pos x="464" y="86"/>
                </a:cxn>
                <a:cxn ang="0">
                  <a:pos x="402" y="158"/>
                </a:cxn>
                <a:cxn ang="0">
                  <a:pos x="326" y="324"/>
                </a:cxn>
                <a:cxn ang="0">
                  <a:pos x="280" y="482"/>
                </a:cxn>
                <a:cxn ang="0">
                  <a:pos x="234" y="614"/>
                </a:cxn>
                <a:cxn ang="0">
                  <a:pos x="184" y="700"/>
                </a:cxn>
                <a:cxn ang="0">
                  <a:pos x="226" y="696"/>
                </a:cxn>
                <a:cxn ang="0">
                  <a:pos x="427" y="730"/>
                </a:cxn>
                <a:cxn ang="0">
                  <a:pos x="506" y="747"/>
                </a:cxn>
                <a:cxn ang="0">
                  <a:pos x="607" y="755"/>
                </a:cxn>
                <a:cxn ang="0">
                  <a:pos x="627" y="755"/>
                </a:cxn>
                <a:cxn ang="0">
                  <a:pos x="648" y="742"/>
                </a:cxn>
                <a:cxn ang="0">
                  <a:pos x="661" y="708"/>
                </a:cxn>
                <a:cxn ang="0">
                  <a:pos x="715" y="657"/>
                </a:cxn>
                <a:cxn ang="0">
                  <a:pos x="765" y="640"/>
                </a:cxn>
                <a:cxn ang="0">
                  <a:pos x="778" y="644"/>
                </a:cxn>
                <a:cxn ang="0">
                  <a:pos x="778" y="657"/>
                </a:cxn>
                <a:cxn ang="0">
                  <a:pos x="740" y="721"/>
                </a:cxn>
                <a:cxn ang="0">
                  <a:pos x="644" y="798"/>
                </a:cxn>
                <a:cxn ang="0">
                  <a:pos x="515" y="832"/>
                </a:cxn>
                <a:cxn ang="0">
                  <a:pos x="322" y="802"/>
                </a:cxn>
                <a:cxn ang="0">
                  <a:pos x="209" y="777"/>
                </a:cxn>
                <a:cxn ang="0">
                  <a:pos x="121" y="768"/>
                </a:cxn>
                <a:cxn ang="0">
                  <a:pos x="50" y="823"/>
                </a:cxn>
                <a:cxn ang="0">
                  <a:pos x="13" y="832"/>
                </a:cxn>
                <a:cxn ang="0">
                  <a:pos x="9" y="832"/>
                </a:cxn>
                <a:cxn ang="0">
                  <a:pos x="0" y="828"/>
                </a:cxn>
                <a:cxn ang="0">
                  <a:pos x="13" y="806"/>
                </a:cxn>
                <a:cxn ang="0">
                  <a:pos x="29" y="785"/>
                </a:cxn>
                <a:cxn ang="0">
                  <a:pos x="50" y="768"/>
                </a:cxn>
                <a:cxn ang="0">
                  <a:pos x="67" y="751"/>
                </a:cxn>
                <a:cxn ang="0">
                  <a:pos x="113" y="683"/>
                </a:cxn>
                <a:cxn ang="0">
                  <a:pos x="159" y="559"/>
                </a:cxn>
                <a:cxn ang="0">
                  <a:pos x="205" y="388"/>
                </a:cxn>
                <a:cxn ang="0">
                  <a:pos x="285" y="214"/>
                </a:cxn>
                <a:cxn ang="0">
                  <a:pos x="393" y="86"/>
                </a:cxn>
                <a:cxn ang="0">
                  <a:pos x="531" y="13"/>
                </a:cxn>
              </a:cxnLst>
              <a:rect l="0" t="0" r="r" b="b"/>
              <a:pathLst>
                <a:path w="778" h="832">
                  <a:moveTo>
                    <a:pt x="607" y="0"/>
                  </a:moveTo>
                  <a:lnTo>
                    <a:pt x="648" y="9"/>
                  </a:lnTo>
                  <a:lnTo>
                    <a:pt x="682" y="26"/>
                  </a:lnTo>
                  <a:lnTo>
                    <a:pt x="703" y="51"/>
                  </a:lnTo>
                  <a:lnTo>
                    <a:pt x="715" y="86"/>
                  </a:lnTo>
                  <a:lnTo>
                    <a:pt x="719" y="115"/>
                  </a:lnTo>
                  <a:lnTo>
                    <a:pt x="715" y="150"/>
                  </a:lnTo>
                  <a:lnTo>
                    <a:pt x="703" y="171"/>
                  </a:lnTo>
                  <a:lnTo>
                    <a:pt x="682" y="188"/>
                  </a:lnTo>
                  <a:lnTo>
                    <a:pt x="653" y="209"/>
                  </a:lnTo>
                  <a:lnTo>
                    <a:pt x="627" y="218"/>
                  </a:lnTo>
                  <a:lnTo>
                    <a:pt x="611" y="218"/>
                  </a:lnTo>
                  <a:lnTo>
                    <a:pt x="602" y="218"/>
                  </a:lnTo>
                  <a:lnTo>
                    <a:pt x="598" y="214"/>
                  </a:lnTo>
                  <a:lnTo>
                    <a:pt x="598" y="209"/>
                  </a:lnTo>
                  <a:lnTo>
                    <a:pt x="598" y="205"/>
                  </a:lnTo>
                  <a:lnTo>
                    <a:pt x="602" y="201"/>
                  </a:lnTo>
                  <a:lnTo>
                    <a:pt x="602" y="188"/>
                  </a:lnTo>
                  <a:lnTo>
                    <a:pt x="602" y="175"/>
                  </a:lnTo>
                  <a:lnTo>
                    <a:pt x="594" y="137"/>
                  </a:lnTo>
                  <a:lnTo>
                    <a:pt x="577" y="107"/>
                  </a:lnTo>
                  <a:lnTo>
                    <a:pt x="548" y="86"/>
                  </a:lnTo>
                  <a:lnTo>
                    <a:pt x="515" y="77"/>
                  </a:lnTo>
                  <a:lnTo>
                    <a:pt x="498" y="77"/>
                  </a:lnTo>
                  <a:lnTo>
                    <a:pt x="481" y="81"/>
                  </a:lnTo>
                  <a:lnTo>
                    <a:pt x="464" y="86"/>
                  </a:lnTo>
                  <a:lnTo>
                    <a:pt x="452" y="98"/>
                  </a:lnTo>
                  <a:lnTo>
                    <a:pt x="402" y="158"/>
                  </a:lnTo>
                  <a:lnTo>
                    <a:pt x="360" y="239"/>
                  </a:lnTo>
                  <a:lnTo>
                    <a:pt x="326" y="324"/>
                  </a:lnTo>
                  <a:lnTo>
                    <a:pt x="301" y="405"/>
                  </a:lnTo>
                  <a:lnTo>
                    <a:pt x="280" y="482"/>
                  </a:lnTo>
                  <a:lnTo>
                    <a:pt x="264" y="538"/>
                  </a:lnTo>
                  <a:lnTo>
                    <a:pt x="234" y="614"/>
                  </a:lnTo>
                  <a:lnTo>
                    <a:pt x="184" y="700"/>
                  </a:lnTo>
                  <a:lnTo>
                    <a:pt x="184" y="700"/>
                  </a:lnTo>
                  <a:lnTo>
                    <a:pt x="209" y="696"/>
                  </a:lnTo>
                  <a:lnTo>
                    <a:pt x="226" y="696"/>
                  </a:lnTo>
                  <a:lnTo>
                    <a:pt x="326" y="704"/>
                  </a:lnTo>
                  <a:lnTo>
                    <a:pt x="427" y="730"/>
                  </a:lnTo>
                  <a:lnTo>
                    <a:pt x="460" y="738"/>
                  </a:lnTo>
                  <a:lnTo>
                    <a:pt x="506" y="747"/>
                  </a:lnTo>
                  <a:lnTo>
                    <a:pt x="556" y="755"/>
                  </a:lnTo>
                  <a:lnTo>
                    <a:pt x="607" y="755"/>
                  </a:lnTo>
                  <a:lnTo>
                    <a:pt x="619" y="755"/>
                  </a:lnTo>
                  <a:lnTo>
                    <a:pt x="627" y="755"/>
                  </a:lnTo>
                  <a:lnTo>
                    <a:pt x="636" y="751"/>
                  </a:lnTo>
                  <a:lnTo>
                    <a:pt x="648" y="742"/>
                  </a:lnTo>
                  <a:lnTo>
                    <a:pt x="653" y="730"/>
                  </a:lnTo>
                  <a:lnTo>
                    <a:pt x="661" y="708"/>
                  </a:lnTo>
                  <a:lnTo>
                    <a:pt x="682" y="678"/>
                  </a:lnTo>
                  <a:lnTo>
                    <a:pt x="715" y="657"/>
                  </a:lnTo>
                  <a:lnTo>
                    <a:pt x="745" y="644"/>
                  </a:lnTo>
                  <a:lnTo>
                    <a:pt x="765" y="640"/>
                  </a:lnTo>
                  <a:lnTo>
                    <a:pt x="774" y="640"/>
                  </a:lnTo>
                  <a:lnTo>
                    <a:pt x="778" y="644"/>
                  </a:lnTo>
                  <a:lnTo>
                    <a:pt x="778" y="649"/>
                  </a:lnTo>
                  <a:lnTo>
                    <a:pt x="778" y="657"/>
                  </a:lnTo>
                  <a:lnTo>
                    <a:pt x="765" y="687"/>
                  </a:lnTo>
                  <a:lnTo>
                    <a:pt x="740" y="721"/>
                  </a:lnTo>
                  <a:lnTo>
                    <a:pt x="690" y="768"/>
                  </a:lnTo>
                  <a:lnTo>
                    <a:pt x="644" y="798"/>
                  </a:lnTo>
                  <a:lnTo>
                    <a:pt x="586" y="823"/>
                  </a:lnTo>
                  <a:lnTo>
                    <a:pt x="515" y="832"/>
                  </a:lnTo>
                  <a:lnTo>
                    <a:pt x="418" y="823"/>
                  </a:lnTo>
                  <a:lnTo>
                    <a:pt x="322" y="802"/>
                  </a:lnTo>
                  <a:lnTo>
                    <a:pt x="259" y="785"/>
                  </a:lnTo>
                  <a:lnTo>
                    <a:pt x="209" y="777"/>
                  </a:lnTo>
                  <a:lnTo>
                    <a:pt x="163" y="772"/>
                  </a:lnTo>
                  <a:lnTo>
                    <a:pt x="121" y="768"/>
                  </a:lnTo>
                  <a:lnTo>
                    <a:pt x="84" y="806"/>
                  </a:lnTo>
                  <a:lnTo>
                    <a:pt x="50" y="823"/>
                  </a:lnTo>
                  <a:lnTo>
                    <a:pt x="29" y="832"/>
                  </a:lnTo>
                  <a:lnTo>
                    <a:pt x="13" y="832"/>
                  </a:lnTo>
                  <a:lnTo>
                    <a:pt x="13" y="832"/>
                  </a:lnTo>
                  <a:lnTo>
                    <a:pt x="9" y="832"/>
                  </a:lnTo>
                  <a:lnTo>
                    <a:pt x="4" y="832"/>
                  </a:lnTo>
                  <a:lnTo>
                    <a:pt x="0" y="828"/>
                  </a:lnTo>
                  <a:lnTo>
                    <a:pt x="4" y="819"/>
                  </a:lnTo>
                  <a:lnTo>
                    <a:pt x="13" y="806"/>
                  </a:lnTo>
                  <a:lnTo>
                    <a:pt x="21" y="798"/>
                  </a:lnTo>
                  <a:lnTo>
                    <a:pt x="29" y="785"/>
                  </a:lnTo>
                  <a:lnTo>
                    <a:pt x="42" y="777"/>
                  </a:lnTo>
                  <a:lnTo>
                    <a:pt x="50" y="768"/>
                  </a:lnTo>
                  <a:lnTo>
                    <a:pt x="55" y="764"/>
                  </a:lnTo>
                  <a:lnTo>
                    <a:pt x="67" y="751"/>
                  </a:lnTo>
                  <a:lnTo>
                    <a:pt x="84" y="725"/>
                  </a:lnTo>
                  <a:lnTo>
                    <a:pt x="113" y="683"/>
                  </a:lnTo>
                  <a:lnTo>
                    <a:pt x="138" y="627"/>
                  </a:lnTo>
                  <a:lnTo>
                    <a:pt x="159" y="559"/>
                  </a:lnTo>
                  <a:lnTo>
                    <a:pt x="180" y="478"/>
                  </a:lnTo>
                  <a:lnTo>
                    <a:pt x="205" y="388"/>
                  </a:lnTo>
                  <a:lnTo>
                    <a:pt x="239" y="303"/>
                  </a:lnTo>
                  <a:lnTo>
                    <a:pt x="285" y="214"/>
                  </a:lnTo>
                  <a:lnTo>
                    <a:pt x="339" y="137"/>
                  </a:lnTo>
                  <a:lnTo>
                    <a:pt x="393" y="86"/>
                  </a:lnTo>
                  <a:lnTo>
                    <a:pt x="460" y="43"/>
                  </a:lnTo>
                  <a:lnTo>
                    <a:pt x="531" y="13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8"/>
            <p:cNvSpPr>
              <a:spLocks noEditPoints="1"/>
            </p:cNvSpPr>
            <p:nvPr/>
          </p:nvSpPr>
          <p:spPr bwMode="auto">
            <a:xfrm>
              <a:off x="4206" y="4430"/>
              <a:ext cx="356" cy="575"/>
            </a:xfrm>
            <a:custGeom>
              <a:avLst/>
              <a:gdLst/>
              <a:ahLst/>
              <a:cxnLst>
                <a:cxn ang="0">
                  <a:pos x="264" y="42"/>
                </a:cxn>
                <a:cxn ang="0">
                  <a:pos x="209" y="127"/>
                </a:cxn>
                <a:cxn ang="0">
                  <a:pos x="168" y="255"/>
                </a:cxn>
                <a:cxn ang="0">
                  <a:pos x="143" y="362"/>
                </a:cxn>
                <a:cxn ang="0">
                  <a:pos x="143" y="362"/>
                </a:cxn>
                <a:cxn ang="0">
                  <a:pos x="201" y="311"/>
                </a:cxn>
                <a:cxn ang="0">
                  <a:pos x="285" y="200"/>
                </a:cxn>
                <a:cxn ang="0">
                  <a:pos x="318" y="110"/>
                </a:cxn>
                <a:cxn ang="0">
                  <a:pos x="322" y="55"/>
                </a:cxn>
                <a:cxn ang="0">
                  <a:pos x="314" y="34"/>
                </a:cxn>
                <a:cxn ang="0">
                  <a:pos x="293" y="29"/>
                </a:cxn>
                <a:cxn ang="0">
                  <a:pos x="322" y="4"/>
                </a:cxn>
                <a:cxn ang="0">
                  <a:pos x="352" y="46"/>
                </a:cxn>
                <a:cxn ang="0">
                  <a:pos x="356" y="93"/>
                </a:cxn>
                <a:cxn ang="0">
                  <a:pos x="335" y="166"/>
                </a:cxn>
                <a:cxn ang="0">
                  <a:pos x="222" y="328"/>
                </a:cxn>
                <a:cxn ang="0">
                  <a:pos x="143" y="409"/>
                </a:cxn>
                <a:cxn ang="0">
                  <a:pos x="138" y="418"/>
                </a:cxn>
                <a:cxn ang="0">
                  <a:pos x="138" y="430"/>
                </a:cxn>
                <a:cxn ang="0">
                  <a:pos x="143" y="490"/>
                </a:cxn>
                <a:cxn ang="0">
                  <a:pos x="176" y="541"/>
                </a:cxn>
                <a:cxn ang="0">
                  <a:pos x="247" y="537"/>
                </a:cxn>
                <a:cxn ang="0">
                  <a:pos x="327" y="486"/>
                </a:cxn>
                <a:cxn ang="0">
                  <a:pos x="339" y="482"/>
                </a:cxn>
                <a:cxn ang="0">
                  <a:pos x="352" y="486"/>
                </a:cxn>
                <a:cxn ang="0">
                  <a:pos x="356" y="499"/>
                </a:cxn>
                <a:cxn ang="0">
                  <a:pos x="352" y="507"/>
                </a:cxn>
                <a:cxn ang="0">
                  <a:pos x="289" y="550"/>
                </a:cxn>
                <a:cxn ang="0">
                  <a:pos x="201" y="575"/>
                </a:cxn>
                <a:cxn ang="0">
                  <a:pos x="126" y="541"/>
                </a:cxn>
                <a:cxn ang="0">
                  <a:pos x="84" y="456"/>
                </a:cxn>
                <a:cxn ang="0">
                  <a:pos x="25" y="507"/>
                </a:cxn>
                <a:cxn ang="0">
                  <a:pos x="17" y="511"/>
                </a:cxn>
                <a:cxn ang="0">
                  <a:pos x="9" y="507"/>
                </a:cxn>
                <a:cxn ang="0">
                  <a:pos x="0" y="494"/>
                </a:cxn>
                <a:cxn ang="0">
                  <a:pos x="0" y="486"/>
                </a:cxn>
                <a:cxn ang="0">
                  <a:pos x="9" y="482"/>
                </a:cxn>
                <a:cxn ang="0">
                  <a:pos x="76" y="422"/>
                </a:cxn>
                <a:cxn ang="0">
                  <a:pos x="80" y="341"/>
                </a:cxn>
                <a:cxn ang="0">
                  <a:pos x="126" y="183"/>
                </a:cxn>
                <a:cxn ang="0">
                  <a:pos x="201" y="55"/>
                </a:cxn>
                <a:cxn ang="0">
                  <a:pos x="297" y="0"/>
                </a:cxn>
              </a:cxnLst>
              <a:rect l="0" t="0" r="r" b="b"/>
              <a:pathLst>
                <a:path w="356" h="575">
                  <a:moveTo>
                    <a:pt x="293" y="29"/>
                  </a:moveTo>
                  <a:lnTo>
                    <a:pt x="264" y="42"/>
                  </a:lnTo>
                  <a:lnTo>
                    <a:pt x="235" y="76"/>
                  </a:lnTo>
                  <a:lnTo>
                    <a:pt x="209" y="127"/>
                  </a:lnTo>
                  <a:lnTo>
                    <a:pt x="184" y="191"/>
                  </a:lnTo>
                  <a:lnTo>
                    <a:pt x="168" y="255"/>
                  </a:lnTo>
                  <a:lnTo>
                    <a:pt x="151" y="315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201" y="311"/>
                  </a:lnTo>
                  <a:lnTo>
                    <a:pt x="247" y="255"/>
                  </a:lnTo>
                  <a:lnTo>
                    <a:pt x="285" y="200"/>
                  </a:lnTo>
                  <a:lnTo>
                    <a:pt x="306" y="149"/>
                  </a:lnTo>
                  <a:lnTo>
                    <a:pt x="318" y="110"/>
                  </a:lnTo>
                  <a:lnTo>
                    <a:pt x="322" y="72"/>
                  </a:lnTo>
                  <a:lnTo>
                    <a:pt x="322" y="55"/>
                  </a:lnTo>
                  <a:lnTo>
                    <a:pt x="318" y="42"/>
                  </a:lnTo>
                  <a:lnTo>
                    <a:pt x="314" y="34"/>
                  </a:lnTo>
                  <a:lnTo>
                    <a:pt x="306" y="29"/>
                  </a:lnTo>
                  <a:lnTo>
                    <a:pt x="293" y="29"/>
                  </a:lnTo>
                  <a:close/>
                  <a:moveTo>
                    <a:pt x="297" y="0"/>
                  </a:moveTo>
                  <a:lnTo>
                    <a:pt x="322" y="4"/>
                  </a:lnTo>
                  <a:lnTo>
                    <a:pt x="343" y="21"/>
                  </a:lnTo>
                  <a:lnTo>
                    <a:pt x="352" y="46"/>
                  </a:lnTo>
                  <a:lnTo>
                    <a:pt x="356" y="81"/>
                  </a:lnTo>
                  <a:lnTo>
                    <a:pt x="356" y="93"/>
                  </a:lnTo>
                  <a:lnTo>
                    <a:pt x="352" y="123"/>
                  </a:lnTo>
                  <a:lnTo>
                    <a:pt x="335" y="166"/>
                  </a:lnTo>
                  <a:lnTo>
                    <a:pt x="289" y="251"/>
                  </a:lnTo>
                  <a:lnTo>
                    <a:pt x="222" y="328"/>
                  </a:lnTo>
                  <a:lnTo>
                    <a:pt x="147" y="400"/>
                  </a:lnTo>
                  <a:lnTo>
                    <a:pt x="143" y="409"/>
                  </a:lnTo>
                  <a:lnTo>
                    <a:pt x="138" y="413"/>
                  </a:lnTo>
                  <a:lnTo>
                    <a:pt x="138" y="418"/>
                  </a:lnTo>
                  <a:lnTo>
                    <a:pt x="138" y="422"/>
                  </a:lnTo>
                  <a:lnTo>
                    <a:pt x="138" y="430"/>
                  </a:lnTo>
                  <a:lnTo>
                    <a:pt x="138" y="456"/>
                  </a:lnTo>
                  <a:lnTo>
                    <a:pt x="143" y="490"/>
                  </a:lnTo>
                  <a:lnTo>
                    <a:pt x="155" y="520"/>
                  </a:lnTo>
                  <a:lnTo>
                    <a:pt x="176" y="541"/>
                  </a:lnTo>
                  <a:lnTo>
                    <a:pt x="201" y="550"/>
                  </a:lnTo>
                  <a:lnTo>
                    <a:pt x="247" y="537"/>
                  </a:lnTo>
                  <a:lnTo>
                    <a:pt x="293" y="511"/>
                  </a:lnTo>
                  <a:lnTo>
                    <a:pt x="327" y="486"/>
                  </a:lnTo>
                  <a:lnTo>
                    <a:pt x="331" y="482"/>
                  </a:lnTo>
                  <a:lnTo>
                    <a:pt x="339" y="482"/>
                  </a:lnTo>
                  <a:lnTo>
                    <a:pt x="343" y="482"/>
                  </a:lnTo>
                  <a:lnTo>
                    <a:pt x="352" y="486"/>
                  </a:lnTo>
                  <a:lnTo>
                    <a:pt x="356" y="494"/>
                  </a:lnTo>
                  <a:lnTo>
                    <a:pt x="356" y="499"/>
                  </a:lnTo>
                  <a:lnTo>
                    <a:pt x="356" y="503"/>
                  </a:lnTo>
                  <a:lnTo>
                    <a:pt x="352" y="507"/>
                  </a:lnTo>
                  <a:lnTo>
                    <a:pt x="327" y="524"/>
                  </a:lnTo>
                  <a:lnTo>
                    <a:pt x="289" y="550"/>
                  </a:lnTo>
                  <a:lnTo>
                    <a:pt x="247" y="567"/>
                  </a:lnTo>
                  <a:lnTo>
                    <a:pt x="201" y="575"/>
                  </a:lnTo>
                  <a:lnTo>
                    <a:pt x="159" y="567"/>
                  </a:lnTo>
                  <a:lnTo>
                    <a:pt x="126" y="541"/>
                  </a:lnTo>
                  <a:lnTo>
                    <a:pt x="101" y="507"/>
                  </a:lnTo>
                  <a:lnTo>
                    <a:pt x="84" y="456"/>
                  </a:lnTo>
                  <a:lnTo>
                    <a:pt x="34" y="499"/>
                  </a:lnTo>
                  <a:lnTo>
                    <a:pt x="25" y="507"/>
                  </a:lnTo>
                  <a:lnTo>
                    <a:pt x="21" y="511"/>
                  </a:lnTo>
                  <a:lnTo>
                    <a:pt x="17" y="511"/>
                  </a:lnTo>
                  <a:lnTo>
                    <a:pt x="13" y="511"/>
                  </a:lnTo>
                  <a:lnTo>
                    <a:pt x="9" y="507"/>
                  </a:lnTo>
                  <a:lnTo>
                    <a:pt x="5" y="503"/>
                  </a:lnTo>
                  <a:lnTo>
                    <a:pt x="0" y="494"/>
                  </a:lnTo>
                  <a:lnTo>
                    <a:pt x="0" y="490"/>
                  </a:lnTo>
                  <a:lnTo>
                    <a:pt x="0" y="486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76" y="422"/>
                  </a:lnTo>
                  <a:lnTo>
                    <a:pt x="76" y="422"/>
                  </a:lnTo>
                  <a:lnTo>
                    <a:pt x="80" y="413"/>
                  </a:lnTo>
                  <a:lnTo>
                    <a:pt x="80" y="341"/>
                  </a:lnTo>
                  <a:lnTo>
                    <a:pt x="97" y="260"/>
                  </a:lnTo>
                  <a:lnTo>
                    <a:pt x="126" y="183"/>
                  </a:lnTo>
                  <a:lnTo>
                    <a:pt x="159" y="110"/>
                  </a:lnTo>
                  <a:lnTo>
                    <a:pt x="201" y="55"/>
                  </a:lnTo>
                  <a:lnTo>
                    <a:pt x="247" y="12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842" y="4685"/>
              <a:ext cx="146" cy="35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9"/>
                </a:cxn>
                <a:cxn ang="0">
                  <a:pos x="125" y="35"/>
                </a:cxn>
                <a:cxn ang="0">
                  <a:pos x="142" y="73"/>
                </a:cxn>
                <a:cxn ang="0">
                  <a:pos x="146" y="124"/>
                </a:cxn>
                <a:cxn ang="0">
                  <a:pos x="138" y="188"/>
                </a:cxn>
                <a:cxn ang="0">
                  <a:pos x="121" y="248"/>
                </a:cxn>
                <a:cxn ang="0">
                  <a:pos x="96" y="291"/>
                </a:cxn>
                <a:cxn ang="0">
                  <a:pos x="67" y="325"/>
                </a:cxn>
                <a:cxn ang="0">
                  <a:pos x="46" y="346"/>
                </a:cxn>
                <a:cxn ang="0">
                  <a:pos x="33" y="354"/>
                </a:cxn>
                <a:cxn ang="0">
                  <a:pos x="25" y="354"/>
                </a:cxn>
                <a:cxn ang="0">
                  <a:pos x="21" y="346"/>
                </a:cxn>
                <a:cxn ang="0">
                  <a:pos x="17" y="342"/>
                </a:cxn>
                <a:cxn ang="0">
                  <a:pos x="17" y="333"/>
                </a:cxn>
                <a:cxn ang="0">
                  <a:pos x="21" y="329"/>
                </a:cxn>
                <a:cxn ang="0">
                  <a:pos x="25" y="325"/>
                </a:cxn>
                <a:cxn ang="0">
                  <a:pos x="71" y="269"/>
                </a:cxn>
                <a:cxn ang="0">
                  <a:pos x="96" y="214"/>
                </a:cxn>
                <a:cxn ang="0">
                  <a:pos x="109" y="163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09" y="120"/>
                </a:cxn>
                <a:cxn ang="0">
                  <a:pos x="100" y="124"/>
                </a:cxn>
                <a:cxn ang="0">
                  <a:pos x="92" y="128"/>
                </a:cxn>
                <a:cxn ang="0">
                  <a:pos x="79" y="133"/>
                </a:cxn>
                <a:cxn ang="0">
                  <a:pos x="67" y="133"/>
                </a:cxn>
                <a:cxn ang="0">
                  <a:pos x="33" y="124"/>
                </a:cxn>
                <a:cxn ang="0">
                  <a:pos x="8" y="99"/>
                </a:cxn>
                <a:cxn ang="0">
                  <a:pos x="0" y="64"/>
                </a:cxn>
                <a:cxn ang="0">
                  <a:pos x="4" y="47"/>
                </a:cxn>
                <a:cxn ang="0">
                  <a:pos x="8" y="35"/>
                </a:cxn>
                <a:cxn ang="0">
                  <a:pos x="17" y="18"/>
                </a:cxn>
                <a:cxn ang="0">
                  <a:pos x="33" y="9"/>
                </a:cxn>
                <a:cxn ang="0">
                  <a:pos x="46" y="0"/>
                </a:cxn>
                <a:cxn ang="0">
                  <a:pos x="67" y="0"/>
                </a:cxn>
              </a:cxnLst>
              <a:rect l="0" t="0" r="r" b="b"/>
              <a:pathLst>
                <a:path w="146" h="354">
                  <a:moveTo>
                    <a:pt x="67" y="0"/>
                  </a:moveTo>
                  <a:lnTo>
                    <a:pt x="100" y="9"/>
                  </a:lnTo>
                  <a:lnTo>
                    <a:pt x="125" y="35"/>
                  </a:lnTo>
                  <a:lnTo>
                    <a:pt x="142" y="73"/>
                  </a:lnTo>
                  <a:lnTo>
                    <a:pt x="146" y="124"/>
                  </a:lnTo>
                  <a:lnTo>
                    <a:pt x="138" y="188"/>
                  </a:lnTo>
                  <a:lnTo>
                    <a:pt x="121" y="248"/>
                  </a:lnTo>
                  <a:lnTo>
                    <a:pt x="96" y="291"/>
                  </a:lnTo>
                  <a:lnTo>
                    <a:pt x="67" y="325"/>
                  </a:lnTo>
                  <a:lnTo>
                    <a:pt x="46" y="346"/>
                  </a:lnTo>
                  <a:lnTo>
                    <a:pt x="33" y="354"/>
                  </a:lnTo>
                  <a:lnTo>
                    <a:pt x="25" y="354"/>
                  </a:lnTo>
                  <a:lnTo>
                    <a:pt x="21" y="346"/>
                  </a:lnTo>
                  <a:lnTo>
                    <a:pt x="17" y="342"/>
                  </a:lnTo>
                  <a:lnTo>
                    <a:pt x="17" y="333"/>
                  </a:lnTo>
                  <a:lnTo>
                    <a:pt x="21" y="329"/>
                  </a:lnTo>
                  <a:lnTo>
                    <a:pt x="25" y="325"/>
                  </a:lnTo>
                  <a:lnTo>
                    <a:pt x="71" y="269"/>
                  </a:lnTo>
                  <a:lnTo>
                    <a:pt x="96" y="214"/>
                  </a:lnTo>
                  <a:lnTo>
                    <a:pt x="109" y="163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09" y="120"/>
                  </a:lnTo>
                  <a:lnTo>
                    <a:pt x="100" y="124"/>
                  </a:lnTo>
                  <a:lnTo>
                    <a:pt x="92" y="128"/>
                  </a:lnTo>
                  <a:lnTo>
                    <a:pt x="79" y="133"/>
                  </a:lnTo>
                  <a:lnTo>
                    <a:pt x="67" y="133"/>
                  </a:lnTo>
                  <a:lnTo>
                    <a:pt x="33" y="124"/>
                  </a:lnTo>
                  <a:lnTo>
                    <a:pt x="8" y="99"/>
                  </a:lnTo>
                  <a:lnTo>
                    <a:pt x="0" y="64"/>
                  </a:lnTo>
                  <a:lnTo>
                    <a:pt x="4" y="47"/>
                  </a:lnTo>
                  <a:lnTo>
                    <a:pt x="8" y="35"/>
                  </a:lnTo>
                  <a:lnTo>
                    <a:pt x="17" y="18"/>
                  </a:lnTo>
                  <a:lnTo>
                    <a:pt x="33" y="9"/>
                  </a:lnTo>
                  <a:lnTo>
                    <a:pt x="46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0"/>
            <p:cNvSpPr>
              <a:spLocks noEditPoints="1"/>
            </p:cNvSpPr>
            <p:nvPr/>
          </p:nvSpPr>
          <p:spPr bwMode="auto">
            <a:xfrm>
              <a:off x="5156" y="4054"/>
              <a:ext cx="343" cy="772"/>
            </a:xfrm>
            <a:custGeom>
              <a:avLst/>
              <a:gdLst/>
              <a:ahLst/>
              <a:cxnLst>
                <a:cxn ang="0">
                  <a:pos x="205" y="265"/>
                </a:cxn>
                <a:cxn ang="0">
                  <a:pos x="263" y="316"/>
                </a:cxn>
                <a:cxn ang="0">
                  <a:pos x="267" y="367"/>
                </a:cxn>
                <a:cxn ang="0">
                  <a:pos x="263" y="388"/>
                </a:cxn>
                <a:cxn ang="0">
                  <a:pos x="246" y="440"/>
                </a:cxn>
                <a:cxn ang="0">
                  <a:pos x="217" y="512"/>
                </a:cxn>
                <a:cxn ang="0">
                  <a:pos x="171" y="627"/>
                </a:cxn>
                <a:cxn ang="0">
                  <a:pos x="154" y="704"/>
                </a:cxn>
                <a:cxn ang="0">
                  <a:pos x="159" y="730"/>
                </a:cxn>
                <a:cxn ang="0">
                  <a:pos x="171" y="742"/>
                </a:cxn>
                <a:cxn ang="0">
                  <a:pos x="217" y="734"/>
                </a:cxn>
                <a:cxn ang="0">
                  <a:pos x="280" y="661"/>
                </a:cxn>
                <a:cxn ang="0">
                  <a:pos x="305" y="597"/>
                </a:cxn>
                <a:cxn ang="0">
                  <a:pos x="309" y="589"/>
                </a:cxn>
                <a:cxn ang="0">
                  <a:pos x="326" y="585"/>
                </a:cxn>
                <a:cxn ang="0">
                  <a:pos x="330" y="585"/>
                </a:cxn>
                <a:cxn ang="0">
                  <a:pos x="338" y="593"/>
                </a:cxn>
                <a:cxn ang="0">
                  <a:pos x="338" y="614"/>
                </a:cxn>
                <a:cxn ang="0">
                  <a:pos x="313" y="674"/>
                </a:cxn>
                <a:cxn ang="0">
                  <a:pos x="259" y="742"/>
                </a:cxn>
                <a:cxn ang="0">
                  <a:pos x="179" y="772"/>
                </a:cxn>
                <a:cxn ang="0">
                  <a:pos x="100" y="747"/>
                </a:cxn>
                <a:cxn ang="0">
                  <a:pos x="71" y="678"/>
                </a:cxn>
                <a:cxn ang="0">
                  <a:pos x="75" y="644"/>
                </a:cxn>
                <a:cxn ang="0">
                  <a:pos x="79" y="627"/>
                </a:cxn>
                <a:cxn ang="0">
                  <a:pos x="171" y="401"/>
                </a:cxn>
                <a:cxn ang="0">
                  <a:pos x="184" y="346"/>
                </a:cxn>
                <a:cxn ang="0">
                  <a:pos x="184" y="312"/>
                </a:cxn>
                <a:cxn ang="0">
                  <a:pos x="175" y="294"/>
                </a:cxn>
                <a:cxn ang="0">
                  <a:pos x="159" y="286"/>
                </a:cxn>
                <a:cxn ang="0">
                  <a:pos x="96" y="320"/>
                </a:cxn>
                <a:cxn ang="0">
                  <a:pos x="37" y="427"/>
                </a:cxn>
                <a:cxn ang="0">
                  <a:pos x="33" y="444"/>
                </a:cxn>
                <a:cxn ang="0">
                  <a:pos x="16" y="448"/>
                </a:cxn>
                <a:cxn ang="0">
                  <a:pos x="8" y="444"/>
                </a:cxn>
                <a:cxn ang="0">
                  <a:pos x="0" y="440"/>
                </a:cxn>
                <a:cxn ang="0">
                  <a:pos x="0" y="414"/>
                </a:cxn>
                <a:cxn ang="0">
                  <a:pos x="29" y="354"/>
                </a:cxn>
                <a:cxn ang="0">
                  <a:pos x="83" y="290"/>
                </a:cxn>
                <a:cxn ang="0">
                  <a:pos x="163" y="256"/>
                </a:cxn>
                <a:cxn ang="0">
                  <a:pos x="280" y="4"/>
                </a:cxn>
                <a:cxn ang="0">
                  <a:pos x="301" y="17"/>
                </a:cxn>
                <a:cxn ang="0">
                  <a:pos x="309" y="34"/>
                </a:cxn>
                <a:cxn ang="0">
                  <a:pos x="309" y="60"/>
                </a:cxn>
                <a:cxn ang="0">
                  <a:pos x="292" y="90"/>
                </a:cxn>
                <a:cxn ang="0">
                  <a:pos x="263" y="107"/>
                </a:cxn>
                <a:cxn ang="0">
                  <a:pos x="234" y="107"/>
                </a:cxn>
                <a:cxn ang="0">
                  <a:pos x="217" y="94"/>
                </a:cxn>
                <a:cxn ang="0">
                  <a:pos x="205" y="73"/>
                </a:cxn>
                <a:cxn ang="0">
                  <a:pos x="205" y="47"/>
                </a:cxn>
                <a:cxn ang="0">
                  <a:pos x="225" y="22"/>
                </a:cxn>
                <a:cxn ang="0">
                  <a:pos x="251" y="4"/>
                </a:cxn>
              </a:cxnLst>
              <a:rect l="0" t="0" r="r" b="b"/>
              <a:pathLst>
                <a:path w="343" h="772">
                  <a:moveTo>
                    <a:pt x="163" y="256"/>
                  </a:moveTo>
                  <a:lnTo>
                    <a:pt x="205" y="265"/>
                  </a:lnTo>
                  <a:lnTo>
                    <a:pt x="238" y="286"/>
                  </a:lnTo>
                  <a:lnTo>
                    <a:pt x="263" y="316"/>
                  </a:lnTo>
                  <a:lnTo>
                    <a:pt x="267" y="354"/>
                  </a:lnTo>
                  <a:lnTo>
                    <a:pt x="267" y="367"/>
                  </a:lnTo>
                  <a:lnTo>
                    <a:pt x="267" y="380"/>
                  </a:lnTo>
                  <a:lnTo>
                    <a:pt x="263" y="388"/>
                  </a:lnTo>
                  <a:lnTo>
                    <a:pt x="259" y="410"/>
                  </a:lnTo>
                  <a:lnTo>
                    <a:pt x="246" y="440"/>
                  </a:lnTo>
                  <a:lnTo>
                    <a:pt x="230" y="478"/>
                  </a:lnTo>
                  <a:lnTo>
                    <a:pt x="217" y="512"/>
                  </a:lnTo>
                  <a:lnTo>
                    <a:pt x="209" y="538"/>
                  </a:lnTo>
                  <a:lnTo>
                    <a:pt x="171" y="627"/>
                  </a:lnTo>
                  <a:lnTo>
                    <a:pt x="159" y="666"/>
                  </a:lnTo>
                  <a:lnTo>
                    <a:pt x="154" y="704"/>
                  </a:lnTo>
                  <a:lnTo>
                    <a:pt x="154" y="717"/>
                  </a:lnTo>
                  <a:lnTo>
                    <a:pt x="159" y="730"/>
                  </a:lnTo>
                  <a:lnTo>
                    <a:pt x="163" y="734"/>
                  </a:lnTo>
                  <a:lnTo>
                    <a:pt x="171" y="742"/>
                  </a:lnTo>
                  <a:lnTo>
                    <a:pt x="179" y="742"/>
                  </a:lnTo>
                  <a:lnTo>
                    <a:pt x="217" y="734"/>
                  </a:lnTo>
                  <a:lnTo>
                    <a:pt x="251" y="708"/>
                  </a:lnTo>
                  <a:lnTo>
                    <a:pt x="280" y="661"/>
                  </a:lnTo>
                  <a:lnTo>
                    <a:pt x="301" y="602"/>
                  </a:lnTo>
                  <a:lnTo>
                    <a:pt x="305" y="597"/>
                  </a:lnTo>
                  <a:lnTo>
                    <a:pt x="305" y="593"/>
                  </a:lnTo>
                  <a:lnTo>
                    <a:pt x="309" y="589"/>
                  </a:lnTo>
                  <a:lnTo>
                    <a:pt x="317" y="585"/>
                  </a:lnTo>
                  <a:lnTo>
                    <a:pt x="326" y="585"/>
                  </a:lnTo>
                  <a:lnTo>
                    <a:pt x="326" y="585"/>
                  </a:lnTo>
                  <a:lnTo>
                    <a:pt x="330" y="585"/>
                  </a:lnTo>
                  <a:lnTo>
                    <a:pt x="338" y="589"/>
                  </a:lnTo>
                  <a:lnTo>
                    <a:pt x="338" y="593"/>
                  </a:lnTo>
                  <a:lnTo>
                    <a:pt x="343" y="602"/>
                  </a:lnTo>
                  <a:lnTo>
                    <a:pt x="338" y="614"/>
                  </a:lnTo>
                  <a:lnTo>
                    <a:pt x="330" y="640"/>
                  </a:lnTo>
                  <a:lnTo>
                    <a:pt x="313" y="674"/>
                  </a:lnTo>
                  <a:lnTo>
                    <a:pt x="292" y="708"/>
                  </a:lnTo>
                  <a:lnTo>
                    <a:pt x="259" y="742"/>
                  </a:lnTo>
                  <a:lnTo>
                    <a:pt x="225" y="764"/>
                  </a:lnTo>
                  <a:lnTo>
                    <a:pt x="179" y="772"/>
                  </a:lnTo>
                  <a:lnTo>
                    <a:pt x="138" y="768"/>
                  </a:lnTo>
                  <a:lnTo>
                    <a:pt x="100" y="747"/>
                  </a:lnTo>
                  <a:lnTo>
                    <a:pt x="79" y="713"/>
                  </a:lnTo>
                  <a:lnTo>
                    <a:pt x="71" y="678"/>
                  </a:lnTo>
                  <a:lnTo>
                    <a:pt x="71" y="661"/>
                  </a:lnTo>
                  <a:lnTo>
                    <a:pt x="75" y="644"/>
                  </a:lnTo>
                  <a:lnTo>
                    <a:pt x="79" y="627"/>
                  </a:lnTo>
                  <a:lnTo>
                    <a:pt x="79" y="627"/>
                  </a:lnTo>
                  <a:lnTo>
                    <a:pt x="150" y="444"/>
                  </a:lnTo>
                  <a:lnTo>
                    <a:pt x="171" y="401"/>
                  </a:lnTo>
                  <a:lnTo>
                    <a:pt x="179" y="367"/>
                  </a:lnTo>
                  <a:lnTo>
                    <a:pt x="184" y="346"/>
                  </a:lnTo>
                  <a:lnTo>
                    <a:pt x="188" y="329"/>
                  </a:lnTo>
                  <a:lnTo>
                    <a:pt x="184" y="312"/>
                  </a:lnTo>
                  <a:lnTo>
                    <a:pt x="184" y="303"/>
                  </a:lnTo>
                  <a:lnTo>
                    <a:pt x="175" y="294"/>
                  </a:lnTo>
                  <a:lnTo>
                    <a:pt x="167" y="290"/>
                  </a:lnTo>
                  <a:lnTo>
                    <a:pt x="159" y="286"/>
                  </a:lnTo>
                  <a:lnTo>
                    <a:pt x="125" y="294"/>
                  </a:lnTo>
                  <a:lnTo>
                    <a:pt x="96" y="320"/>
                  </a:lnTo>
                  <a:lnTo>
                    <a:pt x="62" y="363"/>
                  </a:lnTo>
                  <a:lnTo>
                    <a:pt x="37" y="427"/>
                  </a:lnTo>
                  <a:lnTo>
                    <a:pt x="37" y="435"/>
                  </a:lnTo>
                  <a:lnTo>
                    <a:pt x="33" y="444"/>
                  </a:lnTo>
                  <a:lnTo>
                    <a:pt x="29" y="444"/>
                  </a:lnTo>
                  <a:lnTo>
                    <a:pt x="16" y="448"/>
                  </a:lnTo>
                  <a:lnTo>
                    <a:pt x="16" y="448"/>
                  </a:lnTo>
                  <a:lnTo>
                    <a:pt x="8" y="444"/>
                  </a:lnTo>
                  <a:lnTo>
                    <a:pt x="4" y="444"/>
                  </a:lnTo>
                  <a:lnTo>
                    <a:pt x="0" y="440"/>
                  </a:lnTo>
                  <a:lnTo>
                    <a:pt x="0" y="431"/>
                  </a:lnTo>
                  <a:lnTo>
                    <a:pt x="0" y="414"/>
                  </a:lnTo>
                  <a:lnTo>
                    <a:pt x="12" y="388"/>
                  </a:lnTo>
                  <a:lnTo>
                    <a:pt x="29" y="354"/>
                  </a:lnTo>
                  <a:lnTo>
                    <a:pt x="50" y="320"/>
                  </a:lnTo>
                  <a:lnTo>
                    <a:pt x="83" y="290"/>
                  </a:lnTo>
                  <a:lnTo>
                    <a:pt x="121" y="265"/>
                  </a:lnTo>
                  <a:lnTo>
                    <a:pt x="163" y="256"/>
                  </a:lnTo>
                  <a:close/>
                  <a:moveTo>
                    <a:pt x="267" y="0"/>
                  </a:moveTo>
                  <a:lnTo>
                    <a:pt x="280" y="4"/>
                  </a:lnTo>
                  <a:lnTo>
                    <a:pt x="292" y="9"/>
                  </a:lnTo>
                  <a:lnTo>
                    <a:pt x="301" y="17"/>
                  </a:lnTo>
                  <a:lnTo>
                    <a:pt x="309" y="26"/>
                  </a:lnTo>
                  <a:lnTo>
                    <a:pt x="309" y="34"/>
                  </a:lnTo>
                  <a:lnTo>
                    <a:pt x="313" y="43"/>
                  </a:lnTo>
                  <a:lnTo>
                    <a:pt x="309" y="60"/>
                  </a:lnTo>
                  <a:lnTo>
                    <a:pt x="301" y="77"/>
                  </a:lnTo>
                  <a:lnTo>
                    <a:pt x="292" y="90"/>
                  </a:lnTo>
                  <a:lnTo>
                    <a:pt x="280" y="98"/>
                  </a:lnTo>
                  <a:lnTo>
                    <a:pt x="263" y="107"/>
                  </a:lnTo>
                  <a:lnTo>
                    <a:pt x="251" y="107"/>
                  </a:lnTo>
                  <a:lnTo>
                    <a:pt x="234" y="107"/>
                  </a:lnTo>
                  <a:lnTo>
                    <a:pt x="225" y="103"/>
                  </a:lnTo>
                  <a:lnTo>
                    <a:pt x="217" y="94"/>
                  </a:lnTo>
                  <a:lnTo>
                    <a:pt x="209" y="85"/>
                  </a:lnTo>
                  <a:lnTo>
                    <a:pt x="205" y="73"/>
                  </a:lnTo>
                  <a:lnTo>
                    <a:pt x="205" y="64"/>
                  </a:lnTo>
                  <a:lnTo>
                    <a:pt x="205" y="47"/>
                  </a:lnTo>
                  <a:lnTo>
                    <a:pt x="213" y="30"/>
                  </a:lnTo>
                  <a:lnTo>
                    <a:pt x="225" y="22"/>
                  </a:lnTo>
                  <a:lnTo>
                    <a:pt x="238" y="9"/>
                  </a:lnTo>
                  <a:lnTo>
                    <a:pt x="251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1"/>
            <p:cNvSpPr>
              <a:spLocks noEditPoints="1"/>
            </p:cNvSpPr>
            <p:nvPr/>
          </p:nvSpPr>
          <p:spPr bwMode="auto">
            <a:xfrm>
              <a:off x="6076" y="3632"/>
              <a:ext cx="1066" cy="1088"/>
            </a:xfrm>
            <a:custGeom>
              <a:avLst/>
              <a:gdLst/>
              <a:ahLst/>
              <a:cxnLst>
                <a:cxn ang="0">
                  <a:pos x="200" y="913"/>
                </a:cxn>
                <a:cxn ang="0">
                  <a:pos x="359" y="1011"/>
                </a:cxn>
                <a:cxn ang="0">
                  <a:pos x="489" y="1045"/>
                </a:cxn>
                <a:cxn ang="0">
                  <a:pos x="614" y="1036"/>
                </a:cxn>
                <a:cxn ang="0">
                  <a:pos x="748" y="994"/>
                </a:cxn>
                <a:cxn ang="0">
                  <a:pos x="836" y="943"/>
                </a:cxn>
                <a:cxn ang="0">
                  <a:pos x="865" y="913"/>
                </a:cxn>
                <a:cxn ang="0">
                  <a:pos x="857" y="900"/>
                </a:cxn>
                <a:cxn ang="0">
                  <a:pos x="849" y="896"/>
                </a:cxn>
                <a:cxn ang="0">
                  <a:pos x="531" y="571"/>
                </a:cxn>
                <a:cxn ang="0">
                  <a:pos x="560" y="542"/>
                </a:cxn>
                <a:cxn ang="0">
                  <a:pos x="949" y="806"/>
                </a:cxn>
                <a:cxn ang="0">
                  <a:pos x="1016" y="635"/>
                </a:cxn>
                <a:cxn ang="0">
                  <a:pos x="1016" y="448"/>
                </a:cxn>
                <a:cxn ang="0">
                  <a:pos x="949" y="273"/>
                </a:cxn>
                <a:cxn ang="0">
                  <a:pos x="171" y="205"/>
                </a:cxn>
                <a:cxn ang="0">
                  <a:pos x="75" y="362"/>
                </a:cxn>
                <a:cxn ang="0">
                  <a:pos x="41" y="542"/>
                </a:cxn>
                <a:cxn ang="0">
                  <a:pos x="67" y="712"/>
                </a:cxn>
                <a:cxn ang="0">
                  <a:pos x="171" y="883"/>
                </a:cxn>
                <a:cxn ang="0">
                  <a:pos x="171" y="205"/>
                </a:cxn>
                <a:cxn ang="0">
                  <a:pos x="451" y="51"/>
                </a:cxn>
                <a:cxn ang="0">
                  <a:pos x="317" y="94"/>
                </a:cxn>
                <a:cxn ang="0">
                  <a:pos x="230" y="145"/>
                </a:cxn>
                <a:cxn ang="0">
                  <a:pos x="200" y="175"/>
                </a:cxn>
                <a:cxn ang="0">
                  <a:pos x="209" y="183"/>
                </a:cxn>
                <a:cxn ang="0">
                  <a:pos x="217" y="192"/>
                </a:cxn>
                <a:cxn ang="0">
                  <a:pos x="535" y="516"/>
                </a:cxn>
                <a:cxn ang="0">
                  <a:pos x="786" y="115"/>
                </a:cxn>
                <a:cxn ang="0">
                  <a:pos x="635" y="51"/>
                </a:cxn>
                <a:cxn ang="0">
                  <a:pos x="531" y="43"/>
                </a:cxn>
                <a:cxn ang="0">
                  <a:pos x="639" y="13"/>
                </a:cxn>
                <a:cxn ang="0">
                  <a:pos x="832" y="94"/>
                </a:cxn>
                <a:cxn ang="0">
                  <a:pos x="974" y="239"/>
                </a:cxn>
                <a:cxn ang="0">
                  <a:pos x="1053" y="435"/>
                </a:cxn>
                <a:cxn ang="0">
                  <a:pos x="1053" y="653"/>
                </a:cxn>
                <a:cxn ang="0">
                  <a:pos x="974" y="844"/>
                </a:cxn>
                <a:cxn ang="0">
                  <a:pos x="832" y="994"/>
                </a:cxn>
                <a:cxn ang="0">
                  <a:pos x="639" y="1075"/>
                </a:cxn>
                <a:cxn ang="0">
                  <a:pos x="426" y="1075"/>
                </a:cxn>
                <a:cxn ang="0">
                  <a:pos x="234" y="994"/>
                </a:cxn>
                <a:cxn ang="0">
                  <a:pos x="92" y="844"/>
                </a:cxn>
                <a:cxn ang="0">
                  <a:pos x="12" y="653"/>
                </a:cxn>
                <a:cxn ang="0">
                  <a:pos x="12" y="435"/>
                </a:cxn>
                <a:cxn ang="0">
                  <a:pos x="92" y="243"/>
                </a:cxn>
                <a:cxn ang="0">
                  <a:pos x="234" y="94"/>
                </a:cxn>
                <a:cxn ang="0">
                  <a:pos x="426" y="13"/>
                </a:cxn>
              </a:cxnLst>
              <a:rect l="0" t="0" r="r" b="b"/>
              <a:pathLst>
                <a:path w="1066" h="1088">
                  <a:moveTo>
                    <a:pt x="531" y="571"/>
                  </a:moveTo>
                  <a:lnTo>
                    <a:pt x="200" y="913"/>
                  </a:lnTo>
                  <a:lnTo>
                    <a:pt x="280" y="972"/>
                  </a:lnTo>
                  <a:lnTo>
                    <a:pt x="359" y="1011"/>
                  </a:lnTo>
                  <a:lnTo>
                    <a:pt x="430" y="1032"/>
                  </a:lnTo>
                  <a:lnTo>
                    <a:pt x="489" y="1045"/>
                  </a:lnTo>
                  <a:lnTo>
                    <a:pt x="535" y="1045"/>
                  </a:lnTo>
                  <a:lnTo>
                    <a:pt x="614" y="1036"/>
                  </a:lnTo>
                  <a:lnTo>
                    <a:pt x="685" y="1019"/>
                  </a:lnTo>
                  <a:lnTo>
                    <a:pt x="748" y="994"/>
                  </a:lnTo>
                  <a:lnTo>
                    <a:pt x="798" y="968"/>
                  </a:lnTo>
                  <a:lnTo>
                    <a:pt x="836" y="943"/>
                  </a:lnTo>
                  <a:lnTo>
                    <a:pt x="857" y="921"/>
                  </a:lnTo>
                  <a:lnTo>
                    <a:pt x="865" y="913"/>
                  </a:lnTo>
                  <a:lnTo>
                    <a:pt x="861" y="908"/>
                  </a:lnTo>
                  <a:lnTo>
                    <a:pt x="857" y="900"/>
                  </a:lnTo>
                  <a:lnTo>
                    <a:pt x="853" y="896"/>
                  </a:lnTo>
                  <a:lnTo>
                    <a:pt x="849" y="896"/>
                  </a:lnTo>
                  <a:lnTo>
                    <a:pt x="849" y="896"/>
                  </a:lnTo>
                  <a:lnTo>
                    <a:pt x="531" y="571"/>
                  </a:lnTo>
                  <a:close/>
                  <a:moveTo>
                    <a:pt x="895" y="205"/>
                  </a:moveTo>
                  <a:lnTo>
                    <a:pt x="560" y="542"/>
                  </a:lnTo>
                  <a:lnTo>
                    <a:pt x="895" y="883"/>
                  </a:lnTo>
                  <a:lnTo>
                    <a:pt x="949" y="806"/>
                  </a:lnTo>
                  <a:lnTo>
                    <a:pt x="991" y="725"/>
                  </a:lnTo>
                  <a:lnTo>
                    <a:pt x="1016" y="635"/>
                  </a:lnTo>
                  <a:lnTo>
                    <a:pt x="1024" y="542"/>
                  </a:lnTo>
                  <a:lnTo>
                    <a:pt x="1016" y="448"/>
                  </a:lnTo>
                  <a:lnTo>
                    <a:pt x="987" y="354"/>
                  </a:lnTo>
                  <a:lnTo>
                    <a:pt x="949" y="273"/>
                  </a:lnTo>
                  <a:lnTo>
                    <a:pt x="895" y="205"/>
                  </a:lnTo>
                  <a:close/>
                  <a:moveTo>
                    <a:pt x="171" y="205"/>
                  </a:moveTo>
                  <a:lnTo>
                    <a:pt x="113" y="281"/>
                  </a:lnTo>
                  <a:lnTo>
                    <a:pt x="75" y="362"/>
                  </a:lnTo>
                  <a:lnTo>
                    <a:pt x="50" y="452"/>
                  </a:lnTo>
                  <a:lnTo>
                    <a:pt x="41" y="542"/>
                  </a:lnTo>
                  <a:lnTo>
                    <a:pt x="46" y="627"/>
                  </a:lnTo>
                  <a:lnTo>
                    <a:pt x="67" y="712"/>
                  </a:lnTo>
                  <a:lnTo>
                    <a:pt x="108" y="798"/>
                  </a:lnTo>
                  <a:lnTo>
                    <a:pt x="171" y="883"/>
                  </a:lnTo>
                  <a:lnTo>
                    <a:pt x="506" y="542"/>
                  </a:lnTo>
                  <a:lnTo>
                    <a:pt x="171" y="205"/>
                  </a:lnTo>
                  <a:close/>
                  <a:moveTo>
                    <a:pt x="531" y="43"/>
                  </a:moveTo>
                  <a:lnTo>
                    <a:pt x="451" y="51"/>
                  </a:lnTo>
                  <a:lnTo>
                    <a:pt x="376" y="68"/>
                  </a:lnTo>
                  <a:lnTo>
                    <a:pt x="317" y="94"/>
                  </a:lnTo>
                  <a:lnTo>
                    <a:pt x="267" y="119"/>
                  </a:lnTo>
                  <a:lnTo>
                    <a:pt x="230" y="145"/>
                  </a:lnTo>
                  <a:lnTo>
                    <a:pt x="209" y="166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9" y="183"/>
                  </a:lnTo>
                  <a:lnTo>
                    <a:pt x="213" y="192"/>
                  </a:lnTo>
                  <a:lnTo>
                    <a:pt x="217" y="192"/>
                  </a:lnTo>
                  <a:lnTo>
                    <a:pt x="217" y="192"/>
                  </a:lnTo>
                  <a:lnTo>
                    <a:pt x="535" y="516"/>
                  </a:lnTo>
                  <a:lnTo>
                    <a:pt x="865" y="175"/>
                  </a:lnTo>
                  <a:lnTo>
                    <a:pt x="786" y="115"/>
                  </a:lnTo>
                  <a:lnTo>
                    <a:pt x="706" y="72"/>
                  </a:lnTo>
                  <a:lnTo>
                    <a:pt x="635" y="51"/>
                  </a:lnTo>
                  <a:lnTo>
                    <a:pt x="577" y="43"/>
                  </a:lnTo>
                  <a:lnTo>
                    <a:pt x="531" y="43"/>
                  </a:lnTo>
                  <a:close/>
                  <a:moveTo>
                    <a:pt x="535" y="0"/>
                  </a:moveTo>
                  <a:lnTo>
                    <a:pt x="639" y="13"/>
                  </a:lnTo>
                  <a:lnTo>
                    <a:pt x="740" y="43"/>
                  </a:lnTo>
                  <a:lnTo>
                    <a:pt x="832" y="94"/>
                  </a:lnTo>
                  <a:lnTo>
                    <a:pt x="907" y="162"/>
                  </a:lnTo>
                  <a:lnTo>
                    <a:pt x="974" y="239"/>
                  </a:lnTo>
                  <a:lnTo>
                    <a:pt x="1024" y="333"/>
                  </a:lnTo>
                  <a:lnTo>
                    <a:pt x="1053" y="435"/>
                  </a:lnTo>
                  <a:lnTo>
                    <a:pt x="1066" y="542"/>
                  </a:lnTo>
                  <a:lnTo>
                    <a:pt x="1053" y="653"/>
                  </a:lnTo>
                  <a:lnTo>
                    <a:pt x="1024" y="755"/>
                  </a:lnTo>
                  <a:lnTo>
                    <a:pt x="974" y="844"/>
                  </a:lnTo>
                  <a:lnTo>
                    <a:pt x="911" y="925"/>
                  </a:lnTo>
                  <a:lnTo>
                    <a:pt x="832" y="994"/>
                  </a:lnTo>
                  <a:lnTo>
                    <a:pt x="740" y="1041"/>
                  </a:lnTo>
                  <a:lnTo>
                    <a:pt x="639" y="1075"/>
                  </a:lnTo>
                  <a:lnTo>
                    <a:pt x="531" y="1088"/>
                  </a:lnTo>
                  <a:lnTo>
                    <a:pt x="426" y="1075"/>
                  </a:lnTo>
                  <a:lnTo>
                    <a:pt x="326" y="1045"/>
                  </a:lnTo>
                  <a:lnTo>
                    <a:pt x="234" y="994"/>
                  </a:lnTo>
                  <a:lnTo>
                    <a:pt x="159" y="925"/>
                  </a:lnTo>
                  <a:lnTo>
                    <a:pt x="92" y="844"/>
                  </a:lnTo>
                  <a:lnTo>
                    <a:pt x="41" y="755"/>
                  </a:lnTo>
                  <a:lnTo>
                    <a:pt x="12" y="653"/>
                  </a:lnTo>
                  <a:lnTo>
                    <a:pt x="0" y="542"/>
                  </a:lnTo>
                  <a:lnTo>
                    <a:pt x="12" y="435"/>
                  </a:lnTo>
                  <a:lnTo>
                    <a:pt x="41" y="333"/>
                  </a:lnTo>
                  <a:lnTo>
                    <a:pt x="92" y="243"/>
                  </a:lnTo>
                  <a:lnTo>
                    <a:pt x="154" y="162"/>
                  </a:lnTo>
                  <a:lnTo>
                    <a:pt x="234" y="94"/>
                  </a:lnTo>
                  <a:lnTo>
                    <a:pt x="326" y="43"/>
                  </a:lnTo>
                  <a:lnTo>
                    <a:pt x="426" y="13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7727" y="3500"/>
              <a:ext cx="527" cy="1083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06" y="0"/>
                </a:cxn>
                <a:cxn ang="0">
                  <a:pos x="318" y="4"/>
                </a:cxn>
                <a:cxn ang="0">
                  <a:pos x="322" y="8"/>
                </a:cxn>
                <a:cxn ang="0">
                  <a:pos x="327" y="12"/>
                </a:cxn>
                <a:cxn ang="0">
                  <a:pos x="327" y="25"/>
                </a:cxn>
                <a:cxn ang="0">
                  <a:pos x="327" y="42"/>
                </a:cxn>
                <a:cxn ang="0">
                  <a:pos x="327" y="955"/>
                </a:cxn>
                <a:cxn ang="0">
                  <a:pos x="327" y="981"/>
                </a:cxn>
                <a:cxn ang="0">
                  <a:pos x="335" y="1002"/>
                </a:cxn>
                <a:cxn ang="0">
                  <a:pos x="348" y="1015"/>
                </a:cxn>
                <a:cxn ang="0">
                  <a:pos x="373" y="1023"/>
                </a:cxn>
                <a:cxn ang="0">
                  <a:pos x="414" y="1028"/>
                </a:cxn>
                <a:cxn ang="0">
                  <a:pos x="477" y="1032"/>
                </a:cxn>
                <a:cxn ang="0">
                  <a:pos x="527" y="1032"/>
                </a:cxn>
                <a:cxn ang="0">
                  <a:pos x="527" y="1083"/>
                </a:cxn>
                <a:cxn ang="0">
                  <a:pos x="486" y="1079"/>
                </a:cxn>
                <a:cxn ang="0">
                  <a:pos x="431" y="1079"/>
                </a:cxn>
                <a:cxn ang="0">
                  <a:pos x="373" y="1079"/>
                </a:cxn>
                <a:cxn ang="0">
                  <a:pos x="314" y="1079"/>
                </a:cxn>
                <a:cxn ang="0">
                  <a:pos x="268" y="1079"/>
                </a:cxn>
                <a:cxn ang="0">
                  <a:pos x="210" y="1079"/>
                </a:cxn>
                <a:cxn ang="0">
                  <a:pos x="138" y="1079"/>
                </a:cxn>
                <a:cxn ang="0">
                  <a:pos x="63" y="1079"/>
                </a:cxn>
                <a:cxn ang="0">
                  <a:pos x="9" y="1083"/>
                </a:cxn>
                <a:cxn ang="0">
                  <a:pos x="9" y="1032"/>
                </a:cxn>
                <a:cxn ang="0">
                  <a:pos x="63" y="1032"/>
                </a:cxn>
                <a:cxn ang="0">
                  <a:pos x="122" y="1028"/>
                </a:cxn>
                <a:cxn ang="0">
                  <a:pos x="164" y="1023"/>
                </a:cxn>
                <a:cxn ang="0">
                  <a:pos x="189" y="1015"/>
                </a:cxn>
                <a:cxn ang="0">
                  <a:pos x="201" y="1002"/>
                </a:cxn>
                <a:cxn ang="0">
                  <a:pos x="210" y="981"/>
                </a:cxn>
                <a:cxn ang="0">
                  <a:pos x="210" y="955"/>
                </a:cxn>
                <a:cxn ang="0">
                  <a:pos x="210" y="111"/>
                </a:cxn>
                <a:cxn ang="0">
                  <a:pos x="147" y="136"/>
                </a:cxn>
                <a:cxn ang="0">
                  <a:pos x="84" y="149"/>
                </a:cxn>
                <a:cxn ang="0">
                  <a:pos x="34" y="153"/>
                </a:cxn>
                <a:cxn ang="0">
                  <a:pos x="0" y="153"/>
                </a:cxn>
                <a:cxn ang="0">
                  <a:pos x="0" y="102"/>
                </a:cxn>
                <a:cxn ang="0">
                  <a:pos x="34" y="102"/>
                </a:cxn>
                <a:cxn ang="0">
                  <a:pos x="76" y="98"/>
                </a:cxn>
                <a:cxn ang="0">
                  <a:pos x="130" y="89"/>
                </a:cxn>
                <a:cxn ang="0">
                  <a:pos x="184" y="72"/>
                </a:cxn>
                <a:cxn ang="0">
                  <a:pos x="239" y="42"/>
                </a:cxn>
                <a:cxn ang="0">
                  <a:pos x="293" y="0"/>
                </a:cxn>
              </a:cxnLst>
              <a:rect l="0" t="0" r="r" b="b"/>
              <a:pathLst>
                <a:path w="527" h="1083">
                  <a:moveTo>
                    <a:pt x="293" y="0"/>
                  </a:moveTo>
                  <a:lnTo>
                    <a:pt x="306" y="0"/>
                  </a:lnTo>
                  <a:lnTo>
                    <a:pt x="318" y="4"/>
                  </a:lnTo>
                  <a:lnTo>
                    <a:pt x="322" y="8"/>
                  </a:lnTo>
                  <a:lnTo>
                    <a:pt x="327" y="12"/>
                  </a:lnTo>
                  <a:lnTo>
                    <a:pt x="327" y="25"/>
                  </a:lnTo>
                  <a:lnTo>
                    <a:pt x="327" y="42"/>
                  </a:lnTo>
                  <a:lnTo>
                    <a:pt x="327" y="955"/>
                  </a:lnTo>
                  <a:lnTo>
                    <a:pt x="327" y="981"/>
                  </a:lnTo>
                  <a:lnTo>
                    <a:pt x="335" y="1002"/>
                  </a:lnTo>
                  <a:lnTo>
                    <a:pt x="348" y="1015"/>
                  </a:lnTo>
                  <a:lnTo>
                    <a:pt x="373" y="1023"/>
                  </a:lnTo>
                  <a:lnTo>
                    <a:pt x="414" y="1028"/>
                  </a:lnTo>
                  <a:lnTo>
                    <a:pt x="477" y="1032"/>
                  </a:lnTo>
                  <a:lnTo>
                    <a:pt x="527" y="1032"/>
                  </a:lnTo>
                  <a:lnTo>
                    <a:pt x="527" y="1083"/>
                  </a:lnTo>
                  <a:lnTo>
                    <a:pt x="486" y="1079"/>
                  </a:lnTo>
                  <a:lnTo>
                    <a:pt x="431" y="1079"/>
                  </a:lnTo>
                  <a:lnTo>
                    <a:pt x="373" y="1079"/>
                  </a:lnTo>
                  <a:lnTo>
                    <a:pt x="314" y="1079"/>
                  </a:lnTo>
                  <a:lnTo>
                    <a:pt x="268" y="1079"/>
                  </a:lnTo>
                  <a:lnTo>
                    <a:pt x="210" y="1079"/>
                  </a:lnTo>
                  <a:lnTo>
                    <a:pt x="138" y="1079"/>
                  </a:lnTo>
                  <a:lnTo>
                    <a:pt x="63" y="1079"/>
                  </a:lnTo>
                  <a:lnTo>
                    <a:pt x="9" y="1083"/>
                  </a:lnTo>
                  <a:lnTo>
                    <a:pt x="9" y="1032"/>
                  </a:lnTo>
                  <a:lnTo>
                    <a:pt x="63" y="1032"/>
                  </a:lnTo>
                  <a:lnTo>
                    <a:pt x="122" y="1028"/>
                  </a:lnTo>
                  <a:lnTo>
                    <a:pt x="164" y="1023"/>
                  </a:lnTo>
                  <a:lnTo>
                    <a:pt x="189" y="1015"/>
                  </a:lnTo>
                  <a:lnTo>
                    <a:pt x="201" y="1002"/>
                  </a:lnTo>
                  <a:lnTo>
                    <a:pt x="210" y="981"/>
                  </a:lnTo>
                  <a:lnTo>
                    <a:pt x="210" y="955"/>
                  </a:lnTo>
                  <a:lnTo>
                    <a:pt x="210" y="111"/>
                  </a:lnTo>
                  <a:lnTo>
                    <a:pt x="147" y="136"/>
                  </a:lnTo>
                  <a:lnTo>
                    <a:pt x="84" y="149"/>
                  </a:lnTo>
                  <a:lnTo>
                    <a:pt x="34" y="153"/>
                  </a:lnTo>
                  <a:lnTo>
                    <a:pt x="0" y="153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76" y="98"/>
                  </a:lnTo>
                  <a:lnTo>
                    <a:pt x="130" y="89"/>
                  </a:lnTo>
                  <a:lnTo>
                    <a:pt x="184" y="72"/>
                  </a:lnTo>
                  <a:lnTo>
                    <a:pt x="239" y="42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8831" y="3632"/>
              <a:ext cx="1058" cy="1088"/>
            </a:xfrm>
            <a:custGeom>
              <a:avLst/>
              <a:gdLst/>
              <a:ahLst/>
              <a:cxnLst>
                <a:cxn ang="0">
                  <a:pos x="544" y="4"/>
                </a:cxn>
                <a:cxn ang="0">
                  <a:pos x="557" y="17"/>
                </a:cxn>
                <a:cxn ang="0">
                  <a:pos x="561" y="34"/>
                </a:cxn>
                <a:cxn ang="0">
                  <a:pos x="561" y="55"/>
                </a:cxn>
                <a:cxn ang="0">
                  <a:pos x="1008" y="512"/>
                </a:cxn>
                <a:cxn ang="0">
                  <a:pos x="1029" y="512"/>
                </a:cxn>
                <a:cxn ang="0">
                  <a:pos x="1046" y="516"/>
                </a:cxn>
                <a:cxn ang="0">
                  <a:pos x="1058" y="533"/>
                </a:cxn>
                <a:cxn ang="0">
                  <a:pos x="1058" y="554"/>
                </a:cxn>
                <a:cxn ang="0">
                  <a:pos x="1046" y="571"/>
                </a:cxn>
                <a:cxn ang="0">
                  <a:pos x="1029" y="576"/>
                </a:cxn>
                <a:cxn ang="0">
                  <a:pos x="1008" y="576"/>
                </a:cxn>
                <a:cxn ang="0">
                  <a:pos x="561" y="1032"/>
                </a:cxn>
                <a:cxn ang="0">
                  <a:pos x="561" y="1053"/>
                </a:cxn>
                <a:cxn ang="0">
                  <a:pos x="557" y="1071"/>
                </a:cxn>
                <a:cxn ang="0">
                  <a:pos x="544" y="1083"/>
                </a:cxn>
                <a:cxn ang="0">
                  <a:pos x="519" y="1083"/>
                </a:cxn>
                <a:cxn ang="0">
                  <a:pos x="506" y="1071"/>
                </a:cxn>
                <a:cxn ang="0">
                  <a:pos x="498" y="1053"/>
                </a:cxn>
                <a:cxn ang="0">
                  <a:pos x="498" y="1032"/>
                </a:cxn>
                <a:cxn ang="0">
                  <a:pos x="51" y="576"/>
                </a:cxn>
                <a:cxn ang="0">
                  <a:pos x="34" y="576"/>
                </a:cxn>
                <a:cxn ang="0">
                  <a:pos x="13" y="571"/>
                </a:cxn>
                <a:cxn ang="0">
                  <a:pos x="0" y="554"/>
                </a:cxn>
                <a:cxn ang="0">
                  <a:pos x="0" y="533"/>
                </a:cxn>
                <a:cxn ang="0">
                  <a:pos x="13" y="516"/>
                </a:cxn>
                <a:cxn ang="0">
                  <a:pos x="34" y="512"/>
                </a:cxn>
                <a:cxn ang="0">
                  <a:pos x="51" y="512"/>
                </a:cxn>
                <a:cxn ang="0">
                  <a:pos x="498" y="55"/>
                </a:cxn>
                <a:cxn ang="0">
                  <a:pos x="498" y="34"/>
                </a:cxn>
                <a:cxn ang="0">
                  <a:pos x="506" y="17"/>
                </a:cxn>
                <a:cxn ang="0">
                  <a:pos x="519" y="4"/>
                </a:cxn>
              </a:cxnLst>
              <a:rect l="0" t="0" r="r" b="b"/>
              <a:pathLst>
                <a:path w="1058" h="1088">
                  <a:moveTo>
                    <a:pt x="532" y="0"/>
                  </a:moveTo>
                  <a:lnTo>
                    <a:pt x="544" y="4"/>
                  </a:lnTo>
                  <a:lnTo>
                    <a:pt x="548" y="8"/>
                  </a:lnTo>
                  <a:lnTo>
                    <a:pt x="557" y="17"/>
                  </a:lnTo>
                  <a:lnTo>
                    <a:pt x="561" y="25"/>
                  </a:lnTo>
                  <a:lnTo>
                    <a:pt x="561" y="34"/>
                  </a:lnTo>
                  <a:lnTo>
                    <a:pt x="561" y="47"/>
                  </a:lnTo>
                  <a:lnTo>
                    <a:pt x="561" y="55"/>
                  </a:lnTo>
                  <a:lnTo>
                    <a:pt x="561" y="512"/>
                  </a:lnTo>
                  <a:lnTo>
                    <a:pt x="1008" y="512"/>
                  </a:lnTo>
                  <a:lnTo>
                    <a:pt x="1017" y="512"/>
                  </a:lnTo>
                  <a:lnTo>
                    <a:pt x="1029" y="512"/>
                  </a:lnTo>
                  <a:lnTo>
                    <a:pt x="1038" y="512"/>
                  </a:lnTo>
                  <a:lnTo>
                    <a:pt x="1046" y="516"/>
                  </a:lnTo>
                  <a:lnTo>
                    <a:pt x="1054" y="520"/>
                  </a:lnTo>
                  <a:lnTo>
                    <a:pt x="1058" y="533"/>
                  </a:lnTo>
                  <a:lnTo>
                    <a:pt x="1058" y="542"/>
                  </a:lnTo>
                  <a:lnTo>
                    <a:pt x="1058" y="554"/>
                  </a:lnTo>
                  <a:lnTo>
                    <a:pt x="1054" y="563"/>
                  </a:lnTo>
                  <a:lnTo>
                    <a:pt x="1046" y="571"/>
                  </a:lnTo>
                  <a:lnTo>
                    <a:pt x="1038" y="576"/>
                  </a:lnTo>
                  <a:lnTo>
                    <a:pt x="1029" y="576"/>
                  </a:lnTo>
                  <a:lnTo>
                    <a:pt x="1017" y="576"/>
                  </a:lnTo>
                  <a:lnTo>
                    <a:pt x="1008" y="576"/>
                  </a:lnTo>
                  <a:lnTo>
                    <a:pt x="561" y="576"/>
                  </a:lnTo>
                  <a:lnTo>
                    <a:pt x="561" y="1032"/>
                  </a:lnTo>
                  <a:lnTo>
                    <a:pt x="561" y="1041"/>
                  </a:lnTo>
                  <a:lnTo>
                    <a:pt x="561" y="1053"/>
                  </a:lnTo>
                  <a:lnTo>
                    <a:pt x="561" y="1062"/>
                  </a:lnTo>
                  <a:lnTo>
                    <a:pt x="557" y="1071"/>
                  </a:lnTo>
                  <a:lnTo>
                    <a:pt x="548" y="1079"/>
                  </a:lnTo>
                  <a:lnTo>
                    <a:pt x="544" y="1083"/>
                  </a:lnTo>
                  <a:lnTo>
                    <a:pt x="532" y="1088"/>
                  </a:lnTo>
                  <a:lnTo>
                    <a:pt x="519" y="1083"/>
                  </a:lnTo>
                  <a:lnTo>
                    <a:pt x="511" y="1079"/>
                  </a:lnTo>
                  <a:lnTo>
                    <a:pt x="506" y="1071"/>
                  </a:lnTo>
                  <a:lnTo>
                    <a:pt x="502" y="1062"/>
                  </a:lnTo>
                  <a:lnTo>
                    <a:pt x="498" y="1053"/>
                  </a:lnTo>
                  <a:lnTo>
                    <a:pt x="498" y="1041"/>
                  </a:lnTo>
                  <a:lnTo>
                    <a:pt x="498" y="1032"/>
                  </a:lnTo>
                  <a:lnTo>
                    <a:pt x="498" y="576"/>
                  </a:lnTo>
                  <a:lnTo>
                    <a:pt x="51" y="576"/>
                  </a:lnTo>
                  <a:lnTo>
                    <a:pt x="42" y="576"/>
                  </a:lnTo>
                  <a:lnTo>
                    <a:pt x="34" y="576"/>
                  </a:lnTo>
                  <a:lnTo>
                    <a:pt x="21" y="576"/>
                  </a:lnTo>
                  <a:lnTo>
                    <a:pt x="13" y="571"/>
                  </a:lnTo>
                  <a:lnTo>
                    <a:pt x="5" y="563"/>
                  </a:lnTo>
                  <a:lnTo>
                    <a:pt x="0" y="554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5" y="520"/>
                  </a:lnTo>
                  <a:lnTo>
                    <a:pt x="13" y="516"/>
                  </a:lnTo>
                  <a:lnTo>
                    <a:pt x="21" y="512"/>
                  </a:lnTo>
                  <a:lnTo>
                    <a:pt x="34" y="512"/>
                  </a:lnTo>
                  <a:lnTo>
                    <a:pt x="42" y="512"/>
                  </a:lnTo>
                  <a:lnTo>
                    <a:pt x="51" y="512"/>
                  </a:lnTo>
                  <a:lnTo>
                    <a:pt x="498" y="512"/>
                  </a:lnTo>
                  <a:lnTo>
                    <a:pt x="498" y="55"/>
                  </a:lnTo>
                  <a:lnTo>
                    <a:pt x="498" y="47"/>
                  </a:lnTo>
                  <a:lnTo>
                    <a:pt x="498" y="34"/>
                  </a:lnTo>
                  <a:lnTo>
                    <a:pt x="502" y="25"/>
                  </a:lnTo>
                  <a:lnTo>
                    <a:pt x="506" y="17"/>
                  </a:lnTo>
                  <a:lnTo>
                    <a:pt x="511" y="8"/>
                  </a:lnTo>
                  <a:lnTo>
                    <a:pt x="519" y="4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"/>
            <p:cNvSpPr>
              <a:spLocks/>
            </p:cNvSpPr>
            <p:nvPr/>
          </p:nvSpPr>
          <p:spPr bwMode="auto">
            <a:xfrm>
              <a:off x="10479" y="3500"/>
              <a:ext cx="527" cy="1083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10" y="0"/>
                </a:cxn>
                <a:cxn ang="0">
                  <a:pos x="318" y="4"/>
                </a:cxn>
                <a:cxn ang="0">
                  <a:pos x="322" y="8"/>
                </a:cxn>
                <a:cxn ang="0">
                  <a:pos x="326" y="12"/>
                </a:cxn>
                <a:cxn ang="0">
                  <a:pos x="326" y="25"/>
                </a:cxn>
                <a:cxn ang="0">
                  <a:pos x="326" y="42"/>
                </a:cxn>
                <a:cxn ang="0">
                  <a:pos x="326" y="955"/>
                </a:cxn>
                <a:cxn ang="0">
                  <a:pos x="330" y="981"/>
                </a:cxn>
                <a:cxn ang="0">
                  <a:pos x="335" y="1002"/>
                </a:cxn>
                <a:cxn ang="0">
                  <a:pos x="347" y="1015"/>
                </a:cxn>
                <a:cxn ang="0">
                  <a:pos x="372" y="1023"/>
                </a:cxn>
                <a:cxn ang="0">
                  <a:pos x="414" y="1028"/>
                </a:cxn>
                <a:cxn ang="0">
                  <a:pos x="477" y="1032"/>
                </a:cxn>
                <a:cxn ang="0">
                  <a:pos x="527" y="1032"/>
                </a:cxn>
                <a:cxn ang="0">
                  <a:pos x="527" y="1083"/>
                </a:cxn>
                <a:cxn ang="0">
                  <a:pos x="485" y="1079"/>
                </a:cxn>
                <a:cxn ang="0">
                  <a:pos x="431" y="1079"/>
                </a:cxn>
                <a:cxn ang="0">
                  <a:pos x="372" y="1079"/>
                </a:cxn>
                <a:cxn ang="0">
                  <a:pos x="318" y="1079"/>
                </a:cxn>
                <a:cxn ang="0">
                  <a:pos x="272" y="1079"/>
                </a:cxn>
                <a:cxn ang="0">
                  <a:pos x="209" y="1079"/>
                </a:cxn>
                <a:cxn ang="0">
                  <a:pos x="138" y="1079"/>
                </a:cxn>
                <a:cxn ang="0">
                  <a:pos x="67" y="1079"/>
                </a:cxn>
                <a:cxn ang="0">
                  <a:pos x="8" y="1083"/>
                </a:cxn>
                <a:cxn ang="0">
                  <a:pos x="8" y="1032"/>
                </a:cxn>
                <a:cxn ang="0">
                  <a:pos x="63" y="1032"/>
                </a:cxn>
                <a:cxn ang="0">
                  <a:pos x="121" y="1028"/>
                </a:cxn>
                <a:cxn ang="0">
                  <a:pos x="163" y="1023"/>
                </a:cxn>
                <a:cxn ang="0">
                  <a:pos x="188" y="1015"/>
                </a:cxn>
                <a:cxn ang="0">
                  <a:pos x="205" y="1002"/>
                </a:cxn>
                <a:cxn ang="0">
                  <a:pos x="209" y="981"/>
                </a:cxn>
                <a:cxn ang="0">
                  <a:pos x="209" y="955"/>
                </a:cxn>
                <a:cxn ang="0">
                  <a:pos x="209" y="111"/>
                </a:cxn>
                <a:cxn ang="0">
                  <a:pos x="146" y="136"/>
                </a:cxn>
                <a:cxn ang="0">
                  <a:pos x="88" y="149"/>
                </a:cxn>
                <a:cxn ang="0">
                  <a:pos x="34" y="153"/>
                </a:cxn>
                <a:cxn ang="0">
                  <a:pos x="0" y="153"/>
                </a:cxn>
                <a:cxn ang="0">
                  <a:pos x="0" y="102"/>
                </a:cxn>
                <a:cxn ang="0">
                  <a:pos x="34" y="102"/>
                </a:cxn>
                <a:cxn ang="0">
                  <a:pos x="75" y="98"/>
                </a:cxn>
                <a:cxn ang="0">
                  <a:pos x="130" y="89"/>
                </a:cxn>
                <a:cxn ang="0">
                  <a:pos x="184" y="72"/>
                </a:cxn>
                <a:cxn ang="0">
                  <a:pos x="238" y="42"/>
                </a:cxn>
                <a:cxn ang="0">
                  <a:pos x="293" y="0"/>
                </a:cxn>
              </a:cxnLst>
              <a:rect l="0" t="0" r="r" b="b"/>
              <a:pathLst>
                <a:path w="527" h="1083">
                  <a:moveTo>
                    <a:pt x="293" y="0"/>
                  </a:moveTo>
                  <a:lnTo>
                    <a:pt x="310" y="0"/>
                  </a:lnTo>
                  <a:lnTo>
                    <a:pt x="318" y="4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26" y="25"/>
                  </a:lnTo>
                  <a:lnTo>
                    <a:pt x="326" y="42"/>
                  </a:lnTo>
                  <a:lnTo>
                    <a:pt x="326" y="955"/>
                  </a:lnTo>
                  <a:lnTo>
                    <a:pt x="330" y="981"/>
                  </a:lnTo>
                  <a:lnTo>
                    <a:pt x="335" y="1002"/>
                  </a:lnTo>
                  <a:lnTo>
                    <a:pt x="347" y="1015"/>
                  </a:lnTo>
                  <a:lnTo>
                    <a:pt x="372" y="1023"/>
                  </a:lnTo>
                  <a:lnTo>
                    <a:pt x="414" y="1028"/>
                  </a:lnTo>
                  <a:lnTo>
                    <a:pt x="477" y="1032"/>
                  </a:lnTo>
                  <a:lnTo>
                    <a:pt x="527" y="1032"/>
                  </a:lnTo>
                  <a:lnTo>
                    <a:pt x="527" y="1083"/>
                  </a:lnTo>
                  <a:lnTo>
                    <a:pt x="485" y="1079"/>
                  </a:lnTo>
                  <a:lnTo>
                    <a:pt x="431" y="1079"/>
                  </a:lnTo>
                  <a:lnTo>
                    <a:pt x="372" y="1079"/>
                  </a:lnTo>
                  <a:lnTo>
                    <a:pt x="318" y="1079"/>
                  </a:lnTo>
                  <a:lnTo>
                    <a:pt x="272" y="1079"/>
                  </a:lnTo>
                  <a:lnTo>
                    <a:pt x="209" y="1079"/>
                  </a:lnTo>
                  <a:lnTo>
                    <a:pt x="138" y="1079"/>
                  </a:lnTo>
                  <a:lnTo>
                    <a:pt x="67" y="1079"/>
                  </a:lnTo>
                  <a:lnTo>
                    <a:pt x="8" y="1083"/>
                  </a:lnTo>
                  <a:lnTo>
                    <a:pt x="8" y="1032"/>
                  </a:lnTo>
                  <a:lnTo>
                    <a:pt x="63" y="1032"/>
                  </a:lnTo>
                  <a:lnTo>
                    <a:pt x="121" y="1028"/>
                  </a:lnTo>
                  <a:lnTo>
                    <a:pt x="163" y="1023"/>
                  </a:lnTo>
                  <a:lnTo>
                    <a:pt x="188" y="1015"/>
                  </a:lnTo>
                  <a:lnTo>
                    <a:pt x="205" y="1002"/>
                  </a:lnTo>
                  <a:lnTo>
                    <a:pt x="209" y="981"/>
                  </a:lnTo>
                  <a:lnTo>
                    <a:pt x="209" y="955"/>
                  </a:lnTo>
                  <a:lnTo>
                    <a:pt x="209" y="111"/>
                  </a:lnTo>
                  <a:lnTo>
                    <a:pt x="146" y="136"/>
                  </a:lnTo>
                  <a:lnTo>
                    <a:pt x="88" y="149"/>
                  </a:lnTo>
                  <a:lnTo>
                    <a:pt x="34" y="153"/>
                  </a:lnTo>
                  <a:lnTo>
                    <a:pt x="0" y="153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75" y="98"/>
                  </a:lnTo>
                  <a:lnTo>
                    <a:pt x="130" y="89"/>
                  </a:lnTo>
                  <a:lnTo>
                    <a:pt x="184" y="72"/>
                  </a:lnTo>
                  <a:lnTo>
                    <a:pt x="238" y="42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5"/>
            <p:cNvSpPr>
              <a:spLocks noEditPoints="1"/>
            </p:cNvSpPr>
            <p:nvPr/>
          </p:nvSpPr>
          <p:spPr bwMode="auto">
            <a:xfrm>
              <a:off x="11583" y="3632"/>
              <a:ext cx="1062" cy="1088"/>
            </a:xfrm>
            <a:custGeom>
              <a:avLst/>
              <a:gdLst/>
              <a:ahLst/>
              <a:cxnLst>
                <a:cxn ang="0">
                  <a:pos x="197" y="913"/>
                </a:cxn>
                <a:cxn ang="0">
                  <a:pos x="356" y="1011"/>
                </a:cxn>
                <a:cxn ang="0">
                  <a:pos x="489" y="1045"/>
                </a:cxn>
                <a:cxn ang="0">
                  <a:pos x="615" y="1036"/>
                </a:cxn>
                <a:cxn ang="0">
                  <a:pos x="749" y="994"/>
                </a:cxn>
                <a:cxn ang="0">
                  <a:pos x="832" y="943"/>
                </a:cxn>
                <a:cxn ang="0">
                  <a:pos x="862" y="913"/>
                </a:cxn>
                <a:cxn ang="0">
                  <a:pos x="857" y="900"/>
                </a:cxn>
                <a:cxn ang="0">
                  <a:pos x="849" y="896"/>
                </a:cxn>
                <a:cxn ang="0">
                  <a:pos x="895" y="205"/>
                </a:cxn>
                <a:cxn ang="0">
                  <a:pos x="895" y="883"/>
                </a:cxn>
                <a:cxn ang="0">
                  <a:pos x="991" y="725"/>
                </a:cxn>
                <a:cxn ang="0">
                  <a:pos x="1025" y="542"/>
                </a:cxn>
                <a:cxn ang="0">
                  <a:pos x="987" y="354"/>
                </a:cxn>
                <a:cxn ang="0">
                  <a:pos x="895" y="205"/>
                </a:cxn>
                <a:cxn ang="0">
                  <a:pos x="113" y="281"/>
                </a:cxn>
                <a:cxn ang="0">
                  <a:pos x="46" y="452"/>
                </a:cxn>
                <a:cxn ang="0">
                  <a:pos x="46" y="627"/>
                </a:cxn>
                <a:cxn ang="0">
                  <a:pos x="109" y="798"/>
                </a:cxn>
                <a:cxn ang="0">
                  <a:pos x="502" y="542"/>
                </a:cxn>
                <a:cxn ang="0">
                  <a:pos x="531" y="43"/>
                </a:cxn>
                <a:cxn ang="0">
                  <a:pos x="376" y="68"/>
                </a:cxn>
                <a:cxn ang="0">
                  <a:pos x="268" y="119"/>
                </a:cxn>
                <a:cxn ang="0">
                  <a:pos x="205" y="166"/>
                </a:cxn>
                <a:cxn ang="0">
                  <a:pos x="201" y="179"/>
                </a:cxn>
                <a:cxn ang="0">
                  <a:pos x="209" y="192"/>
                </a:cxn>
                <a:cxn ang="0">
                  <a:pos x="213" y="192"/>
                </a:cxn>
                <a:cxn ang="0">
                  <a:pos x="862" y="175"/>
                </a:cxn>
                <a:cxn ang="0">
                  <a:pos x="707" y="72"/>
                </a:cxn>
                <a:cxn ang="0">
                  <a:pos x="573" y="43"/>
                </a:cxn>
                <a:cxn ang="0">
                  <a:pos x="531" y="0"/>
                </a:cxn>
                <a:cxn ang="0">
                  <a:pos x="736" y="43"/>
                </a:cxn>
                <a:cxn ang="0">
                  <a:pos x="908" y="162"/>
                </a:cxn>
                <a:cxn ang="0">
                  <a:pos x="1020" y="333"/>
                </a:cxn>
                <a:cxn ang="0">
                  <a:pos x="1062" y="542"/>
                </a:cxn>
                <a:cxn ang="0">
                  <a:pos x="1020" y="755"/>
                </a:cxn>
                <a:cxn ang="0">
                  <a:pos x="908" y="925"/>
                </a:cxn>
                <a:cxn ang="0">
                  <a:pos x="736" y="1041"/>
                </a:cxn>
                <a:cxn ang="0">
                  <a:pos x="531" y="1088"/>
                </a:cxn>
                <a:cxn ang="0">
                  <a:pos x="322" y="1045"/>
                </a:cxn>
                <a:cxn ang="0">
                  <a:pos x="155" y="925"/>
                </a:cxn>
                <a:cxn ang="0">
                  <a:pos x="42" y="755"/>
                </a:cxn>
                <a:cxn ang="0">
                  <a:pos x="0" y="542"/>
                </a:cxn>
                <a:cxn ang="0">
                  <a:pos x="38" y="333"/>
                </a:cxn>
                <a:cxn ang="0">
                  <a:pos x="155" y="162"/>
                </a:cxn>
                <a:cxn ang="0">
                  <a:pos x="322" y="43"/>
                </a:cxn>
                <a:cxn ang="0">
                  <a:pos x="531" y="0"/>
                </a:cxn>
              </a:cxnLst>
              <a:rect l="0" t="0" r="r" b="b"/>
              <a:pathLst>
                <a:path w="1062" h="1088">
                  <a:moveTo>
                    <a:pt x="531" y="571"/>
                  </a:moveTo>
                  <a:lnTo>
                    <a:pt x="197" y="913"/>
                  </a:lnTo>
                  <a:lnTo>
                    <a:pt x="276" y="972"/>
                  </a:lnTo>
                  <a:lnTo>
                    <a:pt x="356" y="1011"/>
                  </a:lnTo>
                  <a:lnTo>
                    <a:pt x="427" y="1032"/>
                  </a:lnTo>
                  <a:lnTo>
                    <a:pt x="489" y="1045"/>
                  </a:lnTo>
                  <a:lnTo>
                    <a:pt x="531" y="1045"/>
                  </a:lnTo>
                  <a:lnTo>
                    <a:pt x="615" y="1036"/>
                  </a:lnTo>
                  <a:lnTo>
                    <a:pt x="686" y="1019"/>
                  </a:lnTo>
                  <a:lnTo>
                    <a:pt x="749" y="994"/>
                  </a:lnTo>
                  <a:lnTo>
                    <a:pt x="795" y="968"/>
                  </a:lnTo>
                  <a:lnTo>
                    <a:pt x="832" y="943"/>
                  </a:lnTo>
                  <a:lnTo>
                    <a:pt x="857" y="921"/>
                  </a:lnTo>
                  <a:lnTo>
                    <a:pt x="862" y="913"/>
                  </a:lnTo>
                  <a:lnTo>
                    <a:pt x="862" y="908"/>
                  </a:lnTo>
                  <a:lnTo>
                    <a:pt x="857" y="900"/>
                  </a:lnTo>
                  <a:lnTo>
                    <a:pt x="853" y="896"/>
                  </a:lnTo>
                  <a:lnTo>
                    <a:pt x="849" y="896"/>
                  </a:lnTo>
                  <a:lnTo>
                    <a:pt x="531" y="571"/>
                  </a:lnTo>
                  <a:close/>
                  <a:moveTo>
                    <a:pt x="895" y="205"/>
                  </a:moveTo>
                  <a:lnTo>
                    <a:pt x="560" y="542"/>
                  </a:lnTo>
                  <a:lnTo>
                    <a:pt x="895" y="883"/>
                  </a:lnTo>
                  <a:lnTo>
                    <a:pt x="949" y="806"/>
                  </a:lnTo>
                  <a:lnTo>
                    <a:pt x="991" y="725"/>
                  </a:lnTo>
                  <a:lnTo>
                    <a:pt x="1016" y="635"/>
                  </a:lnTo>
                  <a:lnTo>
                    <a:pt x="1025" y="542"/>
                  </a:lnTo>
                  <a:lnTo>
                    <a:pt x="1012" y="448"/>
                  </a:lnTo>
                  <a:lnTo>
                    <a:pt x="987" y="354"/>
                  </a:lnTo>
                  <a:lnTo>
                    <a:pt x="945" y="273"/>
                  </a:lnTo>
                  <a:lnTo>
                    <a:pt x="895" y="205"/>
                  </a:lnTo>
                  <a:close/>
                  <a:moveTo>
                    <a:pt x="167" y="205"/>
                  </a:moveTo>
                  <a:lnTo>
                    <a:pt x="113" y="281"/>
                  </a:lnTo>
                  <a:lnTo>
                    <a:pt x="71" y="362"/>
                  </a:lnTo>
                  <a:lnTo>
                    <a:pt x="46" y="452"/>
                  </a:lnTo>
                  <a:lnTo>
                    <a:pt x="38" y="542"/>
                  </a:lnTo>
                  <a:lnTo>
                    <a:pt x="46" y="627"/>
                  </a:lnTo>
                  <a:lnTo>
                    <a:pt x="67" y="712"/>
                  </a:lnTo>
                  <a:lnTo>
                    <a:pt x="109" y="798"/>
                  </a:lnTo>
                  <a:lnTo>
                    <a:pt x="167" y="883"/>
                  </a:lnTo>
                  <a:lnTo>
                    <a:pt x="502" y="542"/>
                  </a:lnTo>
                  <a:lnTo>
                    <a:pt x="167" y="205"/>
                  </a:lnTo>
                  <a:close/>
                  <a:moveTo>
                    <a:pt x="531" y="43"/>
                  </a:moveTo>
                  <a:lnTo>
                    <a:pt x="448" y="51"/>
                  </a:lnTo>
                  <a:lnTo>
                    <a:pt x="376" y="68"/>
                  </a:lnTo>
                  <a:lnTo>
                    <a:pt x="314" y="94"/>
                  </a:lnTo>
                  <a:lnTo>
                    <a:pt x="268" y="119"/>
                  </a:lnTo>
                  <a:lnTo>
                    <a:pt x="230" y="145"/>
                  </a:lnTo>
                  <a:lnTo>
                    <a:pt x="205" y="166"/>
                  </a:lnTo>
                  <a:lnTo>
                    <a:pt x="197" y="175"/>
                  </a:lnTo>
                  <a:lnTo>
                    <a:pt x="201" y="179"/>
                  </a:lnTo>
                  <a:lnTo>
                    <a:pt x="205" y="183"/>
                  </a:lnTo>
                  <a:lnTo>
                    <a:pt x="209" y="192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531" y="516"/>
                  </a:lnTo>
                  <a:lnTo>
                    <a:pt x="862" y="175"/>
                  </a:lnTo>
                  <a:lnTo>
                    <a:pt x="782" y="115"/>
                  </a:lnTo>
                  <a:lnTo>
                    <a:pt x="707" y="72"/>
                  </a:lnTo>
                  <a:lnTo>
                    <a:pt x="632" y="51"/>
                  </a:lnTo>
                  <a:lnTo>
                    <a:pt x="573" y="43"/>
                  </a:lnTo>
                  <a:lnTo>
                    <a:pt x="531" y="43"/>
                  </a:lnTo>
                  <a:close/>
                  <a:moveTo>
                    <a:pt x="531" y="0"/>
                  </a:moveTo>
                  <a:lnTo>
                    <a:pt x="640" y="13"/>
                  </a:lnTo>
                  <a:lnTo>
                    <a:pt x="736" y="43"/>
                  </a:lnTo>
                  <a:lnTo>
                    <a:pt x="828" y="94"/>
                  </a:lnTo>
                  <a:lnTo>
                    <a:pt x="908" y="162"/>
                  </a:lnTo>
                  <a:lnTo>
                    <a:pt x="970" y="239"/>
                  </a:lnTo>
                  <a:lnTo>
                    <a:pt x="1020" y="333"/>
                  </a:lnTo>
                  <a:lnTo>
                    <a:pt x="1054" y="435"/>
                  </a:lnTo>
                  <a:lnTo>
                    <a:pt x="1062" y="542"/>
                  </a:lnTo>
                  <a:lnTo>
                    <a:pt x="1054" y="653"/>
                  </a:lnTo>
                  <a:lnTo>
                    <a:pt x="1020" y="755"/>
                  </a:lnTo>
                  <a:lnTo>
                    <a:pt x="974" y="844"/>
                  </a:lnTo>
                  <a:lnTo>
                    <a:pt x="908" y="925"/>
                  </a:lnTo>
                  <a:lnTo>
                    <a:pt x="828" y="994"/>
                  </a:lnTo>
                  <a:lnTo>
                    <a:pt x="736" y="1041"/>
                  </a:lnTo>
                  <a:lnTo>
                    <a:pt x="636" y="1075"/>
                  </a:lnTo>
                  <a:lnTo>
                    <a:pt x="531" y="1088"/>
                  </a:lnTo>
                  <a:lnTo>
                    <a:pt x="422" y="1075"/>
                  </a:lnTo>
                  <a:lnTo>
                    <a:pt x="322" y="1045"/>
                  </a:lnTo>
                  <a:lnTo>
                    <a:pt x="234" y="994"/>
                  </a:lnTo>
                  <a:lnTo>
                    <a:pt x="155" y="925"/>
                  </a:lnTo>
                  <a:lnTo>
                    <a:pt x="88" y="844"/>
                  </a:lnTo>
                  <a:lnTo>
                    <a:pt x="42" y="755"/>
                  </a:lnTo>
                  <a:lnTo>
                    <a:pt x="8" y="653"/>
                  </a:lnTo>
                  <a:lnTo>
                    <a:pt x="0" y="542"/>
                  </a:lnTo>
                  <a:lnTo>
                    <a:pt x="8" y="435"/>
                  </a:lnTo>
                  <a:lnTo>
                    <a:pt x="38" y="333"/>
                  </a:lnTo>
                  <a:lnTo>
                    <a:pt x="88" y="243"/>
                  </a:lnTo>
                  <a:lnTo>
                    <a:pt x="155" y="162"/>
                  </a:lnTo>
                  <a:lnTo>
                    <a:pt x="230" y="94"/>
                  </a:lnTo>
                  <a:lnTo>
                    <a:pt x="322" y="43"/>
                  </a:lnTo>
                  <a:lnTo>
                    <a:pt x="422" y="13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6"/>
            <p:cNvSpPr>
              <a:spLocks noEditPoints="1"/>
            </p:cNvSpPr>
            <p:nvPr/>
          </p:nvSpPr>
          <p:spPr bwMode="auto">
            <a:xfrm>
              <a:off x="13155" y="3453"/>
              <a:ext cx="762" cy="1147"/>
            </a:xfrm>
            <a:custGeom>
              <a:avLst/>
              <a:gdLst/>
              <a:ahLst/>
              <a:cxnLst>
                <a:cxn ang="0">
                  <a:pos x="339" y="456"/>
                </a:cxn>
                <a:cxn ang="0">
                  <a:pos x="243" y="537"/>
                </a:cxn>
                <a:cxn ang="0">
                  <a:pos x="180" y="648"/>
                </a:cxn>
                <a:cxn ang="0">
                  <a:pos x="143" y="776"/>
                </a:cxn>
                <a:cxn ang="0">
                  <a:pos x="118" y="908"/>
                </a:cxn>
                <a:cxn ang="0">
                  <a:pos x="118" y="989"/>
                </a:cxn>
                <a:cxn ang="0">
                  <a:pos x="134" y="1058"/>
                </a:cxn>
                <a:cxn ang="0">
                  <a:pos x="180" y="1104"/>
                </a:cxn>
                <a:cxn ang="0">
                  <a:pos x="251" y="1104"/>
                </a:cxn>
                <a:cxn ang="0">
                  <a:pos x="343" y="1053"/>
                </a:cxn>
                <a:cxn ang="0">
                  <a:pos x="406" y="985"/>
                </a:cxn>
                <a:cxn ang="0">
                  <a:pos x="414" y="968"/>
                </a:cxn>
                <a:cxn ang="0">
                  <a:pos x="423" y="955"/>
                </a:cxn>
                <a:cxn ang="0">
                  <a:pos x="427" y="934"/>
                </a:cxn>
                <a:cxn ang="0">
                  <a:pos x="511" y="605"/>
                </a:cxn>
                <a:cxn ang="0">
                  <a:pos x="511" y="580"/>
                </a:cxn>
                <a:cxn ang="0">
                  <a:pos x="494" y="529"/>
                </a:cxn>
                <a:cxn ang="0">
                  <a:pos x="456" y="473"/>
                </a:cxn>
                <a:cxn ang="0">
                  <a:pos x="389" y="448"/>
                </a:cxn>
                <a:cxn ang="0">
                  <a:pos x="749" y="4"/>
                </a:cxn>
                <a:cxn ang="0">
                  <a:pos x="757" y="8"/>
                </a:cxn>
                <a:cxn ang="0">
                  <a:pos x="762" y="17"/>
                </a:cxn>
                <a:cxn ang="0">
                  <a:pos x="762" y="21"/>
                </a:cxn>
                <a:cxn ang="0">
                  <a:pos x="523" y="981"/>
                </a:cxn>
                <a:cxn ang="0">
                  <a:pos x="519" y="1036"/>
                </a:cxn>
                <a:cxn ang="0">
                  <a:pos x="527" y="1087"/>
                </a:cxn>
                <a:cxn ang="0">
                  <a:pos x="569" y="1113"/>
                </a:cxn>
                <a:cxn ang="0">
                  <a:pos x="632" y="1070"/>
                </a:cxn>
                <a:cxn ang="0">
                  <a:pos x="674" y="972"/>
                </a:cxn>
                <a:cxn ang="0">
                  <a:pos x="695" y="895"/>
                </a:cxn>
                <a:cxn ang="0">
                  <a:pos x="703" y="883"/>
                </a:cxn>
                <a:cxn ang="0">
                  <a:pos x="716" y="883"/>
                </a:cxn>
                <a:cxn ang="0">
                  <a:pos x="724" y="883"/>
                </a:cxn>
                <a:cxn ang="0">
                  <a:pos x="732" y="895"/>
                </a:cxn>
                <a:cxn ang="0">
                  <a:pos x="724" y="938"/>
                </a:cxn>
                <a:cxn ang="0">
                  <a:pos x="699" y="1019"/>
                </a:cxn>
                <a:cxn ang="0">
                  <a:pos x="661" y="1092"/>
                </a:cxn>
                <a:cxn ang="0">
                  <a:pos x="603" y="1139"/>
                </a:cxn>
                <a:cxn ang="0">
                  <a:pos x="511" y="1139"/>
                </a:cxn>
                <a:cxn ang="0">
                  <a:pos x="435" y="1075"/>
                </a:cxn>
                <a:cxn ang="0">
                  <a:pos x="364" y="1083"/>
                </a:cxn>
                <a:cxn ang="0">
                  <a:pos x="272" y="1139"/>
                </a:cxn>
                <a:cxn ang="0">
                  <a:pos x="214" y="1147"/>
                </a:cxn>
                <a:cxn ang="0">
                  <a:pos x="101" y="1113"/>
                </a:cxn>
                <a:cxn ang="0">
                  <a:pos x="26" y="1023"/>
                </a:cxn>
                <a:cxn ang="0">
                  <a:pos x="0" y="887"/>
                </a:cxn>
                <a:cxn ang="0">
                  <a:pos x="42" y="686"/>
                </a:cxn>
                <a:cxn ang="0">
                  <a:pos x="155" y="524"/>
                </a:cxn>
                <a:cxn ang="0">
                  <a:pos x="306" y="426"/>
                </a:cxn>
                <a:cxn ang="0">
                  <a:pos x="435" y="418"/>
                </a:cxn>
                <a:cxn ang="0">
                  <a:pos x="506" y="473"/>
                </a:cxn>
                <a:cxn ang="0">
                  <a:pos x="628" y="128"/>
                </a:cxn>
                <a:cxn ang="0">
                  <a:pos x="632" y="85"/>
                </a:cxn>
                <a:cxn ang="0">
                  <a:pos x="598" y="68"/>
                </a:cxn>
                <a:cxn ang="0">
                  <a:pos x="540" y="68"/>
                </a:cxn>
                <a:cxn ang="0">
                  <a:pos x="523" y="64"/>
                </a:cxn>
                <a:cxn ang="0">
                  <a:pos x="515" y="51"/>
                </a:cxn>
                <a:cxn ang="0">
                  <a:pos x="519" y="25"/>
                </a:cxn>
                <a:cxn ang="0">
                  <a:pos x="536" y="21"/>
                </a:cxn>
                <a:cxn ang="0">
                  <a:pos x="594" y="13"/>
                </a:cxn>
                <a:cxn ang="0">
                  <a:pos x="682" y="4"/>
                </a:cxn>
                <a:cxn ang="0">
                  <a:pos x="736" y="0"/>
                </a:cxn>
              </a:cxnLst>
              <a:rect l="0" t="0" r="r" b="b"/>
              <a:pathLst>
                <a:path w="762" h="1147">
                  <a:moveTo>
                    <a:pt x="389" y="448"/>
                  </a:moveTo>
                  <a:lnTo>
                    <a:pt x="339" y="456"/>
                  </a:lnTo>
                  <a:lnTo>
                    <a:pt x="289" y="490"/>
                  </a:lnTo>
                  <a:lnTo>
                    <a:pt x="243" y="537"/>
                  </a:lnTo>
                  <a:lnTo>
                    <a:pt x="201" y="601"/>
                  </a:lnTo>
                  <a:lnTo>
                    <a:pt x="180" y="648"/>
                  </a:lnTo>
                  <a:lnTo>
                    <a:pt x="164" y="708"/>
                  </a:lnTo>
                  <a:lnTo>
                    <a:pt x="143" y="776"/>
                  </a:lnTo>
                  <a:lnTo>
                    <a:pt x="130" y="844"/>
                  </a:lnTo>
                  <a:lnTo>
                    <a:pt x="118" y="908"/>
                  </a:lnTo>
                  <a:lnTo>
                    <a:pt x="113" y="959"/>
                  </a:lnTo>
                  <a:lnTo>
                    <a:pt x="118" y="989"/>
                  </a:lnTo>
                  <a:lnTo>
                    <a:pt x="122" y="1028"/>
                  </a:lnTo>
                  <a:lnTo>
                    <a:pt x="134" y="1058"/>
                  </a:lnTo>
                  <a:lnTo>
                    <a:pt x="155" y="1087"/>
                  </a:lnTo>
                  <a:lnTo>
                    <a:pt x="180" y="1104"/>
                  </a:lnTo>
                  <a:lnTo>
                    <a:pt x="214" y="1113"/>
                  </a:lnTo>
                  <a:lnTo>
                    <a:pt x="251" y="1104"/>
                  </a:lnTo>
                  <a:lnTo>
                    <a:pt x="293" y="1087"/>
                  </a:lnTo>
                  <a:lnTo>
                    <a:pt x="343" y="1053"/>
                  </a:lnTo>
                  <a:lnTo>
                    <a:pt x="394" y="998"/>
                  </a:lnTo>
                  <a:lnTo>
                    <a:pt x="406" y="985"/>
                  </a:lnTo>
                  <a:lnTo>
                    <a:pt x="410" y="977"/>
                  </a:lnTo>
                  <a:lnTo>
                    <a:pt x="414" y="968"/>
                  </a:lnTo>
                  <a:lnTo>
                    <a:pt x="419" y="964"/>
                  </a:lnTo>
                  <a:lnTo>
                    <a:pt x="423" y="955"/>
                  </a:lnTo>
                  <a:lnTo>
                    <a:pt x="423" y="947"/>
                  </a:lnTo>
                  <a:lnTo>
                    <a:pt x="427" y="934"/>
                  </a:lnTo>
                  <a:lnTo>
                    <a:pt x="506" y="618"/>
                  </a:lnTo>
                  <a:lnTo>
                    <a:pt x="511" y="605"/>
                  </a:lnTo>
                  <a:lnTo>
                    <a:pt x="515" y="588"/>
                  </a:lnTo>
                  <a:lnTo>
                    <a:pt x="511" y="580"/>
                  </a:lnTo>
                  <a:lnTo>
                    <a:pt x="506" y="559"/>
                  </a:lnTo>
                  <a:lnTo>
                    <a:pt x="494" y="529"/>
                  </a:lnTo>
                  <a:lnTo>
                    <a:pt x="481" y="499"/>
                  </a:lnTo>
                  <a:lnTo>
                    <a:pt x="456" y="473"/>
                  </a:lnTo>
                  <a:lnTo>
                    <a:pt x="427" y="452"/>
                  </a:lnTo>
                  <a:lnTo>
                    <a:pt x="389" y="448"/>
                  </a:lnTo>
                  <a:close/>
                  <a:moveTo>
                    <a:pt x="736" y="0"/>
                  </a:moveTo>
                  <a:lnTo>
                    <a:pt x="749" y="4"/>
                  </a:lnTo>
                  <a:lnTo>
                    <a:pt x="753" y="4"/>
                  </a:lnTo>
                  <a:lnTo>
                    <a:pt x="757" y="8"/>
                  </a:lnTo>
                  <a:lnTo>
                    <a:pt x="762" y="13"/>
                  </a:lnTo>
                  <a:lnTo>
                    <a:pt x="762" y="17"/>
                  </a:lnTo>
                  <a:lnTo>
                    <a:pt x="762" y="21"/>
                  </a:lnTo>
                  <a:lnTo>
                    <a:pt x="762" y="21"/>
                  </a:lnTo>
                  <a:lnTo>
                    <a:pt x="532" y="959"/>
                  </a:lnTo>
                  <a:lnTo>
                    <a:pt x="523" y="981"/>
                  </a:lnTo>
                  <a:lnTo>
                    <a:pt x="523" y="1006"/>
                  </a:lnTo>
                  <a:lnTo>
                    <a:pt x="519" y="1036"/>
                  </a:lnTo>
                  <a:lnTo>
                    <a:pt x="523" y="1062"/>
                  </a:lnTo>
                  <a:lnTo>
                    <a:pt x="527" y="1087"/>
                  </a:lnTo>
                  <a:lnTo>
                    <a:pt x="544" y="1104"/>
                  </a:lnTo>
                  <a:lnTo>
                    <a:pt x="569" y="1113"/>
                  </a:lnTo>
                  <a:lnTo>
                    <a:pt x="603" y="1100"/>
                  </a:lnTo>
                  <a:lnTo>
                    <a:pt x="632" y="1070"/>
                  </a:lnTo>
                  <a:lnTo>
                    <a:pt x="653" y="1028"/>
                  </a:lnTo>
                  <a:lnTo>
                    <a:pt x="674" y="972"/>
                  </a:lnTo>
                  <a:lnTo>
                    <a:pt x="690" y="908"/>
                  </a:lnTo>
                  <a:lnTo>
                    <a:pt x="695" y="895"/>
                  </a:lnTo>
                  <a:lnTo>
                    <a:pt x="695" y="887"/>
                  </a:lnTo>
                  <a:lnTo>
                    <a:pt x="703" y="883"/>
                  </a:lnTo>
                  <a:lnTo>
                    <a:pt x="711" y="883"/>
                  </a:lnTo>
                  <a:lnTo>
                    <a:pt x="716" y="883"/>
                  </a:lnTo>
                  <a:lnTo>
                    <a:pt x="720" y="883"/>
                  </a:lnTo>
                  <a:lnTo>
                    <a:pt x="724" y="883"/>
                  </a:lnTo>
                  <a:lnTo>
                    <a:pt x="728" y="887"/>
                  </a:lnTo>
                  <a:lnTo>
                    <a:pt x="732" y="895"/>
                  </a:lnTo>
                  <a:lnTo>
                    <a:pt x="728" y="908"/>
                  </a:lnTo>
                  <a:lnTo>
                    <a:pt x="724" y="938"/>
                  </a:lnTo>
                  <a:lnTo>
                    <a:pt x="711" y="977"/>
                  </a:lnTo>
                  <a:lnTo>
                    <a:pt x="699" y="1019"/>
                  </a:lnTo>
                  <a:lnTo>
                    <a:pt x="682" y="1058"/>
                  </a:lnTo>
                  <a:lnTo>
                    <a:pt x="661" y="1092"/>
                  </a:lnTo>
                  <a:lnTo>
                    <a:pt x="636" y="1122"/>
                  </a:lnTo>
                  <a:lnTo>
                    <a:pt x="603" y="1139"/>
                  </a:lnTo>
                  <a:lnTo>
                    <a:pt x="565" y="1147"/>
                  </a:lnTo>
                  <a:lnTo>
                    <a:pt x="511" y="1139"/>
                  </a:lnTo>
                  <a:lnTo>
                    <a:pt x="469" y="1113"/>
                  </a:lnTo>
                  <a:lnTo>
                    <a:pt x="435" y="1075"/>
                  </a:lnTo>
                  <a:lnTo>
                    <a:pt x="419" y="1023"/>
                  </a:lnTo>
                  <a:lnTo>
                    <a:pt x="364" y="1083"/>
                  </a:lnTo>
                  <a:lnTo>
                    <a:pt x="314" y="1117"/>
                  </a:lnTo>
                  <a:lnTo>
                    <a:pt x="272" y="1139"/>
                  </a:lnTo>
                  <a:lnTo>
                    <a:pt x="239" y="1147"/>
                  </a:lnTo>
                  <a:lnTo>
                    <a:pt x="214" y="1147"/>
                  </a:lnTo>
                  <a:lnTo>
                    <a:pt x="151" y="1139"/>
                  </a:lnTo>
                  <a:lnTo>
                    <a:pt x="101" y="1113"/>
                  </a:lnTo>
                  <a:lnTo>
                    <a:pt x="59" y="1075"/>
                  </a:lnTo>
                  <a:lnTo>
                    <a:pt x="26" y="1023"/>
                  </a:lnTo>
                  <a:lnTo>
                    <a:pt x="5" y="959"/>
                  </a:lnTo>
                  <a:lnTo>
                    <a:pt x="0" y="887"/>
                  </a:lnTo>
                  <a:lnTo>
                    <a:pt x="9" y="785"/>
                  </a:lnTo>
                  <a:lnTo>
                    <a:pt x="42" y="686"/>
                  </a:lnTo>
                  <a:lnTo>
                    <a:pt x="92" y="601"/>
                  </a:lnTo>
                  <a:lnTo>
                    <a:pt x="155" y="524"/>
                  </a:lnTo>
                  <a:lnTo>
                    <a:pt x="226" y="465"/>
                  </a:lnTo>
                  <a:lnTo>
                    <a:pt x="306" y="426"/>
                  </a:lnTo>
                  <a:lnTo>
                    <a:pt x="385" y="409"/>
                  </a:lnTo>
                  <a:lnTo>
                    <a:pt x="435" y="418"/>
                  </a:lnTo>
                  <a:lnTo>
                    <a:pt x="473" y="439"/>
                  </a:lnTo>
                  <a:lnTo>
                    <a:pt x="506" y="473"/>
                  </a:lnTo>
                  <a:lnTo>
                    <a:pt x="532" y="516"/>
                  </a:lnTo>
                  <a:lnTo>
                    <a:pt x="628" y="128"/>
                  </a:lnTo>
                  <a:lnTo>
                    <a:pt x="632" y="98"/>
                  </a:lnTo>
                  <a:lnTo>
                    <a:pt x="632" y="85"/>
                  </a:lnTo>
                  <a:lnTo>
                    <a:pt x="619" y="77"/>
                  </a:lnTo>
                  <a:lnTo>
                    <a:pt x="598" y="68"/>
                  </a:lnTo>
                  <a:lnTo>
                    <a:pt x="552" y="68"/>
                  </a:lnTo>
                  <a:lnTo>
                    <a:pt x="540" y="68"/>
                  </a:lnTo>
                  <a:lnTo>
                    <a:pt x="527" y="68"/>
                  </a:lnTo>
                  <a:lnTo>
                    <a:pt x="523" y="64"/>
                  </a:lnTo>
                  <a:lnTo>
                    <a:pt x="515" y="59"/>
                  </a:lnTo>
                  <a:lnTo>
                    <a:pt x="515" y="51"/>
                  </a:lnTo>
                  <a:lnTo>
                    <a:pt x="515" y="38"/>
                  </a:lnTo>
                  <a:lnTo>
                    <a:pt x="519" y="25"/>
                  </a:lnTo>
                  <a:lnTo>
                    <a:pt x="527" y="21"/>
                  </a:lnTo>
                  <a:lnTo>
                    <a:pt x="536" y="21"/>
                  </a:lnTo>
                  <a:lnTo>
                    <a:pt x="557" y="17"/>
                  </a:lnTo>
                  <a:lnTo>
                    <a:pt x="594" y="13"/>
                  </a:lnTo>
                  <a:lnTo>
                    <a:pt x="640" y="8"/>
                  </a:lnTo>
                  <a:lnTo>
                    <a:pt x="682" y="4"/>
                  </a:lnTo>
                  <a:lnTo>
                    <a:pt x="716" y="4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7"/>
            <p:cNvSpPr>
              <a:spLocks noEditPoints="1"/>
            </p:cNvSpPr>
            <p:nvPr/>
          </p:nvSpPr>
          <p:spPr bwMode="auto">
            <a:xfrm>
              <a:off x="13975" y="4054"/>
              <a:ext cx="343" cy="772"/>
            </a:xfrm>
            <a:custGeom>
              <a:avLst/>
              <a:gdLst/>
              <a:ahLst/>
              <a:cxnLst>
                <a:cxn ang="0">
                  <a:pos x="205" y="265"/>
                </a:cxn>
                <a:cxn ang="0">
                  <a:pos x="264" y="316"/>
                </a:cxn>
                <a:cxn ang="0">
                  <a:pos x="268" y="367"/>
                </a:cxn>
                <a:cxn ang="0">
                  <a:pos x="264" y="388"/>
                </a:cxn>
                <a:cxn ang="0">
                  <a:pos x="247" y="440"/>
                </a:cxn>
                <a:cxn ang="0">
                  <a:pos x="218" y="512"/>
                </a:cxn>
                <a:cxn ang="0">
                  <a:pos x="172" y="627"/>
                </a:cxn>
                <a:cxn ang="0">
                  <a:pos x="155" y="704"/>
                </a:cxn>
                <a:cxn ang="0">
                  <a:pos x="159" y="730"/>
                </a:cxn>
                <a:cxn ang="0">
                  <a:pos x="172" y="742"/>
                </a:cxn>
                <a:cxn ang="0">
                  <a:pos x="218" y="734"/>
                </a:cxn>
                <a:cxn ang="0">
                  <a:pos x="280" y="661"/>
                </a:cxn>
                <a:cxn ang="0">
                  <a:pos x="305" y="597"/>
                </a:cxn>
                <a:cxn ang="0">
                  <a:pos x="310" y="589"/>
                </a:cxn>
                <a:cxn ang="0">
                  <a:pos x="326" y="585"/>
                </a:cxn>
                <a:cxn ang="0">
                  <a:pos x="330" y="585"/>
                </a:cxn>
                <a:cxn ang="0">
                  <a:pos x="339" y="593"/>
                </a:cxn>
                <a:cxn ang="0">
                  <a:pos x="339" y="614"/>
                </a:cxn>
                <a:cxn ang="0">
                  <a:pos x="314" y="674"/>
                </a:cxn>
                <a:cxn ang="0">
                  <a:pos x="259" y="742"/>
                </a:cxn>
                <a:cxn ang="0">
                  <a:pos x="180" y="772"/>
                </a:cxn>
                <a:cxn ang="0">
                  <a:pos x="100" y="747"/>
                </a:cxn>
                <a:cxn ang="0">
                  <a:pos x="71" y="678"/>
                </a:cxn>
                <a:cxn ang="0">
                  <a:pos x="75" y="644"/>
                </a:cxn>
                <a:cxn ang="0">
                  <a:pos x="151" y="444"/>
                </a:cxn>
                <a:cxn ang="0">
                  <a:pos x="180" y="367"/>
                </a:cxn>
                <a:cxn ang="0">
                  <a:pos x="188" y="329"/>
                </a:cxn>
                <a:cxn ang="0">
                  <a:pos x="184" y="303"/>
                </a:cxn>
                <a:cxn ang="0">
                  <a:pos x="167" y="290"/>
                </a:cxn>
                <a:cxn ang="0">
                  <a:pos x="126" y="294"/>
                </a:cxn>
                <a:cxn ang="0">
                  <a:pos x="63" y="363"/>
                </a:cxn>
                <a:cxn ang="0">
                  <a:pos x="38" y="435"/>
                </a:cxn>
                <a:cxn ang="0">
                  <a:pos x="29" y="444"/>
                </a:cxn>
                <a:cxn ang="0">
                  <a:pos x="13" y="448"/>
                </a:cxn>
                <a:cxn ang="0">
                  <a:pos x="4" y="444"/>
                </a:cxn>
                <a:cxn ang="0">
                  <a:pos x="0" y="431"/>
                </a:cxn>
                <a:cxn ang="0">
                  <a:pos x="13" y="388"/>
                </a:cxn>
                <a:cxn ang="0">
                  <a:pos x="50" y="320"/>
                </a:cxn>
                <a:cxn ang="0">
                  <a:pos x="121" y="265"/>
                </a:cxn>
                <a:cxn ang="0">
                  <a:pos x="268" y="0"/>
                </a:cxn>
                <a:cxn ang="0">
                  <a:pos x="293" y="9"/>
                </a:cxn>
                <a:cxn ang="0">
                  <a:pos x="310" y="26"/>
                </a:cxn>
                <a:cxn ang="0">
                  <a:pos x="314" y="43"/>
                </a:cxn>
                <a:cxn ang="0">
                  <a:pos x="301" y="77"/>
                </a:cxn>
                <a:cxn ang="0">
                  <a:pos x="280" y="98"/>
                </a:cxn>
                <a:cxn ang="0">
                  <a:pos x="251" y="107"/>
                </a:cxn>
                <a:cxn ang="0">
                  <a:pos x="226" y="103"/>
                </a:cxn>
                <a:cxn ang="0">
                  <a:pos x="209" y="85"/>
                </a:cxn>
                <a:cxn ang="0">
                  <a:pos x="205" y="64"/>
                </a:cxn>
                <a:cxn ang="0">
                  <a:pos x="213" y="30"/>
                </a:cxn>
                <a:cxn ang="0">
                  <a:pos x="238" y="9"/>
                </a:cxn>
                <a:cxn ang="0">
                  <a:pos x="268" y="0"/>
                </a:cxn>
              </a:cxnLst>
              <a:rect l="0" t="0" r="r" b="b"/>
              <a:pathLst>
                <a:path w="343" h="772">
                  <a:moveTo>
                    <a:pt x="163" y="256"/>
                  </a:moveTo>
                  <a:lnTo>
                    <a:pt x="205" y="265"/>
                  </a:lnTo>
                  <a:lnTo>
                    <a:pt x="238" y="286"/>
                  </a:lnTo>
                  <a:lnTo>
                    <a:pt x="264" y="316"/>
                  </a:lnTo>
                  <a:lnTo>
                    <a:pt x="268" y="354"/>
                  </a:lnTo>
                  <a:lnTo>
                    <a:pt x="268" y="367"/>
                  </a:lnTo>
                  <a:lnTo>
                    <a:pt x="268" y="380"/>
                  </a:lnTo>
                  <a:lnTo>
                    <a:pt x="264" y="388"/>
                  </a:lnTo>
                  <a:lnTo>
                    <a:pt x="259" y="410"/>
                  </a:lnTo>
                  <a:lnTo>
                    <a:pt x="247" y="440"/>
                  </a:lnTo>
                  <a:lnTo>
                    <a:pt x="230" y="478"/>
                  </a:lnTo>
                  <a:lnTo>
                    <a:pt x="218" y="512"/>
                  </a:lnTo>
                  <a:lnTo>
                    <a:pt x="209" y="538"/>
                  </a:lnTo>
                  <a:lnTo>
                    <a:pt x="172" y="627"/>
                  </a:lnTo>
                  <a:lnTo>
                    <a:pt x="159" y="666"/>
                  </a:lnTo>
                  <a:lnTo>
                    <a:pt x="155" y="704"/>
                  </a:lnTo>
                  <a:lnTo>
                    <a:pt x="155" y="717"/>
                  </a:lnTo>
                  <a:lnTo>
                    <a:pt x="159" y="730"/>
                  </a:lnTo>
                  <a:lnTo>
                    <a:pt x="163" y="734"/>
                  </a:lnTo>
                  <a:lnTo>
                    <a:pt x="172" y="742"/>
                  </a:lnTo>
                  <a:lnTo>
                    <a:pt x="180" y="742"/>
                  </a:lnTo>
                  <a:lnTo>
                    <a:pt x="218" y="734"/>
                  </a:lnTo>
                  <a:lnTo>
                    <a:pt x="251" y="708"/>
                  </a:lnTo>
                  <a:lnTo>
                    <a:pt x="280" y="661"/>
                  </a:lnTo>
                  <a:lnTo>
                    <a:pt x="301" y="602"/>
                  </a:lnTo>
                  <a:lnTo>
                    <a:pt x="305" y="597"/>
                  </a:lnTo>
                  <a:lnTo>
                    <a:pt x="305" y="593"/>
                  </a:lnTo>
                  <a:lnTo>
                    <a:pt x="310" y="589"/>
                  </a:lnTo>
                  <a:lnTo>
                    <a:pt x="318" y="585"/>
                  </a:lnTo>
                  <a:lnTo>
                    <a:pt x="326" y="585"/>
                  </a:lnTo>
                  <a:lnTo>
                    <a:pt x="326" y="585"/>
                  </a:lnTo>
                  <a:lnTo>
                    <a:pt x="330" y="585"/>
                  </a:lnTo>
                  <a:lnTo>
                    <a:pt x="335" y="589"/>
                  </a:lnTo>
                  <a:lnTo>
                    <a:pt x="339" y="593"/>
                  </a:lnTo>
                  <a:lnTo>
                    <a:pt x="343" y="602"/>
                  </a:lnTo>
                  <a:lnTo>
                    <a:pt x="339" y="614"/>
                  </a:lnTo>
                  <a:lnTo>
                    <a:pt x="330" y="640"/>
                  </a:lnTo>
                  <a:lnTo>
                    <a:pt x="314" y="674"/>
                  </a:lnTo>
                  <a:lnTo>
                    <a:pt x="289" y="708"/>
                  </a:lnTo>
                  <a:lnTo>
                    <a:pt x="259" y="742"/>
                  </a:lnTo>
                  <a:lnTo>
                    <a:pt x="222" y="764"/>
                  </a:lnTo>
                  <a:lnTo>
                    <a:pt x="180" y="772"/>
                  </a:lnTo>
                  <a:lnTo>
                    <a:pt x="134" y="768"/>
                  </a:lnTo>
                  <a:lnTo>
                    <a:pt x="100" y="747"/>
                  </a:lnTo>
                  <a:lnTo>
                    <a:pt x="80" y="713"/>
                  </a:lnTo>
                  <a:lnTo>
                    <a:pt x="71" y="678"/>
                  </a:lnTo>
                  <a:lnTo>
                    <a:pt x="71" y="661"/>
                  </a:lnTo>
                  <a:lnTo>
                    <a:pt x="75" y="644"/>
                  </a:lnTo>
                  <a:lnTo>
                    <a:pt x="80" y="627"/>
                  </a:lnTo>
                  <a:lnTo>
                    <a:pt x="151" y="444"/>
                  </a:lnTo>
                  <a:lnTo>
                    <a:pt x="172" y="401"/>
                  </a:lnTo>
                  <a:lnTo>
                    <a:pt x="180" y="367"/>
                  </a:lnTo>
                  <a:lnTo>
                    <a:pt x="184" y="346"/>
                  </a:lnTo>
                  <a:lnTo>
                    <a:pt x="188" y="329"/>
                  </a:lnTo>
                  <a:lnTo>
                    <a:pt x="184" y="312"/>
                  </a:lnTo>
                  <a:lnTo>
                    <a:pt x="184" y="303"/>
                  </a:lnTo>
                  <a:lnTo>
                    <a:pt x="176" y="294"/>
                  </a:lnTo>
                  <a:lnTo>
                    <a:pt x="167" y="290"/>
                  </a:lnTo>
                  <a:lnTo>
                    <a:pt x="159" y="286"/>
                  </a:lnTo>
                  <a:lnTo>
                    <a:pt x="126" y="294"/>
                  </a:lnTo>
                  <a:lnTo>
                    <a:pt x="96" y="320"/>
                  </a:lnTo>
                  <a:lnTo>
                    <a:pt x="63" y="363"/>
                  </a:lnTo>
                  <a:lnTo>
                    <a:pt x="38" y="427"/>
                  </a:lnTo>
                  <a:lnTo>
                    <a:pt x="38" y="435"/>
                  </a:lnTo>
                  <a:lnTo>
                    <a:pt x="34" y="444"/>
                  </a:lnTo>
                  <a:lnTo>
                    <a:pt x="29" y="444"/>
                  </a:lnTo>
                  <a:lnTo>
                    <a:pt x="17" y="448"/>
                  </a:lnTo>
                  <a:lnTo>
                    <a:pt x="13" y="448"/>
                  </a:lnTo>
                  <a:lnTo>
                    <a:pt x="8" y="444"/>
                  </a:lnTo>
                  <a:lnTo>
                    <a:pt x="4" y="444"/>
                  </a:lnTo>
                  <a:lnTo>
                    <a:pt x="0" y="440"/>
                  </a:lnTo>
                  <a:lnTo>
                    <a:pt x="0" y="431"/>
                  </a:lnTo>
                  <a:lnTo>
                    <a:pt x="0" y="414"/>
                  </a:lnTo>
                  <a:lnTo>
                    <a:pt x="13" y="388"/>
                  </a:lnTo>
                  <a:lnTo>
                    <a:pt x="29" y="354"/>
                  </a:lnTo>
                  <a:lnTo>
                    <a:pt x="50" y="320"/>
                  </a:lnTo>
                  <a:lnTo>
                    <a:pt x="84" y="290"/>
                  </a:lnTo>
                  <a:lnTo>
                    <a:pt x="121" y="265"/>
                  </a:lnTo>
                  <a:lnTo>
                    <a:pt x="163" y="256"/>
                  </a:lnTo>
                  <a:close/>
                  <a:moveTo>
                    <a:pt x="268" y="0"/>
                  </a:moveTo>
                  <a:lnTo>
                    <a:pt x="280" y="4"/>
                  </a:lnTo>
                  <a:lnTo>
                    <a:pt x="293" y="9"/>
                  </a:lnTo>
                  <a:lnTo>
                    <a:pt x="301" y="17"/>
                  </a:lnTo>
                  <a:lnTo>
                    <a:pt x="310" y="26"/>
                  </a:lnTo>
                  <a:lnTo>
                    <a:pt x="310" y="34"/>
                  </a:lnTo>
                  <a:lnTo>
                    <a:pt x="314" y="43"/>
                  </a:lnTo>
                  <a:lnTo>
                    <a:pt x="310" y="60"/>
                  </a:lnTo>
                  <a:lnTo>
                    <a:pt x="301" y="77"/>
                  </a:lnTo>
                  <a:lnTo>
                    <a:pt x="293" y="90"/>
                  </a:lnTo>
                  <a:lnTo>
                    <a:pt x="280" y="98"/>
                  </a:lnTo>
                  <a:lnTo>
                    <a:pt x="264" y="107"/>
                  </a:lnTo>
                  <a:lnTo>
                    <a:pt x="251" y="107"/>
                  </a:lnTo>
                  <a:lnTo>
                    <a:pt x="234" y="107"/>
                  </a:lnTo>
                  <a:lnTo>
                    <a:pt x="226" y="103"/>
                  </a:lnTo>
                  <a:lnTo>
                    <a:pt x="218" y="94"/>
                  </a:lnTo>
                  <a:lnTo>
                    <a:pt x="209" y="85"/>
                  </a:lnTo>
                  <a:lnTo>
                    <a:pt x="205" y="73"/>
                  </a:lnTo>
                  <a:lnTo>
                    <a:pt x="205" y="64"/>
                  </a:lnTo>
                  <a:lnTo>
                    <a:pt x="205" y="47"/>
                  </a:lnTo>
                  <a:lnTo>
                    <a:pt x="213" y="30"/>
                  </a:lnTo>
                  <a:lnTo>
                    <a:pt x="226" y="22"/>
                  </a:lnTo>
                  <a:lnTo>
                    <a:pt x="238" y="9"/>
                  </a:lnTo>
                  <a:lnTo>
                    <a:pt x="251" y="4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8"/>
            <p:cNvSpPr>
              <a:spLocks/>
            </p:cNvSpPr>
            <p:nvPr/>
          </p:nvSpPr>
          <p:spPr bwMode="auto">
            <a:xfrm>
              <a:off x="14489" y="4685"/>
              <a:ext cx="147" cy="354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101" y="9"/>
                </a:cxn>
                <a:cxn ang="0">
                  <a:pos x="126" y="35"/>
                </a:cxn>
                <a:cxn ang="0">
                  <a:pos x="138" y="73"/>
                </a:cxn>
                <a:cxn ang="0">
                  <a:pos x="147" y="124"/>
                </a:cxn>
                <a:cxn ang="0">
                  <a:pos x="138" y="188"/>
                </a:cxn>
                <a:cxn ang="0">
                  <a:pos x="118" y="248"/>
                </a:cxn>
                <a:cxn ang="0">
                  <a:pos x="97" y="291"/>
                </a:cxn>
                <a:cxn ang="0">
                  <a:pos x="67" y="325"/>
                </a:cxn>
                <a:cxn ang="0">
                  <a:pos x="46" y="346"/>
                </a:cxn>
                <a:cxn ang="0">
                  <a:pos x="34" y="354"/>
                </a:cxn>
                <a:cxn ang="0">
                  <a:pos x="26" y="354"/>
                </a:cxn>
                <a:cxn ang="0">
                  <a:pos x="21" y="346"/>
                </a:cxn>
                <a:cxn ang="0">
                  <a:pos x="17" y="342"/>
                </a:cxn>
                <a:cxn ang="0">
                  <a:pos x="17" y="333"/>
                </a:cxn>
                <a:cxn ang="0">
                  <a:pos x="21" y="329"/>
                </a:cxn>
                <a:cxn ang="0">
                  <a:pos x="26" y="325"/>
                </a:cxn>
                <a:cxn ang="0">
                  <a:pos x="72" y="269"/>
                </a:cxn>
                <a:cxn ang="0">
                  <a:pos x="97" y="214"/>
                </a:cxn>
                <a:cxn ang="0">
                  <a:pos x="109" y="163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09" y="116"/>
                </a:cxn>
                <a:cxn ang="0">
                  <a:pos x="105" y="120"/>
                </a:cxn>
                <a:cxn ang="0">
                  <a:pos x="101" y="124"/>
                </a:cxn>
                <a:cxn ang="0">
                  <a:pos x="92" y="128"/>
                </a:cxn>
                <a:cxn ang="0">
                  <a:pos x="80" y="133"/>
                </a:cxn>
                <a:cxn ang="0">
                  <a:pos x="67" y="133"/>
                </a:cxn>
                <a:cxn ang="0">
                  <a:pos x="34" y="124"/>
                </a:cxn>
                <a:cxn ang="0">
                  <a:pos x="9" y="99"/>
                </a:cxn>
                <a:cxn ang="0">
                  <a:pos x="0" y="64"/>
                </a:cxn>
                <a:cxn ang="0">
                  <a:pos x="0" y="47"/>
                </a:cxn>
                <a:cxn ang="0">
                  <a:pos x="9" y="35"/>
                </a:cxn>
                <a:cxn ang="0">
                  <a:pos x="17" y="18"/>
                </a:cxn>
                <a:cxn ang="0">
                  <a:pos x="30" y="9"/>
                </a:cxn>
                <a:cxn ang="0">
                  <a:pos x="46" y="0"/>
                </a:cxn>
                <a:cxn ang="0">
                  <a:pos x="63" y="0"/>
                </a:cxn>
              </a:cxnLst>
              <a:rect l="0" t="0" r="r" b="b"/>
              <a:pathLst>
                <a:path w="147" h="354">
                  <a:moveTo>
                    <a:pt x="63" y="0"/>
                  </a:moveTo>
                  <a:lnTo>
                    <a:pt x="101" y="9"/>
                  </a:lnTo>
                  <a:lnTo>
                    <a:pt x="126" y="35"/>
                  </a:lnTo>
                  <a:lnTo>
                    <a:pt x="138" y="73"/>
                  </a:lnTo>
                  <a:lnTo>
                    <a:pt x="147" y="124"/>
                  </a:lnTo>
                  <a:lnTo>
                    <a:pt x="138" y="188"/>
                  </a:lnTo>
                  <a:lnTo>
                    <a:pt x="118" y="248"/>
                  </a:lnTo>
                  <a:lnTo>
                    <a:pt x="97" y="291"/>
                  </a:lnTo>
                  <a:lnTo>
                    <a:pt x="67" y="325"/>
                  </a:lnTo>
                  <a:lnTo>
                    <a:pt x="46" y="346"/>
                  </a:lnTo>
                  <a:lnTo>
                    <a:pt x="34" y="354"/>
                  </a:lnTo>
                  <a:lnTo>
                    <a:pt x="26" y="354"/>
                  </a:lnTo>
                  <a:lnTo>
                    <a:pt x="21" y="346"/>
                  </a:lnTo>
                  <a:lnTo>
                    <a:pt x="17" y="342"/>
                  </a:lnTo>
                  <a:lnTo>
                    <a:pt x="17" y="333"/>
                  </a:lnTo>
                  <a:lnTo>
                    <a:pt x="21" y="329"/>
                  </a:lnTo>
                  <a:lnTo>
                    <a:pt x="26" y="325"/>
                  </a:lnTo>
                  <a:lnTo>
                    <a:pt x="72" y="269"/>
                  </a:lnTo>
                  <a:lnTo>
                    <a:pt x="97" y="214"/>
                  </a:lnTo>
                  <a:lnTo>
                    <a:pt x="109" y="163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09" y="116"/>
                  </a:lnTo>
                  <a:lnTo>
                    <a:pt x="105" y="120"/>
                  </a:lnTo>
                  <a:lnTo>
                    <a:pt x="101" y="124"/>
                  </a:lnTo>
                  <a:lnTo>
                    <a:pt x="92" y="128"/>
                  </a:lnTo>
                  <a:lnTo>
                    <a:pt x="80" y="133"/>
                  </a:lnTo>
                  <a:lnTo>
                    <a:pt x="67" y="133"/>
                  </a:lnTo>
                  <a:lnTo>
                    <a:pt x="34" y="124"/>
                  </a:lnTo>
                  <a:lnTo>
                    <a:pt x="9" y="99"/>
                  </a:lnTo>
                  <a:lnTo>
                    <a:pt x="0" y="64"/>
                  </a:lnTo>
                  <a:lnTo>
                    <a:pt x="0" y="47"/>
                  </a:lnTo>
                  <a:lnTo>
                    <a:pt x="9" y="35"/>
                  </a:lnTo>
                  <a:lnTo>
                    <a:pt x="17" y="18"/>
                  </a:lnTo>
                  <a:lnTo>
                    <a:pt x="30" y="9"/>
                  </a:lnTo>
                  <a:lnTo>
                    <a:pt x="46" y="0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9"/>
            <p:cNvSpPr>
              <a:spLocks/>
            </p:cNvSpPr>
            <p:nvPr/>
          </p:nvSpPr>
          <p:spPr bwMode="auto">
            <a:xfrm>
              <a:off x="14807" y="4007"/>
              <a:ext cx="778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699" y="51"/>
                </a:cxn>
                <a:cxn ang="0">
                  <a:pos x="715" y="115"/>
                </a:cxn>
                <a:cxn ang="0">
                  <a:pos x="699" y="171"/>
                </a:cxn>
                <a:cxn ang="0">
                  <a:pos x="648" y="209"/>
                </a:cxn>
                <a:cxn ang="0">
                  <a:pos x="607" y="218"/>
                </a:cxn>
                <a:cxn ang="0">
                  <a:pos x="598" y="214"/>
                </a:cxn>
                <a:cxn ang="0">
                  <a:pos x="598" y="201"/>
                </a:cxn>
                <a:cxn ang="0">
                  <a:pos x="598" y="175"/>
                </a:cxn>
                <a:cxn ang="0">
                  <a:pos x="573" y="107"/>
                </a:cxn>
                <a:cxn ang="0">
                  <a:pos x="510" y="77"/>
                </a:cxn>
                <a:cxn ang="0">
                  <a:pos x="477" y="81"/>
                </a:cxn>
                <a:cxn ang="0">
                  <a:pos x="452" y="98"/>
                </a:cxn>
                <a:cxn ang="0">
                  <a:pos x="356" y="239"/>
                </a:cxn>
                <a:cxn ang="0">
                  <a:pos x="297" y="405"/>
                </a:cxn>
                <a:cxn ang="0">
                  <a:pos x="260" y="538"/>
                </a:cxn>
                <a:cxn ang="0">
                  <a:pos x="180" y="700"/>
                </a:cxn>
                <a:cxn ang="0">
                  <a:pos x="205" y="696"/>
                </a:cxn>
                <a:cxn ang="0">
                  <a:pos x="326" y="704"/>
                </a:cxn>
                <a:cxn ang="0">
                  <a:pos x="456" y="738"/>
                </a:cxn>
                <a:cxn ang="0">
                  <a:pos x="556" y="755"/>
                </a:cxn>
                <a:cxn ang="0">
                  <a:pos x="615" y="755"/>
                </a:cxn>
                <a:cxn ang="0">
                  <a:pos x="636" y="751"/>
                </a:cxn>
                <a:cxn ang="0">
                  <a:pos x="653" y="730"/>
                </a:cxn>
                <a:cxn ang="0">
                  <a:pos x="678" y="678"/>
                </a:cxn>
                <a:cxn ang="0">
                  <a:pos x="740" y="644"/>
                </a:cxn>
                <a:cxn ang="0">
                  <a:pos x="770" y="640"/>
                </a:cxn>
                <a:cxn ang="0">
                  <a:pos x="778" y="649"/>
                </a:cxn>
                <a:cxn ang="0">
                  <a:pos x="761" y="687"/>
                </a:cxn>
                <a:cxn ang="0">
                  <a:pos x="690" y="768"/>
                </a:cxn>
                <a:cxn ang="0">
                  <a:pos x="582" y="823"/>
                </a:cxn>
                <a:cxn ang="0">
                  <a:pos x="414" y="823"/>
                </a:cxn>
                <a:cxn ang="0">
                  <a:pos x="255" y="785"/>
                </a:cxn>
                <a:cxn ang="0">
                  <a:pos x="163" y="772"/>
                </a:cxn>
                <a:cxn ang="0">
                  <a:pos x="80" y="806"/>
                </a:cxn>
                <a:cxn ang="0">
                  <a:pos x="25" y="832"/>
                </a:cxn>
                <a:cxn ang="0">
                  <a:pos x="9" y="832"/>
                </a:cxn>
                <a:cxn ang="0">
                  <a:pos x="0" y="832"/>
                </a:cxn>
                <a:cxn ang="0">
                  <a:pos x="0" y="819"/>
                </a:cxn>
                <a:cxn ang="0">
                  <a:pos x="17" y="798"/>
                </a:cxn>
                <a:cxn ang="0">
                  <a:pos x="38" y="777"/>
                </a:cxn>
                <a:cxn ang="0">
                  <a:pos x="50" y="764"/>
                </a:cxn>
                <a:cxn ang="0">
                  <a:pos x="84" y="725"/>
                </a:cxn>
                <a:cxn ang="0">
                  <a:pos x="134" y="627"/>
                </a:cxn>
                <a:cxn ang="0">
                  <a:pos x="176" y="478"/>
                </a:cxn>
                <a:cxn ang="0">
                  <a:pos x="239" y="303"/>
                </a:cxn>
                <a:cxn ang="0">
                  <a:pos x="339" y="137"/>
                </a:cxn>
                <a:cxn ang="0">
                  <a:pos x="456" y="43"/>
                </a:cxn>
                <a:cxn ang="0">
                  <a:pos x="602" y="0"/>
                </a:cxn>
              </a:cxnLst>
              <a:rect l="0" t="0" r="r" b="b"/>
              <a:pathLst>
                <a:path w="778" h="832">
                  <a:moveTo>
                    <a:pt x="602" y="0"/>
                  </a:moveTo>
                  <a:lnTo>
                    <a:pt x="648" y="9"/>
                  </a:lnTo>
                  <a:lnTo>
                    <a:pt x="678" y="26"/>
                  </a:lnTo>
                  <a:lnTo>
                    <a:pt x="699" y="51"/>
                  </a:lnTo>
                  <a:lnTo>
                    <a:pt x="711" y="86"/>
                  </a:lnTo>
                  <a:lnTo>
                    <a:pt x="715" y="115"/>
                  </a:lnTo>
                  <a:lnTo>
                    <a:pt x="711" y="150"/>
                  </a:lnTo>
                  <a:lnTo>
                    <a:pt x="699" y="171"/>
                  </a:lnTo>
                  <a:lnTo>
                    <a:pt x="678" y="188"/>
                  </a:lnTo>
                  <a:lnTo>
                    <a:pt x="648" y="209"/>
                  </a:lnTo>
                  <a:lnTo>
                    <a:pt x="623" y="218"/>
                  </a:lnTo>
                  <a:lnTo>
                    <a:pt x="607" y="218"/>
                  </a:lnTo>
                  <a:lnTo>
                    <a:pt x="602" y="218"/>
                  </a:lnTo>
                  <a:lnTo>
                    <a:pt x="598" y="214"/>
                  </a:lnTo>
                  <a:lnTo>
                    <a:pt x="594" y="209"/>
                  </a:lnTo>
                  <a:lnTo>
                    <a:pt x="598" y="201"/>
                  </a:lnTo>
                  <a:lnTo>
                    <a:pt x="598" y="192"/>
                  </a:lnTo>
                  <a:lnTo>
                    <a:pt x="598" y="175"/>
                  </a:lnTo>
                  <a:lnTo>
                    <a:pt x="590" y="137"/>
                  </a:lnTo>
                  <a:lnTo>
                    <a:pt x="573" y="107"/>
                  </a:lnTo>
                  <a:lnTo>
                    <a:pt x="548" y="86"/>
                  </a:lnTo>
                  <a:lnTo>
                    <a:pt x="510" y="77"/>
                  </a:lnTo>
                  <a:lnTo>
                    <a:pt x="494" y="77"/>
                  </a:lnTo>
                  <a:lnTo>
                    <a:pt x="477" y="81"/>
                  </a:lnTo>
                  <a:lnTo>
                    <a:pt x="464" y="86"/>
                  </a:lnTo>
                  <a:lnTo>
                    <a:pt x="452" y="98"/>
                  </a:lnTo>
                  <a:lnTo>
                    <a:pt x="398" y="158"/>
                  </a:lnTo>
                  <a:lnTo>
                    <a:pt x="356" y="239"/>
                  </a:lnTo>
                  <a:lnTo>
                    <a:pt x="322" y="324"/>
                  </a:lnTo>
                  <a:lnTo>
                    <a:pt x="297" y="405"/>
                  </a:lnTo>
                  <a:lnTo>
                    <a:pt x="276" y="482"/>
                  </a:lnTo>
                  <a:lnTo>
                    <a:pt x="260" y="538"/>
                  </a:lnTo>
                  <a:lnTo>
                    <a:pt x="230" y="614"/>
                  </a:lnTo>
                  <a:lnTo>
                    <a:pt x="180" y="700"/>
                  </a:lnTo>
                  <a:lnTo>
                    <a:pt x="180" y="700"/>
                  </a:lnTo>
                  <a:lnTo>
                    <a:pt x="205" y="696"/>
                  </a:lnTo>
                  <a:lnTo>
                    <a:pt x="226" y="696"/>
                  </a:lnTo>
                  <a:lnTo>
                    <a:pt x="326" y="704"/>
                  </a:lnTo>
                  <a:lnTo>
                    <a:pt x="423" y="730"/>
                  </a:lnTo>
                  <a:lnTo>
                    <a:pt x="456" y="738"/>
                  </a:lnTo>
                  <a:lnTo>
                    <a:pt x="502" y="747"/>
                  </a:lnTo>
                  <a:lnTo>
                    <a:pt x="556" y="755"/>
                  </a:lnTo>
                  <a:lnTo>
                    <a:pt x="602" y="755"/>
                  </a:lnTo>
                  <a:lnTo>
                    <a:pt x="615" y="755"/>
                  </a:lnTo>
                  <a:lnTo>
                    <a:pt x="623" y="755"/>
                  </a:lnTo>
                  <a:lnTo>
                    <a:pt x="636" y="751"/>
                  </a:lnTo>
                  <a:lnTo>
                    <a:pt x="644" y="742"/>
                  </a:lnTo>
                  <a:lnTo>
                    <a:pt x="653" y="730"/>
                  </a:lnTo>
                  <a:lnTo>
                    <a:pt x="657" y="708"/>
                  </a:lnTo>
                  <a:lnTo>
                    <a:pt x="678" y="678"/>
                  </a:lnTo>
                  <a:lnTo>
                    <a:pt x="711" y="657"/>
                  </a:lnTo>
                  <a:lnTo>
                    <a:pt x="740" y="644"/>
                  </a:lnTo>
                  <a:lnTo>
                    <a:pt x="766" y="640"/>
                  </a:lnTo>
                  <a:lnTo>
                    <a:pt x="770" y="640"/>
                  </a:lnTo>
                  <a:lnTo>
                    <a:pt x="774" y="644"/>
                  </a:lnTo>
                  <a:lnTo>
                    <a:pt x="778" y="649"/>
                  </a:lnTo>
                  <a:lnTo>
                    <a:pt x="774" y="657"/>
                  </a:lnTo>
                  <a:lnTo>
                    <a:pt x="761" y="687"/>
                  </a:lnTo>
                  <a:lnTo>
                    <a:pt x="736" y="721"/>
                  </a:lnTo>
                  <a:lnTo>
                    <a:pt x="690" y="768"/>
                  </a:lnTo>
                  <a:lnTo>
                    <a:pt x="644" y="798"/>
                  </a:lnTo>
                  <a:lnTo>
                    <a:pt x="582" y="823"/>
                  </a:lnTo>
                  <a:lnTo>
                    <a:pt x="510" y="832"/>
                  </a:lnTo>
                  <a:lnTo>
                    <a:pt x="414" y="823"/>
                  </a:lnTo>
                  <a:lnTo>
                    <a:pt x="318" y="802"/>
                  </a:lnTo>
                  <a:lnTo>
                    <a:pt x="255" y="785"/>
                  </a:lnTo>
                  <a:lnTo>
                    <a:pt x="205" y="777"/>
                  </a:lnTo>
                  <a:lnTo>
                    <a:pt x="163" y="772"/>
                  </a:lnTo>
                  <a:lnTo>
                    <a:pt x="117" y="768"/>
                  </a:lnTo>
                  <a:lnTo>
                    <a:pt x="80" y="806"/>
                  </a:lnTo>
                  <a:lnTo>
                    <a:pt x="50" y="823"/>
                  </a:lnTo>
                  <a:lnTo>
                    <a:pt x="25" y="832"/>
                  </a:lnTo>
                  <a:lnTo>
                    <a:pt x="13" y="832"/>
                  </a:lnTo>
                  <a:lnTo>
                    <a:pt x="9" y="832"/>
                  </a:lnTo>
                  <a:lnTo>
                    <a:pt x="4" y="832"/>
                  </a:lnTo>
                  <a:lnTo>
                    <a:pt x="0" y="832"/>
                  </a:lnTo>
                  <a:lnTo>
                    <a:pt x="0" y="828"/>
                  </a:lnTo>
                  <a:lnTo>
                    <a:pt x="0" y="819"/>
                  </a:lnTo>
                  <a:lnTo>
                    <a:pt x="9" y="806"/>
                  </a:lnTo>
                  <a:lnTo>
                    <a:pt x="17" y="798"/>
                  </a:lnTo>
                  <a:lnTo>
                    <a:pt x="30" y="785"/>
                  </a:lnTo>
                  <a:lnTo>
                    <a:pt x="38" y="777"/>
                  </a:lnTo>
                  <a:lnTo>
                    <a:pt x="46" y="768"/>
                  </a:lnTo>
                  <a:lnTo>
                    <a:pt x="50" y="764"/>
                  </a:lnTo>
                  <a:lnTo>
                    <a:pt x="63" y="751"/>
                  </a:lnTo>
                  <a:lnTo>
                    <a:pt x="84" y="725"/>
                  </a:lnTo>
                  <a:lnTo>
                    <a:pt x="109" y="683"/>
                  </a:lnTo>
                  <a:lnTo>
                    <a:pt x="134" y="627"/>
                  </a:lnTo>
                  <a:lnTo>
                    <a:pt x="155" y="559"/>
                  </a:lnTo>
                  <a:lnTo>
                    <a:pt x="176" y="478"/>
                  </a:lnTo>
                  <a:lnTo>
                    <a:pt x="205" y="388"/>
                  </a:lnTo>
                  <a:lnTo>
                    <a:pt x="239" y="303"/>
                  </a:lnTo>
                  <a:lnTo>
                    <a:pt x="280" y="214"/>
                  </a:lnTo>
                  <a:lnTo>
                    <a:pt x="339" y="137"/>
                  </a:lnTo>
                  <a:lnTo>
                    <a:pt x="393" y="86"/>
                  </a:lnTo>
                  <a:lnTo>
                    <a:pt x="456" y="43"/>
                  </a:lnTo>
                  <a:lnTo>
                    <a:pt x="531" y="13"/>
                  </a:lnTo>
                  <a:lnTo>
                    <a:pt x="6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0"/>
            <p:cNvSpPr>
              <a:spLocks/>
            </p:cNvSpPr>
            <p:nvPr/>
          </p:nvSpPr>
          <p:spPr bwMode="auto">
            <a:xfrm>
              <a:off x="15706" y="4621"/>
              <a:ext cx="439" cy="363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80" y="35"/>
                </a:cxn>
                <a:cxn ang="0">
                  <a:pos x="235" y="26"/>
                </a:cxn>
                <a:cxn ang="0">
                  <a:pos x="301" y="0"/>
                </a:cxn>
                <a:cxn ang="0">
                  <a:pos x="347" y="0"/>
                </a:cxn>
                <a:cxn ang="0">
                  <a:pos x="410" y="18"/>
                </a:cxn>
                <a:cxn ang="0">
                  <a:pos x="439" y="64"/>
                </a:cxn>
                <a:cxn ang="0">
                  <a:pos x="431" y="94"/>
                </a:cxn>
                <a:cxn ang="0">
                  <a:pos x="414" y="116"/>
                </a:cxn>
                <a:cxn ang="0">
                  <a:pos x="393" y="120"/>
                </a:cxn>
                <a:cxn ang="0">
                  <a:pos x="373" y="116"/>
                </a:cxn>
                <a:cxn ang="0">
                  <a:pos x="360" y="103"/>
                </a:cxn>
                <a:cxn ang="0">
                  <a:pos x="356" y="86"/>
                </a:cxn>
                <a:cxn ang="0">
                  <a:pos x="360" y="77"/>
                </a:cxn>
                <a:cxn ang="0">
                  <a:pos x="364" y="64"/>
                </a:cxn>
                <a:cxn ang="0">
                  <a:pos x="377" y="47"/>
                </a:cxn>
                <a:cxn ang="0">
                  <a:pos x="364" y="30"/>
                </a:cxn>
                <a:cxn ang="0">
                  <a:pos x="318" y="26"/>
                </a:cxn>
                <a:cxn ang="0">
                  <a:pos x="239" y="56"/>
                </a:cxn>
                <a:cxn ang="0">
                  <a:pos x="193" y="111"/>
                </a:cxn>
                <a:cxn ang="0">
                  <a:pos x="180" y="150"/>
                </a:cxn>
                <a:cxn ang="0">
                  <a:pos x="172" y="175"/>
                </a:cxn>
                <a:cxn ang="0">
                  <a:pos x="168" y="201"/>
                </a:cxn>
                <a:cxn ang="0">
                  <a:pos x="163" y="222"/>
                </a:cxn>
                <a:cxn ang="0">
                  <a:pos x="143" y="295"/>
                </a:cxn>
                <a:cxn ang="0">
                  <a:pos x="138" y="316"/>
                </a:cxn>
                <a:cxn ang="0">
                  <a:pos x="134" y="337"/>
                </a:cxn>
                <a:cxn ang="0">
                  <a:pos x="126" y="350"/>
                </a:cxn>
                <a:cxn ang="0">
                  <a:pos x="105" y="359"/>
                </a:cxn>
                <a:cxn ang="0">
                  <a:pos x="88" y="359"/>
                </a:cxn>
                <a:cxn ang="0">
                  <a:pos x="71" y="350"/>
                </a:cxn>
                <a:cxn ang="0">
                  <a:pos x="67" y="333"/>
                </a:cxn>
                <a:cxn ang="0">
                  <a:pos x="67" y="320"/>
                </a:cxn>
                <a:cxn ang="0">
                  <a:pos x="76" y="299"/>
                </a:cxn>
                <a:cxn ang="0">
                  <a:pos x="80" y="273"/>
                </a:cxn>
                <a:cxn ang="0">
                  <a:pos x="109" y="171"/>
                </a:cxn>
                <a:cxn ang="0">
                  <a:pos x="122" y="120"/>
                </a:cxn>
                <a:cxn ang="0">
                  <a:pos x="126" y="90"/>
                </a:cxn>
                <a:cxn ang="0">
                  <a:pos x="130" y="69"/>
                </a:cxn>
                <a:cxn ang="0">
                  <a:pos x="126" y="52"/>
                </a:cxn>
                <a:cxn ang="0">
                  <a:pos x="117" y="35"/>
                </a:cxn>
                <a:cxn ang="0">
                  <a:pos x="97" y="26"/>
                </a:cxn>
                <a:cxn ang="0">
                  <a:pos x="59" y="52"/>
                </a:cxn>
                <a:cxn ang="0">
                  <a:pos x="38" y="111"/>
                </a:cxn>
                <a:cxn ang="0">
                  <a:pos x="30" y="133"/>
                </a:cxn>
                <a:cxn ang="0">
                  <a:pos x="17" y="137"/>
                </a:cxn>
                <a:cxn ang="0">
                  <a:pos x="9" y="137"/>
                </a:cxn>
                <a:cxn ang="0">
                  <a:pos x="5" y="128"/>
                </a:cxn>
                <a:cxn ang="0">
                  <a:pos x="5" y="107"/>
                </a:cxn>
                <a:cxn ang="0">
                  <a:pos x="30" y="43"/>
                </a:cxn>
                <a:cxn ang="0">
                  <a:pos x="101" y="0"/>
                </a:cxn>
              </a:cxnLst>
              <a:rect l="0" t="0" r="r" b="b"/>
              <a:pathLst>
                <a:path w="439" h="363">
                  <a:moveTo>
                    <a:pt x="101" y="0"/>
                  </a:moveTo>
                  <a:lnTo>
                    <a:pt x="130" y="5"/>
                  </a:lnTo>
                  <a:lnTo>
                    <a:pt x="159" y="13"/>
                  </a:lnTo>
                  <a:lnTo>
                    <a:pt x="180" y="35"/>
                  </a:lnTo>
                  <a:lnTo>
                    <a:pt x="193" y="60"/>
                  </a:lnTo>
                  <a:lnTo>
                    <a:pt x="235" y="26"/>
                  </a:lnTo>
                  <a:lnTo>
                    <a:pt x="272" y="9"/>
                  </a:lnTo>
                  <a:lnTo>
                    <a:pt x="301" y="0"/>
                  </a:lnTo>
                  <a:lnTo>
                    <a:pt x="318" y="0"/>
                  </a:lnTo>
                  <a:lnTo>
                    <a:pt x="347" y="0"/>
                  </a:lnTo>
                  <a:lnTo>
                    <a:pt x="377" y="5"/>
                  </a:lnTo>
                  <a:lnTo>
                    <a:pt x="410" y="18"/>
                  </a:lnTo>
                  <a:lnTo>
                    <a:pt x="431" y="35"/>
                  </a:lnTo>
                  <a:lnTo>
                    <a:pt x="439" y="64"/>
                  </a:lnTo>
                  <a:lnTo>
                    <a:pt x="439" y="82"/>
                  </a:lnTo>
                  <a:lnTo>
                    <a:pt x="431" y="94"/>
                  </a:lnTo>
                  <a:lnTo>
                    <a:pt x="423" y="107"/>
                  </a:lnTo>
                  <a:lnTo>
                    <a:pt x="414" y="116"/>
                  </a:lnTo>
                  <a:lnTo>
                    <a:pt x="406" y="120"/>
                  </a:lnTo>
                  <a:lnTo>
                    <a:pt x="393" y="120"/>
                  </a:lnTo>
                  <a:lnTo>
                    <a:pt x="381" y="120"/>
                  </a:lnTo>
                  <a:lnTo>
                    <a:pt x="373" y="116"/>
                  </a:lnTo>
                  <a:lnTo>
                    <a:pt x="364" y="107"/>
                  </a:lnTo>
                  <a:lnTo>
                    <a:pt x="360" y="103"/>
                  </a:lnTo>
                  <a:lnTo>
                    <a:pt x="360" y="94"/>
                  </a:lnTo>
                  <a:lnTo>
                    <a:pt x="356" y="86"/>
                  </a:lnTo>
                  <a:lnTo>
                    <a:pt x="356" y="86"/>
                  </a:lnTo>
                  <a:lnTo>
                    <a:pt x="360" y="77"/>
                  </a:lnTo>
                  <a:lnTo>
                    <a:pt x="360" y="73"/>
                  </a:lnTo>
                  <a:lnTo>
                    <a:pt x="364" y="64"/>
                  </a:lnTo>
                  <a:lnTo>
                    <a:pt x="368" y="56"/>
                  </a:lnTo>
                  <a:lnTo>
                    <a:pt x="377" y="47"/>
                  </a:lnTo>
                  <a:lnTo>
                    <a:pt x="389" y="43"/>
                  </a:lnTo>
                  <a:lnTo>
                    <a:pt x="364" y="30"/>
                  </a:lnTo>
                  <a:lnTo>
                    <a:pt x="335" y="26"/>
                  </a:lnTo>
                  <a:lnTo>
                    <a:pt x="318" y="26"/>
                  </a:lnTo>
                  <a:lnTo>
                    <a:pt x="281" y="30"/>
                  </a:lnTo>
                  <a:lnTo>
                    <a:pt x="239" y="56"/>
                  </a:lnTo>
                  <a:lnTo>
                    <a:pt x="214" y="82"/>
                  </a:lnTo>
                  <a:lnTo>
                    <a:pt x="193" y="111"/>
                  </a:lnTo>
                  <a:lnTo>
                    <a:pt x="184" y="133"/>
                  </a:lnTo>
                  <a:lnTo>
                    <a:pt x="180" y="150"/>
                  </a:lnTo>
                  <a:lnTo>
                    <a:pt x="176" y="167"/>
                  </a:lnTo>
                  <a:lnTo>
                    <a:pt x="172" y="175"/>
                  </a:lnTo>
                  <a:lnTo>
                    <a:pt x="168" y="188"/>
                  </a:lnTo>
                  <a:lnTo>
                    <a:pt x="168" y="201"/>
                  </a:lnTo>
                  <a:lnTo>
                    <a:pt x="163" y="214"/>
                  </a:lnTo>
                  <a:lnTo>
                    <a:pt x="163" y="222"/>
                  </a:lnTo>
                  <a:lnTo>
                    <a:pt x="163" y="222"/>
                  </a:lnTo>
                  <a:lnTo>
                    <a:pt x="143" y="295"/>
                  </a:lnTo>
                  <a:lnTo>
                    <a:pt x="143" y="303"/>
                  </a:lnTo>
                  <a:lnTo>
                    <a:pt x="138" y="316"/>
                  </a:lnTo>
                  <a:lnTo>
                    <a:pt x="138" y="329"/>
                  </a:lnTo>
                  <a:lnTo>
                    <a:pt x="134" y="337"/>
                  </a:lnTo>
                  <a:lnTo>
                    <a:pt x="130" y="342"/>
                  </a:lnTo>
                  <a:lnTo>
                    <a:pt x="126" y="350"/>
                  </a:lnTo>
                  <a:lnTo>
                    <a:pt x="117" y="359"/>
                  </a:lnTo>
                  <a:lnTo>
                    <a:pt x="105" y="359"/>
                  </a:lnTo>
                  <a:lnTo>
                    <a:pt x="97" y="363"/>
                  </a:lnTo>
                  <a:lnTo>
                    <a:pt x="88" y="359"/>
                  </a:lnTo>
                  <a:lnTo>
                    <a:pt x="80" y="359"/>
                  </a:lnTo>
                  <a:lnTo>
                    <a:pt x="71" y="350"/>
                  </a:lnTo>
                  <a:lnTo>
                    <a:pt x="67" y="342"/>
                  </a:lnTo>
                  <a:lnTo>
                    <a:pt x="67" y="333"/>
                  </a:lnTo>
                  <a:lnTo>
                    <a:pt x="67" y="329"/>
                  </a:lnTo>
                  <a:lnTo>
                    <a:pt x="67" y="320"/>
                  </a:lnTo>
                  <a:lnTo>
                    <a:pt x="71" y="312"/>
                  </a:lnTo>
                  <a:lnTo>
                    <a:pt x="76" y="299"/>
                  </a:lnTo>
                  <a:lnTo>
                    <a:pt x="80" y="286"/>
                  </a:lnTo>
                  <a:lnTo>
                    <a:pt x="80" y="273"/>
                  </a:lnTo>
                  <a:lnTo>
                    <a:pt x="101" y="201"/>
                  </a:lnTo>
                  <a:lnTo>
                    <a:pt x="109" y="171"/>
                  </a:lnTo>
                  <a:lnTo>
                    <a:pt x="117" y="133"/>
                  </a:lnTo>
                  <a:lnTo>
                    <a:pt x="122" y="120"/>
                  </a:lnTo>
                  <a:lnTo>
                    <a:pt x="122" y="103"/>
                  </a:lnTo>
                  <a:lnTo>
                    <a:pt x="126" y="90"/>
                  </a:lnTo>
                  <a:lnTo>
                    <a:pt x="130" y="77"/>
                  </a:lnTo>
                  <a:lnTo>
                    <a:pt x="130" y="69"/>
                  </a:lnTo>
                  <a:lnTo>
                    <a:pt x="130" y="60"/>
                  </a:lnTo>
                  <a:lnTo>
                    <a:pt x="126" y="52"/>
                  </a:lnTo>
                  <a:lnTo>
                    <a:pt x="122" y="43"/>
                  </a:lnTo>
                  <a:lnTo>
                    <a:pt x="117" y="35"/>
                  </a:lnTo>
                  <a:lnTo>
                    <a:pt x="109" y="30"/>
                  </a:lnTo>
                  <a:lnTo>
                    <a:pt x="97" y="26"/>
                  </a:lnTo>
                  <a:lnTo>
                    <a:pt x="76" y="35"/>
                  </a:lnTo>
                  <a:lnTo>
                    <a:pt x="59" y="52"/>
                  </a:lnTo>
                  <a:lnTo>
                    <a:pt x="46" y="77"/>
                  </a:lnTo>
                  <a:lnTo>
                    <a:pt x="38" y="111"/>
                  </a:lnTo>
                  <a:lnTo>
                    <a:pt x="34" y="124"/>
                  </a:lnTo>
                  <a:lnTo>
                    <a:pt x="30" y="133"/>
                  </a:lnTo>
                  <a:lnTo>
                    <a:pt x="25" y="137"/>
                  </a:lnTo>
                  <a:lnTo>
                    <a:pt x="17" y="137"/>
                  </a:lnTo>
                  <a:lnTo>
                    <a:pt x="13" y="137"/>
                  </a:lnTo>
                  <a:lnTo>
                    <a:pt x="9" y="137"/>
                  </a:lnTo>
                  <a:lnTo>
                    <a:pt x="5" y="133"/>
                  </a:lnTo>
                  <a:lnTo>
                    <a:pt x="5" y="128"/>
                  </a:lnTo>
                  <a:lnTo>
                    <a:pt x="0" y="124"/>
                  </a:lnTo>
                  <a:lnTo>
                    <a:pt x="5" y="107"/>
                  </a:lnTo>
                  <a:lnTo>
                    <a:pt x="13" y="77"/>
                  </a:lnTo>
                  <a:lnTo>
                    <a:pt x="30" y="43"/>
                  </a:lnTo>
                  <a:lnTo>
                    <a:pt x="63" y="9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04800" y="1828800"/>
            <a:ext cx="3014663" cy="4191000"/>
            <a:chOff x="762000" y="1219200"/>
            <a:chExt cx="4157663" cy="5334000"/>
          </a:xfrm>
        </p:grpSpPr>
        <p:cxnSp>
          <p:nvCxnSpPr>
            <p:cNvPr id="67" name="Straight Arrow Connector 66"/>
            <p:cNvCxnSpPr/>
            <p:nvPr/>
          </p:nvCxnSpPr>
          <p:spPr>
            <a:xfrm flipV="1">
              <a:off x="1676400" y="1219200"/>
              <a:ext cx="0" cy="52578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>
              <a:off x="1752600" y="3733800"/>
              <a:ext cx="2438400" cy="0"/>
            </a:xfrm>
            <a:prstGeom prst="straightConnector1">
              <a:avLst/>
            </a:prstGeom>
            <a:ln w="57150">
              <a:solidFill>
                <a:srgbClr val="00206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Rectangle 41"/>
            <p:cNvSpPr/>
            <p:nvPr/>
          </p:nvSpPr>
          <p:spPr>
            <a:xfrm>
              <a:off x="1752600" y="1752600"/>
              <a:ext cx="152400" cy="4800600"/>
            </a:xfrm>
            <a:prstGeom prst="rect">
              <a:avLst/>
            </a:prstGeom>
            <a:solidFill>
              <a:srgbClr val="0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1752600" y="4191000"/>
              <a:ext cx="457200" cy="3810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7" name="Picture 6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2000" y="3581400"/>
              <a:ext cx="542925" cy="385763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43400" y="3733800"/>
              <a:ext cx="576263" cy="381000"/>
            </a:xfrm>
            <a:prstGeom prst="rect">
              <a:avLst/>
            </a:prstGeom>
          </p:spPr>
        </p:pic>
        <p:cxnSp>
          <p:nvCxnSpPr>
            <p:cNvPr id="84" name="Straight Arrow Connector 83"/>
            <p:cNvCxnSpPr/>
            <p:nvPr/>
          </p:nvCxnSpPr>
          <p:spPr>
            <a:xfrm flipV="1">
              <a:off x="4191000" y="1219200"/>
              <a:ext cx="0" cy="52578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5824537" y="1905000"/>
            <a:ext cx="3319463" cy="4114800"/>
            <a:chOff x="5181600" y="1219200"/>
            <a:chExt cx="4157663" cy="5334000"/>
          </a:xfrm>
        </p:grpSpPr>
        <p:cxnSp>
          <p:nvCxnSpPr>
            <p:cNvPr id="87" name="Straight Arrow Connector 86"/>
            <p:cNvCxnSpPr/>
            <p:nvPr/>
          </p:nvCxnSpPr>
          <p:spPr>
            <a:xfrm flipV="1">
              <a:off x="6096000" y="1219200"/>
              <a:ext cx="0" cy="52578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/>
            <p:cNvCxnSpPr/>
            <p:nvPr/>
          </p:nvCxnSpPr>
          <p:spPr>
            <a:xfrm>
              <a:off x="6172200" y="3733800"/>
              <a:ext cx="2438400" cy="0"/>
            </a:xfrm>
            <a:prstGeom prst="straightConnector1">
              <a:avLst/>
            </a:prstGeom>
            <a:ln w="57150">
              <a:solidFill>
                <a:srgbClr val="00206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Rectangle 88"/>
            <p:cNvSpPr/>
            <p:nvPr/>
          </p:nvSpPr>
          <p:spPr>
            <a:xfrm>
              <a:off x="8458200" y="1752600"/>
              <a:ext cx="152400" cy="4800600"/>
            </a:xfrm>
            <a:prstGeom prst="rect">
              <a:avLst/>
            </a:prstGeom>
            <a:solidFill>
              <a:srgbClr val="0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8153400" y="2819400"/>
              <a:ext cx="457200" cy="3810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1" name="Picture 90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81600" y="3581400"/>
              <a:ext cx="542925" cy="385763"/>
            </a:xfrm>
            <a:prstGeom prst="rect">
              <a:avLst/>
            </a:prstGeom>
          </p:spPr>
        </p:pic>
        <p:pic>
          <p:nvPicPr>
            <p:cNvPr id="92" name="Picture 91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3000" y="3733800"/>
              <a:ext cx="576263" cy="381000"/>
            </a:xfrm>
            <a:prstGeom prst="rect">
              <a:avLst/>
            </a:prstGeom>
          </p:spPr>
        </p:pic>
        <p:cxnSp>
          <p:nvCxnSpPr>
            <p:cNvPr id="93" name="Straight Arrow Connector 92"/>
            <p:cNvCxnSpPr/>
            <p:nvPr/>
          </p:nvCxnSpPr>
          <p:spPr>
            <a:xfrm flipV="1">
              <a:off x="8610600" y="1219200"/>
              <a:ext cx="0" cy="52578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Picture 1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00" y="3657600"/>
            <a:ext cx="423863" cy="428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1723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Straight Connector 25"/>
          <p:cNvCxnSpPr/>
          <p:nvPr/>
        </p:nvCxnSpPr>
        <p:spPr>
          <a:xfrm flipV="1">
            <a:off x="-2363009" y="3200400"/>
            <a:ext cx="4964234" cy="220586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/>
          <p:cNvSpPr/>
          <p:nvPr/>
        </p:nvSpPr>
        <p:spPr>
          <a:xfrm>
            <a:off x="-1132" y="1"/>
            <a:ext cx="2816678" cy="68579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29" name="Straight Connector 28"/>
          <p:cNvCxnSpPr/>
          <p:nvPr/>
        </p:nvCxnSpPr>
        <p:spPr>
          <a:xfrm>
            <a:off x="2816678" y="857250"/>
            <a:ext cx="0" cy="5143500"/>
          </a:xfrm>
          <a:prstGeom prst="line">
            <a:avLst/>
          </a:prstGeom>
          <a:ln w="76200">
            <a:solidFill>
              <a:srgbClr val="0066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1478" y="869282"/>
            <a:ext cx="438150" cy="43815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2666514" y="4582682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581400" y="1524000"/>
            <a:ext cx="1526789" cy="495300"/>
            <a:chOff x="408" y="2631"/>
            <a:chExt cx="4294" cy="1393"/>
          </a:xfrm>
        </p:grpSpPr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" name="Group 1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648200" y="5257800"/>
            <a:ext cx="1361610" cy="495300"/>
            <a:chOff x="4008" y="2686"/>
            <a:chExt cx="4393" cy="1598"/>
          </a:xfrm>
        </p:grpSpPr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36"/>
          <p:cNvSpPr/>
          <p:nvPr/>
        </p:nvSpPr>
        <p:spPr>
          <a:xfrm>
            <a:off x="7390269" y="-1"/>
            <a:ext cx="2816678" cy="68579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30" name="Straight Connector 29"/>
          <p:cNvCxnSpPr/>
          <p:nvPr/>
        </p:nvCxnSpPr>
        <p:spPr>
          <a:xfrm>
            <a:off x="7391400" y="857249"/>
            <a:ext cx="0" cy="5143500"/>
          </a:xfrm>
          <a:prstGeom prst="line">
            <a:avLst/>
          </a:prstGeom>
          <a:ln w="76200">
            <a:solidFill>
              <a:srgbClr val="0066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7242368" y="2507837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6854" y="852357"/>
            <a:ext cx="518160" cy="438150"/>
          </a:xfrm>
          <a:prstGeom prst="rect">
            <a:avLst/>
          </a:prstGeom>
        </p:spPr>
      </p:pic>
      <p:cxnSp>
        <p:nvCxnSpPr>
          <p:cNvPr id="28" name="Straight Arrow Connector 27"/>
          <p:cNvCxnSpPr/>
          <p:nvPr/>
        </p:nvCxnSpPr>
        <p:spPr>
          <a:xfrm>
            <a:off x="1053839" y="5105400"/>
            <a:ext cx="7663543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6"/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8119501" y="5268542"/>
            <a:ext cx="320523" cy="253847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304800" y="-152400"/>
            <a:ext cx="82296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sz="3600" kern="0" dirty="0" err="1" smtClean="0"/>
              <a:t>Instanton</a:t>
            </a:r>
            <a:r>
              <a:rPr lang="en-US" sz="3600" kern="0" dirty="0" smtClean="0"/>
              <a:t> corrections to the naïve differential </a:t>
            </a:r>
            <a:endParaRPr lang="en-US" sz="3600" kern="0" dirty="0"/>
          </a:p>
        </p:txBody>
      </p:sp>
    </p:spTree>
    <p:extLst>
      <p:ext uri="{BB962C8B-B14F-4D97-AF65-F5344CB8AC3E}">
        <p14:creationId xmlns:p14="http://schemas.microsoft.com/office/powerpoint/2010/main" val="3716030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524 0.26342 L 0.56233 -0.1039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878" y="-183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685800" y="45720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LG Theory as SQM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Web-based Formalism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82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7620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Boosted </a:t>
            </a:r>
            <a:r>
              <a:rPr lang="en-US" sz="2800" dirty="0" err="1" smtClean="0">
                <a:solidFill>
                  <a:srgbClr val="FFFF00"/>
                </a:solidFill>
              </a:rPr>
              <a:t>Solitons</a:t>
            </a:r>
            <a:r>
              <a:rPr lang="en-US" sz="2800" dirty="0" smtClean="0">
                <a:solidFill>
                  <a:srgbClr val="FFFF00"/>
                </a:solidFill>
              </a:rPr>
              <a:t> &amp; </a:t>
            </a:r>
            <a:r>
              <a:rPr lang="en-US" sz="2800" dirty="0" err="1" smtClean="0">
                <a:solidFill>
                  <a:srgbClr val="FFFF00"/>
                </a:solidFill>
              </a:rPr>
              <a:t>Soliton</a:t>
            </a:r>
            <a:r>
              <a:rPr lang="en-US" sz="2800" dirty="0" smtClean="0">
                <a:solidFill>
                  <a:srgbClr val="FFFF00"/>
                </a:solidFill>
              </a:rPr>
              <a:t> Fans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096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Goals, Results, Questions Old &amp; New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85800" y="1981200"/>
            <a:ext cx="45944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Some Review of LG Theory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9201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The Boosted </a:t>
            </a:r>
            <a:r>
              <a:rPr lang="en-US" dirty="0" err="1" smtClean="0"/>
              <a:t>Soliton</a:t>
            </a:r>
            <a:r>
              <a:rPr lang="en-US" dirty="0" smtClean="0"/>
              <a:t> - 1</a:t>
            </a:r>
            <a:endParaRPr lang="en-US" dirty="0"/>
          </a:p>
        </p:txBody>
      </p:sp>
      <p:sp>
        <p:nvSpPr>
          <p:cNvPr id="125" name="TextBox 124"/>
          <p:cNvSpPr txBox="1"/>
          <p:nvPr/>
        </p:nvSpPr>
        <p:spPr>
          <a:xfrm>
            <a:off x="609600" y="4495800"/>
            <a:ext cx="8001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Therefore we produce a solution of the </a:t>
            </a:r>
            <a:r>
              <a:rPr lang="en-US" sz="2800" dirty="0" err="1" smtClean="0">
                <a:solidFill>
                  <a:srgbClr val="800080"/>
                </a:solidFill>
              </a:rPr>
              <a:t>instanton</a:t>
            </a:r>
            <a:r>
              <a:rPr lang="en-US" sz="2800" dirty="0" smtClean="0">
                <a:solidFill>
                  <a:srgbClr val="800080"/>
                </a:solidFill>
              </a:rPr>
              <a:t> equation with phase </a:t>
            </a:r>
            <a:r>
              <a:rPr lang="en-US" sz="2800" dirty="0" smtClean="0">
                <a:solidFill>
                  <a:srgbClr val="800080"/>
                </a:solidFill>
                <a:sym typeface="Mathematica1"/>
              </a:rPr>
              <a:t> </a:t>
            </a:r>
            <a:r>
              <a:rPr lang="en-US" sz="2800" dirty="0" smtClean="0">
                <a:solidFill>
                  <a:srgbClr val="800080"/>
                </a:solidFill>
              </a:rPr>
              <a:t> if </a:t>
            </a:r>
            <a:endParaRPr lang="en-US" sz="2800" dirty="0">
              <a:solidFill>
                <a:srgbClr val="80008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0" y="2514600"/>
            <a:ext cx="7068207" cy="609600"/>
            <a:chOff x="501" y="1097"/>
            <a:chExt cx="22865" cy="1972"/>
          </a:xfrm>
          <a:solidFill>
            <a:srgbClr val="FF0000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501" y="1344"/>
              <a:ext cx="831" cy="1402"/>
            </a:xfrm>
            <a:custGeom>
              <a:avLst/>
              <a:gdLst/>
              <a:ahLst/>
              <a:cxnLst>
                <a:cxn ang="0">
                  <a:pos x="356" y="1072"/>
                </a:cxn>
                <a:cxn ang="0">
                  <a:pos x="559" y="990"/>
                </a:cxn>
                <a:cxn ang="0">
                  <a:pos x="684" y="832"/>
                </a:cxn>
                <a:cxn ang="0">
                  <a:pos x="726" y="639"/>
                </a:cxn>
                <a:cxn ang="0">
                  <a:pos x="691" y="509"/>
                </a:cxn>
                <a:cxn ang="0">
                  <a:pos x="587" y="440"/>
                </a:cxn>
                <a:cxn ang="0">
                  <a:pos x="475" y="426"/>
                </a:cxn>
                <a:cxn ang="0">
                  <a:pos x="272" y="502"/>
                </a:cxn>
                <a:cxn ang="0">
                  <a:pos x="147" y="667"/>
                </a:cxn>
                <a:cxn ang="0">
                  <a:pos x="105" y="852"/>
                </a:cxn>
                <a:cxn ang="0">
                  <a:pos x="147" y="996"/>
                </a:cxn>
                <a:cxn ang="0">
                  <a:pos x="251" y="1058"/>
                </a:cxn>
                <a:cxn ang="0">
                  <a:pos x="475" y="426"/>
                </a:cxn>
                <a:cxn ang="0">
                  <a:pos x="615" y="0"/>
                </a:cxn>
                <a:cxn ang="0">
                  <a:pos x="622" y="14"/>
                </a:cxn>
                <a:cxn ang="0">
                  <a:pos x="622" y="21"/>
                </a:cxn>
                <a:cxn ang="0">
                  <a:pos x="615" y="35"/>
                </a:cxn>
                <a:cxn ang="0">
                  <a:pos x="629" y="413"/>
                </a:cxn>
                <a:cxn ang="0">
                  <a:pos x="761" y="495"/>
                </a:cxn>
                <a:cxn ang="0">
                  <a:pos x="824" y="612"/>
                </a:cxn>
                <a:cxn ang="0">
                  <a:pos x="810" y="797"/>
                </a:cxn>
                <a:cxn ang="0">
                  <a:pos x="629" y="1010"/>
                </a:cxn>
                <a:cxn ang="0">
                  <a:pos x="349" y="1106"/>
                </a:cxn>
                <a:cxn ang="0">
                  <a:pos x="279" y="1354"/>
                </a:cxn>
                <a:cxn ang="0">
                  <a:pos x="272" y="1381"/>
                </a:cxn>
                <a:cxn ang="0">
                  <a:pos x="265" y="1402"/>
                </a:cxn>
                <a:cxn ang="0">
                  <a:pos x="251" y="1402"/>
                </a:cxn>
                <a:cxn ang="0">
                  <a:pos x="237" y="1402"/>
                </a:cxn>
                <a:cxn ang="0">
                  <a:pos x="230" y="1388"/>
                </a:cxn>
                <a:cxn ang="0">
                  <a:pos x="251" y="1319"/>
                </a:cxn>
                <a:cxn ang="0">
                  <a:pos x="300" y="1106"/>
                </a:cxn>
                <a:cxn ang="0">
                  <a:pos x="112" y="1045"/>
                </a:cxn>
                <a:cxn ang="0">
                  <a:pos x="14" y="907"/>
                </a:cxn>
                <a:cxn ang="0">
                  <a:pos x="14" y="715"/>
                </a:cxn>
                <a:cxn ang="0">
                  <a:pos x="147" y="529"/>
                </a:cxn>
                <a:cxn ang="0">
                  <a:pos x="363" y="413"/>
                </a:cxn>
                <a:cxn ang="0">
                  <a:pos x="580" y="28"/>
                </a:cxn>
                <a:cxn ang="0">
                  <a:pos x="587" y="7"/>
                </a:cxn>
                <a:cxn ang="0">
                  <a:pos x="601" y="0"/>
                </a:cxn>
              </a:cxnLst>
              <a:rect l="0" t="0" r="r" b="b"/>
              <a:pathLst>
                <a:path w="831" h="1402">
                  <a:moveTo>
                    <a:pt x="517" y="426"/>
                  </a:moveTo>
                  <a:lnTo>
                    <a:pt x="356" y="1072"/>
                  </a:lnTo>
                  <a:lnTo>
                    <a:pt x="468" y="1045"/>
                  </a:lnTo>
                  <a:lnTo>
                    <a:pt x="559" y="990"/>
                  </a:lnTo>
                  <a:lnTo>
                    <a:pt x="629" y="921"/>
                  </a:lnTo>
                  <a:lnTo>
                    <a:pt x="684" y="832"/>
                  </a:lnTo>
                  <a:lnTo>
                    <a:pt x="719" y="735"/>
                  </a:lnTo>
                  <a:lnTo>
                    <a:pt x="726" y="639"/>
                  </a:lnTo>
                  <a:lnTo>
                    <a:pt x="719" y="564"/>
                  </a:lnTo>
                  <a:lnTo>
                    <a:pt x="691" y="509"/>
                  </a:lnTo>
                  <a:lnTo>
                    <a:pt x="642" y="468"/>
                  </a:lnTo>
                  <a:lnTo>
                    <a:pt x="587" y="440"/>
                  </a:lnTo>
                  <a:lnTo>
                    <a:pt x="517" y="426"/>
                  </a:lnTo>
                  <a:close/>
                  <a:moveTo>
                    <a:pt x="475" y="426"/>
                  </a:moveTo>
                  <a:lnTo>
                    <a:pt x="363" y="454"/>
                  </a:lnTo>
                  <a:lnTo>
                    <a:pt x="272" y="502"/>
                  </a:lnTo>
                  <a:lnTo>
                    <a:pt x="202" y="577"/>
                  </a:lnTo>
                  <a:lnTo>
                    <a:pt x="147" y="667"/>
                  </a:lnTo>
                  <a:lnTo>
                    <a:pt x="112" y="756"/>
                  </a:lnTo>
                  <a:lnTo>
                    <a:pt x="105" y="852"/>
                  </a:lnTo>
                  <a:lnTo>
                    <a:pt x="119" y="935"/>
                  </a:lnTo>
                  <a:lnTo>
                    <a:pt x="147" y="996"/>
                  </a:lnTo>
                  <a:lnTo>
                    <a:pt x="196" y="1038"/>
                  </a:lnTo>
                  <a:lnTo>
                    <a:pt x="251" y="1058"/>
                  </a:lnTo>
                  <a:lnTo>
                    <a:pt x="314" y="1072"/>
                  </a:lnTo>
                  <a:lnTo>
                    <a:pt x="475" y="426"/>
                  </a:lnTo>
                  <a:close/>
                  <a:moveTo>
                    <a:pt x="601" y="0"/>
                  </a:moveTo>
                  <a:lnTo>
                    <a:pt x="615" y="0"/>
                  </a:lnTo>
                  <a:lnTo>
                    <a:pt x="622" y="7"/>
                  </a:lnTo>
                  <a:lnTo>
                    <a:pt x="622" y="14"/>
                  </a:lnTo>
                  <a:lnTo>
                    <a:pt x="622" y="14"/>
                  </a:lnTo>
                  <a:lnTo>
                    <a:pt x="622" y="21"/>
                  </a:lnTo>
                  <a:lnTo>
                    <a:pt x="615" y="28"/>
                  </a:lnTo>
                  <a:lnTo>
                    <a:pt x="615" y="35"/>
                  </a:lnTo>
                  <a:lnTo>
                    <a:pt x="531" y="392"/>
                  </a:lnTo>
                  <a:lnTo>
                    <a:pt x="629" y="413"/>
                  </a:lnTo>
                  <a:lnTo>
                    <a:pt x="705" y="447"/>
                  </a:lnTo>
                  <a:lnTo>
                    <a:pt x="761" y="495"/>
                  </a:lnTo>
                  <a:lnTo>
                    <a:pt x="803" y="550"/>
                  </a:lnTo>
                  <a:lnTo>
                    <a:pt x="824" y="612"/>
                  </a:lnTo>
                  <a:lnTo>
                    <a:pt x="831" y="674"/>
                  </a:lnTo>
                  <a:lnTo>
                    <a:pt x="810" y="797"/>
                  </a:lnTo>
                  <a:lnTo>
                    <a:pt x="733" y="914"/>
                  </a:lnTo>
                  <a:lnTo>
                    <a:pt x="629" y="1010"/>
                  </a:lnTo>
                  <a:lnTo>
                    <a:pt x="496" y="1079"/>
                  </a:lnTo>
                  <a:lnTo>
                    <a:pt x="349" y="1106"/>
                  </a:lnTo>
                  <a:lnTo>
                    <a:pt x="286" y="1333"/>
                  </a:lnTo>
                  <a:lnTo>
                    <a:pt x="279" y="1354"/>
                  </a:lnTo>
                  <a:lnTo>
                    <a:pt x="279" y="1367"/>
                  </a:lnTo>
                  <a:lnTo>
                    <a:pt x="272" y="1381"/>
                  </a:lnTo>
                  <a:lnTo>
                    <a:pt x="272" y="1395"/>
                  </a:lnTo>
                  <a:lnTo>
                    <a:pt x="265" y="1402"/>
                  </a:lnTo>
                  <a:lnTo>
                    <a:pt x="258" y="1402"/>
                  </a:lnTo>
                  <a:lnTo>
                    <a:pt x="251" y="1402"/>
                  </a:lnTo>
                  <a:lnTo>
                    <a:pt x="244" y="1402"/>
                  </a:lnTo>
                  <a:lnTo>
                    <a:pt x="237" y="1402"/>
                  </a:lnTo>
                  <a:lnTo>
                    <a:pt x="237" y="1395"/>
                  </a:lnTo>
                  <a:lnTo>
                    <a:pt x="230" y="1388"/>
                  </a:lnTo>
                  <a:lnTo>
                    <a:pt x="237" y="1367"/>
                  </a:lnTo>
                  <a:lnTo>
                    <a:pt x="251" y="1319"/>
                  </a:lnTo>
                  <a:lnTo>
                    <a:pt x="265" y="1251"/>
                  </a:lnTo>
                  <a:lnTo>
                    <a:pt x="300" y="1106"/>
                  </a:lnTo>
                  <a:lnTo>
                    <a:pt x="196" y="1086"/>
                  </a:lnTo>
                  <a:lnTo>
                    <a:pt x="112" y="1045"/>
                  </a:lnTo>
                  <a:lnTo>
                    <a:pt x="49" y="983"/>
                  </a:lnTo>
                  <a:lnTo>
                    <a:pt x="14" y="907"/>
                  </a:lnTo>
                  <a:lnTo>
                    <a:pt x="0" y="825"/>
                  </a:lnTo>
                  <a:lnTo>
                    <a:pt x="14" y="715"/>
                  </a:lnTo>
                  <a:lnTo>
                    <a:pt x="70" y="619"/>
                  </a:lnTo>
                  <a:lnTo>
                    <a:pt x="147" y="529"/>
                  </a:lnTo>
                  <a:lnTo>
                    <a:pt x="244" y="461"/>
                  </a:lnTo>
                  <a:lnTo>
                    <a:pt x="363" y="413"/>
                  </a:lnTo>
                  <a:lnTo>
                    <a:pt x="489" y="392"/>
                  </a:lnTo>
                  <a:lnTo>
                    <a:pt x="580" y="28"/>
                  </a:lnTo>
                  <a:lnTo>
                    <a:pt x="580" y="14"/>
                  </a:lnTo>
                  <a:lnTo>
                    <a:pt x="587" y="7"/>
                  </a:lnTo>
                  <a:lnTo>
                    <a:pt x="594" y="0"/>
                  </a:lnTo>
                  <a:lnTo>
                    <a:pt x="6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1423" y="1118"/>
              <a:ext cx="244" cy="742"/>
            </a:xfrm>
            <a:custGeom>
              <a:avLst/>
              <a:gdLst/>
              <a:ahLst/>
              <a:cxnLst>
                <a:cxn ang="0">
                  <a:pos x="174" y="254"/>
                </a:cxn>
                <a:cxn ang="0">
                  <a:pos x="174" y="659"/>
                </a:cxn>
                <a:cxn ang="0">
                  <a:pos x="174" y="680"/>
                </a:cxn>
                <a:cxn ang="0">
                  <a:pos x="181" y="694"/>
                </a:cxn>
                <a:cxn ang="0">
                  <a:pos x="195" y="700"/>
                </a:cxn>
                <a:cxn ang="0">
                  <a:pos x="216" y="707"/>
                </a:cxn>
                <a:cxn ang="0">
                  <a:pos x="244" y="707"/>
                </a:cxn>
                <a:cxn ang="0">
                  <a:pos x="244" y="742"/>
                </a:cxn>
                <a:cxn ang="0">
                  <a:pos x="133" y="742"/>
                </a:cxn>
                <a:cxn ang="0">
                  <a:pos x="77" y="742"/>
                </a:cxn>
                <a:cxn ang="0">
                  <a:pos x="28" y="742"/>
                </a:cxn>
                <a:cxn ang="0">
                  <a:pos x="0" y="742"/>
                </a:cxn>
                <a:cxn ang="0">
                  <a:pos x="0" y="707"/>
                </a:cxn>
                <a:cxn ang="0">
                  <a:pos x="35" y="707"/>
                </a:cxn>
                <a:cxn ang="0">
                  <a:pos x="56" y="700"/>
                </a:cxn>
                <a:cxn ang="0">
                  <a:pos x="70" y="700"/>
                </a:cxn>
                <a:cxn ang="0">
                  <a:pos x="84" y="687"/>
                </a:cxn>
                <a:cxn ang="0">
                  <a:pos x="84" y="673"/>
                </a:cxn>
                <a:cxn ang="0">
                  <a:pos x="91" y="652"/>
                </a:cxn>
                <a:cxn ang="0">
                  <a:pos x="91" y="371"/>
                </a:cxn>
                <a:cxn ang="0">
                  <a:pos x="84" y="343"/>
                </a:cxn>
                <a:cxn ang="0">
                  <a:pos x="84" y="330"/>
                </a:cxn>
                <a:cxn ang="0">
                  <a:pos x="77" y="316"/>
                </a:cxn>
                <a:cxn ang="0">
                  <a:pos x="56" y="309"/>
                </a:cxn>
                <a:cxn ang="0">
                  <a:pos x="35" y="309"/>
                </a:cxn>
                <a:cxn ang="0">
                  <a:pos x="7" y="309"/>
                </a:cxn>
                <a:cxn ang="0">
                  <a:pos x="7" y="268"/>
                </a:cxn>
                <a:cxn ang="0">
                  <a:pos x="174" y="254"/>
                </a:cxn>
                <a:cxn ang="0">
                  <a:pos x="112" y="0"/>
                </a:cxn>
                <a:cxn ang="0">
                  <a:pos x="133" y="0"/>
                </a:cxn>
                <a:cxn ang="0">
                  <a:pos x="153" y="14"/>
                </a:cxn>
                <a:cxn ang="0">
                  <a:pos x="167" y="27"/>
                </a:cxn>
                <a:cxn ang="0">
                  <a:pos x="174" y="41"/>
                </a:cxn>
                <a:cxn ang="0">
                  <a:pos x="174" y="62"/>
                </a:cxn>
                <a:cxn ang="0">
                  <a:pos x="174" y="82"/>
                </a:cxn>
                <a:cxn ang="0">
                  <a:pos x="167" y="96"/>
                </a:cxn>
                <a:cxn ang="0">
                  <a:pos x="153" y="110"/>
                </a:cxn>
                <a:cxn ang="0">
                  <a:pos x="133" y="123"/>
                </a:cxn>
                <a:cxn ang="0">
                  <a:pos x="112" y="123"/>
                </a:cxn>
                <a:cxn ang="0">
                  <a:pos x="91" y="123"/>
                </a:cxn>
                <a:cxn ang="0">
                  <a:pos x="77" y="117"/>
                </a:cxn>
                <a:cxn ang="0">
                  <a:pos x="63" y="103"/>
                </a:cxn>
                <a:cxn ang="0">
                  <a:pos x="49" y="82"/>
                </a:cxn>
                <a:cxn ang="0">
                  <a:pos x="49" y="62"/>
                </a:cxn>
                <a:cxn ang="0">
                  <a:pos x="49" y="41"/>
                </a:cxn>
                <a:cxn ang="0">
                  <a:pos x="63" y="20"/>
                </a:cxn>
                <a:cxn ang="0">
                  <a:pos x="77" y="14"/>
                </a:cxn>
                <a:cxn ang="0">
                  <a:pos x="91" y="0"/>
                </a:cxn>
                <a:cxn ang="0">
                  <a:pos x="112" y="0"/>
                </a:cxn>
              </a:cxnLst>
              <a:rect l="0" t="0" r="r" b="b"/>
              <a:pathLst>
                <a:path w="244" h="742">
                  <a:moveTo>
                    <a:pt x="174" y="254"/>
                  </a:moveTo>
                  <a:lnTo>
                    <a:pt x="174" y="659"/>
                  </a:lnTo>
                  <a:lnTo>
                    <a:pt x="174" y="680"/>
                  </a:lnTo>
                  <a:lnTo>
                    <a:pt x="181" y="694"/>
                  </a:lnTo>
                  <a:lnTo>
                    <a:pt x="195" y="700"/>
                  </a:lnTo>
                  <a:lnTo>
                    <a:pt x="216" y="707"/>
                  </a:lnTo>
                  <a:lnTo>
                    <a:pt x="244" y="707"/>
                  </a:lnTo>
                  <a:lnTo>
                    <a:pt x="244" y="742"/>
                  </a:lnTo>
                  <a:lnTo>
                    <a:pt x="133" y="742"/>
                  </a:lnTo>
                  <a:lnTo>
                    <a:pt x="77" y="742"/>
                  </a:lnTo>
                  <a:lnTo>
                    <a:pt x="28" y="742"/>
                  </a:lnTo>
                  <a:lnTo>
                    <a:pt x="0" y="742"/>
                  </a:lnTo>
                  <a:lnTo>
                    <a:pt x="0" y="707"/>
                  </a:lnTo>
                  <a:lnTo>
                    <a:pt x="35" y="707"/>
                  </a:lnTo>
                  <a:lnTo>
                    <a:pt x="56" y="700"/>
                  </a:lnTo>
                  <a:lnTo>
                    <a:pt x="70" y="700"/>
                  </a:lnTo>
                  <a:lnTo>
                    <a:pt x="84" y="687"/>
                  </a:lnTo>
                  <a:lnTo>
                    <a:pt x="84" y="673"/>
                  </a:lnTo>
                  <a:lnTo>
                    <a:pt x="91" y="652"/>
                  </a:lnTo>
                  <a:lnTo>
                    <a:pt x="91" y="371"/>
                  </a:lnTo>
                  <a:lnTo>
                    <a:pt x="84" y="343"/>
                  </a:lnTo>
                  <a:lnTo>
                    <a:pt x="84" y="330"/>
                  </a:lnTo>
                  <a:lnTo>
                    <a:pt x="77" y="316"/>
                  </a:lnTo>
                  <a:lnTo>
                    <a:pt x="56" y="309"/>
                  </a:lnTo>
                  <a:lnTo>
                    <a:pt x="35" y="309"/>
                  </a:lnTo>
                  <a:lnTo>
                    <a:pt x="7" y="309"/>
                  </a:lnTo>
                  <a:lnTo>
                    <a:pt x="7" y="268"/>
                  </a:lnTo>
                  <a:lnTo>
                    <a:pt x="174" y="254"/>
                  </a:lnTo>
                  <a:close/>
                  <a:moveTo>
                    <a:pt x="112" y="0"/>
                  </a:moveTo>
                  <a:lnTo>
                    <a:pt x="133" y="0"/>
                  </a:lnTo>
                  <a:lnTo>
                    <a:pt x="153" y="14"/>
                  </a:lnTo>
                  <a:lnTo>
                    <a:pt x="167" y="27"/>
                  </a:lnTo>
                  <a:lnTo>
                    <a:pt x="174" y="41"/>
                  </a:lnTo>
                  <a:lnTo>
                    <a:pt x="174" y="62"/>
                  </a:lnTo>
                  <a:lnTo>
                    <a:pt x="174" y="82"/>
                  </a:lnTo>
                  <a:lnTo>
                    <a:pt x="167" y="96"/>
                  </a:lnTo>
                  <a:lnTo>
                    <a:pt x="153" y="110"/>
                  </a:lnTo>
                  <a:lnTo>
                    <a:pt x="133" y="123"/>
                  </a:lnTo>
                  <a:lnTo>
                    <a:pt x="112" y="123"/>
                  </a:lnTo>
                  <a:lnTo>
                    <a:pt x="91" y="123"/>
                  </a:lnTo>
                  <a:lnTo>
                    <a:pt x="77" y="117"/>
                  </a:lnTo>
                  <a:lnTo>
                    <a:pt x="63" y="103"/>
                  </a:lnTo>
                  <a:lnTo>
                    <a:pt x="49" y="82"/>
                  </a:lnTo>
                  <a:lnTo>
                    <a:pt x="49" y="62"/>
                  </a:lnTo>
                  <a:lnTo>
                    <a:pt x="49" y="41"/>
                  </a:lnTo>
                  <a:lnTo>
                    <a:pt x="63" y="20"/>
                  </a:lnTo>
                  <a:lnTo>
                    <a:pt x="77" y="14"/>
                  </a:lnTo>
                  <a:lnTo>
                    <a:pt x="91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1786" y="1372"/>
              <a:ext cx="608" cy="488"/>
            </a:xfrm>
            <a:custGeom>
              <a:avLst/>
              <a:gdLst/>
              <a:ahLst/>
              <a:cxnLst>
                <a:cxn ang="0">
                  <a:pos x="168" y="110"/>
                </a:cxn>
                <a:cxn ang="0">
                  <a:pos x="272" y="21"/>
                </a:cxn>
                <a:cxn ang="0">
                  <a:pos x="433" y="14"/>
                </a:cxn>
                <a:cxn ang="0">
                  <a:pos x="510" y="89"/>
                </a:cxn>
                <a:cxn ang="0">
                  <a:pos x="524" y="158"/>
                </a:cxn>
                <a:cxn ang="0">
                  <a:pos x="524" y="419"/>
                </a:cxn>
                <a:cxn ang="0">
                  <a:pos x="538" y="446"/>
                </a:cxn>
                <a:cxn ang="0">
                  <a:pos x="573" y="453"/>
                </a:cxn>
                <a:cxn ang="0">
                  <a:pos x="608" y="488"/>
                </a:cxn>
                <a:cxn ang="0">
                  <a:pos x="524" y="488"/>
                </a:cxn>
                <a:cxn ang="0">
                  <a:pos x="426" y="488"/>
                </a:cxn>
                <a:cxn ang="0">
                  <a:pos x="349" y="488"/>
                </a:cxn>
                <a:cxn ang="0">
                  <a:pos x="377" y="453"/>
                </a:cxn>
                <a:cxn ang="0">
                  <a:pos x="419" y="446"/>
                </a:cxn>
                <a:cxn ang="0">
                  <a:pos x="433" y="419"/>
                </a:cxn>
                <a:cxn ang="0">
                  <a:pos x="433" y="151"/>
                </a:cxn>
                <a:cxn ang="0">
                  <a:pos x="419" y="69"/>
                </a:cxn>
                <a:cxn ang="0">
                  <a:pos x="342" y="34"/>
                </a:cxn>
                <a:cxn ang="0">
                  <a:pos x="251" y="62"/>
                </a:cxn>
                <a:cxn ang="0">
                  <a:pos x="189" y="137"/>
                </a:cxn>
                <a:cxn ang="0">
                  <a:pos x="175" y="398"/>
                </a:cxn>
                <a:cxn ang="0">
                  <a:pos x="182" y="433"/>
                </a:cxn>
                <a:cxn ang="0">
                  <a:pos x="203" y="446"/>
                </a:cxn>
                <a:cxn ang="0">
                  <a:pos x="258" y="453"/>
                </a:cxn>
                <a:cxn ang="0">
                  <a:pos x="230" y="488"/>
                </a:cxn>
                <a:cxn ang="0">
                  <a:pos x="133" y="488"/>
                </a:cxn>
                <a:cxn ang="0">
                  <a:pos x="28" y="488"/>
                </a:cxn>
                <a:cxn ang="0">
                  <a:pos x="0" y="453"/>
                </a:cxn>
                <a:cxn ang="0">
                  <a:pos x="56" y="446"/>
                </a:cxn>
                <a:cxn ang="0">
                  <a:pos x="84" y="433"/>
                </a:cxn>
                <a:cxn ang="0">
                  <a:pos x="84" y="398"/>
                </a:cxn>
                <a:cxn ang="0">
                  <a:pos x="84" y="89"/>
                </a:cxn>
                <a:cxn ang="0">
                  <a:pos x="70" y="62"/>
                </a:cxn>
                <a:cxn ang="0">
                  <a:pos x="35" y="55"/>
                </a:cxn>
                <a:cxn ang="0">
                  <a:pos x="0" y="14"/>
                </a:cxn>
              </a:cxnLst>
              <a:rect l="0" t="0" r="r" b="b"/>
              <a:pathLst>
                <a:path w="608" h="488">
                  <a:moveTo>
                    <a:pt x="168" y="0"/>
                  </a:moveTo>
                  <a:lnTo>
                    <a:pt x="168" y="110"/>
                  </a:lnTo>
                  <a:lnTo>
                    <a:pt x="210" y="55"/>
                  </a:lnTo>
                  <a:lnTo>
                    <a:pt x="272" y="21"/>
                  </a:lnTo>
                  <a:lnTo>
                    <a:pt x="349" y="0"/>
                  </a:lnTo>
                  <a:lnTo>
                    <a:pt x="433" y="14"/>
                  </a:lnTo>
                  <a:lnTo>
                    <a:pt x="482" y="41"/>
                  </a:lnTo>
                  <a:lnTo>
                    <a:pt x="510" y="89"/>
                  </a:lnTo>
                  <a:lnTo>
                    <a:pt x="524" y="158"/>
                  </a:lnTo>
                  <a:lnTo>
                    <a:pt x="524" y="158"/>
                  </a:lnTo>
                  <a:lnTo>
                    <a:pt x="524" y="398"/>
                  </a:lnTo>
                  <a:lnTo>
                    <a:pt x="524" y="419"/>
                  </a:lnTo>
                  <a:lnTo>
                    <a:pt x="524" y="433"/>
                  </a:lnTo>
                  <a:lnTo>
                    <a:pt x="538" y="446"/>
                  </a:lnTo>
                  <a:lnTo>
                    <a:pt x="552" y="446"/>
                  </a:lnTo>
                  <a:lnTo>
                    <a:pt x="573" y="453"/>
                  </a:lnTo>
                  <a:lnTo>
                    <a:pt x="608" y="453"/>
                  </a:lnTo>
                  <a:lnTo>
                    <a:pt x="608" y="488"/>
                  </a:lnTo>
                  <a:lnTo>
                    <a:pt x="580" y="488"/>
                  </a:lnTo>
                  <a:lnTo>
                    <a:pt x="524" y="488"/>
                  </a:lnTo>
                  <a:lnTo>
                    <a:pt x="475" y="488"/>
                  </a:lnTo>
                  <a:lnTo>
                    <a:pt x="426" y="488"/>
                  </a:lnTo>
                  <a:lnTo>
                    <a:pt x="370" y="488"/>
                  </a:lnTo>
                  <a:lnTo>
                    <a:pt x="349" y="488"/>
                  </a:lnTo>
                  <a:lnTo>
                    <a:pt x="349" y="453"/>
                  </a:lnTo>
                  <a:lnTo>
                    <a:pt x="377" y="453"/>
                  </a:lnTo>
                  <a:lnTo>
                    <a:pt x="405" y="446"/>
                  </a:lnTo>
                  <a:lnTo>
                    <a:pt x="419" y="446"/>
                  </a:lnTo>
                  <a:lnTo>
                    <a:pt x="426" y="433"/>
                  </a:lnTo>
                  <a:lnTo>
                    <a:pt x="433" y="419"/>
                  </a:lnTo>
                  <a:lnTo>
                    <a:pt x="433" y="398"/>
                  </a:lnTo>
                  <a:lnTo>
                    <a:pt x="433" y="151"/>
                  </a:lnTo>
                  <a:lnTo>
                    <a:pt x="426" y="110"/>
                  </a:lnTo>
                  <a:lnTo>
                    <a:pt x="419" y="69"/>
                  </a:lnTo>
                  <a:lnTo>
                    <a:pt x="391" y="41"/>
                  </a:lnTo>
                  <a:lnTo>
                    <a:pt x="342" y="34"/>
                  </a:lnTo>
                  <a:lnTo>
                    <a:pt x="300" y="41"/>
                  </a:lnTo>
                  <a:lnTo>
                    <a:pt x="251" y="62"/>
                  </a:lnTo>
                  <a:lnTo>
                    <a:pt x="216" y="89"/>
                  </a:lnTo>
                  <a:lnTo>
                    <a:pt x="189" y="137"/>
                  </a:lnTo>
                  <a:lnTo>
                    <a:pt x="175" y="199"/>
                  </a:lnTo>
                  <a:lnTo>
                    <a:pt x="175" y="398"/>
                  </a:lnTo>
                  <a:lnTo>
                    <a:pt x="175" y="419"/>
                  </a:lnTo>
                  <a:lnTo>
                    <a:pt x="182" y="433"/>
                  </a:lnTo>
                  <a:lnTo>
                    <a:pt x="189" y="446"/>
                  </a:lnTo>
                  <a:lnTo>
                    <a:pt x="203" y="446"/>
                  </a:lnTo>
                  <a:lnTo>
                    <a:pt x="230" y="453"/>
                  </a:lnTo>
                  <a:lnTo>
                    <a:pt x="258" y="453"/>
                  </a:lnTo>
                  <a:lnTo>
                    <a:pt x="258" y="488"/>
                  </a:lnTo>
                  <a:lnTo>
                    <a:pt x="230" y="488"/>
                  </a:lnTo>
                  <a:lnTo>
                    <a:pt x="182" y="488"/>
                  </a:lnTo>
                  <a:lnTo>
                    <a:pt x="133" y="488"/>
                  </a:lnTo>
                  <a:lnTo>
                    <a:pt x="77" y="488"/>
                  </a:lnTo>
                  <a:lnTo>
                    <a:pt x="28" y="488"/>
                  </a:lnTo>
                  <a:lnTo>
                    <a:pt x="0" y="488"/>
                  </a:lnTo>
                  <a:lnTo>
                    <a:pt x="0" y="453"/>
                  </a:lnTo>
                  <a:lnTo>
                    <a:pt x="35" y="453"/>
                  </a:lnTo>
                  <a:lnTo>
                    <a:pt x="56" y="446"/>
                  </a:lnTo>
                  <a:lnTo>
                    <a:pt x="70" y="446"/>
                  </a:lnTo>
                  <a:lnTo>
                    <a:pt x="84" y="433"/>
                  </a:lnTo>
                  <a:lnTo>
                    <a:pt x="84" y="419"/>
                  </a:lnTo>
                  <a:lnTo>
                    <a:pt x="84" y="398"/>
                  </a:lnTo>
                  <a:lnTo>
                    <a:pt x="84" y="117"/>
                  </a:lnTo>
                  <a:lnTo>
                    <a:pt x="84" y="89"/>
                  </a:lnTo>
                  <a:lnTo>
                    <a:pt x="84" y="76"/>
                  </a:lnTo>
                  <a:lnTo>
                    <a:pt x="70" y="62"/>
                  </a:lnTo>
                  <a:lnTo>
                    <a:pt x="56" y="55"/>
                  </a:lnTo>
                  <a:lnTo>
                    <a:pt x="35" y="55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484" y="1365"/>
              <a:ext cx="412" cy="508"/>
            </a:xfrm>
            <a:custGeom>
              <a:avLst/>
              <a:gdLst/>
              <a:ahLst/>
              <a:cxnLst>
                <a:cxn ang="0">
                  <a:pos x="266" y="7"/>
                </a:cxn>
                <a:cxn ang="0">
                  <a:pos x="329" y="28"/>
                </a:cxn>
                <a:cxn ang="0">
                  <a:pos x="336" y="21"/>
                </a:cxn>
                <a:cxn ang="0">
                  <a:pos x="350" y="7"/>
                </a:cxn>
                <a:cxn ang="0">
                  <a:pos x="357" y="0"/>
                </a:cxn>
                <a:cxn ang="0">
                  <a:pos x="371" y="7"/>
                </a:cxn>
                <a:cxn ang="0">
                  <a:pos x="378" y="21"/>
                </a:cxn>
                <a:cxn ang="0">
                  <a:pos x="378" y="137"/>
                </a:cxn>
                <a:cxn ang="0">
                  <a:pos x="378" y="158"/>
                </a:cxn>
                <a:cxn ang="0">
                  <a:pos x="364" y="165"/>
                </a:cxn>
                <a:cxn ang="0">
                  <a:pos x="350" y="165"/>
                </a:cxn>
                <a:cxn ang="0">
                  <a:pos x="343" y="151"/>
                </a:cxn>
                <a:cxn ang="0">
                  <a:pos x="329" y="96"/>
                </a:cxn>
                <a:cxn ang="0">
                  <a:pos x="266" y="41"/>
                </a:cxn>
                <a:cxn ang="0">
                  <a:pos x="140" y="34"/>
                </a:cxn>
                <a:cxn ang="0">
                  <a:pos x="70" y="83"/>
                </a:cxn>
                <a:cxn ang="0">
                  <a:pos x="77" y="144"/>
                </a:cxn>
                <a:cxn ang="0">
                  <a:pos x="168" y="186"/>
                </a:cxn>
                <a:cxn ang="0">
                  <a:pos x="273" y="206"/>
                </a:cxn>
                <a:cxn ang="0">
                  <a:pos x="364" y="247"/>
                </a:cxn>
                <a:cxn ang="0">
                  <a:pos x="398" y="295"/>
                </a:cxn>
                <a:cxn ang="0">
                  <a:pos x="412" y="350"/>
                </a:cxn>
                <a:cxn ang="0">
                  <a:pos x="385" y="440"/>
                </a:cxn>
                <a:cxn ang="0">
                  <a:pos x="287" y="495"/>
                </a:cxn>
                <a:cxn ang="0">
                  <a:pos x="175" y="502"/>
                </a:cxn>
                <a:cxn ang="0">
                  <a:pos x="70" y="460"/>
                </a:cxn>
                <a:cxn ang="0">
                  <a:pos x="42" y="495"/>
                </a:cxn>
                <a:cxn ang="0">
                  <a:pos x="21" y="508"/>
                </a:cxn>
                <a:cxn ang="0">
                  <a:pos x="7" y="502"/>
                </a:cxn>
                <a:cxn ang="0">
                  <a:pos x="0" y="481"/>
                </a:cxn>
                <a:cxn ang="0">
                  <a:pos x="0" y="330"/>
                </a:cxn>
                <a:cxn ang="0">
                  <a:pos x="14" y="316"/>
                </a:cxn>
                <a:cxn ang="0">
                  <a:pos x="35" y="316"/>
                </a:cxn>
                <a:cxn ang="0">
                  <a:pos x="42" y="330"/>
                </a:cxn>
                <a:cxn ang="0">
                  <a:pos x="91" y="433"/>
                </a:cxn>
                <a:cxn ang="0">
                  <a:pos x="210" y="474"/>
                </a:cxn>
                <a:cxn ang="0">
                  <a:pos x="322" y="447"/>
                </a:cxn>
                <a:cxn ang="0">
                  <a:pos x="350" y="385"/>
                </a:cxn>
                <a:cxn ang="0">
                  <a:pos x="315" y="316"/>
                </a:cxn>
                <a:cxn ang="0">
                  <a:pos x="238" y="289"/>
                </a:cxn>
                <a:cxn ang="0">
                  <a:pos x="112" y="268"/>
                </a:cxn>
                <a:cxn ang="0">
                  <a:pos x="28" y="213"/>
                </a:cxn>
                <a:cxn ang="0">
                  <a:pos x="7" y="165"/>
                </a:cxn>
                <a:cxn ang="0">
                  <a:pos x="7" y="103"/>
                </a:cxn>
                <a:cxn ang="0">
                  <a:pos x="63" y="34"/>
                </a:cxn>
                <a:cxn ang="0">
                  <a:pos x="203" y="0"/>
                </a:cxn>
              </a:cxnLst>
              <a:rect l="0" t="0" r="r" b="b"/>
              <a:pathLst>
                <a:path w="412" h="508">
                  <a:moveTo>
                    <a:pt x="203" y="0"/>
                  </a:moveTo>
                  <a:lnTo>
                    <a:pt x="266" y="7"/>
                  </a:lnTo>
                  <a:lnTo>
                    <a:pt x="322" y="34"/>
                  </a:lnTo>
                  <a:lnTo>
                    <a:pt x="329" y="28"/>
                  </a:lnTo>
                  <a:lnTo>
                    <a:pt x="336" y="21"/>
                  </a:lnTo>
                  <a:lnTo>
                    <a:pt x="336" y="21"/>
                  </a:lnTo>
                  <a:lnTo>
                    <a:pt x="343" y="14"/>
                  </a:lnTo>
                  <a:lnTo>
                    <a:pt x="350" y="7"/>
                  </a:lnTo>
                  <a:lnTo>
                    <a:pt x="357" y="7"/>
                  </a:lnTo>
                  <a:lnTo>
                    <a:pt x="357" y="0"/>
                  </a:lnTo>
                  <a:lnTo>
                    <a:pt x="364" y="0"/>
                  </a:lnTo>
                  <a:lnTo>
                    <a:pt x="371" y="7"/>
                  </a:lnTo>
                  <a:lnTo>
                    <a:pt x="378" y="7"/>
                  </a:lnTo>
                  <a:lnTo>
                    <a:pt x="378" y="21"/>
                  </a:lnTo>
                  <a:lnTo>
                    <a:pt x="378" y="34"/>
                  </a:lnTo>
                  <a:lnTo>
                    <a:pt x="378" y="137"/>
                  </a:lnTo>
                  <a:lnTo>
                    <a:pt x="378" y="151"/>
                  </a:lnTo>
                  <a:lnTo>
                    <a:pt x="378" y="158"/>
                  </a:lnTo>
                  <a:lnTo>
                    <a:pt x="371" y="165"/>
                  </a:lnTo>
                  <a:lnTo>
                    <a:pt x="364" y="165"/>
                  </a:lnTo>
                  <a:lnTo>
                    <a:pt x="357" y="165"/>
                  </a:lnTo>
                  <a:lnTo>
                    <a:pt x="350" y="165"/>
                  </a:lnTo>
                  <a:lnTo>
                    <a:pt x="343" y="158"/>
                  </a:lnTo>
                  <a:lnTo>
                    <a:pt x="343" y="151"/>
                  </a:lnTo>
                  <a:lnTo>
                    <a:pt x="343" y="131"/>
                  </a:lnTo>
                  <a:lnTo>
                    <a:pt x="329" y="96"/>
                  </a:lnTo>
                  <a:lnTo>
                    <a:pt x="308" y="62"/>
                  </a:lnTo>
                  <a:lnTo>
                    <a:pt x="266" y="41"/>
                  </a:lnTo>
                  <a:lnTo>
                    <a:pt x="203" y="28"/>
                  </a:lnTo>
                  <a:lnTo>
                    <a:pt x="140" y="34"/>
                  </a:lnTo>
                  <a:lnTo>
                    <a:pt x="91" y="55"/>
                  </a:lnTo>
                  <a:lnTo>
                    <a:pt x="70" y="83"/>
                  </a:lnTo>
                  <a:lnTo>
                    <a:pt x="63" y="110"/>
                  </a:lnTo>
                  <a:lnTo>
                    <a:pt x="77" y="144"/>
                  </a:lnTo>
                  <a:lnTo>
                    <a:pt x="112" y="165"/>
                  </a:lnTo>
                  <a:lnTo>
                    <a:pt x="168" y="186"/>
                  </a:lnTo>
                  <a:lnTo>
                    <a:pt x="231" y="199"/>
                  </a:lnTo>
                  <a:lnTo>
                    <a:pt x="273" y="206"/>
                  </a:lnTo>
                  <a:lnTo>
                    <a:pt x="322" y="220"/>
                  </a:lnTo>
                  <a:lnTo>
                    <a:pt x="364" y="247"/>
                  </a:lnTo>
                  <a:lnTo>
                    <a:pt x="385" y="268"/>
                  </a:lnTo>
                  <a:lnTo>
                    <a:pt x="398" y="295"/>
                  </a:lnTo>
                  <a:lnTo>
                    <a:pt x="405" y="323"/>
                  </a:lnTo>
                  <a:lnTo>
                    <a:pt x="412" y="350"/>
                  </a:lnTo>
                  <a:lnTo>
                    <a:pt x="405" y="398"/>
                  </a:lnTo>
                  <a:lnTo>
                    <a:pt x="385" y="440"/>
                  </a:lnTo>
                  <a:lnTo>
                    <a:pt x="343" y="474"/>
                  </a:lnTo>
                  <a:lnTo>
                    <a:pt x="287" y="495"/>
                  </a:lnTo>
                  <a:lnTo>
                    <a:pt x="210" y="508"/>
                  </a:lnTo>
                  <a:lnTo>
                    <a:pt x="175" y="502"/>
                  </a:lnTo>
                  <a:lnTo>
                    <a:pt x="126" y="495"/>
                  </a:lnTo>
                  <a:lnTo>
                    <a:pt x="70" y="460"/>
                  </a:lnTo>
                  <a:lnTo>
                    <a:pt x="56" y="474"/>
                  </a:lnTo>
                  <a:lnTo>
                    <a:pt x="42" y="495"/>
                  </a:lnTo>
                  <a:lnTo>
                    <a:pt x="28" y="502"/>
                  </a:lnTo>
                  <a:lnTo>
                    <a:pt x="21" y="508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0" y="488"/>
                  </a:lnTo>
                  <a:lnTo>
                    <a:pt x="0" y="481"/>
                  </a:lnTo>
                  <a:lnTo>
                    <a:pt x="0" y="344"/>
                  </a:lnTo>
                  <a:lnTo>
                    <a:pt x="0" y="330"/>
                  </a:lnTo>
                  <a:lnTo>
                    <a:pt x="7" y="316"/>
                  </a:lnTo>
                  <a:lnTo>
                    <a:pt x="14" y="316"/>
                  </a:lnTo>
                  <a:lnTo>
                    <a:pt x="21" y="309"/>
                  </a:lnTo>
                  <a:lnTo>
                    <a:pt x="35" y="316"/>
                  </a:lnTo>
                  <a:lnTo>
                    <a:pt x="42" y="323"/>
                  </a:lnTo>
                  <a:lnTo>
                    <a:pt x="42" y="330"/>
                  </a:lnTo>
                  <a:lnTo>
                    <a:pt x="63" y="385"/>
                  </a:lnTo>
                  <a:lnTo>
                    <a:pt x="91" y="433"/>
                  </a:lnTo>
                  <a:lnTo>
                    <a:pt x="140" y="467"/>
                  </a:lnTo>
                  <a:lnTo>
                    <a:pt x="210" y="474"/>
                  </a:lnTo>
                  <a:lnTo>
                    <a:pt x="280" y="467"/>
                  </a:lnTo>
                  <a:lnTo>
                    <a:pt x="322" y="447"/>
                  </a:lnTo>
                  <a:lnTo>
                    <a:pt x="343" y="419"/>
                  </a:lnTo>
                  <a:lnTo>
                    <a:pt x="350" y="385"/>
                  </a:lnTo>
                  <a:lnTo>
                    <a:pt x="343" y="344"/>
                  </a:lnTo>
                  <a:lnTo>
                    <a:pt x="315" y="316"/>
                  </a:lnTo>
                  <a:lnTo>
                    <a:pt x="280" y="302"/>
                  </a:lnTo>
                  <a:lnTo>
                    <a:pt x="238" y="289"/>
                  </a:lnTo>
                  <a:lnTo>
                    <a:pt x="203" y="282"/>
                  </a:lnTo>
                  <a:lnTo>
                    <a:pt x="112" y="268"/>
                  </a:lnTo>
                  <a:lnTo>
                    <a:pt x="49" y="227"/>
                  </a:lnTo>
                  <a:lnTo>
                    <a:pt x="28" y="213"/>
                  </a:lnTo>
                  <a:lnTo>
                    <a:pt x="14" y="192"/>
                  </a:lnTo>
                  <a:lnTo>
                    <a:pt x="7" y="165"/>
                  </a:lnTo>
                  <a:lnTo>
                    <a:pt x="0" y="144"/>
                  </a:lnTo>
                  <a:lnTo>
                    <a:pt x="7" y="103"/>
                  </a:lnTo>
                  <a:lnTo>
                    <a:pt x="28" y="69"/>
                  </a:lnTo>
                  <a:lnTo>
                    <a:pt x="63" y="34"/>
                  </a:lnTo>
                  <a:lnTo>
                    <a:pt x="119" y="1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966" y="1180"/>
              <a:ext cx="391" cy="693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96" y="0"/>
                </a:cxn>
                <a:cxn ang="0">
                  <a:pos x="196" y="206"/>
                </a:cxn>
                <a:cxn ang="0">
                  <a:pos x="370" y="206"/>
                </a:cxn>
                <a:cxn ang="0">
                  <a:pos x="370" y="247"/>
                </a:cxn>
                <a:cxn ang="0">
                  <a:pos x="196" y="247"/>
                </a:cxn>
                <a:cxn ang="0">
                  <a:pos x="196" y="247"/>
                </a:cxn>
                <a:cxn ang="0">
                  <a:pos x="196" y="247"/>
                </a:cxn>
                <a:cxn ang="0">
                  <a:pos x="196" y="247"/>
                </a:cxn>
                <a:cxn ang="0">
                  <a:pos x="196" y="542"/>
                </a:cxn>
                <a:cxn ang="0">
                  <a:pos x="196" y="563"/>
                </a:cxn>
                <a:cxn ang="0">
                  <a:pos x="203" y="590"/>
                </a:cxn>
                <a:cxn ang="0">
                  <a:pos x="217" y="625"/>
                </a:cxn>
                <a:cxn ang="0">
                  <a:pos x="238" y="645"/>
                </a:cxn>
                <a:cxn ang="0">
                  <a:pos x="273" y="659"/>
                </a:cxn>
                <a:cxn ang="0">
                  <a:pos x="315" y="645"/>
                </a:cxn>
                <a:cxn ang="0">
                  <a:pos x="342" y="604"/>
                </a:cxn>
                <a:cxn ang="0">
                  <a:pos x="356" y="542"/>
                </a:cxn>
                <a:cxn ang="0">
                  <a:pos x="356" y="480"/>
                </a:cxn>
                <a:cxn ang="0">
                  <a:pos x="391" y="480"/>
                </a:cxn>
                <a:cxn ang="0">
                  <a:pos x="391" y="542"/>
                </a:cxn>
                <a:cxn ang="0">
                  <a:pos x="384" y="604"/>
                </a:cxn>
                <a:cxn ang="0">
                  <a:pos x="356" y="652"/>
                </a:cxn>
                <a:cxn ang="0">
                  <a:pos x="315" y="680"/>
                </a:cxn>
                <a:cxn ang="0">
                  <a:pos x="266" y="693"/>
                </a:cxn>
                <a:cxn ang="0">
                  <a:pos x="224" y="687"/>
                </a:cxn>
                <a:cxn ang="0">
                  <a:pos x="182" y="673"/>
                </a:cxn>
                <a:cxn ang="0">
                  <a:pos x="147" y="652"/>
                </a:cxn>
                <a:cxn ang="0">
                  <a:pos x="119" y="604"/>
                </a:cxn>
                <a:cxn ang="0">
                  <a:pos x="105" y="542"/>
                </a:cxn>
                <a:cxn ang="0">
                  <a:pos x="105" y="247"/>
                </a:cxn>
                <a:cxn ang="0">
                  <a:pos x="0" y="247"/>
                </a:cxn>
                <a:cxn ang="0">
                  <a:pos x="0" y="213"/>
                </a:cxn>
                <a:cxn ang="0">
                  <a:pos x="63" y="199"/>
                </a:cxn>
                <a:cxn ang="0">
                  <a:pos x="105" y="164"/>
                </a:cxn>
                <a:cxn ang="0">
                  <a:pos x="133" y="116"/>
                </a:cxn>
                <a:cxn ang="0">
                  <a:pos x="154" y="61"/>
                </a:cxn>
                <a:cxn ang="0">
                  <a:pos x="161" y="0"/>
                </a:cxn>
              </a:cxnLst>
              <a:rect l="0" t="0" r="r" b="b"/>
              <a:pathLst>
                <a:path w="391" h="693">
                  <a:moveTo>
                    <a:pt x="161" y="0"/>
                  </a:moveTo>
                  <a:lnTo>
                    <a:pt x="196" y="0"/>
                  </a:lnTo>
                  <a:lnTo>
                    <a:pt x="196" y="206"/>
                  </a:lnTo>
                  <a:lnTo>
                    <a:pt x="370" y="206"/>
                  </a:lnTo>
                  <a:lnTo>
                    <a:pt x="370" y="247"/>
                  </a:lnTo>
                  <a:lnTo>
                    <a:pt x="196" y="247"/>
                  </a:lnTo>
                  <a:lnTo>
                    <a:pt x="196" y="247"/>
                  </a:lnTo>
                  <a:lnTo>
                    <a:pt x="196" y="247"/>
                  </a:lnTo>
                  <a:lnTo>
                    <a:pt x="196" y="247"/>
                  </a:lnTo>
                  <a:lnTo>
                    <a:pt x="196" y="542"/>
                  </a:lnTo>
                  <a:lnTo>
                    <a:pt x="196" y="563"/>
                  </a:lnTo>
                  <a:lnTo>
                    <a:pt x="203" y="590"/>
                  </a:lnTo>
                  <a:lnTo>
                    <a:pt x="217" y="625"/>
                  </a:lnTo>
                  <a:lnTo>
                    <a:pt x="238" y="645"/>
                  </a:lnTo>
                  <a:lnTo>
                    <a:pt x="273" y="659"/>
                  </a:lnTo>
                  <a:lnTo>
                    <a:pt x="315" y="645"/>
                  </a:lnTo>
                  <a:lnTo>
                    <a:pt x="342" y="604"/>
                  </a:lnTo>
                  <a:lnTo>
                    <a:pt x="356" y="542"/>
                  </a:lnTo>
                  <a:lnTo>
                    <a:pt x="356" y="480"/>
                  </a:lnTo>
                  <a:lnTo>
                    <a:pt x="391" y="480"/>
                  </a:lnTo>
                  <a:lnTo>
                    <a:pt x="391" y="542"/>
                  </a:lnTo>
                  <a:lnTo>
                    <a:pt x="384" y="604"/>
                  </a:lnTo>
                  <a:lnTo>
                    <a:pt x="356" y="652"/>
                  </a:lnTo>
                  <a:lnTo>
                    <a:pt x="315" y="680"/>
                  </a:lnTo>
                  <a:lnTo>
                    <a:pt x="266" y="693"/>
                  </a:lnTo>
                  <a:lnTo>
                    <a:pt x="224" y="687"/>
                  </a:lnTo>
                  <a:lnTo>
                    <a:pt x="182" y="673"/>
                  </a:lnTo>
                  <a:lnTo>
                    <a:pt x="147" y="652"/>
                  </a:lnTo>
                  <a:lnTo>
                    <a:pt x="119" y="604"/>
                  </a:lnTo>
                  <a:lnTo>
                    <a:pt x="105" y="542"/>
                  </a:lnTo>
                  <a:lnTo>
                    <a:pt x="105" y="247"/>
                  </a:lnTo>
                  <a:lnTo>
                    <a:pt x="0" y="247"/>
                  </a:lnTo>
                  <a:lnTo>
                    <a:pt x="0" y="213"/>
                  </a:lnTo>
                  <a:lnTo>
                    <a:pt x="63" y="199"/>
                  </a:lnTo>
                  <a:lnTo>
                    <a:pt x="105" y="164"/>
                  </a:lnTo>
                  <a:lnTo>
                    <a:pt x="133" y="116"/>
                  </a:lnTo>
                  <a:lnTo>
                    <a:pt x="154" y="61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1416" y="2114"/>
              <a:ext cx="342" cy="742"/>
            </a:xfrm>
            <a:custGeom>
              <a:avLst/>
              <a:gdLst/>
              <a:ahLst/>
              <a:cxnLst>
                <a:cxn ang="0">
                  <a:pos x="195" y="247"/>
                </a:cxn>
                <a:cxn ang="0">
                  <a:pos x="251" y="281"/>
                </a:cxn>
                <a:cxn ang="0">
                  <a:pos x="272" y="336"/>
                </a:cxn>
                <a:cxn ang="0">
                  <a:pos x="265" y="371"/>
                </a:cxn>
                <a:cxn ang="0">
                  <a:pos x="237" y="439"/>
                </a:cxn>
                <a:cxn ang="0">
                  <a:pos x="209" y="508"/>
                </a:cxn>
                <a:cxn ang="0">
                  <a:pos x="160" y="625"/>
                </a:cxn>
                <a:cxn ang="0">
                  <a:pos x="153" y="673"/>
                </a:cxn>
                <a:cxn ang="0">
                  <a:pos x="160" y="700"/>
                </a:cxn>
                <a:cxn ang="0">
                  <a:pos x="181" y="707"/>
                </a:cxn>
                <a:cxn ang="0">
                  <a:pos x="272" y="652"/>
                </a:cxn>
                <a:cxn ang="0">
                  <a:pos x="307" y="570"/>
                </a:cxn>
                <a:cxn ang="0">
                  <a:pos x="314" y="556"/>
                </a:cxn>
                <a:cxn ang="0">
                  <a:pos x="328" y="556"/>
                </a:cxn>
                <a:cxn ang="0">
                  <a:pos x="342" y="563"/>
                </a:cxn>
                <a:cxn ang="0">
                  <a:pos x="335" y="597"/>
                </a:cxn>
                <a:cxn ang="0">
                  <a:pos x="286" y="687"/>
                </a:cxn>
                <a:cxn ang="0">
                  <a:pos x="181" y="742"/>
                </a:cxn>
                <a:cxn ang="0">
                  <a:pos x="126" y="728"/>
                </a:cxn>
                <a:cxn ang="0">
                  <a:pos x="84" y="694"/>
                </a:cxn>
                <a:cxn ang="0">
                  <a:pos x="70" y="645"/>
                </a:cxn>
                <a:cxn ang="0">
                  <a:pos x="84" y="597"/>
                </a:cxn>
                <a:cxn ang="0">
                  <a:pos x="153" y="419"/>
                </a:cxn>
                <a:cxn ang="0">
                  <a:pos x="181" y="336"/>
                </a:cxn>
                <a:cxn ang="0">
                  <a:pos x="188" y="295"/>
                </a:cxn>
                <a:cxn ang="0">
                  <a:pos x="167" y="275"/>
                </a:cxn>
                <a:cxn ang="0">
                  <a:pos x="119" y="288"/>
                </a:cxn>
                <a:cxn ang="0">
                  <a:pos x="42" y="405"/>
                </a:cxn>
                <a:cxn ang="0">
                  <a:pos x="28" y="426"/>
                </a:cxn>
                <a:cxn ang="0">
                  <a:pos x="14" y="426"/>
                </a:cxn>
                <a:cxn ang="0">
                  <a:pos x="0" y="419"/>
                </a:cxn>
                <a:cxn ang="0">
                  <a:pos x="7" y="384"/>
                </a:cxn>
                <a:cxn ang="0">
                  <a:pos x="56" y="295"/>
                </a:cxn>
                <a:cxn ang="0">
                  <a:pos x="167" y="240"/>
                </a:cxn>
                <a:cxn ang="0">
                  <a:pos x="286" y="0"/>
                </a:cxn>
                <a:cxn ang="0">
                  <a:pos x="307" y="14"/>
                </a:cxn>
                <a:cxn ang="0">
                  <a:pos x="314" y="41"/>
                </a:cxn>
                <a:cxn ang="0">
                  <a:pos x="293" y="82"/>
                </a:cxn>
                <a:cxn ang="0">
                  <a:pos x="251" y="103"/>
                </a:cxn>
                <a:cxn ang="0">
                  <a:pos x="223" y="89"/>
                </a:cxn>
                <a:cxn ang="0">
                  <a:pos x="209" y="68"/>
                </a:cxn>
                <a:cxn ang="0">
                  <a:pos x="209" y="34"/>
                </a:cxn>
                <a:cxn ang="0">
                  <a:pos x="230" y="7"/>
                </a:cxn>
                <a:cxn ang="0">
                  <a:pos x="265" y="0"/>
                </a:cxn>
              </a:cxnLst>
              <a:rect l="0" t="0" r="r" b="b"/>
              <a:pathLst>
                <a:path w="342" h="742">
                  <a:moveTo>
                    <a:pt x="167" y="240"/>
                  </a:moveTo>
                  <a:lnTo>
                    <a:pt x="195" y="247"/>
                  </a:lnTo>
                  <a:lnTo>
                    <a:pt x="230" y="261"/>
                  </a:lnTo>
                  <a:lnTo>
                    <a:pt x="251" y="281"/>
                  </a:lnTo>
                  <a:lnTo>
                    <a:pt x="265" y="309"/>
                  </a:lnTo>
                  <a:lnTo>
                    <a:pt x="272" y="336"/>
                  </a:lnTo>
                  <a:lnTo>
                    <a:pt x="265" y="350"/>
                  </a:lnTo>
                  <a:lnTo>
                    <a:pt x="265" y="371"/>
                  </a:lnTo>
                  <a:lnTo>
                    <a:pt x="258" y="398"/>
                  </a:lnTo>
                  <a:lnTo>
                    <a:pt x="237" y="439"/>
                  </a:lnTo>
                  <a:lnTo>
                    <a:pt x="223" y="481"/>
                  </a:lnTo>
                  <a:lnTo>
                    <a:pt x="209" y="508"/>
                  </a:lnTo>
                  <a:lnTo>
                    <a:pt x="174" y="597"/>
                  </a:lnTo>
                  <a:lnTo>
                    <a:pt x="160" y="625"/>
                  </a:lnTo>
                  <a:lnTo>
                    <a:pt x="153" y="645"/>
                  </a:lnTo>
                  <a:lnTo>
                    <a:pt x="153" y="673"/>
                  </a:lnTo>
                  <a:lnTo>
                    <a:pt x="153" y="687"/>
                  </a:lnTo>
                  <a:lnTo>
                    <a:pt x="160" y="700"/>
                  </a:lnTo>
                  <a:lnTo>
                    <a:pt x="167" y="707"/>
                  </a:lnTo>
                  <a:lnTo>
                    <a:pt x="181" y="707"/>
                  </a:lnTo>
                  <a:lnTo>
                    <a:pt x="230" y="694"/>
                  </a:lnTo>
                  <a:lnTo>
                    <a:pt x="272" y="652"/>
                  </a:lnTo>
                  <a:lnTo>
                    <a:pt x="300" y="577"/>
                  </a:lnTo>
                  <a:lnTo>
                    <a:pt x="307" y="570"/>
                  </a:lnTo>
                  <a:lnTo>
                    <a:pt x="307" y="563"/>
                  </a:lnTo>
                  <a:lnTo>
                    <a:pt x="314" y="556"/>
                  </a:lnTo>
                  <a:lnTo>
                    <a:pt x="321" y="556"/>
                  </a:lnTo>
                  <a:lnTo>
                    <a:pt x="328" y="556"/>
                  </a:lnTo>
                  <a:lnTo>
                    <a:pt x="335" y="556"/>
                  </a:lnTo>
                  <a:lnTo>
                    <a:pt x="342" y="563"/>
                  </a:lnTo>
                  <a:lnTo>
                    <a:pt x="342" y="570"/>
                  </a:lnTo>
                  <a:lnTo>
                    <a:pt x="335" y="597"/>
                  </a:lnTo>
                  <a:lnTo>
                    <a:pt x="314" y="639"/>
                  </a:lnTo>
                  <a:lnTo>
                    <a:pt x="286" y="687"/>
                  </a:lnTo>
                  <a:lnTo>
                    <a:pt x="237" y="721"/>
                  </a:lnTo>
                  <a:lnTo>
                    <a:pt x="181" y="742"/>
                  </a:lnTo>
                  <a:lnTo>
                    <a:pt x="147" y="735"/>
                  </a:lnTo>
                  <a:lnTo>
                    <a:pt x="126" y="728"/>
                  </a:lnTo>
                  <a:lnTo>
                    <a:pt x="105" y="714"/>
                  </a:lnTo>
                  <a:lnTo>
                    <a:pt x="84" y="694"/>
                  </a:lnTo>
                  <a:lnTo>
                    <a:pt x="77" y="673"/>
                  </a:lnTo>
                  <a:lnTo>
                    <a:pt x="70" y="645"/>
                  </a:lnTo>
                  <a:lnTo>
                    <a:pt x="77" y="625"/>
                  </a:lnTo>
                  <a:lnTo>
                    <a:pt x="84" y="597"/>
                  </a:lnTo>
                  <a:lnTo>
                    <a:pt x="84" y="597"/>
                  </a:lnTo>
                  <a:lnTo>
                    <a:pt x="153" y="419"/>
                  </a:lnTo>
                  <a:lnTo>
                    <a:pt x="174" y="371"/>
                  </a:lnTo>
                  <a:lnTo>
                    <a:pt x="181" y="336"/>
                  </a:lnTo>
                  <a:lnTo>
                    <a:pt x="188" y="309"/>
                  </a:lnTo>
                  <a:lnTo>
                    <a:pt x="188" y="295"/>
                  </a:lnTo>
                  <a:lnTo>
                    <a:pt x="181" y="281"/>
                  </a:lnTo>
                  <a:lnTo>
                    <a:pt x="167" y="275"/>
                  </a:lnTo>
                  <a:lnTo>
                    <a:pt x="160" y="275"/>
                  </a:lnTo>
                  <a:lnTo>
                    <a:pt x="119" y="288"/>
                  </a:lnTo>
                  <a:lnTo>
                    <a:pt x="77" y="329"/>
                  </a:lnTo>
                  <a:lnTo>
                    <a:pt x="42" y="405"/>
                  </a:lnTo>
                  <a:lnTo>
                    <a:pt x="35" y="419"/>
                  </a:lnTo>
                  <a:lnTo>
                    <a:pt x="28" y="426"/>
                  </a:lnTo>
                  <a:lnTo>
                    <a:pt x="21" y="426"/>
                  </a:lnTo>
                  <a:lnTo>
                    <a:pt x="14" y="426"/>
                  </a:lnTo>
                  <a:lnTo>
                    <a:pt x="7" y="426"/>
                  </a:lnTo>
                  <a:lnTo>
                    <a:pt x="0" y="419"/>
                  </a:lnTo>
                  <a:lnTo>
                    <a:pt x="0" y="412"/>
                  </a:lnTo>
                  <a:lnTo>
                    <a:pt x="7" y="384"/>
                  </a:lnTo>
                  <a:lnTo>
                    <a:pt x="28" y="343"/>
                  </a:lnTo>
                  <a:lnTo>
                    <a:pt x="56" y="295"/>
                  </a:lnTo>
                  <a:lnTo>
                    <a:pt x="105" y="261"/>
                  </a:lnTo>
                  <a:lnTo>
                    <a:pt x="167" y="240"/>
                  </a:lnTo>
                  <a:close/>
                  <a:moveTo>
                    <a:pt x="265" y="0"/>
                  </a:moveTo>
                  <a:lnTo>
                    <a:pt x="286" y="0"/>
                  </a:lnTo>
                  <a:lnTo>
                    <a:pt x="300" y="7"/>
                  </a:lnTo>
                  <a:lnTo>
                    <a:pt x="307" y="14"/>
                  </a:lnTo>
                  <a:lnTo>
                    <a:pt x="307" y="27"/>
                  </a:lnTo>
                  <a:lnTo>
                    <a:pt x="314" y="41"/>
                  </a:lnTo>
                  <a:lnTo>
                    <a:pt x="307" y="62"/>
                  </a:lnTo>
                  <a:lnTo>
                    <a:pt x="293" y="82"/>
                  </a:lnTo>
                  <a:lnTo>
                    <a:pt x="272" y="96"/>
                  </a:lnTo>
                  <a:lnTo>
                    <a:pt x="251" y="103"/>
                  </a:lnTo>
                  <a:lnTo>
                    <a:pt x="230" y="96"/>
                  </a:lnTo>
                  <a:lnTo>
                    <a:pt x="223" y="89"/>
                  </a:lnTo>
                  <a:lnTo>
                    <a:pt x="209" y="82"/>
                  </a:lnTo>
                  <a:lnTo>
                    <a:pt x="209" y="68"/>
                  </a:lnTo>
                  <a:lnTo>
                    <a:pt x="202" y="55"/>
                  </a:lnTo>
                  <a:lnTo>
                    <a:pt x="209" y="34"/>
                  </a:lnTo>
                  <a:lnTo>
                    <a:pt x="216" y="20"/>
                  </a:lnTo>
                  <a:lnTo>
                    <a:pt x="230" y="7"/>
                  </a:lnTo>
                  <a:lnTo>
                    <a:pt x="251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1807" y="2114"/>
              <a:ext cx="489" cy="955"/>
            </a:xfrm>
            <a:custGeom>
              <a:avLst/>
              <a:gdLst/>
              <a:ahLst/>
              <a:cxnLst>
                <a:cxn ang="0">
                  <a:pos x="391" y="254"/>
                </a:cxn>
                <a:cxn ang="0">
                  <a:pos x="447" y="343"/>
                </a:cxn>
                <a:cxn ang="0">
                  <a:pos x="447" y="371"/>
                </a:cxn>
                <a:cxn ang="0">
                  <a:pos x="342" y="783"/>
                </a:cxn>
                <a:cxn ang="0">
                  <a:pos x="265" y="900"/>
                </a:cxn>
                <a:cxn ang="0">
                  <a:pos x="154" y="948"/>
                </a:cxn>
                <a:cxn ang="0">
                  <a:pos x="49" y="948"/>
                </a:cxn>
                <a:cxn ang="0">
                  <a:pos x="0" y="886"/>
                </a:cxn>
                <a:cxn ang="0">
                  <a:pos x="14" y="838"/>
                </a:cxn>
                <a:cxn ang="0">
                  <a:pos x="63" y="824"/>
                </a:cxn>
                <a:cxn ang="0">
                  <a:pos x="91" y="831"/>
                </a:cxn>
                <a:cxn ang="0">
                  <a:pos x="105" y="865"/>
                </a:cxn>
                <a:cxn ang="0">
                  <a:pos x="98" y="886"/>
                </a:cxn>
                <a:cxn ang="0">
                  <a:pos x="84" y="906"/>
                </a:cxn>
                <a:cxn ang="0">
                  <a:pos x="84" y="920"/>
                </a:cxn>
                <a:cxn ang="0">
                  <a:pos x="168" y="906"/>
                </a:cxn>
                <a:cxn ang="0">
                  <a:pos x="251" y="783"/>
                </a:cxn>
                <a:cxn ang="0">
                  <a:pos x="363" y="350"/>
                </a:cxn>
                <a:cxn ang="0">
                  <a:pos x="363" y="329"/>
                </a:cxn>
                <a:cxn ang="0">
                  <a:pos x="356" y="295"/>
                </a:cxn>
                <a:cxn ang="0">
                  <a:pos x="342" y="275"/>
                </a:cxn>
                <a:cxn ang="0">
                  <a:pos x="265" y="295"/>
                </a:cxn>
                <a:cxn ang="0">
                  <a:pos x="175" y="405"/>
                </a:cxn>
                <a:cxn ang="0">
                  <a:pos x="161" y="426"/>
                </a:cxn>
                <a:cxn ang="0">
                  <a:pos x="147" y="426"/>
                </a:cxn>
                <a:cxn ang="0">
                  <a:pos x="133" y="419"/>
                </a:cxn>
                <a:cxn ang="0">
                  <a:pos x="140" y="384"/>
                </a:cxn>
                <a:cxn ang="0">
                  <a:pos x="209" y="295"/>
                </a:cxn>
                <a:cxn ang="0">
                  <a:pos x="328" y="240"/>
                </a:cxn>
                <a:cxn ang="0">
                  <a:pos x="461" y="0"/>
                </a:cxn>
                <a:cxn ang="0">
                  <a:pos x="482" y="14"/>
                </a:cxn>
                <a:cxn ang="0">
                  <a:pos x="489" y="41"/>
                </a:cxn>
                <a:cxn ang="0">
                  <a:pos x="475" y="82"/>
                </a:cxn>
                <a:cxn ang="0">
                  <a:pos x="433" y="103"/>
                </a:cxn>
                <a:cxn ang="0">
                  <a:pos x="398" y="89"/>
                </a:cxn>
                <a:cxn ang="0">
                  <a:pos x="384" y="68"/>
                </a:cxn>
                <a:cxn ang="0">
                  <a:pos x="391" y="34"/>
                </a:cxn>
                <a:cxn ang="0">
                  <a:pos x="426" y="0"/>
                </a:cxn>
              </a:cxnLst>
              <a:rect l="0" t="0" r="r" b="b"/>
              <a:pathLst>
                <a:path w="489" h="955">
                  <a:moveTo>
                    <a:pt x="328" y="240"/>
                  </a:moveTo>
                  <a:lnTo>
                    <a:pt x="391" y="254"/>
                  </a:lnTo>
                  <a:lnTo>
                    <a:pt x="433" y="295"/>
                  </a:lnTo>
                  <a:lnTo>
                    <a:pt x="447" y="343"/>
                  </a:lnTo>
                  <a:lnTo>
                    <a:pt x="447" y="364"/>
                  </a:lnTo>
                  <a:lnTo>
                    <a:pt x="447" y="371"/>
                  </a:lnTo>
                  <a:lnTo>
                    <a:pt x="447" y="384"/>
                  </a:lnTo>
                  <a:lnTo>
                    <a:pt x="342" y="783"/>
                  </a:lnTo>
                  <a:lnTo>
                    <a:pt x="314" y="851"/>
                  </a:lnTo>
                  <a:lnTo>
                    <a:pt x="265" y="900"/>
                  </a:lnTo>
                  <a:lnTo>
                    <a:pt x="209" y="934"/>
                  </a:lnTo>
                  <a:lnTo>
                    <a:pt x="154" y="948"/>
                  </a:lnTo>
                  <a:lnTo>
                    <a:pt x="112" y="955"/>
                  </a:lnTo>
                  <a:lnTo>
                    <a:pt x="49" y="948"/>
                  </a:lnTo>
                  <a:lnTo>
                    <a:pt x="14" y="920"/>
                  </a:lnTo>
                  <a:lnTo>
                    <a:pt x="0" y="886"/>
                  </a:lnTo>
                  <a:lnTo>
                    <a:pt x="0" y="858"/>
                  </a:lnTo>
                  <a:lnTo>
                    <a:pt x="14" y="838"/>
                  </a:lnTo>
                  <a:lnTo>
                    <a:pt x="35" y="824"/>
                  </a:lnTo>
                  <a:lnTo>
                    <a:pt x="63" y="824"/>
                  </a:lnTo>
                  <a:lnTo>
                    <a:pt x="77" y="824"/>
                  </a:lnTo>
                  <a:lnTo>
                    <a:pt x="91" y="831"/>
                  </a:lnTo>
                  <a:lnTo>
                    <a:pt x="98" y="845"/>
                  </a:lnTo>
                  <a:lnTo>
                    <a:pt x="105" y="865"/>
                  </a:lnTo>
                  <a:lnTo>
                    <a:pt x="105" y="872"/>
                  </a:lnTo>
                  <a:lnTo>
                    <a:pt x="98" y="886"/>
                  </a:lnTo>
                  <a:lnTo>
                    <a:pt x="91" y="900"/>
                  </a:lnTo>
                  <a:lnTo>
                    <a:pt x="84" y="906"/>
                  </a:lnTo>
                  <a:lnTo>
                    <a:pt x="70" y="913"/>
                  </a:lnTo>
                  <a:lnTo>
                    <a:pt x="84" y="920"/>
                  </a:lnTo>
                  <a:lnTo>
                    <a:pt x="105" y="927"/>
                  </a:lnTo>
                  <a:lnTo>
                    <a:pt x="168" y="906"/>
                  </a:lnTo>
                  <a:lnTo>
                    <a:pt x="223" y="851"/>
                  </a:lnTo>
                  <a:lnTo>
                    <a:pt x="251" y="783"/>
                  </a:lnTo>
                  <a:lnTo>
                    <a:pt x="363" y="364"/>
                  </a:lnTo>
                  <a:lnTo>
                    <a:pt x="363" y="350"/>
                  </a:lnTo>
                  <a:lnTo>
                    <a:pt x="363" y="336"/>
                  </a:lnTo>
                  <a:lnTo>
                    <a:pt x="363" y="329"/>
                  </a:lnTo>
                  <a:lnTo>
                    <a:pt x="363" y="309"/>
                  </a:lnTo>
                  <a:lnTo>
                    <a:pt x="356" y="295"/>
                  </a:lnTo>
                  <a:lnTo>
                    <a:pt x="349" y="281"/>
                  </a:lnTo>
                  <a:lnTo>
                    <a:pt x="342" y="275"/>
                  </a:lnTo>
                  <a:lnTo>
                    <a:pt x="328" y="275"/>
                  </a:lnTo>
                  <a:lnTo>
                    <a:pt x="265" y="295"/>
                  </a:lnTo>
                  <a:lnTo>
                    <a:pt x="209" y="343"/>
                  </a:lnTo>
                  <a:lnTo>
                    <a:pt x="175" y="405"/>
                  </a:lnTo>
                  <a:lnTo>
                    <a:pt x="168" y="419"/>
                  </a:lnTo>
                  <a:lnTo>
                    <a:pt x="161" y="426"/>
                  </a:lnTo>
                  <a:lnTo>
                    <a:pt x="154" y="426"/>
                  </a:lnTo>
                  <a:lnTo>
                    <a:pt x="147" y="426"/>
                  </a:lnTo>
                  <a:lnTo>
                    <a:pt x="140" y="426"/>
                  </a:lnTo>
                  <a:lnTo>
                    <a:pt x="133" y="419"/>
                  </a:lnTo>
                  <a:lnTo>
                    <a:pt x="133" y="412"/>
                  </a:lnTo>
                  <a:lnTo>
                    <a:pt x="140" y="384"/>
                  </a:lnTo>
                  <a:lnTo>
                    <a:pt x="168" y="343"/>
                  </a:lnTo>
                  <a:lnTo>
                    <a:pt x="209" y="295"/>
                  </a:lnTo>
                  <a:lnTo>
                    <a:pt x="258" y="261"/>
                  </a:lnTo>
                  <a:lnTo>
                    <a:pt x="328" y="240"/>
                  </a:lnTo>
                  <a:close/>
                  <a:moveTo>
                    <a:pt x="447" y="0"/>
                  </a:moveTo>
                  <a:lnTo>
                    <a:pt x="461" y="0"/>
                  </a:lnTo>
                  <a:lnTo>
                    <a:pt x="475" y="7"/>
                  </a:lnTo>
                  <a:lnTo>
                    <a:pt x="482" y="14"/>
                  </a:lnTo>
                  <a:lnTo>
                    <a:pt x="489" y="27"/>
                  </a:lnTo>
                  <a:lnTo>
                    <a:pt x="489" y="41"/>
                  </a:lnTo>
                  <a:lnTo>
                    <a:pt x="489" y="62"/>
                  </a:lnTo>
                  <a:lnTo>
                    <a:pt x="475" y="82"/>
                  </a:lnTo>
                  <a:lnTo>
                    <a:pt x="454" y="96"/>
                  </a:lnTo>
                  <a:lnTo>
                    <a:pt x="433" y="103"/>
                  </a:lnTo>
                  <a:lnTo>
                    <a:pt x="412" y="96"/>
                  </a:lnTo>
                  <a:lnTo>
                    <a:pt x="398" y="89"/>
                  </a:lnTo>
                  <a:lnTo>
                    <a:pt x="391" y="82"/>
                  </a:lnTo>
                  <a:lnTo>
                    <a:pt x="384" y="68"/>
                  </a:lnTo>
                  <a:lnTo>
                    <a:pt x="384" y="55"/>
                  </a:lnTo>
                  <a:lnTo>
                    <a:pt x="391" y="34"/>
                  </a:lnTo>
                  <a:lnTo>
                    <a:pt x="405" y="14"/>
                  </a:lnTo>
                  <a:lnTo>
                    <a:pt x="426" y="0"/>
                  </a:lnTo>
                  <a:lnTo>
                    <a:pt x="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3693" y="1255"/>
              <a:ext cx="370" cy="1566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3" y="0"/>
                </a:cxn>
                <a:cxn ang="0">
                  <a:pos x="363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63" y="28"/>
                </a:cxn>
                <a:cxn ang="0">
                  <a:pos x="356" y="35"/>
                </a:cxn>
                <a:cxn ang="0">
                  <a:pos x="349" y="41"/>
                </a:cxn>
                <a:cxn ang="0">
                  <a:pos x="244" y="172"/>
                </a:cxn>
                <a:cxn ang="0">
                  <a:pos x="174" y="309"/>
                </a:cxn>
                <a:cxn ang="0">
                  <a:pos x="125" y="460"/>
                </a:cxn>
                <a:cxn ang="0">
                  <a:pos x="97" y="618"/>
                </a:cxn>
                <a:cxn ang="0">
                  <a:pos x="90" y="783"/>
                </a:cxn>
                <a:cxn ang="0">
                  <a:pos x="97" y="907"/>
                </a:cxn>
                <a:cxn ang="0">
                  <a:pos x="111" y="1037"/>
                </a:cxn>
                <a:cxn ang="0">
                  <a:pos x="139" y="1161"/>
                </a:cxn>
                <a:cxn ang="0">
                  <a:pos x="188" y="1292"/>
                </a:cxn>
                <a:cxn ang="0">
                  <a:pos x="251" y="1408"/>
                </a:cxn>
                <a:cxn ang="0">
                  <a:pos x="342" y="1518"/>
                </a:cxn>
                <a:cxn ang="0">
                  <a:pos x="356" y="1525"/>
                </a:cxn>
                <a:cxn ang="0">
                  <a:pos x="363" y="1539"/>
                </a:cxn>
                <a:cxn ang="0">
                  <a:pos x="363" y="1546"/>
                </a:cxn>
                <a:cxn ang="0">
                  <a:pos x="370" y="1546"/>
                </a:cxn>
                <a:cxn ang="0">
                  <a:pos x="370" y="1553"/>
                </a:cxn>
                <a:cxn ang="0">
                  <a:pos x="370" y="1553"/>
                </a:cxn>
                <a:cxn ang="0">
                  <a:pos x="363" y="1559"/>
                </a:cxn>
                <a:cxn ang="0">
                  <a:pos x="363" y="1566"/>
                </a:cxn>
                <a:cxn ang="0">
                  <a:pos x="349" y="1566"/>
                </a:cxn>
                <a:cxn ang="0">
                  <a:pos x="328" y="1553"/>
                </a:cxn>
                <a:cxn ang="0">
                  <a:pos x="286" y="1518"/>
                </a:cxn>
                <a:cxn ang="0">
                  <a:pos x="230" y="1456"/>
                </a:cxn>
                <a:cxn ang="0">
                  <a:pos x="160" y="1374"/>
                </a:cxn>
                <a:cxn ang="0">
                  <a:pos x="104" y="1271"/>
                </a:cxn>
                <a:cxn ang="0">
                  <a:pos x="48" y="1140"/>
                </a:cxn>
                <a:cxn ang="0">
                  <a:pos x="21" y="1010"/>
                </a:cxn>
                <a:cxn ang="0">
                  <a:pos x="0" y="886"/>
                </a:cxn>
                <a:cxn ang="0">
                  <a:pos x="0" y="783"/>
                </a:cxn>
                <a:cxn ang="0">
                  <a:pos x="7" y="639"/>
                </a:cxn>
                <a:cxn ang="0">
                  <a:pos x="35" y="474"/>
                </a:cxn>
                <a:cxn ang="0">
                  <a:pos x="97" y="302"/>
                </a:cxn>
                <a:cxn ang="0">
                  <a:pos x="146" y="213"/>
                </a:cxn>
                <a:cxn ang="0">
                  <a:pos x="202" y="138"/>
                </a:cxn>
                <a:cxn ang="0">
                  <a:pos x="251" y="76"/>
                </a:cxn>
                <a:cxn ang="0">
                  <a:pos x="300" y="35"/>
                </a:cxn>
                <a:cxn ang="0">
                  <a:pos x="335" y="7"/>
                </a:cxn>
                <a:cxn ang="0">
                  <a:pos x="349" y="0"/>
                </a:cxn>
              </a:cxnLst>
              <a:rect l="0" t="0" r="r" b="b"/>
              <a:pathLst>
                <a:path w="370" h="1566">
                  <a:moveTo>
                    <a:pt x="349" y="0"/>
                  </a:moveTo>
                  <a:lnTo>
                    <a:pt x="363" y="0"/>
                  </a:lnTo>
                  <a:lnTo>
                    <a:pt x="363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3" y="28"/>
                  </a:lnTo>
                  <a:lnTo>
                    <a:pt x="356" y="35"/>
                  </a:lnTo>
                  <a:lnTo>
                    <a:pt x="349" y="41"/>
                  </a:lnTo>
                  <a:lnTo>
                    <a:pt x="244" y="172"/>
                  </a:lnTo>
                  <a:lnTo>
                    <a:pt x="174" y="309"/>
                  </a:lnTo>
                  <a:lnTo>
                    <a:pt x="125" y="460"/>
                  </a:lnTo>
                  <a:lnTo>
                    <a:pt x="97" y="618"/>
                  </a:lnTo>
                  <a:lnTo>
                    <a:pt x="90" y="783"/>
                  </a:lnTo>
                  <a:lnTo>
                    <a:pt x="97" y="907"/>
                  </a:lnTo>
                  <a:lnTo>
                    <a:pt x="111" y="1037"/>
                  </a:lnTo>
                  <a:lnTo>
                    <a:pt x="139" y="1161"/>
                  </a:lnTo>
                  <a:lnTo>
                    <a:pt x="188" y="1292"/>
                  </a:lnTo>
                  <a:lnTo>
                    <a:pt x="251" y="1408"/>
                  </a:lnTo>
                  <a:lnTo>
                    <a:pt x="342" y="1518"/>
                  </a:lnTo>
                  <a:lnTo>
                    <a:pt x="356" y="1525"/>
                  </a:lnTo>
                  <a:lnTo>
                    <a:pt x="363" y="1539"/>
                  </a:lnTo>
                  <a:lnTo>
                    <a:pt x="363" y="1546"/>
                  </a:lnTo>
                  <a:lnTo>
                    <a:pt x="370" y="1546"/>
                  </a:lnTo>
                  <a:lnTo>
                    <a:pt x="370" y="1553"/>
                  </a:lnTo>
                  <a:lnTo>
                    <a:pt x="370" y="1553"/>
                  </a:lnTo>
                  <a:lnTo>
                    <a:pt x="363" y="1559"/>
                  </a:lnTo>
                  <a:lnTo>
                    <a:pt x="363" y="1566"/>
                  </a:lnTo>
                  <a:lnTo>
                    <a:pt x="349" y="1566"/>
                  </a:lnTo>
                  <a:lnTo>
                    <a:pt x="328" y="1553"/>
                  </a:lnTo>
                  <a:lnTo>
                    <a:pt x="286" y="1518"/>
                  </a:lnTo>
                  <a:lnTo>
                    <a:pt x="230" y="1456"/>
                  </a:lnTo>
                  <a:lnTo>
                    <a:pt x="160" y="1374"/>
                  </a:lnTo>
                  <a:lnTo>
                    <a:pt x="104" y="1271"/>
                  </a:lnTo>
                  <a:lnTo>
                    <a:pt x="48" y="1140"/>
                  </a:lnTo>
                  <a:lnTo>
                    <a:pt x="21" y="1010"/>
                  </a:lnTo>
                  <a:lnTo>
                    <a:pt x="0" y="886"/>
                  </a:lnTo>
                  <a:lnTo>
                    <a:pt x="0" y="783"/>
                  </a:lnTo>
                  <a:lnTo>
                    <a:pt x="7" y="639"/>
                  </a:lnTo>
                  <a:lnTo>
                    <a:pt x="35" y="474"/>
                  </a:lnTo>
                  <a:lnTo>
                    <a:pt x="97" y="302"/>
                  </a:lnTo>
                  <a:lnTo>
                    <a:pt x="146" y="213"/>
                  </a:lnTo>
                  <a:lnTo>
                    <a:pt x="202" y="138"/>
                  </a:lnTo>
                  <a:lnTo>
                    <a:pt x="251" y="76"/>
                  </a:lnTo>
                  <a:lnTo>
                    <a:pt x="300" y="35"/>
                  </a:lnTo>
                  <a:lnTo>
                    <a:pt x="335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4195" y="1736"/>
              <a:ext cx="797" cy="707"/>
            </a:xfrm>
            <a:custGeom>
              <a:avLst/>
              <a:gdLst/>
              <a:ahLst/>
              <a:cxnLst>
                <a:cxn ang="0">
                  <a:pos x="392" y="21"/>
                </a:cxn>
                <a:cxn ang="0">
                  <a:pos x="496" y="89"/>
                </a:cxn>
                <a:cxn ang="0">
                  <a:pos x="643" y="0"/>
                </a:cxn>
                <a:cxn ang="0">
                  <a:pos x="755" y="34"/>
                </a:cxn>
                <a:cxn ang="0">
                  <a:pos x="790" y="131"/>
                </a:cxn>
                <a:cxn ang="0">
                  <a:pos x="755" y="179"/>
                </a:cxn>
                <a:cxn ang="0">
                  <a:pos x="706" y="192"/>
                </a:cxn>
                <a:cxn ang="0">
                  <a:pos x="657" y="172"/>
                </a:cxn>
                <a:cxn ang="0">
                  <a:pos x="650" y="117"/>
                </a:cxn>
                <a:cxn ang="0">
                  <a:pos x="699" y="62"/>
                </a:cxn>
                <a:cxn ang="0">
                  <a:pos x="671" y="41"/>
                </a:cxn>
                <a:cxn ang="0">
                  <a:pos x="587" y="48"/>
                </a:cxn>
                <a:cxn ang="0">
                  <a:pos x="496" y="185"/>
                </a:cxn>
                <a:cxn ang="0">
                  <a:pos x="413" y="495"/>
                </a:cxn>
                <a:cxn ang="0">
                  <a:pos x="406" y="598"/>
                </a:cxn>
                <a:cxn ang="0">
                  <a:pos x="426" y="653"/>
                </a:cxn>
                <a:cxn ang="0">
                  <a:pos x="489" y="673"/>
                </a:cxn>
                <a:cxn ang="0">
                  <a:pos x="622" y="618"/>
                </a:cxn>
                <a:cxn ang="0">
                  <a:pos x="706" y="460"/>
                </a:cxn>
                <a:cxn ang="0">
                  <a:pos x="727" y="453"/>
                </a:cxn>
                <a:cxn ang="0">
                  <a:pos x="741" y="467"/>
                </a:cxn>
                <a:cxn ang="0">
                  <a:pos x="678" y="604"/>
                </a:cxn>
                <a:cxn ang="0">
                  <a:pos x="489" y="707"/>
                </a:cxn>
                <a:cxn ang="0">
                  <a:pos x="336" y="632"/>
                </a:cxn>
                <a:cxn ang="0">
                  <a:pos x="287" y="639"/>
                </a:cxn>
                <a:cxn ang="0">
                  <a:pos x="147" y="707"/>
                </a:cxn>
                <a:cxn ang="0">
                  <a:pos x="14" y="653"/>
                </a:cxn>
                <a:cxn ang="0">
                  <a:pos x="14" y="556"/>
                </a:cxn>
                <a:cxn ang="0">
                  <a:pos x="84" y="515"/>
                </a:cxn>
                <a:cxn ang="0">
                  <a:pos x="126" y="529"/>
                </a:cxn>
                <a:cxn ang="0">
                  <a:pos x="147" y="570"/>
                </a:cxn>
                <a:cxn ang="0">
                  <a:pos x="112" y="632"/>
                </a:cxn>
                <a:cxn ang="0">
                  <a:pos x="98" y="666"/>
                </a:cxn>
                <a:cxn ang="0">
                  <a:pos x="147" y="673"/>
                </a:cxn>
                <a:cxn ang="0">
                  <a:pos x="301" y="515"/>
                </a:cxn>
                <a:cxn ang="0">
                  <a:pos x="385" y="185"/>
                </a:cxn>
                <a:cxn ang="0">
                  <a:pos x="378" y="89"/>
                </a:cxn>
                <a:cxn ang="0">
                  <a:pos x="343" y="48"/>
                </a:cxn>
                <a:cxn ang="0">
                  <a:pos x="301" y="34"/>
                </a:cxn>
                <a:cxn ang="0">
                  <a:pos x="168" y="96"/>
                </a:cxn>
                <a:cxn ang="0">
                  <a:pos x="84" y="254"/>
                </a:cxn>
                <a:cxn ang="0">
                  <a:pos x="63" y="254"/>
                </a:cxn>
                <a:cxn ang="0">
                  <a:pos x="49" y="240"/>
                </a:cxn>
                <a:cxn ang="0">
                  <a:pos x="112" y="110"/>
                </a:cxn>
                <a:cxn ang="0">
                  <a:pos x="308" y="0"/>
                </a:cxn>
              </a:cxnLst>
              <a:rect l="0" t="0" r="r" b="b"/>
              <a:pathLst>
                <a:path w="797" h="707">
                  <a:moveTo>
                    <a:pt x="308" y="0"/>
                  </a:moveTo>
                  <a:lnTo>
                    <a:pt x="343" y="7"/>
                  </a:lnTo>
                  <a:lnTo>
                    <a:pt x="392" y="21"/>
                  </a:lnTo>
                  <a:lnTo>
                    <a:pt x="440" y="55"/>
                  </a:lnTo>
                  <a:lnTo>
                    <a:pt x="475" y="117"/>
                  </a:lnTo>
                  <a:lnTo>
                    <a:pt x="496" y="89"/>
                  </a:lnTo>
                  <a:lnTo>
                    <a:pt x="531" y="48"/>
                  </a:lnTo>
                  <a:lnTo>
                    <a:pt x="580" y="14"/>
                  </a:lnTo>
                  <a:lnTo>
                    <a:pt x="643" y="0"/>
                  </a:lnTo>
                  <a:lnTo>
                    <a:pt x="678" y="7"/>
                  </a:lnTo>
                  <a:lnTo>
                    <a:pt x="720" y="14"/>
                  </a:lnTo>
                  <a:lnTo>
                    <a:pt x="755" y="34"/>
                  </a:lnTo>
                  <a:lnTo>
                    <a:pt x="783" y="62"/>
                  </a:lnTo>
                  <a:lnTo>
                    <a:pt x="797" y="103"/>
                  </a:lnTo>
                  <a:lnTo>
                    <a:pt x="790" y="131"/>
                  </a:lnTo>
                  <a:lnTo>
                    <a:pt x="783" y="151"/>
                  </a:lnTo>
                  <a:lnTo>
                    <a:pt x="769" y="165"/>
                  </a:lnTo>
                  <a:lnTo>
                    <a:pt x="755" y="179"/>
                  </a:lnTo>
                  <a:lnTo>
                    <a:pt x="741" y="185"/>
                  </a:lnTo>
                  <a:lnTo>
                    <a:pt x="720" y="192"/>
                  </a:lnTo>
                  <a:lnTo>
                    <a:pt x="706" y="192"/>
                  </a:lnTo>
                  <a:lnTo>
                    <a:pt x="685" y="192"/>
                  </a:lnTo>
                  <a:lnTo>
                    <a:pt x="664" y="185"/>
                  </a:lnTo>
                  <a:lnTo>
                    <a:pt x="657" y="172"/>
                  </a:lnTo>
                  <a:lnTo>
                    <a:pt x="650" y="158"/>
                  </a:lnTo>
                  <a:lnTo>
                    <a:pt x="643" y="144"/>
                  </a:lnTo>
                  <a:lnTo>
                    <a:pt x="650" y="117"/>
                  </a:lnTo>
                  <a:lnTo>
                    <a:pt x="657" y="96"/>
                  </a:lnTo>
                  <a:lnTo>
                    <a:pt x="678" y="76"/>
                  </a:lnTo>
                  <a:lnTo>
                    <a:pt x="699" y="62"/>
                  </a:lnTo>
                  <a:lnTo>
                    <a:pt x="720" y="55"/>
                  </a:lnTo>
                  <a:lnTo>
                    <a:pt x="699" y="41"/>
                  </a:lnTo>
                  <a:lnTo>
                    <a:pt x="671" y="41"/>
                  </a:lnTo>
                  <a:lnTo>
                    <a:pt x="657" y="34"/>
                  </a:lnTo>
                  <a:lnTo>
                    <a:pt x="643" y="34"/>
                  </a:lnTo>
                  <a:lnTo>
                    <a:pt x="587" y="48"/>
                  </a:lnTo>
                  <a:lnTo>
                    <a:pt x="538" y="89"/>
                  </a:lnTo>
                  <a:lnTo>
                    <a:pt x="510" y="137"/>
                  </a:lnTo>
                  <a:lnTo>
                    <a:pt x="496" y="185"/>
                  </a:lnTo>
                  <a:lnTo>
                    <a:pt x="482" y="220"/>
                  </a:lnTo>
                  <a:lnTo>
                    <a:pt x="433" y="433"/>
                  </a:lnTo>
                  <a:lnTo>
                    <a:pt x="413" y="495"/>
                  </a:lnTo>
                  <a:lnTo>
                    <a:pt x="406" y="536"/>
                  </a:lnTo>
                  <a:lnTo>
                    <a:pt x="406" y="570"/>
                  </a:lnTo>
                  <a:lnTo>
                    <a:pt x="406" y="598"/>
                  </a:lnTo>
                  <a:lnTo>
                    <a:pt x="413" y="618"/>
                  </a:lnTo>
                  <a:lnTo>
                    <a:pt x="419" y="639"/>
                  </a:lnTo>
                  <a:lnTo>
                    <a:pt x="426" y="653"/>
                  </a:lnTo>
                  <a:lnTo>
                    <a:pt x="447" y="666"/>
                  </a:lnTo>
                  <a:lnTo>
                    <a:pt x="468" y="673"/>
                  </a:lnTo>
                  <a:lnTo>
                    <a:pt x="489" y="673"/>
                  </a:lnTo>
                  <a:lnTo>
                    <a:pt x="524" y="673"/>
                  </a:lnTo>
                  <a:lnTo>
                    <a:pt x="573" y="653"/>
                  </a:lnTo>
                  <a:lnTo>
                    <a:pt x="622" y="618"/>
                  </a:lnTo>
                  <a:lnTo>
                    <a:pt x="664" y="556"/>
                  </a:lnTo>
                  <a:lnTo>
                    <a:pt x="706" y="474"/>
                  </a:lnTo>
                  <a:lnTo>
                    <a:pt x="706" y="460"/>
                  </a:lnTo>
                  <a:lnTo>
                    <a:pt x="713" y="453"/>
                  </a:lnTo>
                  <a:lnTo>
                    <a:pt x="720" y="453"/>
                  </a:lnTo>
                  <a:lnTo>
                    <a:pt x="727" y="453"/>
                  </a:lnTo>
                  <a:lnTo>
                    <a:pt x="734" y="453"/>
                  </a:lnTo>
                  <a:lnTo>
                    <a:pt x="741" y="460"/>
                  </a:lnTo>
                  <a:lnTo>
                    <a:pt x="741" y="467"/>
                  </a:lnTo>
                  <a:lnTo>
                    <a:pt x="734" y="501"/>
                  </a:lnTo>
                  <a:lnTo>
                    <a:pt x="713" y="549"/>
                  </a:lnTo>
                  <a:lnTo>
                    <a:pt x="678" y="604"/>
                  </a:lnTo>
                  <a:lnTo>
                    <a:pt x="629" y="659"/>
                  </a:lnTo>
                  <a:lnTo>
                    <a:pt x="566" y="694"/>
                  </a:lnTo>
                  <a:lnTo>
                    <a:pt x="489" y="707"/>
                  </a:lnTo>
                  <a:lnTo>
                    <a:pt x="426" y="701"/>
                  </a:lnTo>
                  <a:lnTo>
                    <a:pt x="371" y="673"/>
                  </a:lnTo>
                  <a:lnTo>
                    <a:pt x="336" y="632"/>
                  </a:lnTo>
                  <a:lnTo>
                    <a:pt x="315" y="591"/>
                  </a:lnTo>
                  <a:lnTo>
                    <a:pt x="308" y="604"/>
                  </a:lnTo>
                  <a:lnTo>
                    <a:pt x="287" y="639"/>
                  </a:lnTo>
                  <a:lnTo>
                    <a:pt x="252" y="673"/>
                  </a:lnTo>
                  <a:lnTo>
                    <a:pt x="203" y="701"/>
                  </a:lnTo>
                  <a:lnTo>
                    <a:pt x="147" y="707"/>
                  </a:lnTo>
                  <a:lnTo>
                    <a:pt x="98" y="701"/>
                  </a:lnTo>
                  <a:lnTo>
                    <a:pt x="49" y="687"/>
                  </a:lnTo>
                  <a:lnTo>
                    <a:pt x="14" y="653"/>
                  </a:lnTo>
                  <a:lnTo>
                    <a:pt x="0" y="604"/>
                  </a:lnTo>
                  <a:lnTo>
                    <a:pt x="0" y="577"/>
                  </a:lnTo>
                  <a:lnTo>
                    <a:pt x="14" y="556"/>
                  </a:lnTo>
                  <a:lnTo>
                    <a:pt x="35" y="536"/>
                  </a:lnTo>
                  <a:lnTo>
                    <a:pt x="56" y="522"/>
                  </a:lnTo>
                  <a:lnTo>
                    <a:pt x="84" y="515"/>
                  </a:lnTo>
                  <a:lnTo>
                    <a:pt x="98" y="515"/>
                  </a:lnTo>
                  <a:lnTo>
                    <a:pt x="112" y="522"/>
                  </a:lnTo>
                  <a:lnTo>
                    <a:pt x="126" y="529"/>
                  </a:lnTo>
                  <a:lnTo>
                    <a:pt x="133" y="536"/>
                  </a:lnTo>
                  <a:lnTo>
                    <a:pt x="140" y="549"/>
                  </a:lnTo>
                  <a:lnTo>
                    <a:pt x="147" y="570"/>
                  </a:lnTo>
                  <a:lnTo>
                    <a:pt x="140" y="598"/>
                  </a:lnTo>
                  <a:lnTo>
                    <a:pt x="133" y="618"/>
                  </a:lnTo>
                  <a:lnTo>
                    <a:pt x="112" y="632"/>
                  </a:lnTo>
                  <a:lnTo>
                    <a:pt x="91" y="646"/>
                  </a:lnTo>
                  <a:lnTo>
                    <a:pt x="70" y="653"/>
                  </a:lnTo>
                  <a:lnTo>
                    <a:pt x="98" y="666"/>
                  </a:lnTo>
                  <a:lnTo>
                    <a:pt x="119" y="673"/>
                  </a:lnTo>
                  <a:lnTo>
                    <a:pt x="140" y="673"/>
                  </a:lnTo>
                  <a:lnTo>
                    <a:pt x="147" y="673"/>
                  </a:lnTo>
                  <a:lnTo>
                    <a:pt x="217" y="653"/>
                  </a:lnTo>
                  <a:lnTo>
                    <a:pt x="266" y="598"/>
                  </a:lnTo>
                  <a:lnTo>
                    <a:pt x="301" y="515"/>
                  </a:lnTo>
                  <a:lnTo>
                    <a:pt x="343" y="371"/>
                  </a:lnTo>
                  <a:lnTo>
                    <a:pt x="364" y="261"/>
                  </a:lnTo>
                  <a:lnTo>
                    <a:pt x="385" y="185"/>
                  </a:lnTo>
                  <a:lnTo>
                    <a:pt x="392" y="144"/>
                  </a:lnTo>
                  <a:lnTo>
                    <a:pt x="385" y="110"/>
                  </a:lnTo>
                  <a:lnTo>
                    <a:pt x="378" y="89"/>
                  </a:lnTo>
                  <a:lnTo>
                    <a:pt x="371" y="69"/>
                  </a:lnTo>
                  <a:lnTo>
                    <a:pt x="357" y="55"/>
                  </a:lnTo>
                  <a:lnTo>
                    <a:pt x="343" y="48"/>
                  </a:lnTo>
                  <a:lnTo>
                    <a:pt x="329" y="41"/>
                  </a:lnTo>
                  <a:lnTo>
                    <a:pt x="315" y="34"/>
                  </a:lnTo>
                  <a:lnTo>
                    <a:pt x="301" y="34"/>
                  </a:lnTo>
                  <a:lnTo>
                    <a:pt x="266" y="41"/>
                  </a:lnTo>
                  <a:lnTo>
                    <a:pt x="217" y="62"/>
                  </a:lnTo>
                  <a:lnTo>
                    <a:pt x="168" y="96"/>
                  </a:lnTo>
                  <a:lnTo>
                    <a:pt x="126" y="158"/>
                  </a:lnTo>
                  <a:lnTo>
                    <a:pt x="91" y="240"/>
                  </a:lnTo>
                  <a:lnTo>
                    <a:pt x="84" y="254"/>
                  </a:lnTo>
                  <a:lnTo>
                    <a:pt x="77" y="254"/>
                  </a:lnTo>
                  <a:lnTo>
                    <a:pt x="70" y="254"/>
                  </a:lnTo>
                  <a:lnTo>
                    <a:pt x="63" y="254"/>
                  </a:lnTo>
                  <a:lnTo>
                    <a:pt x="56" y="254"/>
                  </a:lnTo>
                  <a:lnTo>
                    <a:pt x="49" y="254"/>
                  </a:lnTo>
                  <a:lnTo>
                    <a:pt x="49" y="240"/>
                  </a:lnTo>
                  <a:lnTo>
                    <a:pt x="56" y="213"/>
                  </a:lnTo>
                  <a:lnTo>
                    <a:pt x="77" y="165"/>
                  </a:lnTo>
                  <a:lnTo>
                    <a:pt x="112" y="110"/>
                  </a:lnTo>
                  <a:lnTo>
                    <a:pt x="161" y="55"/>
                  </a:lnTo>
                  <a:lnTo>
                    <a:pt x="231" y="14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187" y="2265"/>
              <a:ext cx="189" cy="467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7"/>
                </a:cxn>
                <a:cxn ang="0">
                  <a:pos x="161" y="41"/>
                </a:cxn>
                <a:cxn ang="0">
                  <a:pos x="182" y="89"/>
                </a:cxn>
                <a:cxn ang="0">
                  <a:pos x="189" y="158"/>
                </a:cxn>
                <a:cxn ang="0">
                  <a:pos x="189" y="158"/>
                </a:cxn>
                <a:cxn ang="0">
                  <a:pos x="175" y="261"/>
                </a:cxn>
                <a:cxn ang="0">
                  <a:pos x="140" y="350"/>
                </a:cxn>
                <a:cxn ang="0">
                  <a:pos x="98" y="412"/>
                </a:cxn>
                <a:cxn ang="0">
                  <a:pos x="63" y="453"/>
                </a:cxn>
                <a:cxn ang="0">
                  <a:pos x="42" y="467"/>
                </a:cxn>
                <a:cxn ang="0">
                  <a:pos x="35" y="467"/>
                </a:cxn>
                <a:cxn ang="0">
                  <a:pos x="28" y="460"/>
                </a:cxn>
                <a:cxn ang="0">
                  <a:pos x="28" y="446"/>
                </a:cxn>
                <a:cxn ang="0">
                  <a:pos x="28" y="446"/>
                </a:cxn>
                <a:cxn ang="0">
                  <a:pos x="28" y="439"/>
                </a:cxn>
                <a:cxn ang="0">
                  <a:pos x="35" y="433"/>
                </a:cxn>
                <a:cxn ang="0">
                  <a:pos x="42" y="426"/>
                </a:cxn>
                <a:cxn ang="0">
                  <a:pos x="91" y="357"/>
                </a:cxn>
                <a:cxn ang="0">
                  <a:pos x="133" y="268"/>
                </a:cxn>
                <a:cxn ang="0">
                  <a:pos x="154" y="158"/>
                </a:cxn>
                <a:cxn ang="0">
                  <a:pos x="154" y="151"/>
                </a:cxn>
                <a:cxn ang="0">
                  <a:pos x="154" y="144"/>
                </a:cxn>
                <a:cxn ang="0">
                  <a:pos x="147" y="137"/>
                </a:cxn>
                <a:cxn ang="0">
                  <a:pos x="147" y="137"/>
                </a:cxn>
                <a:cxn ang="0">
                  <a:pos x="147" y="137"/>
                </a:cxn>
                <a:cxn ang="0">
                  <a:pos x="147" y="137"/>
                </a:cxn>
                <a:cxn ang="0">
                  <a:pos x="140" y="144"/>
                </a:cxn>
                <a:cxn ang="0">
                  <a:pos x="126" y="158"/>
                </a:cxn>
                <a:cxn ang="0">
                  <a:pos x="105" y="158"/>
                </a:cxn>
                <a:cxn ang="0">
                  <a:pos x="84" y="165"/>
                </a:cxn>
                <a:cxn ang="0">
                  <a:pos x="63" y="158"/>
                </a:cxn>
                <a:cxn ang="0">
                  <a:pos x="42" y="151"/>
                </a:cxn>
                <a:cxn ang="0">
                  <a:pos x="21" y="137"/>
                </a:cxn>
                <a:cxn ang="0">
                  <a:pos x="7" y="124"/>
                </a:cxn>
                <a:cxn ang="0">
                  <a:pos x="0" y="103"/>
                </a:cxn>
                <a:cxn ang="0">
                  <a:pos x="0" y="82"/>
                </a:cxn>
                <a:cxn ang="0">
                  <a:pos x="0" y="62"/>
                </a:cxn>
                <a:cxn ang="0">
                  <a:pos x="7" y="41"/>
                </a:cxn>
                <a:cxn ang="0">
                  <a:pos x="21" y="20"/>
                </a:cxn>
                <a:cxn ang="0">
                  <a:pos x="42" y="14"/>
                </a:cxn>
                <a:cxn ang="0">
                  <a:pos x="63" y="0"/>
                </a:cxn>
                <a:cxn ang="0">
                  <a:pos x="84" y="0"/>
                </a:cxn>
              </a:cxnLst>
              <a:rect l="0" t="0" r="r" b="b"/>
              <a:pathLst>
                <a:path w="189" h="467">
                  <a:moveTo>
                    <a:pt x="84" y="0"/>
                  </a:moveTo>
                  <a:lnTo>
                    <a:pt x="126" y="7"/>
                  </a:lnTo>
                  <a:lnTo>
                    <a:pt x="161" y="41"/>
                  </a:lnTo>
                  <a:lnTo>
                    <a:pt x="182" y="89"/>
                  </a:lnTo>
                  <a:lnTo>
                    <a:pt x="189" y="158"/>
                  </a:lnTo>
                  <a:lnTo>
                    <a:pt x="189" y="158"/>
                  </a:lnTo>
                  <a:lnTo>
                    <a:pt x="175" y="261"/>
                  </a:lnTo>
                  <a:lnTo>
                    <a:pt x="140" y="350"/>
                  </a:lnTo>
                  <a:lnTo>
                    <a:pt x="98" y="412"/>
                  </a:lnTo>
                  <a:lnTo>
                    <a:pt x="63" y="453"/>
                  </a:lnTo>
                  <a:lnTo>
                    <a:pt x="42" y="467"/>
                  </a:lnTo>
                  <a:lnTo>
                    <a:pt x="35" y="467"/>
                  </a:lnTo>
                  <a:lnTo>
                    <a:pt x="28" y="460"/>
                  </a:lnTo>
                  <a:lnTo>
                    <a:pt x="28" y="446"/>
                  </a:lnTo>
                  <a:lnTo>
                    <a:pt x="28" y="446"/>
                  </a:lnTo>
                  <a:lnTo>
                    <a:pt x="28" y="439"/>
                  </a:lnTo>
                  <a:lnTo>
                    <a:pt x="35" y="433"/>
                  </a:lnTo>
                  <a:lnTo>
                    <a:pt x="42" y="426"/>
                  </a:lnTo>
                  <a:lnTo>
                    <a:pt x="91" y="357"/>
                  </a:lnTo>
                  <a:lnTo>
                    <a:pt x="133" y="268"/>
                  </a:lnTo>
                  <a:lnTo>
                    <a:pt x="154" y="158"/>
                  </a:lnTo>
                  <a:lnTo>
                    <a:pt x="154" y="151"/>
                  </a:lnTo>
                  <a:lnTo>
                    <a:pt x="154" y="144"/>
                  </a:lnTo>
                  <a:lnTo>
                    <a:pt x="147" y="137"/>
                  </a:lnTo>
                  <a:lnTo>
                    <a:pt x="147" y="137"/>
                  </a:lnTo>
                  <a:lnTo>
                    <a:pt x="147" y="137"/>
                  </a:lnTo>
                  <a:lnTo>
                    <a:pt x="147" y="137"/>
                  </a:lnTo>
                  <a:lnTo>
                    <a:pt x="140" y="144"/>
                  </a:lnTo>
                  <a:lnTo>
                    <a:pt x="126" y="158"/>
                  </a:lnTo>
                  <a:lnTo>
                    <a:pt x="105" y="158"/>
                  </a:lnTo>
                  <a:lnTo>
                    <a:pt x="84" y="165"/>
                  </a:lnTo>
                  <a:lnTo>
                    <a:pt x="63" y="158"/>
                  </a:lnTo>
                  <a:lnTo>
                    <a:pt x="42" y="151"/>
                  </a:lnTo>
                  <a:lnTo>
                    <a:pt x="21" y="137"/>
                  </a:lnTo>
                  <a:lnTo>
                    <a:pt x="7" y="124"/>
                  </a:lnTo>
                  <a:lnTo>
                    <a:pt x="0" y="103"/>
                  </a:lnTo>
                  <a:lnTo>
                    <a:pt x="0" y="82"/>
                  </a:lnTo>
                  <a:lnTo>
                    <a:pt x="0" y="62"/>
                  </a:lnTo>
                  <a:lnTo>
                    <a:pt x="7" y="41"/>
                  </a:lnTo>
                  <a:lnTo>
                    <a:pt x="21" y="20"/>
                  </a:lnTo>
                  <a:lnTo>
                    <a:pt x="42" y="14"/>
                  </a:lnTo>
                  <a:lnTo>
                    <a:pt x="63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5802" y="1757"/>
              <a:ext cx="768" cy="693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705" y="0"/>
                </a:cxn>
                <a:cxn ang="0">
                  <a:pos x="726" y="0"/>
                </a:cxn>
                <a:cxn ang="0">
                  <a:pos x="740" y="0"/>
                </a:cxn>
                <a:cxn ang="0">
                  <a:pos x="754" y="0"/>
                </a:cxn>
                <a:cxn ang="0">
                  <a:pos x="761" y="6"/>
                </a:cxn>
                <a:cxn ang="0">
                  <a:pos x="768" y="20"/>
                </a:cxn>
                <a:cxn ang="0">
                  <a:pos x="768" y="34"/>
                </a:cxn>
                <a:cxn ang="0">
                  <a:pos x="768" y="55"/>
                </a:cxn>
                <a:cxn ang="0">
                  <a:pos x="761" y="68"/>
                </a:cxn>
                <a:cxn ang="0">
                  <a:pos x="747" y="82"/>
                </a:cxn>
                <a:cxn ang="0">
                  <a:pos x="733" y="82"/>
                </a:cxn>
                <a:cxn ang="0">
                  <a:pos x="719" y="89"/>
                </a:cxn>
                <a:cxn ang="0">
                  <a:pos x="705" y="89"/>
                </a:cxn>
                <a:cxn ang="0">
                  <a:pos x="691" y="89"/>
                </a:cxn>
                <a:cxn ang="0">
                  <a:pos x="426" y="89"/>
                </a:cxn>
                <a:cxn ang="0">
                  <a:pos x="321" y="625"/>
                </a:cxn>
                <a:cxn ang="0">
                  <a:pos x="321" y="632"/>
                </a:cxn>
                <a:cxn ang="0">
                  <a:pos x="314" y="645"/>
                </a:cxn>
                <a:cxn ang="0">
                  <a:pos x="307" y="659"/>
                </a:cxn>
                <a:cxn ang="0">
                  <a:pos x="300" y="673"/>
                </a:cxn>
                <a:cxn ang="0">
                  <a:pos x="286" y="680"/>
                </a:cxn>
                <a:cxn ang="0">
                  <a:pos x="272" y="686"/>
                </a:cxn>
                <a:cxn ang="0">
                  <a:pos x="251" y="693"/>
                </a:cxn>
                <a:cxn ang="0">
                  <a:pos x="237" y="686"/>
                </a:cxn>
                <a:cxn ang="0">
                  <a:pos x="223" y="680"/>
                </a:cxn>
                <a:cxn ang="0">
                  <a:pos x="216" y="673"/>
                </a:cxn>
                <a:cxn ang="0">
                  <a:pos x="209" y="659"/>
                </a:cxn>
                <a:cxn ang="0">
                  <a:pos x="209" y="645"/>
                </a:cxn>
                <a:cxn ang="0">
                  <a:pos x="209" y="638"/>
                </a:cxn>
                <a:cxn ang="0">
                  <a:pos x="209" y="632"/>
                </a:cxn>
                <a:cxn ang="0">
                  <a:pos x="216" y="618"/>
                </a:cxn>
                <a:cxn ang="0">
                  <a:pos x="223" y="604"/>
                </a:cxn>
                <a:cxn ang="0">
                  <a:pos x="223" y="590"/>
                </a:cxn>
                <a:cxn ang="0">
                  <a:pos x="384" y="89"/>
                </a:cxn>
                <a:cxn ang="0">
                  <a:pos x="251" y="89"/>
                </a:cxn>
                <a:cxn ang="0">
                  <a:pos x="216" y="89"/>
                </a:cxn>
                <a:cxn ang="0">
                  <a:pos x="167" y="103"/>
                </a:cxn>
                <a:cxn ang="0">
                  <a:pos x="105" y="137"/>
                </a:cxn>
                <a:cxn ang="0">
                  <a:pos x="49" y="213"/>
                </a:cxn>
                <a:cxn ang="0">
                  <a:pos x="35" y="219"/>
                </a:cxn>
                <a:cxn ang="0">
                  <a:pos x="28" y="226"/>
                </a:cxn>
                <a:cxn ang="0">
                  <a:pos x="21" y="226"/>
                </a:cxn>
                <a:cxn ang="0">
                  <a:pos x="7" y="226"/>
                </a:cxn>
                <a:cxn ang="0">
                  <a:pos x="7" y="219"/>
                </a:cxn>
                <a:cxn ang="0">
                  <a:pos x="0" y="213"/>
                </a:cxn>
                <a:cxn ang="0">
                  <a:pos x="0" y="213"/>
                </a:cxn>
                <a:cxn ang="0">
                  <a:pos x="7" y="192"/>
                </a:cxn>
                <a:cxn ang="0">
                  <a:pos x="28" y="158"/>
                </a:cxn>
                <a:cxn ang="0">
                  <a:pos x="63" y="116"/>
                </a:cxn>
                <a:cxn ang="0">
                  <a:pos x="98" y="68"/>
                </a:cxn>
                <a:cxn ang="0">
                  <a:pos x="167" y="20"/>
                </a:cxn>
                <a:cxn ang="0">
                  <a:pos x="223" y="0"/>
                </a:cxn>
                <a:cxn ang="0">
                  <a:pos x="265" y="0"/>
                </a:cxn>
              </a:cxnLst>
              <a:rect l="0" t="0" r="r" b="b"/>
              <a:pathLst>
                <a:path w="768" h="693">
                  <a:moveTo>
                    <a:pt x="265" y="0"/>
                  </a:moveTo>
                  <a:lnTo>
                    <a:pt x="705" y="0"/>
                  </a:lnTo>
                  <a:lnTo>
                    <a:pt x="726" y="0"/>
                  </a:lnTo>
                  <a:lnTo>
                    <a:pt x="740" y="0"/>
                  </a:lnTo>
                  <a:lnTo>
                    <a:pt x="754" y="0"/>
                  </a:lnTo>
                  <a:lnTo>
                    <a:pt x="761" y="6"/>
                  </a:lnTo>
                  <a:lnTo>
                    <a:pt x="768" y="20"/>
                  </a:lnTo>
                  <a:lnTo>
                    <a:pt x="768" y="34"/>
                  </a:lnTo>
                  <a:lnTo>
                    <a:pt x="768" y="55"/>
                  </a:lnTo>
                  <a:lnTo>
                    <a:pt x="761" y="68"/>
                  </a:lnTo>
                  <a:lnTo>
                    <a:pt x="747" y="82"/>
                  </a:lnTo>
                  <a:lnTo>
                    <a:pt x="733" y="82"/>
                  </a:lnTo>
                  <a:lnTo>
                    <a:pt x="719" y="89"/>
                  </a:lnTo>
                  <a:lnTo>
                    <a:pt x="705" y="89"/>
                  </a:lnTo>
                  <a:lnTo>
                    <a:pt x="691" y="89"/>
                  </a:lnTo>
                  <a:lnTo>
                    <a:pt x="426" y="89"/>
                  </a:lnTo>
                  <a:lnTo>
                    <a:pt x="321" y="625"/>
                  </a:lnTo>
                  <a:lnTo>
                    <a:pt x="321" y="632"/>
                  </a:lnTo>
                  <a:lnTo>
                    <a:pt x="314" y="645"/>
                  </a:lnTo>
                  <a:lnTo>
                    <a:pt x="307" y="659"/>
                  </a:lnTo>
                  <a:lnTo>
                    <a:pt x="300" y="673"/>
                  </a:lnTo>
                  <a:lnTo>
                    <a:pt x="286" y="680"/>
                  </a:lnTo>
                  <a:lnTo>
                    <a:pt x="272" y="686"/>
                  </a:lnTo>
                  <a:lnTo>
                    <a:pt x="251" y="693"/>
                  </a:lnTo>
                  <a:lnTo>
                    <a:pt x="237" y="686"/>
                  </a:lnTo>
                  <a:lnTo>
                    <a:pt x="223" y="680"/>
                  </a:lnTo>
                  <a:lnTo>
                    <a:pt x="216" y="673"/>
                  </a:lnTo>
                  <a:lnTo>
                    <a:pt x="209" y="659"/>
                  </a:lnTo>
                  <a:lnTo>
                    <a:pt x="209" y="645"/>
                  </a:lnTo>
                  <a:lnTo>
                    <a:pt x="209" y="638"/>
                  </a:lnTo>
                  <a:lnTo>
                    <a:pt x="209" y="632"/>
                  </a:lnTo>
                  <a:lnTo>
                    <a:pt x="216" y="618"/>
                  </a:lnTo>
                  <a:lnTo>
                    <a:pt x="223" y="604"/>
                  </a:lnTo>
                  <a:lnTo>
                    <a:pt x="223" y="590"/>
                  </a:lnTo>
                  <a:lnTo>
                    <a:pt x="384" y="89"/>
                  </a:lnTo>
                  <a:lnTo>
                    <a:pt x="251" y="89"/>
                  </a:lnTo>
                  <a:lnTo>
                    <a:pt x="216" y="89"/>
                  </a:lnTo>
                  <a:lnTo>
                    <a:pt x="167" y="103"/>
                  </a:lnTo>
                  <a:lnTo>
                    <a:pt x="105" y="137"/>
                  </a:lnTo>
                  <a:lnTo>
                    <a:pt x="49" y="213"/>
                  </a:lnTo>
                  <a:lnTo>
                    <a:pt x="35" y="219"/>
                  </a:lnTo>
                  <a:lnTo>
                    <a:pt x="28" y="226"/>
                  </a:lnTo>
                  <a:lnTo>
                    <a:pt x="21" y="226"/>
                  </a:lnTo>
                  <a:lnTo>
                    <a:pt x="7" y="226"/>
                  </a:lnTo>
                  <a:lnTo>
                    <a:pt x="7" y="219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7" y="192"/>
                  </a:lnTo>
                  <a:lnTo>
                    <a:pt x="28" y="158"/>
                  </a:lnTo>
                  <a:lnTo>
                    <a:pt x="63" y="116"/>
                  </a:lnTo>
                  <a:lnTo>
                    <a:pt x="98" y="68"/>
                  </a:lnTo>
                  <a:lnTo>
                    <a:pt x="167" y="20"/>
                  </a:lnTo>
                  <a:lnTo>
                    <a:pt x="223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717" y="1255"/>
              <a:ext cx="370" cy="156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35" y="14"/>
                </a:cxn>
                <a:cxn ang="0">
                  <a:pos x="83" y="48"/>
                </a:cxn>
                <a:cxn ang="0">
                  <a:pos x="139" y="110"/>
                </a:cxn>
                <a:cxn ang="0">
                  <a:pos x="202" y="193"/>
                </a:cxn>
                <a:cxn ang="0">
                  <a:pos x="265" y="296"/>
                </a:cxn>
                <a:cxn ang="0">
                  <a:pos x="328" y="474"/>
                </a:cxn>
                <a:cxn ang="0">
                  <a:pos x="356" y="639"/>
                </a:cxn>
                <a:cxn ang="0">
                  <a:pos x="370" y="783"/>
                </a:cxn>
                <a:cxn ang="0">
                  <a:pos x="370" y="783"/>
                </a:cxn>
                <a:cxn ang="0">
                  <a:pos x="356" y="927"/>
                </a:cxn>
                <a:cxn ang="0">
                  <a:pos x="328" y="1085"/>
                </a:cxn>
                <a:cxn ang="0">
                  <a:pos x="265" y="1257"/>
                </a:cxn>
                <a:cxn ang="0">
                  <a:pos x="216" y="1353"/>
                </a:cxn>
                <a:cxn ang="0">
                  <a:pos x="160" y="1429"/>
                </a:cxn>
                <a:cxn ang="0">
                  <a:pos x="111" y="1484"/>
                </a:cxn>
                <a:cxn ang="0">
                  <a:pos x="63" y="1532"/>
                </a:cxn>
                <a:cxn ang="0">
                  <a:pos x="35" y="1553"/>
                </a:cxn>
                <a:cxn ang="0">
                  <a:pos x="14" y="1566"/>
                </a:cxn>
                <a:cxn ang="0">
                  <a:pos x="7" y="1559"/>
                </a:cxn>
                <a:cxn ang="0">
                  <a:pos x="0" y="1559"/>
                </a:cxn>
                <a:cxn ang="0">
                  <a:pos x="0" y="1553"/>
                </a:cxn>
                <a:cxn ang="0">
                  <a:pos x="0" y="1546"/>
                </a:cxn>
                <a:cxn ang="0">
                  <a:pos x="0" y="1539"/>
                </a:cxn>
                <a:cxn ang="0">
                  <a:pos x="7" y="1532"/>
                </a:cxn>
                <a:cxn ang="0">
                  <a:pos x="21" y="1525"/>
                </a:cxn>
                <a:cxn ang="0">
                  <a:pos x="118" y="1395"/>
                </a:cxn>
                <a:cxn ang="0">
                  <a:pos x="195" y="1257"/>
                </a:cxn>
                <a:cxn ang="0">
                  <a:pos x="244" y="1099"/>
                </a:cxn>
                <a:cxn ang="0">
                  <a:pos x="265" y="941"/>
                </a:cxn>
                <a:cxn ang="0">
                  <a:pos x="272" y="783"/>
                </a:cxn>
                <a:cxn ang="0">
                  <a:pos x="265" y="598"/>
                </a:cxn>
                <a:cxn ang="0">
                  <a:pos x="230" y="426"/>
                </a:cxn>
                <a:cxn ang="0">
                  <a:pos x="181" y="282"/>
                </a:cxn>
                <a:cxn ang="0">
                  <a:pos x="111" y="158"/>
                </a:cxn>
                <a:cxn ang="0">
                  <a:pos x="28" y="55"/>
                </a:cxn>
                <a:cxn ang="0">
                  <a:pos x="14" y="41"/>
                </a:cxn>
                <a:cxn ang="0">
                  <a:pos x="0" y="28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70" h="1566">
                  <a:moveTo>
                    <a:pt x="14" y="0"/>
                  </a:moveTo>
                  <a:lnTo>
                    <a:pt x="35" y="14"/>
                  </a:lnTo>
                  <a:lnTo>
                    <a:pt x="83" y="48"/>
                  </a:lnTo>
                  <a:lnTo>
                    <a:pt x="139" y="110"/>
                  </a:lnTo>
                  <a:lnTo>
                    <a:pt x="202" y="193"/>
                  </a:lnTo>
                  <a:lnTo>
                    <a:pt x="265" y="296"/>
                  </a:lnTo>
                  <a:lnTo>
                    <a:pt x="328" y="474"/>
                  </a:lnTo>
                  <a:lnTo>
                    <a:pt x="356" y="639"/>
                  </a:lnTo>
                  <a:lnTo>
                    <a:pt x="370" y="783"/>
                  </a:lnTo>
                  <a:lnTo>
                    <a:pt x="370" y="783"/>
                  </a:lnTo>
                  <a:lnTo>
                    <a:pt x="356" y="927"/>
                  </a:lnTo>
                  <a:lnTo>
                    <a:pt x="328" y="1085"/>
                  </a:lnTo>
                  <a:lnTo>
                    <a:pt x="265" y="1257"/>
                  </a:lnTo>
                  <a:lnTo>
                    <a:pt x="216" y="1353"/>
                  </a:lnTo>
                  <a:lnTo>
                    <a:pt x="160" y="1429"/>
                  </a:lnTo>
                  <a:lnTo>
                    <a:pt x="111" y="1484"/>
                  </a:lnTo>
                  <a:lnTo>
                    <a:pt x="63" y="1532"/>
                  </a:lnTo>
                  <a:lnTo>
                    <a:pt x="35" y="1553"/>
                  </a:lnTo>
                  <a:lnTo>
                    <a:pt x="14" y="1566"/>
                  </a:lnTo>
                  <a:lnTo>
                    <a:pt x="7" y="1559"/>
                  </a:lnTo>
                  <a:lnTo>
                    <a:pt x="0" y="1559"/>
                  </a:lnTo>
                  <a:lnTo>
                    <a:pt x="0" y="1553"/>
                  </a:lnTo>
                  <a:lnTo>
                    <a:pt x="0" y="1546"/>
                  </a:lnTo>
                  <a:lnTo>
                    <a:pt x="0" y="1539"/>
                  </a:lnTo>
                  <a:lnTo>
                    <a:pt x="7" y="1532"/>
                  </a:lnTo>
                  <a:lnTo>
                    <a:pt x="21" y="1525"/>
                  </a:lnTo>
                  <a:lnTo>
                    <a:pt x="118" y="1395"/>
                  </a:lnTo>
                  <a:lnTo>
                    <a:pt x="195" y="1257"/>
                  </a:lnTo>
                  <a:lnTo>
                    <a:pt x="244" y="1099"/>
                  </a:lnTo>
                  <a:lnTo>
                    <a:pt x="265" y="941"/>
                  </a:lnTo>
                  <a:lnTo>
                    <a:pt x="272" y="783"/>
                  </a:lnTo>
                  <a:lnTo>
                    <a:pt x="265" y="598"/>
                  </a:lnTo>
                  <a:lnTo>
                    <a:pt x="230" y="426"/>
                  </a:lnTo>
                  <a:lnTo>
                    <a:pt x="181" y="282"/>
                  </a:lnTo>
                  <a:lnTo>
                    <a:pt x="111" y="158"/>
                  </a:lnTo>
                  <a:lnTo>
                    <a:pt x="28" y="55"/>
                  </a:lnTo>
                  <a:lnTo>
                    <a:pt x="14" y="41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7834" y="1757"/>
              <a:ext cx="168" cy="673"/>
            </a:xfrm>
            <a:custGeom>
              <a:avLst/>
              <a:gdLst/>
              <a:ahLst/>
              <a:cxnLst>
                <a:cxn ang="0">
                  <a:pos x="91" y="508"/>
                </a:cxn>
                <a:cxn ang="0">
                  <a:pos x="112" y="508"/>
                </a:cxn>
                <a:cxn ang="0">
                  <a:pos x="140" y="522"/>
                </a:cxn>
                <a:cxn ang="0">
                  <a:pos x="154" y="542"/>
                </a:cxn>
                <a:cxn ang="0">
                  <a:pos x="168" y="563"/>
                </a:cxn>
                <a:cxn ang="0">
                  <a:pos x="168" y="590"/>
                </a:cxn>
                <a:cxn ang="0">
                  <a:pos x="168" y="618"/>
                </a:cxn>
                <a:cxn ang="0">
                  <a:pos x="154" y="638"/>
                </a:cxn>
                <a:cxn ang="0">
                  <a:pos x="140" y="659"/>
                </a:cxn>
                <a:cxn ang="0">
                  <a:pos x="112" y="666"/>
                </a:cxn>
                <a:cxn ang="0">
                  <a:pos x="91" y="673"/>
                </a:cxn>
                <a:cxn ang="0">
                  <a:pos x="63" y="666"/>
                </a:cxn>
                <a:cxn ang="0">
                  <a:pos x="35" y="659"/>
                </a:cxn>
                <a:cxn ang="0">
                  <a:pos x="21" y="638"/>
                </a:cxn>
                <a:cxn ang="0">
                  <a:pos x="7" y="618"/>
                </a:cxn>
                <a:cxn ang="0">
                  <a:pos x="0" y="590"/>
                </a:cxn>
                <a:cxn ang="0">
                  <a:pos x="7" y="563"/>
                </a:cxn>
                <a:cxn ang="0">
                  <a:pos x="21" y="542"/>
                </a:cxn>
                <a:cxn ang="0">
                  <a:pos x="35" y="522"/>
                </a:cxn>
                <a:cxn ang="0">
                  <a:pos x="63" y="508"/>
                </a:cxn>
                <a:cxn ang="0">
                  <a:pos x="91" y="508"/>
                </a:cxn>
                <a:cxn ang="0">
                  <a:pos x="91" y="0"/>
                </a:cxn>
                <a:cxn ang="0">
                  <a:pos x="112" y="0"/>
                </a:cxn>
                <a:cxn ang="0">
                  <a:pos x="140" y="13"/>
                </a:cxn>
                <a:cxn ang="0">
                  <a:pos x="154" y="34"/>
                </a:cxn>
                <a:cxn ang="0">
                  <a:pos x="168" y="55"/>
                </a:cxn>
                <a:cxn ang="0">
                  <a:pos x="168" y="82"/>
                </a:cxn>
                <a:cxn ang="0">
                  <a:pos x="168" y="110"/>
                </a:cxn>
                <a:cxn ang="0">
                  <a:pos x="154" y="130"/>
                </a:cxn>
                <a:cxn ang="0">
                  <a:pos x="140" y="144"/>
                </a:cxn>
                <a:cxn ang="0">
                  <a:pos x="112" y="158"/>
                </a:cxn>
                <a:cxn ang="0">
                  <a:pos x="91" y="164"/>
                </a:cxn>
                <a:cxn ang="0">
                  <a:pos x="63" y="158"/>
                </a:cxn>
                <a:cxn ang="0">
                  <a:pos x="35" y="144"/>
                </a:cxn>
                <a:cxn ang="0">
                  <a:pos x="21" y="130"/>
                </a:cxn>
                <a:cxn ang="0">
                  <a:pos x="7" y="110"/>
                </a:cxn>
                <a:cxn ang="0">
                  <a:pos x="0" y="82"/>
                </a:cxn>
                <a:cxn ang="0">
                  <a:pos x="7" y="55"/>
                </a:cxn>
                <a:cxn ang="0">
                  <a:pos x="21" y="34"/>
                </a:cxn>
                <a:cxn ang="0">
                  <a:pos x="35" y="13"/>
                </a:cxn>
                <a:cxn ang="0">
                  <a:pos x="63" y="0"/>
                </a:cxn>
                <a:cxn ang="0">
                  <a:pos x="91" y="0"/>
                </a:cxn>
              </a:cxnLst>
              <a:rect l="0" t="0" r="r" b="b"/>
              <a:pathLst>
                <a:path w="168" h="673">
                  <a:moveTo>
                    <a:pt x="91" y="508"/>
                  </a:moveTo>
                  <a:lnTo>
                    <a:pt x="112" y="508"/>
                  </a:lnTo>
                  <a:lnTo>
                    <a:pt x="140" y="522"/>
                  </a:lnTo>
                  <a:lnTo>
                    <a:pt x="154" y="542"/>
                  </a:lnTo>
                  <a:lnTo>
                    <a:pt x="168" y="563"/>
                  </a:lnTo>
                  <a:lnTo>
                    <a:pt x="168" y="590"/>
                  </a:lnTo>
                  <a:lnTo>
                    <a:pt x="168" y="618"/>
                  </a:lnTo>
                  <a:lnTo>
                    <a:pt x="154" y="638"/>
                  </a:lnTo>
                  <a:lnTo>
                    <a:pt x="140" y="659"/>
                  </a:lnTo>
                  <a:lnTo>
                    <a:pt x="112" y="666"/>
                  </a:lnTo>
                  <a:lnTo>
                    <a:pt x="91" y="673"/>
                  </a:lnTo>
                  <a:lnTo>
                    <a:pt x="63" y="666"/>
                  </a:lnTo>
                  <a:lnTo>
                    <a:pt x="35" y="659"/>
                  </a:lnTo>
                  <a:lnTo>
                    <a:pt x="21" y="638"/>
                  </a:lnTo>
                  <a:lnTo>
                    <a:pt x="7" y="618"/>
                  </a:lnTo>
                  <a:lnTo>
                    <a:pt x="0" y="590"/>
                  </a:lnTo>
                  <a:lnTo>
                    <a:pt x="7" y="563"/>
                  </a:lnTo>
                  <a:lnTo>
                    <a:pt x="21" y="542"/>
                  </a:lnTo>
                  <a:lnTo>
                    <a:pt x="35" y="522"/>
                  </a:lnTo>
                  <a:lnTo>
                    <a:pt x="63" y="508"/>
                  </a:lnTo>
                  <a:lnTo>
                    <a:pt x="91" y="508"/>
                  </a:lnTo>
                  <a:close/>
                  <a:moveTo>
                    <a:pt x="91" y="0"/>
                  </a:moveTo>
                  <a:lnTo>
                    <a:pt x="112" y="0"/>
                  </a:lnTo>
                  <a:lnTo>
                    <a:pt x="140" y="13"/>
                  </a:lnTo>
                  <a:lnTo>
                    <a:pt x="154" y="34"/>
                  </a:lnTo>
                  <a:lnTo>
                    <a:pt x="168" y="55"/>
                  </a:lnTo>
                  <a:lnTo>
                    <a:pt x="168" y="82"/>
                  </a:lnTo>
                  <a:lnTo>
                    <a:pt x="168" y="110"/>
                  </a:lnTo>
                  <a:lnTo>
                    <a:pt x="154" y="130"/>
                  </a:lnTo>
                  <a:lnTo>
                    <a:pt x="140" y="144"/>
                  </a:lnTo>
                  <a:lnTo>
                    <a:pt x="112" y="158"/>
                  </a:lnTo>
                  <a:lnTo>
                    <a:pt x="91" y="164"/>
                  </a:lnTo>
                  <a:lnTo>
                    <a:pt x="63" y="158"/>
                  </a:lnTo>
                  <a:lnTo>
                    <a:pt x="35" y="144"/>
                  </a:lnTo>
                  <a:lnTo>
                    <a:pt x="21" y="130"/>
                  </a:lnTo>
                  <a:lnTo>
                    <a:pt x="7" y="110"/>
                  </a:lnTo>
                  <a:lnTo>
                    <a:pt x="0" y="82"/>
                  </a:lnTo>
                  <a:lnTo>
                    <a:pt x="7" y="55"/>
                  </a:lnTo>
                  <a:lnTo>
                    <a:pt x="21" y="34"/>
                  </a:lnTo>
                  <a:lnTo>
                    <a:pt x="35" y="13"/>
                  </a:lnTo>
                  <a:lnTo>
                    <a:pt x="63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 noEditPoints="1"/>
            </p:cNvSpPr>
            <p:nvPr/>
          </p:nvSpPr>
          <p:spPr bwMode="auto">
            <a:xfrm>
              <a:off x="8232" y="1853"/>
              <a:ext cx="1055" cy="364"/>
            </a:xfrm>
            <a:custGeom>
              <a:avLst/>
              <a:gdLst/>
              <a:ahLst/>
              <a:cxnLst>
                <a:cxn ang="0">
                  <a:pos x="49" y="302"/>
                </a:cxn>
                <a:cxn ang="0">
                  <a:pos x="999" y="302"/>
                </a:cxn>
                <a:cxn ang="0">
                  <a:pos x="1013" y="302"/>
                </a:cxn>
                <a:cxn ang="0">
                  <a:pos x="1027" y="309"/>
                </a:cxn>
                <a:cxn ang="0">
                  <a:pos x="1041" y="309"/>
                </a:cxn>
                <a:cxn ang="0">
                  <a:pos x="1048" y="316"/>
                </a:cxn>
                <a:cxn ang="0">
                  <a:pos x="1055" y="323"/>
                </a:cxn>
                <a:cxn ang="0">
                  <a:pos x="1055" y="336"/>
                </a:cxn>
                <a:cxn ang="0">
                  <a:pos x="1055" y="350"/>
                </a:cxn>
                <a:cxn ang="0">
                  <a:pos x="1048" y="357"/>
                </a:cxn>
                <a:cxn ang="0">
                  <a:pos x="1041" y="364"/>
                </a:cxn>
                <a:cxn ang="0">
                  <a:pos x="1027" y="364"/>
                </a:cxn>
                <a:cxn ang="0">
                  <a:pos x="1013" y="364"/>
                </a:cxn>
                <a:cxn ang="0">
                  <a:pos x="1006" y="364"/>
                </a:cxn>
                <a:cxn ang="0">
                  <a:pos x="49" y="364"/>
                </a:cxn>
                <a:cxn ang="0">
                  <a:pos x="42" y="364"/>
                </a:cxn>
                <a:cxn ang="0">
                  <a:pos x="28" y="364"/>
                </a:cxn>
                <a:cxn ang="0">
                  <a:pos x="14" y="364"/>
                </a:cxn>
                <a:cxn ang="0">
                  <a:pos x="7" y="357"/>
                </a:cxn>
                <a:cxn ang="0">
                  <a:pos x="0" y="350"/>
                </a:cxn>
                <a:cxn ang="0">
                  <a:pos x="0" y="336"/>
                </a:cxn>
                <a:cxn ang="0">
                  <a:pos x="0" y="323"/>
                </a:cxn>
                <a:cxn ang="0">
                  <a:pos x="7" y="316"/>
                </a:cxn>
                <a:cxn ang="0">
                  <a:pos x="14" y="309"/>
                </a:cxn>
                <a:cxn ang="0">
                  <a:pos x="28" y="309"/>
                </a:cxn>
                <a:cxn ang="0">
                  <a:pos x="42" y="302"/>
                </a:cxn>
                <a:cxn ang="0">
                  <a:pos x="49" y="302"/>
                </a:cxn>
                <a:cxn ang="0">
                  <a:pos x="49" y="0"/>
                </a:cxn>
                <a:cxn ang="0">
                  <a:pos x="1006" y="0"/>
                </a:cxn>
                <a:cxn ang="0">
                  <a:pos x="1013" y="0"/>
                </a:cxn>
                <a:cxn ang="0">
                  <a:pos x="1027" y="7"/>
                </a:cxn>
                <a:cxn ang="0">
                  <a:pos x="1041" y="7"/>
                </a:cxn>
                <a:cxn ang="0">
                  <a:pos x="1048" y="14"/>
                </a:cxn>
                <a:cxn ang="0">
                  <a:pos x="1055" y="20"/>
                </a:cxn>
                <a:cxn ang="0">
                  <a:pos x="1055" y="34"/>
                </a:cxn>
                <a:cxn ang="0">
                  <a:pos x="1055" y="48"/>
                </a:cxn>
                <a:cxn ang="0">
                  <a:pos x="1048" y="55"/>
                </a:cxn>
                <a:cxn ang="0">
                  <a:pos x="1041" y="62"/>
                </a:cxn>
                <a:cxn ang="0">
                  <a:pos x="1027" y="62"/>
                </a:cxn>
                <a:cxn ang="0">
                  <a:pos x="1013" y="62"/>
                </a:cxn>
                <a:cxn ang="0">
                  <a:pos x="999" y="62"/>
                </a:cxn>
                <a:cxn ang="0">
                  <a:pos x="49" y="62"/>
                </a:cxn>
                <a:cxn ang="0">
                  <a:pos x="42" y="62"/>
                </a:cxn>
                <a:cxn ang="0">
                  <a:pos x="28" y="62"/>
                </a:cxn>
                <a:cxn ang="0">
                  <a:pos x="14" y="62"/>
                </a:cxn>
                <a:cxn ang="0">
                  <a:pos x="7" y="55"/>
                </a:cxn>
                <a:cxn ang="0">
                  <a:pos x="0" y="48"/>
                </a:cxn>
                <a:cxn ang="0">
                  <a:pos x="0" y="34"/>
                </a:cxn>
                <a:cxn ang="0">
                  <a:pos x="0" y="20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8" y="7"/>
                </a:cxn>
                <a:cxn ang="0">
                  <a:pos x="42" y="0"/>
                </a:cxn>
                <a:cxn ang="0">
                  <a:pos x="49" y="0"/>
                </a:cxn>
              </a:cxnLst>
              <a:rect l="0" t="0" r="r" b="b"/>
              <a:pathLst>
                <a:path w="1055" h="364">
                  <a:moveTo>
                    <a:pt x="49" y="302"/>
                  </a:moveTo>
                  <a:lnTo>
                    <a:pt x="999" y="302"/>
                  </a:lnTo>
                  <a:lnTo>
                    <a:pt x="1013" y="302"/>
                  </a:lnTo>
                  <a:lnTo>
                    <a:pt x="1027" y="309"/>
                  </a:lnTo>
                  <a:lnTo>
                    <a:pt x="1041" y="309"/>
                  </a:lnTo>
                  <a:lnTo>
                    <a:pt x="1048" y="316"/>
                  </a:lnTo>
                  <a:lnTo>
                    <a:pt x="1055" y="323"/>
                  </a:lnTo>
                  <a:lnTo>
                    <a:pt x="1055" y="336"/>
                  </a:lnTo>
                  <a:lnTo>
                    <a:pt x="1055" y="350"/>
                  </a:lnTo>
                  <a:lnTo>
                    <a:pt x="1048" y="357"/>
                  </a:lnTo>
                  <a:lnTo>
                    <a:pt x="1041" y="364"/>
                  </a:lnTo>
                  <a:lnTo>
                    <a:pt x="1027" y="364"/>
                  </a:lnTo>
                  <a:lnTo>
                    <a:pt x="1013" y="364"/>
                  </a:lnTo>
                  <a:lnTo>
                    <a:pt x="1006" y="364"/>
                  </a:lnTo>
                  <a:lnTo>
                    <a:pt x="49" y="364"/>
                  </a:lnTo>
                  <a:lnTo>
                    <a:pt x="42" y="364"/>
                  </a:lnTo>
                  <a:lnTo>
                    <a:pt x="28" y="364"/>
                  </a:lnTo>
                  <a:lnTo>
                    <a:pt x="14" y="364"/>
                  </a:lnTo>
                  <a:lnTo>
                    <a:pt x="7" y="357"/>
                  </a:lnTo>
                  <a:lnTo>
                    <a:pt x="0" y="350"/>
                  </a:lnTo>
                  <a:lnTo>
                    <a:pt x="0" y="336"/>
                  </a:lnTo>
                  <a:lnTo>
                    <a:pt x="0" y="323"/>
                  </a:lnTo>
                  <a:lnTo>
                    <a:pt x="7" y="316"/>
                  </a:lnTo>
                  <a:lnTo>
                    <a:pt x="14" y="309"/>
                  </a:lnTo>
                  <a:lnTo>
                    <a:pt x="28" y="309"/>
                  </a:lnTo>
                  <a:lnTo>
                    <a:pt x="42" y="302"/>
                  </a:lnTo>
                  <a:lnTo>
                    <a:pt x="49" y="302"/>
                  </a:lnTo>
                  <a:close/>
                  <a:moveTo>
                    <a:pt x="49" y="0"/>
                  </a:moveTo>
                  <a:lnTo>
                    <a:pt x="1006" y="0"/>
                  </a:lnTo>
                  <a:lnTo>
                    <a:pt x="1013" y="0"/>
                  </a:lnTo>
                  <a:lnTo>
                    <a:pt x="1027" y="7"/>
                  </a:lnTo>
                  <a:lnTo>
                    <a:pt x="1041" y="7"/>
                  </a:lnTo>
                  <a:lnTo>
                    <a:pt x="1048" y="14"/>
                  </a:lnTo>
                  <a:lnTo>
                    <a:pt x="1055" y="20"/>
                  </a:lnTo>
                  <a:lnTo>
                    <a:pt x="1055" y="34"/>
                  </a:lnTo>
                  <a:lnTo>
                    <a:pt x="1055" y="48"/>
                  </a:lnTo>
                  <a:lnTo>
                    <a:pt x="1048" y="55"/>
                  </a:lnTo>
                  <a:lnTo>
                    <a:pt x="1041" y="62"/>
                  </a:lnTo>
                  <a:lnTo>
                    <a:pt x="1027" y="62"/>
                  </a:lnTo>
                  <a:lnTo>
                    <a:pt x="1013" y="62"/>
                  </a:lnTo>
                  <a:lnTo>
                    <a:pt x="999" y="62"/>
                  </a:lnTo>
                  <a:lnTo>
                    <a:pt x="49" y="62"/>
                  </a:lnTo>
                  <a:lnTo>
                    <a:pt x="42" y="62"/>
                  </a:lnTo>
                  <a:lnTo>
                    <a:pt x="28" y="62"/>
                  </a:lnTo>
                  <a:lnTo>
                    <a:pt x="14" y="62"/>
                  </a:lnTo>
                  <a:lnTo>
                    <a:pt x="7" y="55"/>
                  </a:lnTo>
                  <a:lnTo>
                    <a:pt x="0" y="48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8" y="7"/>
                  </a:lnTo>
                  <a:lnTo>
                    <a:pt x="42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9908" y="1344"/>
              <a:ext cx="838" cy="1402"/>
            </a:xfrm>
            <a:custGeom>
              <a:avLst/>
              <a:gdLst/>
              <a:ahLst/>
              <a:cxnLst>
                <a:cxn ang="0">
                  <a:pos x="356" y="1072"/>
                </a:cxn>
                <a:cxn ang="0">
                  <a:pos x="559" y="990"/>
                </a:cxn>
                <a:cxn ang="0">
                  <a:pos x="685" y="832"/>
                </a:cxn>
                <a:cxn ang="0">
                  <a:pos x="727" y="639"/>
                </a:cxn>
                <a:cxn ang="0">
                  <a:pos x="692" y="509"/>
                </a:cxn>
                <a:cxn ang="0">
                  <a:pos x="587" y="440"/>
                </a:cxn>
                <a:cxn ang="0">
                  <a:pos x="475" y="426"/>
                </a:cxn>
                <a:cxn ang="0">
                  <a:pos x="273" y="502"/>
                </a:cxn>
                <a:cxn ang="0">
                  <a:pos x="147" y="667"/>
                </a:cxn>
                <a:cxn ang="0">
                  <a:pos x="105" y="852"/>
                </a:cxn>
                <a:cxn ang="0">
                  <a:pos x="154" y="996"/>
                </a:cxn>
                <a:cxn ang="0">
                  <a:pos x="259" y="1058"/>
                </a:cxn>
                <a:cxn ang="0">
                  <a:pos x="315" y="1072"/>
                </a:cxn>
                <a:cxn ang="0">
                  <a:pos x="608" y="0"/>
                </a:cxn>
                <a:cxn ang="0">
                  <a:pos x="622" y="7"/>
                </a:cxn>
                <a:cxn ang="0">
                  <a:pos x="622" y="14"/>
                </a:cxn>
                <a:cxn ang="0">
                  <a:pos x="622" y="28"/>
                </a:cxn>
                <a:cxn ang="0">
                  <a:pos x="615" y="35"/>
                </a:cxn>
                <a:cxn ang="0">
                  <a:pos x="629" y="413"/>
                </a:cxn>
                <a:cxn ang="0">
                  <a:pos x="762" y="495"/>
                </a:cxn>
                <a:cxn ang="0">
                  <a:pos x="824" y="612"/>
                </a:cxn>
                <a:cxn ang="0">
                  <a:pos x="810" y="797"/>
                </a:cxn>
                <a:cxn ang="0">
                  <a:pos x="629" y="1010"/>
                </a:cxn>
                <a:cxn ang="0">
                  <a:pos x="350" y="1106"/>
                </a:cxn>
                <a:cxn ang="0">
                  <a:pos x="287" y="1354"/>
                </a:cxn>
                <a:cxn ang="0">
                  <a:pos x="273" y="1381"/>
                </a:cxn>
                <a:cxn ang="0">
                  <a:pos x="273" y="1402"/>
                </a:cxn>
                <a:cxn ang="0">
                  <a:pos x="252" y="1402"/>
                </a:cxn>
                <a:cxn ang="0">
                  <a:pos x="238" y="1402"/>
                </a:cxn>
                <a:cxn ang="0">
                  <a:pos x="238" y="1388"/>
                </a:cxn>
                <a:cxn ang="0">
                  <a:pos x="252" y="1319"/>
                </a:cxn>
                <a:cxn ang="0">
                  <a:pos x="308" y="1106"/>
                </a:cxn>
                <a:cxn ang="0">
                  <a:pos x="112" y="1045"/>
                </a:cxn>
                <a:cxn ang="0">
                  <a:pos x="14" y="907"/>
                </a:cxn>
                <a:cxn ang="0">
                  <a:pos x="21" y="715"/>
                </a:cxn>
                <a:cxn ang="0">
                  <a:pos x="147" y="529"/>
                </a:cxn>
                <a:cxn ang="0">
                  <a:pos x="363" y="413"/>
                </a:cxn>
                <a:cxn ang="0">
                  <a:pos x="580" y="28"/>
                </a:cxn>
                <a:cxn ang="0">
                  <a:pos x="587" y="7"/>
                </a:cxn>
                <a:cxn ang="0">
                  <a:pos x="608" y="0"/>
                </a:cxn>
              </a:cxnLst>
              <a:rect l="0" t="0" r="r" b="b"/>
              <a:pathLst>
                <a:path w="838" h="1402">
                  <a:moveTo>
                    <a:pt x="517" y="426"/>
                  </a:moveTo>
                  <a:lnTo>
                    <a:pt x="356" y="1072"/>
                  </a:lnTo>
                  <a:lnTo>
                    <a:pt x="468" y="1045"/>
                  </a:lnTo>
                  <a:lnTo>
                    <a:pt x="559" y="990"/>
                  </a:lnTo>
                  <a:lnTo>
                    <a:pt x="636" y="921"/>
                  </a:lnTo>
                  <a:lnTo>
                    <a:pt x="685" y="832"/>
                  </a:lnTo>
                  <a:lnTo>
                    <a:pt x="720" y="735"/>
                  </a:lnTo>
                  <a:lnTo>
                    <a:pt x="727" y="639"/>
                  </a:lnTo>
                  <a:lnTo>
                    <a:pt x="720" y="564"/>
                  </a:lnTo>
                  <a:lnTo>
                    <a:pt x="692" y="509"/>
                  </a:lnTo>
                  <a:lnTo>
                    <a:pt x="643" y="468"/>
                  </a:lnTo>
                  <a:lnTo>
                    <a:pt x="587" y="440"/>
                  </a:lnTo>
                  <a:lnTo>
                    <a:pt x="517" y="426"/>
                  </a:lnTo>
                  <a:close/>
                  <a:moveTo>
                    <a:pt x="475" y="426"/>
                  </a:moveTo>
                  <a:lnTo>
                    <a:pt x="370" y="454"/>
                  </a:lnTo>
                  <a:lnTo>
                    <a:pt x="273" y="502"/>
                  </a:lnTo>
                  <a:lnTo>
                    <a:pt x="203" y="577"/>
                  </a:lnTo>
                  <a:lnTo>
                    <a:pt x="147" y="667"/>
                  </a:lnTo>
                  <a:lnTo>
                    <a:pt x="119" y="756"/>
                  </a:lnTo>
                  <a:lnTo>
                    <a:pt x="105" y="852"/>
                  </a:lnTo>
                  <a:lnTo>
                    <a:pt x="119" y="935"/>
                  </a:lnTo>
                  <a:lnTo>
                    <a:pt x="154" y="996"/>
                  </a:lnTo>
                  <a:lnTo>
                    <a:pt x="196" y="1038"/>
                  </a:lnTo>
                  <a:lnTo>
                    <a:pt x="259" y="1058"/>
                  </a:lnTo>
                  <a:lnTo>
                    <a:pt x="315" y="1072"/>
                  </a:lnTo>
                  <a:lnTo>
                    <a:pt x="315" y="1072"/>
                  </a:lnTo>
                  <a:lnTo>
                    <a:pt x="475" y="426"/>
                  </a:lnTo>
                  <a:close/>
                  <a:moveTo>
                    <a:pt x="608" y="0"/>
                  </a:moveTo>
                  <a:lnTo>
                    <a:pt x="615" y="0"/>
                  </a:lnTo>
                  <a:lnTo>
                    <a:pt x="622" y="7"/>
                  </a:lnTo>
                  <a:lnTo>
                    <a:pt x="622" y="14"/>
                  </a:lnTo>
                  <a:lnTo>
                    <a:pt x="622" y="14"/>
                  </a:lnTo>
                  <a:lnTo>
                    <a:pt x="622" y="21"/>
                  </a:lnTo>
                  <a:lnTo>
                    <a:pt x="622" y="28"/>
                  </a:lnTo>
                  <a:lnTo>
                    <a:pt x="615" y="35"/>
                  </a:lnTo>
                  <a:lnTo>
                    <a:pt x="615" y="35"/>
                  </a:lnTo>
                  <a:lnTo>
                    <a:pt x="531" y="392"/>
                  </a:lnTo>
                  <a:lnTo>
                    <a:pt x="629" y="413"/>
                  </a:lnTo>
                  <a:lnTo>
                    <a:pt x="706" y="447"/>
                  </a:lnTo>
                  <a:lnTo>
                    <a:pt x="762" y="495"/>
                  </a:lnTo>
                  <a:lnTo>
                    <a:pt x="803" y="550"/>
                  </a:lnTo>
                  <a:lnTo>
                    <a:pt x="824" y="612"/>
                  </a:lnTo>
                  <a:lnTo>
                    <a:pt x="838" y="674"/>
                  </a:lnTo>
                  <a:lnTo>
                    <a:pt x="810" y="797"/>
                  </a:lnTo>
                  <a:lnTo>
                    <a:pt x="741" y="914"/>
                  </a:lnTo>
                  <a:lnTo>
                    <a:pt x="629" y="1010"/>
                  </a:lnTo>
                  <a:lnTo>
                    <a:pt x="496" y="1079"/>
                  </a:lnTo>
                  <a:lnTo>
                    <a:pt x="350" y="1106"/>
                  </a:lnTo>
                  <a:lnTo>
                    <a:pt x="287" y="1333"/>
                  </a:lnTo>
                  <a:lnTo>
                    <a:pt x="287" y="1354"/>
                  </a:lnTo>
                  <a:lnTo>
                    <a:pt x="280" y="1367"/>
                  </a:lnTo>
                  <a:lnTo>
                    <a:pt x="273" y="1381"/>
                  </a:lnTo>
                  <a:lnTo>
                    <a:pt x="273" y="1395"/>
                  </a:lnTo>
                  <a:lnTo>
                    <a:pt x="273" y="1402"/>
                  </a:lnTo>
                  <a:lnTo>
                    <a:pt x="266" y="1402"/>
                  </a:lnTo>
                  <a:lnTo>
                    <a:pt x="252" y="1402"/>
                  </a:lnTo>
                  <a:lnTo>
                    <a:pt x="245" y="1402"/>
                  </a:lnTo>
                  <a:lnTo>
                    <a:pt x="238" y="1402"/>
                  </a:lnTo>
                  <a:lnTo>
                    <a:pt x="238" y="1395"/>
                  </a:lnTo>
                  <a:lnTo>
                    <a:pt x="238" y="1388"/>
                  </a:lnTo>
                  <a:lnTo>
                    <a:pt x="238" y="1367"/>
                  </a:lnTo>
                  <a:lnTo>
                    <a:pt x="252" y="1319"/>
                  </a:lnTo>
                  <a:lnTo>
                    <a:pt x="273" y="1251"/>
                  </a:lnTo>
                  <a:lnTo>
                    <a:pt x="308" y="1106"/>
                  </a:lnTo>
                  <a:lnTo>
                    <a:pt x="196" y="1086"/>
                  </a:lnTo>
                  <a:lnTo>
                    <a:pt x="112" y="1045"/>
                  </a:lnTo>
                  <a:lnTo>
                    <a:pt x="49" y="983"/>
                  </a:lnTo>
                  <a:lnTo>
                    <a:pt x="14" y="907"/>
                  </a:lnTo>
                  <a:lnTo>
                    <a:pt x="0" y="825"/>
                  </a:lnTo>
                  <a:lnTo>
                    <a:pt x="21" y="715"/>
                  </a:lnTo>
                  <a:lnTo>
                    <a:pt x="70" y="619"/>
                  </a:lnTo>
                  <a:lnTo>
                    <a:pt x="147" y="529"/>
                  </a:lnTo>
                  <a:lnTo>
                    <a:pt x="252" y="461"/>
                  </a:lnTo>
                  <a:lnTo>
                    <a:pt x="363" y="413"/>
                  </a:lnTo>
                  <a:lnTo>
                    <a:pt x="489" y="392"/>
                  </a:lnTo>
                  <a:lnTo>
                    <a:pt x="580" y="28"/>
                  </a:lnTo>
                  <a:lnTo>
                    <a:pt x="587" y="14"/>
                  </a:lnTo>
                  <a:lnTo>
                    <a:pt x="587" y="7"/>
                  </a:lnTo>
                  <a:lnTo>
                    <a:pt x="594" y="0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0823" y="1365"/>
              <a:ext cx="405" cy="508"/>
            </a:xfrm>
            <a:custGeom>
              <a:avLst/>
              <a:gdLst/>
              <a:ahLst/>
              <a:cxnLst>
                <a:cxn ang="0">
                  <a:pos x="266" y="7"/>
                </a:cxn>
                <a:cxn ang="0">
                  <a:pos x="321" y="28"/>
                </a:cxn>
                <a:cxn ang="0">
                  <a:pos x="335" y="21"/>
                </a:cxn>
                <a:cxn ang="0">
                  <a:pos x="349" y="7"/>
                </a:cxn>
                <a:cxn ang="0">
                  <a:pos x="356" y="0"/>
                </a:cxn>
                <a:cxn ang="0">
                  <a:pos x="370" y="7"/>
                </a:cxn>
                <a:cxn ang="0">
                  <a:pos x="377" y="21"/>
                </a:cxn>
                <a:cxn ang="0">
                  <a:pos x="377" y="34"/>
                </a:cxn>
                <a:cxn ang="0">
                  <a:pos x="377" y="151"/>
                </a:cxn>
                <a:cxn ang="0">
                  <a:pos x="370" y="165"/>
                </a:cxn>
                <a:cxn ang="0">
                  <a:pos x="356" y="165"/>
                </a:cxn>
                <a:cxn ang="0">
                  <a:pos x="342" y="158"/>
                </a:cxn>
                <a:cxn ang="0">
                  <a:pos x="335" y="131"/>
                </a:cxn>
                <a:cxn ang="0">
                  <a:pos x="308" y="62"/>
                </a:cxn>
                <a:cxn ang="0">
                  <a:pos x="203" y="28"/>
                </a:cxn>
                <a:cxn ang="0">
                  <a:pos x="91" y="55"/>
                </a:cxn>
                <a:cxn ang="0">
                  <a:pos x="63" y="110"/>
                </a:cxn>
                <a:cxn ang="0">
                  <a:pos x="112" y="165"/>
                </a:cxn>
                <a:cxn ang="0">
                  <a:pos x="224" y="199"/>
                </a:cxn>
                <a:cxn ang="0">
                  <a:pos x="314" y="220"/>
                </a:cxn>
                <a:cxn ang="0">
                  <a:pos x="384" y="268"/>
                </a:cxn>
                <a:cxn ang="0">
                  <a:pos x="405" y="323"/>
                </a:cxn>
                <a:cxn ang="0">
                  <a:pos x="398" y="398"/>
                </a:cxn>
                <a:cxn ang="0">
                  <a:pos x="342" y="474"/>
                </a:cxn>
                <a:cxn ang="0">
                  <a:pos x="210" y="508"/>
                </a:cxn>
                <a:cxn ang="0">
                  <a:pos x="126" y="495"/>
                </a:cxn>
                <a:cxn ang="0">
                  <a:pos x="56" y="474"/>
                </a:cxn>
                <a:cxn ang="0">
                  <a:pos x="28" y="502"/>
                </a:cxn>
                <a:cxn ang="0">
                  <a:pos x="7" y="502"/>
                </a:cxn>
                <a:cxn ang="0">
                  <a:pos x="0" y="488"/>
                </a:cxn>
                <a:cxn ang="0">
                  <a:pos x="0" y="344"/>
                </a:cxn>
                <a:cxn ang="0">
                  <a:pos x="0" y="316"/>
                </a:cxn>
                <a:cxn ang="0">
                  <a:pos x="21" y="309"/>
                </a:cxn>
                <a:cxn ang="0">
                  <a:pos x="35" y="323"/>
                </a:cxn>
                <a:cxn ang="0">
                  <a:pos x="63" y="385"/>
                </a:cxn>
                <a:cxn ang="0">
                  <a:pos x="140" y="467"/>
                </a:cxn>
                <a:cxn ang="0">
                  <a:pos x="273" y="467"/>
                </a:cxn>
                <a:cxn ang="0">
                  <a:pos x="342" y="419"/>
                </a:cxn>
                <a:cxn ang="0">
                  <a:pos x="335" y="344"/>
                </a:cxn>
                <a:cxn ang="0">
                  <a:pos x="280" y="302"/>
                </a:cxn>
                <a:cxn ang="0">
                  <a:pos x="203" y="282"/>
                </a:cxn>
                <a:cxn ang="0">
                  <a:pos x="42" y="227"/>
                </a:cxn>
                <a:cxn ang="0">
                  <a:pos x="14" y="192"/>
                </a:cxn>
                <a:cxn ang="0">
                  <a:pos x="0" y="144"/>
                </a:cxn>
                <a:cxn ang="0">
                  <a:pos x="28" y="69"/>
                </a:cxn>
                <a:cxn ang="0">
                  <a:pos x="119" y="14"/>
                </a:cxn>
              </a:cxnLst>
              <a:rect l="0" t="0" r="r" b="b"/>
              <a:pathLst>
                <a:path w="405" h="508">
                  <a:moveTo>
                    <a:pt x="203" y="0"/>
                  </a:moveTo>
                  <a:lnTo>
                    <a:pt x="266" y="7"/>
                  </a:lnTo>
                  <a:lnTo>
                    <a:pt x="321" y="34"/>
                  </a:lnTo>
                  <a:lnTo>
                    <a:pt x="321" y="28"/>
                  </a:lnTo>
                  <a:lnTo>
                    <a:pt x="328" y="21"/>
                  </a:lnTo>
                  <a:lnTo>
                    <a:pt x="335" y="21"/>
                  </a:lnTo>
                  <a:lnTo>
                    <a:pt x="335" y="14"/>
                  </a:lnTo>
                  <a:lnTo>
                    <a:pt x="349" y="7"/>
                  </a:lnTo>
                  <a:lnTo>
                    <a:pt x="356" y="7"/>
                  </a:lnTo>
                  <a:lnTo>
                    <a:pt x="356" y="0"/>
                  </a:lnTo>
                  <a:lnTo>
                    <a:pt x="363" y="0"/>
                  </a:lnTo>
                  <a:lnTo>
                    <a:pt x="370" y="7"/>
                  </a:lnTo>
                  <a:lnTo>
                    <a:pt x="377" y="7"/>
                  </a:lnTo>
                  <a:lnTo>
                    <a:pt x="377" y="21"/>
                  </a:lnTo>
                  <a:lnTo>
                    <a:pt x="377" y="34"/>
                  </a:lnTo>
                  <a:lnTo>
                    <a:pt x="377" y="34"/>
                  </a:lnTo>
                  <a:lnTo>
                    <a:pt x="377" y="137"/>
                  </a:lnTo>
                  <a:lnTo>
                    <a:pt x="377" y="151"/>
                  </a:lnTo>
                  <a:lnTo>
                    <a:pt x="377" y="158"/>
                  </a:lnTo>
                  <a:lnTo>
                    <a:pt x="370" y="165"/>
                  </a:lnTo>
                  <a:lnTo>
                    <a:pt x="356" y="165"/>
                  </a:lnTo>
                  <a:lnTo>
                    <a:pt x="356" y="165"/>
                  </a:lnTo>
                  <a:lnTo>
                    <a:pt x="349" y="165"/>
                  </a:lnTo>
                  <a:lnTo>
                    <a:pt x="342" y="158"/>
                  </a:lnTo>
                  <a:lnTo>
                    <a:pt x="335" y="151"/>
                  </a:lnTo>
                  <a:lnTo>
                    <a:pt x="335" y="131"/>
                  </a:lnTo>
                  <a:lnTo>
                    <a:pt x="328" y="96"/>
                  </a:lnTo>
                  <a:lnTo>
                    <a:pt x="308" y="62"/>
                  </a:lnTo>
                  <a:lnTo>
                    <a:pt x="266" y="41"/>
                  </a:lnTo>
                  <a:lnTo>
                    <a:pt x="203" y="28"/>
                  </a:lnTo>
                  <a:lnTo>
                    <a:pt x="133" y="34"/>
                  </a:lnTo>
                  <a:lnTo>
                    <a:pt x="91" y="55"/>
                  </a:lnTo>
                  <a:lnTo>
                    <a:pt x="70" y="83"/>
                  </a:lnTo>
                  <a:lnTo>
                    <a:pt x="63" y="110"/>
                  </a:lnTo>
                  <a:lnTo>
                    <a:pt x="77" y="144"/>
                  </a:lnTo>
                  <a:lnTo>
                    <a:pt x="112" y="165"/>
                  </a:lnTo>
                  <a:lnTo>
                    <a:pt x="161" y="186"/>
                  </a:lnTo>
                  <a:lnTo>
                    <a:pt x="224" y="199"/>
                  </a:lnTo>
                  <a:lnTo>
                    <a:pt x="266" y="206"/>
                  </a:lnTo>
                  <a:lnTo>
                    <a:pt x="314" y="220"/>
                  </a:lnTo>
                  <a:lnTo>
                    <a:pt x="363" y="247"/>
                  </a:lnTo>
                  <a:lnTo>
                    <a:pt x="384" y="268"/>
                  </a:lnTo>
                  <a:lnTo>
                    <a:pt x="398" y="295"/>
                  </a:lnTo>
                  <a:lnTo>
                    <a:pt x="405" y="323"/>
                  </a:lnTo>
                  <a:lnTo>
                    <a:pt x="405" y="350"/>
                  </a:lnTo>
                  <a:lnTo>
                    <a:pt x="398" y="398"/>
                  </a:lnTo>
                  <a:lnTo>
                    <a:pt x="377" y="440"/>
                  </a:lnTo>
                  <a:lnTo>
                    <a:pt x="342" y="474"/>
                  </a:lnTo>
                  <a:lnTo>
                    <a:pt x="287" y="495"/>
                  </a:lnTo>
                  <a:lnTo>
                    <a:pt x="210" y="508"/>
                  </a:lnTo>
                  <a:lnTo>
                    <a:pt x="175" y="502"/>
                  </a:lnTo>
                  <a:lnTo>
                    <a:pt x="126" y="495"/>
                  </a:lnTo>
                  <a:lnTo>
                    <a:pt x="70" y="460"/>
                  </a:lnTo>
                  <a:lnTo>
                    <a:pt x="56" y="474"/>
                  </a:lnTo>
                  <a:lnTo>
                    <a:pt x="42" y="495"/>
                  </a:lnTo>
                  <a:lnTo>
                    <a:pt x="28" y="502"/>
                  </a:lnTo>
                  <a:lnTo>
                    <a:pt x="21" y="508"/>
                  </a:lnTo>
                  <a:lnTo>
                    <a:pt x="7" y="502"/>
                  </a:lnTo>
                  <a:lnTo>
                    <a:pt x="0" y="502"/>
                  </a:lnTo>
                  <a:lnTo>
                    <a:pt x="0" y="488"/>
                  </a:lnTo>
                  <a:lnTo>
                    <a:pt x="0" y="481"/>
                  </a:lnTo>
                  <a:lnTo>
                    <a:pt x="0" y="344"/>
                  </a:lnTo>
                  <a:lnTo>
                    <a:pt x="0" y="330"/>
                  </a:lnTo>
                  <a:lnTo>
                    <a:pt x="0" y="316"/>
                  </a:lnTo>
                  <a:lnTo>
                    <a:pt x="7" y="316"/>
                  </a:lnTo>
                  <a:lnTo>
                    <a:pt x="21" y="309"/>
                  </a:lnTo>
                  <a:lnTo>
                    <a:pt x="35" y="316"/>
                  </a:lnTo>
                  <a:lnTo>
                    <a:pt x="35" y="323"/>
                  </a:lnTo>
                  <a:lnTo>
                    <a:pt x="42" y="330"/>
                  </a:lnTo>
                  <a:lnTo>
                    <a:pt x="63" y="385"/>
                  </a:lnTo>
                  <a:lnTo>
                    <a:pt x="91" y="433"/>
                  </a:lnTo>
                  <a:lnTo>
                    <a:pt x="140" y="467"/>
                  </a:lnTo>
                  <a:lnTo>
                    <a:pt x="210" y="474"/>
                  </a:lnTo>
                  <a:lnTo>
                    <a:pt x="273" y="467"/>
                  </a:lnTo>
                  <a:lnTo>
                    <a:pt x="321" y="447"/>
                  </a:lnTo>
                  <a:lnTo>
                    <a:pt x="342" y="419"/>
                  </a:lnTo>
                  <a:lnTo>
                    <a:pt x="349" y="385"/>
                  </a:lnTo>
                  <a:lnTo>
                    <a:pt x="335" y="344"/>
                  </a:lnTo>
                  <a:lnTo>
                    <a:pt x="314" y="316"/>
                  </a:lnTo>
                  <a:lnTo>
                    <a:pt x="280" y="302"/>
                  </a:lnTo>
                  <a:lnTo>
                    <a:pt x="238" y="289"/>
                  </a:lnTo>
                  <a:lnTo>
                    <a:pt x="203" y="282"/>
                  </a:lnTo>
                  <a:lnTo>
                    <a:pt x="112" y="268"/>
                  </a:lnTo>
                  <a:lnTo>
                    <a:pt x="42" y="227"/>
                  </a:lnTo>
                  <a:lnTo>
                    <a:pt x="28" y="213"/>
                  </a:lnTo>
                  <a:lnTo>
                    <a:pt x="14" y="192"/>
                  </a:lnTo>
                  <a:lnTo>
                    <a:pt x="7" y="165"/>
                  </a:lnTo>
                  <a:lnTo>
                    <a:pt x="0" y="144"/>
                  </a:lnTo>
                  <a:lnTo>
                    <a:pt x="7" y="103"/>
                  </a:lnTo>
                  <a:lnTo>
                    <a:pt x="28" y="69"/>
                  </a:lnTo>
                  <a:lnTo>
                    <a:pt x="63" y="34"/>
                  </a:lnTo>
                  <a:lnTo>
                    <a:pt x="119" y="1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11319" y="1365"/>
              <a:ext cx="552" cy="508"/>
            </a:xfrm>
            <a:custGeom>
              <a:avLst/>
              <a:gdLst/>
              <a:ahLst/>
              <a:cxnLst>
                <a:cxn ang="0">
                  <a:pos x="272" y="34"/>
                </a:cxn>
                <a:cxn ang="0">
                  <a:pos x="196" y="48"/>
                </a:cxn>
                <a:cxn ang="0">
                  <a:pos x="140" y="89"/>
                </a:cxn>
                <a:cxn ang="0">
                  <a:pos x="112" y="144"/>
                </a:cxn>
                <a:cxn ang="0">
                  <a:pos x="105" y="199"/>
                </a:cxn>
                <a:cxn ang="0">
                  <a:pos x="98" y="247"/>
                </a:cxn>
                <a:cxn ang="0">
                  <a:pos x="105" y="302"/>
                </a:cxn>
                <a:cxn ang="0">
                  <a:pos x="112" y="357"/>
                </a:cxn>
                <a:cxn ang="0">
                  <a:pos x="133" y="405"/>
                </a:cxn>
                <a:cxn ang="0">
                  <a:pos x="175" y="447"/>
                </a:cxn>
                <a:cxn ang="0">
                  <a:pos x="224" y="467"/>
                </a:cxn>
                <a:cxn ang="0">
                  <a:pos x="272" y="474"/>
                </a:cxn>
                <a:cxn ang="0">
                  <a:pos x="328" y="467"/>
                </a:cxn>
                <a:cxn ang="0">
                  <a:pos x="377" y="447"/>
                </a:cxn>
                <a:cxn ang="0">
                  <a:pos x="412" y="405"/>
                </a:cxn>
                <a:cxn ang="0">
                  <a:pos x="433" y="357"/>
                </a:cxn>
                <a:cxn ang="0">
                  <a:pos x="447" y="302"/>
                </a:cxn>
                <a:cxn ang="0">
                  <a:pos x="447" y="247"/>
                </a:cxn>
                <a:cxn ang="0">
                  <a:pos x="447" y="199"/>
                </a:cxn>
                <a:cxn ang="0">
                  <a:pos x="433" y="144"/>
                </a:cxn>
                <a:cxn ang="0">
                  <a:pos x="412" y="96"/>
                </a:cxn>
                <a:cxn ang="0">
                  <a:pos x="377" y="69"/>
                </a:cxn>
                <a:cxn ang="0">
                  <a:pos x="335" y="41"/>
                </a:cxn>
                <a:cxn ang="0">
                  <a:pos x="272" y="34"/>
                </a:cxn>
                <a:cxn ang="0">
                  <a:pos x="272" y="0"/>
                </a:cxn>
                <a:cxn ang="0">
                  <a:pos x="363" y="14"/>
                </a:cxn>
                <a:cxn ang="0">
                  <a:pos x="440" y="55"/>
                </a:cxn>
                <a:cxn ang="0">
                  <a:pos x="496" y="110"/>
                </a:cxn>
                <a:cxn ang="0">
                  <a:pos x="538" y="179"/>
                </a:cxn>
                <a:cxn ang="0">
                  <a:pos x="552" y="261"/>
                </a:cxn>
                <a:cxn ang="0">
                  <a:pos x="538" y="337"/>
                </a:cxn>
                <a:cxn ang="0">
                  <a:pos x="496" y="405"/>
                </a:cxn>
                <a:cxn ang="0">
                  <a:pos x="433" y="460"/>
                </a:cxn>
                <a:cxn ang="0">
                  <a:pos x="363" y="495"/>
                </a:cxn>
                <a:cxn ang="0">
                  <a:pos x="272" y="508"/>
                </a:cxn>
                <a:cxn ang="0">
                  <a:pos x="189" y="495"/>
                </a:cxn>
                <a:cxn ang="0">
                  <a:pos x="112" y="460"/>
                </a:cxn>
                <a:cxn ang="0">
                  <a:pos x="49" y="405"/>
                </a:cxn>
                <a:cxn ang="0">
                  <a:pos x="14" y="337"/>
                </a:cxn>
                <a:cxn ang="0">
                  <a:pos x="0" y="261"/>
                </a:cxn>
                <a:cxn ang="0">
                  <a:pos x="14" y="179"/>
                </a:cxn>
                <a:cxn ang="0">
                  <a:pos x="49" y="110"/>
                </a:cxn>
                <a:cxn ang="0">
                  <a:pos x="112" y="55"/>
                </a:cxn>
                <a:cxn ang="0">
                  <a:pos x="189" y="14"/>
                </a:cxn>
                <a:cxn ang="0">
                  <a:pos x="272" y="0"/>
                </a:cxn>
              </a:cxnLst>
              <a:rect l="0" t="0" r="r" b="b"/>
              <a:pathLst>
                <a:path w="552" h="508">
                  <a:moveTo>
                    <a:pt x="272" y="34"/>
                  </a:moveTo>
                  <a:lnTo>
                    <a:pt x="196" y="48"/>
                  </a:lnTo>
                  <a:lnTo>
                    <a:pt x="140" y="89"/>
                  </a:lnTo>
                  <a:lnTo>
                    <a:pt x="112" y="144"/>
                  </a:lnTo>
                  <a:lnTo>
                    <a:pt x="105" y="199"/>
                  </a:lnTo>
                  <a:lnTo>
                    <a:pt x="98" y="247"/>
                  </a:lnTo>
                  <a:lnTo>
                    <a:pt x="105" y="302"/>
                  </a:lnTo>
                  <a:lnTo>
                    <a:pt x="112" y="357"/>
                  </a:lnTo>
                  <a:lnTo>
                    <a:pt x="133" y="405"/>
                  </a:lnTo>
                  <a:lnTo>
                    <a:pt x="175" y="447"/>
                  </a:lnTo>
                  <a:lnTo>
                    <a:pt x="224" y="467"/>
                  </a:lnTo>
                  <a:lnTo>
                    <a:pt x="272" y="474"/>
                  </a:lnTo>
                  <a:lnTo>
                    <a:pt x="328" y="467"/>
                  </a:lnTo>
                  <a:lnTo>
                    <a:pt x="377" y="447"/>
                  </a:lnTo>
                  <a:lnTo>
                    <a:pt x="412" y="405"/>
                  </a:lnTo>
                  <a:lnTo>
                    <a:pt x="433" y="357"/>
                  </a:lnTo>
                  <a:lnTo>
                    <a:pt x="447" y="302"/>
                  </a:lnTo>
                  <a:lnTo>
                    <a:pt x="447" y="247"/>
                  </a:lnTo>
                  <a:lnTo>
                    <a:pt x="447" y="199"/>
                  </a:lnTo>
                  <a:lnTo>
                    <a:pt x="433" y="144"/>
                  </a:lnTo>
                  <a:lnTo>
                    <a:pt x="412" y="96"/>
                  </a:lnTo>
                  <a:lnTo>
                    <a:pt x="377" y="69"/>
                  </a:lnTo>
                  <a:lnTo>
                    <a:pt x="335" y="41"/>
                  </a:lnTo>
                  <a:lnTo>
                    <a:pt x="272" y="34"/>
                  </a:lnTo>
                  <a:close/>
                  <a:moveTo>
                    <a:pt x="272" y="0"/>
                  </a:moveTo>
                  <a:lnTo>
                    <a:pt x="363" y="14"/>
                  </a:lnTo>
                  <a:lnTo>
                    <a:pt x="440" y="55"/>
                  </a:lnTo>
                  <a:lnTo>
                    <a:pt x="496" y="110"/>
                  </a:lnTo>
                  <a:lnTo>
                    <a:pt x="538" y="179"/>
                  </a:lnTo>
                  <a:lnTo>
                    <a:pt x="552" y="261"/>
                  </a:lnTo>
                  <a:lnTo>
                    <a:pt x="538" y="337"/>
                  </a:lnTo>
                  <a:lnTo>
                    <a:pt x="496" y="405"/>
                  </a:lnTo>
                  <a:lnTo>
                    <a:pt x="433" y="460"/>
                  </a:lnTo>
                  <a:lnTo>
                    <a:pt x="363" y="495"/>
                  </a:lnTo>
                  <a:lnTo>
                    <a:pt x="272" y="508"/>
                  </a:lnTo>
                  <a:lnTo>
                    <a:pt x="189" y="495"/>
                  </a:lnTo>
                  <a:lnTo>
                    <a:pt x="112" y="460"/>
                  </a:lnTo>
                  <a:lnTo>
                    <a:pt x="49" y="405"/>
                  </a:lnTo>
                  <a:lnTo>
                    <a:pt x="14" y="337"/>
                  </a:lnTo>
                  <a:lnTo>
                    <a:pt x="0" y="261"/>
                  </a:lnTo>
                  <a:lnTo>
                    <a:pt x="14" y="179"/>
                  </a:lnTo>
                  <a:lnTo>
                    <a:pt x="49" y="110"/>
                  </a:lnTo>
                  <a:lnTo>
                    <a:pt x="112" y="55"/>
                  </a:lnTo>
                  <a:lnTo>
                    <a:pt x="189" y="14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1969" y="1097"/>
              <a:ext cx="251" cy="763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67" y="673"/>
                </a:cxn>
                <a:cxn ang="0">
                  <a:pos x="167" y="694"/>
                </a:cxn>
                <a:cxn ang="0">
                  <a:pos x="174" y="708"/>
                </a:cxn>
                <a:cxn ang="0">
                  <a:pos x="181" y="721"/>
                </a:cxn>
                <a:cxn ang="0">
                  <a:pos x="202" y="721"/>
                </a:cxn>
                <a:cxn ang="0">
                  <a:pos x="223" y="728"/>
                </a:cxn>
                <a:cxn ang="0">
                  <a:pos x="251" y="728"/>
                </a:cxn>
                <a:cxn ang="0">
                  <a:pos x="251" y="763"/>
                </a:cxn>
                <a:cxn ang="0">
                  <a:pos x="125" y="763"/>
                </a:cxn>
                <a:cxn ang="0">
                  <a:pos x="76" y="763"/>
                </a:cxn>
                <a:cxn ang="0">
                  <a:pos x="21" y="763"/>
                </a:cxn>
                <a:cxn ang="0">
                  <a:pos x="0" y="763"/>
                </a:cxn>
                <a:cxn ang="0">
                  <a:pos x="0" y="728"/>
                </a:cxn>
                <a:cxn ang="0">
                  <a:pos x="34" y="728"/>
                </a:cxn>
                <a:cxn ang="0">
                  <a:pos x="55" y="721"/>
                </a:cxn>
                <a:cxn ang="0">
                  <a:pos x="69" y="721"/>
                </a:cxn>
                <a:cxn ang="0">
                  <a:pos x="76" y="708"/>
                </a:cxn>
                <a:cxn ang="0">
                  <a:pos x="83" y="694"/>
                </a:cxn>
                <a:cxn ang="0">
                  <a:pos x="83" y="673"/>
                </a:cxn>
                <a:cxn ang="0">
                  <a:pos x="83" y="110"/>
                </a:cxn>
                <a:cxn ang="0">
                  <a:pos x="83" y="90"/>
                </a:cxn>
                <a:cxn ang="0">
                  <a:pos x="76" y="69"/>
                </a:cxn>
                <a:cxn ang="0">
                  <a:pos x="69" y="62"/>
                </a:cxn>
                <a:cxn ang="0">
                  <a:pos x="55" y="55"/>
                </a:cxn>
                <a:cxn ang="0">
                  <a:pos x="34" y="48"/>
                </a:cxn>
                <a:cxn ang="0">
                  <a:pos x="0" y="48"/>
                </a:cxn>
                <a:cxn ang="0">
                  <a:pos x="0" y="7"/>
                </a:cxn>
                <a:cxn ang="0">
                  <a:pos x="167" y="0"/>
                </a:cxn>
              </a:cxnLst>
              <a:rect l="0" t="0" r="r" b="b"/>
              <a:pathLst>
                <a:path w="251" h="763">
                  <a:moveTo>
                    <a:pt x="167" y="0"/>
                  </a:moveTo>
                  <a:lnTo>
                    <a:pt x="167" y="673"/>
                  </a:lnTo>
                  <a:lnTo>
                    <a:pt x="167" y="694"/>
                  </a:lnTo>
                  <a:lnTo>
                    <a:pt x="174" y="708"/>
                  </a:lnTo>
                  <a:lnTo>
                    <a:pt x="181" y="721"/>
                  </a:lnTo>
                  <a:lnTo>
                    <a:pt x="202" y="721"/>
                  </a:lnTo>
                  <a:lnTo>
                    <a:pt x="223" y="728"/>
                  </a:lnTo>
                  <a:lnTo>
                    <a:pt x="251" y="728"/>
                  </a:lnTo>
                  <a:lnTo>
                    <a:pt x="251" y="763"/>
                  </a:lnTo>
                  <a:lnTo>
                    <a:pt x="125" y="763"/>
                  </a:lnTo>
                  <a:lnTo>
                    <a:pt x="76" y="763"/>
                  </a:lnTo>
                  <a:lnTo>
                    <a:pt x="21" y="763"/>
                  </a:lnTo>
                  <a:lnTo>
                    <a:pt x="0" y="763"/>
                  </a:lnTo>
                  <a:lnTo>
                    <a:pt x="0" y="728"/>
                  </a:lnTo>
                  <a:lnTo>
                    <a:pt x="34" y="728"/>
                  </a:lnTo>
                  <a:lnTo>
                    <a:pt x="55" y="721"/>
                  </a:lnTo>
                  <a:lnTo>
                    <a:pt x="69" y="721"/>
                  </a:lnTo>
                  <a:lnTo>
                    <a:pt x="76" y="708"/>
                  </a:lnTo>
                  <a:lnTo>
                    <a:pt x="83" y="694"/>
                  </a:lnTo>
                  <a:lnTo>
                    <a:pt x="83" y="673"/>
                  </a:lnTo>
                  <a:lnTo>
                    <a:pt x="83" y="110"/>
                  </a:lnTo>
                  <a:lnTo>
                    <a:pt x="83" y="90"/>
                  </a:lnTo>
                  <a:lnTo>
                    <a:pt x="76" y="69"/>
                  </a:lnTo>
                  <a:lnTo>
                    <a:pt x="69" y="62"/>
                  </a:lnTo>
                  <a:lnTo>
                    <a:pt x="55" y="55"/>
                  </a:lnTo>
                  <a:lnTo>
                    <a:pt x="34" y="48"/>
                  </a:lnTo>
                  <a:lnTo>
                    <a:pt x="0" y="48"/>
                  </a:lnTo>
                  <a:lnTo>
                    <a:pt x="0" y="7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10823" y="2114"/>
              <a:ext cx="342" cy="742"/>
            </a:xfrm>
            <a:custGeom>
              <a:avLst/>
              <a:gdLst/>
              <a:ahLst/>
              <a:cxnLst>
                <a:cxn ang="0">
                  <a:pos x="203" y="247"/>
                </a:cxn>
                <a:cxn ang="0">
                  <a:pos x="252" y="281"/>
                </a:cxn>
                <a:cxn ang="0">
                  <a:pos x="273" y="336"/>
                </a:cxn>
                <a:cxn ang="0">
                  <a:pos x="266" y="371"/>
                </a:cxn>
                <a:cxn ang="0">
                  <a:pos x="245" y="439"/>
                </a:cxn>
                <a:cxn ang="0">
                  <a:pos x="217" y="508"/>
                </a:cxn>
                <a:cxn ang="0">
                  <a:pos x="168" y="625"/>
                </a:cxn>
                <a:cxn ang="0">
                  <a:pos x="161" y="673"/>
                </a:cxn>
                <a:cxn ang="0">
                  <a:pos x="161" y="700"/>
                </a:cxn>
                <a:cxn ang="0">
                  <a:pos x="189" y="707"/>
                </a:cxn>
                <a:cxn ang="0">
                  <a:pos x="273" y="652"/>
                </a:cxn>
                <a:cxn ang="0">
                  <a:pos x="308" y="570"/>
                </a:cxn>
                <a:cxn ang="0">
                  <a:pos x="321" y="556"/>
                </a:cxn>
                <a:cxn ang="0">
                  <a:pos x="335" y="556"/>
                </a:cxn>
                <a:cxn ang="0">
                  <a:pos x="342" y="563"/>
                </a:cxn>
                <a:cxn ang="0">
                  <a:pos x="342" y="597"/>
                </a:cxn>
                <a:cxn ang="0">
                  <a:pos x="287" y="687"/>
                </a:cxn>
                <a:cxn ang="0">
                  <a:pos x="182" y="742"/>
                </a:cxn>
                <a:cxn ang="0">
                  <a:pos x="126" y="728"/>
                </a:cxn>
                <a:cxn ang="0">
                  <a:pos x="91" y="694"/>
                </a:cxn>
                <a:cxn ang="0">
                  <a:pos x="77" y="645"/>
                </a:cxn>
                <a:cxn ang="0">
                  <a:pos x="84" y="597"/>
                </a:cxn>
                <a:cxn ang="0">
                  <a:pos x="154" y="419"/>
                </a:cxn>
                <a:cxn ang="0">
                  <a:pos x="189" y="336"/>
                </a:cxn>
                <a:cxn ang="0">
                  <a:pos x="189" y="295"/>
                </a:cxn>
                <a:cxn ang="0">
                  <a:pos x="175" y="275"/>
                </a:cxn>
                <a:cxn ang="0">
                  <a:pos x="119" y="288"/>
                </a:cxn>
                <a:cxn ang="0">
                  <a:pos x="42" y="405"/>
                </a:cxn>
                <a:cxn ang="0">
                  <a:pos x="35" y="426"/>
                </a:cxn>
                <a:cxn ang="0">
                  <a:pos x="21" y="426"/>
                </a:cxn>
                <a:cxn ang="0">
                  <a:pos x="7" y="419"/>
                </a:cxn>
                <a:cxn ang="0">
                  <a:pos x="7" y="384"/>
                </a:cxn>
                <a:cxn ang="0">
                  <a:pos x="63" y="295"/>
                </a:cxn>
                <a:cxn ang="0">
                  <a:pos x="168" y="240"/>
                </a:cxn>
                <a:cxn ang="0">
                  <a:pos x="287" y="0"/>
                </a:cxn>
                <a:cxn ang="0">
                  <a:pos x="308" y="14"/>
                </a:cxn>
                <a:cxn ang="0">
                  <a:pos x="314" y="41"/>
                </a:cxn>
                <a:cxn ang="0">
                  <a:pos x="294" y="82"/>
                </a:cxn>
                <a:cxn ang="0">
                  <a:pos x="252" y="103"/>
                </a:cxn>
                <a:cxn ang="0">
                  <a:pos x="224" y="89"/>
                </a:cxn>
                <a:cxn ang="0">
                  <a:pos x="210" y="68"/>
                </a:cxn>
                <a:cxn ang="0">
                  <a:pos x="210" y="34"/>
                </a:cxn>
                <a:cxn ang="0">
                  <a:pos x="238" y="7"/>
                </a:cxn>
                <a:cxn ang="0">
                  <a:pos x="273" y="0"/>
                </a:cxn>
              </a:cxnLst>
              <a:rect l="0" t="0" r="r" b="b"/>
              <a:pathLst>
                <a:path w="342" h="742">
                  <a:moveTo>
                    <a:pt x="168" y="240"/>
                  </a:moveTo>
                  <a:lnTo>
                    <a:pt x="203" y="247"/>
                  </a:lnTo>
                  <a:lnTo>
                    <a:pt x="231" y="261"/>
                  </a:lnTo>
                  <a:lnTo>
                    <a:pt x="252" y="281"/>
                  </a:lnTo>
                  <a:lnTo>
                    <a:pt x="266" y="309"/>
                  </a:lnTo>
                  <a:lnTo>
                    <a:pt x="273" y="336"/>
                  </a:lnTo>
                  <a:lnTo>
                    <a:pt x="273" y="350"/>
                  </a:lnTo>
                  <a:lnTo>
                    <a:pt x="266" y="371"/>
                  </a:lnTo>
                  <a:lnTo>
                    <a:pt x="259" y="398"/>
                  </a:lnTo>
                  <a:lnTo>
                    <a:pt x="245" y="439"/>
                  </a:lnTo>
                  <a:lnTo>
                    <a:pt x="224" y="481"/>
                  </a:lnTo>
                  <a:lnTo>
                    <a:pt x="217" y="508"/>
                  </a:lnTo>
                  <a:lnTo>
                    <a:pt x="175" y="597"/>
                  </a:lnTo>
                  <a:lnTo>
                    <a:pt x="168" y="625"/>
                  </a:lnTo>
                  <a:lnTo>
                    <a:pt x="161" y="645"/>
                  </a:lnTo>
                  <a:lnTo>
                    <a:pt x="161" y="673"/>
                  </a:lnTo>
                  <a:lnTo>
                    <a:pt x="161" y="687"/>
                  </a:lnTo>
                  <a:lnTo>
                    <a:pt x="161" y="700"/>
                  </a:lnTo>
                  <a:lnTo>
                    <a:pt x="175" y="707"/>
                  </a:lnTo>
                  <a:lnTo>
                    <a:pt x="189" y="707"/>
                  </a:lnTo>
                  <a:lnTo>
                    <a:pt x="231" y="694"/>
                  </a:lnTo>
                  <a:lnTo>
                    <a:pt x="273" y="652"/>
                  </a:lnTo>
                  <a:lnTo>
                    <a:pt x="308" y="577"/>
                  </a:lnTo>
                  <a:lnTo>
                    <a:pt x="308" y="570"/>
                  </a:lnTo>
                  <a:lnTo>
                    <a:pt x="314" y="563"/>
                  </a:lnTo>
                  <a:lnTo>
                    <a:pt x="321" y="556"/>
                  </a:lnTo>
                  <a:lnTo>
                    <a:pt x="328" y="556"/>
                  </a:lnTo>
                  <a:lnTo>
                    <a:pt x="335" y="556"/>
                  </a:lnTo>
                  <a:lnTo>
                    <a:pt x="335" y="556"/>
                  </a:lnTo>
                  <a:lnTo>
                    <a:pt x="342" y="563"/>
                  </a:lnTo>
                  <a:lnTo>
                    <a:pt x="342" y="570"/>
                  </a:lnTo>
                  <a:lnTo>
                    <a:pt x="342" y="597"/>
                  </a:lnTo>
                  <a:lnTo>
                    <a:pt x="321" y="639"/>
                  </a:lnTo>
                  <a:lnTo>
                    <a:pt x="287" y="687"/>
                  </a:lnTo>
                  <a:lnTo>
                    <a:pt x="245" y="721"/>
                  </a:lnTo>
                  <a:lnTo>
                    <a:pt x="182" y="742"/>
                  </a:lnTo>
                  <a:lnTo>
                    <a:pt x="154" y="735"/>
                  </a:lnTo>
                  <a:lnTo>
                    <a:pt x="126" y="728"/>
                  </a:lnTo>
                  <a:lnTo>
                    <a:pt x="105" y="714"/>
                  </a:lnTo>
                  <a:lnTo>
                    <a:pt x="91" y="694"/>
                  </a:lnTo>
                  <a:lnTo>
                    <a:pt x="77" y="673"/>
                  </a:lnTo>
                  <a:lnTo>
                    <a:pt x="77" y="645"/>
                  </a:lnTo>
                  <a:lnTo>
                    <a:pt x="77" y="625"/>
                  </a:lnTo>
                  <a:lnTo>
                    <a:pt x="84" y="597"/>
                  </a:lnTo>
                  <a:lnTo>
                    <a:pt x="84" y="597"/>
                  </a:lnTo>
                  <a:lnTo>
                    <a:pt x="154" y="419"/>
                  </a:lnTo>
                  <a:lnTo>
                    <a:pt x="175" y="371"/>
                  </a:lnTo>
                  <a:lnTo>
                    <a:pt x="189" y="336"/>
                  </a:lnTo>
                  <a:lnTo>
                    <a:pt x="189" y="309"/>
                  </a:lnTo>
                  <a:lnTo>
                    <a:pt x="189" y="295"/>
                  </a:lnTo>
                  <a:lnTo>
                    <a:pt x="182" y="281"/>
                  </a:lnTo>
                  <a:lnTo>
                    <a:pt x="175" y="275"/>
                  </a:lnTo>
                  <a:lnTo>
                    <a:pt x="161" y="275"/>
                  </a:lnTo>
                  <a:lnTo>
                    <a:pt x="119" y="288"/>
                  </a:lnTo>
                  <a:lnTo>
                    <a:pt x="77" y="329"/>
                  </a:lnTo>
                  <a:lnTo>
                    <a:pt x="42" y="405"/>
                  </a:lnTo>
                  <a:lnTo>
                    <a:pt x="42" y="419"/>
                  </a:lnTo>
                  <a:lnTo>
                    <a:pt x="35" y="426"/>
                  </a:lnTo>
                  <a:lnTo>
                    <a:pt x="21" y="426"/>
                  </a:lnTo>
                  <a:lnTo>
                    <a:pt x="21" y="426"/>
                  </a:lnTo>
                  <a:lnTo>
                    <a:pt x="14" y="426"/>
                  </a:lnTo>
                  <a:lnTo>
                    <a:pt x="7" y="419"/>
                  </a:lnTo>
                  <a:lnTo>
                    <a:pt x="0" y="412"/>
                  </a:lnTo>
                  <a:lnTo>
                    <a:pt x="7" y="384"/>
                  </a:lnTo>
                  <a:lnTo>
                    <a:pt x="28" y="343"/>
                  </a:lnTo>
                  <a:lnTo>
                    <a:pt x="63" y="295"/>
                  </a:lnTo>
                  <a:lnTo>
                    <a:pt x="105" y="261"/>
                  </a:lnTo>
                  <a:lnTo>
                    <a:pt x="168" y="240"/>
                  </a:lnTo>
                  <a:close/>
                  <a:moveTo>
                    <a:pt x="273" y="0"/>
                  </a:moveTo>
                  <a:lnTo>
                    <a:pt x="287" y="0"/>
                  </a:lnTo>
                  <a:lnTo>
                    <a:pt x="301" y="7"/>
                  </a:lnTo>
                  <a:lnTo>
                    <a:pt x="308" y="14"/>
                  </a:lnTo>
                  <a:lnTo>
                    <a:pt x="314" y="27"/>
                  </a:lnTo>
                  <a:lnTo>
                    <a:pt x="314" y="41"/>
                  </a:lnTo>
                  <a:lnTo>
                    <a:pt x="308" y="62"/>
                  </a:lnTo>
                  <a:lnTo>
                    <a:pt x="294" y="82"/>
                  </a:lnTo>
                  <a:lnTo>
                    <a:pt x="280" y="96"/>
                  </a:lnTo>
                  <a:lnTo>
                    <a:pt x="252" y="103"/>
                  </a:lnTo>
                  <a:lnTo>
                    <a:pt x="238" y="96"/>
                  </a:lnTo>
                  <a:lnTo>
                    <a:pt x="224" y="89"/>
                  </a:lnTo>
                  <a:lnTo>
                    <a:pt x="217" y="82"/>
                  </a:lnTo>
                  <a:lnTo>
                    <a:pt x="210" y="68"/>
                  </a:lnTo>
                  <a:lnTo>
                    <a:pt x="210" y="55"/>
                  </a:lnTo>
                  <a:lnTo>
                    <a:pt x="210" y="34"/>
                  </a:lnTo>
                  <a:lnTo>
                    <a:pt x="224" y="20"/>
                  </a:lnTo>
                  <a:lnTo>
                    <a:pt x="238" y="7"/>
                  </a:lnTo>
                  <a:lnTo>
                    <a:pt x="252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1214" y="2114"/>
              <a:ext cx="496" cy="955"/>
            </a:xfrm>
            <a:custGeom>
              <a:avLst/>
              <a:gdLst/>
              <a:ahLst/>
              <a:cxnLst>
                <a:cxn ang="0">
                  <a:pos x="391" y="254"/>
                </a:cxn>
                <a:cxn ang="0">
                  <a:pos x="454" y="343"/>
                </a:cxn>
                <a:cxn ang="0">
                  <a:pos x="454" y="371"/>
                </a:cxn>
                <a:cxn ang="0">
                  <a:pos x="350" y="783"/>
                </a:cxn>
                <a:cxn ang="0">
                  <a:pos x="266" y="900"/>
                </a:cxn>
                <a:cxn ang="0">
                  <a:pos x="161" y="948"/>
                </a:cxn>
                <a:cxn ang="0">
                  <a:pos x="56" y="948"/>
                </a:cxn>
                <a:cxn ang="0">
                  <a:pos x="0" y="886"/>
                </a:cxn>
                <a:cxn ang="0">
                  <a:pos x="21" y="838"/>
                </a:cxn>
                <a:cxn ang="0">
                  <a:pos x="63" y="824"/>
                </a:cxn>
                <a:cxn ang="0">
                  <a:pos x="98" y="831"/>
                </a:cxn>
                <a:cxn ang="0">
                  <a:pos x="105" y="865"/>
                </a:cxn>
                <a:cxn ang="0">
                  <a:pos x="105" y="886"/>
                </a:cxn>
                <a:cxn ang="0">
                  <a:pos x="84" y="906"/>
                </a:cxn>
                <a:cxn ang="0">
                  <a:pos x="91" y="920"/>
                </a:cxn>
                <a:cxn ang="0">
                  <a:pos x="175" y="906"/>
                </a:cxn>
                <a:cxn ang="0">
                  <a:pos x="259" y="783"/>
                </a:cxn>
                <a:cxn ang="0">
                  <a:pos x="363" y="350"/>
                </a:cxn>
                <a:cxn ang="0">
                  <a:pos x="370" y="329"/>
                </a:cxn>
                <a:cxn ang="0">
                  <a:pos x="363" y="295"/>
                </a:cxn>
                <a:cxn ang="0">
                  <a:pos x="343" y="275"/>
                </a:cxn>
                <a:cxn ang="0">
                  <a:pos x="266" y="295"/>
                </a:cxn>
                <a:cxn ang="0">
                  <a:pos x="182" y="405"/>
                </a:cxn>
                <a:cxn ang="0">
                  <a:pos x="168" y="426"/>
                </a:cxn>
                <a:cxn ang="0">
                  <a:pos x="154" y="426"/>
                </a:cxn>
                <a:cxn ang="0">
                  <a:pos x="140" y="419"/>
                </a:cxn>
                <a:cxn ang="0">
                  <a:pos x="147" y="384"/>
                </a:cxn>
                <a:cxn ang="0">
                  <a:pos x="210" y="295"/>
                </a:cxn>
                <a:cxn ang="0">
                  <a:pos x="336" y="240"/>
                </a:cxn>
                <a:cxn ang="0">
                  <a:pos x="468" y="0"/>
                </a:cxn>
                <a:cxn ang="0">
                  <a:pos x="489" y="14"/>
                </a:cxn>
                <a:cxn ang="0">
                  <a:pos x="496" y="41"/>
                </a:cxn>
                <a:cxn ang="0">
                  <a:pos x="475" y="82"/>
                </a:cxn>
                <a:cxn ang="0">
                  <a:pos x="433" y="103"/>
                </a:cxn>
                <a:cxn ang="0">
                  <a:pos x="405" y="89"/>
                </a:cxn>
                <a:cxn ang="0">
                  <a:pos x="391" y="68"/>
                </a:cxn>
                <a:cxn ang="0">
                  <a:pos x="391" y="34"/>
                </a:cxn>
                <a:cxn ang="0">
                  <a:pos x="426" y="0"/>
                </a:cxn>
              </a:cxnLst>
              <a:rect l="0" t="0" r="r" b="b"/>
              <a:pathLst>
                <a:path w="496" h="955">
                  <a:moveTo>
                    <a:pt x="336" y="240"/>
                  </a:moveTo>
                  <a:lnTo>
                    <a:pt x="391" y="254"/>
                  </a:lnTo>
                  <a:lnTo>
                    <a:pt x="440" y="295"/>
                  </a:lnTo>
                  <a:lnTo>
                    <a:pt x="454" y="343"/>
                  </a:lnTo>
                  <a:lnTo>
                    <a:pt x="454" y="364"/>
                  </a:lnTo>
                  <a:lnTo>
                    <a:pt x="454" y="371"/>
                  </a:lnTo>
                  <a:lnTo>
                    <a:pt x="447" y="384"/>
                  </a:lnTo>
                  <a:lnTo>
                    <a:pt x="350" y="783"/>
                  </a:lnTo>
                  <a:lnTo>
                    <a:pt x="315" y="851"/>
                  </a:lnTo>
                  <a:lnTo>
                    <a:pt x="266" y="900"/>
                  </a:lnTo>
                  <a:lnTo>
                    <a:pt x="217" y="934"/>
                  </a:lnTo>
                  <a:lnTo>
                    <a:pt x="161" y="948"/>
                  </a:lnTo>
                  <a:lnTo>
                    <a:pt x="112" y="955"/>
                  </a:lnTo>
                  <a:lnTo>
                    <a:pt x="56" y="948"/>
                  </a:lnTo>
                  <a:lnTo>
                    <a:pt x="14" y="920"/>
                  </a:lnTo>
                  <a:lnTo>
                    <a:pt x="0" y="886"/>
                  </a:lnTo>
                  <a:lnTo>
                    <a:pt x="7" y="858"/>
                  </a:lnTo>
                  <a:lnTo>
                    <a:pt x="21" y="838"/>
                  </a:lnTo>
                  <a:lnTo>
                    <a:pt x="42" y="824"/>
                  </a:lnTo>
                  <a:lnTo>
                    <a:pt x="63" y="824"/>
                  </a:lnTo>
                  <a:lnTo>
                    <a:pt x="84" y="824"/>
                  </a:lnTo>
                  <a:lnTo>
                    <a:pt x="98" y="831"/>
                  </a:lnTo>
                  <a:lnTo>
                    <a:pt x="105" y="845"/>
                  </a:lnTo>
                  <a:lnTo>
                    <a:pt x="105" y="865"/>
                  </a:lnTo>
                  <a:lnTo>
                    <a:pt x="105" y="872"/>
                  </a:lnTo>
                  <a:lnTo>
                    <a:pt x="105" y="886"/>
                  </a:lnTo>
                  <a:lnTo>
                    <a:pt x="98" y="900"/>
                  </a:lnTo>
                  <a:lnTo>
                    <a:pt x="84" y="906"/>
                  </a:lnTo>
                  <a:lnTo>
                    <a:pt x="70" y="913"/>
                  </a:lnTo>
                  <a:lnTo>
                    <a:pt x="91" y="920"/>
                  </a:lnTo>
                  <a:lnTo>
                    <a:pt x="112" y="927"/>
                  </a:lnTo>
                  <a:lnTo>
                    <a:pt x="175" y="906"/>
                  </a:lnTo>
                  <a:lnTo>
                    <a:pt x="224" y="851"/>
                  </a:lnTo>
                  <a:lnTo>
                    <a:pt x="259" y="783"/>
                  </a:lnTo>
                  <a:lnTo>
                    <a:pt x="363" y="364"/>
                  </a:lnTo>
                  <a:lnTo>
                    <a:pt x="363" y="350"/>
                  </a:lnTo>
                  <a:lnTo>
                    <a:pt x="370" y="336"/>
                  </a:lnTo>
                  <a:lnTo>
                    <a:pt x="370" y="329"/>
                  </a:lnTo>
                  <a:lnTo>
                    <a:pt x="370" y="309"/>
                  </a:lnTo>
                  <a:lnTo>
                    <a:pt x="363" y="295"/>
                  </a:lnTo>
                  <a:lnTo>
                    <a:pt x="356" y="281"/>
                  </a:lnTo>
                  <a:lnTo>
                    <a:pt x="343" y="275"/>
                  </a:lnTo>
                  <a:lnTo>
                    <a:pt x="329" y="275"/>
                  </a:lnTo>
                  <a:lnTo>
                    <a:pt x="266" y="295"/>
                  </a:lnTo>
                  <a:lnTo>
                    <a:pt x="217" y="343"/>
                  </a:lnTo>
                  <a:lnTo>
                    <a:pt x="182" y="405"/>
                  </a:lnTo>
                  <a:lnTo>
                    <a:pt x="175" y="419"/>
                  </a:lnTo>
                  <a:lnTo>
                    <a:pt x="168" y="426"/>
                  </a:lnTo>
                  <a:lnTo>
                    <a:pt x="154" y="426"/>
                  </a:lnTo>
                  <a:lnTo>
                    <a:pt x="154" y="426"/>
                  </a:lnTo>
                  <a:lnTo>
                    <a:pt x="147" y="426"/>
                  </a:lnTo>
                  <a:lnTo>
                    <a:pt x="140" y="419"/>
                  </a:lnTo>
                  <a:lnTo>
                    <a:pt x="133" y="412"/>
                  </a:lnTo>
                  <a:lnTo>
                    <a:pt x="147" y="384"/>
                  </a:lnTo>
                  <a:lnTo>
                    <a:pt x="168" y="343"/>
                  </a:lnTo>
                  <a:lnTo>
                    <a:pt x="210" y="295"/>
                  </a:lnTo>
                  <a:lnTo>
                    <a:pt x="266" y="261"/>
                  </a:lnTo>
                  <a:lnTo>
                    <a:pt x="336" y="240"/>
                  </a:lnTo>
                  <a:close/>
                  <a:moveTo>
                    <a:pt x="454" y="0"/>
                  </a:moveTo>
                  <a:lnTo>
                    <a:pt x="468" y="0"/>
                  </a:lnTo>
                  <a:lnTo>
                    <a:pt x="482" y="7"/>
                  </a:lnTo>
                  <a:lnTo>
                    <a:pt x="489" y="14"/>
                  </a:lnTo>
                  <a:lnTo>
                    <a:pt x="496" y="27"/>
                  </a:lnTo>
                  <a:lnTo>
                    <a:pt x="496" y="41"/>
                  </a:lnTo>
                  <a:lnTo>
                    <a:pt x="489" y="62"/>
                  </a:lnTo>
                  <a:lnTo>
                    <a:pt x="475" y="82"/>
                  </a:lnTo>
                  <a:lnTo>
                    <a:pt x="454" y="96"/>
                  </a:lnTo>
                  <a:lnTo>
                    <a:pt x="433" y="103"/>
                  </a:lnTo>
                  <a:lnTo>
                    <a:pt x="419" y="96"/>
                  </a:lnTo>
                  <a:lnTo>
                    <a:pt x="405" y="89"/>
                  </a:lnTo>
                  <a:lnTo>
                    <a:pt x="398" y="82"/>
                  </a:lnTo>
                  <a:lnTo>
                    <a:pt x="391" y="68"/>
                  </a:lnTo>
                  <a:lnTo>
                    <a:pt x="391" y="55"/>
                  </a:lnTo>
                  <a:lnTo>
                    <a:pt x="391" y="34"/>
                  </a:lnTo>
                  <a:lnTo>
                    <a:pt x="405" y="14"/>
                  </a:lnTo>
                  <a:lnTo>
                    <a:pt x="426" y="0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2527" y="1255"/>
              <a:ext cx="370" cy="1566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3" y="0"/>
                </a:cxn>
                <a:cxn ang="0">
                  <a:pos x="363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63" y="28"/>
                </a:cxn>
                <a:cxn ang="0">
                  <a:pos x="356" y="35"/>
                </a:cxn>
                <a:cxn ang="0">
                  <a:pos x="349" y="41"/>
                </a:cxn>
                <a:cxn ang="0">
                  <a:pos x="245" y="172"/>
                </a:cxn>
                <a:cxn ang="0">
                  <a:pos x="175" y="309"/>
                </a:cxn>
                <a:cxn ang="0">
                  <a:pos x="126" y="460"/>
                </a:cxn>
                <a:cxn ang="0">
                  <a:pos x="98" y="618"/>
                </a:cxn>
                <a:cxn ang="0">
                  <a:pos x="91" y="783"/>
                </a:cxn>
                <a:cxn ang="0">
                  <a:pos x="98" y="907"/>
                </a:cxn>
                <a:cxn ang="0">
                  <a:pos x="112" y="1037"/>
                </a:cxn>
                <a:cxn ang="0">
                  <a:pos x="140" y="1161"/>
                </a:cxn>
                <a:cxn ang="0">
                  <a:pos x="189" y="1292"/>
                </a:cxn>
                <a:cxn ang="0">
                  <a:pos x="252" y="1408"/>
                </a:cxn>
                <a:cxn ang="0">
                  <a:pos x="342" y="1518"/>
                </a:cxn>
                <a:cxn ang="0">
                  <a:pos x="356" y="1525"/>
                </a:cxn>
                <a:cxn ang="0">
                  <a:pos x="363" y="1539"/>
                </a:cxn>
                <a:cxn ang="0">
                  <a:pos x="363" y="1546"/>
                </a:cxn>
                <a:cxn ang="0">
                  <a:pos x="370" y="1546"/>
                </a:cxn>
                <a:cxn ang="0">
                  <a:pos x="370" y="1553"/>
                </a:cxn>
                <a:cxn ang="0">
                  <a:pos x="370" y="1553"/>
                </a:cxn>
                <a:cxn ang="0">
                  <a:pos x="363" y="1559"/>
                </a:cxn>
                <a:cxn ang="0">
                  <a:pos x="363" y="1566"/>
                </a:cxn>
                <a:cxn ang="0">
                  <a:pos x="349" y="1566"/>
                </a:cxn>
                <a:cxn ang="0">
                  <a:pos x="329" y="1553"/>
                </a:cxn>
                <a:cxn ang="0">
                  <a:pos x="287" y="1518"/>
                </a:cxn>
                <a:cxn ang="0">
                  <a:pos x="231" y="1456"/>
                </a:cxn>
                <a:cxn ang="0">
                  <a:pos x="161" y="1374"/>
                </a:cxn>
                <a:cxn ang="0">
                  <a:pos x="105" y="1271"/>
                </a:cxn>
                <a:cxn ang="0">
                  <a:pos x="49" y="1140"/>
                </a:cxn>
                <a:cxn ang="0">
                  <a:pos x="21" y="1010"/>
                </a:cxn>
                <a:cxn ang="0">
                  <a:pos x="0" y="886"/>
                </a:cxn>
                <a:cxn ang="0">
                  <a:pos x="0" y="783"/>
                </a:cxn>
                <a:cxn ang="0">
                  <a:pos x="7" y="639"/>
                </a:cxn>
                <a:cxn ang="0">
                  <a:pos x="35" y="474"/>
                </a:cxn>
                <a:cxn ang="0">
                  <a:pos x="98" y="302"/>
                </a:cxn>
                <a:cxn ang="0">
                  <a:pos x="147" y="213"/>
                </a:cxn>
                <a:cxn ang="0">
                  <a:pos x="203" y="138"/>
                </a:cxn>
                <a:cxn ang="0">
                  <a:pos x="252" y="76"/>
                </a:cxn>
                <a:cxn ang="0">
                  <a:pos x="301" y="35"/>
                </a:cxn>
                <a:cxn ang="0">
                  <a:pos x="336" y="7"/>
                </a:cxn>
                <a:cxn ang="0">
                  <a:pos x="349" y="0"/>
                </a:cxn>
              </a:cxnLst>
              <a:rect l="0" t="0" r="r" b="b"/>
              <a:pathLst>
                <a:path w="370" h="1566">
                  <a:moveTo>
                    <a:pt x="349" y="0"/>
                  </a:moveTo>
                  <a:lnTo>
                    <a:pt x="363" y="0"/>
                  </a:lnTo>
                  <a:lnTo>
                    <a:pt x="363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3" y="28"/>
                  </a:lnTo>
                  <a:lnTo>
                    <a:pt x="356" y="35"/>
                  </a:lnTo>
                  <a:lnTo>
                    <a:pt x="349" y="41"/>
                  </a:lnTo>
                  <a:lnTo>
                    <a:pt x="245" y="172"/>
                  </a:lnTo>
                  <a:lnTo>
                    <a:pt x="175" y="309"/>
                  </a:lnTo>
                  <a:lnTo>
                    <a:pt x="126" y="460"/>
                  </a:lnTo>
                  <a:lnTo>
                    <a:pt x="98" y="618"/>
                  </a:lnTo>
                  <a:lnTo>
                    <a:pt x="91" y="783"/>
                  </a:lnTo>
                  <a:lnTo>
                    <a:pt x="98" y="907"/>
                  </a:lnTo>
                  <a:lnTo>
                    <a:pt x="112" y="1037"/>
                  </a:lnTo>
                  <a:lnTo>
                    <a:pt x="140" y="1161"/>
                  </a:lnTo>
                  <a:lnTo>
                    <a:pt x="189" y="1292"/>
                  </a:lnTo>
                  <a:lnTo>
                    <a:pt x="252" y="1408"/>
                  </a:lnTo>
                  <a:lnTo>
                    <a:pt x="342" y="1518"/>
                  </a:lnTo>
                  <a:lnTo>
                    <a:pt x="356" y="1525"/>
                  </a:lnTo>
                  <a:lnTo>
                    <a:pt x="363" y="1539"/>
                  </a:lnTo>
                  <a:lnTo>
                    <a:pt x="363" y="1546"/>
                  </a:lnTo>
                  <a:lnTo>
                    <a:pt x="370" y="1546"/>
                  </a:lnTo>
                  <a:lnTo>
                    <a:pt x="370" y="1553"/>
                  </a:lnTo>
                  <a:lnTo>
                    <a:pt x="370" y="1553"/>
                  </a:lnTo>
                  <a:lnTo>
                    <a:pt x="363" y="1559"/>
                  </a:lnTo>
                  <a:lnTo>
                    <a:pt x="363" y="1566"/>
                  </a:lnTo>
                  <a:lnTo>
                    <a:pt x="349" y="1566"/>
                  </a:lnTo>
                  <a:lnTo>
                    <a:pt x="329" y="1553"/>
                  </a:lnTo>
                  <a:lnTo>
                    <a:pt x="287" y="1518"/>
                  </a:lnTo>
                  <a:lnTo>
                    <a:pt x="231" y="1456"/>
                  </a:lnTo>
                  <a:lnTo>
                    <a:pt x="161" y="1374"/>
                  </a:lnTo>
                  <a:lnTo>
                    <a:pt x="105" y="1271"/>
                  </a:lnTo>
                  <a:lnTo>
                    <a:pt x="49" y="1140"/>
                  </a:lnTo>
                  <a:lnTo>
                    <a:pt x="21" y="1010"/>
                  </a:lnTo>
                  <a:lnTo>
                    <a:pt x="0" y="886"/>
                  </a:lnTo>
                  <a:lnTo>
                    <a:pt x="0" y="783"/>
                  </a:lnTo>
                  <a:lnTo>
                    <a:pt x="7" y="639"/>
                  </a:lnTo>
                  <a:lnTo>
                    <a:pt x="35" y="474"/>
                  </a:lnTo>
                  <a:lnTo>
                    <a:pt x="98" y="302"/>
                  </a:lnTo>
                  <a:lnTo>
                    <a:pt x="147" y="213"/>
                  </a:lnTo>
                  <a:lnTo>
                    <a:pt x="203" y="138"/>
                  </a:lnTo>
                  <a:lnTo>
                    <a:pt x="252" y="76"/>
                  </a:lnTo>
                  <a:lnTo>
                    <a:pt x="301" y="35"/>
                  </a:lnTo>
                  <a:lnTo>
                    <a:pt x="336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3037" y="1729"/>
              <a:ext cx="608" cy="714"/>
            </a:xfrm>
            <a:custGeom>
              <a:avLst/>
              <a:gdLst/>
              <a:ahLst/>
              <a:cxnLst>
                <a:cxn ang="0">
                  <a:pos x="419" y="7"/>
                </a:cxn>
                <a:cxn ang="0">
                  <a:pos x="538" y="62"/>
                </a:cxn>
                <a:cxn ang="0">
                  <a:pos x="587" y="165"/>
                </a:cxn>
                <a:cxn ang="0">
                  <a:pos x="573" y="213"/>
                </a:cxn>
                <a:cxn ang="0">
                  <a:pos x="538" y="234"/>
                </a:cxn>
                <a:cxn ang="0">
                  <a:pos x="489" y="234"/>
                </a:cxn>
                <a:cxn ang="0">
                  <a:pos x="454" y="213"/>
                </a:cxn>
                <a:cxn ang="0">
                  <a:pos x="440" y="165"/>
                </a:cxn>
                <a:cxn ang="0">
                  <a:pos x="447" y="144"/>
                </a:cxn>
                <a:cxn ang="0">
                  <a:pos x="461" y="124"/>
                </a:cxn>
                <a:cxn ang="0">
                  <a:pos x="496" y="103"/>
                </a:cxn>
                <a:cxn ang="0">
                  <a:pos x="468" y="62"/>
                </a:cxn>
                <a:cxn ang="0">
                  <a:pos x="370" y="41"/>
                </a:cxn>
                <a:cxn ang="0">
                  <a:pos x="300" y="41"/>
                </a:cxn>
                <a:cxn ang="0">
                  <a:pos x="210" y="103"/>
                </a:cxn>
                <a:cxn ang="0">
                  <a:pos x="140" y="247"/>
                </a:cxn>
                <a:cxn ang="0">
                  <a:pos x="133" y="357"/>
                </a:cxn>
                <a:cxn ang="0">
                  <a:pos x="168" y="556"/>
                </a:cxn>
                <a:cxn ang="0">
                  <a:pos x="259" y="653"/>
                </a:cxn>
                <a:cxn ang="0">
                  <a:pos x="356" y="680"/>
                </a:cxn>
                <a:cxn ang="0">
                  <a:pos x="440" y="660"/>
                </a:cxn>
                <a:cxn ang="0">
                  <a:pos x="531" y="584"/>
                </a:cxn>
                <a:cxn ang="0">
                  <a:pos x="566" y="508"/>
                </a:cxn>
                <a:cxn ang="0">
                  <a:pos x="587" y="495"/>
                </a:cxn>
                <a:cxn ang="0">
                  <a:pos x="601" y="502"/>
                </a:cxn>
                <a:cxn ang="0">
                  <a:pos x="608" y="515"/>
                </a:cxn>
                <a:cxn ang="0">
                  <a:pos x="594" y="563"/>
                </a:cxn>
                <a:cxn ang="0">
                  <a:pos x="538" y="639"/>
                </a:cxn>
                <a:cxn ang="0">
                  <a:pos x="426" y="708"/>
                </a:cxn>
                <a:cxn ang="0">
                  <a:pos x="238" y="701"/>
                </a:cxn>
                <a:cxn ang="0">
                  <a:pos x="70" y="570"/>
                </a:cxn>
                <a:cxn ang="0">
                  <a:pos x="0" y="364"/>
                </a:cxn>
                <a:cxn ang="0">
                  <a:pos x="63" y="151"/>
                </a:cxn>
                <a:cxn ang="0">
                  <a:pos x="231" y="21"/>
                </a:cxn>
              </a:cxnLst>
              <a:rect l="0" t="0" r="r" b="b"/>
              <a:pathLst>
                <a:path w="608" h="714">
                  <a:moveTo>
                    <a:pt x="342" y="0"/>
                  </a:moveTo>
                  <a:lnTo>
                    <a:pt x="419" y="7"/>
                  </a:lnTo>
                  <a:lnTo>
                    <a:pt x="482" y="28"/>
                  </a:lnTo>
                  <a:lnTo>
                    <a:pt x="538" y="62"/>
                  </a:lnTo>
                  <a:lnTo>
                    <a:pt x="573" y="110"/>
                  </a:lnTo>
                  <a:lnTo>
                    <a:pt x="587" y="165"/>
                  </a:lnTo>
                  <a:lnTo>
                    <a:pt x="587" y="192"/>
                  </a:lnTo>
                  <a:lnTo>
                    <a:pt x="573" y="213"/>
                  </a:lnTo>
                  <a:lnTo>
                    <a:pt x="559" y="227"/>
                  </a:lnTo>
                  <a:lnTo>
                    <a:pt x="538" y="234"/>
                  </a:lnTo>
                  <a:lnTo>
                    <a:pt x="517" y="241"/>
                  </a:lnTo>
                  <a:lnTo>
                    <a:pt x="489" y="234"/>
                  </a:lnTo>
                  <a:lnTo>
                    <a:pt x="468" y="227"/>
                  </a:lnTo>
                  <a:lnTo>
                    <a:pt x="454" y="213"/>
                  </a:lnTo>
                  <a:lnTo>
                    <a:pt x="447" y="192"/>
                  </a:lnTo>
                  <a:lnTo>
                    <a:pt x="440" y="165"/>
                  </a:lnTo>
                  <a:lnTo>
                    <a:pt x="447" y="158"/>
                  </a:lnTo>
                  <a:lnTo>
                    <a:pt x="447" y="144"/>
                  </a:lnTo>
                  <a:lnTo>
                    <a:pt x="454" y="131"/>
                  </a:lnTo>
                  <a:lnTo>
                    <a:pt x="461" y="124"/>
                  </a:lnTo>
                  <a:lnTo>
                    <a:pt x="475" y="110"/>
                  </a:lnTo>
                  <a:lnTo>
                    <a:pt x="496" y="103"/>
                  </a:lnTo>
                  <a:lnTo>
                    <a:pt x="517" y="96"/>
                  </a:lnTo>
                  <a:lnTo>
                    <a:pt x="468" y="62"/>
                  </a:lnTo>
                  <a:lnTo>
                    <a:pt x="419" y="48"/>
                  </a:lnTo>
                  <a:lnTo>
                    <a:pt x="370" y="41"/>
                  </a:lnTo>
                  <a:lnTo>
                    <a:pt x="342" y="41"/>
                  </a:lnTo>
                  <a:lnTo>
                    <a:pt x="300" y="41"/>
                  </a:lnTo>
                  <a:lnTo>
                    <a:pt x="252" y="62"/>
                  </a:lnTo>
                  <a:lnTo>
                    <a:pt x="210" y="103"/>
                  </a:lnTo>
                  <a:lnTo>
                    <a:pt x="168" y="165"/>
                  </a:lnTo>
                  <a:lnTo>
                    <a:pt x="140" y="247"/>
                  </a:lnTo>
                  <a:lnTo>
                    <a:pt x="133" y="357"/>
                  </a:lnTo>
                  <a:lnTo>
                    <a:pt x="133" y="357"/>
                  </a:lnTo>
                  <a:lnTo>
                    <a:pt x="140" y="467"/>
                  </a:lnTo>
                  <a:lnTo>
                    <a:pt x="168" y="556"/>
                  </a:lnTo>
                  <a:lnTo>
                    <a:pt x="210" y="611"/>
                  </a:lnTo>
                  <a:lnTo>
                    <a:pt x="259" y="653"/>
                  </a:lnTo>
                  <a:lnTo>
                    <a:pt x="307" y="673"/>
                  </a:lnTo>
                  <a:lnTo>
                    <a:pt x="356" y="680"/>
                  </a:lnTo>
                  <a:lnTo>
                    <a:pt x="398" y="673"/>
                  </a:lnTo>
                  <a:lnTo>
                    <a:pt x="440" y="660"/>
                  </a:lnTo>
                  <a:lnTo>
                    <a:pt x="489" y="632"/>
                  </a:lnTo>
                  <a:lnTo>
                    <a:pt x="531" y="584"/>
                  </a:lnTo>
                  <a:lnTo>
                    <a:pt x="566" y="515"/>
                  </a:lnTo>
                  <a:lnTo>
                    <a:pt x="566" y="508"/>
                  </a:lnTo>
                  <a:lnTo>
                    <a:pt x="573" y="502"/>
                  </a:lnTo>
                  <a:lnTo>
                    <a:pt x="587" y="495"/>
                  </a:lnTo>
                  <a:lnTo>
                    <a:pt x="594" y="495"/>
                  </a:lnTo>
                  <a:lnTo>
                    <a:pt x="601" y="502"/>
                  </a:lnTo>
                  <a:lnTo>
                    <a:pt x="601" y="502"/>
                  </a:lnTo>
                  <a:lnTo>
                    <a:pt x="608" y="515"/>
                  </a:lnTo>
                  <a:lnTo>
                    <a:pt x="601" y="529"/>
                  </a:lnTo>
                  <a:lnTo>
                    <a:pt x="594" y="563"/>
                  </a:lnTo>
                  <a:lnTo>
                    <a:pt x="566" y="598"/>
                  </a:lnTo>
                  <a:lnTo>
                    <a:pt x="538" y="639"/>
                  </a:lnTo>
                  <a:lnTo>
                    <a:pt x="489" y="680"/>
                  </a:lnTo>
                  <a:lnTo>
                    <a:pt x="426" y="708"/>
                  </a:lnTo>
                  <a:lnTo>
                    <a:pt x="342" y="714"/>
                  </a:lnTo>
                  <a:lnTo>
                    <a:pt x="238" y="701"/>
                  </a:lnTo>
                  <a:lnTo>
                    <a:pt x="140" y="653"/>
                  </a:lnTo>
                  <a:lnTo>
                    <a:pt x="70" y="570"/>
                  </a:lnTo>
                  <a:lnTo>
                    <a:pt x="21" y="474"/>
                  </a:lnTo>
                  <a:lnTo>
                    <a:pt x="0" y="364"/>
                  </a:lnTo>
                  <a:lnTo>
                    <a:pt x="14" y="247"/>
                  </a:lnTo>
                  <a:lnTo>
                    <a:pt x="63" y="151"/>
                  </a:lnTo>
                  <a:lnTo>
                    <a:pt x="140" y="69"/>
                  </a:lnTo>
                  <a:lnTo>
                    <a:pt x="231" y="21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13736" y="1729"/>
              <a:ext cx="705" cy="714"/>
            </a:xfrm>
            <a:custGeom>
              <a:avLst/>
              <a:gdLst/>
              <a:ahLst/>
              <a:cxnLst>
                <a:cxn ang="0">
                  <a:pos x="356" y="34"/>
                </a:cxn>
                <a:cxn ang="0">
                  <a:pos x="286" y="41"/>
                </a:cxn>
                <a:cxn ang="0">
                  <a:pos x="223" y="83"/>
                </a:cxn>
                <a:cxn ang="0">
                  <a:pos x="174" y="138"/>
                </a:cxn>
                <a:cxn ang="0">
                  <a:pos x="146" y="213"/>
                </a:cxn>
                <a:cxn ang="0">
                  <a:pos x="132" y="289"/>
                </a:cxn>
                <a:cxn ang="0">
                  <a:pos x="132" y="350"/>
                </a:cxn>
                <a:cxn ang="0">
                  <a:pos x="132" y="419"/>
                </a:cxn>
                <a:cxn ang="0">
                  <a:pos x="146" y="502"/>
                </a:cxn>
                <a:cxn ang="0">
                  <a:pos x="174" y="577"/>
                </a:cxn>
                <a:cxn ang="0">
                  <a:pos x="223" y="632"/>
                </a:cxn>
                <a:cxn ang="0">
                  <a:pos x="286" y="666"/>
                </a:cxn>
                <a:cxn ang="0">
                  <a:pos x="356" y="680"/>
                </a:cxn>
                <a:cxn ang="0">
                  <a:pos x="356" y="680"/>
                </a:cxn>
                <a:cxn ang="0">
                  <a:pos x="433" y="666"/>
                </a:cxn>
                <a:cxn ang="0">
                  <a:pos x="495" y="625"/>
                </a:cxn>
                <a:cxn ang="0">
                  <a:pos x="537" y="563"/>
                </a:cxn>
                <a:cxn ang="0">
                  <a:pos x="565" y="488"/>
                </a:cxn>
                <a:cxn ang="0">
                  <a:pos x="572" y="419"/>
                </a:cxn>
                <a:cxn ang="0">
                  <a:pos x="572" y="350"/>
                </a:cxn>
                <a:cxn ang="0">
                  <a:pos x="572" y="282"/>
                </a:cxn>
                <a:cxn ang="0">
                  <a:pos x="565" y="206"/>
                </a:cxn>
                <a:cxn ang="0">
                  <a:pos x="537" y="131"/>
                </a:cxn>
                <a:cxn ang="0">
                  <a:pos x="481" y="76"/>
                </a:cxn>
                <a:cxn ang="0">
                  <a:pos x="426" y="41"/>
                </a:cxn>
                <a:cxn ang="0">
                  <a:pos x="356" y="34"/>
                </a:cxn>
                <a:cxn ang="0">
                  <a:pos x="356" y="0"/>
                </a:cxn>
                <a:cxn ang="0">
                  <a:pos x="467" y="21"/>
                </a:cxn>
                <a:cxn ang="0">
                  <a:pos x="558" y="69"/>
                </a:cxn>
                <a:cxn ang="0">
                  <a:pos x="635" y="151"/>
                </a:cxn>
                <a:cxn ang="0">
                  <a:pos x="691" y="247"/>
                </a:cxn>
                <a:cxn ang="0">
                  <a:pos x="705" y="364"/>
                </a:cxn>
                <a:cxn ang="0">
                  <a:pos x="691" y="481"/>
                </a:cxn>
                <a:cxn ang="0">
                  <a:pos x="635" y="577"/>
                </a:cxn>
                <a:cxn ang="0">
                  <a:pos x="558" y="653"/>
                </a:cxn>
                <a:cxn ang="0">
                  <a:pos x="467" y="701"/>
                </a:cxn>
                <a:cxn ang="0">
                  <a:pos x="356" y="714"/>
                </a:cxn>
                <a:cxn ang="0">
                  <a:pos x="244" y="701"/>
                </a:cxn>
                <a:cxn ang="0">
                  <a:pos x="146" y="653"/>
                </a:cxn>
                <a:cxn ang="0">
                  <a:pos x="69" y="577"/>
                </a:cxn>
                <a:cxn ang="0">
                  <a:pos x="20" y="481"/>
                </a:cxn>
                <a:cxn ang="0">
                  <a:pos x="0" y="364"/>
                </a:cxn>
                <a:cxn ang="0">
                  <a:pos x="20" y="254"/>
                </a:cxn>
                <a:cxn ang="0">
                  <a:pos x="69" y="151"/>
                </a:cxn>
                <a:cxn ang="0">
                  <a:pos x="146" y="69"/>
                </a:cxn>
                <a:cxn ang="0">
                  <a:pos x="244" y="21"/>
                </a:cxn>
                <a:cxn ang="0">
                  <a:pos x="356" y="0"/>
                </a:cxn>
              </a:cxnLst>
              <a:rect l="0" t="0" r="r" b="b"/>
              <a:pathLst>
                <a:path w="705" h="714">
                  <a:moveTo>
                    <a:pt x="356" y="34"/>
                  </a:moveTo>
                  <a:lnTo>
                    <a:pt x="286" y="41"/>
                  </a:lnTo>
                  <a:lnTo>
                    <a:pt x="223" y="83"/>
                  </a:lnTo>
                  <a:lnTo>
                    <a:pt x="174" y="138"/>
                  </a:lnTo>
                  <a:lnTo>
                    <a:pt x="146" y="213"/>
                  </a:lnTo>
                  <a:lnTo>
                    <a:pt x="132" y="289"/>
                  </a:lnTo>
                  <a:lnTo>
                    <a:pt x="132" y="350"/>
                  </a:lnTo>
                  <a:lnTo>
                    <a:pt x="132" y="419"/>
                  </a:lnTo>
                  <a:lnTo>
                    <a:pt x="146" y="502"/>
                  </a:lnTo>
                  <a:lnTo>
                    <a:pt x="174" y="577"/>
                  </a:lnTo>
                  <a:lnTo>
                    <a:pt x="223" y="632"/>
                  </a:lnTo>
                  <a:lnTo>
                    <a:pt x="286" y="666"/>
                  </a:lnTo>
                  <a:lnTo>
                    <a:pt x="356" y="680"/>
                  </a:lnTo>
                  <a:lnTo>
                    <a:pt x="356" y="680"/>
                  </a:lnTo>
                  <a:lnTo>
                    <a:pt x="433" y="666"/>
                  </a:lnTo>
                  <a:lnTo>
                    <a:pt x="495" y="625"/>
                  </a:lnTo>
                  <a:lnTo>
                    <a:pt x="537" y="563"/>
                  </a:lnTo>
                  <a:lnTo>
                    <a:pt x="565" y="488"/>
                  </a:lnTo>
                  <a:lnTo>
                    <a:pt x="572" y="419"/>
                  </a:lnTo>
                  <a:lnTo>
                    <a:pt x="572" y="350"/>
                  </a:lnTo>
                  <a:lnTo>
                    <a:pt x="572" y="282"/>
                  </a:lnTo>
                  <a:lnTo>
                    <a:pt x="565" y="206"/>
                  </a:lnTo>
                  <a:lnTo>
                    <a:pt x="537" y="131"/>
                  </a:lnTo>
                  <a:lnTo>
                    <a:pt x="481" y="76"/>
                  </a:lnTo>
                  <a:lnTo>
                    <a:pt x="426" y="41"/>
                  </a:lnTo>
                  <a:lnTo>
                    <a:pt x="356" y="34"/>
                  </a:lnTo>
                  <a:close/>
                  <a:moveTo>
                    <a:pt x="356" y="0"/>
                  </a:moveTo>
                  <a:lnTo>
                    <a:pt x="467" y="21"/>
                  </a:lnTo>
                  <a:lnTo>
                    <a:pt x="558" y="69"/>
                  </a:lnTo>
                  <a:lnTo>
                    <a:pt x="635" y="151"/>
                  </a:lnTo>
                  <a:lnTo>
                    <a:pt x="691" y="247"/>
                  </a:lnTo>
                  <a:lnTo>
                    <a:pt x="705" y="364"/>
                  </a:lnTo>
                  <a:lnTo>
                    <a:pt x="691" y="481"/>
                  </a:lnTo>
                  <a:lnTo>
                    <a:pt x="635" y="577"/>
                  </a:lnTo>
                  <a:lnTo>
                    <a:pt x="558" y="653"/>
                  </a:lnTo>
                  <a:lnTo>
                    <a:pt x="467" y="701"/>
                  </a:lnTo>
                  <a:lnTo>
                    <a:pt x="356" y="714"/>
                  </a:lnTo>
                  <a:lnTo>
                    <a:pt x="244" y="701"/>
                  </a:lnTo>
                  <a:lnTo>
                    <a:pt x="146" y="653"/>
                  </a:lnTo>
                  <a:lnTo>
                    <a:pt x="69" y="577"/>
                  </a:lnTo>
                  <a:lnTo>
                    <a:pt x="20" y="481"/>
                  </a:lnTo>
                  <a:lnTo>
                    <a:pt x="0" y="364"/>
                  </a:lnTo>
                  <a:lnTo>
                    <a:pt x="20" y="254"/>
                  </a:lnTo>
                  <a:lnTo>
                    <a:pt x="69" y="151"/>
                  </a:lnTo>
                  <a:lnTo>
                    <a:pt x="146" y="69"/>
                  </a:lnTo>
                  <a:lnTo>
                    <a:pt x="244" y="21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4553" y="1729"/>
              <a:ext cx="516" cy="714"/>
            </a:xfrm>
            <a:custGeom>
              <a:avLst/>
              <a:gdLst/>
              <a:ahLst/>
              <a:cxnLst>
                <a:cxn ang="0">
                  <a:pos x="286" y="0"/>
                </a:cxn>
                <a:cxn ang="0">
                  <a:pos x="405" y="41"/>
                </a:cxn>
                <a:cxn ang="0">
                  <a:pos x="419" y="28"/>
                </a:cxn>
                <a:cxn ang="0">
                  <a:pos x="433" y="21"/>
                </a:cxn>
                <a:cxn ang="0">
                  <a:pos x="447" y="0"/>
                </a:cxn>
                <a:cxn ang="0">
                  <a:pos x="461" y="0"/>
                </a:cxn>
                <a:cxn ang="0">
                  <a:pos x="475" y="0"/>
                </a:cxn>
                <a:cxn ang="0">
                  <a:pos x="482" y="21"/>
                </a:cxn>
                <a:cxn ang="0">
                  <a:pos x="482" y="192"/>
                </a:cxn>
                <a:cxn ang="0">
                  <a:pos x="475" y="227"/>
                </a:cxn>
                <a:cxn ang="0">
                  <a:pos x="461" y="234"/>
                </a:cxn>
                <a:cxn ang="0">
                  <a:pos x="447" y="234"/>
                </a:cxn>
                <a:cxn ang="0">
                  <a:pos x="440" y="220"/>
                </a:cxn>
                <a:cxn ang="0">
                  <a:pos x="426" y="144"/>
                </a:cxn>
                <a:cxn ang="0">
                  <a:pos x="377" y="69"/>
                </a:cxn>
                <a:cxn ang="0">
                  <a:pos x="251" y="28"/>
                </a:cxn>
                <a:cxn ang="0">
                  <a:pos x="132" y="55"/>
                </a:cxn>
                <a:cxn ang="0">
                  <a:pos x="83" y="117"/>
                </a:cxn>
                <a:cxn ang="0">
                  <a:pos x="90" y="192"/>
                </a:cxn>
                <a:cxn ang="0">
                  <a:pos x="160" y="247"/>
                </a:cxn>
                <a:cxn ang="0">
                  <a:pos x="272" y="275"/>
                </a:cxn>
                <a:cxn ang="0">
                  <a:pos x="398" y="309"/>
                </a:cxn>
                <a:cxn ang="0">
                  <a:pos x="468" y="371"/>
                </a:cxn>
                <a:cxn ang="0">
                  <a:pos x="509" y="447"/>
                </a:cxn>
                <a:cxn ang="0">
                  <a:pos x="509" y="563"/>
                </a:cxn>
                <a:cxn ang="0">
                  <a:pos x="433" y="673"/>
                </a:cxn>
                <a:cxn ang="0">
                  <a:pos x="265" y="714"/>
                </a:cxn>
                <a:cxn ang="0">
                  <a:pos x="160" y="694"/>
                </a:cxn>
                <a:cxn ang="0">
                  <a:pos x="76" y="666"/>
                </a:cxn>
                <a:cxn ang="0">
                  <a:pos x="62" y="680"/>
                </a:cxn>
                <a:cxn ang="0">
                  <a:pos x="55" y="687"/>
                </a:cxn>
                <a:cxn ang="0">
                  <a:pos x="35" y="708"/>
                </a:cxn>
                <a:cxn ang="0">
                  <a:pos x="21" y="714"/>
                </a:cxn>
                <a:cxn ang="0">
                  <a:pos x="7" y="714"/>
                </a:cxn>
                <a:cxn ang="0">
                  <a:pos x="0" y="694"/>
                </a:cxn>
                <a:cxn ang="0">
                  <a:pos x="0" y="474"/>
                </a:cxn>
                <a:cxn ang="0">
                  <a:pos x="0" y="440"/>
                </a:cxn>
                <a:cxn ang="0">
                  <a:pos x="21" y="433"/>
                </a:cxn>
                <a:cxn ang="0">
                  <a:pos x="35" y="440"/>
                </a:cxn>
                <a:cxn ang="0">
                  <a:pos x="42" y="460"/>
                </a:cxn>
                <a:cxn ang="0">
                  <a:pos x="90" y="598"/>
                </a:cxn>
                <a:cxn ang="0">
                  <a:pos x="188" y="673"/>
                </a:cxn>
                <a:cxn ang="0">
                  <a:pos x="342" y="673"/>
                </a:cxn>
                <a:cxn ang="0">
                  <a:pos x="433" y="598"/>
                </a:cxn>
                <a:cxn ang="0">
                  <a:pos x="433" y="481"/>
                </a:cxn>
                <a:cxn ang="0">
                  <a:pos x="349" y="419"/>
                </a:cxn>
                <a:cxn ang="0">
                  <a:pos x="279" y="399"/>
                </a:cxn>
                <a:cxn ang="0">
                  <a:pos x="181" y="378"/>
                </a:cxn>
                <a:cxn ang="0">
                  <a:pos x="69" y="323"/>
                </a:cxn>
                <a:cxn ang="0">
                  <a:pos x="7" y="241"/>
                </a:cxn>
                <a:cxn ang="0">
                  <a:pos x="7" y="144"/>
                </a:cxn>
                <a:cxn ang="0">
                  <a:pos x="55" y="62"/>
                </a:cxn>
                <a:cxn ang="0">
                  <a:pos x="167" y="7"/>
                </a:cxn>
              </a:cxnLst>
              <a:rect l="0" t="0" r="r" b="b"/>
              <a:pathLst>
                <a:path w="516" h="714">
                  <a:moveTo>
                    <a:pt x="251" y="0"/>
                  </a:moveTo>
                  <a:lnTo>
                    <a:pt x="286" y="0"/>
                  </a:lnTo>
                  <a:lnTo>
                    <a:pt x="342" y="14"/>
                  </a:lnTo>
                  <a:lnTo>
                    <a:pt x="405" y="41"/>
                  </a:lnTo>
                  <a:lnTo>
                    <a:pt x="412" y="34"/>
                  </a:lnTo>
                  <a:lnTo>
                    <a:pt x="419" y="28"/>
                  </a:lnTo>
                  <a:lnTo>
                    <a:pt x="426" y="21"/>
                  </a:lnTo>
                  <a:lnTo>
                    <a:pt x="433" y="21"/>
                  </a:lnTo>
                  <a:lnTo>
                    <a:pt x="440" y="7"/>
                  </a:lnTo>
                  <a:lnTo>
                    <a:pt x="447" y="0"/>
                  </a:lnTo>
                  <a:lnTo>
                    <a:pt x="454" y="0"/>
                  </a:lnTo>
                  <a:lnTo>
                    <a:pt x="461" y="0"/>
                  </a:lnTo>
                  <a:lnTo>
                    <a:pt x="461" y="0"/>
                  </a:lnTo>
                  <a:lnTo>
                    <a:pt x="475" y="0"/>
                  </a:lnTo>
                  <a:lnTo>
                    <a:pt x="475" y="7"/>
                  </a:lnTo>
                  <a:lnTo>
                    <a:pt x="482" y="21"/>
                  </a:lnTo>
                  <a:lnTo>
                    <a:pt x="482" y="34"/>
                  </a:lnTo>
                  <a:lnTo>
                    <a:pt x="482" y="192"/>
                  </a:lnTo>
                  <a:lnTo>
                    <a:pt x="482" y="213"/>
                  </a:lnTo>
                  <a:lnTo>
                    <a:pt x="475" y="227"/>
                  </a:lnTo>
                  <a:lnTo>
                    <a:pt x="468" y="234"/>
                  </a:lnTo>
                  <a:lnTo>
                    <a:pt x="461" y="234"/>
                  </a:lnTo>
                  <a:lnTo>
                    <a:pt x="454" y="234"/>
                  </a:lnTo>
                  <a:lnTo>
                    <a:pt x="447" y="234"/>
                  </a:lnTo>
                  <a:lnTo>
                    <a:pt x="440" y="227"/>
                  </a:lnTo>
                  <a:lnTo>
                    <a:pt x="440" y="220"/>
                  </a:lnTo>
                  <a:lnTo>
                    <a:pt x="440" y="186"/>
                  </a:lnTo>
                  <a:lnTo>
                    <a:pt x="426" y="144"/>
                  </a:lnTo>
                  <a:lnTo>
                    <a:pt x="412" y="103"/>
                  </a:lnTo>
                  <a:lnTo>
                    <a:pt x="377" y="69"/>
                  </a:lnTo>
                  <a:lnTo>
                    <a:pt x="328" y="41"/>
                  </a:lnTo>
                  <a:lnTo>
                    <a:pt x="251" y="28"/>
                  </a:lnTo>
                  <a:lnTo>
                    <a:pt x="181" y="34"/>
                  </a:lnTo>
                  <a:lnTo>
                    <a:pt x="132" y="55"/>
                  </a:lnTo>
                  <a:lnTo>
                    <a:pt x="97" y="83"/>
                  </a:lnTo>
                  <a:lnTo>
                    <a:pt x="83" y="117"/>
                  </a:lnTo>
                  <a:lnTo>
                    <a:pt x="76" y="151"/>
                  </a:lnTo>
                  <a:lnTo>
                    <a:pt x="90" y="192"/>
                  </a:lnTo>
                  <a:lnTo>
                    <a:pt x="118" y="227"/>
                  </a:lnTo>
                  <a:lnTo>
                    <a:pt x="160" y="247"/>
                  </a:lnTo>
                  <a:lnTo>
                    <a:pt x="216" y="268"/>
                  </a:lnTo>
                  <a:lnTo>
                    <a:pt x="272" y="275"/>
                  </a:lnTo>
                  <a:lnTo>
                    <a:pt x="335" y="289"/>
                  </a:lnTo>
                  <a:lnTo>
                    <a:pt x="398" y="309"/>
                  </a:lnTo>
                  <a:lnTo>
                    <a:pt x="454" y="350"/>
                  </a:lnTo>
                  <a:lnTo>
                    <a:pt x="468" y="371"/>
                  </a:lnTo>
                  <a:lnTo>
                    <a:pt x="495" y="399"/>
                  </a:lnTo>
                  <a:lnTo>
                    <a:pt x="509" y="447"/>
                  </a:lnTo>
                  <a:lnTo>
                    <a:pt x="516" y="502"/>
                  </a:lnTo>
                  <a:lnTo>
                    <a:pt x="509" y="563"/>
                  </a:lnTo>
                  <a:lnTo>
                    <a:pt x="482" y="625"/>
                  </a:lnTo>
                  <a:lnTo>
                    <a:pt x="433" y="673"/>
                  </a:lnTo>
                  <a:lnTo>
                    <a:pt x="363" y="708"/>
                  </a:lnTo>
                  <a:lnTo>
                    <a:pt x="265" y="714"/>
                  </a:lnTo>
                  <a:lnTo>
                    <a:pt x="216" y="714"/>
                  </a:lnTo>
                  <a:lnTo>
                    <a:pt x="160" y="694"/>
                  </a:lnTo>
                  <a:lnTo>
                    <a:pt x="90" y="653"/>
                  </a:lnTo>
                  <a:lnTo>
                    <a:pt x="76" y="666"/>
                  </a:lnTo>
                  <a:lnTo>
                    <a:pt x="62" y="673"/>
                  </a:lnTo>
                  <a:lnTo>
                    <a:pt x="62" y="680"/>
                  </a:lnTo>
                  <a:lnTo>
                    <a:pt x="55" y="680"/>
                  </a:lnTo>
                  <a:lnTo>
                    <a:pt x="55" y="687"/>
                  </a:lnTo>
                  <a:lnTo>
                    <a:pt x="42" y="701"/>
                  </a:lnTo>
                  <a:lnTo>
                    <a:pt x="35" y="708"/>
                  </a:lnTo>
                  <a:lnTo>
                    <a:pt x="28" y="714"/>
                  </a:lnTo>
                  <a:lnTo>
                    <a:pt x="21" y="714"/>
                  </a:lnTo>
                  <a:lnTo>
                    <a:pt x="14" y="714"/>
                  </a:lnTo>
                  <a:lnTo>
                    <a:pt x="7" y="714"/>
                  </a:lnTo>
                  <a:lnTo>
                    <a:pt x="0" y="708"/>
                  </a:lnTo>
                  <a:lnTo>
                    <a:pt x="0" y="694"/>
                  </a:lnTo>
                  <a:lnTo>
                    <a:pt x="0" y="680"/>
                  </a:lnTo>
                  <a:lnTo>
                    <a:pt x="0" y="474"/>
                  </a:lnTo>
                  <a:lnTo>
                    <a:pt x="0" y="453"/>
                  </a:lnTo>
                  <a:lnTo>
                    <a:pt x="0" y="440"/>
                  </a:lnTo>
                  <a:lnTo>
                    <a:pt x="7" y="433"/>
                  </a:lnTo>
                  <a:lnTo>
                    <a:pt x="21" y="433"/>
                  </a:lnTo>
                  <a:lnTo>
                    <a:pt x="28" y="433"/>
                  </a:lnTo>
                  <a:lnTo>
                    <a:pt x="35" y="440"/>
                  </a:lnTo>
                  <a:lnTo>
                    <a:pt x="35" y="447"/>
                  </a:lnTo>
                  <a:lnTo>
                    <a:pt x="42" y="460"/>
                  </a:lnTo>
                  <a:lnTo>
                    <a:pt x="62" y="536"/>
                  </a:lnTo>
                  <a:lnTo>
                    <a:pt x="90" y="598"/>
                  </a:lnTo>
                  <a:lnTo>
                    <a:pt x="132" y="646"/>
                  </a:lnTo>
                  <a:lnTo>
                    <a:pt x="188" y="673"/>
                  </a:lnTo>
                  <a:lnTo>
                    <a:pt x="265" y="680"/>
                  </a:lnTo>
                  <a:lnTo>
                    <a:pt x="342" y="673"/>
                  </a:lnTo>
                  <a:lnTo>
                    <a:pt x="398" y="639"/>
                  </a:lnTo>
                  <a:lnTo>
                    <a:pt x="433" y="598"/>
                  </a:lnTo>
                  <a:lnTo>
                    <a:pt x="447" y="543"/>
                  </a:lnTo>
                  <a:lnTo>
                    <a:pt x="433" y="481"/>
                  </a:lnTo>
                  <a:lnTo>
                    <a:pt x="398" y="440"/>
                  </a:lnTo>
                  <a:lnTo>
                    <a:pt x="349" y="419"/>
                  </a:lnTo>
                  <a:lnTo>
                    <a:pt x="307" y="405"/>
                  </a:lnTo>
                  <a:lnTo>
                    <a:pt x="279" y="399"/>
                  </a:lnTo>
                  <a:lnTo>
                    <a:pt x="279" y="399"/>
                  </a:lnTo>
                  <a:lnTo>
                    <a:pt x="181" y="378"/>
                  </a:lnTo>
                  <a:lnTo>
                    <a:pt x="118" y="357"/>
                  </a:lnTo>
                  <a:lnTo>
                    <a:pt x="69" y="323"/>
                  </a:lnTo>
                  <a:lnTo>
                    <a:pt x="28" y="289"/>
                  </a:lnTo>
                  <a:lnTo>
                    <a:pt x="7" y="241"/>
                  </a:lnTo>
                  <a:lnTo>
                    <a:pt x="0" y="192"/>
                  </a:lnTo>
                  <a:lnTo>
                    <a:pt x="7" y="144"/>
                  </a:lnTo>
                  <a:lnTo>
                    <a:pt x="21" y="103"/>
                  </a:lnTo>
                  <a:lnTo>
                    <a:pt x="55" y="62"/>
                  </a:lnTo>
                  <a:lnTo>
                    <a:pt x="104" y="28"/>
                  </a:lnTo>
                  <a:lnTo>
                    <a:pt x="167" y="7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15447" y="1324"/>
              <a:ext cx="663" cy="1119"/>
            </a:xfrm>
            <a:custGeom>
              <a:avLst/>
              <a:gdLst/>
              <a:ahLst/>
              <a:cxnLst>
                <a:cxn ang="0">
                  <a:pos x="132" y="694"/>
                </a:cxn>
                <a:cxn ang="0">
                  <a:pos x="111" y="845"/>
                </a:cxn>
                <a:cxn ang="0">
                  <a:pos x="111" y="989"/>
                </a:cxn>
                <a:cxn ang="0">
                  <a:pos x="160" y="1078"/>
                </a:cxn>
                <a:cxn ang="0">
                  <a:pos x="244" y="1071"/>
                </a:cxn>
                <a:cxn ang="0">
                  <a:pos x="335" y="975"/>
                </a:cxn>
                <a:cxn ang="0">
                  <a:pos x="433" y="790"/>
                </a:cxn>
                <a:cxn ang="0">
                  <a:pos x="488" y="591"/>
                </a:cxn>
                <a:cxn ang="0">
                  <a:pos x="467" y="34"/>
                </a:cxn>
                <a:cxn ang="0">
                  <a:pos x="370" y="89"/>
                </a:cxn>
                <a:cxn ang="0">
                  <a:pos x="293" y="199"/>
                </a:cxn>
                <a:cxn ang="0">
                  <a:pos x="202" y="433"/>
                </a:cxn>
                <a:cxn ang="0">
                  <a:pos x="502" y="536"/>
                </a:cxn>
                <a:cxn ang="0">
                  <a:pos x="544" y="350"/>
                </a:cxn>
                <a:cxn ang="0">
                  <a:pos x="558" y="227"/>
                </a:cxn>
                <a:cxn ang="0">
                  <a:pos x="544" y="124"/>
                </a:cxn>
                <a:cxn ang="0">
                  <a:pos x="509" y="48"/>
                </a:cxn>
                <a:cxn ang="0">
                  <a:pos x="467" y="0"/>
                </a:cxn>
                <a:cxn ang="0">
                  <a:pos x="579" y="48"/>
                </a:cxn>
                <a:cxn ang="0">
                  <a:pos x="635" y="151"/>
                </a:cxn>
                <a:cxn ang="0">
                  <a:pos x="656" y="275"/>
                </a:cxn>
                <a:cxn ang="0">
                  <a:pos x="649" y="460"/>
                </a:cxn>
                <a:cxn ang="0">
                  <a:pos x="572" y="728"/>
                </a:cxn>
                <a:cxn ang="0">
                  <a:pos x="440" y="961"/>
                </a:cxn>
                <a:cxn ang="0">
                  <a:pos x="279" y="1099"/>
                </a:cxn>
                <a:cxn ang="0">
                  <a:pos x="125" y="1106"/>
                </a:cxn>
                <a:cxn ang="0">
                  <a:pos x="41" y="1016"/>
                </a:cxn>
                <a:cxn ang="0">
                  <a:pos x="7" y="879"/>
                </a:cxn>
                <a:cxn ang="0">
                  <a:pos x="14" y="666"/>
                </a:cxn>
                <a:cxn ang="0">
                  <a:pos x="90" y="391"/>
                </a:cxn>
                <a:cxn ang="0">
                  <a:pos x="223" y="158"/>
                </a:cxn>
                <a:cxn ang="0">
                  <a:pos x="384" y="20"/>
                </a:cxn>
              </a:cxnLst>
              <a:rect l="0" t="0" r="r" b="b"/>
              <a:pathLst>
                <a:path w="663" h="1119">
                  <a:moveTo>
                    <a:pt x="160" y="591"/>
                  </a:moveTo>
                  <a:lnTo>
                    <a:pt x="132" y="694"/>
                  </a:lnTo>
                  <a:lnTo>
                    <a:pt x="118" y="776"/>
                  </a:lnTo>
                  <a:lnTo>
                    <a:pt x="111" y="845"/>
                  </a:lnTo>
                  <a:lnTo>
                    <a:pt x="104" y="893"/>
                  </a:lnTo>
                  <a:lnTo>
                    <a:pt x="111" y="989"/>
                  </a:lnTo>
                  <a:lnTo>
                    <a:pt x="132" y="1044"/>
                  </a:lnTo>
                  <a:lnTo>
                    <a:pt x="160" y="1078"/>
                  </a:lnTo>
                  <a:lnTo>
                    <a:pt x="195" y="1085"/>
                  </a:lnTo>
                  <a:lnTo>
                    <a:pt x="244" y="1071"/>
                  </a:lnTo>
                  <a:lnTo>
                    <a:pt x="293" y="1037"/>
                  </a:lnTo>
                  <a:lnTo>
                    <a:pt x="335" y="975"/>
                  </a:lnTo>
                  <a:lnTo>
                    <a:pt x="377" y="907"/>
                  </a:lnTo>
                  <a:lnTo>
                    <a:pt x="433" y="790"/>
                  </a:lnTo>
                  <a:lnTo>
                    <a:pt x="467" y="680"/>
                  </a:lnTo>
                  <a:lnTo>
                    <a:pt x="488" y="591"/>
                  </a:lnTo>
                  <a:lnTo>
                    <a:pt x="160" y="591"/>
                  </a:lnTo>
                  <a:close/>
                  <a:moveTo>
                    <a:pt x="467" y="34"/>
                  </a:moveTo>
                  <a:lnTo>
                    <a:pt x="419" y="55"/>
                  </a:lnTo>
                  <a:lnTo>
                    <a:pt x="370" y="89"/>
                  </a:lnTo>
                  <a:lnTo>
                    <a:pt x="328" y="144"/>
                  </a:lnTo>
                  <a:lnTo>
                    <a:pt x="293" y="199"/>
                  </a:lnTo>
                  <a:lnTo>
                    <a:pt x="237" y="316"/>
                  </a:lnTo>
                  <a:lnTo>
                    <a:pt x="202" y="433"/>
                  </a:lnTo>
                  <a:lnTo>
                    <a:pt x="167" y="536"/>
                  </a:lnTo>
                  <a:lnTo>
                    <a:pt x="502" y="536"/>
                  </a:lnTo>
                  <a:lnTo>
                    <a:pt x="530" y="433"/>
                  </a:lnTo>
                  <a:lnTo>
                    <a:pt x="544" y="350"/>
                  </a:lnTo>
                  <a:lnTo>
                    <a:pt x="551" y="288"/>
                  </a:lnTo>
                  <a:lnTo>
                    <a:pt x="558" y="227"/>
                  </a:lnTo>
                  <a:lnTo>
                    <a:pt x="551" y="172"/>
                  </a:lnTo>
                  <a:lnTo>
                    <a:pt x="544" y="124"/>
                  </a:lnTo>
                  <a:lnTo>
                    <a:pt x="530" y="75"/>
                  </a:lnTo>
                  <a:lnTo>
                    <a:pt x="509" y="48"/>
                  </a:lnTo>
                  <a:lnTo>
                    <a:pt x="467" y="34"/>
                  </a:lnTo>
                  <a:close/>
                  <a:moveTo>
                    <a:pt x="467" y="0"/>
                  </a:moveTo>
                  <a:lnTo>
                    <a:pt x="530" y="14"/>
                  </a:lnTo>
                  <a:lnTo>
                    <a:pt x="579" y="48"/>
                  </a:lnTo>
                  <a:lnTo>
                    <a:pt x="614" y="96"/>
                  </a:lnTo>
                  <a:lnTo>
                    <a:pt x="635" y="151"/>
                  </a:lnTo>
                  <a:lnTo>
                    <a:pt x="649" y="213"/>
                  </a:lnTo>
                  <a:lnTo>
                    <a:pt x="656" y="275"/>
                  </a:lnTo>
                  <a:lnTo>
                    <a:pt x="663" y="323"/>
                  </a:lnTo>
                  <a:lnTo>
                    <a:pt x="649" y="460"/>
                  </a:lnTo>
                  <a:lnTo>
                    <a:pt x="621" y="597"/>
                  </a:lnTo>
                  <a:lnTo>
                    <a:pt x="572" y="728"/>
                  </a:lnTo>
                  <a:lnTo>
                    <a:pt x="509" y="852"/>
                  </a:lnTo>
                  <a:lnTo>
                    <a:pt x="440" y="961"/>
                  </a:lnTo>
                  <a:lnTo>
                    <a:pt x="363" y="1044"/>
                  </a:lnTo>
                  <a:lnTo>
                    <a:pt x="279" y="1099"/>
                  </a:lnTo>
                  <a:lnTo>
                    <a:pt x="195" y="1119"/>
                  </a:lnTo>
                  <a:lnTo>
                    <a:pt x="125" y="1106"/>
                  </a:lnTo>
                  <a:lnTo>
                    <a:pt x="76" y="1071"/>
                  </a:lnTo>
                  <a:lnTo>
                    <a:pt x="41" y="1016"/>
                  </a:lnTo>
                  <a:lnTo>
                    <a:pt x="21" y="948"/>
                  </a:lnTo>
                  <a:lnTo>
                    <a:pt x="7" y="879"/>
                  </a:lnTo>
                  <a:lnTo>
                    <a:pt x="0" y="804"/>
                  </a:lnTo>
                  <a:lnTo>
                    <a:pt x="14" y="666"/>
                  </a:lnTo>
                  <a:lnTo>
                    <a:pt x="41" y="529"/>
                  </a:lnTo>
                  <a:lnTo>
                    <a:pt x="90" y="391"/>
                  </a:lnTo>
                  <a:lnTo>
                    <a:pt x="153" y="268"/>
                  </a:lnTo>
                  <a:lnTo>
                    <a:pt x="223" y="158"/>
                  </a:lnTo>
                  <a:lnTo>
                    <a:pt x="300" y="75"/>
                  </a:lnTo>
                  <a:lnTo>
                    <a:pt x="384" y="2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16215" y="1736"/>
              <a:ext cx="796" cy="707"/>
            </a:xfrm>
            <a:custGeom>
              <a:avLst/>
              <a:gdLst/>
              <a:ahLst/>
              <a:cxnLst>
                <a:cxn ang="0">
                  <a:pos x="398" y="21"/>
                </a:cxn>
                <a:cxn ang="0">
                  <a:pos x="496" y="89"/>
                </a:cxn>
                <a:cxn ang="0">
                  <a:pos x="642" y="0"/>
                </a:cxn>
                <a:cxn ang="0">
                  <a:pos x="761" y="34"/>
                </a:cxn>
                <a:cxn ang="0">
                  <a:pos x="789" y="131"/>
                </a:cxn>
                <a:cxn ang="0">
                  <a:pos x="754" y="179"/>
                </a:cxn>
                <a:cxn ang="0">
                  <a:pos x="705" y="192"/>
                </a:cxn>
                <a:cxn ang="0">
                  <a:pos x="656" y="172"/>
                </a:cxn>
                <a:cxn ang="0">
                  <a:pos x="649" y="117"/>
                </a:cxn>
                <a:cxn ang="0">
                  <a:pos x="698" y="62"/>
                </a:cxn>
                <a:cxn ang="0">
                  <a:pos x="677" y="41"/>
                </a:cxn>
                <a:cxn ang="0">
                  <a:pos x="586" y="48"/>
                </a:cxn>
                <a:cxn ang="0">
                  <a:pos x="496" y="185"/>
                </a:cxn>
                <a:cxn ang="0">
                  <a:pos x="433" y="433"/>
                </a:cxn>
                <a:cxn ang="0">
                  <a:pos x="405" y="570"/>
                </a:cxn>
                <a:cxn ang="0">
                  <a:pos x="419" y="639"/>
                </a:cxn>
                <a:cxn ang="0">
                  <a:pos x="468" y="673"/>
                </a:cxn>
                <a:cxn ang="0">
                  <a:pos x="572" y="653"/>
                </a:cxn>
                <a:cxn ang="0">
                  <a:pos x="705" y="474"/>
                </a:cxn>
                <a:cxn ang="0">
                  <a:pos x="726" y="453"/>
                </a:cxn>
                <a:cxn ang="0">
                  <a:pos x="740" y="460"/>
                </a:cxn>
                <a:cxn ang="0">
                  <a:pos x="712" y="549"/>
                </a:cxn>
                <a:cxn ang="0">
                  <a:pos x="566" y="694"/>
                </a:cxn>
                <a:cxn ang="0">
                  <a:pos x="377" y="673"/>
                </a:cxn>
                <a:cxn ang="0">
                  <a:pos x="307" y="604"/>
                </a:cxn>
                <a:cxn ang="0">
                  <a:pos x="209" y="701"/>
                </a:cxn>
                <a:cxn ang="0">
                  <a:pos x="49" y="687"/>
                </a:cxn>
                <a:cxn ang="0">
                  <a:pos x="7" y="577"/>
                </a:cxn>
                <a:cxn ang="0">
                  <a:pos x="63" y="522"/>
                </a:cxn>
                <a:cxn ang="0">
                  <a:pos x="112" y="522"/>
                </a:cxn>
                <a:cxn ang="0">
                  <a:pos x="146" y="549"/>
                </a:cxn>
                <a:cxn ang="0">
                  <a:pos x="132" y="618"/>
                </a:cxn>
                <a:cxn ang="0">
                  <a:pos x="70" y="653"/>
                </a:cxn>
                <a:cxn ang="0">
                  <a:pos x="139" y="673"/>
                </a:cxn>
                <a:cxn ang="0">
                  <a:pos x="265" y="598"/>
                </a:cxn>
                <a:cxn ang="0">
                  <a:pos x="370" y="261"/>
                </a:cxn>
                <a:cxn ang="0">
                  <a:pos x="384" y="110"/>
                </a:cxn>
                <a:cxn ang="0">
                  <a:pos x="356" y="55"/>
                </a:cxn>
                <a:cxn ang="0">
                  <a:pos x="314" y="34"/>
                </a:cxn>
                <a:cxn ang="0">
                  <a:pos x="223" y="62"/>
                </a:cxn>
                <a:cxn ang="0">
                  <a:pos x="91" y="240"/>
                </a:cxn>
                <a:cxn ang="0">
                  <a:pos x="70" y="254"/>
                </a:cxn>
                <a:cxn ang="0">
                  <a:pos x="56" y="254"/>
                </a:cxn>
                <a:cxn ang="0">
                  <a:pos x="77" y="165"/>
                </a:cxn>
                <a:cxn ang="0">
                  <a:pos x="230" y="14"/>
                </a:cxn>
              </a:cxnLst>
              <a:rect l="0" t="0" r="r" b="b"/>
              <a:pathLst>
                <a:path w="796" h="707">
                  <a:moveTo>
                    <a:pt x="307" y="0"/>
                  </a:moveTo>
                  <a:lnTo>
                    <a:pt x="349" y="7"/>
                  </a:lnTo>
                  <a:lnTo>
                    <a:pt x="398" y="21"/>
                  </a:lnTo>
                  <a:lnTo>
                    <a:pt x="440" y="55"/>
                  </a:lnTo>
                  <a:lnTo>
                    <a:pt x="475" y="117"/>
                  </a:lnTo>
                  <a:lnTo>
                    <a:pt x="496" y="89"/>
                  </a:lnTo>
                  <a:lnTo>
                    <a:pt x="531" y="48"/>
                  </a:lnTo>
                  <a:lnTo>
                    <a:pt x="579" y="14"/>
                  </a:lnTo>
                  <a:lnTo>
                    <a:pt x="642" y="0"/>
                  </a:lnTo>
                  <a:lnTo>
                    <a:pt x="684" y="7"/>
                  </a:lnTo>
                  <a:lnTo>
                    <a:pt x="719" y="14"/>
                  </a:lnTo>
                  <a:lnTo>
                    <a:pt x="761" y="34"/>
                  </a:lnTo>
                  <a:lnTo>
                    <a:pt x="782" y="62"/>
                  </a:lnTo>
                  <a:lnTo>
                    <a:pt x="796" y="103"/>
                  </a:lnTo>
                  <a:lnTo>
                    <a:pt x="789" y="131"/>
                  </a:lnTo>
                  <a:lnTo>
                    <a:pt x="782" y="151"/>
                  </a:lnTo>
                  <a:lnTo>
                    <a:pt x="768" y="165"/>
                  </a:lnTo>
                  <a:lnTo>
                    <a:pt x="754" y="179"/>
                  </a:lnTo>
                  <a:lnTo>
                    <a:pt x="740" y="185"/>
                  </a:lnTo>
                  <a:lnTo>
                    <a:pt x="726" y="192"/>
                  </a:lnTo>
                  <a:lnTo>
                    <a:pt x="705" y="192"/>
                  </a:lnTo>
                  <a:lnTo>
                    <a:pt x="684" y="192"/>
                  </a:lnTo>
                  <a:lnTo>
                    <a:pt x="670" y="185"/>
                  </a:lnTo>
                  <a:lnTo>
                    <a:pt x="656" y="172"/>
                  </a:lnTo>
                  <a:lnTo>
                    <a:pt x="649" y="158"/>
                  </a:lnTo>
                  <a:lnTo>
                    <a:pt x="649" y="144"/>
                  </a:lnTo>
                  <a:lnTo>
                    <a:pt x="649" y="117"/>
                  </a:lnTo>
                  <a:lnTo>
                    <a:pt x="663" y="96"/>
                  </a:lnTo>
                  <a:lnTo>
                    <a:pt x="677" y="76"/>
                  </a:lnTo>
                  <a:lnTo>
                    <a:pt x="698" y="62"/>
                  </a:lnTo>
                  <a:lnTo>
                    <a:pt x="726" y="55"/>
                  </a:lnTo>
                  <a:lnTo>
                    <a:pt x="698" y="41"/>
                  </a:lnTo>
                  <a:lnTo>
                    <a:pt x="677" y="41"/>
                  </a:lnTo>
                  <a:lnTo>
                    <a:pt x="656" y="34"/>
                  </a:lnTo>
                  <a:lnTo>
                    <a:pt x="642" y="34"/>
                  </a:lnTo>
                  <a:lnTo>
                    <a:pt x="586" y="48"/>
                  </a:lnTo>
                  <a:lnTo>
                    <a:pt x="545" y="89"/>
                  </a:lnTo>
                  <a:lnTo>
                    <a:pt x="517" y="137"/>
                  </a:lnTo>
                  <a:lnTo>
                    <a:pt x="496" y="185"/>
                  </a:lnTo>
                  <a:lnTo>
                    <a:pt x="489" y="220"/>
                  </a:lnTo>
                  <a:lnTo>
                    <a:pt x="489" y="220"/>
                  </a:lnTo>
                  <a:lnTo>
                    <a:pt x="433" y="433"/>
                  </a:lnTo>
                  <a:lnTo>
                    <a:pt x="419" y="495"/>
                  </a:lnTo>
                  <a:lnTo>
                    <a:pt x="405" y="536"/>
                  </a:lnTo>
                  <a:lnTo>
                    <a:pt x="405" y="570"/>
                  </a:lnTo>
                  <a:lnTo>
                    <a:pt x="405" y="598"/>
                  </a:lnTo>
                  <a:lnTo>
                    <a:pt x="412" y="618"/>
                  </a:lnTo>
                  <a:lnTo>
                    <a:pt x="419" y="639"/>
                  </a:lnTo>
                  <a:lnTo>
                    <a:pt x="433" y="653"/>
                  </a:lnTo>
                  <a:lnTo>
                    <a:pt x="447" y="666"/>
                  </a:lnTo>
                  <a:lnTo>
                    <a:pt x="468" y="673"/>
                  </a:lnTo>
                  <a:lnTo>
                    <a:pt x="496" y="673"/>
                  </a:lnTo>
                  <a:lnTo>
                    <a:pt x="531" y="673"/>
                  </a:lnTo>
                  <a:lnTo>
                    <a:pt x="572" y="653"/>
                  </a:lnTo>
                  <a:lnTo>
                    <a:pt x="621" y="618"/>
                  </a:lnTo>
                  <a:lnTo>
                    <a:pt x="670" y="556"/>
                  </a:lnTo>
                  <a:lnTo>
                    <a:pt x="705" y="474"/>
                  </a:lnTo>
                  <a:lnTo>
                    <a:pt x="705" y="460"/>
                  </a:lnTo>
                  <a:lnTo>
                    <a:pt x="712" y="453"/>
                  </a:lnTo>
                  <a:lnTo>
                    <a:pt x="726" y="453"/>
                  </a:lnTo>
                  <a:lnTo>
                    <a:pt x="733" y="453"/>
                  </a:lnTo>
                  <a:lnTo>
                    <a:pt x="740" y="453"/>
                  </a:lnTo>
                  <a:lnTo>
                    <a:pt x="740" y="460"/>
                  </a:lnTo>
                  <a:lnTo>
                    <a:pt x="747" y="467"/>
                  </a:lnTo>
                  <a:lnTo>
                    <a:pt x="740" y="501"/>
                  </a:lnTo>
                  <a:lnTo>
                    <a:pt x="712" y="549"/>
                  </a:lnTo>
                  <a:lnTo>
                    <a:pt x="677" y="604"/>
                  </a:lnTo>
                  <a:lnTo>
                    <a:pt x="628" y="659"/>
                  </a:lnTo>
                  <a:lnTo>
                    <a:pt x="566" y="694"/>
                  </a:lnTo>
                  <a:lnTo>
                    <a:pt x="489" y="707"/>
                  </a:lnTo>
                  <a:lnTo>
                    <a:pt x="426" y="701"/>
                  </a:lnTo>
                  <a:lnTo>
                    <a:pt x="377" y="673"/>
                  </a:lnTo>
                  <a:lnTo>
                    <a:pt x="342" y="632"/>
                  </a:lnTo>
                  <a:lnTo>
                    <a:pt x="314" y="591"/>
                  </a:lnTo>
                  <a:lnTo>
                    <a:pt x="307" y="604"/>
                  </a:lnTo>
                  <a:lnTo>
                    <a:pt x="286" y="639"/>
                  </a:lnTo>
                  <a:lnTo>
                    <a:pt x="251" y="673"/>
                  </a:lnTo>
                  <a:lnTo>
                    <a:pt x="209" y="701"/>
                  </a:lnTo>
                  <a:lnTo>
                    <a:pt x="146" y="707"/>
                  </a:lnTo>
                  <a:lnTo>
                    <a:pt x="98" y="701"/>
                  </a:lnTo>
                  <a:lnTo>
                    <a:pt x="49" y="687"/>
                  </a:lnTo>
                  <a:lnTo>
                    <a:pt x="14" y="653"/>
                  </a:lnTo>
                  <a:lnTo>
                    <a:pt x="0" y="604"/>
                  </a:lnTo>
                  <a:lnTo>
                    <a:pt x="7" y="577"/>
                  </a:lnTo>
                  <a:lnTo>
                    <a:pt x="14" y="556"/>
                  </a:lnTo>
                  <a:lnTo>
                    <a:pt x="35" y="536"/>
                  </a:lnTo>
                  <a:lnTo>
                    <a:pt x="63" y="522"/>
                  </a:lnTo>
                  <a:lnTo>
                    <a:pt x="91" y="515"/>
                  </a:lnTo>
                  <a:lnTo>
                    <a:pt x="98" y="515"/>
                  </a:lnTo>
                  <a:lnTo>
                    <a:pt x="112" y="522"/>
                  </a:lnTo>
                  <a:lnTo>
                    <a:pt x="126" y="529"/>
                  </a:lnTo>
                  <a:lnTo>
                    <a:pt x="139" y="536"/>
                  </a:lnTo>
                  <a:lnTo>
                    <a:pt x="146" y="549"/>
                  </a:lnTo>
                  <a:lnTo>
                    <a:pt x="146" y="570"/>
                  </a:lnTo>
                  <a:lnTo>
                    <a:pt x="146" y="598"/>
                  </a:lnTo>
                  <a:lnTo>
                    <a:pt x="132" y="618"/>
                  </a:lnTo>
                  <a:lnTo>
                    <a:pt x="119" y="632"/>
                  </a:lnTo>
                  <a:lnTo>
                    <a:pt x="98" y="646"/>
                  </a:lnTo>
                  <a:lnTo>
                    <a:pt x="70" y="653"/>
                  </a:lnTo>
                  <a:lnTo>
                    <a:pt x="98" y="666"/>
                  </a:lnTo>
                  <a:lnTo>
                    <a:pt x="119" y="673"/>
                  </a:lnTo>
                  <a:lnTo>
                    <a:pt x="139" y="673"/>
                  </a:lnTo>
                  <a:lnTo>
                    <a:pt x="153" y="673"/>
                  </a:lnTo>
                  <a:lnTo>
                    <a:pt x="216" y="653"/>
                  </a:lnTo>
                  <a:lnTo>
                    <a:pt x="265" y="598"/>
                  </a:lnTo>
                  <a:lnTo>
                    <a:pt x="300" y="515"/>
                  </a:lnTo>
                  <a:lnTo>
                    <a:pt x="342" y="371"/>
                  </a:lnTo>
                  <a:lnTo>
                    <a:pt x="370" y="261"/>
                  </a:lnTo>
                  <a:lnTo>
                    <a:pt x="384" y="185"/>
                  </a:lnTo>
                  <a:lnTo>
                    <a:pt x="391" y="144"/>
                  </a:lnTo>
                  <a:lnTo>
                    <a:pt x="384" y="110"/>
                  </a:lnTo>
                  <a:lnTo>
                    <a:pt x="384" y="89"/>
                  </a:lnTo>
                  <a:lnTo>
                    <a:pt x="370" y="69"/>
                  </a:lnTo>
                  <a:lnTo>
                    <a:pt x="356" y="55"/>
                  </a:lnTo>
                  <a:lnTo>
                    <a:pt x="342" y="48"/>
                  </a:lnTo>
                  <a:lnTo>
                    <a:pt x="328" y="41"/>
                  </a:lnTo>
                  <a:lnTo>
                    <a:pt x="314" y="34"/>
                  </a:lnTo>
                  <a:lnTo>
                    <a:pt x="300" y="34"/>
                  </a:lnTo>
                  <a:lnTo>
                    <a:pt x="265" y="41"/>
                  </a:lnTo>
                  <a:lnTo>
                    <a:pt x="223" y="62"/>
                  </a:lnTo>
                  <a:lnTo>
                    <a:pt x="174" y="96"/>
                  </a:lnTo>
                  <a:lnTo>
                    <a:pt x="126" y="158"/>
                  </a:lnTo>
                  <a:lnTo>
                    <a:pt x="91" y="240"/>
                  </a:lnTo>
                  <a:lnTo>
                    <a:pt x="84" y="254"/>
                  </a:lnTo>
                  <a:lnTo>
                    <a:pt x="77" y="254"/>
                  </a:lnTo>
                  <a:lnTo>
                    <a:pt x="70" y="254"/>
                  </a:lnTo>
                  <a:lnTo>
                    <a:pt x="63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49" y="240"/>
                  </a:lnTo>
                  <a:lnTo>
                    <a:pt x="56" y="213"/>
                  </a:lnTo>
                  <a:lnTo>
                    <a:pt x="77" y="165"/>
                  </a:lnTo>
                  <a:lnTo>
                    <a:pt x="119" y="110"/>
                  </a:lnTo>
                  <a:lnTo>
                    <a:pt x="167" y="55"/>
                  </a:lnTo>
                  <a:lnTo>
                    <a:pt x="230" y="14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7528" y="1516"/>
              <a:ext cx="1054" cy="1044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45" y="0"/>
                </a:cxn>
                <a:cxn ang="0">
                  <a:pos x="552" y="7"/>
                </a:cxn>
                <a:cxn ang="0">
                  <a:pos x="552" y="21"/>
                </a:cxn>
                <a:cxn ang="0">
                  <a:pos x="558" y="28"/>
                </a:cxn>
                <a:cxn ang="0">
                  <a:pos x="558" y="41"/>
                </a:cxn>
                <a:cxn ang="0">
                  <a:pos x="558" y="55"/>
                </a:cxn>
                <a:cxn ang="0">
                  <a:pos x="558" y="488"/>
                </a:cxn>
                <a:cxn ang="0">
                  <a:pos x="1005" y="488"/>
                </a:cxn>
                <a:cxn ang="0">
                  <a:pos x="1012" y="488"/>
                </a:cxn>
                <a:cxn ang="0">
                  <a:pos x="1026" y="488"/>
                </a:cxn>
                <a:cxn ang="0">
                  <a:pos x="1040" y="495"/>
                </a:cxn>
                <a:cxn ang="0">
                  <a:pos x="1047" y="502"/>
                </a:cxn>
                <a:cxn ang="0">
                  <a:pos x="1054" y="508"/>
                </a:cxn>
                <a:cxn ang="0">
                  <a:pos x="1054" y="522"/>
                </a:cxn>
                <a:cxn ang="0">
                  <a:pos x="1054" y="536"/>
                </a:cxn>
                <a:cxn ang="0">
                  <a:pos x="1047" y="543"/>
                </a:cxn>
                <a:cxn ang="0">
                  <a:pos x="1040" y="550"/>
                </a:cxn>
                <a:cxn ang="0">
                  <a:pos x="1026" y="550"/>
                </a:cxn>
                <a:cxn ang="0">
                  <a:pos x="1012" y="550"/>
                </a:cxn>
                <a:cxn ang="0">
                  <a:pos x="1005" y="550"/>
                </a:cxn>
                <a:cxn ang="0">
                  <a:pos x="558" y="550"/>
                </a:cxn>
                <a:cxn ang="0">
                  <a:pos x="558" y="989"/>
                </a:cxn>
                <a:cxn ang="0">
                  <a:pos x="558" y="1003"/>
                </a:cxn>
                <a:cxn ang="0">
                  <a:pos x="558" y="1017"/>
                </a:cxn>
                <a:cxn ang="0">
                  <a:pos x="552" y="1024"/>
                </a:cxn>
                <a:cxn ang="0">
                  <a:pos x="552" y="1037"/>
                </a:cxn>
                <a:cxn ang="0">
                  <a:pos x="545" y="1037"/>
                </a:cxn>
                <a:cxn ang="0">
                  <a:pos x="531" y="1044"/>
                </a:cxn>
                <a:cxn ang="0">
                  <a:pos x="517" y="1037"/>
                </a:cxn>
                <a:cxn ang="0">
                  <a:pos x="503" y="1037"/>
                </a:cxn>
                <a:cxn ang="0">
                  <a:pos x="503" y="1024"/>
                </a:cxn>
                <a:cxn ang="0">
                  <a:pos x="496" y="1017"/>
                </a:cxn>
                <a:cxn ang="0">
                  <a:pos x="496" y="1003"/>
                </a:cxn>
                <a:cxn ang="0">
                  <a:pos x="496" y="989"/>
                </a:cxn>
                <a:cxn ang="0">
                  <a:pos x="496" y="550"/>
                </a:cxn>
                <a:cxn ang="0">
                  <a:pos x="49" y="550"/>
                </a:cxn>
                <a:cxn ang="0">
                  <a:pos x="42" y="550"/>
                </a:cxn>
                <a:cxn ang="0">
                  <a:pos x="28" y="550"/>
                </a:cxn>
                <a:cxn ang="0">
                  <a:pos x="14" y="550"/>
                </a:cxn>
                <a:cxn ang="0">
                  <a:pos x="7" y="543"/>
                </a:cxn>
                <a:cxn ang="0">
                  <a:pos x="0" y="536"/>
                </a:cxn>
                <a:cxn ang="0">
                  <a:pos x="0" y="522"/>
                </a:cxn>
                <a:cxn ang="0">
                  <a:pos x="0" y="508"/>
                </a:cxn>
                <a:cxn ang="0">
                  <a:pos x="7" y="502"/>
                </a:cxn>
                <a:cxn ang="0">
                  <a:pos x="14" y="495"/>
                </a:cxn>
                <a:cxn ang="0">
                  <a:pos x="28" y="488"/>
                </a:cxn>
                <a:cxn ang="0">
                  <a:pos x="42" y="488"/>
                </a:cxn>
                <a:cxn ang="0">
                  <a:pos x="49" y="488"/>
                </a:cxn>
                <a:cxn ang="0">
                  <a:pos x="496" y="488"/>
                </a:cxn>
                <a:cxn ang="0">
                  <a:pos x="496" y="55"/>
                </a:cxn>
                <a:cxn ang="0">
                  <a:pos x="496" y="41"/>
                </a:cxn>
                <a:cxn ang="0">
                  <a:pos x="496" y="28"/>
                </a:cxn>
                <a:cxn ang="0">
                  <a:pos x="503" y="21"/>
                </a:cxn>
                <a:cxn ang="0">
                  <a:pos x="503" y="7"/>
                </a:cxn>
                <a:cxn ang="0">
                  <a:pos x="517" y="0"/>
                </a:cxn>
                <a:cxn ang="0">
                  <a:pos x="531" y="0"/>
                </a:cxn>
              </a:cxnLst>
              <a:rect l="0" t="0" r="r" b="b"/>
              <a:pathLst>
                <a:path w="1054" h="1044">
                  <a:moveTo>
                    <a:pt x="531" y="0"/>
                  </a:moveTo>
                  <a:lnTo>
                    <a:pt x="545" y="0"/>
                  </a:lnTo>
                  <a:lnTo>
                    <a:pt x="552" y="7"/>
                  </a:lnTo>
                  <a:lnTo>
                    <a:pt x="552" y="21"/>
                  </a:lnTo>
                  <a:lnTo>
                    <a:pt x="558" y="28"/>
                  </a:lnTo>
                  <a:lnTo>
                    <a:pt x="558" y="41"/>
                  </a:lnTo>
                  <a:lnTo>
                    <a:pt x="558" y="55"/>
                  </a:lnTo>
                  <a:lnTo>
                    <a:pt x="558" y="488"/>
                  </a:lnTo>
                  <a:lnTo>
                    <a:pt x="1005" y="488"/>
                  </a:lnTo>
                  <a:lnTo>
                    <a:pt x="1012" y="488"/>
                  </a:lnTo>
                  <a:lnTo>
                    <a:pt x="1026" y="488"/>
                  </a:lnTo>
                  <a:lnTo>
                    <a:pt x="1040" y="495"/>
                  </a:lnTo>
                  <a:lnTo>
                    <a:pt x="1047" y="502"/>
                  </a:lnTo>
                  <a:lnTo>
                    <a:pt x="1054" y="508"/>
                  </a:lnTo>
                  <a:lnTo>
                    <a:pt x="1054" y="522"/>
                  </a:lnTo>
                  <a:lnTo>
                    <a:pt x="1054" y="536"/>
                  </a:lnTo>
                  <a:lnTo>
                    <a:pt x="1047" y="543"/>
                  </a:lnTo>
                  <a:lnTo>
                    <a:pt x="1040" y="550"/>
                  </a:lnTo>
                  <a:lnTo>
                    <a:pt x="1026" y="550"/>
                  </a:lnTo>
                  <a:lnTo>
                    <a:pt x="1012" y="550"/>
                  </a:lnTo>
                  <a:lnTo>
                    <a:pt x="1005" y="550"/>
                  </a:lnTo>
                  <a:lnTo>
                    <a:pt x="558" y="550"/>
                  </a:lnTo>
                  <a:lnTo>
                    <a:pt x="558" y="989"/>
                  </a:lnTo>
                  <a:lnTo>
                    <a:pt x="558" y="1003"/>
                  </a:lnTo>
                  <a:lnTo>
                    <a:pt x="558" y="1017"/>
                  </a:lnTo>
                  <a:lnTo>
                    <a:pt x="552" y="1024"/>
                  </a:lnTo>
                  <a:lnTo>
                    <a:pt x="552" y="1037"/>
                  </a:lnTo>
                  <a:lnTo>
                    <a:pt x="545" y="1037"/>
                  </a:lnTo>
                  <a:lnTo>
                    <a:pt x="531" y="1044"/>
                  </a:lnTo>
                  <a:lnTo>
                    <a:pt x="517" y="1037"/>
                  </a:lnTo>
                  <a:lnTo>
                    <a:pt x="503" y="1037"/>
                  </a:lnTo>
                  <a:lnTo>
                    <a:pt x="503" y="1024"/>
                  </a:lnTo>
                  <a:lnTo>
                    <a:pt x="496" y="1017"/>
                  </a:lnTo>
                  <a:lnTo>
                    <a:pt x="496" y="1003"/>
                  </a:lnTo>
                  <a:lnTo>
                    <a:pt x="496" y="989"/>
                  </a:lnTo>
                  <a:lnTo>
                    <a:pt x="496" y="550"/>
                  </a:lnTo>
                  <a:lnTo>
                    <a:pt x="49" y="550"/>
                  </a:lnTo>
                  <a:lnTo>
                    <a:pt x="42" y="550"/>
                  </a:lnTo>
                  <a:lnTo>
                    <a:pt x="28" y="550"/>
                  </a:lnTo>
                  <a:lnTo>
                    <a:pt x="14" y="550"/>
                  </a:lnTo>
                  <a:lnTo>
                    <a:pt x="7" y="543"/>
                  </a:lnTo>
                  <a:lnTo>
                    <a:pt x="0" y="536"/>
                  </a:lnTo>
                  <a:lnTo>
                    <a:pt x="0" y="522"/>
                  </a:lnTo>
                  <a:lnTo>
                    <a:pt x="0" y="508"/>
                  </a:lnTo>
                  <a:lnTo>
                    <a:pt x="7" y="502"/>
                  </a:lnTo>
                  <a:lnTo>
                    <a:pt x="14" y="495"/>
                  </a:lnTo>
                  <a:lnTo>
                    <a:pt x="28" y="488"/>
                  </a:lnTo>
                  <a:lnTo>
                    <a:pt x="42" y="488"/>
                  </a:lnTo>
                  <a:lnTo>
                    <a:pt x="49" y="488"/>
                  </a:lnTo>
                  <a:lnTo>
                    <a:pt x="496" y="488"/>
                  </a:lnTo>
                  <a:lnTo>
                    <a:pt x="496" y="55"/>
                  </a:lnTo>
                  <a:lnTo>
                    <a:pt x="496" y="41"/>
                  </a:lnTo>
                  <a:lnTo>
                    <a:pt x="496" y="28"/>
                  </a:lnTo>
                  <a:lnTo>
                    <a:pt x="503" y="21"/>
                  </a:lnTo>
                  <a:lnTo>
                    <a:pt x="503" y="7"/>
                  </a:lnTo>
                  <a:lnTo>
                    <a:pt x="517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19085" y="1729"/>
              <a:ext cx="517" cy="714"/>
            </a:xfrm>
            <a:custGeom>
              <a:avLst/>
              <a:gdLst/>
              <a:ahLst/>
              <a:cxnLst>
                <a:cxn ang="0">
                  <a:pos x="287" y="0"/>
                </a:cxn>
                <a:cxn ang="0">
                  <a:pos x="405" y="41"/>
                </a:cxn>
                <a:cxn ang="0">
                  <a:pos x="419" y="28"/>
                </a:cxn>
                <a:cxn ang="0">
                  <a:pos x="433" y="21"/>
                </a:cxn>
                <a:cxn ang="0">
                  <a:pos x="447" y="0"/>
                </a:cxn>
                <a:cxn ang="0">
                  <a:pos x="454" y="0"/>
                </a:cxn>
                <a:cxn ang="0">
                  <a:pos x="468" y="0"/>
                </a:cxn>
                <a:cxn ang="0">
                  <a:pos x="475" y="21"/>
                </a:cxn>
                <a:cxn ang="0">
                  <a:pos x="475" y="192"/>
                </a:cxn>
                <a:cxn ang="0">
                  <a:pos x="475" y="227"/>
                </a:cxn>
                <a:cxn ang="0">
                  <a:pos x="454" y="234"/>
                </a:cxn>
                <a:cxn ang="0">
                  <a:pos x="447" y="234"/>
                </a:cxn>
                <a:cxn ang="0">
                  <a:pos x="440" y="220"/>
                </a:cxn>
                <a:cxn ang="0">
                  <a:pos x="426" y="144"/>
                </a:cxn>
                <a:cxn ang="0">
                  <a:pos x="377" y="69"/>
                </a:cxn>
                <a:cxn ang="0">
                  <a:pos x="252" y="28"/>
                </a:cxn>
                <a:cxn ang="0">
                  <a:pos x="133" y="55"/>
                </a:cxn>
                <a:cxn ang="0">
                  <a:pos x="77" y="117"/>
                </a:cxn>
                <a:cxn ang="0">
                  <a:pos x="84" y="192"/>
                </a:cxn>
                <a:cxn ang="0">
                  <a:pos x="161" y="247"/>
                </a:cxn>
                <a:cxn ang="0">
                  <a:pos x="273" y="275"/>
                </a:cxn>
                <a:cxn ang="0">
                  <a:pos x="398" y="309"/>
                </a:cxn>
                <a:cxn ang="0">
                  <a:pos x="468" y="371"/>
                </a:cxn>
                <a:cxn ang="0">
                  <a:pos x="510" y="447"/>
                </a:cxn>
                <a:cxn ang="0">
                  <a:pos x="510" y="563"/>
                </a:cxn>
                <a:cxn ang="0">
                  <a:pos x="433" y="673"/>
                </a:cxn>
                <a:cxn ang="0">
                  <a:pos x="266" y="714"/>
                </a:cxn>
                <a:cxn ang="0">
                  <a:pos x="154" y="694"/>
                </a:cxn>
                <a:cxn ang="0">
                  <a:pos x="70" y="666"/>
                </a:cxn>
                <a:cxn ang="0">
                  <a:pos x="56" y="680"/>
                </a:cxn>
                <a:cxn ang="0">
                  <a:pos x="56" y="687"/>
                </a:cxn>
                <a:cxn ang="0">
                  <a:pos x="28" y="708"/>
                </a:cxn>
                <a:cxn ang="0">
                  <a:pos x="21" y="714"/>
                </a:cxn>
                <a:cxn ang="0">
                  <a:pos x="7" y="714"/>
                </a:cxn>
                <a:cxn ang="0">
                  <a:pos x="0" y="694"/>
                </a:cxn>
                <a:cxn ang="0">
                  <a:pos x="0" y="474"/>
                </a:cxn>
                <a:cxn ang="0">
                  <a:pos x="0" y="440"/>
                </a:cxn>
                <a:cxn ang="0">
                  <a:pos x="14" y="433"/>
                </a:cxn>
                <a:cxn ang="0">
                  <a:pos x="35" y="440"/>
                </a:cxn>
                <a:cxn ang="0">
                  <a:pos x="42" y="460"/>
                </a:cxn>
                <a:cxn ang="0">
                  <a:pos x="91" y="598"/>
                </a:cxn>
                <a:cxn ang="0">
                  <a:pos x="189" y="673"/>
                </a:cxn>
                <a:cxn ang="0">
                  <a:pos x="342" y="673"/>
                </a:cxn>
                <a:cxn ang="0">
                  <a:pos x="433" y="598"/>
                </a:cxn>
                <a:cxn ang="0">
                  <a:pos x="426" y="481"/>
                </a:cxn>
                <a:cxn ang="0">
                  <a:pos x="349" y="419"/>
                </a:cxn>
                <a:cxn ang="0">
                  <a:pos x="273" y="399"/>
                </a:cxn>
                <a:cxn ang="0">
                  <a:pos x="182" y="378"/>
                </a:cxn>
                <a:cxn ang="0">
                  <a:pos x="63" y="323"/>
                </a:cxn>
                <a:cxn ang="0">
                  <a:pos x="7" y="241"/>
                </a:cxn>
                <a:cxn ang="0">
                  <a:pos x="0" y="144"/>
                </a:cxn>
                <a:cxn ang="0">
                  <a:pos x="49" y="62"/>
                </a:cxn>
                <a:cxn ang="0">
                  <a:pos x="168" y="7"/>
                </a:cxn>
              </a:cxnLst>
              <a:rect l="0" t="0" r="r" b="b"/>
              <a:pathLst>
                <a:path w="517" h="714">
                  <a:moveTo>
                    <a:pt x="252" y="0"/>
                  </a:moveTo>
                  <a:lnTo>
                    <a:pt x="287" y="0"/>
                  </a:lnTo>
                  <a:lnTo>
                    <a:pt x="342" y="14"/>
                  </a:lnTo>
                  <a:lnTo>
                    <a:pt x="405" y="41"/>
                  </a:lnTo>
                  <a:lnTo>
                    <a:pt x="405" y="34"/>
                  </a:lnTo>
                  <a:lnTo>
                    <a:pt x="419" y="28"/>
                  </a:lnTo>
                  <a:lnTo>
                    <a:pt x="426" y="21"/>
                  </a:lnTo>
                  <a:lnTo>
                    <a:pt x="433" y="21"/>
                  </a:lnTo>
                  <a:lnTo>
                    <a:pt x="440" y="7"/>
                  </a:lnTo>
                  <a:lnTo>
                    <a:pt x="447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61" y="0"/>
                  </a:lnTo>
                  <a:lnTo>
                    <a:pt x="468" y="0"/>
                  </a:lnTo>
                  <a:lnTo>
                    <a:pt x="475" y="7"/>
                  </a:lnTo>
                  <a:lnTo>
                    <a:pt x="475" y="21"/>
                  </a:lnTo>
                  <a:lnTo>
                    <a:pt x="475" y="34"/>
                  </a:lnTo>
                  <a:lnTo>
                    <a:pt x="475" y="192"/>
                  </a:lnTo>
                  <a:lnTo>
                    <a:pt x="475" y="213"/>
                  </a:lnTo>
                  <a:lnTo>
                    <a:pt x="475" y="227"/>
                  </a:lnTo>
                  <a:lnTo>
                    <a:pt x="468" y="234"/>
                  </a:lnTo>
                  <a:lnTo>
                    <a:pt x="454" y="234"/>
                  </a:lnTo>
                  <a:lnTo>
                    <a:pt x="454" y="234"/>
                  </a:lnTo>
                  <a:lnTo>
                    <a:pt x="447" y="234"/>
                  </a:lnTo>
                  <a:lnTo>
                    <a:pt x="440" y="227"/>
                  </a:lnTo>
                  <a:lnTo>
                    <a:pt x="440" y="220"/>
                  </a:lnTo>
                  <a:lnTo>
                    <a:pt x="433" y="186"/>
                  </a:lnTo>
                  <a:lnTo>
                    <a:pt x="426" y="144"/>
                  </a:lnTo>
                  <a:lnTo>
                    <a:pt x="412" y="103"/>
                  </a:lnTo>
                  <a:lnTo>
                    <a:pt x="377" y="69"/>
                  </a:lnTo>
                  <a:lnTo>
                    <a:pt x="328" y="41"/>
                  </a:lnTo>
                  <a:lnTo>
                    <a:pt x="252" y="28"/>
                  </a:lnTo>
                  <a:lnTo>
                    <a:pt x="182" y="34"/>
                  </a:lnTo>
                  <a:lnTo>
                    <a:pt x="133" y="55"/>
                  </a:lnTo>
                  <a:lnTo>
                    <a:pt x="98" y="83"/>
                  </a:lnTo>
                  <a:lnTo>
                    <a:pt x="77" y="117"/>
                  </a:lnTo>
                  <a:lnTo>
                    <a:pt x="77" y="151"/>
                  </a:lnTo>
                  <a:lnTo>
                    <a:pt x="84" y="192"/>
                  </a:lnTo>
                  <a:lnTo>
                    <a:pt x="119" y="227"/>
                  </a:lnTo>
                  <a:lnTo>
                    <a:pt x="161" y="247"/>
                  </a:lnTo>
                  <a:lnTo>
                    <a:pt x="217" y="268"/>
                  </a:lnTo>
                  <a:lnTo>
                    <a:pt x="273" y="275"/>
                  </a:lnTo>
                  <a:lnTo>
                    <a:pt x="335" y="289"/>
                  </a:lnTo>
                  <a:lnTo>
                    <a:pt x="398" y="309"/>
                  </a:lnTo>
                  <a:lnTo>
                    <a:pt x="447" y="350"/>
                  </a:lnTo>
                  <a:lnTo>
                    <a:pt x="468" y="371"/>
                  </a:lnTo>
                  <a:lnTo>
                    <a:pt x="489" y="399"/>
                  </a:lnTo>
                  <a:lnTo>
                    <a:pt x="510" y="447"/>
                  </a:lnTo>
                  <a:lnTo>
                    <a:pt x="517" y="502"/>
                  </a:lnTo>
                  <a:lnTo>
                    <a:pt x="510" y="563"/>
                  </a:lnTo>
                  <a:lnTo>
                    <a:pt x="482" y="625"/>
                  </a:lnTo>
                  <a:lnTo>
                    <a:pt x="433" y="673"/>
                  </a:lnTo>
                  <a:lnTo>
                    <a:pt x="356" y="708"/>
                  </a:lnTo>
                  <a:lnTo>
                    <a:pt x="266" y="714"/>
                  </a:lnTo>
                  <a:lnTo>
                    <a:pt x="217" y="714"/>
                  </a:lnTo>
                  <a:lnTo>
                    <a:pt x="154" y="694"/>
                  </a:lnTo>
                  <a:lnTo>
                    <a:pt x="84" y="653"/>
                  </a:lnTo>
                  <a:lnTo>
                    <a:pt x="70" y="666"/>
                  </a:lnTo>
                  <a:lnTo>
                    <a:pt x="63" y="673"/>
                  </a:lnTo>
                  <a:lnTo>
                    <a:pt x="56" y="680"/>
                  </a:lnTo>
                  <a:lnTo>
                    <a:pt x="56" y="680"/>
                  </a:lnTo>
                  <a:lnTo>
                    <a:pt x="56" y="687"/>
                  </a:lnTo>
                  <a:lnTo>
                    <a:pt x="42" y="701"/>
                  </a:lnTo>
                  <a:lnTo>
                    <a:pt x="28" y="708"/>
                  </a:lnTo>
                  <a:lnTo>
                    <a:pt x="21" y="714"/>
                  </a:lnTo>
                  <a:lnTo>
                    <a:pt x="21" y="714"/>
                  </a:lnTo>
                  <a:lnTo>
                    <a:pt x="14" y="714"/>
                  </a:lnTo>
                  <a:lnTo>
                    <a:pt x="7" y="714"/>
                  </a:lnTo>
                  <a:lnTo>
                    <a:pt x="0" y="708"/>
                  </a:lnTo>
                  <a:lnTo>
                    <a:pt x="0" y="694"/>
                  </a:lnTo>
                  <a:lnTo>
                    <a:pt x="0" y="680"/>
                  </a:lnTo>
                  <a:lnTo>
                    <a:pt x="0" y="474"/>
                  </a:lnTo>
                  <a:lnTo>
                    <a:pt x="0" y="453"/>
                  </a:lnTo>
                  <a:lnTo>
                    <a:pt x="0" y="440"/>
                  </a:lnTo>
                  <a:lnTo>
                    <a:pt x="7" y="433"/>
                  </a:lnTo>
                  <a:lnTo>
                    <a:pt x="14" y="433"/>
                  </a:lnTo>
                  <a:lnTo>
                    <a:pt x="28" y="433"/>
                  </a:lnTo>
                  <a:lnTo>
                    <a:pt x="35" y="440"/>
                  </a:lnTo>
                  <a:lnTo>
                    <a:pt x="35" y="447"/>
                  </a:lnTo>
                  <a:lnTo>
                    <a:pt x="42" y="460"/>
                  </a:lnTo>
                  <a:lnTo>
                    <a:pt x="63" y="536"/>
                  </a:lnTo>
                  <a:lnTo>
                    <a:pt x="91" y="598"/>
                  </a:lnTo>
                  <a:lnTo>
                    <a:pt x="133" y="646"/>
                  </a:lnTo>
                  <a:lnTo>
                    <a:pt x="189" y="673"/>
                  </a:lnTo>
                  <a:lnTo>
                    <a:pt x="266" y="680"/>
                  </a:lnTo>
                  <a:lnTo>
                    <a:pt x="342" y="673"/>
                  </a:lnTo>
                  <a:lnTo>
                    <a:pt x="398" y="639"/>
                  </a:lnTo>
                  <a:lnTo>
                    <a:pt x="433" y="598"/>
                  </a:lnTo>
                  <a:lnTo>
                    <a:pt x="440" y="543"/>
                  </a:lnTo>
                  <a:lnTo>
                    <a:pt x="426" y="481"/>
                  </a:lnTo>
                  <a:lnTo>
                    <a:pt x="391" y="440"/>
                  </a:lnTo>
                  <a:lnTo>
                    <a:pt x="349" y="419"/>
                  </a:lnTo>
                  <a:lnTo>
                    <a:pt x="307" y="405"/>
                  </a:lnTo>
                  <a:lnTo>
                    <a:pt x="273" y="399"/>
                  </a:lnTo>
                  <a:lnTo>
                    <a:pt x="273" y="399"/>
                  </a:lnTo>
                  <a:lnTo>
                    <a:pt x="182" y="378"/>
                  </a:lnTo>
                  <a:lnTo>
                    <a:pt x="119" y="357"/>
                  </a:lnTo>
                  <a:lnTo>
                    <a:pt x="63" y="323"/>
                  </a:lnTo>
                  <a:lnTo>
                    <a:pt x="28" y="289"/>
                  </a:lnTo>
                  <a:lnTo>
                    <a:pt x="7" y="241"/>
                  </a:lnTo>
                  <a:lnTo>
                    <a:pt x="0" y="192"/>
                  </a:lnTo>
                  <a:lnTo>
                    <a:pt x="0" y="144"/>
                  </a:lnTo>
                  <a:lnTo>
                    <a:pt x="21" y="103"/>
                  </a:lnTo>
                  <a:lnTo>
                    <a:pt x="49" y="62"/>
                  </a:lnTo>
                  <a:lnTo>
                    <a:pt x="98" y="28"/>
                  </a:lnTo>
                  <a:lnTo>
                    <a:pt x="168" y="7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19714" y="1386"/>
              <a:ext cx="342" cy="1044"/>
            </a:xfrm>
            <a:custGeom>
              <a:avLst/>
              <a:gdLst/>
              <a:ahLst/>
              <a:cxnLst>
                <a:cxn ang="0">
                  <a:pos x="230" y="350"/>
                </a:cxn>
                <a:cxn ang="0">
                  <a:pos x="230" y="927"/>
                </a:cxn>
                <a:cxn ang="0">
                  <a:pos x="230" y="948"/>
                </a:cxn>
                <a:cxn ang="0">
                  <a:pos x="237" y="968"/>
                </a:cxn>
                <a:cxn ang="0">
                  <a:pos x="244" y="975"/>
                </a:cxn>
                <a:cxn ang="0">
                  <a:pos x="251" y="989"/>
                </a:cxn>
                <a:cxn ang="0">
                  <a:pos x="272" y="989"/>
                </a:cxn>
                <a:cxn ang="0">
                  <a:pos x="300" y="996"/>
                </a:cxn>
                <a:cxn ang="0">
                  <a:pos x="342" y="996"/>
                </a:cxn>
                <a:cxn ang="0">
                  <a:pos x="342" y="1044"/>
                </a:cxn>
                <a:cxn ang="0">
                  <a:pos x="174" y="1037"/>
                </a:cxn>
                <a:cxn ang="0">
                  <a:pos x="125" y="1037"/>
                </a:cxn>
                <a:cxn ang="0">
                  <a:pos x="63" y="1037"/>
                </a:cxn>
                <a:cxn ang="0">
                  <a:pos x="0" y="1044"/>
                </a:cxn>
                <a:cxn ang="0">
                  <a:pos x="0" y="996"/>
                </a:cxn>
                <a:cxn ang="0">
                  <a:pos x="70" y="996"/>
                </a:cxn>
                <a:cxn ang="0">
                  <a:pos x="105" y="982"/>
                </a:cxn>
                <a:cxn ang="0">
                  <a:pos x="125" y="961"/>
                </a:cxn>
                <a:cxn ang="0">
                  <a:pos x="125" y="927"/>
                </a:cxn>
                <a:cxn ang="0">
                  <a:pos x="125" y="501"/>
                </a:cxn>
                <a:cxn ang="0">
                  <a:pos x="125" y="460"/>
                </a:cxn>
                <a:cxn ang="0">
                  <a:pos x="105" y="432"/>
                </a:cxn>
                <a:cxn ang="0">
                  <a:pos x="70" y="419"/>
                </a:cxn>
                <a:cxn ang="0">
                  <a:pos x="7" y="419"/>
                </a:cxn>
                <a:cxn ang="0">
                  <a:pos x="7" y="371"/>
                </a:cxn>
                <a:cxn ang="0">
                  <a:pos x="230" y="350"/>
                </a:cxn>
                <a:cxn ang="0">
                  <a:pos x="153" y="0"/>
                </a:cxn>
                <a:cxn ang="0">
                  <a:pos x="181" y="0"/>
                </a:cxn>
                <a:cxn ang="0">
                  <a:pos x="202" y="13"/>
                </a:cxn>
                <a:cxn ang="0">
                  <a:pos x="223" y="27"/>
                </a:cxn>
                <a:cxn ang="0">
                  <a:pos x="230" y="48"/>
                </a:cxn>
                <a:cxn ang="0">
                  <a:pos x="237" y="75"/>
                </a:cxn>
                <a:cxn ang="0">
                  <a:pos x="230" y="103"/>
                </a:cxn>
                <a:cxn ang="0">
                  <a:pos x="223" y="123"/>
                </a:cxn>
                <a:cxn ang="0">
                  <a:pos x="209" y="137"/>
                </a:cxn>
                <a:cxn ang="0">
                  <a:pos x="195" y="151"/>
                </a:cxn>
                <a:cxn ang="0">
                  <a:pos x="174" y="158"/>
                </a:cxn>
                <a:cxn ang="0">
                  <a:pos x="153" y="165"/>
                </a:cxn>
                <a:cxn ang="0">
                  <a:pos x="125" y="158"/>
                </a:cxn>
                <a:cxn ang="0">
                  <a:pos x="105" y="144"/>
                </a:cxn>
                <a:cxn ang="0">
                  <a:pos x="84" y="130"/>
                </a:cxn>
                <a:cxn ang="0">
                  <a:pos x="77" y="103"/>
                </a:cxn>
                <a:cxn ang="0">
                  <a:pos x="70" y="75"/>
                </a:cxn>
                <a:cxn ang="0">
                  <a:pos x="77" y="55"/>
                </a:cxn>
                <a:cxn ang="0">
                  <a:pos x="84" y="34"/>
                </a:cxn>
                <a:cxn ang="0">
                  <a:pos x="105" y="13"/>
                </a:cxn>
                <a:cxn ang="0">
                  <a:pos x="125" y="0"/>
                </a:cxn>
                <a:cxn ang="0">
                  <a:pos x="153" y="0"/>
                </a:cxn>
              </a:cxnLst>
              <a:rect l="0" t="0" r="r" b="b"/>
              <a:pathLst>
                <a:path w="342" h="1044">
                  <a:moveTo>
                    <a:pt x="230" y="350"/>
                  </a:moveTo>
                  <a:lnTo>
                    <a:pt x="230" y="927"/>
                  </a:lnTo>
                  <a:lnTo>
                    <a:pt x="230" y="948"/>
                  </a:lnTo>
                  <a:lnTo>
                    <a:pt x="237" y="968"/>
                  </a:lnTo>
                  <a:lnTo>
                    <a:pt x="244" y="975"/>
                  </a:lnTo>
                  <a:lnTo>
                    <a:pt x="251" y="989"/>
                  </a:lnTo>
                  <a:lnTo>
                    <a:pt x="272" y="989"/>
                  </a:lnTo>
                  <a:lnTo>
                    <a:pt x="300" y="996"/>
                  </a:lnTo>
                  <a:lnTo>
                    <a:pt x="342" y="996"/>
                  </a:lnTo>
                  <a:lnTo>
                    <a:pt x="342" y="1044"/>
                  </a:lnTo>
                  <a:lnTo>
                    <a:pt x="174" y="1037"/>
                  </a:lnTo>
                  <a:lnTo>
                    <a:pt x="125" y="1037"/>
                  </a:lnTo>
                  <a:lnTo>
                    <a:pt x="63" y="1037"/>
                  </a:lnTo>
                  <a:lnTo>
                    <a:pt x="0" y="1044"/>
                  </a:lnTo>
                  <a:lnTo>
                    <a:pt x="0" y="996"/>
                  </a:lnTo>
                  <a:lnTo>
                    <a:pt x="70" y="996"/>
                  </a:lnTo>
                  <a:lnTo>
                    <a:pt x="105" y="982"/>
                  </a:lnTo>
                  <a:lnTo>
                    <a:pt x="125" y="961"/>
                  </a:lnTo>
                  <a:lnTo>
                    <a:pt x="125" y="927"/>
                  </a:lnTo>
                  <a:lnTo>
                    <a:pt x="125" y="501"/>
                  </a:lnTo>
                  <a:lnTo>
                    <a:pt x="125" y="460"/>
                  </a:lnTo>
                  <a:lnTo>
                    <a:pt x="105" y="432"/>
                  </a:lnTo>
                  <a:lnTo>
                    <a:pt x="70" y="419"/>
                  </a:lnTo>
                  <a:lnTo>
                    <a:pt x="7" y="419"/>
                  </a:lnTo>
                  <a:lnTo>
                    <a:pt x="7" y="371"/>
                  </a:lnTo>
                  <a:lnTo>
                    <a:pt x="230" y="350"/>
                  </a:lnTo>
                  <a:close/>
                  <a:moveTo>
                    <a:pt x="153" y="0"/>
                  </a:moveTo>
                  <a:lnTo>
                    <a:pt x="181" y="0"/>
                  </a:lnTo>
                  <a:lnTo>
                    <a:pt x="202" y="13"/>
                  </a:lnTo>
                  <a:lnTo>
                    <a:pt x="223" y="27"/>
                  </a:lnTo>
                  <a:lnTo>
                    <a:pt x="230" y="48"/>
                  </a:lnTo>
                  <a:lnTo>
                    <a:pt x="237" y="75"/>
                  </a:lnTo>
                  <a:lnTo>
                    <a:pt x="230" y="103"/>
                  </a:lnTo>
                  <a:lnTo>
                    <a:pt x="223" y="123"/>
                  </a:lnTo>
                  <a:lnTo>
                    <a:pt x="209" y="137"/>
                  </a:lnTo>
                  <a:lnTo>
                    <a:pt x="195" y="151"/>
                  </a:lnTo>
                  <a:lnTo>
                    <a:pt x="174" y="158"/>
                  </a:lnTo>
                  <a:lnTo>
                    <a:pt x="153" y="165"/>
                  </a:lnTo>
                  <a:lnTo>
                    <a:pt x="125" y="158"/>
                  </a:lnTo>
                  <a:lnTo>
                    <a:pt x="105" y="144"/>
                  </a:lnTo>
                  <a:lnTo>
                    <a:pt x="84" y="130"/>
                  </a:lnTo>
                  <a:lnTo>
                    <a:pt x="77" y="103"/>
                  </a:lnTo>
                  <a:lnTo>
                    <a:pt x="70" y="75"/>
                  </a:lnTo>
                  <a:lnTo>
                    <a:pt x="77" y="55"/>
                  </a:lnTo>
                  <a:lnTo>
                    <a:pt x="84" y="34"/>
                  </a:lnTo>
                  <a:lnTo>
                    <a:pt x="105" y="13"/>
                  </a:lnTo>
                  <a:lnTo>
                    <a:pt x="125" y="0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20154" y="1736"/>
              <a:ext cx="803" cy="694"/>
            </a:xfrm>
            <a:custGeom>
              <a:avLst/>
              <a:gdLst/>
              <a:ahLst/>
              <a:cxnLst>
                <a:cxn ang="0">
                  <a:pos x="223" y="165"/>
                </a:cxn>
                <a:cxn ang="0">
                  <a:pos x="314" y="48"/>
                </a:cxn>
                <a:cxn ang="0">
                  <a:pos x="461" y="0"/>
                </a:cxn>
                <a:cxn ang="0">
                  <a:pos x="593" y="34"/>
                </a:cxn>
                <a:cxn ang="0">
                  <a:pos x="656" y="103"/>
                </a:cxn>
                <a:cxn ang="0">
                  <a:pos x="677" y="213"/>
                </a:cxn>
                <a:cxn ang="0">
                  <a:pos x="677" y="598"/>
                </a:cxn>
                <a:cxn ang="0">
                  <a:pos x="712" y="639"/>
                </a:cxn>
                <a:cxn ang="0">
                  <a:pos x="803" y="646"/>
                </a:cxn>
                <a:cxn ang="0">
                  <a:pos x="740" y="687"/>
                </a:cxn>
                <a:cxn ang="0">
                  <a:pos x="621" y="687"/>
                </a:cxn>
                <a:cxn ang="0">
                  <a:pos x="503" y="687"/>
                </a:cxn>
                <a:cxn ang="0">
                  <a:pos x="440" y="646"/>
                </a:cxn>
                <a:cxn ang="0">
                  <a:pos x="544" y="632"/>
                </a:cxn>
                <a:cxn ang="0">
                  <a:pos x="565" y="577"/>
                </a:cxn>
                <a:cxn ang="0">
                  <a:pos x="565" y="158"/>
                </a:cxn>
                <a:cxn ang="0">
                  <a:pos x="538" y="69"/>
                </a:cxn>
                <a:cxn ang="0">
                  <a:pos x="454" y="34"/>
                </a:cxn>
                <a:cxn ang="0">
                  <a:pos x="328" y="76"/>
                </a:cxn>
                <a:cxn ang="0">
                  <a:pos x="251" y="199"/>
                </a:cxn>
                <a:cxn ang="0">
                  <a:pos x="237" y="577"/>
                </a:cxn>
                <a:cxn ang="0">
                  <a:pos x="258" y="632"/>
                </a:cxn>
                <a:cxn ang="0">
                  <a:pos x="363" y="646"/>
                </a:cxn>
                <a:cxn ang="0">
                  <a:pos x="300" y="687"/>
                </a:cxn>
                <a:cxn ang="0">
                  <a:pos x="181" y="687"/>
                </a:cxn>
                <a:cxn ang="0">
                  <a:pos x="63" y="687"/>
                </a:cxn>
                <a:cxn ang="0">
                  <a:pos x="0" y="646"/>
                </a:cxn>
                <a:cxn ang="0">
                  <a:pos x="105" y="632"/>
                </a:cxn>
                <a:cxn ang="0">
                  <a:pos x="125" y="577"/>
                </a:cxn>
                <a:cxn ang="0">
                  <a:pos x="118" y="110"/>
                </a:cxn>
                <a:cxn ang="0">
                  <a:pos x="70" y="69"/>
                </a:cxn>
                <a:cxn ang="0">
                  <a:pos x="0" y="21"/>
                </a:cxn>
              </a:cxnLst>
              <a:rect l="0" t="0" r="r" b="b"/>
              <a:pathLst>
                <a:path w="803" h="694">
                  <a:moveTo>
                    <a:pt x="223" y="0"/>
                  </a:moveTo>
                  <a:lnTo>
                    <a:pt x="223" y="165"/>
                  </a:lnTo>
                  <a:lnTo>
                    <a:pt x="265" y="96"/>
                  </a:lnTo>
                  <a:lnTo>
                    <a:pt x="314" y="48"/>
                  </a:lnTo>
                  <a:lnTo>
                    <a:pt x="384" y="14"/>
                  </a:lnTo>
                  <a:lnTo>
                    <a:pt x="461" y="0"/>
                  </a:lnTo>
                  <a:lnTo>
                    <a:pt x="538" y="14"/>
                  </a:lnTo>
                  <a:lnTo>
                    <a:pt x="593" y="34"/>
                  </a:lnTo>
                  <a:lnTo>
                    <a:pt x="628" y="62"/>
                  </a:lnTo>
                  <a:lnTo>
                    <a:pt x="656" y="103"/>
                  </a:lnTo>
                  <a:lnTo>
                    <a:pt x="670" y="151"/>
                  </a:lnTo>
                  <a:lnTo>
                    <a:pt x="677" y="213"/>
                  </a:lnTo>
                  <a:lnTo>
                    <a:pt x="677" y="302"/>
                  </a:lnTo>
                  <a:lnTo>
                    <a:pt x="677" y="598"/>
                  </a:lnTo>
                  <a:lnTo>
                    <a:pt x="684" y="625"/>
                  </a:lnTo>
                  <a:lnTo>
                    <a:pt x="712" y="639"/>
                  </a:lnTo>
                  <a:lnTo>
                    <a:pt x="747" y="646"/>
                  </a:lnTo>
                  <a:lnTo>
                    <a:pt x="803" y="646"/>
                  </a:lnTo>
                  <a:lnTo>
                    <a:pt x="803" y="694"/>
                  </a:lnTo>
                  <a:lnTo>
                    <a:pt x="740" y="687"/>
                  </a:lnTo>
                  <a:lnTo>
                    <a:pt x="677" y="687"/>
                  </a:lnTo>
                  <a:lnTo>
                    <a:pt x="621" y="687"/>
                  </a:lnTo>
                  <a:lnTo>
                    <a:pt x="572" y="687"/>
                  </a:lnTo>
                  <a:lnTo>
                    <a:pt x="503" y="687"/>
                  </a:lnTo>
                  <a:lnTo>
                    <a:pt x="440" y="694"/>
                  </a:lnTo>
                  <a:lnTo>
                    <a:pt x="440" y="646"/>
                  </a:lnTo>
                  <a:lnTo>
                    <a:pt x="510" y="646"/>
                  </a:lnTo>
                  <a:lnTo>
                    <a:pt x="544" y="632"/>
                  </a:lnTo>
                  <a:lnTo>
                    <a:pt x="565" y="611"/>
                  </a:lnTo>
                  <a:lnTo>
                    <a:pt x="565" y="577"/>
                  </a:lnTo>
                  <a:lnTo>
                    <a:pt x="565" y="213"/>
                  </a:lnTo>
                  <a:lnTo>
                    <a:pt x="565" y="158"/>
                  </a:lnTo>
                  <a:lnTo>
                    <a:pt x="558" y="110"/>
                  </a:lnTo>
                  <a:lnTo>
                    <a:pt x="538" y="69"/>
                  </a:lnTo>
                  <a:lnTo>
                    <a:pt x="503" y="48"/>
                  </a:lnTo>
                  <a:lnTo>
                    <a:pt x="454" y="34"/>
                  </a:lnTo>
                  <a:lnTo>
                    <a:pt x="391" y="48"/>
                  </a:lnTo>
                  <a:lnTo>
                    <a:pt x="328" y="76"/>
                  </a:lnTo>
                  <a:lnTo>
                    <a:pt x="279" y="131"/>
                  </a:lnTo>
                  <a:lnTo>
                    <a:pt x="251" y="199"/>
                  </a:lnTo>
                  <a:lnTo>
                    <a:pt x="237" y="288"/>
                  </a:lnTo>
                  <a:lnTo>
                    <a:pt x="237" y="577"/>
                  </a:lnTo>
                  <a:lnTo>
                    <a:pt x="237" y="611"/>
                  </a:lnTo>
                  <a:lnTo>
                    <a:pt x="258" y="632"/>
                  </a:lnTo>
                  <a:lnTo>
                    <a:pt x="293" y="646"/>
                  </a:lnTo>
                  <a:lnTo>
                    <a:pt x="363" y="646"/>
                  </a:lnTo>
                  <a:lnTo>
                    <a:pt x="363" y="694"/>
                  </a:lnTo>
                  <a:lnTo>
                    <a:pt x="300" y="687"/>
                  </a:lnTo>
                  <a:lnTo>
                    <a:pt x="237" y="687"/>
                  </a:lnTo>
                  <a:lnTo>
                    <a:pt x="181" y="687"/>
                  </a:lnTo>
                  <a:lnTo>
                    <a:pt x="125" y="687"/>
                  </a:lnTo>
                  <a:lnTo>
                    <a:pt x="63" y="687"/>
                  </a:lnTo>
                  <a:lnTo>
                    <a:pt x="0" y="694"/>
                  </a:lnTo>
                  <a:lnTo>
                    <a:pt x="0" y="646"/>
                  </a:lnTo>
                  <a:lnTo>
                    <a:pt x="63" y="646"/>
                  </a:lnTo>
                  <a:lnTo>
                    <a:pt x="105" y="632"/>
                  </a:lnTo>
                  <a:lnTo>
                    <a:pt x="118" y="611"/>
                  </a:lnTo>
                  <a:lnTo>
                    <a:pt x="125" y="577"/>
                  </a:lnTo>
                  <a:lnTo>
                    <a:pt x="125" y="151"/>
                  </a:lnTo>
                  <a:lnTo>
                    <a:pt x="118" y="110"/>
                  </a:lnTo>
                  <a:lnTo>
                    <a:pt x="105" y="82"/>
                  </a:lnTo>
                  <a:lnTo>
                    <a:pt x="70" y="69"/>
                  </a:lnTo>
                  <a:lnTo>
                    <a:pt x="0" y="69"/>
                  </a:lnTo>
                  <a:lnTo>
                    <a:pt x="0" y="21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21327" y="1324"/>
              <a:ext cx="657" cy="1119"/>
            </a:xfrm>
            <a:custGeom>
              <a:avLst/>
              <a:gdLst/>
              <a:ahLst/>
              <a:cxnLst>
                <a:cxn ang="0">
                  <a:pos x="126" y="694"/>
                </a:cxn>
                <a:cxn ang="0">
                  <a:pos x="105" y="845"/>
                </a:cxn>
                <a:cxn ang="0">
                  <a:pos x="112" y="989"/>
                </a:cxn>
                <a:cxn ang="0">
                  <a:pos x="154" y="1078"/>
                </a:cxn>
                <a:cxn ang="0">
                  <a:pos x="237" y="1071"/>
                </a:cxn>
                <a:cxn ang="0">
                  <a:pos x="328" y="975"/>
                </a:cxn>
                <a:cxn ang="0">
                  <a:pos x="426" y="790"/>
                </a:cxn>
                <a:cxn ang="0">
                  <a:pos x="482" y="591"/>
                </a:cxn>
                <a:cxn ang="0">
                  <a:pos x="461" y="34"/>
                </a:cxn>
                <a:cxn ang="0">
                  <a:pos x="363" y="89"/>
                </a:cxn>
                <a:cxn ang="0">
                  <a:pos x="286" y="199"/>
                </a:cxn>
                <a:cxn ang="0">
                  <a:pos x="196" y="433"/>
                </a:cxn>
                <a:cxn ang="0">
                  <a:pos x="496" y="536"/>
                </a:cxn>
                <a:cxn ang="0">
                  <a:pos x="538" y="350"/>
                </a:cxn>
                <a:cxn ang="0">
                  <a:pos x="552" y="227"/>
                </a:cxn>
                <a:cxn ang="0">
                  <a:pos x="545" y="124"/>
                </a:cxn>
                <a:cxn ang="0">
                  <a:pos x="503" y="48"/>
                </a:cxn>
                <a:cxn ang="0">
                  <a:pos x="461" y="0"/>
                </a:cxn>
                <a:cxn ang="0">
                  <a:pos x="573" y="48"/>
                </a:cxn>
                <a:cxn ang="0">
                  <a:pos x="629" y="151"/>
                </a:cxn>
                <a:cxn ang="0">
                  <a:pos x="650" y="275"/>
                </a:cxn>
                <a:cxn ang="0">
                  <a:pos x="657" y="323"/>
                </a:cxn>
                <a:cxn ang="0">
                  <a:pos x="615" y="597"/>
                </a:cxn>
                <a:cxn ang="0">
                  <a:pos x="503" y="852"/>
                </a:cxn>
                <a:cxn ang="0">
                  <a:pos x="356" y="1044"/>
                </a:cxn>
                <a:cxn ang="0">
                  <a:pos x="189" y="1119"/>
                </a:cxn>
                <a:cxn ang="0">
                  <a:pos x="77" y="1071"/>
                </a:cxn>
                <a:cxn ang="0">
                  <a:pos x="14" y="948"/>
                </a:cxn>
                <a:cxn ang="0">
                  <a:pos x="0" y="804"/>
                </a:cxn>
                <a:cxn ang="0">
                  <a:pos x="42" y="529"/>
                </a:cxn>
                <a:cxn ang="0">
                  <a:pos x="147" y="268"/>
                </a:cxn>
                <a:cxn ang="0">
                  <a:pos x="300" y="75"/>
                </a:cxn>
                <a:cxn ang="0">
                  <a:pos x="461" y="0"/>
                </a:cxn>
              </a:cxnLst>
              <a:rect l="0" t="0" r="r" b="b"/>
              <a:pathLst>
                <a:path w="657" h="1119">
                  <a:moveTo>
                    <a:pt x="154" y="591"/>
                  </a:moveTo>
                  <a:lnTo>
                    <a:pt x="126" y="694"/>
                  </a:lnTo>
                  <a:lnTo>
                    <a:pt x="112" y="776"/>
                  </a:lnTo>
                  <a:lnTo>
                    <a:pt x="105" y="845"/>
                  </a:lnTo>
                  <a:lnTo>
                    <a:pt x="105" y="893"/>
                  </a:lnTo>
                  <a:lnTo>
                    <a:pt x="112" y="989"/>
                  </a:lnTo>
                  <a:lnTo>
                    <a:pt x="126" y="1044"/>
                  </a:lnTo>
                  <a:lnTo>
                    <a:pt x="154" y="1078"/>
                  </a:lnTo>
                  <a:lnTo>
                    <a:pt x="189" y="1085"/>
                  </a:lnTo>
                  <a:lnTo>
                    <a:pt x="237" y="1071"/>
                  </a:lnTo>
                  <a:lnTo>
                    <a:pt x="286" y="1037"/>
                  </a:lnTo>
                  <a:lnTo>
                    <a:pt x="328" y="975"/>
                  </a:lnTo>
                  <a:lnTo>
                    <a:pt x="370" y="907"/>
                  </a:lnTo>
                  <a:lnTo>
                    <a:pt x="426" y="790"/>
                  </a:lnTo>
                  <a:lnTo>
                    <a:pt x="461" y="680"/>
                  </a:lnTo>
                  <a:lnTo>
                    <a:pt x="482" y="591"/>
                  </a:lnTo>
                  <a:lnTo>
                    <a:pt x="154" y="591"/>
                  </a:lnTo>
                  <a:close/>
                  <a:moveTo>
                    <a:pt x="461" y="34"/>
                  </a:moveTo>
                  <a:lnTo>
                    <a:pt x="412" y="55"/>
                  </a:lnTo>
                  <a:lnTo>
                    <a:pt x="363" y="89"/>
                  </a:lnTo>
                  <a:lnTo>
                    <a:pt x="321" y="144"/>
                  </a:lnTo>
                  <a:lnTo>
                    <a:pt x="286" y="199"/>
                  </a:lnTo>
                  <a:lnTo>
                    <a:pt x="231" y="316"/>
                  </a:lnTo>
                  <a:lnTo>
                    <a:pt x="196" y="433"/>
                  </a:lnTo>
                  <a:lnTo>
                    <a:pt x="168" y="536"/>
                  </a:lnTo>
                  <a:lnTo>
                    <a:pt x="496" y="536"/>
                  </a:lnTo>
                  <a:lnTo>
                    <a:pt x="524" y="433"/>
                  </a:lnTo>
                  <a:lnTo>
                    <a:pt x="538" y="350"/>
                  </a:lnTo>
                  <a:lnTo>
                    <a:pt x="545" y="288"/>
                  </a:lnTo>
                  <a:lnTo>
                    <a:pt x="552" y="227"/>
                  </a:lnTo>
                  <a:lnTo>
                    <a:pt x="552" y="172"/>
                  </a:lnTo>
                  <a:lnTo>
                    <a:pt x="545" y="124"/>
                  </a:lnTo>
                  <a:lnTo>
                    <a:pt x="524" y="75"/>
                  </a:lnTo>
                  <a:lnTo>
                    <a:pt x="503" y="48"/>
                  </a:lnTo>
                  <a:lnTo>
                    <a:pt x="461" y="34"/>
                  </a:lnTo>
                  <a:close/>
                  <a:moveTo>
                    <a:pt x="461" y="0"/>
                  </a:moveTo>
                  <a:lnTo>
                    <a:pt x="524" y="14"/>
                  </a:lnTo>
                  <a:lnTo>
                    <a:pt x="573" y="48"/>
                  </a:lnTo>
                  <a:lnTo>
                    <a:pt x="608" y="96"/>
                  </a:lnTo>
                  <a:lnTo>
                    <a:pt x="629" y="151"/>
                  </a:lnTo>
                  <a:lnTo>
                    <a:pt x="643" y="213"/>
                  </a:lnTo>
                  <a:lnTo>
                    <a:pt x="650" y="275"/>
                  </a:lnTo>
                  <a:lnTo>
                    <a:pt x="657" y="323"/>
                  </a:lnTo>
                  <a:lnTo>
                    <a:pt x="657" y="323"/>
                  </a:lnTo>
                  <a:lnTo>
                    <a:pt x="643" y="460"/>
                  </a:lnTo>
                  <a:lnTo>
                    <a:pt x="615" y="597"/>
                  </a:lnTo>
                  <a:lnTo>
                    <a:pt x="566" y="728"/>
                  </a:lnTo>
                  <a:lnTo>
                    <a:pt x="503" y="852"/>
                  </a:lnTo>
                  <a:lnTo>
                    <a:pt x="433" y="961"/>
                  </a:lnTo>
                  <a:lnTo>
                    <a:pt x="356" y="1044"/>
                  </a:lnTo>
                  <a:lnTo>
                    <a:pt x="272" y="1099"/>
                  </a:lnTo>
                  <a:lnTo>
                    <a:pt x="189" y="1119"/>
                  </a:lnTo>
                  <a:lnTo>
                    <a:pt x="126" y="1106"/>
                  </a:lnTo>
                  <a:lnTo>
                    <a:pt x="77" y="1071"/>
                  </a:lnTo>
                  <a:lnTo>
                    <a:pt x="35" y="1016"/>
                  </a:lnTo>
                  <a:lnTo>
                    <a:pt x="14" y="948"/>
                  </a:lnTo>
                  <a:lnTo>
                    <a:pt x="0" y="879"/>
                  </a:lnTo>
                  <a:lnTo>
                    <a:pt x="0" y="804"/>
                  </a:lnTo>
                  <a:lnTo>
                    <a:pt x="7" y="666"/>
                  </a:lnTo>
                  <a:lnTo>
                    <a:pt x="42" y="529"/>
                  </a:lnTo>
                  <a:lnTo>
                    <a:pt x="84" y="391"/>
                  </a:lnTo>
                  <a:lnTo>
                    <a:pt x="147" y="268"/>
                  </a:lnTo>
                  <a:lnTo>
                    <a:pt x="217" y="158"/>
                  </a:lnTo>
                  <a:lnTo>
                    <a:pt x="300" y="75"/>
                  </a:lnTo>
                  <a:lnTo>
                    <a:pt x="377" y="20"/>
                  </a:lnTo>
                  <a:lnTo>
                    <a:pt x="4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2088" y="1757"/>
              <a:ext cx="769" cy="693"/>
            </a:xfrm>
            <a:custGeom>
              <a:avLst/>
              <a:gdLst/>
              <a:ahLst/>
              <a:cxnLst>
                <a:cxn ang="0">
                  <a:pos x="259" y="0"/>
                </a:cxn>
                <a:cxn ang="0">
                  <a:pos x="706" y="0"/>
                </a:cxn>
                <a:cxn ang="0">
                  <a:pos x="720" y="0"/>
                </a:cxn>
                <a:cxn ang="0">
                  <a:pos x="734" y="0"/>
                </a:cxn>
                <a:cxn ang="0">
                  <a:pos x="748" y="0"/>
                </a:cxn>
                <a:cxn ang="0">
                  <a:pos x="762" y="6"/>
                </a:cxn>
                <a:cxn ang="0">
                  <a:pos x="769" y="20"/>
                </a:cxn>
                <a:cxn ang="0">
                  <a:pos x="769" y="34"/>
                </a:cxn>
                <a:cxn ang="0">
                  <a:pos x="769" y="55"/>
                </a:cxn>
                <a:cxn ang="0">
                  <a:pos x="755" y="68"/>
                </a:cxn>
                <a:cxn ang="0">
                  <a:pos x="748" y="82"/>
                </a:cxn>
                <a:cxn ang="0">
                  <a:pos x="734" y="82"/>
                </a:cxn>
                <a:cxn ang="0">
                  <a:pos x="713" y="89"/>
                </a:cxn>
                <a:cxn ang="0">
                  <a:pos x="706" y="89"/>
                </a:cxn>
                <a:cxn ang="0">
                  <a:pos x="692" y="89"/>
                </a:cxn>
                <a:cxn ang="0">
                  <a:pos x="426" y="89"/>
                </a:cxn>
                <a:cxn ang="0">
                  <a:pos x="322" y="625"/>
                </a:cxn>
                <a:cxn ang="0">
                  <a:pos x="315" y="632"/>
                </a:cxn>
                <a:cxn ang="0">
                  <a:pos x="315" y="645"/>
                </a:cxn>
                <a:cxn ang="0">
                  <a:pos x="308" y="659"/>
                </a:cxn>
                <a:cxn ang="0">
                  <a:pos x="301" y="673"/>
                </a:cxn>
                <a:cxn ang="0">
                  <a:pos x="287" y="680"/>
                </a:cxn>
                <a:cxn ang="0">
                  <a:pos x="273" y="686"/>
                </a:cxn>
                <a:cxn ang="0">
                  <a:pos x="252" y="693"/>
                </a:cxn>
                <a:cxn ang="0">
                  <a:pos x="231" y="686"/>
                </a:cxn>
                <a:cxn ang="0">
                  <a:pos x="224" y="680"/>
                </a:cxn>
                <a:cxn ang="0">
                  <a:pos x="210" y="673"/>
                </a:cxn>
                <a:cxn ang="0">
                  <a:pos x="210" y="659"/>
                </a:cxn>
                <a:cxn ang="0">
                  <a:pos x="210" y="645"/>
                </a:cxn>
                <a:cxn ang="0">
                  <a:pos x="210" y="638"/>
                </a:cxn>
                <a:cxn ang="0">
                  <a:pos x="210" y="632"/>
                </a:cxn>
                <a:cxn ang="0">
                  <a:pos x="217" y="618"/>
                </a:cxn>
                <a:cxn ang="0">
                  <a:pos x="217" y="604"/>
                </a:cxn>
                <a:cxn ang="0">
                  <a:pos x="224" y="590"/>
                </a:cxn>
                <a:cxn ang="0">
                  <a:pos x="377" y="89"/>
                </a:cxn>
                <a:cxn ang="0">
                  <a:pos x="245" y="89"/>
                </a:cxn>
                <a:cxn ang="0">
                  <a:pos x="210" y="89"/>
                </a:cxn>
                <a:cxn ang="0">
                  <a:pos x="161" y="103"/>
                </a:cxn>
                <a:cxn ang="0">
                  <a:pos x="105" y="137"/>
                </a:cxn>
                <a:cxn ang="0">
                  <a:pos x="42" y="213"/>
                </a:cxn>
                <a:cxn ang="0">
                  <a:pos x="35" y="219"/>
                </a:cxn>
                <a:cxn ang="0">
                  <a:pos x="28" y="226"/>
                </a:cxn>
                <a:cxn ang="0">
                  <a:pos x="21" y="226"/>
                </a:cxn>
                <a:cxn ang="0">
                  <a:pos x="7" y="226"/>
                </a:cxn>
                <a:cxn ang="0">
                  <a:pos x="0" y="219"/>
                </a:cxn>
                <a:cxn ang="0">
                  <a:pos x="0" y="213"/>
                </a:cxn>
                <a:cxn ang="0">
                  <a:pos x="0" y="213"/>
                </a:cxn>
                <a:cxn ang="0">
                  <a:pos x="7" y="192"/>
                </a:cxn>
                <a:cxn ang="0">
                  <a:pos x="28" y="158"/>
                </a:cxn>
                <a:cxn ang="0">
                  <a:pos x="56" y="116"/>
                </a:cxn>
                <a:cxn ang="0">
                  <a:pos x="98" y="68"/>
                </a:cxn>
                <a:cxn ang="0">
                  <a:pos x="161" y="20"/>
                </a:cxn>
                <a:cxn ang="0">
                  <a:pos x="217" y="0"/>
                </a:cxn>
                <a:cxn ang="0">
                  <a:pos x="259" y="0"/>
                </a:cxn>
              </a:cxnLst>
              <a:rect l="0" t="0" r="r" b="b"/>
              <a:pathLst>
                <a:path w="769" h="693">
                  <a:moveTo>
                    <a:pt x="259" y="0"/>
                  </a:moveTo>
                  <a:lnTo>
                    <a:pt x="706" y="0"/>
                  </a:lnTo>
                  <a:lnTo>
                    <a:pt x="720" y="0"/>
                  </a:lnTo>
                  <a:lnTo>
                    <a:pt x="734" y="0"/>
                  </a:lnTo>
                  <a:lnTo>
                    <a:pt x="748" y="0"/>
                  </a:lnTo>
                  <a:lnTo>
                    <a:pt x="762" y="6"/>
                  </a:lnTo>
                  <a:lnTo>
                    <a:pt x="769" y="20"/>
                  </a:lnTo>
                  <a:lnTo>
                    <a:pt x="769" y="34"/>
                  </a:lnTo>
                  <a:lnTo>
                    <a:pt x="769" y="55"/>
                  </a:lnTo>
                  <a:lnTo>
                    <a:pt x="755" y="68"/>
                  </a:lnTo>
                  <a:lnTo>
                    <a:pt x="748" y="82"/>
                  </a:lnTo>
                  <a:lnTo>
                    <a:pt x="734" y="82"/>
                  </a:lnTo>
                  <a:lnTo>
                    <a:pt x="713" y="89"/>
                  </a:lnTo>
                  <a:lnTo>
                    <a:pt x="706" y="89"/>
                  </a:lnTo>
                  <a:lnTo>
                    <a:pt x="692" y="89"/>
                  </a:lnTo>
                  <a:lnTo>
                    <a:pt x="426" y="89"/>
                  </a:lnTo>
                  <a:lnTo>
                    <a:pt x="322" y="625"/>
                  </a:lnTo>
                  <a:lnTo>
                    <a:pt x="315" y="632"/>
                  </a:lnTo>
                  <a:lnTo>
                    <a:pt x="315" y="645"/>
                  </a:lnTo>
                  <a:lnTo>
                    <a:pt x="308" y="659"/>
                  </a:lnTo>
                  <a:lnTo>
                    <a:pt x="301" y="673"/>
                  </a:lnTo>
                  <a:lnTo>
                    <a:pt x="287" y="680"/>
                  </a:lnTo>
                  <a:lnTo>
                    <a:pt x="273" y="686"/>
                  </a:lnTo>
                  <a:lnTo>
                    <a:pt x="252" y="693"/>
                  </a:lnTo>
                  <a:lnTo>
                    <a:pt x="231" y="686"/>
                  </a:lnTo>
                  <a:lnTo>
                    <a:pt x="224" y="680"/>
                  </a:lnTo>
                  <a:lnTo>
                    <a:pt x="210" y="673"/>
                  </a:lnTo>
                  <a:lnTo>
                    <a:pt x="210" y="659"/>
                  </a:lnTo>
                  <a:lnTo>
                    <a:pt x="210" y="645"/>
                  </a:lnTo>
                  <a:lnTo>
                    <a:pt x="210" y="638"/>
                  </a:lnTo>
                  <a:lnTo>
                    <a:pt x="210" y="632"/>
                  </a:lnTo>
                  <a:lnTo>
                    <a:pt x="217" y="618"/>
                  </a:lnTo>
                  <a:lnTo>
                    <a:pt x="217" y="604"/>
                  </a:lnTo>
                  <a:lnTo>
                    <a:pt x="224" y="590"/>
                  </a:lnTo>
                  <a:lnTo>
                    <a:pt x="377" y="89"/>
                  </a:lnTo>
                  <a:lnTo>
                    <a:pt x="245" y="89"/>
                  </a:lnTo>
                  <a:lnTo>
                    <a:pt x="210" y="89"/>
                  </a:lnTo>
                  <a:lnTo>
                    <a:pt x="161" y="103"/>
                  </a:lnTo>
                  <a:lnTo>
                    <a:pt x="105" y="137"/>
                  </a:lnTo>
                  <a:lnTo>
                    <a:pt x="42" y="213"/>
                  </a:lnTo>
                  <a:lnTo>
                    <a:pt x="35" y="219"/>
                  </a:lnTo>
                  <a:lnTo>
                    <a:pt x="28" y="226"/>
                  </a:lnTo>
                  <a:lnTo>
                    <a:pt x="21" y="226"/>
                  </a:lnTo>
                  <a:lnTo>
                    <a:pt x="7" y="226"/>
                  </a:lnTo>
                  <a:lnTo>
                    <a:pt x="0" y="219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7" y="192"/>
                  </a:lnTo>
                  <a:lnTo>
                    <a:pt x="28" y="158"/>
                  </a:lnTo>
                  <a:lnTo>
                    <a:pt x="56" y="116"/>
                  </a:lnTo>
                  <a:lnTo>
                    <a:pt x="98" y="68"/>
                  </a:lnTo>
                  <a:lnTo>
                    <a:pt x="161" y="20"/>
                  </a:lnTo>
                  <a:lnTo>
                    <a:pt x="217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22996" y="1255"/>
              <a:ext cx="370" cy="1566"/>
            </a:xfrm>
            <a:custGeom>
              <a:avLst/>
              <a:gdLst/>
              <a:ahLst/>
              <a:cxnLst>
                <a:cxn ang="0">
                  <a:pos x="370" y="783"/>
                </a:cxn>
                <a:cxn ang="0">
                  <a:pos x="370" y="783"/>
                </a:cxn>
                <a:cxn ang="0">
                  <a:pos x="370" y="783"/>
                </a:cxn>
                <a:cxn ang="0">
                  <a:pos x="21" y="0"/>
                </a:cxn>
                <a:cxn ang="0">
                  <a:pos x="42" y="14"/>
                </a:cxn>
                <a:cxn ang="0">
                  <a:pos x="84" y="48"/>
                </a:cxn>
                <a:cxn ang="0">
                  <a:pos x="140" y="110"/>
                </a:cxn>
                <a:cxn ang="0">
                  <a:pos x="210" y="193"/>
                </a:cxn>
                <a:cxn ang="0">
                  <a:pos x="266" y="296"/>
                </a:cxn>
                <a:cxn ang="0">
                  <a:pos x="335" y="474"/>
                </a:cxn>
                <a:cxn ang="0">
                  <a:pos x="363" y="639"/>
                </a:cxn>
                <a:cxn ang="0">
                  <a:pos x="370" y="783"/>
                </a:cxn>
                <a:cxn ang="0">
                  <a:pos x="363" y="927"/>
                </a:cxn>
                <a:cxn ang="0">
                  <a:pos x="335" y="1085"/>
                </a:cxn>
                <a:cxn ang="0">
                  <a:pos x="273" y="1257"/>
                </a:cxn>
                <a:cxn ang="0">
                  <a:pos x="224" y="1353"/>
                </a:cxn>
                <a:cxn ang="0">
                  <a:pos x="168" y="1429"/>
                </a:cxn>
                <a:cxn ang="0">
                  <a:pos x="119" y="1484"/>
                </a:cxn>
                <a:cxn ang="0">
                  <a:pos x="70" y="1532"/>
                </a:cxn>
                <a:cxn ang="0">
                  <a:pos x="35" y="1553"/>
                </a:cxn>
                <a:cxn ang="0">
                  <a:pos x="21" y="1566"/>
                </a:cxn>
                <a:cxn ang="0">
                  <a:pos x="7" y="1559"/>
                </a:cxn>
                <a:cxn ang="0">
                  <a:pos x="7" y="1559"/>
                </a:cxn>
                <a:cxn ang="0">
                  <a:pos x="0" y="1553"/>
                </a:cxn>
                <a:cxn ang="0">
                  <a:pos x="0" y="1546"/>
                </a:cxn>
                <a:cxn ang="0">
                  <a:pos x="7" y="1539"/>
                </a:cxn>
                <a:cxn ang="0">
                  <a:pos x="14" y="1532"/>
                </a:cxn>
                <a:cxn ang="0">
                  <a:pos x="21" y="1525"/>
                </a:cxn>
                <a:cxn ang="0">
                  <a:pos x="126" y="1395"/>
                </a:cxn>
                <a:cxn ang="0">
                  <a:pos x="203" y="1257"/>
                </a:cxn>
                <a:cxn ang="0">
                  <a:pos x="245" y="1099"/>
                </a:cxn>
                <a:cxn ang="0">
                  <a:pos x="273" y="941"/>
                </a:cxn>
                <a:cxn ang="0">
                  <a:pos x="280" y="783"/>
                </a:cxn>
                <a:cxn ang="0">
                  <a:pos x="266" y="598"/>
                </a:cxn>
                <a:cxn ang="0">
                  <a:pos x="238" y="426"/>
                </a:cxn>
                <a:cxn ang="0">
                  <a:pos x="189" y="282"/>
                </a:cxn>
                <a:cxn ang="0">
                  <a:pos x="119" y="158"/>
                </a:cxn>
                <a:cxn ang="0">
                  <a:pos x="35" y="55"/>
                </a:cxn>
                <a:cxn ang="0">
                  <a:pos x="14" y="41"/>
                </a:cxn>
                <a:cxn ang="0">
                  <a:pos x="7" y="28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21" y="0"/>
                </a:cxn>
              </a:cxnLst>
              <a:rect l="0" t="0" r="r" b="b"/>
              <a:pathLst>
                <a:path w="370" h="1566">
                  <a:moveTo>
                    <a:pt x="370" y="783"/>
                  </a:moveTo>
                  <a:lnTo>
                    <a:pt x="370" y="783"/>
                  </a:lnTo>
                  <a:lnTo>
                    <a:pt x="370" y="783"/>
                  </a:lnTo>
                  <a:close/>
                  <a:moveTo>
                    <a:pt x="21" y="0"/>
                  </a:moveTo>
                  <a:lnTo>
                    <a:pt x="42" y="14"/>
                  </a:lnTo>
                  <a:lnTo>
                    <a:pt x="84" y="48"/>
                  </a:lnTo>
                  <a:lnTo>
                    <a:pt x="140" y="110"/>
                  </a:lnTo>
                  <a:lnTo>
                    <a:pt x="210" y="193"/>
                  </a:lnTo>
                  <a:lnTo>
                    <a:pt x="266" y="296"/>
                  </a:lnTo>
                  <a:lnTo>
                    <a:pt x="335" y="474"/>
                  </a:lnTo>
                  <a:lnTo>
                    <a:pt x="363" y="639"/>
                  </a:lnTo>
                  <a:lnTo>
                    <a:pt x="370" y="783"/>
                  </a:lnTo>
                  <a:lnTo>
                    <a:pt x="363" y="927"/>
                  </a:lnTo>
                  <a:lnTo>
                    <a:pt x="335" y="1085"/>
                  </a:lnTo>
                  <a:lnTo>
                    <a:pt x="273" y="1257"/>
                  </a:lnTo>
                  <a:lnTo>
                    <a:pt x="224" y="1353"/>
                  </a:lnTo>
                  <a:lnTo>
                    <a:pt x="168" y="1429"/>
                  </a:lnTo>
                  <a:lnTo>
                    <a:pt x="119" y="1484"/>
                  </a:lnTo>
                  <a:lnTo>
                    <a:pt x="70" y="1532"/>
                  </a:lnTo>
                  <a:lnTo>
                    <a:pt x="35" y="1553"/>
                  </a:lnTo>
                  <a:lnTo>
                    <a:pt x="21" y="1566"/>
                  </a:lnTo>
                  <a:lnTo>
                    <a:pt x="7" y="1559"/>
                  </a:lnTo>
                  <a:lnTo>
                    <a:pt x="7" y="1559"/>
                  </a:lnTo>
                  <a:lnTo>
                    <a:pt x="0" y="1553"/>
                  </a:lnTo>
                  <a:lnTo>
                    <a:pt x="0" y="1546"/>
                  </a:lnTo>
                  <a:lnTo>
                    <a:pt x="7" y="1539"/>
                  </a:lnTo>
                  <a:lnTo>
                    <a:pt x="14" y="1532"/>
                  </a:lnTo>
                  <a:lnTo>
                    <a:pt x="21" y="1525"/>
                  </a:lnTo>
                  <a:lnTo>
                    <a:pt x="126" y="1395"/>
                  </a:lnTo>
                  <a:lnTo>
                    <a:pt x="203" y="1257"/>
                  </a:lnTo>
                  <a:lnTo>
                    <a:pt x="245" y="1099"/>
                  </a:lnTo>
                  <a:lnTo>
                    <a:pt x="273" y="941"/>
                  </a:lnTo>
                  <a:lnTo>
                    <a:pt x="280" y="783"/>
                  </a:lnTo>
                  <a:lnTo>
                    <a:pt x="266" y="598"/>
                  </a:lnTo>
                  <a:lnTo>
                    <a:pt x="238" y="426"/>
                  </a:lnTo>
                  <a:lnTo>
                    <a:pt x="189" y="282"/>
                  </a:lnTo>
                  <a:lnTo>
                    <a:pt x="119" y="158"/>
                  </a:lnTo>
                  <a:lnTo>
                    <a:pt x="35" y="55"/>
                  </a:lnTo>
                  <a:lnTo>
                    <a:pt x="14" y="41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7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0" y="12192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We are interested in the </a:t>
            </a:r>
            <a:r>
              <a:rPr lang="en-US" sz="2400" dirty="0" smtClean="0">
                <a:solidFill>
                  <a:srgbClr val="0000FF"/>
                </a:solidFill>
                <a:sym typeface="Symbol" panose="05050102010706020507" pitchFamily="18" charset="2"/>
              </a:rPr>
              <a:t>-</a:t>
            </a:r>
            <a:r>
              <a:rPr lang="en-US" sz="2400" dirty="0" err="1" smtClean="0">
                <a:solidFill>
                  <a:srgbClr val="0000FF"/>
                </a:solidFill>
                <a:sym typeface="Symbol" panose="05050102010706020507" pitchFamily="18" charset="2"/>
              </a:rPr>
              <a:t>instanton</a:t>
            </a:r>
            <a:r>
              <a:rPr lang="en-US" sz="2400" dirty="0" smtClean="0">
                <a:solidFill>
                  <a:srgbClr val="0000FF"/>
                </a:solidFill>
                <a:sym typeface="Symbol" panose="05050102010706020507" pitchFamily="18" charset="2"/>
              </a:rPr>
              <a:t> equation for a fixed generic 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9144" y="17526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We can still use the </a:t>
            </a:r>
            <a:r>
              <a:rPr lang="en-US" sz="2400" dirty="0" err="1" smtClean="0">
                <a:solidFill>
                  <a:srgbClr val="009900"/>
                </a:solidFill>
              </a:rPr>
              <a:t>soliton</a:t>
            </a:r>
            <a:r>
              <a:rPr lang="en-US" sz="2400" dirty="0" smtClean="0">
                <a:solidFill>
                  <a:srgbClr val="009900"/>
                </a:solidFill>
              </a:rPr>
              <a:t> to produce a solution for phase </a:t>
            </a:r>
            <a:r>
              <a:rPr lang="en-US" sz="2400" dirty="0" smtClean="0">
                <a:solidFill>
                  <a:srgbClr val="009900"/>
                </a:solidFill>
                <a:sym typeface="Symbol" panose="05050102010706020507" pitchFamily="18" charset="2"/>
              </a:rPr>
              <a:t></a:t>
            </a:r>
            <a:endParaRPr lang="en-US" sz="2400" dirty="0">
              <a:solidFill>
                <a:srgbClr val="0099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3429000"/>
            <a:ext cx="5958840" cy="77724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5791200"/>
            <a:ext cx="2026920" cy="58293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0600" y="5715000"/>
            <a:ext cx="3101340" cy="7734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/>
      <p:bldP spid="3" grpId="0"/>
      <p:bldP spid="108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itle 3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The Boosted </a:t>
            </a:r>
            <a:r>
              <a:rPr lang="en-US" dirty="0" err="1" smtClean="0"/>
              <a:t>Soliton</a:t>
            </a:r>
            <a:r>
              <a:rPr lang="en-US" dirty="0" smtClean="0"/>
              <a:t> -2</a:t>
            </a:r>
            <a:endParaRPr lang="en-US" dirty="0"/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2133600" y="1295400"/>
            <a:ext cx="4191000" cy="4800600"/>
          </a:xfrm>
          <a:prstGeom prst="straightConnector1">
            <a:avLst/>
          </a:prstGeom>
          <a:ln w="57150">
            <a:solidFill>
              <a:srgbClr val="6600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>
            <a:off x="4495800" y="1295400"/>
            <a:ext cx="0" cy="5029200"/>
          </a:xfrm>
          <a:prstGeom prst="straightConnector1">
            <a:avLst/>
          </a:prstGeom>
          <a:ln w="57150">
            <a:solidFill>
              <a:srgbClr val="6600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8" name="Group 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0" y="4191000"/>
            <a:ext cx="1526789" cy="495300"/>
            <a:chOff x="408" y="2631"/>
            <a:chExt cx="4294" cy="1393"/>
          </a:xfrm>
        </p:grpSpPr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1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543800" y="2209800"/>
            <a:ext cx="1361610" cy="495300"/>
            <a:chOff x="4008" y="2686"/>
            <a:chExt cx="4393" cy="1598"/>
          </a:xfrm>
        </p:grpSpPr>
        <p:sp>
          <p:nvSpPr>
            <p:cNvPr id="45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5562600" y="1524000"/>
            <a:ext cx="2590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Stationary </a:t>
            </a:r>
            <a:r>
              <a:rPr lang="en-US" sz="2800" dirty="0" err="1" smtClean="0"/>
              <a:t>soliton</a:t>
            </a:r>
            <a:r>
              <a:rPr lang="en-US" sz="2800" dirty="0" smtClean="0"/>
              <a:t> </a:t>
            </a:r>
            <a:endParaRPr lang="en-US" sz="2800" dirty="0"/>
          </a:p>
        </p:txBody>
      </p:sp>
      <p:cxnSp>
        <p:nvCxnSpPr>
          <p:cNvPr id="52" name="Straight Arrow Connector 51"/>
          <p:cNvCxnSpPr/>
          <p:nvPr/>
        </p:nvCxnSpPr>
        <p:spPr>
          <a:xfrm flipH="1">
            <a:off x="4648200" y="1676400"/>
            <a:ext cx="762000" cy="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Arc 53"/>
          <p:cNvSpPr/>
          <p:nvPr/>
        </p:nvSpPr>
        <p:spPr>
          <a:xfrm rot="16200000">
            <a:off x="3719804" y="1839634"/>
            <a:ext cx="1295400" cy="1752600"/>
          </a:xfrm>
          <a:prstGeom prst="arc">
            <a:avLst/>
          </a:prstGeom>
          <a:ln w="38100">
            <a:solidFill>
              <a:srgbClr val="0099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2" name="Freeform 6"/>
          <p:cNvSpPr>
            <a:spLocks noChangeAspect="1" noEditPoints="1"/>
          </p:cNvSpPr>
          <p:nvPr>
            <p:custDataLst>
              <p:tags r:id="rId3"/>
            </p:custDataLst>
          </p:nvPr>
        </p:nvSpPr>
        <p:spPr bwMode="auto">
          <a:xfrm>
            <a:off x="3581400" y="1676400"/>
            <a:ext cx="246887" cy="419100"/>
          </a:xfrm>
          <a:custGeom>
            <a:avLst/>
            <a:gdLst/>
            <a:ahLst/>
            <a:cxnLst>
              <a:cxn ang="0">
                <a:pos x="420" y="2124"/>
              </a:cxn>
              <a:cxn ang="0">
                <a:pos x="362" y="2429"/>
              </a:cxn>
              <a:cxn ang="0">
                <a:pos x="335" y="2665"/>
              </a:cxn>
              <a:cxn ang="0">
                <a:pos x="332" y="2886"/>
              </a:cxn>
              <a:cxn ang="0">
                <a:pos x="356" y="3138"/>
              </a:cxn>
              <a:cxn ang="0">
                <a:pos x="411" y="3299"/>
              </a:cxn>
              <a:cxn ang="0">
                <a:pos x="493" y="3385"/>
              </a:cxn>
              <a:cxn ang="0">
                <a:pos x="598" y="3410"/>
              </a:cxn>
              <a:cxn ang="0">
                <a:pos x="780" y="3355"/>
              </a:cxn>
              <a:cxn ang="0">
                <a:pos x="949" y="3204"/>
              </a:cxn>
              <a:cxn ang="0">
                <a:pos x="1106" y="2975"/>
              </a:cxn>
              <a:cxn ang="0">
                <a:pos x="1263" y="2671"/>
              </a:cxn>
              <a:cxn ang="0">
                <a:pos x="1395" y="2331"/>
              </a:cxn>
              <a:cxn ang="0">
                <a:pos x="1489" y="2024"/>
              </a:cxn>
              <a:cxn ang="0">
                <a:pos x="488" y="1841"/>
              </a:cxn>
              <a:cxn ang="0">
                <a:pos x="1324" y="143"/>
              </a:cxn>
              <a:cxn ang="0">
                <a:pos x="1154" y="275"/>
              </a:cxn>
              <a:cxn ang="0">
                <a:pos x="1007" y="467"/>
              </a:cxn>
              <a:cxn ang="0">
                <a:pos x="857" y="732"/>
              </a:cxn>
              <a:cxn ang="0">
                <a:pos x="679" y="1166"/>
              </a:cxn>
              <a:cxn ang="0">
                <a:pos x="554" y="1583"/>
              </a:cxn>
              <a:cxn ang="0">
                <a:pos x="1621" y="1496"/>
              </a:cxn>
              <a:cxn ang="0">
                <a:pos x="1688" y="1194"/>
              </a:cxn>
              <a:cxn ang="0">
                <a:pos x="1726" y="955"/>
              </a:cxn>
              <a:cxn ang="0">
                <a:pos x="1741" y="752"/>
              </a:cxn>
              <a:cxn ang="0">
                <a:pos x="1737" y="560"/>
              </a:cxn>
              <a:cxn ang="0">
                <a:pos x="1716" y="379"/>
              </a:cxn>
              <a:cxn ang="0">
                <a:pos x="1664" y="229"/>
              </a:cxn>
              <a:cxn ang="0">
                <a:pos x="1571" y="132"/>
              </a:cxn>
              <a:cxn ang="0">
                <a:pos x="1466" y="0"/>
              </a:cxn>
              <a:cxn ang="0">
                <a:pos x="1666" y="42"/>
              </a:cxn>
              <a:cxn ang="0">
                <a:pos x="1819" y="152"/>
              </a:cxn>
              <a:cxn ang="0">
                <a:pos x="1929" y="313"/>
              </a:cxn>
              <a:cxn ang="0">
                <a:pos x="2002" y="501"/>
              </a:cxn>
              <a:cxn ang="0">
                <a:pos x="2047" y="699"/>
              </a:cxn>
              <a:cxn ang="0">
                <a:pos x="2068" y="885"/>
              </a:cxn>
              <a:cxn ang="0">
                <a:pos x="2072" y="1005"/>
              </a:cxn>
              <a:cxn ang="0">
                <a:pos x="2035" y="1445"/>
              </a:cxn>
              <a:cxn ang="0">
                <a:pos x="1932" y="1892"/>
              </a:cxn>
              <a:cxn ang="0">
                <a:pos x="1776" y="2327"/>
              </a:cxn>
              <a:cxn ang="0">
                <a:pos x="1573" y="2724"/>
              </a:cxn>
              <a:cxn ang="0">
                <a:pos x="1337" y="3063"/>
              </a:cxn>
              <a:cxn ang="0">
                <a:pos x="1078" y="3324"/>
              </a:cxn>
              <a:cxn ang="0">
                <a:pos x="806" y="3481"/>
              </a:cxn>
              <a:cxn ang="0">
                <a:pos x="543" y="3516"/>
              </a:cxn>
              <a:cxn ang="0">
                <a:pos x="352" y="3453"/>
              </a:cxn>
              <a:cxn ang="0">
                <a:pos x="208" y="3321"/>
              </a:cxn>
              <a:cxn ang="0">
                <a:pos x="107" y="3138"/>
              </a:cxn>
              <a:cxn ang="0">
                <a:pos x="41" y="2921"/>
              </a:cxn>
              <a:cxn ang="0">
                <a:pos x="8" y="2688"/>
              </a:cxn>
              <a:cxn ang="0">
                <a:pos x="3" y="2403"/>
              </a:cxn>
              <a:cxn ang="0">
                <a:pos x="57" y="1955"/>
              </a:cxn>
              <a:cxn ang="0">
                <a:pos x="174" y="1506"/>
              </a:cxn>
              <a:cxn ang="0">
                <a:pos x="345" y="1080"/>
              </a:cxn>
              <a:cxn ang="0">
                <a:pos x="556" y="696"/>
              </a:cxn>
              <a:cxn ang="0">
                <a:pos x="798" y="378"/>
              </a:cxn>
              <a:cxn ang="0">
                <a:pos x="1060" y="144"/>
              </a:cxn>
              <a:cxn ang="0">
                <a:pos x="1330" y="17"/>
              </a:cxn>
            </a:cxnLst>
            <a:rect l="0" t="0" r="r" b="b"/>
            <a:pathLst>
              <a:path w="2072" h="3519">
                <a:moveTo>
                  <a:pt x="488" y="1841"/>
                </a:moveTo>
                <a:lnTo>
                  <a:pt x="462" y="1940"/>
                </a:lnTo>
                <a:lnTo>
                  <a:pt x="440" y="2035"/>
                </a:lnTo>
                <a:lnTo>
                  <a:pt x="420" y="2124"/>
                </a:lnTo>
                <a:lnTo>
                  <a:pt x="402" y="2207"/>
                </a:lnTo>
                <a:lnTo>
                  <a:pt x="387" y="2286"/>
                </a:lnTo>
                <a:lnTo>
                  <a:pt x="373" y="2359"/>
                </a:lnTo>
                <a:lnTo>
                  <a:pt x="362" y="2429"/>
                </a:lnTo>
                <a:lnTo>
                  <a:pt x="354" y="2493"/>
                </a:lnTo>
                <a:lnTo>
                  <a:pt x="346" y="2555"/>
                </a:lnTo>
                <a:lnTo>
                  <a:pt x="340" y="2612"/>
                </a:lnTo>
                <a:lnTo>
                  <a:pt x="335" y="2665"/>
                </a:lnTo>
                <a:lnTo>
                  <a:pt x="333" y="2715"/>
                </a:lnTo>
                <a:lnTo>
                  <a:pt x="332" y="2763"/>
                </a:lnTo>
                <a:lnTo>
                  <a:pt x="330" y="2808"/>
                </a:lnTo>
                <a:lnTo>
                  <a:pt x="332" y="2886"/>
                </a:lnTo>
                <a:lnTo>
                  <a:pt x="335" y="2958"/>
                </a:lnTo>
                <a:lnTo>
                  <a:pt x="340" y="3024"/>
                </a:lnTo>
                <a:lnTo>
                  <a:pt x="347" y="3084"/>
                </a:lnTo>
                <a:lnTo>
                  <a:pt x="356" y="3138"/>
                </a:lnTo>
                <a:lnTo>
                  <a:pt x="367" y="3186"/>
                </a:lnTo>
                <a:lnTo>
                  <a:pt x="380" y="3229"/>
                </a:lnTo>
                <a:lnTo>
                  <a:pt x="395" y="3266"/>
                </a:lnTo>
                <a:lnTo>
                  <a:pt x="411" y="3299"/>
                </a:lnTo>
                <a:lnTo>
                  <a:pt x="429" y="3327"/>
                </a:lnTo>
                <a:lnTo>
                  <a:pt x="449" y="3350"/>
                </a:lnTo>
                <a:lnTo>
                  <a:pt x="470" y="3369"/>
                </a:lnTo>
                <a:lnTo>
                  <a:pt x="493" y="3385"/>
                </a:lnTo>
                <a:lnTo>
                  <a:pt x="517" y="3397"/>
                </a:lnTo>
                <a:lnTo>
                  <a:pt x="543" y="3404"/>
                </a:lnTo>
                <a:lnTo>
                  <a:pt x="570" y="3409"/>
                </a:lnTo>
                <a:lnTo>
                  <a:pt x="598" y="3410"/>
                </a:lnTo>
                <a:lnTo>
                  <a:pt x="646" y="3407"/>
                </a:lnTo>
                <a:lnTo>
                  <a:pt x="691" y="3397"/>
                </a:lnTo>
                <a:lnTo>
                  <a:pt x="736" y="3379"/>
                </a:lnTo>
                <a:lnTo>
                  <a:pt x="780" y="3355"/>
                </a:lnTo>
                <a:lnTo>
                  <a:pt x="824" y="3326"/>
                </a:lnTo>
                <a:lnTo>
                  <a:pt x="866" y="3290"/>
                </a:lnTo>
                <a:lnTo>
                  <a:pt x="908" y="3249"/>
                </a:lnTo>
                <a:lnTo>
                  <a:pt x="949" y="3204"/>
                </a:lnTo>
                <a:lnTo>
                  <a:pt x="989" y="3152"/>
                </a:lnTo>
                <a:lnTo>
                  <a:pt x="1029" y="3097"/>
                </a:lnTo>
                <a:lnTo>
                  <a:pt x="1067" y="3038"/>
                </a:lnTo>
                <a:lnTo>
                  <a:pt x="1106" y="2975"/>
                </a:lnTo>
                <a:lnTo>
                  <a:pt x="1144" y="2909"/>
                </a:lnTo>
                <a:lnTo>
                  <a:pt x="1181" y="2839"/>
                </a:lnTo>
                <a:lnTo>
                  <a:pt x="1224" y="2755"/>
                </a:lnTo>
                <a:lnTo>
                  <a:pt x="1263" y="2671"/>
                </a:lnTo>
                <a:lnTo>
                  <a:pt x="1299" y="2586"/>
                </a:lnTo>
                <a:lnTo>
                  <a:pt x="1334" y="2499"/>
                </a:lnTo>
                <a:lnTo>
                  <a:pt x="1365" y="2415"/>
                </a:lnTo>
                <a:lnTo>
                  <a:pt x="1395" y="2331"/>
                </a:lnTo>
                <a:lnTo>
                  <a:pt x="1422" y="2250"/>
                </a:lnTo>
                <a:lnTo>
                  <a:pt x="1446" y="2171"/>
                </a:lnTo>
                <a:lnTo>
                  <a:pt x="1468" y="2095"/>
                </a:lnTo>
                <a:lnTo>
                  <a:pt x="1489" y="2024"/>
                </a:lnTo>
                <a:lnTo>
                  <a:pt x="1506" y="1957"/>
                </a:lnTo>
                <a:lnTo>
                  <a:pt x="1522" y="1896"/>
                </a:lnTo>
                <a:lnTo>
                  <a:pt x="1535" y="1841"/>
                </a:lnTo>
                <a:lnTo>
                  <a:pt x="488" y="1841"/>
                </a:lnTo>
                <a:close/>
                <a:moveTo>
                  <a:pt x="1466" y="108"/>
                </a:moveTo>
                <a:lnTo>
                  <a:pt x="1417" y="113"/>
                </a:lnTo>
                <a:lnTo>
                  <a:pt x="1369" y="123"/>
                </a:lnTo>
                <a:lnTo>
                  <a:pt x="1324" y="143"/>
                </a:lnTo>
                <a:lnTo>
                  <a:pt x="1280" y="168"/>
                </a:lnTo>
                <a:lnTo>
                  <a:pt x="1236" y="198"/>
                </a:lnTo>
                <a:lnTo>
                  <a:pt x="1194" y="234"/>
                </a:lnTo>
                <a:lnTo>
                  <a:pt x="1154" y="275"/>
                </a:lnTo>
                <a:lnTo>
                  <a:pt x="1115" y="319"/>
                </a:lnTo>
                <a:lnTo>
                  <a:pt x="1077" y="366"/>
                </a:lnTo>
                <a:lnTo>
                  <a:pt x="1042" y="415"/>
                </a:lnTo>
                <a:lnTo>
                  <a:pt x="1007" y="467"/>
                </a:lnTo>
                <a:lnTo>
                  <a:pt x="974" y="519"/>
                </a:lnTo>
                <a:lnTo>
                  <a:pt x="943" y="573"/>
                </a:lnTo>
                <a:lnTo>
                  <a:pt x="913" y="626"/>
                </a:lnTo>
                <a:lnTo>
                  <a:pt x="857" y="732"/>
                </a:lnTo>
                <a:lnTo>
                  <a:pt x="806" y="840"/>
                </a:lnTo>
                <a:lnTo>
                  <a:pt x="759" y="949"/>
                </a:lnTo>
                <a:lnTo>
                  <a:pt x="718" y="1058"/>
                </a:lnTo>
                <a:lnTo>
                  <a:pt x="679" y="1166"/>
                </a:lnTo>
                <a:lnTo>
                  <a:pt x="644" y="1274"/>
                </a:lnTo>
                <a:lnTo>
                  <a:pt x="611" y="1380"/>
                </a:lnTo>
                <a:lnTo>
                  <a:pt x="582" y="1483"/>
                </a:lnTo>
                <a:lnTo>
                  <a:pt x="554" y="1583"/>
                </a:lnTo>
                <a:lnTo>
                  <a:pt x="527" y="1679"/>
                </a:lnTo>
                <a:lnTo>
                  <a:pt x="1576" y="1679"/>
                </a:lnTo>
                <a:lnTo>
                  <a:pt x="1600" y="1584"/>
                </a:lnTo>
                <a:lnTo>
                  <a:pt x="1621" y="1496"/>
                </a:lnTo>
                <a:lnTo>
                  <a:pt x="1642" y="1413"/>
                </a:lnTo>
                <a:lnTo>
                  <a:pt x="1659" y="1335"/>
                </a:lnTo>
                <a:lnTo>
                  <a:pt x="1675" y="1262"/>
                </a:lnTo>
                <a:lnTo>
                  <a:pt x="1688" y="1194"/>
                </a:lnTo>
                <a:lnTo>
                  <a:pt x="1700" y="1129"/>
                </a:lnTo>
                <a:lnTo>
                  <a:pt x="1710" y="1068"/>
                </a:lnTo>
                <a:lnTo>
                  <a:pt x="1719" y="1010"/>
                </a:lnTo>
                <a:lnTo>
                  <a:pt x="1726" y="955"/>
                </a:lnTo>
                <a:lnTo>
                  <a:pt x="1732" y="902"/>
                </a:lnTo>
                <a:lnTo>
                  <a:pt x="1736" y="851"/>
                </a:lnTo>
                <a:lnTo>
                  <a:pt x="1738" y="801"/>
                </a:lnTo>
                <a:lnTo>
                  <a:pt x="1741" y="752"/>
                </a:lnTo>
                <a:lnTo>
                  <a:pt x="1741" y="704"/>
                </a:lnTo>
                <a:lnTo>
                  <a:pt x="1741" y="656"/>
                </a:lnTo>
                <a:lnTo>
                  <a:pt x="1739" y="608"/>
                </a:lnTo>
                <a:lnTo>
                  <a:pt x="1737" y="560"/>
                </a:lnTo>
                <a:lnTo>
                  <a:pt x="1735" y="513"/>
                </a:lnTo>
                <a:lnTo>
                  <a:pt x="1730" y="467"/>
                </a:lnTo>
                <a:lnTo>
                  <a:pt x="1724" y="422"/>
                </a:lnTo>
                <a:lnTo>
                  <a:pt x="1716" y="379"/>
                </a:lnTo>
                <a:lnTo>
                  <a:pt x="1706" y="337"/>
                </a:lnTo>
                <a:lnTo>
                  <a:pt x="1694" y="299"/>
                </a:lnTo>
                <a:lnTo>
                  <a:pt x="1681" y="263"/>
                </a:lnTo>
                <a:lnTo>
                  <a:pt x="1664" y="229"/>
                </a:lnTo>
                <a:lnTo>
                  <a:pt x="1645" y="199"/>
                </a:lnTo>
                <a:lnTo>
                  <a:pt x="1623" y="173"/>
                </a:lnTo>
                <a:lnTo>
                  <a:pt x="1599" y="150"/>
                </a:lnTo>
                <a:lnTo>
                  <a:pt x="1571" y="132"/>
                </a:lnTo>
                <a:lnTo>
                  <a:pt x="1539" y="119"/>
                </a:lnTo>
                <a:lnTo>
                  <a:pt x="1504" y="111"/>
                </a:lnTo>
                <a:lnTo>
                  <a:pt x="1466" y="108"/>
                </a:lnTo>
                <a:close/>
                <a:moveTo>
                  <a:pt x="1466" y="0"/>
                </a:moveTo>
                <a:lnTo>
                  <a:pt x="1521" y="3"/>
                </a:lnTo>
                <a:lnTo>
                  <a:pt x="1572" y="11"/>
                </a:lnTo>
                <a:lnTo>
                  <a:pt x="1621" y="24"/>
                </a:lnTo>
                <a:lnTo>
                  <a:pt x="1666" y="42"/>
                </a:lnTo>
                <a:lnTo>
                  <a:pt x="1709" y="63"/>
                </a:lnTo>
                <a:lnTo>
                  <a:pt x="1748" y="90"/>
                </a:lnTo>
                <a:lnTo>
                  <a:pt x="1785" y="120"/>
                </a:lnTo>
                <a:lnTo>
                  <a:pt x="1819" y="152"/>
                </a:lnTo>
                <a:lnTo>
                  <a:pt x="1849" y="188"/>
                </a:lnTo>
                <a:lnTo>
                  <a:pt x="1879" y="228"/>
                </a:lnTo>
                <a:lnTo>
                  <a:pt x="1904" y="269"/>
                </a:lnTo>
                <a:lnTo>
                  <a:pt x="1929" y="313"/>
                </a:lnTo>
                <a:lnTo>
                  <a:pt x="1950" y="357"/>
                </a:lnTo>
                <a:lnTo>
                  <a:pt x="1969" y="404"/>
                </a:lnTo>
                <a:lnTo>
                  <a:pt x="1987" y="452"/>
                </a:lnTo>
                <a:lnTo>
                  <a:pt x="2002" y="501"/>
                </a:lnTo>
                <a:lnTo>
                  <a:pt x="2016" y="551"/>
                </a:lnTo>
                <a:lnTo>
                  <a:pt x="2028" y="601"/>
                </a:lnTo>
                <a:lnTo>
                  <a:pt x="2039" y="650"/>
                </a:lnTo>
                <a:lnTo>
                  <a:pt x="2047" y="699"/>
                </a:lnTo>
                <a:lnTo>
                  <a:pt x="2053" y="747"/>
                </a:lnTo>
                <a:lnTo>
                  <a:pt x="2060" y="795"/>
                </a:lnTo>
                <a:lnTo>
                  <a:pt x="2064" y="841"/>
                </a:lnTo>
                <a:lnTo>
                  <a:pt x="2068" y="885"/>
                </a:lnTo>
                <a:lnTo>
                  <a:pt x="2069" y="927"/>
                </a:lnTo>
                <a:lnTo>
                  <a:pt x="2071" y="968"/>
                </a:lnTo>
                <a:lnTo>
                  <a:pt x="2072" y="1005"/>
                </a:lnTo>
                <a:lnTo>
                  <a:pt x="2072" y="1005"/>
                </a:lnTo>
                <a:lnTo>
                  <a:pt x="2069" y="1113"/>
                </a:lnTo>
                <a:lnTo>
                  <a:pt x="2062" y="1223"/>
                </a:lnTo>
                <a:lnTo>
                  <a:pt x="2051" y="1333"/>
                </a:lnTo>
                <a:lnTo>
                  <a:pt x="2035" y="1445"/>
                </a:lnTo>
                <a:lnTo>
                  <a:pt x="2016" y="1557"/>
                </a:lnTo>
                <a:lnTo>
                  <a:pt x="1991" y="1669"/>
                </a:lnTo>
                <a:lnTo>
                  <a:pt x="1964" y="1781"/>
                </a:lnTo>
                <a:lnTo>
                  <a:pt x="1932" y="1892"/>
                </a:lnTo>
                <a:lnTo>
                  <a:pt x="1898" y="2003"/>
                </a:lnTo>
                <a:lnTo>
                  <a:pt x="1860" y="2113"/>
                </a:lnTo>
                <a:lnTo>
                  <a:pt x="1820" y="2220"/>
                </a:lnTo>
                <a:lnTo>
                  <a:pt x="1776" y="2327"/>
                </a:lnTo>
                <a:lnTo>
                  <a:pt x="1728" y="2430"/>
                </a:lnTo>
                <a:lnTo>
                  <a:pt x="1680" y="2531"/>
                </a:lnTo>
                <a:lnTo>
                  <a:pt x="1628" y="2629"/>
                </a:lnTo>
                <a:lnTo>
                  <a:pt x="1573" y="2724"/>
                </a:lnTo>
                <a:lnTo>
                  <a:pt x="1517" y="2815"/>
                </a:lnTo>
                <a:lnTo>
                  <a:pt x="1460" y="2903"/>
                </a:lnTo>
                <a:lnTo>
                  <a:pt x="1398" y="2985"/>
                </a:lnTo>
                <a:lnTo>
                  <a:pt x="1337" y="3063"/>
                </a:lnTo>
                <a:lnTo>
                  <a:pt x="1274" y="3137"/>
                </a:lnTo>
                <a:lnTo>
                  <a:pt x="1210" y="3205"/>
                </a:lnTo>
                <a:lnTo>
                  <a:pt x="1144" y="3267"/>
                </a:lnTo>
                <a:lnTo>
                  <a:pt x="1078" y="3324"/>
                </a:lnTo>
                <a:lnTo>
                  <a:pt x="1010" y="3373"/>
                </a:lnTo>
                <a:lnTo>
                  <a:pt x="943" y="3416"/>
                </a:lnTo>
                <a:lnTo>
                  <a:pt x="874" y="3452"/>
                </a:lnTo>
                <a:lnTo>
                  <a:pt x="806" y="3481"/>
                </a:lnTo>
                <a:lnTo>
                  <a:pt x="736" y="3503"/>
                </a:lnTo>
                <a:lnTo>
                  <a:pt x="668" y="3515"/>
                </a:lnTo>
                <a:lnTo>
                  <a:pt x="598" y="3519"/>
                </a:lnTo>
                <a:lnTo>
                  <a:pt x="543" y="3516"/>
                </a:lnTo>
                <a:lnTo>
                  <a:pt x="490" y="3509"/>
                </a:lnTo>
                <a:lnTo>
                  <a:pt x="442" y="3494"/>
                </a:lnTo>
                <a:lnTo>
                  <a:pt x="395" y="3476"/>
                </a:lnTo>
                <a:lnTo>
                  <a:pt x="352" y="3453"/>
                </a:lnTo>
                <a:lnTo>
                  <a:pt x="312" y="3426"/>
                </a:lnTo>
                <a:lnTo>
                  <a:pt x="275" y="3395"/>
                </a:lnTo>
                <a:lnTo>
                  <a:pt x="240" y="3360"/>
                </a:lnTo>
                <a:lnTo>
                  <a:pt x="208" y="3321"/>
                </a:lnTo>
                <a:lnTo>
                  <a:pt x="179" y="3279"/>
                </a:lnTo>
                <a:lnTo>
                  <a:pt x="152" y="3235"/>
                </a:lnTo>
                <a:lnTo>
                  <a:pt x="127" y="3188"/>
                </a:lnTo>
                <a:lnTo>
                  <a:pt x="107" y="3138"/>
                </a:lnTo>
                <a:lnTo>
                  <a:pt x="86" y="3086"/>
                </a:lnTo>
                <a:lnTo>
                  <a:pt x="69" y="3032"/>
                </a:lnTo>
                <a:lnTo>
                  <a:pt x="54" y="2977"/>
                </a:lnTo>
                <a:lnTo>
                  <a:pt x="41" y="2921"/>
                </a:lnTo>
                <a:lnTo>
                  <a:pt x="30" y="2863"/>
                </a:lnTo>
                <a:lnTo>
                  <a:pt x="20" y="2805"/>
                </a:lnTo>
                <a:lnTo>
                  <a:pt x="13" y="2747"/>
                </a:lnTo>
                <a:lnTo>
                  <a:pt x="8" y="2688"/>
                </a:lnTo>
                <a:lnTo>
                  <a:pt x="3" y="2629"/>
                </a:lnTo>
                <a:lnTo>
                  <a:pt x="0" y="2571"/>
                </a:lnTo>
                <a:lnTo>
                  <a:pt x="0" y="2514"/>
                </a:lnTo>
                <a:lnTo>
                  <a:pt x="3" y="2403"/>
                </a:lnTo>
                <a:lnTo>
                  <a:pt x="10" y="2293"/>
                </a:lnTo>
                <a:lnTo>
                  <a:pt x="21" y="2180"/>
                </a:lnTo>
                <a:lnTo>
                  <a:pt x="37" y="2067"/>
                </a:lnTo>
                <a:lnTo>
                  <a:pt x="57" y="1955"/>
                </a:lnTo>
                <a:lnTo>
                  <a:pt x="81" y="1842"/>
                </a:lnTo>
                <a:lnTo>
                  <a:pt x="108" y="1729"/>
                </a:lnTo>
                <a:lnTo>
                  <a:pt x="140" y="1617"/>
                </a:lnTo>
                <a:lnTo>
                  <a:pt x="174" y="1506"/>
                </a:lnTo>
                <a:lnTo>
                  <a:pt x="213" y="1397"/>
                </a:lnTo>
                <a:lnTo>
                  <a:pt x="253" y="1289"/>
                </a:lnTo>
                <a:lnTo>
                  <a:pt x="297" y="1183"/>
                </a:lnTo>
                <a:lnTo>
                  <a:pt x="345" y="1080"/>
                </a:lnTo>
                <a:lnTo>
                  <a:pt x="394" y="979"/>
                </a:lnTo>
                <a:lnTo>
                  <a:pt x="446" y="881"/>
                </a:lnTo>
                <a:lnTo>
                  <a:pt x="500" y="787"/>
                </a:lnTo>
                <a:lnTo>
                  <a:pt x="556" y="696"/>
                </a:lnTo>
                <a:lnTo>
                  <a:pt x="614" y="609"/>
                </a:lnTo>
                <a:lnTo>
                  <a:pt x="674" y="528"/>
                </a:lnTo>
                <a:lnTo>
                  <a:pt x="736" y="450"/>
                </a:lnTo>
                <a:lnTo>
                  <a:pt x="798" y="378"/>
                </a:lnTo>
                <a:lnTo>
                  <a:pt x="862" y="311"/>
                </a:lnTo>
                <a:lnTo>
                  <a:pt x="928" y="248"/>
                </a:lnTo>
                <a:lnTo>
                  <a:pt x="993" y="193"/>
                </a:lnTo>
                <a:lnTo>
                  <a:pt x="1060" y="144"/>
                </a:lnTo>
                <a:lnTo>
                  <a:pt x="1127" y="102"/>
                </a:lnTo>
                <a:lnTo>
                  <a:pt x="1194" y="66"/>
                </a:lnTo>
                <a:lnTo>
                  <a:pt x="1263" y="38"/>
                </a:lnTo>
                <a:lnTo>
                  <a:pt x="1330" y="17"/>
                </a:lnTo>
                <a:lnTo>
                  <a:pt x="1397" y="5"/>
                </a:lnTo>
                <a:lnTo>
                  <a:pt x="146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0" y="2895600"/>
            <a:ext cx="2286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``Boosted </a:t>
            </a:r>
            <a:r>
              <a:rPr lang="en-US" sz="2800" dirty="0" err="1" smtClean="0"/>
              <a:t>soliton</a:t>
            </a:r>
            <a:r>
              <a:rPr lang="en-US" sz="2800" dirty="0" smtClean="0"/>
              <a:t>’’</a:t>
            </a:r>
            <a:endParaRPr lang="en-US" sz="2800" dirty="0"/>
          </a:p>
        </p:txBody>
      </p:sp>
      <p:cxnSp>
        <p:nvCxnSpPr>
          <p:cNvPr id="71" name="Straight Arrow Connector 70"/>
          <p:cNvCxnSpPr/>
          <p:nvPr/>
        </p:nvCxnSpPr>
        <p:spPr>
          <a:xfrm flipV="1">
            <a:off x="1981200" y="2438400"/>
            <a:ext cx="914400" cy="6096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TextBox 159"/>
          <p:cNvSpPr txBox="1"/>
          <p:nvPr/>
        </p:nvSpPr>
        <p:spPr>
          <a:xfrm>
            <a:off x="381000" y="5334000"/>
            <a:ext cx="3581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C000"/>
                </a:solidFill>
              </a:rPr>
              <a:t>These will define edges of webs…</a:t>
            </a:r>
            <a:endParaRPr lang="en-US" sz="3200" dirty="0">
              <a:solidFill>
                <a:srgbClr val="FFC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0" y="1828800"/>
            <a:ext cx="765810" cy="6572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0" y="3657600"/>
            <a:ext cx="2999953" cy="914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Boosted </a:t>
            </a:r>
            <a:r>
              <a:rPr lang="en-US" dirty="0" err="1" smtClean="0"/>
              <a:t>Soliton</a:t>
            </a:r>
            <a:r>
              <a:rPr lang="en-US" dirty="0" smtClean="0"/>
              <a:t> - 3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10610" y="14478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Put differently, the stationary </a:t>
            </a:r>
            <a:r>
              <a:rPr lang="en-US" sz="2400" dirty="0" err="1" smtClean="0">
                <a:solidFill>
                  <a:srgbClr val="FF0000"/>
                </a:solidFill>
              </a:rPr>
              <a:t>soliton</a:t>
            </a:r>
            <a:r>
              <a:rPr lang="en-US" sz="2400" dirty="0" smtClean="0">
                <a:solidFill>
                  <a:srgbClr val="FF0000"/>
                </a:solidFill>
              </a:rPr>
              <a:t> in </a:t>
            </a:r>
            <a:r>
              <a:rPr lang="en-US" sz="2400" dirty="0" err="1" smtClean="0">
                <a:solidFill>
                  <a:srgbClr val="FF0000"/>
                </a:solidFill>
              </a:rPr>
              <a:t>Minkowski</a:t>
            </a:r>
            <a:r>
              <a:rPr lang="en-US" sz="2400" dirty="0" smtClean="0">
                <a:solidFill>
                  <a:srgbClr val="FF0000"/>
                </a:solidFill>
              </a:rPr>
              <a:t> space preserves the </a:t>
            </a:r>
            <a:r>
              <a:rPr lang="en-US" sz="2400" dirty="0" err="1" smtClean="0">
                <a:solidFill>
                  <a:srgbClr val="FF0000"/>
                </a:solidFill>
              </a:rPr>
              <a:t>supersymmetry</a:t>
            </a:r>
            <a:r>
              <a:rPr lang="en-US" sz="2400" dirty="0" smtClean="0">
                <a:solidFill>
                  <a:srgbClr val="FF0000"/>
                </a:solidFill>
              </a:rPr>
              <a:t>: </a:t>
            </a:r>
            <a:endParaRPr lang="en-US" sz="2400" dirty="0">
              <a:solidFill>
                <a:srgbClr val="FF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2133600"/>
            <a:ext cx="2876550" cy="67056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8600" y="2971800"/>
            <a:ext cx="762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So a boosted </a:t>
            </a:r>
            <a:r>
              <a:rPr lang="en-US" sz="2400" dirty="0" err="1" smtClean="0">
                <a:solidFill>
                  <a:srgbClr val="C00000"/>
                </a:solidFill>
              </a:rPr>
              <a:t>soliton</a:t>
            </a:r>
            <a:r>
              <a:rPr lang="en-US" sz="2400" dirty="0" smtClean="0">
                <a:solidFill>
                  <a:srgbClr val="C00000"/>
                </a:solidFill>
              </a:rPr>
              <a:t> preserves </a:t>
            </a:r>
            <a:r>
              <a:rPr lang="en-US" sz="2400" dirty="0" err="1" smtClean="0">
                <a:solidFill>
                  <a:srgbClr val="C00000"/>
                </a:solidFill>
              </a:rPr>
              <a:t>supersymmetry</a:t>
            </a:r>
            <a:r>
              <a:rPr lang="en-US" sz="2400" dirty="0" smtClean="0">
                <a:solidFill>
                  <a:srgbClr val="C00000"/>
                </a:solidFill>
              </a:rPr>
              <a:t> : </a:t>
            </a:r>
            <a:endParaRPr lang="en-US" sz="2400" dirty="0">
              <a:solidFill>
                <a:srgbClr val="C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600" y="3810000"/>
            <a:ext cx="5029200" cy="67056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52400" y="4495800"/>
            <a:ext cx="8991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 is a real boost. In Euclidean space this becomes a rotation: </a:t>
            </a:r>
            <a:endParaRPr lang="en-US" sz="2800" dirty="0">
              <a:solidFill>
                <a:srgbClr val="7030A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5486400"/>
            <a:ext cx="5170170" cy="67056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162046" y="6172200"/>
            <a:ext cx="899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  <a:sym typeface="Mathematica1" panose="05000502060100000001" pitchFamily="2" charset="2"/>
              </a:rPr>
              <a:t>And for suitable   this will preserve </a:t>
            </a:r>
            <a:r>
              <a:rPr lang="en-US" sz="2800" dirty="0" smtClean="0">
                <a:solidFill>
                  <a:srgbClr val="009900"/>
                </a:solidFill>
                <a:sym typeface="Symbol" panose="05050102010706020507" pitchFamily="18" charset="2"/>
              </a:rPr>
              <a:t>-</a:t>
            </a:r>
            <a:r>
              <a:rPr lang="en-US" sz="2800" dirty="0" err="1" smtClean="0">
                <a:solidFill>
                  <a:srgbClr val="009900"/>
                </a:solidFill>
                <a:sym typeface="Symbol" panose="05050102010706020507" pitchFamily="18" charset="2"/>
              </a:rPr>
              <a:t>susy</a:t>
            </a:r>
            <a:endParaRPr lang="en-US" sz="2800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3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-1132" y="1"/>
            <a:ext cx="2816678" cy="68579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29" name="Straight Connector 28"/>
          <p:cNvCxnSpPr/>
          <p:nvPr/>
        </p:nvCxnSpPr>
        <p:spPr>
          <a:xfrm>
            <a:off x="2816678" y="857250"/>
            <a:ext cx="0" cy="5143500"/>
          </a:xfrm>
          <a:prstGeom prst="line">
            <a:avLst/>
          </a:prstGeom>
          <a:ln w="76200">
            <a:solidFill>
              <a:srgbClr val="0066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1478" y="869282"/>
            <a:ext cx="438150" cy="43815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2666514" y="4582682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7390269" y="-1"/>
            <a:ext cx="2816678" cy="68579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30" name="Straight Connector 29"/>
          <p:cNvCxnSpPr/>
          <p:nvPr/>
        </p:nvCxnSpPr>
        <p:spPr>
          <a:xfrm>
            <a:off x="7391400" y="857249"/>
            <a:ext cx="0" cy="5143500"/>
          </a:xfrm>
          <a:prstGeom prst="line">
            <a:avLst/>
          </a:prstGeom>
          <a:ln w="76200">
            <a:solidFill>
              <a:srgbClr val="0066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6854" y="852357"/>
            <a:ext cx="518160" cy="438150"/>
          </a:xfrm>
          <a:prstGeom prst="rect">
            <a:avLst/>
          </a:prstGeom>
        </p:spPr>
      </p:pic>
      <p:cxnSp>
        <p:nvCxnSpPr>
          <p:cNvPr id="28" name="Straight Arrow Connector 27"/>
          <p:cNvCxnSpPr/>
          <p:nvPr/>
        </p:nvCxnSpPr>
        <p:spPr>
          <a:xfrm>
            <a:off x="1053839" y="5105400"/>
            <a:ext cx="7663543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6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8119501" y="5268542"/>
            <a:ext cx="320523" cy="253847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304800" y="-152400"/>
            <a:ext cx="82296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sz="3600" kern="0" dirty="0" smtClean="0"/>
              <a:t>More corrections to the naïve differential </a:t>
            </a:r>
            <a:endParaRPr lang="en-US" sz="3600" kern="0" dirty="0"/>
          </a:p>
        </p:txBody>
      </p:sp>
      <p:cxnSp>
        <p:nvCxnSpPr>
          <p:cNvPr id="5" name="Straight Connector 4"/>
          <p:cNvCxnSpPr>
            <a:stCxn id="13" idx="3"/>
            <a:endCxn id="14" idx="3"/>
          </p:cNvCxnSpPr>
          <p:nvPr/>
        </p:nvCxnSpPr>
        <p:spPr>
          <a:xfrm flipV="1">
            <a:off x="2964580" y="3231665"/>
            <a:ext cx="4648686" cy="1458482"/>
          </a:xfrm>
          <a:prstGeom prst="line">
            <a:avLst/>
          </a:prstGeom>
          <a:ln w="762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7315200" y="3124200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2667000" y="1600200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5" name="Straight Connector 34"/>
          <p:cNvCxnSpPr>
            <a:stCxn id="34" idx="3"/>
            <a:endCxn id="14" idx="1"/>
          </p:cNvCxnSpPr>
          <p:nvPr/>
        </p:nvCxnSpPr>
        <p:spPr>
          <a:xfrm>
            <a:off x="2965066" y="1707665"/>
            <a:ext cx="4350134" cy="1524000"/>
          </a:xfrm>
          <a:prstGeom prst="line">
            <a:avLst/>
          </a:prstGeom>
          <a:ln w="762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4419600"/>
            <a:ext cx="1459230" cy="4572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000" y="2895600"/>
            <a:ext cx="1413510" cy="50292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400" y="1524000"/>
            <a:ext cx="138303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3366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Arrow Connector 46"/>
          <p:cNvCxnSpPr/>
          <p:nvPr/>
        </p:nvCxnSpPr>
        <p:spPr>
          <a:xfrm>
            <a:off x="457200" y="1371600"/>
            <a:ext cx="3605954" cy="2220817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457199" y="3592417"/>
            <a:ext cx="3585467" cy="1741583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 flipV="1">
            <a:off x="7239000" y="1055783"/>
            <a:ext cx="0" cy="580221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tangle 42"/>
          <p:cNvSpPr/>
          <p:nvPr/>
        </p:nvSpPr>
        <p:spPr>
          <a:xfrm>
            <a:off x="0" y="0"/>
            <a:ext cx="4079631" cy="685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" name="Straight Arrow Connector 26"/>
          <p:cNvCxnSpPr/>
          <p:nvPr/>
        </p:nvCxnSpPr>
        <p:spPr>
          <a:xfrm flipV="1">
            <a:off x="-685800" y="4191000"/>
            <a:ext cx="2454580" cy="609601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70"/>
          <p:cNvSpPr/>
          <p:nvPr/>
        </p:nvSpPr>
        <p:spPr>
          <a:xfrm>
            <a:off x="-1524000" y="0"/>
            <a:ext cx="3292780" cy="685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1785256" y="1055783"/>
            <a:ext cx="0" cy="580221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Oval 71"/>
          <p:cNvSpPr/>
          <p:nvPr/>
        </p:nvSpPr>
        <p:spPr>
          <a:xfrm>
            <a:off x="3935470" y="3445525"/>
            <a:ext cx="304800" cy="29378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206" y="1005634"/>
            <a:ext cx="438150" cy="43815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6854" y="852357"/>
            <a:ext cx="518160" cy="438150"/>
          </a:xfrm>
          <a:prstGeom prst="rect">
            <a:avLst/>
          </a:prstGeom>
        </p:spPr>
      </p:pic>
      <p:grpSp>
        <p:nvGrpSpPr>
          <p:cNvPr id="12" name="Group 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010042" y="1736026"/>
            <a:ext cx="1526789" cy="495300"/>
            <a:chOff x="408" y="2631"/>
            <a:chExt cx="4294" cy="1393"/>
          </a:xfrm>
        </p:grpSpPr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8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978510" y="3412958"/>
            <a:ext cx="1361610" cy="495300"/>
            <a:chOff x="4008" y="2686"/>
            <a:chExt cx="4393" cy="1598"/>
          </a:xfrm>
        </p:grpSpPr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567209" y="5671971"/>
            <a:ext cx="1640570" cy="495300"/>
            <a:chOff x="1658" y="3494"/>
            <a:chExt cx="4614" cy="1393"/>
          </a:xfrm>
        </p:grpSpPr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58" y="3494"/>
              <a:ext cx="842" cy="1393"/>
            </a:xfrm>
            <a:custGeom>
              <a:avLst/>
              <a:gdLst/>
              <a:ahLst/>
              <a:cxnLst>
                <a:cxn ang="0">
                  <a:pos x="357" y="1062"/>
                </a:cxn>
                <a:cxn ang="0">
                  <a:pos x="507" y="1019"/>
                </a:cxn>
                <a:cxn ang="0">
                  <a:pos x="622" y="929"/>
                </a:cxn>
                <a:cxn ang="0">
                  <a:pos x="697" y="810"/>
                </a:cxn>
                <a:cxn ang="0">
                  <a:pos x="733" y="680"/>
                </a:cxn>
                <a:cxn ang="0">
                  <a:pos x="726" y="563"/>
                </a:cxn>
                <a:cxn ang="0">
                  <a:pos x="675" y="482"/>
                </a:cxn>
                <a:cxn ang="0">
                  <a:pos x="592" y="435"/>
                </a:cxn>
                <a:cxn ang="0">
                  <a:pos x="523" y="423"/>
                </a:cxn>
                <a:cxn ang="0">
                  <a:pos x="428" y="431"/>
                </a:cxn>
                <a:cxn ang="0">
                  <a:pos x="290" y="492"/>
                </a:cxn>
                <a:cxn ang="0">
                  <a:pos x="188" y="593"/>
                </a:cxn>
                <a:cxn ang="0">
                  <a:pos x="126" y="717"/>
                </a:cxn>
                <a:cxn ang="0">
                  <a:pos x="104" y="847"/>
                </a:cxn>
                <a:cxn ang="0">
                  <a:pos x="127" y="953"/>
                </a:cxn>
                <a:cxn ang="0">
                  <a:pos x="185" y="1019"/>
                </a:cxn>
                <a:cxn ang="0">
                  <a:pos x="262" y="1054"/>
                </a:cxn>
                <a:cxn ang="0">
                  <a:pos x="480" y="423"/>
                </a:cxn>
                <a:cxn ang="0">
                  <a:pos x="619" y="3"/>
                </a:cxn>
                <a:cxn ang="0">
                  <a:pos x="625" y="9"/>
                </a:cxn>
                <a:cxn ang="0">
                  <a:pos x="626" y="14"/>
                </a:cxn>
                <a:cxn ang="0">
                  <a:pos x="626" y="20"/>
                </a:cxn>
                <a:cxn ang="0">
                  <a:pos x="624" y="32"/>
                </a:cxn>
                <a:cxn ang="0">
                  <a:pos x="622" y="38"/>
                </a:cxn>
                <a:cxn ang="0">
                  <a:pos x="633" y="407"/>
                </a:cxn>
                <a:cxn ang="0">
                  <a:pos x="744" y="464"/>
                </a:cxn>
                <a:cxn ang="0">
                  <a:pos x="811" y="547"/>
                </a:cxn>
                <a:cxn ang="0">
                  <a:pos x="839" y="638"/>
                </a:cxn>
                <a:cxn ang="0">
                  <a:pos x="823" y="773"/>
                </a:cxn>
                <a:cxn ang="0">
                  <a:pos x="736" y="916"/>
                </a:cxn>
                <a:cxn ang="0">
                  <a:pos x="592" y="1028"/>
                </a:cxn>
                <a:cxn ang="0">
                  <a:pos x="414" y="1090"/>
                </a:cxn>
                <a:cxn ang="0">
                  <a:pos x="286" y="1340"/>
                </a:cxn>
                <a:cxn ang="0">
                  <a:pos x="273" y="1383"/>
                </a:cxn>
                <a:cxn ang="0">
                  <a:pos x="266" y="1393"/>
                </a:cxn>
                <a:cxn ang="0">
                  <a:pos x="253" y="1393"/>
                </a:cxn>
                <a:cxn ang="0">
                  <a:pos x="245" y="1393"/>
                </a:cxn>
                <a:cxn ang="0">
                  <a:pos x="238" y="1386"/>
                </a:cxn>
                <a:cxn ang="0">
                  <a:pos x="236" y="1371"/>
                </a:cxn>
                <a:cxn ang="0">
                  <a:pos x="249" y="1323"/>
                </a:cxn>
                <a:cxn ang="0">
                  <a:pos x="272" y="1239"/>
                </a:cxn>
                <a:cxn ang="0">
                  <a:pos x="307" y="1097"/>
                </a:cxn>
                <a:cxn ang="0">
                  <a:pos x="167" y="1064"/>
                </a:cxn>
                <a:cxn ang="0">
                  <a:pos x="66" y="992"/>
                </a:cxn>
                <a:cxn ang="0">
                  <a:pos x="9" y="892"/>
                </a:cxn>
                <a:cxn ang="0">
                  <a:pos x="4" y="763"/>
                </a:cxn>
                <a:cxn ang="0">
                  <a:pos x="70" y="612"/>
                </a:cxn>
                <a:cxn ang="0">
                  <a:pos x="198" y="489"/>
                </a:cxn>
                <a:cxn ang="0">
                  <a:pos x="365" y="409"/>
                </a:cxn>
                <a:cxn ang="0">
                  <a:pos x="584" y="31"/>
                </a:cxn>
                <a:cxn ang="0">
                  <a:pos x="599" y="2"/>
                </a:cxn>
              </a:cxnLst>
              <a:rect l="0" t="0" r="r" b="b"/>
              <a:pathLst>
                <a:path w="842" h="1393">
                  <a:moveTo>
                    <a:pt x="523" y="423"/>
                  </a:moveTo>
                  <a:lnTo>
                    <a:pt x="523" y="423"/>
                  </a:lnTo>
                  <a:lnTo>
                    <a:pt x="357" y="1062"/>
                  </a:lnTo>
                  <a:lnTo>
                    <a:pt x="411" y="1054"/>
                  </a:lnTo>
                  <a:lnTo>
                    <a:pt x="462" y="1039"/>
                  </a:lnTo>
                  <a:lnTo>
                    <a:pt x="507" y="1019"/>
                  </a:lnTo>
                  <a:lnTo>
                    <a:pt x="550" y="994"/>
                  </a:lnTo>
                  <a:lnTo>
                    <a:pt x="588" y="964"/>
                  </a:lnTo>
                  <a:lnTo>
                    <a:pt x="622" y="929"/>
                  </a:lnTo>
                  <a:lnTo>
                    <a:pt x="652" y="892"/>
                  </a:lnTo>
                  <a:lnTo>
                    <a:pt x="676" y="852"/>
                  </a:lnTo>
                  <a:lnTo>
                    <a:pt x="697" y="810"/>
                  </a:lnTo>
                  <a:lnTo>
                    <a:pt x="714" y="767"/>
                  </a:lnTo>
                  <a:lnTo>
                    <a:pt x="726" y="724"/>
                  </a:lnTo>
                  <a:lnTo>
                    <a:pt x="733" y="680"/>
                  </a:lnTo>
                  <a:lnTo>
                    <a:pt x="736" y="637"/>
                  </a:lnTo>
                  <a:lnTo>
                    <a:pt x="733" y="599"/>
                  </a:lnTo>
                  <a:lnTo>
                    <a:pt x="726" y="563"/>
                  </a:lnTo>
                  <a:lnTo>
                    <a:pt x="713" y="533"/>
                  </a:lnTo>
                  <a:lnTo>
                    <a:pt x="696" y="505"/>
                  </a:lnTo>
                  <a:lnTo>
                    <a:pt x="675" y="482"/>
                  </a:lnTo>
                  <a:lnTo>
                    <a:pt x="650" y="461"/>
                  </a:lnTo>
                  <a:lnTo>
                    <a:pt x="622" y="446"/>
                  </a:lnTo>
                  <a:lnTo>
                    <a:pt x="592" y="435"/>
                  </a:lnTo>
                  <a:lnTo>
                    <a:pt x="558" y="427"/>
                  </a:lnTo>
                  <a:lnTo>
                    <a:pt x="523" y="423"/>
                  </a:lnTo>
                  <a:lnTo>
                    <a:pt x="523" y="423"/>
                  </a:lnTo>
                  <a:lnTo>
                    <a:pt x="523" y="423"/>
                  </a:lnTo>
                  <a:close/>
                  <a:moveTo>
                    <a:pt x="480" y="423"/>
                  </a:moveTo>
                  <a:lnTo>
                    <a:pt x="428" y="431"/>
                  </a:lnTo>
                  <a:lnTo>
                    <a:pt x="378" y="446"/>
                  </a:lnTo>
                  <a:lnTo>
                    <a:pt x="331" y="467"/>
                  </a:lnTo>
                  <a:lnTo>
                    <a:pt x="290" y="492"/>
                  </a:lnTo>
                  <a:lnTo>
                    <a:pt x="252" y="522"/>
                  </a:lnTo>
                  <a:lnTo>
                    <a:pt x="218" y="556"/>
                  </a:lnTo>
                  <a:lnTo>
                    <a:pt x="188" y="593"/>
                  </a:lnTo>
                  <a:lnTo>
                    <a:pt x="164" y="632"/>
                  </a:lnTo>
                  <a:lnTo>
                    <a:pt x="143" y="674"/>
                  </a:lnTo>
                  <a:lnTo>
                    <a:pt x="126" y="717"/>
                  </a:lnTo>
                  <a:lnTo>
                    <a:pt x="114" y="761"/>
                  </a:lnTo>
                  <a:lnTo>
                    <a:pt x="107" y="804"/>
                  </a:lnTo>
                  <a:lnTo>
                    <a:pt x="104" y="847"/>
                  </a:lnTo>
                  <a:lnTo>
                    <a:pt x="107" y="887"/>
                  </a:lnTo>
                  <a:lnTo>
                    <a:pt x="116" y="921"/>
                  </a:lnTo>
                  <a:lnTo>
                    <a:pt x="127" y="953"/>
                  </a:lnTo>
                  <a:lnTo>
                    <a:pt x="144" y="979"/>
                  </a:lnTo>
                  <a:lnTo>
                    <a:pt x="163" y="1001"/>
                  </a:lnTo>
                  <a:lnTo>
                    <a:pt x="185" y="1019"/>
                  </a:lnTo>
                  <a:lnTo>
                    <a:pt x="209" y="1034"/>
                  </a:lnTo>
                  <a:lnTo>
                    <a:pt x="235" y="1046"/>
                  </a:lnTo>
                  <a:lnTo>
                    <a:pt x="262" y="1054"/>
                  </a:lnTo>
                  <a:lnTo>
                    <a:pt x="290" y="1060"/>
                  </a:lnTo>
                  <a:lnTo>
                    <a:pt x="317" y="1062"/>
                  </a:lnTo>
                  <a:lnTo>
                    <a:pt x="480" y="423"/>
                  </a:lnTo>
                  <a:close/>
                  <a:moveTo>
                    <a:pt x="609" y="0"/>
                  </a:moveTo>
                  <a:lnTo>
                    <a:pt x="615" y="2"/>
                  </a:lnTo>
                  <a:lnTo>
                    <a:pt x="619" y="3"/>
                  </a:lnTo>
                  <a:lnTo>
                    <a:pt x="622" y="5"/>
                  </a:lnTo>
                  <a:lnTo>
                    <a:pt x="624" y="7"/>
                  </a:lnTo>
                  <a:lnTo>
                    <a:pt x="625" y="9"/>
                  </a:lnTo>
                  <a:lnTo>
                    <a:pt x="626" y="11"/>
                  </a:lnTo>
                  <a:lnTo>
                    <a:pt x="626" y="13"/>
                  </a:lnTo>
                  <a:lnTo>
                    <a:pt x="626" y="14"/>
                  </a:lnTo>
                  <a:lnTo>
                    <a:pt x="626" y="16"/>
                  </a:lnTo>
                  <a:lnTo>
                    <a:pt x="626" y="17"/>
                  </a:lnTo>
                  <a:lnTo>
                    <a:pt x="626" y="20"/>
                  </a:lnTo>
                  <a:lnTo>
                    <a:pt x="625" y="24"/>
                  </a:lnTo>
                  <a:lnTo>
                    <a:pt x="624" y="28"/>
                  </a:lnTo>
                  <a:lnTo>
                    <a:pt x="624" y="32"/>
                  </a:lnTo>
                  <a:lnTo>
                    <a:pt x="622" y="35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534" y="389"/>
                  </a:lnTo>
                  <a:lnTo>
                    <a:pt x="587" y="396"/>
                  </a:lnTo>
                  <a:lnTo>
                    <a:pt x="633" y="407"/>
                  </a:lnTo>
                  <a:lnTo>
                    <a:pt x="676" y="423"/>
                  </a:lnTo>
                  <a:lnTo>
                    <a:pt x="711" y="442"/>
                  </a:lnTo>
                  <a:lnTo>
                    <a:pt x="744" y="464"/>
                  </a:lnTo>
                  <a:lnTo>
                    <a:pt x="771" y="489"/>
                  </a:lnTo>
                  <a:lnTo>
                    <a:pt x="792" y="516"/>
                  </a:lnTo>
                  <a:lnTo>
                    <a:pt x="811" y="547"/>
                  </a:lnTo>
                  <a:lnTo>
                    <a:pt x="825" y="577"/>
                  </a:lnTo>
                  <a:lnTo>
                    <a:pt x="833" y="607"/>
                  </a:lnTo>
                  <a:lnTo>
                    <a:pt x="839" y="638"/>
                  </a:lnTo>
                  <a:lnTo>
                    <a:pt x="842" y="669"/>
                  </a:lnTo>
                  <a:lnTo>
                    <a:pt x="836" y="721"/>
                  </a:lnTo>
                  <a:lnTo>
                    <a:pt x="823" y="773"/>
                  </a:lnTo>
                  <a:lnTo>
                    <a:pt x="801" y="822"/>
                  </a:lnTo>
                  <a:lnTo>
                    <a:pt x="771" y="870"/>
                  </a:lnTo>
                  <a:lnTo>
                    <a:pt x="736" y="916"/>
                  </a:lnTo>
                  <a:lnTo>
                    <a:pt x="693" y="958"/>
                  </a:lnTo>
                  <a:lnTo>
                    <a:pt x="645" y="995"/>
                  </a:lnTo>
                  <a:lnTo>
                    <a:pt x="592" y="1028"/>
                  </a:lnTo>
                  <a:lnTo>
                    <a:pt x="536" y="1054"/>
                  </a:lnTo>
                  <a:lnTo>
                    <a:pt x="476" y="1076"/>
                  </a:lnTo>
                  <a:lnTo>
                    <a:pt x="414" y="1090"/>
                  </a:lnTo>
                  <a:lnTo>
                    <a:pt x="350" y="1097"/>
                  </a:lnTo>
                  <a:lnTo>
                    <a:pt x="289" y="1326"/>
                  </a:lnTo>
                  <a:lnTo>
                    <a:pt x="286" y="1340"/>
                  </a:lnTo>
                  <a:lnTo>
                    <a:pt x="282" y="1356"/>
                  </a:lnTo>
                  <a:lnTo>
                    <a:pt x="277" y="1371"/>
                  </a:lnTo>
                  <a:lnTo>
                    <a:pt x="273" y="1383"/>
                  </a:lnTo>
                  <a:lnTo>
                    <a:pt x="272" y="1389"/>
                  </a:lnTo>
                  <a:lnTo>
                    <a:pt x="269" y="1392"/>
                  </a:lnTo>
                  <a:lnTo>
                    <a:pt x="266" y="1393"/>
                  </a:lnTo>
                  <a:lnTo>
                    <a:pt x="263" y="1393"/>
                  </a:lnTo>
                  <a:lnTo>
                    <a:pt x="259" y="1393"/>
                  </a:lnTo>
                  <a:lnTo>
                    <a:pt x="253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89"/>
                  </a:lnTo>
                  <a:lnTo>
                    <a:pt x="238" y="1386"/>
                  </a:lnTo>
                  <a:lnTo>
                    <a:pt x="236" y="1382"/>
                  </a:lnTo>
                  <a:lnTo>
                    <a:pt x="236" y="1377"/>
                  </a:lnTo>
                  <a:lnTo>
                    <a:pt x="236" y="1371"/>
                  </a:lnTo>
                  <a:lnTo>
                    <a:pt x="239" y="1360"/>
                  </a:lnTo>
                  <a:lnTo>
                    <a:pt x="243" y="1344"/>
                  </a:lnTo>
                  <a:lnTo>
                    <a:pt x="249" y="1323"/>
                  </a:lnTo>
                  <a:lnTo>
                    <a:pt x="256" y="1298"/>
                  </a:lnTo>
                  <a:lnTo>
                    <a:pt x="263" y="1271"/>
                  </a:lnTo>
                  <a:lnTo>
                    <a:pt x="272" y="1239"/>
                  </a:lnTo>
                  <a:lnTo>
                    <a:pt x="283" y="1193"/>
                  </a:lnTo>
                  <a:lnTo>
                    <a:pt x="295" y="1143"/>
                  </a:lnTo>
                  <a:lnTo>
                    <a:pt x="307" y="1097"/>
                  </a:lnTo>
                  <a:lnTo>
                    <a:pt x="256" y="1090"/>
                  </a:lnTo>
                  <a:lnTo>
                    <a:pt x="209" y="1079"/>
                  </a:lnTo>
                  <a:lnTo>
                    <a:pt x="167" y="1064"/>
                  </a:lnTo>
                  <a:lnTo>
                    <a:pt x="129" y="1043"/>
                  </a:lnTo>
                  <a:lnTo>
                    <a:pt x="95" y="1020"/>
                  </a:lnTo>
                  <a:lnTo>
                    <a:pt x="66" y="992"/>
                  </a:lnTo>
                  <a:lnTo>
                    <a:pt x="42" y="961"/>
                  </a:lnTo>
                  <a:lnTo>
                    <a:pt x="24" y="928"/>
                  </a:lnTo>
                  <a:lnTo>
                    <a:pt x="9" y="892"/>
                  </a:lnTo>
                  <a:lnTo>
                    <a:pt x="2" y="855"/>
                  </a:lnTo>
                  <a:lnTo>
                    <a:pt x="0" y="815"/>
                  </a:lnTo>
                  <a:lnTo>
                    <a:pt x="4" y="763"/>
                  </a:lnTo>
                  <a:lnTo>
                    <a:pt x="18" y="711"/>
                  </a:lnTo>
                  <a:lnTo>
                    <a:pt x="41" y="660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50" y="526"/>
                  </a:lnTo>
                  <a:lnTo>
                    <a:pt x="198" y="489"/>
                  </a:lnTo>
                  <a:lnTo>
                    <a:pt x="251" y="456"/>
                  </a:lnTo>
                  <a:lnTo>
                    <a:pt x="306" y="430"/>
                  </a:lnTo>
                  <a:lnTo>
                    <a:pt x="365" y="409"/>
                  </a:lnTo>
                  <a:lnTo>
                    <a:pt x="428" y="394"/>
                  </a:lnTo>
                  <a:lnTo>
                    <a:pt x="490" y="389"/>
                  </a:lnTo>
                  <a:lnTo>
                    <a:pt x="584" y="31"/>
                  </a:lnTo>
                  <a:lnTo>
                    <a:pt x="588" y="16"/>
                  </a:lnTo>
                  <a:lnTo>
                    <a:pt x="592" y="6"/>
                  </a:lnTo>
                  <a:lnTo>
                    <a:pt x="599" y="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7"/>
            <p:cNvSpPr>
              <a:spLocks/>
            </p:cNvSpPr>
            <p:nvPr/>
          </p:nvSpPr>
          <p:spPr bwMode="auto">
            <a:xfrm>
              <a:off x="3081" y="3589"/>
              <a:ext cx="1071" cy="362"/>
            </a:xfrm>
            <a:custGeom>
              <a:avLst/>
              <a:gdLst/>
              <a:ahLst/>
              <a:cxnLst>
                <a:cxn ang="0">
                  <a:pos x="1058" y="4"/>
                </a:cxn>
                <a:cxn ang="0">
                  <a:pos x="1070" y="30"/>
                </a:cxn>
                <a:cxn ang="0">
                  <a:pos x="1071" y="52"/>
                </a:cxn>
                <a:cxn ang="0">
                  <a:pos x="1064" y="124"/>
                </a:cxn>
                <a:cxn ang="0">
                  <a:pos x="1040" y="195"/>
                </a:cxn>
                <a:cxn ang="0">
                  <a:pos x="1002" y="259"/>
                </a:cxn>
                <a:cxn ang="0">
                  <a:pos x="949" y="313"/>
                </a:cxn>
                <a:cxn ang="0">
                  <a:pos x="882" y="349"/>
                </a:cxn>
                <a:cxn ang="0">
                  <a:pos x="802" y="362"/>
                </a:cxn>
                <a:cxn ang="0">
                  <a:pos x="724" y="350"/>
                </a:cxn>
                <a:cxn ang="0">
                  <a:pos x="653" y="317"/>
                </a:cxn>
                <a:cxn ang="0">
                  <a:pos x="589" y="272"/>
                </a:cxn>
                <a:cxn ang="0">
                  <a:pos x="527" y="221"/>
                </a:cxn>
                <a:cxn ang="0">
                  <a:pos x="468" y="172"/>
                </a:cxn>
                <a:cxn ang="0">
                  <a:pos x="407" y="129"/>
                </a:cxn>
                <a:cxn ang="0">
                  <a:pos x="342" y="98"/>
                </a:cxn>
                <a:cxn ang="0">
                  <a:pos x="270" y="87"/>
                </a:cxn>
                <a:cxn ang="0">
                  <a:pos x="215" y="93"/>
                </a:cxn>
                <a:cxn ang="0">
                  <a:pos x="161" y="115"/>
                </a:cxn>
                <a:cxn ang="0">
                  <a:pos x="111" y="152"/>
                </a:cxn>
                <a:cxn ang="0">
                  <a:pos x="73" y="207"/>
                </a:cxn>
                <a:cxn ang="0">
                  <a:pos x="50" y="281"/>
                </a:cxn>
                <a:cxn ang="0">
                  <a:pos x="44" y="331"/>
                </a:cxn>
                <a:cxn ang="0">
                  <a:pos x="39" y="350"/>
                </a:cxn>
                <a:cxn ang="0">
                  <a:pos x="23" y="362"/>
                </a:cxn>
                <a:cxn ang="0">
                  <a:pos x="17" y="361"/>
                </a:cxn>
                <a:cxn ang="0">
                  <a:pos x="9" y="353"/>
                </a:cxn>
                <a:cxn ang="0">
                  <a:pos x="2" y="329"/>
                </a:cxn>
                <a:cxn ang="0">
                  <a:pos x="2" y="276"/>
                </a:cxn>
                <a:cxn ang="0">
                  <a:pos x="17" y="203"/>
                </a:cxn>
                <a:cxn ang="0">
                  <a:pos x="49" y="135"/>
                </a:cxn>
                <a:cxn ang="0">
                  <a:pos x="94" y="76"/>
                </a:cxn>
                <a:cxn ang="0">
                  <a:pos x="155" y="29"/>
                </a:cxn>
                <a:cxn ang="0">
                  <a:pos x="229" y="4"/>
                </a:cxn>
                <a:cxn ang="0">
                  <a:pos x="310" y="4"/>
                </a:cxn>
                <a:cxn ang="0">
                  <a:pos x="383" y="28"/>
                </a:cxn>
                <a:cxn ang="0">
                  <a:pos x="450" y="66"/>
                </a:cxn>
                <a:cxn ang="0">
                  <a:pos x="514" y="115"/>
                </a:cxn>
                <a:cxn ang="0">
                  <a:pos x="579" y="172"/>
                </a:cxn>
                <a:cxn ang="0">
                  <a:pos x="647" y="224"/>
                </a:cxn>
                <a:cxn ang="0">
                  <a:pos x="721" y="262"/>
                </a:cxn>
                <a:cxn ang="0">
                  <a:pos x="802" y="276"/>
                </a:cxn>
                <a:cxn ang="0">
                  <a:pos x="867" y="266"/>
                </a:cxn>
                <a:cxn ang="0">
                  <a:pos x="926" y="237"/>
                </a:cxn>
                <a:cxn ang="0">
                  <a:pos x="976" y="189"/>
                </a:cxn>
                <a:cxn ang="0">
                  <a:pos x="1010" y="124"/>
                </a:cxn>
                <a:cxn ang="0">
                  <a:pos x="1026" y="43"/>
                </a:cxn>
                <a:cxn ang="0">
                  <a:pos x="1036" y="11"/>
                </a:cxn>
                <a:cxn ang="0">
                  <a:pos x="1048" y="0"/>
                </a:cxn>
              </a:cxnLst>
              <a:rect l="0" t="0" r="r" b="b"/>
              <a:pathLst>
                <a:path w="1071" h="362">
                  <a:moveTo>
                    <a:pt x="1048" y="0"/>
                  </a:moveTo>
                  <a:lnTo>
                    <a:pt x="1058" y="4"/>
                  </a:lnTo>
                  <a:lnTo>
                    <a:pt x="1065" y="14"/>
                  </a:lnTo>
                  <a:lnTo>
                    <a:pt x="1070" y="30"/>
                  </a:lnTo>
                  <a:lnTo>
                    <a:pt x="1071" y="52"/>
                  </a:lnTo>
                  <a:lnTo>
                    <a:pt x="1071" y="52"/>
                  </a:lnTo>
                  <a:lnTo>
                    <a:pt x="1070" y="88"/>
                  </a:lnTo>
                  <a:lnTo>
                    <a:pt x="1064" y="124"/>
                  </a:lnTo>
                  <a:lnTo>
                    <a:pt x="1054" y="161"/>
                  </a:lnTo>
                  <a:lnTo>
                    <a:pt x="1040" y="195"/>
                  </a:lnTo>
                  <a:lnTo>
                    <a:pt x="1023" y="229"/>
                  </a:lnTo>
                  <a:lnTo>
                    <a:pt x="1002" y="259"/>
                  </a:lnTo>
                  <a:lnTo>
                    <a:pt x="978" y="288"/>
                  </a:lnTo>
                  <a:lnTo>
                    <a:pt x="949" y="313"/>
                  </a:lnTo>
                  <a:lnTo>
                    <a:pt x="918" y="334"/>
                  </a:lnTo>
                  <a:lnTo>
                    <a:pt x="882" y="349"/>
                  </a:lnTo>
                  <a:lnTo>
                    <a:pt x="844" y="358"/>
                  </a:lnTo>
                  <a:lnTo>
                    <a:pt x="802" y="362"/>
                  </a:lnTo>
                  <a:lnTo>
                    <a:pt x="762" y="358"/>
                  </a:lnTo>
                  <a:lnTo>
                    <a:pt x="724" y="350"/>
                  </a:lnTo>
                  <a:lnTo>
                    <a:pt x="688" y="336"/>
                  </a:lnTo>
                  <a:lnTo>
                    <a:pt x="653" y="317"/>
                  </a:lnTo>
                  <a:lnTo>
                    <a:pt x="620" y="296"/>
                  </a:lnTo>
                  <a:lnTo>
                    <a:pt x="589" y="272"/>
                  </a:lnTo>
                  <a:lnTo>
                    <a:pt x="558" y="247"/>
                  </a:lnTo>
                  <a:lnTo>
                    <a:pt x="527" y="221"/>
                  </a:lnTo>
                  <a:lnTo>
                    <a:pt x="498" y="196"/>
                  </a:lnTo>
                  <a:lnTo>
                    <a:pt x="468" y="172"/>
                  </a:lnTo>
                  <a:lnTo>
                    <a:pt x="439" y="148"/>
                  </a:lnTo>
                  <a:lnTo>
                    <a:pt x="407" y="129"/>
                  </a:lnTo>
                  <a:lnTo>
                    <a:pt x="375" y="111"/>
                  </a:lnTo>
                  <a:lnTo>
                    <a:pt x="342" y="98"/>
                  </a:lnTo>
                  <a:lnTo>
                    <a:pt x="307" y="89"/>
                  </a:lnTo>
                  <a:lnTo>
                    <a:pt x="270" y="87"/>
                  </a:lnTo>
                  <a:lnTo>
                    <a:pt x="243" y="88"/>
                  </a:lnTo>
                  <a:lnTo>
                    <a:pt x="215" y="93"/>
                  </a:lnTo>
                  <a:lnTo>
                    <a:pt x="188" y="102"/>
                  </a:lnTo>
                  <a:lnTo>
                    <a:pt x="161" y="115"/>
                  </a:lnTo>
                  <a:lnTo>
                    <a:pt x="135" y="132"/>
                  </a:lnTo>
                  <a:lnTo>
                    <a:pt x="111" y="152"/>
                  </a:lnTo>
                  <a:lnTo>
                    <a:pt x="90" y="178"/>
                  </a:lnTo>
                  <a:lnTo>
                    <a:pt x="73" y="207"/>
                  </a:lnTo>
                  <a:lnTo>
                    <a:pt x="59" y="242"/>
                  </a:lnTo>
                  <a:lnTo>
                    <a:pt x="50" y="281"/>
                  </a:lnTo>
                  <a:lnTo>
                    <a:pt x="46" y="325"/>
                  </a:lnTo>
                  <a:lnTo>
                    <a:pt x="44" y="331"/>
                  </a:lnTo>
                  <a:lnTo>
                    <a:pt x="43" y="340"/>
                  </a:lnTo>
                  <a:lnTo>
                    <a:pt x="39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9" y="353"/>
                  </a:lnTo>
                  <a:lnTo>
                    <a:pt x="5" y="343"/>
                  </a:lnTo>
                  <a:lnTo>
                    <a:pt x="2" y="329"/>
                  </a:lnTo>
                  <a:lnTo>
                    <a:pt x="0" y="310"/>
                  </a:lnTo>
                  <a:lnTo>
                    <a:pt x="2" y="276"/>
                  </a:lnTo>
                  <a:lnTo>
                    <a:pt x="7" y="239"/>
                  </a:lnTo>
                  <a:lnTo>
                    <a:pt x="17" y="203"/>
                  </a:lnTo>
                  <a:lnTo>
                    <a:pt x="32" y="169"/>
                  </a:lnTo>
                  <a:lnTo>
                    <a:pt x="49" y="135"/>
                  </a:lnTo>
                  <a:lnTo>
                    <a:pt x="70" y="103"/>
                  </a:lnTo>
                  <a:lnTo>
                    <a:pt x="94" y="76"/>
                  </a:lnTo>
                  <a:lnTo>
                    <a:pt x="122" y="50"/>
                  </a:lnTo>
                  <a:lnTo>
                    <a:pt x="155" y="29"/>
                  </a:lnTo>
                  <a:lnTo>
                    <a:pt x="189" y="14"/>
                  </a:lnTo>
                  <a:lnTo>
                    <a:pt x="229" y="4"/>
                  </a:lnTo>
                  <a:lnTo>
                    <a:pt x="270" y="0"/>
                  </a:lnTo>
                  <a:lnTo>
                    <a:pt x="310" y="4"/>
                  </a:lnTo>
                  <a:lnTo>
                    <a:pt x="346" y="12"/>
                  </a:lnTo>
                  <a:lnTo>
                    <a:pt x="383" y="28"/>
                  </a:lnTo>
                  <a:lnTo>
                    <a:pt x="417" y="45"/>
                  </a:lnTo>
                  <a:lnTo>
                    <a:pt x="450" y="66"/>
                  </a:lnTo>
                  <a:lnTo>
                    <a:pt x="483" y="91"/>
                  </a:lnTo>
                  <a:lnTo>
                    <a:pt x="514" y="115"/>
                  </a:lnTo>
                  <a:lnTo>
                    <a:pt x="545" y="143"/>
                  </a:lnTo>
                  <a:lnTo>
                    <a:pt x="579" y="172"/>
                  </a:lnTo>
                  <a:lnTo>
                    <a:pt x="612" y="199"/>
                  </a:lnTo>
                  <a:lnTo>
                    <a:pt x="647" y="224"/>
                  </a:lnTo>
                  <a:lnTo>
                    <a:pt x="683" y="246"/>
                  </a:lnTo>
                  <a:lnTo>
                    <a:pt x="721" y="262"/>
                  </a:lnTo>
                  <a:lnTo>
                    <a:pt x="761" y="273"/>
                  </a:lnTo>
                  <a:lnTo>
                    <a:pt x="802" y="276"/>
                  </a:lnTo>
                  <a:lnTo>
                    <a:pt x="836" y="275"/>
                  </a:lnTo>
                  <a:lnTo>
                    <a:pt x="867" y="266"/>
                  </a:lnTo>
                  <a:lnTo>
                    <a:pt x="898" y="254"/>
                  </a:lnTo>
                  <a:lnTo>
                    <a:pt x="926" y="237"/>
                  </a:lnTo>
                  <a:lnTo>
                    <a:pt x="953" y="216"/>
                  </a:lnTo>
                  <a:lnTo>
                    <a:pt x="976" y="189"/>
                  </a:lnTo>
                  <a:lnTo>
                    <a:pt x="996" y="158"/>
                  </a:lnTo>
                  <a:lnTo>
                    <a:pt x="1010" y="124"/>
                  </a:lnTo>
                  <a:lnTo>
                    <a:pt x="1021" y="85"/>
                  </a:lnTo>
                  <a:lnTo>
                    <a:pt x="1026" y="43"/>
                  </a:lnTo>
                  <a:lnTo>
                    <a:pt x="1030" y="23"/>
                  </a:lnTo>
                  <a:lnTo>
                    <a:pt x="1036" y="11"/>
                  </a:lnTo>
                  <a:lnTo>
                    <a:pt x="1043" y="3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"/>
            <p:cNvSpPr>
              <a:spLocks noEditPoints="1"/>
            </p:cNvSpPr>
            <p:nvPr/>
          </p:nvSpPr>
          <p:spPr bwMode="auto">
            <a:xfrm>
              <a:off x="3084" y="4076"/>
              <a:ext cx="1067" cy="361"/>
            </a:xfrm>
            <a:custGeom>
              <a:avLst/>
              <a:gdLst/>
              <a:ahLst/>
              <a:cxnLst>
                <a:cxn ang="0">
                  <a:pos x="53" y="301"/>
                </a:cxn>
                <a:cxn ang="0">
                  <a:pos x="1011" y="301"/>
                </a:cxn>
                <a:cxn ang="0">
                  <a:pos x="1024" y="301"/>
                </a:cxn>
                <a:cxn ang="0">
                  <a:pos x="1037" y="302"/>
                </a:cxn>
                <a:cxn ang="0">
                  <a:pos x="1048" y="305"/>
                </a:cxn>
                <a:cxn ang="0">
                  <a:pos x="1057" y="310"/>
                </a:cxn>
                <a:cxn ang="0">
                  <a:pos x="1064" y="319"/>
                </a:cxn>
                <a:cxn ang="0">
                  <a:pos x="1067" y="332"/>
                </a:cxn>
                <a:cxn ang="0">
                  <a:pos x="1064" y="345"/>
                </a:cxn>
                <a:cxn ang="0">
                  <a:pos x="1058" y="353"/>
                </a:cxn>
                <a:cxn ang="0">
                  <a:pos x="1048" y="358"/>
                </a:cxn>
                <a:cxn ang="0">
                  <a:pos x="1037" y="361"/>
                </a:cxn>
                <a:cxn ang="0">
                  <a:pos x="1026" y="361"/>
                </a:cxn>
                <a:cxn ang="0">
                  <a:pos x="1013" y="361"/>
                </a:cxn>
                <a:cxn ang="0">
                  <a:pos x="53" y="361"/>
                </a:cxn>
                <a:cxn ang="0">
                  <a:pos x="41" y="361"/>
                </a:cxn>
                <a:cxn ang="0">
                  <a:pos x="29" y="361"/>
                </a:cxn>
                <a:cxn ang="0">
                  <a:pos x="17" y="358"/>
                </a:cxn>
                <a:cxn ang="0">
                  <a:pos x="9" y="353"/>
                </a:cxn>
                <a:cxn ang="0">
                  <a:pos x="2" y="345"/>
                </a:cxn>
                <a:cxn ang="0">
                  <a:pos x="0" y="332"/>
                </a:cxn>
                <a:cxn ang="0">
                  <a:pos x="2" y="319"/>
                </a:cxn>
                <a:cxn ang="0">
                  <a:pos x="9" y="310"/>
                </a:cxn>
                <a:cxn ang="0">
                  <a:pos x="17" y="305"/>
                </a:cxn>
                <a:cxn ang="0">
                  <a:pos x="29" y="302"/>
                </a:cxn>
                <a:cxn ang="0">
                  <a:pos x="41" y="301"/>
                </a:cxn>
                <a:cxn ang="0">
                  <a:pos x="53" y="301"/>
                </a:cxn>
                <a:cxn ang="0">
                  <a:pos x="53" y="0"/>
                </a:cxn>
                <a:cxn ang="0">
                  <a:pos x="1013" y="0"/>
                </a:cxn>
                <a:cxn ang="0">
                  <a:pos x="1026" y="0"/>
                </a:cxn>
                <a:cxn ang="0">
                  <a:pos x="1037" y="2"/>
                </a:cxn>
                <a:cxn ang="0">
                  <a:pos x="1048" y="4"/>
                </a:cxn>
                <a:cxn ang="0">
                  <a:pos x="1058" y="10"/>
                </a:cxn>
                <a:cxn ang="0">
                  <a:pos x="1064" y="18"/>
                </a:cxn>
                <a:cxn ang="0">
                  <a:pos x="1067" y="30"/>
                </a:cxn>
                <a:cxn ang="0">
                  <a:pos x="1064" y="43"/>
                </a:cxn>
                <a:cxn ang="0">
                  <a:pos x="1057" y="52"/>
                </a:cxn>
                <a:cxn ang="0">
                  <a:pos x="1048" y="58"/>
                </a:cxn>
                <a:cxn ang="0">
                  <a:pos x="1037" y="61"/>
                </a:cxn>
                <a:cxn ang="0">
                  <a:pos x="1024" y="62"/>
                </a:cxn>
                <a:cxn ang="0">
                  <a:pos x="1011" y="62"/>
                </a:cxn>
                <a:cxn ang="0">
                  <a:pos x="53" y="62"/>
                </a:cxn>
                <a:cxn ang="0">
                  <a:pos x="41" y="62"/>
                </a:cxn>
                <a:cxn ang="0">
                  <a:pos x="29" y="61"/>
                </a:cxn>
                <a:cxn ang="0">
                  <a:pos x="17" y="58"/>
                </a:cxn>
                <a:cxn ang="0">
                  <a:pos x="9" y="52"/>
                </a:cxn>
                <a:cxn ang="0">
                  <a:pos x="2" y="43"/>
                </a:cxn>
                <a:cxn ang="0">
                  <a:pos x="0" y="30"/>
                </a:cxn>
                <a:cxn ang="0">
                  <a:pos x="2" y="18"/>
                </a:cxn>
                <a:cxn ang="0">
                  <a:pos x="9" y="10"/>
                </a:cxn>
                <a:cxn ang="0">
                  <a:pos x="17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67" h="361">
                  <a:moveTo>
                    <a:pt x="53" y="301"/>
                  </a:moveTo>
                  <a:lnTo>
                    <a:pt x="1011" y="301"/>
                  </a:lnTo>
                  <a:lnTo>
                    <a:pt x="1024" y="301"/>
                  </a:lnTo>
                  <a:lnTo>
                    <a:pt x="1037" y="302"/>
                  </a:lnTo>
                  <a:lnTo>
                    <a:pt x="1048" y="305"/>
                  </a:lnTo>
                  <a:lnTo>
                    <a:pt x="1057" y="310"/>
                  </a:lnTo>
                  <a:lnTo>
                    <a:pt x="1064" y="319"/>
                  </a:lnTo>
                  <a:lnTo>
                    <a:pt x="1067" y="332"/>
                  </a:lnTo>
                  <a:lnTo>
                    <a:pt x="1064" y="345"/>
                  </a:lnTo>
                  <a:lnTo>
                    <a:pt x="1058" y="353"/>
                  </a:lnTo>
                  <a:lnTo>
                    <a:pt x="1048" y="358"/>
                  </a:lnTo>
                  <a:lnTo>
                    <a:pt x="1037" y="361"/>
                  </a:lnTo>
                  <a:lnTo>
                    <a:pt x="1026" y="361"/>
                  </a:lnTo>
                  <a:lnTo>
                    <a:pt x="1013" y="361"/>
                  </a:lnTo>
                  <a:lnTo>
                    <a:pt x="53" y="361"/>
                  </a:lnTo>
                  <a:lnTo>
                    <a:pt x="41" y="361"/>
                  </a:lnTo>
                  <a:lnTo>
                    <a:pt x="29" y="361"/>
                  </a:lnTo>
                  <a:lnTo>
                    <a:pt x="17" y="358"/>
                  </a:lnTo>
                  <a:lnTo>
                    <a:pt x="9" y="353"/>
                  </a:lnTo>
                  <a:lnTo>
                    <a:pt x="2" y="345"/>
                  </a:lnTo>
                  <a:lnTo>
                    <a:pt x="0" y="332"/>
                  </a:lnTo>
                  <a:lnTo>
                    <a:pt x="2" y="319"/>
                  </a:lnTo>
                  <a:lnTo>
                    <a:pt x="9" y="310"/>
                  </a:lnTo>
                  <a:lnTo>
                    <a:pt x="17" y="305"/>
                  </a:lnTo>
                  <a:lnTo>
                    <a:pt x="29" y="302"/>
                  </a:lnTo>
                  <a:lnTo>
                    <a:pt x="41" y="301"/>
                  </a:lnTo>
                  <a:lnTo>
                    <a:pt x="53" y="301"/>
                  </a:lnTo>
                  <a:close/>
                  <a:moveTo>
                    <a:pt x="53" y="0"/>
                  </a:moveTo>
                  <a:lnTo>
                    <a:pt x="1013" y="0"/>
                  </a:lnTo>
                  <a:lnTo>
                    <a:pt x="1026" y="0"/>
                  </a:lnTo>
                  <a:lnTo>
                    <a:pt x="1037" y="2"/>
                  </a:lnTo>
                  <a:lnTo>
                    <a:pt x="1048" y="4"/>
                  </a:lnTo>
                  <a:lnTo>
                    <a:pt x="1058" y="10"/>
                  </a:lnTo>
                  <a:lnTo>
                    <a:pt x="1064" y="18"/>
                  </a:lnTo>
                  <a:lnTo>
                    <a:pt x="1067" y="30"/>
                  </a:lnTo>
                  <a:lnTo>
                    <a:pt x="1064" y="43"/>
                  </a:lnTo>
                  <a:lnTo>
                    <a:pt x="1057" y="52"/>
                  </a:lnTo>
                  <a:lnTo>
                    <a:pt x="1048" y="58"/>
                  </a:lnTo>
                  <a:lnTo>
                    <a:pt x="1037" y="61"/>
                  </a:lnTo>
                  <a:lnTo>
                    <a:pt x="1024" y="62"/>
                  </a:lnTo>
                  <a:lnTo>
                    <a:pt x="1011" y="62"/>
                  </a:lnTo>
                  <a:lnTo>
                    <a:pt x="53" y="62"/>
                  </a:lnTo>
                  <a:lnTo>
                    <a:pt x="41" y="62"/>
                  </a:lnTo>
                  <a:lnTo>
                    <a:pt x="29" y="61"/>
                  </a:lnTo>
                  <a:lnTo>
                    <a:pt x="17" y="58"/>
                  </a:lnTo>
                  <a:lnTo>
                    <a:pt x="9" y="52"/>
                  </a:lnTo>
                  <a:lnTo>
                    <a:pt x="2" y="43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10"/>
                  </a:lnTo>
                  <a:lnTo>
                    <a:pt x="17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9"/>
            <p:cNvSpPr>
              <a:spLocks noEditPoints="1"/>
            </p:cNvSpPr>
            <p:nvPr/>
          </p:nvSpPr>
          <p:spPr bwMode="auto">
            <a:xfrm>
              <a:off x="4755" y="3494"/>
              <a:ext cx="842" cy="1393"/>
            </a:xfrm>
            <a:custGeom>
              <a:avLst/>
              <a:gdLst/>
              <a:ahLst/>
              <a:cxnLst>
                <a:cxn ang="0">
                  <a:pos x="359" y="1062"/>
                </a:cxn>
                <a:cxn ang="0">
                  <a:pos x="509" y="1019"/>
                </a:cxn>
                <a:cxn ang="0">
                  <a:pos x="622" y="929"/>
                </a:cxn>
                <a:cxn ang="0">
                  <a:pos x="699" y="810"/>
                </a:cxn>
                <a:cxn ang="0">
                  <a:pos x="734" y="680"/>
                </a:cxn>
                <a:cxn ang="0">
                  <a:pos x="726" y="563"/>
                </a:cxn>
                <a:cxn ang="0">
                  <a:pos x="676" y="482"/>
                </a:cxn>
                <a:cxn ang="0">
                  <a:pos x="594" y="435"/>
                </a:cxn>
                <a:cxn ang="0">
                  <a:pos x="525" y="423"/>
                </a:cxn>
                <a:cxn ang="0">
                  <a:pos x="428" y="431"/>
                </a:cxn>
                <a:cxn ang="0">
                  <a:pos x="291" y="492"/>
                </a:cxn>
                <a:cxn ang="0">
                  <a:pos x="190" y="593"/>
                </a:cxn>
                <a:cxn ang="0">
                  <a:pos x="127" y="717"/>
                </a:cxn>
                <a:cxn ang="0">
                  <a:pos x="106" y="847"/>
                </a:cxn>
                <a:cxn ang="0">
                  <a:pos x="129" y="953"/>
                </a:cxn>
                <a:cxn ang="0">
                  <a:pos x="187" y="1019"/>
                </a:cxn>
                <a:cxn ang="0">
                  <a:pos x="264" y="1054"/>
                </a:cxn>
                <a:cxn ang="0">
                  <a:pos x="482" y="423"/>
                </a:cxn>
                <a:cxn ang="0">
                  <a:pos x="620" y="3"/>
                </a:cxn>
                <a:cxn ang="0">
                  <a:pos x="627" y="9"/>
                </a:cxn>
                <a:cxn ang="0">
                  <a:pos x="628" y="14"/>
                </a:cxn>
                <a:cxn ang="0">
                  <a:pos x="627" y="20"/>
                </a:cxn>
                <a:cxn ang="0">
                  <a:pos x="624" y="32"/>
                </a:cxn>
                <a:cxn ang="0">
                  <a:pos x="534" y="389"/>
                </a:cxn>
                <a:cxn ang="0">
                  <a:pos x="676" y="423"/>
                </a:cxn>
                <a:cxn ang="0">
                  <a:pos x="771" y="489"/>
                </a:cxn>
                <a:cxn ang="0">
                  <a:pos x="825" y="577"/>
                </a:cxn>
                <a:cxn ang="0">
                  <a:pos x="842" y="669"/>
                </a:cxn>
                <a:cxn ang="0">
                  <a:pos x="803" y="822"/>
                </a:cxn>
                <a:cxn ang="0">
                  <a:pos x="695" y="958"/>
                </a:cxn>
                <a:cxn ang="0">
                  <a:pos x="537" y="1054"/>
                </a:cxn>
                <a:cxn ang="0">
                  <a:pos x="352" y="1097"/>
                </a:cxn>
                <a:cxn ang="0">
                  <a:pos x="282" y="1356"/>
                </a:cxn>
                <a:cxn ang="0">
                  <a:pos x="272" y="1389"/>
                </a:cxn>
                <a:cxn ang="0">
                  <a:pos x="264" y="1393"/>
                </a:cxn>
                <a:cxn ang="0">
                  <a:pos x="252" y="1393"/>
                </a:cxn>
                <a:cxn ang="0">
                  <a:pos x="244" y="1392"/>
                </a:cxn>
                <a:cxn ang="0">
                  <a:pos x="238" y="1382"/>
                </a:cxn>
                <a:cxn ang="0">
                  <a:pos x="241" y="1360"/>
                </a:cxn>
                <a:cxn ang="0">
                  <a:pos x="257" y="1298"/>
                </a:cxn>
                <a:cxn ang="0">
                  <a:pos x="285" y="1193"/>
                </a:cxn>
                <a:cxn ang="0">
                  <a:pos x="257" y="1090"/>
                </a:cxn>
                <a:cxn ang="0">
                  <a:pos x="130" y="1043"/>
                </a:cxn>
                <a:cxn ang="0">
                  <a:pos x="44" y="961"/>
                </a:cxn>
                <a:cxn ang="0">
                  <a:pos x="3" y="855"/>
                </a:cxn>
                <a:cxn ang="0">
                  <a:pos x="20" y="711"/>
                </a:cxn>
                <a:cxn ang="0">
                  <a:pos x="108" y="567"/>
                </a:cxn>
                <a:cxn ang="0">
                  <a:pos x="251" y="456"/>
                </a:cxn>
                <a:cxn ang="0">
                  <a:pos x="430" y="394"/>
                </a:cxn>
                <a:cxn ang="0">
                  <a:pos x="590" y="16"/>
                </a:cxn>
                <a:cxn ang="0">
                  <a:pos x="611" y="0"/>
                </a:cxn>
              </a:cxnLst>
              <a:rect l="0" t="0" r="r" b="b"/>
              <a:pathLst>
                <a:path w="842" h="1393">
                  <a:moveTo>
                    <a:pt x="525" y="423"/>
                  </a:moveTo>
                  <a:lnTo>
                    <a:pt x="525" y="423"/>
                  </a:lnTo>
                  <a:lnTo>
                    <a:pt x="359" y="1062"/>
                  </a:lnTo>
                  <a:lnTo>
                    <a:pt x="413" y="1054"/>
                  </a:lnTo>
                  <a:lnTo>
                    <a:pt x="462" y="1039"/>
                  </a:lnTo>
                  <a:lnTo>
                    <a:pt x="509" y="1019"/>
                  </a:lnTo>
                  <a:lnTo>
                    <a:pt x="552" y="994"/>
                  </a:lnTo>
                  <a:lnTo>
                    <a:pt x="588" y="964"/>
                  </a:lnTo>
                  <a:lnTo>
                    <a:pt x="622" y="929"/>
                  </a:lnTo>
                  <a:lnTo>
                    <a:pt x="652" y="892"/>
                  </a:lnTo>
                  <a:lnTo>
                    <a:pt x="678" y="852"/>
                  </a:lnTo>
                  <a:lnTo>
                    <a:pt x="699" y="810"/>
                  </a:lnTo>
                  <a:lnTo>
                    <a:pt x="716" y="767"/>
                  </a:lnTo>
                  <a:lnTo>
                    <a:pt x="727" y="724"/>
                  </a:lnTo>
                  <a:lnTo>
                    <a:pt x="734" y="680"/>
                  </a:lnTo>
                  <a:lnTo>
                    <a:pt x="737" y="637"/>
                  </a:lnTo>
                  <a:lnTo>
                    <a:pt x="734" y="599"/>
                  </a:lnTo>
                  <a:lnTo>
                    <a:pt x="726" y="563"/>
                  </a:lnTo>
                  <a:lnTo>
                    <a:pt x="713" y="533"/>
                  </a:lnTo>
                  <a:lnTo>
                    <a:pt x="698" y="505"/>
                  </a:lnTo>
                  <a:lnTo>
                    <a:pt x="676" y="482"/>
                  </a:lnTo>
                  <a:lnTo>
                    <a:pt x="652" y="461"/>
                  </a:lnTo>
                  <a:lnTo>
                    <a:pt x="624" y="446"/>
                  </a:lnTo>
                  <a:lnTo>
                    <a:pt x="594" y="435"/>
                  </a:lnTo>
                  <a:lnTo>
                    <a:pt x="560" y="427"/>
                  </a:lnTo>
                  <a:lnTo>
                    <a:pt x="525" y="423"/>
                  </a:lnTo>
                  <a:lnTo>
                    <a:pt x="525" y="423"/>
                  </a:lnTo>
                  <a:lnTo>
                    <a:pt x="525" y="423"/>
                  </a:lnTo>
                  <a:close/>
                  <a:moveTo>
                    <a:pt x="482" y="423"/>
                  </a:moveTo>
                  <a:lnTo>
                    <a:pt x="428" y="431"/>
                  </a:lnTo>
                  <a:lnTo>
                    <a:pt x="378" y="446"/>
                  </a:lnTo>
                  <a:lnTo>
                    <a:pt x="333" y="467"/>
                  </a:lnTo>
                  <a:lnTo>
                    <a:pt x="291" y="492"/>
                  </a:lnTo>
                  <a:lnTo>
                    <a:pt x="254" y="522"/>
                  </a:lnTo>
                  <a:lnTo>
                    <a:pt x="220" y="556"/>
                  </a:lnTo>
                  <a:lnTo>
                    <a:pt x="190" y="593"/>
                  </a:lnTo>
                  <a:lnTo>
                    <a:pt x="164" y="632"/>
                  </a:lnTo>
                  <a:lnTo>
                    <a:pt x="144" y="674"/>
                  </a:lnTo>
                  <a:lnTo>
                    <a:pt x="127" y="717"/>
                  </a:lnTo>
                  <a:lnTo>
                    <a:pt x="116" y="761"/>
                  </a:lnTo>
                  <a:lnTo>
                    <a:pt x="109" y="804"/>
                  </a:lnTo>
                  <a:lnTo>
                    <a:pt x="106" y="847"/>
                  </a:lnTo>
                  <a:lnTo>
                    <a:pt x="109" y="887"/>
                  </a:lnTo>
                  <a:lnTo>
                    <a:pt x="118" y="921"/>
                  </a:lnTo>
                  <a:lnTo>
                    <a:pt x="129" y="953"/>
                  </a:lnTo>
                  <a:lnTo>
                    <a:pt x="146" y="979"/>
                  </a:lnTo>
                  <a:lnTo>
                    <a:pt x="164" y="1001"/>
                  </a:lnTo>
                  <a:lnTo>
                    <a:pt x="187" y="1019"/>
                  </a:lnTo>
                  <a:lnTo>
                    <a:pt x="211" y="1034"/>
                  </a:lnTo>
                  <a:lnTo>
                    <a:pt x="237" y="1046"/>
                  </a:lnTo>
                  <a:lnTo>
                    <a:pt x="264" y="1054"/>
                  </a:lnTo>
                  <a:lnTo>
                    <a:pt x="291" y="1060"/>
                  </a:lnTo>
                  <a:lnTo>
                    <a:pt x="318" y="1062"/>
                  </a:lnTo>
                  <a:lnTo>
                    <a:pt x="482" y="423"/>
                  </a:lnTo>
                  <a:close/>
                  <a:moveTo>
                    <a:pt x="611" y="0"/>
                  </a:moveTo>
                  <a:lnTo>
                    <a:pt x="615" y="2"/>
                  </a:lnTo>
                  <a:lnTo>
                    <a:pt x="620" y="3"/>
                  </a:lnTo>
                  <a:lnTo>
                    <a:pt x="622" y="5"/>
                  </a:lnTo>
                  <a:lnTo>
                    <a:pt x="625" y="7"/>
                  </a:lnTo>
                  <a:lnTo>
                    <a:pt x="627" y="9"/>
                  </a:lnTo>
                  <a:lnTo>
                    <a:pt x="628" y="11"/>
                  </a:lnTo>
                  <a:lnTo>
                    <a:pt x="628" y="13"/>
                  </a:lnTo>
                  <a:lnTo>
                    <a:pt x="628" y="14"/>
                  </a:lnTo>
                  <a:lnTo>
                    <a:pt x="628" y="16"/>
                  </a:lnTo>
                  <a:lnTo>
                    <a:pt x="628" y="17"/>
                  </a:lnTo>
                  <a:lnTo>
                    <a:pt x="627" y="20"/>
                  </a:lnTo>
                  <a:lnTo>
                    <a:pt x="627" y="24"/>
                  </a:lnTo>
                  <a:lnTo>
                    <a:pt x="625" y="28"/>
                  </a:lnTo>
                  <a:lnTo>
                    <a:pt x="624" y="32"/>
                  </a:lnTo>
                  <a:lnTo>
                    <a:pt x="624" y="35"/>
                  </a:lnTo>
                  <a:lnTo>
                    <a:pt x="624" y="38"/>
                  </a:lnTo>
                  <a:lnTo>
                    <a:pt x="534" y="389"/>
                  </a:lnTo>
                  <a:lnTo>
                    <a:pt x="588" y="396"/>
                  </a:lnTo>
                  <a:lnTo>
                    <a:pt x="635" y="407"/>
                  </a:lnTo>
                  <a:lnTo>
                    <a:pt x="676" y="423"/>
                  </a:lnTo>
                  <a:lnTo>
                    <a:pt x="713" y="442"/>
                  </a:lnTo>
                  <a:lnTo>
                    <a:pt x="746" y="464"/>
                  </a:lnTo>
                  <a:lnTo>
                    <a:pt x="771" y="489"/>
                  </a:lnTo>
                  <a:lnTo>
                    <a:pt x="794" y="516"/>
                  </a:lnTo>
                  <a:lnTo>
                    <a:pt x="812" y="547"/>
                  </a:lnTo>
                  <a:lnTo>
                    <a:pt x="825" y="577"/>
                  </a:lnTo>
                  <a:lnTo>
                    <a:pt x="835" y="607"/>
                  </a:lnTo>
                  <a:lnTo>
                    <a:pt x="841" y="638"/>
                  </a:lnTo>
                  <a:lnTo>
                    <a:pt x="842" y="669"/>
                  </a:lnTo>
                  <a:lnTo>
                    <a:pt x="838" y="721"/>
                  </a:lnTo>
                  <a:lnTo>
                    <a:pt x="824" y="773"/>
                  </a:lnTo>
                  <a:lnTo>
                    <a:pt x="803" y="822"/>
                  </a:lnTo>
                  <a:lnTo>
                    <a:pt x="773" y="870"/>
                  </a:lnTo>
                  <a:lnTo>
                    <a:pt x="737" y="916"/>
                  </a:lnTo>
                  <a:lnTo>
                    <a:pt x="695" y="958"/>
                  </a:lnTo>
                  <a:lnTo>
                    <a:pt x="647" y="995"/>
                  </a:lnTo>
                  <a:lnTo>
                    <a:pt x="594" y="1028"/>
                  </a:lnTo>
                  <a:lnTo>
                    <a:pt x="537" y="1054"/>
                  </a:lnTo>
                  <a:lnTo>
                    <a:pt x="478" y="1076"/>
                  </a:lnTo>
                  <a:lnTo>
                    <a:pt x="415" y="1090"/>
                  </a:lnTo>
                  <a:lnTo>
                    <a:pt x="352" y="1097"/>
                  </a:lnTo>
                  <a:lnTo>
                    <a:pt x="291" y="1326"/>
                  </a:lnTo>
                  <a:lnTo>
                    <a:pt x="286" y="1340"/>
                  </a:lnTo>
                  <a:lnTo>
                    <a:pt x="282" y="1356"/>
                  </a:lnTo>
                  <a:lnTo>
                    <a:pt x="279" y="1371"/>
                  </a:lnTo>
                  <a:lnTo>
                    <a:pt x="275" y="1383"/>
                  </a:lnTo>
                  <a:lnTo>
                    <a:pt x="272" y="1389"/>
                  </a:lnTo>
                  <a:lnTo>
                    <a:pt x="269" y="1392"/>
                  </a:lnTo>
                  <a:lnTo>
                    <a:pt x="268" y="1393"/>
                  </a:lnTo>
                  <a:lnTo>
                    <a:pt x="264" y="1393"/>
                  </a:lnTo>
                  <a:lnTo>
                    <a:pt x="261" y="1393"/>
                  </a:lnTo>
                  <a:lnTo>
                    <a:pt x="255" y="1393"/>
                  </a:lnTo>
                  <a:lnTo>
                    <a:pt x="252" y="1393"/>
                  </a:lnTo>
                  <a:lnTo>
                    <a:pt x="249" y="1393"/>
                  </a:lnTo>
                  <a:lnTo>
                    <a:pt x="247" y="1393"/>
                  </a:lnTo>
                  <a:lnTo>
                    <a:pt x="244" y="1392"/>
                  </a:lnTo>
                  <a:lnTo>
                    <a:pt x="241" y="1389"/>
                  </a:lnTo>
                  <a:lnTo>
                    <a:pt x="240" y="1386"/>
                  </a:lnTo>
                  <a:lnTo>
                    <a:pt x="238" y="1382"/>
                  </a:lnTo>
                  <a:lnTo>
                    <a:pt x="238" y="1377"/>
                  </a:lnTo>
                  <a:lnTo>
                    <a:pt x="238" y="1371"/>
                  </a:lnTo>
                  <a:lnTo>
                    <a:pt x="241" y="1360"/>
                  </a:lnTo>
                  <a:lnTo>
                    <a:pt x="245" y="1344"/>
                  </a:lnTo>
                  <a:lnTo>
                    <a:pt x="251" y="1323"/>
                  </a:lnTo>
                  <a:lnTo>
                    <a:pt x="257" y="1298"/>
                  </a:lnTo>
                  <a:lnTo>
                    <a:pt x="265" y="1271"/>
                  </a:lnTo>
                  <a:lnTo>
                    <a:pt x="272" y="1239"/>
                  </a:lnTo>
                  <a:lnTo>
                    <a:pt x="285" y="1193"/>
                  </a:lnTo>
                  <a:lnTo>
                    <a:pt x="296" y="1143"/>
                  </a:lnTo>
                  <a:lnTo>
                    <a:pt x="308" y="1097"/>
                  </a:lnTo>
                  <a:lnTo>
                    <a:pt x="257" y="1090"/>
                  </a:lnTo>
                  <a:lnTo>
                    <a:pt x="210" y="1079"/>
                  </a:lnTo>
                  <a:lnTo>
                    <a:pt x="167" y="1064"/>
                  </a:lnTo>
                  <a:lnTo>
                    <a:pt x="130" y="1043"/>
                  </a:lnTo>
                  <a:lnTo>
                    <a:pt x="96" y="1020"/>
                  </a:lnTo>
                  <a:lnTo>
                    <a:pt x="68" y="992"/>
                  </a:lnTo>
                  <a:lnTo>
                    <a:pt x="44" y="961"/>
                  </a:lnTo>
                  <a:lnTo>
                    <a:pt x="25" y="928"/>
                  </a:lnTo>
                  <a:lnTo>
                    <a:pt x="11" y="892"/>
                  </a:lnTo>
                  <a:lnTo>
                    <a:pt x="3" y="855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20" y="711"/>
                  </a:lnTo>
                  <a:lnTo>
                    <a:pt x="41" y="660"/>
                  </a:lnTo>
                  <a:lnTo>
                    <a:pt x="71" y="612"/>
                  </a:lnTo>
                  <a:lnTo>
                    <a:pt x="108" y="567"/>
                  </a:lnTo>
                  <a:lnTo>
                    <a:pt x="150" y="526"/>
                  </a:lnTo>
                  <a:lnTo>
                    <a:pt x="198" y="489"/>
                  </a:lnTo>
                  <a:lnTo>
                    <a:pt x="251" y="456"/>
                  </a:lnTo>
                  <a:lnTo>
                    <a:pt x="308" y="430"/>
                  </a:lnTo>
                  <a:lnTo>
                    <a:pt x="367" y="409"/>
                  </a:lnTo>
                  <a:lnTo>
                    <a:pt x="430" y="394"/>
                  </a:lnTo>
                  <a:lnTo>
                    <a:pt x="492" y="389"/>
                  </a:lnTo>
                  <a:lnTo>
                    <a:pt x="586" y="31"/>
                  </a:lnTo>
                  <a:lnTo>
                    <a:pt x="590" y="16"/>
                  </a:lnTo>
                  <a:lnTo>
                    <a:pt x="594" y="6"/>
                  </a:lnTo>
                  <a:lnTo>
                    <a:pt x="600" y="2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5712" y="4034"/>
              <a:ext cx="560" cy="771"/>
            </a:xfrm>
            <a:custGeom>
              <a:avLst/>
              <a:gdLst/>
              <a:ahLst/>
              <a:cxnLst>
                <a:cxn ang="0">
                  <a:pos x="270" y="4"/>
                </a:cxn>
                <a:cxn ang="0">
                  <a:pos x="275" y="15"/>
                </a:cxn>
                <a:cxn ang="0">
                  <a:pos x="271" y="27"/>
                </a:cxn>
                <a:cxn ang="0">
                  <a:pos x="156" y="470"/>
                </a:cxn>
                <a:cxn ang="0">
                  <a:pos x="291" y="373"/>
                </a:cxn>
                <a:cxn ang="0">
                  <a:pos x="409" y="291"/>
                </a:cxn>
                <a:cxn ang="0">
                  <a:pos x="516" y="286"/>
                </a:cxn>
                <a:cxn ang="0">
                  <a:pos x="559" y="337"/>
                </a:cxn>
                <a:cxn ang="0">
                  <a:pos x="539" y="406"/>
                </a:cxn>
                <a:cxn ang="0">
                  <a:pos x="475" y="421"/>
                </a:cxn>
                <a:cxn ang="0">
                  <a:pos x="450" y="373"/>
                </a:cxn>
                <a:cxn ang="0">
                  <a:pos x="487" y="328"/>
                </a:cxn>
                <a:cxn ang="0">
                  <a:pos x="470" y="307"/>
                </a:cxn>
                <a:cxn ang="0">
                  <a:pos x="350" y="361"/>
                </a:cxn>
                <a:cxn ang="0">
                  <a:pos x="260" y="440"/>
                </a:cxn>
                <a:cxn ang="0">
                  <a:pos x="213" y="487"/>
                </a:cxn>
                <a:cxn ang="0">
                  <a:pos x="297" y="503"/>
                </a:cxn>
                <a:cxn ang="0">
                  <a:pos x="369" y="554"/>
                </a:cxn>
                <a:cxn ang="0">
                  <a:pos x="379" y="621"/>
                </a:cxn>
                <a:cxn ang="0">
                  <a:pos x="370" y="660"/>
                </a:cxn>
                <a:cxn ang="0">
                  <a:pos x="369" y="699"/>
                </a:cxn>
                <a:cxn ang="0">
                  <a:pos x="396" y="739"/>
                </a:cxn>
                <a:cxn ang="0">
                  <a:pos x="461" y="714"/>
                </a:cxn>
                <a:cxn ang="0">
                  <a:pos x="504" y="636"/>
                </a:cxn>
                <a:cxn ang="0">
                  <a:pos x="522" y="591"/>
                </a:cxn>
                <a:cxn ang="0">
                  <a:pos x="538" y="591"/>
                </a:cxn>
                <a:cxn ang="0">
                  <a:pos x="548" y="597"/>
                </a:cxn>
                <a:cxn ang="0">
                  <a:pos x="548" y="617"/>
                </a:cxn>
                <a:cxn ang="0">
                  <a:pos x="519" y="688"/>
                </a:cxn>
                <a:cxn ang="0">
                  <a:pos x="454" y="758"/>
                </a:cxn>
                <a:cxn ang="0">
                  <a:pos x="365" y="764"/>
                </a:cxn>
                <a:cxn ang="0">
                  <a:pos x="297" y="709"/>
                </a:cxn>
                <a:cxn ang="0">
                  <a:pos x="287" y="643"/>
                </a:cxn>
                <a:cxn ang="0">
                  <a:pos x="292" y="612"/>
                </a:cxn>
                <a:cxn ang="0">
                  <a:pos x="281" y="566"/>
                </a:cxn>
                <a:cxn ang="0">
                  <a:pos x="203" y="521"/>
                </a:cxn>
                <a:cxn ang="0">
                  <a:pos x="141" y="533"/>
                </a:cxn>
                <a:cxn ang="0">
                  <a:pos x="118" y="624"/>
                </a:cxn>
                <a:cxn ang="0">
                  <a:pos x="95" y="710"/>
                </a:cxn>
                <a:cxn ang="0">
                  <a:pos x="78" y="753"/>
                </a:cxn>
                <a:cxn ang="0">
                  <a:pos x="24" y="769"/>
                </a:cxn>
                <a:cxn ang="0">
                  <a:pos x="0" y="736"/>
                </a:cxn>
                <a:cxn ang="0">
                  <a:pos x="6" y="712"/>
                </a:cxn>
                <a:cxn ang="0">
                  <a:pos x="169" y="68"/>
                </a:cxn>
                <a:cxn ang="0">
                  <a:pos x="153" y="53"/>
                </a:cxn>
                <a:cxn ang="0">
                  <a:pos x="95" y="49"/>
                </a:cxn>
                <a:cxn ang="0">
                  <a:pos x="92" y="18"/>
                </a:cxn>
                <a:cxn ang="0">
                  <a:pos x="126" y="8"/>
                </a:cxn>
                <a:cxn ang="0">
                  <a:pos x="224" y="1"/>
                </a:cxn>
              </a:cxnLst>
              <a:rect l="0" t="0" r="r" b="b"/>
              <a:pathLst>
                <a:path w="560" h="771">
                  <a:moveTo>
                    <a:pt x="258" y="0"/>
                  </a:moveTo>
                  <a:lnTo>
                    <a:pt x="262" y="0"/>
                  </a:lnTo>
                  <a:lnTo>
                    <a:pt x="267" y="2"/>
                  </a:lnTo>
                  <a:lnTo>
                    <a:pt x="270" y="4"/>
                  </a:lnTo>
                  <a:lnTo>
                    <a:pt x="272" y="7"/>
                  </a:lnTo>
                  <a:lnTo>
                    <a:pt x="274" y="9"/>
                  </a:lnTo>
                  <a:lnTo>
                    <a:pt x="275" y="12"/>
                  </a:lnTo>
                  <a:lnTo>
                    <a:pt x="275" y="15"/>
                  </a:lnTo>
                  <a:lnTo>
                    <a:pt x="275" y="16"/>
                  </a:lnTo>
                  <a:lnTo>
                    <a:pt x="274" y="19"/>
                  </a:lnTo>
                  <a:lnTo>
                    <a:pt x="272" y="23"/>
                  </a:lnTo>
                  <a:lnTo>
                    <a:pt x="271" y="27"/>
                  </a:lnTo>
                  <a:lnTo>
                    <a:pt x="271" y="30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156" y="470"/>
                  </a:lnTo>
                  <a:lnTo>
                    <a:pt x="192" y="454"/>
                  </a:lnTo>
                  <a:lnTo>
                    <a:pt x="224" y="430"/>
                  </a:lnTo>
                  <a:lnTo>
                    <a:pt x="255" y="404"/>
                  </a:lnTo>
                  <a:lnTo>
                    <a:pt x="291" y="373"/>
                  </a:lnTo>
                  <a:lnTo>
                    <a:pt x="319" y="348"/>
                  </a:lnTo>
                  <a:lnTo>
                    <a:pt x="349" y="326"/>
                  </a:lnTo>
                  <a:lnTo>
                    <a:pt x="379" y="306"/>
                  </a:lnTo>
                  <a:lnTo>
                    <a:pt x="409" y="291"/>
                  </a:lnTo>
                  <a:lnTo>
                    <a:pt x="440" y="281"/>
                  </a:lnTo>
                  <a:lnTo>
                    <a:pt x="472" y="278"/>
                  </a:lnTo>
                  <a:lnTo>
                    <a:pt x="496" y="280"/>
                  </a:lnTo>
                  <a:lnTo>
                    <a:pt x="516" y="286"/>
                  </a:lnTo>
                  <a:lnTo>
                    <a:pt x="532" y="296"/>
                  </a:lnTo>
                  <a:lnTo>
                    <a:pt x="545" y="308"/>
                  </a:lnTo>
                  <a:lnTo>
                    <a:pt x="553" y="322"/>
                  </a:lnTo>
                  <a:lnTo>
                    <a:pt x="559" y="337"/>
                  </a:lnTo>
                  <a:lnTo>
                    <a:pt x="560" y="354"/>
                  </a:lnTo>
                  <a:lnTo>
                    <a:pt x="557" y="376"/>
                  </a:lnTo>
                  <a:lnTo>
                    <a:pt x="550" y="392"/>
                  </a:lnTo>
                  <a:lnTo>
                    <a:pt x="539" y="406"/>
                  </a:lnTo>
                  <a:lnTo>
                    <a:pt x="525" y="417"/>
                  </a:lnTo>
                  <a:lnTo>
                    <a:pt x="509" y="422"/>
                  </a:lnTo>
                  <a:lnTo>
                    <a:pt x="495" y="425"/>
                  </a:lnTo>
                  <a:lnTo>
                    <a:pt x="475" y="421"/>
                  </a:lnTo>
                  <a:lnTo>
                    <a:pt x="461" y="413"/>
                  </a:lnTo>
                  <a:lnTo>
                    <a:pt x="453" y="399"/>
                  </a:lnTo>
                  <a:lnTo>
                    <a:pt x="450" y="382"/>
                  </a:lnTo>
                  <a:lnTo>
                    <a:pt x="450" y="373"/>
                  </a:lnTo>
                  <a:lnTo>
                    <a:pt x="454" y="361"/>
                  </a:lnTo>
                  <a:lnTo>
                    <a:pt x="460" y="348"/>
                  </a:lnTo>
                  <a:lnTo>
                    <a:pt x="471" y="337"/>
                  </a:lnTo>
                  <a:lnTo>
                    <a:pt x="487" y="328"/>
                  </a:lnTo>
                  <a:lnTo>
                    <a:pt x="508" y="322"/>
                  </a:lnTo>
                  <a:lnTo>
                    <a:pt x="498" y="314"/>
                  </a:lnTo>
                  <a:lnTo>
                    <a:pt x="484" y="308"/>
                  </a:lnTo>
                  <a:lnTo>
                    <a:pt x="470" y="307"/>
                  </a:lnTo>
                  <a:lnTo>
                    <a:pt x="438" y="311"/>
                  </a:lnTo>
                  <a:lnTo>
                    <a:pt x="409" y="322"/>
                  </a:lnTo>
                  <a:lnTo>
                    <a:pt x="379" y="340"/>
                  </a:lnTo>
                  <a:lnTo>
                    <a:pt x="350" y="361"/>
                  </a:lnTo>
                  <a:lnTo>
                    <a:pt x="322" y="385"/>
                  </a:lnTo>
                  <a:lnTo>
                    <a:pt x="292" y="413"/>
                  </a:lnTo>
                  <a:lnTo>
                    <a:pt x="278" y="425"/>
                  </a:lnTo>
                  <a:lnTo>
                    <a:pt x="260" y="440"/>
                  </a:lnTo>
                  <a:lnTo>
                    <a:pt x="240" y="457"/>
                  </a:lnTo>
                  <a:lnTo>
                    <a:pt x="217" y="472"/>
                  </a:lnTo>
                  <a:lnTo>
                    <a:pt x="197" y="485"/>
                  </a:lnTo>
                  <a:lnTo>
                    <a:pt x="213" y="487"/>
                  </a:lnTo>
                  <a:lnTo>
                    <a:pt x="231" y="488"/>
                  </a:lnTo>
                  <a:lnTo>
                    <a:pt x="251" y="491"/>
                  </a:lnTo>
                  <a:lnTo>
                    <a:pt x="274" y="496"/>
                  </a:lnTo>
                  <a:lnTo>
                    <a:pt x="297" y="503"/>
                  </a:lnTo>
                  <a:lnTo>
                    <a:pt x="318" y="511"/>
                  </a:lnTo>
                  <a:lnTo>
                    <a:pt x="338" y="522"/>
                  </a:lnTo>
                  <a:lnTo>
                    <a:pt x="355" y="538"/>
                  </a:lnTo>
                  <a:lnTo>
                    <a:pt x="369" y="554"/>
                  </a:lnTo>
                  <a:lnTo>
                    <a:pt x="377" y="576"/>
                  </a:lnTo>
                  <a:lnTo>
                    <a:pt x="382" y="601"/>
                  </a:lnTo>
                  <a:lnTo>
                    <a:pt x="380" y="610"/>
                  </a:lnTo>
                  <a:lnTo>
                    <a:pt x="379" y="621"/>
                  </a:lnTo>
                  <a:lnTo>
                    <a:pt x="377" y="629"/>
                  </a:lnTo>
                  <a:lnTo>
                    <a:pt x="376" y="634"/>
                  </a:lnTo>
                  <a:lnTo>
                    <a:pt x="372" y="649"/>
                  </a:lnTo>
                  <a:lnTo>
                    <a:pt x="370" y="660"/>
                  </a:lnTo>
                  <a:lnTo>
                    <a:pt x="369" y="668"/>
                  </a:lnTo>
                  <a:lnTo>
                    <a:pt x="369" y="675"/>
                  </a:lnTo>
                  <a:lnTo>
                    <a:pt x="369" y="686"/>
                  </a:lnTo>
                  <a:lnTo>
                    <a:pt x="369" y="699"/>
                  </a:lnTo>
                  <a:lnTo>
                    <a:pt x="372" y="713"/>
                  </a:lnTo>
                  <a:lnTo>
                    <a:pt x="377" y="724"/>
                  </a:lnTo>
                  <a:lnTo>
                    <a:pt x="384" y="734"/>
                  </a:lnTo>
                  <a:lnTo>
                    <a:pt x="396" y="739"/>
                  </a:lnTo>
                  <a:lnTo>
                    <a:pt x="409" y="742"/>
                  </a:lnTo>
                  <a:lnTo>
                    <a:pt x="428" y="738"/>
                  </a:lnTo>
                  <a:lnTo>
                    <a:pt x="445" y="728"/>
                  </a:lnTo>
                  <a:lnTo>
                    <a:pt x="461" y="714"/>
                  </a:lnTo>
                  <a:lnTo>
                    <a:pt x="474" y="697"/>
                  </a:lnTo>
                  <a:lnTo>
                    <a:pt x="485" y="676"/>
                  </a:lnTo>
                  <a:lnTo>
                    <a:pt x="495" y="655"/>
                  </a:lnTo>
                  <a:lnTo>
                    <a:pt x="504" y="636"/>
                  </a:lnTo>
                  <a:lnTo>
                    <a:pt x="509" y="617"/>
                  </a:lnTo>
                  <a:lnTo>
                    <a:pt x="513" y="603"/>
                  </a:lnTo>
                  <a:lnTo>
                    <a:pt x="516" y="595"/>
                  </a:lnTo>
                  <a:lnTo>
                    <a:pt x="522" y="591"/>
                  </a:lnTo>
                  <a:lnTo>
                    <a:pt x="532" y="590"/>
                  </a:lnTo>
                  <a:lnTo>
                    <a:pt x="533" y="590"/>
                  </a:lnTo>
                  <a:lnTo>
                    <a:pt x="536" y="590"/>
                  </a:lnTo>
                  <a:lnTo>
                    <a:pt x="538" y="591"/>
                  </a:lnTo>
                  <a:lnTo>
                    <a:pt x="540" y="591"/>
                  </a:lnTo>
                  <a:lnTo>
                    <a:pt x="543" y="592"/>
                  </a:lnTo>
                  <a:lnTo>
                    <a:pt x="546" y="595"/>
                  </a:lnTo>
                  <a:lnTo>
                    <a:pt x="548" y="597"/>
                  </a:lnTo>
                  <a:lnTo>
                    <a:pt x="549" y="601"/>
                  </a:lnTo>
                  <a:lnTo>
                    <a:pt x="550" y="605"/>
                  </a:lnTo>
                  <a:lnTo>
                    <a:pt x="549" y="607"/>
                  </a:lnTo>
                  <a:lnTo>
                    <a:pt x="548" y="617"/>
                  </a:lnTo>
                  <a:lnTo>
                    <a:pt x="543" y="631"/>
                  </a:lnTo>
                  <a:lnTo>
                    <a:pt x="536" y="647"/>
                  </a:lnTo>
                  <a:lnTo>
                    <a:pt x="529" y="668"/>
                  </a:lnTo>
                  <a:lnTo>
                    <a:pt x="519" y="688"/>
                  </a:lnTo>
                  <a:lnTo>
                    <a:pt x="506" y="708"/>
                  </a:lnTo>
                  <a:lnTo>
                    <a:pt x="492" y="728"/>
                  </a:lnTo>
                  <a:lnTo>
                    <a:pt x="475" y="745"/>
                  </a:lnTo>
                  <a:lnTo>
                    <a:pt x="454" y="758"/>
                  </a:lnTo>
                  <a:lnTo>
                    <a:pt x="433" y="768"/>
                  </a:lnTo>
                  <a:lnTo>
                    <a:pt x="406" y="771"/>
                  </a:lnTo>
                  <a:lnTo>
                    <a:pt x="386" y="769"/>
                  </a:lnTo>
                  <a:lnTo>
                    <a:pt x="365" y="764"/>
                  </a:lnTo>
                  <a:lnTo>
                    <a:pt x="343" y="756"/>
                  </a:lnTo>
                  <a:lnTo>
                    <a:pt x="325" y="743"/>
                  </a:lnTo>
                  <a:lnTo>
                    <a:pt x="309" y="728"/>
                  </a:lnTo>
                  <a:lnTo>
                    <a:pt x="297" y="709"/>
                  </a:lnTo>
                  <a:lnTo>
                    <a:pt x="288" y="686"/>
                  </a:lnTo>
                  <a:lnTo>
                    <a:pt x="285" y="658"/>
                  </a:lnTo>
                  <a:lnTo>
                    <a:pt x="285" y="650"/>
                  </a:lnTo>
                  <a:lnTo>
                    <a:pt x="287" y="643"/>
                  </a:lnTo>
                  <a:lnTo>
                    <a:pt x="288" y="635"/>
                  </a:lnTo>
                  <a:lnTo>
                    <a:pt x="291" y="624"/>
                  </a:lnTo>
                  <a:lnTo>
                    <a:pt x="292" y="617"/>
                  </a:lnTo>
                  <a:lnTo>
                    <a:pt x="292" y="612"/>
                  </a:lnTo>
                  <a:lnTo>
                    <a:pt x="292" y="606"/>
                  </a:lnTo>
                  <a:lnTo>
                    <a:pt x="292" y="602"/>
                  </a:lnTo>
                  <a:lnTo>
                    <a:pt x="289" y="583"/>
                  </a:lnTo>
                  <a:lnTo>
                    <a:pt x="281" y="566"/>
                  </a:lnTo>
                  <a:lnTo>
                    <a:pt x="268" y="551"/>
                  </a:lnTo>
                  <a:lnTo>
                    <a:pt x="250" y="539"/>
                  </a:lnTo>
                  <a:lnTo>
                    <a:pt x="228" y="529"/>
                  </a:lnTo>
                  <a:lnTo>
                    <a:pt x="203" y="521"/>
                  </a:lnTo>
                  <a:lnTo>
                    <a:pt x="176" y="516"/>
                  </a:lnTo>
                  <a:lnTo>
                    <a:pt x="146" y="511"/>
                  </a:lnTo>
                  <a:lnTo>
                    <a:pt x="145" y="520"/>
                  </a:lnTo>
                  <a:lnTo>
                    <a:pt x="141" y="533"/>
                  </a:lnTo>
                  <a:lnTo>
                    <a:pt x="136" y="553"/>
                  </a:lnTo>
                  <a:lnTo>
                    <a:pt x="131" y="575"/>
                  </a:lnTo>
                  <a:lnTo>
                    <a:pt x="125" y="599"/>
                  </a:lnTo>
                  <a:lnTo>
                    <a:pt x="118" y="624"/>
                  </a:lnTo>
                  <a:lnTo>
                    <a:pt x="112" y="649"/>
                  </a:lnTo>
                  <a:lnTo>
                    <a:pt x="105" y="673"/>
                  </a:lnTo>
                  <a:lnTo>
                    <a:pt x="101" y="694"/>
                  </a:lnTo>
                  <a:lnTo>
                    <a:pt x="95" y="710"/>
                  </a:lnTo>
                  <a:lnTo>
                    <a:pt x="92" y="721"/>
                  </a:lnTo>
                  <a:lnTo>
                    <a:pt x="91" y="727"/>
                  </a:lnTo>
                  <a:lnTo>
                    <a:pt x="85" y="741"/>
                  </a:lnTo>
                  <a:lnTo>
                    <a:pt x="78" y="753"/>
                  </a:lnTo>
                  <a:lnTo>
                    <a:pt x="68" y="763"/>
                  </a:lnTo>
                  <a:lnTo>
                    <a:pt x="54" y="768"/>
                  </a:lnTo>
                  <a:lnTo>
                    <a:pt x="38" y="771"/>
                  </a:lnTo>
                  <a:lnTo>
                    <a:pt x="24" y="769"/>
                  </a:lnTo>
                  <a:lnTo>
                    <a:pt x="14" y="764"/>
                  </a:lnTo>
                  <a:lnTo>
                    <a:pt x="6" y="756"/>
                  </a:lnTo>
                  <a:lnTo>
                    <a:pt x="2" y="746"/>
                  </a:lnTo>
                  <a:lnTo>
                    <a:pt x="0" y="736"/>
                  </a:lnTo>
                  <a:lnTo>
                    <a:pt x="0" y="735"/>
                  </a:lnTo>
                  <a:lnTo>
                    <a:pt x="2" y="731"/>
                  </a:lnTo>
                  <a:lnTo>
                    <a:pt x="3" y="724"/>
                  </a:lnTo>
                  <a:lnTo>
                    <a:pt x="6" y="712"/>
                  </a:lnTo>
                  <a:lnTo>
                    <a:pt x="166" y="93"/>
                  </a:lnTo>
                  <a:lnTo>
                    <a:pt x="167" y="82"/>
                  </a:lnTo>
                  <a:lnTo>
                    <a:pt x="169" y="75"/>
                  </a:lnTo>
                  <a:lnTo>
                    <a:pt x="169" y="68"/>
                  </a:lnTo>
                  <a:lnTo>
                    <a:pt x="169" y="64"/>
                  </a:lnTo>
                  <a:lnTo>
                    <a:pt x="167" y="59"/>
                  </a:lnTo>
                  <a:lnTo>
                    <a:pt x="163" y="56"/>
                  </a:lnTo>
                  <a:lnTo>
                    <a:pt x="153" y="53"/>
                  </a:lnTo>
                  <a:lnTo>
                    <a:pt x="139" y="52"/>
                  </a:lnTo>
                  <a:lnTo>
                    <a:pt x="116" y="50"/>
                  </a:lnTo>
                  <a:lnTo>
                    <a:pt x="105" y="50"/>
                  </a:lnTo>
                  <a:lnTo>
                    <a:pt x="95" y="49"/>
                  </a:lnTo>
                  <a:lnTo>
                    <a:pt x="88" y="45"/>
                  </a:lnTo>
                  <a:lnTo>
                    <a:pt x="87" y="37"/>
                  </a:lnTo>
                  <a:lnTo>
                    <a:pt x="88" y="24"/>
                  </a:lnTo>
                  <a:lnTo>
                    <a:pt x="92" y="18"/>
                  </a:lnTo>
                  <a:lnTo>
                    <a:pt x="98" y="13"/>
                  </a:lnTo>
                  <a:lnTo>
                    <a:pt x="105" y="11"/>
                  </a:lnTo>
                  <a:lnTo>
                    <a:pt x="111" y="9"/>
                  </a:lnTo>
                  <a:lnTo>
                    <a:pt x="126" y="8"/>
                  </a:lnTo>
                  <a:lnTo>
                    <a:pt x="149" y="7"/>
                  </a:lnTo>
                  <a:lnTo>
                    <a:pt x="173" y="5"/>
                  </a:lnTo>
                  <a:lnTo>
                    <a:pt x="199" y="2"/>
                  </a:lnTo>
                  <a:lnTo>
                    <a:pt x="224" y="1"/>
                  </a:lnTo>
                  <a:lnTo>
                    <a:pt x="244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3" name="Straight Arrow Connector 32"/>
          <p:cNvCxnSpPr/>
          <p:nvPr/>
        </p:nvCxnSpPr>
        <p:spPr>
          <a:xfrm>
            <a:off x="560471" y="4800601"/>
            <a:ext cx="7663543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6"/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7494671" y="5029201"/>
            <a:ext cx="320523" cy="253847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619747" y="4094553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089967" y="2002901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7089967" y="5410203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2900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0.00115 L 0.2592 -0.0861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708" y="-43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44444E-6 L 0.34462 0.28263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222" y="1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44444E-6 L 0.35399 -0.22847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91" y="-1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35" grpId="0" animBg="1"/>
      <p:bldP spid="36" grpId="0" animBg="1"/>
      <p:bldP spid="3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Example: LG Models - 1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1143000"/>
            <a:ext cx="4269105" cy="81153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257800" y="1371600"/>
            <a:ext cx="6096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Chiral </a:t>
            </a:r>
            <a:r>
              <a:rPr lang="en-US" sz="3200" dirty="0" err="1" smtClean="0">
                <a:solidFill>
                  <a:srgbClr val="0000FF"/>
                </a:solidFill>
              </a:rPr>
              <a:t>superfield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2362200"/>
            <a:ext cx="1447800" cy="631939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048000" y="2362200"/>
            <a:ext cx="6096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784B48"/>
                </a:solidFill>
              </a:rPr>
              <a:t>Holomorphic </a:t>
            </a:r>
            <a:r>
              <a:rPr lang="en-US" sz="3600" dirty="0" err="1" smtClean="0">
                <a:solidFill>
                  <a:srgbClr val="784B48"/>
                </a:solidFill>
              </a:rPr>
              <a:t>superpotential</a:t>
            </a:r>
            <a:endParaRPr lang="en-US" sz="3600" dirty="0">
              <a:solidFill>
                <a:srgbClr val="784B48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5486400"/>
            <a:ext cx="3066202" cy="60960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457200" y="4267200"/>
            <a:ext cx="8305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Massive </a:t>
            </a:r>
            <a:r>
              <a:rPr lang="en-US" sz="3600" dirty="0" err="1" smtClean="0">
                <a:solidFill>
                  <a:srgbClr val="0000FF"/>
                </a:solidFill>
              </a:rPr>
              <a:t>vacua</a:t>
            </a:r>
            <a:r>
              <a:rPr lang="en-US" sz="3600" dirty="0" smtClean="0">
                <a:solidFill>
                  <a:srgbClr val="0000FF"/>
                </a:solidFill>
              </a:rPr>
              <a:t> are Morse critical points:  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199" y="5486400"/>
            <a:ext cx="3052551" cy="6096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" y="3352800"/>
            <a:ext cx="7444539" cy="68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8069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" name="Straight Arrow Connector 40"/>
          <p:cNvCxnSpPr/>
          <p:nvPr/>
        </p:nvCxnSpPr>
        <p:spPr>
          <a:xfrm flipH="1" flipV="1">
            <a:off x="2057400" y="1676400"/>
            <a:ext cx="1676400" cy="10668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 flipH="1">
            <a:off x="1371600" y="3733800"/>
            <a:ext cx="2232118" cy="533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>
            <a:off x="5105400" y="3733800"/>
            <a:ext cx="1524000" cy="6096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 flipV="1">
            <a:off x="5334000" y="1981200"/>
            <a:ext cx="1676400" cy="914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229600" cy="1143000"/>
          </a:xfrm>
        </p:spPr>
        <p:txBody>
          <a:bodyPr/>
          <a:lstStyle/>
          <a:p>
            <a:r>
              <a:rPr lang="en-US" dirty="0" smtClean="0"/>
              <a:t>Path integral on a large disk </a:t>
            </a:r>
            <a:endParaRPr lang="en-US" dirty="0"/>
          </a:p>
        </p:txBody>
      </p:sp>
      <p:sp>
        <p:nvSpPr>
          <p:cNvPr id="71" name="TextBox 70"/>
          <p:cNvSpPr txBox="1"/>
          <p:nvPr/>
        </p:nvSpPr>
        <p:spPr>
          <a:xfrm>
            <a:off x="1143000" y="5410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Consider a cyclic ``fan of </a:t>
            </a:r>
            <a:r>
              <a:rPr lang="en-US" sz="2800" dirty="0" err="1" smtClean="0">
                <a:solidFill>
                  <a:srgbClr val="6600FF"/>
                </a:solidFill>
              </a:rPr>
              <a:t>vacua</a:t>
            </a:r>
            <a:r>
              <a:rPr lang="en-US" sz="2800" dirty="0" smtClean="0">
                <a:solidFill>
                  <a:srgbClr val="6600FF"/>
                </a:solidFill>
              </a:rPr>
              <a:t>’’  I = {i</a:t>
            </a:r>
            <a:r>
              <a:rPr lang="en-US" sz="2800" baseline="-25000" dirty="0" smtClean="0">
                <a:solidFill>
                  <a:srgbClr val="6600FF"/>
                </a:solidFill>
              </a:rPr>
              <a:t>1</a:t>
            </a:r>
            <a:r>
              <a:rPr lang="en-US" sz="2800" dirty="0" smtClean="0">
                <a:solidFill>
                  <a:srgbClr val="6600FF"/>
                </a:solidFill>
              </a:rPr>
              <a:t>, …, i</a:t>
            </a:r>
            <a:r>
              <a:rPr lang="en-US" sz="2800" baseline="-25000" dirty="0" smtClean="0">
                <a:solidFill>
                  <a:srgbClr val="6600FF"/>
                </a:solidFill>
              </a:rPr>
              <a:t>n</a:t>
            </a:r>
            <a:r>
              <a:rPr lang="en-US" sz="2800" dirty="0" smtClean="0">
                <a:solidFill>
                  <a:srgbClr val="6600FF"/>
                </a:solidFill>
              </a:rPr>
              <a:t>}. </a:t>
            </a:r>
            <a:endParaRPr lang="en-US" sz="2800" dirty="0">
              <a:solidFill>
                <a:srgbClr val="66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0" y="6125901"/>
            <a:ext cx="6124575" cy="762000"/>
          </a:xfrm>
          <a:prstGeom prst="rect">
            <a:avLst/>
          </a:prstGeom>
        </p:spPr>
      </p:pic>
      <p:sp>
        <p:nvSpPr>
          <p:cNvPr id="31" name="Oval 30"/>
          <p:cNvSpPr/>
          <p:nvPr/>
        </p:nvSpPr>
        <p:spPr>
          <a:xfrm>
            <a:off x="2590800" y="1905000"/>
            <a:ext cx="3276600" cy="2819400"/>
          </a:xfrm>
          <a:prstGeom prst="ellipse">
            <a:avLst/>
          </a:prstGeom>
          <a:solidFill>
            <a:srgbClr val="04ECD6"/>
          </a:solidFill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533400" y="4876800"/>
            <a:ext cx="8229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Choose boundary conditions preserving </a:t>
            </a:r>
            <a:r>
              <a:rPr lang="en-US" sz="2400" dirty="0" smtClean="0">
                <a:solidFill>
                  <a:srgbClr val="FF0000"/>
                </a:solidFill>
                <a:sym typeface="Symbol" panose="05050102010706020507" pitchFamily="18" charset="2"/>
              </a:rPr>
              <a:t>-</a:t>
            </a:r>
            <a:r>
              <a:rPr lang="en-US" sz="2400" dirty="0" err="1" smtClean="0">
                <a:solidFill>
                  <a:srgbClr val="FF0000"/>
                </a:solidFill>
                <a:sym typeface="Symbol" panose="05050102010706020507" pitchFamily="18" charset="2"/>
              </a:rPr>
              <a:t>supersymmetry</a:t>
            </a:r>
            <a:r>
              <a:rPr lang="en-US" sz="2400" dirty="0" smtClean="0">
                <a:solidFill>
                  <a:srgbClr val="FF0000"/>
                </a:solidFill>
                <a:sym typeface="Symbol" panose="05050102010706020507" pitchFamily="18" charset="2"/>
              </a:rPr>
              <a:t>: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45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172200" y="3429000"/>
            <a:ext cx="416749" cy="495300"/>
            <a:chOff x="2270" y="752"/>
            <a:chExt cx="1077" cy="1280"/>
          </a:xfrm>
        </p:grpSpPr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2270" y="7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7"/>
            <p:cNvSpPr>
              <a:spLocks/>
            </p:cNvSpPr>
            <p:nvPr/>
          </p:nvSpPr>
          <p:spPr bwMode="auto">
            <a:xfrm>
              <a:off x="2925" y="1284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1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715000" y="4191000"/>
            <a:ext cx="431840" cy="495300"/>
            <a:chOff x="4094" y="1952"/>
            <a:chExt cx="1116" cy="1280"/>
          </a:xfrm>
        </p:grpSpPr>
        <p:sp>
          <p:nvSpPr>
            <p:cNvPr id="49" name="Freeform 12"/>
            <p:cNvSpPr>
              <a:spLocks noEditPoints="1"/>
            </p:cNvSpPr>
            <p:nvPr/>
          </p:nvSpPr>
          <p:spPr bwMode="auto">
            <a:xfrm>
              <a:off x="4094" y="19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3"/>
            <p:cNvSpPr>
              <a:spLocks/>
            </p:cNvSpPr>
            <p:nvPr/>
          </p:nvSpPr>
          <p:spPr bwMode="auto">
            <a:xfrm>
              <a:off x="4694" y="2484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1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209800" y="4114800"/>
            <a:ext cx="431840" cy="495300"/>
            <a:chOff x="4094" y="1952"/>
            <a:chExt cx="1116" cy="1280"/>
          </a:xfrm>
        </p:grpSpPr>
        <p:sp>
          <p:nvSpPr>
            <p:cNvPr id="52" name="Freeform 12"/>
            <p:cNvSpPr>
              <a:spLocks noEditPoints="1"/>
            </p:cNvSpPr>
            <p:nvPr/>
          </p:nvSpPr>
          <p:spPr bwMode="auto">
            <a:xfrm>
              <a:off x="4094" y="19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3"/>
            <p:cNvSpPr>
              <a:spLocks/>
            </p:cNvSpPr>
            <p:nvPr/>
          </p:nvSpPr>
          <p:spPr bwMode="auto">
            <a:xfrm>
              <a:off x="4694" y="2484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16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133600" y="2057400"/>
            <a:ext cx="428018" cy="495300"/>
            <a:chOff x="3518" y="3392"/>
            <a:chExt cx="1126" cy="1303"/>
          </a:xfrm>
        </p:grpSpPr>
        <p:sp>
          <p:nvSpPr>
            <p:cNvPr id="55" name="Freeform 18"/>
            <p:cNvSpPr>
              <a:spLocks noEditPoints="1"/>
            </p:cNvSpPr>
            <p:nvPr/>
          </p:nvSpPr>
          <p:spPr bwMode="auto">
            <a:xfrm>
              <a:off x="3518" y="339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9"/>
            <p:cNvSpPr>
              <a:spLocks/>
            </p:cNvSpPr>
            <p:nvPr/>
          </p:nvSpPr>
          <p:spPr bwMode="auto">
            <a:xfrm>
              <a:off x="4108" y="3924"/>
              <a:ext cx="536" cy="771"/>
            </a:xfrm>
            <a:custGeom>
              <a:avLst/>
              <a:gdLst/>
              <a:ahLst/>
              <a:cxnLst>
                <a:cxn ang="0">
                  <a:pos x="1087" y="41"/>
                </a:cxn>
                <a:cxn ang="0">
                  <a:pos x="1365" y="189"/>
                </a:cxn>
                <a:cxn ang="0">
                  <a:pos x="1496" y="414"/>
                </a:cxn>
                <a:cxn ang="0">
                  <a:pos x="1470" y="641"/>
                </a:cxn>
                <a:cxn ang="0">
                  <a:pos x="1335" y="855"/>
                </a:cxn>
                <a:cxn ang="0">
                  <a:pos x="1069" y="1031"/>
                </a:cxn>
                <a:cxn ang="0">
                  <a:pos x="1272" y="1155"/>
                </a:cxn>
                <a:cxn ang="0">
                  <a:pos x="1505" y="1355"/>
                </a:cxn>
                <a:cxn ang="0">
                  <a:pos x="1607" y="1606"/>
                </a:cxn>
                <a:cxn ang="0">
                  <a:pos x="1555" y="1890"/>
                </a:cxn>
                <a:cxn ang="0">
                  <a:pos x="1353" y="2132"/>
                </a:cxn>
                <a:cxn ang="0">
                  <a:pos x="1029" y="2284"/>
                </a:cxn>
                <a:cxn ang="0">
                  <a:pos x="643" y="2304"/>
                </a:cxn>
                <a:cxn ang="0">
                  <a:pos x="316" y="2215"/>
                </a:cxn>
                <a:cxn ang="0">
                  <a:pos x="86" y="2038"/>
                </a:cxn>
                <a:cxn ang="0">
                  <a:pos x="0" y="1786"/>
                </a:cxn>
                <a:cxn ang="0">
                  <a:pos x="63" y="1638"/>
                </a:cxn>
                <a:cxn ang="0">
                  <a:pos x="201" y="1591"/>
                </a:cxn>
                <a:cxn ang="0">
                  <a:pos x="346" y="1657"/>
                </a:cxn>
                <a:cxn ang="0">
                  <a:pos x="386" y="1797"/>
                </a:cxn>
                <a:cxn ang="0">
                  <a:pos x="347" y="1895"/>
                </a:cxn>
                <a:cxn ang="0">
                  <a:pos x="224" y="1962"/>
                </a:cxn>
                <a:cxn ang="0">
                  <a:pos x="344" y="2102"/>
                </a:cxn>
                <a:cxn ang="0">
                  <a:pos x="582" y="2186"/>
                </a:cxn>
                <a:cxn ang="0">
                  <a:pos x="782" y="2207"/>
                </a:cxn>
                <a:cxn ang="0">
                  <a:pos x="953" y="2173"/>
                </a:cxn>
                <a:cxn ang="0">
                  <a:pos x="1110" y="2060"/>
                </a:cxn>
                <a:cxn ang="0">
                  <a:pos x="1211" y="1845"/>
                </a:cxn>
                <a:cxn ang="0">
                  <a:pos x="1220" y="1524"/>
                </a:cxn>
                <a:cxn ang="0">
                  <a:pos x="1115" y="1272"/>
                </a:cxn>
                <a:cxn ang="0">
                  <a:pos x="918" y="1139"/>
                </a:cxn>
                <a:cxn ang="0">
                  <a:pos x="556" y="1118"/>
                </a:cxn>
                <a:cxn ang="0">
                  <a:pos x="490" y="1086"/>
                </a:cxn>
                <a:cxn ang="0">
                  <a:pos x="506" y="1032"/>
                </a:cxn>
                <a:cxn ang="0">
                  <a:pos x="537" y="1023"/>
                </a:cxn>
                <a:cxn ang="0">
                  <a:pos x="635" y="1014"/>
                </a:cxn>
                <a:cxn ang="0">
                  <a:pos x="868" y="980"/>
                </a:cxn>
                <a:cxn ang="0">
                  <a:pos x="1054" y="829"/>
                </a:cxn>
                <a:cxn ang="0">
                  <a:pos x="1152" y="575"/>
                </a:cxn>
                <a:cxn ang="0">
                  <a:pos x="1139" y="324"/>
                </a:cxn>
                <a:cxn ang="0">
                  <a:pos x="1031" y="172"/>
                </a:cxn>
                <a:cxn ang="0">
                  <a:pos x="876" y="106"/>
                </a:cxn>
                <a:cxn ang="0">
                  <a:pos x="711" y="101"/>
                </a:cxn>
                <a:cxn ang="0">
                  <a:pos x="493" y="151"/>
                </a:cxn>
                <a:cxn ang="0">
                  <a:pos x="294" y="286"/>
                </a:cxn>
                <a:cxn ang="0">
                  <a:pos x="444" y="363"/>
                </a:cxn>
                <a:cxn ang="0">
                  <a:pos x="462" y="519"/>
                </a:cxn>
                <a:cxn ang="0">
                  <a:pos x="360" y="621"/>
                </a:cxn>
                <a:cxn ang="0">
                  <a:pos x="198" y="612"/>
                </a:cxn>
                <a:cxn ang="0">
                  <a:pos x="112" y="494"/>
                </a:cxn>
                <a:cxn ang="0">
                  <a:pos x="169" y="262"/>
                </a:cxn>
                <a:cxn ang="0">
                  <a:pos x="387" y="84"/>
                </a:cxn>
                <a:cxn ang="0">
                  <a:pos x="721" y="3"/>
                </a:cxn>
              </a:cxnLst>
              <a:rect l="0" t="0" r="r" b="b"/>
              <a:pathLst>
                <a:path w="1609" h="2311">
                  <a:moveTo>
                    <a:pt x="798" y="0"/>
                  </a:moveTo>
                  <a:lnTo>
                    <a:pt x="874" y="3"/>
                  </a:lnTo>
                  <a:lnTo>
                    <a:pt x="948" y="11"/>
                  </a:lnTo>
                  <a:lnTo>
                    <a:pt x="1019" y="24"/>
                  </a:lnTo>
                  <a:lnTo>
                    <a:pt x="1087" y="41"/>
                  </a:lnTo>
                  <a:lnTo>
                    <a:pt x="1152" y="63"/>
                  </a:lnTo>
                  <a:lnTo>
                    <a:pt x="1212" y="89"/>
                  </a:lnTo>
                  <a:lnTo>
                    <a:pt x="1268" y="118"/>
                  </a:lnTo>
                  <a:lnTo>
                    <a:pt x="1319" y="152"/>
                  </a:lnTo>
                  <a:lnTo>
                    <a:pt x="1365" y="189"/>
                  </a:lnTo>
                  <a:lnTo>
                    <a:pt x="1404" y="228"/>
                  </a:lnTo>
                  <a:lnTo>
                    <a:pt x="1438" y="271"/>
                  </a:lnTo>
                  <a:lnTo>
                    <a:pt x="1465" y="317"/>
                  </a:lnTo>
                  <a:lnTo>
                    <a:pt x="1484" y="364"/>
                  </a:lnTo>
                  <a:lnTo>
                    <a:pt x="1496" y="414"/>
                  </a:lnTo>
                  <a:lnTo>
                    <a:pt x="1501" y="466"/>
                  </a:lnTo>
                  <a:lnTo>
                    <a:pt x="1499" y="508"/>
                  </a:lnTo>
                  <a:lnTo>
                    <a:pt x="1493" y="551"/>
                  </a:lnTo>
                  <a:lnTo>
                    <a:pt x="1484" y="596"/>
                  </a:lnTo>
                  <a:lnTo>
                    <a:pt x="1470" y="641"/>
                  </a:lnTo>
                  <a:lnTo>
                    <a:pt x="1453" y="685"/>
                  </a:lnTo>
                  <a:lnTo>
                    <a:pt x="1431" y="728"/>
                  </a:lnTo>
                  <a:lnTo>
                    <a:pt x="1404" y="771"/>
                  </a:lnTo>
                  <a:lnTo>
                    <a:pt x="1372" y="815"/>
                  </a:lnTo>
                  <a:lnTo>
                    <a:pt x="1335" y="855"/>
                  </a:lnTo>
                  <a:lnTo>
                    <a:pt x="1293" y="895"/>
                  </a:lnTo>
                  <a:lnTo>
                    <a:pt x="1246" y="933"/>
                  </a:lnTo>
                  <a:lnTo>
                    <a:pt x="1193" y="968"/>
                  </a:lnTo>
                  <a:lnTo>
                    <a:pt x="1134" y="1001"/>
                  </a:lnTo>
                  <a:lnTo>
                    <a:pt x="1069" y="1031"/>
                  </a:lnTo>
                  <a:lnTo>
                    <a:pt x="998" y="1058"/>
                  </a:lnTo>
                  <a:lnTo>
                    <a:pt x="1073" y="1075"/>
                  </a:lnTo>
                  <a:lnTo>
                    <a:pt x="1144" y="1098"/>
                  </a:lnTo>
                  <a:lnTo>
                    <a:pt x="1210" y="1125"/>
                  </a:lnTo>
                  <a:lnTo>
                    <a:pt x="1272" y="1155"/>
                  </a:lnTo>
                  <a:lnTo>
                    <a:pt x="1329" y="1189"/>
                  </a:lnTo>
                  <a:lnTo>
                    <a:pt x="1380" y="1227"/>
                  </a:lnTo>
                  <a:lnTo>
                    <a:pt x="1427" y="1266"/>
                  </a:lnTo>
                  <a:lnTo>
                    <a:pt x="1469" y="1310"/>
                  </a:lnTo>
                  <a:lnTo>
                    <a:pt x="1505" y="1355"/>
                  </a:lnTo>
                  <a:lnTo>
                    <a:pt x="1536" y="1403"/>
                  </a:lnTo>
                  <a:lnTo>
                    <a:pt x="1562" y="1452"/>
                  </a:lnTo>
                  <a:lnTo>
                    <a:pt x="1582" y="1502"/>
                  </a:lnTo>
                  <a:lnTo>
                    <a:pt x="1597" y="1555"/>
                  </a:lnTo>
                  <a:lnTo>
                    <a:pt x="1607" y="1606"/>
                  </a:lnTo>
                  <a:lnTo>
                    <a:pt x="1609" y="1658"/>
                  </a:lnTo>
                  <a:lnTo>
                    <a:pt x="1605" y="1718"/>
                  </a:lnTo>
                  <a:lnTo>
                    <a:pt x="1596" y="1776"/>
                  </a:lnTo>
                  <a:lnTo>
                    <a:pt x="1578" y="1833"/>
                  </a:lnTo>
                  <a:lnTo>
                    <a:pt x="1555" y="1890"/>
                  </a:lnTo>
                  <a:lnTo>
                    <a:pt x="1526" y="1943"/>
                  </a:lnTo>
                  <a:lnTo>
                    <a:pt x="1491" y="1995"/>
                  </a:lnTo>
                  <a:lnTo>
                    <a:pt x="1450" y="2044"/>
                  </a:lnTo>
                  <a:lnTo>
                    <a:pt x="1404" y="2090"/>
                  </a:lnTo>
                  <a:lnTo>
                    <a:pt x="1353" y="2132"/>
                  </a:lnTo>
                  <a:lnTo>
                    <a:pt x="1297" y="2171"/>
                  </a:lnTo>
                  <a:lnTo>
                    <a:pt x="1237" y="2207"/>
                  </a:lnTo>
                  <a:lnTo>
                    <a:pt x="1172" y="2237"/>
                  </a:lnTo>
                  <a:lnTo>
                    <a:pt x="1102" y="2263"/>
                  </a:lnTo>
                  <a:lnTo>
                    <a:pt x="1029" y="2284"/>
                  </a:lnTo>
                  <a:lnTo>
                    <a:pt x="952" y="2298"/>
                  </a:lnTo>
                  <a:lnTo>
                    <a:pt x="872" y="2309"/>
                  </a:lnTo>
                  <a:lnTo>
                    <a:pt x="790" y="2311"/>
                  </a:lnTo>
                  <a:lnTo>
                    <a:pt x="716" y="2309"/>
                  </a:lnTo>
                  <a:lnTo>
                    <a:pt x="643" y="2304"/>
                  </a:lnTo>
                  <a:lnTo>
                    <a:pt x="571" y="2293"/>
                  </a:lnTo>
                  <a:lnTo>
                    <a:pt x="504" y="2279"/>
                  </a:lnTo>
                  <a:lnTo>
                    <a:pt x="437" y="2260"/>
                  </a:lnTo>
                  <a:lnTo>
                    <a:pt x="375" y="2239"/>
                  </a:lnTo>
                  <a:lnTo>
                    <a:pt x="316" y="2215"/>
                  </a:lnTo>
                  <a:lnTo>
                    <a:pt x="262" y="2186"/>
                  </a:lnTo>
                  <a:lnTo>
                    <a:pt x="211" y="2153"/>
                  </a:lnTo>
                  <a:lnTo>
                    <a:pt x="165" y="2118"/>
                  </a:lnTo>
                  <a:lnTo>
                    <a:pt x="123" y="2080"/>
                  </a:lnTo>
                  <a:lnTo>
                    <a:pt x="86" y="2038"/>
                  </a:lnTo>
                  <a:lnTo>
                    <a:pt x="57" y="1993"/>
                  </a:lnTo>
                  <a:lnTo>
                    <a:pt x="32" y="1945"/>
                  </a:lnTo>
                  <a:lnTo>
                    <a:pt x="15" y="1895"/>
                  </a:lnTo>
                  <a:lnTo>
                    <a:pt x="4" y="1841"/>
                  </a:lnTo>
                  <a:lnTo>
                    <a:pt x="0" y="1786"/>
                  </a:lnTo>
                  <a:lnTo>
                    <a:pt x="3" y="1748"/>
                  </a:lnTo>
                  <a:lnTo>
                    <a:pt x="12" y="1714"/>
                  </a:lnTo>
                  <a:lnTo>
                    <a:pt x="24" y="1684"/>
                  </a:lnTo>
                  <a:lnTo>
                    <a:pt x="42" y="1659"/>
                  </a:lnTo>
                  <a:lnTo>
                    <a:pt x="63" y="1638"/>
                  </a:lnTo>
                  <a:lnTo>
                    <a:pt x="86" y="1621"/>
                  </a:lnTo>
                  <a:lnTo>
                    <a:pt x="113" y="1608"/>
                  </a:lnTo>
                  <a:lnTo>
                    <a:pt x="142" y="1599"/>
                  </a:lnTo>
                  <a:lnTo>
                    <a:pt x="171" y="1593"/>
                  </a:lnTo>
                  <a:lnTo>
                    <a:pt x="201" y="1591"/>
                  </a:lnTo>
                  <a:lnTo>
                    <a:pt x="236" y="1594"/>
                  </a:lnTo>
                  <a:lnTo>
                    <a:pt x="269" y="1603"/>
                  </a:lnTo>
                  <a:lnTo>
                    <a:pt x="297" y="1616"/>
                  </a:lnTo>
                  <a:lnTo>
                    <a:pt x="323" y="1634"/>
                  </a:lnTo>
                  <a:lnTo>
                    <a:pt x="346" y="1657"/>
                  </a:lnTo>
                  <a:lnTo>
                    <a:pt x="363" y="1683"/>
                  </a:lnTo>
                  <a:lnTo>
                    <a:pt x="375" y="1713"/>
                  </a:lnTo>
                  <a:lnTo>
                    <a:pt x="383" y="1744"/>
                  </a:lnTo>
                  <a:lnTo>
                    <a:pt x="387" y="1778"/>
                  </a:lnTo>
                  <a:lnTo>
                    <a:pt x="386" y="1797"/>
                  </a:lnTo>
                  <a:lnTo>
                    <a:pt x="383" y="1815"/>
                  </a:lnTo>
                  <a:lnTo>
                    <a:pt x="378" y="1835"/>
                  </a:lnTo>
                  <a:lnTo>
                    <a:pt x="371" y="1856"/>
                  </a:lnTo>
                  <a:lnTo>
                    <a:pt x="360" y="1875"/>
                  </a:lnTo>
                  <a:lnTo>
                    <a:pt x="347" y="1895"/>
                  </a:lnTo>
                  <a:lnTo>
                    <a:pt x="331" y="1913"/>
                  </a:lnTo>
                  <a:lnTo>
                    <a:pt x="310" y="1929"/>
                  </a:lnTo>
                  <a:lnTo>
                    <a:pt x="286" y="1943"/>
                  </a:lnTo>
                  <a:lnTo>
                    <a:pt x="256" y="1954"/>
                  </a:lnTo>
                  <a:lnTo>
                    <a:pt x="224" y="1962"/>
                  </a:lnTo>
                  <a:lnTo>
                    <a:pt x="186" y="1966"/>
                  </a:lnTo>
                  <a:lnTo>
                    <a:pt x="220" y="2008"/>
                  </a:lnTo>
                  <a:lnTo>
                    <a:pt x="258" y="2043"/>
                  </a:lnTo>
                  <a:lnTo>
                    <a:pt x="300" y="2074"/>
                  </a:lnTo>
                  <a:lnTo>
                    <a:pt x="344" y="2102"/>
                  </a:lnTo>
                  <a:lnTo>
                    <a:pt x="390" y="2125"/>
                  </a:lnTo>
                  <a:lnTo>
                    <a:pt x="439" y="2145"/>
                  </a:lnTo>
                  <a:lnTo>
                    <a:pt x="486" y="2162"/>
                  </a:lnTo>
                  <a:lnTo>
                    <a:pt x="535" y="2175"/>
                  </a:lnTo>
                  <a:lnTo>
                    <a:pt x="582" y="2186"/>
                  </a:lnTo>
                  <a:lnTo>
                    <a:pt x="628" y="2194"/>
                  </a:lnTo>
                  <a:lnTo>
                    <a:pt x="672" y="2200"/>
                  </a:lnTo>
                  <a:lnTo>
                    <a:pt x="713" y="2204"/>
                  </a:lnTo>
                  <a:lnTo>
                    <a:pt x="749" y="2205"/>
                  </a:lnTo>
                  <a:lnTo>
                    <a:pt x="782" y="2207"/>
                  </a:lnTo>
                  <a:lnTo>
                    <a:pt x="815" y="2205"/>
                  </a:lnTo>
                  <a:lnTo>
                    <a:pt x="849" y="2201"/>
                  </a:lnTo>
                  <a:lnTo>
                    <a:pt x="884" y="2195"/>
                  </a:lnTo>
                  <a:lnTo>
                    <a:pt x="919" y="2186"/>
                  </a:lnTo>
                  <a:lnTo>
                    <a:pt x="953" y="2173"/>
                  </a:lnTo>
                  <a:lnTo>
                    <a:pt x="987" y="2158"/>
                  </a:lnTo>
                  <a:lnTo>
                    <a:pt x="1021" y="2139"/>
                  </a:lnTo>
                  <a:lnTo>
                    <a:pt x="1052" y="2116"/>
                  </a:lnTo>
                  <a:lnTo>
                    <a:pt x="1081" y="2090"/>
                  </a:lnTo>
                  <a:lnTo>
                    <a:pt x="1110" y="2060"/>
                  </a:lnTo>
                  <a:lnTo>
                    <a:pt x="1135" y="2026"/>
                  </a:lnTo>
                  <a:lnTo>
                    <a:pt x="1158" y="1987"/>
                  </a:lnTo>
                  <a:lnTo>
                    <a:pt x="1180" y="1945"/>
                  </a:lnTo>
                  <a:lnTo>
                    <a:pt x="1198" y="1896"/>
                  </a:lnTo>
                  <a:lnTo>
                    <a:pt x="1211" y="1845"/>
                  </a:lnTo>
                  <a:lnTo>
                    <a:pt x="1222" y="1788"/>
                  </a:lnTo>
                  <a:lnTo>
                    <a:pt x="1229" y="1726"/>
                  </a:lnTo>
                  <a:lnTo>
                    <a:pt x="1230" y="1658"/>
                  </a:lnTo>
                  <a:lnTo>
                    <a:pt x="1227" y="1589"/>
                  </a:lnTo>
                  <a:lnTo>
                    <a:pt x="1220" y="1524"/>
                  </a:lnTo>
                  <a:lnTo>
                    <a:pt x="1208" y="1464"/>
                  </a:lnTo>
                  <a:lnTo>
                    <a:pt x="1191" y="1409"/>
                  </a:lnTo>
                  <a:lnTo>
                    <a:pt x="1171" y="1358"/>
                  </a:lnTo>
                  <a:lnTo>
                    <a:pt x="1145" y="1312"/>
                  </a:lnTo>
                  <a:lnTo>
                    <a:pt x="1115" y="1272"/>
                  </a:lnTo>
                  <a:lnTo>
                    <a:pt x="1083" y="1236"/>
                  </a:lnTo>
                  <a:lnTo>
                    <a:pt x="1046" y="1205"/>
                  </a:lnTo>
                  <a:lnTo>
                    <a:pt x="1007" y="1179"/>
                  </a:lnTo>
                  <a:lnTo>
                    <a:pt x="964" y="1156"/>
                  </a:lnTo>
                  <a:lnTo>
                    <a:pt x="918" y="1139"/>
                  </a:lnTo>
                  <a:lnTo>
                    <a:pt x="869" y="1128"/>
                  </a:lnTo>
                  <a:lnTo>
                    <a:pt x="819" y="1121"/>
                  </a:lnTo>
                  <a:lnTo>
                    <a:pt x="765" y="1118"/>
                  </a:lnTo>
                  <a:lnTo>
                    <a:pt x="581" y="1118"/>
                  </a:lnTo>
                  <a:lnTo>
                    <a:pt x="556" y="1118"/>
                  </a:lnTo>
                  <a:lnTo>
                    <a:pt x="535" y="1117"/>
                  </a:lnTo>
                  <a:lnTo>
                    <a:pt x="518" y="1115"/>
                  </a:lnTo>
                  <a:lnTo>
                    <a:pt x="505" y="1108"/>
                  </a:lnTo>
                  <a:lnTo>
                    <a:pt x="495" y="1099"/>
                  </a:lnTo>
                  <a:lnTo>
                    <a:pt x="490" y="1086"/>
                  </a:lnTo>
                  <a:lnTo>
                    <a:pt x="487" y="1066"/>
                  </a:lnTo>
                  <a:lnTo>
                    <a:pt x="490" y="1052"/>
                  </a:lnTo>
                  <a:lnTo>
                    <a:pt x="494" y="1043"/>
                  </a:lnTo>
                  <a:lnTo>
                    <a:pt x="500" y="1036"/>
                  </a:lnTo>
                  <a:lnTo>
                    <a:pt x="506" y="1032"/>
                  </a:lnTo>
                  <a:lnTo>
                    <a:pt x="513" y="1029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28" y="1025"/>
                  </a:lnTo>
                  <a:lnTo>
                    <a:pt x="537" y="1023"/>
                  </a:lnTo>
                  <a:lnTo>
                    <a:pt x="547" y="1022"/>
                  </a:lnTo>
                  <a:lnTo>
                    <a:pt x="560" y="1020"/>
                  </a:lnTo>
                  <a:lnTo>
                    <a:pt x="578" y="1019"/>
                  </a:lnTo>
                  <a:lnTo>
                    <a:pt x="602" y="1016"/>
                  </a:lnTo>
                  <a:lnTo>
                    <a:pt x="635" y="1014"/>
                  </a:lnTo>
                  <a:lnTo>
                    <a:pt x="689" y="1011"/>
                  </a:lnTo>
                  <a:lnTo>
                    <a:pt x="738" y="1007"/>
                  </a:lnTo>
                  <a:lnTo>
                    <a:pt x="784" y="1002"/>
                  </a:lnTo>
                  <a:lnTo>
                    <a:pt x="828" y="993"/>
                  </a:lnTo>
                  <a:lnTo>
                    <a:pt x="868" y="980"/>
                  </a:lnTo>
                  <a:lnTo>
                    <a:pt x="907" y="963"/>
                  </a:lnTo>
                  <a:lnTo>
                    <a:pt x="945" y="939"/>
                  </a:lnTo>
                  <a:lnTo>
                    <a:pt x="983" y="909"/>
                  </a:lnTo>
                  <a:lnTo>
                    <a:pt x="1022" y="871"/>
                  </a:lnTo>
                  <a:lnTo>
                    <a:pt x="1054" y="829"/>
                  </a:lnTo>
                  <a:lnTo>
                    <a:pt x="1083" y="783"/>
                  </a:lnTo>
                  <a:lnTo>
                    <a:pt x="1106" y="733"/>
                  </a:lnTo>
                  <a:lnTo>
                    <a:pt x="1126" y="682"/>
                  </a:lnTo>
                  <a:lnTo>
                    <a:pt x="1141" y="629"/>
                  </a:lnTo>
                  <a:lnTo>
                    <a:pt x="1152" y="575"/>
                  </a:lnTo>
                  <a:lnTo>
                    <a:pt x="1158" y="520"/>
                  </a:lnTo>
                  <a:lnTo>
                    <a:pt x="1161" y="466"/>
                  </a:lnTo>
                  <a:lnTo>
                    <a:pt x="1158" y="414"/>
                  </a:lnTo>
                  <a:lnTo>
                    <a:pt x="1152" y="366"/>
                  </a:lnTo>
                  <a:lnTo>
                    <a:pt x="1139" y="324"/>
                  </a:lnTo>
                  <a:lnTo>
                    <a:pt x="1125" y="284"/>
                  </a:lnTo>
                  <a:lnTo>
                    <a:pt x="1106" y="250"/>
                  </a:lnTo>
                  <a:lnTo>
                    <a:pt x="1083" y="221"/>
                  </a:lnTo>
                  <a:lnTo>
                    <a:pt x="1058" y="195"/>
                  </a:lnTo>
                  <a:lnTo>
                    <a:pt x="1031" y="172"/>
                  </a:lnTo>
                  <a:lnTo>
                    <a:pt x="1003" y="153"/>
                  </a:lnTo>
                  <a:lnTo>
                    <a:pt x="972" y="138"/>
                  </a:lnTo>
                  <a:lnTo>
                    <a:pt x="941" y="125"/>
                  </a:lnTo>
                  <a:lnTo>
                    <a:pt x="909" y="114"/>
                  </a:lnTo>
                  <a:lnTo>
                    <a:pt x="876" y="106"/>
                  </a:lnTo>
                  <a:lnTo>
                    <a:pt x="844" y="102"/>
                  </a:lnTo>
                  <a:lnTo>
                    <a:pt x="813" y="98"/>
                  </a:lnTo>
                  <a:lnTo>
                    <a:pt x="782" y="98"/>
                  </a:lnTo>
                  <a:lnTo>
                    <a:pt x="748" y="98"/>
                  </a:lnTo>
                  <a:lnTo>
                    <a:pt x="711" y="101"/>
                  </a:lnTo>
                  <a:lnTo>
                    <a:pt x="671" y="106"/>
                  </a:lnTo>
                  <a:lnTo>
                    <a:pt x="628" y="113"/>
                  </a:lnTo>
                  <a:lnTo>
                    <a:pt x="583" y="123"/>
                  </a:lnTo>
                  <a:lnTo>
                    <a:pt x="537" y="135"/>
                  </a:lnTo>
                  <a:lnTo>
                    <a:pt x="493" y="151"/>
                  </a:lnTo>
                  <a:lnTo>
                    <a:pt x="448" y="170"/>
                  </a:lnTo>
                  <a:lnTo>
                    <a:pt x="405" y="193"/>
                  </a:lnTo>
                  <a:lnTo>
                    <a:pt x="364" y="220"/>
                  </a:lnTo>
                  <a:lnTo>
                    <a:pt x="328" y="250"/>
                  </a:lnTo>
                  <a:lnTo>
                    <a:pt x="294" y="286"/>
                  </a:lnTo>
                  <a:lnTo>
                    <a:pt x="333" y="291"/>
                  </a:lnTo>
                  <a:lnTo>
                    <a:pt x="367" y="303"/>
                  </a:lnTo>
                  <a:lnTo>
                    <a:pt x="398" y="318"/>
                  </a:lnTo>
                  <a:lnTo>
                    <a:pt x="424" y="338"/>
                  </a:lnTo>
                  <a:lnTo>
                    <a:pt x="444" y="363"/>
                  </a:lnTo>
                  <a:lnTo>
                    <a:pt x="459" y="390"/>
                  </a:lnTo>
                  <a:lnTo>
                    <a:pt x="468" y="423"/>
                  </a:lnTo>
                  <a:lnTo>
                    <a:pt x="473" y="458"/>
                  </a:lnTo>
                  <a:lnTo>
                    <a:pt x="470" y="490"/>
                  </a:lnTo>
                  <a:lnTo>
                    <a:pt x="462" y="519"/>
                  </a:lnTo>
                  <a:lnTo>
                    <a:pt x="450" y="546"/>
                  </a:lnTo>
                  <a:lnTo>
                    <a:pt x="433" y="570"/>
                  </a:lnTo>
                  <a:lnTo>
                    <a:pt x="413" y="591"/>
                  </a:lnTo>
                  <a:lnTo>
                    <a:pt x="389" y="608"/>
                  </a:lnTo>
                  <a:lnTo>
                    <a:pt x="360" y="621"/>
                  </a:lnTo>
                  <a:lnTo>
                    <a:pt x="329" y="629"/>
                  </a:lnTo>
                  <a:lnTo>
                    <a:pt x="294" y="631"/>
                  </a:lnTo>
                  <a:lnTo>
                    <a:pt x="259" y="629"/>
                  </a:lnTo>
                  <a:lnTo>
                    <a:pt x="227" y="622"/>
                  </a:lnTo>
                  <a:lnTo>
                    <a:pt x="198" y="612"/>
                  </a:lnTo>
                  <a:lnTo>
                    <a:pt x="173" y="596"/>
                  </a:lnTo>
                  <a:lnTo>
                    <a:pt x="150" y="576"/>
                  </a:lnTo>
                  <a:lnTo>
                    <a:pt x="132" y="553"/>
                  </a:lnTo>
                  <a:lnTo>
                    <a:pt x="120" y="525"/>
                  </a:lnTo>
                  <a:lnTo>
                    <a:pt x="112" y="494"/>
                  </a:lnTo>
                  <a:lnTo>
                    <a:pt x="108" y="458"/>
                  </a:lnTo>
                  <a:lnTo>
                    <a:pt x="112" y="405"/>
                  </a:lnTo>
                  <a:lnTo>
                    <a:pt x="124" y="355"/>
                  </a:lnTo>
                  <a:lnTo>
                    <a:pt x="143" y="307"/>
                  </a:lnTo>
                  <a:lnTo>
                    <a:pt x="169" y="262"/>
                  </a:lnTo>
                  <a:lnTo>
                    <a:pt x="201" y="219"/>
                  </a:lnTo>
                  <a:lnTo>
                    <a:pt x="239" y="181"/>
                  </a:lnTo>
                  <a:lnTo>
                    <a:pt x="283" y="144"/>
                  </a:lnTo>
                  <a:lnTo>
                    <a:pt x="333" y="113"/>
                  </a:lnTo>
                  <a:lnTo>
                    <a:pt x="387" y="84"/>
                  </a:lnTo>
                  <a:lnTo>
                    <a:pt x="447" y="59"/>
                  </a:lnTo>
                  <a:lnTo>
                    <a:pt x="510" y="38"/>
                  </a:lnTo>
                  <a:lnTo>
                    <a:pt x="576" y="22"/>
                  </a:lnTo>
                  <a:lnTo>
                    <a:pt x="648" y="11"/>
                  </a:lnTo>
                  <a:lnTo>
                    <a:pt x="721" y="3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16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905000" y="3429000"/>
            <a:ext cx="428018" cy="495300"/>
            <a:chOff x="3518" y="3392"/>
            <a:chExt cx="1126" cy="1303"/>
          </a:xfrm>
        </p:grpSpPr>
        <p:sp>
          <p:nvSpPr>
            <p:cNvPr id="58" name="Freeform 18"/>
            <p:cNvSpPr>
              <a:spLocks noEditPoints="1"/>
            </p:cNvSpPr>
            <p:nvPr/>
          </p:nvSpPr>
          <p:spPr bwMode="auto">
            <a:xfrm>
              <a:off x="3518" y="339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9"/>
            <p:cNvSpPr>
              <a:spLocks/>
            </p:cNvSpPr>
            <p:nvPr/>
          </p:nvSpPr>
          <p:spPr bwMode="auto">
            <a:xfrm>
              <a:off x="4108" y="3924"/>
              <a:ext cx="536" cy="771"/>
            </a:xfrm>
            <a:custGeom>
              <a:avLst/>
              <a:gdLst/>
              <a:ahLst/>
              <a:cxnLst>
                <a:cxn ang="0">
                  <a:pos x="1087" y="41"/>
                </a:cxn>
                <a:cxn ang="0">
                  <a:pos x="1365" y="189"/>
                </a:cxn>
                <a:cxn ang="0">
                  <a:pos x="1496" y="414"/>
                </a:cxn>
                <a:cxn ang="0">
                  <a:pos x="1470" y="641"/>
                </a:cxn>
                <a:cxn ang="0">
                  <a:pos x="1335" y="855"/>
                </a:cxn>
                <a:cxn ang="0">
                  <a:pos x="1069" y="1031"/>
                </a:cxn>
                <a:cxn ang="0">
                  <a:pos x="1272" y="1155"/>
                </a:cxn>
                <a:cxn ang="0">
                  <a:pos x="1505" y="1355"/>
                </a:cxn>
                <a:cxn ang="0">
                  <a:pos x="1607" y="1606"/>
                </a:cxn>
                <a:cxn ang="0">
                  <a:pos x="1555" y="1890"/>
                </a:cxn>
                <a:cxn ang="0">
                  <a:pos x="1353" y="2132"/>
                </a:cxn>
                <a:cxn ang="0">
                  <a:pos x="1029" y="2284"/>
                </a:cxn>
                <a:cxn ang="0">
                  <a:pos x="643" y="2304"/>
                </a:cxn>
                <a:cxn ang="0">
                  <a:pos x="316" y="2215"/>
                </a:cxn>
                <a:cxn ang="0">
                  <a:pos x="86" y="2038"/>
                </a:cxn>
                <a:cxn ang="0">
                  <a:pos x="0" y="1786"/>
                </a:cxn>
                <a:cxn ang="0">
                  <a:pos x="63" y="1638"/>
                </a:cxn>
                <a:cxn ang="0">
                  <a:pos x="201" y="1591"/>
                </a:cxn>
                <a:cxn ang="0">
                  <a:pos x="346" y="1657"/>
                </a:cxn>
                <a:cxn ang="0">
                  <a:pos x="386" y="1797"/>
                </a:cxn>
                <a:cxn ang="0">
                  <a:pos x="347" y="1895"/>
                </a:cxn>
                <a:cxn ang="0">
                  <a:pos x="224" y="1962"/>
                </a:cxn>
                <a:cxn ang="0">
                  <a:pos x="344" y="2102"/>
                </a:cxn>
                <a:cxn ang="0">
                  <a:pos x="582" y="2186"/>
                </a:cxn>
                <a:cxn ang="0">
                  <a:pos x="782" y="2207"/>
                </a:cxn>
                <a:cxn ang="0">
                  <a:pos x="953" y="2173"/>
                </a:cxn>
                <a:cxn ang="0">
                  <a:pos x="1110" y="2060"/>
                </a:cxn>
                <a:cxn ang="0">
                  <a:pos x="1211" y="1845"/>
                </a:cxn>
                <a:cxn ang="0">
                  <a:pos x="1220" y="1524"/>
                </a:cxn>
                <a:cxn ang="0">
                  <a:pos x="1115" y="1272"/>
                </a:cxn>
                <a:cxn ang="0">
                  <a:pos x="918" y="1139"/>
                </a:cxn>
                <a:cxn ang="0">
                  <a:pos x="556" y="1118"/>
                </a:cxn>
                <a:cxn ang="0">
                  <a:pos x="490" y="1086"/>
                </a:cxn>
                <a:cxn ang="0">
                  <a:pos x="506" y="1032"/>
                </a:cxn>
                <a:cxn ang="0">
                  <a:pos x="537" y="1023"/>
                </a:cxn>
                <a:cxn ang="0">
                  <a:pos x="635" y="1014"/>
                </a:cxn>
                <a:cxn ang="0">
                  <a:pos x="868" y="980"/>
                </a:cxn>
                <a:cxn ang="0">
                  <a:pos x="1054" y="829"/>
                </a:cxn>
                <a:cxn ang="0">
                  <a:pos x="1152" y="575"/>
                </a:cxn>
                <a:cxn ang="0">
                  <a:pos x="1139" y="324"/>
                </a:cxn>
                <a:cxn ang="0">
                  <a:pos x="1031" y="172"/>
                </a:cxn>
                <a:cxn ang="0">
                  <a:pos x="876" y="106"/>
                </a:cxn>
                <a:cxn ang="0">
                  <a:pos x="711" y="101"/>
                </a:cxn>
                <a:cxn ang="0">
                  <a:pos x="493" y="151"/>
                </a:cxn>
                <a:cxn ang="0">
                  <a:pos x="294" y="286"/>
                </a:cxn>
                <a:cxn ang="0">
                  <a:pos x="444" y="363"/>
                </a:cxn>
                <a:cxn ang="0">
                  <a:pos x="462" y="519"/>
                </a:cxn>
                <a:cxn ang="0">
                  <a:pos x="360" y="621"/>
                </a:cxn>
                <a:cxn ang="0">
                  <a:pos x="198" y="612"/>
                </a:cxn>
                <a:cxn ang="0">
                  <a:pos x="112" y="494"/>
                </a:cxn>
                <a:cxn ang="0">
                  <a:pos x="169" y="262"/>
                </a:cxn>
                <a:cxn ang="0">
                  <a:pos x="387" y="84"/>
                </a:cxn>
                <a:cxn ang="0">
                  <a:pos x="721" y="3"/>
                </a:cxn>
              </a:cxnLst>
              <a:rect l="0" t="0" r="r" b="b"/>
              <a:pathLst>
                <a:path w="1609" h="2311">
                  <a:moveTo>
                    <a:pt x="798" y="0"/>
                  </a:moveTo>
                  <a:lnTo>
                    <a:pt x="874" y="3"/>
                  </a:lnTo>
                  <a:lnTo>
                    <a:pt x="948" y="11"/>
                  </a:lnTo>
                  <a:lnTo>
                    <a:pt x="1019" y="24"/>
                  </a:lnTo>
                  <a:lnTo>
                    <a:pt x="1087" y="41"/>
                  </a:lnTo>
                  <a:lnTo>
                    <a:pt x="1152" y="63"/>
                  </a:lnTo>
                  <a:lnTo>
                    <a:pt x="1212" y="89"/>
                  </a:lnTo>
                  <a:lnTo>
                    <a:pt x="1268" y="118"/>
                  </a:lnTo>
                  <a:lnTo>
                    <a:pt x="1319" y="152"/>
                  </a:lnTo>
                  <a:lnTo>
                    <a:pt x="1365" y="189"/>
                  </a:lnTo>
                  <a:lnTo>
                    <a:pt x="1404" y="228"/>
                  </a:lnTo>
                  <a:lnTo>
                    <a:pt x="1438" y="271"/>
                  </a:lnTo>
                  <a:lnTo>
                    <a:pt x="1465" y="317"/>
                  </a:lnTo>
                  <a:lnTo>
                    <a:pt x="1484" y="364"/>
                  </a:lnTo>
                  <a:lnTo>
                    <a:pt x="1496" y="414"/>
                  </a:lnTo>
                  <a:lnTo>
                    <a:pt x="1501" y="466"/>
                  </a:lnTo>
                  <a:lnTo>
                    <a:pt x="1499" y="508"/>
                  </a:lnTo>
                  <a:lnTo>
                    <a:pt x="1493" y="551"/>
                  </a:lnTo>
                  <a:lnTo>
                    <a:pt x="1484" y="596"/>
                  </a:lnTo>
                  <a:lnTo>
                    <a:pt x="1470" y="641"/>
                  </a:lnTo>
                  <a:lnTo>
                    <a:pt x="1453" y="685"/>
                  </a:lnTo>
                  <a:lnTo>
                    <a:pt x="1431" y="728"/>
                  </a:lnTo>
                  <a:lnTo>
                    <a:pt x="1404" y="771"/>
                  </a:lnTo>
                  <a:lnTo>
                    <a:pt x="1372" y="815"/>
                  </a:lnTo>
                  <a:lnTo>
                    <a:pt x="1335" y="855"/>
                  </a:lnTo>
                  <a:lnTo>
                    <a:pt x="1293" y="895"/>
                  </a:lnTo>
                  <a:lnTo>
                    <a:pt x="1246" y="933"/>
                  </a:lnTo>
                  <a:lnTo>
                    <a:pt x="1193" y="968"/>
                  </a:lnTo>
                  <a:lnTo>
                    <a:pt x="1134" y="1001"/>
                  </a:lnTo>
                  <a:lnTo>
                    <a:pt x="1069" y="1031"/>
                  </a:lnTo>
                  <a:lnTo>
                    <a:pt x="998" y="1058"/>
                  </a:lnTo>
                  <a:lnTo>
                    <a:pt x="1073" y="1075"/>
                  </a:lnTo>
                  <a:lnTo>
                    <a:pt x="1144" y="1098"/>
                  </a:lnTo>
                  <a:lnTo>
                    <a:pt x="1210" y="1125"/>
                  </a:lnTo>
                  <a:lnTo>
                    <a:pt x="1272" y="1155"/>
                  </a:lnTo>
                  <a:lnTo>
                    <a:pt x="1329" y="1189"/>
                  </a:lnTo>
                  <a:lnTo>
                    <a:pt x="1380" y="1227"/>
                  </a:lnTo>
                  <a:lnTo>
                    <a:pt x="1427" y="1266"/>
                  </a:lnTo>
                  <a:lnTo>
                    <a:pt x="1469" y="1310"/>
                  </a:lnTo>
                  <a:lnTo>
                    <a:pt x="1505" y="1355"/>
                  </a:lnTo>
                  <a:lnTo>
                    <a:pt x="1536" y="1403"/>
                  </a:lnTo>
                  <a:lnTo>
                    <a:pt x="1562" y="1452"/>
                  </a:lnTo>
                  <a:lnTo>
                    <a:pt x="1582" y="1502"/>
                  </a:lnTo>
                  <a:lnTo>
                    <a:pt x="1597" y="1555"/>
                  </a:lnTo>
                  <a:lnTo>
                    <a:pt x="1607" y="1606"/>
                  </a:lnTo>
                  <a:lnTo>
                    <a:pt x="1609" y="1658"/>
                  </a:lnTo>
                  <a:lnTo>
                    <a:pt x="1605" y="1718"/>
                  </a:lnTo>
                  <a:lnTo>
                    <a:pt x="1596" y="1776"/>
                  </a:lnTo>
                  <a:lnTo>
                    <a:pt x="1578" y="1833"/>
                  </a:lnTo>
                  <a:lnTo>
                    <a:pt x="1555" y="1890"/>
                  </a:lnTo>
                  <a:lnTo>
                    <a:pt x="1526" y="1943"/>
                  </a:lnTo>
                  <a:lnTo>
                    <a:pt x="1491" y="1995"/>
                  </a:lnTo>
                  <a:lnTo>
                    <a:pt x="1450" y="2044"/>
                  </a:lnTo>
                  <a:lnTo>
                    <a:pt x="1404" y="2090"/>
                  </a:lnTo>
                  <a:lnTo>
                    <a:pt x="1353" y="2132"/>
                  </a:lnTo>
                  <a:lnTo>
                    <a:pt x="1297" y="2171"/>
                  </a:lnTo>
                  <a:lnTo>
                    <a:pt x="1237" y="2207"/>
                  </a:lnTo>
                  <a:lnTo>
                    <a:pt x="1172" y="2237"/>
                  </a:lnTo>
                  <a:lnTo>
                    <a:pt x="1102" y="2263"/>
                  </a:lnTo>
                  <a:lnTo>
                    <a:pt x="1029" y="2284"/>
                  </a:lnTo>
                  <a:lnTo>
                    <a:pt x="952" y="2298"/>
                  </a:lnTo>
                  <a:lnTo>
                    <a:pt x="872" y="2309"/>
                  </a:lnTo>
                  <a:lnTo>
                    <a:pt x="790" y="2311"/>
                  </a:lnTo>
                  <a:lnTo>
                    <a:pt x="716" y="2309"/>
                  </a:lnTo>
                  <a:lnTo>
                    <a:pt x="643" y="2304"/>
                  </a:lnTo>
                  <a:lnTo>
                    <a:pt x="571" y="2293"/>
                  </a:lnTo>
                  <a:lnTo>
                    <a:pt x="504" y="2279"/>
                  </a:lnTo>
                  <a:lnTo>
                    <a:pt x="437" y="2260"/>
                  </a:lnTo>
                  <a:lnTo>
                    <a:pt x="375" y="2239"/>
                  </a:lnTo>
                  <a:lnTo>
                    <a:pt x="316" y="2215"/>
                  </a:lnTo>
                  <a:lnTo>
                    <a:pt x="262" y="2186"/>
                  </a:lnTo>
                  <a:lnTo>
                    <a:pt x="211" y="2153"/>
                  </a:lnTo>
                  <a:lnTo>
                    <a:pt x="165" y="2118"/>
                  </a:lnTo>
                  <a:lnTo>
                    <a:pt x="123" y="2080"/>
                  </a:lnTo>
                  <a:lnTo>
                    <a:pt x="86" y="2038"/>
                  </a:lnTo>
                  <a:lnTo>
                    <a:pt x="57" y="1993"/>
                  </a:lnTo>
                  <a:lnTo>
                    <a:pt x="32" y="1945"/>
                  </a:lnTo>
                  <a:lnTo>
                    <a:pt x="15" y="1895"/>
                  </a:lnTo>
                  <a:lnTo>
                    <a:pt x="4" y="1841"/>
                  </a:lnTo>
                  <a:lnTo>
                    <a:pt x="0" y="1786"/>
                  </a:lnTo>
                  <a:lnTo>
                    <a:pt x="3" y="1748"/>
                  </a:lnTo>
                  <a:lnTo>
                    <a:pt x="12" y="1714"/>
                  </a:lnTo>
                  <a:lnTo>
                    <a:pt x="24" y="1684"/>
                  </a:lnTo>
                  <a:lnTo>
                    <a:pt x="42" y="1659"/>
                  </a:lnTo>
                  <a:lnTo>
                    <a:pt x="63" y="1638"/>
                  </a:lnTo>
                  <a:lnTo>
                    <a:pt x="86" y="1621"/>
                  </a:lnTo>
                  <a:lnTo>
                    <a:pt x="113" y="1608"/>
                  </a:lnTo>
                  <a:lnTo>
                    <a:pt x="142" y="1599"/>
                  </a:lnTo>
                  <a:lnTo>
                    <a:pt x="171" y="1593"/>
                  </a:lnTo>
                  <a:lnTo>
                    <a:pt x="201" y="1591"/>
                  </a:lnTo>
                  <a:lnTo>
                    <a:pt x="236" y="1594"/>
                  </a:lnTo>
                  <a:lnTo>
                    <a:pt x="269" y="1603"/>
                  </a:lnTo>
                  <a:lnTo>
                    <a:pt x="297" y="1616"/>
                  </a:lnTo>
                  <a:lnTo>
                    <a:pt x="323" y="1634"/>
                  </a:lnTo>
                  <a:lnTo>
                    <a:pt x="346" y="1657"/>
                  </a:lnTo>
                  <a:lnTo>
                    <a:pt x="363" y="1683"/>
                  </a:lnTo>
                  <a:lnTo>
                    <a:pt x="375" y="1713"/>
                  </a:lnTo>
                  <a:lnTo>
                    <a:pt x="383" y="1744"/>
                  </a:lnTo>
                  <a:lnTo>
                    <a:pt x="387" y="1778"/>
                  </a:lnTo>
                  <a:lnTo>
                    <a:pt x="386" y="1797"/>
                  </a:lnTo>
                  <a:lnTo>
                    <a:pt x="383" y="1815"/>
                  </a:lnTo>
                  <a:lnTo>
                    <a:pt x="378" y="1835"/>
                  </a:lnTo>
                  <a:lnTo>
                    <a:pt x="371" y="1856"/>
                  </a:lnTo>
                  <a:lnTo>
                    <a:pt x="360" y="1875"/>
                  </a:lnTo>
                  <a:lnTo>
                    <a:pt x="347" y="1895"/>
                  </a:lnTo>
                  <a:lnTo>
                    <a:pt x="331" y="1913"/>
                  </a:lnTo>
                  <a:lnTo>
                    <a:pt x="310" y="1929"/>
                  </a:lnTo>
                  <a:lnTo>
                    <a:pt x="286" y="1943"/>
                  </a:lnTo>
                  <a:lnTo>
                    <a:pt x="256" y="1954"/>
                  </a:lnTo>
                  <a:lnTo>
                    <a:pt x="224" y="1962"/>
                  </a:lnTo>
                  <a:lnTo>
                    <a:pt x="186" y="1966"/>
                  </a:lnTo>
                  <a:lnTo>
                    <a:pt x="220" y="2008"/>
                  </a:lnTo>
                  <a:lnTo>
                    <a:pt x="258" y="2043"/>
                  </a:lnTo>
                  <a:lnTo>
                    <a:pt x="300" y="2074"/>
                  </a:lnTo>
                  <a:lnTo>
                    <a:pt x="344" y="2102"/>
                  </a:lnTo>
                  <a:lnTo>
                    <a:pt x="390" y="2125"/>
                  </a:lnTo>
                  <a:lnTo>
                    <a:pt x="439" y="2145"/>
                  </a:lnTo>
                  <a:lnTo>
                    <a:pt x="486" y="2162"/>
                  </a:lnTo>
                  <a:lnTo>
                    <a:pt x="535" y="2175"/>
                  </a:lnTo>
                  <a:lnTo>
                    <a:pt x="582" y="2186"/>
                  </a:lnTo>
                  <a:lnTo>
                    <a:pt x="628" y="2194"/>
                  </a:lnTo>
                  <a:lnTo>
                    <a:pt x="672" y="2200"/>
                  </a:lnTo>
                  <a:lnTo>
                    <a:pt x="713" y="2204"/>
                  </a:lnTo>
                  <a:lnTo>
                    <a:pt x="749" y="2205"/>
                  </a:lnTo>
                  <a:lnTo>
                    <a:pt x="782" y="2207"/>
                  </a:lnTo>
                  <a:lnTo>
                    <a:pt x="815" y="2205"/>
                  </a:lnTo>
                  <a:lnTo>
                    <a:pt x="849" y="2201"/>
                  </a:lnTo>
                  <a:lnTo>
                    <a:pt x="884" y="2195"/>
                  </a:lnTo>
                  <a:lnTo>
                    <a:pt x="919" y="2186"/>
                  </a:lnTo>
                  <a:lnTo>
                    <a:pt x="953" y="2173"/>
                  </a:lnTo>
                  <a:lnTo>
                    <a:pt x="987" y="2158"/>
                  </a:lnTo>
                  <a:lnTo>
                    <a:pt x="1021" y="2139"/>
                  </a:lnTo>
                  <a:lnTo>
                    <a:pt x="1052" y="2116"/>
                  </a:lnTo>
                  <a:lnTo>
                    <a:pt x="1081" y="2090"/>
                  </a:lnTo>
                  <a:lnTo>
                    <a:pt x="1110" y="2060"/>
                  </a:lnTo>
                  <a:lnTo>
                    <a:pt x="1135" y="2026"/>
                  </a:lnTo>
                  <a:lnTo>
                    <a:pt x="1158" y="1987"/>
                  </a:lnTo>
                  <a:lnTo>
                    <a:pt x="1180" y="1945"/>
                  </a:lnTo>
                  <a:lnTo>
                    <a:pt x="1198" y="1896"/>
                  </a:lnTo>
                  <a:lnTo>
                    <a:pt x="1211" y="1845"/>
                  </a:lnTo>
                  <a:lnTo>
                    <a:pt x="1222" y="1788"/>
                  </a:lnTo>
                  <a:lnTo>
                    <a:pt x="1229" y="1726"/>
                  </a:lnTo>
                  <a:lnTo>
                    <a:pt x="1230" y="1658"/>
                  </a:lnTo>
                  <a:lnTo>
                    <a:pt x="1227" y="1589"/>
                  </a:lnTo>
                  <a:lnTo>
                    <a:pt x="1220" y="1524"/>
                  </a:lnTo>
                  <a:lnTo>
                    <a:pt x="1208" y="1464"/>
                  </a:lnTo>
                  <a:lnTo>
                    <a:pt x="1191" y="1409"/>
                  </a:lnTo>
                  <a:lnTo>
                    <a:pt x="1171" y="1358"/>
                  </a:lnTo>
                  <a:lnTo>
                    <a:pt x="1145" y="1312"/>
                  </a:lnTo>
                  <a:lnTo>
                    <a:pt x="1115" y="1272"/>
                  </a:lnTo>
                  <a:lnTo>
                    <a:pt x="1083" y="1236"/>
                  </a:lnTo>
                  <a:lnTo>
                    <a:pt x="1046" y="1205"/>
                  </a:lnTo>
                  <a:lnTo>
                    <a:pt x="1007" y="1179"/>
                  </a:lnTo>
                  <a:lnTo>
                    <a:pt x="964" y="1156"/>
                  </a:lnTo>
                  <a:lnTo>
                    <a:pt x="918" y="1139"/>
                  </a:lnTo>
                  <a:lnTo>
                    <a:pt x="869" y="1128"/>
                  </a:lnTo>
                  <a:lnTo>
                    <a:pt x="819" y="1121"/>
                  </a:lnTo>
                  <a:lnTo>
                    <a:pt x="765" y="1118"/>
                  </a:lnTo>
                  <a:lnTo>
                    <a:pt x="581" y="1118"/>
                  </a:lnTo>
                  <a:lnTo>
                    <a:pt x="556" y="1118"/>
                  </a:lnTo>
                  <a:lnTo>
                    <a:pt x="535" y="1117"/>
                  </a:lnTo>
                  <a:lnTo>
                    <a:pt x="518" y="1115"/>
                  </a:lnTo>
                  <a:lnTo>
                    <a:pt x="505" y="1108"/>
                  </a:lnTo>
                  <a:lnTo>
                    <a:pt x="495" y="1099"/>
                  </a:lnTo>
                  <a:lnTo>
                    <a:pt x="490" y="1086"/>
                  </a:lnTo>
                  <a:lnTo>
                    <a:pt x="487" y="1066"/>
                  </a:lnTo>
                  <a:lnTo>
                    <a:pt x="490" y="1052"/>
                  </a:lnTo>
                  <a:lnTo>
                    <a:pt x="494" y="1043"/>
                  </a:lnTo>
                  <a:lnTo>
                    <a:pt x="500" y="1036"/>
                  </a:lnTo>
                  <a:lnTo>
                    <a:pt x="506" y="1032"/>
                  </a:lnTo>
                  <a:lnTo>
                    <a:pt x="513" y="1029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28" y="1025"/>
                  </a:lnTo>
                  <a:lnTo>
                    <a:pt x="537" y="1023"/>
                  </a:lnTo>
                  <a:lnTo>
                    <a:pt x="547" y="1022"/>
                  </a:lnTo>
                  <a:lnTo>
                    <a:pt x="560" y="1020"/>
                  </a:lnTo>
                  <a:lnTo>
                    <a:pt x="578" y="1019"/>
                  </a:lnTo>
                  <a:lnTo>
                    <a:pt x="602" y="1016"/>
                  </a:lnTo>
                  <a:lnTo>
                    <a:pt x="635" y="1014"/>
                  </a:lnTo>
                  <a:lnTo>
                    <a:pt x="689" y="1011"/>
                  </a:lnTo>
                  <a:lnTo>
                    <a:pt x="738" y="1007"/>
                  </a:lnTo>
                  <a:lnTo>
                    <a:pt x="784" y="1002"/>
                  </a:lnTo>
                  <a:lnTo>
                    <a:pt x="828" y="993"/>
                  </a:lnTo>
                  <a:lnTo>
                    <a:pt x="868" y="980"/>
                  </a:lnTo>
                  <a:lnTo>
                    <a:pt x="907" y="963"/>
                  </a:lnTo>
                  <a:lnTo>
                    <a:pt x="945" y="939"/>
                  </a:lnTo>
                  <a:lnTo>
                    <a:pt x="983" y="909"/>
                  </a:lnTo>
                  <a:lnTo>
                    <a:pt x="1022" y="871"/>
                  </a:lnTo>
                  <a:lnTo>
                    <a:pt x="1054" y="829"/>
                  </a:lnTo>
                  <a:lnTo>
                    <a:pt x="1083" y="783"/>
                  </a:lnTo>
                  <a:lnTo>
                    <a:pt x="1106" y="733"/>
                  </a:lnTo>
                  <a:lnTo>
                    <a:pt x="1126" y="682"/>
                  </a:lnTo>
                  <a:lnTo>
                    <a:pt x="1141" y="629"/>
                  </a:lnTo>
                  <a:lnTo>
                    <a:pt x="1152" y="575"/>
                  </a:lnTo>
                  <a:lnTo>
                    <a:pt x="1158" y="520"/>
                  </a:lnTo>
                  <a:lnTo>
                    <a:pt x="1161" y="466"/>
                  </a:lnTo>
                  <a:lnTo>
                    <a:pt x="1158" y="414"/>
                  </a:lnTo>
                  <a:lnTo>
                    <a:pt x="1152" y="366"/>
                  </a:lnTo>
                  <a:lnTo>
                    <a:pt x="1139" y="324"/>
                  </a:lnTo>
                  <a:lnTo>
                    <a:pt x="1125" y="284"/>
                  </a:lnTo>
                  <a:lnTo>
                    <a:pt x="1106" y="250"/>
                  </a:lnTo>
                  <a:lnTo>
                    <a:pt x="1083" y="221"/>
                  </a:lnTo>
                  <a:lnTo>
                    <a:pt x="1058" y="195"/>
                  </a:lnTo>
                  <a:lnTo>
                    <a:pt x="1031" y="172"/>
                  </a:lnTo>
                  <a:lnTo>
                    <a:pt x="1003" y="153"/>
                  </a:lnTo>
                  <a:lnTo>
                    <a:pt x="972" y="138"/>
                  </a:lnTo>
                  <a:lnTo>
                    <a:pt x="941" y="125"/>
                  </a:lnTo>
                  <a:lnTo>
                    <a:pt x="909" y="114"/>
                  </a:lnTo>
                  <a:lnTo>
                    <a:pt x="876" y="106"/>
                  </a:lnTo>
                  <a:lnTo>
                    <a:pt x="844" y="102"/>
                  </a:lnTo>
                  <a:lnTo>
                    <a:pt x="813" y="98"/>
                  </a:lnTo>
                  <a:lnTo>
                    <a:pt x="782" y="98"/>
                  </a:lnTo>
                  <a:lnTo>
                    <a:pt x="748" y="98"/>
                  </a:lnTo>
                  <a:lnTo>
                    <a:pt x="711" y="101"/>
                  </a:lnTo>
                  <a:lnTo>
                    <a:pt x="671" y="106"/>
                  </a:lnTo>
                  <a:lnTo>
                    <a:pt x="628" y="113"/>
                  </a:lnTo>
                  <a:lnTo>
                    <a:pt x="583" y="123"/>
                  </a:lnTo>
                  <a:lnTo>
                    <a:pt x="537" y="135"/>
                  </a:lnTo>
                  <a:lnTo>
                    <a:pt x="493" y="151"/>
                  </a:lnTo>
                  <a:lnTo>
                    <a:pt x="448" y="170"/>
                  </a:lnTo>
                  <a:lnTo>
                    <a:pt x="405" y="193"/>
                  </a:lnTo>
                  <a:lnTo>
                    <a:pt x="364" y="220"/>
                  </a:lnTo>
                  <a:lnTo>
                    <a:pt x="328" y="250"/>
                  </a:lnTo>
                  <a:lnTo>
                    <a:pt x="294" y="286"/>
                  </a:lnTo>
                  <a:lnTo>
                    <a:pt x="333" y="291"/>
                  </a:lnTo>
                  <a:lnTo>
                    <a:pt x="367" y="303"/>
                  </a:lnTo>
                  <a:lnTo>
                    <a:pt x="398" y="318"/>
                  </a:lnTo>
                  <a:lnTo>
                    <a:pt x="424" y="338"/>
                  </a:lnTo>
                  <a:lnTo>
                    <a:pt x="444" y="363"/>
                  </a:lnTo>
                  <a:lnTo>
                    <a:pt x="459" y="390"/>
                  </a:lnTo>
                  <a:lnTo>
                    <a:pt x="468" y="423"/>
                  </a:lnTo>
                  <a:lnTo>
                    <a:pt x="473" y="458"/>
                  </a:lnTo>
                  <a:lnTo>
                    <a:pt x="470" y="490"/>
                  </a:lnTo>
                  <a:lnTo>
                    <a:pt x="462" y="519"/>
                  </a:lnTo>
                  <a:lnTo>
                    <a:pt x="450" y="546"/>
                  </a:lnTo>
                  <a:lnTo>
                    <a:pt x="433" y="570"/>
                  </a:lnTo>
                  <a:lnTo>
                    <a:pt x="413" y="591"/>
                  </a:lnTo>
                  <a:lnTo>
                    <a:pt x="389" y="608"/>
                  </a:lnTo>
                  <a:lnTo>
                    <a:pt x="360" y="621"/>
                  </a:lnTo>
                  <a:lnTo>
                    <a:pt x="329" y="629"/>
                  </a:lnTo>
                  <a:lnTo>
                    <a:pt x="294" y="631"/>
                  </a:lnTo>
                  <a:lnTo>
                    <a:pt x="259" y="629"/>
                  </a:lnTo>
                  <a:lnTo>
                    <a:pt x="227" y="622"/>
                  </a:lnTo>
                  <a:lnTo>
                    <a:pt x="198" y="612"/>
                  </a:lnTo>
                  <a:lnTo>
                    <a:pt x="173" y="596"/>
                  </a:lnTo>
                  <a:lnTo>
                    <a:pt x="150" y="576"/>
                  </a:lnTo>
                  <a:lnTo>
                    <a:pt x="132" y="553"/>
                  </a:lnTo>
                  <a:lnTo>
                    <a:pt x="120" y="525"/>
                  </a:lnTo>
                  <a:lnTo>
                    <a:pt x="112" y="494"/>
                  </a:lnTo>
                  <a:lnTo>
                    <a:pt x="108" y="458"/>
                  </a:lnTo>
                  <a:lnTo>
                    <a:pt x="112" y="405"/>
                  </a:lnTo>
                  <a:lnTo>
                    <a:pt x="124" y="355"/>
                  </a:lnTo>
                  <a:lnTo>
                    <a:pt x="143" y="307"/>
                  </a:lnTo>
                  <a:lnTo>
                    <a:pt x="169" y="262"/>
                  </a:lnTo>
                  <a:lnTo>
                    <a:pt x="201" y="219"/>
                  </a:lnTo>
                  <a:lnTo>
                    <a:pt x="239" y="181"/>
                  </a:lnTo>
                  <a:lnTo>
                    <a:pt x="283" y="144"/>
                  </a:lnTo>
                  <a:lnTo>
                    <a:pt x="333" y="113"/>
                  </a:lnTo>
                  <a:lnTo>
                    <a:pt x="387" y="84"/>
                  </a:lnTo>
                  <a:lnTo>
                    <a:pt x="447" y="59"/>
                  </a:lnTo>
                  <a:lnTo>
                    <a:pt x="510" y="38"/>
                  </a:lnTo>
                  <a:lnTo>
                    <a:pt x="576" y="22"/>
                  </a:lnTo>
                  <a:lnTo>
                    <a:pt x="648" y="11"/>
                  </a:lnTo>
                  <a:lnTo>
                    <a:pt x="721" y="3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" name="Group 22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6019800" y="1600200"/>
            <a:ext cx="441900" cy="495300"/>
            <a:chOff x="1550" y="3344"/>
            <a:chExt cx="1142" cy="1280"/>
          </a:xfrm>
        </p:grpSpPr>
        <p:sp>
          <p:nvSpPr>
            <p:cNvPr id="61" name="Freeform 24"/>
            <p:cNvSpPr>
              <a:spLocks noEditPoints="1"/>
            </p:cNvSpPr>
            <p:nvPr/>
          </p:nvSpPr>
          <p:spPr bwMode="auto">
            <a:xfrm>
              <a:off x="1550" y="3344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5"/>
            <p:cNvSpPr>
              <a:spLocks noEditPoints="1"/>
            </p:cNvSpPr>
            <p:nvPr/>
          </p:nvSpPr>
          <p:spPr bwMode="auto">
            <a:xfrm>
              <a:off x="2125" y="3866"/>
              <a:ext cx="567" cy="758"/>
            </a:xfrm>
            <a:custGeom>
              <a:avLst/>
              <a:gdLst/>
              <a:ahLst/>
              <a:cxnLst>
                <a:cxn ang="0">
                  <a:pos x="123" y="1599"/>
                </a:cxn>
                <a:cxn ang="0">
                  <a:pos x="1044" y="360"/>
                </a:cxn>
                <a:cxn ang="0">
                  <a:pos x="1262" y="1"/>
                </a:cxn>
                <a:cxn ang="0">
                  <a:pos x="1296" y="12"/>
                </a:cxn>
                <a:cxn ang="0">
                  <a:pos x="1311" y="33"/>
                </a:cxn>
                <a:cxn ang="0">
                  <a:pos x="1315" y="67"/>
                </a:cxn>
                <a:cxn ang="0">
                  <a:pos x="1315" y="1599"/>
                </a:cxn>
                <a:cxn ang="0">
                  <a:pos x="1701" y="1718"/>
                </a:cxn>
                <a:cxn ang="0">
                  <a:pos x="1315" y="1996"/>
                </a:cxn>
                <a:cxn ang="0">
                  <a:pos x="1316" y="2040"/>
                </a:cxn>
                <a:cxn ang="0">
                  <a:pos x="1322" y="2077"/>
                </a:cxn>
                <a:cxn ang="0">
                  <a:pos x="1338" y="2106"/>
                </a:cxn>
                <a:cxn ang="0">
                  <a:pos x="1368" y="2127"/>
                </a:cxn>
                <a:cxn ang="0">
                  <a:pos x="1419" y="2142"/>
                </a:cxn>
                <a:cxn ang="0">
                  <a:pos x="1495" y="2150"/>
                </a:cxn>
                <a:cxn ang="0">
                  <a:pos x="1601" y="2154"/>
                </a:cxn>
                <a:cxn ang="0">
                  <a:pos x="1693" y="2273"/>
                </a:cxn>
                <a:cxn ang="0">
                  <a:pos x="1555" y="2268"/>
                </a:cxn>
                <a:cxn ang="0">
                  <a:pos x="1414" y="2264"/>
                </a:cxn>
                <a:cxn ang="0">
                  <a:pos x="1280" y="2260"/>
                </a:cxn>
                <a:cxn ang="0">
                  <a:pos x="1168" y="2259"/>
                </a:cxn>
                <a:cxn ang="0">
                  <a:pos x="1059" y="2260"/>
                </a:cxn>
                <a:cxn ang="0">
                  <a:pos x="925" y="2264"/>
                </a:cxn>
                <a:cxn ang="0">
                  <a:pos x="782" y="2268"/>
                </a:cxn>
                <a:cxn ang="0">
                  <a:pos x="641" y="2273"/>
                </a:cxn>
                <a:cxn ang="0">
                  <a:pos x="743" y="2154"/>
                </a:cxn>
                <a:cxn ang="0">
                  <a:pos x="845" y="2150"/>
                </a:cxn>
                <a:cxn ang="0">
                  <a:pos x="920" y="2142"/>
                </a:cxn>
                <a:cxn ang="0">
                  <a:pos x="969" y="2127"/>
                </a:cxn>
                <a:cxn ang="0">
                  <a:pos x="999" y="2106"/>
                </a:cxn>
                <a:cxn ang="0">
                  <a:pos x="1014" y="2077"/>
                </a:cxn>
                <a:cxn ang="0">
                  <a:pos x="1021" y="2040"/>
                </a:cxn>
                <a:cxn ang="0">
                  <a:pos x="1021" y="1996"/>
                </a:cxn>
                <a:cxn ang="0">
                  <a:pos x="0" y="1718"/>
                </a:cxn>
                <a:cxn ang="0">
                  <a:pos x="1153" y="46"/>
                </a:cxn>
                <a:cxn ang="0">
                  <a:pos x="1180" y="14"/>
                </a:cxn>
                <a:cxn ang="0">
                  <a:pos x="1204" y="3"/>
                </a:cxn>
                <a:cxn ang="0">
                  <a:pos x="1237" y="0"/>
                </a:cxn>
              </a:cxnLst>
              <a:rect l="0" t="0" r="r" b="b"/>
              <a:pathLst>
                <a:path w="1701" h="2273">
                  <a:moveTo>
                    <a:pt x="1044" y="360"/>
                  </a:moveTo>
                  <a:lnTo>
                    <a:pt x="123" y="1599"/>
                  </a:lnTo>
                  <a:lnTo>
                    <a:pt x="1044" y="1599"/>
                  </a:lnTo>
                  <a:lnTo>
                    <a:pt x="1044" y="360"/>
                  </a:lnTo>
                  <a:close/>
                  <a:moveTo>
                    <a:pt x="1237" y="0"/>
                  </a:moveTo>
                  <a:lnTo>
                    <a:pt x="1262" y="1"/>
                  </a:lnTo>
                  <a:lnTo>
                    <a:pt x="1283" y="5"/>
                  </a:lnTo>
                  <a:lnTo>
                    <a:pt x="1296" y="12"/>
                  </a:lnTo>
                  <a:lnTo>
                    <a:pt x="1306" y="21"/>
                  </a:lnTo>
                  <a:lnTo>
                    <a:pt x="1311" y="33"/>
                  </a:lnTo>
                  <a:lnTo>
                    <a:pt x="1314" y="49"/>
                  </a:lnTo>
                  <a:lnTo>
                    <a:pt x="1315" y="67"/>
                  </a:lnTo>
                  <a:lnTo>
                    <a:pt x="1315" y="90"/>
                  </a:lnTo>
                  <a:lnTo>
                    <a:pt x="1315" y="1599"/>
                  </a:lnTo>
                  <a:lnTo>
                    <a:pt x="1701" y="1599"/>
                  </a:lnTo>
                  <a:lnTo>
                    <a:pt x="1701" y="1718"/>
                  </a:lnTo>
                  <a:lnTo>
                    <a:pt x="1315" y="1718"/>
                  </a:lnTo>
                  <a:lnTo>
                    <a:pt x="1315" y="1996"/>
                  </a:lnTo>
                  <a:lnTo>
                    <a:pt x="1315" y="2019"/>
                  </a:lnTo>
                  <a:lnTo>
                    <a:pt x="1316" y="2040"/>
                  </a:lnTo>
                  <a:lnTo>
                    <a:pt x="1318" y="2060"/>
                  </a:lnTo>
                  <a:lnTo>
                    <a:pt x="1322" y="2077"/>
                  </a:lnTo>
                  <a:lnTo>
                    <a:pt x="1329" y="2091"/>
                  </a:lnTo>
                  <a:lnTo>
                    <a:pt x="1338" y="2106"/>
                  </a:lnTo>
                  <a:lnTo>
                    <a:pt x="1350" y="2117"/>
                  </a:lnTo>
                  <a:lnTo>
                    <a:pt x="1368" y="2127"/>
                  </a:lnTo>
                  <a:lnTo>
                    <a:pt x="1391" y="2136"/>
                  </a:lnTo>
                  <a:lnTo>
                    <a:pt x="1419" y="2142"/>
                  </a:lnTo>
                  <a:lnTo>
                    <a:pt x="1454" y="2148"/>
                  </a:lnTo>
                  <a:lnTo>
                    <a:pt x="1495" y="2150"/>
                  </a:lnTo>
                  <a:lnTo>
                    <a:pt x="1545" y="2153"/>
                  </a:lnTo>
                  <a:lnTo>
                    <a:pt x="1601" y="2154"/>
                  </a:lnTo>
                  <a:lnTo>
                    <a:pt x="1693" y="2154"/>
                  </a:lnTo>
                  <a:lnTo>
                    <a:pt x="1693" y="2273"/>
                  </a:lnTo>
                  <a:lnTo>
                    <a:pt x="1626" y="2271"/>
                  </a:lnTo>
                  <a:lnTo>
                    <a:pt x="1555" y="2268"/>
                  </a:lnTo>
                  <a:lnTo>
                    <a:pt x="1484" y="2265"/>
                  </a:lnTo>
                  <a:lnTo>
                    <a:pt x="1414" y="2264"/>
                  </a:lnTo>
                  <a:lnTo>
                    <a:pt x="1345" y="2262"/>
                  </a:lnTo>
                  <a:lnTo>
                    <a:pt x="1280" y="2260"/>
                  </a:lnTo>
                  <a:lnTo>
                    <a:pt x="1221" y="2259"/>
                  </a:lnTo>
                  <a:lnTo>
                    <a:pt x="1168" y="2259"/>
                  </a:lnTo>
                  <a:lnTo>
                    <a:pt x="1117" y="2259"/>
                  </a:lnTo>
                  <a:lnTo>
                    <a:pt x="1059" y="2260"/>
                  </a:lnTo>
                  <a:lnTo>
                    <a:pt x="994" y="2262"/>
                  </a:lnTo>
                  <a:lnTo>
                    <a:pt x="925" y="2264"/>
                  </a:lnTo>
                  <a:lnTo>
                    <a:pt x="853" y="2265"/>
                  </a:lnTo>
                  <a:lnTo>
                    <a:pt x="782" y="2268"/>
                  </a:lnTo>
                  <a:lnTo>
                    <a:pt x="710" y="2271"/>
                  </a:lnTo>
                  <a:lnTo>
                    <a:pt x="641" y="2273"/>
                  </a:lnTo>
                  <a:lnTo>
                    <a:pt x="641" y="2154"/>
                  </a:lnTo>
                  <a:lnTo>
                    <a:pt x="743" y="2154"/>
                  </a:lnTo>
                  <a:lnTo>
                    <a:pt x="798" y="2153"/>
                  </a:lnTo>
                  <a:lnTo>
                    <a:pt x="845" y="2150"/>
                  </a:lnTo>
                  <a:lnTo>
                    <a:pt x="886" y="2148"/>
                  </a:lnTo>
                  <a:lnTo>
                    <a:pt x="920" y="2142"/>
                  </a:lnTo>
                  <a:lnTo>
                    <a:pt x="947" y="2136"/>
                  </a:lnTo>
                  <a:lnTo>
                    <a:pt x="969" y="2127"/>
                  </a:lnTo>
                  <a:lnTo>
                    <a:pt x="986" y="2117"/>
                  </a:lnTo>
                  <a:lnTo>
                    <a:pt x="999" y="2106"/>
                  </a:lnTo>
                  <a:lnTo>
                    <a:pt x="1009" y="2091"/>
                  </a:lnTo>
                  <a:lnTo>
                    <a:pt x="1014" y="2077"/>
                  </a:lnTo>
                  <a:lnTo>
                    <a:pt x="1018" y="2060"/>
                  </a:lnTo>
                  <a:lnTo>
                    <a:pt x="1021" y="2040"/>
                  </a:lnTo>
                  <a:lnTo>
                    <a:pt x="1021" y="2019"/>
                  </a:lnTo>
                  <a:lnTo>
                    <a:pt x="1021" y="1996"/>
                  </a:lnTo>
                  <a:lnTo>
                    <a:pt x="1021" y="1718"/>
                  </a:lnTo>
                  <a:lnTo>
                    <a:pt x="0" y="1718"/>
                  </a:lnTo>
                  <a:lnTo>
                    <a:pt x="0" y="1599"/>
                  </a:lnTo>
                  <a:lnTo>
                    <a:pt x="1153" y="46"/>
                  </a:lnTo>
                  <a:lnTo>
                    <a:pt x="1167" y="26"/>
                  </a:lnTo>
                  <a:lnTo>
                    <a:pt x="1180" y="14"/>
                  </a:lnTo>
                  <a:lnTo>
                    <a:pt x="1192" y="7"/>
                  </a:lnTo>
                  <a:lnTo>
                    <a:pt x="1204" y="3"/>
                  </a:lnTo>
                  <a:lnTo>
                    <a:pt x="1219" y="1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" name="Group 22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2819400" y="1676400"/>
            <a:ext cx="441900" cy="495300"/>
            <a:chOff x="1550" y="3344"/>
            <a:chExt cx="1142" cy="1280"/>
          </a:xfrm>
        </p:grpSpPr>
        <p:sp>
          <p:nvSpPr>
            <p:cNvPr id="64" name="Freeform 24"/>
            <p:cNvSpPr>
              <a:spLocks noEditPoints="1"/>
            </p:cNvSpPr>
            <p:nvPr/>
          </p:nvSpPr>
          <p:spPr bwMode="auto">
            <a:xfrm>
              <a:off x="1550" y="3344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5"/>
            <p:cNvSpPr>
              <a:spLocks noEditPoints="1"/>
            </p:cNvSpPr>
            <p:nvPr/>
          </p:nvSpPr>
          <p:spPr bwMode="auto">
            <a:xfrm>
              <a:off x="2125" y="3866"/>
              <a:ext cx="567" cy="758"/>
            </a:xfrm>
            <a:custGeom>
              <a:avLst/>
              <a:gdLst/>
              <a:ahLst/>
              <a:cxnLst>
                <a:cxn ang="0">
                  <a:pos x="123" y="1599"/>
                </a:cxn>
                <a:cxn ang="0">
                  <a:pos x="1044" y="360"/>
                </a:cxn>
                <a:cxn ang="0">
                  <a:pos x="1262" y="1"/>
                </a:cxn>
                <a:cxn ang="0">
                  <a:pos x="1296" y="12"/>
                </a:cxn>
                <a:cxn ang="0">
                  <a:pos x="1311" y="33"/>
                </a:cxn>
                <a:cxn ang="0">
                  <a:pos x="1315" y="67"/>
                </a:cxn>
                <a:cxn ang="0">
                  <a:pos x="1315" y="1599"/>
                </a:cxn>
                <a:cxn ang="0">
                  <a:pos x="1701" y="1718"/>
                </a:cxn>
                <a:cxn ang="0">
                  <a:pos x="1315" y="1996"/>
                </a:cxn>
                <a:cxn ang="0">
                  <a:pos x="1316" y="2040"/>
                </a:cxn>
                <a:cxn ang="0">
                  <a:pos x="1322" y="2077"/>
                </a:cxn>
                <a:cxn ang="0">
                  <a:pos x="1338" y="2106"/>
                </a:cxn>
                <a:cxn ang="0">
                  <a:pos x="1368" y="2127"/>
                </a:cxn>
                <a:cxn ang="0">
                  <a:pos x="1419" y="2142"/>
                </a:cxn>
                <a:cxn ang="0">
                  <a:pos x="1495" y="2150"/>
                </a:cxn>
                <a:cxn ang="0">
                  <a:pos x="1601" y="2154"/>
                </a:cxn>
                <a:cxn ang="0">
                  <a:pos x="1693" y="2273"/>
                </a:cxn>
                <a:cxn ang="0">
                  <a:pos x="1555" y="2268"/>
                </a:cxn>
                <a:cxn ang="0">
                  <a:pos x="1414" y="2264"/>
                </a:cxn>
                <a:cxn ang="0">
                  <a:pos x="1280" y="2260"/>
                </a:cxn>
                <a:cxn ang="0">
                  <a:pos x="1168" y="2259"/>
                </a:cxn>
                <a:cxn ang="0">
                  <a:pos x="1059" y="2260"/>
                </a:cxn>
                <a:cxn ang="0">
                  <a:pos x="925" y="2264"/>
                </a:cxn>
                <a:cxn ang="0">
                  <a:pos x="782" y="2268"/>
                </a:cxn>
                <a:cxn ang="0">
                  <a:pos x="641" y="2273"/>
                </a:cxn>
                <a:cxn ang="0">
                  <a:pos x="743" y="2154"/>
                </a:cxn>
                <a:cxn ang="0">
                  <a:pos x="845" y="2150"/>
                </a:cxn>
                <a:cxn ang="0">
                  <a:pos x="920" y="2142"/>
                </a:cxn>
                <a:cxn ang="0">
                  <a:pos x="969" y="2127"/>
                </a:cxn>
                <a:cxn ang="0">
                  <a:pos x="999" y="2106"/>
                </a:cxn>
                <a:cxn ang="0">
                  <a:pos x="1014" y="2077"/>
                </a:cxn>
                <a:cxn ang="0">
                  <a:pos x="1021" y="2040"/>
                </a:cxn>
                <a:cxn ang="0">
                  <a:pos x="1021" y="1996"/>
                </a:cxn>
                <a:cxn ang="0">
                  <a:pos x="0" y="1718"/>
                </a:cxn>
                <a:cxn ang="0">
                  <a:pos x="1153" y="46"/>
                </a:cxn>
                <a:cxn ang="0">
                  <a:pos x="1180" y="14"/>
                </a:cxn>
                <a:cxn ang="0">
                  <a:pos x="1204" y="3"/>
                </a:cxn>
                <a:cxn ang="0">
                  <a:pos x="1237" y="0"/>
                </a:cxn>
              </a:cxnLst>
              <a:rect l="0" t="0" r="r" b="b"/>
              <a:pathLst>
                <a:path w="1701" h="2273">
                  <a:moveTo>
                    <a:pt x="1044" y="360"/>
                  </a:moveTo>
                  <a:lnTo>
                    <a:pt x="123" y="1599"/>
                  </a:lnTo>
                  <a:lnTo>
                    <a:pt x="1044" y="1599"/>
                  </a:lnTo>
                  <a:lnTo>
                    <a:pt x="1044" y="360"/>
                  </a:lnTo>
                  <a:close/>
                  <a:moveTo>
                    <a:pt x="1237" y="0"/>
                  </a:moveTo>
                  <a:lnTo>
                    <a:pt x="1262" y="1"/>
                  </a:lnTo>
                  <a:lnTo>
                    <a:pt x="1283" y="5"/>
                  </a:lnTo>
                  <a:lnTo>
                    <a:pt x="1296" y="12"/>
                  </a:lnTo>
                  <a:lnTo>
                    <a:pt x="1306" y="21"/>
                  </a:lnTo>
                  <a:lnTo>
                    <a:pt x="1311" y="33"/>
                  </a:lnTo>
                  <a:lnTo>
                    <a:pt x="1314" y="49"/>
                  </a:lnTo>
                  <a:lnTo>
                    <a:pt x="1315" y="67"/>
                  </a:lnTo>
                  <a:lnTo>
                    <a:pt x="1315" y="90"/>
                  </a:lnTo>
                  <a:lnTo>
                    <a:pt x="1315" y="1599"/>
                  </a:lnTo>
                  <a:lnTo>
                    <a:pt x="1701" y="1599"/>
                  </a:lnTo>
                  <a:lnTo>
                    <a:pt x="1701" y="1718"/>
                  </a:lnTo>
                  <a:lnTo>
                    <a:pt x="1315" y="1718"/>
                  </a:lnTo>
                  <a:lnTo>
                    <a:pt x="1315" y="1996"/>
                  </a:lnTo>
                  <a:lnTo>
                    <a:pt x="1315" y="2019"/>
                  </a:lnTo>
                  <a:lnTo>
                    <a:pt x="1316" y="2040"/>
                  </a:lnTo>
                  <a:lnTo>
                    <a:pt x="1318" y="2060"/>
                  </a:lnTo>
                  <a:lnTo>
                    <a:pt x="1322" y="2077"/>
                  </a:lnTo>
                  <a:lnTo>
                    <a:pt x="1329" y="2091"/>
                  </a:lnTo>
                  <a:lnTo>
                    <a:pt x="1338" y="2106"/>
                  </a:lnTo>
                  <a:lnTo>
                    <a:pt x="1350" y="2117"/>
                  </a:lnTo>
                  <a:lnTo>
                    <a:pt x="1368" y="2127"/>
                  </a:lnTo>
                  <a:lnTo>
                    <a:pt x="1391" y="2136"/>
                  </a:lnTo>
                  <a:lnTo>
                    <a:pt x="1419" y="2142"/>
                  </a:lnTo>
                  <a:lnTo>
                    <a:pt x="1454" y="2148"/>
                  </a:lnTo>
                  <a:lnTo>
                    <a:pt x="1495" y="2150"/>
                  </a:lnTo>
                  <a:lnTo>
                    <a:pt x="1545" y="2153"/>
                  </a:lnTo>
                  <a:lnTo>
                    <a:pt x="1601" y="2154"/>
                  </a:lnTo>
                  <a:lnTo>
                    <a:pt x="1693" y="2154"/>
                  </a:lnTo>
                  <a:lnTo>
                    <a:pt x="1693" y="2273"/>
                  </a:lnTo>
                  <a:lnTo>
                    <a:pt x="1626" y="2271"/>
                  </a:lnTo>
                  <a:lnTo>
                    <a:pt x="1555" y="2268"/>
                  </a:lnTo>
                  <a:lnTo>
                    <a:pt x="1484" y="2265"/>
                  </a:lnTo>
                  <a:lnTo>
                    <a:pt x="1414" y="2264"/>
                  </a:lnTo>
                  <a:lnTo>
                    <a:pt x="1345" y="2262"/>
                  </a:lnTo>
                  <a:lnTo>
                    <a:pt x="1280" y="2260"/>
                  </a:lnTo>
                  <a:lnTo>
                    <a:pt x="1221" y="2259"/>
                  </a:lnTo>
                  <a:lnTo>
                    <a:pt x="1168" y="2259"/>
                  </a:lnTo>
                  <a:lnTo>
                    <a:pt x="1117" y="2259"/>
                  </a:lnTo>
                  <a:lnTo>
                    <a:pt x="1059" y="2260"/>
                  </a:lnTo>
                  <a:lnTo>
                    <a:pt x="994" y="2262"/>
                  </a:lnTo>
                  <a:lnTo>
                    <a:pt x="925" y="2264"/>
                  </a:lnTo>
                  <a:lnTo>
                    <a:pt x="853" y="2265"/>
                  </a:lnTo>
                  <a:lnTo>
                    <a:pt x="782" y="2268"/>
                  </a:lnTo>
                  <a:lnTo>
                    <a:pt x="710" y="2271"/>
                  </a:lnTo>
                  <a:lnTo>
                    <a:pt x="641" y="2273"/>
                  </a:lnTo>
                  <a:lnTo>
                    <a:pt x="641" y="2154"/>
                  </a:lnTo>
                  <a:lnTo>
                    <a:pt x="743" y="2154"/>
                  </a:lnTo>
                  <a:lnTo>
                    <a:pt x="798" y="2153"/>
                  </a:lnTo>
                  <a:lnTo>
                    <a:pt x="845" y="2150"/>
                  </a:lnTo>
                  <a:lnTo>
                    <a:pt x="886" y="2148"/>
                  </a:lnTo>
                  <a:lnTo>
                    <a:pt x="920" y="2142"/>
                  </a:lnTo>
                  <a:lnTo>
                    <a:pt x="947" y="2136"/>
                  </a:lnTo>
                  <a:lnTo>
                    <a:pt x="969" y="2127"/>
                  </a:lnTo>
                  <a:lnTo>
                    <a:pt x="986" y="2117"/>
                  </a:lnTo>
                  <a:lnTo>
                    <a:pt x="999" y="2106"/>
                  </a:lnTo>
                  <a:lnTo>
                    <a:pt x="1009" y="2091"/>
                  </a:lnTo>
                  <a:lnTo>
                    <a:pt x="1014" y="2077"/>
                  </a:lnTo>
                  <a:lnTo>
                    <a:pt x="1018" y="2060"/>
                  </a:lnTo>
                  <a:lnTo>
                    <a:pt x="1021" y="2040"/>
                  </a:lnTo>
                  <a:lnTo>
                    <a:pt x="1021" y="2019"/>
                  </a:lnTo>
                  <a:lnTo>
                    <a:pt x="1021" y="1996"/>
                  </a:lnTo>
                  <a:lnTo>
                    <a:pt x="1021" y="1718"/>
                  </a:lnTo>
                  <a:lnTo>
                    <a:pt x="0" y="1718"/>
                  </a:lnTo>
                  <a:lnTo>
                    <a:pt x="0" y="1599"/>
                  </a:lnTo>
                  <a:lnTo>
                    <a:pt x="1153" y="46"/>
                  </a:lnTo>
                  <a:lnTo>
                    <a:pt x="1167" y="26"/>
                  </a:lnTo>
                  <a:lnTo>
                    <a:pt x="1180" y="14"/>
                  </a:lnTo>
                  <a:lnTo>
                    <a:pt x="1192" y="7"/>
                  </a:lnTo>
                  <a:lnTo>
                    <a:pt x="1204" y="3"/>
                  </a:lnTo>
                  <a:lnTo>
                    <a:pt x="1219" y="1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" name="Group 4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6629400" y="2209800"/>
            <a:ext cx="416749" cy="495300"/>
            <a:chOff x="2270" y="752"/>
            <a:chExt cx="1077" cy="1280"/>
          </a:xfrm>
        </p:grpSpPr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2270" y="7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925" y="1284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31" grpId="0" animBg="1"/>
      <p:bldP spid="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8229600" cy="1143000"/>
          </a:xfrm>
        </p:spPr>
        <p:txBody>
          <a:bodyPr/>
          <a:lstStyle/>
          <a:p>
            <a:r>
              <a:rPr lang="en-US" dirty="0" smtClean="0"/>
              <a:t>Ends of moduli space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2286000"/>
            <a:ext cx="1695450" cy="6381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276600" y="2057400"/>
            <a:ext cx="6019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This moduli space has several “ends” where solutions of the </a:t>
            </a:r>
          </a:p>
          <a:p>
            <a:r>
              <a:rPr lang="en-US" sz="3200" dirty="0" smtClean="0">
                <a:solidFill>
                  <a:srgbClr val="0000FF"/>
                </a:solidFill>
                <a:sym typeface="Symbol" panose="05050102010706020507" pitchFamily="18" charset="2"/>
              </a:rPr>
              <a:t>-</a:t>
            </a:r>
            <a:r>
              <a:rPr lang="en-US" sz="3200" dirty="0" err="1" smtClean="0">
                <a:solidFill>
                  <a:srgbClr val="0000FF"/>
                </a:solidFill>
                <a:sym typeface="Symbol" panose="05050102010706020507" pitchFamily="18" charset="2"/>
              </a:rPr>
              <a:t>instanton</a:t>
            </a:r>
            <a:r>
              <a:rPr lang="en-US" sz="3200" dirty="0" smtClean="0">
                <a:solidFill>
                  <a:srgbClr val="0000FF"/>
                </a:solidFill>
                <a:sym typeface="Symbol" panose="05050102010706020507" pitchFamily="18" charset="2"/>
              </a:rPr>
              <a:t> equation look like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33400" y="838200"/>
            <a:ext cx="8610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Path integral localizes on moduli space of </a:t>
            </a:r>
          </a:p>
          <a:p>
            <a:r>
              <a:rPr lang="en-US" sz="3200" dirty="0" smtClean="0">
                <a:solidFill>
                  <a:srgbClr val="FF0000"/>
                </a:solidFill>
                <a:sym typeface="Symbol" panose="05050102010706020507" pitchFamily="18" charset="2"/>
              </a:rPr>
              <a:t>-</a:t>
            </a:r>
            <a:r>
              <a:rPr lang="en-US" sz="3200" dirty="0" err="1" smtClean="0">
                <a:solidFill>
                  <a:srgbClr val="FF0000"/>
                </a:solidFill>
                <a:sym typeface="Symbol" panose="05050102010706020507" pitchFamily="18" charset="2"/>
              </a:rPr>
              <a:t>instantons</a:t>
            </a:r>
            <a:r>
              <a:rPr lang="en-US" sz="3200" dirty="0" smtClean="0">
                <a:solidFill>
                  <a:srgbClr val="FF0000"/>
                </a:solidFill>
                <a:sym typeface="Symbol" panose="05050102010706020507" pitchFamily="18" charset="2"/>
              </a:rPr>
              <a:t> with these boundary conditions: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629400" y="3962400"/>
            <a:ext cx="24384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We call this picture a </a:t>
            </a:r>
            <a:r>
              <a:rPr lang="en-US" sz="3600" i="1" u="sng" dirty="0" smtClean="0">
                <a:solidFill>
                  <a:srgbClr val="FF0000"/>
                </a:solidFill>
              </a:rPr>
              <a:t>web</a:t>
            </a:r>
            <a:r>
              <a:rPr lang="en-US" sz="3600" dirty="0" smtClean="0">
                <a:solidFill>
                  <a:srgbClr val="FF0000"/>
                </a:solidFill>
              </a:rPr>
              <a:t>: </a:t>
            </a:r>
            <a:r>
              <a:rPr lang="en-US" sz="36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endParaRPr lang="en-US" sz="3600" dirty="0">
              <a:solidFill>
                <a:srgbClr val="FF0000"/>
              </a:solidFill>
              <a:latin typeface="Mathematica6" panose="00000400000000000000" pitchFamily="2" charset="0"/>
              <a:ea typeface="Mathematica6" panose="00000400000000000000" pitchFamily="2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685800" y="3430425"/>
            <a:ext cx="5587068" cy="3400567"/>
            <a:chOff x="685800" y="3430425"/>
            <a:chExt cx="5587068" cy="3400567"/>
          </a:xfrm>
        </p:grpSpPr>
        <p:cxnSp>
          <p:nvCxnSpPr>
            <p:cNvPr id="6" name="Straight Arrow Connector 5"/>
            <p:cNvCxnSpPr/>
            <p:nvPr/>
          </p:nvCxnSpPr>
          <p:spPr>
            <a:xfrm flipV="1">
              <a:off x="4979565" y="3657600"/>
              <a:ext cx="887835" cy="81915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>
              <a:off x="4824369" y="5680031"/>
              <a:ext cx="1448499" cy="627797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>
              <a:off x="3427602" y="5941613"/>
              <a:ext cx="0" cy="889379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 flipH="1">
              <a:off x="685800" y="5627714"/>
              <a:ext cx="1396767" cy="32922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 flipH="1" flipV="1">
              <a:off x="1668710" y="3430425"/>
              <a:ext cx="724250" cy="94169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5755547" y="5209183"/>
              <a:ext cx="282931" cy="340057"/>
              <a:chOff x="2270" y="752"/>
              <a:chExt cx="1077" cy="1280"/>
            </a:xfrm>
          </p:grpSpPr>
          <p:sp>
            <p:nvSpPr>
              <p:cNvPr id="12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22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2134299" y="5836980"/>
              <a:ext cx="300006" cy="340057"/>
              <a:chOff x="1550" y="3344"/>
              <a:chExt cx="1142" cy="1280"/>
            </a:xfrm>
          </p:grpSpPr>
          <p:sp>
            <p:nvSpPr>
              <p:cNvPr id="15" name="Freeform 24"/>
              <p:cNvSpPr>
                <a:spLocks noEditPoints="1"/>
              </p:cNvSpPr>
              <p:nvPr/>
            </p:nvSpPr>
            <p:spPr bwMode="auto">
              <a:xfrm>
                <a:off x="1550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25"/>
              <p:cNvSpPr>
                <a:spLocks noEditPoints="1"/>
              </p:cNvSpPr>
              <p:nvPr/>
            </p:nvSpPr>
            <p:spPr bwMode="auto">
              <a:xfrm>
                <a:off x="2125" y="386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28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4203583" y="6150879"/>
              <a:ext cx="288001" cy="340057"/>
              <a:chOff x="1166" y="1664"/>
              <a:chExt cx="1116" cy="1303"/>
            </a:xfrm>
          </p:grpSpPr>
          <p:sp>
            <p:nvSpPr>
              <p:cNvPr id="18" name="Freeform 30"/>
              <p:cNvSpPr>
                <a:spLocks noEditPoints="1"/>
              </p:cNvSpPr>
              <p:nvPr/>
            </p:nvSpPr>
            <p:spPr bwMode="auto">
              <a:xfrm>
                <a:off x="1166" y="166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31"/>
              <p:cNvSpPr>
                <a:spLocks/>
              </p:cNvSpPr>
              <p:nvPr/>
            </p:nvSpPr>
            <p:spPr bwMode="auto">
              <a:xfrm>
                <a:off x="1766" y="2196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10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531066" y="3796640"/>
              <a:ext cx="293176" cy="340057"/>
              <a:chOff x="4094" y="1952"/>
              <a:chExt cx="1116" cy="1280"/>
            </a:xfrm>
          </p:grpSpPr>
          <p:sp>
            <p:nvSpPr>
              <p:cNvPr id="21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" name="Group 16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1306585" y="4842968"/>
              <a:ext cx="290581" cy="340057"/>
              <a:chOff x="3518" y="3392"/>
              <a:chExt cx="1126" cy="1303"/>
            </a:xfrm>
          </p:grpSpPr>
          <p:sp>
            <p:nvSpPr>
              <p:cNvPr id="24" name="Freeform 18"/>
              <p:cNvSpPr>
                <a:spLocks noEditPoints="1"/>
              </p:cNvSpPr>
              <p:nvPr/>
            </p:nvSpPr>
            <p:spPr bwMode="auto">
              <a:xfrm>
                <a:off x="3518" y="339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9"/>
              <p:cNvSpPr>
                <a:spLocks/>
              </p:cNvSpPr>
              <p:nvPr/>
            </p:nvSpPr>
            <p:spPr bwMode="auto">
              <a:xfrm>
                <a:off x="4108" y="392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8" name="Straight Connector 37"/>
            <p:cNvCxnSpPr/>
            <p:nvPr/>
          </p:nvCxnSpPr>
          <p:spPr>
            <a:xfrm>
              <a:off x="2444692" y="4476753"/>
              <a:ext cx="2534873" cy="0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 flipV="1">
              <a:off x="4824369" y="4633702"/>
              <a:ext cx="155196" cy="941696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 flipV="1">
              <a:off x="2134299" y="4529070"/>
              <a:ext cx="206928" cy="941696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V="1">
              <a:off x="2186031" y="4947601"/>
              <a:ext cx="879446" cy="680113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2186031" y="5680031"/>
              <a:ext cx="1241571" cy="313899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 flipV="1">
              <a:off x="3168941" y="4581386"/>
              <a:ext cx="1752615" cy="322875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/>
          </p:nvCxnSpPr>
          <p:spPr>
            <a:xfrm flipV="1">
              <a:off x="3582798" y="5732347"/>
              <a:ext cx="1241571" cy="209266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 flipV="1">
              <a:off x="3324138" y="4581386"/>
              <a:ext cx="1649151" cy="1360227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2392960" y="4433413"/>
              <a:ext cx="724250" cy="461872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3117209" y="5052234"/>
              <a:ext cx="310393" cy="889379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Oval 34"/>
            <p:cNvSpPr/>
            <p:nvPr/>
          </p:nvSpPr>
          <p:spPr>
            <a:xfrm>
              <a:off x="4824369" y="4319804"/>
              <a:ext cx="310393" cy="418531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>
              <a:off x="4724400" y="5410200"/>
              <a:ext cx="310393" cy="418531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>
              <a:off x="3276600" y="5715000"/>
              <a:ext cx="310393" cy="418531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2971800" y="4724400"/>
              <a:ext cx="310393" cy="418531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2209800" y="4267200"/>
              <a:ext cx="310393" cy="418531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1981200" y="5334000"/>
              <a:ext cx="310393" cy="418531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8333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54329" y="2057400"/>
            <a:ext cx="8991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Label the ends of </a:t>
            </a:r>
            <a:r>
              <a:rPr lang="en-US" sz="28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M</a:t>
            </a:r>
            <a:r>
              <a:rPr lang="en-US" sz="2800" dirty="0" smtClean="0">
                <a:solidFill>
                  <a:srgbClr val="0000FF"/>
                </a:solidFill>
              </a:rPr>
              <a:t>(</a:t>
            </a:r>
            <a:r>
              <a:rPr lang="en-US" sz="28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F</a:t>
            </a:r>
            <a:r>
              <a:rPr lang="en-US" sz="2800" dirty="0" smtClean="0">
                <a:solidFill>
                  <a:srgbClr val="0000FF"/>
                </a:solidFill>
              </a:rPr>
              <a:t>) by webs 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0000FF"/>
                </a:solidFill>
              </a:rPr>
              <a:t>.  Each end produces a </a:t>
            </a:r>
            <a:r>
              <a:rPr lang="en-US" sz="2800" dirty="0" err="1" smtClean="0">
                <a:solidFill>
                  <a:srgbClr val="0000FF"/>
                </a:solidFill>
              </a:rPr>
              <a:t>wavefunction</a:t>
            </a:r>
            <a:r>
              <a:rPr lang="en-US" sz="2800" dirty="0" smtClean="0">
                <a:solidFill>
                  <a:srgbClr val="0000FF"/>
                </a:solidFill>
              </a:rPr>
              <a:t> </a:t>
            </a:r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(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w</a:t>
            </a:r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) associated to a web 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w</a:t>
            </a:r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.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04800" y="3276600"/>
            <a:ext cx="381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The total </a:t>
            </a:r>
            <a:r>
              <a:rPr lang="en-US" sz="2400" dirty="0" err="1" smtClean="0">
                <a:solidFill>
                  <a:srgbClr val="FF0000"/>
                </a:solidFill>
              </a:rPr>
              <a:t>wavefunction</a:t>
            </a:r>
            <a:r>
              <a:rPr lang="en-US" sz="2400" dirty="0" smtClean="0">
                <a:solidFill>
                  <a:srgbClr val="FF0000"/>
                </a:solidFill>
              </a:rPr>
              <a:t> is Q-invariant</a:t>
            </a:r>
            <a:endParaRPr lang="en-US" sz="2400" dirty="0">
              <a:solidFill>
                <a:srgbClr val="FF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3429000"/>
            <a:ext cx="4391025" cy="685800"/>
          </a:xfrm>
          <a:prstGeom prst="rect">
            <a:avLst/>
          </a:prstGeom>
        </p:spPr>
      </p:pic>
      <p:sp>
        <p:nvSpPr>
          <p:cNvPr id="6" name="Right Arrow 5"/>
          <p:cNvSpPr/>
          <p:nvPr/>
        </p:nvSpPr>
        <p:spPr>
          <a:xfrm>
            <a:off x="685800" y="5867400"/>
            <a:ext cx="1676400" cy="4572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819400" y="5791200"/>
            <a:ext cx="632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L</a:t>
            </a:r>
            <a:r>
              <a:rPr lang="en-US" sz="2800" baseline="-25000" dirty="0" smtClean="0">
                <a:solidFill>
                  <a:srgbClr val="6600FF"/>
                </a:solidFill>
                <a:sym typeface="Mathematica1" panose="05000502060100000001" pitchFamily="2" charset="2"/>
              </a:rPr>
              <a:t></a:t>
            </a:r>
            <a:r>
              <a:rPr lang="en-US" sz="2800" dirty="0" smtClean="0">
                <a:solidFill>
                  <a:srgbClr val="6600FF"/>
                </a:solidFill>
              </a:rPr>
              <a:t> identities on the interior amplitude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2400" y="44958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The </a:t>
            </a:r>
            <a:r>
              <a:rPr lang="en-US" sz="2400" dirty="0" err="1" smtClean="0">
                <a:solidFill>
                  <a:srgbClr val="C00000"/>
                </a:solidFill>
              </a:rPr>
              <a:t>wavefunctions</a:t>
            </a:r>
            <a:r>
              <a:rPr lang="en-US" sz="2400" dirty="0" smtClean="0">
                <a:solidFill>
                  <a:srgbClr val="C00000"/>
                </a:solidFill>
              </a:rPr>
              <a:t> 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(</a:t>
            </a:r>
            <a:r>
              <a:rPr lang="en-US" sz="2400" dirty="0" smtClean="0">
                <a:solidFill>
                  <a:srgbClr val="C0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w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)  are themselves constructed by gluing together </a:t>
            </a:r>
            <a:r>
              <a:rPr lang="en-US" sz="2400" dirty="0" err="1" smtClean="0">
                <a:solidFill>
                  <a:srgbClr val="C00000"/>
                </a:solidFill>
                <a:sym typeface="Symbol" panose="05050102010706020507" pitchFamily="18" charset="2"/>
              </a:rPr>
              <a:t>wavefunctions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C00000"/>
                </a:solidFill>
                <a:sym typeface="Symbol" panose="05050102010706020507" pitchFamily="18" charset="2"/>
              </a:rPr>
              <a:t>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(</a:t>
            </a:r>
            <a:r>
              <a:rPr lang="en-US" sz="2400" dirty="0" smtClean="0">
                <a:solidFill>
                  <a:srgbClr val="C0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r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)  associated with rigid webs </a:t>
            </a:r>
            <a:r>
              <a:rPr lang="en-US" sz="2400" dirty="0" smtClean="0">
                <a:solidFill>
                  <a:srgbClr val="C0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r</a:t>
            </a:r>
            <a:endParaRPr lang="en-US" sz="2400" dirty="0">
              <a:solidFill>
                <a:srgbClr val="C00000"/>
              </a:solidFill>
              <a:latin typeface="Mathematica6" panose="00000400000000000000" pitchFamily="2" charset="0"/>
              <a:ea typeface="Mathematica6" panose="00000400000000000000" pitchFamily="2" charset="0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sz="3600" dirty="0" smtClean="0"/>
              <a:t>Path Integral With Fan Boundary Conditions</a:t>
            </a:r>
            <a:endParaRPr lang="en-US" sz="3600" dirty="0"/>
          </a:p>
        </p:txBody>
      </p:sp>
      <p:sp>
        <p:nvSpPr>
          <p:cNvPr id="9" name="TextBox 8"/>
          <p:cNvSpPr txBox="1"/>
          <p:nvPr/>
        </p:nvSpPr>
        <p:spPr>
          <a:xfrm>
            <a:off x="0" y="1143000"/>
            <a:ext cx="8839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</a:rPr>
              <a:t>Just as in the Morse theory proof of d</a:t>
            </a:r>
            <a:r>
              <a:rPr lang="en-US" sz="2000" baseline="30000" dirty="0" smtClean="0">
                <a:solidFill>
                  <a:srgbClr val="FF0000"/>
                </a:solidFill>
              </a:rPr>
              <a:t>2</a:t>
            </a:r>
            <a:r>
              <a:rPr lang="en-US" sz="2000" dirty="0" smtClean="0">
                <a:solidFill>
                  <a:srgbClr val="FF0000"/>
                </a:solidFill>
              </a:rPr>
              <a:t>=0 using ends of moduli space corresponding to broken flows, here the broken flows correspond to webs </a:t>
            </a:r>
            <a:r>
              <a:rPr lang="en-US" sz="20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endParaRPr lang="en-US" sz="2000" dirty="0">
              <a:solidFill>
                <a:srgbClr val="FF0000"/>
              </a:solidFill>
              <a:latin typeface="Mathematica6" panose="00000400000000000000" pitchFamily="2" charset="0"/>
              <a:ea typeface="Mathematica6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393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 animBg="1"/>
      <p:bldP spid="7" grpId="0"/>
      <p:bldP spid="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4468"/>
            <a:ext cx="8229600" cy="1143000"/>
          </a:xfrm>
        </p:spPr>
        <p:txBody>
          <a:bodyPr/>
          <a:lstStyle/>
          <a:p>
            <a:r>
              <a:rPr lang="en-US" dirty="0" smtClean="0"/>
              <a:t>Example: 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2819400" y="1981200"/>
            <a:ext cx="3686498" cy="2405743"/>
            <a:chOff x="2057400" y="457200"/>
            <a:chExt cx="3686498" cy="2405743"/>
          </a:xfrm>
        </p:grpSpPr>
        <p:cxnSp>
          <p:nvCxnSpPr>
            <p:cNvPr id="6" name="Straight Arrow Connector 5"/>
            <p:cNvCxnSpPr/>
            <p:nvPr/>
          </p:nvCxnSpPr>
          <p:spPr>
            <a:xfrm flipH="1" flipV="1">
              <a:off x="2057400" y="1000433"/>
              <a:ext cx="1268081" cy="84452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 flipH="1">
              <a:off x="2901593" y="1908863"/>
              <a:ext cx="423889" cy="95408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 flipH="1">
              <a:off x="3411599" y="1547885"/>
              <a:ext cx="1197296" cy="329023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 flipV="1">
              <a:off x="4695502" y="457200"/>
              <a:ext cx="422096" cy="98786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>
              <a:off x="4724400" y="1567543"/>
              <a:ext cx="1019498" cy="73208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" name="Picture 10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91000" y="2024743"/>
              <a:ext cx="205740" cy="514350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9800" y="1643743"/>
              <a:ext cx="314325" cy="657225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5200" y="653143"/>
              <a:ext cx="348615" cy="537210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7800" y="957943"/>
              <a:ext cx="234315" cy="485775"/>
            </a:xfrm>
            <a:prstGeom prst="rect">
              <a:avLst/>
            </a:prstGeom>
          </p:spPr>
        </p:pic>
        <p:sp>
          <p:nvSpPr>
            <p:cNvPr id="15" name="Oval 14"/>
            <p:cNvSpPr/>
            <p:nvPr/>
          </p:nvSpPr>
          <p:spPr>
            <a:xfrm>
              <a:off x="4572000" y="14478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Oval 15"/>
            <p:cNvSpPr/>
            <p:nvPr/>
          </p:nvSpPr>
          <p:spPr>
            <a:xfrm>
              <a:off x="3200400" y="17526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304800" y="1143000"/>
            <a:ext cx="8382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Consider a fan of </a:t>
            </a:r>
            <a:r>
              <a:rPr lang="en-US" sz="2800" dirty="0" err="1" smtClean="0">
                <a:solidFill>
                  <a:srgbClr val="0000FF"/>
                </a:solidFill>
              </a:rPr>
              <a:t>vacua</a:t>
            </a:r>
            <a:r>
              <a:rPr lang="en-US" sz="2800" dirty="0" smtClean="0">
                <a:solidFill>
                  <a:srgbClr val="0000FF"/>
                </a:solidFill>
              </a:rPr>
              <a:t> {</a:t>
            </a:r>
            <a:r>
              <a:rPr lang="en-US" sz="2800" dirty="0" err="1" smtClean="0">
                <a:solidFill>
                  <a:srgbClr val="0000FF"/>
                </a:solidFill>
              </a:rPr>
              <a:t>i,j,k,t</a:t>
            </a:r>
            <a:r>
              <a:rPr lang="en-US" sz="2800" dirty="0" smtClean="0">
                <a:solidFill>
                  <a:srgbClr val="0000FF"/>
                </a:solidFill>
              </a:rPr>
              <a:t>}. One end of the moduli space looks like: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4495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The red vertices are path integrals with rigid webs. They have amplitudes  </a:t>
            </a:r>
            <a:r>
              <a:rPr lang="en-US" sz="32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</a:t>
            </a:r>
            <a:r>
              <a:rPr lang="en-US" sz="3200" baseline="-25000" dirty="0" err="1" smtClean="0">
                <a:solidFill>
                  <a:srgbClr val="0000FF"/>
                </a:solidFill>
                <a:sym typeface="Mathematica1" panose="05000502060100000001" pitchFamily="2" charset="2"/>
              </a:rPr>
              <a:t>ikt</a:t>
            </a:r>
            <a:r>
              <a:rPr lang="en-US" sz="3200" baseline="-250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 </a:t>
            </a:r>
            <a:r>
              <a:rPr lang="en-US" sz="32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  and  </a:t>
            </a:r>
            <a:r>
              <a:rPr lang="en-US" sz="3200" baseline="-25000" dirty="0" err="1" smtClean="0">
                <a:solidFill>
                  <a:srgbClr val="0000FF"/>
                </a:solidFill>
                <a:sym typeface="Mathematica1" panose="05000502060100000001" pitchFamily="2" charset="2"/>
              </a:rPr>
              <a:t>ijk</a:t>
            </a:r>
            <a:r>
              <a:rPr lang="en-US" sz="32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. </a:t>
            </a:r>
            <a:endParaRPr lang="en-US" sz="3200" baseline="-25000" dirty="0" smtClean="0">
              <a:solidFill>
                <a:srgbClr val="0000FF"/>
              </a:solidFill>
              <a:sym typeface="Mathematica1" panose="05000502060100000001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5867400"/>
            <a:ext cx="5857875" cy="747713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7315200" y="5638800"/>
            <a:ext cx="9906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smtClean="0"/>
              <a:t>?</a:t>
            </a:r>
            <a:endParaRPr lang="en-US" sz="6600" dirty="0"/>
          </a:p>
        </p:txBody>
      </p:sp>
    </p:spTree>
    <p:extLst>
      <p:ext uri="{BB962C8B-B14F-4D97-AF65-F5344CB8AC3E}">
        <p14:creationId xmlns:p14="http://schemas.microsoft.com/office/powerpoint/2010/main" val="113628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2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/>
          <p:cNvSpPr txBox="1"/>
          <p:nvPr/>
        </p:nvSpPr>
        <p:spPr>
          <a:xfrm>
            <a:off x="0" y="11430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In LG theory (say, for X= </a:t>
            </a:r>
            <a:r>
              <a:rPr lang="en-US" sz="3200" dirty="0" smtClean="0">
                <a:solidFill>
                  <a:srgbClr val="0000FF"/>
                </a:solidFill>
                <a:latin typeface="Mathematica7Mono" panose="00000400000000000000" pitchFamily="2" charset="0"/>
                <a:ea typeface="Mathematica7Mono" panose="00000400000000000000" pitchFamily="2" charset="0"/>
              </a:rPr>
              <a:t>C</a:t>
            </a:r>
            <a:r>
              <a:rPr lang="en-US" sz="3200" baseline="30000" dirty="0" smtClean="0">
                <a:solidFill>
                  <a:srgbClr val="0000FF"/>
                </a:solidFill>
              </a:rPr>
              <a:t>n</a:t>
            </a:r>
            <a:r>
              <a:rPr lang="en-US" sz="3200" dirty="0" smtClean="0">
                <a:solidFill>
                  <a:srgbClr val="0000FF"/>
                </a:solidFill>
              </a:rPr>
              <a:t>)  the moduli space cannot end like </a:t>
            </a:r>
            <a:r>
              <a:rPr lang="en-US" sz="32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that.  </a:t>
            </a:r>
            <a:r>
              <a:rPr lang="en-US" sz="3200" dirty="0" smtClean="0">
                <a:solidFill>
                  <a:srgbClr val="0000FF"/>
                </a:solidFill>
                <a:sym typeface="Symbol" panose="05050102010706020507" pitchFamily="18" charset="2"/>
              </a:rPr>
              <a:t> </a:t>
            </a:r>
            <a:endParaRPr lang="en-US" sz="3200" baseline="-25000" dirty="0" smtClean="0">
              <a:solidFill>
                <a:srgbClr val="0000FF"/>
              </a:solidFill>
              <a:sym typeface="Mathematica1" panose="05000502060100000001" pitchFamily="2" charset="2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8229600" cy="1143000"/>
          </a:xfrm>
        </p:spPr>
        <p:txBody>
          <a:bodyPr/>
          <a:lstStyle/>
          <a:p>
            <a:r>
              <a:rPr lang="en-US" dirty="0" smtClean="0"/>
              <a:t>Ends of Moduli Spaces in QFT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0" y="23622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In QFT there can be three kinds of ends to moduli spaces of PDE’s: </a:t>
            </a:r>
            <a:endParaRPr lang="en-US" sz="3200" baseline="-25000" dirty="0" smtClean="0">
              <a:solidFill>
                <a:srgbClr val="FF0000"/>
              </a:solidFill>
              <a:sym typeface="Mathematica1" panose="05000502060100000001" pitchFamily="2" charset="2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33400" y="3657600"/>
            <a:ext cx="8153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UV effect: Example: </a:t>
            </a:r>
            <a:r>
              <a:rPr lang="en-US" sz="3200" dirty="0" err="1" smtClean="0">
                <a:solidFill>
                  <a:srgbClr val="009900"/>
                </a:solidFill>
              </a:rPr>
              <a:t>Instanton</a:t>
            </a:r>
            <a:r>
              <a:rPr lang="en-US" sz="3200" dirty="0" smtClean="0">
                <a:solidFill>
                  <a:srgbClr val="009900"/>
                </a:solidFill>
              </a:rPr>
              <a:t> shrinks to zero size; bubbling in </a:t>
            </a:r>
            <a:r>
              <a:rPr lang="en-US" sz="3200" dirty="0" err="1" smtClean="0">
                <a:solidFill>
                  <a:srgbClr val="009900"/>
                </a:solidFill>
              </a:rPr>
              <a:t>Gromov</a:t>
            </a:r>
            <a:r>
              <a:rPr lang="en-US" sz="3200" dirty="0" smtClean="0">
                <a:solidFill>
                  <a:srgbClr val="009900"/>
                </a:solidFill>
              </a:rPr>
              <a:t>-Witten theory</a:t>
            </a:r>
            <a:endParaRPr lang="en-US" sz="3200" baseline="-25000" dirty="0" smtClean="0">
              <a:solidFill>
                <a:srgbClr val="009900"/>
              </a:solidFill>
              <a:sym typeface="Mathematica1" panose="05000502060100000001" pitchFamily="2" charset="2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33400" y="4953000"/>
            <a:ext cx="8153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Large field effect: Some field goes to </a:t>
            </a:r>
            <a:r>
              <a:rPr lang="en-US" sz="3200" dirty="0" smtClean="0">
                <a:solidFill>
                  <a:srgbClr val="FF0066"/>
                </a:solidFill>
                <a:sym typeface="Mathematica1" panose="05000502060100000001" pitchFamily="2" charset="2"/>
              </a:rPr>
              <a:t></a:t>
            </a:r>
            <a:endParaRPr lang="en-US" sz="3200" baseline="-25000" dirty="0" smtClean="0">
              <a:solidFill>
                <a:srgbClr val="FF0066"/>
              </a:solidFill>
              <a:sym typeface="Mathematica1" panose="05000502060100000001" pitchFamily="2" charset="2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33400" y="5780782"/>
            <a:ext cx="8153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Large distance effect: Something happens at large distances. </a:t>
            </a:r>
            <a:endParaRPr lang="en-US" sz="3200" baseline="-25000" dirty="0" smtClean="0">
              <a:solidFill>
                <a:srgbClr val="7030A0"/>
              </a:solidFill>
              <a:sym typeface="Mathematica1" panose="05000502060100000001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78903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18" grpId="0"/>
      <p:bldP spid="19" grpId="0"/>
      <p:bldP spid="20" grpId="0"/>
      <p:bldP spid="21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2362200" y="2133600"/>
            <a:ext cx="2695898" cy="3316280"/>
            <a:chOff x="3657600" y="3352800"/>
            <a:chExt cx="2695898" cy="3316280"/>
          </a:xfrm>
        </p:grpSpPr>
        <p:cxnSp>
          <p:nvCxnSpPr>
            <p:cNvPr id="41" name="Straight Arrow Connector 40"/>
            <p:cNvCxnSpPr/>
            <p:nvPr/>
          </p:nvCxnSpPr>
          <p:spPr>
            <a:xfrm flipH="1" flipV="1">
              <a:off x="3657600" y="3581400"/>
              <a:ext cx="1268081" cy="84452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/>
            <p:cNvCxnSpPr/>
            <p:nvPr/>
          </p:nvCxnSpPr>
          <p:spPr>
            <a:xfrm flipH="1">
              <a:off x="4953000" y="5715000"/>
              <a:ext cx="423889" cy="95408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Arrow Connector 43"/>
            <p:cNvCxnSpPr/>
            <p:nvPr/>
          </p:nvCxnSpPr>
          <p:spPr>
            <a:xfrm>
              <a:off x="5029200" y="4495800"/>
              <a:ext cx="328217" cy="123323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Arrow Connector 44"/>
            <p:cNvCxnSpPr/>
            <p:nvPr/>
          </p:nvCxnSpPr>
          <p:spPr>
            <a:xfrm flipV="1">
              <a:off x="5029200" y="3352800"/>
              <a:ext cx="422096" cy="98786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Arrow Connector 45"/>
            <p:cNvCxnSpPr/>
            <p:nvPr/>
          </p:nvCxnSpPr>
          <p:spPr>
            <a:xfrm>
              <a:off x="5334000" y="5715000"/>
              <a:ext cx="1019498" cy="73208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7" name="Picture 46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10200" y="6096000"/>
              <a:ext cx="205740" cy="514350"/>
            </a:xfrm>
            <a:prstGeom prst="rect">
              <a:avLst/>
            </a:prstGeom>
          </p:spPr>
        </p:pic>
        <p:pic>
          <p:nvPicPr>
            <p:cNvPr id="48" name="Picture 47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19600" y="4876800"/>
              <a:ext cx="314325" cy="657225"/>
            </a:xfrm>
            <a:prstGeom prst="rect">
              <a:avLst/>
            </a:prstGeom>
          </p:spPr>
        </p:pic>
        <p:pic>
          <p:nvPicPr>
            <p:cNvPr id="49" name="Picture 48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5800" y="3352800"/>
              <a:ext cx="348615" cy="537210"/>
            </a:xfrm>
            <a:prstGeom prst="rect">
              <a:avLst/>
            </a:prstGeom>
          </p:spPr>
        </p:pic>
        <p:pic>
          <p:nvPicPr>
            <p:cNvPr id="50" name="Picture 49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38800" y="4800600"/>
              <a:ext cx="234315" cy="485775"/>
            </a:xfrm>
            <a:prstGeom prst="rect">
              <a:avLst/>
            </a:prstGeom>
          </p:spPr>
        </p:pic>
        <p:sp>
          <p:nvSpPr>
            <p:cNvPr id="43" name="Oval 42"/>
            <p:cNvSpPr/>
            <p:nvPr/>
          </p:nvSpPr>
          <p:spPr>
            <a:xfrm>
              <a:off x="4876800" y="43434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/>
            <p:cNvSpPr/>
            <p:nvPr/>
          </p:nvSpPr>
          <p:spPr>
            <a:xfrm>
              <a:off x="5257800" y="56388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23149" y="3810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 </a:t>
            </a:r>
            <a:r>
              <a:rPr lang="en-US" sz="3200" dirty="0" smtClean="0">
                <a:solidFill>
                  <a:srgbClr val="0000FF"/>
                </a:solidFill>
                <a:sym typeface="Symbol" panose="05050102010706020507" pitchFamily="18" charset="2"/>
              </a:rPr>
              <a:t> None of these three things can happen here. </a:t>
            </a:r>
          </a:p>
          <a:p>
            <a:r>
              <a:rPr lang="en-US" sz="3200" dirty="0" smtClean="0">
                <a:solidFill>
                  <a:srgbClr val="0000FF"/>
                </a:solidFill>
                <a:sym typeface="Symbol" panose="05050102010706020507" pitchFamily="18" charset="2"/>
              </a:rPr>
              <a:t>   So, there must be another end: </a:t>
            </a:r>
            <a:r>
              <a:rPr lang="en-US" sz="32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 </a:t>
            </a:r>
            <a:endParaRPr lang="en-US" sz="3200" baseline="-25000" dirty="0" smtClean="0">
              <a:solidFill>
                <a:srgbClr val="0000FF"/>
              </a:solidFill>
              <a:sym typeface="Mathematica1" panose="05000502060100000001" pitchFamily="2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6096000"/>
            <a:ext cx="2024063" cy="6381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81000" y="6019800"/>
            <a:ext cx="3276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/>
              <a:t>Amplitude: 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3466557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6200" y="304800"/>
            <a:ext cx="88392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boundaries where the internal distance shrinks to zero must cancel leading to identities on the amplitudes like: 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2514600"/>
            <a:ext cx="6110288" cy="63817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28600" y="3505200"/>
            <a:ext cx="88392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This set of identities turns out to be the </a:t>
            </a:r>
          </a:p>
          <a:p>
            <a:r>
              <a:rPr lang="en-US" sz="3600" dirty="0" smtClean="0">
                <a:solidFill>
                  <a:srgbClr val="FF0000"/>
                </a:solidFill>
              </a:rPr>
              <a:t>Maurer-</a:t>
            </a:r>
            <a:r>
              <a:rPr lang="en-US" sz="3600" dirty="0" err="1" smtClean="0">
                <a:solidFill>
                  <a:srgbClr val="FF0000"/>
                </a:solidFill>
              </a:rPr>
              <a:t>Cartan</a:t>
            </a:r>
            <a:r>
              <a:rPr lang="en-US" sz="3600" dirty="0" smtClean="0">
                <a:solidFill>
                  <a:srgbClr val="FF0000"/>
                </a:solidFill>
              </a:rPr>
              <a:t> equation for an L</a:t>
            </a:r>
            <a:r>
              <a:rPr lang="en-US" sz="36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 - algebra</a:t>
            </a:r>
            <a:r>
              <a:rPr lang="en-US" sz="3600" dirty="0">
                <a:solidFill>
                  <a:srgbClr val="FF0000"/>
                </a:solidFill>
                <a:sym typeface="Mathematica1" panose="05000502060100000001" pitchFamily="2" charset="2"/>
              </a:rPr>
              <a:t>.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52400" y="5693360"/>
            <a:ext cx="883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9900"/>
                </a:solidFill>
              </a:rPr>
              <a:t>This is really a version of the argument for d</a:t>
            </a:r>
            <a:r>
              <a:rPr lang="en-US" sz="3600" baseline="30000" dirty="0" smtClean="0">
                <a:solidFill>
                  <a:srgbClr val="009900"/>
                </a:solidFill>
              </a:rPr>
              <a:t>2</a:t>
            </a:r>
            <a:r>
              <a:rPr lang="en-US" sz="3600" dirty="0" smtClean="0">
                <a:solidFill>
                  <a:srgbClr val="009900"/>
                </a:solidFill>
              </a:rPr>
              <a:t> = 0 in SQM.    </a:t>
            </a:r>
            <a:endParaRPr lang="en-US" sz="3600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3296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04800" y="990600"/>
            <a:ext cx="8839200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0000FF"/>
                </a:solidFill>
              </a:rPr>
              <a:t>At this point it is useful to introduce a formalism that facilitates writing the identities satisfied by the various amplitudes -  the “web-based formalism”   </a:t>
            </a:r>
            <a:endParaRPr lang="en-US" sz="54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350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609600" y="53340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LG Theory as SQM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Web-based Formalism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82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6096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Boosted </a:t>
            </a:r>
            <a:r>
              <a:rPr lang="en-US" sz="2800" dirty="0" err="1" smtClean="0">
                <a:solidFill>
                  <a:srgbClr val="FF0000"/>
                </a:solidFill>
              </a:rPr>
              <a:t>Solitons</a:t>
            </a:r>
            <a:r>
              <a:rPr lang="en-US" sz="2800" dirty="0" smtClean="0">
                <a:solidFill>
                  <a:srgbClr val="FF0000"/>
                </a:solidFill>
              </a:rPr>
              <a:t> &amp; </a:t>
            </a:r>
            <a:r>
              <a:rPr lang="en-US" sz="2800" dirty="0" err="1" smtClean="0">
                <a:solidFill>
                  <a:srgbClr val="FF0000"/>
                </a:solidFill>
              </a:rPr>
              <a:t>Soliton</a:t>
            </a:r>
            <a:r>
              <a:rPr lang="en-US" sz="2800" dirty="0" smtClean="0">
                <a:solidFill>
                  <a:srgbClr val="FF0000"/>
                </a:solidFill>
              </a:rPr>
              <a:t> Fans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096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Goals, Results, Questions Old &amp; New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85800" y="1981200"/>
            <a:ext cx="45944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Some Review of LG Theory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714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Definition of a Plane Web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9050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It is motivated from LG  field theory.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971800" y="2590800"/>
            <a:ext cx="251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Vacuum data: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04800" y="4191000"/>
            <a:ext cx="3276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2. A set of weights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1033" name="Group 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495800" y="3352800"/>
            <a:ext cx="2756191" cy="419100"/>
            <a:chOff x="4619" y="2054"/>
            <a:chExt cx="9161" cy="1393"/>
          </a:xfrm>
          <a:solidFill>
            <a:srgbClr val="6600FF"/>
          </a:solidFill>
        </p:grpSpPr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4619" y="2104"/>
              <a:ext cx="422" cy="1044"/>
            </a:xfrm>
            <a:custGeom>
              <a:avLst/>
              <a:gdLst/>
              <a:ahLst/>
              <a:cxnLst>
                <a:cxn ang="0">
                  <a:pos x="256" y="346"/>
                </a:cxn>
                <a:cxn ang="0">
                  <a:pos x="319" y="394"/>
                </a:cxn>
                <a:cxn ang="0">
                  <a:pos x="345" y="466"/>
                </a:cxn>
                <a:cxn ang="0">
                  <a:pos x="333" y="522"/>
                </a:cxn>
                <a:cxn ang="0">
                  <a:pos x="313" y="572"/>
                </a:cxn>
                <a:cxn ang="0">
                  <a:pos x="302" y="600"/>
                </a:cxn>
                <a:cxn ang="0">
                  <a:pos x="285" y="639"/>
                </a:cxn>
                <a:cxn ang="0">
                  <a:pos x="224" y="801"/>
                </a:cxn>
                <a:cxn ang="0">
                  <a:pos x="195" y="876"/>
                </a:cxn>
                <a:cxn ang="0">
                  <a:pos x="181" y="921"/>
                </a:cxn>
                <a:cxn ang="0">
                  <a:pos x="178" y="957"/>
                </a:cxn>
                <a:cxn ang="0">
                  <a:pos x="187" y="996"/>
                </a:cxn>
                <a:cxn ang="0">
                  <a:pos x="216" y="1008"/>
                </a:cxn>
                <a:cxn ang="0">
                  <a:pos x="287" y="980"/>
                </a:cxn>
                <a:cxn ang="0">
                  <a:pos x="342" y="910"/>
                </a:cxn>
                <a:cxn ang="0">
                  <a:pos x="379" y="815"/>
                </a:cxn>
                <a:cxn ang="0">
                  <a:pos x="385" y="798"/>
                </a:cxn>
                <a:cxn ang="0">
                  <a:pos x="394" y="790"/>
                </a:cxn>
                <a:cxn ang="0">
                  <a:pos x="402" y="790"/>
                </a:cxn>
                <a:cxn ang="0">
                  <a:pos x="411" y="790"/>
                </a:cxn>
                <a:cxn ang="0">
                  <a:pos x="420" y="793"/>
                </a:cxn>
                <a:cxn ang="0">
                  <a:pos x="422" y="804"/>
                </a:cxn>
                <a:cxn ang="0">
                  <a:pos x="417" y="835"/>
                </a:cxn>
                <a:cxn ang="0">
                  <a:pos x="394" y="893"/>
                </a:cxn>
                <a:cxn ang="0">
                  <a:pos x="353" y="963"/>
                </a:cxn>
                <a:cxn ang="0">
                  <a:pos x="293" y="1019"/>
                </a:cxn>
                <a:cxn ang="0">
                  <a:pos x="213" y="1044"/>
                </a:cxn>
                <a:cxn ang="0">
                  <a:pos x="135" y="1019"/>
                </a:cxn>
                <a:cxn ang="0">
                  <a:pos x="89" y="957"/>
                </a:cxn>
                <a:cxn ang="0">
                  <a:pos x="86" y="888"/>
                </a:cxn>
                <a:cxn ang="0">
                  <a:pos x="106" y="823"/>
                </a:cxn>
                <a:cxn ang="0">
                  <a:pos x="132" y="762"/>
                </a:cxn>
                <a:cxn ang="0">
                  <a:pos x="161" y="684"/>
                </a:cxn>
                <a:cxn ang="0">
                  <a:pos x="195" y="595"/>
                </a:cxn>
                <a:cxn ang="0">
                  <a:pos x="221" y="525"/>
                </a:cxn>
                <a:cxn ang="0">
                  <a:pos x="239" y="483"/>
                </a:cxn>
                <a:cxn ang="0">
                  <a:pos x="247" y="424"/>
                </a:cxn>
                <a:cxn ang="0">
                  <a:pos x="239" y="385"/>
                </a:cxn>
                <a:cxn ang="0">
                  <a:pos x="216" y="374"/>
                </a:cxn>
                <a:cxn ang="0">
                  <a:pos x="178" y="380"/>
                </a:cxn>
                <a:cxn ang="0">
                  <a:pos x="121" y="416"/>
                </a:cxn>
                <a:cxn ang="0">
                  <a:pos x="69" y="503"/>
                </a:cxn>
                <a:cxn ang="0">
                  <a:pos x="40" y="578"/>
                </a:cxn>
                <a:cxn ang="0">
                  <a:pos x="35" y="589"/>
                </a:cxn>
                <a:cxn ang="0">
                  <a:pos x="26" y="592"/>
                </a:cxn>
                <a:cxn ang="0">
                  <a:pos x="17" y="592"/>
                </a:cxn>
                <a:cxn ang="0">
                  <a:pos x="9" y="592"/>
                </a:cxn>
                <a:cxn ang="0">
                  <a:pos x="0" y="586"/>
                </a:cxn>
                <a:cxn ang="0">
                  <a:pos x="0" y="569"/>
                </a:cxn>
                <a:cxn ang="0">
                  <a:pos x="17" y="522"/>
                </a:cxn>
                <a:cxn ang="0">
                  <a:pos x="49" y="455"/>
                </a:cxn>
                <a:cxn ang="0">
                  <a:pos x="101" y="388"/>
                </a:cxn>
                <a:cxn ang="0">
                  <a:pos x="170" y="346"/>
                </a:cxn>
                <a:cxn ang="0">
                  <a:pos x="348" y="0"/>
                </a:cxn>
                <a:cxn ang="0">
                  <a:pos x="394" y="17"/>
                </a:cxn>
                <a:cxn ang="0">
                  <a:pos x="408" y="59"/>
                </a:cxn>
                <a:cxn ang="0">
                  <a:pos x="379" y="115"/>
                </a:cxn>
                <a:cxn ang="0">
                  <a:pos x="325" y="137"/>
                </a:cxn>
                <a:cxn ang="0">
                  <a:pos x="279" y="123"/>
                </a:cxn>
                <a:cxn ang="0">
                  <a:pos x="264" y="81"/>
                </a:cxn>
                <a:cxn ang="0">
                  <a:pos x="290" y="25"/>
                </a:cxn>
                <a:cxn ang="0">
                  <a:pos x="348" y="0"/>
                </a:cxn>
              </a:cxnLst>
              <a:rect l="0" t="0" r="r" b="b"/>
              <a:pathLst>
                <a:path w="422" h="1044">
                  <a:moveTo>
                    <a:pt x="213" y="341"/>
                  </a:moveTo>
                  <a:lnTo>
                    <a:pt x="256" y="346"/>
                  </a:lnTo>
                  <a:lnTo>
                    <a:pt x="293" y="366"/>
                  </a:lnTo>
                  <a:lnTo>
                    <a:pt x="319" y="394"/>
                  </a:lnTo>
                  <a:lnTo>
                    <a:pt x="336" y="427"/>
                  </a:lnTo>
                  <a:lnTo>
                    <a:pt x="345" y="466"/>
                  </a:lnTo>
                  <a:lnTo>
                    <a:pt x="342" y="494"/>
                  </a:lnTo>
                  <a:lnTo>
                    <a:pt x="333" y="522"/>
                  </a:lnTo>
                  <a:lnTo>
                    <a:pt x="322" y="550"/>
                  </a:lnTo>
                  <a:lnTo>
                    <a:pt x="313" y="572"/>
                  </a:lnTo>
                  <a:lnTo>
                    <a:pt x="308" y="586"/>
                  </a:lnTo>
                  <a:lnTo>
                    <a:pt x="302" y="600"/>
                  </a:lnTo>
                  <a:lnTo>
                    <a:pt x="296" y="617"/>
                  </a:lnTo>
                  <a:lnTo>
                    <a:pt x="285" y="639"/>
                  </a:lnTo>
                  <a:lnTo>
                    <a:pt x="285" y="639"/>
                  </a:lnTo>
                  <a:lnTo>
                    <a:pt x="224" y="801"/>
                  </a:lnTo>
                  <a:lnTo>
                    <a:pt x="210" y="843"/>
                  </a:lnTo>
                  <a:lnTo>
                    <a:pt x="195" y="876"/>
                  </a:lnTo>
                  <a:lnTo>
                    <a:pt x="187" y="902"/>
                  </a:lnTo>
                  <a:lnTo>
                    <a:pt x="181" y="921"/>
                  </a:lnTo>
                  <a:lnTo>
                    <a:pt x="178" y="938"/>
                  </a:lnTo>
                  <a:lnTo>
                    <a:pt x="178" y="957"/>
                  </a:lnTo>
                  <a:lnTo>
                    <a:pt x="181" y="980"/>
                  </a:lnTo>
                  <a:lnTo>
                    <a:pt x="187" y="996"/>
                  </a:lnTo>
                  <a:lnTo>
                    <a:pt x="198" y="1005"/>
                  </a:lnTo>
                  <a:lnTo>
                    <a:pt x="216" y="1008"/>
                  </a:lnTo>
                  <a:lnTo>
                    <a:pt x="253" y="1002"/>
                  </a:lnTo>
                  <a:lnTo>
                    <a:pt x="287" y="980"/>
                  </a:lnTo>
                  <a:lnTo>
                    <a:pt x="319" y="949"/>
                  </a:lnTo>
                  <a:lnTo>
                    <a:pt x="342" y="910"/>
                  </a:lnTo>
                  <a:lnTo>
                    <a:pt x="362" y="865"/>
                  </a:lnTo>
                  <a:lnTo>
                    <a:pt x="379" y="815"/>
                  </a:lnTo>
                  <a:lnTo>
                    <a:pt x="382" y="807"/>
                  </a:lnTo>
                  <a:lnTo>
                    <a:pt x="385" y="798"/>
                  </a:lnTo>
                  <a:lnTo>
                    <a:pt x="388" y="796"/>
                  </a:lnTo>
                  <a:lnTo>
                    <a:pt x="394" y="790"/>
                  </a:lnTo>
                  <a:lnTo>
                    <a:pt x="397" y="790"/>
                  </a:lnTo>
                  <a:lnTo>
                    <a:pt x="402" y="790"/>
                  </a:lnTo>
                  <a:lnTo>
                    <a:pt x="408" y="790"/>
                  </a:lnTo>
                  <a:lnTo>
                    <a:pt x="411" y="790"/>
                  </a:lnTo>
                  <a:lnTo>
                    <a:pt x="417" y="790"/>
                  </a:lnTo>
                  <a:lnTo>
                    <a:pt x="420" y="793"/>
                  </a:lnTo>
                  <a:lnTo>
                    <a:pt x="422" y="798"/>
                  </a:lnTo>
                  <a:lnTo>
                    <a:pt x="422" y="804"/>
                  </a:lnTo>
                  <a:lnTo>
                    <a:pt x="422" y="815"/>
                  </a:lnTo>
                  <a:lnTo>
                    <a:pt x="417" y="835"/>
                  </a:lnTo>
                  <a:lnTo>
                    <a:pt x="408" y="863"/>
                  </a:lnTo>
                  <a:lnTo>
                    <a:pt x="394" y="893"/>
                  </a:lnTo>
                  <a:lnTo>
                    <a:pt x="374" y="929"/>
                  </a:lnTo>
                  <a:lnTo>
                    <a:pt x="353" y="963"/>
                  </a:lnTo>
                  <a:lnTo>
                    <a:pt x="325" y="994"/>
                  </a:lnTo>
                  <a:lnTo>
                    <a:pt x="293" y="1019"/>
                  </a:lnTo>
                  <a:lnTo>
                    <a:pt x="256" y="1036"/>
                  </a:lnTo>
                  <a:lnTo>
                    <a:pt x="213" y="1044"/>
                  </a:lnTo>
                  <a:lnTo>
                    <a:pt x="170" y="1036"/>
                  </a:lnTo>
                  <a:lnTo>
                    <a:pt x="135" y="1019"/>
                  </a:lnTo>
                  <a:lnTo>
                    <a:pt x="106" y="991"/>
                  </a:lnTo>
                  <a:lnTo>
                    <a:pt x="89" y="957"/>
                  </a:lnTo>
                  <a:lnTo>
                    <a:pt x="83" y="916"/>
                  </a:lnTo>
                  <a:lnTo>
                    <a:pt x="86" y="888"/>
                  </a:lnTo>
                  <a:lnTo>
                    <a:pt x="95" y="857"/>
                  </a:lnTo>
                  <a:lnTo>
                    <a:pt x="106" y="823"/>
                  </a:lnTo>
                  <a:lnTo>
                    <a:pt x="121" y="793"/>
                  </a:lnTo>
                  <a:lnTo>
                    <a:pt x="132" y="762"/>
                  </a:lnTo>
                  <a:lnTo>
                    <a:pt x="147" y="726"/>
                  </a:lnTo>
                  <a:lnTo>
                    <a:pt x="161" y="684"/>
                  </a:lnTo>
                  <a:lnTo>
                    <a:pt x="178" y="639"/>
                  </a:lnTo>
                  <a:lnTo>
                    <a:pt x="195" y="595"/>
                  </a:lnTo>
                  <a:lnTo>
                    <a:pt x="210" y="558"/>
                  </a:lnTo>
                  <a:lnTo>
                    <a:pt x="221" y="525"/>
                  </a:lnTo>
                  <a:lnTo>
                    <a:pt x="230" y="503"/>
                  </a:lnTo>
                  <a:lnTo>
                    <a:pt x="239" y="483"/>
                  </a:lnTo>
                  <a:lnTo>
                    <a:pt x="244" y="455"/>
                  </a:lnTo>
                  <a:lnTo>
                    <a:pt x="247" y="424"/>
                  </a:lnTo>
                  <a:lnTo>
                    <a:pt x="244" y="399"/>
                  </a:lnTo>
                  <a:lnTo>
                    <a:pt x="239" y="385"/>
                  </a:lnTo>
                  <a:lnTo>
                    <a:pt x="227" y="377"/>
                  </a:lnTo>
                  <a:lnTo>
                    <a:pt x="216" y="374"/>
                  </a:lnTo>
                  <a:lnTo>
                    <a:pt x="207" y="374"/>
                  </a:lnTo>
                  <a:lnTo>
                    <a:pt x="178" y="380"/>
                  </a:lnTo>
                  <a:lnTo>
                    <a:pt x="150" y="391"/>
                  </a:lnTo>
                  <a:lnTo>
                    <a:pt x="121" y="416"/>
                  </a:lnTo>
                  <a:lnTo>
                    <a:pt x="95" y="452"/>
                  </a:lnTo>
                  <a:lnTo>
                    <a:pt x="69" y="503"/>
                  </a:lnTo>
                  <a:lnTo>
                    <a:pt x="43" y="567"/>
                  </a:lnTo>
                  <a:lnTo>
                    <a:pt x="40" y="578"/>
                  </a:lnTo>
                  <a:lnTo>
                    <a:pt x="37" y="586"/>
                  </a:lnTo>
                  <a:lnTo>
                    <a:pt x="35" y="589"/>
                  </a:lnTo>
                  <a:lnTo>
                    <a:pt x="32" y="592"/>
                  </a:lnTo>
                  <a:lnTo>
                    <a:pt x="26" y="592"/>
                  </a:lnTo>
                  <a:lnTo>
                    <a:pt x="20" y="592"/>
                  </a:lnTo>
                  <a:lnTo>
                    <a:pt x="17" y="592"/>
                  </a:lnTo>
                  <a:lnTo>
                    <a:pt x="14" y="592"/>
                  </a:lnTo>
                  <a:lnTo>
                    <a:pt x="9" y="592"/>
                  </a:lnTo>
                  <a:lnTo>
                    <a:pt x="3" y="589"/>
                  </a:lnTo>
                  <a:lnTo>
                    <a:pt x="0" y="586"/>
                  </a:lnTo>
                  <a:lnTo>
                    <a:pt x="0" y="581"/>
                  </a:lnTo>
                  <a:lnTo>
                    <a:pt x="0" y="569"/>
                  </a:lnTo>
                  <a:lnTo>
                    <a:pt x="6" y="550"/>
                  </a:lnTo>
                  <a:lnTo>
                    <a:pt x="17" y="522"/>
                  </a:lnTo>
                  <a:lnTo>
                    <a:pt x="32" y="489"/>
                  </a:lnTo>
                  <a:lnTo>
                    <a:pt x="49" y="455"/>
                  </a:lnTo>
                  <a:lnTo>
                    <a:pt x="72" y="422"/>
                  </a:lnTo>
                  <a:lnTo>
                    <a:pt x="101" y="388"/>
                  </a:lnTo>
                  <a:lnTo>
                    <a:pt x="132" y="363"/>
                  </a:lnTo>
                  <a:lnTo>
                    <a:pt x="170" y="346"/>
                  </a:lnTo>
                  <a:lnTo>
                    <a:pt x="213" y="341"/>
                  </a:lnTo>
                  <a:close/>
                  <a:moveTo>
                    <a:pt x="348" y="0"/>
                  </a:moveTo>
                  <a:lnTo>
                    <a:pt x="374" y="6"/>
                  </a:lnTo>
                  <a:lnTo>
                    <a:pt x="394" y="17"/>
                  </a:lnTo>
                  <a:lnTo>
                    <a:pt x="405" y="36"/>
                  </a:lnTo>
                  <a:lnTo>
                    <a:pt x="408" y="59"/>
                  </a:lnTo>
                  <a:lnTo>
                    <a:pt x="399" y="89"/>
                  </a:lnTo>
                  <a:lnTo>
                    <a:pt x="379" y="115"/>
                  </a:lnTo>
                  <a:lnTo>
                    <a:pt x="353" y="131"/>
                  </a:lnTo>
                  <a:lnTo>
                    <a:pt x="325" y="137"/>
                  </a:lnTo>
                  <a:lnTo>
                    <a:pt x="299" y="134"/>
                  </a:lnTo>
                  <a:lnTo>
                    <a:pt x="279" y="123"/>
                  </a:lnTo>
                  <a:lnTo>
                    <a:pt x="267" y="103"/>
                  </a:lnTo>
                  <a:lnTo>
                    <a:pt x="264" y="81"/>
                  </a:lnTo>
                  <a:lnTo>
                    <a:pt x="270" y="50"/>
                  </a:lnTo>
                  <a:lnTo>
                    <a:pt x="290" y="25"/>
                  </a:lnTo>
                  <a:lnTo>
                    <a:pt x="316" y="9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5271" y="2967"/>
              <a:ext cx="184" cy="4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8" y="5"/>
                </a:cxn>
                <a:cxn ang="0">
                  <a:pos x="147" y="27"/>
                </a:cxn>
                <a:cxn ang="0">
                  <a:pos x="167" y="58"/>
                </a:cxn>
                <a:cxn ang="0">
                  <a:pos x="181" y="103"/>
                </a:cxn>
                <a:cxn ang="0">
                  <a:pos x="184" y="161"/>
                </a:cxn>
                <a:cxn ang="0">
                  <a:pos x="184" y="161"/>
                </a:cxn>
                <a:cxn ang="0">
                  <a:pos x="178" y="226"/>
                </a:cxn>
                <a:cxn ang="0">
                  <a:pos x="164" y="284"/>
                </a:cxn>
                <a:cxn ang="0">
                  <a:pos x="144" y="337"/>
                </a:cxn>
                <a:cxn ang="0">
                  <a:pos x="118" y="379"/>
                </a:cxn>
                <a:cxn ang="0">
                  <a:pos x="92" y="415"/>
                </a:cxn>
                <a:cxn ang="0">
                  <a:pos x="69" y="440"/>
                </a:cxn>
                <a:cxn ang="0">
                  <a:pos x="49" y="457"/>
                </a:cxn>
                <a:cxn ang="0">
                  <a:pos x="40" y="463"/>
                </a:cxn>
                <a:cxn ang="0">
                  <a:pos x="35" y="463"/>
                </a:cxn>
                <a:cxn ang="0">
                  <a:pos x="29" y="457"/>
                </a:cxn>
                <a:cxn ang="0">
                  <a:pos x="26" y="452"/>
                </a:cxn>
                <a:cxn ang="0">
                  <a:pos x="23" y="446"/>
                </a:cxn>
                <a:cxn ang="0">
                  <a:pos x="23" y="443"/>
                </a:cxn>
                <a:cxn ang="0">
                  <a:pos x="26" y="440"/>
                </a:cxn>
                <a:cxn ang="0">
                  <a:pos x="26" y="438"/>
                </a:cxn>
                <a:cxn ang="0">
                  <a:pos x="29" y="435"/>
                </a:cxn>
                <a:cxn ang="0">
                  <a:pos x="35" y="429"/>
                </a:cxn>
                <a:cxn ang="0">
                  <a:pos x="40" y="421"/>
                </a:cxn>
                <a:cxn ang="0">
                  <a:pos x="72" y="385"/>
                </a:cxn>
                <a:cxn ang="0">
                  <a:pos x="104" y="340"/>
                </a:cxn>
                <a:cxn ang="0">
                  <a:pos x="127" y="287"/>
                </a:cxn>
                <a:cxn ang="0">
                  <a:pos x="144" y="226"/>
                </a:cxn>
                <a:cxn ang="0">
                  <a:pos x="150" y="161"/>
                </a:cxn>
                <a:cxn ang="0">
                  <a:pos x="150" y="150"/>
                </a:cxn>
                <a:cxn ang="0">
                  <a:pos x="150" y="142"/>
                </a:cxn>
                <a:cxn ang="0">
                  <a:pos x="150" y="139"/>
                </a:cxn>
                <a:cxn ang="0">
                  <a:pos x="150" y="139"/>
                </a:cxn>
                <a:cxn ang="0">
                  <a:pos x="147" y="139"/>
                </a:cxn>
                <a:cxn ang="0">
                  <a:pos x="147" y="139"/>
                </a:cxn>
                <a:cxn ang="0">
                  <a:pos x="144" y="139"/>
                </a:cxn>
                <a:cxn ang="0">
                  <a:pos x="144" y="139"/>
                </a:cxn>
                <a:cxn ang="0">
                  <a:pos x="138" y="142"/>
                </a:cxn>
                <a:cxn ang="0">
                  <a:pos x="112" y="159"/>
                </a:cxn>
                <a:cxn ang="0">
                  <a:pos x="84" y="161"/>
                </a:cxn>
                <a:cxn ang="0">
                  <a:pos x="55" y="159"/>
                </a:cxn>
                <a:cxn ang="0">
                  <a:pos x="29" y="145"/>
                </a:cxn>
                <a:cxn ang="0">
                  <a:pos x="12" y="128"/>
                </a:cxn>
                <a:cxn ang="0">
                  <a:pos x="3" y="106"/>
                </a:cxn>
                <a:cxn ang="0">
                  <a:pos x="0" y="80"/>
                </a:cxn>
                <a:cxn ang="0">
                  <a:pos x="3" y="55"/>
                </a:cxn>
                <a:cxn ang="0">
                  <a:pos x="12" y="33"/>
                </a:cxn>
                <a:cxn ang="0">
                  <a:pos x="29" y="16"/>
                </a:cxn>
                <a:cxn ang="0">
                  <a:pos x="55" y="2"/>
                </a:cxn>
                <a:cxn ang="0">
                  <a:pos x="84" y="0"/>
                </a:cxn>
              </a:cxnLst>
              <a:rect l="0" t="0" r="r" b="b"/>
              <a:pathLst>
                <a:path w="184" h="463">
                  <a:moveTo>
                    <a:pt x="84" y="0"/>
                  </a:moveTo>
                  <a:lnTo>
                    <a:pt x="118" y="5"/>
                  </a:lnTo>
                  <a:lnTo>
                    <a:pt x="147" y="27"/>
                  </a:lnTo>
                  <a:lnTo>
                    <a:pt x="167" y="58"/>
                  </a:lnTo>
                  <a:lnTo>
                    <a:pt x="181" y="103"/>
                  </a:lnTo>
                  <a:lnTo>
                    <a:pt x="184" y="161"/>
                  </a:lnTo>
                  <a:lnTo>
                    <a:pt x="184" y="161"/>
                  </a:lnTo>
                  <a:lnTo>
                    <a:pt x="178" y="226"/>
                  </a:lnTo>
                  <a:lnTo>
                    <a:pt x="164" y="284"/>
                  </a:lnTo>
                  <a:lnTo>
                    <a:pt x="144" y="337"/>
                  </a:lnTo>
                  <a:lnTo>
                    <a:pt x="118" y="379"/>
                  </a:lnTo>
                  <a:lnTo>
                    <a:pt x="92" y="415"/>
                  </a:lnTo>
                  <a:lnTo>
                    <a:pt x="69" y="440"/>
                  </a:lnTo>
                  <a:lnTo>
                    <a:pt x="49" y="457"/>
                  </a:lnTo>
                  <a:lnTo>
                    <a:pt x="40" y="463"/>
                  </a:lnTo>
                  <a:lnTo>
                    <a:pt x="35" y="463"/>
                  </a:lnTo>
                  <a:lnTo>
                    <a:pt x="29" y="457"/>
                  </a:lnTo>
                  <a:lnTo>
                    <a:pt x="26" y="452"/>
                  </a:lnTo>
                  <a:lnTo>
                    <a:pt x="23" y="446"/>
                  </a:lnTo>
                  <a:lnTo>
                    <a:pt x="23" y="443"/>
                  </a:lnTo>
                  <a:lnTo>
                    <a:pt x="26" y="440"/>
                  </a:lnTo>
                  <a:lnTo>
                    <a:pt x="26" y="438"/>
                  </a:lnTo>
                  <a:lnTo>
                    <a:pt x="29" y="435"/>
                  </a:lnTo>
                  <a:lnTo>
                    <a:pt x="35" y="429"/>
                  </a:lnTo>
                  <a:lnTo>
                    <a:pt x="40" y="421"/>
                  </a:lnTo>
                  <a:lnTo>
                    <a:pt x="72" y="385"/>
                  </a:lnTo>
                  <a:lnTo>
                    <a:pt x="104" y="340"/>
                  </a:lnTo>
                  <a:lnTo>
                    <a:pt x="127" y="287"/>
                  </a:lnTo>
                  <a:lnTo>
                    <a:pt x="144" y="226"/>
                  </a:lnTo>
                  <a:lnTo>
                    <a:pt x="150" y="161"/>
                  </a:lnTo>
                  <a:lnTo>
                    <a:pt x="150" y="150"/>
                  </a:lnTo>
                  <a:lnTo>
                    <a:pt x="150" y="142"/>
                  </a:lnTo>
                  <a:lnTo>
                    <a:pt x="150" y="139"/>
                  </a:lnTo>
                  <a:lnTo>
                    <a:pt x="150" y="139"/>
                  </a:lnTo>
                  <a:lnTo>
                    <a:pt x="147" y="139"/>
                  </a:lnTo>
                  <a:lnTo>
                    <a:pt x="147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38" y="142"/>
                  </a:lnTo>
                  <a:lnTo>
                    <a:pt x="112" y="159"/>
                  </a:lnTo>
                  <a:lnTo>
                    <a:pt x="84" y="161"/>
                  </a:lnTo>
                  <a:lnTo>
                    <a:pt x="55" y="159"/>
                  </a:lnTo>
                  <a:lnTo>
                    <a:pt x="29" y="145"/>
                  </a:lnTo>
                  <a:lnTo>
                    <a:pt x="12" y="128"/>
                  </a:lnTo>
                  <a:lnTo>
                    <a:pt x="3" y="106"/>
                  </a:lnTo>
                  <a:lnTo>
                    <a:pt x="0" y="80"/>
                  </a:lnTo>
                  <a:lnTo>
                    <a:pt x="3" y="55"/>
                  </a:lnTo>
                  <a:lnTo>
                    <a:pt x="12" y="33"/>
                  </a:lnTo>
                  <a:lnTo>
                    <a:pt x="29" y="16"/>
                  </a:lnTo>
                  <a:lnTo>
                    <a:pt x="55" y="2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5826" y="2104"/>
              <a:ext cx="655" cy="1343"/>
            </a:xfrm>
            <a:custGeom>
              <a:avLst/>
              <a:gdLst/>
              <a:ahLst/>
              <a:cxnLst>
                <a:cxn ang="0">
                  <a:pos x="485" y="343"/>
                </a:cxn>
                <a:cxn ang="0">
                  <a:pos x="551" y="377"/>
                </a:cxn>
                <a:cxn ang="0">
                  <a:pos x="589" y="441"/>
                </a:cxn>
                <a:cxn ang="0">
                  <a:pos x="594" y="491"/>
                </a:cxn>
                <a:cxn ang="0">
                  <a:pos x="586" y="542"/>
                </a:cxn>
                <a:cxn ang="0">
                  <a:pos x="419" y="1164"/>
                </a:cxn>
                <a:cxn ang="0">
                  <a:pos x="356" y="1250"/>
                </a:cxn>
                <a:cxn ang="0">
                  <a:pos x="273" y="1309"/>
                </a:cxn>
                <a:cxn ang="0">
                  <a:pos x="184" y="1340"/>
                </a:cxn>
                <a:cxn ang="0">
                  <a:pos x="94" y="1340"/>
                </a:cxn>
                <a:cxn ang="0">
                  <a:pos x="26" y="1306"/>
                </a:cxn>
                <a:cxn ang="0">
                  <a:pos x="0" y="1248"/>
                </a:cxn>
                <a:cxn ang="0">
                  <a:pos x="17" y="1192"/>
                </a:cxn>
                <a:cxn ang="0">
                  <a:pos x="60" y="1164"/>
                </a:cxn>
                <a:cxn ang="0">
                  <a:pos x="112" y="1164"/>
                </a:cxn>
                <a:cxn ang="0">
                  <a:pos x="140" y="1195"/>
                </a:cxn>
                <a:cxn ang="0">
                  <a:pos x="140" y="1239"/>
                </a:cxn>
                <a:cxn ang="0">
                  <a:pos x="106" y="1284"/>
                </a:cxn>
                <a:cxn ang="0">
                  <a:pos x="100" y="1306"/>
                </a:cxn>
                <a:cxn ang="0">
                  <a:pos x="135" y="1309"/>
                </a:cxn>
                <a:cxn ang="0">
                  <a:pos x="218" y="1281"/>
                </a:cxn>
                <a:cxn ang="0">
                  <a:pos x="287" y="1209"/>
                </a:cxn>
                <a:cxn ang="0">
                  <a:pos x="333" y="1103"/>
                </a:cxn>
                <a:cxn ang="0">
                  <a:pos x="482" y="525"/>
                </a:cxn>
                <a:cxn ang="0">
                  <a:pos x="491" y="477"/>
                </a:cxn>
                <a:cxn ang="0">
                  <a:pos x="491" y="413"/>
                </a:cxn>
                <a:cxn ang="0">
                  <a:pos x="471" y="383"/>
                </a:cxn>
                <a:cxn ang="0">
                  <a:pos x="442" y="374"/>
                </a:cxn>
                <a:cxn ang="0">
                  <a:pos x="362" y="402"/>
                </a:cxn>
                <a:cxn ang="0">
                  <a:pos x="293" y="472"/>
                </a:cxn>
                <a:cxn ang="0">
                  <a:pos x="241" y="564"/>
                </a:cxn>
                <a:cxn ang="0">
                  <a:pos x="232" y="583"/>
                </a:cxn>
                <a:cxn ang="0">
                  <a:pos x="227" y="592"/>
                </a:cxn>
                <a:cxn ang="0">
                  <a:pos x="218" y="592"/>
                </a:cxn>
                <a:cxn ang="0">
                  <a:pos x="209" y="592"/>
                </a:cxn>
                <a:cxn ang="0">
                  <a:pos x="201" y="592"/>
                </a:cxn>
                <a:cxn ang="0">
                  <a:pos x="192" y="586"/>
                </a:cxn>
                <a:cxn ang="0">
                  <a:pos x="195" y="567"/>
                </a:cxn>
                <a:cxn ang="0">
                  <a:pos x="221" y="511"/>
                </a:cxn>
                <a:cxn ang="0">
                  <a:pos x="275" y="436"/>
                </a:cxn>
                <a:cxn ang="0">
                  <a:pos x="350" y="369"/>
                </a:cxn>
                <a:cxn ang="0">
                  <a:pos x="448" y="341"/>
                </a:cxn>
                <a:cxn ang="0">
                  <a:pos x="620" y="6"/>
                </a:cxn>
                <a:cxn ang="0">
                  <a:pos x="649" y="36"/>
                </a:cxn>
                <a:cxn ang="0">
                  <a:pos x="655" y="59"/>
                </a:cxn>
                <a:cxn ang="0">
                  <a:pos x="626" y="112"/>
                </a:cxn>
                <a:cxn ang="0">
                  <a:pos x="566" y="137"/>
                </a:cxn>
                <a:cxn ang="0">
                  <a:pos x="525" y="123"/>
                </a:cxn>
                <a:cxn ang="0">
                  <a:pos x="508" y="81"/>
                </a:cxn>
                <a:cxn ang="0">
                  <a:pos x="537" y="25"/>
                </a:cxn>
                <a:cxn ang="0">
                  <a:pos x="594" y="0"/>
                </a:cxn>
              </a:cxnLst>
              <a:rect l="0" t="0" r="r" b="b"/>
              <a:pathLst>
                <a:path w="655" h="1343">
                  <a:moveTo>
                    <a:pt x="448" y="341"/>
                  </a:moveTo>
                  <a:lnTo>
                    <a:pt x="485" y="343"/>
                  </a:lnTo>
                  <a:lnTo>
                    <a:pt x="520" y="357"/>
                  </a:lnTo>
                  <a:lnTo>
                    <a:pt x="551" y="377"/>
                  </a:lnTo>
                  <a:lnTo>
                    <a:pt x="574" y="405"/>
                  </a:lnTo>
                  <a:lnTo>
                    <a:pt x="589" y="441"/>
                  </a:lnTo>
                  <a:lnTo>
                    <a:pt x="594" y="483"/>
                  </a:lnTo>
                  <a:lnTo>
                    <a:pt x="594" y="491"/>
                  </a:lnTo>
                  <a:lnTo>
                    <a:pt x="591" y="511"/>
                  </a:lnTo>
                  <a:lnTo>
                    <a:pt x="586" y="542"/>
                  </a:lnTo>
                  <a:lnTo>
                    <a:pt x="439" y="1108"/>
                  </a:lnTo>
                  <a:lnTo>
                    <a:pt x="419" y="1164"/>
                  </a:lnTo>
                  <a:lnTo>
                    <a:pt x="390" y="1211"/>
                  </a:lnTo>
                  <a:lnTo>
                    <a:pt x="356" y="1250"/>
                  </a:lnTo>
                  <a:lnTo>
                    <a:pt x="316" y="1284"/>
                  </a:lnTo>
                  <a:lnTo>
                    <a:pt x="273" y="1309"/>
                  </a:lnTo>
                  <a:lnTo>
                    <a:pt x="227" y="1329"/>
                  </a:lnTo>
                  <a:lnTo>
                    <a:pt x="184" y="1340"/>
                  </a:lnTo>
                  <a:lnTo>
                    <a:pt x="140" y="1343"/>
                  </a:lnTo>
                  <a:lnTo>
                    <a:pt x="94" y="1340"/>
                  </a:lnTo>
                  <a:lnTo>
                    <a:pt x="57" y="1326"/>
                  </a:lnTo>
                  <a:lnTo>
                    <a:pt x="26" y="1306"/>
                  </a:lnTo>
                  <a:lnTo>
                    <a:pt x="5" y="1281"/>
                  </a:lnTo>
                  <a:lnTo>
                    <a:pt x="0" y="1248"/>
                  </a:lnTo>
                  <a:lnTo>
                    <a:pt x="3" y="1217"/>
                  </a:lnTo>
                  <a:lnTo>
                    <a:pt x="17" y="1192"/>
                  </a:lnTo>
                  <a:lnTo>
                    <a:pt x="37" y="1175"/>
                  </a:lnTo>
                  <a:lnTo>
                    <a:pt x="60" y="1164"/>
                  </a:lnTo>
                  <a:lnTo>
                    <a:pt x="83" y="1161"/>
                  </a:lnTo>
                  <a:lnTo>
                    <a:pt x="112" y="1164"/>
                  </a:lnTo>
                  <a:lnTo>
                    <a:pt x="129" y="1178"/>
                  </a:lnTo>
                  <a:lnTo>
                    <a:pt x="140" y="1195"/>
                  </a:lnTo>
                  <a:lnTo>
                    <a:pt x="143" y="1214"/>
                  </a:lnTo>
                  <a:lnTo>
                    <a:pt x="140" y="1239"/>
                  </a:lnTo>
                  <a:lnTo>
                    <a:pt x="126" y="1262"/>
                  </a:lnTo>
                  <a:lnTo>
                    <a:pt x="106" y="1284"/>
                  </a:lnTo>
                  <a:lnTo>
                    <a:pt x="74" y="1295"/>
                  </a:lnTo>
                  <a:lnTo>
                    <a:pt x="100" y="1306"/>
                  </a:lnTo>
                  <a:lnTo>
                    <a:pt x="120" y="1309"/>
                  </a:lnTo>
                  <a:lnTo>
                    <a:pt x="135" y="1309"/>
                  </a:lnTo>
                  <a:lnTo>
                    <a:pt x="178" y="1301"/>
                  </a:lnTo>
                  <a:lnTo>
                    <a:pt x="218" y="1281"/>
                  </a:lnTo>
                  <a:lnTo>
                    <a:pt x="255" y="1250"/>
                  </a:lnTo>
                  <a:lnTo>
                    <a:pt x="287" y="1209"/>
                  </a:lnTo>
                  <a:lnTo>
                    <a:pt x="313" y="1158"/>
                  </a:lnTo>
                  <a:lnTo>
                    <a:pt x="333" y="1103"/>
                  </a:lnTo>
                  <a:lnTo>
                    <a:pt x="333" y="1103"/>
                  </a:lnTo>
                  <a:lnTo>
                    <a:pt x="482" y="525"/>
                  </a:lnTo>
                  <a:lnTo>
                    <a:pt x="488" y="500"/>
                  </a:lnTo>
                  <a:lnTo>
                    <a:pt x="491" y="477"/>
                  </a:lnTo>
                  <a:lnTo>
                    <a:pt x="494" y="444"/>
                  </a:lnTo>
                  <a:lnTo>
                    <a:pt x="491" y="413"/>
                  </a:lnTo>
                  <a:lnTo>
                    <a:pt x="482" y="394"/>
                  </a:lnTo>
                  <a:lnTo>
                    <a:pt x="471" y="383"/>
                  </a:lnTo>
                  <a:lnTo>
                    <a:pt x="456" y="377"/>
                  </a:lnTo>
                  <a:lnTo>
                    <a:pt x="442" y="374"/>
                  </a:lnTo>
                  <a:lnTo>
                    <a:pt x="399" y="383"/>
                  </a:lnTo>
                  <a:lnTo>
                    <a:pt x="362" y="402"/>
                  </a:lnTo>
                  <a:lnTo>
                    <a:pt x="324" y="433"/>
                  </a:lnTo>
                  <a:lnTo>
                    <a:pt x="293" y="472"/>
                  </a:lnTo>
                  <a:lnTo>
                    <a:pt x="264" y="516"/>
                  </a:lnTo>
                  <a:lnTo>
                    <a:pt x="241" y="564"/>
                  </a:lnTo>
                  <a:lnTo>
                    <a:pt x="235" y="575"/>
                  </a:lnTo>
                  <a:lnTo>
                    <a:pt x="232" y="583"/>
                  </a:lnTo>
                  <a:lnTo>
                    <a:pt x="229" y="589"/>
                  </a:lnTo>
                  <a:lnTo>
                    <a:pt x="227" y="592"/>
                  </a:lnTo>
                  <a:lnTo>
                    <a:pt x="221" y="592"/>
                  </a:lnTo>
                  <a:lnTo>
                    <a:pt x="218" y="592"/>
                  </a:lnTo>
                  <a:lnTo>
                    <a:pt x="212" y="592"/>
                  </a:lnTo>
                  <a:lnTo>
                    <a:pt x="209" y="592"/>
                  </a:lnTo>
                  <a:lnTo>
                    <a:pt x="207" y="592"/>
                  </a:lnTo>
                  <a:lnTo>
                    <a:pt x="201" y="592"/>
                  </a:lnTo>
                  <a:lnTo>
                    <a:pt x="198" y="589"/>
                  </a:lnTo>
                  <a:lnTo>
                    <a:pt x="192" y="586"/>
                  </a:lnTo>
                  <a:lnTo>
                    <a:pt x="192" y="581"/>
                  </a:lnTo>
                  <a:lnTo>
                    <a:pt x="195" y="567"/>
                  </a:lnTo>
                  <a:lnTo>
                    <a:pt x="207" y="544"/>
                  </a:lnTo>
                  <a:lnTo>
                    <a:pt x="221" y="511"/>
                  </a:lnTo>
                  <a:lnTo>
                    <a:pt x="244" y="475"/>
                  </a:lnTo>
                  <a:lnTo>
                    <a:pt x="275" y="436"/>
                  </a:lnTo>
                  <a:lnTo>
                    <a:pt x="310" y="399"/>
                  </a:lnTo>
                  <a:lnTo>
                    <a:pt x="350" y="369"/>
                  </a:lnTo>
                  <a:lnTo>
                    <a:pt x="396" y="349"/>
                  </a:lnTo>
                  <a:lnTo>
                    <a:pt x="448" y="341"/>
                  </a:lnTo>
                  <a:close/>
                  <a:moveTo>
                    <a:pt x="594" y="0"/>
                  </a:moveTo>
                  <a:lnTo>
                    <a:pt x="620" y="6"/>
                  </a:lnTo>
                  <a:lnTo>
                    <a:pt x="637" y="20"/>
                  </a:lnTo>
                  <a:lnTo>
                    <a:pt x="649" y="36"/>
                  </a:lnTo>
                  <a:lnTo>
                    <a:pt x="655" y="59"/>
                  </a:lnTo>
                  <a:lnTo>
                    <a:pt x="655" y="59"/>
                  </a:lnTo>
                  <a:lnTo>
                    <a:pt x="646" y="87"/>
                  </a:lnTo>
                  <a:lnTo>
                    <a:pt x="626" y="112"/>
                  </a:lnTo>
                  <a:lnTo>
                    <a:pt x="600" y="131"/>
                  </a:lnTo>
                  <a:lnTo>
                    <a:pt x="566" y="137"/>
                  </a:lnTo>
                  <a:lnTo>
                    <a:pt x="543" y="134"/>
                  </a:lnTo>
                  <a:lnTo>
                    <a:pt x="525" y="123"/>
                  </a:lnTo>
                  <a:lnTo>
                    <a:pt x="514" y="103"/>
                  </a:lnTo>
                  <a:lnTo>
                    <a:pt x="508" y="81"/>
                  </a:lnTo>
                  <a:lnTo>
                    <a:pt x="517" y="50"/>
                  </a:lnTo>
                  <a:lnTo>
                    <a:pt x="537" y="25"/>
                  </a:lnTo>
                  <a:lnTo>
                    <a:pt x="566" y="9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639" y="2967"/>
              <a:ext cx="186" cy="463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7" y="5"/>
                </a:cxn>
                <a:cxn ang="0">
                  <a:pos x="146" y="27"/>
                </a:cxn>
                <a:cxn ang="0">
                  <a:pos x="166" y="58"/>
                </a:cxn>
                <a:cxn ang="0">
                  <a:pos x="181" y="103"/>
                </a:cxn>
                <a:cxn ang="0">
                  <a:pos x="186" y="161"/>
                </a:cxn>
                <a:cxn ang="0">
                  <a:pos x="186" y="161"/>
                </a:cxn>
                <a:cxn ang="0">
                  <a:pos x="181" y="226"/>
                </a:cxn>
                <a:cxn ang="0">
                  <a:pos x="163" y="284"/>
                </a:cxn>
                <a:cxn ang="0">
                  <a:pos x="143" y="337"/>
                </a:cxn>
                <a:cxn ang="0">
                  <a:pos x="117" y="379"/>
                </a:cxn>
                <a:cxn ang="0">
                  <a:pos x="94" y="415"/>
                </a:cxn>
                <a:cxn ang="0">
                  <a:pos x="69" y="440"/>
                </a:cxn>
                <a:cxn ang="0">
                  <a:pos x="51" y="457"/>
                </a:cxn>
                <a:cxn ang="0">
                  <a:pos x="40" y="463"/>
                </a:cxn>
                <a:cxn ang="0">
                  <a:pos x="34" y="463"/>
                </a:cxn>
                <a:cxn ang="0">
                  <a:pos x="28" y="457"/>
                </a:cxn>
                <a:cxn ang="0">
                  <a:pos x="26" y="452"/>
                </a:cxn>
                <a:cxn ang="0">
                  <a:pos x="26" y="446"/>
                </a:cxn>
                <a:cxn ang="0">
                  <a:pos x="26" y="443"/>
                </a:cxn>
                <a:cxn ang="0">
                  <a:pos x="26" y="440"/>
                </a:cxn>
                <a:cxn ang="0">
                  <a:pos x="26" y="438"/>
                </a:cxn>
                <a:cxn ang="0">
                  <a:pos x="28" y="435"/>
                </a:cxn>
                <a:cxn ang="0">
                  <a:pos x="34" y="429"/>
                </a:cxn>
                <a:cxn ang="0">
                  <a:pos x="43" y="421"/>
                </a:cxn>
                <a:cxn ang="0">
                  <a:pos x="74" y="385"/>
                </a:cxn>
                <a:cxn ang="0">
                  <a:pos x="103" y="340"/>
                </a:cxn>
                <a:cxn ang="0">
                  <a:pos x="126" y="287"/>
                </a:cxn>
                <a:cxn ang="0">
                  <a:pos x="143" y="226"/>
                </a:cxn>
                <a:cxn ang="0">
                  <a:pos x="149" y="161"/>
                </a:cxn>
                <a:cxn ang="0">
                  <a:pos x="149" y="150"/>
                </a:cxn>
                <a:cxn ang="0">
                  <a:pos x="149" y="142"/>
                </a:cxn>
                <a:cxn ang="0">
                  <a:pos x="149" y="139"/>
                </a:cxn>
                <a:cxn ang="0">
                  <a:pos x="149" y="139"/>
                </a:cxn>
                <a:cxn ang="0">
                  <a:pos x="146" y="139"/>
                </a:cxn>
                <a:cxn ang="0">
                  <a:pos x="146" y="139"/>
                </a:cxn>
                <a:cxn ang="0">
                  <a:pos x="143" y="139"/>
                </a:cxn>
                <a:cxn ang="0">
                  <a:pos x="143" y="139"/>
                </a:cxn>
                <a:cxn ang="0">
                  <a:pos x="140" y="142"/>
                </a:cxn>
                <a:cxn ang="0">
                  <a:pos x="112" y="159"/>
                </a:cxn>
                <a:cxn ang="0">
                  <a:pos x="86" y="161"/>
                </a:cxn>
                <a:cxn ang="0">
                  <a:pos x="54" y="159"/>
                </a:cxn>
                <a:cxn ang="0">
                  <a:pos x="31" y="145"/>
                </a:cxn>
                <a:cxn ang="0">
                  <a:pos x="14" y="128"/>
                </a:cxn>
                <a:cxn ang="0">
                  <a:pos x="3" y="106"/>
                </a:cxn>
                <a:cxn ang="0">
                  <a:pos x="0" y="80"/>
                </a:cxn>
                <a:cxn ang="0">
                  <a:pos x="3" y="55"/>
                </a:cxn>
                <a:cxn ang="0">
                  <a:pos x="14" y="33"/>
                </a:cxn>
                <a:cxn ang="0">
                  <a:pos x="31" y="16"/>
                </a:cxn>
                <a:cxn ang="0">
                  <a:pos x="54" y="2"/>
                </a:cxn>
                <a:cxn ang="0">
                  <a:pos x="86" y="0"/>
                </a:cxn>
              </a:cxnLst>
              <a:rect l="0" t="0" r="r" b="b"/>
              <a:pathLst>
                <a:path w="186" h="463">
                  <a:moveTo>
                    <a:pt x="86" y="0"/>
                  </a:moveTo>
                  <a:lnTo>
                    <a:pt x="117" y="5"/>
                  </a:lnTo>
                  <a:lnTo>
                    <a:pt x="146" y="27"/>
                  </a:lnTo>
                  <a:lnTo>
                    <a:pt x="166" y="58"/>
                  </a:lnTo>
                  <a:lnTo>
                    <a:pt x="181" y="103"/>
                  </a:lnTo>
                  <a:lnTo>
                    <a:pt x="186" y="161"/>
                  </a:lnTo>
                  <a:lnTo>
                    <a:pt x="186" y="161"/>
                  </a:lnTo>
                  <a:lnTo>
                    <a:pt x="181" y="226"/>
                  </a:lnTo>
                  <a:lnTo>
                    <a:pt x="163" y="284"/>
                  </a:lnTo>
                  <a:lnTo>
                    <a:pt x="143" y="337"/>
                  </a:lnTo>
                  <a:lnTo>
                    <a:pt x="117" y="379"/>
                  </a:lnTo>
                  <a:lnTo>
                    <a:pt x="94" y="415"/>
                  </a:lnTo>
                  <a:lnTo>
                    <a:pt x="69" y="440"/>
                  </a:lnTo>
                  <a:lnTo>
                    <a:pt x="51" y="457"/>
                  </a:lnTo>
                  <a:lnTo>
                    <a:pt x="40" y="463"/>
                  </a:lnTo>
                  <a:lnTo>
                    <a:pt x="34" y="463"/>
                  </a:lnTo>
                  <a:lnTo>
                    <a:pt x="28" y="457"/>
                  </a:lnTo>
                  <a:lnTo>
                    <a:pt x="26" y="452"/>
                  </a:lnTo>
                  <a:lnTo>
                    <a:pt x="26" y="446"/>
                  </a:lnTo>
                  <a:lnTo>
                    <a:pt x="26" y="443"/>
                  </a:lnTo>
                  <a:lnTo>
                    <a:pt x="26" y="440"/>
                  </a:lnTo>
                  <a:lnTo>
                    <a:pt x="26" y="438"/>
                  </a:lnTo>
                  <a:lnTo>
                    <a:pt x="28" y="435"/>
                  </a:lnTo>
                  <a:lnTo>
                    <a:pt x="34" y="429"/>
                  </a:lnTo>
                  <a:lnTo>
                    <a:pt x="43" y="421"/>
                  </a:lnTo>
                  <a:lnTo>
                    <a:pt x="74" y="385"/>
                  </a:lnTo>
                  <a:lnTo>
                    <a:pt x="103" y="340"/>
                  </a:lnTo>
                  <a:lnTo>
                    <a:pt x="126" y="287"/>
                  </a:lnTo>
                  <a:lnTo>
                    <a:pt x="143" y="226"/>
                  </a:lnTo>
                  <a:lnTo>
                    <a:pt x="149" y="161"/>
                  </a:lnTo>
                  <a:lnTo>
                    <a:pt x="149" y="150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0" y="142"/>
                  </a:lnTo>
                  <a:lnTo>
                    <a:pt x="112" y="159"/>
                  </a:lnTo>
                  <a:lnTo>
                    <a:pt x="86" y="161"/>
                  </a:lnTo>
                  <a:lnTo>
                    <a:pt x="54" y="159"/>
                  </a:lnTo>
                  <a:lnTo>
                    <a:pt x="31" y="145"/>
                  </a:lnTo>
                  <a:lnTo>
                    <a:pt x="14" y="128"/>
                  </a:lnTo>
                  <a:lnTo>
                    <a:pt x="3" y="106"/>
                  </a:lnTo>
                  <a:lnTo>
                    <a:pt x="0" y="80"/>
                  </a:lnTo>
                  <a:lnTo>
                    <a:pt x="3" y="55"/>
                  </a:lnTo>
                  <a:lnTo>
                    <a:pt x="14" y="33"/>
                  </a:lnTo>
                  <a:lnTo>
                    <a:pt x="31" y="16"/>
                  </a:lnTo>
                  <a:lnTo>
                    <a:pt x="54" y="2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7302" y="2054"/>
              <a:ext cx="721" cy="1094"/>
            </a:xfrm>
            <a:custGeom>
              <a:avLst/>
              <a:gdLst/>
              <a:ahLst/>
              <a:cxnLst>
                <a:cxn ang="0">
                  <a:pos x="362" y="3"/>
                </a:cxn>
                <a:cxn ang="0">
                  <a:pos x="371" y="14"/>
                </a:cxn>
                <a:cxn ang="0">
                  <a:pos x="371" y="17"/>
                </a:cxn>
                <a:cxn ang="0">
                  <a:pos x="296" y="614"/>
                </a:cxn>
                <a:cxn ang="0">
                  <a:pos x="428" y="480"/>
                </a:cxn>
                <a:cxn ang="0">
                  <a:pos x="540" y="405"/>
                </a:cxn>
                <a:cxn ang="0">
                  <a:pos x="615" y="391"/>
                </a:cxn>
                <a:cxn ang="0">
                  <a:pos x="704" y="433"/>
                </a:cxn>
                <a:cxn ang="0">
                  <a:pos x="716" y="522"/>
                </a:cxn>
                <a:cxn ang="0">
                  <a:pos x="661" y="578"/>
                </a:cxn>
                <a:cxn ang="0">
                  <a:pos x="589" y="566"/>
                </a:cxn>
                <a:cxn ang="0">
                  <a:pos x="575" y="516"/>
                </a:cxn>
                <a:cxn ang="0">
                  <a:pos x="609" y="463"/>
                </a:cxn>
                <a:cxn ang="0">
                  <a:pos x="664" y="441"/>
                </a:cxn>
                <a:cxn ang="0">
                  <a:pos x="652" y="435"/>
                </a:cxn>
                <a:cxn ang="0">
                  <a:pos x="635" y="427"/>
                </a:cxn>
                <a:cxn ang="0">
                  <a:pos x="621" y="424"/>
                </a:cxn>
                <a:cxn ang="0">
                  <a:pos x="566" y="433"/>
                </a:cxn>
                <a:cxn ang="0">
                  <a:pos x="428" y="525"/>
                </a:cxn>
                <a:cxn ang="0">
                  <a:pos x="296" y="653"/>
                </a:cxn>
                <a:cxn ang="0">
                  <a:pos x="351" y="709"/>
                </a:cxn>
                <a:cxn ang="0">
                  <a:pos x="457" y="776"/>
                </a:cxn>
                <a:cxn ang="0">
                  <a:pos x="480" y="865"/>
                </a:cxn>
                <a:cxn ang="0">
                  <a:pos x="466" y="943"/>
                </a:cxn>
                <a:cxn ang="0">
                  <a:pos x="477" y="1044"/>
                </a:cxn>
                <a:cxn ang="0">
                  <a:pos x="546" y="1052"/>
                </a:cxn>
                <a:cxn ang="0">
                  <a:pos x="618" y="966"/>
                </a:cxn>
                <a:cxn ang="0">
                  <a:pos x="655" y="854"/>
                </a:cxn>
                <a:cxn ang="0">
                  <a:pos x="667" y="840"/>
                </a:cxn>
                <a:cxn ang="0">
                  <a:pos x="681" y="840"/>
                </a:cxn>
                <a:cxn ang="0">
                  <a:pos x="693" y="848"/>
                </a:cxn>
                <a:cxn ang="0">
                  <a:pos x="690" y="879"/>
                </a:cxn>
                <a:cxn ang="0">
                  <a:pos x="655" y="974"/>
                </a:cxn>
                <a:cxn ang="0">
                  <a:pos x="578" y="1074"/>
                </a:cxn>
                <a:cxn ang="0">
                  <a:pos x="471" y="1088"/>
                </a:cxn>
                <a:cxn ang="0">
                  <a:pos x="382" y="1021"/>
                </a:cxn>
                <a:cxn ang="0">
                  <a:pos x="365" y="913"/>
                </a:cxn>
                <a:cxn ang="0">
                  <a:pos x="374" y="871"/>
                </a:cxn>
                <a:cxn ang="0">
                  <a:pos x="377" y="851"/>
                </a:cxn>
                <a:cxn ang="0">
                  <a:pos x="331" y="765"/>
                </a:cxn>
                <a:cxn ang="0">
                  <a:pos x="242" y="728"/>
                </a:cxn>
                <a:cxn ang="0">
                  <a:pos x="184" y="739"/>
                </a:cxn>
                <a:cxn ang="0">
                  <a:pos x="155" y="851"/>
                </a:cxn>
                <a:cxn ang="0">
                  <a:pos x="121" y="988"/>
                </a:cxn>
                <a:cxn ang="0">
                  <a:pos x="98" y="1060"/>
                </a:cxn>
                <a:cxn ang="0">
                  <a:pos x="40" y="1091"/>
                </a:cxn>
                <a:cxn ang="0">
                  <a:pos x="20" y="1086"/>
                </a:cxn>
                <a:cxn ang="0">
                  <a:pos x="3" y="1069"/>
                </a:cxn>
                <a:cxn ang="0">
                  <a:pos x="0" y="1044"/>
                </a:cxn>
                <a:cxn ang="0">
                  <a:pos x="0" y="1033"/>
                </a:cxn>
                <a:cxn ang="0">
                  <a:pos x="239" y="123"/>
                </a:cxn>
                <a:cxn ang="0">
                  <a:pos x="236" y="75"/>
                </a:cxn>
                <a:cxn ang="0">
                  <a:pos x="161" y="64"/>
                </a:cxn>
                <a:cxn ang="0">
                  <a:pos x="135" y="61"/>
                </a:cxn>
                <a:cxn ang="0">
                  <a:pos x="124" y="47"/>
                </a:cxn>
                <a:cxn ang="0">
                  <a:pos x="130" y="25"/>
                </a:cxn>
                <a:cxn ang="0">
                  <a:pos x="144" y="17"/>
                </a:cxn>
                <a:cxn ang="0">
                  <a:pos x="187" y="11"/>
                </a:cxn>
                <a:cxn ang="0">
                  <a:pos x="319" y="3"/>
                </a:cxn>
              </a:cxnLst>
              <a:rect l="0" t="0" r="r" b="b"/>
              <a:pathLst>
                <a:path w="721" h="1094">
                  <a:moveTo>
                    <a:pt x="348" y="0"/>
                  </a:moveTo>
                  <a:lnTo>
                    <a:pt x="356" y="0"/>
                  </a:lnTo>
                  <a:lnTo>
                    <a:pt x="362" y="3"/>
                  </a:lnTo>
                  <a:lnTo>
                    <a:pt x="365" y="6"/>
                  </a:lnTo>
                  <a:lnTo>
                    <a:pt x="368" y="8"/>
                  </a:lnTo>
                  <a:lnTo>
                    <a:pt x="371" y="14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204" y="670"/>
                  </a:lnTo>
                  <a:lnTo>
                    <a:pt x="250" y="647"/>
                  </a:lnTo>
                  <a:lnTo>
                    <a:pt x="296" y="614"/>
                  </a:lnTo>
                  <a:lnTo>
                    <a:pt x="339" y="572"/>
                  </a:lnTo>
                  <a:lnTo>
                    <a:pt x="379" y="527"/>
                  </a:lnTo>
                  <a:lnTo>
                    <a:pt x="428" y="480"/>
                  </a:lnTo>
                  <a:lnTo>
                    <a:pt x="469" y="446"/>
                  </a:lnTo>
                  <a:lnTo>
                    <a:pt x="506" y="421"/>
                  </a:lnTo>
                  <a:lnTo>
                    <a:pt x="540" y="405"/>
                  </a:lnTo>
                  <a:lnTo>
                    <a:pt x="569" y="396"/>
                  </a:lnTo>
                  <a:lnTo>
                    <a:pt x="592" y="391"/>
                  </a:lnTo>
                  <a:lnTo>
                    <a:pt x="615" y="391"/>
                  </a:lnTo>
                  <a:lnTo>
                    <a:pt x="652" y="396"/>
                  </a:lnTo>
                  <a:lnTo>
                    <a:pt x="684" y="410"/>
                  </a:lnTo>
                  <a:lnTo>
                    <a:pt x="704" y="433"/>
                  </a:lnTo>
                  <a:lnTo>
                    <a:pt x="718" y="460"/>
                  </a:lnTo>
                  <a:lnTo>
                    <a:pt x="721" y="488"/>
                  </a:lnTo>
                  <a:lnTo>
                    <a:pt x="716" y="522"/>
                  </a:lnTo>
                  <a:lnTo>
                    <a:pt x="704" y="547"/>
                  </a:lnTo>
                  <a:lnTo>
                    <a:pt x="684" y="566"/>
                  </a:lnTo>
                  <a:lnTo>
                    <a:pt x="661" y="578"/>
                  </a:lnTo>
                  <a:lnTo>
                    <a:pt x="635" y="583"/>
                  </a:lnTo>
                  <a:lnTo>
                    <a:pt x="606" y="578"/>
                  </a:lnTo>
                  <a:lnTo>
                    <a:pt x="589" y="566"/>
                  </a:lnTo>
                  <a:lnTo>
                    <a:pt x="578" y="547"/>
                  </a:lnTo>
                  <a:lnTo>
                    <a:pt x="575" y="530"/>
                  </a:lnTo>
                  <a:lnTo>
                    <a:pt x="575" y="516"/>
                  </a:lnTo>
                  <a:lnTo>
                    <a:pt x="581" y="499"/>
                  </a:lnTo>
                  <a:lnTo>
                    <a:pt x="592" y="480"/>
                  </a:lnTo>
                  <a:lnTo>
                    <a:pt x="609" y="463"/>
                  </a:lnTo>
                  <a:lnTo>
                    <a:pt x="632" y="452"/>
                  </a:lnTo>
                  <a:lnTo>
                    <a:pt x="667" y="444"/>
                  </a:lnTo>
                  <a:lnTo>
                    <a:pt x="664" y="441"/>
                  </a:lnTo>
                  <a:lnTo>
                    <a:pt x="661" y="441"/>
                  </a:lnTo>
                  <a:lnTo>
                    <a:pt x="658" y="438"/>
                  </a:lnTo>
                  <a:lnTo>
                    <a:pt x="652" y="435"/>
                  </a:lnTo>
                  <a:lnTo>
                    <a:pt x="647" y="433"/>
                  </a:lnTo>
                  <a:lnTo>
                    <a:pt x="641" y="430"/>
                  </a:lnTo>
                  <a:lnTo>
                    <a:pt x="635" y="427"/>
                  </a:lnTo>
                  <a:lnTo>
                    <a:pt x="627" y="427"/>
                  </a:lnTo>
                  <a:lnTo>
                    <a:pt x="624" y="424"/>
                  </a:lnTo>
                  <a:lnTo>
                    <a:pt x="621" y="424"/>
                  </a:lnTo>
                  <a:lnTo>
                    <a:pt x="618" y="424"/>
                  </a:lnTo>
                  <a:lnTo>
                    <a:pt x="612" y="424"/>
                  </a:lnTo>
                  <a:lnTo>
                    <a:pt x="566" y="433"/>
                  </a:lnTo>
                  <a:lnTo>
                    <a:pt x="520" y="452"/>
                  </a:lnTo>
                  <a:lnTo>
                    <a:pt x="474" y="486"/>
                  </a:lnTo>
                  <a:lnTo>
                    <a:pt x="428" y="525"/>
                  </a:lnTo>
                  <a:lnTo>
                    <a:pt x="382" y="572"/>
                  </a:lnTo>
                  <a:lnTo>
                    <a:pt x="342" y="614"/>
                  </a:lnTo>
                  <a:lnTo>
                    <a:pt x="296" y="653"/>
                  </a:lnTo>
                  <a:lnTo>
                    <a:pt x="244" y="686"/>
                  </a:lnTo>
                  <a:lnTo>
                    <a:pt x="302" y="698"/>
                  </a:lnTo>
                  <a:lnTo>
                    <a:pt x="351" y="709"/>
                  </a:lnTo>
                  <a:lnTo>
                    <a:pt x="394" y="728"/>
                  </a:lnTo>
                  <a:lnTo>
                    <a:pt x="431" y="751"/>
                  </a:lnTo>
                  <a:lnTo>
                    <a:pt x="457" y="776"/>
                  </a:lnTo>
                  <a:lnTo>
                    <a:pt x="474" y="812"/>
                  </a:lnTo>
                  <a:lnTo>
                    <a:pt x="480" y="851"/>
                  </a:lnTo>
                  <a:lnTo>
                    <a:pt x="480" y="865"/>
                  </a:lnTo>
                  <a:lnTo>
                    <a:pt x="480" y="879"/>
                  </a:lnTo>
                  <a:lnTo>
                    <a:pt x="477" y="901"/>
                  </a:lnTo>
                  <a:lnTo>
                    <a:pt x="466" y="943"/>
                  </a:lnTo>
                  <a:lnTo>
                    <a:pt x="463" y="985"/>
                  </a:lnTo>
                  <a:lnTo>
                    <a:pt x="466" y="1021"/>
                  </a:lnTo>
                  <a:lnTo>
                    <a:pt x="477" y="1044"/>
                  </a:lnTo>
                  <a:lnTo>
                    <a:pt x="494" y="1055"/>
                  </a:lnTo>
                  <a:lnTo>
                    <a:pt x="514" y="1058"/>
                  </a:lnTo>
                  <a:lnTo>
                    <a:pt x="546" y="1052"/>
                  </a:lnTo>
                  <a:lnTo>
                    <a:pt x="575" y="1035"/>
                  </a:lnTo>
                  <a:lnTo>
                    <a:pt x="598" y="1005"/>
                  </a:lnTo>
                  <a:lnTo>
                    <a:pt x="618" y="966"/>
                  </a:lnTo>
                  <a:lnTo>
                    <a:pt x="635" y="921"/>
                  </a:lnTo>
                  <a:lnTo>
                    <a:pt x="652" y="865"/>
                  </a:lnTo>
                  <a:lnTo>
                    <a:pt x="655" y="854"/>
                  </a:lnTo>
                  <a:lnTo>
                    <a:pt x="658" y="848"/>
                  </a:lnTo>
                  <a:lnTo>
                    <a:pt x="661" y="843"/>
                  </a:lnTo>
                  <a:lnTo>
                    <a:pt x="667" y="840"/>
                  </a:lnTo>
                  <a:lnTo>
                    <a:pt x="675" y="840"/>
                  </a:lnTo>
                  <a:lnTo>
                    <a:pt x="678" y="840"/>
                  </a:lnTo>
                  <a:lnTo>
                    <a:pt x="681" y="840"/>
                  </a:lnTo>
                  <a:lnTo>
                    <a:pt x="687" y="840"/>
                  </a:lnTo>
                  <a:lnTo>
                    <a:pt x="690" y="843"/>
                  </a:lnTo>
                  <a:lnTo>
                    <a:pt x="693" y="848"/>
                  </a:lnTo>
                  <a:lnTo>
                    <a:pt x="695" y="854"/>
                  </a:lnTo>
                  <a:lnTo>
                    <a:pt x="693" y="862"/>
                  </a:lnTo>
                  <a:lnTo>
                    <a:pt x="690" y="879"/>
                  </a:lnTo>
                  <a:lnTo>
                    <a:pt x="681" y="907"/>
                  </a:lnTo>
                  <a:lnTo>
                    <a:pt x="670" y="940"/>
                  </a:lnTo>
                  <a:lnTo>
                    <a:pt x="655" y="974"/>
                  </a:lnTo>
                  <a:lnTo>
                    <a:pt x="638" y="1010"/>
                  </a:lnTo>
                  <a:lnTo>
                    <a:pt x="609" y="1046"/>
                  </a:lnTo>
                  <a:lnTo>
                    <a:pt x="578" y="1074"/>
                  </a:lnTo>
                  <a:lnTo>
                    <a:pt x="546" y="1088"/>
                  </a:lnTo>
                  <a:lnTo>
                    <a:pt x="512" y="1094"/>
                  </a:lnTo>
                  <a:lnTo>
                    <a:pt x="471" y="1088"/>
                  </a:lnTo>
                  <a:lnTo>
                    <a:pt x="437" y="1074"/>
                  </a:lnTo>
                  <a:lnTo>
                    <a:pt x="405" y="1049"/>
                  </a:lnTo>
                  <a:lnTo>
                    <a:pt x="382" y="1021"/>
                  </a:lnTo>
                  <a:lnTo>
                    <a:pt x="368" y="982"/>
                  </a:lnTo>
                  <a:lnTo>
                    <a:pt x="362" y="940"/>
                  </a:lnTo>
                  <a:lnTo>
                    <a:pt x="365" y="913"/>
                  </a:lnTo>
                  <a:lnTo>
                    <a:pt x="371" y="885"/>
                  </a:lnTo>
                  <a:lnTo>
                    <a:pt x="374" y="876"/>
                  </a:lnTo>
                  <a:lnTo>
                    <a:pt x="374" y="871"/>
                  </a:lnTo>
                  <a:lnTo>
                    <a:pt x="377" y="862"/>
                  </a:lnTo>
                  <a:lnTo>
                    <a:pt x="377" y="857"/>
                  </a:lnTo>
                  <a:lnTo>
                    <a:pt x="377" y="851"/>
                  </a:lnTo>
                  <a:lnTo>
                    <a:pt x="371" y="818"/>
                  </a:lnTo>
                  <a:lnTo>
                    <a:pt x="354" y="787"/>
                  </a:lnTo>
                  <a:lnTo>
                    <a:pt x="331" y="765"/>
                  </a:lnTo>
                  <a:lnTo>
                    <a:pt x="302" y="748"/>
                  </a:lnTo>
                  <a:lnTo>
                    <a:pt x="273" y="737"/>
                  </a:lnTo>
                  <a:lnTo>
                    <a:pt x="242" y="728"/>
                  </a:lnTo>
                  <a:lnTo>
                    <a:pt x="213" y="723"/>
                  </a:lnTo>
                  <a:lnTo>
                    <a:pt x="190" y="720"/>
                  </a:lnTo>
                  <a:lnTo>
                    <a:pt x="184" y="739"/>
                  </a:lnTo>
                  <a:lnTo>
                    <a:pt x="178" y="767"/>
                  </a:lnTo>
                  <a:lnTo>
                    <a:pt x="167" y="806"/>
                  </a:lnTo>
                  <a:lnTo>
                    <a:pt x="155" y="851"/>
                  </a:lnTo>
                  <a:lnTo>
                    <a:pt x="144" y="899"/>
                  </a:lnTo>
                  <a:lnTo>
                    <a:pt x="132" y="946"/>
                  </a:lnTo>
                  <a:lnTo>
                    <a:pt x="121" y="988"/>
                  </a:lnTo>
                  <a:lnTo>
                    <a:pt x="109" y="1024"/>
                  </a:lnTo>
                  <a:lnTo>
                    <a:pt x="104" y="1049"/>
                  </a:lnTo>
                  <a:lnTo>
                    <a:pt x="98" y="1060"/>
                  </a:lnTo>
                  <a:lnTo>
                    <a:pt x="78" y="1083"/>
                  </a:lnTo>
                  <a:lnTo>
                    <a:pt x="43" y="1094"/>
                  </a:lnTo>
                  <a:lnTo>
                    <a:pt x="40" y="1091"/>
                  </a:lnTo>
                  <a:lnTo>
                    <a:pt x="35" y="1091"/>
                  </a:lnTo>
                  <a:lnTo>
                    <a:pt x="26" y="1088"/>
                  </a:lnTo>
                  <a:lnTo>
                    <a:pt x="20" y="1086"/>
                  </a:lnTo>
                  <a:lnTo>
                    <a:pt x="15" y="1083"/>
                  </a:lnTo>
                  <a:lnTo>
                    <a:pt x="9" y="1077"/>
                  </a:lnTo>
                  <a:lnTo>
                    <a:pt x="3" y="1069"/>
                  </a:lnTo>
                  <a:lnTo>
                    <a:pt x="0" y="1060"/>
                  </a:lnTo>
                  <a:lnTo>
                    <a:pt x="0" y="1049"/>
                  </a:lnTo>
                  <a:lnTo>
                    <a:pt x="0" y="1044"/>
                  </a:lnTo>
                  <a:lnTo>
                    <a:pt x="0" y="1041"/>
                  </a:lnTo>
                  <a:lnTo>
                    <a:pt x="0" y="1035"/>
                  </a:lnTo>
                  <a:lnTo>
                    <a:pt x="0" y="1033"/>
                  </a:lnTo>
                  <a:lnTo>
                    <a:pt x="3" y="1024"/>
                  </a:lnTo>
                  <a:lnTo>
                    <a:pt x="6" y="1016"/>
                  </a:lnTo>
                  <a:lnTo>
                    <a:pt x="239" y="123"/>
                  </a:lnTo>
                  <a:lnTo>
                    <a:pt x="242" y="89"/>
                  </a:lnTo>
                  <a:lnTo>
                    <a:pt x="242" y="81"/>
                  </a:lnTo>
                  <a:lnTo>
                    <a:pt x="236" y="75"/>
                  </a:lnTo>
                  <a:lnTo>
                    <a:pt x="224" y="70"/>
                  </a:lnTo>
                  <a:lnTo>
                    <a:pt x="201" y="64"/>
                  </a:lnTo>
                  <a:lnTo>
                    <a:pt x="161" y="64"/>
                  </a:lnTo>
                  <a:lnTo>
                    <a:pt x="150" y="64"/>
                  </a:lnTo>
                  <a:lnTo>
                    <a:pt x="141" y="64"/>
                  </a:lnTo>
                  <a:lnTo>
                    <a:pt x="135" y="61"/>
                  </a:lnTo>
                  <a:lnTo>
                    <a:pt x="130" y="59"/>
                  </a:lnTo>
                  <a:lnTo>
                    <a:pt x="127" y="53"/>
                  </a:lnTo>
                  <a:lnTo>
                    <a:pt x="124" y="47"/>
                  </a:lnTo>
                  <a:lnTo>
                    <a:pt x="127" y="36"/>
                  </a:lnTo>
                  <a:lnTo>
                    <a:pt x="127" y="31"/>
                  </a:lnTo>
                  <a:lnTo>
                    <a:pt x="130" y="25"/>
                  </a:lnTo>
                  <a:lnTo>
                    <a:pt x="135" y="19"/>
                  </a:lnTo>
                  <a:lnTo>
                    <a:pt x="141" y="17"/>
                  </a:lnTo>
                  <a:lnTo>
                    <a:pt x="144" y="17"/>
                  </a:lnTo>
                  <a:lnTo>
                    <a:pt x="150" y="17"/>
                  </a:lnTo>
                  <a:lnTo>
                    <a:pt x="155" y="14"/>
                  </a:lnTo>
                  <a:lnTo>
                    <a:pt x="187" y="11"/>
                  </a:lnTo>
                  <a:lnTo>
                    <a:pt x="230" y="8"/>
                  </a:lnTo>
                  <a:lnTo>
                    <a:pt x="276" y="6"/>
                  </a:lnTo>
                  <a:lnTo>
                    <a:pt x="319" y="3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8239" y="2967"/>
              <a:ext cx="184" cy="4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8" y="5"/>
                </a:cxn>
                <a:cxn ang="0">
                  <a:pos x="146" y="27"/>
                </a:cxn>
                <a:cxn ang="0">
                  <a:pos x="166" y="58"/>
                </a:cxn>
                <a:cxn ang="0">
                  <a:pos x="181" y="103"/>
                </a:cxn>
                <a:cxn ang="0">
                  <a:pos x="184" y="161"/>
                </a:cxn>
                <a:cxn ang="0">
                  <a:pos x="184" y="161"/>
                </a:cxn>
                <a:cxn ang="0">
                  <a:pos x="178" y="226"/>
                </a:cxn>
                <a:cxn ang="0">
                  <a:pos x="164" y="284"/>
                </a:cxn>
                <a:cxn ang="0">
                  <a:pos x="143" y="337"/>
                </a:cxn>
                <a:cxn ang="0">
                  <a:pos x="118" y="379"/>
                </a:cxn>
                <a:cxn ang="0">
                  <a:pos x="92" y="415"/>
                </a:cxn>
                <a:cxn ang="0">
                  <a:pos x="69" y="440"/>
                </a:cxn>
                <a:cxn ang="0">
                  <a:pos x="49" y="457"/>
                </a:cxn>
                <a:cxn ang="0">
                  <a:pos x="37" y="463"/>
                </a:cxn>
                <a:cxn ang="0">
                  <a:pos x="34" y="463"/>
                </a:cxn>
                <a:cxn ang="0">
                  <a:pos x="28" y="457"/>
                </a:cxn>
                <a:cxn ang="0">
                  <a:pos x="26" y="452"/>
                </a:cxn>
                <a:cxn ang="0">
                  <a:pos x="23" y="446"/>
                </a:cxn>
                <a:cxn ang="0">
                  <a:pos x="23" y="443"/>
                </a:cxn>
                <a:cxn ang="0">
                  <a:pos x="26" y="440"/>
                </a:cxn>
                <a:cxn ang="0">
                  <a:pos x="26" y="438"/>
                </a:cxn>
                <a:cxn ang="0">
                  <a:pos x="28" y="435"/>
                </a:cxn>
                <a:cxn ang="0">
                  <a:pos x="34" y="429"/>
                </a:cxn>
                <a:cxn ang="0">
                  <a:pos x="40" y="421"/>
                </a:cxn>
                <a:cxn ang="0">
                  <a:pos x="72" y="385"/>
                </a:cxn>
                <a:cxn ang="0">
                  <a:pos x="103" y="340"/>
                </a:cxn>
                <a:cxn ang="0">
                  <a:pos x="126" y="287"/>
                </a:cxn>
                <a:cxn ang="0">
                  <a:pos x="143" y="226"/>
                </a:cxn>
                <a:cxn ang="0">
                  <a:pos x="149" y="161"/>
                </a:cxn>
                <a:cxn ang="0">
                  <a:pos x="149" y="150"/>
                </a:cxn>
                <a:cxn ang="0">
                  <a:pos x="149" y="142"/>
                </a:cxn>
                <a:cxn ang="0">
                  <a:pos x="149" y="139"/>
                </a:cxn>
                <a:cxn ang="0">
                  <a:pos x="149" y="139"/>
                </a:cxn>
                <a:cxn ang="0">
                  <a:pos x="146" y="139"/>
                </a:cxn>
                <a:cxn ang="0">
                  <a:pos x="146" y="139"/>
                </a:cxn>
                <a:cxn ang="0">
                  <a:pos x="143" y="139"/>
                </a:cxn>
                <a:cxn ang="0">
                  <a:pos x="143" y="139"/>
                </a:cxn>
                <a:cxn ang="0">
                  <a:pos x="138" y="142"/>
                </a:cxn>
                <a:cxn ang="0">
                  <a:pos x="112" y="159"/>
                </a:cxn>
                <a:cxn ang="0">
                  <a:pos x="83" y="161"/>
                </a:cxn>
                <a:cxn ang="0">
                  <a:pos x="54" y="159"/>
                </a:cxn>
                <a:cxn ang="0">
                  <a:pos x="28" y="145"/>
                </a:cxn>
                <a:cxn ang="0">
                  <a:pos x="11" y="128"/>
                </a:cxn>
                <a:cxn ang="0">
                  <a:pos x="3" y="106"/>
                </a:cxn>
                <a:cxn ang="0">
                  <a:pos x="0" y="80"/>
                </a:cxn>
                <a:cxn ang="0">
                  <a:pos x="3" y="55"/>
                </a:cxn>
                <a:cxn ang="0">
                  <a:pos x="11" y="33"/>
                </a:cxn>
                <a:cxn ang="0">
                  <a:pos x="28" y="16"/>
                </a:cxn>
                <a:cxn ang="0">
                  <a:pos x="54" y="2"/>
                </a:cxn>
                <a:cxn ang="0">
                  <a:pos x="83" y="0"/>
                </a:cxn>
              </a:cxnLst>
              <a:rect l="0" t="0" r="r" b="b"/>
              <a:pathLst>
                <a:path w="184" h="463">
                  <a:moveTo>
                    <a:pt x="83" y="0"/>
                  </a:moveTo>
                  <a:lnTo>
                    <a:pt x="118" y="5"/>
                  </a:lnTo>
                  <a:lnTo>
                    <a:pt x="146" y="27"/>
                  </a:lnTo>
                  <a:lnTo>
                    <a:pt x="166" y="58"/>
                  </a:lnTo>
                  <a:lnTo>
                    <a:pt x="181" y="103"/>
                  </a:lnTo>
                  <a:lnTo>
                    <a:pt x="184" y="161"/>
                  </a:lnTo>
                  <a:lnTo>
                    <a:pt x="184" y="161"/>
                  </a:lnTo>
                  <a:lnTo>
                    <a:pt x="178" y="226"/>
                  </a:lnTo>
                  <a:lnTo>
                    <a:pt x="164" y="284"/>
                  </a:lnTo>
                  <a:lnTo>
                    <a:pt x="143" y="337"/>
                  </a:lnTo>
                  <a:lnTo>
                    <a:pt x="118" y="379"/>
                  </a:lnTo>
                  <a:lnTo>
                    <a:pt x="92" y="415"/>
                  </a:lnTo>
                  <a:lnTo>
                    <a:pt x="69" y="440"/>
                  </a:lnTo>
                  <a:lnTo>
                    <a:pt x="49" y="457"/>
                  </a:lnTo>
                  <a:lnTo>
                    <a:pt x="37" y="463"/>
                  </a:lnTo>
                  <a:lnTo>
                    <a:pt x="34" y="463"/>
                  </a:lnTo>
                  <a:lnTo>
                    <a:pt x="28" y="457"/>
                  </a:lnTo>
                  <a:lnTo>
                    <a:pt x="26" y="452"/>
                  </a:lnTo>
                  <a:lnTo>
                    <a:pt x="23" y="446"/>
                  </a:lnTo>
                  <a:lnTo>
                    <a:pt x="23" y="443"/>
                  </a:lnTo>
                  <a:lnTo>
                    <a:pt x="26" y="440"/>
                  </a:lnTo>
                  <a:lnTo>
                    <a:pt x="26" y="438"/>
                  </a:lnTo>
                  <a:lnTo>
                    <a:pt x="28" y="435"/>
                  </a:lnTo>
                  <a:lnTo>
                    <a:pt x="34" y="429"/>
                  </a:lnTo>
                  <a:lnTo>
                    <a:pt x="40" y="421"/>
                  </a:lnTo>
                  <a:lnTo>
                    <a:pt x="72" y="385"/>
                  </a:lnTo>
                  <a:lnTo>
                    <a:pt x="103" y="340"/>
                  </a:lnTo>
                  <a:lnTo>
                    <a:pt x="126" y="287"/>
                  </a:lnTo>
                  <a:lnTo>
                    <a:pt x="143" y="226"/>
                  </a:lnTo>
                  <a:lnTo>
                    <a:pt x="149" y="161"/>
                  </a:lnTo>
                  <a:lnTo>
                    <a:pt x="149" y="150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38" y="142"/>
                  </a:lnTo>
                  <a:lnTo>
                    <a:pt x="112" y="159"/>
                  </a:lnTo>
                  <a:lnTo>
                    <a:pt x="83" y="161"/>
                  </a:lnTo>
                  <a:lnTo>
                    <a:pt x="54" y="159"/>
                  </a:lnTo>
                  <a:lnTo>
                    <a:pt x="28" y="145"/>
                  </a:lnTo>
                  <a:lnTo>
                    <a:pt x="11" y="128"/>
                  </a:lnTo>
                  <a:lnTo>
                    <a:pt x="3" y="106"/>
                  </a:lnTo>
                  <a:lnTo>
                    <a:pt x="0" y="80"/>
                  </a:lnTo>
                  <a:lnTo>
                    <a:pt x="3" y="55"/>
                  </a:lnTo>
                  <a:lnTo>
                    <a:pt x="11" y="33"/>
                  </a:lnTo>
                  <a:lnTo>
                    <a:pt x="28" y="16"/>
                  </a:lnTo>
                  <a:lnTo>
                    <a:pt x="54" y="2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8951" y="2660"/>
              <a:ext cx="167" cy="1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8" y="5"/>
                </a:cxn>
                <a:cxn ang="0">
                  <a:pos x="144" y="25"/>
                </a:cxn>
                <a:cxn ang="0">
                  <a:pos x="161" y="50"/>
                </a:cxn>
                <a:cxn ang="0">
                  <a:pos x="167" y="80"/>
                </a:cxn>
                <a:cxn ang="0">
                  <a:pos x="161" y="114"/>
                </a:cxn>
                <a:cxn ang="0">
                  <a:pos x="144" y="139"/>
                </a:cxn>
                <a:cxn ang="0">
                  <a:pos x="118" y="159"/>
                </a:cxn>
                <a:cxn ang="0">
                  <a:pos x="84" y="164"/>
                </a:cxn>
                <a:cxn ang="0">
                  <a:pos x="52" y="159"/>
                </a:cxn>
                <a:cxn ang="0">
                  <a:pos x="23" y="139"/>
                </a:cxn>
                <a:cxn ang="0">
                  <a:pos x="6" y="114"/>
                </a:cxn>
                <a:cxn ang="0">
                  <a:pos x="0" y="80"/>
                </a:cxn>
                <a:cxn ang="0">
                  <a:pos x="6" y="50"/>
                </a:cxn>
                <a:cxn ang="0">
                  <a:pos x="23" y="25"/>
                </a:cxn>
                <a:cxn ang="0">
                  <a:pos x="52" y="5"/>
                </a:cxn>
                <a:cxn ang="0">
                  <a:pos x="84" y="0"/>
                </a:cxn>
              </a:cxnLst>
              <a:rect l="0" t="0" r="r" b="b"/>
              <a:pathLst>
                <a:path w="167" h="164">
                  <a:moveTo>
                    <a:pt x="84" y="0"/>
                  </a:moveTo>
                  <a:lnTo>
                    <a:pt x="118" y="5"/>
                  </a:lnTo>
                  <a:lnTo>
                    <a:pt x="144" y="25"/>
                  </a:lnTo>
                  <a:lnTo>
                    <a:pt x="161" y="50"/>
                  </a:lnTo>
                  <a:lnTo>
                    <a:pt x="167" y="80"/>
                  </a:lnTo>
                  <a:lnTo>
                    <a:pt x="161" y="114"/>
                  </a:lnTo>
                  <a:lnTo>
                    <a:pt x="144" y="139"/>
                  </a:lnTo>
                  <a:lnTo>
                    <a:pt x="118" y="159"/>
                  </a:lnTo>
                  <a:lnTo>
                    <a:pt x="84" y="164"/>
                  </a:lnTo>
                  <a:lnTo>
                    <a:pt x="52" y="159"/>
                  </a:lnTo>
                  <a:lnTo>
                    <a:pt x="23" y="139"/>
                  </a:lnTo>
                  <a:lnTo>
                    <a:pt x="6" y="114"/>
                  </a:lnTo>
                  <a:lnTo>
                    <a:pt x="0" y="80"/>
                  </a:lnTo>
                  <a:lnTo>
                    <a:pt x="6" y="50"/>
                  </a:lnTo>
                  <a:lnTo>
                    <a:pt x="23" y="25"/>
                  </a:lnTo>
                  <a:lnTo>
                    <a:pt x="52" y="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9664" y="2660"/>
              <a:ext cx="169" cy="16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7" y="5"/>
                </a:cxn>
                <a:cxn ang="0">
                  <a:pos x="143" y="25"/>
                </a:cxn>
                <a:cxn ang="0">
                  <a:pos x="161" y="50"/>
                </a:cxn>
                <a:cxn ang="0">
                  <a:pos x="169" y="80"/>
                </a:cxn>
                <a:cxn ang="0">
                  <a:pos x="161" y="114"/>
                </a:cxn>
                <a:cxn ang="0">
                  <a:pos x="143" y="139"/>
                </a:cxn>
                <a:cxn ang="0">
                  <a:pos x="117" y="159"/>
                </a:cxn>
                <a:cxn ang="0">
                  <a:pos x="86" y="164"/>
                </a:cxn>
                <a:cxn ang="0">
                  <a:pos x="51" y="159"/>
                </a:cxn>
                <a:cxn ang="0">
                  <a:pos x="25" y="139"/>
                </a:cxn>
                <a:cxn ang="0">
                  <a:pos x="5" y="114"/>
                </a:cxn>
                <a:cxn ang="0">
                  <a:pos x="0" y="80"/>
                </a:cxn>
                <a:cxn ang="0">
                  <a:pos x="5" y="50"/>
                </a:cxn>
                <a:cxn ang="0">
                  <a:pos x="25" y="25"/>
                </a:cxn>
                <a:cxn ang="0">
                  <a:pos x="51" y="5"/>
                </a:cxn>
                <a:cxn ang="0">
                  <a:pos x="86" y="0"/>
                </a:cxn>
              </a:cxnLst>
              <a:rect l="0" t="0" r="r" b="b"/>
              <a:pathLst>
                <a:path w="169" h="164">
                  <a:moveTo>
                    <a:pt x="86" y="0"/>
                  </a:moveTo>
                  <a:lnTo>
                    <a:pt x="117" y="5"/>
                  </a:lnTo>
                  <a:lnTo>
                    <a:pt x="143" y="25"/>
                  </a:lnTo>
                  <a:lnTo>
                    <a:pt x="161" y="50"/>
                  </a:lnTo>
                  <a:lnTo>
                    <a:pt x="169" y="80"/>
                  </a:lnTo>
                  <a:lnTo>
                    <a:pt x="161" y="114"/>
                  </a:lnTo>
                  <a:lnTo>
                    <a:pt x="143" y="139"/>
                  </a:lnTo>
                  <a:lnTo>
                    <a:pt x="117" y="159"/>
                  </a:lnTo>
                  <a:lnTo>
                    <a:pt x="86" y="164"/>
                  </a:lnTo>
                  <a:lnTo>
                    <a:pt x="51" y="159"/>
                  </a:lnTo>
                  <a:lnTo>
                    <a:pt x="25" y="139"/>
                  </a:lnTo>
                  <a:lnTo>
                    <a:pt x="5" y="114"/>
                  </a:lnTo>
                  <a:lnTo>
                    <a:pt x="0" y="80"/>
                  </a:lnTo>
                  <a:lnTo>
                    <a:pt x="5" y="50"/>
                  </a:lnTo>
                  <a:lnTo>
                    <a:pt x="25" y="25"/>
                  </a:lnTo>
                  <a:lnTo>
                    <a:pt x="51" y="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0376" y="2660"/>
              <a:ext cx="170" cy="16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8" y="5"/>
                </a:cxn>
                <a:cxn ang="0">
                  <a:pos x="144" y="25"/>
                </a:cxn>
                <a:cxn ang="0">
                  <a:pos x="164" y="50"/>
                </a:cxn>
                <a:cxn ang="0">
                  <a:pos x="170" y="80"/>
                </a:cxn>
                <a:cxn ang="0">
                  <a:pos x="164" y="114"/>
                </a:cxn>
                <a:cxn ang="0">
                  <a:pos x="144" y="139"/>
                </a:cxn>
                <a:cxn ang="0">
                  <a:pos x="118" y="159"/>
                </a:cxn>
                <a:cxn ang="0">
                  <a:pos x="86" y="164"/>
                </a:cxn>
                <a:cxn ang="0">
                  <a:pos x="52" y="159"/>
                </a:cxn>
                <a:cxn ang="0">
                  <a:pos x="26" y="139"/>
                </a:cxn>
                <a:cxn ang="0">
                  <a:pos x="9" y="114"/>
                </a:cxn>
                <a:cxn ang="0">
                  <a:pos x="0" y="80"/>
                </a:cxn>
                <a:cxn ang="0">
                  <a:pos x="9" y="50"/>
                </a:cxn>
                <a:cxn ang="0">
                  <a:pos x="26" y="25"/>
                </a:cxn>
                <a:cxn ang="0">
                  <a:pos x="52" y="5"/>
                </a:cxn>
                <a:cxn ang="0">
                  <a:pos x="86" y="0"/>
                </a:cxn>
              </a:cxnLst>
              <a:rect l="0" t="0" r="r" b="b"/>
              <a:pathLst>
                <a:path w="170" h="164">
                  <a:moveTo>
                    <a:pt x="86" y="0"/>
                  </a:moveTo>
                  <a:lnTo>
                    <a:pt x="118" y="5"/>
                  </a:lnTo>
                  <a:lnTo>
                    <a:pt x="144" y="25"/>
                  </a:lnTo>
                  <a:lnTo>
                    <a:pt x="164" y="50"/>
                  </a:lnTo>
                  <a:lnTo>
                    <a:pt x="170" y="80"/>
                  </a:lnTo>
                  <a:lnTo>
                    <a:pt x="164" y="114"/>
                  </a:lnTo>
                  <a:lnTo>
                    <a:pt x="144" y="139"/>
                  </a:lnTo>
                  <a:lnTo>
                    <a:pt x="118" y="159"/>
                  </a:lnTo>
                  <a:lnTo>
                    <a:pt x="86" y="164"/>
                  </a:lnTo>
                  <a:lnTo>
                    <a:pt x="52" y="159"/>
                  </a:lnTo>
                  <a:lnTo>
                    <a:pt x="26" y="139"/>
                  </a:lnTo>
                  <a:lnTo>
                    <a:pt x="9" y="114"/>
                  </a:lnTo>
                  <a:lnTo>
                    <a:pt x="0" y="80"/>
                  </a:lnTo>
                  <a:lnTo>
                    <a:pt x="9" y="50"/>
                  </a:lnTo>
                  <a:lnTo>
                    <a:pt x="26" y="25"/>
                  </a:lnTo>
                  <a:lnTo>
                    <a:pt x="52" y="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1258" y="2294"/>
              <a:ext cx="799" cy="896"/>
            </a:xfrm>
            <a:custGeom>
              <a:avLst/>
              <a:gdLst/>
              <a:ahLst/>
              <a:cxnLst>
                <a:cxn ang="0">
                  <a:pos x="744" y="0"/>
                </a:cxn>
                <a:cxn ang="0">
                  <a:pos x="781" y="3"/>
                </a:cxn>
                <a:cxn ang="0">
                  <a:pos x="799" y="28"/>
                </a:cxn>
                <a:cxn ang="0">
                  <a:pos x="781" y="56"/>
                </a:cxn>
                <a:cxn ang="0">
                  <a:pos x="744" y="61"/>
                </a:cxn>
                <a:cxn ang="0">
                  <a:pos x="414" y="67"/>
                </a:cxn>
                <a:cxn ang="0">
                  <a:pos x="264" y="117"/>
                </a:cxn>
                <a:cxn ang="0">
                  <a:pos x="149" y="212"/>
                </a:cxn>
                <a:cxn ang="0">
                  <a:pos x="80" y="340"/>
                </a:cxn>
                <a:cxn ang="0">
                  <a:pos x="744" y="416"/>
                </a:cxn>
                <a:cxn ang="0">
                  <a:pos x="781" y="421"/>
                </a:cxn>
                <a:cxn ang="0">
                  <a:pos x="799" y="446"/>
                </a:cxn>
                <a:cxn ang="0">
                  <a:pos x="781" y="474"/>
                </a:cxn>
                <a:cxn ang="0">
                  <a:pos x="744" y="480"/>
                </a:cxn>
                <a:cxn ang="0">
                  <a:pos x="66" y="480"/>
                </a:cxn>
                <a:cxn ang="0">
                  <a:pos x="109" y="622"/>
                </a:cxn>
                <a:cxn ang="0">
                  <a:pos x="204" y="737"/>
                </a:cxn>
                <a:cxn ang="0">
                  <a:pos x="336" y="809"/>
                </a:cxn>
                <a:cxn ang="0">
                  <a:pos x="494" y="834"/>
                </a:cxn>
                <a:cxn ang="0">
                  <a:pos x="764" y="837"/>
                </a:cxn>
                <a:cxn ang="0">
                  <a:pos x="793" y="848"/>
                </a:cxn>
                <a:cxn ang="0">
                  <a:pos x="793" y="885"/>
                </a:cxn>
                <a:cxn ang="0">
                  <a:pos x="764" y="896"/>
                </a:cxn>
                <a:cxn ang="0">
                  <a:pos x="491" y="896"/>
                </a:cxn>
                <a:cxn ang="0">
                  <a:pos x="319" y="868"/>
                </a:cxn>
                <a:cxn ang="0">
                  <a:pos x="172" y="793"/>
                </a:cxn>
                <a:cxn ang="0">
                  <a:pos x="66" y="675"/>
                </a:cxn>
                <a:cxn ang="0">
                  <a:pos x="9" y="527"/>
                </a:cxn>
                <a:cxn ang="0">
                  <a:pos x="9" y="368"/>
                </a:cxn>
                <a:cxn ang="0">
                  <a:pos x="66" y="220"/>
                </a:cxn>
                <a:cxn ang="0">
                  <a:pos x="172" y="103"/>
                </a:cxn>
                <a:cxn ang="0">
                  <a:pos x="319" y="28"/>
                </a:cxn>
                <a:cxn ang="0">
                  <a:pos x="491" y="0"/>
                </a:cxn>
              </a:cxnLst>
              <a:rect l="0" t="0" r="r" b="b"/>
              <a:pathLst>
                <a:path w="799" h="896">
                  <a:moveTo>
                    <a:pt x="491" y="0"/>
                  </a:moveTo>
                  <a:lnTo>
                    <a:pt x="744" y="0"/>
                  </a:lnTo>
                  <a:lnTo>
                    <a:pt x="764" y="0"/>
                  </a:lnTo>
                  <a:lnTo>
                    <a:pt x="781" y="3"/>
                  </a:lnTo>
                  <a:lnTo>
                    <a:pt x="793" y="11"/>
                  </a:lnTo>
                  <a:lnTo>
                    <a:pt x="799" y="28"/>
                  </a:lnTo>
                  <a:lnTo>
                    <a:pt x="793" y="47"/>
                  </a:lnTo>
                  <a:lnTo>
                    <a:pt x="781" y="56"/>
                  </a:lnTo>
                  <a:lnTo>
                    <a:pt x="764" y="59"/>
                  </a:lnTo>
                  <a:lnTo>
                    <a:pt x="744" y="61"/>
                  </a:lnTo>
                  <a:lnTo>
                    <a:pt x="494" y="61"/>
                  </a:lnTo>
                  <a:lnTo>
                    <a:pt x="414" y="67"/>
                  </a:lnTo>
                  <a:lnTo>
                    <a:pt x="336" y="86"/>
                  </a:lnTo>
                  <a:lnTo>
                    <a:pt x="264" y="117"/>
                  </a:lnTo>
                  <a:lnTo>
                    <a:pt x="204" y="159"/>
                  </a:lnTo>
                  <a:lnTo>
                    <a:pt x="149" y="212"/>
                  </a:lnTo>
                  <a:lnTo>
                    <a:pt x="109" y="273"/>
                  </a:lnTo>
                  <a:lnTo>
                    <a:pt x="80" y="340"/>
                  </a:lnTo>
                  <a:lnTo>
                    <a:pt x="66" y="416"/>
                  </a:lnTo>
                  <a:lnTo>
                    <a:pt x="744" y="416"/>
                  </a:lnTo>
                  <a:lnTo>
                    <a:pt x="764" y="416"/>
                  </a:lnTo>
                  <a:lnTo>
                    <a:pt x="781" y="421"/>
                  </a:lnTo>
                  <a:lnTo>
                    <a:pt x="793" y="430"/>
                  </a:lnTo>
                  <a:lnTo>
                    <a:pt x="799" y="446"/>
                  </a:lnTo>
                  <a:lnTo>
                    <a:pt x="793" y="466"/>
                  </a:lnTo>
                  <a:lnTo>
                    <a:pt x="781" y="474"/>
                  </a:lnTo>
                  <a:lnTo>
                    <a:pt x="764" y="480"/>
                  </a:lnTo>
                  <a:lnTo>
                    <a:pt x="744" y="480"/>
                  </a:lnTo>
                  <a:lnTo>
                    <a:pt x="744" y="480"/>
                  </a:lnTo>
                  <a:lnTo>
                    <a:pt x="66" y="480"/>
                  </a:lnTo>
                  <a:lnTo>
                    <a:pt x="80" y="555"/>
                  </a:lnTo>
                  <a:lnTo>
                    <a:pt x="109" y="622"/>
                  </a:lnTo>
                  <a:lnTo>
                    <a:pt x="149" y="684"/>
                  </a:lnTo>
                  <a:lnTo>
                    <a:pt x="204" y="737"/>
                  </a:lnTo>
                  <a:lnTo>
                    <a:pt x="264" y="779"/>
                  </a:lnTo>
                  <a:lnTo>
                    <a:pt x="336" y="809"/>
                  </a:lnTo>
                  <a:lnTo>
                    <a:pt x="414" y="829"/>
                  </a:lnTo>
                  <a:lnTo>
                    <a:pt x="494" y="834"/>
                  </a:lnTo>
                  <a:lnTo>
                    <a:pt x="744" y="834"/>
                  </a:lnTo>
                  <a:lnTo>
                    <a:pt x="764" y="837"/>
                  </a:lnTo>
                  <a:lnTo>
                    <a:pt x="781" y="840"/>
                  </a:lnTo>
                  <a:lnTo>
                    <a:pt x="793" y="848"/>
                  </a:lnTo>
                  <a:lnTo>
                    <a:pt x="799" y="868"/>
                  </a:lnTo>
                  <a:lnTo>
                    <a:pt x="793" y="885"/>
                  </a:lnTo>
                  <a:lnTo>
                    <a:pt x="781" y="893"/>
                  </a:lnTo>
                  <a:lnTo>
                    <a:pt x="764" y="896"/>
                  </a:lnTo>
                  <a:lnTo>
                    <a:pt x="744" y="896"/>
                  </a:lnTo>
                  <a:lnTo>
                    <a:pt x="491" y="896"/>
                  </a:lnTo>
                  <a:lnTo>
                    <a:pt x="402" y="890"/>
                  </a:lnTo>
                  <a:lnTo>
                    <a:pt x="319" y="868"/>
                  </a:lnTo>
                  <a:lnTo>
                    <a:pt x="241" y="834"/>
                  </a:lnTo>
                  <a:lnTo>
                    <a:pt x="172" y="793"/>
                  </a:lnTo>
                  <a:lnTo>
                    <a:pt x="115" y="737"/>
                  </a:lnTo>
                  <a:lnTo>
                    <a:pt x="66" y="675"/>
                  </a:lnTo>
                  <a:lnTo>
                    <a:pt x="32" y="606"/>
                  </a:lnTo>
                  <a:lnTo>
                    <a:pt x="9" y="527"/>
                  </a:lnTo>
                  <a:lnTo>
                    <a:pt x="0" y="446"/>
                  </a:lnTo>
                  <a:lnTo>
                    <a:pt x="9" y="368"/>
                  </a:lnTo>
                  <a:lnTo>
                    <a:pt x="32" y="290"/>
                  </a:lnTo>
                  <a:lnTo>
                    <a:pt x="66" y="220"/>
                  </a:lnTo>
                  <a:lnTo>
                    <a:pt x="115" y="159"/>
                  </a:lnTo>
                  <a:lnTo>
                    <a:pt x="172" y="103"/>
                  </a:lnTo>
                  <a:lnTo>
                    <a:pt x="241" y="61"/>
                  </a:lnTo>
                  <a:lnTo>
                    <a:pt x="319" y="28"/>
                  </a:lnTo>
                  <a:lnTo>
                    <a:pt x="402" y="6"/>
                  </a:lnTo>
                  <a:lnTo>
                    <a:pt x="4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12631" y="2068"/>
              <a:ext cx="1149" cy="1091"/>
            </a:xfrm>
            <a:custGeom>
              <a:avLst/>
              <a:gdLst/>
              <a:ahLst/>
              <a:cxnLst>
                <a:cxn ang="0">
                  <a:pos x="147" y="72"/>
                </a:cxn>
                <a:cxn ang="0">
                  <a:pos x="181" y="131"/>
                </a:cxn>
                <a:cxn ang="0">
                  <a:pos x="647" y="854"/>
                </a:cxn>
                <a:cxn ang="0">
                  <a:pos x="555" y="661"/>
                </a:cxn>
                <a:cxn ang="0">
                  <a:pos x="454" y="435"/>
                </a:cxn>
                <a:cxn ang="0">
                  <a:pos x="374" y="232"/>
                </a:cxn>
                <a:cxn ang="0">
                  <a:pos x="339" y="100"/>
                </a:cxn>
                <a:cxn ang="0">
                  <a:pos x="354" y="59"/>
                </a:cxn>
                <a:cxn ang="0">
                  <a:pos x="914" y="56"/>
                </a:cxn>
                <a:cxn ang="0">
                  <a:pos x="931" y="145"/>
                </a:cxn>
                <a:cxn ang="0">
                  <a:pos x="940" y="167"/>
                </a:cxn>
                <a:cxn ang="0">
                  <a:pos x="977" y="84"/>
                </a:cxn>
                <a:cxn ang="0">
                  <a:pos x="52" y="0"/>
                </a:cxn>
                <a:cxn ang="0">
                  <a:pos x="509" y="5"/>
                </a:cxn>
                <a:cxn ang="0">
                  <a:pos x="523" y="31"/>
                </a:cxn>
                <a:cxn ang="0">
                  <a:pos x="517" y="45"/>
                </a:cxn>
                <a:cxn ang="0">
                  <a:pos x="491" y="56"/>
                </a:cxn>
                <a:cxn ang="0">
                  <a:pos x="405" y="89"/>
                </a:cxn>
                <a:cxn ang="0">
                  <a:pos x="411" y="167"/>
                </a:cxn>
                <a:cxn ang="0">
                  <a:pos x="471" y="329"/>
                </a:cxn>
                <a:cxn ang="0">
                  <a:pos x="552" y="519"/>
                </a:cxn>
                <a:cxn ang="0">
                  <a:pos x="626" y="684"/>
                </a:cxn>
                <a:cxn ang="0">
                  <a:pos x="670" y="773"/>
                </a:cxn>
                <a:cxn ang="0">
                  <a:pos x="744" y="600"/>
                </a:cxn>
                <a:cxn ang="0">
                  <a:pos x="779" y="511"/>
                </a:cxn>
                <a:cxn ang="0">
                  <a:pos x="793" y="474"/>
                </a:cxn>
                <a:cxn ang="0">
                  <a:pos x="813" y="416"/>
                </a:cxn>
                <a:cxn ang="0">
                  <a:pos x="862" y="248"/>
                </a:cxn>
                <a:cxn ang="0">
                  <a:pos x="873" y="112"/>
                </a:cxn>
                <a:cxn ang="0">
                  <a:pos x="845" y="61"/>
                </a:cxn>
                <a:cxn ang="0">
                  <a:pos x="813" y="53"/>
                </a:cxn>
                <a:cxn ang="0">
                  <a:pos x="796" y="47"/>
                </a:cxn>
                <a:cxn ang="0">
                  <a:pos x="787" y="28"/>
                </a:cxn>
                <a:cxn ang="0">
                  <a:pos x="819" y="0"/>
                </a:cxn>
                <a:cxn ang="0">
                  <a:pos x="1115" y="0"/>
                </a:cxn>
                <a:cxn ang="0">
                  <a:pos x="1149" y="28"/>
                </a:cxn>
                <a:cxn ang="0">
                  <a:pos x="1138" y="47"/>
                </a:cxn>
                <a:cxn ang="0">
                  <a:pos x="1121" y="53"/>
                </a:cxn>
                <a:cxn ang="0">
                  <a:pos x="1060" y="72"/>
                </a:cxn>
                <a:cxn ang="0">
                  <a:pos x="1023" y="120"/>
                </a:cxn>
                <a:cxn ang="0">
                  <a:pos x="618" y="1060"/>
                </a:cxn>
                <a:cxn ang="0">
                  <a:pos x="601" y="1085"/>
                </a:cxn>
                <a:cxn ang="0">
                  <a:pos x="578" y="1088"/>
                </a:cxn>
                <a:cxn ang="0">
                  <a:pos x="552" y="1060"/>
                </a:cxn>
                <a:cxn ang="0">
                  <a:pos x="109" y="117"/>
                </a:cxn>
                <a:cxn ang="0">
                  <a:pos x="58" y="64"/>
                </a:cxn>
                <a:cxn ang="0">
                  <a:pos x="20" y="53"/>
                </a:cxn>
                <a:cxn ang="0">
                  <a:pos x="6" y="42"/>
                </a:cxn>
                <a:cxn ang="0">
                  <a:pos x="6" y="11"/>
                </a:cxn>
                <a:cxn ang="0">
                  <a:pos x="52" y="0"/>
                </a:cxn>
              </a:cxnLst>
              <a:rect l="0" t="0" r="r" b="b"/>
              <a:pathLst>
                <a:path w="1149" h="1091">
                  <a:moveTo>
                    <a:pt x="132" y="56"/>
                  </a:moveTo>
                  <a:lnTo>
                    <a:pt x="138" y="61"/>
                  </a:lnTo>
                  <a:lnTo>
                    <a:pt x="147" y="72"/>
                  </a:lnTo>
                  <a:lnTo>
                    <a:pt x="158" y="92"/>
                  </a:lnTo>
                  <a:lnTo>
                    <a:pt x="170" y="112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586" y="996"/>
                  </a:lnTo>
                  <a:lnTo>
                    <a:pt x="647" y="854"/>
                  </a:lnTo>
                  <a:lnTo>
                    <a:pt x="618" y="795"/>
                  </a:lnTo>
                  <a:lnTo>
                    <a:pt x="589" y="731"/>
                  </a:lnTo>
                  <a:lnTo>
                    <a:pt x="555" y="661"/>
                  </a:lnTo>
                  <a:lnTo>
                    <a:pt x="523" y="586"/>
                  </a:lnTo>
                  <a:lnTo>
                    <a:pt x="489" y="511"/>
                  </a:lnTo>
                  <a:lnTo>
                    <a:pt x="454" y="435"/>
                  </a:lnTo>
                  <a:lnTo>
                    <a:pt x="425" y="363"/>
                  </a:lnTo>
                  <a:lnTo>
                    <a:pt x="397" y="296"/>
                  </a:lnTo>
                  <a:lnTo>
                    <a:pt x="374" y="232"/>
                  </a:lnTo>
                  <a:lnTo>
                    <a:pt x="356" y="179"/>
                  </a:lnTo>
                  <a:lnTo>
                    <a:pt x="345" y="134"/>
                  </a:lnTo>
                  <a:lnTo>
                    <a:pt x="339" y="100"/>
                  </a:lnTo>
                  <a:lnTo>
                    <a:pt x="342" y="81"/>
                  </a:lnTo>
                  <a:lnTo>
                    <a:pt x="348" y="67"/>
                  </a:lnTo>
                  <a:lnTo>
                    <a:pt x="354" y="59"/>
                  </a:lnTo>
                  <a:lnTo>
                    <a:pt x="362" y="56"/>
                  </a:lnTo>
                  <a:lnTo>
                    <a:pt x="132" y="56"/>
                  </a:lnTo>
                  <a:close/>
                  <a:moveTo>
                    <a:pt x="914" y="56"/>
                  </a:moveTo>
                  <a:lnTo>
                    <a:pt x="928" y="84"/>
                  </a:lnTo>
                  <a:lnTo>
                    <a:pt x="931" y="117"/>
                  </a:lnTo>
                  <a:lnTo>
                    <a:pt x="931" y="145"/>
                  </a:lnTo>
                  <a:lnTo>
                    <a:pt x="931" y="167"/>
                  </a:lnTo>
                  <a:lnTo>
                    <a:pt x="928" y="190"/>
                  </a:lnTo>
                  <a:lnTo>
                    <a:pt x="940" y="167"/>
                  </a:lnTo>
                  <a:lnTo>
                    <a:pt x="951" y="139"/>
                  </a:lnTo>
                  <a:lnTo>
                    <a:pt x="963" y="117"/>
                  </a:lnTo>
                  <a:lnTo>
                    <a:pt x="977" y="84"/>
                  </a:lnTo>
                  <a:lnTo>
                    <a:pt x="1000" y="56"/>
                  </a:lnTo>
                  <a:lnTo>
                    <a:pt x="914" y="56"/>
                  </a:lnTo>
                  <a:close/>
                  <a:moveTo>
                    <a:pt x="52" y="0"/>
                  </a:moveTo>
                  <a:lnTo>
                    <a:pt x="471" y="0"/>
                  </a:lnTo>
                  <a:lnTo>
                    <a:pt x="491" y="0"/>
                  </a:lnTo>
                  <a:lnTo>
                    <a:pt x="509" y="5"/>
                  </a:lnTo>
                  <a:lnTo>
                    <a:pt x="520" y="11"/>
                  </a:lnTo>
                  <a:lnTo>
                    <a:pt x="523" y="28"/>
                  </a:lnTo>
                  <a:lnTo>
                    <a:pt x="523" y="31"/>
                  </a:lnTo>
                  <a:lnTo>
                    <a:pt x="523" y="36"/>
                  </a:lnTo>
                  <a:lnTo>
                    <a:pt x="520" y="42"/>
                  </a:lnTo>
                  <a:lnTo>
                    <a:pt x="517" y="45"/>
                  </a:lnTo>
                  <a:lnTo>
                    <a:pt x="512" y="50"/>
                  </a:lnTo>
                  <a:lnTo>
                    <a:pt x="503" y="53"/>
                  </a:lnTo>
                  <a:lnTo>
                    <a:pt x="491" y="56"/>
                  </a:lnTo>
                  <a:lnTo>
                    <a:pt x="454" y="61"/>
                  </a:lnTo>
                  <a:lnTo>
                    <a:pt x="422" y="75"/>
                  </a:lnTo>
                  <a:lnTo>
                    <a:pt x="405" y="89"/>
                  </a:lnTo>
                  <a:lnTo>
                    <a:pt x="397" y="100"/>
                  </a:lnTo>
                  <a:lnTo>
                    <a:pt x="399" y="128"/>
                  </a:lnTo>
                  <a:lnTo>
                    <a:pt x="411" y="167"/>
                  </a:lnTo>
                  <a:lnTo>
                    <a:pt x="425" y="215"/>
                  </a:lnTo>
                  <a:lnTo>
                    <a:pt x="445" y="268"/>
                  </a:lnTo>
                  <a:lnTo>
                    <a:pt x="471" y="329"/>
                  </a:lnTo>
                  <a:lnTo>
                    <a:pt x="497" y="391"/>
                  </a:lnTo>
                  <a:lnTo>
                    <a:pt x="523" y="455"/>
                  </a:lnTo>
                  <a:lnTo>
                    <a:pt x="552" y="519"/>
                  </a:lnTo>
                  <a:lnTo>
                    <a:pt x="578" y="578"/>
                  </a:lnTo>
                  <a:lnTo>
                    <a:pt x="603" y="633"/>
                  </a:lnTo>
                  <a:lnTo>
                    <a:pt x="626" y="684"/>
                  </a:lnTo>
                  <a:lnTo>
                    <a:pt x="647" y="725"/>
                  </a:lnTo>
                  <a:lnTo>
                    <a:pt x="661" y="756"/>
                  </a:lnTo>
                  <a:lnTo>
                    <a:pt x="670" y="773"/>
                  </a:lnTo>
                  <a:lnTo>
                    <a:pt x="701" y="703"/>
                  </a:lnTo>
                  <a:lnTo>
                    <a:pt x="724" y="645"/>
                  </a:lnTo>
                  <a:lnTo>
                    <a:pt x="744" y="600"/>
                  </a:lnTo>
                  <a:lnTo>
                    <a:pt x="759" y="561"/>
                  </a:lnTo>
                  <a:lnTo>
                    <a:pt x="770" y="533"/>
                  </a:lnTo>
                  <a:lnTo>
                    <a:pt x="779" y="511"/>
                  </a:lnTo>
                  <a:lnTo>
                    <a:pt x="784" y="494"/>
                  </a:lnTo>
                  <a:lnTo>
                    <a:pt x="790" y="483"/>
                  </a:lnTo>
                  <a:lnTo>
                    <a:pt x="793" y="474"/>
                  </a:lnTo>
                  <a:lnTo>
                    <a:pt x="796" y="466"/>
                  </a:lnTo>
                  <a:lnTo>
                    <a:pt x="799" y="458"/>
                  </a:lnTo>
                  <a:lnTo>
                    <a:pt x="813" y="416"/>
                  </a:lnTo>
                  <a:lnTo>
                    <a:pt x="830" y="363"/>
                  </a:lnTo>
                  <a:lnTo>
                    <a:pt x="848" y="307"/>
                  </a:lnTo>
                  <a:lnTo>
                    <a:pt x="862" y="248"/>
                  </a:lnTo>
                  <a:lnTo>
                    <a:pt x="873" y="195"/>
                  </a:lnTo>
                  <a:lnTo>
                    <a:pt x="876" y="145"/>
                  </a:lnTo>
                  <a:lnTo>
                    <a:pt x="873" y="112"/>
                  </a:lnTo>
                  <a:lnTo>
                    <a:pt x="868" y="86"/>
                  </a:lnTo>
                  <a:lnTo>
                    <a:pt x="856" y="70"/>
                  </a:lnTo>
                  <a:lnTo>
                    <a:pt x="845" y="61"/>
                  </a:lnTo>
                  <a:lnTo>
                    <a:pt x="833" y="56"/>
                  </a:lnTo>
                  <a:lnTo>
                    <a:pt x="819" y="56"/>
                  </a:lnTo>
                  <a:lnTo>
                    <a:pt x="813" y="53"/>
                  </a:lnTo>
                  <a:lnTo>
                    <a:pt x="807" y="53"/>
                  </a:lnTo>
                  <a:lnTo>
                    <a:pt x="802" y="50"/>
                  </a:lnTo>
                  <a:lnTo>
                    <a:pt x="796" y="47"/>
                  </a:lnTo>
                  <a:lnTo>
                    <a:pt x="790" y="42"/>
                  </a:lnTo>
                  <a:lnTo>
                    <a:pt x="787" y="36"/>
                  </a:lnTo>
                  <a:lnTo>
                    <a:pt x="787" y="28"/>
                  </a:lnTo>
                  <a:lnTo>
                    <a:pt x="790" y="11"/>
                  </a:lnTo>
                  <a:lnTo>
                    <a:pt x="802" y="5"/>
                  </a:lnTo>
                  <a:lnTo>
                    <a:pt x="819" y="0"/>
                  </a:lnTo>
                  <a:lnTo>
                    <a:pt x="839" y="0"/>
                  </a:lnTo>
                  <a:lnTo>
                    <a:pt x="1095" y="0"/>
                  </a:lnTo>
                  <a:lnTo>
                    <a:pt x="1115" y="0"/>
                  </a:lnTo>
                  <a:lnTo>
                    <a:pt x="1132" y="5"/>
                  </a:lnTo>
                  <a:lnTo>
                    <a:pt x="1144" y="11"/>
                  </a:lnTo>
                  <a:lnTo>
                    <a:pt x="1149" y="28"/>
                  </a:lnTo>
                  <a:lnTo>
                    <a:pt x="1146" y="36"/>
                  </a:lnTo>
                  <a:lnTo>
                    <a:pt x="1144" y="42"/>
                  </a:lnTo>
                  <a:lnTo>
                    <a:pt x="1138" y="47"/>
                  </a:lnTo>
                  <a:lnTo>
                    <a:pt x="1132" y="50"/>
                  </a:lnTo>
                  <a:lnTo>
                    <a:pt x="1126" y="53"/>
                  </a:lnTo>
                  <a:lnTo>
                    <a:pt x="1121" y="53"/>
                  </a:lnTo>
                  <a:lnTo>
                    <a:pt x="1115" y="56"/>
                  </a:lnTo>
                  <a:lnTo>
                    <a:pt x="1086" y="61"/>
                  </a:lnTo>
                  <a:lnTo>
                    <a:pt x="1060" y="72"/>
                  </a:lnTo>
                  <a:lnTo>
                    <a:pt x="1043" y="89"/>
                  </a:lnTo>
                  <a:lnTo>
                    <a:pt x="1031" y="106"/>
                  </a:lnTo>
                  <a:lnTo>
                    <a:pt x="1023" y="120"/>
                  </a:lnTo>
                  <a:lnTo>
                    <a:pt x="1017" y="134"/>
                  </a:lnTo>
                  <a:lnTo>
                    <a:pt x="1017" y="134"/>
                  </a:lnTo>
                  <a:lnTo>
                    <a:pt x="618" y="1060"/>
                  </a:lnTo>
                  <a:lnTo>
                    <a:pt x="612" y="1072"/>
                  </a:lnTo>
                  <a:lnTo>
                    <a:pt x="606" y="1080"/>
                  </a:lnTo>
                  <a:lnTo>
                    <a:pt x="601" y="1085"/>
                  </a:lnTo>
                  <a:lnTo>
                    <a:pt x="595" y="1091"/>
                  </a:lnTo>
                  <a:lnTo>
                    <a:pt x="586" y="1091"/>
                  </a:lnTo>
                  <a:lnTo>
                    <a:pt x="578" y="1088"/>
                  </a:lnTo>
                  <a:lnTo>
                    <a:pt x="569" y="1083"/>
                  </a:lnTo>
                  <a:lnTo>
                    <a:pt x="560" y="1074"/>
                  </a:lnTo>
                  <a:lnTo>
                    <a:pt x="552" y="1060"/>
                  </a:lnTo>
                  <a:lnTo>
                    <a:pt x="124" y="139"/>
                  </a:lnTo>
                  <a:lnTo>
                    <a:pt x="118" y="131"/>
                  </a:lnTo>
                  <a:lnTo>
                    <a:pt x="109" y="117"/>
                  </a:lnTo>
                  <a:lnTo>
                    <a:pt x="95" y="98"/>
                  </a:lnTo>
                  <a:lnTo>
                    <a:pt x="78" y="78"/>
                  </a:lnTo>
                  <a:lnTo>
                    <a:pt x="58" y="64"/>
                  </a:lnTo>
                  <a:lnTo>
                    <a:pt x="35" y="56"/>
                  </a:lnTo>
                  <a:lnTo>
                    <a:pt x="26" y="53"/>
                  </a:lnTo>
                  <a:lnTo>
                    <a:pt x="20" y="53"/>
                  </a:lnTo>
                  <a:lnTo>
                    <a:pt x="15" y="50"/>
                  </a:lnTo>
                  <a:lnTo>
                    <a:pt x="9" y="47"/>
                  </a:lnTo>
                  <a:lnTo>
                    <a:pt x="6" y="42"/>
                  </a:lnTo>
                  <a:lnTo>
                    <a:pt x="3" y="36"/>
                  </a:lnTo>
                  <a:lnTo>
                    <a:pt x="0" y="28"/>
                  </a:lnTo>
                  <a:lnTo>
                    <a:pt x="6" y="11"/>
                  </a:lnTo>
                  <a:lnTo>
                    <a:pt x="15" y="5"/>
                  </a:lnTo>
                  <a:lnTo>
                    <a:pt x="3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8" name="Group 2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191001" y="4191000"/>
            <a:ext cx="2389153" cy="419100"/>
            <a:chOff x="2657" y="2765"/>
            <a:chExt cx="6761" cy="1186"/>
          </a:xfrm>
          <a:solidFill>
            <a:srgbClr val="FF0000"/>
          </a:solidFill>
        </p:grpSpPr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657" y="3196"/>
              <a:ext cx="671" cy="742"/>
            </a:xfrm>
            <a:custGeom>
              <a:avLst/>
              <a:gdLst/>
              <a:ahLst/>
              <a:cxnLst>
                <a:cxn ang="0">
                  <a:pos x="375" y="12"/>
                </a:cxn>
                <a:cxn ang="0">
                  <a:pos x="431" y="68"/>
                </a:cxn>
                <a:cxn ang="0">
                  <a:pos x="487" y="118"/>
                </a:cxn>
                <a:cxn ang="0">
                  <a:pos x="555" y="109"/>
                </a:cxn>
                <a:cxn ang="0">
                  <a:pos x="630" y="17"/>
                </a:cxn>
                <a:cxn ang="0">
                  <a:pos x="642" y="2"/>
                </a:cxn>
                <a:cxn ang="0">
                  <a:pos x="655" y="0"/>
                </a:cxn>
                <a:cxn ang="0">
                  <a:pos x="665" y="2"/>
                </a:cxn>
                <a:cxn ang="0">
                  <a:pos x="671" y="15"/>
                </a:cxn>
                <a:cxn ang="0">
                  <a:pos x="657" y="45"/>
                </a:cxn>
                <a:cxn ang="0">
                  <a:pos x="601" y="124"/>
                </a:cxn>
                <a:cxn ang="0">
                  <a:pos x="487" y="254"/>
                </a:cxn>
                <a:cxn ang="0">
                  <a:pos x="420" y="318"/>
                </a:cxn>
                <a:cxn ang="0">
                  <a:pos x="358" y="374"/>
                </a:cxn>
                <a:cxn ang="0">
                  <a:pos x="329" y="402"/>
                </a:cxn>
                <a:cxn ang="0">
                  <a:pos x="248" y="478"/>
                </a:cxn>
                <a:cxn ang="0">
                  <a:pos x="143" y="587"/>
                </a:cxn>
                <a:cxn ang="0">
                  <a:pos x="143" y="587"/>
                </a:cxn>
                <a:cxn ang="0">
                  <a:pos x="180" y="583"/>
                </a:cxn>
                <a:cxn ang="0">
                  <a:pos x="234" y="590"/>
                </a:cxn>
                <a:cxn ang="0">
                  <a:pos x="327" y="622"/>
                </a:cxn>
                <a:cxn ang="0">
                  <a:pos x="412" y="630"/>
                </a:cxn>
                <a:cxn ang="0">
                  <a:pos x="491" y="602"/>
                </a:cxn>
                <a:cxn ang="0">
                  <a:pos x="561" y="531"/>
                </a:cxn>
                <a:cxn ang="0">
                  <a:pos x="584" y="484"/>
                </a:cxn>
                <a:cxn ang="0">
                  <a:pos x="594" y="475"/>
                </a:cxn>
                <a:cxn ang="0">
                  <a:pos x="613" y="478"/>
                </a:cxn>
                <a:cxn ang="0">
                  <a:pos x="621" y="491"/>
                </a:cxn>
                <a:cxn ang="0">
                  <a:pos x="597" y="564"/>
                </a:cxn>
                <a:cxn ang="0">
                  <a:pos x="528" y="667"/>
                </a:cxn>
                <a:cxn ang="0">
                  <a:pos x="416" y="736"/>
                </a:cxn>
                <a:cxn ang="0">
                  <a:pos x="315" y="725"/>
                </a:cxn>
                <a:cxn ang="0">
                  <a:pos x="248" y="656"/>
                </a:cxn>
                <a:cxn ang="0">
                  <a:pos x="199" y="620"/>
                </a:cxn>
                <a:cxn ang="0">
                  <a:pos x="120" y="637"/>
                </a:cxn>
                <a:cxn ang="0">
                  <a:pos x="43" y="721"/>
                </a:cxn>
                <a:cxn ang="0">
                  <a:pos x="33" y="738"/>
                </a:cxn>
                <a:cxn ang="0">
                  <a:pos x="18" y="742"/>
                </a:cxn>
                <a:cxn ang="0">
                  <a:pos x="10" y="742"/>
                </a:cxn>
                <a:cxn ang="0">
                  <a:pos x="0" y="734"/>
                </a:cxn>
                <a:cxn ang="0">
                  <a:pos x="12" y="697"/>
                </a:cxn>
                <a:cxn ang="0">
                  <a:pos x="85" y="600"/>
                </a:cxn>
                <a:cxn ang="0">
                  <a:pos x="304" y="374"/>
                </a:cxn>
                <a:cxn ang="0">
                  <a:pos x="362" y="323"/>
                </a:cxn>
                <a:cxn ang="0">
                  <a:pos x="449" y="241"/>
                </a:cxn>
                <a:cxn ang="0">
                  <a:pos x="526" y="159"/>
                </a:cxn>
                <a:cxn ang="0">
                  <a:pos x="472" y="157"/>
                </a:cxn>
                <a:cxn ang="0">
                  <a:pos x="404" y="133"/>
                </a:cxn>
                <a:cxn ang="0">
                  <a:pos x="304" y="109"/>
                </a:cxn>
                <a:cxn ang="0">
                  <a:pos x="257" y="116"/>
                </a:cxn>
                <a:cxn ang="0">
                  <a:pos x="186" y="157"/>
                </a:cxn>
                <a:cxn ang="0">
                  <a:pos x="165" y="193"/>
                </a:cxn>
                <a:cxn ang="0">
                  <a:pos x="155" y="202"/>
                </a:cxn>
                <a:cxn ang="0">
                  <a:pos x="136" y="200"/>
                </a:cxn>
                <a:cxn ang="0">
                  <a:pos x="130" y="185"/>
                </a:cxn>
                <a:cxn ang="0">
                  <a:pos x="155" y="122"/>
                </a:cxn>
                <a:cxn ang="0">
                  <a:pos x="219" y="40"/>
                </a:cxn>
                <a:cxn ang="0">
                  <a:pos x="323" y="0"/>
                </a:cxn>
              </a:cxnLst>
              <a:rect l="0" t="0" r="r" b="b"/>
              <a:pathLst>
                <a:path w="671" h="742">
                  <a:moveTo>
                    <a:pt x="323" y="0"/>
                  </a:moveTo>
                  <a:lnTo>
                    <a:pt x="350" y="2"/>
                  </a:lnTo>
                  <a:lnTo>
                    <a:pt x="375" y="12"/>
                  </a:lnTo>
                  <a:lnTo>
                    <a:pt x="393" y="28"/>
                  </a:lnTo>
                  <a:lnTo>
                    <a:pt x="412" y="47"/>
                  </a:lnTo>
                  <a:lnTo>
                    <a:pt x="431" y="68"/>
                  </a:lnTo>
                  <a:lnTo>
                    <a:pt x="447" y="90"/>
                  </a:lnTo>
                  <a:lnTo>
                    <a:pt x="466" y="107"/>
                  </a:lnTo>
                  <a:lnTo>
                    <a:pt x="487" y="118"/>
                  </a:lnTo>
                  <a:lnTo>
                    <a:pt x="512" y="122"/>
                  </a:lnTo>
                  <a:lnTo>
                    <a:pt x="534" y="120"/>
                  </a:lnTo>
                  <a:lnTo>
                    <a:pt x="555" y="109"/>
                  </a:lnTo>
                  <a:lnTo>
                    <a:pt x="578" y="88"/>
                  </a:lnTo>
                  <a:lnTo>
                    <a:pt x="603" y="58"/>
                  </a:lnTo>
                  <a:lnTo>
                    <a:pt x="630" y="17"/>
                  </a:lnTo>
                  <a:lnTo>
                    <a:pt x="634" y="8"/>
                  </a:lnTo>
                  <a:lnTo>
                    <a:pt x="638" y="4"/>
                  </a:lnTo>
                  <a:lnTo>
                    <a:pt x="642" y="2"/>
                  </a:lnTo>
                  <a:lnTo>
                    <a:pt x="648" y="0"/>
                  </a:lnTo>
                  <a:lnTo>
                    <a:pt x="652" y="0"/>
                  </a:lnTo>
                  <a:lnTo>
                    <a:pt x="655" y="0"/>
                  </a:lnTo>
                  <a:lnTo>
                    <a:pt x="659" y="0"/>
                  </a:lnTo>
                  <a:lnTo>
                    <a:pt x="661" y="0"/>
                  </a:lnTo>
                  <a:lnTo>
                    <a:pt x="665" y="2"/>
                  </a:lnTo>
                  <a:lnTo>
                    <a:pt x="667" y="4"/>
                  </a:lnTo>
                  <a:lnTo>
                    <a:pt x="669" y="8"/>
                  </a:lnTo>
                  <a:lnTo>
                    <a:pt x="671" y="15"/>
                  </a:lnTo>
                  <a:lnTo>
                    <a:pt x="669" y="19"/>
                  </a:lnTo>
                  <a:lnTo>
                    <a:pt x="665" y="30"/>
                  </a:lnTo>
                  <a:lnTo>
                    <a:pt x="657" y="45"/>
                  </a:lnTo>
                  <a:lnTo>
                    <a:pt x="642" y="66"/>
                  </a:lnTo>
                  <a:lnTo>
                    <a:pt x="623" y="94"/>
                  </a:lnTo>
                  <a:lnTo>
                    <a:pt x="601" y="124"/>
                  </a:lnTo>
                  <a:lnTo>
                    <a:pt x="570" y="163"/>
                  </a:lnTo>
                  <a:lnTo>
                    <a:pt x="532" y="206"/>
                  </a:lnTo>
                  <a:lnTo>
                    <a:pt x="487" y="254"/>
                  </a:lnTo>
                  <a:lnTo>
                    <a:pt x="466" y="275"/>
                  </a:lnTo>
                  <a:lnTo>
                    <a:pt x="443" y="297"/>
                  </a:lnTo>
                  <a:lnTo>
                    <a:pt x="420" y="318"/>
                  </a:lnTo>
                  <a:lnTo>
                    <a:pt x="398" y="338"/>
                  </a:lnTo>
                  <a:lnTo>
                    <a:pt x="377" y="357"/>
                  </a:lnTo>
                  <a:lnTo>
                    <a:pt x="358" y="374"/>
                  </a:lnTo>
                  <a:lnTo>
                    <a:pt x="344" y="389"/>
                  </a:lnTo>
                  <a:lnTo>
                    <a:pt x="333" y="398"/>
                  </a:lnTo>
                  <a:lnTo>
                    <a:pt x="329" y="402"/>
                  </a:lnTo>
                  <a:lnTo>
                    <a:pt x="302" y="426"/>
                  </a:lnTo>
                  <a:lnTo>
                    <a:pt x="275" y="450"/>
                  </a:lnTo>
                  <a:lnTo>
                    <a:pt x="248" y="478"/>
                  </a:lnTo>
                  <a:lnTo>
                    <a:pt x="217" y="508"/>
                  </a:lnTo>
                  <a:lnTo>
                    <a:pt x="182" y="544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55" y="585"/>
                  </a:lnTo>
                  <a:lnTo>
                    <a:pt x="167" y="583"/>
                  </a:lnTo>
                  <a:lnTo>
                    <a:pt x="180" y="583"/>
                  </a:lnTo>
                  <a:lnTo>
                    <a:pt x="186" y="583"/>
                  </a:lnTo>
                  <a:lnTo>
                    <a:pt x="209" y="583"/>
                  </a:lnTo>
                  <a:lnTo>
                    <a:pt x="234" y="590"/>
                  </a:lnTo>
                  <a:lnTo>
                    <a:pt x="261" y="598"/>
                  </a:lnTo>
                  <a:lnTo>
                    <a:pt x="294" y="611"/>
                  </a:lnTo>
                  <a:lnTo>
                    <a:pt x="327" y="622"/>
                  </a:lnTo>
                  <a:lnTo>
                    <a:pt x="358" y="628"/>
                  </a:lnTo>
                  <a:lnTo>
                    <a:pt x="389" y="633"/>
                  </a:lnTo>
                  <a:lnTo>
                    <a:pt x="412" y="630"/>
                  </a:lnTo>
                  <a:lnTo>
                    <a:pt x="437" y="624"/>
                  </a:lnTo>
                  <a:lnTo>
                    <a:pt x="464" y="615"/>
                  </a:lnTo>
                  <a:lnTo>
                    <a:pt x="491" y="602"/>
                  </a:lnTo>
                  <a:lnTo>
                    <a:pt x="518" y="585"/>
                  </a:lnTo>
                  <a:lnTo>
                    <a:pt x="541" y="562"/>
                  </a:lnTo>
                  <a:lnTo>
                    <a:pt x="561" y="531"/>
                  </a:lnTo>
                  <a:lnTo>
                    <a:pt x="578" y="495"/>
                  </a:lnTo>
                  <a:lnTo>
                    <a:pt x="580" y="491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90" y="478"/>
                  </a:lnTo>
                  <a:lnTo>
                    <a:pt x="594" y="475"/>
                  </a:lnTo>
                  <a:lnTo>
                    <a:pt x="601" y="473"/>
                  </a:lnTo>
                  <a:lnTo>
                    <a:pt x="607" y="475"/>
                  </a:lnTo>
                  <a:lnTo>
                    <a:pt x="613" y="478"/>
                  </a:lnTo>
                  <a:lnTo>
                    <a:pt x="617" y="480"/>
                  </a:lnTo>
                  <a:lnTo>
                    <a:pt x="619" y="484"/>
                  </a:lnTo>
                  <a:lnTo>
                    <a:pt x="621" y="491"/>
                  </a:lnTo>
                  <a:lnTo>
                    <a:pt x="617" y="508"/>
                  </a:lnTo>
                  <a:lnTo>
                    <a:pt x="609" y="534"/>
                  </a:lnTo>
                  <a:lnTo>
                    <a:pt x="597" y="564"/>
                  </a:lnTo>
                  <a:lnTo>
                    <a:pt x="578" y="598"/>
                  </a:lnTo>
                  <a:lnTo>
                    <a:pt x="555" y="633"/>
                  </a:lnTo>
                  <a:lnTo>
                    <a:pt x="528" y="667"/>
                  </a:lnTo>
                  <a:lnTo>
                    <a:pt x="495" y="697"/>
                  </a:lnTo>
                  <a:lnTo>
                    <a:pt x="458" y="721"/>
                  </a:lnTo>
                  <a:lnTo>
                    <a:pt x="416" y="736"/>
                  </a:lnTo>
                  <a:lnTo>
                    <a:pt x="373" y="742"/>
                  </a:lnTo>
                  <a:lnTo>
                    <a:pt x="342" y="738"/>
                  </a:lnTo>
                  <a:lnTo>
                    <a:pt x="315" y="725"/>
                  </a:lnTo>
                  <a:lnTo>
                    <a:pt x="292" y="706"/>
                  </a:lnTo>
                  <a:lnTo>
                    <a:pt x="271" y="680"/>
                  </a:lnTo>
                  <a:lnTo>
                    <a:pt x="248" y="656"/>
                  </a:lnTo>
                  <a:lnTo>
                    <a:pt x="232" y="639"/>
                  </a:lnTo>
                  <a:lnTo>
                    <a:pt x="215" y="626"/>
                  </a:lnTo>
                  <a:lnTo>
                    <a:pt x="199" y="620"/>
                  </a:lnTo>
                  <a:lnTo>
                    <a:pt x="178" y="620"/>
                  </a:lnTo>
                  <a:lnTo>
                    <a:pt x="149" y="624"/>
                  </a:lnTo>
                  <a:lnTo>
                    <a:pt x="120" y="637"/>
                  </a:lnTo>
                  <a:lnTo>
                    <a:pt x="93" y="661"/>
                  </a:lnTo>
                  <a:lnTo>
                    <a:pt x="68" y="689"/>
                  </a:lnTo>
                  <a:lnTo>
                    <a:pt x="43" y="721"/>
                  </a:lnTo>
                  <a:lnTo>
                    <a:pt x="39" y="730"/>
                  </a:lnTo>
                  <a:lnTo>
                    <a:pt x="35" y="736"/>
                  </a:lnTo>
                  <a:lnTo>
                    <a:pt x="33" y="738"/>
                  </a:lnTo>
                  <a:lnTo>
                    <a:pt x="29" y="740"/>
                  </a:lnTo>
                  <a:lnTo>
                    <a:pt x="24" y="742"/>
                  </a:lnTo>
                  <a:lnTo>
                    <a:pt x="18" y="742"/>
                  </a:lnTo>
                  <a:lnTo>
                    <a:pt x="16" y="742"/>
                  </a:lnTo>
                  <a:lnTo>
                    <a:pt x="14" y="742"/>
                  </a:lnTo>
                  <a:lnTo>
                    <a:pt x="10" y="742"/>
                  </a:lnTo>
                  <a:lnTo>
                    <a:pt x="6" y="740"/>
                  </a:lnTo>
                  <a:lnTo>
                    <a:pt x="4" y="736"/>
                  </a:lnTo>
                  <a:lnTo>
                    <a:pt x="0" y="734"/>
                  </a:lnTo>
                  <a:lnTo>
                    <a:pt x="0" y="727"/>
                  </a:lnTo>
                  <a:lnTo>
                    <a:pt x="2" y="717"/>
                  </a:lnTo>
                  <a:lnTo>
                    <a:pt x="12" y="697"/>
                  </a:lnTo>
                  <a:lnTo>
                    <a:pt x="31" y="671"/>
                  </a:lnTo>
                  <a:lnTo>
                    <a:pt x="53" y="639"/>
                  </a:lnTo>
                  <a:lnTo>
                    <a:pt x="85" y="600"/>
                  </a:lnTo>
                  <a:lnTo>
                    <a:pt x="120" y="557"/>
                  </a:lnTo>
                  <a:lnTo>
                    <a:pt x="163" y="510"/>
                  </a:lnTo>
                  <a:lnTo>
                    <a:pt x="304" y="374"/>
                  </a:lnTo>
                  <a:lnTo>
                    <a:pt x="319" y="361"/>
                  </a:lnTo>
                  <a:lnTo>
                    <a:pt x="337" y="344"/>
                  </a:lnTo>
                  <a:lnTo>
                    <a:pt x="362" y="323"/>
                  </a:lnTo>
                  <a:lnTo>
                    <a:pt x="391" y="297"/>
                  </a:lnTo>
                  <a:lnTo>
                    <a:pt x="420" y="269"/>
                  </a:lnTo>
                  <a:lnTo>
                    <a:pt x="449" y="241"/>
                  </a:lnTo>
                  <a:lnTo>
                    <a:pt x="478" y="211"/>
                  </a:lnTo>
                  <a:lnTo>
                    <a:pt x="505" y="185"/>
                  </a:lnTo>
                  <a:lnTo>
                    <a:pt x="526" y="159"/>
                  </a:lnTo>
                  <a:lnTo>
                    <a:pt x="507" y="159"/>
                  </a:lnTo>
                  <a:lnTo>
                    <a:pt x="489" y="159"/>
                  </a:lnTo>
                  <a:lnTo>
                    <a:pt x="472" y="157"/>
                  </a:lnTo>
                  <a:lnTo>
                    <a:pt x="454" y="152"/>
                  </a:lnTo>
                  <a:lnTo>
                    <a:pt x="433" y="144"/>
                  </a:lnTo>
                  <a:lnTo>
                    <a:pt x="404" y="133"/>
                  </a:lnTo>
                  <a:lnTo>
                    <a:pt x="369" y="122"/>
                  </a:lnTo>
                  <a:lnTo>
                    <a:pt x="337" y="114"/>
                  </a:lnTo>
                  <a:lnTo>
                    <a:pt x="304" y="109"/>
                  </a:lnTo>
                  <a:lnTo>
                    <a:pt x="296" y="109"/>
                  </a:lnTo>
                  <a:lnTo>
                    <a:pt x="277" y="112"/>
                  </a:lnTo>
                  <a:lnTo>
                    <a:pt x="257" y="116"/>
                  </a:lnTo>
                  <a:lnTo>
                    <a:pt x="232" y="124"/>
                  </a:lnTo>
                  <a:lnTo>
                    <a:pt x="209" y="137"/>
                  </a:lnTo>
                  <a:lnTo>
                    <a:pt x="186" y="157"/>
                  </a:lnTo>
                  <a:lnTo>
                    <a:pt x="172" y="185"/>
                  </a:lnTo>
                  <a:lnTo>
                    <a:pt x="167" y="189"/>
                  </a:lnTo>
                  <a:lnTo>
                    <a:pt x="165" y="193"/>
                  </a:lnTo>
                  <a:lnTo>
                    <a:pt x="163" y="198"/>
                  </a:lnTo>
                  <a:lnTo>
                    <a:pt x="159" y="200"/>
                  </a:lnTo>
                  <a:lnTo>
                    <a:pt x="155" y="202"/>
                  </a:lnTo>
                  <a:lnTo>
                    <a:pt x="149" y="202"/>
                  </a:lnTo>
                  <a:lnTo>
                    <a:pt x="143" y="202"/>
                  </a:lnTo>
                  <a:lnTo>
                    <a:pt x="136" y="200"/>
                  </a:lnTo>
                  <a:lnTo>
                    <a:pt x="134" y="196"/>
                  </a:lnTo>
                  <a:lnTo>
                    <a:pt x="132" y="191"/>
                  </a:lnTo>
                  <a:lnTo>
                    <a:pt x="130" y="185"/>
                  </a:lnTo>
                  <a:lnTo>
                    <a:pt x="134" y="170"/>
                  </a:lnTo>
                  <a:lnTo>
                    <a:pt x="141" y="148"/>
                  </a:lnTo>
                  <a:lnTo>
                    <a:pt x="155" y="122"/>
                  </a:lnTo>
                  <a:lnTo>
                    <a:pt x="172" y="94"/>
                  </a:lnTo>
                  <a:lnTo>
                    <a:pt x="194" y="66"/>
                  </a:lnTo>
                  <a:lnTo>
                    <a:pt x="219" y="40"/>
                  </a:lnTo>
                  <a:lnTo>
                    <a:pt x="250" y="19"/>
                  </a:lnTo>
                  <a:lnTo>
                    <a:pt x="284" y="4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3985" y="3213"/>
              <a:ext cx="168" cy="708"/>
            </a:xfrm>
            <a:custGeom>
              <a:avLst/>
              <a:gdLst/>
              <a:ahLst/>
              <a:cxnLst>
                <a:cxn ang="0">
                  <a:pos x="85" y="534"/>
                </a:cxn>
                <a:cxn ang="0">
                  <a:pos x="110" y="538"/>
                </a:cxn>
                <a:cxn ang="0">
                  <a:pos x="133" y="551"/>
                </a:cxn>
                <a:cxn ang="0">
                  <a:pos x="152" y="570"/>
                </a:cxn>
                <a:cxn ang="0">
                  <a:pos x="164" y="592"/>
                </a:cxn>
                <a:cxn ang="0">
                  <a:pos x="168" y="620"/>
                </a:cxn>
                <a:cxn ang="0">
                  <a:pos x="164" y="648"/>
                </a:cxn>
                <a:cxn ang="0">
                  <a:pos x="152" y="672"/>
                </a:cxn>
                <a:cxn ang="0">
                  <a:pos x="133" y="691"/>
                </a:cxn>
                <a:cxn ang="0">
                  <a:pos x="110" y="704"/>
                </a:cxn>
                <a:cxn ang="0">
                  <a:pos x="85" y="708"/>
                </a:cxn>
                <a:cxn ang="0">
                  <a:pos x="58" y="704"/>
                </a:cxn>
                <a:cxn ang="0">
                  <a:pos x="35" y="691"/>
                </a:cxn>
                <a:cxn ang="0">
                  <a:pos x="17" y="672"/>
                </a:cxn>
                <a:cxn ang="0">
                  <a:pos x="4" y="648"/>
                </a:cxn>
                <a:cxn ang="0">
                  <a:pos x="0" y="620"/>
                </a:cxn>
                <a:cxn ang="0">
                  <a:pos x="4" y="592"/>
                </a:cxn>
                <a:cxn ang="0">
                  <a:pos x="17" y="570"/>
                </a:cxn>
                <a:cxn ang="0">
                  <a:pos x="35" y="551"/>
                </a:cxn>
                <a:cxn ang="0">
                  <a:pos x="58" y="538"/>
                </a:cxn>
                <a:cxn ang="0">
                  <a:pos x="85" y="534"/>
                </a:cxn>
                <a:cxn ang="0">
                  <a:pos x="85" y="0"/>
                </a:cxn>
                <a:cxn ang="0">
                  <a:pos x="110" y="4"/>
                </a:cxn>
                <a:cxn ang="0">
                  <a:pos x="133" y="17"/>
                </a:cxn>
                <a:cxn ang="0">
                  <a:pos x="152" y="36"/>
                </a:cxn>
                <a:cxn ang="0">
                  <a:pos x="164" y="60"/>
                </a:cxn>
                <a:cxn ang="0">
                  <a:pos x="168" y="88"/>
                </a:cxn>
                <a:cxn ang="0">
                  <a:pos x="164" y="114"/>
                </a:cxn>
                <a:cxn ang="0">
                  <a:pos x="152" y="138"/>
                </a:cxn>
                <a:cxn ang="0">
                  <a:pos x="133" y="157"/>
                </a:cxn>
                <a:cxn ang="0">
                  <a:pos x="110" y="168"/>
                </a:cxn>
                <a:cxn ang="0">
                  <a:pos x="85" y="172"/>
                </a:cxn>
                <a:cxn ang="0">
                  <a:pos x="58" y="168"/>
                </a:cxn>
                <a:cxn ang="0">
                  <a:pos x="35" y="157"/>
                </a:cxn>
                <a:cxn ang="0">
                  <a:pos x="17" y="138"/>
                </a:cxn>
                <a:cxn ang="0">
                  <a:pos x="4" y="114"/>
                </a:cxn>
                <a:cxn ang="0">
                  <a:pos x="0" y="88"/>
                </a:cxn>
                <a:cxn ang="0">
                  <a:pos x="4" y="60"/>
                </a:cxn>
                <a:cxn ang="0">
                  <a:pos x="17" y="36"/>
                </a:cxn>
                <a:cxn ang="0">
                  <a:pos x="35" y="17"/>
                </a:cxn>
                <a:cxn ang="0">
                  <a:pos x="58" y="4"/>
                </a:cxn>
                <a:cxn ang="0">
                  <a:pos x="85" y="0"/>
                </a:cxn>
              </a:cxnLst>
              <a:rect l="0" t="0" r="r" b="b"/>
              <a:pathLst>
                <a:path w="168" h="708">
                  <a:moveTo>
                    <a:pt x="85" y="534"/>
                  </a:moveTo>
                  <a:lnTo>
                    <a:pt x="110" y="538"/>
                  </a:lnTo>
                  <a:lnTo>
                    <a:pt x="133" y="551"/>
                  </a:lnTo>
                  <a:lnTo>
                    <a:pt x="152" y="570"/>
                  </a:lnTo>
                  <a:lnTo>
                    <a:pt x="164" y="592"/>
                  </a:lnTo>
                  <a:lnTo>
                    <a:pt x="168" y="620"/>
                  </a:lnTo>
                  <a:lnTo>
                    <a:pt x="164" y="648"/>
                  </a:lnTo>
                  <a:lnTo>
                    <a:pt x="152" y="672"/>
                  </a:lnTo>
                  <a:lnTo>
                    <a:pt x="133" y="691"/>
                  </a:lnTo>
                  <a:lnTo>
                    <a:pt x="110" y="704"/>
                  </a:lnTo>
                  <a:lnTo>
                    <a:pt x="85" y="708"/>
                  </a:lnTo>
                  <a:lnTo>
                    <a:pt x="58" y="704"/>
                  </a:lnTo>
                  <a:lnTo>
                    <a:pt x="35" y="691"/>
                  </a:lnTo>
                  <a:lnTo>
                    <a:pt x="17" y="672"/>
                  </a:lnTo>
                  <a:lnTo>
                    <a:pt x="4" y="648"/>
                  </a:lnTo>
                  <a:lnTo>
                    <a:pt x="0" y="620"/>
                  </a:lnTo>
                  <a:lnTo>
                    <a:pt x="4" y="592"/>
                  </a:lnTo>
                  <a:lnTo>
                    <a:pt x="17" y="570"/>
                  </a:lnTo>
                  <a:lnTo>
                    <a:pt x="35" y="551"/>
                  </a:lnTo>
                  <a:lnTo>
                    <a:pt x="58" y="538"/>
                  </a:lnTo>
                  <a:lnTo>
                    <a:pt x="85" y="534"/>
                  </a:lnTo>
                  <a:close/>
                  <a:moveTo>
                    <a:pt x="85" y="0"/>
                  </a:moveTo>
                  <a:lnTo>
                    <a:pt x="110" y="4"/>
                  </a:lnTo>
                  <a:lnTo>
                    <a:pt x="133" y="17"/>
                  </a:lnTo>
                  <a:lnTo>
                    <a:pt x="152" y="36"/>
                  </a:lnTo>
                  <a:lnTo>
                    <a:pt x="164" y="60"/>
                  </a:lnTo>
                  <a:lnTo>
                    <a:pt x="168" y="88"/>
                  </a:lnTo>
                  <a:lnTo>
                    <a:pt x="164" y="114"/>
                  </a:lnTo>
                  <a:lnTo>
                    <a:pt x="152" y="138"/>
                  </a:lnTo>
                  <a:lnTo>
                    <a:pt x="133" y="157"/>
                  </a:lnTo>
                  <a:lnTo>
                    <a:pt x="110" y="168"/>
                  </a:lnTo>
                  <a:lnTo>
                    <a:pt x="85" y="172"/>
                  </a:lnTo>
                  <a:lnTo>
                    <a:pt x="58" y="168"/>
                  </a:lnTo>
                  <a:lnTo>
                    <a:pt x="35" y="157"/>
                  </a:lnTo>
                  <a:lnTo>
                    <a:pt x="17" y="138"/>
                  </a:lnTo>
                  <a:lnTo>
                    <a:pt x="4" y="114"/>
                  </a:lnTo>
                  <a:lnTo>
                    <a:pt x="0" y="88"/>
                  </a:lnTo>
                  <a:lnTo>
                    <a:pt x="4" y="60"/>
                  </a:lnTo>
                  <a:lnTo>
                    <a:pt x="17" y="36"/>
                  </a:lnTo>
                  <a:lnTo>
                    <a:pt x="35" y="17"/>
                  </a:lnTo>
                  <a:lnTo>
                    <a:pt x="58" y="4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4729" y="2797"/>
              <a:ext cx="1136" cy="1154"/>
            </a:xfrm>
            <a:custGeom>
              <a:avLst/>
              <a:gdLst/>
              <a:ahLst/>
              <a:cxnLst>
                <a:cxn ang="0">
                  <a:pos x="141" y="71"/>
                </a:cxn>
                <a:cxn ang="0">
                  <a:pos x="170" y="121"/>
                </a:cxn>
                <a:cxn ang="0">
                  <a:pos x="579" y="1053"/>
                </a:cxn>
                <a:cxn ang="0">
                  <a:pos x="591" y="795"/>
                </a:cxn>
                <a:cxn ang="0">
                  <a:pos x="506" y="599"/>
                </a:cxn>
                <a:cxn ang="0">
                  <a:pos x="423" y="394"/>
                </a:cxn>
                <a:cxn ang="0">
                  <a:pos x="361" y="220"/>
                </a:cxn>
                <a:cxn ang="0">
                  <a:pos x="336" y="106"/>
                </a:cxn>
                <a:cxn ang="0">
                  <a:pos x="351" y="63"/>
                </a:cxn>
                <a:cxn ang="0">
                  <a:pos x="904" y="56"/>
                </a:cxn>
                <a:cxn ang="0">
                  <a:pos x="923" y="132"/>
                </a:cxn>
                <a:cxn ang="0">
                  <a:pos x="921" y="185"/>
                </a:cxn>
                <a:cxn ang="0">
                  <a:pos x="935" y="164"/>
                </a:cxn>
                <a:cxn ang="0">
                  <a:pos x="968" y="88"/>
                </a:cxn>
                <a:cxn ang="0">
                  <a:pos x="52" y="0"/>
                </a:cxn>
                <a:cxn ang="0">
                  <a:pos x="496" y="2"/>
                </a:cxn>
                <a:cxn ang="0">
                  <a:pos x="516" y="28"/>
                </a:cxn>
                <a:cxn ang="0">
                  <a:pos x="514" y="41"/>
                </a:cxn>
                <a:cxn ang="0">
                  <a:pos x="504" y="52"/>
                </a:cxn>
                <a:cxn ang="0">
                  <a:pos x="456" y="63"/>
                </a:cxn>
                <a:cxn ang="0">
                  <a:pos x="396" y="97"/>
                </a:cxn>
                <a:cxn ang="0">
                  <a:pos x="402" y="166"/>
                </a:cxn>
                <a:cxn ang="0">
                  <a:pos x="450" y="308"/>
                </a:cxn>
                <a:cxn ang="0">
                  <a:pos x="518" y="480"/>
                </a:cxn>
                <a:cxn ang="0">
                  <a:pos x="589" y="648"/>
                </a:cxn>
                <a:cxn ang="0">
                  <a:pos x="645" y="775"/>
                </a:cxn>
                <a:cxn ang="0">
                  <a:pos x="688" y="754"/>
                </a:cxn>
                <a:cxn ang="0">
                  <a:pos x="742" y="618"/>
                </a:cxn>
                <a:cxn ang="0">
                  <a:pos x="771" y="543"/>
                </a:cxn>
                <a:cxn ang="0">
                  <a:pos x="784" y="506"/>
                </a:cxn>
                <a:cxn ang="0">
                  <a:pos x="790" y="483"/>
                </a:cxn>
                <a:cxn ang="0">
                  <a:pos x="831" y="351"/>
                </a:cxn>
                <a:cxn ang="0">
                  <a:pos x="865" y="196"/>
                </a:cxn>
                <a:cxn ang="0">
                  <a:pos x="860" y="97"/>
                </a:cxn>
                <a:cxn ang="0">
                  <a:pos x="834" y="63"/>
                </a:cxn>
                <a:cxn ang="0">
                  <a:pos x="807" y="56"/>
                </a:cxn>
                <a:cxn ang="0">
                  <a:pos x="790" y="50"/>
                </a:cxn>
                <a:cxn ang="0">
                  <a:pos x="780" y="37"/>
                </a:cxn>
                <a:cxn ang="0">
                  <a:pos x="788" y="7"/>
                </a:cxn>
                <a:cxn ang="0">
                  <a:pos x="829" y="0"/>
                </a:cxn>
                <a:cxn ang="0">
                  <a:pos x="1115" y="2"/>
                </a:cxn>
                <a:cxn ang="0">
                  <a:pos x="1136" y="28"/>
                </a:cxn>
                <a:cxn ang="0">
                  <a:pos x="1128" y="48"/>
                </a:cxn>
                <a:cxn ang="0">
                  <a:pos x="1113" y="56"/>
                </a:cxn>
                <a:cxn ang="0">
                  <a:pos x="1074" y="65"/>
                </a:cxn>
                <a:cxn ang="0">
                  <a:pos x="1020" y="112"/>
                </a:cxn>
                <a:cxn ang="0">
                  <a:pos x="612" y="1120"/>
                </a:cxn>
                <a:cxn ang="0">
                  <a:pos x="597" y="1148"/>
                </a:cxn>
                <a:cxn ang="0">
                  <a:pos x="579" y="1154"/>
                </a:cxn>
                <a:cxn ang="0">
                  <a:pos x="560" y="1144"/>
                </a:cxn>
                <a:cxn ang="0">
                  <a:pos x="123" y="147"/>
                </a:cxn>
                <a:cxn ang="0">
                  <a:pos x="96" y="104"/>
                </a:cxn>
                <a:cxn ang="0">
                  <a:pos x="31" y="56"/>
                </a:cxn>
                <a:cxn ang="0">
                  <a:pos x="17" y="54"/>
                </a:cxn>
                <a:cxn ang="0">
                  <a:pos x="2" y="43"/>
                </a:cxn>
                <a:cxn ang="0">
                  <a:pos x="2" y="15"/>
                </a:cxn>
                <a:cxn ang="0">
                  <a:pos x="36" y="0"/>
                </a:cxn>
              </a:cxnLst>
              <a:rect l="0" t="0" r="r" b="b"/>
              <a:pathLst>
                <a:path w="1136" h="1154">
                  <a:moveTo>
                    <a:pt x="131" y="56"/>
                  </a:moveTo>
                  <a:lnTo>
                    <a:pt x="135" y="63"/>
                  </a:lnTo>
                  <a:lnTo>
                    <a:pt x="141" y="71"/>
                  </a:lnTo>
                  <a:lnTo>
                    <a:pt x="152" y="86"/>
                  </a:lnTo>
                  <a:lnTo>
                    <a:pt x="160" y="104"/>
                  </a:lnTo>
                  <a:lnTo>
                    <a:pt x="170" y="121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579" y="1053"/>
                  </a:lnTo>
                  <a:lnTo>
                    <a:pt x="639" y="905"/>
                  </a:lnTo>
                  <a:lnTo>
                    <a:pt x="616" y="853"/>
                  </a:lnTo>
                  <a:lnTo>
                    <a:pt x="591" y="795"/>
                  </a:lnTo>
                  <a:lnTo>
                    <a:pt x="564" y="732"/>
                  </a:lnTo>
                  <a:lnTo>
                    <a:pt x="535" y="666"/>
                  </a:lnTo>
                  <a:lnTo>
                    <a:pt x="506" y="599"/>
                  </a:lnTo>
                  <a:lnTo>
                    <a:pt x="477" y="530"/>
                  </a:lnTo>
                  <a:lnTo>
                    <a:pt x="450" y="461"/>
                  </a:lnTo>
                  <a:lnTo>
                    <a:pt x="423" y="394"/>
                  </a:lnTo>
                  <a:lnTo>
                    <a:pt x="400" y="332"/>
                  </a:lnTo>
                  <a:lnTo>
                    <a:pt x="378" y="274"/>
                  </a:lnTo>
                  <a:lnTo>
                    <a:pt x="361" y="220"/>
                  </a:lnTo>
                  <a:lnTo>
                    <a:pt x="346" y="172"/>
                  </a:lnTo>
                  <a:lnTo>
                    <a:pt x="338" y="136"/>
                  </a:lnTo>
                  <a:lnTo>
                    <a:pt x="336" y="106"/>
                  </a:lnTo>
                  <a:lnTo>
                    <a:pt x="338" y="84"/>
                  </a:lnTo>
                  <a:lnTo>
                    <a:pt x="342" y="69"/>
                  </a:lnTo>
                  <a:lnTo>
                    <a:pt x="351" y="63"/>
                  </a:lnTo>
                  <a:lnTo>
                    <a:pt x="359" y="56"/>
                  </a:lnTo>
                  <a:lnTo>
                    <a:pt x="131" y="56"/>
                  </a:lnTo>
                  <a:close/>
                  <a:moveTo>
                    <a:pt x="904" y="56"/>
                  </a:moveTo>
                  <a:lnTo>
                    <a:pt x="914" y="80"/>
                  </a:lnTo>
                  <a:lnTo>
                    <a:pt x="921" y="108"/>
                  </a:lnTo>
                  <a:lnTo>
                    <a:pt x="923" y="132"/>
                  </a:lnTo>
                  <a:lnTo>
                    <a:pt x="923" y="153"/>
                  </a:lnTo>
                  <a:lnTo>
                    <a:pt x="923" y="168"/>
                  </a:lnTo>
                  <a:lnTo>
                    <a:pt x="921" y="185"/>
                  </a:lnTo>
                  <a:lnTo>
                    <a:pt x="921" y="203"/>
                  </a:lnTo>
                  <a:lnTo>
                    <a:pt x="927" y="185"/>
                  </a:lnTo>
                  <a:lnTo>
                    <a:pt x="935" y="164"/>
                  </a:lnTo>
                  <a:lnTo>
                    <a:pt x="945" y="142"/>
                  </a:lnTo>
                  <a:lnTo>
                    <a:pt x="952" y="125"/>
                  </a:lnTo>
                  <a:lnTo>
                    <a:pt x="968" y="88"/>
                  </a:lnTo>
                  <a:lnTo>
                    <a:pt x="989" y="56"/>
                  </a:lnTo>
                  <a:lnTo>
                    <a:pt x="904" y="56"/>
                  </a:lnTo>
                  <a:close/>
                  <a:moveTo>
                    <a:pt x="52" y="0"/>
                  </a:moveTo>
                  <a:lnTo>
                    <a:pt x="465" y="0"/>
                  </a:lnTo>
                  <a:lnTo>
                    <a:pt x="481" y="0"/>
                  </a:lnTo>
                  <a:lnTo>
                    <a:pt x="496" y="2"/>
                  </a:lnTo>
                  <a:lnTo>
                    <a:pt x="508" y="7"/>
                  </a:lnTo>
                  <a:lnTo>
                    <a:pt x="514" y="15"/>
                  </a:lnTo>
                  <a:lnTo>
                    <a:pt x="516" y="28"/>
                  </a:lnTo>
                  <a:lnTo>
                    <a:pt x="516" y="32"/>
                  </a:lnTo>
                  <a:lnTo>
                    <a:pt x="516" y="37"/>
                  </a:lnTo>
                  <a:lnTo>
                    <a:pt x="514" y="41"/>
                  </a:lnTo>
                  <a:lnTo>
                    <a:pt x="512" y="45"/>
                  </a:lnTo>
                  <a:lnTo>
                    <a:pt x="508" y="50"/>
                  </a:lnTo>
                  <a:lnTo>
                    <a:pt x="504" y="52"/>
                  </a:lnTo>
                  <a:lnTo>
                    <a:pt x="496" y="56"/>
                  </a:lnTo>
                  <a:lnTo>
                    <a:pt x="487" y="56"/>
                  </a:lnTo>
                  <a:lnTo>
                    <a:pt x="456" y="63"/>
                  </a:lnTo>
                  <a:lnTo>
                    <a:pt x="429" y="73"/>
                  </a:lnTo>
                  <a:lnTo>
                    <a:pt x="409" y="86"/>
                  </a:lnTo>
                  <a:lnTo>
                    <a:pt x="396" y="97"/>
                  </a:lnTo>
                  <a:lnTo>
                    <a:pt x="392" y="106"/>
                  </a:lnTo>
                  <a:lnTo>
                    <a:pt x="396" y="132"/>
                  </a:lnTo>
                  <a:lnTo>
                    <a:pt x="402" y="166"/>
                  </a:lnTo>
                  <a:lnTo>
                    <a:pt x="415" y="207"/>
                  </a:lnTo>
                  <a:lnTo>
                    <a:pt x="431" y="254"/>
                  </a:lnTo>
                  <a:lnTo>
                    <a:pt x="450" y="308"/>
                  </a:lnTo>
                  <a:lnTo>
                    <a:pt x="471" y="364"/>
                  </a:lnTo>
                  <a:lnTo>
                    <a:pt x="494" y="422"/>
                  </a:lnTo>
                  <a:lnTo>
                    <a:pt x="518" y="480"/>
                  </a:lnTo>
                  <a:lnTo>
                    <a:pt x="541" y="539"/>
                  </a:lnTo>
                  <a:lnTo>
                    <a:pt x="566" y="597"/>
                  </a:lnTo>
                  <a:lnTo>
                    <a:pt x="589" y="648"/>
                  </a:lnTo>
                  <a:lnTo>
                    <a:pt x="610" y="698"/>
                  </a:lnTo>
                  <a:lnTo>
                    <a:pt x="628" y="741"/>
                  </a:lnTo>
                  <a:lnTo>
                    <a:pt x="645" y="775"/>
                  </a:lnTo>
                  <a:lnTo>
                    <a:pt x="655" y="801"/>
                  </a:lnTo>
                  <a:lnTo>
                    <a:pt x="664" y="818"/>
                  </a:lnTo>
                  <a:lnTo>
                    <a:pt x="688" y="754"/>
                  </a:lnTo>
                  <a:lnTo>
                    <a:pt x="709" y="700"/>
                  </a:lnTo>
                  <a:lnTo>
                    <a:pt x="728" y="655"/>
                  </a:lnTo>
                  <a:lnTo>
                    <a:pt x="742" y="618"/>
                  </a:lnTo>
                  <a:lnTo>
                    <a:pt x="755" y="586"/>
                  </a:lnTo>
                  <a:lnTo>
                    <a:pt x="763" y="562"/>
                  </a:lnTo>
                  <a:lnTo>
                    <a:pt x="771" y="543"/>
                  </a:lnTo>
                  <a:lnTo>
                    <a:pt x="776" y="528"/>
                  </a:lnTo>
                  <a:lnTo>
                    <a:pt x="780" y="515"/>
                  </a:lnTo>
                  <a:lnTo>
                    <a:pt x="784" y="506"/>
                  </a:lnTo>
                  <a:lnTo>
                    <a:pt x="786" y="498"/>
                  </a:lnTo>
                  <a:lnTo>
                    <a:pt x="788" y="491"/>
                  </a:lnTo>
                  <a:lnTo>
                    <a:pt x="790" y="483"/>
                  </a:lnTo>
                  <a:lnTo>
                    <a:pt x="802" y="446"/>
                  </a:lnTo>
                  <a:lnTo>
                    <a:pt x="817" y="401"/>
                  </a:lnTo>
                  <a:lnTo>
                    <a:pt x="831" y="351"/>
                  </a:lnTo>
                  <a:lnTo>
                    <a:pt x="846" y="300"/>
                  </a:lnTo>
                  <a:lnTo>
                    <a:pt x="856" y="246"/>
                  </a:lnTo>
                  <a:lnTo>
                    <a:pt x="865" y="196"/>
                  </a:lnTo>
                  <a:lnTo>
                    <a:pt x="867" y="153"/>
                  </a:lnTo>
                  <a:lnTo>
                    <a:pt x="865" y="121"/>
                  </a:lnTo>
                  <a:lnTo>
                    <a:pt x="860" y="97"/>
                  </a:lnTo>
                  <a:lnTo>
                    <a:pt x="852" y="80"/>
                  </a:lnTo>
                  <a:lnTo>
                    <a:pt x="844" y="69"/>
                  </a:lnTo>
                  <a:lnTo>
                    <a:pt x="834" y="63"/>
                  </a:lnTo>
                  <a:lnTo>
                    <a:pt x="821" y="58"/>
                  </a:lnTo>
                  <a:lnTo>
                    <a:pt x="811" y="56"/>
                  </a:lnTo>
                  <a:lnTo>
                    <a:pt x="807" y="56"/>
                  </a:lnTo>
                  <a:lnTo>
                    <a:pt x="800" y="54"/>
                  </a:lnTo>
                  <a:lnTo>
                    <a:pt x="796" y="54"/>
                  </a:lnTo>
                  <a:lnTo>
                    <a:pt x="790" y="50"/>
                  </a:lnTo>
                  <a:lnTo>
                    <a:pt x="786" y="48"/>
                  </a:lnTo>
                  <a:lnTo>
                    <a:pt x="782" y="43"/>
                  </a:lnTo>
                  <a:lnTo>
                    <a:pt x="780" y="37"/>
                  </a:lnTo>
                  <a:lnTo>
                    <a:pt x="778" y="28"/>
                  </a:lnTo>
                  <a:lnTo>
                    <a:pt x="780" y="15"/>
                  </a:lnTo>
                  <a:lnTo>
                    <a:pt x="788" y="7"/>
                  </a:lnTo>
                  <a:lnTo>
                    <a:pt x="798" y="2"/>
                  </a:lnTo>
                  <a:lnTo>
                    <a:pt x="813" y="0"/>
                  </a:lnTo>
                  <a:lnTo>
                    <a:pt x="829" y="0"/>
                  </a:lnTo>
                  <a:lnTo>
                    <a:pt x="1084" y="0"/>
                  </a:lnTo>
                  <a:lnTo>
                    <a:pt x="1101" y="0"/>
                  </a:lnTo>
                  <a:lnTo>
                    <a:pt x="1115" y="2"/>
                  </a:lnTo>
                  <a:lnTo>
                    <a:pt x="1126" y="7"/>
                  </a:lnTo>
                  <a:lnTo>
                    <a:pt x="1134" y="15"/>
                  </a:lnTo>
                  <a:lnTo>
                    <a:pt x="1136" y="28"/>
                  </a:lnTo>
                  <a:lnTo>
                    <a:pt x="1134" y="37"/>
                  </a:lnTo>
                  <a:lnTo>
                    <a:pt x="1132" y="43"/>
                  </a:lnTo>
                  <a:lnTo>
                    <a:pt x="1128" y="48"/>
                  </a:lnTo>
                  <a:lnTo>
                    <a:pt x="1124" y="52"/>
                  </a:lnTo>
                  <a:lnTo>
                    <a:pt x="1118" y="54"/>
                  </a:lnTo>
                  <a:lnTo>
                    <a:pt x="1113" y="56"/>
                  </a:lnTo>
                  <a:lnTo>
                    <a:pt x="1107" y="56"/>
                  </a:lnTo>
                  <a:lnTo>
                    <a:pt x="1103" y="56"/>
                  </a:lnTo>
                  <a:lnTo>
                    <a:pt x="1074" y="65"/>
                  </a:lnTo>
                  <a:lnTo>
                    <a:pt x="1051" y="78"/>
                  </a:lnTo>
                  <a:lnTo>
                    <a:pt x="1033" y="93"/>
                  </a:lnTo>
                  <a:lnTo>
                    <a:pt x="1020" y="112"/>
                  </a:lnTo>
                  <a:lnTo>
                    <a:pt x="1012" y="127"/>
                  </a:lnTo>
                  <a:lnTo>
                    <a:pt x="1008" y="140"/>
                  </a:lnTo>
                  <a:lnTo>
                    <a:pt x="612" y="1120"/>
                  </a:lnTo>
                  <a:lnTo>
                    <a:pt x="608" y="1133"/>
                  </a:lnTo>
                  <a:lnTo>
                    <a:pt x="603" y="1141"/>
                  </a:lnTo>
                  <a:lnTo>
                    <a:pt x="597" y="1148"/>
                  </a:lnTo>
                  <a:lnTo>
                    <a:pt x="593" y="1152"/>
                  </a:lnTo>
                  <a:lnTo>
                    <a:pt x="587" y="1154"/>
                  </a:lnTo>
                  <a:lnTo>
                    <a:pt x="579" y="1154"/>
                  </a:lnTo>
                  <a:lnTo>
                    <a:pt x="572" y="1152"/>
                  </a:lnTo>
                  <a:lnTo>
                    <a:pt x="566" y="1150"/>
                  </a:lnTo>
                  <a:lnTo>
                    <a:pt x="560" y="1144"/>
                  </a:lnTo>
                  <a:lnTo>
                    <a:pt x="554" y="1133"/>
                  </a:lnTo>
                  <a:lnTo>
                    <a:pt x="548" y="1120"/>
                  </a:lnTo>
                  <a:lnTo>
                    <a:pt x="123" y="147"/>
                  </a:lnTo>
                  <a:lnTo>
                    <a:pt x="116" y="140"/>
                  </a:lnTo>
                  <a:lnTo>
                    <a:pt x="108" y="123"/>
                  </a:lnTo>
                  <a:lnTo>
                    <a:pt x="96" y="104"/>
                  </a:lnTo>
                  <a:lnTo>
                    <a:pt x="77" y="82"/>
                  </a:lnTo>
                  <a:lnTo>
                    <a:pt x="56" y="67"/>
                  </a:lnTo>
                  <a:lnTo>
                    <a:pt x="31" y="56"/>
                  </a:lnTo>
                  <a:lnTo>
                    <a:pt x="27" y="56"/>
                  </a:lnTo>
                  <a:lnTo>
                    <a:pt x="23" y="54"/>
                  </a:lnTo>
                  <a:lnTo>
                    <a:pt x="17" y="54"/>
                  </a:lnTo>
                  <a:lnTo>
                    <a:pt x="11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0" y="28"/>
                  </a:lnTo>
                  <a:lnTo>
                    <a:pt x="2" y="15"/>
                  </a:lnTo>
                  <a:lnTo>
                    <a:pt x="11" y="7"/>
                  </a:lnTo>
                  <a:lnTo>
                    <a:pt x="21" y="2"/>
                  </a:lnTo>
                  <a:lnTo>
                    <a:pt x="36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6398" y="3081"/>
              <a:ext cx="1405" cy="857"/>
            </a:xfrm>
            <a:custGeom>
              <a:avLst/>
              <a:gdLst/>
              <a:ahLst/>
              <a:cxnLst>
                <a:cxn ang="0">
                  <a:pos x="1049" y="0"/>
                </a:cxn>
                <a:cxn ang="0">
                  <a:pos x="1061" y="5"/>
                </a:cxn>
                <a:cxn ang="0">
                  <a:pos x="1067" y="11"/>
                </a:cxn>
                <a:cxn ang="0">
                  <a:pos x="1071" y="26"/>
                </a:cxn>
                <a:cxn ang="0">
                  <a:pos x="1115" y="158"/>
                </a:cxn>
                <a:cxn ang="0">
                  <a:pos x="1177" y="255"/>
                </a:cxn>
                <a:cxn ang="0">
                  <a:pos x="1246" y="326"/>
                </a:cxn>
                <a:cxn ang="0">
                  <a:pos x="1314" y="373"/>
                </a:cxn>
                <a:cxn ang="0">
                  <a:pos x="1370" y="401"/>
                </a:cxn>
                <a:cxn ang="0">
                  <a:pos x="1395" y="414"/>
                </a:cxn>
                <a:cxn ang="0">
                  <a:pos x="1401" y="418"/>
                </a:cxn>
                <a:cxn ang="0">
                  <a:pos x="1405" y="429"/>
                </a:cxn>
                <a:cxn ang="0">
                  <a:pos x="1403" y="440"/>
                </a:cxn>
                <a:cxn ang="0">
                  <a:pos x="1397" y="444"/>
                </a:cxn>
                <a:cxn ang="0">
                  <a:pos x="1382" y="450"/>
                </a:cxn>
                <a:cxn ang="0">
                  <a:pos x="1264" y="517"/>
                </a:cxn>
                <a:cxn ang="0">
                  <a:pos x="1173" y="606"/>
                </a:cxn>
                <a:cxn ang="0">
                  <a:pos x="1111" y="709"/>
                </a:cxn>
                <a:cxn ang="0">
                  <a:pos x="1074" y="823"/>
                </a:cxn>
                <a:cxn ang="0">
                  <a:pos x="1063" y="853"/>
                </a:cxn>
                <a:cxn ang="0">
                  <a:pos x="1038" y="857"/>
                </a:cxn>
                <a:cxn ang="0">
                  <a:pos x="1028" y="857"/>
                </a:cxn>
                <a:cxn ang="0">
                  <a:pos x="1018" y="855"/>
                </a:cxn>
                <a:cxn ang="0">
                  <a:pos x="1009" y="849"/>
                </a:cxn>
                <a:cxn ang="0">
                  <a:pos x="1007" y="836"/>
                </a:cxn>
                <a:cxn ang="0">
                  <a:pos x="1011" y="814"/>
                </a:cxn>
                <a:cxn ang="0">
                  <a:pos x="1028" y="754"/>
                </a:cxn>
                <a:cxn ang="0">
                  <a:pos x="1063" y="668"/>
                </a:cxn>
                <a:cxn ang="0">
                  <a:pos x="1100" y="606"/>
                </a:cxn>
                <a:cxn ang="0">
                  <a:pos x="1134" y="558"/>
                </a:cxn>
                <a:cxn ang="0">
                  <a:pos x="1194" y="496"/>
                </a:cxn>
                <a:cxn ang="0">
                  <a:pos x="58" y="463"/>
                </a:cxn>
                <a:cxn ang="0">
                  <a:pos x="25" y="461"/>
                </a:cxn>
                <a:cxn ang="0">
                  <a:pos x="4" y="446"/>
                </a:cxn>
                <a:cxn ang="0">
                  <a:pos x="4" y="412"/>
                </a:cxn>
                <a:cxn ang="0">
                  <a:pos x="25" y="397"/>
                </a:cxn>
                <a:cxn ang="0">
                  <a:pos x="58" y="394"/>
                </a:cxn>
                <a:cxn ang="0">
                  <a:pos x="1185" y="356"/>
                </a:cxn>
                <a:cxn ang="0">
                  <a:pos x="1113" y="276"/>
                </a:cxn>
                <a:cxn ang="0">
                  <a:pos x="1061" y="192"/>
                </a:cxn>
                <a:cxn ang="0">
                  <a:pos x="1028" y="106"/>
                </a:cxn>
                <a:cxn ang="0">
                  <a:pos x="1011" y="46"/>
                </a:cxn>
                <a:cxn ang="0">
                  <a:pos x="1007" y="22"/>
                </a:cxn>
                <a:cxn ang="0">
                  <a:pos x="1009" y="9"/>
                </a:cxn>
                <a:cxn ang="0">
                  <a:pos x="1018" y="3"/>
                </a:cxn>
                <a:cxn ang="0">
                  <a:pos x="1028" y="0"/>
                </a:cxn>
                <a:cxn ang="0">
                  <a:pos x="1038" y="0"/>
                </a:cxn>
              </a:cxnLst>
              <a:rect l="0" t="0" r="r" b="b"/>
              <a:pathLst>
                <a:path w="1405" h="857">
                  <a:moveTo>
                    <a:pt x="1038" y="0"/>
                  </a:moveTo>
                  <a:lnTo>
                    <a:pt x="1049" y="0"/>
                  </a:lnTo>
                  <a:lnTo>
                    <a:pt x="1057" y="3"/>
                  </a:lnTo>
                  <a:lnTo>
                    <a:pt x="1061" y="5"/>
                  </a:lnTo>
                  <a:lnTo>
                    <a:pt x="1065" y="7"/>
                  </a:lnTo>
                  <a:lnTo>
                    <a:pt x="1067" y="11"/>
                  </a:lnTo>
                  <a:lnTo>
                    <a:pt x="1069" y="18"/>
                  </a:lnTo>
                  <a:lnTo>
                    <a:pt x="1071" y="26"/>
                  </a:lnTo>
                  <a:lnTo>
                    <a:pt x="1090" y="95"/>
                  </a:lnTo>
                  <a:lnTo>
                    <a:pt x="1115" y="158"/>
                  </a:lnTo>
                  <a:lnTo>
                    <a:pt x="1144" y="209"/>
                  </a:lnTo>
                  <a:lnTo>
                    <a:pt x="1177" y="255"/>
                  </a:lnTo>
                  <a:lnTo>
                    <a:pt x="1210" y="293"/>
                  </a:lnTo>
                  <a:lnTo>
                    <a:pt x="1246" y="326"/>
                  </a:lnTo>
                  <a:lnTo>
                    <a:pt x="1281" y="351"/>
                  </a:lnTo>
                  <a:lnTo>
                    <a:pt x="1314" y="373"/>
                  </a:lnTo>
                  <a:lnTo>
                    <a:pt x="1343" y="390"/>
                  </a:lnTo>
                  <a:lnTo>
                    <a:pt x="1370" y="401"/>
                  </a:lnTo>
                  <a:lnTo>
                    <a:pt x="1393" y="412"/>
                  </a:lnTo>
                  <a:lnTo>
                    <a:pt x="1395" y="414"/>
                  </a:lnTo>
                  <a:lnTo>
                    <a:pt x="1399" y="416"/>
                  </a:lnTo>
                  <a:lnTo>
                    <a:pt x="1401" y="418"/>
                  </a:lnTo>
                  <a:lnTo>
                    <a:pt x="1403" y="422"/>
                  </a:lnTo>
                  <a:lnTo>
                    <a:pt x="1405" y="429"/>
                  </a:lnTo>
                  <a:lnTo>
                    <a:pt x="1403" y="435"/>
                  </a:lnTo>
                  <a:lnTo>
                    <a:pt x="1403" y="440"/>
                  </a:lnTo>
                  <a:lnTo>
                    <a:pt x="1401" y="442"/>
                  </a:lnTo>
                  <a:lnTo>
                    <a:pt x="1397" y="444"/>
                  </a:lnTo>
                  <a:lnTo>
                    <a:pt x="1391" y="446"/>
                  </a:lnTo>
                  <a:lnTo>
                    <a:pt x="1382" y="450"/>
                  </a:lnTo>
                  <a:lnTo>
                    <a:pt x="1318" y="481"/>
                  </a:lnTo>
                  <a:lnTo>
                    <a:pt x="1264" y="517"/>
                  </a:lnTo>
                  <a:lnTo>
                    <a:pt x="1214" y="560"/>
                  </a:lnTo>
                  <a:lnTo>
                    <a:pt x="1173" y="606"/>
                  </a:lnTo>
                  <a:lnTo>
                    <a:pt x="1140" y="655"/>
                  </a:lnTo>
                  <a:lnTo>
                    <a:pt x="1111" y="709"/>
                  </a:lnTo>
                  <a:lnTo>
                    <a:pt x="1090" y="765"/>
                  </a:lnTo>
                  <a:lnTo>
                    <a:pt x="1074" y="823"/>
                  </a:lnTo>
                  <a:lnTo>
                    <a:pt x="1069" y="842"/>
                  </a:lnTo>
                  <a:lnTo>
                    <a:pt x="1063" y="853"/>
                  </a:lnTo>
                  <a:lnTo>
                    <a:pt x="1055" y="857"/>
                  </a:lnTo>
                  <a:lnTo>
                    <a:pt x="1038" y="857"/>
                  </a:lnTo>
                  <a:lnTo>
                    <a:pt x="1034" y="857"/>
                  </a:lnTo>
                  <a:lnTo>
                    <a:pt x="1028" y="857"/>
                  </a:lnTo>
                  <a:lnTo>
                    <a:pt x="1024" y="857"/>
                  </a:lnTo>
                  <a:lnTo>
                    <a:pt x="1018" y="855"/>
                  </a:lnTo>
                  <a:lnTo>
                    <a:pt x="1013" y="853"/>
                  </a:lnTo>
                  <a:lnTo>
                    <a:pt x="1009" y="849"/>
                  </a:lnTo>
                  <a:lnTo>
                    <a:pt x="1007" y="845"/>
                  </a:lnTo>
                  <a:lnTo>
                    <a:pt x="1007" y="836"/>
                  </a:lnTo>
                  <a:lnTo>
                    <a:pt x="1007" y="832"/>
                  </a:lnTo>
                  <a:lnTo>
                    <a:pt x="1011" y="814"/>
                  </a:lnTo>
                  <a:lnTo>
                    <a:pt x="1018" y="786"/>
                  </a:lnTo>
                  <a:lnTo>
                    <a:pt x="1028" y="754"/>
                  </a:lnTo>
                  <a:lnTo>
                    <a:pt x="1042" y="713"/>
                  </a:lnTo>
                  <a:lnTo>
                    <a:pt x="1063" y="668"/>
                  </a:lnTo>
                  <a:lnTo>
                    <a:pt x="1090" y="621"/>
                  </a:lnTo>
                  <a:lnTo>
                    <a:pt x="1100" y="606"/>
                  </a:lnTo>
                  <a:lnTo>
                    <a:pt x="1115" y="584"/>
                  </a:lnTo>
                  <a:lnTo>
                    <a:pt x="1134" y="558"/>
                  </a:lnTo>
                  <a:lnTo>
                    <a:pt x="1161" y="528"/>
                  </a:lnTo>
                  <a:lnTo>
                    <a:pt x="1194" y="496"/>
                  </a:lnTo>
                  <a:lnTo>
                    <a:pt x="1233" y="463"/>
                  </a:lnTo>
                  <a:lnTo>
                    <a:pt x="58" y="463"/>
                  </a:lnTo>
                  <a:lnTo>
                    <a:pt x="39" y="461"/>
                  </a:lnTo>
                  <a:lnTo>
                    <a:pt x="25" y="461"/>
                  </a:lnTo>
                  <a:lnTo>
                    <a:pt x="12" y="455"/>
                  </a:lnTo>
                  <a:lnTo>
                    <a:pt x="4" y="446"/>
                  </a:lnTo>
                  <a:lnTo>
                    <a:pt x="0" y="429"/>
                  </a:lnTo>
                  <a:lnTo>
                    <a:pt x="4" y="412"/>
                  </a:lnTo>
                  <a:lnTo>
                    <a:pt x="12" y="403"/>
                  </a:lnTo>
                  <a:lnTo>
                    <a:pt x="25" y="397"/>
                  </a:lnTo>
                  <a:lnTo>
                    <a:pt x="39" y="397"/>
                  </a:lnTo>
                  <a:lnTo>
                    <a:pt x="58" y="394"/>
                  </a:lnTo>
                  <a:lnTo>
                    <a:pt x="1233" y="394"/>
                  </a:lnTo>
                  <a:lnTo>
                    <a:pt x="1185" y="356"/>
                  </a:lnTo>
                  <a:lnTo>
                    <a:pt x="1146" y="315"/>
                  </a:lnTo>
                  <a:lnTo>
                    <a:pt x="1113" y="276"/>
                  </a:lnTo>
                  <a:lnTo>
                    <a:pt x="1086" y="237"/>
                  </a:lnTo>
                  <a:lnTo>
                    <a:pt x="1061" y="192"/>
                  </a:lnTo>
                  <a:lnTo>
                    <a:pt x="1042" y="147"/>
                  </a:lnTo>
                  <a:lnTo>
                    <a:pt x="1028" y="106"/>
                  </a:lnTo>
                  <a:lnTo>
                    <a:pt x="1018" y="71"/>
                  </a:lnTo>
                  <a:lnTo>
                    <a:pt x="1011" y="46"/>
                  </a:lnTo>
                  <a:lnTo>
                    <a:pt x="1007" y="28"/>
                  </a:lnTo>
                  <a:lnTo>
                    <a:pt x="1007" y="22"/>
                  </a:lnTo>
                  <a:lnTo>
                    <a:pt x="1007" y="13"/>
                  </a:lnTo>
                  <a:lnTo>
                    <a:pt x="1009" y="9"/>
                  </a:lnTo>
                  <a:lnTo>
                    <a:pt x="1013" y="5"/>
                  </a:lnTo>
                  <a:lnTo>
                    <a:pt x="1018" y="3"/>
                  </a:lnTo>
                  <a:lnTo>
                    <a:pt x="1024" y="3"/>
                  </a:lnTo>
                  <a:lnTo>
                    <a:pt x="1028" y="0"/>
                  </a:lnTo>
                  <a:lnTo>
                    <a:pt x="1034" y="0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8394" y="2765"/>
              <a:ext cx="1024" cy="1186"/>
            </a:xfrm>
            <a:custGeom>
              <a:avLst/>
              <a:gdLst/>
              <a:ahLst/>
              <a:cxnLst>
                <a:cxn ang="0">
                  <a:pos x="875" y="133"/>
                </a:cxn>
                <a:cxn ang="0">
                  <a:pos x="843" y="131"/>
                </a:cxn>
                <a:cxn ang="0">
                  <a:pos x="924" y="224"/>
                </a:cxn>
                <a:cxn ang="0">
                  <a:pos x="924" y="120"/>
                </a:cxn>
                <a:cxn ang="0">
                  <a:pos x="240" y="159"/>
                </a:cxn>
                <a:cxn ang="0">
                  <a:pos x="110" y="325"/>
                </a:cxn>
                <a:cxn ang="0">
                  <a:pos x="54" y="594"/>
                </a:cxn>
                <a:cxn ang="0">
                  <a:pos x="89" y="814"/>
                </a:cxn>
                <a:cxn ang="0">
                  <a:pos x="213" y="1006"/>
                </a:cxn>
                <a:cxn ang="0">
                  <a:pos x="344" y="1061"/>
                </a:cxn>
                <a:cxn ang="0">
                  <a:pos x="242" y="835"/>
                </a:cxn>
                <a:cxn ang="0">
                  <a:pos x="220" y="594"/>
                </a:cxn>
                <a:cxn ang="0">
                  <a:pos x="259" y="293"/>
                </a:cxn>
                <a:cxn ang="0">
                  <a:pos x="334" y="131"/>
                </a:cxn>
                <a:cxn ang="0">
                  <a:pos x="555" y="0"/>
                </a:cxn>
                <a:cxn ang="0">
                  <a:pos x="682" y="17"/>
                </a:cxn>
                <a:cxn ang="0">
                  <a:pos x="831" y="71"/>
                </a:cxn>
                <a:cxn ang="0">
                  <a:pos x="899" y="71"/>
                </a:cxn>
                <a:cxn ang="0">
                  <a:pos x="924" y="21"/>
                </a:cxn>
                <a:cxn ang="0">
                  <a:pos x="941" y="2"/>
                </a:cxn>
                <a:cxn ang="0">
                  <a:pos x="953" y="0"/>
                </a:cxn>
                <a:cxn ang="0">
                  <a:pos x="978" y="37"/>
                </a:cxn>
                <a:cxn ang="0">
                  <a:pos x="978" y="344"/>
                </a:cxn>
                <a:cxn ang="0">
                  <a:pos x="953" y="383"/>
                </a:cxn>
                <a:cxn ang="0">
                  <a:pos x="931" y="372"/>
                </a:cxn>
                <a:cxn ang="0">
                  <a:pos x="922" y="351"/>
                </a:cxn>
                <a:cxn ang="0">
                  <a:pos x="788" y="157"/>
                </a:cxn>
                <a:cxn ang="0">
                  <a:pos x="603" y="62"/>
                </a:cxn>
                <a:cxn ang="0">
                  <a:pos x="425" y="114"/>
                </a:cxn>
                <a:cxn ang="0">
                  <a:pos x="307" y="338"/>
                </a:cxn>
                <a:cxn ang="0">
                  <a:pos x="280" y="655"/>
                </a:cxn>
                <a:cxn ang="0">
                  <a:pos x="311" y="876"/>
                </a:cxn>
                <a:cxn ang="0">
                  <a:pos x="406" y="1044"/>
                </a:cxn>
                <a:cxn ang="0">
                  <a:pos x="582" y="1109"/>
                </a:cxn>
                <a:cxn ang="0">
                  <a:pos x="850" y="1027"/>
                </a:cxn>
                <a:cxn ang="0">
                  <a:pos x="980" y="913"/>
                </a:cxn>
                <a:cxn ang="0">
                  <a:pos x="1005" y="915"/>
                </a:cxn>
                <a:cxn ang="0">
                  <a:pos x="1022" y="937"/>
                </a:cxn>
                <a:cxn ang="0">
                  <a:pos x="995" y="990"/>
                </a:cxn>
                <a:cxn ang="0">
                  <a:pos x="897" y="1077"/>
                </a:cxn>
                <a:cxn ang="0">
                  <a:pos x="671" y="1176"/>
                </a:cxn>
                <a:cxn ang="0">
                  <a:pos x="441" y="1176"/>
                </a:cxn>
                <a:cxn ang="0">
                  <a:pos x="224" y="1085"/>
                </a:cxn>
                <a:cxn ang="0">
                  <a:pos x="62" y="894"/>
                </a:cxn>
                <a:cxn ang="0">
                  <a:pos x="0" y="592"/>
                </a:cxn>
                <a:cxn ang="0">
                  <a:pos x="62" y="291"/>
                </a:cxn>
                <a:cxn ang="0">
                  <a:pos x="226" y="101"/>
                </a:cxn>
                <a:cxn ang="0">
                  <a:pos x="441" y="11"/>
                </a:cxn>
              </a:cxnLst>
              <a:rect l="0" t="0" r="r" b="b"/>
              <a:pathLst>
                <a:path w="1024" h="1186">
                  <a:moveTo>
                    <a:pt x="924" y="120"/>
                  </a:moveTo>
                  <a:lnTo>
                    <a:pt x="910" y="129"/>
                  </a:lnTo>
                  <a:lnTo>
                    <a:pt x="891" y="131"/>
                  </a:lnTo>
                  <a:lnTo>
                    <a:pt x="875" y="133"/>
                  </a:lnTo>
                  <a:lnTo>
                    <a:pt x="866" y="133"/>
                  </a:lnTo>
                  <a:lnTo>
                    <a:pt x="858" y="133"/>
                  </a:lnTo>
                  <a:lnTo>
                    <a:pt x="850" y="131"/>
                  </a:lnTo>
                  <a:lnTo>
                    <a:pt x="843" y="131"/>
                  </a:lnTo>
                  <a:lnTo>
                    <a:pt x="870" y="159"/>
                  </a:lnTo>
                  <a:lnTo>
                    <a:pt x="891" y="183"/>
                  </a:lnTo>
                  <a:lnTo>
                    <a:pt x="908" y="202"/>
                  </a:lnTo>
                  <a:lnTo>
                    <a:pt x="924" y="224"/>
                  </a:lnTo>
                  <a:lnTo>
                    <a:pt x="924" y="224"/>
                  </a:lnTo>
                  <a:lnTo>
                    <a:pt x="924" y="224"/>
                  </a:lnTo>
                  <a:lnTo>
                    <a:pt x="924" y="224"/>
                  </a:lnTo>
                  <a:lnTo>
                    <a:pt x="924" y="120"/>
                  </a:lnTo>
                  <a:close/>
                  <a:moveTo>
                    <a:pt x="363" y="95"/>
                  </a:moveTo>
                  <a:lnTo>
                    <a:pt x="321" y="112"/>
                  </a:lnTo>
                  <a:lnTo>
                    <a:pt x="282" y="131"/>
                  </a:lnTo>
                  <a:lnTo>
                    <a:pt x="240" y="159"/>
                  </a:lnTo>
                  <a:lnTo>
                    <a:pt x="203" y="192"/>
                  </a:lnTo>
                  <a:lnTo>
                    <a:pt x="168" y="230"/>
                  </a:lnTo>
                  <a:lnTo>
                    <a:pt x="137" y="273"/>
                  </a:lnTo>
                  <a:lnTo>
                    <a:pt x="110" y="325"/>
                  </a:lnTo>
                  <a:lnTo>
                    <a:pt x="87" y="381"/>
                  </a:lnTo>
                  <a:lnTo>
                    <a:pt x="68" y="446"/>
                  </a:lnTo>
                  <a:lnTo>
                    <a:pt x="58" y="517"/>
                  </a:lnTo>
                  <a:lnTo>
                    <a:pt x="54" y="594"/>
                  </a:lnTo>
                  <a:lnTo>
                    <a:pt x="56" y="650"/>
                  </a:lnTo>
                  <a:lnTo>
                    <a:pt x="62" y="704"/>
                  </a:lnTo>
                  <a:lnTo>
                    <a:pt x="72" y="760"/>
                  </a:lnTo>
                  <a:lnTo>
                    <a:pt x="89" y="814"/>
                  </a:lnTo>
                  <a:lnTo>
                    <a:pt x="110" y="866"/>
                  </a:lnTo>
                  <a:lnTo>
                    <a:pt x="139" y="915"/>
                  </a:lnTo>
                  <a:lnTo>
                    <a:pt x="172" y="962"/>
                  </a:lnTo>
                  <a:lnTo>
                    <a:pt x="213" y="1006"/>
                  </a:lnTo>
                  <a:lnTo>
                    <a:pt x="263" y="1044"/>
                  </a:lnTo>
                  <a:lnTo>
                    <a:pt x="321" y="1077"/>
                  </a:lnTo>
                  <a:lnTo>
                    <a:pt x="387" y="1105"/>
                  </a:lnTo>
                  <a:lnTo>
                    <a:pt x="344" y="1061"/>
                  </a:lnTo>
                  <a:lnTo>
                    <a:pt x="309" y="1010"/>
                  </a:lnTo>
                  <a:lnTo>
                    <a:pt x="282" y="956"/>
                  </a:lnTo>
                  <a:lnTo>
                    <a:pt x="259" y="896"/>
                  </a:lnTo>
                  <a:lnTo>
                    <a:pt x="242" y="835"/>
                  </a:lnTo>
                  <a:lnTo>
                    <a:pt x="232" y="773"/>
                  </a:lnTo>
                  <a:lnTo>
                    <a:pt x="226" y="710"/>
                  </a:lnTo>
                  <a:lnTo>
                    <a:pt x="222" y="652"/>
                  </a:lnTo>
                  <a:lnTo>
                    <a:pt x="220" y="594"/>
                  </a:lnTo>
                  <a:lnTo>
                    <a:pt x="224" y="504"/>
                  </a:lnTo>
                  <a:lnTo>
                    <a:pt x="232" y="424"/>
                  </a:lnTo>
                  <a:lnTo>
                    <a:pt x="244" y="353"/>
                  </a:lnTo>
                  <a:lnTo>
                    <a:pt x="259" y="293"/>
                  </a:lnTo>
                  <a:lnTo>
                    <a:pt x="278" y="239"/>
                  </a:lnTo>
                  <a:lnTo>
                    <a:pt x="296" y="196"/>
                  </a:lnTo>
                  <a:lnTo>
                    <a:pt x="315" y="159"/>
                  </a:lnTo>
                  <a:lnTo>
                    <a:pt x="334" y="131"/>
                  </a:lnTo>
                  <a:lnTo>
                    <a:pt x="348" y="110"/>
                  </a:lnTo>
                  <a:lnTo>
                    <a:pt x="363" y="95"/>
                  </a:lnTo>
                  <a:lnTo>
                    <a:pt x="363" y="95"/>
                  </a:lnTo>
                  <a:close/>
                  <a:moveTo>
                    <a:pt x="555" y="0"/>
                  </a:moveTo>
                  <a:lnTo>
                    <a:pt x="576" y="0"/>
                  </a:lnTo>
                  <a:lnTo>
                    <a:pt x="605" y="2"/>
                  </a:lnTo>
                  <a:lnTo>
                    <a:pt x="640" y="6"/>
                  </a:lnTo>
                  <a:lnTo>
                    <a:pt x="682" y="17"/>
                  </a:lnTo>
                  <a:lnTo>
                    <a:pt x="729" y="34"/>
                  </a:lnTo>
                  <a:lnTo>
                    <a:pt x="756" y="47"/>
                  </a:lnTo>
                  <a:lnTo>
                    <a:pt x="792" y="62"/>
                  </a:lnTo>
                  <a:lnTo>
                    <a:pt x="831" y="71"/>
                  </a:lnTo>
                  <a:lnTo>
                    <a:pt x="873" y="75"/>
                  </a:lnTo>
                  <a:lnTo>
                    <a:pt x="879" y="75"/>
                  </a:lnTo>
                  <a:lnTo>
                    <a:pt x="889" y="75"/>
                  </a:lnTo>
                  <a:lnTo>
                    <a:pt x="899" y="71"/>
                  </a:lnTo>
                  <a:lnTo>
                    <a:pt x="910" y="62"/>
                  </a:lnTo>
                  <a:lnTo>
                    <a:pt x="918" y="49"/>
                  </a:lnTo>
                  <a:lnTo>
                    <a:pt x="924" y="30"/>
                  </a:lnTo>
                  <a:lnTo>
                    <a:pt x="924" y="21"/>
                  </a:lnTo>
                  <a:lnTo>
                    <a:pt x="928" y="13"/>
                  </a:lnTo>
                  <a:lnTo>
                    <a:pt x="933" y="9"/>
                  </a:lnTo>
                  <a:lnTo>
                    <a:pt x="937" y="4"/>
                  </a:lnTo>
                  <a:lnTo>
                    <a:pt x="941" y="2"/>
                  </a:lnTo>
                  <a:lnTo>
                    <a:pt x="945" y="0"/>
                  </a:lnTo>
                  <a:lnTo>
                    <a:pt x="949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66" y="2"/>
                  </a:lnTo>
                  <a:lnTo>
                    <a:pt x="974" y="11"/>
                  </a:lnTo>
                  <a:lnTo>
                    <a:pt x="976" y="24"/>
                  </a:lnTo>
                  <a:lnTo>
                    <a:pt x="978" y="37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329"/>
                  </a:lnTo>
                  <a:lnTo>
                    <a:pt x="978" y="344"/>
                  </a:lnTo>
                  <a:lnTo>
                    <a:pt x="976" y="360"/>
                  </a:lnTo>
                  <a:lnTo>
                    <a:pt x="974" y="372"/>
                  </a:lnTo>
                  <a:lnTo>
                    <a:pt x="966" y="381"/>
                  </a:lnTo>
                  <a:lnTo>
                    <a:pt x="953" y="383"/>
                  </a:lnTo>
                  <a:lnTo>
                    <a:pt x="945" y="383"/>
                  </a:lnTo>
                  <a:lnTo>
                    <a:pt x="939" y="381"/>
                  </a:lnTo>
                  <a:lnTo>
                    <a:pt x="935" y="377"/>
                  </a:lnTo>
                  <a:lnTo>
                    <a:pt x="931" y="372"/>
                  </a:lnTo>
                  <a:lnTo>
                    <a:pt x="928" y="368"/>
                  </a:lnTo>
                  <a:lnTo>
                    <a:pt x="924" y="362"/>
                  </a:lnTo>
                  <a:lnTo>
                    <a:pt x="922" y="355"/>
                  </a:lnTo>
                  <a:lnTo>
                    <a:pt x="922" y="351"/>
                  </a:lnTo>
                  <a:lnTo>
                    <a:pt x="899" y="295"/>
                  </a:lnTo>
                  <a:lnTo>
                    <a:pt x="868" y="243"/>
                  </a:lnTo>
                  <a:lnTo>
                    <a:pt x="831" y="198"/>
                  </a:lnTo>
                  <a:lnTo>
                    <a:pt x="788" y="157"/>
                  </a:lnTo>
                  <a:lnTo>
                    <a:pt x="742" y="123"/>
                  </a:lnTo>
                  <a:lnTo>
                    <a:pt x="694" y="95"/>
                  </a:lnTo>
                  <a:lnTo>
                    <a:pt x="647" y="75"/>
                  </a:lnTo>
                  <a:lnTo>
                    <a:pt x="603" y="62"/>
                  </a:lnTo>
                  <a:lnTo>
                    <a:pt x="562" y="58"/>
                  </a:lnTo>
                  <a:lnTo>
                    <a:pt x="512" y="64"/>
                  </a:lnTo>
                  <a:lnTo>
                    <a:pt x="466" y="84"/>
                  </a:lnTo>
                  <a:lnTo>
                    <a:pt x="425" y="114"/>
                  </a:lnTo>
                  <a:lnTo>
                    <a:pt x="387" y="155"/>
                  </a:lnTo>
                  <a:lnTo>
                    <a:pt x="354" y="207"/>
                  </a:lnTo>
                  <a:lnTo>
                    <a:pt x="327" y="267"/>
                  </a:lnTo>
                  <a:lnTo>
                    <a:pt x="307" y="338"/>
                  </a:lnTo>
                  <a:lnTo>
                    <a:pt x="290" y="415"/>
                  </a:lnTo>
                  <a:lnTo>
                    <a:pt x="282" y="502"/>
                  </a:lnTo>
                  <a:lnTo>
                    <a:pt x="278" y="594"/>
                  </a:lnTo>
                  <a:lnTo>
                    <a:pt x="280" y="655"/>
                  </a:lnTo>
                  <a:lnTo>
                    <a:pt x="282" y="713"/>
                  </a:lnTo>
                  <a:lnTo>
                    <a:pt x="288" y="769"/>
                  </a:lnTo>
                  <a:lnTo>
                    <a:pt x="298" y="825"/>
                  </a:lnTo>
                  <a:lnTo>
                    <a:pt x="311" y="876"/>
                  </a:lnTo>
                  <a:lnTo>
                    <a:pt x="327" y="926"/>
                  </a:lnTo>
                  <a:lnTo>
                    <a:pt x="350" y="969"/>
                  </a:lnTo>
                  <a:lnTo>
                    <a:pt x="375" y="1010"/>
                  </a:lnTo>
                  <a:lnTo>
                    <a:pt x="406" y="1044"/>
                  </a:lnTo>
                  <a:lnTo>
                    <a:pt x="441" y="1070"/>
                  </a:lnTo>
                  <a:lnTo>
                    <a:pt x="483" y="1092"/>
                  </a:lnTo>
                  <a:lnTo>
                    <a:pt x="531" y="1105"/>
                  </a:lnTo>
                  <a:lnTo>
                    <a:pt x="582" y="1109"/>
                  </a:lnTo>
                  <a:lnTo>
                    <a:pt x="653" y="1105"/>
                  </a:lnTo>
                  <a:lnTo>
                    <a:pt x="723" y="1087"/>
                  </a:lnTo>
                  <a:lnTo>
                    <a:pt x="788" y="1061"/>
                  </a:lnTo>
                  <a:lnTo>
                    <a:pt x="850" y="1027"/>
                  </a:lnTo>
                  <a:lnTo>
                    <a:pt x="906" y="984"/>
                  </a:lnTo>
                  <a:lnTo>
                    <a:pt x="955" y="934"/>
                  </a:lnTo>
                  <a:lnTo>
                    <a:pt x="970" y="919"/>
                  </a:lnTo>
                  <a:lnTo>
                    <a:pt x="980" y="913"/>
                  </a:lnTo>
                  <a:lnTo>
                    <a:pt x="991" y="911"/>
                  </a:lnTo>
                  <a:lnTo>
                    <a:pt x="995" y="911"/>
                  </a:lnTo>
                  <a:lnTo>
                    <a:pt x="1001" y="913"/>
                  </a:lnTo>
                  <a:lnTo>
                    <a:pt x="1005" y="915"/>
                  </a:lnTo>
                  <a:lnTo>
                    <a:pt x="1011" y="919"/>
                  </a:lnTo>
                  <a:lnTo>
                    <a:pt x="1016" y="924"/>
                  </a:lnTo>
                  <a:lnTo>
                    <a:pt x="1020" y="928"/>
                  </a:lnTo>
                  <a:lnTo>
                    <a:pt x="1022" y="937"/>
                  </a:lnTo>
                  <a:lnTo>
                    <a:pt x="1024" y="943"/>
                  </a:lnTo>
                  <a:lnTo>
                    <a:pt x="1020" y="956"/>
                  </a:lnTo>
                  <a:lnTo>
                    <a:pt x="1009" y="971"/>
                  </a:lnTo>
                  <a:lnTo>
                    <a:pt x="995" y="990"/>
                  </a:lnTo>
                  <a:lnTo>
                    <a:pt x="974" y="1012"/>
                  </a:lnTo>
                  <a:lnTo>
                    <a:pt x="951" y="1033"/>
                  </a:lnTo>
                  <a:lnTo>
                    <a:pt x="924" y="1055"/>
                  </a:lnTo>
                  <a:lnTo>
                    <a:pt x="897" y="1077"/>
                  </a:lnTo>
                  <a:lnTo>
                    <a:pt x="868" y="1096"/>
                  </a:lnTo>
                  <a:lnTo>
                    <a:pt x="802" y="1133"/>
                  </a:lnTo>
                  <a:lnTo>
                    <a:pt x="736" y="1158"/>
                  </a:lnTo>
                  <a:lnTo>
                    <a:pt x="671" y="1176"/>
                  </a:lnTo>
                  <a:lnTo>
                    <a:pt x="611" y="1184"/>
                  </a:lnTo>
                  <a:lnTo>
                    <a:pt x="560" y="1186"/>
                  </a:lnTo>
                  <a:lnTo>
                    <a:pt x="499" y="1184"/>
                  </a:lnTo>
                  <a:lnTo>
                    <a:pt x="441" y="1176"/>
                  </a:lnTo>
                  <a:lnTo>
                    <a:pt x="383" y="1163"/>
                  </a:lnTo>
                  <a:lnTo>
                    <a:pt x="327" y="1141"/>
                  </a:lnTo>
                  <a:lnTo>
                    <a:pt x="273" y="1115"/>
                  </a:lnTo>
                  <a:lnTo>
                    <a:pt x="224" y="1085"/>
                  </a:lnTo>
                  <a:lnTo>
                    <a:pt x="176" y="1046"/>
                  </a:lnTo>
                  <a:lnTo>
                    <a:pt x="133" y="1001"/>
                  </a:lnTo>
                  <a:lnTo>
                    <a:pt x="95" y="952"/>
                  </a:lnTo>
                  <a:lnTo>
                    <a:pt x="62" y="894"/>
                  </a:lnTo>
                  <a:lnTo>
                    <a:pt x="35" y="829"/>
                  </a:lnTo>
                  <a:lnTo>
                    <a:pt x="16" y="758"/>
                  </a:lnTo>
                  <a:lnTo>
                    <a:pt x="4" y="678"/>
                  </a:lnTo>
                  <a:lnTo>
                    <a:pt x="0" y="592"/>
                  </a:lnTo>
                  <a:lnTo>
                    <a:pt x="4" y="506"/>
                  </a:lnTo>
                  <a:lnTo>
                    <a:pt x="16" y="426"/>
                  </a:lnTo>
                  <a:lnTo>
                    <a:pt x="37" y="355"/>
                  </a:lnTo>
                  <a:lnTo>
                    <a:pt x="62" y="291"/>
                  </a:lnTo>
                  <a:lnTo>
                    <a:pt x="95" y="232"/>
                  </a:lnTo>
                  <a:lnTo>
                    <a:pt x="135" y="183"/>
                  </a:lnTo>
                  <a:lnTo>
                    <a:pt x="178" y="138"/>
                  </a:lnTo>
                  <a:lnTo>
                    <a:pt x="226" y="101"/>
                  </a:lnTo>
                  <a:lnTo>
                    <a:pt x="276" y="69"/>
                  </a:lnTo>
                  <a:lnTo>
                    <a:pt x="329" y="43"/>
                  </a:lnTo>
                  <a:lnTo>
                    <a:pt x="385" y="24"/>
                  </a:lnTo>
                  <a:lnTo>
                    <a:pt x="441" y="11"/>
                  </a:lnTo>
                  <a:lnTo>
                    <a:pt x="499" y="2"/>
                  </a:lnTo>
                  <a:lnTo>
                    <a:pt x="5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28600" y="3276600"/>
            <a:ext cx="419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1.   A finite set of ``</a:t>
            </a:r>
            <a:r>
              <a:rPr lang="en-US" sz="2400" dirty="0" err="1" smtClean="0">
                <a:solidFill>
                  <a:srgbClr val="6600FF"/>
                </a:solidFill>
              </a:rPr>
              <a:t>vacua</a:t>
            </a:r>
            <a:r>
              <a:rPr lang="en-US" sz="2400" dirty="0" smtClean="0">
                <a:solidFill>
                  <a:srgbClr val="6600FF"/>
                </a:solidFill>
              </a:rPr>
              <a:t>’’: </a:t>
            </a:r>
            <a:endParaRPr lang="en-US" sz="2400" dirty="0">
              <a:solidFill>
                <a:srgbClr val="6600FF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0" y="51054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solidFill>
                  <a:srgbClr val="800080"/>
                </a:solidFill>
              </a:rPr>
              <a:t>Definition:</a:t>
            </a:r>
            <a:r>
              <a:rPr lang="en-US" sz="2400" dirty="0" smtClean="0">
                <a:solidFill>
                  <a:srgbClr val="800080"/>
                </a:solidFill>
              </a:rPr>
              <a:t> A  </a:t>
            </a:r>
            <a:r>
              <a:rPr lang="en-US" sz="2400" i="1" dirty="0" smtClean="0">
                <a:solidFill>
                  <a:srgbClr val="800080"/>
                </a:solidFill>
              </a:rPr>
              <a:t>plane web</a:t>
            </a:r>
            <a:r>
              <a:rPr lang="en-US" sz="2400" dirty="0" smtClean="0">
                <a:solidFill>
                  <a:srgbClr val="800080"/>
                </a:solidFill>
              </a:rPr>
              <a:t> is a graph in </a:t>
            </a:r>
            <a:r>
              <a:rPr lang="en-US" sz="2400" dirty="0" smtClean="0">
                <a:solidFill>
                  <a:srgbClr val="800080"/>
                </a:solidFill>
                <a:latin typeface="Mathematica7Mono" pitchFamily="2" charset="0"/>
                <a:ea typeface="Mathematica7Mono" pitchFamily="2" charset="0"/>
              </a:rPr>
              <a:t>R</a:t>
            </a:r>
            <a:r>
              <a:rPr lang="en-US" sz="2400" baseline="30000" dirty="0" smtClean="0">
                <a:solidFill>
                  <a:srgbClr val="800080"/>
                </a:solidFill>
              </a:rPr>
              <a:t>2</a:t>
            </a:r>
            <a:r>
              <a:rPr lang="en-US" sz="2400" dirty="0" smtClean="0">
                <a:solidFill>
                  <a:srgbClr val="800080"/>
                </a:solidFill>
              </a:rPr>
              <a:t>, together with a labeling of faces by </a:t>
            </a:r>
            <a:r>
              <a:rPr lang="en-US" sz="2400" dirty="0" err="1" smtClean="0">
                <a:solidFill>
                  <a:srgbClr val="800080"/>
                </a:solidFill>
              </a:rPr>
              <a:t>vacua</a:t>
            </a:r>
            <a:r>
              <a:rPr lang="en-US" sz="2400" dirty="0" smtClean="0">
                <a:solidFill>
                  <a:srgbClr val="800080"/>
                </a:solidFill>
              </a:rPr>
              <a:t> so that across edges labels differ and if an edge is oriented so that </a:t>
            </a:r>
            <a:r>
              <a:rPr lang="en-US" sz="2400" i="1" dirty="0" err="1" smtClean="0">
                <a:solidFill>
                  <a:srgbClr val="800080"/>
                </a:solidFill>
              </a:rPr>
              <a:t>i</a:t>
            </a:r>
            <a:r>
              <a:rPr lang="en-US" sz="2400" dirty="0" smtClean="0">
                <a:solidFill>
                  <a:srgbClr val="800080"/>
                </a:solidFill>
              </a:rPr>
              <a:t> is on the left and </a:t>
            </a:r>
            <a:r>
              <a:rPr lang="en-US" sz="2400" i="1" dirty="0" smtClean="0">
                <a:solidFill>
                  <a:srgbClr val="800080"/>
                </a:solidFill>
              </a:rPr>
              <a:t>j</a:t>
            </a:r>
            <a:r>
              <a:rPr lang="en-US" sz="2400" dirty="0" smtClean="0">
                <a:solidFill>
                  <a:srgbClr val="800080"/>
                </a:solidFill>
              </a:rPr>
              <a:t> on the right then the edge is parallel to </a:t>
            </a:r>
            <a:r>
              <a:rPr lang="en-US" sz="2400" dirty="0" err="1" smtClean="0">
                <a:solidFill>
                  <a:srgbClr val="800080"/>
                </a:solidFill>
              </a:rPr>
              <a:t>z</a:t>
            </a:r>
            <a:r>
              <a:rPr lang="en-US" sz="2400" i="1" baseline="-25000" dirty="0" err="1" smtClean="0">
                <a:solidFill>
                  <a:srgbClr val="800080"/>
                </a:solidFill>
              </a:rPr>
              <a:t>ij</a:t>
            </a:r>
            <a:r>
              <a:rPr lang="en-US" sz="2400" dirty="0" smtClean="0">
                <a:solidFill>
                  <a:srgbClr val="800080"/>
                </a:solidFill>
              </a:rPr>
              <a:t> = </a:t>
            </a:r>
            <a:r>
              <a:rPr lang="en-US" sz="2400" dirty="0" err="1" smtClean="0">
                <a:solidFill>
                  <a:srgbClr val="800080"/>
                </a:solidFill>
              </a:rPr>
              <a:t>z</a:t>
            </a:r>
            <a:r>
              <a:rPr lang="en-US" sz="2400" i="1" baseline="-25000" dirty="0" err="1" smtClean="0">
                <a:solidFill>
                  <a:srgbClr val="800080"/>
                </a:solidFill>
              </a:rPr>
              <a:t>i</a:t>
            </a:r>
            <a:r>
              <a:rPr lang="en-US" sz="2400" dirty="0" smtClean="0">
                <a:solidFill>
                  <a:srgbClr val="800080"/>
                </a:solidFill>
              </a:rPr>
              <a:t> – </a:t>
            </a:r>
            <a:r>
              <a:rPr lang="en-US" sz="2400" dirty="0" err="1" smtClean="0">
                <a:solidFill>
                  <a:srgbClr val="800080"/>
                </a:solidFill>
              </a:rPr>
              <a:t>z</a:t>
            </a:r>
            <a:r>
              <a:rPr lang="en-US" sz="2400" i="1" baseline="-25000" dirty="0" err="1" smtClean="0">
                <a:solidFill>
                  <a:srgbClr val="800080"/>
                </a:solidFill>
              </a:rPr>
              <a:t>j</a:t>
            </a:r>
            <a:r>
              <a:rPr lang="en-US" sz="2400" dirty="0" smtClean="0">
                <a:solidFill>
                  <a:srgbClr val="800080"/>
                </a:solidFill>
              </a:rPr>
              <a:t> . </a:t>
            </a:r>
            <a:r>
              <a:rPr lang="en-US" sz="2000" dirty="0" smtClean="0">
                <a:solidFill>
                  <a:srgbClr val="800080"/>
                </a:solidFill>
              </a:rPr>
              <a:t>(Option: Require all vertices at least 3-valent.)</a:t>
            </a:r>
            <a:endParaRPr lang="en-US" sz="2400" dirty="0" smtClean="0">
              <a:solidFill>
                <a:srgbClr val="80008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0" y="1143000"/>
            <a:ext cx="876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We now give a  purely mathematical construction.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11" grpId="0"/>
      <p:bldP spid="25" grpId="0"/>
      <p:bldP spid="2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 smtClean="0"/>
              <a:t>Example: LG Models -2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533400" y="2057400"/>
            <a:ext cx="830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(X,</a:t>
            </a:r>
            <a:r>
              <a:rPr lang="en-US" sz="28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)</a:t>
            </a:r>
            <a:r>
              <a:rPr lang="en-US" sz="2800" dirty="0" smtClean="0">
                <a:solidFill>
                  <a:srgbClr val="C00000"/>
                </a:solidFill>
              </a:rPr>
              <a:t>:   </a:t>
            </a:r>
            <a:r>
              <a:rPr lang="en-US" sz="2800" dirty="0" err="1" smtClean="0">
                <a:solidFill>
                  <a:srgbClr val="C00000"/>
                </a:solidFill>
              </a:rPr>
              <a:t>Kähler</a:t>
            </a:r>
            <a:r>
              <a:rPr lang="en-US" sz="2800" dirty="0" smtClean="0">
                <a:solidFill>
                  <a:srgbClr val="C00000"/>
                </a:solidFill>
              </a:rPr>
              <a:t> manifold. (Simplify: </a:t>
            </a:r>
            <a:r>
              <a:rPr lang="en-US" sz="28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=d)</a:t>
            </a:r>
            <a:r>
              <a:rPr lang="en-US" sz="2800" dirty="0" smtClean="0">
                <a:solidFill>
                  <a:srgbClr val="C00000"/>
                </a:solidFill>
              </a:rPr>
              <a:t> 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57200" y="2971800"/>
            <a:ext cx="845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W: X </a:t>
            </a:r>
            <a:r>
              <a:rPr lang="en-US" sz="2800" dirty="0" smtClean="0">
                <a:solidFill>
                  <a:srgbClr val="800080"/>
                </a:solidFill>
                <a:sym typeface="Mathematica1"/>
              </a:rPr>
              <a:t> </a:t>
            </a:r>
            <a:r>
              <a:rPr lang="en-US" sz="2800" dirty="0" smtClean="0">
                <a:solidFill>
                  <a:srgbClr val="800080"/>
                </a:solidFill>
                <a:latin typeface="Mathematica7Mono" pitchFamily="2" charset="0"/>
                <a:ea typeface="Mathematica7Mono" pitchFamily="2" charset="0"/>
                <a:sym typeface="Mathematica1"/>
              </a:rPr>
              <a:t>C     </a:t>
            </a:r>
            <a:r>
              <a:rPr lang="en-US" sz="2800" dirty="0" err="1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Superpotential</a:t>
            </a:r>
            <a:r>
              <a:rPr lang="en-US" sz="2800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   </a:t>
            </a:r>
            <a:r>
              <a:rPr lang="en-US" sz="2000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(A </a:t>
            </a:r>
            <a:r>
              <a:rPr lang="en-US" sz="2000" u="sng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holomorphic</a:t>
            </a:r>
            <a:r>
              <a:rPr lang="en-US" sz="2000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 </a:t>
            </a:r>
            <a:r>
              <a:rPr lang="en-US" sz="2000" u="sng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Morse</a:t>
            </a:r>
            <a:r>
              <a:rPr lang="en-US" sz="2000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 function)</a:t>
            </a:r>
            <a:endParaRPr lang="en-US" sz="2800" dirty="0">
              <a:solidFill>
                <a:srgbClr val="80008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800" y="4191000"/>
            <a:ext cx="5006340" cy="6858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5562600"/>
            <a:ext cx="8610600" cy="59842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914400" y="1066800"/>
            <a:ext cx="6553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More generally,… </a:t>
            </a:r>
            <a:endParaRPr lang="en-US" sz="36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0107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43000" y="228600"/>
            <a:ext cx="1981200" cy="1905000"/>
            <a:chOff x="1143000" y="228600"/>
            <a:chExt cx="1981200" cy="1905000"/>
          </a:xfrm>
        </p:grpSpPr>
        <p:cxnSp>
          <p:nvCxnSpPr>
            <p:cNvPr id="9" name="Straight Arrow Connector 8"/>
            <p:cNvCxnSpPr/>
            <p:nvPr/>
          </p:nvCxnSpPr>
          <p:spPr>
            <a:xfrm flipH="1">
              <a:off x="1367287" y="1202394"/>
              <a:ext cx="531158" cy="93120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 flipH="1" flipV="1">
              <a:off x="1524000" y="228600"/>
              <a:ext cx="386725" cy="96574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>
              <a:off x="1928004" y="1202394"/>
              <a:ext cx="1196196" cy="522705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2286000" y="533400"/>
              <a:ext cx="298777" cy="415021"/>
              <a:chOff x="2414" y="2576"/>
              <a:chExt cx="1077" cy="1280"/>
            </a:xfrm>
          </p:grpSpPr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>
              <a:off x="1853242" y="1127722"/>
              <a:ext cx="99592" cy="11640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" name="Group 10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2040147" y="1538419"/>
              <a:ext cx="309595" cy="415021"/>
              <a:chOff x="4238" y="1472"/>
              <a:chExt cx="1116" cy="1280"/>
            </a:xfrm>
          </p:grpSpPr>
          <p:sp>
            <p:nvSpPr>
              <p:cNvPr id="14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6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1143000" y="978377"/>
              <a:ext cx="306855" cy="415021"/>
              <a:chOff x="2462" y="2432"/>
              <a:chExt cx="1126" cy="1303"/>
            </a:xfrm>
          </p:grpSpPr>
          <p:sp>
            <p:nvSpPr>
              <p:cNvPr id="12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0" name="Group 39"/>
          <p:cNvGrpSpPr/>
          <p:nvPr/>
        </p:nvGrpSpPr>
        <p:grpSpPr>
          <a:xfrm>
            <a:off x="1295400" y="2209800"/>
            <a:ext cx="2286000" cy="2388093"/>
            <a:chOff x="1143000" y="609600"/>
            <a:chExt cx="5791200" cy="5436093"/>
          </a:xfrm>
        </p:grpSpPr>
        <p:cxnSp>
          <p:nvCxnSpPr>
            <p:cNvPr id="41" name="Straight Arrow Connector 40"/>
            <p:cNvCxnSpPr/>
            <p:nvPr/>
          </p:nvCxnSpPr>
          <p:spPr>
            <a:xfrm flipH="1" flipV="1">
              <a:off x="3581400" y="609600"/>
              <a:ext cx="381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/>
            <p:cNvCxnSpPr>
              <a:stCxn id="46" idx="1"/>
            </p:cNvCxnSpPr>
            <p:nvPr/>
          </p:nvCxnSpPr>
          <p:spPr>
            <a:xfrm flipH="1" flipV="1">
              <a:off x="3657600" y="2514600"/>
              <a:ext cx="1481278" cy="17860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/>
            <p:cNvCxnSpPr/>
            <p:nvPr/>
          </p:nvCxnSpPr>
          <p:spPr>
            <a:xfrm flipH="1">
              <a:off x="2702178" y="2362200"/>
              <a:ext cx="955422" cy="200798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Arrow Connector 43"/>
            <p:cNvCxnSpPr/>
            <p:nvPr/>
          </p:nvCxnSpPr>
          <p:spPr>
            <a:xfrm flipV="1">
              <a:off x="2667000" y="4419600"/>
              <a:ext cx="2438400" cy="37144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Arrow Connector 44"/>
            <p:cNvCxnSpPr/>
            <p:nvPr/>
          </p:nvCxnSpPr>
          <p:spPr>
            <a:xfrm flipH="1">
              <a:off x="1143000" y="4495800"/>
              <a:ext cx="1447800" cy="1447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/>
            <p:cNvSpPr/>
            <p:nvPr/>
          </p:nvSpPr>
          <p:spPr>
            <a:xfrm>
              <a:off x="5105400" y="42672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" name="Straight Arrow Connector 46"/>
            <p:cNvCxnSpPr/>
            <p:nvPr/>
          </p:nvCxnSpPr>
          <p:spPr>
            <a:xfrm>
              <a:off x="5257800" y="4495800"/>
              <a:ext cx="16764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8" name="Group 4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1524000" y="2514600"/>
              <a:ext cx="470593" cy="559293"/>
              <a:chOff x="1502" y="752"/>
              <a:chExt cx="1077" cy="1280"/>
            </a:xfrm>
          </p:grpSpPr>
          <p:sp>
            <p:nvSpPr>
              <p:cNvPr id="60" name="Freeform 6"/>
              <p:cNvSpPr>
                <a:spLocks noEditPoints="1"/>
              </p:cNvSpPr>
              <p:nvPr/>
            </p:nvSpPr>
            <p:spPr bwMode="auto">
              <a:xfrm>
                <a:off x="1502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7"/>
              <p:cNvSpPr>
                <a:spLocks/>
              </p:cNvSpPr>
              <p:nvPr/>
            </p:nvSpPr>
            <p:spPr bwMode="auto">
              <a:xfrm>
                <a:off x="2157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9" name="Group 48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5410200" y="2438400"/>
              <a:ext cx="487634" cy="559293"/>
              <a:chOff x="4286" y="944"/>
              <a:chExt cx="1116" cy="1280"/>
            </a:xfrm>
          </p:grpSpPr>
          <p:sp>
            <p:nvSpPr>
              <p:cNvPr id="58" name="Freeform 12"/>
              <p:cNvSpPr>
                <a:spLocks noEditPoints="1"/>
              </p:cNvSpPr>
              <p:nvPr/>
            </p:nvSpPr>
            <p:spPr bwMode="auto">
              <a:xfrm>
                <a:off x="4286" y="9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13"/>
              <p:cNvSpPr>
                <a:spLocks/>
              </p:cNvSpPr>
              <p:nvPr/>
            </p:nvSpPr>
            <p:spPr bwMode="auto">
              <a:xfrm>
                <a:off x="4886" y="1476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0" name="Oval 49"/>
            <p:cNvSpPr/>
            <p:nvPr/>
          </p:nvSpPr>
          <p:spPr>
            <a:xfrm>
              <a:off x="3505200" y="22860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10"/>
            <p:cNvSpPr/>
            <p:nvPr/>
          </p:nvSpPr>
          <p:spPr>
            <a:xfrm>
              <a:off x="2514600" y="4308042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2" name="Group 16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3505200" y="5486400"/>
              <a:ext cx="483318" cy="559293"/>
              <a:chOff x="3326" y="3296"/>
              <a:chExt cx="1126" cy="1303"/>
            </a:xfrm>
          </p:grpSpPr>
          <p:sp>
            <p:nvSpPr>
              <p:cNvPr id="56" name="Freeform 18"/>
              <p:cNvSpPr>
                <a:spLocks noEditPoints="1"/>
              </p:cNvSpPr>
              <p:nvPr/>
            </p:nvSpPr>
            <p:spPr bwMode="auto">
              <a:xfrm>
                <a:off x="3326" y="329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19"/>
              <p:cNvSpPr>
                <a:spLocks/>
              </p:cNvSpPr>
              <p:nvPr/>
            </p:nvSpPr>
            <p:spPr bwMode="auto">
              <a:xfrm>
                <a:off x="3916" y="3828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3" name="Group 22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3581400" y="3352801"/>
              <a:ext cx="498994" cy="559293"/>
              <a:chOff x="3374" y="1952"/>
              <a:chExt cx="1142" cy="1280"/>
            </a:xfrm>
          </p:grpSpPr>
          <p:sp>
            <p:nvSpPr>
              <p:cNvPr id="54" name="Freeform 24"/>
              <p:cNvSpPr>
                <a:spLocks noEditPoints="1"/>
              </p:cNvSpPr>
              <p:nvPr/>
            </p:nvSpPr>
            <p:spPr bwMode="auto">
              <a:xfrm>
                <a:off x="337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5"/>
              <p:cNvSpPr>
                <a:spLocks noEditPoints="1"/>
              </p:cNvSpPr>
              <p:nvPr/>
            </p:nvSpPr>
            <p:spPr bwMode="auto">
              <a:xfrm>
                <a:off x="3949" y="2474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4876800" y="304800"/>
            <a:ext cx="2590800" cy="1600200"/>
            <a:chOff x="4876800" y="304800"/>
            <a:chExt cx="2590800" cy="1600200"/>
          </a:xfrm>
        </p:grpSpPr>
        <p:cxnSp>
          <p:nvCxnSpPr>
            <p:cNvPr id="69" name="Straight Arrow Connector 68"/>
            <p:cNvCxnSpPr/>
            <p:nvPr/>
          </p:nvCxnSpPr>
          <p:spPr>
            <a:xfrm flipH="1">
              <a:off x="5778479" y="1089212"/>
              <a:ext cx="746217" cy="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 flipV="1">
              <a:off x="6586880" y="392654"/>
              <a:ext cx="696469" cy="66518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/>
            <p:cNvCxnSpPr/>
            <p:nvPr/>
          </p:nvCxnSpPr>
          <p:spPr>
            <a:xfrm flipH="1" flipV="1">
              <a:off x="5032262" y="430306"/>
              <a:ext cx="684032" cy="627529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" name="Group 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6027218" y="304800"/>
              <a:ext cx="279831" cy="335614"/>
              <a:chOff x="2414" y="2576"/>
              <a:chExt cx="1077" cy="1280"/>
            </a:xfrm>
          </p:grpSpPr>
          <p:sp>
            <p:nvSpPr>
              <p:cNvPr id="80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Oval 63"/>
            <p:cNvSpPr/>
            <p:nvPr/>
          </p:nvSpPr>
          <p:spPr>
            <a:xfrm>
              <a:off x="5685202" y="1026459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5" name="Straight Arrow Connector 64"/>
            <p:cNvCxnSpPr/>
            <p:nvPr/>
          </p:nvCxnSpPr>
          <p:spPr>
            <a:xfrm>
              <a:off x="6617973" y="1120588"/>
              <a:ext cx="590755" cy="78441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/>
            <p:cNvCxnSpPr/>
            <p:nvPr/>
          </p:nvCxnSpPr>
          <p:spPr>
            <a:xfrm flipH="1">
              <a:off x="5218816" y="1120588"/>
              <a:ext cx="497478" cy="753035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Oval 67"/>
            <p:cNvSpPr/>
            <p:nvPr/>
          </p:nvSpPr>
          <p:spPr>
            <a:xfrm>
              <a:off x="6524696" y="1026459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1" name="Group 70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177636" y="806824"/>
              <a:ext cx="289964" cy="335614"/>
              <a:chOff x="4238" y="1472"/>
              <a:chExt cx="1116" cy="1280"/>
            </a:xfrm>
          </p:grpSpPr>
          <p:sp>
            <p:nvSpPr>
              <p:cNvPr id="78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2" name="Group 16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6027218" y="1434353"/>
              <a:ext cx="287398" cy="335614"/>
              <a:chOff x="2462" y="2432"/>
              <a:chExt cx="1126" cy="1303"/>
            </a:xfrm>
          </p:grpSpPr>
          <p:sp>
            <p:nvSpPr>
              <p:cNvPr id="76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3" name="Group 22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4876800" y="995083"/>
              <a:ext cx="296720" cy="335614"/>
              <a:chOff x="686" y="1760"/>
              <a:chExt cx="1142" cy="1280"/>
            </a:xfrm>
          </p:grpSpPr>
          <p:sp>
            <p:nvSpPr>
              <p:cNvPr id="74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4" name="Group 83"/>
          <p:cNvGrpSpPr/>
          <p:nvPr/>
        </p:nvGrpSpPr>
        <p:grpSpPr>
          <a:xfrm>
            <a:off x="4267200" y="2209800"/>
            <a:ext cx="4630798" cy="2362200"/>
            <a:chOff x="1219200" y="990600"/>
            <a:chExt cx="4630798" cy="2362200"/>
          </a:xfrm>
        </p:grpSpPr>
        <p:grpSp>
          <p:nvGrpSpPr>
            <p:cNvPr id="85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2826818" y="1600200"/>
              <a:ext cx="279831" cy="335614"/>
              <a:chOff x="2414" y="2576"/>
              <a:chExt cx="1077" cy="1280"/>
            </a:xfrm>
          </p:grpSpPr>
          <p:sp>
            <p:nvSpPr>
              <p:cNvPr id="108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6" name="Oval 85"/>
            <p:cNvSpPr/>
            <p:nvPr/>
          </p:nvSpPr>
          <p:spPr>
            <a:xfrm>
              <a:off x="2484802" y="2321859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" name="Straight Arrow Connector 86"/>
            <p:cNvCxnSpPr/>
            <p:nvPr/>
          </p:nvCxnSpPr>
          <p:spPr>
            <a:xfrm>
              <a:off x="4648200" y="2514600"/>
              <a:ext cx="590755" cy="78441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/>
            <p:cNvCxnSpPr/>
            <p:nvPr/>
          </p:nvCxnSpPr>
          <p:spPr>
            <a:xfrm flipH="1" flipV="1">
              <a:off x="1600200" y="1524000"/>
              <a:ext cx="915694" cy="82923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Arrow Connector 88"/>
            <p:cNvCxnSpPr/>
            <p:nvPr/>
          </p:nvCxnSpPr>
          <p:spPr>
            <a:xfrm flipH="1">
              <a:off x="2209800" y="2415988"/>
              <a:ext cx="306094" cy="93681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Oval 89"/>
            <p:cNvSpPr/>
            <p:nvPr/>
          </p:nvSpPr>
          <p:spPr>
            <a:xfrm>
              <a:off x="3429000" y="1981200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" name="Straight Arrow Connector 90"/>
            <p:cNvCxnSpPr>
              <a:stCxn id="90" idx="3"/>
            </p:cNvCxnSpPr>
            <p:nvPr/>
          </p:nvCxnSpPr>
          <p:spPr>
            <a:xfrm flipH="1">
              <a:off x="2578080" y="2061544"/>
              <a:ext cx="864580" cy="32306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Arrow Connector 91"/>
            <p:cNvCxnSpPr/>
            <p:nvPr/>
          </p:nvCxnSpPr>
          <p:spPr>
            <a:xfrm flipV="1">
              <a:off x="4648200" y="1828800"/>
              <a:ext cx="696469" cy="66518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3" name="Group 70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4191000" y="1447800"/>
              <a:ext cx="289964" cy="335614"/>
              <a:chOff x="4238" y="1472"/>
              <a:chExt cx="1116" cy="1280"/>
            </a:xfrm>
          </p:grpSpPr>
          <p:sp>
            <p:nvSpPr>
              <p:cNvPr id="106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4" name="Group 16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562600" y="2514600"/>
              <a:ext cx="287398" cy="335614"/>
              <a:chOff x="2462" y="2432"/>
              <a:chExt cx="1126" cy="1303"/>
            </a:xfrm>
          </p:grpSpPr>
          <p:sp>
            <p:nvSpPr>
              <p:cNvPr id="104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5" name="Group 22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352800" y="2819400"/>
              <a:ext cx="296720" cy="335614"/>
              <a:chOff x="686" y="1760"/>
              <a:chExt cx="1142" cy="1280"/>
            </a:xfrm>
          </p:grpSpPr>
          <p:sp>
            <p:nvSpPr>
              <p:cNvPr id="102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96" name="Straight Arrow Connector 95"/>
            <p:cNvCxnSpPr/>
            <p:nvPr/>
          </p:nvCxnSpPr>
          <p:spPr>
            <a:xfrm flipH="1" flipV="1">
              <a:off x="3505200" y="2057400"/>
              <a:ext cx="1143000" cy="43893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Arrow Connector 96"/>
            <p:cNvCxnSpPr/>
            <p:nvPr/>
          </p:nvCxnSpPr>
          <p:spPr>
            <a:xfrm flipV="1">
              <a:off x="3505200" y="990600"/>
              <a:ext cx="304800" cy="96998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Oval 97"/>
            <p:cNvSpPr/>
            <p:nvPr/>
          </p:nvSpPr>
          <p:spPr>
            <a:xfrm>
              <a:off x="4572000" y="2438400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9" name="Group 4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1219200" y="2362200"/>
              <a:ext cx="287448" cy="335614"/>
              <a:chOff x="926" y="1520"/>
              <a:chExt cx="1116" cy="1303"/>
            </a:xfrm>
          </p:grpSpPr>
          <p:sp>
            <p:nvSpPr>
              <p:cNvPr id="100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10" name="TextBox 109"/>
          <p:cNvSpPr txBox="1"/>
          <p:nvPr/>
        </p:nvSpPr>
        <p:spPr>
          <a:xfrm>
            <a:off x="304800" y="50292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Useful intuition: We are joining together straight strings under a tension </a:t>
            </a:r>
            <a:r>
              <a:rPr lang="en-US" sz="2400" dirty="0" err="1" smtClean="0">
                <a:solidFill>
                  <a:srgbClr val="0000FF"/>
                </a:solidFill>
              </a:rPr>
              <a:t>z</a:t>
            </a:r>
            <a:r>
              <a:rPr lang="en-US" sz="2400" baseline="-25000" dirty="0" err="1" smtClean="0">
                <a:solidFill>
                  <a:srgbClr val="0000FF"/>
                </a:solidFill>
              </a:rPr>
              <a:t>ij</a:t>
            </a:r>
            <a:r>
              <a:rPr lang="en-US" sz="2400" dirty="0" smtClean="0">
                <a:solidFill>
                  <a:srgbClr val="0000FF"/>
                </a:solidFill>
              </a:rPr>
              <a:t>. At each vertex there is a no-force condition: </a:t>
            </a:r>
            <a:endParaRPr lang="en-US" sz="2400" dirty="0">
              <a:solidFill>
                <a:srgbClr val="0000FF"/>
              </a:solidFill>
            </a:endParaRPr>
          </a:p>
        </p:txBody>
      </p:sp>
      <p:grpSp>
        <p:nvGrpSpPr>
          <p:cNvPr id="111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00201" y="6096000"/>
            <a:ext cx="6439237" cy="495300"/>
            <a:chOff x="833" y="1415"/>
            <a:chExt cx="19020" cy="1463"/>
          </a:xfrm>
          <a:solidFill>
            <a:srgbClr val="0000FF"/>
          </a:solidFill>
        </p:grpSpPr>
        <p:sp>
          <p:nvSpPr>
            <p:cNvPr id="112" name="Freeform 6"/>
            <p:cNvSpPr>
              <a:spLocks/>
            </p:cNvSpPr>
            <p:nvPr/>
          </p:nvSpPr>
          <p:spPr bwMode="auto">
            <a:xfrm>
              <a:off x="833" y="1761"/>
              <a:ext cx="675" cy="697"/>
            </a:xfrm>
            <a:custGeom>
              <a:avLst/>
              <a:gdLst/>
              <a:ahLst/>
              <a:cxnLst>
                <a:cxn ang="0">
                  <a:pos x="367" y="5"/>
                </a:cxn>
                <a:cxn ang="0">
                  <a:pos x="437" y="62"/>
                </a:cxn>
                <a:cxn ang="0">
                  <a:pos x="460" y="96"/>
                </a:cxn>
                <a:cxn ang="0">
                  <a:pos x="495" y="113"/>
                </a:cxn>
                <a:cxn ang="0">
                  <a:pos x="553" y="108"/>
                </a:cxn>
                <a:cxn ang="0">
                  <a:pos x="635" y="17"/>
                </a:cxn>
                <a:cxn ang="0">
                  <a:pos x="646" y="0"/>
                </a:cxn>
                <a:cxn ang="0">
                  <a:pos x="664" y="0"/>
                </a:cxn>
                <a:cxn ang="0">
                  <a:pos x="670" y="5"/>
                </a:cxn>
                <a:cxn ang="0">
                  <a:pos x="670" y="22"/>
                </a:cxn>
                <a:cxn ang="0">
                  <a:pos x="617" y="96"/>
                </a:cxn>
                <a:cxn ang="0">
                  <a:pos x="489" y="238"/>
                </a:cxn>
                <a:cxn ang="0">
                  <a:pos x="408" y="312"/>
                </a:cxn>
                <a:cxn ang="0">
                  <a:pos x="344" y="368"/>
                </a:cxn>
                <a:cxn ang="0">
                  <a:pos x="291" y="414"/>
                </a:cxn>
                <a:cxn ang="0">
                  <a:pos x="204" y="493"/>
                </a:cxn>
                <a:cxn ang="0">
                  <a:pos x="158" y="550"/>
                </a:cxn>
                <a:cxn ang="0">
                  <a:pos x="181" y="550"/>
                </a:cxn>
                <a:cxn ang="0">
                  <a:pos x="216" y="550"/>
                </a:cxn>
                <a:cxn ang="0">
                  <a:pos x="297" y="578"/>
                </a:cxn>
                <a:cxn ang="0">
                  <a:pos x="390" y="595"/>
                </a:cxn>
                <a:cxn ang="0">
                  <a:pos x="472" y="578"/>
                </a:cxn>
                <a:cxn ang="0">
                  <a:pos x="553" y="516"/>
                </a:cxn>
                <a:cxn ang="0">
                  <a:pos x="588" y="459"/>
                </a:cxn>
                <a:cxn ang="0">
                  <a:pos x="606" y="448"/>
                </a:cxn>
                <a:cxn ang="0">
                  <a:pos x="623" y="454"/>
                </a:cxn>
                <a:cxn ang="0">
                  <a:pos x="617" y="493"/>
                </a:cxn>
                <a:cxn ang="0">
                  <a:pos x="559" y="595"/>
                </a:cxn>
                <a:cxn ang="0">
                  <a:pos x="448" y="686"/>
                </a:cxn>
                <a:cxn ang="0">
                  <a:pos x="332" y="692"/>
                </a:cxn>
                <a:cxn ang="0">
                  <a:pos x="274" y="641"/>
                </a:cxn>
                <a:cxn ang="0">
                  <a:pos x="239" y="607"/>
                </a:cxn>
                <a:cxn ang="0">
                  <a:pos x="210" y="590"/>
                </a:cxn>
                <a:cxn ang="0">
                  <a:pos x="181" y="584"/>
                </a:cxn>
                <a:cxn ang="0">
                  <a:pos x="82" y="629"/>
                </a:cxn>
                <a:cxn ang="0">
                  <a:pos x="35" y="692"/>
                </a:cxn>
                <a:cxn ang="0">
                  <a:pos x="30" y="697"/>
                </a:cxn>
                <a:cxn ang="0">
                  <a:pos x="18" y="697"/>
                </a:cxn>
                <a:cxn ang="0">
                  <a:pos x="6" y="697"/>
                </a:cxn>
                <a:cxn ang="0">
                  <a:pos x="0" y="686"/>
                </a:cxn>
                <a:cxn ang="0">
                  <a:pos x="24" y="641"/>
                </a:cxn>
                <a:cxn ang="0">
                  <a:pos x="105" y="539"/>
                </a:cxn>
                <a:cxn ang="0">
                  <a:pos x="309" y="351"/>
                </a:cxn>
                <a:cxn ang="0">
                  <a:pos x="367" y="300"/>
                </a:cxn>
                <a:cxn ang="0">
                  <a:pos x="454" y="227"/>
                </a:cxn>
                <a:cxn ang="0">
                  <a:pos x="530" y="147"/>
                </a:cxn>
                <a:cxn ang="0">
                  <a:pos x="478" y="147"/>
                </a:cxn>
                <a:cxn ang="0">
                  <a:pos x="408" y="125"/>
                </a:cxn>
                <a:cxn ang="0">
                  <a:pos x="309" y="102"/>
                </a:cxn>
                <a:cxn ang="0">
                  <a:pos x="262" y="108"/>
                </a:cxn>
                <a:cxn ang="0">
                  <a:pos x="198" y="142"/>
                </a:cxn>
                <a:cxn ang="0">
                  <a:pos x="169" y="181"/>
                </a:cxn>
                <a:cxn ang="0">
                  <a:pos x="158" y="187"/>
                </a:cxn>
                <a:cxn ang="0">
                  <a:pos x="140" y="187"/>
                </a:cxn>
                <a:cxn ang="0">
                  <a:pos x="134" y="176"/>
                </a:cxn>
                <a:cxn ang="0">
                  <a:pos x="158" y="113"/>
                </a:cxn>
                <a:cxn ang="0">
                  <a:pos x="222" y="34"/>
                </a:cxn>
                <a:cxn ang="0">
                  <a:pos x="326" y="0"/>
                </a:cxn>
              </a:cxnLst>
              <a:rect l="0" t="0" r="r" b="b"/>
              <a:pathLst>
                <a:path w="675" h="697">
                  <a:moveTo>
                    <a:pt x="326" y="0"/>
                  </a:moveTo>
                  <a:lnTo>
                    <a:pt x="367" y="5"/>
                  </a:lnTo>
                  <a:lnTo>
                    <a:pt x="402" y="34"/>
                  </a:lnTo>
                  <a:lnTo>
                    <a:pt x="437" y="62"/>
                  </a:lnTo>
                  <a:lnTo>
                    <a:pt x="448" y="79"/>
                  </a:lnTo>
                  <a:lnTo>
                    <a:pt x="460" y="96"/>
                  </a:lnTo>
                  <a:lnTo>
                    <a:pt x="478" y="108"/>
                  </a:lnTo>
                  <a:lnTo>
                    <a:pt x="495" y="113"/>
                  </a:lnTo>
                  <a:lnTo>
                    <a:pt x="512" y="113"/>
                  </a:lnTo>
                  <a:lnTo>
                    <a:pt x="553" y="108"/>
                  </a:lnTo>
                  <a:lnTo>
                    <a:pt x="588" y="73"/>
                  </a:lnTo>
                  <a:lnTo>
                    <a:pt x="635" y="17"/>
                  </a:lnTo>
                  <a:lnTo>
                    <a:pt x="640" y="5"/>
                  </a:lnTo>
                  <a:lnTo>
                    <a:pt x="646" y="0"/>
                  </a:lnTo>
                  <a:lnTo>
                    <a:pt x="658" y="0"/>
                  </a:lnTo>
                  <a:lnTo>
                    <a:pt x="664" y="0"/>
                  </a:lnTo>
                  <a:lnTo>
                    <a:pt x="670" y="0"/>
                  </a:lnTo>
                  <a:lnTo>
                    <a:pt x="670" y="5"/>
                  </a:lnTo>
                  <a:lnTo>
                    <a:pt x="675" y="11"/>
                  </a:lnTo>
                  <a:lnTo>
                    <a:pt x="670" y="22"/>
                  </a:lnTo>
                  <a:lnTo>
                    <a:pt x="652" y="51"/>
                  </a:lnTo>
                  <a:lnTo>
                    <a:pt x="617" y="96"/>
                  </a:lnTo>
                  <a:lnTo>
                    <a:pt x="565" y="159"/>
                  </a:lnTo>
                  <a:lnTo>
                    <a:pt x="489" y="238"/>
                  </a:lnTo>
                  <a:lnTo>
                    <a:pt x="448" y="272"/>
                  </a:lnTo>
                  <a:lnTo>
                    <a:pt x="408" y="312"/>
                  </a:lnTo>
                  <a:lnTo>
                    <a:pt x="373" y="346"/>
                  </a:lnTo>
                  <a:lnTo>
                    <a:pt x="344" y="368"/>
                  </a:lnTo>
                  <a:lnTo>
                    <a:pt x="332" y="380"/>
                  </a:lnTo>
                  <a:lnTo>
                    <a:pt x="291" y="414"/>
                  </a:lnTo>
                  <a:lnTo>
                    <a:pt x="251" y="448"/>
                  </a:lnTo>
                  <a:lnTo>
                    <a:pt x="204" y="493"/>
                  </a:lnTo>
                  <a:lnTo>
                    <a:pt x="146" y="556"/>
                  </a:lnTo>
                  <a:lnTo>
                    <a:pt x="158" y="550"/>
                  </a:lnTo>
                  <a:lnTo>
                    <a:pt x="169" y="550"/>
                  </a:lnTo>
                  <a:lnTo>
                    <a:pt x="181" y="550"/>
                  </a:lnTo>
                  <a:lnTo>
                    <a:pt x="187" y="550"/>
                  </a:lnTo>
                  <a:lnTo>
                    <a:pt x="216" y="550"/>
                  </a:lnTo>
                  <a:lnTo>
                    <a:pt x="251" y="561"/>
                  </a:lnTo>
                  <a:lnTo>
                    <a:pt x="297" y="578"/>
                  </a:lnTo>
                  <a:lnTo>
                    <a:pt x="344" y="590"/>
                  </a:lnTo>
                  <a:lnTo>
                    <a:pt x="390" y="595"/>
                  </a:lnTo>
                  <a:lnTo>
                    <a:pt x="431" y="590"/>
                  </a:lnTo>
                  <a:lnTo>
                    <a:pt x="472" y="578"/>
                  </a:lnTo>
                  <a:lnTo>
                    <a:pt x="512" y="556"/>
                  </a:lnTo>
                  <a:lnTo>
                    <a:pt x="553" y="516"/>
                  </a:lnTo>
                  <a:lnTo>
                    <a:pt x="582" y="465"/>
                  </a:lnTo>
                  <a:lnTo>
                    <a:pt x="588" y="459"/>
                  </a:lnTo>
                  <a:lnTo>
                    <a:pt x="594" y="448"/>
                  </a:lnTo>
                  <a:lnTo>
                    <a:pt x="606" y="448"/>
                  </a:lnTo>
                  <a:lnTo>
                    <a:pt x="617" y="448"/>
                  </a:lnTo>
                  <a:lnTo>
                    <a:pt x="623" y="454"/>
                  </a:lnTo>
                  <a:lnTo>
                    <a:pt x="623" y="459"/>
                  </a:lnTo>
                  <a:lnTo>
                    <a:pt x="617" y="493"/>
                  </a:lnTo>
                  <a:lnTo>
                    <a:pt x="594" y="544"/>
                  </a:lnTo>
                  <a:lnTo>
                    <a:pt x="559" y="595"/>
                  </a:lnTo>
                  <a:lnTo>
                    <a:pt x="507" y="646"/>
                  </a:lnTo>
                  <a:lnTo>
                    <a:pt x="448" y="686"/>
                  </a:lnTo>
                  <a:lnTo>
                    <a:pt x="373" y="697"/>
                  </a:lnTo>
                  <a:lnTo>
                    <a:pt x="332" y="692"/>
                  </a:lnTo>
                  <a:lnTo>
                    <a:pt x="303" y="669"/>
                  </a:lnTo>
                  <a:lnTo>
                    <a:pt x="274" y="641"/>
                  </a:lnTo>
                  <a:lnTo>
                    <a:pt x="256" y="624"/>
                  </a:lnTo>
                  <a:lnTo>
                    <a:pt x="239" y="607"/>
                  </a:lnTo>
                  <a:lnTo>
                    <a:pt x="227" y="595"/>
                  </a:lnTo>
                  <a:lnTo>
                    <a:pt x="210" y="590"/>
                  </a:lnTo>
                  <a:lnTo>
                    <a:pt x="198" y="584"/>
                  </a:lnTo>
                  <a:lnTo>
                    <a:pt x="181" y="584"/>
                  </a:lnTo>
                  <a:lnTo>
                    <a:pt x="128" y="595"/>
                  </a:lnTo>
                  <a:lnTo>
                    <a:pt x="82" y="629"/>
                  </a:lnTo>
                  <a:lnTo>
                    <a:pt x="47" y="680"/>
                  </a:lnTo>
                  <a:lnTo>
                    <a:pt x="35" y="692"/>
                  </a:lnTo>
                  <a:lnTo>
                    <a:pt x="35" y="697"/>
                  </a:lnTo>
                  <a:lnTo>
                    <a:pt x="30" y="697"/>
                  </a:lnTo>
                  <a:lnTo>
                    <a:pt x="18" y="697"/>
                  </a:lnTo>
                  <a:lnTo>
                    <a:pt x="18" y="697"/>
                  </a:lnTo>
                  <a:lnTo>
                    <a:pt x="12" y="697"/>
                  </a:lnTo>
                  <a:lnTo>
                    <a:pt x="6" y="697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6" y="669"/>
                  </a:lnTo>
                  <a:lnTo>
                    <a:pt x="24" y="641"/>
                  </a:lnTo>
                  <a:lnTo>
                    <a:pt x="59" y="595"/>
                  </a:lnTo>
                  <a:lnTo>
                    <a:pt x="105" y="539"/>
                  </a:lnTo>
                  <a:lnTo>
                    <a:pt x="163" y="482"/>
                  </a:lnTo>
                  <a:lnTo>
                    <a:pt x="309" y="351"/>
                  </a:lnTo>
                  <a:lnTo>
                    <a:pt x="332" y="334"/>
                  </a:lnTo>
                  <a:lnTo>
                    <a:pt x="367" y="300"/>
                  </a:lnTo>
                  <a:lnTo>
                    <a:pt x="408" y="266"/>
                  </a:lnTo>
                  <a:lnTo>
                    <a:pt x="454" y="227"/>
                  </a:lnTo>
                  <a:lnTo>
                    <a:pt x="495" y="187"/>
                  </a:lnTo>
                  <a:lnTo>
                    <a:pt x="530" y="147"/>
                  </a:lnTo>
                  <a:lnTo>
                    <a:pt x="501" y="147"/>
                  </a:lnTo>
                  <a:lnTo>
                    <a:pt x="478" y="147"/>
                  </a:lnTo>
                  <a:lnTo>
                    <a:pt x="448" y="142"/>
                  </a:lnTo>
                  <a:lnTo>
                    <a:pt x="408" y="125"/>
                  </a:lnTo>
                  <a:lnTo>
                    <a:pt x="355" y="108"/>
                  </a:lnTo>
                  <a:lnTo>
                    <a:pt x="309" y="102"/>
                  </a:lnTo>
                  <a:lnTo>
                    <a:pt x="291" y="102"/>
                  </a:lnTo>
                  <a:lnTo>
                    <a:pt x="262" y="108"/>
                  </a:lnTo>
                  <a:lnTo>
                    <a:pt x="227" y="119"/>
                  </a:lnTo>
                  <a:lnTo>
                    <a:pt x="198" y="142"/>
                  </a:lnTo>
                  <a:lnTo>
                    <a:pt x="169" y="176"/>
                  </a:lnTo>
                  <a:lnTo>
                    <a:pt x="169" y="181"/>
                  </a:lnTo>
                  <a:lnTo>
                    <a:pt x="163" y="187"/>
                  </a:lnTo>
                  <a:lnTo>
                    <a:pt x="158" y="187"/>
                  </a:lnTo>
                  <a:lnTo>
                    <a:pt x="152" y="193"/>
                  </a:lnTo>
                  <a:lnTo>
                    <a:pt x="140" y="187"/>
                  </a:lnTo>
                  <a:lnTo>
                    <a:pt x="134" y="181"/>
                  </a:lnTo>
                  <a:lnTo>
                    <a:pt x="134" y="176"/>
                  </a:lnTo>
                  <a:lnTo>
                    <a:pt x="140" y="147"/>
                  </a:lnTo>
                  <a:lnTo>
                    <a:pt x="158" y="113"/>
                  </a:lnTo>
                  <a:lnTo>
                    <a:pt x="181" y="73"/>
                  </a:lnTo>
                  <a:lnTo>
                    <a:pt x="222" y="34"/>
                  </a:lnTo>
                  <a:lnTo>
                    <a:pt x="268" y="11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 noEditPoints="1"/>
            </p:cNvSpPr>
            <p:nvPr/>
          </p:nvSpPr>
          <p:spPr bwMode="auto">
            <a:xfrm>
              <a:off x="1567" y="1942"/>
              <a:ext cx="343" cy="738"/>
            </a:xfrm>
            <a:custGeom>
              <a:avLst/>
              <a:gdLst/>
              <a:ahLst/>
              <a:cxnLst>
                <a:cxn ang="0">
                  <a:pos x="221" y="256"/>
                </a:cxn>
                <a:cxn ang="0">
                  <a:pos x="267" y="335"/>
                </a:cxn>
                <a:cxn ang="0">
                  <a:pos x="261" y="369"/>
                </a:cxn>
                <a:cxn ang="0">
                  <a:pos x="238" y="437"/>
                </a:cxn>
                <a:cxn ang="0">
                  <a:pos x="209" y="511"/>
                </a:cxn>
                <a:cxn ang="0">
                  <a:pos x="162" y="619"/>
                </a:cxn>
                <a:cxn ang="0">
                  <a:pos x="157" y="670"/>
                </a:cxn>
                <a:cxn ang="0">
                  <a:pos x="157" y="692"/>
                </a:cxn>
                <a:cxn ang="0">
                  <a:pos x="168" y="704"/>
                </a:cxn>
                <a:cxn ang="0">
                  <a:pos x="226" y="692"/>
                </a:cxn>
                <a:cxn ang="0">
                  <a:pos x="302" y="573"/>
                </a:cxn>
                <a:cxn ang="0">
                  <a:pos x="308" y="562"/>
                </a:cxn>
                <a:cxn ang="0">
                  <a:pos x="325" y="556"/>
                </a:cxn>
                <a:cxn ang="0">
                  <a:pos x="331" y="556"/>
                </a:cxn>
                <a:cxn ang="0">
                  <a:pos x="343" y="568"/>
                </a:cxn>
                <a:cxn ang="0">
                  <a:pos x="325" y="619"/>
                </a:cxn>
                <a:cxn ang="0">
                  <a:pos x="273" y="698"/>
                </a:cxn>
                <a:cxn ang="0">
                  <a:pos x="180" y="738"/>
                </a:cxn>
                <a:cxn ang="0">
                  <a:pos x="87" y="692"/>
                </a:cxn>
                <a:cxn ang="0">
                  <a:pos x="75" y="619"/>
                </a:cxn>
                <a:cxn ang="0">
                  <a:pos x="81" y="596"/>
                </a:cxn>
                <a:cxn ang="0">
                  <a:pos x="168" y="380"/>
                </a:cxn>
                <a:cxn ang="0">
                  <a:pos x="186" y="329"/>
                </a:cxn>
                <a:cxn ang="0">
                  <a:pos x="186" y="295"/>
                </a:cxn>
                <a:cxn ang="0">
                  <a:pos x="168" y="273"/>
                </a:cxn>
                <a:cxn ang="0">
                  <a:pos x="128" y="278"/>
                </a:cxn>
                <a:cxn ang="0">
                  <a:pos x="64" y="346"/>
                </a:cxn>
                <a:cxn ang="0">
                  <a:pos x="34" y="414"/>
                </a:cxn>
                <a:cxn ang="0">
                  <a:pos x="17" y="426"/>
                </a:cxn>
                <a:cxn ang="0">
                  <a:pos x="5" y="420"/>
                </a:cxn>
                <a:cxn ang="0">
                  <a:pos x="0" y="409"/>
                </a:cxn>
                <a:cxn ang="0">
                  <a:pos x="17" y="358"/>
                </a:cxn>
                <a:cxn ang="0">
                  <a:pos x="69" y="284"/>
                </a:cxn>
                <a:cxn ang="0">
                  <a:pos x="162" y="244"/>
                </a:cxn>
                <a:cxn ang="0">
                  <a:pos x="285" y="0"/>
                </a:cxn>
                <a:cxn ang="0">
                  <a:pos x="308" y="17"/>
                </a:cxn>
                <a:cxn ang="0">
                  <a:pos x="314" y="40"/>
                </a:cxn>
                <a:cxn ang="0">
                  <a:pos x="296" y="74"/>
                </a:cxn>
                <a:cxn ang="0">
                  <a:pos x="267" y="97"/>
                </a:cxn>
                <a:cxn ang="0">
                  <a:pos x="232" y="97"/>
                </a:cxn>
                <a:cxn ang="0">
                  <a:pos x="209" y="80"/>
                </a:cxn>
                <a:cxn ang="0">
                  <a:pos x="203" y="57"/>
                </a:cxn>
                <a:cxn ang="0">
                  <a:pos x="215" y="23"/>
                </a:cxn>
                <a:cxn ang="0">
                  <a:pos x="250" y="0"/>
                </a:cxn>
              </a:cxnLst>
              <a:rect l="0" t="0" r="r" b="b"/>
              <a:pathLst>
                <a:path w="343" h="738">
                  <a:moveTo>
                    <a:pt x="162" y="244"/>
                  </a:moveTo>
                  <a:lnTo>
                    <a:pt x="221" y="256"/>
                  </a:lnTo>
                  <a:lnTo>
                    <a:pt x="256" y="290"/>
                  </a:lnTo>
                  <a:lnTo>
                    <a:pt x="267" y="335"/>
                  </a:lnTo>
                  <a:lnTo>
                    <a:pt x="267" y="352"/>
                  </a:lnTo>
                  <a:lnTo>
                    <a:pt x="261" y="369"/>
                  </a:lnTo>
                  <a:lnTo>
                    <a:pt x="256" y="397"/>
                  </a:lnTo>
                  <a:lnTo>
                    <a:pt x="238" y="437"/>
                  </a:lnTo>
                  <a:lnTo>
                    <a:pt x="221" y="477"/>
                  </a:lnTo>
                  <a:lnTo>
                    <a:pt x="209" y="511"/>
                  </a:lnTo>
                  <a:lnTo>
                    <a:pt x="174" y="596"/>
                  </a:lnTo>
                  <a:lnTo>
                    <a:pt x="162" y="619"/>
                  </a:lnTo>
                  <a:lnTo>
                    <a:pt x="157" y="641"/>
                  </a:lnTo>
                  <a:lnTo>
                    <a:pt x="157" y="670"/>
                  </a:lnTo>
                  <a:lnTo>
                    <a:pt x="157" y="681"/>
                  </a:lnTo>
                  <a:lnTo>
                    <a:pt x="157" y="692"/>
                  </a:lnTo>
                  <a:lnTo>
                    <a:pt x="162" y="698"/>
                  </a:lnTo>
                  <a:lnTo>
                    <a:pt x="168" y="704"/>
                  </a:lnTo>
                  <a:lnTo>
                    <a:pt x="180" y="709"/>
                  </a:lnTo>
                  <a:lnTo>
                    <a:pt x="226" y="692"/>
                  </a:lnTo>
                  <a:lnTo>
                    <a:pt x="267" y="647"/>
                  </a:lnTo>
                  <a:lnTo>
                    <a:pt x="302" y="573"/>
                  </a:lnTo>
                  <a:lnTo>
                    <a:pt x="302" y="568"/>
                  </a:lnTo>
                  <a:lnTo>
                    <a:pt x="308" y="562"/>
                  </a:lnTo>
                  <a:lnTo>
                    <a:pt x="314" y="556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31" y="556"/>
                  </a:lnTo>
                  <a:lnTo>
                    <a:pt x="337" y="562"/>
                  </a:lnTo>
                  <a:lnTo>
                    <a:pt x="343" y="568"/>
                  </a:lnTo>
                  <a:lnTo>
                    <a:pt x="337" y="590"/>
                  </a:lnTo>
                  <a:lnTo>
                    <a:pt x="325" y="619"/>
                  </a:lnTo>
                  <a:lnTo>
                    <a:pt x="302" y="658"/>
                  </a:lnTo>
                  <a:lnTo>
                    <a:pt x="273" y="698"/>
                  </a:lnTo>
                  <a:lnTo>
                    <a:pt x="232" y="726"/>
                  </a:lnTo>
                  <a:lnTo>
                    <a:pt x="180" y="738"/>
                  </a:lnTo>
                  <a:lnTo>
                    <a:pt x="122" y="721"/>
                  </a:lnTo>
                  <a:lnTo>
                    <a:pt x="87" y="692"/>
                  </a:lnTo>
                  <a:lnTo>
                    <a:pt x="69" y="641"/>
                  </a:lnTo>
                  <a:lnTo>
                    <a:pt x="75" y="619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151" y="420"/>
                  </a:lnTo>
                  <a:lnTo>
                    <a:pt x="168" y="380"/>
                  </a:lnTo>
                  <a:lnTo>
                    <a:pt x="180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6" y="295"/>
                  </a:lnTo>
                  <a:lnTo>
                    <a:pt x="180" y="284"/>
                  </a:lnTo>
                  <a:lnTo>
                    <a:pt x="168" y="273"/>
                  </a:lnTo>
                  <a:lnTo>
                    <a:pt x="157" y="273"/>
                  </a:lnTo>
                  <a:lnTo>
                    <a:pt x="128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40" y="409"/>
                  </a:lnTo>
                  <a:lnTo>
                    <a:pt x="34" y="414"/>
                  </a:lnTo>
                  <a:lnTo>
                    <a:pt x="29" y="420"/>
                  </a:lnTo>
                  <a:lnTo>
                    <a:pt x="17" y="426"/>
                  </a:lnTo>
                  <a:lnTo>
                    <a:pt x="11" y="426"/>
                  </a:lnTo>
                  <a:lnTo>
                    <a:pt x="5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5" y="392"/>
                  </a:lnTo>
                  <a:lnTo>
                    <a:pt x="17" y="358"/>
                  </a:lnTo>
                  <a:lnTo>
                    <a:pt x="40" y="318"/>
                  </a:lnTo>
                  <a:lnTo>
                    <a:pt x="69" y="284"/>
                  </a:lnTo>
                  <a:lnTo>
                    <a:pt x="110" y="256"/>
                  </a:lnTo>
                  <a:lnTo>
                    <a:pt x="162" y="244"/>
                  </a:lnTo>
                  <a:close/>
                  <a:moveTo>
                    <a:pt x="267" y="0"/>
                  </a:moveTo>
                  <a:lnTo>
                    <a:pt x="285" y="0"/>
                  </a:lnTo>
                  <a:lnTo>
                    <a:pt x="296" y="12"/>
                  </a:lnTo>
                  <a:lnTo>
                    <a:pt x="308" y="17"/>
                  </a:lnTo>
                  <a:lnTo>
                    <a:pt x="308" y="29"/>
                  </a:lnTo>
                  <a:lnTo>
                    <a:pt x="314" y="40"/>
                  </a:lnTo>
                  <a:lnTo>
                    <a:pt x="308" y="57"/>
                  </a:lnTo>
                  <a:lnTo>
                    <a:pt x="296" y="74"/>
                  </a:lnTo>
                  <a:lnTo>
                    <a:pt x="285" y="91"/>
                  </a:lnTo>
                  <a:lnTo>
                    <a:pt x="267" y="97"/>
                  </a:lnTo>
                  <a:lnTo>
                    <a:pt x="250" y="102"/>
                  </a:lnTo>
                  <a:lnTo>
                    <a:pt x="232" y="97"/>
                  </a:lnTo>
                  <a:lnTo>
                    <a:pt x="221" y="91"/>
                  </a:lnTo>
                  <a:lnTo>
                    <a:pt x="209" y="80"/>
                  </a:lnTo>
                  <a:lnTo>
                    <a:pt x="203" y="68"/>
                  </a:lnTo>
                  <a:lnTo>
                    <a:pt x="203" y="57"/>
                  </a:lnTo>
                  <a:lnTo>
                    <a:pt x="209" y="40"/>
                  </a:lnTo>
                  <a:lnTo>
                    <a:pt x="215" y="23"/>
                  </a:lnTo>
                  <a:lnTo>
                    <a:pt x="232" y="12"/>
                  </a:lnTo>
                  <a:lnTo>
                    <a:pt x="250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8"/>
            <p:cNvSpPr>
              <a:spLocks/>
            </p:cNvSpPr>
            <p:nvPr/>
          </p:nvSpPr>
          <p:spPr bwMode="auto">
            <a:xfrm>
              <a:off x="2067" y="2311"/>
              <a:ext cx="326" cy="505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8" y="6"/>
                </a:cxn>
                <a:cxn ang="0">
                  <a:pos x="198" y="11"/>
                </a:cxn>
                <a:cxn ang="0">
                  <a:pos x="204" y="23"/>
                </a:cxn>
                <a:cxn ang="0">
                  <a:pos x="204" y="442"/>
                </a:cxn>
                <a:cxn ang="0">
                  <a:pos x="204" y="448"/>
                </a:cxn>
                <a:cxn ang="0">
                  <a:pos x="204" y="459"/>
                </a:cxn>
                <a:cxn ang="0">
                  <a:pos x="209" y="465"/>
                </a:cxn>
                <a:cxn ang="0">
                  <a:pos x="215" y="471"/>
                </a:cxn>
                <a:cxn ang="0">
                  <a:pos x="233" y="471"/>
                </a:cxn>
                <a:cxn ang="0">
                  <a:pos x="250" y="471"/>
                </a:cxn>
                <a:cxn ang="0">
                  <a:pos x="285" y="471"/>
                </a:cxn>
                <a:cxn ang="0">
                  <a:pos x="326" y="471"/>
                </a:cxn>
                <a:cxn ang="0">
                  <a:pos x="326" y="505"/>
                </a:cxn>
                <a:cxn ang="0">
                  <a:pos x="244" y="505"/>
                </a:cxn>
                <a:cxn ang="0">
                  <a:pos x="163" y="505"/>
                </a:cxn>
                <a:cxn ang="0">
                  <a:pos x="81" y="505"/>
                </a:cxn>
                <a:cxn ang="0">
                  <a:pos x="6" y="505"/>
                </a:cxn>
                <a:cxn ang="0">
                  <a:pos x="6" y="471"/>
                </a:cxn>
                <a:cxn ang="0">
                  <a:pos x="46" y="471"/>
                </a:cxn>
                <a:cxn ang="0">
                  <a:pos x="76" y="471"/>
                </a:cxn>
                <a:cxn ang="0">
                  <a:pos x="99" y="471"/>
                </a:cxn>
                <a:cxn ang="0">
                  <a:pos x="110" y="471"/>
                </a:cxn>
                <a:cxn ang="0">
                  <a:pos x="122" y="465"/>
                </a:cxn>
                <a:cxn ang="0">
                  <a:pos x="128" y="459"/>
                </a:cxn>
                <a:cxn ang="0">
                  <a:pos x="128" y="448"/>
                </a:cxn>
                <a:cxn ang="0">
                  <a:pos x="128" y="442"/>
                </a:cxn>
                <a:cxn ang="0">
                  <a:pos x="128" y="62"/>
                </a:cxn>
                <a:cxn ang="0">
                  <a:pos x="81" y="74"/>
                </a:cxn>
                <a:cxn ang="0">
                  <a:pos x="41" y="79"/>
                </a:cxn>
                <a:cxn ang="0">
                  <a:pos x="12" y="79"/>
                </a:cxn>
                <a:cxn ang="0">
                  <a:pos x="0" y="79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35" y="45"/>
                </a:cxn>
                <a:cxn ang="0">
                  <a:pos x="76" y="45"/>
                </a:cxn>
                <a:cxn ang="0">
                  <a:pos x="128" y="28"/>
                </a:cxn>
                <a:cxn ang="0">
                  <a:pos x="169" y="0"/>
                </a:cxn>
              </a:cxnLst>
              <a:rect l="0" t="0" r="r" b="b"/>
              <a:pathLst>
                <a:path w="326" h="505">
                  <a:moveTo>
                    <a:pt x="169" y="0"/>
                  </a:moveTo>
                  <a:lnTo>
                    <a:pt x="186" y="0"/>
                  </a:lnTo>
                  <a:lnTo>
                    <a:pt x="198" y="6"/>
                  </a:lnTo>
                  <a:lnTo>
                    <a:pt x="198" y="11"/>
                  </a:lnTo>
                  <a:lnTo>
                    <a:pt x="204" y="23"/>
                  </a:lnTo>
                  <a:lnTo>
                    <a:pt x="204" y="442"/>
                  </a:lnTo>
                  <a:lnTo>
                    <a:pt x="204" y="448"/>
                  </a:lnTo>
                  <a:lnTo>
                    <a:pt x="204" y="459"/>
                  </a:lnTo>
                  <a:lnTo>
                    <a:pt x="209" y="465"/>
                  </a:lnTo>
                  <a:lnTo>
                    <a:pt x="215" y="471"/>
                  </a:lnTo>
                  <a:lnTo>
                    <a:pt x="233" y="471"/>
                  </a:lnTo>
                  <a:lnTo>
                    <a:pt x="250" y="471"/>
                  </a:lnTo>
                  <a:lnTo>
                    <a:pt x="285" y="471"/>
                  </a:lnTo>
                  <a:lnTo>
                    <a:pt x="326" y="471"/>
                  </a:lnTo>
                  <a:lnTo>
                    <a:pt x="326" y="505"/>
                  </a:lnTo>
                  <a:lnTo>
                    <a:pt x="244" y="505"/>
                  </a:lnTo>
                  <a:lnTo>
                    <a:pt x="163" y="505"/>
                  </a:lnTo>
                  <a:lnTo>
                    <a:pt x="81" y="505"/>
                  </a:lnTo>
                  <a:lnTo>
                    <a:pt x="6" y="505"/>
                  </a:lnTo>
                  <a:lnTo>
                    <a:pt x="6" y="471"/>
                  </a:lnTo>
                  <a:lnTo>
                    <a:pt x="46" y="471"/>
                  </a:lnTo>
                  <a:lnTo>
                    <a:pt x="76" y="471"/>
                  </a:lnTo>
                  <a:lnTo>
                    <a:pt x="99" y="471"/>
                  </a:lnTo>
                  <a:lnTo>
                    <a:pt x="110" y="471"/>
                  </a:lnTo>
                  <a:lnTo>
                    <a:pt x="122" y="465"/>
                  </a:lnTo>
                  <a:lnTo>
                    <a:pt x="128" y="459"/>
                  </a:lnTo>
                  <a:lnTo>
                    <a:pt x="128" y="448"/>
                  </a:lnTo>
                  <a:lnTo>
                    <a:pt x="128" y="442"/>
                  </a:lnTo>
                  <a:lnTo>
                    <a:pt x="128" y="62"/>
                  </a:lnTo>
                  <a:lnTo>
                    <a:pt x="81" y="74"/>
                  </a:lnTo>
                  <a:lnTo>
                    <a:pt x="41" y="79"/>
                  </a:lnTo>
                  <a:lnTo>
                    <a:pt x="12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35" y="45"/>
                  </a:lnTo>
                  <a:lnTo>
                    <a:pt x="76" y="45"/>
                  </a:lnTo>
                  <a:lnTo>
                    <a:pt x="128" y="28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9"/>
            <p:cNvSpPr>
              <a:spLocks/>
            </p:cNvSpPr>
            <p:nvPr/>
          </p:nvSpPr>
          <p:spPr bwMode="auto">
            <a:xfrm>
              <a:off x="2713" y="2544"/>
              <a:ext cx="145" cy="33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9" y="5"/>
                </a:cxn>
                <a:cxn ang="0">
                  <a:pos x="128" y="34"/>
                </a:cxn>
                <a:cxn ang="0">
                  <a:pos x="139" y="68"/>
                </a:cxn>
                <a:cxn ang="0">
                  <a:pos x="145" y="119"/>
                </a:cxn>
                <a:cxn ang="0">
                  <a:pos x="134" y="192"/>
                </a:cxn>
                <a:cxn ang="0">
                  <a:pos x="110" y="249"/>
                </a:cxn>
                <a:cxn ang="0">
                  <a:pos x="81" y="295"/>
                </a:cxn>
                <a:cxn ang="0">
                  <a:pos x="52" y="329"/>
                </a:cxn>
                <a:cxn ang="0">
                  <a:pos x="35" y="334"/>
                </a:cxn>
                <a:cxn ang="0">
                  <a:pos x="23" y="334"/>
                </a:cxn>
                <a:cxn ang="0">
                  <a:pos x="17" y="323"/>
                </a:cxn>
                <a:cxn ang="0">
                  <a:pos x="17" y="312"/>
                </a:cxn>
                <a:cxn ang="0">
                  <a:pos x="23" y="306"/>
                </a:cxn>
                <a:cxn ang="0">
                  <a:pos x="81" y="238"/>
                </a:cxn>
                <a:cxn ang="0">
                  <a:pos x="110" y="170"/>
                </a:cxn>
                <a:cxn ang="0">
                  <a:pos x="110" y="107"/>
                </a:cxn>
                <a:cxn ang="0">
                  <a:pos x="110" y="107"/>
                </a:cxn>
                <a:cxn ang="0">
                  <a:pos x="110" y="107"/>
                </a:cxn>
                <a:cxn ang="0">
                  <a:pos x="110" y="107"/>
                </a:cxn>
                <a:cxn ang="0">
                  <a:pos x="110" y="107"/>
                </a:cxn>
                <a:cxn ang="0">
                  <a:pos x="104" y="113"/>
                </a:cxn>
                <a:cxn ang="0">
                  <a:pos x="93" y="119"/>
                </a:cxn>
                <a:cxn ang="0">
                  <a:pos x="81" y="124"/>
                </a:cxn>
                <a:cxn ang="0">
                  <a:pos x="70" y="124"/>
                </a:cxn>
                <a:cxn ang="0">
                  <a:pos x="46" y="119"/>
                </a:cxn>
                <a:cxn ang="0">
                  <a:pos x="29" y="113"/>
                </a:cxn>
                <a:cxn ang="0">
                  <a:pos x="11" y="96"/>
                </a:cxn>
                <a:cxn ang="0">
                  <a:pos x="6" y="79"/>
                </a:cxn>
                <a:cxn ang="0">
                  <a:pos x="0" y="62"/>
                </a:cxn>
                <a:cxn ang="0">
                  <a:pos x="6" y="39"/>
                </a:cxn>
                <a:cxn ang="0">
                  <a:pos x="11" y="22"/>
                </a:cxn>
                <a:cxn ang="0">
                  <a:pos x="29" y="11"/>
                </a:cxn>
                <a:cxn ang="0">
                  <a:pos x="46" y="0"/>
                </a:cxn>
                <a:cxn ang="0">
                  <a:pos x="64" y="0"/>
                </a:cxn>
              </a:cxnLst>
              <a:rect l="0" t="0" r="r" b="b"/>
              <a:pathLst>
                <a:path w="145" h="334">
                  <a:moveTo>
                    <a:pt x="64" y="0"/>
                  </a:moveTo>
                  <a:lnTo>
                    <a:pt x="99" y="5"/>
                  </a:lnTo>
                  <a:lnTo>
                    <a:pt x="128" y="34"/>
                  </a:lnTo>
                  <a:lnTo>
                    <a:pt x="139" y="68"/>
                  </a:lnTo>
                  <a:lnTo>
                    <a:pt x="145" y="119"/>
                  </a:lnTo>
                  <a:lnTo>
                    <a:pt x="134" y="192"/>
                  </a:lnTo>
                  <a:lnTo>
                    <a:pt x="110" y="249"/>
                  </a:lnTo>
                  <a:lnTo>
                    <a:pt x="81" y="295"/>
                  </a:lnTo>
                  <a:lnTo>
                    <a:pt x="52" y="329"/>
                  </a:lnTo>
                  <a:lnTo>
                    <a:pt x="35" y="334"/>
                  </a:lnTo>
                  <a:lnTo>
                    <a:pt x="23" y="334"/>
                  </a:lnTo>
                  <a:lnTo>
                    <a:pt x="17" y="323"/>
                  </a:lnTo>
                  <a:lnTo>
                    <a:pt x="17" y="312"/>
                  </a:lnTo>
                  <a:lnTo>
                    <a:pt x="23" y="306"/>
                  </a:lnTo>
                  <a:lnTo>
                    <a:pt x="81" y="238"/>
                  </a:lnTo>
                  <a:lnTo>
                    <a:pt x="110" y="170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04" y="113"/>
                  </a:lnTo>
                  <a:lnTo>
                    <a:pt x="93" y="119"/>
                  </a:lnTo>
                  <a:lnTo>
                    <a:pt x="81" y="124"/>
                  </a:lnTo>
                  <a:lnTo>
                    <a:pt x="70" y="124"/>
                  </a:lnTo>
                  <a:lnTo>
                    <a:pt x="46" y="119"/>
                  </a:lnTo>
                  <a:lnTo>
                    <a:pt x="29" y="113"/>
                  </a:lnTo>
                  <a:lnTo>
                    <a:pt x="11" y="96"/>
                  </a:lnTo>
                  <a:lnTo>
                    <a:pt x="6" y="79"/>
                  </a:lnTo>
                  <a:lnTo>
                    <a:pt x="0" y="62"/>
                  </a:lnTo>
                  <a:lnTo>
                    <a:pt x="6" y="39"/>
                  </a:lnTo>
                  <a:lnTo>
                    <a:pt x="11" y="22"/>
                  </a:lnTo>
                  <a:lnTo>
                    <a:pt x="29" y="11"/>
                  </a:lnTo>
                  <a:lnTo>
                    <a:pt x="46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"/>
            <p:cNvSpPr>
              <a:spLocks noEditPoints="1"/>
            </p:cNvSpPr>
            <p:nvPr/>
          </p:nvSpPr>
          <p:spPr bwMode="auto">
            <a:xfrm>
              <a:off x="3027" y="1942"/>
              <a:ext cx="337" cy="738"/>
            </a:xfrm>
            <a:custGeom>
              <a:avLst/>
              <a:gdLst/>
              <a:ahLst/>
              <a:cxnLst>
                <a:cxn ang="0">
                  <a:pos x="215" y="256"/>
                </a:cxn>
                <a:cxn ang="0">
                  <a:pos x="268" y="335"/>
                </a:cxn>
                <a:cxn ang="0">
                  <a:pos x="262" y="369"/>
                </a:cxn>
                <a:cxn ang="0">
                  <a:pos x="238" y="437"/>
                </a:cxn>
                <a:cxn ang="0">
                  <a:pos x="209" y="511"/>
                </a:cxn>
                <a:cxn ang="0">
                  <a:pos x="163" y="619"/>
                </a:cxn>
                <a:cxn ang="0">
                  <a:pos x="151" y="670"/>
                </a:cxn>
                <a:cxn ang="0">
                  <a:pos x="157" y="692"/>
                </a:cxn>
                <a:cxn ang="0">
                  <a:pos x="169" y="704"/>
                </a:cxn>
                <a:cxn ang="0">
                  <a:pos x="227" y="692"/>
                </a:cxn>
                <a:cxn ang="0">
                  <a:pos x="302" y="573"/>
                </a:cxn>
                <a:cxn ang="0">
                  <a:pos x="308" y="562"/>
                </a:cxn>
                <a:cxn ang="0">
                  <a:pos x="320" y="556"/>
                </a:cxn>
                <a:cxn ang="0">
                  <a:pos x="332" y="556"/>
                </a:cxn>
                <a:cxn ang="0">
                  <a:pos x="337" y="568"/>
                </a:cxn>
                <a:cxn ang="0">
                  <a:pos x="326" y="619"/>
                </a:cxn>
                <a:cxn ang="0">
                  <a:pos x="268" y="698"/>
                </a:cxn>
                <a:cxn ang="0">
                  <a:pos x="180" y="738"/>
                </a:cxn>
                <a:cxn ang="0">
                  <a:pos x="81" y="692"/>
                </a:cxn>
                <a:cxn ang="0">
                  <a:pos x="76" y="619"/>
                </a:cxn>
                <a:cxn ang="0">
                  <a:pos x="151" y="420"/>
                </a:cxn>
                <a:cxn ang="0">
                  <a:pos x="180" y="352"/>
                </a:cxn>
                <a:cxn ang="0">
                  <a:pos x="186" y="312"/>
                </a:cxn>
                <a:cxn ang="0">
                  <a:pos x="180" y="284"/>
                </a:cxn>
                <a:cxn ang="0">
                  <a:pos x="157" y="273"/>
                </a:cxn>
                <a:cxn ang="0">
                  <a:pos x="93" y="307"/>
                </a:cxn>
                <a:cxn ang="0">
                  <a:pos x="41" y="409"/>
                </a:cxn>
                <a:cxn ang="0">
                  <a:pos x="29" y="420"/>
                </a:cxn>
                <a:cxn ang="0">
                  <a:pos x="12" y="426"/>
                </a:cxn>
                <a:cxn ang="0">
                  <a:pos x="0" y="420"/>
                </a:cxn>
                <a:cxn ang="0">
                  <a:pos x="0" y="392"/>
                </a:cxn>
                <a:cxn ang="0">
                  <a:pos x="41" y="318"/>
                </a:cxn>
                <a:cxn ang="0">
                  <a:pos x="110" y="256"/>
                </a:cxn>
                <a:cxn ang="0">
                  <a:pos x="268" y="0"/>
                </a:cxn>
                <a:cxn ang="0">
                  <a:pos x="297" y="12"/>
                </a:cxn>
                <a:cxn ang="0">
                  <a:pos x="308" y="29"/>
                </a:cxn>
                <a:cxn ang="0">
                  <a:pos x="308" y="57"/>
                </a:cxn>
                <a:cxn ang="0">
                  <a:pos x="285" y="91"/>
                </a:cxn>
                <a:cxn ang="0">
                  <a:pos x="250" y="102"/>
                </a:cxn>
                <a:cxn ang="0">
                  <a:pos x="221" y="91"/>
                </a:cxn>
                <a:cxn ang="0">
                  <a:pos x="204" y="68"/>
                </a:cxn>
                <a:cxn ang="0">
                  <a:pos x="204" y="40"/>
                </a:cxn>
                <a:cxn ang="0">
                  <a:pos x="233" y="12"/>
                </a:cxn>
                <a:cxn ang="0">
                  <a:pos x="268" y="0"/>
                </a:cxn>
              </a:cxnLst>
              <a:rect l="0" t="0" r="r" b="b"/>
              <a:pathLst>
                <a:path w="337" h="738">
                  <a:moveTo>
                    <a:pt x="163" y="244"/>
                  </a:moveTo>
                  <a:lnTo>
                    <a:pt x="215" y="256"/>
                  </a:lnTo>
                  <a:lnTo>
                    <a:pt x="256" y="290"/>
                  </a:lnTo>
                  <a:lnTo>
                    <a:pt x="268" y="335"/>
                  </a:lnTo>
                  <a:lnTo>
                    <a:pt x="268" y="352"/>
                  </a:lnTo>
                  <a:lnTo>
                    <a:pt x="262" y="369"/>
                  </a:lnTo>
                  <a:lnTo>
                    <a:pt x="256" y="397"/>
                  </a:lnTo>
                  <a:lnTo>
                    <a:pt x="238" y="437"/>
                  </a:lnTo>
                  <a:lnTo>
                    <a:pt x="221" y="477"/>
                  </a:lnTo>
                  <a:lnTo>
                    <a:pt x="209" y="511"/>
                  </a:lnTo>
                  <a:lnTo>
                    <a:pt x="169" y="596"/>
                  </a:lnTo>
                  <a:lnTo>
                    <a:pt x="163" y="619"/>
                  </a:lnTo>
                  <a:lnTo>
                    <a:pt x="157" y="641"/>
                  </a:lnTo>
                  <a:lnTo>
                    <a:pt x="151" y="670"/>
                  </a:lnTo>
                  <a:lnTo>
                    <a:pt x="151" y="681"/>
                  </a:lnTo>
                  <a:lnTo>
                    <a:pt x="157" y="692"/>
                  </a:lnTo>
                  <a:lnTo>
                    <a:pt x="163" y="698"/>
                  </a:lnTo>
                  <a:lnTo>
                    <a:pt x="169" y="704"/>
                  </a:lnTo>
                  <a:lnTo>
                    <a:pt x="180" y="709"/>
                  </a:lnTo>
                  <a:lnTo>
                    <a:pt x="227" y="692"/>
                  </a:lnTo>
                  <a:lnTo>
                    <a:pt x="268" y="647"/>
                  </a:lnTo>
                  <a:lnTo>
                    <a:pt x="302" y="573"/>
                  </a:lnTo>
                  <a:lnTo>
                    <a:pt x="302" y="568"/>
                  </a:lnTo>
                  <a:lnTo>
                    <a:pt x="308" y="562"/>
                  </a:lnTo>
                  <a:lnTo>
                    <a:pt x="314" y="556"/>
                  </a:lnTo>
                  <a:lnTo>
                    <a:pt x="320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7" y="562"/>
                  </a:lnTo>
                  <a:lnTo>
                    <a:pt x="337" y="568"/>
                  </a:lnTo>
                  <a:lnTo>
                    <a:pt x="337" y="590"/>
                  </a:lnTo>
                  <a:lnTo>
                    <a:pt x="326" y="619"/>
                  </a:lnTo>
                  <a:lnTo>
                    <a:pt x="302" y="658"/>
                  </a:lnTo>
                  <a:lnTo>
                    <a:pt x="268" y="698"/>
                  </a:lnTo>
                  <a:lnTo>
                    <a:pt x="227" y="726"/>
                  </a:lnTo>
                  <a:lnTo>
                    <a:pt x="180" y="738"/>
                  </a:lnTo>
                  <a:lnTo>
                    <a:pt x="122" y="721"/>
                  </a:lnTo>
                  <a:lnTo>
                    <a:pt x="81" y="692"/>
                  </a:lnTo>
                  <a:lnTo>
                    <a:pt x="70" y="641"/>
                  </a:lnTo>
                  <a:lnTo>
                    <a:pt x="76" y="619"/>
                  </a:lnTo>
                  <a:lnTo>
                    <a:pt x="81" y="596"/>
                  </a:lnTo>
                  <a:lnTo>
                    <a:pt x="151" y="420"/>
                  </a:lnTo>
                  <a:lnTo>
                    <a:pt x="169" y="380"/>
                  </a:lnTo>
                  <a:lnTo>
                    <a:pt x="180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6" y="295"/>
                  </a:lnTo>
                  <a:lnTo>
                    <a:pt x="180" y="284"/>
                  </a:lnTo>
                  <a:lnTo>
                    <a:pt x="169" y="273"/>
                  </a:lnTo>
                  <a:lnTo>
                    <a:pt x="157" y="273"/>
                  </a:lnTo>
                  <a:lnTo>
                    <a:pt x="128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41" y="409"/>
                  </a:lnTo>
                  <a:lnTo>
                    <a:pt x="35" y="414"/>
                  </a:lnTo>
                  <a:lnTo>
                    <a:pt x="29" y="420"/>
                  </a:lnTo>
                  <a:lnTo>
                    <a:pt x="17" y="426"/>
                  </a:lnTo>
                  <a:lnTo>
                    <a:pt x="12" y="426"/>
                  </a:lnTo>
                  <a:lnTo>
                    <a:pt x="6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0" y="392"/>
                  </a:lnTo>
                  <a:lnTo>
                    <a:pt x="17" y="358"/>
                  </a:lnTo>
                  <a:lnTo>
                    <a:pt x="41" y="318"/>
                  </a:lnTo>
                  <a:lnTo>
                    <a:pt x="70" y="284"/>
                  </a:lnTo>
                  <a:lnTo>
                    <a:pt x="110" y="256"/>
                  </a:lnTo>
                  <a:lnTo>
                    <a:pt x="163" y="244"/>
                  </a:lnTo>
                  <a:close/>
                  <a:moveTo>
                    <a:pt x="268" y="0"/>
                  </a:moveTo>
                  <a:lnTo>
                    <a:pt x="285" y="0"/>
                  </a:lnTo>
                  <a:lnTo>
                    <a:pt x="297" y="12"/>
                  </a:lnTo>
                  <a:lnTo>
                    <a:pt x="302" y="17"/>
                  </a:lnTo>
                  <a:lnTo>
                    <a:pt x="308" y="29"/>
                  </a:lnTo>
                  <a:lnTo>
                    <a:pt x="308" y="40"/>
                  </a:lnTo>
                  <a:lnTo>
                    <a:pt x="308" y="57"/>
                  </a:lnTo>
                  <a:lnTo>
                    <a:pt x="297" y="74"/>
                  </a:lnTo>
                  <a:lnTo>
                    <a:pt x="285" y="91"/>
                  </a:lnTo>
                  <a:lnTo>
                    <a:pt x="268" y="97"/>
                  </a:lnTo>
                  <a:lnTo>
                    <a:pt x="250" y="102"/>
                  </a:lnTo>
                  <a:lnTo>
                    <a:pt x="233" y="97"/>
                  </a:lnTo>
                  <a:lnTo>
                    <a:pt x="221" y="91"/>
                  </a:lnTo>
                  <a:lnTo>
                    <a:pt x="209" y="80"/>
                  </a:lnTo>
                  <a:lnTo>
                    <a:pt x="204" y="68"/>
                  </a:lnTo>
                  <a:lnTo>
                    <a:pt x="204" y="57"/>
                  </a:lnTo>
                  <a:lnTo>
                    <a:pt x="204" y="40"/>
                  </a:lnTo>
                  <a:lnTo>
                    <a:pt x="215" y="23"/>
                  </a:lnTo>
                  <a:lnTo>
                    <a:pt x="233" y="12"/>
                  </a:lnTo>
                  <a:lnTo>
                    <a:pt x="250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"/>
            <p:cNvSpPr>
              <a:spLocks/>
            </p:cNvSpPr>
            <p:nvPr/>
          </p:nvSpPr>
          <p:spPr bwMode="auto">
            <a:xfrm>
              <a:off x="3487" y="2311"/>
              <a:ext cx="389" cy="50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50" y="6"/>
                </a:cxn>
                <a:cxn ang="0">
                  <a:pos x="302" y="23"/>
                </a:cxn>
                <a:cxn ang="0">
                  <a:pos x="349" y="57"/>
                </a:cxn>
                <a:cxn ang="0">
                  <a:pos x="378" y="96"/>
                </a:cxn>
                <a:cxn ang="0">
                  <a:pos x="389" y="153"/>
                </a:cxn>
                <a:cxn ang="0">
                  <a:pos x="378" y="204"/>
                </a:cxn>
                <a:cxn ang="0">
                  <a:pos x="349" y="250"/>
                </a:cxn>
                <a:cxn ang="0">
                  <a:pos x="302" y="289"/>
                </a:cxn>
                <a:cxn ang="0">
                  <a:pos x="250" y="323"/>
                </a:cxn>
                <a:cxn ang="0">
                  <a:pos x="174" y="374"/>
                </a:cxn>
                <a:cxn ang="0">
                  <a:pos x="93" y="437"/>
                </a:cxn>
                <a:cxn ang="0">
                  <a:pos x="250" y="437"/>
                </a:cxn>
                <a:cxn ang="0">
                  <a:pos x="261" y="431"/>
                </a:cxn>
                <a:cxn ang="0">
                  <a:pos x="273" y="431"/>
                </a:cxn>
                <a:cxn ang="0">
                  <a:pos x="296" y="431"/>
                </a:cxn>
                <a:cxn ang="0">
                  <a:pos x="314" y="431"/>
                </a:cxn>
                <a:cxn ang="0">
                  <a:pos x="325" y="431"/>
                </a:cxn>
                <a:cxn ang="0">
                  <a:pos x="331" y="431"/>
                </a:cxn>
                <a:cxn ang="0">
                  <a:pos x="337" y="420"/>
                </a:cxn>
                <a:cxn ang="0">
                  <a:pos x="343" y="408"/>
                </a:cxn>
                <a:cxn ang="0">
                  <a:pos x="349" y="391"/>
                </a:cxn>
                <a:cxn ang="0">
                  <a:pos x="354" y="374"/>
                </a:cxn>
                <a:cxn ang="0">
                  <a:pos x="354" y="363"/>
                </a:cxn>
                <a:cxn ang="0">
                  <a:pos x="389" y="363"/>
                </a:cxn>
                <a:cxn ang="0">
                  <a:pos x="389" y="363"/>
                </a:cxn>
                <a:cxn ang="0">
                  <a:pos x="360" y="505"/>
                </a:cxn>
                <a:cxn ang="0">
                  <a:pos x="0" y="505"/>
                </a:cxn>
                <a:cxn ang="0">
                  <a:pos x="0" y="488"/>
                </a:cxn>
                <a:cxn ang="0">
                  <a:pos x="0" y="482"/>
                </a:cxn>
                <a:cxn ang="0">
                  <a:pos x="0" y="476"/>
                </a:cxn>
                <a:cxn ang="0">
                  <a:pos x="5" y="471"/>
                </a:cxn>
                <a:cxn ang="0">
                  <a:pos x="197" y="312"/>
                </a:cxn>
                <a:cxn ang="0">
                  <a:pos x="256" y="261"/>
                </a:cxn>
                <a:cxn ang="0">
                  <a:pos x="290" y="210"/>
                </a:cxn>
                <a:cxn ang="0">
                  <a:pos x="302" y="153"/>
                </a:cxn>
                <a:cxn ang="0">
                  <a:pos x="296" y="102"/>
                </a:cxn>
                <a:cxn ang="0">
                  <a:pos x="261" y="62"/>
                </a:cxn>
                <a:cxn ang="0">
                  <a:pos x="221" y="40"/>
                </a:cxn>
                <a:cxn ang="0">
                  <a:pos x="162" y="34"/>
                </a:cxn>
                <a:cxn ang="0">
                  <a:pos x="116" y="40"/>
                </a:cxn>
                <a:cxn ang="0">
                  <a:pos x="75" y="62"/>
                </a:cxn>
                <a:cxn ang="0">
                  <a:pos x="46" y="91"/>
                </a:cxn>
                <a:cxn ang="0">
                  <a:pos x="58" y="91"/>
                </a:cxn>
                <a:cxn ang="0">
                  <a:pos x="69" y="96"/>
                </a:cxn>
                <a:cxn ang="0">
                  <a:pos x="81" y="108"/>
                </a:cxn>
                <a:cxn ang="0">
                  <a:pos x="87" y="119"/>
                </a:cxn>
                <a:cxn ang="0">
                  <a:pos x="87" y="136"/>
                </a:cxn>
                <a:cxn ang="0">
                  <a:pos x="87" y="153"/>
                </a:cxn>
                <a:cxn ang="0">
                  <a:pos x="81" y="164"/>
                </a:cxn>
                <a:cxn ang="0">
                  <a:pos x="69" y="176"/>
                </a:cxn>
                <a:cxn ang="0">
                  <a:pos x="58" y="182"/>
                </a:cxn>
                <a:cxn ang="0">
                  <a:pos x="46" y="182"/>
                </a:cxn>
                <a:cxn ang="0">
                  <a:pos x="34" y="182"/>
                </a:cxn>
                <a:cxn ang="0">
                  <a:pos x="29" y="176"/>
                </a:cxn>
                <a:cxn ang="0">
                  <a:pos x="17" y="170"/>
                </a:cxn>
                <a:cxn ang="0">
                  <a:pos x="11" y="164"/>
                </a:cxn>
                <a:cxn ang="0">
                  <a:pos x="0" y="153"/>
                </a:cxn>
                <a:cxn ang="0">
                  <a:pos x="0" y="136"/>
                </a:cxn>
                <a:cxn ang="0">
                  <a:pos x="11" y="79"/>
                </a:cxn>
                <a:cxn ang="0">
                  <a:pos x="52" y="40"/>
                </a:cxn>
                <a:cxn ang="0">
                  <a:pos x="110" y="11"/>
                </a:cxn>
                <a:cxn ang="0">
                  <a:pos x="180" y="0"/>
                </a:cxn>
              </a:cxnLst>
              <a:rect l="0" t="0" r="r" b="b"/>
              <a:pathLst>
                <a:path w="389" h="505">
                  <a:moveTo>
                    <a:pt x="180" y="0"/>
                  </a:moveTo>
                  <a:lnTo>
                    <a:pt x="250" y="6"/>
                  </a:lnTo>
                  <a:lnTo>
                    <a:pt x="302" y="23"/>
                  </a:lnTo>
                  <a:lnTo>
                    <a:pt x="349" y="57"/>
                  </a:lnTo>
                  <a:lnTo>
                    <a:pt x="378" y="96"/>
                  </a:lnTo>
                  <a:lnTo>
                    <a:pt x="389" y="153"/>
                  </a:lnTo>
                  <a:lnTo>
                    <a:pt x="378" y="204"/>
                  </a:lnTo>
                  <a:lnTo>
                    <a:pt x="349" y="250"/>
                  </a:lnTo>
                  <a:lnTo>
                    <a:pt x="302" y="289"/>
                  </a:lnTo>
                  <a:lnTo>
                    <a:pt x="250" y="323"/>
                  </a:lnTo>
                  <a:lnTo>
                    <a:pt x="174" y="374"/>
                  </a:lnTo>
                  <a:lnTo>
                    <a:pt x="93" y="437"/>
                  </a:lnTo>
                  <a:lnTo>
                    <a:pt x="250" y="437"/>
                  </a:lnTo>
                  <a:lnTo>
                    <a:pt x="261" y="431"/>
                  </a:lnTo>
                  <a:lnTo>
                    <a:pt x="273" y="431"/>
                  </a:lnTo>
                  <a:lnTo>
                    <a:pt x="296" y="431"/>
                  </a:lnTo>
                  <a:lnTo>
                    <a:pt x="314" y="431"/>
                  </a:lnTo>
                  <a:lnTo>
                    <a:pt x="325" y="431"/>
                  </a:lnTo>
                  <a:lnTo>
                    <a:pt x="331" y="431"/>
                  </a:lnTo>
                  <a:lnTo>
                    <a:pt x="337" y="420"/>
                  </a:lnTo>
                  <a:lnTo>
                    <a:pt x="343" y="408"/>
                  </a:lnTo>
                  <a:lnTo>
                    <a:pt x="349" y="391"/>
                  </a:lnTo>
                  <a:lnTo>
                    <a:pt x="354" y="374"/>
                  </a:lnTo>
                  <a:lnTo>
                    <a:pt x="354" y="363"/>
                  </a:lnTo>
                  <a:lnTo>
                    <a:pt x="389" y="363"/>
                  </a:lnTo>
                  <a:lnTo>
                    <a:pt x="389" y="363"/>
                  </a:lnTo>
                  <a:lnTo>
                    <a:pt x="360" y="505"/>
                  </a:lnTo>
                  <a:lnTo>
                    <a:pt x="0" y="505"/>
                  </a:lnTo>
                  <a:lnTo>
                    <a:pt x="0" y="488"/>
                  </a:lnTo>
                  <a:lnTo>
                    <a:pt x="0" y="482"/>
                  </a:lnTo>
                  <a:lnTo>
                    <a:pt x="0" y="476"/>
                  </a:lnTo>
                  <a:lnTo>
                    <a:pt x="5" y="471"/>
                  </a:lnTo>
                  <a:lnTo>
                    <a:pt x="197" y="312"/>
                  </a:lnTo>
                  <a:lnTo>
                    <a:pt x="256" y="261"/>
                  </a:lnTo>
                  <a:lnTo>
                    <a:pt x="290" y="210"/>
                  </a:lnTo>
                  <a:lnTo>
                    <a:pt x="302" y="153"/>
                  </a:lnTo>
                  <a:lnTo>
                    <a:pt x="296" y="102"/>
                  </a:lnTo>
                  <a:lnTo>
                    <a:pt x="261" y="62"/>
                  </a:lnTo>
                  <a:lnTo>
                    <a:pt x="221" y="40"/>
                  </a:lnTo>
                  <a:lnTo>
                    <a:pt x="162" y="34"/>
                  </a:lnTo>
                  <a:lnTo>
                    <a:pt x="116" y="40"/>
                  </a:lnTo>
                  <a:lnTo>
                    <a:pt x="75" y="62"/>
                  </a:lnTo>
                  <a:lnTo>
                    <a:pt x="46" y="91"/>
                  </a:lnTo>
                  <a:lnTo>
                    <a:pt x="58" y="91"/>
                  </a:lnTo>
                  <a:lnTo>
                    <a:pt x="69" y="96"/>
                  </a:lnTo>
                  <a:lnTo>
                    <a:pt x="81" y="108"/>
                  </a:lnTo>
                  <a:lnTo>
                    <a:pt x="87" y="119"/>
                  </a:lnTo>
                  <a:lnTo>
                    <a:pt x="87" y="136"/>
                  </a:lnTo>
                  <a:lnTo>
                    <a:pt x="87" y="153"/>
                  </a:lnTo>
                  <a:lnTo>
                    <a:pt x="81" y="164"/>
                  </a:lnTo>
                  <a:lnTo>
                    <a:pt x="69" y="176"/>
                  </a:lnTo>
                  <a:lnTo>
                    <a:pt x="58" y="182"/>
                  </a:lnTo>
                  <a:lnTo>
                    <a:pt x="46" y="182"/>
                  </a:lnTo>
                  <a:lnTo>
                    <a:pt x="34" y="182"/>
                  </a:lnTo>
                  <a:lnTo>
                    <a:pt x="29" y="176"/>
                  </a:lnTo>
                  <a:lnTo>
                    <a:pt x="17" y="170"/>
                  </a:lnTo>
                  <a:lnTo>
                    <a:pt x="11" y="164"/>
                  </a:lnTo>
                  <a:lnTo>
                    <a:pt x="0" y="153"/>
                  </a:lnTo>
                  <a:lnTo>
                    <a:pt x="0" y="136"/>
                  </a:lnTo>
                  <a:lnTo>
                    <a:pt x="11" y="79"/>
                  </a:lnTo>
                  <a:lnTo>
                    <a:pt x="52" y="40"/>
                  </a:lnTo>
                  <a:lnTo>
                    <a:pt x="110" y="11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2"/>
            <p:cNvSpPr>
              <a:spLocks/>
            </p:cNvSpPr>
            <p:nvPr/>
          </p:nvSpPr>
          <p:spPr bwMode="auto">
            <a:xfrm>
              <a:off x="4563" y="1539"/>
              <a:ext cx="1053" cy="1033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1" y="0"/>
                </a:cxn>
                <a:cxn ang="0">
                  <a:pos x="547" y="12"/>
                </a:cxn>
                <a:cxn ang="0">
                  <a:pos x="553" y="18"/>
                </a:cxn>
                <a:cxn ang="0">
                  <a:pos x="558" y="29"/>
                </a:cxn>
                <a:cxn ang="0">
                  <a:pos x="558" y="40"/>
                </a:cxn>
                <a:cxn ang="0">
                  <a:pos x="558" y="52"/>
                </a:cxn>
                <a:cxn ang="0">
                  <a:pos x="558" y="488"/>
                </a:cxn>
                <a:cxn ang="0">
                  <a:pos x="1001" y="488"/>
                </a:cxn>
                <a:cxn ang="0">
                  <a:pos x="1012" y="488"/>
                </a:cxn>
                <a:cxn ang="0">
                  <a:pos x="1024" y="488"/>
                </a:cxn>
                <a:cxn ang="0">
                  <a:pos x="1036" y="488"/>
                </a:cxn>
                <a:cxn ang="0">
                  <a:pos x="1047" y="494"/>
                </a:cxn>
                <a:cxn ang="0">
                  <a:pos x="1053" y="505"/>
                </a:cxn>
                <a:cxn ang="0">
                  <a:pos x="1053" y="517"/>
                </a:cxn>
                <a:cxn ang="0">
                  <a:pos x="1053" y="528"/>
                </a:cxn>
                <a:cxn ang="0">
                  <a:pos x="1047" y="539"/>
                </a:cxn>
                <a:cxn ang="0">
                  <a:pos x="1036" y="545"/>
                </a:cxn>
                <a:cxn ang="0">
                  <a:pos x="1024" y="545"/>
                </a:cxn>
                <a:cxn ang="0">
                  <a:pos x="1012" y="551"/>
                </a:cxn>
                <a:cxn ang="0">
                  <a:pos x="1001" y="551"/>
                </a:cxn>
                <a:cxn ang="0">
                  <a:pos x="558" y="551"/>
                </a:cxn>
                <a:cxn ang="0">
                  <a:pos x="558" y="982"/>
                </a:cxn>
                <a:cxn ang="0">
                  <a:pos x="558" y="993"/>
                </a:cxn>
                <a:cxn ang="0">
                  <a:pos x="558" y="1005"/>
                </a:cxn>
                <a:cxn ang="0">
                  <a:pos x="553" y="1016"/>
                </a:cxn>
                <a:cxn ang="0">
                  <a:pos x="547" y="1027"/>
                </a:cxn>
                <a:cxn ang="0">
                  <a:pos x="541" y="1033"/>
                </a:cxn>
                <a:cxn ang="0">
                  <a:pos x="529" y="1033"/>
                </a:cxn>
                <a:cxn ang="0">
                  <a:pos x="512" y="1033"/>
                </a:cxn>
                <a:cxn ang="0">
                  <a:pos x="506" y="1027"/>
                </a:cxn>
                <a:cxn ang="0">
                  <a:pos x="500" y="1016"/>
                </a:cxn>
                <a:cxn ang="0">
                  <a:pos x="494" y="1005"/>
                </a:cxn>
                <a:cxn ang="0">
                  <a:pos x="494" y="993"/>
                </a:cxn>
                <a:cxn ang="0">
                  <a:pos x="494" y="982"/>
                </a:cxn>
                <a:cxn ang="0">
                  <a:pos x="494" y="551"/>
                </a:cxn>
                <a:cxn ang="0">
                  <a:pos x="52" y="551"/>
                </a:cxn>
                <a:cxn ang="0">
                  <a:pos x="41" y="551"/>
                </a:cxn>
                <a:cxn ang="0">
                  <a:pos x="29" y="545"/>
                </a:cxn>
                <a:cxn ang="0">
                  <a:pos x="17" y="545"/>
                </a:cxn>
                <a:cxn ang="0">
                  <a:pos x="6" y="539"/>
                </a:cxn>
                <a:cxn ang="0">
                  <a:pos x="0" y="528"/>
                </a:cxn>
                <a:cxn ang="0">
                  <a:pos x="0" y="517"/>
                </a:cxn>
                <a:cxn ang="0">
                  <a:pos x="0" y="505"/>
                </a:cxn>
                <a:cxn ang="0">
                  <a:pos x="6" y="494"/>
                </a:cxn>
                <a:cxn ang="0">
                  <a:pos x="17" y="488"/>
                </a:cxn>
                <a:cxn ang="0">
                  <a:pos x="29" y="488"/>
                </a:cxn>
                <a:cxn ang="0">
                  <a:pos x="41" y="488"/>
                </a:cxn>
                <a:cxn ang="0">
                  <a:pos x="52" y="488"/>
                </a:cxn>
                <a:cxn ang="0">
                  <a:pos x="494" y="488"/>
                </a:cxn>
                <a:cxn ang="0">
                  <a:pos x="494" y="52"/>
                </a:cxn>
                <a:cxn ang="0">
                  <a:pos x="494" y="40"/>
                </a:cxn>
                <a:cxn ang="0">
                  <a:pos x="494" y="29"/>
                </a:cxn>
                <a:cxn ang="0">
                  <a:pos x="500" y="18"/>
                </a:cxn>
                <a:cxn ang="0">
                  <a:pos x="506" y="12"/>
                </a:cxn>
                <a:cxn ang="0">
                  <a:pos x="512" y="0"/>
                </a:cxn>
                <a:cxn ang="0">
                  <a:pos x="529" y="0"/>
                </a:cxn>
              </a:cxnLst>
              <a:rect l="0" t="0" r="r" b="b"/>
              <a:pathLst>
                <a:path w="1053" h="1033">
                  <a:moveTo>
                    <a:pt x="529" y="0"/>
                  </a:moveTo>
                  <a:lnTo>
                    <a:pt x="541" y="0"/>
                  </a:lnTo>
                  <a:lnTo>
                    <a:pt x="547" y="12"/>
                  </a:lnTo>
                  <a:lnTo>
                    <a:pt x="553" y="18"/>
                  </a:lnTo>
                  <a:lnTo>
                    <a:pt x="558" y="29"/>
                  </a:lnTo>
                  <a:lnTo>
                    <a:pt x="558" y="40"/>
                  </a:lnTo>
                  <a:lnTo>
                    <a:pt x="558" y="52"/>
                  </a:lnTo>
                  <a:lnTo>
                    <a:pt x="558" y="488"/>
                  </a:lnTo>
                  <a:lnTo>
                    <a:pt x="1001" y="488"/>
                  </a:lnTo>
                  <a:lnTo>
                    <a:pt x="1012" y="488"/>
                  </a:lnTo>
                  <a:lnTo>
                    <a:pt x="1024" y="488"/>
                  </a:lnTo>
                  <a:lnTo>
                    <a:pt x="1036" y="488"/>
                  </a:lnTo>
                  <a:lnTo>
                    <a:pt x="1047" y="494"/>
                  </a:lnTo>
                  <a:lnTo>
                    <a:pt x="1053" y="505"/>
                  </a:lnTo>
                  <a:lnTo>
                    <a:pt x="1053" y="517"/>
                  </a:lnTo>
                  <a:lnTo>
                    <a:pt x="1053" y="528"/>
                  </a:lnTo>
                  <a:lnTo>
                    <a:pt x="1047" y="539"/>
                  </a:lnTo>
                  <a:lnTo>
                    <a:pt x="1036" y="545"/>
                  </a:lnTo>
                  <a:lnTo>
                    <a:pt x="1024" y="545"/>
                  </a:lnTo>
                  <a:lnTo>
                    <a:pt x="1012" y="551"/>
                  </a:lnTo>
                  <a:lnTo>
                    <a:pt x="1001" y="551"/>
                  </a:lnTo>
                  <a:lnTo>
                    <a:pt x="558" y="551"/>
                  </a:lnTo>
                  <a:lnTo>
                    <a:pt x="558" y="982"/>
                  </a:lnTo>
                  <a:lnTo>
                    <a:pt x="558" y="993"/>
                  </a:lnTo>
                  <a:lnTo>
                    <a:pt x="558" y="1005"/>
                  </a:lnTo>
                  <a:lnTo>
                    <a:pt x="553" y="1016"/>
                  </a:lnTo>
                  <a:lnTo>
                    <a:pt x="547" y="1027"/>
                  </a:lnTo>
                  <a:lnTo>
                    <a:pt x="541" y="1033"/>
                  </a:lnTo>
                  <a:lnTo>
                    <a:pt x="529" y="1033"/>
                  </a:lnTo>
                  <a:lnTo>
                    <a:pt x="512" y="1033"/>
                  </a:lnTo>
                  <a:lnTo>
                    <a:pt x="506" y="1027"/>
                  </a:lnTo>
                  <a:lnTo>
                    <a:pt x="500" y="1016"/>
                  </a:lnTo>
                  <a:lnTo>
                    <a:pt x="494" y="1005"/>
                  </a:lnTo>
                  <a:lnTo>
                    <a:pt x="494" y="993"/>
                  </a:lnTo>
                  <a:lnTo>
                    <a:pt x="494" y="982"/>
                  </a:lnTo>
                  <a:lnTo>
                    <a:pt x="494" y="551"/>
                  </a:lnTo>
                  <a:lnTo>
                    <a:pt x="52" y="551"/>
                  </a:lnTo>
                  <a:lnTo>
                    <a:pt x="41" y="551"/>
                  </a:lnTo>
                  <a:lnTo>
                    <a:pt x="29" y="545"/>
                  </a:lnTo>
                  <a:lnTo>
                    <a:pt x="17" y="545"/>
                  </a:lnTo>
                  <a:lnTo>
                    <a:pt x="6" y="539"/>
                  </a:lnTo>
                  <a:lnTo>
                    <a:pt x="0" y="528"/>
                  </a:lnTo>
                  <a:lnTo>
                    <a:pt x="0" y="517"/>
                  </a:lnTo>
                  <a:lnTo>
                    <a:pt x="0" y="505"/>
                  </a:lnTo>
                  <a:lnTo>
                    <a:pt x="6" y="494"/>
                  </a:lnTo>
                  <a:lnTo>
                    <a:pt x="17" y="488"/>
                  </a:lnTo>
                  <a:lnTo>
                    <a:pt x="29" y="488"/>
                  </a:lnTo>
                  <a:lnTo>
                    <a:pt x="41" y="488"/>
                  </a:lnTo>
                  <a:lnTo>
                    <a:pt x="52" y="488"/>
                  </a:lnTo>
                  <a:lnTo>
                    <a:pt x="494" y="488"/>
                  </a:lnTo>
                  <a:lnTo>
                    <a:pt x="494" y="52"/>
                  </a:lnTo>
                  <a:lnTo>
                    <a:pt x="494" y="40"/>
                  </a:lnTo>
                  <a:lnTo>
                    <a:pt x="494" y="29"/>
                  </a:lnTo>
                  <a:lnTo>
                    <a:pt x="500" y="18"/>
                  </a:lnTo>
                  <a:lnTo>
                    <a:pt x="506" y="12"/>
                  </a:lnTo>
                  <a:lnTo>
                    <a:pt x="512" y="0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3"/>
            <p:cNvSpPr>
              <a:spLocks/>
            </p:cNvSpPr>
            <p:nvPr/>
          </p:nvSpPr>
          <p:spPr bwMode="auto">
            <a:xfrm>
              <a:off x="6134" y="1761"/>
              <a:ext cx="675" cy="697"/>
            </a:xfrm>
            <a:custGeom>
              <a:avLst/>
              <a:gdLst/>
              <a:ahLst/>
              <a:cxnLst>
                <a:cxn ang="0">
                  <a:pos x="366" y="5"/>
                </a:cxn>
                <a:cxn ang="0">
                  <a:pos x="430" y="62"/>
                </a:cxn>
                <a:cxn ang="0">
                  <a:pos x="459" y="96"/>
                </a:cxn>
                <a:cxn ang="0">
                  <a:pos x="494" y="113"/>
                </a:cxn>
                <a:cxn ang="0">
                  <a:pos x="547" y="108"/>
                </a:cxn>
                <a:cxn ang="0">
                  <a:pos x="634" y="17"/>
                </a:cxn>
                <a:cxn ang="0">
                  <a:pos x="646" y="0"/>
                </a:cxn>
                <a:cxn ang="0">
                  <a:pos x="657" y="0"/>
                </a:cxn>
                <a:cxn ang="0">
                  <a:pos x="669" y="5"/>
                </a:cxn>
                <a:cxn ang="0">
                  <a:pos x="669" y="22"/>
                </a:cxn>
                <a:cxn ang="0">
                  <a:pos x="617" y="96"/>
                </a:cxn>
                <a:cxn ang="0">
                  <a:pos x="489" y="238"/>
                </a:cxn>
                <a:cxn ang="0">
                  <a:pos x="407" y="312"/>
                </a:cxn>
                <a:cxn ang="0">
                  <a:pos x="343" y="368"/>
                </a:cxn>
                <a:cxn ang="0">
                  <a:pos x="291" y="414"/>
                </a:cxn>
                <a:cxn ang="0">
                  <a:pos x="198" y="493"/>
                </a:cxn>
                <a:cxn ang="0">
                  <a:pos x="139" y="556"/>
                </a:cxn>
                <a:cxn ang="0">
                  <a:pos x="139" y="556"/>
                </a:cxn>
                <a:cxn ang="0">
                  <a:pos x="169" y="550"/>
                </a:cxn>
                <a:cxn ang="0">
                  <a:pos x="186" y="550"/>
                </a:cxn>
                <a:cxn ang="0">
                  <a:pos x="250" y="561"/>
                </a:cxn>
                <a:cxn ang="0">
                  <a:pos x="343" y="590"/>
                </a:cxn>
                <a:cxn ang="0">
                  <a:pos x="425" y="590"/>
                </a:cxn>
                <a:cxn ang="0">
                  <a:pos x="512" y="556"/>
                </a:cxn>
                <a:cxn ang="0">
                  <a:pos x="582" y="465"/>
                </a:cxn>
                <a:cxn ang="0">
                  <a:pos x="587" y="454"/>
                </a:cxn>
                <a:cxn ang="0">
                  <a:pos x="599" y="448"/>
                </a:cxn>
                <a:cxn ang="0">
                  <a:pos x="622" y="454"/>
                </a:cxn>
                <a:cxn ang="0">
                  <a:pos x="617" y="493"/>
                </a:cxn>
                <a:cxn ang="0">
                  <a:pos x="558" y="595"/>
                </a:cxn>
                <a:cxn ang="0">
                  <a:pos x="448" y="686"/>
                </a:cxn>
                <a:cxn ang="0">
                  <a:pos x="331" y="692"/>
                </a:cxn>
                <a:cxn ang="0">
                  <a:pos x="267" y="641"/>
                </a:cxn>
                <a:cxn ang="0">
                  <a:pos x="238" y="607"/>
                </a:cxn>
                <a:cxn ang="0">
                  <a:pos x="209" y="590"/>
                </a:cxn>
                <a:cxn ang="0">
                  <a:pos x="174" y="584"/>
                </a:cxn>
                <a:cxn ang="0">
                  <a:pos x="81" y="629"/>
                </a:cxn>
                <a:cxn ang="0">
                  <a:pos x="35" y="692"/>
                </a:cxn>
                <a:cxn ang="0">
                  <a:pos x="23" y="697"/>
                </a:cxn>
                <a:cxn ang="0">
                  <a:pos x="11" y="697"/>
                </a:cxn>
                <a:cxn ang="0">
                  <a:pos x="6" y="697"/>
                </a:cxn>
                <a:cxn ang="0">
                  <a:pos x="0" y="686"/>
                </a:cxn>
                <a:cxn ang="0">
                  <a:pos x="23" y="641"/>
                </a:cxn>
                <a:cxn ang="0">
                  <a:pos x="105" y="539"/>
                </a:cxn>
                <a:cxn ang="0">
                  <a:pos x="302" y="351"/>
                </a:cxn>
                <a:cxn ang="0">
                  <a:pos x="361" y="300"/>
                </a:cxn>
                <a:cxn ang="0">
                  <a:pos x="448" y="227"/>
                </a:cxn>
                <a:cxn ang="0">
                  <a:pos x="529" y="147"/>
                </a:cxn>
                <a:cxn ang="0">
                  <a:pos x="454" y="142"/>
                </a:cxn>
                <a:cxn ang="0">
                  <a:pos x="355" y="108"/>
                </a:cxn>
                <a:cxn ang="0">
                  <a:pos x="291" y="102"/>
                </a:cxn>
                <a:cxn ang="0">
                  <a:pos x="227" y="119"/>
                </a:cxn>
                <a:cxn ang="0">
                  <a:pos x="169" y="176"/>
                </a:cxn>
                <a:cxn ang="0">
                  <a:pos x="163" y="187"/>
                </a:cxn>
                <a:cxn ang="0">
                  <a:pos x="145" y="193"/>
                </a:cxn>
                <a:cxn ang="0">
                  <a:pos x="134" y="181"/>
                </a:cxn>
                <a:cxn ang="0">
                  <a:pos x="134" y="147"/>
                </a:cxn>
                <a:cxn ang="0">
                  <a:pos x="180" y="73"/>
                </a:cxn>
                <a:cxn ang="0">
                  <a:pos x="267" y="11"/>
                </a:cxn>
              </a:cxnLst>
              <a:rect l="0" t="0" r="r" b="b"/>
              <a:pathLst>
                <a:path w="675" h="697">
                  <a:moveTo>
                    <a:pt x="320" y="0"/>
                  </a:moveTo>
                  <a:lnTo>
                    <a:pt x="366" y="5"/>
                  </a:lnTo>
                  <a:lnTo>
                    <a:pt x="401" y="34"/>
                  </a:lnTo>
                  <a:lnTo>
                    <a:pt x="430" y="62"/>
                  </a:lnTo>
                  <a:lnTo>
                    <a:pt x="448" y="79"/>
                  </a:lnTo>
                  <a:lnTo>
                    <a:pt x="459" y="96"/>
                  </a:lnTo>
                  <a:lnTo>
                    <a:pt x="477" y="108"/>
                  </a:lnTo>
                  <a:lnTo>
                    <a:pt x="494" y="113"/>
                  </a:lnTo>
                  <a:lnTo>
                    <a:pt x="512" y="113"/>
                  </a:lnTo>
                  <a:lnTo>
                    <a:pt x="547" y="108"/>
                  </a:lnTo>
                  <a:lnTo>
                    <a:pt x="587" y="73"/>
                  </a:lnTo>
                  <a:lnTo>
                    <a:pt x="634" y="17"/>
                  </a:lnTo>
                  <a:lnTo>
                    <a:pt x="640" y="5"/>
                  </a:lnTo>
                  <a:lnTo>
                    <a:pt x="646" y="0"/>
                  </a:lnTo>
                  <a:lnTo>
                    <a:pt x="657" y="0"/>
                  </a:lnTo>
                  <a:lnTo>
                    <a:pt x="657" y="0"/>
                  </a:lnTo>
                  <a:lnTo>
                    <a:pt x="663" y="0"/>
                  </a:lnTo>
                  <a:lnTo>
                    <a:pt x="669" y="5"/>
                  </a:lnTo>
                  <a:lnTo>
                    <a:pt x="675" y="11"/>
                  </a:lnTo>
                  <a:lnTo>
                    <a:pt x="669" y="22"/>
                  </a:lnTo>
                  <a:lnTo>
                    <a:pt x="651" y="51"/>
                  </a:lnTo>
                  <a:lnTo>
                    <a:pt x="617" y="96"/>
                  </a:lnTo>
                  <a:lnTo>
                    <a:pt x="564" y="159"/>
                  </a:lnTo>
                  <a:lnTo>
                    <a:pt x="489" y="238"/>
                  </a:lnTo>
                  <a:lnTo>
                    <a:pt x="448" y="272"/>
                  </a:lnTo>
                  <a:lnTo>
                    <a:pt x="407" y="312"/>
                  </a:lnTo>
                  <a:lnTo>
                    <a:pt x="366" y="346"/>
                  </a:lnTo>
                  <a:lnTo>
                    <a:pt x="343" y="368"/>
                  </a:lnTo>
                  <a:lnTo>
                    <a:pt x="331" y="380"/>
                  </a:lnTo>
                  <a:lnTo>
                    <a:pt x="291" y="414"/>
                  </a:lnTo>
                  <a:lnTo>
                    <a:pt x="244" y="448"/>
                  </a:lnTo>
                  <a:lnTo>
                    <a:pt x="198" y="493"/>
                  </a:lnTo>
                  <a:lnTo>
                    <a:pt x="139" y="556"/>
                  </a:lnTo>
                  <a:lnTo>
                    <a:pt x="139" y="556"/>
                  </a:lnTo>
                  <a:lnTo>
                    <a:pt x="139" y="556"/>
                  </a:lnTo>
                  <a:lnTo>
                    <a:pt x="139" y="556"/>
                  </a:lnTo>
                  <a:lnTo>
                    <a:pt x="151" y="550"/>
                  </a:lnTo>
                  <a:lnTo>
                    <a:pt x="169" y="550"/>
                  </a:lnTo>
                  <a:lnTo>
                    <a:pt x="180" y="550"/>
                  </a:lnTo>
                  <a:lnTo>
                    <a:pt x="186" y="550"/>
                  </a:lnTo>
                  <a:lnTo>
                    <a:pt x="215" y="550"/>
                  </a:lnTo>
                  <a:lnTo>
                    <a:pt x="250" y="561"/>
                  </a:lnTo>
                  <a:lnTo>
                    <a:pt x="297" y="578"/>
                  </a:lnTo>
                  <a:lnTo>
                    <a:pt x="343" y="590"/>
                  </a:lnTo>
                  <a:lnTo>
                    <a:pt x="390" y="595"/>
                  </a:lnTo>
                  <a:lnTo>
                    <a:pt x="425" y="590"/>
                  </a:lnTo>
                  <a:lnTo>
                    <a:pt x="471" y="578"/>
                  </a:lnTo>
                  <a:lnTo>
                    <a:pt x="512" y="556"/>
                  </a:lnTo>
                  <a:lnTo>
                    <a:pt x="553" y="516"/>
                  </a:lnTo>
                  <a:lnTo>
                    <a:pt x="582" y="465"/>
                  </a:lnTo>
                  <a:lnTo>
                    <a:pt x="582" y="459"/>
                  </a:lnTo>
                  <a:lnTo>
                    <a:pt x="587" y="454"/>
                  </a:lnTo>
                  <a:lnTo>
                    <a:pt x="593" y="448"/>
                  </a:lnTo>
                  <a:lnTo>
                    <a:pt x="599" y="448"/>
                  </a:lnTo>
                  <a:lnTo>
                    <a:pt x="611" y="448"/>
                  </a:lnTo>
                  <a:lnTo>
                    <a:pt x="622" y="454"/>
                  </a:lnTo>
                  <a:lnTo>
                    <a:pt x="622" y="459"/>
                  </a:lnTo>
                  <a:lnTo>
                    <a:pt x="617" y="493"/>
                  </a:lnTo>
                  <a:lnTo>
                    <a:pt x="593" y="544"/>
                  </a:lnTo>
                  <a:lnTo>
                    <a:pt x="558" y="595"/>
                  </a:lnTo>
                  <a:lnTo>
                    <a:pt x="506" y="646"/>
                  </a:lnTo>
                  <a:lnTo>
                    <a:pt x="448" y="686"/>
                  </a:lnTo>
                  <a:lnTo>
                    <a:pt x="372" y="697"/>
                  </a:lnTo>
                  <a:lnTo>
                    <a:pt x="331" y="692"/>
                  </a:lnTo>
                  <a:lnTo>
                    <a:pt x="297" y="669"/>
                  </a:lnTo>
                  <a:lnTo>
                    <a:pt x="267" y="641"/>
                  </a:lnTo>
                  <a:lnTo>
                    <a:pt x="250" y="624"/>
                  </a:lnTo>
                  <a:lnTo>
                    <a:pt x="238" y="607"/>
                  </a:lnTo>
                  <a:lnTo>
                    <a:pt x="221" y="595"/>
                  </a:lnTo>
                  <a:lnTo>
                    <a:pt x="209" y="590"/>
                  </a:lnTo>
                  <a:lnTo>
                    <a:pt x="192" y="584"/>
                  </a:lnTo>
                  <a:lnTo>
                    <a:pt x="174" y="584"/>
                  </a:lnTo>
                  <a:lnTo>
                    <a:pt x="128" y="595"/>
                  </a:lnTo>
                  <a:lnTo>
                    <a:pt x="81" y="629"/>
                  </a:lnTo>
                  <a:lnTo>
                    <a:pt x="41" y="680"/>
                  </a:lnTo>
                  <a:lnTo>
                    <a:pt x="35" y="692"/>
                  </a:lnTo>
                  <a:lnTo>
                    <a:pt x="29" y="697"/>
                  </a:lnTo>
                  <a:lnTo>
                    <a:pt x="23" y="697"/>
                  </a:lnTo>
                  <a:lnTo>
                    <a:pt x="17" y="697"/>
                  </a:lnTo>
                  <a:lnTo>
                    <a:pt x="11" y="697"/>
                  </a:lnTo>
                  <a:lnTo>
                    <a:pt x="11" y="697"/>
                  </a:lnTo>
                  <a:lnTo>
                    <a:pt x="6" y="697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6" y="669"/>
                  </a:lnTo>
                  <a:lnTo>
                    <a:pt x="23" y="641"/>
                  </a:lnTo>
                  <a:lnTo>
                    <a:pt x="58" y="595"/>
                  </a:lnTo>
                  <a:lnTo>
                    <a:pt x="105" y="539"/>
                  </a:lnTo>
                  <a:lnTo>
                    <a:pt x="163" y="482"/>
                  </a:lnTo>
                  <a:lnTo>
                    <a:pt x="302" y="351"/>
                  </a:lnTo>
                  <a:lnTo>
                    <a:pt x="326" y="334"/>
                  </a:lnTo>
                  <a:lnTo>
                    <a:pt x="361" y="300"/>
                  </a:lnTo>
                  <a:lnTo>
                    <a:pt x="407" y="266"/>
                  </a:lnTo>
                  <a:lnTo>
                    <a:pt x="448" y="227"/>
                  </a:lnTo>
                  <a:lnTo>
                    <a:pt x="494" y="187"/>
                  </a:lnTo>
                  <a:lnTo>
                    <a:pt x="529" y="147"/>
                  </a:lnTo>
                  <a:lnTo>
                    <a:pt x="489" y="147"/>
                  </a:lnTo>
                  <a:lnTo>
                    <a:pt x="454" y="142"/>
                  </a:lnTo>
                  <a:lnTo>
                    <a:pt x="407" y="125"/>
                  </a:lnTo>
                  <a:lnTo>
                    <a:pt x="355" y="108"/>
                  </a:lnTo>
                  <a:lnTo>
                    <a:pt x="302" y="102"/>
                  </a:lnTo>
                  <a:lnTo>
                    <a:pt x="291" y="102"/>
                  </a:lnTo>
                  <a:lnTo>
                    <a:pt x="262" y="108"/>
                  </a:lnTo>
                  <a:lnTo>
                    <a:pt x="227" y="119"/>
                  </a:lnTo>
                  <a:lnTo>
                    <a:pt x="192" y="142"/>
                  </a:lnTo>
                  <a:lnTo>
                    <a:pt x="169" y="176"/>
                  </a:lnTo>
                  <a:lnTo>
                    <a:pt x="169" y="181"/>
                  </a:lnTo>
                  <a:lnTo>
                    <a:pt x="163" y="187"/>
                  </a:lnTo>
                  <a:lnTo>
                    <a:pt x="157" y="187"/>
                  </a:lnTo>
                  <a:lnTo>
                    <a:pt x="145" y="193"/>
                  </a:lnTo>
                  <a:lnTo>
                    <a:pt x="139" y="187"/>
                  </a:lnTo>
                  <a:lnTo>
                    <a:pt x="134" y="181"/>
                  </a:lnTo>
                  <a:lnTo>
                    <a:pt x="128" y="176"/>
                  </a:lnTo>
                  <a:lnTo>
                    <a:pt x="134" y="147"/>
                  </a:lnTo>
                  <a:lnTo>
                    <a:pt x="151" y="113"/>
                  </a:lnTo>
                  <a:lnTo>
                    <a:pt x="180" y="73"/>
                  </a:lnTo>
                  <a:lnTo>
                    <a:pt x="221" y="34"/>
                  </a:lnTo>
                  <a:lnTo>
                    <a:pt x="267" y="1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4"/>
            <p:cNvSpPr>
              <a:spLocks noEditPoints="1"/>
            </p:cNvSpPr>
            <p:nvPr/>
          </p:nvSpPr>
          <p:spPr bwMode="auto">
            <a:xfrm>
              <a:off x="6867" y="1942"/>
              <a:ext cx="343" cy="738"/>
            </a:xfrm>
            <a:custGeom>
              <a:avLst/>
              <a:gdLst/>
              <a:ahLst/>
              <a:cxnLst>
                <a:cxn ang="0">
                  <a:pos x="215" y="256"/>
                </a:cxn>
                <a:cxn ang="0">
                  <a:pos x="268" y="335"/>
                </a:cxn>
                <a:cxn ang="0">
                  <a:pos x="262" y="369"/>
                </a:cxn>
                <a:cxn ang="0">
                  <a:pos x="238" y="437"/>
                </a:cxn>
                <a:cxn ang="0">
                  <a:pos x="209" y="511"/>
                </a:cxn>
                <a:cxn ang="0">
                  <a:pos x="163" y="619"/>
                </a:cxn>
                <a:cxn ang="0">
                  <a:pos x="151" y="670"/>
                </a:cxn>
                <a:cxn ang="0">
                  <a:pos x="157" y="692"/>
                </a:cxn>
                <a:cxn ang="0">
                  <a:pos x="169" y="704"/>
                </a:cxn>
                <a:cxn ang="0">
                  <a:pos x="227" y="692"/>
                </a:cxn>
                <a:cxn ang="0">
                  <a:pos x="302" y="573"/>
                </a:cxn>
                <a:cxn ang="0">
                  <a:pos x="308" y="562"/>
                </a:cxn>
                <a:cxn ang="0">
                  <a:pos x="326" y="556"/>
                </a:cxn>
                <a:cxn ang="0">
                  <a:pos x="332" y="556"/>
                </a:cxn>
                <a:cxn ang="0">
                  <a:pos x="343" y="568"/>
                </a:cxn>
                <a:cxn ang="0">
                  <a:pos x="326" y="619"/>
                </a:cxn>
                <a:cxn ang="0">
                  <a:pos x="273" y="698"/>
                </a:cxn>
                <a:cxn ang="0">
                  <a:pos x="180" y="738"/>
                </a:cxn>
                <a:cxn ang="0">
                  <a:pos x="87" y="692"/>
                </a:cxn>
                <a:cxn ang="0">
                  <a:pos x="76" y="619"/>
                </a:cxn>
                <a:cxn ang="0">
                  <a:pos x="81" y="596"/>
                </a:cxn>
                <a:cxn ang="0">
                  <a:pos x="169" y="380"/>
                </a:cxn>
                <a:cxn ang="0">
                  <a:pos x="186" y="329"/>
                </a:cxn>
                <a:cxn ang="0">
                  <a:pos x="186" y="295"/>
                </a:cxn>
                <a:cxn ang="0">
                  <a:pos x="169" y="273"/>
                </a:cxn>
                <a:cxn ang="0">
                  <a:pos x="128" y="278"/>
                </a:cxn>
                <a:cxn ang="0">
                  <a:pos x="64" y="346"/>
                </a:cxn>
                <a:cxn ang="0">
                  <a:pos x="35" y="414"/>
                </a:cxn>
                <a:cxn ang="0">
                  <a:pos x="17" y="426"/>
                </a:cxn>
                <a:cxn ang="0">
                  <a:pos x="6" y="420"/>
                </a:cxn>
                <a:cxn ang="0">
                  <a:pos x="0" y="409"/>
                </a:cxn>
                <a:cxn ang="0">
                  <a:pos x="17" y="358"/>
                </a:cxn>
                <a:cxn ang="0">
                  <a:pos x="70" y="284"/>
                </a:cxn>
                <a:cxn ang="0">
                  <a:pos x="163" y="244"/>
                </a:cxn>
                <a:cxn ang="0">
                  <a:pos x="285" y="0"/>
                </a:cxn>
                <a:cxn ang="0">
                  <a:pos x="302" y="17"/>
                </a:cxn>
                <a:cxn ang="0">
                  <a:pos x="308" y="40"/>
                </a:cxn>
                <a:cxn ang="0">
                  <a:pos x="308" y="57"/>
                </a:cxn>
                <a:cxn ang="0">
                  <a:pos x="285" y="91"/>
                </a:cxn>
                <a:cxn ang="0">
                  <a:pos x="250" y="102"/>
                </a:cxn>
                <a:cxn ang="0">
                  <a:pos x="221" y="91"/>
                </a:cxn>
                <a:cxn ang="0">
                  <a:pos x="204" y="68"/>
                </a:cxn>
                <a:cxn ang="0">
                  <a:pos x="209" y="40"/>
                </a:cxn>
                <a:cxn ang="0">
                  <a:pos x="233" y="12"/>
                </a:cxn>
                <a:cxn ang="0">
                  <a:pos x="268" y="0"/>
                </a:cxn>
              </a:cxnLst>
              <a:rect l="0" t="0" r="r" b="b"/>
              <a:pathLst>
                <a:path w="343" h="738">
                  <a:moveTo>
                    <a:pt x="163" y="244"/>
                  </a:moveTo>
                  <a:lnTo>
                    <a:pt x="215" y="256"/>
                  </a:lnTo>
                  <a:lnTo>
                    <a:pt x="256" y="290"/>
                  </a:lnTo>
                  <a:lnTo>
                    <a:pt x="268" y="335"/>
                  </a:lnTo>
                  <a:lnTo>
                    <a:pt x="268" y="352"/>
                  </a:lnTo>
                  <a:lnTo>
                    <a:pt x="262" y="369"/>
                  </a:lnTo>
                  <a:lnTo>
                    <a:pt x="256" y="397"/>
                  </a:lnTo>
                  <a:lnTo>
                    <a:pt x="238" y="437"/>
                  </a:lnTo>
                  <a:lnTo>
                    <a:pt x="221" y="477"/>
                  </a:lnTo>
                  <a:lnTo>
                    <a:pt x="209" y="511"/>
                  </a:lnTo>
                  <a:lnTo>
                    <a:pt x="169" y="596"/>
                  </a:lnTo>
                  <a:lnTo>
                    <a:pt x="163" y="619"/>
                  </a:lnTo>
                  <a:lnTo>
                    <a:pt x="157" y="641"/>
                  </a:lnTo>
                  <a:lnTo>
                    <a:pt x="151" y="670"/>
                  </a:lnTo>
                  <a:lnTo>
                    <a:pt x="151" y="681"/>
                  </a:lnTo>
                  <a:lnTo>
                    <a:pt x="157" y="692"/>
                  </a:lnTo>
                  <a:lnTo>
                    <a:pt x="163" y="698"/>
                  </a:lnTo>
                  <a:lnTo>
                    <a:pt x="169" y="704"/>
                  </a:lnTo>
                  <a:lnTo>
                    <a:pt x="180" y="709"/>
                  </a:lnTo>
                  <a:lnTo>
                    <a:pt x="227" y="692"/>
                  </a:lnTo>
                  <a:lnTo>
                    <a:pt x="268" y="647"/>
                  </a:lnTo>
                  <a:lnTo>
                    <a:pt x="302" y="573"/>
                  </a:lnTo>
                  <a:lnTo>
                    <a:pt x="302" y="568"/>
                  </a:lnTo>
                  <a:lnTo>
                    <a:pt x="308" y="562"/>
                  </a:lnTo>
                  <a:lnTo>
                    <a:pt x="314" y="556"/>
                  </a:lnTo>
                  <a:lnTo>
                    <a:pt x="326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7" y="562"/>
                  </a:lnTo>
                  <a:lnTo>
                    <a:pt x="343" y="568"/>
                  </a:lnTo>
                  <a:lnTo>
                    <a:pt x="337" y="590"/>
                  </a:lnTo>
                  <a:lnTo>
                    <a:pt x="326" y="619"/>
                  </a:lnTo>
                  <a:lnTo>
                    <a:pt x="302" y="658"/>
                  </a:lnTo>
                  <a:lnTo>
                    <a:pt x="273" y="698"/>
                  </a:lnTo>
                  <a:lnTo>
                    <a:pt x="227" y="726"/>
                  </a:lnTo>
                  <a:lnTo>
                    <a:pt x="180" y="738"/>
                  </a:lnTo>
                  <a:lnTo>
                    <a:pt x="122" y="721"/>
                  </a:lnTo>
                  <a:lnTo>
                    <a:pt x="87" y="692"/>
                  </a:lnTo>
                  <a:lnTo>
                    <a:pt x="70" y="641"/>
                  </a:lnTo>
                  <a:lnTo>
                    <a:pt x="76" y="619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151" y="420"/>
                  </a:lnTo>
                  <a:lnTo>
                    <a:pt x="169" y="380"/>
                  </a:lnTo>
                  <a:lnTo>
                    <a:pt x="180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6" y="295"/>
                  </a:lnTo>
                  <a:lnTo>
                    <a:pt x="180" y="284"/>
                  </a:lnTo>
                  <a:lnTo>
                    <a:pt x="169" y="273"/>
                  </a:lnTo>
                  <a:lnTo>
                    <a:pt x="157" y="273"/>
                  </a:lnTo>
                  <a:lnTo>
                    <a:pt x="128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41" y="409"/>
                  </a:lnTo>
                  <a:lnTo>
                    <a:pt x="35" y="414"/>
                  </a:lnTo>
                  <a:lnTo>
                    <a:pt x="29" y="420"/>
                  </a:lnTo>
                  <a:lnTo>
                    <a:pt x="17" y="426"/>
                  </a:lnTo>
                  <a:lnTo>
                    <a:pt x="12" y="426"/>
                  </a:lnTo>
                  <a:lnTo>
                    <a:pt x="6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6" y="392"/>
                  </a:lnTo>
                  <a:lnTo>
                    <a:pt x="17" y="358"/>
                  </a:lnTo>
                  <a:lnTo>
                    <a:pt x="41" y="318"/>
                  </a:lnTo>
                  <a:lnTo>
                    <a:pt x="70" y="284"/>
                  </a:lnTo>
                  <a:lnTo>
                    <a:pt x="110" y="256"/>
                  </a:lnTo>
                  <a:lnTo>
                    <a:pt x="163" y="244"/>
                  </a:lnTo>
                  <a:close/>
                  <a:moveTo>
                    <a:pt x="268" y="0"/>
                  </a:moveTo>
                  <a:lnTo>
                    <a:pt x="285" y="0"/>
                  </a:lnTo>
                  <a:lnTo>
                    <a:pt x="297" y="12"/>
                  </a:lnTo>
                  <a:lnTo>
                    <a:pt x="302" y="17"/>
                  </a:lnTo>
                  <a:lnTo>
                    <a:pt x="308" y="29"/>
                  </a:lnTo>
                  <a:lnTo>
                    <a:pt x="308" y="40"/>
                  </a:lnTo>
                  <a:lnTo>
                    <a:pt x="308" y="40"/>
                  </a:lnTo>
                  <a:lnTo>
                    <a:pt x="308" y="57"/>
                  </a:lnTo>
                  <a:lnTo>
                    <a:pt x="297" y="74"/>
                  </a:lnTo>
                  <a:lnTo>
                    <a:pt x="285" y="91"/>
                  </a:lnTo>
                  <a:lnTo>
                    <a:pt x="268" y="97"/>
                  </a:lnTo>
                  <a:lnTo>
                    <a:pt x="250" y="102"/>
                  </a:lnTo>
                  <a:lnTo>
                    <a:pt x="233" y="97"/>
                  </a:lnTo>
                  <a:lnTo>
                    <a:pt x="221" y="91"/>
                  </a:lnTo>
                  <a:lnTo>
                    <a:pt x="209" y="80"/>
                  </a:lnTo>
                  <a:lnTo>
                    <a:pt x="204" y="68"/>
                  </a:lnTo>
                  <a:lnTo>
                    <a:pt x="204" y="57"/>
                  </a:lnTo>
                  <a:lnTo>
                    <a:pt x="209" y="40"/>
                  </a:lnTo>
                  <a:lnTo>
                    <a:pt x="215" y="23"/>
                  </a:lnTo>
                  <a:lnTo>
                    <a:pt x="233" y="12"/>
                  </a:lnTo>
                  <a:lnTo>
                    <a:pt x="250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5"/>
            <p:cNvSpPr>
              <a:spLocks/>
            </p:cNvSpPr>
            <p:nvPr/>
          </p:nvSpPr>
          <p:spPr bwMode="auto">
            <a:xfrm>
              <a:off x="7327" y="2311"/>
              <a:ext cx="389" cy="50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50" y="6"/>
                </a:cxn>
                <a:cxn ang="0">
                  <a:pos x="302" y="23"/>
                </a:cxn>
                <a:cxn ang="0">
                  <a:pos x="349" y="57"/>
                </a:cxn>
                <a:cxn ang="0">
                  <a:pos x="378" y="96"/>
                </a:cxn>
                <a:cxn ang="0">
                  <a:pos x="389" y="153"/>
                </a:cxn>
                <a:cxn ang="0">
                  <a:pos x="378" y="204"/>
                </a:cxn>
                <a:cxn ang="0">
                  <a:pos x="349" y="250"/>
                </a:cxn>
                <a:cxn ang="0">
                  <a:pos x="302" y="289"/>
                </a:cxn>
                <a:cxn ang="0">
                  <a:pos x="250" y="323"/>
                </a:cxn>
                <a:cxn ang="0">
                  <a:pos x="174" y="374"/>
                </a:cxn>
                <a:cxn ang="0">
                  <a:pos x="93" y="437"/>
                </a:cxn>
                <a:cxn ang="0">
                  <a:pos x="250" y="437"/>
                </a:cxn>
                <a:cxn ang="0">
                  <a:pos x="261" y="431"/>
                </a:cxn>
                <a:cxn ang="0">
                  <a:pos x="273" y="431"/>
                </a:cxn>
                <a:cxn ang="0">
                  <a:pos x="296" y="431"/>
                </a:cxn>
                <a:cxn ang="0">
                  <a:pos x="314" y="431"/>
                </a:cxn>
                <a:cxn ang="0">
                  <a:pos x="325" y="431"/>
                </a:cxn>
                <a:cxn ang="0">
                  <a:pos x="331" y="431"/>
                </a:cxn>
                <a:cxn ang="0">
                  <a:pos x="337" y="420"/>
                </a:cxn>
                <a:cxn ang="0">
                  <a:pos x="343" y="408"/>
                </a:cxn>
                <a:cxn ang="0">
                  <a:pos x="349" y="391"/>
                </a:cxn>
                <a:cxn ang="0">
                  <a:pos x="354" y="374"/>
                </a:cxn>
                <a:cxn ang="0">
                  <a:pos x="354" y="363"/>
                </a:cxn>
                <a:cxn ang="0">
                  <a:pos x="389" y="363"/>
                </a:cxn>
                <a:cxn ang="0">
                  <a:pos x="389" y="363"/>
                </a:cxn>
                <a:cxn ang="0">
                  <a:pos x="360" y="505"/>
                </a:cxn>
                <a:cxn ang="0">
                  <a:pos x="0" y="505"/>
                </a:cxn>
                <a:cxn ang="0">
                  <a:pos x="0" y="488"/>
                </a:cxn>
                <a:cxn ang="0">
                  <a:pos x="0" y="482"/>
                </a:cxn>
                <a:cxn ang="0">
                  <a:pos x="0" y="476"/>
                </a:cxn>
                <a:cxn ang="0">
                  <a:pos x="5" y="471"/>
                </a:cxn>
                <a:cxn ang="0">
                  <a:pos x="197" y="312"/>
                </a:cxn>
                <a:cxn ang="0">
                  <a:pos x="256" y="261"/>
                </a:cxn>
                <a:cxn ang="0">
                  <a:pos x="290" y="210"/>
                </a:cxn>
                <a:cxn ang="0">
                  <a:pos x="302" y="153"/>
                </a:cxn>
                <a:cxn ang="0">
                  <a:pos x="296" y="102"/>
                </a:cxn>
                <a:cxn ang="0">
                  <a:pos x="261" y="62"/>
                </a:cxn>
                <a:cxn ang="0">
                  <a:pos x="221" y="40"/>
                </a:cxn>
                <a:cxn ang="0">
                  <a:pos x="162" y="34"/>
                </a:cxn>
                <a:cxn ang="0">
                  <a:pos x="116" y="40"/>
                </a:cxn>
                <a:cxn ang="0">
                  <a:pos x="75" y="62"/>
                </a:cxn>
                <a:cxn ang="0">
                  <a:pos x="46" y="91"/>
                </a:cxn>
                <a:cxn ang="0">
                  <a:pos x="58" y="91"/>
                </a:cxn>
                <a:cxn ang="0">
                  <a:pos x="69" y="96"/>
                </a:cxn>
                <a:cxn ang="0">
                  <a:pos x="81" y="108"/>
                </a:cxn>
                <a:cxn ang="0">
                  <a:pos x="87" y="119"/>
                </a:cxn>
                <a:cxn ang="0">
                  <a:pos x="87" y="136"/>
                </a:cxn>
                <a:cxn ang="0">
                  <a:pos x="87" y="153"/>
                </a:cxn>
                <a:cxn ang="0">
                  <a:pos x="81" y="164"/>
                </a:cxn>
                <a:cxn ang="0">
                  <a:pos x="69" y="176"/>
                </a:cxn>
                <a:cxn ang="0">
                  <a:pos x="58" y="182"/>
                </a:cxn>
                <a:cxn ang="0">
                  <a:pos x="46" y="182"/>
                </a:cxn>
                <a:cxn ang="0">
                  <a:pos x="34" y="182"/>
                </a:cxn>
                <a:cxn ang="0">
                  <a:pos x="29" y="176"/>
                </a:cxn>
                <a:cxn ang="0">
                  <a:pos x="17" y="170"/>
                </a:cxn>
                <a:cxn ang="0">
                  <a:pos x="11" y="164"/>
                </a:cxn>
                <a:cxn ang="0">
                  <a:pos x="0" y="153"/>
                </a:cxn>
                <a:cxn ang="0">
                  <a:pos x="0" y="136"/>
                </a:cxn>
                <a:cxn ang="0">
                  <a:pos x="11" y="79"/>
                </a:cxn>
                <a:cxn ang="0">
                  <a:pos x="52" y="40"/>
                </a:cxn>
                <a:cxn ang="0">
                  <a:pos x="110" y="11"/>
                </a:cxn>
                <a:cxn ang="0">
                  <a:pos x="180" y="0"/>
                </a:cxn>
              </a:cxnLst>
              <a:rect l="0" t="0" r="r" b="b"/>
              <a:pathLst>
                <a:path w="389" h="505">
                  <a:moveTo>
                    <a:pt x="180" y="0"/>
                  </a:moveTo>
                  <a:lnTo>
                    <a:pt x="250" y="6"/>
                  </a:lnTo>
                  <a:lnTo>
                    <a:pt x="302" y="23"/>
                  </a:lnTo>
                  <a:lnTo>
                    <a:pt x="349" y="57"/>
                  </a:lnTo>
                  <a:lnTo>
                    <a:pt x="378" y="96"/>
                  </a:lnTo>
                  <a:lnTo>
                    <a:pt x="389" y="153"/>
                  </a:lnTo>
                  <a:lnTo>
                    <a:pt x="378" y="204"/>
                  </a:lnTo>
                  <a:lnTo>
                    <a:pt x="349" y="250"/>
                  </a:lnTo>
                  <a:lnTo>
                    <a:pt x="302" y="289"/>
                  </a:lnTo>
                  <a:lnTo>
                    <a:pt x="250" y="323"/>
                  </a:lnTo>
                  <a:lnTo>
                    <a:pt x="174" y="374"/>
                  </a:lnTo>
                  <a:lnTo>
                    <a:pt x="93" y="437"/>
                  </a:lnTo>
                  <a:lnTo>
                    <a:pt x="250" y="437"/>
                  </a:lnTo>
                  <a:lnTo>
                    <a:pt x="261" y="431"/>
                  </a:lnTo>
                  <a:lnTo>
                    <a:pt x="273" y="431"/>
                  </a:lnTo>
                  <a:lnTo>
                    <a:pt x="296" y="431"/>
                  </a:lnTo>
                  <a:lnTo>
                    <a:pt x="314" y="431"/>
                  </a:lnTo>
                  <a:lnTo>
                    <a:pt x="325" y="431"/>
                  </a:lnTo>
                  <a:lnTo>
                    <a:pt x="331" y="431"/>
                  </a:lnTo>
                  <a:lnTo>
                    <a:pt x="337" y="420"/>
                  </a:lnTo>
                  <a:lnTo>
                    <a:pt x="343" y="408"/>
                  </a:lnTo>
                  <a:lnTo>
                    <a:pt x="349" y="391"/>
                  </a:lnTo>
                  <a:lnTo>
                    <a:pt x="354" y="374"/>
                  </a:lnTo>
                  <a:lnTo>
                    <a:pt x="354" y="363"/>
                  </a:lnTo>
                  <a:lnTo>
                    <a:pt x="389" y="363"/>
                  </a:lnTo>
                  <a:lnTo>
                    <a:pt x="389" y="363"/>
                  </a:lnTo>
                  <a:lnTo>
                    <a:pt x="360" y="505"/>
                  </a:lnTo>
                  <a:lnTo>
                    <a:pt x="0" y="505"/>
                  </a:lnTo>
                  <a:lnTo>
                    <a:pt x="0" y="488"/>
                  </a:lnTo>
                  <a:lnTo>
                    <a:pt x="0" y="482"/>
                  </a:lnTo>
                  <a:lnTo>
                    <a:pt x="0" y="476"/>
                  </a:lnTo>
                  <a:lnTo>
                    <a:pt x="5" y="471"/>
                  </a:lnTo>
                  <a:lnTo>
                    <a:pt x="197" y="312"/>
                  </a:lnTo>
                  <a:lnTo>
                    <a:pt x="256" y="261"/>
                  </a:lnTo>
                  <a:lnTo>
                    <a:pt x="290" y="210"/>
                  </a:lnTo>
                  <a:lnTo>
                    <a:pt x="302" y="153"/>
                  </a:lnTo>
                  <a:lnTo>
                    <a:pt x="296" y="102"/>
                  </a:lnTo>
                  <a:lnTo>
                    <a:pt x="261" y="62"/>
                  </a:lnTo>
                  <a:lnTo>
                    <a:pt x="221" y="40"/>
                  </a:lnTo>
                  <a:lnTo>
                    <a:pt x="162" y="34"/>
                  </a:lnTo>
                  <a:lnTo>
                    <a:pt x="116" y="40"/>
                  </a:lnTo>
                  <a:lnTo>
                    <a:pt x="75" y="62"/>
                  </a:lnTo>
                  <a:lnTo>
                    <a:pt x="46" y="91"/>
                  </a:lnTo>
                  <a:lnTo>
                    <a:pt x="58" y="91"/>
                  </a:lnTo>
                  <a:lnTo>
                    <a:pt x="69" y="96"/>
                  </a:lnTo>
                  <a:lnTo>
                    <a:pt x="81" y="108"/>
                  </a:lnTo>
                  <a:lnTo>
                    <a:pt x="87" y="119"/>
                  </a:lnTo>
                  <a:lnTo>
                    <a:pt x="87" y="136"/>
                  </a:lnTo>
                  <a:lnTo>
                    <a:pt x="87" y="153"/>
                  </a:lnTo>
                  <a:lnTo>
                    <a:pt x="81" y="164"/>
                  </a:lnTo>
                  <a:lnTo>
                    <a:pt x="69" y="176"/>
                  </a:lnTo>
                  <a:lnTo>
                    <a:pt x="58" y="182"/>
                  </a:lnTo>
                  <a:lnTo>
                    <a:pt x="46" y="182"/>
                  </a:lnTo>
                  <a:lnTo>
                    <a:pt x="34" y="182"/>
                  </a:lnTo>
                  <a:lnTo>
                    <a:pt x="29" y="176"/>
                  </a:lnTo>
                  <a:lnTo>
                    <a:pt x="17" y="170"/>
                  </a:lnTo>
                  <a:lnTo>
                    <a:pt x="11" y="164"/>
                  </a:lnTo>
                  <a:lnTo>
                    <a:pt x="0" y="153"/>
                  </a:lnTo>
                  <a:lnTo>
                    <a:pt x="0" y="136"/>
                  </a:lnTo>
                  <a:lnTo>
                    <a:pt x="11" y="79"/>
                  </a:lnTo>
                  <a:lnTo>
                    <a:pt x="52" y="40"/>
                  </a:lnTo>
                  <a:lnTo>
                    <a:pt x="110" y="11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6"/>
            <p:cNvSpPr>
              <a:spLocks/>
            </p:cNvSpPr>
            <p:nvPr/>
          </p:nvSpPr>
          <p:spPr bwMode="auto">
            <a:xfrm>
              <a:off x="8013" y="2544"/>
              <a:ext cx="146" cy="33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9" y="5"/>
                </a:cxn>
                <a:cxn ang="0">
                  <a:pos x="122" y="34"/>
                </a:cxn>
                <a:cxn ang="0">
                  <a:pos x="140" y="68"/>
                </a:cxn>
                <a:cxn ang="0">
                  <a:pos x="146" y="119"/>
                </a:cxn>
                <a:cxn ang="0">
                  <a:pos x="134" y="192"/>
                </a:cxn>
                <a:cxn ang="0">
                  <a:pos x="111" y="249"/>
                </a:cxn>
                <a:cxn ang="0">
                  <a:pos x="76" y="295"/>
                </a:cxn>
                <a:cxn ang="0">
                  <a:pos x="52" y="329"/>
                </a:cxn>
                <a:cxn ang="0">
                  <a:pos x="35" y="334"/>
                </a:cxn>
                <a:cxn ang="0">
                  <a:pos x="23" y="334"/>
                </a:cxn>
                <a:cxn ang="0">
                  <a:pos x="18" y="323"/>
                </a:cxn>
                <a:cxn ang="0">
                  <a:pos x="18" y="312"/>
                </a:cxn>
                <a:cxn ang="0">
                  <a:pos x="23" y="306"/>
                </a:cxn>
                <a:cxn ang="0">
                  <a:pos x="82" y="238"/>
                </a:cxn>
                <a:cxn ang="0">
                  <a:pos x="105" y="170"/>
                </a:cxn>
                <a:cxn ang="0">
                  <a:pos x="111" y="107"/>
                </a:cxn>
                <a:cxn ang="0">
                  <a:pos x="111" y="107"/>
                </a:cxn>
                <a:cxn ang="0">
                  <a:pos x="111" y="107"/>
                </a:cxn>
                <a:cxn ang="0">
                  <a:pos x="111" y="107"/>
                </a:cxn>
                <a:cxn ang="0">
                  <a:pos x="111" y="107"/>
                </a:cxn>
                <a:cxn ang="0">
                  <a:pos x="105" y="113"/>
                </a:cxn>
                <a:cxn ang="0">
                  <a:pos x="93" y="119"/>
                </a:cxn>
                <a:cxn ang="0">
                  <a:pos x="82" y="124"/>
                </a:cxn>
                <a:cxn ang="0">
                  <a:pos x="70" y="124"/>
                </a:cxn>
                <a:cxn ang="0">
                  <a:pos x="47" y="119"/>
                </a:cxn>
                <a:cxn ang="0">
                  <a:pos x="29" y="113"/>
                </a:cxn>
                <a:cxn ang="0">
                  <a:pos x="12" y="96"/>
                </a:cxn>
                <a:cxn ang="0">
                  <a:pos x="0" y="79"/>
                </a:cxn>
                <a:cxn ang="0">
                  <a:pos x="0" y="62"/>
                </a:cxn>
                <a:cxn ang="0">
                  <a:pos x="0" y="39"/>
                </a:cxn>
                <a:cxn ang="0">
                  <a:pos x="12" y="22"/>
                </a:cxn>
                <a:cxn ang="0">
                  <a:pos x="23" y="11"/>
                </a:cxn>
                <a:cxn ang="0">
                  <a:pos x="41" y="0"/>
                </a:cxn>
                <a:cxn ang="0">
                  <a:pos x="64" y="0"/>
                </a:cxn>
              </a:cxnLst>
              <a:rect l="0" t="0" r="r" b="b"/>
              <a:pathLst>
                <a:path w="146" h="334">
                  <a:moveTo>
                    <a:pt x="64" y="0"/>
                  </a:moveTo>
                  <a:lnTo>
                    <a:pt x="99" y="5"/>
                  </a:lnTo>
                  <a:lnTo>
                    <a:pt x="122" y="34"/>
                  </a:lnTo>
                  <a:lnTo>
                    <a:pt x="140" y="68"/>
                  </a:lnTo>
                  <a:lnTo>
                    <a:pt x="146" y="119"/>
                  </a:lnTo>
                  <a:lnTo>
                    <a:pt x="134" y="192"/>
                  </a:lnTo>
                  <a:lnTo>
                    <a:pt x="111" y="249"/>
                  </a:lnTo>
                  <a:lnTo>
                    <a:pt x="76" y="295"/>
                  </a:lnTo>
                  <a:lnTo>
                    <a:pt x="52" y="329"/>
                  </a:lnTo>
                  <a:lnTo>
                    <a:pt x="35" y="334"/>
                  </a:lnTo>
                  <a:lnTo>
                    <a:pt x="23" y="334"/>
                  </a:lnTo>
                  <a:lnTo>
                    <a:pt x="18" y="323"/>
                  </a:lnTo>
                  <a:lnTo>
                    <a:pt x="18" y="312"/>
                  </a:lnTo>
                  <a:lnTo>
                    <a:pt x="23" y="306"/>
                  </a:lnTo>
                  <a:lnTo>
                    <a:pt x="82" y="238"/>
                  </a:lnTo>
                  <a:lnTo>
                    <a:pt x="105" y="170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5" y="113"/>
                  </a:lnTo>
                  <a:lnTo>
                    <a:pt x="93" y="119"/>
                  </a:lnTo>
                  <a:lnTo>
                    <a:pt x="82" y="124"/>
                  </a:lnTo>
                  <a:lnTo>
                    <a:pt x="70" y="124"/>
                  </a:lnTo>
                  <a:lnTo>
                    <a:pt x="47" y="119"/>
                  </a:lnTo>
                  <a:lnTo>
                    <a:pt x="29" y="113"/>
                  </a:lnTo>
                  <a:lnTo>
                    <a:pt x="12" y="96"/>
                  </a:lnTo>
                  <a:lnTo>
                    <a:pt x="0" y="79"/>
                  </a:lnTo>
                  <a:lnTo>
                    <a:pt x="0" y="62"/>
                  </a:lnTo>
                  <a:lnTo>
                    <a:pt x="0" y="39"/>
                  </a:lnTo>
                  <a:lnTo>
                    <a:pt x="12" y="22"/>
                  </a:lnTo>
                  <a:lnTo>
                    <a:pt x="23" y="11"/>
                  </a:lnTo>
                  <a:lnTo>
                    <a:pt x="41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7"/>
            <p:cNvSpPr>
              <a:spLocks noEditPoints="1"/>
            </p:cNvSpPr>
            <p:nvPr/>
          </p:nvSpPr>
          <p:spPr bwMode="auto">
            <a:xfrm>
              <a:off x="8321" y="1942"/>
              <a:ext cx="344" cy="738"/>
            </a:xfrm>
            <a:custGeom>
              <a:avLst/>
              <a:gdLst/>
              <a:ahLst/>
              <a:cxnLst>
                <a:cxn ang="0">
                  <a:pos x="222" y="256"/>
                </a:cxn>
                <a:cxn ang="0">
                  <a:pos x="274" y="335"/>
                </a:cxn>
                <a:cxn ang="0">
                  <a:pos x="268" y="369"/>
                </a:cxn>
                <a:cxn ang="0">
                  <a:pos x="245" y="437"/>
                </a:cxn>
                <a:cxn ang="0">
                  <a:pos x="216" y="511"/>
                </a:cxn>
                <a:cxn ang="0">
                  <a:pos x="169" y="619"/>
                </a:cxn>
                <a:cxn ang="0">
                  <a:pos x="158" y="670"/>
                </a:cxn>
                <a:cxn ang="0">
                  <a:pos x="163" y="692"/>
                </a:cxn>
                <a:cxn ang="0">
                  <a:pos x="175" y="704"/>
                </a:cxn>
                <a:cxn ang="0">
                  <a:pos x="233" y="692"/>
                </a:cxn>
                <a:cxn ang="0">
                  <a:pos x="303" y="573"/>
                </a:cxn>
                <a:cxn ang="0">
                  <a:pos x="315" y="562"/>
                </a:cxn>
                <a:cxn ang="0">
                  <a:pos x="326" y="556"/>
                </a:cxn>
                <a:cxn ang="0">
                  <a:pos x="338" y="556"/>
                </a:cxn>
                <a:cxn ang="0">
                  <a:pos x="344" y="568"/>
                </a:cxn>
                <a:cxn ang="0">
                  <a:pos x="326" y="619"/>
                </a:cxn>
                <a:cxn ang="0">
                  <a:pos x="274" y="698"/>
                </a:cxn>
                <a:cxn ang="0">
                  <a:pos x="181" y="738"/>
                </a:cxn>
                <a:cxn ang="0">
                  <a:pos x="88" y="692"/>
                </a:cxn>
                <a:cxn ang="0">
                  <a:pos x="76" y="619"/>
                </a:cxn>
                <a:cxn ang="0">
                  <a:pos x="158" y="420"/>
                </a:cxn>
                <a:cxn ang="0">
                  <a:pos x="187" y="352"/>
                </a:cxn>
                <a:cxn ang="0">
                  <a:pos x="192" y="312"/>
                </a:cxn>
                <a:cxn ang="0">
                  <a:pos x="181" y="284"/>
                </a:cxn>
                <a:cxn ang="0">
                  <a:pos x="163" y="273"/>
                </a:cxn>
                <a:cxn ang="0">
                  <a:pos x="99" y="307"/>
                </a:cxn>
                <a:cxn ang="0">
                  <a:pos x="41" y="409"/>
                </a:cxn>
                <a:cxn ang="0">
                  <a:pos x="35" y="420"/>
                </a:cxn>
                <a:cxn ang="0">
                  <a:pos x="24" y="426"/>
                </a:cxn>
                <a:cxn ang="0">
                  <a:pos x="12" y="420"/>
                </a:cxn>
                <a:cxn ang="0">
                  <a:pos x="0" y="409"/>
                </a:cxn>
                <a:cxn ang="0">
                  <a:pos x="24" y="358"/>
                </a:cxn>
                <a:cxn ang="0">
                  <a:pos x="76" y="284"/>
                </a:cxn>
                <a:cxn ang="0">
                  <a:pos x="169" y="244"/>
                </a:cxn>
                <a:cxn ang="0">
                  <a:pos x="286" y="0"/>
                </a:cxn>
                <a:cxn ang="0">
                  <a:pos x="309" y="17"/>
                </a:cxn>
                <a:cxn ang="0">
                  <a:pos x="315" y="40"/>
                </a:cxn>
                <a:cxn ang="0">
                  <a:pos x="303" y="74"/>
                </a:cxn>
                <a:cxn ang="0">
                  <a:pos x="274" y="97"/>
                </a:cxn>
                <a:cxn ang="0">
                  <a:pos x="239" y="97"/>
                </a:cxn>
                <a:cxn ang="0">
                  <a:pos x="216" y="80"/>
                </a:cxn>
                <a:cxn ang="0">
                  <a:pos x="210" y="57"/>
                </a:cxn>
                <a:cxn ang="0">
                  <a:pos x="222" y="23"/>
                </a:cxn>
                <a:cxn ang="0">
                  <a:pos x="251" y="0"/>
                </a:cxn>
              </a:cxnLst>
              <a:rect l="0" t="0" r="r" b="b"/>
              <a:pathLst>
                <a:path w="344" h="738">
                  <a:moveTo>
                    <a:pt x="169" y="244"/>
                  </a:moveTo>
                  <a:lnTo>
                    <a:pt x="222" y="256"/>
                  </a:lnTo>
                  <a:lnTo>
                    <a:pt x="256" y="290"/>
                  </a:lnTo>
                  <a:lnTo>
                    <a:pt x="274" y="335"/>
                  </a:lnTo>
                  <a:lnTo>
                    <a:pt x="274" y="352"/>
                  </a:lnTo>
                  <a:lnTo>
                    <a:pt x="268" y="369"/>
                  </a:lnTo>
                  <a:lnTo>
                    <a:pt x="256" y="397"/>
                  </a:lnTo>
                  <a:lnTo>
                    <a:pt x="245" y="437"/>
                  </a:lnTo>
                  <a:lnTo>
                    <a:pt x="227" y="477"/>
                  </a:lnTo>
                  <a:lnTo>
                    <a:pt x="216" y="511"/>
                  </a:lnTo>
                  <a:lnTo>
                    <a:pt x="175" y="596"/>
                  </a:lnTo>
                  <a:lnTo>
                    <a:pt x="169" y="619"/>
                  </a:lnTo>
                  <a:lnTo>
                    <a:pt x="163" y="641"/>
                  </a:lnTo>
                  <a:lnTo>
                    <a:pt x="158" y="670"/>
                  </a:lnTo>
                  <a:lnTo>
                    <a:pt x="158" y="681"/>
                  </a:lnTo>
                  <a:lnTo>
                    <a:pt x="163" y="692"/>
                  </a:lnTo>
                  <a:lnTo>
                    <a:pt x="163" y="698"/>
                  </a:lnTo>
                  <a:lnTo>
                    <a:pt x="175" y="704"/>
                  </a:lnTo>
                  <a:lnTo>
                    <a:pt x="187" y="709"/>
                  </a:lnTo>
                  <a:lnTo>
                    <a:pt x="233" y="692"/>
                  </a:lnTo>
                  <a:lnTo>
                    <a:pt x="274" y="647"/>
                  </a:lnTo>
                  <a:lnTo>
                    <a:pt x="303" y="573"/>
                  </a:lnTo>
                  <a:lnTo>
                    <a:pt x="309" y="568"/>
                  </a:lnTo>
                  <a:lnTo>
                    <a:pt x="315" y="562"/>
                  </a:lnTo>
                  <a:lnTo>
                    <a:pt x="320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8" y="556"/>
                  </a:lnTo>
                  <a:lnTo>
                    <a:pt x="344" y="562"/>
                  </a:lnTo>
                  <a:lnTo>
                    <a:pt x="344" y="568"/>
                  </a:lnTo>
                  <a:lnTo>
                    <a:pt x="344" y="590"/>
                  </a:lnTo>
                  <a:lnTo>
                    <a:pt x="326" y="619"/>
                  </a:lnTo>
                  <a:lnTo>
                    <a:pt x="309" y="658"/>
                  </a:lnTo>
                  <a:lnTo>
                    <a:pt x="274" y="698"/>
                  </a:lnTo>
                  <a:lnTo>
                    <a:pt x="233" y="726"/>
                  </a:lnTo>
                  <a:lnTo>
                    <a:pt x="181" y="738"/>
                  </a:lnTo>
                  <a:lnTo>
                    <a:pt x="128" y="721"/>
                  </a:lnTo>
                  <a:lnTo>
                    <a:pt x="88" y="692"/>
                  </a:lnTo>
                  <a:lnTo>
                    <a:pt x="76" y="641"/>
                  </a:lnTo>
                  <a:lnTo>
                    <a:pt x="76" y="619"/>
                  </a:lnTo>
                  <a:lnTo>
                    <a:pt x="88" y="596"/>
                  </a:lnTo>
                  <a:lnTo>
                    <a:pt x="158" y="420"/>
                  </a:lnTo>
                  <a:lnTo>
                    <a:pt x="175" y="380"/>
                  </a:lnTo>
                  <a:lnTo>
                    <a:pt x="187" y="352"/>
                  </a:lnTo>
                  <a:lnTo>
                    <a:pt x="187" y="329"/>
                  </a:lnTo>
                  <a:lnTo>
                    <a:pt x="192" y="312"/>
                  </a:lnTo>
                  <a:lnTo>
                    <a:pt x="187" y="295"/>
                  </a:lnTo>
                  <a:lnTo>
                    <a:pt x="181" y="284"/>
                  </a:lnTo>
                  <a:lnTo>
                    <a:pt x="175" y="273"/>
                  </a:lnTo>
                  <a:lnTo>
                    <a:pt x="163" y="273"/>
                  </a:lnTo>
                  <a:lnTo>
                    <a:pt x="128" y="278"/>
                  </a:lnTo>
                  <a:lnTo>
                    <a:pt x="99" y="307"/>
                  </a:lnTo>
                  <a:lnTo>
                    <a:pt x="70" y="346"/>
                  </a:lnTo>
                  <a:lnTo>
                    <a:pt x="41" y="409"/>
                  </a:lnTo>
                  <a:lnTo>
                    <a:pt x="41" y="414"/>
                  </a:lnTo>
                  <a:lnTo>
                    <a:pt x="35" y="420"/>
                  </a:lnTo>
                  <a:lnTo>
                    <a:pt x="30" y="426"/>
                  </a:lnTo>
                  <a:lnTo>
                    <a:pt x="24" y="426"/>
                  </a:lnTo>
                  <a:lnTo>
                    <a:pt x="18" y="426"/>
                  </a:lnTo>
                  <a:lnTo>
                    <a:pt x="12" y="420"/>
                  </a:lnTo>
                  <a:lnTo>
                    <a:pt x="6" y="420"/>
                  </a:lnTo>
                  <a:lnTo>
                    <a:pt x="0" y="409"/>
                  </a:lnTo>
                  <a:lnTo>
                    <a:pt x="6" y="392"/>
                  </a:lnTo>
                  <a:lnTo>
                    <a:pt x="24" y="358"/>
                  </a:lnTo>
                  <a:lnTo>
                    <a:pt x="41" y="318"/>
                  </a:lnTo>
                  <a:lnTo>
                    <a:pt x="76" y="284"/>
                  </a:lnTo>
                  <a:lnTo>
                    <a:pt x="117" y="256"/>
                  </a:lnTo>
                  <a:lnTo>
                    <a:pt x="169" y="244"/>
                  </a:lnTo>
                  <a:close/>
                  <a:moveTo>
                    <a:pt x="268" y="0"/>
                  </a:moveTo>
                  <a:lnTo>
                    <a:pt x="286" y="0"/>
                  </a:lnTo>
                  <a:lnTo>
                    <a:pt x="303" y="12"/>
                  </a:lnTo>
                  <a:lnTo>
                    <a:pt x="309" y="17"/>
                  </a:lnTo>
                  <a:lnTo>
                    <a:pt x="315" y="29"/>
                  </a:lnTo>
                  <a:lnTo>
                    <a:pt x="315" y="40"/>
                  </a:lnTo>
                  <a:lnTo>
                    <a:pt x="315" y="57"/>
                  </a:lnTo>
                  <a:lnTo>
                    <a:pt x="303" y="74"/>
                  </a:lnTo>
                  <a:lnTo>
                    <a:pt x="291" y="91"/>
                  </a:lnTo>
                  <a:lnTo>
                    <a:pt x="274" y="97"/>
                  </a:lnTo>
                  <a:lnTo>
                    <a:pt x="251" y="102"/>
                  </a:lnTo>
                  <a:lnTo>
                    <a:pt x="239" y="97"/>
                  </a:lnTo>
                  <a:lnTo>
                    <a:pt x="222" y="91"/>
                  </a:lnTo>
                  <a:lnTo>
                    <a:pt x="216" y="80"/>
                  </a:lnTo>
                  <a:lnTo>
                    <a:pt x="210" y="68"/>
                  </a:lnTo>
                  <a:lnTo>
                    <a:pt x="210" y="57"/>
                  </a:lnTo>
                  <a:lnTo>
                    <a:pt x="210" y="40"/>
                  </a:lnTo>
                  <a:lnTo>
                    <a:pt x="222" y="23"/>
                  </a:lnTo>
                  <a:lnTo>
                    <a:pt x="233" y="12"/>
                  </a:lnTo>
                  <a:lnTo>
                    <a:pt x="251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8"/>
            <p:cNvSpPr>
              <a:spLocks/>
            </p:cNvSpPr>
            <p:nvPr/>
          </p:nvSpPr>
          <p:spPr bwMode="auto">
            <a:xfrm>
              <a:off x="8775" y="2311"/>
              <a:ext cx="408" cy="522"/>
            </a:xfrm>
            <a:custGeom>
              <a:avLst/>
              <a:gdLst/>
              <a:ahLst/>
              <a:cxnLst>
                <a:cxn ang="0">
                  <a:pos x="274" y="6"/>
                </a:cxn>
                <a:cxn ang="0">
                  <a:pos x="367" y="62"/>
                </a:cxn>
                <a:cxn ang="0">
                  <a:pos x="378" y="142"/>
                </a:cxn>
                <a:cxn ang="0">
                  <a:pos x="320" y="210"/>
                </a:cxn>
                <a:cxn ang="0">
                  <a:pos x="338" y="267"/>
                </a:cxn>
                <a:cxn ang="0">
                  <a:pos x="408" y="374"/>
                </a:cxn>
                <a:cxn ang="0">
                  <a:pos x="373" y="459"/>
                </a:cxn>
                <a:cxn ang="0">
                  <a:pos x="274" y="516"/>
                </a:cxn>
                <a:cxn ang="0">
                  <a:pos x="140" y="522"/>
                </a:cxn>
                <a:cxn ang="0">
                  <a:pos x="41" y="482"/>
                </a:cxn>
                <a:cxn ang="0">
                  <a:pos x="0" y="408"/>
                </a:cxn>
                <a:cxn ang="0">
                  <a:pos x="12" y="380"/>
                </a:cxn>
                <a:cxn ang="0">
                  <a:pos x="35" y="363"/>
                </a:cxn>
                <a:cxn ang="0">
                  <a:pos x="64" y="363"/>
                </a:cxn>
                <a:cxn ang="0">
                  <a:pos x="88" y="380"/>
                </a:cxn>
                <a:cxn ang="0">
                  <a:pos x="99" y="408"/>
                </a:cxn>
                <a:cxn ang="0">
                  <a:pos x="93" y="431"/>
                </a:cxn>
                <a:cxn ang="0">
                  <a:pos x="70" y="448"/>
                </a:cxn>
                <a:cxn ang="0">
                  <a:pos x="93" y="476"/>
                </a:cxn>
                <a:cxn ang="0">
                  <a:pos x="175" y="494"/>
                </a:cxn>
                <a:cxn ang="0">
                  <a:pos x="245" y="482"/>
                </a:cxn>
                <a:cxn ang="0">
                  <a:pos x="309" y="425"/>
                </a:cxn>
                <a:cxn ang="0">
                  <a:pos x="309" y="323"/>
                </a:cxn>
                <a:cxn ang="0">
                  <a:pos x="245" y="261"/>
                </a:cxn>
                <a:cxn ang="0">
                  <a:pos x="198" y="255"/>
                </a:cxn>
                <a:cxn ang="0">
                  <a:pos x="134" y="255"/>
                </a:cxn>
                <a:cxn ang="0">
                  <a:pos x="122" y="250"/>
                </a:cxn>
                <a:cxn ang="0">
                  <a:pos x="122" y="233"/>
                </a:cxn>
                <a:cxn ang="0">
                  <a:pos x="134" y="227"/>
                </a:cxn>
                <a:cxn ang="0">
                  <a:pos x="152" y="227"/>
                </a:cxn>
                <a:cxn ang="0">
                  <a:pos x="175" y="227"/>
                </a:cxn>
                <a:cxn ang="0">
                  <a:pos x="239" y="210"/>
                </a:cxn>
                <a:cxn ang="0">
                  <a:pos x="291" y="142"/>
                </a:cxn>
                <a:cxn ang="0">
                  <a:pos x="285" y="62"/>
                </a:cxn>
                <a:cxn ang="0">
                  <a:pos x="204" y="28"/>
                </a:cxn>
                <a:cxn ang="0">
                  <a:pos x="146" y="34"/>
                </a:cxn>
                <a:cxn ang="0">
                  <a:pos x="82" y="68"/>
                </a:cxn>
                <a:cxn ang="0">
                  <a:pos x="105" y="79"/>
                </a:cxn>
                <a:cxn ang="0">
                  <a:pos x="117" y="96"/>
                </a:cxn>
                <a:cxn ang="0">
                  <a:pos x="117" y="125"/>
                </a:cxn>
                <a:cxn ang="0">
                  <a:pos x="99" y="142"/>
                </a:cxn>
                <a:cxn ang="0">
                  <a:pos x="76" y="153"/>
                </a:cxn>
                <a:cxn ang="0">
                  <a:pos x="53" y="147"/>
                </a:cxn>
                <a:cxn ang="0">
                  <a:pos x="35" y="136"/>
                </a:cxn>
                <a:cxn ang="0">
                  <a:pos x="29" y="108"/>
                </a:cxn>
                <a:cxn ang="0">
                  <a:pos x="82" y="28"/>
                </a:cxn>
                <a:cxn ang="0">
                  <a:pos x="204" y="0"/>
                </a:cxn>
              </a:cxnLst>
              <a:rect l="0" t="0" r="r" b="b"/>
              <a:pathLst>
                <a:path w="408" h="522">
                  <a:moveTo>
                    <a:pt x="204" y="0"/>
                  </a:moveTo>
                  <a:lnTo>
                    <a:pt x="274" y="6"/>
                  </a:lnTo>
                  <a:lnTo>
                    <a:pt x="326" y="28"/>
                  </a:lnTo>
                  <a:lnTo>
                    <a:pt x="367" y="62"/>
                  </a:lnTo>
                  <a:lnTo>
                    <a:pt x="378" y="108"/>
                  </a:lnTo>
                  <a:lnTo>
                    <a:pt x="378" y="142"/>
                  </a:lnTo>
                  <a:lnTo>
                    <a:pt x="355" y="182"/>
                  </a:lnTo>
                  <a:lnTo>
                    <a:pt x="320" y="210"/>
                  </a:lnTo>
                  <a:lnTo>
                    <a:pt x="262" y="238"/>
                  </a:lnTo>
                  <a:lnTo>
                    <a:pt x="338" y="267"/>
                  </a:lnTo>
                  <a:lnTo>
                    <a:pt x="390" y="318"/>
                  </a:lnTo>
                  <a:lnTo>
                    <a:pt x="408" y="374"/>
                  </a:lnTo>
                  <a:lnTo>
                    <a:pt x="402" y="420"/>
                  </a:lnTo>
                  <a:lnTo>
                    <a:pt x="373" y="459"/>
                  </a:lnTo>
                  <a:lnTo>
                    <a:pt x="332" y="494"/>
                  </a:lnTo>
                  <a:lnTo>
                    <a:pt x="274" y="516"/>
                  </a:lnTo>
                  <a:lnTo>
                    <a:pt x="198" y="522"/>
                  </a:lnTo>
                  <a:lnTo>
                    <a:pt x="140" y="522"/>
                  </a:lnTo>
                  <a:lnTo>
                    <a:pt x="82" y="505"/>
                  </a:lnTo>
                  <a:lnTo>
                    <a:pt x="41" y="482"/>
                  </a:lnTo>
                  <a:lnTo>
                    <a:pt x="12" y="448"/>
                  </a:lnTo>
                  <a:lnTo>
                    <a:pt x="0" y="408"/>
                  </a:lnTo>
                  <a:lnTo>
                    <a:pt x="6" y="391"/>
                  </a:lnTo>
                  <a:lnTo>
                    <a:pt x="12" y="380"/>
                  </a:lnTo>
                  <a:lnTo>
                    <a:pt x="24" y="369"/>
                  </a:lnTo>
                  <a:lnTo>
                    <a:pt x="35" y="363"/>
                  </a:lnTo>
                  <a:lnTo>
                    <a:pt x="53" y="363"/>
                  </a:lnTo>
                  <a:lnTo>
                    <a:pt x="64" y="363"/>
                  </a:lnTo>
                  <a:lnTo>
                    <a:pt x="76" y="369"/>
                  </a:lnTo>
                  <a:lnTo>
                    <a:pt x="88" y="380"/>
                  </a:lnTo>
                  <a:lnTo>
                    <a:pt x="93" y="391"/>
                  </a:lnTo>
                  <a:lnTo>
                    <a:pt x="99" y="408"/>
                  </a:lnTo>
                  <a:lnTo>
                    <a:pt x="99" y="420"/>
                  </a:lnTo>
                  <a:lnTo>
                    <a:pt x="93" y="431"/>
                  </a:lnTo>
                  <a:lnTo>
                    <a:pt x="88" y="442"/>
                  </a:lnTo>
                  <a:lnTo>
                    <a:pt x="70" y="448"/>
                  </a:lnTo>
                  <a:lnTo>
                    <a:pt x="58" y="454"/>
                  </a:lnTo>
                  <a:lnTo>
                    <a:pt x="93" y="476"/>
                  </a:lnTo>
                  <a:lnTo>
                    <a:pt x="140" y="488"/>
                  </a:lnTo>
                  <a:lnTo>
                    <a:pt x="175" y="494"/>
                  </a:lnTo>
                  <a:lnTo>
                    <a:pt x="198" y="494"/>
                  </a:lnTo>
                  <a:lnTo>
                    <a:pt x="245" y="482"/>
                  </a:lnTo>
                  <a:lnTo>
                    <a:pt x="285" y="459"/>
                  </a:lnTo>
                  <a:lnTo>
                    <a:pt x="309" y="425"/>
                  </a:lnTo>
                  <a:lnTo>
                    <a:pt x="314" y="374"/>
                  </a:lnTo>
                  <a:lnTo>
                    <a:pt x="309" y="323"/>
                  </a:lnTo>
                  <a:lnTo>
                    <a:pt x="285" y="284"/>
                  </a:lnTo>
                  <a:lnTo>
                    <a:pt x="245" y="261"/>
                  </a:lnTo>
                  <a:lnTo>
                    <a:pt x="198" y="255"/>
                  </a:lnTo>
                  <a:lnTo>
                    <a:pt x="198" y="255"/>
                  </a:lnTo>
                  <a:lnTo>
                    <a:pt x="146" y="255"/>
                  </a:lnTo>
                  <a:lnTo>
                    <a:pt x="134" y="255"/>
                  </a:lnTo>
                  <a:lnTo>
                    <a:pt x="128" y="250"/>
                  </a:lnTo>
                  <a:lnTo>
                    <a:pt x="122" y="250"/>
                  </a:lnTo>
                  <a:lnTo>
                    <a:pt x="122" y="244"/>
                  </a:lnTo>
                  <a:lnTo>
                    <a:pt x="122" y="233"/>
                  </a:lnTo>
                  <a:lnTo>
                    <a:pt x="128" y="233"/>
                  </a:lnTo>
                  <a:lnTo>
                    <a:pt x="134" y="227"/>
                  </a:lnTo>
                  <a:lnTo>
                    <a:pt x="140" y="227"/>
                  </a:lnTo>
                  <a:lnTo>
                    <a:pt x="152" y="227"/>
                  </a:lnTo>
                  <a:lnTo>
                    <a:pt x="163" y="227"/>
                  </a:lnTo>
                  <a:lnTo>
                    <a:pt x="175" y="227"/>
                  </a:lnTo>
                  <a:lnTo>
                    <a:pt x="186" y="227"/>
                  </a:lnTo>
                  <a:lnTo>
                    <a:pt x="239" y="210"/>
                  </a:lnTo>
                  <a:lnTo>
                    <a:pt x="274" y="182"/>
                  </a:lnTo>
                  <a:lnTo>
                    <a:pt x="291" y="142"/>
                  </a:lnTo>
                  <a:lnTo>
                    <a:pt x="297" y="108"/>
                  </a:lnTo>
                  <a:lnTo>
                    <a:pt x="285" y="62"/>
                  </a:lnTo>
                  <a:lnTo>
                    <a:pt x="250" y="34"/>
                  </a:lnTo>
                  <a:lnTo>
                    <a:pt x="204" y="28"/>
                  </a:lnTo>
                  <a:lnTo>
                    <a:pt x="181" y="28"/>
                  </a:lnTo>
                  <a:lnTo>
                    <a:pt x="146" y="34"/>
                  </a:lnTo>
                  <a:lnTo>
                    <a:pt x="111" y="45"/>
                  </a:lnTo>
                  <a:lnTo>
                    <a:pt x="82" y="68"/>
                  </a:lnTo>
                  <a:lnTo>
                    <a:pt x="93" y="68"/>
                  </a:lnTo>
                  <a:lnTo>
                    <a:pt x="105" y="79"/>
                  </a:lnTo>
                  <a:lnTo>
                    <a:pt x="111" y="85"/>
                  </a:lnTo>
                  <a:lnTo>
                    <a:pt x="117" y="96"/>
                  </a:lnTo>
                  <a:lnTo>
                    <a:pt x="117" y="108"/>
                  </a:lnTo>
                  <a:lnTo>
                    <a:pt x="117" y="125"/>
                  </a:lnTo>
                  <a:lnTo>
                    <a:pt x="111" y="136"/>
                  </a:lnTo>
                  <a:lnTo>
                    <a:pt x="99" y="142"/>
                  </a:lnTo>
                  <a:lnTo>
                    <a:pt x="88" y="147"/>
                  </a:lnTo>
                  <a:lnTo>
                    <a:pt x="76" y="153"/>
                  </a:lnTo>
                  <a:lnTo>
                    <a:pt x="64" y="153"/>
                  </a:lnTo>
                  <a:lnTo>
                    <a:pt x="53" y="147"/>
                  </a:lnTo>
                  <a:lnTo>
                    <a:pt x="47" y="142"/>
                  </a:lnTo>
                  <a:lnTo>
                    <a:pt x="35" y="136"/>
                  </a:lnTo>
                  <a:lnTo>
                    <a:pt x="29" y="125"/>
                  </a:lnTo>
                  <a:lnTo>
                    <a:pt x="29" y="108"/>
                  </a:lnTo>
                  <a:lnTo>
                    <a:pt x="41" y="62"/>
                  </a:lnTo>
                  <a:lnTo>
                    <a:pt x="82" y="28"/>
                  </a:lnTo>
                  <a:lnTo>
                    <a:pt x="134" y="6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9"/>
            <p:cNvSpPr>
              <a:spLocks/>
            </p:cNvSpPr>
            <p:nvPr/>
          </p:nvSpPr>
          <p:spPr bwMode="auto">
            <a:xfrm>
              <a:off x="9857" y="1539"/>
              <a:ext cx="1059" cy="1033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7" y="0"/>
                </a:cxn>
                <a:cxn ang="0">
                  <a:pos x="553" y="12"/>
                </a:cxn>
                <a:cxn ang="0">
                  <a:pos x="553" y="18"/>
                </a:cxn>
                <a:cxn ang="0">
                  <a:pos x="559" y="29"/>
                </a:cxn>
                <a:cxn ang="0">
                  <a:pos x="565" y="40"/>
                </a:cxn>
                <a:cxn ang="0">
                  <a:pos x="565" y="52"/>
                </a:cxn>
                <a:cxn ang="0">
                  <a:pos x="565" y="488"/>
                </a:cxn>
                <a:cxn ang="0">
                  <a:pos x="1007" y="488"/>
                </a:cxn>
                <a:cxn ang="0">
                  <a:pos x="1019" y="488"/>
                </a:cxn>
                <a:cxn ang="0">
                  <a:pos x="1030" y="488"/>
                </a:cxn>
                <a:cxn ang="0">
                  <a:pos x="1042" y="488"/>
                </a:cxn>
                <a:cxn ang="0">
                  <a:pos x="1054" y="494"/>
                </a:cxn>
                <a:cxn ang="0">
                  <a:pos x="1059" y="505"/>
                </a:cxn>
                <a:cxn ang="0">
                  <a:pos x="1059" y="517"/>
                </a:cxn>
                <a:cxn ang="0">
                  <a:pos x="1059" y="528"/>
                </a:cxn>
                <a:cxn ang="0">
                  <a:pos x="1054" y="539"/>
                </a:cxn>
                <a:cxn ang="0">
                  <a:pos x="1042" y="545"/>
                </a:cxn>
                <a:cxn ang="0">
                  <a:pos x="1030" y="545"/>
                </a:cxn>
                <a:cxn ang="0">
                  <a:pos x="1019" y="551"/>
                </a:cxn>
                <a:cxn ang="0">
                  <a:pos x="1007" y="551"/>
                </a:cxn>
                <a:cxn ang="0">
                  <a:pos x="565" y="551"/>
                </a:cxn>
                <a:cxn ang="0">
                  <a:pos x="565" y="982"/>
                </a:cxn>
                <a:cxn ang="0">
                  <a:pos x="565" y="993"/>
                </a:cxn>
                <a:cxn ang="0">
                  <a:pos x="559" y="1005"/>
                </a:cxn>
                <a:cxn ang="0">
                  <a:pos x="553" y="1016"/>
                </a:cxn>
                <a:cxn ang="0">
                  <a:pos x="553" y="1027"/>
                </a:cxn>
                <a:cxn ang="0">
                  <a:pos x="547" y="1033"/>
                </a:cxn>
                <a:cxn ang="0">
                  <a:pos x="530" y="1033"/>
                </a:cxn>
                <a:cxn ang="0">
                  <a:pos x="518" y="1033"/>
                </a:cxn>
                <a:cxn ang="0">
                  <a:pos x="512" y="1027"/>
                </a:cxn>
                <a:cxn ang="0">
                  <a:pos x="507" y="1016"/>
                </a:cxn>
                <a:cxn ang="0">
                  <a:pos x="501" y="1005"/>
                </a:cxn>
                <a:cxn ang="0">
                  <a:pos x="501" y="993"/>
                </a:cxn>
                <a:cxn ang="0">
                  <a:pos x="501" y="982"/>
                </a:cxn>
                <a:cxn ang="0">
                  <a:pos x="501" y="551"/>
                </a:cxn>
                <a:cxn ang="0">
                  <a:pos x="53" y="551"/>
                </a:cxn>
                <a:cxn ang="0">
                  <a:pos x="41" y="551"/>
                </a:cxn>
                <a:cxn ang="0">
                  <a:pos x="30" y="545"/>
                </a:cxn>
                <a:cxn ang="0">
                  <a:pos x="18" y="545"/>
                </a:cxn>
                <a:cxn ang="0">
                  <a:pos x="12" y="539"/>
                </a:cxn>
                <a:cxn ang="0">
                  <a:pos x="6" y="528"/>
                </a:cxn>
                <a:cxn ang="0">
                  <a:pos x="0" y="517"/>
                </a:cxn>
                <a:cxn ang="0">
                  <a:pos x="6" y="505"/>
                </a:cxn>
                <a:cxn ang="0">
                  <a:pos x="12" y="494"/>
                </a:cxn>
                <a:cxn ang="0">
                  <a:pos x="18" y="488"/>
                </a:cxn>
                <a:cxn ang="0">
                  <a:pos x="30" y="488"/>
                </a:cxn>
                <a:cxn ang="0">
                  <a:pos x="41" y="488"/>
                </a:cxn>
                <a:cxn ang="0">
                  <a:pos x="53" y="488"/>
                </a:cxn>
                <a:cxn ang="0">
                  <a:pos x="501" y="488"/>
                </a:cxn>
                <a:cxn ang="0">
                  <a:pos x="501" y="52"/>
                </a:cxn>
                <a:cxn ang="0">
                  <a:pos x="501" y="40"/>
                </a:cxn>
                <a:cxn ang="0">
                  <a:pos x="501" y="29"/>
                </a:cxn>
                <a:cxn ang="0">
                  <a:pos x="507" y="18"/>
                </a:cxn>
                <a:cxn ang="0">
                  <a:pos x="512" y="12"/>
                </a:cxn>
                <a:cxn ang="0">
                  <a:pos x="518" y="0"/>
                </a:cxn>
                <a:cxn ang="0">
                  <a:pos x="530" y="0"/>
                </a:cxn>
              </a:cxnLst>
              <a:rect l="0" t="0" r="r" b="b"/>
              <a:pathLst>
                <a:path w="1059" h="1033">
                  <a:moveTo>
                    <a:pt x="530" y="0"/>
                  </a:moveTo>
                  <a:lnTo>
                    <a:pt x="547" y="0"/>
                  </a:lnTo>
                  <a:lnTo>
                    <a:pt x="553" y="12"/>
                  </a:lnTo>
                  <a:lnTo>
                    <a:pt x="553" y="18"/>
                  </a:lnTo>
                  <a:lnTo>
                    <a:pt x="559" y="29"/>
                  </a:lnTo>
                  <a:lnTo>
                    <a:pt x="565" y="40"/>
                  </a:lnTo>
                  <a:lnTo>
                    <a:pt x="565" y="52"/>
                  </a:lnTo>
                  <a:lnTo>
                    <a:pt x="565" y="488"/>
                  </a:lnTo>
                  <a:lnTo>
                    <a:pt x="1007" y="488"/>
                  </a:lnTo>
                  <a:lnTo>
                    <a:pt x="1019" y="488"/>
                  </a:lnTo>
                  <a:lnTo>
                    <a:pt x="1030" y="488"/>
                  </a:lnTo>
                  <a:lnTo>
                    <a:pt x="1042" y="488"/>
                  </a:lnTo>
                  <a:lnTo>
                    <a:pt x="1054" y="494"/>
                  </a:lnTo>
                  <a:lnTo>
                    <a:pt x="1059" y="505"/>
                  </a:lnTo>
                  <a:lnTo>
                    <a:pt x="1059" y="517"/>
                  </a:lnTo>
                  <a:lnTo>
                    <a:pt x="1059" y="528"/>
                  </a:lnTo>
                  <a:lnTo>
                    <a:pt x="1054" y="539"/>
                  </a:lnTo>
                  <a:lnTo>
                    <a:pt x="1042" y="545"/>
                  </a:lnTo>
                  <a:lnTo>
                    <a:pt x="1030" y="545"/>
                  </a:lnTo>
                  <a:lnTo>
                    <a:pt x="1019" y="551"/>
                  </a:lnTo>
                  <a:lnTo>
                    <a:pt x="1007" y="551"/>
                  </a:lnTo>
                  <a:lnTo>
                    <a:pt x="565" y="551"/>
                  </a:lnTo>
                  <a:lnTo>
                    <a:pt x="565" y="982"/>
                  </a:lnTo>
                  <a:lnTo>
                    <a:pt x="565" y="993"/>
                  </a:lnTo>
                  <a:lnTo>
                    <a:pt x="559" y="1005"/>
                  </a:lnTo>
                  <a:lnTo>
                    <a:pt x="553" y="1016"/>
                  </a:lnTo>
                  <a:lnTo>
                    <a:pt x="553" y="1027"/>
                  </a:lnTo>
                  <a:lnTo>
                    <a:pt x="547" y="1033"/>
                  </a:lnTo>
                  <a:lnTo>
                    <a:pt x="530" y="1033"/>
                  </a:lnTo>
                  <a:lnTo>
                    <a:pt x="518" y="1033"/>
                  </a:lnTo>
                  <a:lnTo>
                    <a:pt x="512" y="1027"/>
                  </a:lnTo>
                  <a:lnTo>
                    <a:pt x="507" y="1016"/>
                  </a:lnTo>
                  <a:lnTo>
                    <a:pt x="501" y="1005"/>
                  </a:lnTo>
                  <a:lnTo>
                    <a:pt x="501" y="993"/>
                  </a:lnTo>
                  <a:lnTo>
                    <a:pt x="501" y="982"/>
                  </a:lnTo>
                  <a:lnTo>
                    <a:pt x="501" y="551"/>
                  </a:lnTo>
                  <a:lnTo>
                    <a:pt x="53" y="551"/>
                  </a:lnTo>
                  <a:lnTo>
                    <a:pt x="41" y="551"/>
                  </a:lnTo>
                  <a:lnTo>
                    <a:pt x="30" y="545"/>
                  </a:lnTo>
                  <a:lnTo>
                    <a:pt x="18" y="545"/>
                  </a:lnTo>
                  <a:lnTo>
                    <a:pt x="12" y="539"/>
                  </a:lnTo>
                  <a:lnTo>
                    <a:pt x="6" y="528"/>
                  </a:lnTo>
                  <a:lnTo>
                    <a:pt x="0" y="517"/>
                  </a:lnTo>
                  <a:lnTo>
                    <a:pt x="6" y="505"/>
                  </a:lnTo>
                  <a:lnTo>
                    <a:pt x="12" y="494"/>
                  </a:lnTo>
                  <a:lnTo>
                    <a:pt x="18" y="488"/>
                  </a:lnTo>
                  <a:lnTo>
                    <a:pt x="30" y="488"/>
                  </a:lnTo>
                  <a:lnTo>
                    <a:pt x="41" y="488"/>
                  </a:lnTo>
                  <a:lnTo>
                    <a:pt x="53" y="488"/>
                  </a:lnTo>
                  <a:lnTo>
                    <a:pt x="501" y="488"/>
                  </a:lnTo>
                  <a:lnTo>
                    <a:pt x="501" y="52"/>
                  </a:lnTo>
                  <a:lnTo>
                    <a:pt x="501" y="40"/>
                  </a:lnTo>
                  <a:lnTo>
                    <a:pt x="501" y="29"/>
                  </a:lnTo>
                  <a:lnTo>
                    <a:pt x="507" y="18"/>
                  </a:lnTo>
                  <a:lnTo>
                    <a:pt x="512" y="12"/>
                  </a:lnTo>
                  <a:lnTo>
                    <a:pt x="518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0"/>
            <p:cNvSpPr>
              <a:spLocks/>
            </p:cNvSpPr>
            <p:nvPr/>
          </p:nvSpPr>
          <p:spPr bwMode="auto">
            <a:xfrm>
              <a:off x="11498" y="1976"/>
              <a:ext cx="169" cy="16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1" y="0"/>
                </a:cxn>
                <a:cxn ang="0">
                  <a:pos x="134" y="12"/>
                </a:cxn>
                <a:cxn ang="0">
                  <a:pos x="151" y="34"/>
                </a:cxn>
                <a:cxn ang="0">
                  <a:pos x="163" y="57"/>
                </a:cxn>
                <a:cxn ang="0">
                  <a:pos x="169" y="80"/>
                </a:cxn>
                <a:cxn ang="0">
                  <a:pos x="163" y="108"/>
                </a:cxn>
                <a:cxn ang="0">
                  <a:pos x="151" y="131"/>
                </a:cxn>
                <a:cxn ang="0">
                  <a:pos x="134" y="148"/>
                </a:cxn>
                <a:cxn ang="0">
                  <a:pos x="111" y="159"/>
                </a:cxn>
                <a:cxn ang="0">
                  <a:pos x="87" y="165"/>
                </a:cxn>
                <a:cxn ang="0">
                  <a:pos x="64" y="159"/>
                </a:cxn>
                <a:cxn ang="0">
                  <a:pos x="47" y="153"/>
                </a:cxn>
                <a:cxn ang="0">
                  <a:pos x="29" y="136"/>
                </a:cxn>
                <a:cxn ang="0">
                  <a:pos x="12" y="119"/>
                </a:cxn>
                <a:cxn ang="0">
                  <a:pos x="6" y="102"/>
                </a:cxn>
                <a:cxn ang="0">
                  <a:pos x="0" y="80"/>
                </a:cxn>
                <a:cxn ang="0">
                  <a:pos x="6" y="57"/>
                </a:cxn>
                <a:cxn ang="0">
                  <a:pos x="12" y="40"/>
                </a:cxn>
                <a:cxn ang="0">
                  <a:pos x="29" y="23"/>
                </a:cxn>
                <a:cxn ang="0">
                  <a:pos x="47" y="12"/>
                </a:cxn>
                <a:cxn ang="0">
                  <a:pos x="64" y="0"/>
                </a:cxn>
                <a:cxn ang="0">
                  <a:pos x="87" y="0"/>
                </a:cxn>
              </a:cxnLst>
              <a:rect l="0" t="0" r="r" b="b"/>
              <a:pathLst>
                <a:path w="169" h="165">
                  <a:moveTo>
                    <a:pt x="87" y="0"/>
                  </a:moveTo>
                  <a:lnTo>
                    <a:pt x="111" y="0"/>
                  </a:lnTo>
                  <a:lnTo>
                    <a:pt x="134" y="12"/>
                  </a:lnTo>
                  <a:lnTo>
                    <a:pt x="151" y="34"/>
                  </a:lnTo>
                  <a:lnTo>
                    <a:pt x="163" y="57"/>
                  </a:lnTo>
                  <a:lnTo>
                    <a:pt x="169" y="80"/>
                  </a:lnTo>
                  <a:lnTo>
                    <a:pt x="163" y="108"/>
                  </a:lnTo>
                  <a:lnTo>
                    <a:pt x="151" y="131"/>
                  </a:lnTo>
                  <a:lnTo>
                    <a:pt x="134" y="148"/>
                  </a:lnTo>
                  <a:lnTo>
                    <a:pt x="111" y="159"/>
                  </a:lnTo>
                  <a:lnTo>
                    <a:pt x="87" y="165"/>
                  </a:lnTo>
                  <a:lnTo>
                    <a:pt x="64" y="159"/>
                  </a:lnTo>
                  <a:lnTo>
                    <a:pt x="47" y="153"/>
                  </a:lnTo>
                  <a:lnTo>
                    <a:pt x="29" y="136"/>
                  </a:lnTo>
                  <a:lnTo>
                    <a:pt x="12" y="119"/>
                  </a:lnTo>
                  <a:lnTo>
                    <a:pt x="6" y="102"/>
                  </a:lnTo>
                  <a:lnTo>
                    <a:pt x="0" y="80"/>
                  </a:lnTo>
                  <a:lnTo>
                    <a:pt x="6" y="57"/>
                  </a:lnTo>
                  <a:lnTo>
                    <a:pt x="12" y="40"/>
                  </a:lnTo>
                  <a:lnTo>
                    <a:pt x="29" y="23"/>
                  </a:lnTo>
                  <a:lnTo>
                    <a:pt x="47" y="12"/>
                  </a:lnTo>
                  <a:lnTo>
                    <a:pt x="64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1"/>
            <p:cNvSpPr>
              <a:spLocks/>
            </p:cNvSpPr>
            <p:nvPr/>
          </p:nvSpPr>
          <p:spPr bwMode="auto">
            <a:xfrm>
              <a:off x="12208" y="1976"/>
              <a:ext cx="169" cy="16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1" y="0"/>
                </a:cxn>
                <a:cxn ang="0">
                  <a:pos x="134" y="12"/>
                </a:cxn>
                <a:cxn ang="0">
                  <a:pos x="151" y="34"/>
                </a:cxn>
                <a:cxn ang="0">
                  <a:pos x="163" y="57"/>
                </a:cxn>
                <a:cxn ang="0">
                  <a:pos x="169" y="80"/>
                </a:cxn>
                <a:cxn ang="0">
                  <a:pos x="163" y="108"/>
                </a:cxn>
                <a:cxn ang="0">
                  <a:pos x="151" y="131"/>
                </a:cxn>
                <a:cxn ang="0">
                  <a:pos x="134" y="148"/>
                </a:cxn>
                <a:cxn ang="0">
                  <a:pos x="111" y="159"/>
                </a:cxn>
                <a:cxn ang="0">
                  <a:pos x="87" y="165"/>
                </a:cxn>
                <a:cxn ang="0">
                  <a:pos x="64" y="159"/>
                </a:cxn>
                <a:cxn ang="0">
                  <a:pos x="47" y="153"/>
                </a:cxn>
                <a:cxn ang="0">
                  <a:pos x="29" y="136"/>
                </a:cxn>
                <a:cxn ang="0">
                  <a:pos x="12" y="119"/>
                </a:cxn>
                <a:cxn ang="0">
                  <a:pos x="6" y="102"/>
                </a:cxn>
                <a:cxn ang="0">
                  <a:pos x="0" y="80"/>
                </a:cxn>
                <a:cxn ang="0">
                  <a:pos x="6" y="57"/>
                </a:cxn>
                <a:cxn ang="0">
                  <a:pos x="12" y="40"/>
                </a:cxn>
                <a:cxn ang="0">
                  <a:pos x="29" y="23"/>
                </a:cxn>
                <a:cxn ang="0">
                  <a:pos x="47" y="12"/>
                </a:cxn>
                <a:cxn ang="0">
                  <a:pos x="64" y="0"/>
                </a:cxn>
                <a:cxn ang="0">
                  <a:pos x="87" y="0"/>
                </a:cxn>
              </a:cxnLst>
              <a:rect l="0" t="0" r="r" b="b"/>
              <a:pathLst>
                <a:path w="169" h="165">
                  <a:moveTo>
                    <a:pt x="87" y="0"/>
                  </a:moveTo>
                  <a:lnTo>
                    <a:pt x="111" y="0"/>
                  </a:lnTo>
                  <a:lnTo>
                    <a:pt x="134" y="12"/>
                  </a:lnTo>
                  <a:lnTo>
                    <a:pt x="151" y="34"/>
                  </a:lnTo>
                  <a:lnTo>
                    <a:pt x="163" y="57"/>
                  </a:lnTo>
                  <a:lnTo>
                    <a:pt x="169" y="80"/>
                  </a:lnTo>
                  <a:lnTo>
                    <a:pt x="163" y="108"/>
                  </a:lnTo>
                  <a:lnTo>
                    <a:pt x="151" y="131"/>
                  </a:lnTo>
                  <a:lnTo>
                    <a:pt x="134" y="148"/>
                  </a:lnTo>
                  <a:lnTo>
                    <a:pt x="111" y="159"/>
                  </a:lnTo>
                  <a:lnTo>
                    <a:pt x="87" y="165"/>
                  </a:lnTo>
                  <a:lnTo>
                    <a:pt x="64" y="159"/>
                  </a:lnTo>
                  <a:lnTo>
                    <a:pt x="47" y="153"/>
                  </a:lnTo>
                  <a:lnTo>
                    <a:pt x="29" y="136"/>
                  </a:lnTo>
                  <a:lnTo>
                    <a:pt x="12" y="119"/>
                  </a:lnTo>
                  <a:lnTo>
                    <a:pt x="6" y="102"/>
                  </a:lnTo>
                  <a:lnTo>
                    <a:pt x="0" y="80"/>
                  </a:lnTo>
                  <a:lnTo>
                    <a:pt x="6" y="57"/>
                  </a:lnTo>
                  <a:lnTo>
                    <a:pt x="12" y="40"/>
                  </a:lnTo>
                  <a:lnTo>
                    <a:pt x="29" y="23"/>
                  </a:lnTo>
                  <a:lnTo>
                    <a:pt x="47" y="12"/>
                  </a:lnTo>
                  <a:lnTo>
                    <a:pt x="64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2"/>
            <p:cNvSpPr>
              <a:spLocks/>
            </p:cNvSpPr>
            <p:nvPr/>
          </p:nvSpPr>
          <p:spPr bwMode="auto">
            <a:xfrm>
              <a:off x="12918" y="1976"/>
              <a:ext cx="169" cy="16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6" y="0"/>
                </a:cxn>
                <a:cxn ang="0">
                  <a:pos x="134" y="12"/>
                </a:cxn>
                <a:cxn ang="0">
                  <a:pos x="151" y="34"/>
                </a:cxn>
                <a:cxn ang="0">
                  <a:pos x="163" y="57"/>
                </a:cxn>
                <a:cxn ang="0">
                  <a:pos x="169" y="80"/>
                </a:cxn>
                <a:cxn ang="0">
                  <a:pos x="163" y="108"/>
                </a:cxn>
                <a:cxn ang="0">
                  <a:pos x="151" y="131"/>
                </a:cxn>
                <a:cxn ang="0">
                  <a:pos x="134" y="148"/>
                </a:cxn>
                <a:cxn ang="0">
                  <a:pos x="116" y="159"/>
                </a:cxn>
                <a:cxn ang="0">
                  <a:pos x="87" y="165"/>
                </a:cxn>
                <a:cxn ang="0">
                  <a:pos x="64" y="159"/>
                </a:cxn>
                <a:cxn ang="0">
                  <a:pos x="46" y="153"/>
                </a:cxn>
                <a:cxn ang="0">
                  <a:pos x="29" y="136"/>
                </a:cxn>
                <a:cxn ang="0">
                  <a:pos x="11" y="119"/>
                </a:cxn>
                <a:cxn ang="0">
                  <a:pos x="6" y="102"/>
                </a:cxn>
                <a:cxn ang="0">
                  <a:pos x="0" y="80"/>
                </a:cxn>
                <a:cxn ang="0">
                  <a:pos x="6" y="57"/>
                </a:cxn>
                <a:cxn ang="0">
                  <a:pos x="11" y="40"/>
                </a:cxn>
                <a:cxn ang="0">
                  <a:pos x="29" y="23"/>
                </a:cxn>
                <a:cxn ang="0">
                  <a:pos x="46" y="12"/>
                </a:cxn>
                <a:cxn ang="0">
                  <a:pos x="64" y="0"/>
                </a:cxn>
                <a:cxn ang="0">
                  <a:pos x="87" y="0"/>
                </a:cxn>
              </a:cxnLst>
              <a:rect l="0" t="0" r="r" b="b"/>
              <a:pathLst>
                <a:path w="169" h="165">
                  <a:moveTo>
                    <a:pt x="87" y="0"/>
                  </a:moveTo>
                  <a:lnTo>
                    <a:pt x="116" y="0"/>
                  </a:lnTo>
                  <a:lnTo>
                    <a:pt x="134" y="12"/>
                  </a:lnTo>
                  <a:lnTo>
                    <a:pt x="151" y="34"/>
                  </a:lnTo>
                  <a:lnTo>
                    <a:pt x="163" y="57"/>
                  </a:lnTo>
                  <a:lnTo>
                    <a:pt x="169" y="80"/>
                  </a:lnTo>
                  <a:lnTo>
                    <a:pt x="163" y="108"/>
                  </a:lnTo>
                  <a:lnTo>
                    <a:pt x="151" y="131"/>
                  </a:lnTo>
                  <a:lnTo>
                    <a:pt x="134" y="148"/>
                  </a:lnTo>
                  <a:lnTo>
                    <a:pt x="116" y="159"/>
                  </a:lnTo>
                  <a:lnTo>
                    <a:pt x="87" y="165"/>
                  </a:lnTo>
                  <a:lnTo>
                    <a:pt x="64" y="159"/>
                  </a:lnTo>
                  <a:lnTo>
                    <a:pt x="46" y="153"/>
                  </a:lnTo>
                  <a:lnTo>
                    <a:pt x="29" y="136"/>
                  </a:lnTo>
                  <a:lnTo>
                    <a:pt x="11" y="119"/>
                  </a:lnTo>
                  <a:lnTo>
                    <a:pt x="6" y="102"/>
                  </a:lnTo>
                  <a:lnTo>
                    <a:pt x="0" y="80"/>
                  </a:lnTo>
                  <a:lnTo>
                    <a:pt x="6" y="57"/>
                  </a:lnTo>
                  <a:lnTo>
                    <a:pt x="11" y="40"/>
                  </a:lnTo>
                  <a:lnTo>
                    <a:pt x="29" y="23"/>
                  </a:lnTo>
                  <a:lnTo>
                    <a:pt x="46" y="12"/>
                  </a:lnTo>
                  <a:lnTo>
                    <a:pt x="64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3"/>
            <p:cNvSpPr>
              <a:spLocks/>
            </p:cNvSpPr>
            <p:nvPr/>
          </p:nvSpPr>
          <p:spPr bwMode="auto">
            <a:xfrm>
              <a:off x="13540" y="1761"/>
              <a:ext cx="675" cy="697"/>
            </a:xfrm>
            <a:custGeom>
              <a:avLst/>
              <a:gdLst/>
              <a:ahLst/>
              <a:cxnLst>
                <a:cxn ang="0">
                  <a:pos x="373" y="5"/>
                </a:cxn>
                <a:cxn ang="0">
                  <a:pos x="437" y="62"/>
                </a:cxn>
                <a:cxn ang="0">
                  <a:pos x="466" y="96"/>
                </a:cxn>
                <a:cxn ang="0">
                  <a:pos x="495" y="113"/>
                </a:cxn>
                <a:cxn ang="0">
                  <a:pos x="553" y="108"/>
                </a:cxn>
                <a:cxn ang="0">
                  <a:pos x="635" y="17"/>
                </a:cxn>
                <a:cxn ang="0">
                  <a:pos x="652" y="0"/>
                </a:cxn>
                <a:cxn ang="0">
                  <a:pos x="664" y="0"/>
                </a:cxn>
                <a:cxn ang="0">
                  <a:pos x="675" y="5"/>
                </a:cxn>
                <a:cxn ang="0">
                  <a:pos x="669" y="22"/>
                </a:cxn>
                <a:cxn ang="0">
                  <a:pos x="623" y="96"/>
                </a:cxn>
                <a:cxn ang="0">
                  <a:pos x="489" y="238"/>
                </a:cxn>
                <a:cxn ang="0">
                  <a:pos x="413" y="312"/>
                </a:cxn>
                <a:cxn ang="0">
                  <a:pos x="344" y="368"/>
                </a:cxn>
                <a:cxn ang="0">
                  <a:pos x="291" y="414"/>
                </a:cxn>
                <a:cxn ang="0">
                  <a:pos x="204" y="493"/>
                </a:cxn>
                <a:cxn ang="0">
                  <a:pos x="146" y="556"/>
                </a:cxn>
                <a:cxn ang="0">
                  <a:pos x="169" y="550"/>
                </a:cxn>
                <a:cxn ang="0">
                  <a:pos x="187" y="550"/>
                </a:cxn>
                <a:cxn ang="0">
                  <a:pos x="256" y="561"/>
                </a:cxn>
                <a:cxn ang="0">
                  <a:pos x="349" y="590"/>
                </a:cxn>
                <a:cxn ang="0">
                  <a:pos x="431" y="590"/>
                </a:cxn>
                <a:cxn ang="0">
                  <a:pos x="518" y="556"/>
                </a:cxn>
                <a:cxn ang="0">
                  <a:pos x="582" y="465"/>
                </a:cxn>
                <a:cxn ang="0">
                  <a:pos x="594" y="454"/>
                </a:cxn>
                <a:cxn ang="0">
                  <a:pos x="605" y="448"/>
                </a:cxn>
                <a:cxn ang="0">
                  <a:pos x="623" y="454"/>
                </a:cxn>
                <a:cxn ang="0">
                  <a:pos x="617" y="493"/>
                </a:cxn>
                <a:cxn ang="0">
                  <a:pos x="559" y="595"/>
                </a:cxn>
                <a:cxn ang="0">
                  <a:pos x="448" y="686"/>
                </a:cxn>
                <a:cxn ang="0">
                  <a:pos x="338" y="692"/>
                </a:cxn>
                <a:cxn ang="0">
                  <a:pos x="274" y="641"/>
                </a:cxn>
                <a:cxn ang="0">
                  <a:pos x="239" y="607"/>
                </a:cxn>
                <a:cxn ang="0">
                  <a:pos x="216" y="590"/>
                </a:cxn>
                <a:cxn ang="0">
                  <a:pos x="181" y="584"/>
                </a:cxn>
                <a:cxn ang="0">
                  <a:pos x="88" y="629"/>
                </a:cxn>
                <a:cxn ang="0">
                  <a:pos x="41" y="692"/>
                </a:cxn>
                <a:cxn ang="0">
                  <a:pos x="29" y="697"/>
                </a:cxn>
                <a:cxn ang="0">
                  <a:pos x="18" y="697"/>
                </a:cxn>
                <a:cxn ang="0">
                  <a:pos x="6" y="697"/>
                </a:cxn>
                <a:cxn ang="0">
                  <a:pos x="0" y="686"/>
                </a:cxn>
                <a:cxn ang="0">
                  <a:pos x="29" y="641"/>
                </a:cxn>
                <a:cxn ang="0">
                  <a:pos x="105" y="539"/>
                </a:cxn>
                <a:cxn ang="0">
                  <a:pos x="309" y="351"/>
                </a:cxn>
                <a:cxn ang="0">
                  <a:pos x="367" y="300"/>
                </a:cxn>
                <a:cxn ang="0">
                  <a:pos x="454" y="227"/>
                </a:cxn>
                <a:cxn ang="0">
                  <a:pos x="530" y="147"/>
                </a:cxn>
                <a:cxn ang="0">
                  <a:pos x="477" y="147"/>
                </a:cxn>
                <a:cxn ang="0">
                  <a:pos x="408" y="125"/>
                </a:cxn>
                <a:cxn ang="0">
                  <a:pos x="309" y="102"/>
                </a:cxn>
                <a:cxn ang="0">
                  <a:pos x="262" y="108"/>
                </a:cxn>
                <a:cxn ang="0">
                  <a:pos x="198" y="142"/>
                </a:cxn>
                <a:cxn ang="0">
                  <a:pos x="169" y="181"/>
                </a:cxn>
                <a:cxn ang="0">
                  <a:pos x="157" y="187"/>
                </a:cxn>
                <a:cxn ang="0">
                  <a:pos x="140" y="187"/>
                </a:cxn>
                <a:cxn ang="0">
                  <a:pos x="134" y="176"/>
                </a:cxn>
                <a:cxn ang="0">
                  <a:pos x="157" y="113"/>
                </a:cxn>
                <a:cxn ang="0">
                  <a:pos x="221" y="34"/>
                </a:cxn>
                <a:cxn ang="0">
                  <a:pos x="326" y="0"/>
                </a:cxn>
              </a:cxnLst>
              <a:rect l="0" t="0" r="r" b="b"/>
              <a:pathLst>
                <a:path w="675" h="697">
                  <a:moveTo>
                    <a:pt x="326" y="0"/>
                  </a:moveTo>
                  <a:lnTo>
                    <a:pt x="373" y="5"/>
                  </a:lnTo>
                  <a:lnTo>
                    <a:pt x="408" y="34"/>
                  </a:lnTo>
                  <a:lnTo>
                    <a:pt x="437" y="62"/>
                  </a:lnTo>
                  <a:lnTo>
                    <a:pt x="448" y="79"/>
                  </a:lnTo>
                  <a:lnTo>
                    <a:pt x="466" y="96"/>
                  </a:lnTo>
                  <a:lnTo>
                    <a:pt x="477" y="108"/>
                  </a:lnTo>
                  <a:lnTo>
                    <a:pt x="495" y="113"/>
                  </a:lnTo>
                  <a:lnTo>
                    <a:pt x="518" y="113"/>
                  </a:lnTo>
                  <a:lnTo>
                    <a:pt x="553" y="108"/>
                  </a:lnTo>
                  <a:lnTo>
                    <a:pt x="594" y="73"/>
                  </a:lnTo>
                  <a:lnTo>
                    <a:pt x="635" y="17"/>
                  </a:lnTo>
                  <a:lnTo>
                    <a:pt x="640" y="5"/>
                  </a:lnTo>
                  <a:lnTo>
                    <a:pt x="652" y="0"/>
                  </a:lnTo>
                  <a:lnTo>
                    <a:pt x="658" y="0"/>
                  </a:lnTo>
                  <a:lnTo>
                    <a:pt x="664" y="0"/>
                  </a:lnTo>
                  <a:lnTo>
                    <a:pt x="669" y="0"/>
                  </a:lnTo>
                  <a:lnTo>
                    <a:pt x="675" y="5"/>
                  </a:lnTo>
                  <a:lnTo>
                    <a:pt x="675" y="11"/>
                  </a:lnTo>
                  <a:lnTo>
                    <a:pt x="669" y="22"/>
                  </a:lnTo>
                  <a:lnTo>
                    <a:pt x="652" y="51"/>
                  </a:lnTo>
                  <a:lnTo>
                    <a:pt x="623" y="96"/>
                  </a:lnTo>
                  <a:lnTo>
                    <a:pt x="571" y="159"/>
                  </a:lnTo>
                  <a:lnTo>
                    <a:pt x="489" y="238"/>
                  </a:lnTo>
                  <a:lnTo>
                    <a:pt x="454" y="272"/>
                  </a:lnTo>
                  <a:lnTo>
                    <a:pt x="413" y="312"/>
                  </a:lnTo>
                  <a:lnTo>
                    <a:pt x="373" y="346"/>
                  </a:lnTo>
                  <a:lnTo>
                    <a:pt x="344" y="368"/>
                  </a:lnTo>
                  <a:lnTo>
                    <a:pt x="332" y="380"/>
                  </a:lnTo>
                  <a:lnTo>
                    <a:pt x="291" y="414"/>
                  </a:lnTo>
                  <a:lnTo>
                    <a:pt x="251" y="448"/>
                  </a:lnTo>
                  <a:lnTo>
                    <a:pt x="204" y="493"/>
                  </a:lnTo>
                  <a:lnTo>
                    <a:pt x="146" y="556"/>
                  </a:lnTo>
                  <a:lnTo>
                    <a:pt x="146" y="556"/>
                  </a:lnTo>
                  <a:lnTo>
                    <a:pt x="157" y="550"/>
                  </a:lnTo>
                  <a:lnTo>
                    <a:pt x="169" y="550"/>
                  </a:lnTo>
                  <a:lnTo>
                    <a:pt x="181" y="550"/>
                  </a:lnTo>
                  <a:lnTo>
                    <a:pt x="187" y="550"/>
                  </a:lnTo>
                  <a:lnTo>
                    <a:pt x="221" y="550"/>
                  </a:lnTo>
                  <a:lnTo>
                    <a:pt x="256" y="561"/>
                  </a:lnTo>
                  <a:lnTo>
                    <a:pt x="297" y="578"/>
                  </a:lnTo>
                  <a:lnTo>
                    <a:pt x="349" y="590"/>
                  </a:lnTo>
                  <a:lnTo>
                    <a:pt x="396" y="595"/>
                  </a:lnTo>
                  <a:lnTo>
                    <a:pt x="431" y="590"/>
                  </a:lnTo>
                  <a:lnTo>
                    <a:pt x="472" y="578"/>
                  </a:lnTo>
                  <a:lnTo>
                    <a:pt x="518" y="556"/>
                  </a:lnTo>
                  <a:lnTo>
                    <a:pt x="553" y="516"/>
                  </a:lnTo>
                  <a:lnTo>
                    <a:pt x="582" y="465"/>
                  </a:lnTo>
                  <a:lnTo>
                    <a:pt x="588" y="459"/>
                  </a:lnTo>
                  <a:lnTo>
                    <a:pt x="594" y="454"/>
                  </a:lnTo>
                  <a:lnTo>
                    <a:pt x="600" y="448"/>
                  </a:lnTo>
                  <a:lnTo>
                    <a:pt x="605" y="448"/>
                  </a:lnTo>
                  <a:lnTo>
                    <a:pt x="617" y="448"/>
                  </a:lnTo>
                  <a:lnTo>
                    <a:pt x="623" y="454"/>
                  </a:lnTo>
                  <a:lnTo>
                    <a:pt x="629" y="459"/>
                  </a:lnTo>
                  <a:lnTo>
                    <a:pt x="617" y="493"/>
                  </a:lnTo>
                  <a:lnTo>
                    <a:pt x="594" y="544"/>
                  </a:lnTo>
                  <a:lnTo>
                    <a:pt x="559" y="595"/>
                  </a:lnTo>
                  <a:lnTo>
                    <a:pt x="512" y="646"/>
                  </a:lnTo>
                  <a:lnTo>
                    <a:pt x="448" y="686"/>
                  </a:lnTo>
                  <a:lnTo>
                    <a:pt x="379" y="697"/>
                  </a:lnTo>
                  <a:lnTo>
                    <a:pt x="338" y="692"/>
                  </a:lnTo>
                  <a:lnTo>
                    <a:pt x="303" y="669"/>
                  </a:lnTo>
                  <a:lnTo>
                    <a:pt x="274" y="641"/>
                  </a:lnTo>
                  <a:lnTo>
                    <a:pt x="256" y="624"/>
                  </a:lnTo>
                  <a:lnTo>
                    <a:pt x="239" y="607"/>
                  </a:lnTo>
                  <a:lnTo>
                    <a:pt x="227" y="595"/>
                  </a:lnTo>
                  <a:lnTo>
                    <a:pt x="216" y="590"/>
                  </a:lnTo>
                  <a:lnTo>
                    <a:pt x="198" y="584"/>
                  </a:lnTo>
                  <a:lnTo>
                    <a:pt x="181" y="584"/>
                  </a:lnTo>
                  <a:lnTo>
                    <a:pt x="134" y="595"/>
                  </a:lnTo>
                  <a:lnTo>
                    <a:pt x="88" y="629"/>
                  </a:lnTo>
                  <a:lnTo>
                    <a:pt x="47" y="680"/>
                  </a:lnTo>
                  <a:lnTo>
                    <a:pt x="41" y="692"/>
                  </a:lnTo>
                  <a:lnTo>
                    <a:pt x="35" y="697"/>
                  </a:lnTo>
                  <a:lnTo>
                    <a:pt x="29" y="697"/>
                  </a:lnTo>
                  <a:lnTo>
                    <a:pt x="24" y="697"/>
                  </a:lnTo>
                  <a:lnTo>
                    <a:pt x="18" y="697"/>
                  </a:lnTo>
                  <a:lnTo>
                    <a:pt x="12" y="697"/>
                  </a:lnTo>
                  <a:lnTo>
                    <a:pt x="6" y="697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6" y="669"/>
                  </a:lnTo>
                  <a:lnTo>
                    <a:pt x="29" y="641"/>
                  </a:lnTo>
                  <a:lnTo>
                    <a:pt x="64" y="595"/>
                  </a:lnTo>
                  <a:lnTo>
                    <a:pt x="105" y="539"/>
                  </a:lnTo>
                  <a:lnTo>
                    <a:pt x="163" y="482"/>
                  </a:lnTo>
                  <a:lnTo>
                    <a:pt x="309" y="351"/>
                  </a:lnTo>
                  <a:lnTo>
                    <a:pt x="332" y="334"/>
                  </a:lnTo>
                  <a:lnTo>
                    <a:pt x="367" y="300"/>
                  </a:lnTo>
                  <a:lnTo>
                    <a:pt x="408" y="266"/>
                  </a:lnTo>
                  <a:lnTo>
                    <a:pt x="454" y="227"/>
                  </a:lnTo>
                  <a:lnTo>
                    <a:pt x="495" y="187"/>
                  </a:lnTo>
                  <a:lnTo>
                    <a:pt x="530" y="147"/>
                  </a:lnTo>
                  <a:lnTo>
                    <a:pt x="501" y="147"/>
                  </a:lnTo>
                  <a:lnTo>
                    <a:pt x="477" y="147"/>
                  </a:lnTo>
                  <a:lnTo>
                    <a:pt x="448" y="142"/>
                  </a:lnTo>
                  <a:lnTo>
                    <a:pt x="408" y="125"/>
                  </a:lnTo>
                  <a:lnTo>
                    <a:pt x="355" y="108"/>
                  </a:lnTo>
                  <a:lnTo>
                    <a:pt x="309" y="102"/>
                  </a:lnTo>
                  <a:lnTo>
                    <a:pt x="291" y="102"/>
                  </a:lnTo>
                  <a:lnTo>
                    <a:pt x="262" y="108"/>
                  </a:lnTo>
                  <a:lnTo>
                    <a:pt x="233" y="119"/>
                  </a:lnTo>
                  <a:lnTo>
                    <a:pt x="198" y="142"/>
                  </a:lnTo>
                  <a:lnTo>
                    <a:pt x="175" y="176"/>
                  </a:lnTo>
                  <a:lnTo>
                    <a:pt x="169" y="181"/>
                  </a:lnTo>
                  <a:lnTo>
                    <a:pt x="163" y="187"/>
                  </a:lnTo>
                  <a:lnTo>
                    <a:pt x="157" y="187"/>
                  </a:lnTo>
                  <a:lnTo>
                    <a:pt x="152" y="193"/>
                  </a:lnTo>
                  <a:lnTo>
                    <a:pt x="140" y="187"/>
                  </a:lnTo>
                  <a:lnTo>
                    <a:pt x="134" y="181"/>
                  </a:lnTo>
                  <a:lnTo>
                    <a:pt x="134" y="176"/>
                  </a:lnTo>
                  <a:lnTo>
                    <a:pt x="140" y="147"/>
                  </a:lnTo>
                  <a:lnTo>
                    <a:pt x="157" y="113"/>
                  </a:lnTo>
                  <a:lnTo>
                    <a:pt x="187" y="73"/>
                  </a:lnTo>
                  <a:lnTo>
                    <a:pt x="221" y="34"/>
                  </a:lnTo>
                  <a:lnTo>
                    <a:pt x="268" y="11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4"/>
            <p:cNvSpPr>
              <a:spLocks noEditPoints="1"/>
            </p:cNvSpPr>
            <p:nvPr/>
          </p:nvSpPr>
          <p:spPr bwMode="auto">
            <a:xfrm>
              <a:off x="14279" y="1942"/>
              <a:ext cx="338" cy="738"/>
            </a:xfrm>
            <a:custGeom>
              <a:avLst/>
              <a:gdLst/>
              <a:ahLst/>
              <a:cxnLst>
                <a:cxn ang="0">
                  <a:pos x="216" y="256"/>
                </a:cxn>
                <a:cxn ang="0">
                  <a:pos x="268" y="335"/>
                </a:cxn>
                <a:cxn ang="0">
                  <a:pos x="262" y="369"/>
                </a:cxn>
                <a:cxn ang="0">
                  <a:pos x="239" y="437"/>
                </a:cxn>
                <a:cxn ang="0">
                  <a:pos x="210" y="511"/>
                </a:cxn>
                <a:cxn ang="0">
                  <a:pos x="163" y="619"/>
                </a:cxn>
                <a:cxn ang="0">
                  <a:pos x="152" y="670"/>
                </a:cxn>
                <a:cxn ang="0">
                  <a:pos x="157" y="692"/>
                </a:cxn>
                <a:cxn ang="0">
                  <a:pos x="169" y="704"/>
                </a:cxn>
                <a:cxn ang="0">
                  <a:pos x="227" y="692"/>
                </a:cxn>
                <a:cxn ang="0">
                  <a:pos x="303" y="573"/>
                </a:cxn>
                <a:cxn ang="0">
                  <a:pos x="309" y="562"/>
                </a:cxn>
                <a:cxn ang="0">
                  <a:pos x="320" y="556"/>
                </a:cxn>
                <a:cxn ang="0">
                  <a:pos x="332" y="556"/>
                </a:cxn>
                <a:cxn ang="0">
                  <a:pos x="338" y="568"/>
                </a:cxn>
                <a:cxn ang="0">
                  <a:pos x="320" y="619"/>
                </a:cxn>
                <a:cxn ang="0">
                  <a:pos x="268" y="698"/>
                </a:cxn>
                <a:cxn ang="0">
                  <a:pos x="175" y="738"/>
                </a:cxn>
                <a:cxn ang="0">
                  <a:pos x="82" y="692"/>
                </a:cxn>
                <a:cxn ang="0">
                  <a:pos x="76" y="619"/>
                </a:cxn>
                <a:cxn ang="0">
                  <a:pos x="152" y="420"/>
                </a:cxn>
                <a:cxn ang="0">
                  <a:pos x="181" y="352"/>
                </a:cxn>
                <a:cxn ang="0">
                  <a:pos x="186" y="312"/>
                </a:cxn>
                <a:cxn ang="0">
                  <a:pos x="181" y="284"/>
                </a:cxn>
                <a:cxn ang="0">
                  <a:pos x="157" y="273"/>
                </a:cxn>
                <a:cxn ang="0">
                  <a:pos x="93" y="307"/>
                </a:cxn>
                <a:cxn ang="0">
                  <a:pos x="35" y="409"/>
                </a:cxn>
                <a:cxn ang="0">
                  <a:pos x="35" y="420"/>
                </a:cxn>
                <a:cxn ang="0">
                  <a:pos x="18" y="426"/>
                </a:cxn>
                <a:cxn ang="0">
                  <a:pos x="6" y="420"/>
                </a:cxn>
                <a:cxn ang="0">
                  <a:pos x="0" y="409"/>
                </a:cxn>
                <a:cxn ang="0">
                  <a:pos x="18" y="358"/>
                </a:cxn>
                <a:cxn ang="0">
                  <a:pos x="70" y="284"/>
                </a:cxn>
                <a:cxn ang="0">
                  <a:pos x="163" y="244"/>
                </a:cxn>
                <a:cxn ang="0">
                  <a:pos x="280" y="0"/>
                </a:cxn>
                <a:cxn ang="0">
                  <a:pos x="303" y="17"/>
                </a:cxn>
                <a:cxn ang="0">
                  <a:pos x="309" y="40"/>
                </a:cxn>
                <a:cxn ang="0">
                  <a:pos x="297" y="74"/>
                </a:cxn>
                <a:cxn ang="0">
                  <a:pos x="268" y="97"/>
                </a:cxn>
                <a:cxn ang="0">
                  <a:pos x="233" y="97"/>
                </a:cxn>
                <a:cxn ang="0">
                  <a:pos x="210" y="80"/>
                </a:cxn>
                <a:cxn ang="0">
                  <a:pos x="204" y="57"/>
                </a:cxn>
                <a:cxn ang="0">
                  <a:pos x="216" y="23"/>
                </a:cxn>
                <a:cxn ang="0">
                  <a:pos x="245" y="0"/>
                </a:cxn>
              </a:cxnLst>
              <a:rect l="0" t="0" r="r" b="b"/>
              <a:pathLst>
                <a:path w="338" h="738">
                  <a:moveTo>
                    <a:pt x="163" y="244"/>
                  </a:moveTo>
                  <a:lnTo>
                    <a:pt x="216" y="256"/>
                  </a:lnTo>
                  <a:lnTo>
                    <a:pt x="256" y="290"/>
                  </a:lnTo>
                  <a:lnTo>
                    <a:pt x="268" y="335"/>
                  </a:lnTo>
                  <a:lnTo>
                    <a:pt x="268" y="352"/>
                  </a:lnTo>
                  <a:lnTo>
                    <a:pt x="262" y="369"/>
                  </a:lnTo>
                  <a:lnTo>
                    <a:pt x="250" y="397"/>
                  </a:lnTo>
                  <a:lnTo>
                    <a:pt x="239" y="437"/>
                  </a:lnTo>
                  <a:lnTo>
                    <a:pt x="221" y="477"/>
                  </a:lnTo>
                  <a:lnTo>
                    <a:pt x="210" y="511"/>
                  </a:lnTo>
                  <a:lnTo>
                    <a:pt x="169" y="596"/>
                  </a:lnTo>
                  <a:lnTo>
                    <a:pt x="163" y="619"/>
                  </a:lnTo>
                  <a:lnTo>
                    <a:pt x="157" y="641"/>
                  </a:lnTo>
                  <a:lnTo>
                    <a:pt x="152" y="670"/>
                  </a:lnTo>
                  <a:lnTo>
                    <a:pt x="152" y="681"/>
                  </a:lnTo>
                  <a:lnTo>
                    <a:pt x="157" y="692"/>
                  </a:lnTo>
                  <a:lnTo>
                    <a:pt x="163" y="698"/>
                  </a:lnTo>
                  <a:lnTo>
                    <a:pt x="169" y="704"/>
                  </a:lnTo>
                  <a:lnTo>
                    <a:pt x="181" y="709"/>
                  </a:lnTo>
                  <a:lnTo>
                    <a:pt x="227" y="692"/>
                  </a:lnTo>
                  <a:lnTo>
                    <a:pt x="268" y="647"/>
                  </a:lnTo>
                  <a:lnTo>
                    <a:pt x="303" y="573"/>
                  </a:lnTo>
                  <a:lnTo>
                    <a:pt x="303" y="568"/>
                  </a:lnTo>
                  <a:lnTo>
                    <a:pt x="309" y="562"/>
                  </a:lnTo>
                  <a:lnTo>
                    <a:pt x="314" y="556"/>
                  </a:lnTo>
                  <a:lnTo>
                    <a:pt x="320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8" y="562"/>
                  </a:lnTo>
                  <a:lnTo>
                    <a:pt x="338" y="568"/>
                  </a:lnTo>
                  <a:lnTo>
                    <a:pt x="338" y="590"/>
                  </a:lnTo>
                  <a:lnTo>
                    <a:pt x="320" y="619"/>
                  </a:lnTo>
                  <a:lnTo>
                    <a:pt x="303" y="658"/>
                  </a:lnTo>
                  <a:lnTo>
                    <a:pt x="268" y="698"/>
                  </a:lnTo>
                  <a:lnTo>
                    <a:pt x="227" y="726"/>
                  </a:lnTo>
                  <a:lnTo>
                    <a:pt x="175" y="738"/>
                  </a:lnTo>
                  <a:lnTo>
                    <a:pt x="122" y="721"/>
                  </a:lnTo>
                  <a:lnTo>
                    <a:pt x="82" y="692"/>
                  </a:lnTo>
                  <a:lnTo>
                    <a:pt x="70" y="641"/>
                  </a:lnTo>
                  <a:lnTo>
                    <a:pt x="76" y="619"/>
                  </a:lnTo>
                  <a:lnTo>
                    <a:pt x="82" y="596"/>
                  </a:lnTo>
                  <a:lnTo>
                    <a:pt x="152" y="420"/>
                  </a:lnTo>
                  <a:lnTo>
                    <a:pt x="169" y="380"/>
                  </a:lnTo>
                  <a:lnTo>
                    <a:pt x="181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1" y="295"/>
                  </a:lnTo>
                  <a:lnTo>
                    <a:pt x="181" y="284"/>
                  </a:lnTo>
                  <a:lnTo>
                    <a:pt x="169" y="273"/>
                  </a:lnTo>
                  <a:lnTo>
                    <a:pt x="157" y="273"/>
                  </a:lnTo>
                  <a:lnTo>
                    <a:pt x="122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35" y="409"/>
                  </a:lnTo>
                  <a:lnTo>
                    <a:pt x="35" y="414"/>
                  </a:lnTo>
                  <a:lnTo>
                    <a:pt x="35" y="420"/>
                  </a:lnTo>
                  <a:lnTo>
                    <a:pt x="29" y="426"/>
                  </a:lnTo>
                  <a:lnTo>
                    <a:pt x="18" y="426"/>
                  </a:lnTo>
                  <a:lnTo>
                    <a:pt x="12" y="426"/>
                  </a:lnTo>
                  <a:lnTo>
                    <a:pt x="6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0" y="392"/>
                  </a:lnTo>
                  <a:lnTo>
                    <a:pt x="18" y="358"/>
                  </a:lnTo>
                  <a:lnTo>
                    <a:pt x="35" y="318"/>
                  </a:lnTo>
                  <a:lnTo>
                    <a:pt x="70" y="284"/>
                  </a:lnTo>
                  <a:lnTo>
                    <a:pt x="111" y="256"/>
                  </a:lnTo>
                  <a:lnTo>
                    <a:pt x="163" y="244"/>
                  </a:lnTo>
                  <a:close/>
                  <a:moveTo>
                    <a:pt x="268" y="0"/>
                  </a:moveTo>
                  <a:lnTo>
                    <a:pt x="280" y="0"/>
                  </a:lnTo>
                  <a:lnTo>
                    <a:pt x="297" y="12"/>
                  </a:lnTo>
                  <a:lnTo>
                    <a:pt x="303" y="17"/>
                  </a:lnTo>
                  <a:lnTo>
                    <a:pt x="309" y="29"/>
                  </a:lnTo>
                  <a:lnTo>
                    <a:pt x="309" y="40"/>
                  </a:lnTo>
                  <a:lnTo>
                    <a:pt x="309" y="57"/>
                  </a:lnTo>
                  <a:lnTo>
                    <a:pt x="297" y="74"/>
                  </a:lnTo>
                  <a:lnTo>
                    <a:pt x="285" y="91"/>
                  </a:lnTo>
                  <a:lnTo>
                    <a:pt x="268" y="97"/>
                  </a:lnTo>
                  <a:lnTo>
                    <a:pt x="250" y="102"/>
                  </a:lnTo>
                  <a:lnTo>
                    <a:pt x="233" y="97"/>
                  </a:lnTo>
                  <a:lnTo>
                    <a:pt x="221" y="91"/>
                  </a:lnTo>
                  <a:lnTo>
                    <a:pt x="210" y="80"/>
                  </a:lnTo>
                  <a:lnTo>
                    <a:pt x="204" y="68"/>
                  </a:lnTo>
                  <a:lnTo>
                    <a:pt x="204" y="57"/>
                  </a:lnTo>
                  <a:lnTo>
                    <a:pt x="204" y="40"/>
                  </a:lnTo>
                  <a:lnTo>
                    <a:pt x="216" y="23"/>
                  </a:lnTo>
                  <a:lnTo>
                    <a:pt x="233" y="12"/>
                  </a:lnTo>
                  <a:lnTo>
                    <a:pt x="245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5"/>
            <p:cNvSpPr>
              <a:spLocks/>
            </p:cNvSpPr>
            <p:nvPr/>
          </p:nvSpPr>
          <p:spPr bwMode="auto">
            <a:xfrm>
              <a:off x="14739" y="2481"/>
              <a:ext cx="547" cy="346"/>
            </a:xfrm>
            <a:custGeom>
              <a:avLst/>
              <a:gdLst/>
              <a:ahLst/>
              <a:cxnLst>
                <a:cxn ang="0">
                  <a:pos x="128" y="6"/>
                </a:cxn>
                <a:cxn ang="0">
                  <a:pos x="180" y="40"/>
                </a:cxn>
                <a:cxn ang="0">
                  <a:pos x="227" y="40"/>
                </a:cxn>
                <a:cxn ang="0">
                  <a:pos x="343" y="0"/>
                </a:cxn>
                <a:cxn ang="0">
                  <a:pos x="448" y="40"/>
                </a:cxn>
                <a:cxn ang="0">
                  <a:pos x="454" y="131"/>
                </a:cxn>
                <a:cxn ang="0">
                  <a:pos x="425" y="216"/>
                </a:cxn>
                <a:cxn ang="0">
                  <a:pos x="401" y="267"/>
                </a:cxn>
                <a:cxn ang="0">
                  <a:pos x="401" y="289"/>
                </a:cxn>
                <a:cxn ang="0">
                  <a:pos x="401" y="312"/>
                </a:cxn>
                <a:cxn ang="0">
                  <a:pos x="419" y="318"/>
                </a:cxn>
                <a:cxn ang="0">
                  <a:pos x="465" y="301"/>
                </a:cxn>
                <a:cxn ang="0">
                  <a:pos x="500" y="261"/>
                </a:cxn>
                <a:cxn ang="0">
                  <a:pos x="512" y="227"/>
                </a:cxn>
                <a:cxn ang="0">
                  <a:pos x="524" y="216"/>
                </a:cxn>
                <a:cxn ang="0">
                  <a:pos x="535" y="216"/>
                </a:cxn>
                <a:cxn ang="0">
                  <a:pos x="547" y="221"/>
                </a:cxn>
                <a:cxn ang="0">
                  <a:pos x="541" y="250"/>
                </a:cxn>
                <a:cxn ang="0">
                  <a:pos x="500" y="306"/>
                </a:cxn>
                <a:cxn ang="0">
                  <a:pos x="419" y="346"/>
                </a:cxn>
                <a:cxn ang="0">
                  <a:pos x="378" y="335"/>
                </a:cxn>
                <a:cxn ang="0">
                  <a:pos x="343" y="312"/>
                </a:cxn>
                <a:cxn ang="0">
                  <a:pos x="332" y="278"/>
                </a:cxn>
                <a:cxn ang="0">
                  <a:pos x="343" y="250"/>
                </a:cxn>
                <a:cxn ang="0">
                  <a:pos x="372" y="165"/>
                </a:cxn>
                <a:cxn ang="0">
                  <a:pos x="396" y="80"/>
                </a:cxn>
                <a:cxn ang="0">
                  <a:pos x="384" y="46"/>
                </a:cxn>
                <a:cxn ang="0">
                  <a:pos x="361" y="29"/>
                </a:cxn>
                <a:cxn ang="0">
                  <a:pos x="285" y="34"/>
                </a:cxn>
                <a:cxn ang="0">
                  <a:pos x="209" y="97"/>
                </a:cxn>
                <a:cxn ang="0">
                  <a:pos x="174" y="153"/>
                </a:cxn>
                <a:cxn ang="0">
                  <a:pos x="174" y="165"/>
                </a:cxn>
                <a:cxn ang="0">
                  <a:pos x="157" y="210"/>
                </a:cxn>
                <a:cxn ang="0">
                  <a:pos x="145" y="272"/>
                </a:cxn>
                <a:cxn ang="0">
                  <a:pos x="140" y="306"/>
                </a:cxn>
                <a:cxn ang="0">
                  <a:pos x="134" y="318"/>
                </a:cxn>
                <a:cxn ang="0">
                  <a:pos x="116" y="341"/>
                </a:cxn>
                <a:cxn ang="0">
                  <a:pos x="93" y="346"/>
                </a:cxn>
                <a:cxn ang="0">
                  <a:pos x="76" y="335"/>
                </a:cxn>
                <a:cxn ang="0">
                  <a:pos x="64" y="318"/>
                </a:cxn>
                <a:cxn ang="0">
                  <a:pos x="70" y="301"/>
                </a:cxn>
                <a:cxn ang="0">
                  <a:pos x="76" y="272"/>
                </a:cxn>
                <a:cxn ang="0">
                  <a:pos x="81" y="261"/>
                </a:cxn>
                <a:cxn ang="0">
                  <a:pos x="99" y="182"/>
                </a:cxn>
                <a:cxn ang="0">
                  <a:pos x="110" y="142"/>
                </a:cxn>
                <a:cxn ang="0">
                  <a:pos x="116" y="108"/>
                </a:cxn>
                <a:cxn ang="0">
                  <a:pos x="128" y="80"/>
                </a:cxn>
                <a:cxn ang="0">
                  <a:pos x="128" y="57"/>
                </a:cxn>
                <a:cxn ang="0">
                  <a:pos x="116" y="34"/>
                </a:cxn>
                <a:cxn ang="0">
                  <a:pos x="93" y="23"/>
                </a:cxn>
                <a:cxn ang="0">
                  <a:pos x="64" y="40"/>
                </a:cxn>
                <a:cxn ang="0">
                  <a:pos x="46" y="74"/>
                </a:cxn>
                <a:cxn ang="0">
                  <a:pos x="29" y="114"/>
                </a:cxn>
                <a:cxn ang="0">
                  <a:pos x="23" y="131"/>
                </a:cxn>
                <a:cxn ang="0">
                  <a:pos x="12" y="131"/>
                </a:cxn>
                <a:cxn ang="0">
                  <a:pos x="0" y="125"/>
                </a:cxn>
                <a:cxn ang="0">
                  <a:pos x="0" y="108"/>
                </a:cxn>
                <a:cxn ang="0">
                  <a:pos x="29" y="40"/>
                </a:cxn>
                <a:cxn ang="0">
                  <a:pos x="99" y="0"/>
                </a:cxn>
              </a:cxnLst>
              <a:rect l="0" t="0" r="r" b="b"/>
              <a:pathLst>
                <a:path w="547" h="346">
                  <a:moveTo>
                    <a:pt x="99" y="0"/>
                  </a:moveTo>
                  <a:lnTo>
                    <a:pt x="128" y="6"/>
                  </a:lnTo>
                  <a:lnTo>
                    <a:pt x="157" y="17"/>
                  </a:lnTo>
                  <a:lnTo>
                    <a:pt x="180" y="40"/>
                  </a:lnTo>
                  <a:lnTo>
                    <a:pt x="192" y="74"/>
                  </a:lnTo>
                  <a:lnTo>
                    <a:pt x="227" y="40"/>
                  </a:lnTo>
                  <a:lnTo>
                    <a:pt x="279" y="12"/>
                  </a:lnTo>
                  <a:lnTo>
                    <a:pt x="343" y="0"/>
                  </a:lnTo>
                  <a:lnTo>
                    <a:pt x="407" y="12"/>
                  </a:lnTo>
                  <a:lnTo>
                    <a:pt x="448" y="40"/>
                  </a:lnTo>
                  <a:lnTo>
                    <a:pt x="460" y="91"/>
                  </a:lnTo>
                  <a:lnTo>
                    <a:pt x="454" y="131"/>
                  </a:lnTo>
                  <a:lnTo>
                    <a:pt x="436" y="176"/>
                  </a:lnTo>
                  <a:lnTo>
                    <a:pt x="425" y="216"/>
                  </a:lnTo>
                  <a:lnTo>
                    <a:pt x="407" y="250"/>
                  </a:lnTo>
                  <a:lnTo>
                    <a:pt x="401" y="267"/>
                  </a:lnTo>
                  <a:lnTo>
                    <a:pt x="401" y="278"/>
                  </a:lnTo>
                  <a:lnTo>
                    <a:pt x="401" y="289"/>
                  </a:lnTo>
                  <a:lnTo>
                    <a:pt x="401" y="301"/>
                  </a:lnTo>
                  <a:lnTo>
                    <a:pt x="401" y="312"/>
                  </a:lnTo>
                  <a:lnTo>
                    <a:pt x="413" y="318"/>
                  </a:lnTo>
                  <a:lnTo>
                    <a:pt x="419" y="318"/>
                  </a:lnTo>
                  <a:lnTo>
                    <a:pt x="442" y="318"/>
                  </a:lnTo>
                  <a:lnTo>
                    <a:pt x="465" y="301"/>
                  </a:lnTo>
                  <a:lnTo>
                    <a:pt x="483" y="284"/>
                  </a:lnTo>
                  <a:lnTo>
                    <a:pt x="500" y="261"/>
                  </a:lnTo>
                  <a:lnTo>
                    <a:pt x="512" y="233"/>
                  </a:lnTo>
                  <a:lnTo>
                    <a:pt x="512" y="227"/>
                  </a:lnTo>
                  <a:lnTo>
                    <a:pt x="518" y="221"/>
                  </a:lnTo>
                  <a:lnTo>
                    <a:pt x="524" y="216"/>
                  </a:lnTo>
                  <a:lnTo>
                    <a:pt x="529" y="216"/>
                  </a:lnTo>
                  <a:lnTo>
                    <a:pt x="535" y="216"/>
                  </a:lnTo>
                  <a:lnTo>
                    <a:pt x="541" y="221"/>
                  </a:lnTo>
                  <a:lnTo>
                    <a:pt x="547" y="221"/>
                  </a:lnTo>
                  <a:lnTo>
                    <a:pt x="547" y="227"/>
                  </a:lnTo>
                  <a:lnTo>
                    <a:pt x="541" y="250"/>
                  </a:lnTo>
                  <a:lnTo>
                    <a:pt x="524" y="278"/>
                  </a:lnTo>
                  <a:lnTo>
                    <a:pt x="500" y="306"/>
                  </a:lnTo>
                  <a:lnTo>
                    <a:pt x="465" y="335"/>
                  </a:lnTo>
                  <a:lnTo>
                    <a:pt x="419" y="346"/>
                  </a:lnTo>
                  <a:lnTo>
                    <a:pt x="396" y="341"/>
                  </a:lnTo>
                  <a:lnTo>
                    <a:pt x="378" y="335"/>
                  </a:lnTo>
                  <a:lnTo>
                    <a:pt x="361" y="324"/>
                  </a:lnTo>
                  <a:lnTo>
                    <a:pt x="343" y="312"/>
                  </a:lnTo>
                  <a:lnTo>
                    <a:pt x="337" y="295"/>
                  </a:lnTo>
                  <a:lnTo>
                    <a:pt x="332" y="278"/>
                  </a:lnTo>
                  <a:lnTo>
                    <a:pt x="337" y="261"/>
                  </a:lnTo>
                  <a:lnTo>
                    <a:pt x="343" y="250"/>
                  </a:lnTo>
                  <a:lnTo>
                    <a:pt x="355" y="210"/>
                  </a:lnTo>
                  <a:lnTo>
                    <a:pt x="372" y="165"/>
                  </a:lnTo>
                  <a:lnTo>
                    <a:pt x="390" y="119"/>
                  </a:lnTo>
                  <a:lnTo>
                    <a:pt x="396" y="80"/>
                  </a:lnTo>
                  <a:lnTo>
                    <a:pt x="390" y="63"/>
                  </a:lnTo>
                  <a:lnTo>
                    <a:pt x="384" y="46"/>
                  </a:lnTo>
                  <a:lnTo>
                    <a:pt x="372" y="34"/>
                  </a:lnTo>
                  <a:lnTo>
                    <a:pt x="361" y="29"/>
                  </a:lnTo>
                  <a:lnTo>
                    <a:pt x="337" y="23"/>
                  </a:lnTo>
                  <a:lnTo>
                    <a:pt x="285" y="34"/>
                  </a:lnTo>
                  <a:lnTo>
                    <a:pt x="244" y="63"/>
                  </a:lnTo>
                  <a:lnTo>
                    <a:pt x="209" y="97"/>
                  </a:lnTo>
                  <a:lnTo>
                    <a:pt x="186" y="131"/>
                  </a:lnTo>
                  <a:lnTo>
                    <a:pt x="174" y="153"/>
                  </a:lnTo>
                  <a:lnTo>
                    <a:pt x="174" y="159"/>
                  </a:lnTo>
                  <a:lnTo>
                    <a:pt x="174" y="165"/>
                  </a:lnTo>
                  <a:lnTo>
                    <a:pt x="169" y="182"/>
                  </a:lnTo>
                  <a:lnTo>
                    <a:pt x="157" y="210"/>
                  </a:lnTo>
                  <a:lnTo>
                    <a:pt x="145" y="261"/>
                  </a:lnTo>
                  <a:lnTo>
                    <a:pt x="145" y="272"/>
                  </a:lnTo>
                  <a:lnTo>
                    <a:pt x="140" y="289"/>
                  </a:lnTo>
                  <a:lnTo>
                    <a:pt x="140" y="306"/>
                  </a:lnTo>
                  <a:lnTo>
                    <a:pt x="134" y="312"/>
                  </a:lnTo>
                  <a:lnTo>
                    <a:pt x="134" y="318"/>
                  </a:lnTo>
                  <a:lnTo>
                    <a:pt x="122" y="335"/>
                  </a:lnTo>
                  <a:lnTo>
                    <a:pt x="116" y="341"/>
                  </a:lnTo>
                  <a:lnTo>
                    <a:pt x="105" y="346"/>
                  </a:lnTo>
                  <a:lnTo>
                    <a:pt x="93" y="346"/>
                  </a:lnTo>
                  <a:lnTo>
                    <a:pt x="81" y="341"/>
                  </a:lnTo>
                  <a:lnTo>
                    <a:pt x="76" y="335"/>
                  </a:lnTo>
                  <a:lnTo>
                    <a:pt x="70" y="329"/>
                  </a:lnTo>
                  <a:lnTo>
                    <a:pt x="64" y="318"/>
                  </a:lnTo>
                  <a:lnTo>
                    <a:pt x="70" y="312"/>
                  </a:lnTo>
                  <a:lnTo>
                    <a:pt x="70" y="301"/>
                  </a:lnTo>
                  <a:lnTo>
                    <a:pt x="70" y="289"/>
                  </a:lnTo>
                  <a:lnTo>
                    <a:pt x="76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99" y="193"/>
                  </a:lnTo>
                  <a:lnTo>
                    <a:pt x="99" y="182"/>
                  </a:lnTo>
                  <a:lnTo>
                    <a:pt x="105" y="165"/>
                  </a:lnTo>
                  <a:lnTo>
                    <a:pt x="110" y="142"/>
                  </a:lnTo>
                  <a:lnTo>
                    <a:pt x="116" y="125"/>
                  </a:lnTo>
                  <a:lnTo>
                    <a:pt x="116" y="108"/>
                  </a:lnTo>
                  <a:lnTo>
                    <a:pt x="122" y="91"/>
                  </a:lnTo>
                  <a:lnTo>
                    <a:pt x="128" y="80"/>
                  </a:lnTo>
                  <a:lnTo>
                    <a:pt x="128" y="68"/>
                  </a:lnTo>
                  <a:lnTo>
                    <a:pt x="128" y="57"/>
                  </a:lnTo>
                  <a:lnTo>
                    <a:pt x="122" y="46"/>
                  </a:lnTo>
                  <a:lnTo>
                    <a:pt x="116" y="34"/>
                  </a:lnTo>
                  <a:lnTo>
                    <a:pt x="110" y="29"/>
                  </a:lnTo>
                  <a:lnTo>
                    <a:pt x="93" y="23"/>
                  </a:lnTo>
                  <a:lnTo>
                    <a:pt x="81" y="29"/>
                  </a:lnTo>
                  <a:lnTo>
                    <a:pt x="64" y="40"/>
                  </a:lnTo>
                  <a:lnTo>
                    <a:pt x="52" y="51"/>
                  </a:lnTo>
                  <a:lnTo>
                    <a:pt x="46" y="74"/>
                  </a:lnTo>
                  <a:lnTo>
                    <a:pt x="41" y="91"/>
                  </a:lnTo>
                  <a:lnTo>
                    <a:pt x="29" y="114"/>
                  </a:lnTo>
                  <a:lnTo>
                    <a:pt x="29" y="125"/>
                  </a:lnTo>
                  <a:lnTo>
                    <a:pt x="23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6" y="131"/>
                  </a:lnTo>
                  <a:lnTo>
                    <a:pt x="0" y="125"/>
                  </a:lnTo>
                  <a:lnTo>
                    <a:pt x="0" y="119"/>
                  </a:lnTo>
                  <a:lnTo>
                    <a:pt x="0" y="108"/>
                  </a:lnTo>
                  <a:lnTo>
                    <a:pt x="12" y="74"/>
                  </a:lnTo>
                  <a:lnTo>
                    <a:pt x="29" y="40"/>
                  </a:lnTo>
                  <a:lnTo>
                    <a:pt x="58" y="12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6"/>
            <p:cNvSpPr>
              <a:spLocks/>
            </p:cNvSpPr>
            <p:nvPr/>
          </p:nvSpPr>
          <p:spPr bwMode="auto">
            <a:xfrm>
              <a:off x="15577" y="2544"/>
              <a:ext cx="145" cy="33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9" y="5"/>
                </a:cxn>
                <a:cxn ang="0">
                  <a:pos x="128" y="34"/>
                </a:cxn>
                <a:cxn ang="0">
                  <a:pos x="139" y="68"/>
                </a:cxn>
                <a:cxn ang="0">
                  <a:pos x="145" y="119"/>
                </a:cxn>
                <a:cxn ang="0">
                  <a:pos x="134" y="192"/>
                </a:cxn>
                <a:cxn ang="0">
                  <a:pos x="110" y="249"/>
                </a:cxn>
                <a:cxn ang="0">
                  <a:pos x="81" y="295"/>
                </a:cxn>
                <a:cxn ang="0">
                  <a:pos x="52" y="329"/>
                </a:cxn>
                <a:cxn ang="0">
                  <a:pos x="35" y="334"/>
                </a:cxn>
                <a:cxn ang="0">
                  <a:pos x="23" y="334"/>
                </a:cxn>
                <a:cxn ang="0">
                  <a:pos x="17" y="323"/>
                </a:cxn>
                <a:cxn ang="0">
                  <a:pos x="23" y="312"/>
                </a:cxn>
                <a:cxn ang="0">
                  <a:pos x="23" y="306"/>
                </a:cxn>
                <a:cxn ang="0">
                  <a:pos x="81" y="238"/>
                </a:cxn>
                <a:cxn ang="0">
                  <a:pos x="110" y="170"/>
                </a:cxn>
                <a:cxn ang="0">
                  <a:pos x="116" y="107"/>
                </a:cxn>
                <a:cxn ang="0">
                  <a:pos x="116" y="107"/>
                </a:cxn>
                <a:cxn ang="0">
                  <a:pos x="116" y="107"/>
                </a:cxn>
                <a:cxn ang="0">
                  <a:pos x="116" y="107"/>
                </a:cxn>
                <a:cxn ang="0">
                  <a:pos x="110" y="107"/>
                </a:cxn>
                <a:cxn ang="0">
                  <a:pos x="104" y="113"/>
                </a:cxn>
                <a:cxn ang="0">
                  <a:pos x="93" y="119"/>
                </a:cxn>
                <a:cxn ang="0">
                  <a:pos x="81" y="124"/>
                </a:cxn>
                <a:cxn ang="0">
                  <a:pos x="70" y="124"/>
                </a:cxn>
                <a:cxn ang="0">
                  <a:pos x="46" y="119"/>
                </a:cxn>
                <a:cxn ang="0">
                  <a:pos x="29" y="113"/>
                </a:cxn>
                <a:cxn ang="0">
                  <a:pos x="11" y="96"/>
                </a:cxn>
                <a:cxn ang="0">
                  <a:pos x="6" y="79"/>
                </a:cxn>
                <a:cxn ang="0">
                  <a:pos x="0" y="62"/>
                </a:cxn>
                <a:cxn ang="0">
                  <a:pos x="6" y="39"/>
                </a:cxn>
                <a:cxn ang="0">
                  <a:pos x="11" y="22"/>
                </a:cxn>
                <a:cxn ang="0">
                  <a:pos x="29" y="11"/>
                </a:cxn>
                <a:cxn ang="0">
                  <a:pos x="46" y="0"/>
                </a:cxn>
                <a:cxn ang="0">
                  <a:pos x="64" y="0"/>
                </a:cxn>
              </a:cxnLst>
              <a:rect l="0" t="0" r="r" b="b"/>
              <a:pathLst>
                <a:path w="145" h="334">
                  <a:moveTo>
                    <a:pt x="64" y="0"/>
                  </a:moveTo>
                  <a:lnTo>
                    <a:pt x="99" y="5"/>
                  </a:lnTo>
                  <a:lnTo>
                    <a:pt x="128" y="34"/>
                  </a:lnTo>
                  <a:lnTo>
                    <a:pt x="139" y="68"/>
                  </a:lnTo>
                  <a:lnTo>
                    <a:pt x="145" y="119"/>
                  </a:lnTo>
                  <a:lnTo>
                    <a:pt x="134" y="192"/>
                  </a:lnTo>
                  <a:lnTo>
                    <a:pt x="110" y="249"/>
                  </a:lnTo>
                  <a:lnTo>
                    <a:pt x="81" y="295"/>
                  </a:lnTo>
                  <a:lnTo>
                    <a:pt x="52" y="329"/>
                  </a:lnTo>
                  <a:lnTo>
                    <a:pt x="35" y="334"/>
                  </a:lnTo>
                  <a:lnTo>
                    <a:pt x="23" y="334"/>
                  </a:lnTo>
                  <a:lnTo>
                    <a:pt x="17" y="323"/>
                  </a:lnTo>
                  <a:lnTo>
                    <a:pt x="23" y="312"/>
                  </a:lnTo>
                  <a:lnTo>
                    <a:pt x="23" y="306"/>
                  </a:lnTo>
                  <a:lnTo>
                    <a:pt x="81" y="238"/>
                  </a:lnTo>
                  <a:lnTo>
                    <a:pt x="110" y="170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0" y="107"/>
                  </a:lnTo>
                  <a:lnTo>
                    <a:pt x="104" y="113"/>
                  </a:lnTo>
                  <a:lnTo>
                    <a:pt x="93" y="119"/>
                  </a:lnTo>
                  <a:lnTo>
                    <a:pt x="81" y="124"/>
                  </a:lnTo>
                  <a:lnTo>
                    <a:pt x="70" y="124"/>
                  </a:lnTo>
                  <a:lnTo>
                    <a:pt x="46" y="119"/>
                  </a:lnTo>
                  <a:lnTo>
                    <a:pt x="29" y="113"/>
                  </a:lnTo>
                  <a:lnTo>
                    <a:pt x="11" y="96"/>
                  </a:lnTo>
                  <a:lnTo>
                    <a:pt x="6" y="79"/>
                  </a:lnTo>
                  <a:lnTo>
                    <a:pt x="0" y="62"/>
                  </a:lnTo>
                  <a:lnTo>
                    <a:pt x="6" y="39"/>
                  </a:lnTo>
                  <a:lnTo>
                    <a:pt x="11" y="22"/>
                  </a:lnTo>
                  <a:lnTo>
                    <a:pt x="29" y="11"/>
                  </a:lnTo>
                  <a:lnTo>
                    <a:pt x="46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7"/>
            <p:cNvSpPr>
              <a:spLocks noEditPoints="1"/>
            </p:cNvSpPr>
            <p:nvPr/>
          </p:nvSpPr>
          <p:spPr bwMode="auto">
            <a:xfrm>
              <a:off x="15891" y="1942"/>
              <a:ext cx="343" cy="738"/>
            </a:xfrm>
            <a:custGeom>
              <a:avLst/>
              <a:gdLst/>
              <a:ahLst/>
              <a:cxnLst>
                <a:cxn ang="0">
                  <a:pos x="215" y="256"/>
                </a:cxn>
                <a:cxn ang="0">
                  <a:pos x="268" y="335"/>
                </a:cxn>
                <a:cxn ang="0">
                  <a:pos x="262" y="369"/>
                </a:cxn>
                <a:cxn ang="0">
                  <a:pos x="238" y="437"/>
                </a:cxn>
                <a:cxn ang="0">
                  <a:pos x="209" y="511"/>
                </a:cxn>
                <a:cxn ang="0">
                  <a:pos x="163" y="619"/>
                </a:cxn>
                <a:cxn ang="0">
                  <a:pos x="151" y="670"/>
                </a:cxn>
                <a:cxn ang="0">
                  <a:pos x="157" y="692"/>
                </a:cxn>
                <a:cxn ang="0">
                  <a:pos x="169" y="704"/>
                </a:cxn>
                <a:cxn ang="0">
                  <a:pos x="227" y="692"/>
                </a:cxn>
                <a:cxn ang="0">
                  <a:pos x="302" y="573"/>
                </a:cxn>
                <a:cxn ang="0">
                  <a:pos x="308" y="562"/>
                </a:cxn>
                <a:cxn ang="0">
                  <a:pos x="326" y="556"/>
                </a:cxn>
                <a:cxn ang="0">
                  <a:pos x="332" y="556"/>
                </a:cxn>
                <a:cxn ang="0">
                  <a:pos x="343" y="568"/>
                </a:cxn>
                <a:cxn ang="0">
                  <a:pos x="326" y="619"/>
                </a:cxn>
                <a:cxn ang="0">
                  <a:pos x="268" y="698"/>
                </a:cxn>
                <a:cxn ang="0">
                  <a:pos x="180" y="738"/>
                </a:cxn>
                <a:cxn ang="0">
                  <a:pos x="87" y="692"/>
                </a:cxn>
                <a:cxn ang="0">
                  <a:pos x="76" y="619"/>
                </a:cxn>
                <a:cxn ang="0">
                  <a:pos x="151" y="420"/>
                </a:cxn>
                <a:cxn ang="0">
                  <a:pos x="180" y="352"/>
                </a:cxn>
                <a:cxn ang="0">
                  <a:pos x="186" y="312"/>
                </a:cxn>
                <a:cxn ang="0">
                  <a:pos x="180" y="284"/>
                </a:cxn>
                <a:cxn ang="0">
                  <a:pos x="157" y="273"/>
                </a:cxn>
                <a:cxn ang="0">
                  <a:pos x="93" y="307"/>
                </a:cxn>
                <a:cxn ang="0">
                  <a:pos x="41" y="409"/>
                </a:cxn>
                <a:cxn ang="0">
                  <a:pos x="35" y="420"/>
                </a:cxn>
                <a:cxn ang="0">
                  <a:pos x="17" y="426"/>
                </a:cxn>
                <a:cxn ang="0">
                  <a:pos x="6" y="420"/>
                </a:cxn>
                <a:cxn ang="0">
                  <a:pos x="0" y="409"/>
                </a:cxn>
                <a:cxn ang="0">
                  <a:pos x="17" y="358"/>
                </a:cxn>
                <a:cxn ang="0">
                  <a:pos x="70" y="284"/>
                </a:cxn>
                <a:cxn ang="0">
                  <a:pos x="163" y="244"/>
                </a:cxn>
                <a:cxn ang="0">
                  <a:pos x="285" y="0"/>
                </a:cxn>
                <a:cxn ang="0">
                  <a:pos x="302" y="17"/>
                </a:cxn>
                <a:cxn ang="0">
                  <a:pos x="308" y="40"/>
                </a:cxn>
                <a:cxn ang="0">
                  <a:pos x="297" y="74"/>
                </a:cxn>
                <a:cxn ang="0">
                  <a:pos x="268" y="97"/>
                </a:cxn>
                <a:cxn ang="0">
                  <a:pos x="233" y="97"/>
                </a:cxn>
                <a:cxn ang="0">
                  <a:pos x="209" y="80"/>
                </a:cxn>
                <a:cxn ang="0">
                  <a:pos x="204" y="57"/>
                </a:cxn>
                <a:cxn ang="0">
                  <a:pos x="215" y="23"/>
                </a:cxn>
                <a:cxn ang="0">
                  <a:pos x="250" y="0"/>
                </a:cxn>
              </a:cxnLst>
              <a:rect l="0" t="0" r="r" b="b"/>
              <a:pathLst>
                <a:path w="343" h="738">
                  <a:moveTo>
                    <a:pt x="163" y="244"/>
                  </a:moveTo>
                  <a:lnTo>
                    <a:pt x="215" y="256"/>
                  </a:lnTo>
                  <a:lnTo>
                    <a:pt x="256" y="290"/>
                  </a:lnTo>
                  <a:lnTo>
                    <a:pt x="268" y="335"/>
                  </a:lnTo>
                  <a:lnTo>
                    <a:pt x="268" y="352"/>
                  </a:lnTo>
                  <a:lnTo>
                    <a:pt x="262" y="369"/>
                  </a:lnTo>
                  <a:lnTo>
                    <a:pt x="256" y="397"/>
                  </a:lnTo>
                  <a:lnTo>
                    <a:pt x="238" y="437"/>
                  </a:lnTo>
                  <a:lnTo>
                    <a:pt x="221" y="477"/>
                  </a:lnTo>
                  <a:lnTo>
                    <a:pt x="209" y="511"/>
                  </a:lnTo>
                  <a:lnTo>
                    <a:pt x="169" y="596"/>
                  </a:lnTo>
                  <a:lnTo>
                    <a:pt x="163" y="619"/>
                  </a:lnTo>
                  <a:lnTo>
                    <a:pt x="157" y="641"/>
                  </a:lnTo>
                  <a:lnTo>
                    <a:pt x="151" y="670"/>
                  </a:lnTo>
                  <a:lnTo>
                    <a:pt x="151" y="681"/>
                  </a:lnTo>
                  <a:lnTo>
                    <a:pt x="157" y="692"/>
                  </a:lnTo>
                  <a:lnTo>
                    <a:pt x="163" y="698"/>
                  </a:lnTo>
                  <a:lnTo>
                    <a:pt x="169" y="704"/>
                  </a:lnTo>
                  <a:lnTo>
                    <a:pt x="180" y="709"/>
                  </a:lnTo>
                  <a:lnTo>
                    <a:pt x="227" y="692"/>
                  </a:lnTo>
                  <a:lnTo>
                    <a:pt x="268" y="647"/>
                  </a:lnTo>
                  <a:lnTo>
                    <a:pt x="302" y="573"/>
                  </a:lnTo>
                  <a:lnTo>
                    <a:pt x="302" y="568"/>
                  </a:lnTo>
                  <a:lnTo>
                    <a:pt x="308" y="562"/>
                  </a:lnTo>
                  <a:lnTo>
                    <a:pt x="314" y="556"/>
                  </a:lnTo>
                  <a:lnTo>
                    <a:pt x="326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7" y="562"/>
                  </a:lnTo>
                  <a:lnTo>
                    <a:pt x="343" y="568"/>
                  </a:lnTo>
                  <a:lnTo>
                    <a:pt x="337" y="590"/>
                  </a:lnTo>
                  <a:lnTo>
                    <a:pt x="326" y="619"/>
                  </a:lnTo>
                  <a:lnTo>
                    <a:pt x="302" y="658"/>
                  </a:lnTo>
                  <a:lnTo>
                    <a:pt x="268" y="698"/>
                  </a:lnTo>
                  <a:lnTo>
                    <a:pt x="227" y="726"/>
                  </a:lnTo>
                  <a:lnTo>
                    <a:pt x="180" y="738"/>
                  </a:lnTo>
                  <a:lnTo>
                    <a:pt x="122" y="721"/>
                  </a:lnTo>
                  <a:lnTo>
                    <a:pt x="87" y="692"/>
                  </a:lnTo>
                  <a:lnTo>
                    <a:pt x="70" y="641"/>
                  </a:lnTo>
                  <a:lnTo>
                    <a:pt x="76" y="619"/>
                  </a:lnTo>
                  <a:lnTo>
                    <a:pt x="81" y="596"/>
                  </a:lnTo>
                  <a:lnTo>
                    <a:pt x="151" y="420"/>
                  </a:lnTo>
                  <a:lnTo>
                    <a:pt x="169" y="380"/>
                  </a:lnTo>
                  <a:lnTo>
                    <a:pt x="180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6" y="295"/>
                  </a:lnTo>
                  <a:lnTo>
                    <a:pt x="180" y="284"/>
                  </a:lnTo>
                  <a:lnTo>
                    <a:pt x="169" y="273"/>
                  </a:lnTo>
                  <a:lnTo>
                    <a:pt x="157" y="273"/>
                  </a:lnTo>
                  <a:lnTo>
                    <a:pt x="128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41" y="409"/>
                  </a:lnTo>
                  <a:lnTo>
                    <a:pt x="35" y="414"/>
                  </a:lnTo>
                  <a:lnTo>
                    <a:pt x="35" y="420"/>
                  </a:lnTo>
                  <a:lnTo>
                    <a:pt x="29" y="426"/>
                  </a:lnTo>
                  <a:lnTo>
                    <a:pt x="17" y="426"/>
                  </a:lnTo>
                  <a:lnTo>
                    <a:pt x="12" y="426"/>
                  </a:lnTo>
                  <a:lnTo>
                    <a:pt x="6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0" y="392"/>
                  </a:lnTo>
                  <a:lnTo>
                    <a:pt x="17" y="358"/>
                  </a:lnTo>
                  <a:lnTo>
                    <a:pt x="41" y="318"/>
                  </a:lnTo>
                  <a:lnTo>
                    <a:pt x="70" y="284"/>
                  </a:lnTo>
                  <a:lnTo>
                    <a:pt x="110" y="256"/>
                  </a:lnTo>
                  <a:lnTo>
                    <a:pt x="163" y="244"/>
                  </a:lnTo>
                  <a:close/>
                  <a:moveTo>
                    <a:pt x="268" y="0"/>
                  </a:moveTo>
                  <a:lnTo>
                    <a:pt x="285" y="0"/>
                  </a:lnTo>
                  <a:lnTo>
                    <a:pt x="297" y="12"/>
                  </a:lnTo>
                  <a:lnTo>
                    <a:pt x="302" y="17"/>
                  </a:lnTo>
                  <a:lnTo>
                    <a:pt x="308" y="29"/>
                  </a:lnTo>
                  <a:lnTo>
                    <a:pt x="308" y="40"/>
                  </a:lnTo>
                  <a:lnTo>
                    <a:pt x="308" y="57"/>
                  </a:lnTo>
                  <a:lnTo>
                    <a:pt x="297" y="74"/>
                  </a:lnTo>
                  <a:lnTo>
                    <a:pt x="285" y="91"/>
                  </a:lnTo>
                  <a:lnTo>
                    <a:pt x="268" y="97"/>
                  </a:lnTo>
                  <a:lnTo>
                    <a:pt x="250" y="102"/>
                  </a:lnTo>
                  <a:lnTo>
                    <a:pt x="233" y="97"/>
                  </a:lnTo>
                  <a:lnTo>
                    <a:pt x="221" y="91"/>
                  </a:lnTo>
                  <a:lnTo>
                    <a:pt x="209" y="80"/>
                  </a:lnTo>
                  <a:lnTo>
                    <a:pt x="204" y="68"/>
                  </a:lnTo>
                  <a:lnTo>
                    <a:pt x="204" y="57"/>
                  </a:lnTo>
                  <a:lnTo>
                    <a:pt x="209" y="40"/>
                  </a:lnTo>
                  <a:lnTo>
                    <a:pt x="215" y="23"/>
                  </a:lnTo>
                  <a:lnTo>
                    <a:pt x="233" y="12"/>
                  </a:lnTo>
                  <a:lnTo>
                    <a:pt x="250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8"/>
            <p:cNvSpPr>
              <a:spLocks/>
            </p:cNvSpPr>
            <p:nvPr/>
          </p:nvSpPr>
          <p:spPr bwMode="auto">
            <a:xfrm>
              <a:off x="16391" y="2311"/>
              <a:ext cx="320" cy="505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8" y="6"/>
                </a:cxn>
                <a:cxn ang="0">
                  <a:pos x="198" y="11"/>
                </a:cxn>
                <a:cxn ang="0">
                  <a:pos x="198" y="23"/>
                </a:cxn>
                <a:cxn ang="0">
                  <a:pos x="198" y="23"/>
                </a:cxn>
                <a:cxn ang="0">
                  <a:pos x="198" y="442"/>
                </a:cxn>
                <a:cxn ang="0">
                  <a:pos x="198" y="448"/>
                </a:cxn>
                <a:cxn ang="0">
                  <a:pos x="204" y="459"/>
                </a:cxn>
                <a:cxn ang="0">
                  <a:pos x="204" y="465"/>
                </a:cxn>
                <a:cxn ang="0">
                  <a:pos x="216" y="471"/>
                </a:cxn>
                <a:cxn ang="0">
                  <a:pos x="227" y="471"/>
                </a:cxn>
                <a:cxn ang="0">
                  <a:pos x="250" y="471"/>
                </a:cxn>
                <a:cxn ang="0">
                  <a:pos x="280" y="471"/>
                </a:cxn>
                <a:cxn ang="0">
                  <a:pos x="320" y="471"/>
                </a:cxn>
                <a:cxn ang="0">
                  <a:pos x="320" y="505"/>
                </a:cxn>
                <a:cxn ang="0">
                  <a:pos x="245" y="505"/>
                </a:cxn>
                <a:cxn ang="0">
                  <a:pos x="163" y="505"/>
                </a:cxn>
                <a:cxn ang="0">
                  <a:pos x="82" y="505"/>
                </a:cxn>
                <a:cxn ang="0">
                  <a:pos x="6" y="505"/>
                </a:cxn>
                <a:cxn ang="0">
                  <a:pos x="6" y="471"/>
                </a:cxn>
                <a:cxn ang="0">
                  <a:pos x="47" y="471"/>
                </a:cxn>
                <a:cxn ang="0">
                  <a:pos x="76" y="471"/>
                </a:cxn>
                <a:cxn ang="0">
                  <a:pos x="99" y="471"/>
                </a:cxn>
                <a:cxn ang="0">
                  <a:pos x="111" y="471"/>
                </a:cxn>
                <a:cxn ang="0">
                  <a:pos x="122" y="465"/>
                </a:cxn>
                <a:cxn ang="0">
                  <a:pos x="128" y="459"/>
                </a:cxn>
                <a:cxn ang="0">
                  <a:pos x="128" y="448"/>
                </a:cxn>
                <a:cxn ang="0">
                  <a:pos x="128" y="442"/>
                </a:cxn>
                <a:cxn ang="0">
                  <a:pos x="128" y="62"/>
                </a:cxn>
                <a:cxn ang="0">
                  <a:pos x="82" y="74"/>
                </a:cxn>
                <a:cxn ang="0">
                  <a:pos x="41" y="79"/>
                </a:cxn>
                <a:cxn ang="0">
                  <a:pos x="12" y="79"/>
                </a:cxn>
                <a:cxn ang="0">
                  <a:pos x="0" y="79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35" y="45"/>
                </a:cxn>
                <a:cxn ang="0">
                  <a:pos x="76" y="45"/>
                </a:cxn>
                <a:cxn ang="0">
                  <a:pos x="122" y="28"/>
                </a:cxn>
                <a:cxn ang="0">
                  <a:pos x="169" y="0"/>
                </a:cxn>
              </a:cxnLst>
              <a:rect l="0" t="0" r="r" b="b"/>
              <a:pathLst>
                <a:path w="320" h="505">
                  <a:moveTo>
                    <a:pt x="169" y="0"/>
                  </a:moveTo>
                  <a:lnTo>
                    <a:pt x="186" y="0"/>
                  </a:lnTo>
                  <a:lnTo>
                    <a:pt x="198" y="6"/>
                  </a:lnTo>
                  <a:lnTo>
                    <a:pt x="198" y="11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198" y="442"/>
                  </a:lnTo>
                  <a:lnTo>
                    <a:pt x="198" y="448"/>
                  </a:lnTo>
                  <a:lnTo>
                    <a:pt x="204" y="459"/>
                  </a:lnTo>
                  <a:lnTo>
                    <a:pt x="204" y="465"/>
                  </a:lnTo>
                  <a:lnTo>
                    <a:pt x="216" y="471"/>
                  </a:lnTo>
                  <a:lnTo>
                    <a:pt x="227" y="471"/>
                  </a:lnTo>
                  <a:lnTo>
                    <a:pt x="250" y="471"/>
                  </a:lnTo>
                  <a:lnTo>
                    <a:pt x="280" y="471"/>
                  </a:lnTo>
                  <a:lnTo>
                    <a:pt x="320" y="471"/>
                  </a:lnTo>
                  <a:lnTo>
                    <a:pt x="320" y="505"/>
                  </a:lnTo>
                  <a:lnTo>
                    <a:pt x="245" y="505"/>
                  </a:lnTo>
                  <a:lnTo>
                    <a:pt x="163" y="505"/>
                  </a:lnTo>
                  <a:lnTo>
                    <a:pt x="82" y="505"/>
                  </a:lnTo>
                  <a:lnTo>
                    <a:pt x="6" y="505"/>
                  </a:lnTo>
                  <a:lnTo>
                    <a:pt x="6" y="471"/>
                  </a:lnTo>
                  <a:lnTo>
                    <a:pt x="47" y="471"/>
                  </a:lnTo>
                  <a:lnTo>
                    <a:pt x="76" y="471"/>
                  </a:lnTo>
                  <a:lnTo>
                    <a:pt x="99" y="471"/>
                  </a:lnTo>
                  <a:lnTo>
                    <a:pt x="111" y="471"/>
                  </a:lnTo>
                  <a:lnTo>
                    <a:pt x="122" y="465"/>
                  </a:lnTo>
                  <a:lnTo>
                    <a:pt x="128" y="459"/>
                  </a:lnTo>
                  <a:lnTo>
                    <a:pt x="128" y="448"/>
                  </a:lnTo>
                  <a:lnTo>
                    <a:pt x="128" y="442"/>
                  </a:lnTo>
                  <a:lnTo>
                    <a:pt x="128" y="62"/>
                  </a:lnTo>
                  <a:lnTo>
                    <a:pt x="82" y="74"/>
                  </a:lnTo>
                  <a:lnTo>
                    <a:pt x="41" y="79"/>
                  </a:lnTo>
                  <a:lnTo>
                    <a:pt x="12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35" y="45"/>
                  </a:lnTo>
                  <a:lnTo>
                    <a:pt x="76" y="45"/>
                  </a:lnTo>
                  <a:lnTo>
                    <a:pt x="122" y="28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9"/>
            <p:cNvSpPr>
              <a:spLocks noEditPoints="1"/>
            </p:cNvSpPr>
            <p:nvPr/>
          </p:nvSpPr>
          <p:spPr bwMode="auto">
            <a:xfrm>
              <a:off x="17520" y="1874"/>
              <a:ext cx="1059" cy="363"/>
            </a:xfrm>
            <a:custGeom>
              <a:avLst/>
              <a:gdLst/>
              <a:ahLst/>
              <a:cxnLst>
                <a:cxn ang="0">
                  <a:pos x="52" y="301"/>
                </a:cxn>
                <a:cxn ang="0">
                  <a:pos x="1001" y="301"/>
                </a:cxn>
                <a:cxn ang="0">
                  <a:pos x="1018" y="301"/>
                </a:cxn>
                <a:cxn ang="0">
                  <a:pos x="1030" y="301"/>
                </a:cxn>
                <a:cxn ang="0">
                  <a:pos x="1041" y="307"/>
                </a:cxn>
                <a:cxn ang="0">
                  <a:pos x="1047" y="312"/>
                </a:cxn>
                <a:cxn ang="0">
                  <a:pos x="1053" y="318"/>
                </a:cxn>
                <a:cxn ang="0">
                  <a:pos x="1059" y="335"/>
                </a:cxn>
                <a:cxn ang="0">
                  <a:pos x="1053" y="346"/>
                </a:cxn>
                <a:cxn ang="0">
                  <a:pos x="1047" y="352"/>
                </a:cxn>
                <a:cxn ang="0">
                  <a:pos x="1041" y="358"/>
                </a:cxn>
                <a:cxn ang="0">
                  <a:pos x="1030" y="363"/>
                </a:cxn>
                <a:cxn ang="0">
                  <a:pos x="1018" y="363"/>
                </a:cxn>
                <a:cxn ang="0">
                  <a:pos x="1007" y="363"/>
                </a:cxn>
                <a:cxn ang="0">
                  <a:pos x="52" y="363"/>
                </a:cxn>
                <a:cxn ang="0">
                  <a:pos x="41" y="363"/>
                </a:cxn>
                <a:cxn ang="0">
                  <a:pos x="29" y="363"/>
                </a:cxn>
                <a:cxn ang="0">
                  <a:pos x="17" y="358"/>
                </a:cxn>
                <a:cxn ang="0">
                  <a:pos x="12" y="352"/>
                </a:cxn>
                <a:cxn ang="0">
                  <a:pos x="0" y="346"/>
                </a:cxn>
                <a:cxn ang="0">
                  <a:pos x="0" y="335"/>
                </a:cxn>
                <a:cxn ang="0">
                  <a:pos x="0" y="318"/>
                </a:cxn>
                <a:cxn ang="0">
                  <a:pos x="12" y="312"/>
                </a:cxn>
                <a:cxn ang="0">
                  <a:pos x="17" y="307"/>
                </a:cxn>
                <a:cxn ang="0">
                  <a:pos x="29" y="301"/>
                </a:cxn>
                <a:cxn ang="0">
                  <a:pos x="41" y="301"/>
                </a:cxn>
                <a:cxn ang="0">
                  <a:pos x="52" y="301"/>
                </a:cxn>
                <a:cxn ang="0">
                  <a:pos x="52" y="0"/>
                </a:cxn>
                <a:cxn ang="0">
                  <a:pos x="1007" y="0"/>
                </a:cxn>
                <a:cxn ang="0">
                  <a:pos x="1018" y="0"/>
                </a:cxn>
                <a:cxn ang="0">
                  <a:pos x="1030" y="6"/>
                </a:cxn>
                <a:cxn ang="0">
                  <a:pos x="1041" y="6"/>
                </a:cxn>
                <a:cxn ang="0">
                  <a:pos x="1047" y="12"/>
                </a:cxn>
                <a:cxn ang="0">
                  <a:pos x="1053" y="17"/>
                </a:cxn>
                <a:cxn ang="0">
                  <a:pos x="1059" y="29"/>
                </a:cxn>
                <a:cxn ang="0">
                  <a:pos x="1053" y="46"/>
                </a:cxn>
                <a:cxn ang="0">
                  <a:pos x="1047" y="51"/>
                </a:cxn>
                <a:cxn ang="0">
                  <a:pos x="1041" y="57"/>
                </a:cxn>
                <a:cxn ang="0">
                  <a:pos x="1030" y="63"/>
                </a:cxn>
                <a:cxn ang="0">
                  <a:pos x="1018" y="63"/>
                </a:cxn>
                <a:cxn ang="0">
                  <a:pos x="1001" y="63"/>
                </a:cxn>
                <a:cxn ang="0">
                  <a:pos x="52" y="63"/>
                </a:cxn>
                <a:cxn ang="0">
                  <a:pos x="41" y="63"/>
                </a:cxn>
                <a:cxn ang="0">
                  <a:pos x="29" y="63"/>
                </a:cxn>
                <a:cxn ang="0">
                  <a:pos x="17" y="57"/>
                </a:cxn>
                <a:cxn ang="0">
                  <a:pos x="12" y="51"/>
                </a:cxn>
                <a:cxn ang="0">
                  <a:pos x="0" y="46"/>
                </a:cxn>
                <a:cxn ang="0">
                  <a:pos x="0" y="29"/>
                </a:cxn>
                <a:cxn ang="0">
                  <a:pos x="0" y="17"/>
                </a:cxn>
                <a:cxn ang="0">
                  <a:pos x="12" y="12"/>
                </a:cxn>
                <a:cxn ang="0">
                  <a:pos x="17" y="6"/>
                </a:cxn>
                <a:cxn ang="0">
                  <a:pos x="29" y="6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9" h="363">
                  <a:moveTo>
                    <a:pt x="52" y="301"/>
                  </a:moveTo>
                  <a:lnTo>
                    <a:pt x="1001" y="301"/>
                  </a:lnTo>
                  <a:lnTo>
                    <a:pt x="1018" y="301"/>
                  </a:lnTo>
                  <a:lnTo>
                    <a:pt x="1030" y="301"/>
                  </a:lnTo>
                  <a:lnTo>
                    <a:pt x="1041" y="307"/>
                  </a:lnTo>
                  <a:lnTo>
                    <a:pt x="1047" y="312"/>
                  </a:lnTo>
                  <a:lnTo>
                    <a:pt x="1053" y="318"/>
                  </a:lnTo>
                  <a:lnTo>
                    <a:pt x="1059" y="335"/>
                  </a:lnTo>
                  <a:lnTo>
                    <a:pt x="1053" y="346"/>
                  </a:lnTo>
                  <a:lnTo>
                    <a:pt x="1047" y="352"/>
                  </a:lnTo>
                  <a:lnTo>
                    <a:pt x="1041" y="358"/>
                  </a:lnTo>
                  <a:lnTo>
                    <a:pt x="1030" y="363"/>
                  </a:lnTo>
                  <a:lnTo>
                    <a:pt x="1018" y="363"/>
                  </a:lnTo>
                  <a:lnTo>
                    <a:pt x="1007" y="363"/>
                  </a:lnTo>
                  <a:lnTo>
                    <a:pt x="52" y="363"/>
                  </a:lnTo>
                  <a:lnTo>
                    <a:pt x="41" y="363"/>
                  </a:lnTo>
                  <a:lnTo>
                    <a:pt x="29" y="363"/>
                  </a:lnTo>
                  <a:lnTo>
                    <a:pt x="17" y="358"/>
                  </a:lnTo>
                  <a:lnTo>
                    <a:pt x="12" y="352"/>
                  </a:lnTo>
                  <a:lnTo>
                    <a:pt x="0" y="346"/>
                  </a:lnTo>
                  <a:lnTo>
                    <a:pt x="0" y="335"/>
                  </a:lnTo>
                  <a:lnTo>
                    <a:pt x="0" y="318"/>
                  </a:lnTo>
                  <a:lnTo>
                    <a:pt x="12" y="312"/>
                  </a:lnTo>
                  <a:lnTo>
                    <a:pt x="17" y="307"/>
                  </a:lnTo>
                  <a:lnTo>
                    <a:pt x="29" y="301"/>
                  </a:lnTo>
                  <a:lnTo>
                    <a:pt x="41" y="301"/>
                  </a:lnTo>
                  <a:lnTo>
                    <a:pt x="52" y="301"/>
                  </a:lnTo>
                  <a:close/>
                  <a:moveTo>
                    <a:pt x="52" y="0"/>
                  </a:moveTo>
                  <a:lnTo>
                    <a:pt x="1007" y="0"/>
                  </a:lnTo>
                  <a:lnTo>
                    <a:pt x="1018" y="0"/>
                  </a:lnTo>
                  <a:lnTo>
                    <a:pt x="1030" y="6"/>
                  </a:lnTo>
                  <a:lnTo>
                    <a:pt x="1041" y="6"/>
                  </a:lnTo>
                  <a:lnTo>
                    <a:pt x="1047" y="12"/>
                  </a:lnTo>
                  <a:lnTo>
                    <a:pt x="1053" y="17"/>
                  </a:lnTo>
                  <a:lnTo>
                    <a:pt x="1059" y="29"/>
                  </a:lnTo>
                  <a:lnTo>
                    <a:pt x="1053" y="46"/>
                  </a:lnTo>
                  <a:lnTo>
                    <a:pt x="1047" y="51"/>
                  </a:lnTo>
                  <a:lnTo>
                    <a:pt x="1041" y="57"/>
                  </a:lnTo>
                  <a:lnTo>
                    <a:pt x="1030" y="63"/>
                  </a:lnTo>
                  <a:lnTo>
                    <a:pt x="1018" y="63"/>
                  </a:lnTo>
                  <a:lnTo>
                    <a:pt x="1001" y="63"/>
                  </a:lnTo>
                  <a:lnTo>
                    <a:pt x="52" y="63"/>
                  </a:lnTo>
                  <a:lnTo>
                    <a:pt x="41" y="63"/>
                  </a:lnTo>
                  <a:lnTo>
                    <a:pt x="29" y="63"/>
                  </a:lnTo>
                  <a:lnTo>
                    <a:pt x="17" y="57"/>
                  </a:lnTo>
                  <a:lnTo>
                    <a:pt x="12" y="51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0"/>
            <p:cNvSpPr>
              <a:spLocks noEditPoints="1"/>
            </p:cNvSpPr>
            <p:nvPr/>
          </p:nvSpPr>
          <p:spPr bwMode="auto">
            <a:xfrm>
              <a:off x="19184" y="1415"/>
              <a:ext cx="669" cy="1060"/>
            </a:xfrm>
            <a:custGeom>
              <a:avLst/>
              <a:gdLst/>
              <a:ahLst/>
              <a:cxnLst>
                <a:cxn ang="0">
                  <a:pos x="308" y="34"/>
                </a:cxn>
                <a:cxn ang="0">
                  <a:pos x="233" y="62"/>
                </a:cxn>
                <a:cxn ang="0">
                  <a:pos x="163" y="153"/>
                </a:cxn>
                <a:cxn ang="0">
                  <a:pos x="134" y="317"/>
                </a:cxn>
                <a:cxn ang="0">
                  <a:pos x="128" y="516"/>
                </a:cxn>
                <a:cxn ang="0">
                  <a:pos x="134" y="675"/>
                </a:cxn>
                <a:cxn ang="0">
                  <a:pos x="145" y="839"/>
                </a:cxn>
                <a:cxn ang="0">
                  <a:pos x="209" y="970"/>
                </a:cxn>
                <a:cxn ang="0">
                  <a:pos x="291" y="1026"/>
                </a:cxn>
                <a:cxn ang="0">
                  <a:pos x="332" y="1026"/>
                </a:cxn>
                <a:cxn ang="0">
                  <a:pos x="419" y="1004"/>
                </a:cxn>
                <a:cxn ang="0">
                  <a:pos x="495" y="913"/>
                </a:cxn>
                <a:cxn ang="0">
                  <a:pos x="535" y="680"/>
                </a:cxn>
                <a:cxn ang="0">
                  <a:pos x="535" y="414"/>
                </a:cxn>
                <a:cxn ang="0">
                  <a:pos x="524" y="210"/>
                </a:cxn>
                <a:cxn ang="0">
                  <a:pos x="471" y="96"/>
                </a:cxn>
                <a:cxn ang="0">
                  <a:pos x="396" y="45"/>
                </a:cxn>
                <a:cxn ang="0">
                  <a:pos x="332" y="34"/>
                </a:cxn>
                <a:cxn ang="0">
                  <a:pos x="378" y="0"/>
                </a:cxn>
                <a:cxn ang="0">
                  <a:pos x="495" y="45"/>
                </a:cxn>
                <a:cxn ang="0">
                  <a:pos x="605" y="170"/>
                </a:cxn>
                <a:cxn ang="0">
                  <a:pos x="663" y="408"/>
                </a:cxn>
                <a:cxn ang="0">
                  <a:pos x="669" y="533"/>
                </a:cxn>
                <a:cxn ang="0">
                  <a:pos x="646" y="771"/>
                </a:cxn>
                <a:cxn ang="0">
                  <a:pos x="559" y="958"/>
                </a:cxn>
                <a:cxn ang="0">
                  <a:pos x="448" y="1043"/>
                </a:cxn>
                <a:cxn ang="0">
                  <a:pos x="332" y="1060"/>
                </a:cxn>
                <a:cxn ang="0">
                  <a:pos x="227" y="1043"/>
                </a:cxn>
                <a:cxn ang="0">
                  <a:pos x="116" y="970"/>
                </a:cxn>
                <a:cxn ang="0">
                  <a:pos x="29" y="817"/>
                </a:cxn>
                <a:cxn ang="0">
                  <a:pos x="0" y="624"/>
                </a:cxn>
                <a:cxn ang="0">
                  <a:pos x="0" y="414"/>
                </a:cxn>
                <a:cxn ang="0">
                  <a:pos x="58" y="181"/>
                </a:cxn>
                <a:cxn ang="0">
                  <a:pos x="151" y="56"/>
                </a:cxn>
                <a:cxn ang="0">
                  <a:pos x="273" y="5"/>
                </a:cxn>
              </a:cxnLst>
              <a:rect l="0" t="0" r="r" b="b"/>
              <a:pathLst>
                <a:path w="669" h="1060">
                  <a:moveTo>
                    <a:pt x="332" y="34"/>
                  </a:moveTo>
                  <a:lnTo>
                    <a:pt x="308" y="34"/>
                  </a:lnTo>
                  <a:lnTo>
                    <a:pt x="273" y="39"/>
                  </a:lnTo>
                  <a:lnTo>
                    <a:pt x="233" y="62"/>
                  </a:lnTo>
                  <a:lnTo>
                    <a:pt x="198" y="96"/>
                  </a:lnTo>
                  <a:lnTo>
                    <a:pt x="163" y="153"/>
                  </a:lnTo>
                  <a:lnTo>
                    <a:pt x="145" y="232"/>
                  </a:lnTo>
                  <a:lnTo>
                    <a:pt x="134" y="317"/>
                  </a:lnTo>
                  <a:lnTo>
                    <a:pt x="134" y="414"/>
                  </a:lnTo>
                  <a:lnTo>
                    <a:pt x="128" y="516"/>
                  </a:lnTo>
                  <a:lnTo>
                    <a:pt x="134" y="590"/>
                  </a:lnTo>
                  <a:lnTo>
                    <a:pt x="134" y="675"/>
                  </a:lnTo>
                  <a:lnTo>
                    <a:pt x="140" y="766"/>
                  </a:lnTo>
                  <a:lnTo>
                    <a:pt x="145" y="839"/>
                  </a:lnTo>
                  <a:lnTo>
                    <a:pt x="175" y="919"/>
                  </a:lnTo>
                  <a:lnTo>
                    <a:pt x="209" y="970"/>
                  </a:lnTo>
                  <a:lnTo>
                    <a:pt x="250" y="1004"/>
                  </a:lnTo>
                  <a:lnTo>
                    <a:pt x="291" y="1026"/>
                  </a:lnTo>
                  <a:lnTo>
                    <a:pt x="332" y="1026"/>
                  </a:lnTo>
                  <a:lnTo>
                    <a:pt x="332" y="1026"/>
                  </a:lnTo>
                  <a:lnTo>
                    <a:pt x="378" y="1021"/>
                  </a:lnTo>
                  <a:lnTo>
                    <a:pt x="419" y="1004"/>
                  </a:lnTo>
                  <a:lnTo>
                    <a:pt x="460" y="970"/>
                  </a:lnTo>
                  <a:lnTo>
                    <a:pt x="495" y="913"/>
                  </a:lnTo>
                  <a:lnTo>
                    <a:pt x="518" y="834"/>
                  </a:lnTo>
                  <a:lnTo>
                    <a:pt x="535" y="680"/>
                  </a:lnTo>
                  <a:lnTo>
                    <a:pt x="535" y="516"/>
                  </a:lnTo>
                  <a:lnTo>
                    <a:pt x="535" y="414"/>
                  </a:lnTo>
                  <a:lnTo>
                    <a:pt x="529" y="306"/>
                  </a:lnTo>
                  <a:lnTo>
                    <a:pt x="524" y="210"/>
                  </a:lnTo>
                  <a:lnTo>
                    <a:pt x="500" y="147"/>
                  </a:lnTo>
                  <a:lnTo>
                    <a:pt x="471" y="96"/>
                  </a:lnTo>
                  <a:lnTo>
                    <a:pt x="436" y="62"/>
                  </a:lnTo>
                  <a:lnTo>
                    <a:pt x="396" y="45"/>
                  </a:lnTo>
                  <a:lnTo>
                    <a:pt x="361" y="34"/>
                  </a:lnTo>
                  <a:lnTo>
                    <a:pt x="332" y="34"/>
                  </a:lnTo>
                  <a:close/>
                  <a:moveTo>
                    <a:pt x="332" y="0"/>
                  </a:moveTo>
                  <a:lnTo>
                    <a:pt x="378" y="0"/>
                  </a:lnTo>
                  <a:lnTo>
                    <a:pt x="436" y="17"/>
                  </a:lnTo>
                  <a:lnTo>
                    <a:pt x="495" y="45"/>
                  </a:lnTo>
                  <a:lnTo>
                    <a:pt x="553" y="96"/>
                  </a:lnTo>
                  <a:lnTo>
                    <a:pt x="605" y="170"/>
                  </a:lnTo>
                  <a:lnTo>
                    <a:pt x="646" y="289"/>
                  </a:lnTo>
                  <a:lnTo>
                    <a:pt x="663" y="408"/>
                  </a:lnTo>
                  <a:lnTo>
                    <a:pt x="669" y="533"/>
                  </a:lnTo>
                  <a:lnTo>
                    <a:pt x="669" y="533"/>
                  </a:lnTo>
                  <a:lnTo>
                    <a:pt x="663" y="658"/>
                  </a:lnTo>
                  <a:lnTo>
                    <a:pt x="646" y="771"/>
                  </a:lnTo>
                  <a:lnTo>
                    <a:pt x="611" y="885"/>
                  </a:lnTo>
                  <a:lnTo>
                    <a:pt x="559" y="958"/>
                  </a:lnTo>
                  <a:lnTo>
                    <a:pt x="506" y="1009"/>
                  </a:lnTo>
                  <a:lnTo>
                    <a:pt x="448" y="1043"/>
                  </a:lnTo>
                  <a:lnTo>
                    <a:pt x="390" y="1060"/>
                  </a:lnTo>
                  <a:lnTo>
                    <a:pt x="332" y="1060"/>
                  </a:lnTo>
                  <a:lnTo>
                    <a:pt x="279" y="1060"/>
                  </a:lnTo>
                  <a:lnTo>
                    <a:pt x="227" y="1043"/>
                  </a:lnTo>
                  <a:lnTo>
                    <a:pt x="169" y="1015"/>
                  </a:lnTo>
                  <a:lnTo>
                    <a:pt x="116" y="970"/>
                  </a:lnTo>
                  <a:lnTo>
                    <a:pt x="70" y="907"/>
                  </a:lnTo>
                  <a:lnTo>
                    <a:pt x="29" y="817"/>
                  </a:lnTo>
                  <a:lnTo>
                    <a:pt x="12" y="720"/>
                  </a:lnTo>
                  <a:lnTo>
                    <a:pt x="0" y="624"/>
                  </a:lnTo>
                  <a:lnTo>
                    <a:pt x="0" y="533"/>
                  </a:lnTo>
                  <a:lnTo>
                    <a:pt x="0" y="414"/>
                  </a:lnTo>
                  <a:lnTo>
                    <a:pt x="17" y="295"/>
                  </a:lnTo>
                  <a:lnTo>
                    <a:pt x="58" y="181"/>
                  </a:lnTo>
                  <a:lnTo>
                    <a:pt x="99" y="107"/>
                  </a:lnTo>
                  <a:lnTo>
                    <a:pt x="151" y="56"/>
                  </a:lnTo>
                  <a:lnTo>
                    <a:pt x="215" y="22"/>
                  </a:lnTo>
                  <a:lnTo>
                    <a:pt x="273" y="5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6126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Arrow Connector 9"/>
          <p:cNvCxnSpPr/>
          <p:nvPr/>
        </p:nvCxnSpPr>
        <p:spPr>
          <a:xfrm flipH="1" flipV="1">
            <a:off x="976903" y="3544047"/>
            <a:ext cx="945574" cy="956235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/>
          <p:nvPr/>
        </p:nvCxnSpPr>
        <p:spPr>
          <a:xfrm flipH="1">
            <a:off x="1981200" y="4572000"/>
            <a:ext cx="1066799" cy="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flipV="1">
            <a:off x="3125934" y="3486673"/>
            <a:ext cx="962766" cy="1013609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/>
          <p:cNvCxnSpPr/>
          <p:nvPr/>
        </p:nvCxnSpPr>
        <p:spPr>
          <a:xfrm flipH="1">
            <a:off x="1981200" y="4572000"/>
            <a:ext cx="1031535" cy="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Deformation Type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6002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Equivalence under translation and stretching (but not rotating) of strings subject to no-force constraint defines </a:t>
            </a:r>
            <a:r>
              <a:rPr lang="en-US" sz="2400" b="1" i="1" u="sng" dirty="0" smtClean="0"/>
              <a:t>deformation type</a:t>
            </a:r>
            <a:r>
              <a:rPr lang="en-US" sz="2400" dirty="0" smtClean="0"/>
              <a:t>. </a:t>
            </a:r>
            <a:endParaRPr lang="en-US" sz="2400" dirty="0"/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352283" y="3352800"/>
            <a:ext cx="386826" cy="511412"/>
            <a:chOff x="2414" y="2576"/>
            <a:chExt cx="1077" cy="1280"/>
          </a:xfrm>
        </p:grpSpPr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2414" y="2576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3069" y="3108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Oval 7"/>
          <p:cNvSpPr/>
          <p:nvPr/>
        </p:nvSpPr>
        <p:spPr>
          <a:xfrm>
            <a:off x="1879496" y="4452471"/>
            <a:ext cx="128942" cy="14343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9" name="Straight Arrow Connector 8"/>
          <p:cNvCxnSpPr/>
          <p:nvPr/>
        </p:nvCxnSpPr>
        <p:spPr>
          <a:xfrm>
            <a:off x="3168914" y="4595906"/>
            <a:ext cx="816632" cy="1195294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H="1">
            <a:off x="1234787" y="4595906"/>
            <a:ext cx="687690" cy="1147482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3039972" y="4452471"/>
            <a:ext cx="128942" cy="14343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942566" y="4117789"/>
            <a:ext cx="400833" cy="511412"/>
            <a:chOff x="4238" y="1472"/>
            <a:chExt cx="1116" cy="1280"/>
          </a:xfrm>
        </p:grpSpPr>
        <p:sp>
          <p:nvSpPr>
            <p:cNvPr id="22" name="Freeform 12"/>
            <p:cNvSpPr>
              <a:spLocks noEditPoints="1"/>
            </p:cNvSpPr>
            <p:nvPr/>
          </p:nvSpPr>
          <p:spPr bwMode="auto">
            <a:xfrm>
              <a:off x="4238" y="147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4838" y="2004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1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352283" y="5074024"/>
            <a:ext cx="397285" cy="511412"/>
            <a:chOff x="2462" y="2432"/>
            <a:chExt cx="1126" cy="1303"/>
          </a:xfrm>
        </p:grpSpPr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62" y="243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3052" y="2964"/>
              <a:ext cx="536" cy="771"/>
            </a:xfrm>
            <a:custGeom>
              <a:avLst/>
              <a:gdLst/>
              <a:ahLst/>
              <a:cxnLst>
                <a:cxn ang="0">
                  <a:pos x="1087" y="41"/>
                </a:cxn>
                <a:cxn ang="0">
                  <a:pos x="1365" y="189"/>
                </a:cxn>
                <a:cxn ang="0">
                  <a:pos x="1496" y="414"/>
                </a:cxn>
                <a:cxn ang="0">
                  <a:pos x="1470" y="641"/>
                </a:cxn>
                <a:cxn ang="0">
                  <a:pos x="1335" y="855"/>
                </a:cxn>
                <a:cxn ang="0">
                  <a:pos x="1069" y="1031"/>
                </a:cxn>
                <a:cxn ang="0">
                  <a:pos x="1272" y="1155"/>
                </a:cxn>
                <a:cxn ang="0">
                  <a:pos x="1505" y="1355"/>
                </a:cxn>
                <a:cxn ang="0">
                  <a:pos x="1607" y="1606"/>
                </a:cxn>
                <a:cxn ang="0">
                  <a:pos x="1555" y="1890"/>
                </a:cxn>
                <a:cxn ang="0">
                  <a:pos x="1353" y="2132"/>
                </a:cxn>
                <a:cxn ang="0">
                  <a:pos x="1029" y="2284"/>
                </a:cxn>
                <a:cxn ang="0">
                  <a:pos x="643" y="2304"/>
                </a:cxn>
                <a:cxn ang="0">
                  <a:pos x="316" y="2215"/>
                </a:cxn>
                <a:cxn ang="0">
                  <a:pos x="86" y="2038"/>
                </a:cxn>
                <a:cxn ang="0">
                  <a:pos x="0" y="1786"/>
                </a:cxn>
                <a:cxn ang="0">
                  <a:pos x="63" y="1638"/>
                </a:cxn>
                <a:cxn ang="0">
                  <a:pos x="201" y="1591"/>
                </a:cxn>
                <a:cxn ang="0">
                  <a:pos x="346" y="1657"/>
                </a:cxn>
                <a:cxn ang="0">
                  <a:pos x="386" y="1797"/>
                </a:cxn>
                <a:cxn ang="0">
                  <a:pos x="347" y="1895"/>
                </a:cxn>
                <a:cxn ang="0">
                  <a:pos x="224" y="1962"/>
                </a:cxn>
                <a:cxn ang="0">
                  <a:pos x="344" y="2102"/>
                </a:cxn>
                <a:cxn ang="0">
                  <a:pos x="582" y="2186"/>
                </a:cxn>
                <a:cxn ang="0">
                  <a:pos x="782" y="2207"/>
                </a:cxn>
                <a:cxn ang="0">
                  <a:pos x="953" y="2173"/>
                </a:cxn>
                <a:cxn ang="0">
                  <a:pos x="1110" y="2060"/>
                </a:cxn>
                <a:cxn ang="0">
                  <a:pos x="1211" y="1845"/>
                </a:cxn>
                <a:cxn ang="0">
                  <a:pos x="1220" y="1524"/>
                </a:cxn>
                <a:cxn ang="0">
                  <a:pos x="1115" y="1272"/>
                </a:cxn>
                <a:cxn ang="0">
                  <a:pos x="918" y="1139"/>
                </a:cxn>
                <a:cxn ang="0">
                  <a:pos x="556" y="1118"/>
                </a:cxn>
                <a:cxn ang="0">
                  <a:pos x="490" y="1086"/>
                </a:cxn>
                <a:cxn ang="0">
                  <a:pos x="506" y="1032"/>
                </a:cxn>
                <a:cxn ang="0">
                  <a:pos x="537" y="1023"/>
                </a:cxn>
                <a:cxn ang="0">
                  <a:pos x="635" y="1014"/>
                </a:cxn>
                <a:cxn ang="0">
                  <a:pos x="868" y="980"/>
                </a:cxn>
                <a:cxn ang="0">
                  <a:pos x="1054" y="829"/>
                </a:cxn>
                <a:cxn ang="0">
                  <a:pos x="1152" y="575"/>
                </a:cxn>
                <a:cxn ang="0">
                  <a:pos x="1139" y="324"/>
                </a:cxn>
                <a:cxn ang="0">
                  <a:pos x="1031" y="172"/>
                </a:cxn>
                <a:cxn ang="0">
                  <a:pos x="876" y="106"/>
                </a:cxn>
                <a:cxn ang="0">
                  <a:pos x="711" y="101"/>
                </a:cxn>
                <a:cxn ang="0">
                  <a:pos x="493" y="151"/>
                </a:cxn>
                <a:cxn ang="0">
                  <a:pos x="294" y="286"/>
                </a:cxn>
                <a:cxn ang="0">
                  <a:pos x="444" y="363"/>
                </a:cxn>
                <a:cxn ang="0">
                  <a:pos x="462" y="519"/>
                </a:cxn>
                <a:cxn ang="0">
                  <a:pos x="360" y="621"/>
                </a:cxn>
                <a:cxn ang="0">
                  <a:pos x="198" y="612"/>
                </a:cxn>
                <a:cxn ang="0">
                  <a:pos x="112" y="494"/>
                </a:cxn>
                <a:cxn ang="0">
                  <a:pos x="169" y="262"/>
                </a:cxn>
                <a:cxn ang="0">
                  <a:pos x="387" y="84"/>
                </a:cxn>
                <a:cxn ang="0">
                  <a:pos x="721" y="3"/>
                </a:cxn>
              </a:cxnLst>
              <a:rect l="0" t="0" r="r" b="b"/>
              <a:pathLst>
                <a:path w="1609" h="2311">
                  <a:moveTo>
                    <a:pt x="798" y="0"/>
                  </a:moveTo>
                  <a:lnTo>
                    <a:pt x="874" y="3"/>
                  </a:lnTo>
                  <a:lnTo>
                    <a:pt x="948" y="11"/>
                  </a:lnTo>
                  <a:lnTo>
                    <a:pt x="1019" y="24"/>
                  </a:lnTo>
                  <a:lnTo>
                    <a:pt x="1087" y="41"/>
                  </a:lnTo>
                  <a:lnTo>
                    <a:pt x="1152" y="63"/>
                  </a:lnTo>
                  <a:lnTo>
                    <a:pt x="1212" y="89"/>
                  </a:lnTo>
                  <a:lnTo>
                    <a:pt x="1268" y="118"/>
                  </a:lnTo>
                  <a:lnTo>
                    <a:pt x="1319" y="152"/>
                  </a:lnTo>
                  <a:lnTo>
                    <a:pt x="1365" y="189"/>
                  </a:lnTo>
                  <a:lnTo>
                    <a:pt x="1404" y="228"/>
                  </a:lnTo>
                  <a:lnTo>
                    <a:pt x="1438" y="271"/>
                  </a:lnTo>
                  <a:lnTo>
                    <a:pt x="1465" y="317"/>
                  </a:lnTo>
                  <a:lnTo>
                    <a:pt x="1484" y="364"/>
                  </a:lnTo>
                  <a:lnTo>
                    <a:pt x="1496" y="414"/>
                  </a:lnTo>
                  <a:lnTo>
                    <a:pt x="1501" y="466"/>
                  </a:lnTo>
                  <a:lnTo>
                    <a:pt x="1499" y="508"/>
                  </a:lnTo>
                  <a:lnTo>
                    <a:pt x="1493" y="551"/>
                  </a:lnTo>
                  <a:lnTo>
                    <a:pt x="1484" y="596"/>
                  </a:lnTo>
                  <a:lnTo>
                    <a:pt x="1470" y="641"/>
                  </a:lnTo>
                  <a:lnTo>
                    <a:pt x="1453" y="685"/>
                  </a:lnTo>
                  <a:lnTo>
                    <a:pt x="1431" y="728"/>
                  </a:lnTo>
                  <a:lnTo>
                    <a:pt x="1404" y="771"/>
                  </a:lnTo>
                  <a:lnTo>
                    <a:pt x="1372" y="815"/>
                  </a:lnTo>
                  <a:lnTo>
                    <a:pt x="1335" y="855"/>
                  </a:lnTo>
                  <a:lnTo>
                    <a:pt x="1293" y="895"/>
                  </a:lnTo>
                  <a:lnTo>
                    <a:pt x="1246" y="933"/>
                  </a:lnTo>
                  <a:lnTo>
                    <a:pt x="1193" y="968"/>
                  </a:lnTo>
                  <a:lnTo>
                    <a:pt x="1134" y="1001"/>
                  </a:lnTo>
                  <a:lnTo>
                    <a:pt x="1069" y="1031"/>
                  </a:lnTo>
                  <a:lnTo>
                    <a:pt x="998" y="1058"/>
                  </a:lnTo>
                  <a:lnTo>
                    <a:pt x="1073" y="1075"/>
                  </a:lnTo>
                  <a:lnTo>
                    <a:pt x="1144" y="1098"/>
                  </a:lnTo>
                  <a:lnTo>
                    <a:pt x="1210" y="1125"/>
                  </a:lnTo>
                  <a:lnTo>
                    <a:pt x="1272" y="1155"/>
                  </a:lnTo>
                  <a:lnTo>
                    <a:pt x="1329" y="1189"/>
                  </a:lnTo>
                  <a:lnTo>
                    <a:pt x="1380" y="1227"/>
                  </a:lnTo>
                  <a:lnTo>
                    <a:pt x="1427" y="1266"/>
                  </a:lnTo>
                  <a:lnTo>
                    <a:pt x="1469" y="1310"/>
                  </a:lnTo>
                  <a:lnTo>
                    <a:pt x="1505" y="1355"/>
                  </a:lnTo>
                  <a:lnTo>
                    <a:pt x="1536" y="1403"/>
                  </a:lnTo>
                  <a:lnTo>
                    <a:pt x="1562" y="1452"/>
                  </a:lnTo>
                  <a:lnTo>
                    <a:pt x="1582" y="1502"/>
                  </a:lnTo>
                  <a:lnTo>
                    <a:pt x="1597" y="1555"/>
                  </a:lnTo>
                  <a:lnTo>
                    <a:pt x="1607" y="1606"/>
                  </a:lnTo>
                  <a:lnTo>
                    <a:pt x="1609" y="1658"/>
                  </a:lnTo>
                  <a:lnTo>
                    <a:pt x="1605" y="1718"/>
                  </a:lnTo>
                  <a:lnTo>
                    <a:pt x="1596" y="1776"/>
                  </a:lnTo>
                  <a:lnTo>
                    <a:pt x="1578" y="1833"/>
                  </a:lnTo>
                  <a:lnTo>
                    <a:pt x="1555" y="1890"/>
                  </a:lnTo>
                  <a:lnTo>
                    <a:pt x="1526" y="1943"/>
                  </a:lnTo>
                  <a:lnTo>
                    <a:pt x="1491" y="1995"/>
                  </a:lnTo>
                  <a:lnTo>
                    <a:pt x="1450" y="2044"/>
                  </a:lnTo>
                  <a:lnTo>
                    <a:pt x="1404" y="2090"/>
                  </a:lnTo>
                  <a:lnTo>
                    <a:pt x="1353" y="2132"/>
                  </a:lnTo>
                  <a:lnTo>
                    <a:pt x="1297" y="2171"/>
                  </a:lnTo>
                  <a:lnTo>
                    <a:pt x="1237" y="2207"/>
                  </a:lnTo>
                  <a:lnTo>
                    <a:pt x="1172" y="2237"/>
                  </a:lnTo>
                  <a:lnTo>
                    <a:pt x="1102" y="2263"/>
                  </a:lnTo>
                  <a:lnTo>
                    <a:pt x="1029" y="2284"/>
                  </a:lnTo>
                  <a:lnTo>
                    <a:pt x="952" y="2298"/>
                  </a:lnTo>
                  <a:lnTo>
                    <a:pt x="872" y="2309"/>
                  </a:lnTo>
                  <a:lnTo>
                    <a:pt x="790" y="2311"/>
                  </a:lnTo>
                  <a:lnTo>
                    <a:pt x="716" y="2309"/>
                  </a:lnTo>
                  <a:lnTo>
                    <a:pt x="643" y="2304"/>
                  </a:lnTo>
                  <a:lnTo>
                    <a:pt x="571" y="2293"/>
                  </a:lnTo>
                  <a:lnTo>
                    <a:pt x="504" y="2279"/>
                  </a:lnTo>
                  <a:lnTo>
                    <a:pt x="437" y="2260"/>
                  </a:lnTo>
                  <a:lnTo>
                    <a:pt x="375" y="2239"/>
                  </a:lnTo>
                  <a:lnTo>
                    <a:pt x="316" y="2215"/>
                  </a:lnTo>
                  <a:lnTo>
                    <a:pt x="262" y="2186"/>
                  </a:lnTo>
                  <a:lnTo>
                    <a:pt x="211" y="2153"/>
                  </a:lnTo>
                  <a:lnTo>
                    <a:pt x="165" y="2118"/>
                  </a:lnTo>
                  <a:lnTo>
                    <a:pt x="123" y="2080"/>
                  </a:lnTo>
                  <a:lnTo>
                    <a:pt x="86" y="2038"/>
                  </a:lnTo>
                  <a:lnTo>
                    <a:pt x="57" y="1993"/>
                  </a:lnTo>
                  <a:lnTo>
                    <a:pt x="32" y="1945"/>
                  </a:lnTo>
                  <a:lnTo>
                    <a:pt x="15" y="1895"/>
                  </a:lnTo>
                  <a:lnTo>
                    <a:pt x="4" y="1841"/>
                  </a:lnTo>
                  <a:lnTo>
                    <a:pt x="0" y="1786"/>
                  </a:lnTo>
                  <a:lnTo>
                    <a:pt x="3" y="1748"/>
                  </a:lnTo>
                  <a:lnTo>
                    <a:pt x="12" y="1714"/>
                  </a:lnTo>
                  <a:lnTo>
                    <a:pt x="24" y="1684"/>
                  </a:lnTo>
                  <a:lnTo>
                    <a:pt x="42" y="1659"/>
                  </a:lnTo>
                  <a:lnTo>
                    <a:pt x="63" y="1638"/>
                  </a:lnTo>
                  <a:lnTo>
                    <a:pt x="86" y="1621"/>
                  </a:lnTo>
                  <a:lnTo>
                    <a:pt x="113" y="1608"/>
                  </a:lnTo>
                  <a:lnTo>
                    <a:pt x="142" y="1599"/>
                  </a:lnTo>
                  <a:lnTo>
                    <a:pt x="171" y="1593"/>
                  </a:lnTo>
                  <a:lnTo>
                    <a:pt x="201" y="1591"/>
                  </a:lnTo>
                  <a:lnTo>
                    <a:pt x="236" y="1594"/>
                  </a:lnTo>
                  <a:lnTo>
                    <a:pt x="269" y="1603"/>
                  </a:lnTo>
                  <a:lnTo>
                    <a:pt x="297" y="1616"/>
                  </a:lnTo>
                  <a:lnTo>
                    <a:pt x="323" y="1634"/>
                  </a:lnTo>
                  <a:lnTo>
                    <a:pt x="346" y="1657"/>
                  </a:lnTo>
                  <a:lnTo>
                    <a:pt x="363" y="1683"/>
                  </a:lnTo>
                  <a:lnTo>
                    <a:pt x="375" y="1713"/>
                  </a:lnTo>
                  <a:lnTo>
                    <a:pt x="383" y="1744"/>
                  </a:lnTo>
                  <a:lnTo>
                    <a:pt x="387" y="1778"/>
                  </a:lnTo>
                  <a:lnTo>
                    <a:pt x="386" y="1797"/>
                  </a:lnTo>
                  <a:lnTo>
                    <a:pt x="383" y="1815"/>
                  </a:lnTo>
                  <a:lnTo>
                    <a:pt x="378" y="1835"/>
                  </a:lnTo>
                  <a:lnTo>
                    <a:pt x="371" y="1856"/>
                  </a:lnTo>
                  <a:lnTo>
                    <a:pt x="360" y="1875"/>
                  </a:lnTo>
                  <a:lnTo>
                    <a:pt x="347" y="1895"/>
                  </a:lnTo>
                  <a:lnTo>
                    <a:pt x="331" y="1913"/>
                  </a:lnTo>
                  <a:lnTo>
                    <a:pt x="310" y="1929"/>
                  </a:lnTo>
                  <a:lnTo>
                    <a:pt x="286" y="1943"/>
                  </a:lnTo>
                  <a:lnTo>
                    <a:pt x="256" y="1954"/>
                  </a:lnTo>
                  <a:lnTo>
                    <a:pt x="224" y="1962"/>
                  </a:lnTo>
                  <a:lnTo>
                    <a:pt x="186" y="1966"/>
                  </a:lnTo>
                  <a:lnTo>
                    <a:pt x="220" y="2008"/>
                  </a:lnTo>
                  <a:lnTo>
                    <a:pt x="258" y="2043"/>
                  </a:lnTo>
                  <a:lnTo>
                    <a:pt x="300" y="2074"/>
                  </a:lnTo>
                  <a:lnTo>
                    <a:pt x="344" y="2102"/>
                  </a:lnTo>
                  <a:lnTo>
                    <a:pt x="390" y="2125"/>
                  </a:lnTo>
                  <a:lnTo>
                    <a:pt x="439" y="2145"/>
                  </a:lnTo>
                  <a:lnTo>
                    <a:pt x="486" y="2162"/>
                  </a:lnTo>
                  <a:lnTo>
                    <a:pt x="535" y="2175"/>
                  </a:lnTo>
                  <a:lnTo>
                    <a:pt x="582" y="2186"/>
                  </a:lnTo>
                  <a:lnTo>
                    <a:pt x="628" y="2194"/>
                  </a:lnTo>
                  <a:lnTo>
                    <a:pt x="672" y="2200"/>
                  </a:lnTo>
                  <a:lnTo>
                    <a:pt x="713" y="2204"/>
                  </a:lnTo>
                  <a:lnTo>
                    <a:pt x="749" y="2205"/>
                  </a:lnTo>
                  <a:lnTo>
                    <a:pt x="782" y="2207"/>
                  </a:lnTo>
                  <a:lnTo>
                    <a:pt x="815" y="2205"/>
                  </a:lnTo>
                  <a:lnTo>
                    <a:pt x="849" y="2201"/>
                  </a:lnTo>
                  <a:lnTo>
                    <a:pt x="884" y="2195"/>
                  </a:lnTo>
                  <a:lnTo>
                    <a:pt x="919" y="2186"/>
                  </a:lnTo>
                  <a:lnTo>
                    <a:pt x="953" y="2173"/>
                  </a:lnTo>
                  <a:lnTo>
                    <a:pt x="987" y="2158"/>
                  </a:lnTo>
                  <a:lnTo>
                    <a:pt x="1021" y="2139"/>
                  </a:lnTo>
                  <a:lnTo>
                    <a:pt x="1052" y="2116"/>
                  </a:lnTo>
                  <a:lnTo>
                    <a:pt x="1081" y="2090"/>
                  </a:lnTo>
                  <a:lnTo>
                    <a:pt x="1110" y="2060"/>
                  </a:lnTo>
                  <a:lnTo>
                    <a:pt x="1135" y="2026"/>
                  </a:lnTo>
                  <a:lnTo>
                    <a:pt x="1158" y="1987"/>
                  </a:lnTo>
                  <a:lnTo>
                    <a:pt x="1180" y="1945"/>
                  </a:lnTo>
                  <a:lnTo>
                    <a:pt x="1198" y="1896"/>
                  </a:lnTo>
                  <a:lnTo>
                    <a:pt x="1211" y="1845"/>
                  </a:lnTo>
                  <a:lnTo>
                    <a:pt x="1222" y="1788"/>
                  </a:lnTo>
                  <a:lnTo>
                    <a:pt x="1229" y="1726"/>
                  </a:lnTo>
                  <a:lnTo>
                    <a:pt x="1230" y="1658"/>
                  </a:lnTo>
                  <a:lnTo>
                    <a:pt x="1227" y="1589"/>
                  </a:lnTo>
                  <a:lnTo>
                    <a:pt x="1220" y="1524"/>
                  </a:lnTo>
                  <a:lnTo>
                    <a:pt x="1208" y="1464"/>
                  </a:lnTo>
                  <a:lnTo>
                    <a:pt x="1191" y="1409"/>
                  </a:lnTo>
                  <a:lnTo>
                    <a:pt x="1171" y="1358"/>
                  </a:lnTo>
                  <a:lnTo>
                    <a:pt x="1145" y="1312"/>
                  </a:lnTo>
                  <a:lnTo>
                    <a:pt x="1115" y="1272"/>
                  </a:lnTo>
                  <a:lnTo>
                    <a:pt x="1083" y="1236"/>
                  </a:lnTo>
                  <a:lnTo>
                    <a:pt x="1046" y="1205"/>
                  </a:lnTo>
                  <a:lnTo>
                    <a:pt x="1007" y="1179"/>
                  </a:lnTo>
                  <a:lnTo>
                    <a:pt x="964" y="1156"/>
                  </a:lnTo>
                  <a:lnTo>
                    <a:pt x="918" y="1139"/>
                  </a:lnTo>
                  <a:lnTo>
                    <a:pt x="869" y="1128"/>
                  </a:lnTo>
                  <a:lnTo>
                    <a:pt x="819" y="1121"/>
                  </a:lnTo>
                  <a:lnTo>
                    <a:pt x="765" y="1118"/>
                  </a:lnTo>
                  <a:lnTo>
                    <a:pt x="581" y="1118"/>
                  </a:lnTo>
                  <a:lnTo>
                    <a:pt x="556" y="1118"/>
                  </a:lnTo>
                  <a:lnTo>
                    <a:pt x="535" y="1117"/>
                  </a:lnTo>
                  <a:lnTo>
                    <a:pt x="518" y="1115"/>
                  </a:lnTo>
                  <a:lnTo>
                    <a:pt x="505" y="1108"/>
                  </a:lnTo>
                  <a:lnTo>
                    <a:pt x="495" y="1099"/>
                  </a:lnTo>
                  <a:lnTo>
                    <a:pt x="490" y="1086"/>
                  </a:lnTo>
                  <a:lnTo>
                    <a:pt x="487" y="1066"/>
                  </a:lnTo>
                  <a:lnTo>
                    <a:pt x="490" y="1052"/>
                  </a:lnTo>
                  <a:lnTo>
                    <a:pt x="494" y="1043"/>
                  </a:lnTo>
                  <a:lnTo>
                    <a:pt x="500" y="1036"/>
                  </a:lnTo>
                  <a:lnTo>
                    <a:pt x="506" y="1032"/>
                  </a:lnTo>
                  <a:lnTo>
                    <a:pt x="513" y="1029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28" y="1025"/>
                  </a:lnTo>
                  <a:lnTo>
                    <a:pt x="537" y="1023"/>
                  </a:lnTo>
                  <a:lnTo>
                    <a:pt x="547" y="1022"/>
                  </a:lnTo>
                  <a:lnTo>
                    <a:pt x="560" y="1020"/>
                  </a:lnTo>
                  <a:lnTo>
                    <a:pt x="578" y="1019"/>
                  </a:lnTo>
                  <a:lnTo>
                    <a:pt x="602" y="1016"/>
                  </a:lnTo>
                  <a:lnTo>
                    <a:pt x="635" y="1014"/>
                  </a:lnTo>
                  <a:lnTo>
                    <a:pt x="689" y="1011"/>
                  </a:lnTo>
                  <a:lnTo>
                    <a:pt x="738" y="1007"/>
                  </a:lnTo>
                  <a:lnTo>
                    <a:pt x="784" y="1002"/>
                  </a:lnTo>
                  <a:lnTo>
                    <a:pt x="828" y="993"/>
                  </a:lnTo>
                  <a:lnTo>
                    <a:pt x="868" y="980"/>
                  </a:lnTo>
                  <a:lnTo>
                    <a:pt x="907" y="963"/>
                  </a:lnTo>
                  <a:lnTo>
                    <a:pt x="945" y="939"/>
                  </a:lnTo>
                  <a:lnTo>
                    <a:pt x="983" y="909"/>
                  </a:lnTo>
                  <a:lnTo>
                    <a:pt x="1022" y="871"/>
                  </a:lnTo>
                  <a:lnTo>
                    <a:pt x="1054" y="829"/>
                  </a:lnTo>
                  <a:lnTo>
                    <a:pt x="1083" y="783"/>
                  </a:lnTo>
                  <a:lnTo>
                    <a:pt x="1106" y="733"/>
                  </a:lnTo>
                  <a:lnTo>
                    <a:pt x="1126" y="682"/>
                  </a:lnTo>
                  <a:lnTo>
                    <a:pt x="1141" y="629"/>
                  </a:lnTo>
                  <a:lnTo>
                    <a:pt x="1152" y="575"/>
                  </a:lnTo>
                  <a:lnTo>
                    <a:pt x="1158" y="520"/>
                  </a:lnTo>
                  <a:lnTo>
                    <a:pt x="1161" y="466"/>
                  </a:lnTo>
                  <a:lnTo>
                    <a:pt x="1158" y="414"/>
                  </a:lnTo>
                  <a:lnTo>
                    <a:pt x="1152" y="366"/>
                  </a:lnTo>
                  <a:lnTo>
                    <a:pt x="1139" y="324"/>
                  </a:lnTo>
                  <a:lnTo>
                    <a:pt x="1125" y="284"/>
                  </a:lnTo>
                  <a:lnTo>
                    <a:pt x="1106" y="250"/>
                  </a:lnTo>
                  <a:lnTo>
                    <a:pt x="1083" y="221"/>
                  </a:lnTo>
                  <a:lnTo>
                    <a:pt x="1058" y="195"/>
                  </a:lnTo>
                  <a:lnTo>
                    <a:pt x="1031" y="172"/>
                  </a:lnTo>
                  <a:lnTo>
                    <a:pt x="1003" y="153"/>
                  </a:lnTo>
                  <a:lnTo>
                    <a:pt x="972" y="138"/>
                  </a:lnTo>
                  <a:lnTo>
                    <a:pt x="941" y="125"/>
                  </a:lnTo>
                  <a:lnTo>
                    <a:pt x="909" y="114"/>
                  </a:lnTo>
                  <a:lnTo>
                    <a:pt x="876" y="106"/>
                  </a:lnTo>
                  <a:lnTo>
                    <a:pt x="844" y="102"/>
                  </a:lnTo>
                  <a:lnTo>
                    <a:pt x="813" y="98"/>
                  </a:lnTo>
                  <a:lnTo>
                    <a:pt x="782" y="98"/>
                  </a:lnTo>
                  <a:lnTo>
                    <a:pt x="748" y="98"/>
                  </a:lnTo>
                  <a:lnTo>
                    <a:pt x="711" y="101"/>
                  </a:lnTo>
                  <a:lnTo>
                    <a:pt x="671" y="106"/>
                  </a:lnTo>
                  <a:lnTo>
                    <a:pt x="628" y="113"/>
                  </a:lnTo>
                  <a:lnTo>
                    <a:pt x="583" y="123"/>
                  </a:lnTo>
                  <a:lnTo>
                    <a:pt x="537" y="135"/>
                  </a:lnTo>
                  <a:lnTo>
                    <a:pt x="493" y="151"/>
                  </a:lnTo>
                  <a:lnTo>
                    <a:pt x="448" y="170"/>
                  </a:lnTo>
                  <a:lnTo>
                    <a:pt x="405" y="193"/>
                  </a:lnTo>
                  <a:lnTo>
                    <a:pt x="364" y="220"/>
                  </a:lnTo>
                  <a:lnTo>
                    <a:pt x="328" y="250"/>
                  </a:lnTo>
                  <a:lnTo>
                    <a:pt x="294" y="286"/>
                  </a:lnTo>
                  <a:lnTo>
                    <a:pt x="333" y="291"/>
                  </a:lnTo>
                  <a:lnTo>
                    <a:pt x="367" y="303"/>
                  </a:lnTo>
                  <a:lnTo>
                    <a:pt x="398" y="318"/>
                  </a:lnTo>
                  <a:lnTo>
                    <a:pt x="424" y="338"/>
                  </a:lnTo>
                  <a:lnTo>
                    <a:pt x="444" y="363"/>
                  </a:lnTo>
                  <a:lnTo>
                    <a:pt x="459" y="390"/>
                  </a:lnTo>
                  <a:lnTo>
                    <a:pt x="468" y="423"/>
                  </a:lnTo>
                  <a:lnTo>
                    <a:pt x="473" y="458"/>
                  </a:lnTo>
                  <a:lnTo>
                    <a:pt x="470" y="490"/>
                  </a:lnTo>
                  <a:lnTo>
                    <a:pt x="462" y="519"/>
                  </a:lnTo>
                  <a:lnTo>
                    <a:pt x="450" y="546"/>
                  </a:lnTo>
                  <a:lnTo>
                    <a:pt x="433" y="570"/>
                  </a:lnTo>
                  <a:lnTo>
                    <a:pt x="413" y="591"/>
                  </a:lnTo>
                  <a:lnTo>
                    <a:pt x="389" y="608"/>
                  </a:lnTo>
                  <a:lnTo>
                    <a:pt x="360" y="621"/>
                  </a:lnTo>
                  <a:lnTo>
                    <a:pt x="329" y="629"/>
                  </a:lnTo>
                  <a:lnTo>
                    <a:pt x="294" y="631"/>
                  </a:lnTo>
                  <a:lnTo>
                    <a:pt x="259" y="629"/>
                  </a:lnTo>
                  <a:lnTo>
                    <a:pt x="227" y="622"/>
                  </a:lnTo>
                  <a:lnTo>
                    <a:pt x="198" y="612"/>
                  </a:lnTo>
                  <a:lnTo>
                    <a:pt x="173" y="596"/>
                  </a:lnTo>
                  <a:lnTo>
                    <a:pt x="150" y="576"/>
                  </a:lnTo>
                  <a:lnTo>
                    <a:pt x="132" y="553"/>
                  </a:lnTo>
                  <a:lnTo>
                    <a:pt x="120" y="525"/>
                  </a:lnTo>
                  <a:lnTo>
                    <a:pt x="112" y="494"/>
                  </a:lnTo>
                  <a:lnTo>
                    <a:pt x="108" y="458"/>
                  </a:lnTo>
                  <a:lnTo>
                    <a:pt x="112" y="405"/>
                  </a:lnTo>
                  <a:lnTo>
                    <a:pt x="124" y="355"/>
                  </a:lnTo>
                  <a:lnTo>
                    <a:pt x="143" y="307"/>
                  </a:lnTo>
                  <a:lnTo>
                    <a:pt x="169" y="262"/>
                  </a:lnTo>
                  <a:lnTo>
                    <a:pt x="201" y="219"/>
                  </a:lnTo>
                  <a:lnTo>
                    <a:pt x="239" y="181"/>
                  </a:lnTo>
                  <a:lnTo>
                    <a:pt x="283" y="144"/>
                  </a:lnTo>
                  <a:lnTo>
                    <a:pt x="333" y="113"/>
                  </a:lnTo>
                  <a:lnTo>
                    <a:pt x="387" y="84"/>
                  </a:lnTo>
                  <a:lnTo>
                    <a:pt x="447" y="59"/>
                  </a:lnTo>
                  <a:lnTo>
                    <a:pt x="510" y="38"/>
                  </a:lnTo>
                  <a:lnTo>
                    <a:pt x="576" y="22"/>
                  </a:lnTo>
                  <a:lnTo>
                    <a:pt x="648" y="11"/>
                  </a:lnTo>
                  <a:lnTo>
                    <a:pt x="721" y="3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22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762000" y="4404659"/>
            <a:ext cx="410171" cy="511412"/>
            <a:chOff x="686" y="1760"/>
            <a:chExt cx="1142" cy="1280"/>
          </a:xfrm>
        </p:grpSpPr>
        <p:sp>
          <p:nvSpPr>
            <p:cNvPr id="18" name="Freeform 24"/>
            <p:cNvSpPr>
              <a:spLocks noEditPoints="1"/>
            </p:cNvSpPr>
            <p:nvPr/>
          </p:nvSpPr>
          <p:spPr bwMode="auto">
            <a:xfrm>
              <a:off x="686" y="1760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5"/>
            <p:cNvSpPr>
              <a:spLocks noEditPoints="1"/>
            </p:cNvSpPr>
            <p:nvPr/>
          </p:nvSpPr>
          <p:spPr bwMode="auto">
            <a:xfrm>
              <a:off x="1261" y="2282"/>
              <a:ext cx="567" cy="758"/>
            </a:xfrm>
            <a:custGeom>
              <a:avLst/>
              <a:gdLst/>
              <a:ahLst/>
              <a:cxnLst>
                <a:cxn ang="0">
                  <a:pos x="123" y="1599"/>
                </a:cxn>
                <a:cxn ang="0">
                  <a:pos x="1044" y="360"/>
                </a:cxn>
                <a:cxn ang="0">
                  <a:pos x="1262" y="1"/>
                </a:cxn>
                <a:cxn ang="0">
                  <a:pos x="1296" y="12"/>
                </a:cxn>
                <a:cxn ang="0">
                  <a:pos x="1311" y="33"/>
                </a:cxn>
                <a:cxn ang="0">
                  <a:pos x="1315" y="67"/>
                </a:cxn>
                <a:cxn ang="0">
                  <a:pos x="1315" y="1599"/>
                </a:cxn>
                <a:cxn ang="0">
                  <a:pos x="1701" y="1718"/>
                </a:cxn>
                <a:cxn ang="0">
                  <a:pos x="1315" y="1996"/>
                </a:cxn>
                <a:cxn ang="0">
                  <a:pos x="1316" y="2040"/>
                </a:cxn>
                <a:cxn ang="0">
                  <a:pos x="1322" y="2077"/>
                </a:cxn>
                <a:cxn ang="0">
                  <a:pos x="1338" y="2106"/>
                </a:cxn>
                <a:cxn ang="0">
                  <a:pos x="1368" y="2127"/>
                </a:cxn>
                <a:cxn ang="0">
                  <a:pos x="1419" y="2142"/>
                </a:cxn>
                <a:cxn ang="0">
                  <a:pos x="1495" y="2150"/>
                </a:cxn>
                <a:cxn ang="0">
                  <a:pos x="1601" y="2154"/>
                </a:cxn>
                <a:cxn ang="0">
                  <a:pos x="1693" y="2273"/>
                </a:cxn>
                <a:cxn ang="0">
                  <a:pos x="1555" y="2268"/>
                </a:cxn>
                <a:cxn ang="0">
                  <a:pos x="1414" y="2264"/>
                </a:cxn>
                <a:cxn ang="0">
                  <a:pos x="1280" y="2260"/>
                </a:cxn>
                <a:cxn ang="0">
                  <a:pos x="1168" y="2259"/>
                </a:cxn>
                <a:cxn ang="0">
                  <a:pos x="1059" y="2260"/>
                </a:cxn>
                <a:cxn ang="0">
                  <a:pos x="925" y="2264"/>
                </a:cxn>
                <a:cxn ang="0">
                  <a:pos x="782" y="2268"/>
                </a:cxn>
                <a:cxn ang="0">
                  <a:pos x="641" y="2273"/>
                </a:cxn>
                <a:cxn ang="0">
                  <a:pos x="743" y="2154"/>
                </a:cxn>
                <a:cxn ang="0">
                  <a:pos x="845" y="2150"/>
                </a:cxn>
                <a:cxn ang="0">
                  <a:pos x="920" y="2142"/>
                </a:cxn>
                <a:cxn ang="0">
                  <a:pos x="969" y="2127"/>
                </a:cxn>
                <a:cxn ang="0">
                  <a:pos x="999" y="2106"/>
                </a:cxn>
                <a:cxn ang="0">
                  <a:pos x="1014" y="2077"/>
                </a:cxn>
                <a:cxn ang="0">
                  <a:pos x="1021" y="2040"/>
                </a:cxn>
                <a:cxn ang="0">
                  <a:pos x="1021" y="1996"/>
                </a:cxn>
                <a:cxn ang="0">
                  <a:pos x="0" y="1718"/>
                </a:cxn>
                <a:cxn ang="0">
                  <a:pos x="1153" y="46"/>
                </a:cxn>
                <a:cxn ang="0">
                  <a:pos x="1180" y="14"/>
                </a:cxn>
                <a:cxn ang="0">
                  <a:pos x="1204" y="3"/>
                </a:cxn>
                <a:cxn ang="0">
                  <a:pos x="1237" y="0"/>
                </a:cxn>
              </a:cxnLst>
              <a:rect l="0" t="0" r="r" b="b"/>
              <a:pathLst>
                <a:path w="1701" h="2273">
                  <a:moveTo>
                    <a:pt x="1044" y="360"/>
                  </a:moveTo>
                  <a:lnTo>
                    <a:pt x="123" y="1599"/>
                  </a:lnTo>
                  <a:lnTo>
                    <a:pt x="1044" y="1599"/>
                  </a:lnTo>
                  <a:lnTo>
                    <a:pt x="1044" y="360"/>
                  </a:lnTo>
                  <a:close/>
                  <a:moveTo>
                    <a:pt x="1237" y="0"/>
                  </a:moveTo>
                  <a:lnTo>
                    <a:pt x="1262" y="1"/>
                  </a:lnTo>
                  <a:lnTo>
                    <a:pt x="1283" y="5"/>
                  </a:lnTo>
                  <a:lnTo>
                    <a:pt x="1296" y="12"/>
                  </a:lnTo>
                  <a:lnTo>
                    <a:pt x="1306" y="21"/>
                  </a:lnTo>
                  <a:lnTo>
                    <a:pt x="1311" y="33"/>
                  </a:lnTo>
                  <a:lnTo>
                    <a:pt x="1314" y="49"/>
                  </a:lnTo>
                  <a:lnTo>
                    <a:pt x="1315" y="67"/>
                  </a:lnTo>
                  <a:lnTo>
                    <a:pt x="1315" y="90"/>
                  </a:lnTo>
                  <a:lnTo>
                    <a:pt x="1315" y="1599"/>
                  </a:lnTo>
                  <a:lnTo>
                    <a:pt x="1701" y="1599"/>
                  </a:lnTo>
                  <a:lnTo>
                    <a:pt x="1701" y="1718"/>
                  </a:lnTo>
                  <a:lnTo>
                    <a:pt x="1315" y="1718"/>
                  </a:lnTo>
                  <a:lnTo>
                    <a:pt x="1315" y="1996"/>
                  </a:lnTo>
                  <a:lnTo>
                    <a:pt x="1315" y="2019"/>
                  </a:lnTo>
                  <a:lnTo>
                    <a:pt x="1316" y="2040"/>
                  </a:lnTo>
                  <a:lnTo>
                    <a:pt x="1318" y="2060"/>
                  </a:lnTo>
                  <a:lnTo>
                    <a:pt x="1322" y="2077"/>
                  </a:lnTo>
                  <a:lnTo>
                    <a:pt x="1329" y="2091"/>
                  </a:lnTo>
                  <a:lnTo>
                    <a:pt x="1338" y="2106"/>
                  </a:lnTo>
                  <a:lnTo>
                    <a:pt x="1350" y="2117"/>
                  </a:lnTo>
                  <a:lnTo>
                    <a:pt x="1368" y="2127"/>
                  </a:lnTo>
                  <a:lnTo>
                    <a:pt x="1391" y="2136"/>
                  </a:lnTo>
                  <a:lnTo>
                    <a:pt x="1419" y="2142"/>
                  </a:lnTo>
                  <a:lnTo>
                    <a:pt x="1454" y="2148"/>
                  </a:lnTo>
                  <a:lnTo>
                    <a:pt x="1495" y="2150"/>
                  </a:lnTo>
                  <a:lnTo>
                    <a:pt x="1545" y="2153"/>
                  </a:lnTo>
                  <a:lnTo>
                    <a:pt x="1601" y="2154"/>
                  </a:lnTo>
                  <a:lnTo>
                    <a:pt x="1693" y="2154"/>
                  </a:lnTo>
                  <a:lnTo>
                    <a:pt x="1693" y="2273"/>
                  </a:lnTo>
                  <a:lnTo>
                    <a:pt x="1626" y="2271"/>
                  </a:lnTo>
                  <a:lnTo>
                    <a:pt x="1555" y="2268"/>
                  </a:lnTo>
                  <a:lnTo>
                    <a:pt x="1484" y="2265"/>
                  </a:lnTo>
                  <a:lnTo>
                    <a:pt x="1414" y="2264"/>
                  </a:lnTo>
                  <a:lnTo>
                    <a:pt x="1345" y="2262"/>
                  </a:lnTo>
                  <a:lnTo>
                    <a:pt x="1280" y="2260"/>
                  </a:lnTo>
                  <a:lnTo>
                    <a:pt x="1221" y="2259"/>
                  </a:lnTo>
                  <a:lnTo>
                    <a:pt x="1168" y="2259"/>
                  </a:lnTo>
                  <a:lnTo>
                    <a:pt x="1117" y="2259"/>
                  </a:lnTo>
                  <a:lnTo>
                    <a:pt x="1059" y="2260"/>
                  </a:lnTo>
                  <a:lnTo>
                    <a:pt x="994" y="2262"/>
                  </a:lnTo>
                  <a:lnTo>
                    <a:pt x="925" y="2264"/>
                  </a:lnTo>
                  <a:lnTo>
                    <a:pt x="853" y="2265"/>
                  </a:lnTo>
                  <a:lnTo>
                    <a:pt x="782" y="2268"/>
                  </a:lnTo>
                  <a:lnTo>
                    <a:pt x="710" y="2271"/>
                  </a:lnTo>
                  <a:lnTo>
                    <a:pt x="641" y="2273"/>
                  </a:lnTo>
                  <a:lnTo>
                    <a:pt x="641" y="2154"/>
                  </a:lnTo>
                  <a:lnTo>
                    <a:pt x="743" y="2154"/>
                  </a:lnTo>
                  <a:lnTo>
                    <a:pt x="798" y="2153"/>
                  </a:lnTo>
                  <a:lnTo>
                    <a:pt x="845" y="2150"/>
                  </a:lnTo>
                  <a:lnTo>
                    <a:pt x="886" y="2148"/>
                  </a:lnTo>
                  <a:lnTo>
                    <a:pt x="920" y="2142"/>
                  </a:lnTo>
                  <a:lnTo>
                    <a:pt x="947" y="2136"/>
                  </a:lnTo>
                  <a:lnTo>
                    <a:pt x="969" y="2127"/>
                  </a:lnTo>
                  <a:lnTo>
                    <a:pt x="986" y="2117"/>
                  </a:lnTo>
                  <a:lnTo>
                    <a:pt x="999" y="2106"/>
                  </a:lnTo>
                  <a:lnTo>
                    <a:pt x="1009" y="2091"/>
                  </a:lnTo>
                  <a:lnTo>
                    <a:pt x="1014" y="2077"/>
                  </a:lnTo>
                  <a:lnTo>
                    <a:pt x="1018" y="2060"/>
                  </a:lnTo>
                  <a:lnTo>
                    <a:pt x="1021" y="2040"/>
                  </a:lnTo>
                  <a:lnTo>
                    <a:pt x="1021" y="2019"/>
                  </a:lnTo>
                  <a:lnTo>
                    <a:pt x="1021" y="1996"/>
                  </a:lnTo>
                  <a:lnTo>
                    <a:pt x="1021" y="1718"/>
                  </a:lnTo>
                  <a:lnTo>
                    <a:pt x="0" y="1718"/>
                  </a:lnTo>
                  <a:lnTo>
                    <a:pt x="0" y="1599"/>
                  </a:lnTo>
                  <a:lnTo>
                    <a:pt x="1153" y="46"/>
                  </a:lnTo>
                  <a:lnTo>
                    <a:pt x="1167" y="26"/>
                  </a:lnTo>
                  <a:lnTo>
                    <a:pt x="1180" y="14"/>
                  </a:lnTo>
                  <a:lnTo>
                    <a:pt x="1192" y="7"/>
                  </a:lnTo>
                  <a:lnTo>
                    <a:pt x="1204" y="3"/>
                  </a:lnTo>
                  <a:lnTo>
                    <a:pt x="1219" y="1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25"/>
          <p:cNvGrpSpPr/>
          <p:nvPr/>
        </p:nvGrpSpPr>
        <p:grpSpPr>
          <a:xfrm>
            <a:off x="6324600" y="3200400"/>
            <a:ext cx="2446427" cy="2609327"/>
            <a:chOff x="5562600" y="1524000"/>
            <a:chExt cx="2446427" cy="2609327"/>
          </a:xfrm>
        </p:grpSpPr>
        <p:grpSp>
          <p:nvGrpSpPr>
            <p:cNvPr id="16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629400" y="1524000"/>
              <a:ext cx="386826" cy="511412"/>
              <a:chOff x="2414" y="2576"/>
              <a:chExt cx="1077" cy="1280"/>
            </a:xfrm>
          </p:grpSpPr>
          <p:sp>
            <p:nvSpPr>
              <p:cNvPr id="45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123"/>
            <p:cNvGrpSpPr/>
            <p:nvPr/>
          </p:nvGrpSpPr>
          <p:grpSpPr>
            <a:xfrm>
              <a:off x="6705600" y="1828800"/>
              <a:ext cx="1303427" cy="2304527"/>
              <a:chOff x="7307173" y="1810273"/>
              <a:chExt cx="1303427" cy="2304527"/>
            </a:xfrm>
          </p:grpSpPr>
          <p:cxnSp>
            <p:nvCxnSpPr>
              <p:cNvPr id="39" name="Straight Arrow Connector 38"/>
              <p:cNvCxnSpPr/>
              <p:nvPr/>
            </p:nvCxnSpPr>
            <p:spPr>
              <a:xfrm>
                <a:off x="7436115" y="2919506"/>
                <a:ext cx="816632" cy="1195294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Oval 39"/>
              <p:cNvSpPr/>
              <p:nvPr/>
            </p:nvSpPr>
            <p:spPr>
              <a:xfrm>
                <a:off x="7307173" y="2776071"/>
                <a:ext cx="128942" cy="143435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1" name="Straight Arrow Connector 40"/>
              <p:cNvCxnSpPr/>
              <p:nvPr/>
            </p:nvCxnSpPr>
            <p:spPr>
              <a:xfrm flipV="1">
                <a:off x="7393135" y="1810273"/>
                <a:ext cx="962766" cy="1013609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" name="Group 70"/>
              <p:cNvGrpSpPr>
                <a:grpSpLocks noChangeAspect="1"/>
              </p:cNvGrpSpPr>
              <p:nvPr>
                <p:custDataLst>
                  <p:tags r:id="rId8"/>
                </p:custDataLst>
              </p:nvPr>
            </p:nvGrpSpPr>
            <p:grpSpPr bwMode="auto">
              <a:xfrm>
                <a:off x="8209767" y="2441389"/>
                <a:ext cx="400833" cy="511412"/>
                <a:chOff x="4238" y="1472"/>
                <a:chExt cx="1116" cy="1280"/>
              </a:xfrm>
            </p:grpSpPr>
            <p:sp>
              <p:nvSpPr>
                <p:cNvPr id="43" name="Freeform 12"/>
                <p:cNvSpPr>
                  <a:spLocks noEditPoints="1"/>
                </p:cNvSpPr>
                <p:nvPr/>
              </p:nvSpPr>
              <p:spPr bwMode="auto">
                <a:xfrm>
                  <a:off x="4238" y="147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>
                  <a:off x="4838" y="200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27" name="Group 16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6629400" y="3505200"/>
              <a:ext cx="397285" cy="511412"/>
              <a:chOff x="2462" y="2432"/>
              <a:chExt cx="1126" cy="1303"/>
            </a:xfrm>
          </p:grpSpPr>
          <p:sp>
            <p:nvSpPr>
              <p:cNvPr id="37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8" name="Group 124"/>
            <p:cNvGrpSpPr/>
            <p:nvPr/>
          </p:nvGrpSpPr>
          <p:grpSpPr>
            <a:xfrm>
              <a:off x="5562600" y="1828800"/>
              <a:ext cx="1246438" cy="2199341"/>
              <a:chOff x="5029200" y="1867647"/>
              <a:chExt cx="1246438" cy="2199341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6146696" y="2776071"/>
                <a:ext cx="128942" cy="143435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32" name="Straight Arrow Connector 31"/>
              <p:cNvCxnSpPr/>
              <p:nvPr/>
            </p:nvCxnSpPr>
            <p:spPr>
              <a:xfrm flipH="1" flipV="1">
                <a:off x="5244103" y="1867647"/>
                <a:ext cx="945574" cy="956235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/>
              <p:nvPr/>
            </p:nvCxnSpPr>
            <p:spPr>
              <a:xfrm flipH="1">
                <a:off x="5501987" y="2919506"/>
                <a:ext cx="687690" cy="1147482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9" name="Group 22"/>
              <p:cNvGrpSpPr>
                <a:grpSpLocks noChangeAspect="1"/>
              </p:cNvGrpSpPr>
              <p:nvPr>
                <p:custDataLst>
                  <p:tags r:id="rId7"/>
                </p:custDataLst>
              </p:nvPr>
            </p:nvGrpSpPr>
            <p:grpSpPr bwMode="auto">
              <a:xfrm>
                <a:off x="5029200" y="2728259"/>
                <a:ext cx="410171" cy="511412"/>
                <a:chOff x="686" y="1760"/>
                <a:chExt cx="1142" cy="1280"/>
              </a:xfrm>
            </p:grpSpPr>
            <p:sp>
              <p:nvSpPr>
                <p:cNvPr id="35" name="Freeform 24"/>
                <p:cNvSpPr>
                  <a:spLocks noEditPoints="1"/>
                </p:cNvSpPr>
                <p:nvPr/>
              </p:nvSpPr>
              <p:spPr bwMode="auto">
                <a:xfrm>
                  <a:off x="686" y="1760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25"/>
                <p:cNvSpPr>
                  <a:spLocks noEditPoints="1"/>
                </p:cNvSpPr>
                <p:nvPr/>
              </p:nvSpPr>
              <p:spPr bwMode="auto">
                <a:xfrm>
                  <a:off x="1261" y="2282"/>
                  <a:ext cx="567" cy="758"/>
                </a:xfrm>
                <a:custGeom>
                  <a:avLst/>
                  <a:gdLst/>
                  <a:ahLst/>
                  <a:cxnLst>
                    <a:cxn ang="0">
                      <a:pos x="123" y="1599"/>
                    </a:cxn>
                    <a:cxn ang="0">
                      <a:pos x="1044" y="360"/>
                    </a:cxn>
                    <a:cxn ang="0">
                      <a:pos x="1262" y="1"/>
                    </a:cxn>
                    <a:cxn ang="0">
                      <a:pos x="1296" y="12"/>
                    </a:cxn>
                    <a:cxn ang="0">
                      <a:pos x="1311" y="33"/>
                    </a:cxn>
                    <a:cxn ang="0">
                      <a:pos x="1315" y="67"/>
                    </a:cxn>
                    <a:cxn ang="0">
                      <a:pos x="1315" y="1599"/>
                    </a:cxn>
                    <a:cxn ang="0">
                      <a:pos x="1701" y="1718"/>
                    </a:cxn>
                    <a:cxn ang="0">
                      <a:pos x="1315" y="1996"/>
                    </a:cxn>
                    <a:cxn ang="0">
                      <a:pos x="1316" y="2040"/>
                    </a:cxn>
                    <a:cxn ang="0">
                      <a:pos x="1322" y="2077"/>
                    </a:cxn>
                    <a:cxn ang="0">
                      <a:pos x="1338" y="2106"/>
                    </a:cxn>
                    <a:cxn ang="0">
                      <a:pos x="1368" y="2127"/>
                    </a:cxn>
                    <a:cxn ang="0">
                      <a:pos x="1419" y="2142"/>
                    </a:cxn>
                    <a:cxn ang="0">
                      <a:pos x="1495" y="2150"/>
                    </a:cxn>
                    <a:cxn ang="0">
                      <a:pos x="1601" y="2154"/>
                    </a:cxn>
                    <a:cxn ang="0">
                      <a:pos x="1693" y="2273"/>
                    </a:cxn>
                    <a:cxn ang="0">
                      <a:pos x="1555" y="2268"/>
                    </a:cxn>
                    <a:cxn ang="0">
                      <a:pos x="1414" y="2264"/>
                    </a:cxn>
                    <a:cxn ang="0">
                      <a:pos x="1280" y="2260"/>
                    </a:cxn>
                    <a:cxn ang="0">
                      <a:pos x="1168" y="2259"/>
                    </a:cxn>
                    <a:cxn ang="0">
                      <a:pos x="1059" y="2260"/>
                    </a:cxn>
                    <a:cxn ang="0">
                      <a:pos x="925" y="2264"/>
                    </a:cxn>
                    <a:cxn ang="0">
                      <a:pos x="782" y="2268"/>
                    </a:cxn>
                    <a:cxn ang="0">
                      <a:pos x="641" y="2273"/>
                    </a:cxn>
                    <a:cxn ang="0">
                      <a:pos x="743" y="2154"/>
                    </a:cxn>
                    <a:cxn ang="0">
                      <a:pos x="845" y="2150"/>
                    </a:cxn>
                    <a:cxn ang="0">
                      <a:pos x="920" y="2142"/>
                    </a:cxn>
                    <a:cxn ang="0">
                      <a:pos x="969" y="2127"/>
                    </a:cxn>
                    <a:cxn ang="0">
                      <a:pos x="999" y="2106"/>
                    </a:cxn>
                    <a:cxn ang="0">
                      <a:pos x="1014" y="2077"/>
                    </a:cxn>
                    <a:cxn ang="0">
                      <a:pos x="1021" y="2040"/>
                    </a:cxn>
                    <a:cxn ang="0">
                      <a:pos x="1021" y="1996"/>
                    </a:cxn>
                    <a:cxn ang="0">
                      <a:pos x="0" y="1718"/>
                    </a:cxn>
                    <a:cxn ang="0">
                      <a:pos x="1153" y="46"/>
                    </a:cxn>
                    <a:cxn ang="0">
                      <a:pos x="1180" y="14"/>
                    </a:cxn>
                    <a:cxn ang="0">
                      <a:pos x="1204" y="3"/>
                    </a:cxn>
                    <a:cxn ang="0">
                      <a:pos x="1237" y="0"/>
                    </a:cxn>
                  </a:cxnLst>
                  <a:rect l="0" t="0" r="r" b="b"/>
                  <a:pathLst>
                    <a:path w="1701" h="2273">
                      <a:moveTo>
                        <a:pt x="1044" y="360"/>
                      </a:moveTo>
                      <a:lnTo>
                        <a:pt x="123" y="1599"/>
                      </a:lnTo>
                      <a:lnTo>
                        <a:pt x="1044" y="1599"/>
                      </a:lnTo>
                      <a:lnTo>
                        <a:pt x="1044" y="360"/>
                      </a:lnTo>
                      <a:close/>
                      <a:moveTo>
                        <a:pt x="1237" y="0"/>
                      </a:moveTo>
                      <a:lnTo>
                        <a:pt x="1262" y="1"/>
                      </a:lnTo>
                      <a:lnTo>
                        <a:pt x="1283" y="5"/>
                      </a:lnTo>
                      <a:lnTo>
                        <a:pt x="1296" y="12"/>
                      </a:lnTo>
                      <a:lnTo>
                        <a:pt x="1306" y="21"/>
                      </a:lnTo>
                      <a:lnTo>
                        <a:pt x="1311" y="33"/>
                      </a:lnTo>
                      <a:lnTo>
                        <a:pt x="1314" y="49"/>
                      </a:lnTo>
                      <a:lnTo>
                        <a:pt x="1315" y="67"/>
                      </a:lnTo>
                      <a:lnTo>
                        <a:pt x="1315" y="90"/>
                      </a:lnTo>
                      <a:lnTo>
                        <a:pt x="1315" y="1599"/>
                      </a:lnTo>
                      <a:lnTo>
                        <a:pt x="1701" y="1599"/>
                      </a:lnTo>
                      <a:lnTo>
                        <a:pt x="1701" y="1718"/>
                      </a:lnTo>
                      <a:lnTo>
                        <a:pt x="1315" y="1718"/>
                      </a:lnTo>
                      <a:lnTo>
                        <a:pt x="1315" y="1996"/>
                      </a:lnTo>
                      <a:lnTo>
                        <a:pt x="1315" y="2019"/>
                      </a:lnTo>
                      <a:lnTo>
                        <a:pt x="1316" y="2040"/>
                      </a:lnTo>
                      <a:lnTo>
                        <a:pt x="1318" y="2060"/>
                      </a:lnTo>
                      <a:lnTo>
                        <a:pt x="1322" y="2077"/>
                      </a:lnTo>
                      <a:lnTo>
                        <a:pt x="1329" y="2091"/>
                      </a:lnTo>
                      <a:lnTo>
                        <a:pt x="1338" y="2106"/>
                      </a:lnTo>
                      <a:lnTo>
                        <a:pt x="1350" y="2117"/>
                      </a:lnTo>
                      <a:lnTo>
                        <a:pt x="1368" y="2127"/>
                      </a:lnTo>
                      <a:lnTo>
                        <a:pt x="1391" y="2136"/>
                      </a:lnTo>
                      <a:lnTo>
                        <a:pt x="1419" y="2142"/>
                      </a:lnTo>
                      <a:lnTo>
                        <a:pt x="1454" y="2148"/>
                      </a:lnTo>
                      <a:lnTo>
                        <a:pt x="1495" y="2150"/>
                      </a:lnTo>
                      <a:lnTo>
                        <a:pt x="1545" y="2153"/>
                      </a:lnTo>
                      <a:lnTo>
                        <a:pt x="1601" y="2154"/>
                      </a:lnTo>
                      <a:lnTo>
                        <a:pt x="1693" y="2154"/>
                      </a:lnTo>
                      <a:lnTo>
                        <a:pt x="1693" y="2273"/>
                      </a:lnTo>
                      <a:lnTo>
                        <a:pt x="1626" y="2271"/>
                      </a:lnTo>
                      <a:lnTo>
                        <a:pt x="1555" y="2268"/>
                      </a:lnTo>
                      <a:lnTo>
                        <a:pt x="1484" y="2265"/>
                      </a:lnTo>
                      <a:lnTo>
                        <a:pt x="1414" y="2264"/>
                      </a:lnTo>
                      <a:lnTo>
                        <a:pt x="1345" y="2262"/>
                      </a:lnTo>
                      <a:lnTo>
                        <a:pt x="1280" y="2260"/>
                      </a:lnTo>
                      <a:lnTo>
                        <a:pt x="1221" y="2259"/>
                      </a:lnTo>
                      <a:lnTo>
                        <a:pt x="1168" y="2259"/>
                      </a:lnTo>
                      <a:lnTo>
                        <a:pt x="1117" y="2259"/>
                      </a:lnTo>
                      <a:lnTo>
                        <a:pt x="1059" y="2260"/>
                      </a:lnTo>
                      <a:lnTo>
                        <a:pt x="994" y="2262"/>
                      </a:lnTo>
                      <a:lnTo>
                        <a:pt x="925" y="2264"/>
                      </a:lnTo>
                      <a:lnTo>
                        <a:pt x="853" y="2265"/>
                      </a:lnTo>
                      <a:lnTo>
                        <a:pt x="782" y="2268"/>
                      </a:lnTo>
                      <a:lnTo>
                        <a:pt x="710" y="2271"/>
                      </a:lnTo>
                      <a:lnTo>
                        <a:pt x="641" y="2273"/>
                      </a:lnTo>
                      <a:lnTo>
                        <a:pt x="641" y="2154"/>
                      </a:lnTo>
                      <a:lnTo>
                        <a:pt x="743" y="2154"/>
                      </a:lnTo>
                      <a:lnTo>
                        <a:pt x="798" y="2153"/>
                      </a:lnTo>
                      <a:lnTo>
                        <a:pt x="845" y="2150"/>
                      </a:lnTo>
                      <a:lnTo>
                        <a:pt x="886" y="2148"/>
                      </a:lnTo>
                      <a:lnTo>
                        <a:pt x="920" y="2142"/>
                      </a:lnTo>
                      <a:lnTo>
                        <a:pt x="947" y="2136"/>
                      </a:lnTo>
                      <a:lnTo>
                        <a:pt x="969" y="2127"/>
                      </a:lnTo>
                      <a:lnTo>
                        <a:pt x="986" y="2117"/>
                      </a:lnTo>
                      <a:lnTo>
                        <a:pt x="999" y="2106"/>
                      </a:lnTo>
                      <a:lnTo>
                        <a:pt x="1009" y="2091"/>
                      </a:lnTo>
                      <a:lnTo>
                        <a:pt x="1014" y="2077"/>
                      </a:lnTo>
                      <a:lnTo>
                        <a:pt x="1018" y="2060"/>
                      </a:lnTo>
                      <a:lnTo>
                        <a:pt x="1021" y="2040"/>
                      </a:lnTo>
                      <a:lnTo>
                        <a:pt x="1021" y="2019"/>
                      </a:lnTo>
                      <a:lnTo>
                        <a:pt x="1021" y="1996"/>
                      </a:lnTo>
                      <a:lnTo>
                        <a:pt x="1021" y="1718"/>
                      </a:lnTo>
                      <a:lnTo>
                        <a:pt x="0" y="1718"/>
                      </a:lnTo>
                      <a:lnTo>
                        <a:pt x="0" y="1599"/>
                      </a:lnTo>
                      <a:lnTo>
                        <a:pt x="1153" y="46"/>
                      </a:lnTo>
                      <a:lnTo>
                        <a:pt x="1167" y="26"/>
                      </a:lnTo>
                      <a:lnTo>
                        <a:pt x="1180" y="14"/>
                      </a:lnTo>
                      <a:lnTo>
                        <a:pt x="1192" y="7"/>
                      </a:lnTo>
                      <a:lnTo>
                        <a:pt x="1204" y="3"/>
                      </a:lnTo>
                      <a:lnTo>
                        <a:pt x="1219" y="1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1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1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Moduli</a:t>
            </a:r>
            <a:r>
              <a:rPr lang="en-US" dirty="0" smtClean="0"/>
              <a:t> of webs with fixed deformation type</a:t>
            </a:r>
            <a:endParaRPr lang="en-US" dirty="0"/>
          </a:p>
        </p:txBody>
      </p:sp>
      <p:grpSp>
        <p:nvGrpSpPr>
          <p:cNvPr id="5145" name="Group 2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752600" y="4191000"/>
            <a:ext cx="5510744" cy="609600"/>
            <a:chOff x="1343" y="2057"/>
            <a:chExt cx="16525" cy="1828"/>
          </a:xfrm>
          <a:solidFill>
            <a:srgbClr val="0000FF"/>
          </a:solidFill>
        </p:grpSpPr>
        <p:sp>
          <p:nvSpPr>
            <p:cNvPr id="5147" name="Freeform 27"/>
            <p:cNvSpPr>
              <a:spLocks noEditPoints="1"/>
            </p:cNvSpPr>
            <p:nvPr/>
          </p:nvSpPr>
          <p:spPr bwMode="auto">
            <a:xfrm>
              <a:off x="1343" y="2332"/>
              <a:ext cx="1186" cy="1085"/>
            </a:xfrm>
            <a:custGeom>
              <a:avLst/>
              <a:gdLst/>
              <a:ahLst/>
              <a:cxnLst>
                <a:cxn ang="0">
                  <a:pos x="524" y="173"/>
                </a:cxn>
                <a:cxn ang="0">
                  <a:pos x="488" y="387"/>
                </a:cxn>
                <a:cxn ang="0">
                  <a:pos x="422" y="657"/>
                </a:cxn>
                <a:cxn ang="0">
                  <a:pos x="300" y="998"/>
                </a:cxn>
                <a:cxn ang="0">
                  <a:pos x="524" y="983"/>
                </a:cxn>
                <a:cxn ang="0">
                  <a:pos x="763" y="901"/>
                </a:cxn>
                <a:cxn ang="0">
                  <a:pos x="941" y="748"/>
                </a:cxn>
                <a:cxn ang="0">
                  <a:pos x="1038" y="550"/>
                </a:cxn>
                <a:cxn ang="0">
                  <a:pos x="1043" y="351"/>
                </a:cxn>
                <a:cxn ang="0">
                  <a:pos x="972" y="219"/>
                </a:cxn>
                <a:cxn ang="0">
                  <a:pos x="865" y="142"/>
                </a:cxn>
                <a:cxn ang="0">
                  <a:pos x="738" y="102"/>
                </a:cxn>
                <a:cxn ang="0">
                  <a:pos x="621" y="86"/>
                </a:cxn>
                <a:cxn ang="0">
                  <a:pos x="534" y="86"/>
                </a:cxn>
                <a:cxn ang="0">
                  <a:pos x="717" y="0"/>
                </a:cxn>
                <a:cxn ang="0">
                  <a:pos x="936" y="35"/>
                </a:cxn>
                <a:cxn ang="0">
                  <a:pos x="1084" y="122"/>
                </a:cxn>
                <a:cxn ang="0">
                  <a:pos x="1155" y="219"/>
                </a:cxn>
                <a:cxn ang="0">
                  <a:pos x="1186" y="366"/>
                </a:cxn>
                <a:cxn ang="0">
                  <a:pos x="1130" y="606"/>
                </a:cxn>
                <a:cxn ang="0">
                  <a:pos x="977" y="804"/>
                </a:cxn>
                <a:cxn ang="0">
                  <a:pos x="763" y="957"/>
                </a:cxn>
                <a:cxn ang="0">
                  <a:pos x="524" y="1049"/>
                </a:cxn>
                <a:cxn ang="0">
                  <a:pos x="290" y="1085"/>
                </a:cxn>
                <a:cxn ang="0">
                  <a:pos x="127" y="1085"/>
                </a:cxn>
                <a:cxn ang="0">
                  <a:pos x="96" y="1085"/>
                </a:cxn>
                <a:cxn ang="0">
                  <a:pos x="91" y="1079"/>
                </a:cxn>
                <a:cxn ang="0">
                  <a:pos x="101" y="1049"/>
                </a:cxn>
                <a:cxn ang="0">
                  <a:pos x="188" y="998"/>
                </a:cxn>
                <a:cxn ang="0">
                  <a:pos x="330" y="565"/>
                </a:cxn>
                <a:cxn ang="0">
                  <a:pos x="407" y="86"/>
                </a:cxn>
                <a:cxn ang="0">
                  <a:pos x="254" y="107"/>
                </a:cxn>
                <a:cxn ang="0">
                  <a:pos x="173" y="153"/>
                </a:cxn>
                <a:cxn ang="0">
                  <a:pos x="137" y="214"/>
                </a:cxn>
                <a:cxn ang="0">
                  <a:pos x="127" y="239"/>
                </a:cxn>
                <a:cxn ang="0">
                  <a:pos x="106" y="265"/>
                </a:cxn>
                <a:cxn ang="0">
                  <a:pos x="81" y="280"/>
                </a:cxn>
                <a:cxn ang="0">
                  <a:pos x="50" y="295"/>
                </a:cxn>
                <a:cxn ang="0">
                  <a:pos x="15" y="305"/>
                </a:cxn>
                <a:cxn ang="0">
                  <a:pos x="0" y="300"/>
                </a:cxn>
                <a:cxn ang="0">
                  <a:pos x="0" y="280"/>
                </a:cxn>
                <a:cxn ang="0">
                  <a:pos x="40" y="203"/>
                </a:cxn>
                <a:cxn ang="0">
                  <a:pos x="147" y="107"/>
                </a:cxn>
                <a:cxn ang="0">
                  <a:pos x="336" y="20"/>
                </a:cxn>
                <a:cxn ang="0">
                  <a:pos x="509" y="0"/>
                </a:cxn>
              </a:cxnLst>
              <a:rect l="0" t="0" r="r" b="b"/>
              <a:pathLst>
                <a:path w="1186" h="1085">
                  <a:moveTo>
                    <a:pt x="534" y="86"/>
                  </a:moveTo>
                  <a:lnTo>
                    <a:pt x="524" y="173"/>
                  </a:lnTo>
                  <a:lnTo>
                    <a:pt x="509" y="270"/>
                  </a:lnTo>
                  <a:lnTo>
                    <a:pt x="488" y="387"/>
                  </a:lnTo>
                  <a:lnTo>
                    <a:pt x="463" y="514"/>
                  </a:lnTo>
                  <a:lnTo>
                    <a:pt x="422" y="657"/>
                  </a:lnTo>
                  <a:lnTo>
                    <a:pt x="366" y="815"/>
                  </a:lnTo>
                  <a:lnTo>
                    <a:pt x="300" y="998"/>
                  </a:lnTo>
                  <a:lnTo>
                    <a:pt x="381" y="998"/>
                  </a:lnTo>
                  <a:lnTo>
                    <a:pt x="524" y="983"/>
                  </a:lnTo>
                  <a:lnTo>
                    <a:pt x="651" y="952"/>
                  </a:lnTo>
                  <a:lnTo>
                    <a:pt x="763" y="901"/>
                  </a:lnTo>
                  <a:lnTo>
                    <a:pt x="860" y="830"/>
                  </a:lnTo>
                  <a:lnTo>
                    <a:pt x="941" y="748"/>
                  </a:lnTo>
                  <a:lnTo>
                    <a:pt x="1002" y="652"/>
                  </a:lnTo>
                  <a:lnTo>
                    <a:pt x="1038" y="550"/>
                  </a:lnTo>
                  <a:lnTo>
                    <a:pt x="1048" y="438"/>
                  </a:lnTo>
                  <a:lnTo>
                    <a:pt x="1043" y="351"/>
                  </a:lnTo>
                  <a:lnTo>
                    <a:pt x="1013" y="280"/>
                  </a:lnTo>
                  <a:lnTo>
                    <a:pt x="972" y="219"/>
                  </a:lnTo>
                  <a:lnTo>
                    <a:pt x="921" y="178"/>
                  </a:lnTo>
                  <a:lnTo>
                    <a:pt x="865" y="142"/>
                  </a:lnTo>
                  <a:lnTo>
                    <a:pt x="804" y="117"/>
                  </a:lnTo>
                  <a:lnTo>
                    <a:pt x="738" y="102"/>
                  </a:lnTo>
                  <a:lnTo>
                    <a:pt x="677" y="91"/>
                  </a:lnTo>
                  <a:lnTo>
                    <a:pt x="621" y="86"/>
                  </a:lnTo>
                  <a:lnTo>
                    <a:pt x="570" y="86"/>
                  </a:lnTo>
                  <a:lnTo>
                    <a:pt x="534" y="86"/>
                  </a:lnTo>
                  <a:close/>
                  <a:moveTo>
                    <a:pt x="605" y="0"/>
                  </a:moveTo>
                  <a:lnTo>
                    <a:pt x="717" y="0"/>
                  </a:lnTo>
                  <a:lnTo>
                    <a:pt x="829" y="10"/>
                  </a:lnTo>
                  <a:lnTo>
                    <a:pt x="936" y="35"/>
                  </a:lnTo>
                  <a:lnTo>
                    <a:pt x="1043" y="86"/>
                  </a:lnTo>
                  <a:lnTo>
                    <a:pt x="1084" y="122"/>
                  </a:lnTo>
                  <a:lnTo>
                    <a:pt x="1125" y="168"/>
                  </a:lnTo>
                  <a:lnTo>
                    <a:pt x="1155" y="219"/>
                  </a:lnTo>
                  <a:lnTo>
                    <a:pt x="1181" y="290"/>
                  </a:lnTo>
                  <a:lnTo>
                    <a:pt x="1186" y="366"/>
                  </a:lnTo>
                  <a:lnTo>
                    <a:pt x="1170" y="494"/>
                  </a:lnTo>
                  <a:lnTo>
                    <a:pt x="1130" y="606"/>
                  </a:lnTo>
                  <a:lnTo>
                    <a:pt x="1064" y="713"/>
                  </a:lnTo>
                  <a:lnTo>
                    <a:pt x="977" y="804"/>
                  </a:lnTo>
                  <a:lnTo>
                    <a:pt x="875" y="886"/>
                  </a:lnTo>
                  <a:lnTo>
                    <a:pt x="763" y="957"/>
                  </a:lnTo>
                  <a:lnTo>
                    <a:pt x="646" y="1013"/>
                  </a:lnTo>
                  <a:lnTo>
                    <a:pt x="524" y="1049"/>
                  </a:lnTo>
                  <a:lnTo>
                    <a:pt x="407" y="1074"/>
                  </a:lnTo>
                  <a:lnTo>
                    <a:pt x="290" y="1085"/>
                  </a:lnTo>
                  <a:lnTo>
                    <a:pt x="290" y="1085"/>
                  </a:lnTo>
                  <a:lnTo>
                    <a:pt x="127" y="1085"/>
                  </a:lnTo>
                  <a:lnTo>
                    <a:pt x="106" y="1085"/>
                  </a:lnTo>
                  <a:lnTo>
                    <a:pt x="96" y="1085"/>
                  </a:lnTo>
                  <a:lnTo>
                    <a:pt x="91" y="1079"/>
                  </a:lnTo>
                  <a:lnTo>
                    <a:pt x="91" y="1079"/>
                  </a:lnTo>
                  <a:lnTo>
                    <a:pt x="91" y="1074"/>
                  </a:lnTo>
                  <a:lnTo>
                    <a:pt x="101" y="1049"/>
                  </a:lnTo>
                  <a:lnTo>
                    <a:pt x="137" y="1023"/>
                  </a:lnTo>
                  <a:lnTo>
                    <a:pt x="188" y="998"/>
                  </a:lnTo>
                  <a:lnTo>
                    <a:pt x="264" y="784"/>
                  </a:lnTo>
                  <a:lnTo>
                    <a:pt x="330" y="565"/>
                  </a:lnTo>
                  <a:lnTo>
                    <a:pt x="376" y="331"/>
                  </a:lnTo>
                  <a:lnTo>
                    <a:pt x="407" y="86"/>
                  </a:lnTo>
                  <a:lnTo>
                    <a:pt x="320" y="97"/>
                  </a:lnTo>
                  <a:lnTo>
                    <a:pt x="254" y="107"/>
                  </a:lnTo>
                  <a:lnTo>
                    <a:pt x="203" y="132"/>
                  </a:lnTo>
                  <a:lnTo>
                    <a:pt x="173" y="153"/>
                  </a:lnTo>
                  <a:lnTo>
                    <a:pt x="152" y="183"/>
                  </a:lnTo>
                  <a:lnTo>
                    <a:pt x="137" y="214"/>
                  </a:lnTo>
                  <a:lnTo>
                    <a:pt x="132" y="229"/>
                  </a:lnTo>
                  <a:lnTo>
                    <a:pt x="127" y="239"/>
                  </a:lnTo>
                  <a:lnTo>
                    <a:pt x="117" y="254"/>
                  </a:lnTo>
                  <a:lnTo>
                    <a:pt x="106" y="265"/>
                  </a:lnTo>
                  <a:lnTo>
                    <a:pt x="91" y="275"/>
                  </a:lnTo>
                  <a:lnTo>
                    <a:pt x="81" y="280"/>
                  </a:lnTo>
                  <a:lnTo>
                    <a:pt x="66" y="290"/>
                  </a:lnTo>
                  <a:lnTo>
                    <a:pt x="50" y="295"/>
                  </a:lnTo>
                  <a:lnTo>
                    <a:pt x="30" y="305"/>
                  </a:lnTo>
                  <a:lnTo>
                    <a:pt x="15" y="305"/>
                  </a:lnTo>
                  <a:lnTo>
                    <a:pt x="5" y="305"/>
                  </a:lnTo>
                  <a:lnTo>
                    <a:pt x="0" y="300"/>
                  </a:lnTo>
                  <a:lnTo>
                    <a:pt x="0" y="295"/>
                  </a:lnTo>
                  <a:lnTo>
                    <a:pt x="0" y="280"/>
                  </a:lnTo>
                  <a:lnTo>
                    <a:pt x="15" y="244"/>
                  </a:lnTo>
                  <a:lnTo>
                    <a:pt x="40" y="203"/>
                  </a:lnTo>
                  <a:lnTo>
                    <a:pt x="81" y="158"/>
                  </a:lnTo>
                  <a:lnTo>
                    <a:pt x="147" y="107"/>
                  </a:lnTo>
                  <a:lnTo>
                    <a:pt x="239" y="56"/>
                  </a:lnTo>
                  <a:lnTo>
                    <a:pt x="336" y="20"/>
                  </a:lnTo>
                  <a:lnTo>
                    <a:pt x="422" y="5"/>
                  </a:lnTo>
                  <a:lnTo>
                    <a:pt x="509" y="0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2631" y="2342"/>
              <a:ext cx="402" cy="499"/>
            </a:xfrm>
            <a:custGeom>
              <a:avLst/>
              <a:gdLst/>
              <a:ahLst/>
              <a:cxnLst>
                <a:cxn ang="0">
                  <a:pos x="162" y="0"/>
                </a:cxn>
                <a:cxn ang="0">
                  <a:pos x="162" y="122"/>
                </a:cxn>
                <a:cxn ang="0">
                  <a:pos x="193" y="66"/>
                </a:cxn>
                <a:cxn ang="0">
                  <a:pos x="229" y="30"/>
                </a:cxn>
                <a:cxn ang="0">
                  <a:pos x="269" y="10"/>
                </a:cxn>
                <a:cxn ang="0">
                  <a:pos x="315" y="0"/>
                </a:cxn>
                <a:cxn ang="0">
                  <a:pos x="361" y="10"/>
                </a:cxn>
                <a:cxn ang="0">
                  <a:pos x="392" y="36"/>
                </a:cxn>
                <a:cxn ang="0">
                  <a:pos x="402" y="71"/>
                </a:cxn>
                <a:cxn ang="0">
                  <a:pos x="402" y="87"/>
                </a:cxn>
                <a:cxn ang="0">
                  <a:pos x="397" y="102"/>
                </a:cxn>
                <a:cxn ang="0">
                  <a:pos x="386" y="112"/>
                </a:cxn>
                <a:cxn ang="0">
                  <a:pos x="376" y="117"/>
                </a:cxn>
                <a:cxn ang="0">
                  <a:pos x="366" y="122"/>
                </a:cxn>
                <a:cxn ang="0">
                  <a:pos x="351" y="122"/>
                </a:cxn>
                <a:cxn ang="0">
                  <a:pos x="341" y="122"/>
                </a:cxn>
                <a:cxn ang="0">
                  <a:pos x="330" y="117"/>
                </a:cxn>
                <a:cxn ang="0">
                  <a:pos x="320" y="112"/>
                </a:cxn>
                <a:cxn ang="0">
                  <a:pos x="310" y="102"/>
                </a:cxn>
                <a:cxn ang="0">
                  <a:pos x="305" y="87"/>
                </a:cxn>
                <a:cxn ang="0">
                  <a:pos x="300" y="71"/>
                </a:cxn>
                <a:cxn ang="0">
                  <a:pos x="305" y="56"/>
                </a:cxn>
                <a:cxn ang="0">
                  <a:pos x="310" y="41"/>
                </a:cxn>
                <a:cxn ang="0">
                  <a:pos x="320" y="30"/>
                </a:cxn>
                <a:cxn ang="0">
                  <a:pos x="269" y="41"/>
                </a:cxn>
                <a:cxn ang="0">
                  <a:pos x="234" y="66"/>
                </a:cxn>
                <a:cxn ang="0">
                  <a:pos x="203" y="102"/>
                </a:cxn>
                <a:cxn ang="0">
                  <a:pos x="183" y="143"/>
                </a:cxn>
                <a:cxn ang="0">
                  <a:pos x="173" y="193"/>
                </a:cxn>
                <a:cxn ang="0">
                  <a:pos x="173" y="239"/>
                </a:cxn>
                <a:cxn ang="0">
                  <a:pos x="173" y="239"/>
                </a:cxn>
                <a:cxn ang="0">
                  <a:pos x="173" y="407"/>
                </a:cxn>
                <a:cxn ang="0">
                  <a:pos x="173" y="433"/>
                </a:cxn>
                <a:cxn ang="0">
                  <a:pos x="183" y="448"/>
                </a:cxn>
                <a:cxn ang="0">
                  <a:pos x="203" y="453"/>
                </a:cxn>
                <a:cxn ang="0">
                  <a:pos x="254" y="458"/>
                </a:cxn>
                <a:cxn ang="0">
                  <a:pos x="274" y="458"/>
                </a:cxn>
                <a:cxn ang="0">
                  <a:pos x="274" y="499"/>
                </a:cxn>
                <a:cxn ang="0">
                  <a:pos x="127" y="494"/>
                </a:cxn>
                <a:cxn ang="0">
                  <a:pos x="91" y="494"/>
                </a:cxn>
                <a:cxn ang="0">
                  <a:pos x="50" y="494"/>
                </a:cxn>
                <a:cxn ang="0">
                  <a:pos x="15" y="494"/>
                </a:cxn>
                <a:cxn ang="0">
                  <a:pos x="0" y="499"/>
                </a:cxn>
                <a:cxn ang="0">
                  <a:pos x="0" y="458"/>
                </a:cxn>
                <a:cxn ang="0">
                  <a:pos x="45" y="458"/>
                </a:cxn>
                <a:cxn ang="0">
                  <a:pos x="71" y="453"/>
                </a:cxn>
                <a:cxn ang="0">
                  <a:pos x="81" y="438"/>
                </a:cxn>
                <a:cxn ang="0">
                  <a:pos x="86" y="407"/>
                </a:cxn>
                <a:cxn ang="0">
                  <a:pos x="86" y="117"/>
                </a:cxn>
                <a:cxn ang="0">
                  <a:pos x="81" y="81"/>
                </a:cxn>
                <a:cxn ang="0">
                  <a:pos x="71" y="66"/>
                </a:cxn>
                <a:cxn ang="0">
                  <a:pos x="45" y="56"/>
                </a:cxn>
                <a:cxn ang="0">
                  <a:pos x="0" y="56"/>
                </a:cxn>
                <a:cxn ang="0">
                  <a:pos x="0" y="15"/>
                </a:cxn>
                <a:cxn ang="0">
                  <a:pos x="162" y="0"/>
                </a:cxn>
              </a:cxnLst>
              <a:rect l="0" t="0" r="r" b="b"/>
              <a:pathLst>
                <a:path w="402" h="499">
                  <a:moveTo>
                    <a:pt x="162" y="0"/>
                  </a:moveTo>
                  <a:lnTo>
                    <a:pt x="162" y="122"/>
                  </a:lnTo>
                  <a:lnTo>
                    <a:pt x="193" y="66"/>
                  </a:lnTo>
                  <a:lnTo>
                    <a:pt x="229" y="30"/>
                  </a:lnTo>
                  <a:lnTo>
                    <a:pt x="269" y="10"/>
                  </a:lnTo>
                  <a:lnTo>
                    <a:pt x="315" y="0"/>
                  </a:lnTo>
                  <a:lnTo>
                    <a:pt x="361" y="10"/>
                  </a:lnTo>
                  <a:lnTo>
                    <a:pt x="392" y="36"/>
                  </a:lnTo>
                  <a:lnTo>
                    <a:pt x="402" y="71"/>
                  </a:lnTo>
                  <a:lnTo>
                    <a:pt x="402" y="87"/>
                  </a:lnTo>
                  <a:lnTo>
                    <a:pt x="397" y="102"/>
                  </a:lnTo>
                  <a:lnTo>
                    <a:pt x="386" y="112"/>
                  </a:lnTo>
                  <a:lnTo>
                    <a:pt x="376" y="117"/>
                  </a:lnTo>
                  <a:lnTo>
                    <a:pt x="366" y="122"/>
                  </a:lnTo>
                  <a:lnTo>
                    <a:pt x="351" y="122"/>
                  </a:lnTo>
                  <a:lnTo>
                    <a:pt x="341" y="122"/>
                  </a:lnTo>
                  <a:lnTo>
                    <a:pt x="330" y="117"/>
                  </a:lnTo>
                  <a:lnTo>
                    <a:pt x="320" y="112"/>
                  </a:lnTo>
                  <a:lnTo>
                    <a:pt x="310" y="102"/>
                  </a:lnTo>
                  <a:lnTo>
                    <a:pt x="305" y="87"/>
                  </a:lnTo>
                  <a:lnTo>
                    <a:pt x="300" y="71"/>
                  </a:lnTo>
                  <a:lnTo>
                    <a:pt x="305" y="56"/>
                  </a:lnTo>
                  <a:lnTo>
                    <a:pt x="310" y="41"/>
                  </a:lnTo>
                  <a:lnTo>
                    <a:pt x="320" y="30"/>
                  </a:lnTo>
                  <a:lnTo>
                    <a:pt x="269" y="41"/>
                  </a:lnTo>
                  <a:lnTo>
                    <a:pt x="234" y="66"/>
                  </a:lnTo>
                  <a:lnTo>
                    <a:pt x="203" y="102"/>
                  </a:lnTo>
                  <a:lnTo>
                    <a:pt x="183" y="143"/>
                  </a:lnTo>
                  <a:lnTo>
                    <a:pt x="173" y="193"/>
                  </a:lnTo>
                  <a:lnTo>
                    <a:pt x="173" y="239"/>
                  </a:lnTo>
                  <a:lnTo>
                    <a:pt x="173" y="239"/>
                  </a:lnTo>
                  <a:lnTo>
                    <a:pt x="173" y="407"/>
                  </a:lnTo>
                  <a:lnTo>
                    <a:pt x="173" y="433"/>
                  </a:lnTo>
                  <a:lnTo>
                    <a:pt x="183" y="448"/>
                  </a:lnTo>
                  <a:lnTo>
                    <a:pt x="203" y="453"/>
                  </a:lnTo>
                  <a:lnTo>
                    <a:pt x="254" y="458"/>
                  </a:lnTo>
                  <a:lnTo>
                    <a:pt x="274" y="458"/>
                  </a:lnTo>
                  <a:lnTo>
                    <a:pt x="274" y="499"/>
                  </a:lnTo>
                  <a:lnTo>
                    <a:pt x="127" y="494"/>
                  </a:lnTo>
                  <a:lnTo>
                    <a:pt x="91" y="494"/>
                  </a:lnTo>
                  <a:lnTo>
                    <a:pt x="50" y="494"/>
                  </a:lnTo>
                  <a:lnTo>
                    <a:pt x="15" y="494"/>
                  </a:lnTo>
                  <a:lnTo>
                    <a:pt x="0" y="499"/>
                  </a:lnTo>
                  <a:lnTo>
                    <a:pt x="0" y="458"/>
                  </a:lnTo>
                  <a:lnTo>
                    <a:pt x="45" y="458"/>
                  </a:lnTo>
                  <a:lnTo>
                    <a:pt x="71" y="453"/>
                  </a:lnTo>
                  <a:lnTo>
                    <a:pt x="81" y="438"/>
                  </a:lnTo>
                  <a:lnTo>
                    <a:pt x="86" y="407"/>
                  </a:lnTo>
                  <a:lnTo>
                    <a:pt x="86" y="117"/>
                  </a:lnTo>
                  <a:lnTo>
                    <a:pt x="81" y="81"/>
                  </a:lnTo>
                  <a:lnTo>
                    <a:pt x="71" y="66"/>
                  </a:lnTo>
                  <a:lnTo>
                    <a:pt x="45" y="56"/>
                  </a:lnTo>
                  <a:lnTo>
                    <a:pt x="0" y="56"/>
                  </a:lnTo>
                  <a:lnTo>
                    <a:pt x="0" y="15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 noEditPoints="1"/>
            </p:cNvSpPr>
            <p:nvPr/>
          </p:nvSpPr>
          <p:spPr bwMode="auto">
            <a:xfrm>
              <a:off x="3119" y="2337"/>
              <a:ext cx="484" cy="514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234" y="35"/>
                </a:cxn>
                <a:cxn ang="0">
                  <a:pos x="204" y="46"/>
                </a:cxn>
                <a:cxn ang="0">
                  <a:pos x="173" y="66"/>
                </a:cxn>
                <a:cxn ang="0">
                  <a:pos x="143" y="97"/>
                </a:cxn>
                <a:cxn ang="0">
                  <a:pos x="117" y="148"/>
                </a:cxn>
                <a:cxn ang="0">
                  <a:pos x="102" y="219"/>
                </a:cxn>
                <a:cxn ang="0">
                  <a:pos x="402" y="219"/>
                </a:cxn>
                <a:cxn ang="0">
                  <a:pos x="402" y="198"/>
                </a:cxn>
                <a:cxn ang="0">
                  <a:pos x="397" y="168"/>
                </a:cxn>
                <a:cxn ang="0">
                  <a:pos x="392" y="132"/>
                </a:cxn>
                <a:cxn ang="0">
                  <a:pos x="377" y="97"/>
                </a:cxn>
                <a:cxn ang="0">
                  <a:pos x="352" y="61"/>
                </a:cxn>
                <a:cxn ang="0">
                  <a:pos x="311" y="41"/>
                </a:cxn>
                <a:cxn ang="0">
                  <a:pos x="260" y="30"/>
                </a:cxn>
                <a:cxn ang="0">
                  <a:pos x="260" y="0"/>
                </a:cxn>
                <a:cxn ang="0">
                  <a:pos x="336" y="10"/>
                </a:cxn>
                <a:cxn ang="0">
                  <a:pos x="392" y="35"/>
                </a:cxn>
                <a:cxn ang="0">
                  <a:pos x="433" y="71"/>
                </a:cxn>
                <a:cxn ang="0">
                  <a:pos x="464" y="122"/>
                </a:cxn>
                <a:cxn ang="0">
                  <a:pos x="479" y="173"/>
                </a:cxn>
                <a:cxn ang="0">
                  <a:pos x="484" y="224"/>
                </a:cxn>
                <a:cxn ang="0">
                  <a:pos x="484" y="234"/>
                </a:cxn>
                <a:cxn ang="0">
                  <a:pos x="479" y="239"/>
                </a:cxn>
                <a:cxn ang="0">
                  <a:pos x="474" y="244"/>
                </a:cxn>
                <a:cxn ang="0">
                  <a:pos x="464" y="244"/>
                </a:cxn>
                <a:cxn ang="0">
                  <a:pos x="453" y="244"/>
                </a:cxn>
                <a:cxn ang="0">
                  <a:pos x="102" y="244"/>
                </a:cxn>
                <a:cxn ang="0">
                  <a:pos x="107" y="295"/>
                </a:cxn>
                <a:cxn ang="0">
                  <a:pos x="117" y="356"/>
                </a:cxn>
                <a:cxn ang="0">
                  <a:pos x="148" y="412"/>
                </a:cxn>
                <a:cxn ang="0">
                  <a:pos x="184" y="448"/>
                </a:cxn>
                <a:cxn ang="0">
                  <a:pos x="229" y="468"/>
                </a:cxn>
                <a:cxn ang="0">
                  <a:pos x="285" y="479"/>
                </a:cxn>
                <a:cxn ang="0">
                  <a:pos x="311" y="473"/>
                </a:cxn>
                <a:cxn ang="0">
                  <a:pos x="346" y="463"/>
                </a:cxn>
                <a:cxn ang="0">
                  <a:pos x="382" y="448"/>
                </a:cxn>
                <a:cxn ang="0">
                  <a:pos x="418" y="417"/>
                </a:cxn>
                <a:cxn ang="0">
                  <a:pos x="443" y="372"/>
                </a:cxn>
                <a:cxn ang="0">
                  <a:pos x="443" y="361"/>
                </a:cxn>
                <a:cxn ang="0">
                  <a:pos x="448" y="356"/>
                </a:cxn>
                <a:cxn ang="0">
                  <a:pos x="453" y="351"/>
                </a:cxn>
                <a:cxn ang="0">
                  <a:pos x="464" y="351"/>
                </a:cxn>
                <a:cxn ang="0">
                  <a:pos x="474" y="351"/>
                </a:cxn>
                <a:cxn ang="0">
                  <a:pos x="479" y="356"/>
                </a:cxn>
                <a:cxn ang="0">
                  <a:pos x="484" y="361"/>
                </a:cxn>
                <a:cxn ang="0">
                  <a:pos x="484" y="367"/>
                </a:cxn>
                <a:cxn ang="0">
                  <a:pos x="479" y="387"/>
                </a:cxn>
                <a:cxn ang="0">
                  <a:pos x="464" y="417"/>
                </a:cxn>
                <a:cxn ang="0">
                  <a:pos x="438" y="448"/>
                </a:cxn>
                <a:cxn ang="0">
                  <a:pos x="397" y="479"/>
                </a:cxn>
                <a:cxn ang="0">
                  <a:pos x="341" y="504"/>
                </a:cxn>
                <a:cxn ang="0">
                  <a:pos x="275" y="514"/>
                </a:cxn>
                <a:cxn ang="0">
                  <a:pos x="189" y="499"/>
                </a:cxn>
                <a:cxn ang="0">
                  <a:pos x="112" y="463"/>
                </a:cxn>
                <a:cxn ang="0">
                  <a:pos x="56" y="407"/>
                </a:cxn>
                <a:cxn ang="0">
                  <a:pos x="16" y="336"/>
                </a:cxn>
                <a:cxn ang="0">
                  <a:pos x="0" y="254"/>
                </a:cxn>
                <a:cxn ang="0">
                  <a:pos x="16" y="173"/>
                </a:cxn>
                <a:cxn ang="0">
                  <a:pos x="51" y="107"/>
                </a:cxn>
                <a:cxn ang="0">
                  <a:pos x="107" y="51"/>
                </a:cxn>
                <a:cxn ang="0">
                  <a:pos x="178" y="15"/>
                </a:cxn>
                <a:cxn ang="0">
                  <a:pos x="260" y="0"/>
                </a:cxn>
              </a:cxnLst>
              <a:rect l="0" t="0" r="r" b="b"/>
              <a:pathLst>
                <a:path w="484" h="514">
                  <a:moveTo>
                    <a:pt x="260" y="30"/>
                  </a:moveTo>
                  <a:lnTo>
                    <a:pt x="234" y="35"/>
                  </a:lnTo>
                  <a:lnTo>
                    <a:pt x="204" y="46"/>
                  </a:lnTo>
                  <a:lnTo>
                    <a:pt x="173" y="66"/>
                  </a:lnTo>
                  <a:lnTo>
                    <a:pt x="143" y="97"/>
                  </a:lnTo>
                  <a:lnTo>
                    <a:pt x="117" y="148"/>
                  </a:lnTo>
                  <a:lnTo>
                    <a:pt x="102" y="219"/>
                  </a:lnTo>
                  <a:lnTo>
                    <a:pt x="402" y="219"/>
                  </a:lnTo>
                  <a:lnTo>
                    <a:pt x="402" y="198"/>
                  </a:lnTo>
                  <a:lnTo>
                    <a:pt x="397" y="168"/>
                  </a:lnTo>
                  <a:lnTo>
                    <a:pt x="392" y="132"/>
                  </a:lnTo>
                  <a:lnTo>
                    <a:pt x="377" y="97"/>
                  </a:lnTo>
                  <a:lnTo>
                    <a:pt x="352" y="61"/>
                  </a:lnTo>
                  <a:lnTo>
                    <a:pt x="311" y="41"/>
                  </a:lnTo>
                  <a:lnTo>
                    <a:pt x="260" y="30"/>
                  </a:lnTo>
                  <a:close/>
                  <a:moveTo>
                    <a:pt x="260" y="0"/>
                  </a:moveTo>
                  <a:lnTo>
                    <a:pt x="336" y="10"/>
                  </a:lnTo>
                  <a:lnTo>
                    <a:pt x="392" y="35"/>
                  </a:lnTo>
                  <a:lnTo>
                    <a:pt x="433" y="71"/>
                  </a:lnTo>
                  <a:lnTo>
                    <a:pt x="464" y="122"/>
                  </a:lnTo>
                  <a:lnTo>
                    <a:pt x="479" y="173"/>
                  </a:lnTo>
                  <a:lnTo>
                    <a:pt x="484" y="224"/>
                  </a:lnTo>
                  <a:lnTo>
                    <a:pt x="484" y="234"/>
                  </a:lnTo>
                  <a:lnTo>
                    <a:pt x="479" y="239"/>
                  </a:lnTo>
                  <a:lnTo>
                    <a:pt x="474" y="244"/>
                  </a:lnTo>
                  <a:lnTo>
                    <a:pt x="464" y="244"/>
                  </a:lnTo>
                  <a:lnTo>
                    <a:pt x="453" y="244"/>
                  </a:lnTo>
                  <a:lnTo>
                    <a:pt x="102" y="244"/>
                  </a:lnTo>
                  <a:lnTo>
                    <a:pt x="107" y="295"/>
                  </a:lnTo>
                  <a:lnTo>
                    <a:pt x="117" y="356"/>
                  </a:lnTo>
                  <a:lnTo>
                    <a:pt x="148" y="412"/>
                  </a:lnTo>
                  <a:lnTo>
                    <a:pt x="184" y="448"/>
                  </a:lnTo>
                  <a:lnTo>
                    <a:pt x="229" y="468"/>
                  </a:lnTo>
                  <a:lnTo>
                    <a:pt x="285" y="479"/>
                  </a:lnTo>
                  <a:lnTo>
                    <a:pt x="311" y="473"/>
                  </a:lnTo>
                  <a:lnTo>
                    <a:pt x="346" y="463"/>
                  </a:lnTo>
                  <a:lnTo>
                    <a:pt x="382" y="448"/>
                  </a:lnTo>
                  <a:lnTo>
                    <a:pt x="418" y="417"/>
                  </a:lnTo>
                  <a:lnTo>
                    <a:pt x="443" y="372"/>
                  </a:lnTo>
                  <a:lnTo>
                    <a:pt x="443" y="361"/>
                  </a:lnTo>
                  <a:lnTo>
                    <a:pt x="448" y="356"/>
                  </a:lnTo>
                  <a:lnTo>
                    <a:pt x="453" y="351"/>
                  </a:lnTo>
                  <a:lnTo>
                    <a:pt x="464" y="351"/>
                  </a:lnTo>
                  <a:lnTo>
                    <a:pt x="474" y="351"/>
                  </a:lnTo>
                  <a:lnTo>
                    <a:pt x="479" y="356"/>
                  </a:lnTo>
                  <a:lnTo>
                    <a:pt x="484" y="361"/>
                  </a:lnTo>
                  <a:lnTo>
                    <a:pt x="484" y="367"/>
                  </a:lnTo>
                  <a:lnTo>
                    <a:pt x="479" y="387"/>
                  </a:lnTo>
                  <a:lnTo>
                    <a:pt x="464" y="417"/>
                  </a:lnTo>
                  <a:lnTo>
                    <a:pt x="438" y="448"/>
                  </a:lnTo>
                  <a:lnTo>
                    <a:pt x="397" y="479"/>
                  </a:lnTo>
                  <a:lnTo>
                    <a:pt x="341" y="504"/>
                  </a:lnTo>
                  <a:lnTo>
                    <a:pt x="275" y="514"/>
                  </a:lnTo>
                  <a:lnTo>
                    <a:pt x="189" y="499"/>
                  </a:lnTo>
                  <a:lnTo>
                    <a:pt x="112" y="463"/>
                  </a:lnTo>
                  <a:lnTo>
                    <a:pt x="56" y="407"/>
                  </a:lnTo>
                  <a:lnTo>
                    <a:pt x="16" y="336"/>
                  </a:lnTo>
                  <a:lnTo>
                    <a:pt x="0" y="254"/>
                  </a:lnTo>
                  <a:lnTo>
                    <a:pt x="16" y="173"/>
                  </a:lnTo>
                  <a:lnTo>
                    <a:pt x="51" y="107"/>
                  </a:lnTo>
                  <a:lnTo>
                    <a:pt x="107" y="51"/>
                  </a:lnTo>
                  <a:lnTo>
                    <a:pt x="178" y="15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0" name="Freeform 30"/>
            <p:cNvSpPr>
              <a:spLocks noEditPoints="1"/>
            </p:cNvSpPr>
            <p:nvPr/>
          </p:nvSpPr>
          <p:spPr bwMode="auto">
            <a:xfrm>
              <a:off x="3705" y="2057"/>
              <a:ext cx="600" cy="794"/>
            </a:xfrm>
            <a:custGeom>
              <a:avLst/>
              <a:gdLst/>
              <a:ahLst/>
              <a:cxnLst>
                <a:cxn ang="0">
                  <a:pos x="280" y="315"/>
                </a:cxn>
                <a:cxn ang="0">
                  <a:pos x="239" y="321"/>
                </a:cxn>
                <a:cxn ang="0">
                  <a:pos x="193" y="341"/>
                </a:cxn>
                <a:cxn ang="0">
                  <a:pos x="147" y="377"/>
                </a:cxn>
                <a:cxn ang="0">
                  <a:pos x="122" y="422"/>
                </a:cxn>
                <a:cxn ang="0">
                  <a:pos x="107" y="468"/>
                </a:cxn>
                <a:cxn ang="0">
                  <a:pos x="102" y="514"/>
                </a:cxn>
                <a:cxn ang="0">
                  <a:pos x="102" y="540"/>
                </a:cxn>
                <a:cxn ang="0">
                  <a:pos x="107" y="606"/>
                </a:cxn>
                <a:cxn ang="0">
                  <a:pos x="117" y="657"/>
                </a:cxn>
                <a:cxn ang="0">
                  <a:pos x="137" y="692"/>
                </a:cxn>
                <a:cxn ang="0">
                  <a:pos x="168" y="723"/>
                </a:cxn>
                <a:cxn ang="0">
                  <a:pos x="208" y="753"/>
                </a:cxn>
                <a:cxn ang="0">
                  <a:pos x="264" y="764"/>
                </a:cxn>
                <a:cxn ang="0">
                  <a:pos x="320" y="753"/>
                </a:cxn>
                <a:cxn ang="0">
                  <a:pos x="361" y="733"/>
                </a:cxn>
                <a:cxn ang="0">
                  <a:pos x="402" y="703"/>
                </a:cxn>
                <a:cxn ang="0">
                  <a:pos x="427" y="667"/>
                </a:cxn>
                <a:cxn ang="0">
                  <a:pos x="427" y="667"/>
                </a:cxn>
                <a:cxn ang="0">
                  <a:pos x="427" y="422"/>
                </a:cxn>
                <a:cxn ang="0">
                  <a:pos x="427" y="412"/>
                </a:cxn>
                <a:cxn ang="0">
                  <a:pos x="422" y="402"/>
                </a:cxn>
                <a:cxn ang="0">
                  <a:pos x="422" y="397"/>
                </a:cxn>
                <a:cxn ang="0">
                  <a:pos x="417" y="392"/>
                </a:cxn>
                <a:cxn ang="0">
                  <a:pos x="412" y="382"/>
                </a:cxn>
                <a:cxn ang="0">
                  <a:pos x="376" y="346"/>
                </a:cxn>
                <a:cxn ang="0">
                  <a:pos x="331" y="326"/>
                </a:cxn>
                <a:cxn ang="0">
                  <a:pos x="280" y="315"/>
                </a:cxn>
                <a:cxn ang="0">
                  <a:pos x="514" y="0"/>
                </a:cxn>
                <a:cxn ang="0">
                  <a:pos x="514" y="677"/>
                </a:cxn>
                <a:cxn ang="0">
                  <a:pos x="519" y="713"/>
                </a:cxn>
                <a:cxn ang="0">
                  <a:pos x="529" y="733"/>
                </a:cxn>
                <a:cxn ang="0">
                  <a:pos x="555" y="738"/>
                </a:cxn>
                <a:cxn ang="0">
                  <a:pos x="600" y="743"/>
                </a:cxn>
                <a:cxn ang="0">
                  <a:pos x="600" y="784"/>
                </a:cxn>
                <a:cxn ang="0">
                  <a:pos x="427" y="794"/>
                </a:cxn>
                <a:cxn ang="0">
                  <a:pos x="427" y="723"/>
                </a:cxn>
                <a:cxn ang="0">
                  <a:pos x="407" y="743"/>
                </a:cxn>
                <a:cxn ang="0">
                  <a:pos x="371" y="764"/>
                </a:cxn>
                <a:cxn ang="0">
                  <a:pos x="320" y="784"/>
                </a:cxn>
                <a:cxn ang="0">
                  <a:pos x="259" y="794"/>
                </a:cxn>
                <a:cxn ang="0">
                  <a:pos x="178" y="779"/>
                </a:cxn>
                <a:cxn ang="0">
                  <a:pos x="107" y="743"/>
                </a:cxn>
                <a:cxn ang="0">
                  <a:pos x="51" y="692"/>
                </a:cxn>
                <a:cxn ang="0">
                  <a:pos x="10" y="621"/>
                </a:cxn>
                <a:cxn ang="0">
                  <a:pos x="0" y="540"/>
                </a:cxn>
                <a:cxn ang="0">
                  <a:pos x="10" y="458"/>
                </a:cxn>
                <a:cxn ang="0">
                  <a:pos x="51" y="392"/>
                </a:cxn>
                <a:cxn ang="0">
                  <a:pos x="112" y="336"/>
                </a:cxn>
                <a:cxn ang="0">
                  <a:pos x="188" y="300"/>
                </a:cxn>
                <a:cxn ang="0">
                  <a:pos x="275" y="285"/>
                </a:cxn>
                <a:cxn ang="0">
                  <a:pos x="331" y="295"/>
                </a:cxn>
                <a:cxn ang="0">
                  <a:pos x="387" y="315"/>
                </a:cxn>
                <a:cxn ang="0">
                  <a:pos x="432" y="351"/>
                </a:cxn>
                <a:cxn ang="0">
                  <a:pos x="432" y="117"/>
                </a:cxn>
                <a:cxn ang="0">
                  <a:pos x="427" y="86"/>
                </a:cxn>
                <a:cxn ang="0">
                  <a:pos x="417" y="66"/>
                </a:cxn>
                <a:cxn ang="0">
                  <a:pos x="392" y="56"/>
                </a:cxn>
                <a:cxn ang="0">
                  <a:pos x="346" y="56"/>
                </a:cxn>
                <a:cxn ang="0">
                  <a:pos x="346" y="15"/>
                </a:cxn>
                <a:cxn ang="0">
                  <a:pos x="346" y="15"/>
                </a:cxn>
                <a:cxn ang="0">
                  <a:pos x="514" y="0"/>
                </a:cxn>
              </a:cxnLst>
              <a:rect l="0" t="0" r="r" b="b"/>
              <a:pathLst>
                <a:path w="600" h="794">
                  <a:moveTo>
                    <a:pt x="280" y="315"/>
                  </a:moveTo>
                  <a:lnTo>
                    <a:pt x="239" y="321"/>
                  </a:lnTo>
                  <a:lnTo>
                    <a:pt x="193" y="341"/>
                  </a:lnTo>
                  <a:lnTo>
                    <a:pt x="147" y="377"/>
                  </a:lnTo>
                  <a:lnTo>
                    <a:pt x="122" y="422"/>
                  </a:lnTo>
                  <a:lnTo>
                    <a:pt x="107" y="468"/>
                  </a:lnTo>
                  <a:lnTo>
                    <a:pt x="102" y="514"/>
                  </a:lnTo>
                  <a:lnTo>
                    <a:pt x="102" y="540"/>
                  </a:lnTo>
                  <a:lnTo>
                    <a:pt x="107" y="606"/>
                  </a:lnTo>
                  <a:lnTo>
                    <a:pt x="117" y="657"/>
                  </a:lnTo>
                  <a:lnTo>
                    <a:pt x="137" y="692"/>
                  </a:lnTo>
                  <a:lnTo>
                    <a:pt x="168" y="723"/>
                  </a:lnTo>
                  <a:lnTo>
                    <a:pt x="208" y="753"/>
                  </a:lnTo>
                  <a:lnTo>
                    <a:pt x="264" y="764"/>
                  </a:lnTo>
                  <a:lnTo>
                    <a:pt x="320" y="753"/>
                  </a:lnTo>
                  <a:lnTo>
                    <a:pt x="361" y="733"/>
                  </a:lnTo>
                  <a:lnTo>
                    <a:pt x="402" y="703"/>
                  </a:lnTo>
                  <a:lnTo>
                    <a:pt x="427" y="667"/>
                  </a:lnTo>
                  <a:lnTo>
                    <a:pt x="427" y="667"/>
                  </a:lnTo>
                  <a:lnTo>
                    <a:pt x="427" y="422"/>
                  </a:lnTo>
                  <a:lnTo>
                    <a:pt x="427" y="412"/>
                  </a:lnTo>
                  <a:lnTo>
                    <a:pt x="422" y="402"/>
                  </a:lnTo>
                  <a:lnTo>
                    <a:pt x="422" y="397"/>
                  </a:lnTo>
                  <a:lnTo>
                    <a:pt x="417" y="392"/>
                  </a:lnTo>
                  <a:lnTo>
                    <a:pt x="412" y="382"/>
                  </a:lnTo>
                  <a:lnTo>
                    <a:pt x="376" y="346"/>
                  </a:lnTo>
                  <a:lnTo>
                    <a:pt x="331" y="326"/>
                  </a:lnTo>
                  <a:lnTo>
                    <a:pt x="280" y="315"/>
                  </a:lnTo>
                  <a:close/>
                  <a:moveTo>
                    <a:pt x="514" y="0"/>
                  </a:moveTo>
                  <a:lnTo>
                    <a:pt x="514" y="677"/>
                  </a:lnTo>
                  <a:lnTo>
                    <a:pt x="519" y="713"/>
                  </a:lnTo>
                  <a:lnTo>
                    <a:pt x="529" y="733"/>
                  </a:lnTo>
                  <a:lnTo>
                    <a:pt x="555" y="738"/>
                  </a:lnTo>
                  <a:lnTo>
                    <a:pt x="600" y="743"/>
                  </a:lnTo>
                  <a:lnTo>
                    <a:pt x="600" y="784"/>
                  </a:lnTo>
                  <a:lnTo>
                    <a:pt x="427" y="794"/>
                  </a:lnTo>
                  <a:lnTo>
                    <a:pt x="427" y="723"/>
                  </a:lnTo>
                  <a:lnTo>
                    <a:pt x="407" y="743"/>
                  </a:lnTo>
                  <a:lnTo>
                    <a:pt x="371" y="764"/>
                  </a:lnTo>
                  <a:lnTo>
                    <a:pt x="320" y="784"/>
                  </a:lnTo>
                  <a:lnTo>
                    <a:pt x="259" y="794"/>
                  </a:lnTo>
                  <a:lnTo>
                    <a:pt x="178" y="779"/>
                  </a:lnTo>
                  <a:lnTo>
                    <a:pt x="107" y="743"/>
                  </a:lnTo>
                  <a:lnTo>
                    <a:pt x="51" y="692"/>
                  </a:lnTo>
                  <a:lnTo>
                    <a:pt x="10" y="621"/>
                  </a:lnTo>
                  <a:lnTo>
                    <a:pt x="0" y="540"/>
                  </a:lnTo>
                  <a:lnTo>
                    <a:pt x="10" y="458"/>
                  </a:lnTo>
                  <a:lnTo>
                    <a:pt x="51" y="392"/>
                  </a:lnTo>
                  <a:lnTo>
                    <a:pt x="112" y="336"/>
                  </a:lnTo>
                  <a:lnTo>
                    <a:pt x="188" y="300"/>
                  </a:lnTo>
                  <a:lnTo>
                    <a:pt x="275" y="285"/>
                  </a:lnTo>
                  <a:lnTo>
                    <a:pt x="331" y="295"/>
                  </a:lnTo>
                  <a:lnTo>
                    <a:pt x="387" y="315"/>
                  </a:lnTo>
                  <a:lnTo>
                    <a:pt x="432" y="351"/>
                  </a:lnTo>
                  <a:lnTo>
                    <a:pt x="432" y="117"/>
                  </a:lnTo>
                  <a:lnTo>
                    <a:pt x="427" y="86"/>
                  </a:lnTo>
                  <a:lnTo>
                    <a:pt x="417" y="66"/>
                  </a:lnTo>
                  <a:lnTo>
                    <a:pt x="392" y="56"/>
                  </a:lnTo>
                  <a:lnTo>
                    <a:pt x="346" y="56"/>
                  </a:lnTo>
                  <a:lnTo>
                    <a:pt x="346" y="15"/>
                  </a:lnTo>
                  <a:lnTo>
                    <a:pt x="346" y="15"/>
                  </a:lnTo>
                  <a:lnTo>
                    <a:pt x="5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1" name="Freeform 31"/>
            <p:cNvSpPr>
              <a:spLocks/>
            </p:cNvSpPr>
            <p:nvPr/>
          </p:nvSpPr>
          <p:spPr bwMode="auto">
            <a:xfrm>
              <a:off x="4596" y="2225"/>
              <a:ext cx="371" cy="1589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1" y="0"/>
                </a:cxn>
                <a:cxn ang="0">
                  <a:pos x="366" y="5"/>
                </a:cxn>
                <a:cxn ang="0">
                  <a:pos x="371" y="15"/>
                </a:cxn>
                <a:cxn ang="0">
                  <a:pos x="371" y="15"/>
                </a:cxn>
                <a:cxn ang="0">
                  <a:pos x="366" y="20"/>
                </a:cxn>
                <a:cxn ang="0">
                  <a:pos x="366" y="25"/>
                </a:cxn>
                <a:cxn ang="0">
                  <a:pos x="356" y="30"/>
                </a:cxn>
                <a:cxn ang="0">
                  <a:pos x="346" y="41"/>
                </a:cxn>
                <a:cxn ang="0">
                  <a:pos x="259" y="147"/>
                </a:cxn>
                <a:cxn ang="0">
                  <a:pos x="193" y="265"/>
                </a:cxn>
                <a:cxn ang="0">
                  <a:pos x="147" y="387"/>
                </a:cxn>
                <a:cxn ang="0">
                  <a:pos x="117" y="519"/>
                </a:cxn>
                <a:cxn ang="0">
                  <a:pos x="96" y="657"/>
                </a:cxn>
                <a:cxn ang="0">
                  <a:pos x="91" y="794"/>
                </a:cxn>
                <a:cxn ang="0">
                  <a:pos x="96" y="901"/>
                </a:cxn>
                <a:cxn ang="0">
                  <a:pos x="107" y="1013"/>
                </a:cxn>
                <a:cxn ang="0">
                  <a:pos x="127" y="1125"/>
                </a:cxn>
                <a:cxn ang="0">
                  <a:pos x="157" y="1237"/>
                </a:cxn>
                <a:cxn ang="0">
                  <a:pos x="203" y="1344"/>
                </a:cxn>
                <a:cxn ang="0">
                  <a:pos x="264" y="1446"/>
                </a:cxn>
                <a:cxn ang="0">
                  <a:pos x="341" y="1538"/>
                </a:cxn>
                <a:cxn ang="0">
                  <a:pos x="356" y="1548"/>
                </a:cxn>
                <a:cxn ang="0">
                  <a:pos x="361" y="1558"/>
                </a:cxn>
                <a:cxn ang="0">
                  <a:pos x="366" y="1563"/>
                </a:cxn>
                <a:cxn ang="0">
                  <a:pos x="366" y="1568"/>
                </a:cxn>
                <a:cxn ang="0">
                  <a:pos x="371" y="1568"/>
                </a:cxn>
                <a:cxn ang="0">
                  <a:pos x="371" y="1573"/>
                </a:cxn>
                <a:cxn ang="0">
                  <a:pos x="371" y="1573"/>
                </a:cxn>
                <a:cxn ang="0">
                  <a:pos x="366" y="1584"/>
                </a:cxn>
                <a:cxn ang="0">
                  <a:pos x="361" y="1589"/>
                </a:cxn>
                <a:cxn ang="0">
                  <a:pos x="351" y="1589"/>
                </a:cxn>
                <a:cxn ang="0">
                  <a:pos x="336" y="1579"/>
                </a:cxn>
                <a:cxn ang="0">
                  <a:pos x="300" y="1553"/>
                </a:cxn>
                <a:cxn ang="0">
                  <a:pos x="259" y="1512"/>
                </a:cxn>
                <a:cxn ang="0">
                  <a:pos x="208" y="1451"/>
                </a:cxn>
                <a:cxn ang="0">
                  <a:pos x="157" y="1380"/>
                </a:cxn>
                <a:cxn ang="0">
                  <a:pos x="107" y="1288"/>
                </a:cxn>
                <a:cxn ang="0">
                  <a:pos x="51" y="1156"/>
                </a:cxn>
                <a:cxn ang="0">
                  <a:pos x="20" y="1018"/>
                </a:cxn>
                <a:cxn ang="0">
                  <a:pos x="5" y="896"/>
                </a:cxn>
                <a:cxn ang="0">
                  <a:pos x="0" y="794"/>
                </a:cxn>
                <a:cxn ang="0">
                  <a:pos x="5" y="687"/>
                </a:cxn>
                <a:cxn ang="0">
                  <a:pos x="20" y="565"/>
                </a:cxn>
                <a:cxn ang="0">
                  <a:pos x="51" y="438"/>
                </a:cxn>
                <a:cxn ang="0">
                  <a:pos x="101" y="305"/>
                </a:cxn>
                <a:cxn ang="0">
                  <a:pos x="152" y="214"/>
                </a:cxn>
                <a:cxn ang="0">
                  <a:pos x="203" y="137"/>
                </a:cxn>
                <a:cxn ang="0">
                  <a:pos x="254" y="76"/>
                </a:cxn>
                <a:cxn ang="0">
                  <a:pos x="300" y="35"/>
                </a:cxn>
                <a:cxn ang="0">
                  <a:pos x="336" y="5"/>
                </a:cxn>
                <a:cxn ang="0">
                  <a:pos x="351" y="0"/>
                </a:cxn>
              </a:cxnLst>
              <a:rect l="0" t="0" r="r" b="b"/>
              <a:pathLst>
                <a:path w="371" h="1589">
                  <a:moveTo>
                    <a:pt x="351" y="0"/>
                  </a:moveTo>
                  <a:lnTo>
                    <a:pt x="361" y="0"/>
                  </a:lnTo>
                  <a:lnTo>
                    <a:pt x="366" y="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66" y="20"/>
                  </a:lnTo>
                  <a:lnTo>
                    <a:pt x="366" y="25"/>
                  </a:lnTo>
                  <a:lnTo>
                    <a:pt x="356" y="30"/>
                  </a:lnTo>
                  <a:lnTo>
                    <a:pt x="346" y="41"/>
                  </a:lnTo>
                  <a:lnTo>
                    <a:pt x="259" y="147"/>
                  </a:lnTo>
                  <a:lnTo>
                    <a:pt x="193" y="265"/>
                  </a:lnTo>
                  <a:lnTo>
                    <a:pt x="147" y="387"/>
                  </a:lnTo>
                  <a:lnTo>
                    <a:pt x="117" y="519"/>
                  </a:lnTo>
                  <a:lnTo>
                    <a:pt x="96" y="657"/>
                  </a:lnTo>
                  <a:lnTo>
                    <a:pt x="91" y="794"/>
                  </a:lnTo>
                  <a:lnTo>
                    <a:pt x="96" y="901"/>
                  </a:lnTo>
                  <a:lnTo>
                    <a:pt x="107" y="1013"/>
                  </a:lnTo>
                  <a:lnTo>
                    <a:pt x="127" y="1125"/>
                  </a:lnTo>
                  <a:lnTo>
                    <a:pt x="157" y="1237"/>
                  </a:lnTo>
                  <a:lnTo>
                    <a:pt x="203" y="1344"/>
                  </a:lnTo>
                  <a:lnTo>
                    <a:pt x="264" y="1446"/>
                  </a:lnTo>
                  <a:lnTo>
                    <a:pt x="341" y="1538"/>
                  </a:lnTo>
                  <a:lnTo>
                    <a:pt x="356" y="1548"/>
                  </a:lnTo>
                  <a:lnTo>
                    <a:pt x="361" y="1558"/>
                  </a:lnTo>
                  <a:lnTo>
                    <a:pt x="366" y="1563"/>
                  </a:lnTo>
                  <a:lnTo>
                    <a:pt x="366" y="1568"/>
                  </a:lnTo>
                  <a:lnTo>
                    <a:pt x="371" y="1568"/>
                  </a:lnTo>
                  <a:lnTo>
                    <a:pt x="371" y="1573"/>
                  </a:lnTo>
                  <a:lnTo>
                    <a:pt x="371" y="1573"/>
                  </a:lnTo>
                  <a:lnTo>
                    <a:pt x="366" y="1584"/>
                  </a:lnTo>
                  <a:lnTo>
                    <a:pt x="361" y="1589"/>
                  </a:lnTo>
                  <a:lnTo>
                    <a:pt x="351" y="1589"/>
                  </a:lnTo>
                  <a:lnTo>
                    <a:pt x="336" y="1579"/>
                  </a:lnTo>
                  <a:lnTo>
                    <a:pt x="300" y="1553"/>
                  </a:lnTo>
                  <a:lnTo>
                    <a:pt x="259" y="1512"/>
                  </a:lnTo>
                  <a:lnTo>
                    <a:pt x="208" y="1451"/>
                  </a:lnTo>
                  <a:lnTo>
                    <a:pt x="157" y="1380"/>
                  </a:lnTo>
                  <a:lnTo>
                    <a:pt x="107" y="1288"/>
                  </a:lnTo>
                  <a:lnTo>
                    <a:pt x="51" y="1156"/>
                  </a:lnTo>
                  <a:lnTo>
                    <a:pt x="20" y="1018"/>
                  </a:lnTo>
                  <a:lnTo>
                    <a:pt x="5" y="896"/>
                  </a:lnTo>
                  <a:lnTo>
                    <a:pt x="0" y="794"/>
                  </a:lnTo>
                  <a:lnTo>
                    <a:pt x="5" y="687"/>
                  </a:lnTo>
                  <a:lnTo>
                    <a:pt x="20" y="565"/>
                  </a:lnTo>
                  <a:lnTo>
                    <a:pt x="51" y="438"/>
                  </a:lnTo>
                  <a:lnTo>
                    <a:pt x="101" y="305"/>
                  </a:lnTo>
                  <a:lnTo>
                    <a:pt x="152" y="214"/>
                  </a:lnTo>
                  <a:lnTo>
                    <a:pt x="203" y="137"/>
                  </a:lnTo>
                  <a:lnTo>
                    <a:pt x="254" y="76"/>
                  </a:lnTo>
                  <a:lnTo>
                    <a:pt x="300" y="35"/>
                  </a:lnTo>
                  <a:lnTo>
                    <a:pt x="336" y="5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2" name="Freeform 32"/>
            <p:cNvSpPr>
              <a:spLocks noEditPoints="1"/>
            </p:cNvSpPr>
            <p:nvPr/>
          </p:nvSpPr>
          <p:spPr bwMode="auto">
            <a:xfrm>
              <a:off x="5120" y="2566"/>
              <a:ext cx="1033" cy="896"/>
            </a:xfrm>
            <a:custGeom>
              <a:avLst/>
              <a:gdLst/>
              <a:ahLst/>
              <a:cxnLst>
                <a:cxn ang="0">
                  <a:pos x="692" y="244"/>
                </a:cxn>
                <a:cxn ang="0">
                  <a:pos x="626" y="290"/>
                </a:cxn>
                <a:cxn ang="0">
                  <a:pos x="596" y="392"/>
                </a:cxn>
                <a:cxn ang="0">
                  <a:pos x="601" y="606"/>
                </a:cxn>
                <a:cxn ang="0">
                  <a:pos x="647" y="698"/>
                </a:cxn>
                <a:cxn ang="0">
                  <a:pos x="743" y="769"/>
                </a:cxn>
                <a:cxn ang="0">
                  <a:pos x="820" y="774"/>
                </a:cxn>
                <a:cxn ang="0">
                  <a:pos x="845" y="759"/>
                </a:cxn>
                <a:cxn ang="0">
                  <a:pos x="881" y="688"/>
                </a:cxn>
                <a:cxn ang="0">
                  <a:pos x="901" y="540"/>
                </a:cxn>
                <a:cxn ang="0">
                  <a:pos x="896" y="362"/>
                </a:cxn>
                <a:cxn ang="0">
                  <a:pos x="835" y="270"/>
                </a:cxn>
                <a:cxn ang="0">
                  <a:pos x="723" y="234"/>
                </a:cxn>
                <a:cxn ang="0">
                  <a:pos x="132" y="0"/>
                </a:cxn>
                <a:cxn ang="0">
                  <a:pos x="137" y="31"/>
                </a:cxn>
                <a:cxn ang="0">
                  <a:pos x="127" y="82"/>
                </a:cxn>
                <a:cxn ang="0">
                  <a:pos x="132" y="107"/>
                </a:cxn>
                <a:cxn ang="0">
                  <a:pos x="148" y="138"/>
                </a:cxn>
                <a:cxn ang="0">
                  <a:pos x="163" y="163"/>
                </a:cxn>
                <a:cxn ang="0">
                  <a:pos x="188" y="188"/>
                </a:cxn>
                <a:cxn ang="0">
                  <a:pos x="199" y="250"/>
                </a:cxn>
                <a:cxn ang="0">
                  <a:pos x="397" y="97"/>
                </a:cxn>
                <a:cxn ang="0">
                  <a:pos x="601" y="209"/>
                </a:cxn>
                <a:cxn ang="0">
                  <a:pos x="596" y="265"/>
                </a:cxn>
                <a:cxn ang="0">
                  <a:pos x="596" y="265"/>
                </a:cxn>
                <a:cxn ang="0">
                  <a:pos x="921" y="158"/>
                </a:cxn>
                <a:cxn ang="0">
                  <a:pos x="1028" y="250"/>
                </a:cxn>
                <a:cxn ang="0">
                  <a:pos x="1033" y="367"/>
                </a:cxn>
                <a:cxn ang="0">
                  <a:pos x="1033" y="504"/>
                </a:cxn>
                <a:cxn ang="0">
                  <a:pos x="1008" y="626"/>
                </a:cxn>
                <a:cxn ang="0">
                  <a:pos x="972" y="733"/>
                </a:cxn>
                <a:cxn ang="0">
                  <a:pos x="565" y="835"/>
                </a:cxn>
                <a:cxn ang="0">
                  <a:pos x="473" y="499"/>
                </a:cxn>
                <a:cxn ang="0">
                  <a:pos x="423" y="280"/>
                </a:cxn>
                <a:cxn ang="0">
                  <a:pos x="351" y="234"/>
                </a:cxn>
                <a:cxn ang="0">
                  <a:pos x="326" y="229"/>
                </a:cxn>
                <a:cxn ang="0">
                  <a:pos x="305" y="229"/>
                </a:cxn>
                <a:cxn ang="0">
                  <a:pos x="290" y="234"/>
                </a:cxn>
                <a:cxn ang="0">
                  <a:pos x="199" y="295"/>
                </a:cxn>
                <a:cxn ang="0">
                  <a:pos x="199" y="428"/>
                </a:cxn>
                <a:cxn ang="0">
                  <a:pos x="193" y="601"/>
                </a:cxn>
                <a:cxn ang="0">
                  <a:pos x="229" y="708"/>
                </a:cxn>
                <a:cxn ang="0">
                  <a:pos x="270" y="774"/>
                </a:cxn>
                <a:cxn ang="0">
                  <a:pos x="107" y="825"/>
                </a:cxn>
                <a:cxn ang="0">
                  <a:pos x="71" y="642"/>
                </a:cxn>
                <a:cxn ang="0">
                  <a:pos x="66" y="301"/>
                </a:cxn>
                <a:cxn ang="0">
                  <a:pos x="61" y="280"/>
                </a:cxn>
                <a:cxn ang="0">
                  <a:pos x="41" y="255"/>
                </a:cxn>
                <a:cxn ang="0">
                  <a:pos x="10" y="224"/>
                </a:cxn>
                <a:cxn ang="0">
                  <a:pos x="0" y="183"/>
                </a:cxn>
                <a:cxn ang="0">
                  <a:pos x="5" y="163"/>
                </a:cxn>
                <a:cxn ang="0">
                  <a:pos x="15" y="143"/>
                </a:cxn>
                <a:cxn ang="0">
                  <a:pos x="132" y="0"/>
                </a:cxn>
              </a:cxnLst>
              <a:rect l="0" t="0" r="r" b="b"/>
              <a:pathLst>
                <a:path w="1033" h="896">
                  <a:moveTo>
                    <a:pt x="723" y="234"/>
                  </a:moveTo>
                  <a:lnTo>
                    <a:pt x="692" y="244"/>
                  </a:lnTo>
                  <a:lnTo>
                    <a:pt x="657" y="265"/>
                  </a:lnTo>
                  <a:lnTo>
                    <a:pt x="626" y="290"/>
                  </a:lnTo>
                  <a:lnTo>
                    <a:pt x="596" y="306"/>
                  </a:lnTo>
                  <a:lnTo>
                    <a:pt x="596" y="392"/>
                  </a:lnTo>
                  <a:lnTo>
                    <a:pt x="596" y="479"/>
                  </a:lnTo>
                  <a:lnTo>
                    <a:pt x="601" y="606"/>
                  </a:lnTo>
                  <a:lnTo>
                    <a:pt x="611" y="657"/>
                  </a:lnTo>
                  <a:lnTo>
                    <a:pt x="647" y="698"/>
                  </a:lnTo>
                  <a:lnTo>
                    <a:pt x="692" y="738"/>
                  </a:lnTo>
                  <a:lnTo>
                    <a:pt x="743" y="769"/>
                  </a:lnTo>
                  <a:lnTo>
                    <a:pt x="804" y="779"/>
                  </a:lnTo>
                  <a:lnTo>
                    <a:pt x="820" y="774"/>
                  </a:lnTo>
                  <a:lnTo>
                    <a:pt x="830" y="769"/>
                  </a:lnTo>
                  <a:lnTo>
                    <a:pt x="845" y="759"/>
                  </a:lnTo>
                  <a:lnTo>
                    <a:pt x="865" y="723"/>
                  </a:lnTo>
                  <a:lnTo>
                    <a:pt x="881" y="688"/>
                  </a:lnTo>
                  <a:lnTo>
                    <a:pt x="891" y="647"/>
                  </a:lnTo>
                  <a:lnTo>
                    <a:pt x="901" y="540"/>
                  </a:lnTo>
                  <a:lnTo>
                    <a:pt x="901" y="428"/>
                  </a:lnTo>
                  <a:lnTo>
                    <a:pt x="896" y="362"/>
                  </a:lnTo>
                  <a:lnTo>
                    <a:pt x="886" y="295"/>
                  </a:lnTo>
                  <a:lnTo>
                    <a:pt x="835" y="270"/>
                  </a:lnTo>
                  <a:lnTo>
                    <a:pt x="779" y="250"/>
                  </a:lnTo>
                  <a:lnTo>
                    <a:pt x="723" y="234"/>
                  </a:lnTo>
                  <a:lnTo>
                    <a:pt x="723" y="234"/>
                  </a:lnTo>
                  <a:close/>
                  <a:moveTo>
                    <a:pt x="132" y="0"/>
                  </a:moveTo>
                  <a:lnTo>
                    <a:pt x="153" y="10"/>
                  </a:lnTo>
                  <a:lnTo>
                    <a:pt x="137" y="31"/>
                  </a:lnTo>
                  <a:lnTo>
                    <a:pt x="132" y="56"/>
                  </a:lnTo>
                  <a:lnTo>
                    <a:pt x="127" y="82"/>
                  </a:lnTo>
                  <a:lnTo>
                    <a:pt x="127" y="92"/>
                  </a:lnTo>
                  <a:lnTo>
                    <a:pt x="132" y="107"/>
                  </a:lnTo>
                  <a:lnTo>
                    <a:pt x="143" y="122"/>
                  </a:lnTo>
                  <a:lnTo>
                    <a:pt x="148" y="138"/>
                  </a:lnTo>
                  <a:lnTo>
                    <a:pt x="158" y="153"/>
                  </a:lnTo>
                  <a:lnTo>
                    <a:pt x="163" y="163"/>
                  </a:lnTo>
                  <a:lnTo>
                    <a:pt x="178" y="178"/>
                  </a:lnTo>
                  <a:lnTo>
                    <a:pt x="188" y="188"/>
                  </a:lnTo>
                  <a:lnTo>
                    <a:pt x="199" y="204"/>
                  </a:lnTo>
                  <a:lnTo>
                    <a:pt x="199" y="250"/>
                  </a:lnTo>
                  <a:lnTo>
                    <a:pt x="300" y="178"/>
                  </a:lnTo>
                  <a:lnTo>
                    <a:pt x="397" y="97"/>
                  </a:lnTo>
                  <a:lnTo>
                    <a:pt x="494" y="158"/>
                  </a:lnTo>
                  <a:lnTo>
                    <a:pt x="601" y="209"/>
                  </a:lnTo>
                  <a:lnTo>
                    <a:pt x="596" y="265"/>
                  </a:lnTo>
                  <a:lnTo>
                    <a:pt x="596" y="265"/>
                  </a:lnTo>
                  <a:lnTo>
                    <a:pt x="596" y="265"/>
                  </a:lnTo>
                  <a:lnTo>
                    <a:pt x="596" y="265"/>
                  </a:lnTo>
                  <a:lnTo>
                    <a:pt x="825" y="102"/>
                  </a:lnTo>
                  <a:lnTo>
                    <a:pt x="921" y="158"/>
                  </a:lnTo>
                  <a:lnTo>
                    <a:pt x="1023" y="209"/>
                  </a:lnTo>
                  <a:lnTo>
                    <a:pt x="1028" y="250"/>
                  </a:lnTo>
                  <a:lnTo>
                    <a:pt x="1033" y="306"/>
                  </a:lnTo>
                  <a:lnTo>
                    <a:pt x="1033" y="367"/>
                  </a:lnTo>
                  <a:lnTo>
                    <a:pt x="1033" y="423"/>
                  </a:lnTo>
                  <a:lnTo>
                    <a:pt x="1033" y="504"/>
                  </a:lnTo>
                  <a:lnTo>
                    <a:pt x="1023" y="570"/>
                  </a:lnTo>
                  <a:lnTo>
                    <a:pt x="1008" y="626"/>
                  </a:lnTo>
                  <a:lnTo>
                    <a:pt x="993" y="677"/>
                  </a:lnTo>
                  <a:lnTo>
                    <a:pt x="972" y="733"/>
                  </a:lnTo>
                  <a:lnTo>
                    <a:pt x="672" y="896"/>
                  </a:lnTo>
                  <a:lnTo>
                    <a:pt x="565" y="835"/>
                  </a:lnTo>
                  <a:lnTo>
                    <a:pt x="458" y="779"/>
                  </a:lnTo>
                  <a:lnTo>
                    <a:pt x="473" y="499"/>
                  </a:lnTo>
                  <a:lnTo>
                    <a:pt x="463" y="306"/>
                  </a:lnTo>
                  <a:lnTo>
                    <a:pt x="423" y="280"/>
                  </a:lnTo>
                  <a:lnTo>
                    <a:pt x="382" y="255"/>
                  </a:lnTo>
                  <a:lnTo>
                    <a:pt x="351" y="234"/>
                  </a:lnTo>
                  <a:lnTo>
                    <a:pt x="341" y="234"/>
                  </a:lnTo>
                  <a:lnTo>
                    <a:pt x="326" y="229"/>
                  </a:lnTo>
                  <a:lnTo>
                    <a:pt x="316" y="229"/>
                  </a:lnTo>
                  <a:lnTo>
                    <a:pt x="305" y="229"/>
                  </a:lnTo>
                  <a:lnTo>
                    <a:pt x="295" y="229"/>
                  </a:lnTo>
                  <a:lnTo>
                    <a:pt x="290" y="234"/>
                  </a:lnTo>
                  <a:lnTo>
                    <a:pt x="244" y="265"/>
                  </a:lnTo>
                  <a:lnTo>
                    <a:pt x="199" y="295"/>
                  </a:lnTo>
                  <a:lnTo>
                    <a:pt x="199" y="351"/>
                  </a:lnTo>
                  <a:lnTo>
                    <a:pt x="199" y="428"/>
                  </a:lnTo>
                  <a:lnTo>
                    <a:pt x="193" y="514"/>
                  </a:lnTo>
                  <a:lnTo>
                    <a:pt x="193" y="601"/>
                  </a:lnTo>
                  <a:lnTo>
                    <a:pt x="204" y="657"/>
                  </a:lnTo>
                  <a:lnTo>
                    <a:pt x="229" y="708"/>
                  </a:lnTo>
                  <a:lnTo>
                    <a:pt x="249" y="744"/>
                  </a:lnTo>
                  <a:lnTo>
                    <a:pt x="270" y="774"/>
                  </a:lnTo>
                  <a:lnTo>
                    <a:pt x="148" y="891"/>
                  </a:lnTo>
                  <a:lnTo>
                    <a:pt x="107" y="825"/>
                  </a:lnTo>
                  <a:lnTo>
                    <a:pt x="56" y="769"/>
                  </a:lnTo>
                  <a:lnTo>
                    <a:pt x="71" y="642"/>
                  </a:lnTo>
                  <a:lnTo>
                    <a:pt x="71" y="519"/>
                  </a:lnTo>
                  <a:lnTo>
                    <a:pt x="66" y="301"/>
                  </a:lnTo>
                  <a:lnTo>
                    <a:pt x="66" y="290"/>
                  </a:lnTo>
                  <a:lnTo>
                    <a:pt x="61" y="280"/>
                  </a:lnTo>
                  <a:lnTo>
                    <a:pt x="51" y="270"/>
                  </a:lnTo>
                  <a:lnTo>
                    <a:pt x="41" y="255"/>
                  </a:lnTo>
                  <a:lnTo>
                    <a:pt x="25" y="239"/>
                  </a:lnTo>
                  <a:lnTo>
                    <a:pt x="10" y="224"/>
                  </a:lnTo>
                  <a:lnTo>
                    <a:pt x="5" y="204"/>
                  </a:lnTo>
                  <a:lnTo>
                    <a:pt x="0" y="183"/>
                  </a:lnTo>
                  <a:lnTo>
                    <a:pt x="5" y="173"/>
                  </a:lnTo>
                  <a:lnTo>
                    <a:pt x="5" y="163"/>
                  </a:lnTo>
                  <a:lnTo>
                    <a:pt x="10" y="153"/>
                  </a:lnTo>
                  <a:lnTo>
                    <a:pt x="15" y="143"/>
                  </a:lnTo>
                  <a:lnTo>
                    <a:pt x="71" y="71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3" name="Freeform 33"/>
            <p:cNvSpPr>
              <a:spLocks/>
            </p:cNvSpPr>
            <p:nvPr/>
          </p:nvSpPr>
          <p:spPr bwMode="auto">
            <a:xfrm>
              <a:off x="6372" y="2225"/>
              <a:ext cx="367" cy="1589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6" y="5"/>
                </a:cxn>
                <a:cxn ang="0">
                  <a:pos x="67" y="30"/>
                </a:cxn>
                <a:cxn ang="0">
                  <a:pos x="112" y="76"/>
                </a:cxn>
                <a:cxn ang="0">
                  <a:pos x="163" y="132"/>
                </a:cxn>
                <a:cxn ang="0">
                  <a:pos x="214" y="209"/>
                </a:cxn>
                <a:cxn ang="0">
                  <a:pos x="265" y="295"/>
                </a:cxn>
                <a:cxn ang="0">
                  <a:pos x="316" y="433"/>
                </a:cxn>
                <a:cxn ang="0">
                  <a:pos x="352" y="565"/>
                </a:cxn>
                <a:cxn ang="0">
                  <a:pos x="367" y="687"/>
                </a:cxn>
                <a:cxn ang="0">
                  <a:pos x="367" y="794"/>
                </a:cxn>
                <a:cxn ang="0">
                  <a:pos x="367" y="794"/>
                </a:cxn>
                <a:cxn ang="0">
                  <a:pos x="367" y="901"/>
                </a:cxn>
                <a:cxn ang="0">
                  <a:pos x="352" y="1018"/>
                </a:cxn>
                <a:cxn ang="0">
                  <a:pos x="321" y="1146"/>
                </a:cxn>
                <a:cxn ang="0">
                  <a:pos x="270" y="1278"/>
                </a:cxn>
                <a:cxn ang="0">
                  <a:pos x="219" y="1370"/>
                </a:cxn>
                <a:cxn ang="0">
                  <a:pos x="163" y="1446"/>
                </a:cxn>
                <a:cxn ang="0">
                  <a:pos x="112" y="1507"/>
                </a:cxn>
                <a:cxn ang="0">
                  <a:pos x="67" y="1553"/>
                </a:cxn>
                <a:cxn ang="0">
                  <a:pos x="36" y="1579"/>
                </a:cxn>
                <a:cxn ang="0">
                  <a:pos x="16" y="1589"/>
                </a:cxn>
                <a:cxn ang="0">
                  <a:pos x="5" y="1584"/>
                </a:cxn>
                <a:cxn ang="0">
                  <a:pos x="0" y="1579"/>
                </a:cxn>
                <a:cxn ang="0">
                  <a:pos x="0" y="1573"/>
                </a:cxn>
                <a:cxn ang="0">
                  <a:pos x="0" y="1568"/>
                </a:cxn>
                <a:cxn ang="0">
                  <a:pos x="0" y="1568"/>
                </a:cxn>
                <a:cxn ang="0">
                  <a:pos x="5" y="1563"/>
                </a:cxn>
                <a:cxn ang="0">
                  <a:pos x="11" y="1553"/>
                </a:cxn>
                <a:cxn ang="0">
                  <a:pos x="21" y="1548"/>
                </a:cxn>
                <a:cxn ang="0">
                  <a:pos x="107" y="1441"/>
                </a:cxn>
                <a:cxn ang="0">
                  <a:pos x="173" y="1324"/>
                </a:cxn>
                <a:cxn ang="0">
                  <a:pos x="224" y="1197"/>
                </a:cxn>
                <a:cxn ang="0">
                  <a:pos x="255" y="1064"/>
                </a:cxn>
                <a:cxn ang="0">
                  <a:pos x="270" y="932"/>
                </a:cxn>
                <a:cxn ang="0">
                  <a:pos x="275" y="794"/>
                </a:cxn>
                <a:cxn ang="0">
                  <a:pos x="270" y="631"/>
                </a:cxn>
                <a:cxn ang="0">
                  <a:pos x="250" y="489"/>
                </a:cxn>
                <a:cxn ang="0">
                  <a:pos x="214" y="356"/>
                </a:cxn>
                <a:cxn ang="0">
                  <a:pos x="163" y="239"/>
                </a:cxn>
                <a:cxn ang="0">
                  <a:pos x="102" y="137"/>
                </a:cxn>
                <a:cxn ang="0">
                  <a:pos x="31" y="51"/>
                </a:cxn>
                <a:cxn ang="0">
                  <a:pos x="16" y="41"/>
                </a:cxn>
                <a:cxn ang="0">
                  <a:pos x="11" y="30"/>
                </a:cxn>
                <a:cxn ang="0">
                  <a:pos x="5" y="25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16" y="0"/>
                </a:cxn>
              </a:cxnLst>
              <a:rect l="0" t="0" r="r" b="b"/>
              <a:pathLst>
                <a:path w="367" h="1589">
                  <a:moveTo>
                    <a:pt x="16" y="0"/>
                  </a:moveTo>
                  <a:lnTo>
                    <a:pt x="36" y="5"/>
                  </a:lnTo>
                  <a:lnTo>
                    <a:pt x="67" y="30"/>
                  </a:lnTo>
                  <a:lnTo>
                    <a:pt x="112" y="76"/>
                  </a:lnTo>
                  <a:lnTo>
                    <a:pt x="163" y="132"/>
                  </a:lnTo>
                  <a:lnTo>
                    <a:pt x="214" y="209"/>
                  </a:lnTo>
                  <a:lnTo>
                    <a:pt x="265" y="295"/>
                  </a:lnTo>
                  <a:lnTo>
                    <a:pt x="316" y="433"/>
                  </a:lnTo>
                  <a:lnTo>
                    <a:pt x="352" y="565"/>
                  </a:lnTo>
                  <a:lnTo>
                    <a:pt x="367" y="687"/>
                  </a:lnTo>
                  <a:lnTo>
                    <a:pt x="367" y="794"/>
                  </a:lnTo>
                  <a:lnTo>
                    <a:pt x="367" y="794"/>
                  </a:lnTo>
                  <a:lnTo>
                    <a:pt x="367" y="901"/>
                  </a:lnTo>
                  <a:lnTo>
                    <a:pt x="352" y="1018"/>
                  </a:lnTo>
                  <a:lnTo>
                    <a:pt x="321" y="1146"/>
                  </a:lnTo>
                  <a:lnTo>
                    <a:pt x="270" y="1278"/>
                  </a:lnTo>
                  <a:lnTo>
                    <a:pt x="219" y="1370"/>
                  </a:lnTo>
                  <a:lnTo>
                    <a:pt x="163" y="1446"/>
                  </a:lnTo>
                  <a:lnTo>
                    <a:pt x="112" y="1507"/>
                  </a:lnTo>
                  <a:lnTo>
                    <a:pt x="67" y="1553"/>
                  </a:lnTo>
                  <a:lnTo>
                    <a:pt x="36" y="1579"/>
                  </a:lnTo>
                  <a:lnTo>
                    <a:pt x="16" y="1589"/>
                  </a:lnTo>
                  <a:lnTo>
                    <a:pt x="5" y="1584"/>
                  </a:lnTo>
                  <a:lnTo>
                    <a:pt x="0" y="1579"/>
                  </a:lnTo>
                  <a:lnTo>
                    <a:pt x="0" y="1573"/>
                  </a:lnTo>
                  <a:lnTo>
                    <a:pt x="0" y="1568"/>
                  </a:lnTo>
                  <a:lnTo>
                    <a:pt x="0" y="1568"/>
                  </a:lnTo>
                  <a:lnTo>
                    <a:pt x="5" y="1563"/>
                  </a:lnTo>
                  <a:lnTo>
                    <a:pt x="11" y="1553"/>
                  </a:lnTo>
                  <a:lnTo>
                    <a:pt x="21" y="1548"/>
                  </a:lnTo>
                  <a:lnTo>
                    <a:pt x="107" y="1441"/>
                  </a:lnTo>
                  <a:lnTo>
                    <a:pt x="173" y="1324"/>
                  </a:lnTo>
                  <a:lnTo>
                    <a:pt x="224" y="1197"/>
                  </a:lnTo>
                  <a:lnTo>
                    <a:pt x="255" y="1064"/>
                  </a:lnTo>
                  <a:lnTo>
                    <a:pt x="270" y="932"/>
                  </a:lnTo>
                  <a:lnTo>
                    <a:pt x="275" y="794"/>
                  </a:lnTo>
                  <a:lnTo>
                    <a:pt x="270" y="631"/>
                  </a:lnTo>
                  <a:lnTo>
                    <a:pt x="250" y="489"/>
                  </a:lnTo>
                  <a:lnTo>
                    <a:pt x="214" y="356"/>
                  </a:lnTo>
                  <a:lnTo>
                    <a:pt x="163" y="239"/>
                  </a:lnTo>
                  <a:lnTo>
                    <a:pt x="102" y="137"/>
                  </a:lnTo>
                  <a:lnTo>
                    <a:pt x="31" y="51"/>
                  </a:lnTo>
                  <a:lnTo>
                    <a:pt x="16" y="41"/>
                  </a:lnTo>
                  <a:lnTo>
                    <a:pt x="11" y="30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4" name="Freeform 34"/>
            <p:cNvSpPr>
              <a:spLocks noEditPoints="1"/>
            </p:cNvSpPr>
            <p:nvPr/>
          </p:nvSpPr>
          <p:spPr bwMode="auto">
            <a:xfrm>
              <a:off x="7447" y="2831"/>
              <a:ext cx="1058" cy="372"/>
            </a:xfrm>
            <a:custGeom>
              <a:avLst/>
              <a:gdLst/>
              <a:ahLst/>
              <a:cxnLst>
                <a:cxn ang="0">
                  <a:pos x="50" y="311"/>
                </a:cxn>
                <a:cxn ang="0">
                  <a:pos x="1002" y="311"/>
                </a:cxn>
                <a:cxn ang="0">
                  <a:pos x="1013" y="311"/>
                </a:cxn>
                <a:cxn ang="0">
                  <a:pos x="1023" y="311"/>
                </a:cxn>
                <a:cxn ang="0">
                  <a:pos x="1033" y="311"/>
                </a:cxn>
                <a:cxn ang="0">
                  <a:pos x="1043" y="316"/>
                </a:cxn>
                <a:cxn ang="0">
                  <a:pos x="1048" y="321"/>
                </a:cxn>
                <a:cxn ang="0">
                  <a:pos x="1053" y="331"/>
                </a:cxn>
                <a:cxn ang="0">
                  <a:pos x="1058" y="341"/>
                </a:cxn>
                <a:cxn ang="0">
                  <a:pos x="1053" y="356"/>
                </a:cxn>
                <a:cxn ang="0">
                  <a:pos x="1048" y="361"/>
                </a:cxn>
                <a:cxn ang="0">
                  <a:pos x="1038" y="367"/>
                </a:cxn>
                <a:cxn ang="0">
                  <a:pos x="1028" y="372"/>
                </a:cxn>
                <a:cxn ang="0">
                  <a:pos x="1018" y="372"/>
                </a:cxn>
                <a:cxn ang="0">
                  <a:pos x="1002" y="372"/>
                </a:cxn>
                <a:cxn ang="0">
                  <a:pos x="50" y="372"/>
                </a:cxn>
                <a:cxn ang="0">
                  <a:pos x="40" y="372"/>
                </a:cxn>
                <a:cxn ang="0">
                  <a:pos x="30" y="372"/>
                </a:cxn>
                <a:cxn ang="0">
                  <a:pos x="20" y="367"/>
                </a:cxn>
                <a:cxn ang="0">
                  <a:pos x="10" y="361"/>
                </a:cxn>
                <a:cxn ang="0">
                  <a:pos x="5" y="356"/>
                </a:cxn>
                <a:cxn ang="0">
                  <a:pos x="0" y="341"/>
                </a:cxn>
                <a:cxn ang="0">
                  <a:pos x="0" y="331"/>
                </a:cxn>
                <a:cxn ang="0">
                  <a:pos x="5" y="321"/>
                </a:cxn>
                <a:cxn ang="0">
                  <a:pos x="15" y="316"/>
                </a:cxn>
                <a:cxn ang="0">
                  <a:pos x="20" y="311"/>
                </a:cxn>
                <a:cxn ang="0">
                  <a:pos x="30" y="311"/>
                </a:cxn>
                <a:cxn ang="0">
                  <a:pos x="40" y="311"/>
                </a:cxn>
                <a:cxn ang="0">
                  <a:pos x="50" y="311"/>
                </a:cxn>
                <a:cxn ang="0">
                  <a:pos x="50" y="0"/>
                </a:cxn>
                <a:cxn ang="0">
                  <a:pos x="1002" y="0"/>
                </a:cxn>
                <a:cxn ang="0">
                  <a:pos x="1018" y="0"/>
                </a:cxn>
                <a:cxn ang="0">
                  <a:pos x="1028" y="5"/>
                </a:cxn>
                <a:cxn ang="0">
                  <a:pos x="1038" y="5"/>
                </a:cxn>
                <a:cxn ang="0">
                  <a:pos x="1048" y="10"/>
                </a:cxn>
                <a:cxn ang="0">
                  <a:pos x="1053" y="20"/>
                </a:cxn>
                <a:cxn ang="0">
                  <a:pos x="1058" y="30"/>
                </a:cxn>
                <a:cxn ang="0">
                  <a:pos x="1053" y="46"/>
                </a:cxn>
                <a:cxn ang="0">
                  <a:pos x="1048" y="51"/>
                </a:cxn>
                <a:cxn ang="0">
                  <a:pos x="1043" y="56"/>
                </a:cxn>
                <a:cxn ang="0">
                  <a:pos x="1033" y="61"/>
                </a:cxn>
                <a:cxn ang="0">
                  <a:pos x="1023" y="66"/>
                </a:cxn>
                <a:cxn ang="0">
                  <a:pos x="1013" y="66"/>
                </a:cxn>
                <a:cxn ang="0">
                  <a:pos x="1002" y="66"/>
                </a:cxn>
                <a:cxn ang="0">
                  <a:pos x="50" y="66"/>
                </a:cxn>
                <a:cxn ang="0">
                  <a:pos x="40" y="66"/>
                </a:cxn>
                <a:cxn ang="0">
                  <a:pos x="30" y="66"/>
                </a:cxn>
                <a:cxn ang="0">
                  <a:pos x="20" y="61"/>
                </a:cxn>
                <a:cxn ang="0">
                  <a:pos x="15" y="56"/>
                </a:cxn>
                <a:cxn ang="0">
                  <a:pos x="5" y="51"/>
                </a:cxn>
                <a:cxn ang="0">
                  <a:pos x="0" y="46"/>
                </a:cxn>
                <a:cxn ang="0">
                  <a:pos x="0" y="30"/>
                </a:cxn>
                <a:cxn ang="0">
                  <a:pos x="5" y="20"/>
                </a:cxn>
                <a:cxn ang="0">
                  <a:pos x="10" y="10"/>
                </a:cxn>
                <a:cxn ang="0">
                  <a:pos x="20" y="5"/>
                </a:cxn>
                <a:cxn ang="0">
                  <a:pos x="30" y="5"/>
                </a:cxn>
                <a:cxn ang="0">
                  <a:pos x="40" y="0"/>
                </a:cxn>
                <a:cxn ang="0">
                  <a:pos x="50" y="0"/>
                </a:cxn>
              </a:cxnLst>
              <a:rect l="0" t="0" r="r" b="b"/>
              <a:pathLst>
                <a:path w="1058" h="372">
                  <a:moveTo>
                    <a:pt x="50" y="311"/>
                  </a:moveTo>
                  <a:lnTo>
                    <a:pt x="1002" y="311"/>
                  </a:lnTo>
                  <a:lnTo>
                    <a:pt x="1013" y="311"/>
                  </a:lnTo>
                  <a:lnTo>
                    <a:pt x="1023" y="311"/>
                  </a:lnTo>
                  <a:lnTo>
                    <a:pt x="1033" y="311"/>
                  </a:lnTo>
                  <a:lnTo>
                    <a:pt x="1043" y="316"/>
                  </a:lnTo>
                  <a:lnTo>
                    <a:pt x="1048" y="321"/>
                  </a:lnTo>
                  <a:lnTo>
                    <a:pt x="1053" y="331"/>
                  </a:lnTo>
                  <a:lnTo>
                    <a:pt x="1058" y="341"/>
                  </a:lnTo>
                  <a:lnTo>
                    <a:pt x="1053" y="356"/>
                  </a:lnTo>
                  <a:lnTo>
                    <a:pt x="1048" y="361"/>
                  </a:lnTo>
                  <a:lnTo>
                    <a:pt x="1038" y="367"/>
                  </a:lnTo>
                  <a:lnTo>
                    <a:pt x="1028" y="372"/>
                  </a:lnTo>
                  <a:lnTo>
                    <a:pt x="1018" y="372"/>
                  </a:lnTo>
                  <a:lnTo>
                    <a:pt x="1002" y="372"/>
                  </a:lnTo>
                  <a:lnTo>
                    <a:pt x="50" y="372"/>
                  </a:lnTo>
                  <a:lnTo>
                    <a:pt x="40" y="372"/>
                  </a:lnTo>
                  <a:lnTo>
                    <a:pt x="30" y="372"/>
                  </a:lnTo>
                  <a:lnTo>
                    <a:pt x="20" y="367"/>
                  </a:lnTo>
                  <a:lnTo>
                    <a:pt x="10" y="361"/>
                  </a:lnTo>
                  <a:lnTo>
                    <a:pt x="5" y="356"/>
                  </a:lnTo>
                  <a:lnTo>
                    <a:pt x="0" y="341"/>
                  </a:lnTo>
                  <a:lnTo>
                    <a:pt x="0" y="331"/>
                  </a:lnTo>
                  <a:lnTo>
                    <a:pt x="5" y="321"/>
                  </a:lnTo>
                  <a:lnTo>
                    <a:pt x="15" y="316"/>
                  </a:lnTo>
                  <a:lnTo>
                    <a:pt x="20" y="311"/>
                  </a:lnTo>
                  <a:lnTo>
                    <a:pt x="30" y="311"/>
                  </a:lnTo>
                  <a:lnTo>
                    <a:pt x="40" y="311"/>
                  </a:lnTo>
                  <a:lnTo>
                    <a:pt x="50" y="311"/>
                  </a:lnTo>
                  <a:close/>
                  <a:moveTo>
                    <a:pt x="50" y="0"/>
                  </a:moveTo>
                  <a:lnTo>
                    <a:pt x="1002" y="0"/>
                  </a:lnTo>
                  <a:lnTo>
                    <a:pt x="1018" y="0"/>
                  </a:lnTo>
                  <a:lnTo>
                    <a:pt x="1028" y="5"/>
                  </a:lnTo>
                  <a:lnTo>
                    <a:pt x="1038" y="5"/>
                  </a:lnTo>
                  <a:lnTo>
                    <a:pt x="1048" y="10"/>
                  </a:lnTo>
                  <a:lnTo>
                    <a:pt x="1053" y="20"/>
                  </a:lnTo>
                  <a:lnTo>
                    <a:pt x="1058" y="30"/>
                  </a:lnTo>
                  <a:lnTo>
                    <a:pt x="1053" y="46"/>
                  </a:lnTo>
                  <a:lnTo>
                    <a:pt x="1048" y="51"/>
                  </a:lnTo>
                  <a:lnTo>
                    <a:pt x="1043" y="56"/>
                  </a:lnTo>
                  <a:lnTo>
                    <a:pt x="1033" y="61"/>
                  </a:lnTo>
                  <a:lnTo>
                    <a:pt x="1023" y="66"/>
                  </a:lnTo>
                  <a:lnTo>
                    <a:pt x="1013" y="66"/>
                  </a:lnTo>
                  <a:lnTo>
                    <a:pt x="1002" y="66"/>
                  </a:lnTo>
                  <a:lnTo>
                    <a:pt x="50" y="66"/>
                  </a:lnTo>
                  <a:lnTo>
                    <a:pt x="40" y="66"/>
                  </a:lnTo>
                  <a:lnTo>
                    <a:pt x="30" y="66"/>
                  </a:lnTo>
                  <a:lnTo>
                    <a:pt x="20" y="61"/>
                  </a:lnTo>
                  <a:lnTo>
                    <a:pt x="15" y="56"/>
                  </a:lnTo>
                  <a:lnTo>
                    <a:pt x="5" y="51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5" y="20"/>
                  </a:lnTo>
                  <a:lnTo>
                    <a:pt x="10" y="10"/>
                  </a:lnTo>
                  <a:lnTo>
                    <a:pt x="20" y="5"/>
                  </a:lnTo>
                  <a:lnTo>
                    <a:pt x="30" y="5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5" name="Freeform 35"/>
            <p:cNvSpPr>
              <a:spLocks noEditPoints="1"/>
            </p:cNvSpPr>
            <p:nvPr/>
          </p:nvSpPr>
          <p:spPr bwMode="auto">
            <a:xfrm>
              <a:off x="9060" y="2332"/>
              <a:ext cx="1187" cy="1085"/>
            </a:xfrm>
            <a:custGeom>
              <a:avLst/>
              <a:gdLst/>
              <a:ahLst/>
              <a:cxnLst>
                <a:cxn ang="0">
                  <a:pos x="525" y="173"/>
                </a:cxn>
                <a:cxn ang="0">
                  <a:pos x="489" y="387"/>
                </a:cxn>
                <a:cxn ang="0">
                  <a:pos x="423" y="657"/>
                </a:cxn>
                <a:cxn ang="0">
                  <a:pos x="301" y="998"/>
                </a:cxn>
                <a:cxn ang="0">
                  <a:pos x="525" y="983"/>
                </a:cxn>
                <a:cxn ang="0">
                  <a:pos x="764" y="901"/>
                </a:cxn>
                <a:cxn ang="0">
                  <a:pos x="942" y="748"/>
                </a:cxn>
                <a:cxn ang="0">
                  <a:pos x="1039" y="550"/>
                </a:cxn>
                <a:cxn ang="0">
                  <a:pos x="1044" y="351"/>
                </a:cxn>
                <a:cxn ang="0">
                  <a:pos x="973" y="219"/>
                </a:cxn>
                <a:cxn ang="0">
                  <a:pos x="866" y="142"/>
                </a:cxn>
                <a:cxn ang="0">
                  <a:pos x="739" y="102"/>
                </a:cxn>
                <a:cxn ang="0">
                  <a:pos x="621" y="86"/>
                </a:cxn>
                <a:cxn ang="0">
                  <a:pos x="535" y="86"/>
                </a:cxn>
                <a:cxn ang="0">
                  <a:pos x="718" y="0"/>
                </a:cxn>
                <a:cxn ang="0">
                  <a:pos x="937" y="35"/>
                </a:cxn>
                <a:cxn ang="0">
                  <a:pos x="1085" y="122"/>
                </a:cxn>
                <a:cxn ang="0">
                  <a:pos x="1156" y="219"/>
                </a:cxn>
                <a:cxn ang="0">
                  <a:pos x="1187" y="366"/>
                </a:cxn>
                <a:cxn ang="0">
                  <a:pos x="1131" y="606"/>
                </a:cxn>
                <a:cxn ang="0">
                  <a:pos x="978" y="804"/>
                </a:cxn>
                <a:cxn ang="0">
                  <a:pos x="769" y="957"/>
                </a:cxn>
                <a:cxn ang="0">
                  <a:pos x="525" y="1049"/>
                </a:cxn>
                <a:cxn ang="0">
                  <a:pos x="291" y="1085"/>
                </a:cxn>
                <a:cxn ang="0">
                  <a:pos x="128" y="1085"/>
                </a:cxn>
                <a:cxn ang="0">
                  <a:pos x="97" y="1085"/>
                </a:cxn>
                <a:cxn ang="0">
                  <a:pos x="92" y="1079"/>
                </a:cxn>
                <a:cxn ang="0">
                  <a:pos x="102" y="1049"/>
                </a:cxn>
                <a:cxn ang="0">
                  <a:pos x="189" y="998"/>
                </a:cxn>
                <a:cxn ang="0">
                  <a:pos x="331" y="565"/>
                </a:cxn>
                <a:cxn ang="0">
                  <a:pos x="408" y="86"/>
                </a:cxn>
                <a:cxn ang="0">
                  <a:pos x="255" y="107"/>
                </a:cxn>
                <a:cxn ang="0">
                  <a:pos x="173" y="153"/>
                </a:cxn>
                <a:cxn ang="0">
                  <a:pos x="138" y="214"/>
                </a:cxn>
                <a:cxn ang="0">
                  <a:pos x="128" y="239"/>
                </a:cxn>
                <a:cxn ang="0">
                  <a:pos x="107" y="265"/>
                </a:cxn>
                <a:cxn ang="0">
                  <a:pos x="82" y="280"/>
                </a:cxn>
                <a:cxn ang="0">
                  <a:pos x="51" y="295"/>
                </a:cxn>
                <a:cxn ang="0">
                  <a:pos x="16" y="305"/>
                </a:cxn>
                <a:cxn ang="0">
                  <a:pos x="0" y="300"/>
                </a:cxn>
                <a:cxn ang="0">
                  <a:pos x="0" y="280"/>
                </a:cxn>
                <a:cxn ang="0">
                  <a:pos x="41" y="203"/>
                </a:cxn>
                <a:cxn ang="0">
                  <a:pos x="148" y="107"/>
                </a:cxn>
                <a:cxn ang="0">
                  <a:pos x="336" y="20"/>
                </a:cxn>
                <a:cxn ang="0">
                  <a:pos x="509" y="0"/>
                </a:cxn>
              </a:cxnLst>
              <a:rect l="0" t="0" r="r" b="b"/>
              <a:pathLst>
                <a:path w="1187" h="1085">
                  <a:moveTo>
                    <a:pt x="535" y="86"/>
                  </a:moveTo>
                  <a:lnTo>
                    <a:pt x="525" y="173"/>
                  </a:lnTo>
                  <a:lnTo>
                    <a:pt x="509" y="270"/>
                  </a:lnTo>
                  <a:lnTo>
                    <a:pt x="489" y="387"/>
                  </a:lnTo>
                  <a:lnTo>
                    <a:pt x="464" y="514"/>
                  </a:lnTo>
                  <a:lnTo>
                    <a:pt x="423" y="657"/>
                  </a:lnTo>
                  <a:lnTo>
                    <a:pt x="367" y="815"/>
                  </a:lnTo>
                  <a:lnTo>
                    <a:pt x="301" y="998"/>
                  </a:lnTo>
                  <a:lnTo>
                    <a:pt x="382" y="998"/>
                  </a:lnTo>
                  <a:lnTo>
                    <a:pt x="525" y="983"/>
                  </a:lnTo>
                  <a:lnTo>
                    <a:pt x="652" y="952"/>
                  </a:lnTo>
                  <a:lnTo>
                    <a:pt x="764" y="901"/>
                  </a:lnTo>
                  <a:lnTo>
                    <a:pt x="866" y="830"/>
                  </a:lnTo>
                  <a:lnTo>
                    <a:pt x="942" y="748"/>
                  </a:lnTo>
                  <a:lnTo>
                    <a:pt x="1003" y="652"/>
                  </a:lnTo>
                  <a:lnTo>
                    <a:pt x="1039" y="550"/>
                  </a:lnTo>
                  <a:lnTo>
                    <a:pt x="1054" y="438"/>
                  </a:lnTo>
                  <a:lnTo>
                    <a:pt x="1044" y="351"/>
                  </a:lnTo>
                  <a:lnTo>
                    <a:pt x="1013" y="280"/>
                  </a:lnTo>
                  <a:lnTo>
                    <a:pt x="973" y="219"/>
                  </a:lnTo>
                  <a:lnTo>
                    <a:pt x="922" y="178"/>
                  </a:lnTo>
                  <a:lnTo>
                    <a:pt x="866" y="142"/>
                  </a:lnTo>
                  <a:lnTo>
                    <a:pt x="805" y="117"/>
                  </a:lnTo>
                  <a:lnTo>
                    <a:pt x="739" y="102"/>
                  </a:lnTo>
                  <a:lnTo>
                    <a:pt x="677" y="91"/>
                  </a:lnTo>
                  <a:lnTo>
                    <a:pt x="621" y="86"/>
                  </a:lnTo>
                  <a:lnTo>
                    <a:pt x="571" y="86"/>
                  </a:lnTo>
                  <a:lnTo>
                    <a:pt x="535" y="86"/>
                  </a:lnTo>
                  <a:close/>
                  <a:moveTo>
                    <a:pt x="606" y="0"/>
                  </a:moveTo>
                  <a:lnTo>
                    <a:pt x="718" y="0"/>
                  </a:lnTo>
                  <a:lnTo>
                    <a:pt x="830" y="10"/>
                  </a:lnTo>
                  <a:lnTo>
                    <a:pt x="937" y="35"/>
                  </a:lnTo>
                  <a:lnTo>
                    <a:pt x="1044" y="86"/>
                  </a:lnTo>
                  <a:lnTo>
                    <a:pt x="1085" y="122"/>
                  </a:lnTo>
                  <a:lnTo>
                    <a:pt x="1125" y="168"/>
                  </a:lnTo>
                  <a:lnTo>
                    <a:pt x="1156" y="219"/>
                  </a:lnTo>
                  <a:lnTo>
                    <a:pt x="1181" y="290"/>
                  </a:lnTo>
                  <a:lnTo>
                    <a:pt x="1187" y="366"/>
                  </a:lnTo>
                  <a:lnTo>
                    <a:pt x="1171" y="494"/>
                  </a:lnTo>
                  <a:lnTo>
                    <a:pt x="1131" y="606"/>
                  </a:lnTo>
                  <a:lnTo>
                    <a:pt x="1064" y="713"/>
                  </a:lnTo>
                  <a:lnTo>
                    <a:pt x="978" y="804"/>
                  </a:lnTo>
                  <a:lnTo>
                    <a:pt x="876" y="886"/>
                  </a:lnTo>
                  <a:lnTo>
                    <a:pt x="769" y="957"/>
                  </a:lnTo>
                  <a:lnTo>
                    <a:pt x="647" y="1013"/>
                  </a:lnTo>
                  <a:lnTo>
                    <a:pt x="525" y="1049"/>
                  </a:lnTo>
                  <a:lnTo>
                    <a:pt x="408" y="1074"/>
                  </a:lnTo>
                  <a:lnTo>
                    <a:pt x="291" y="1085"/>
                  </a:lnTo>
                  <a:lnTo>
                    <a:pt x="291" y="1085"/>
                  </a:lnTo>
                  <a:lnTo>
                    <a:pt x="128" y="1085"/>
                  </a:lnTo>
                  <a:lnTo>
                    <a:pt x="107" y="1085"/>
                  </a:lnTo>
                  <a:lnTo>
                    <a:pt x="97" y="1085"/>
                  </a:lnTo>
                  <a:lnTo>
                    <a:pt x="92" y="1079"/>
                  </a:lnTo>
                  <a:lnTo>
                    <a:pt x="92" y="1079"/>
                  </a:lnTo>
                  <a:lnTo>
                    <a:pt x="92" y="1074"/>
                  </a:lnTo>
                  <a:lnTo>
                    <a:pt x="102" y="1049"/>
                  </a:lnTo>
                  <a:lnTo>
                    <a:pt x="138" y="1023"/>
                  </a:lnTo>
                  <a:lnTo>
                    <a:pt x="189" y="998"/>
                  </a:lnTo>
                  <a:lnTo>
                    <a:pt x="265" y="784"/>
                  </a:lnTo>
                  <a:lnTo>
                    <a:pt x="331" y="565"/>
                  </a:lnTo>
                  <a:lnTo>
                    <a:pt x="377" y="331"/>
                  </a:lnTo>
                  <a:lnTo>
                    <a:pt x="408" y="86"/>
                  </a:lnTo>
                  <a:lnTo>
                    <a:pt x="321" y="97"/>
                  </a:lnTo>
                  <a:lnTo>
                    <a:pt x="255" y="107"/>
                  </a:lnTo>
                  <a:lnTo>
                    <a:pt x="209" y="132"/>
                  </a:lnTo>
                  <a:lnTo>
                    <a:pt x="173" y="153"/>
                  </a:lnTo>
                  <a:lnTo>
                    <a:pt x="153" y="183"/>
                  </a:lnTo>
                  <a:lnTo>
                    <a:pt x="138" y="214"/>
                  </a:lnTo>
                  <a:lnTo>
                    <a:pt x="133" y="229"/>
                  </a:lnTo>
                  <a:lnTo>
                    <a:pt x="128" y="239"/>
                  </a:lnTo>
                  <a:lnTo>
                    <a:pt x="117" y="254"/>
                  </a:lnTo>
                  <a:lnTo>
                    <a:pt x="107" y="265"/>
                  </a:lnTo>
                  <a:lnTo>
                    <a:pt x="92" y="275"/>
                  </a:lnTo>
                  <a:lnTo>
                    <a:pt x="82" y="280"/>
                  </a:lnTo>
                  <a:lnTo>
                    <a:pt x="67" y="290"/>
                  </a:lnTo>
                  <a:lnTo>
                    <a:pt x="51" y="295"/>
                  </a:lnTo>
                  <a:lnTo>
                    <a:pt x="31" y="305"/>
                  </a:lnTo>
                  <a:lnTo>
                    <a:pt x="16" y="305"/>
                  </a:lnTo>
                  <a:lnTo>
                    <a:pt x="5" y="305"/>
                  </a:lnTo>
                  <a:lnTo>
                    <a:pt x="0" y="300"/>
                  </a:lnTo>
                  <a:lnTo>
                    <a:pt x="0" y="295"/>
                  </a:lnTo>
                  <a:lnTo>
                    <a:pt x="0" y="280"/>
                  </a:lnTo>
                  <a:lnTo>
                    <a:pt x="16" y="244"/>
                  </a:lnTo>
                  <a:lnTo>
                    <a:pt x="41" y="203"/>
                  </a:lnTo>
                  <a:lnTo>
                    <a:pt x="87" y="158"/>
                  </a:lnTo>
                  <a:lnTo>
                    <a:pt x="148" y="107"/>
                  </a:lnTo>
                  <a:lnTo>
                    <a:pt x="240" y="56"/>
                  </a:lnTo>
                  <a:lnTo>
                    <a:pt x="336" y="20"/>
                  </a:lnTo>
                  <a:lnTo>
                    <a:pt x="423" y="5"/>
                  </a:lnTo>
                  <a:lnTo>
                    <a:pt x="509" y="0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10450" y="2225"/>
              <a:ext cx="372" cy="1589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2" y="0"/>
                </a:cxn>
                <a:cxn ang="0">
                  <a:pos x="367" y="5"/>
                </a:cxn>
                <a:cxn ang="0">
                  <a:pos x="372" y="15"/>
                </a:cxn>
                <a:cxn ang="0">
                  <a:pos x="372" y="15"/>
                </a:cxn>
                <a:cxn ang="0">
                  <a:pos x="372" y="20"/>
                </a:cxn>
                <a:cxn ang="0">
                  <a:pos x="367" y="25"/>
                </a:cxn>
                <a:cxn ang="0">
                  <a:pos x="362" y="30"/>
                </a:cxn>
                <a:cxn ang="0">
                  <a:pos x="346" y="41"/>
                </a:cxn>
                <a:cxn ang="0">
                  <a:pos x="260" y="147"/>
                </a:cxn>
                <a:cxn ang="0">
                  <a:pos x="194" y="265"/>
                </a:cxn>
                <a:cxn ang="0">
                  <a:pos x="148" y="387"/>
                </a:cxn>
                <a:cxn ang="0">
                  <a:pos x="117" y="519"/>
                </a:cxn>
                <a:cxn ang="0">
                  <a:pos x="97" y="657"/>
                </a:cxn>
                <a:cxn ang="0">
                  <a:pos x="92" y="794"/>
                </a:cxn>
                <a:cxn ang="0">
                  <a:pos x="97" y="901"/>
                </a:cxn>
                <a:cxn ang="0">
                  <a:pos x="107" y="1013"/>
                </a:cxn>
                <a:cxn ang="0">
                  <a:pos x="127" y="1125"/>
                </a:cxn>
                <a:cxn ang="0">
                  <a:pos x="163" y="1237"/>
                </a:cxn>
                <a:cxn ang="0">
                  <a:pos x="209" y="1344"/>
                </a:cxn>
                <a:cxn ang="0">
                  <a:pos x="265" y="1446"/>
                </a:cxn>
                <a:cxn ang="0">
                  <a:pos x="341" y="1538"/>
                </a:cxn>
                <a:cxn ang="0">
                  <a:pos x="357" y="1548"/>
                </a:cxn>
                <a:cxn ang="0">
                  <a:pos x="362" y="1558"/>
                </a:cxn>
                <a:cxn ang="0">
                  <a:pos x="367" y="1563"/>
                </a:cxn>
                <a:cxn ang="0">
                  <a:pos x="372" y="1568"/>
                </a:cxn>
                <a:cxn ang="0">
                  <a:pos x="372" y="1568"/>
                </a:cxn>
                <a:cxn ang="0">
                  <a:pos x="372" y="1573"/>
                </a:cxn>
                <a:cxn ang="0">
                  <a:pos x="372" y="1573"/>
                </a:cxn>
                <a:cxn ang="0">
                  <a:pos x="367" y="1584"/>
                </a:cxn>
                <a:cxn ang="0">
                  <a:pos x="362" y="1589"/>
                </a:cxn>
                <a:cxn ang="0">
                  <a:pos x="351" y="1589"/>
                </a:cxn>
                <a:cxn ang="0">
                  <a:pos x="336" y="1579"/>
                </a:cxn>
                <a:cxn ang="0">
                  <a:pos x="306" y="1553"/>
                </a:cxn>
                <a:cxn ang="0">
                  <a:pos x="260" y="1512"/>
                </a:cxn>
                <a:cxn ang="0">
                  <a:pos x="209" y="1451"/>
                </a:cxn>
                <a:cxn ang="0">
                  <a:pos x="158" y="1380"/>
                </a:cxn>
                <a:cxn ang="0">
                  <a:pos x="107" y="1288"/>
                </a:cxn>
                <a:cxn ang="0">
                  <a:pos x="51" y="1156"/>
                </a:cxn>
                <a:cxn ang="0">
                  <a:pos x="21" y="1018"/>
                </a:cxn>
                <a:cxn ang="0">
                  <a:pos x="5" y="896"/>
                </a:cxn>
                <a:cxn ang="0">
                  <a:pos x="0" y="794"/>
                </a:cxn>
                <a:cxn ang="0">
                  <a:pos x="5" y="687"/>
                </a:cxn>
                <a:cxn ang="0">
                  <a:pos x="21" y="565"/>
                </a:cxn>
                <a:cxn ang="0">
                  <a:pos x="51" y="438"/>
                </a:cxn>
                <a:cxn ang="0">
                  <a:pos x="102" y="305"/>
                </a:cxn>
                <a:cxn ang="0">
                  <a:pos x="153" y="214"/>
                </a:cxn>
                <a:cxn ang="0">
                  <a:pos x="204" y="137"/>
                </a:cxn>
                <a:cxn ang="0">
                  <a:pos x="260" y="76"/>
                </a:cxn>
                <a:cxn ang="0">
                  <a:pos x="301" y="35"/>
                </a:cxn>
                <a:cxn ang="0">
                  <a:pos x="336" y="5"/>
                </a:cxn>
                <a:cxn ang="0">
                  <a:pos x="351" y="0"/>
                </a:cxn>
              </a:cxnLst>
              <a:rect l="0" t="0" r="r" b="b"/>
              <a:pathLst>
                <a:path w="372" h="1589">
                  <a:moveTo>
                    <a:pt x="351" y="0"/>
                  </a:moveTo>
                  <a:lnTo>
                    <a:pt x="362" y="0"/>
                  </a:lnTo>
                  <a:lnTo>
                    <a:pt x="367" y="5"/>
                  </a:lnTo>
                  <a:lnTo>
                    <a:pt x="372" y="15"/>
                  </a:lnTo>
                  <a:lnTo>
                    <a:pt x="372" y="15"/>
                  </a:lnTo>
                  <a:lnTo>
                    <a:pt x="372" y="20"/>
                  </a:lnTo>
                  <a:lnTo>
                    <a:pt x="367" y="25"/>
                  </a:lnTo>
                  <a:lnTo>
                    <a:pt x="362" y="30"/>
                  </a:lnTo>
                  <a:lnTo>
                    <a:pt x="346" y="41"/>
                  </a:lnTo>
                  <a:lnTo>
                    <a:pt x="260" y="147"/>
                  </a:lnTo>
                  <a:lnTo>
                    <a:pt x="194" y="265"/>
                  </a:lnTo>
                  <a:lnTo>
                    <a:pt x="148" y="387"/>
                  </a:lnTo>
                  <a:lnTo>
                    <a:pt x="117" y="519"/>
                  </a:lnTo>
                  <a:lnTo>
                    <a:pt x="97" y="657"/>
                  </a:lnTo>
                  <a:lnTo>
                    <a:pt x="92" y="794"/>
                  </a:lnTo>
                  <a:lnTo>
                    <a:pt x="97" y="901"/>
                  </a:lnTo>
                  <a:lnTo>
                    <a:pt x="107" y="1013"/>
                  </a:lnTo>
                  <a:lnTo>
                    <a:pt x="127" y="1125"/>
                  </a:lnTo>
                  <a:lnTo>
                    <a:pt x="163" y="1237"/>
                  </a:lnTo>
                  <a:lnTo>
                    <a:pt x="209" y="1344"/>
                  </a:lnTo>
                  <a:lnTo>
                    <a:pt x="265" y="1446"/>
                  </a:lnTo>
                  <a:lnTo>
                    <a:pt x="341" y="1538"/>
                  </a:lnTo>
                  <a:lnTo>
                    <a:pt x="357" y="1548"/>
                  </a:lnTo>
                  <a:lnTo>
                    <a:pt x="362" y="1558"/>
                  </a:lnTo>
                  <a:lnTo>
                    <a:pt x="367" y="1563"/>
                  </a:lnTo>
                  <a:lnTo>
                    <a:pt x="372" y="1568"/>
                  </a:lnTo>
                  <a:lnTo>
                    <a:pt x="372" y="1568"/>
                  </a:lnTo>
                  <a:lnTo>
                    <a:pt x="372" y="1573"/>
                  </a:lnTo>
                  <a:lnTo>
                    <a:pt x="372" y="1573"/>
                  </a:lnTo>
                  <a:lnTo>
                    <a:pt x="367" y="1584"/>
                  </a:lnTo>
                  <a:lnTo>
                    <a:pt x="362" y="1589"/>
                  </a:lnTo>
                  <a:lnTo>
                    <a:pt x="351" y="1589"/>
                  </a:lnTo>
                  <a:lnTo>
                    <a:pt x="336" y="1579"/>
                  </a:lnTo>
                  <a:lnTo>
                    <a:pt x="306" y="1553"/>
                  </a:lnTo>
                  <a:lnTo>
                    <a:pt x="260" y="1512"/>
                  </a:lnTo>
                  <a:lnTo>
                    <a:pt x="209" y="1451"/>
                  </a:lnTo>
                  <a:lnTo>
                    <a:pt x="158" y="1380"/>
                  </a:lnTo>
                  <a:lnTo>
                    <a:pt x="107" y="1288"/>
                  </a:lnTo>
                  <a:lnTo>
                    <a:pt x="51" y="1156"/>
                  </a:lnTo>
                  <a:lnTo>
                    <a:pt x="21" y="1018"/>
                  </a:lnTo>
                  <a:lnTo>
                    <a:pt x="5" y="896"/>
                  </a:lnTo>
                  <a:lnTo>
                    <a:pt x="0" y="794"/>
                  </a:lnTo>
                  <a:lnTo>
                    <a:pt x="5" y="687"/>
                  </a:lnTo>
                  <a:lnTo>
                    <a:pt x="21" y="565"/>
                  </a:lnTo>
                  <a:lnTo>
                    <a:pt x="51" y="438"/>
                  </a:lnTo>
                  <a:lnTo>
                    <a:pt x="102" y="305"/>
                  </a:lnTo>
                  <a:lnTo>
                    <a:pt x="153" y="214"/>
                  </a:lnTo>
                  <a:lnTo>
                    <a:pt x="204" y="137"/>
                  </a:lnTo>
                  <a:lnTo>
                    <a:pt x="260" y="76"/>
                  </a:lnTo>
                  <a:lnTo>
                    <a:pt x="301" y="35"/>
                  </a:lnTo>
                  <a:lnTo>
                    <a:pt x="336" y="5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7" name="Freeform 37"/>
            <p:cNvSpPr>
              <a:spLocks noEditPoints="1"/>
            </p:cNvSpPr>
            <p:nvPr/>
          </p:nvSpPr>
          <p:spPr bwMode="auto">
            <a:xfrm>
              <a:off x="10980" y="2566"/>
              <a:ext cx="1033" cy="896"/>
            </a:xfrm>
            <a:custGeom>
              <a:avLst/>
              <a:gdLst/>
              <a:ahLst/>
              <a:cxnLst>
                <a:cxn ang="0">
                  <a:pos x="692" y="244"/>
                </a:cxn>
                <a:cxn ang="0">
                  <a:pos x="621" y="290"/>
                </a:cxn>
                <a:cxn ang="0">
                  <a:pos x="590" y="392"/>
                </a:cxn>
                <a:cxn ang="0">
                  <a:pos x="595" y="606"/>
                </a:cxn>
                <a:cxn ang="0">
                  <a:pos x="641" y="698"/>
                </a:cxn>
                <a:cxn ang="0">
                  <a:pos x="738" y="769"/>
                </a:cxn>
                <a:cxn ang="0">
                  <a:pos x="814" y="774"/>
                </a:cxn>
                <a:cxn ang="0">
                  <a:pos x="840" y="759"/>
                </a:cxn>
                <a:cxn ang="0">
                  <a:pos x="875" y="688"/>
                </a:cxn>
                <a:cxn ang="0">
                  <a:pos x="896" y="540"/>
                </a:cxn>
                <a:cxn ang="0">
                  <a:pos x="896" y="362"/>
                </a:cxn>
                <a:cxn ang="0">
                  <a:pos x="829" y="270"/>
                </a:cxn>
                <a:cxn ang="0">
                  <a:pos x="723" y="234"/>
                </a:cxn>
                <a:cxn ang="0">
                  <a:pos x="127" y="0"/>
                </a:cxn>
                <a:cxn ang="0">
                  <a:pos x="137" y="31"/>
                </a:cxn>
                <a:cxn ang="0">
                  <a:pos x="122" y="82"/>
                </a:cxn>
                <a:cxn ang="0">
                  <a:pos x="132" y="107"/>
                </a:cxn>
                <a:cxn ang="0">
                  <a:pos x="147" y="138"/>
                </a:cxn>
                <a:cxn ang="0">
                  <a:pos x="163" y="163"/>
                </a:cxn>
                <a:cxn ang="0">
                  <a:pos x="183" y="188"/>
                </a:cxn>
                <a:cxn ang="0">
                  <a:pos x="198" y="250"/>
                </a:cxn>
                <a:cxn ang="0">
                  <a:pos x="392" y="97"/>
                </a:cxn>
                <a:cxn ang="0">
                  <a:pos x="595" y="209"/>
                </a:cxn>
                <a:cxn ang="0">
                  <a:pos x="595" y="265"/>
                </a:cxn>
                <a:cxn ang="0">
                  <a:pos x="921" y="158"/>
                </a:cxn>
                <a:cxn ang="0">
                  <a:pos x="1023" y="250"/>
                </a:cxn>
                <a:cxn ang="0">
                  <a:pos x="1028" y="367"/>
                </a:cxn>
                <a:cxn ang="0">
                  <a:pos x="1028" y="504"/>
                </a:cxn>
                <a:cxn ang="0">
                  <a:pos x="1003" y="626"/>
                </a:cxn>
                <a:cxn ang="0">
                  <a:pos x="967" y="733"/>
                </a:cxn>
                <a:cxn ang="0">
                  <a:pos x="560" y="835"/>
                </a:cxn>
                <a:cxn ang="0">
                  <a:pos x="468" y="499"/>
                </a:cxn>
                <a:cxn ang="0">
                  <a:pos x="422" y="280"/>
                </a:cxn>
                <a:cxn ang="0">
                  <a:pos x="346" y="234"/>
                </a:cxn>
                <a:cxn ang="0">
                  <a:pos x="325" y="229"/>
                </a:cxn>
                <a:cxn ang="0">
                  <a:pos x="300" y="229"/>
                </a:cxn>
                <a:cxn ang="0">
                  <a:pos x="285" y="234"/>
                </a:cxn>
                <a:cxn ang="0">
                  <a:pos x="193" y="295"/>
                </a:cxn>
                <a:cxn ang="0">
                  <a:pos x="193" y="428"/>
                </a:cxn>
                <a:cxn ang="0">
                  <a:pos x="193" y="601"/>
                </a:cxn>
                <a:cxn ang="0">
                  <a:pos x="224" y="708"/>
                </a:cxn>
                <a:cxn ang="0">
                  <a:pos x="264" y="774"/>
                </a:cxn>
                <a:cxn ang="0">
                  <a:pos x="101" y="825"/>
                </a:cxn>
                <a:cxn ang="0">
                  <a:pos x="66" y="642"/>
                </a:cxn>
                <a:cxn ang="0">
                  <a:pos x="61" y="301"/>
                </a:cxn>
                <a:cxn ang="0">
                  <a:pos x="56" y="280"/>
                </a:cxn>
                <a:cxn ang="0">
                  <a:pos x="35" y="255"/>
                </a:cxn>
                <a:cxn ang="0">
                  <a:pos x="10" y="224"/>
                </a:cxn>
                <a:cxn ang="0">
                  <a:pos x="0" y="183"/>
                </a:cxn>
                <a:cxn ang="0">
                  <a:pos x="5" y="163"/>
                </a:cxn>
                <a:cxn ang="0">
                  <a:pos x="10" y="143"/>
                </a:cxn>
                <a:cxn ang="0">
                  <a:pos x="127" y="0"/>
                </a:cxn>
              </a:cxnLst>
              <a:rect l="0" t="0" r="r" b="b"/>
              <a:pathLst>
                <a:path w="1033" h="896">
                  <a:moveTo>
                    <a:pt x="723" y="234"/>
                  </a:moveTo>
                  <a:lnTo>
                    <a:pt x="692" y="244"/>
                  </a:lnTo>
                  <a:lnTo>
                    <a:pt x="656" y="265"/>
                  </a:lnTo>
                  <a:lnTo>
                    <a:pt x="621" y="290"/>
                  </a:lnTo>
                  <a:lnTo>
                    <a:pt x="595" y="306"/>
                  </a:lnTo>
                  <a:lnTo>
                    <a:pt x="590" y="392"/>
                  </a:lnTo>
                  <a:lnTo>
                    <a:pt x="590" y="479"/>
                  </a:lnTo>
                  <a:lnTo>
                    <a:pt x="595" y="606"/>
                  </a:lnTo>
                  <a:lnTo>
                    <a:pt x="605" y="657"/>
                  </a:lnTo>
                  <a:lnTo>
                    <a:pt x="641" y="698"/>
                  </a:lnTo>
                  <a:lnTo>
                    <a:pt x="687" y="738"/>
                  </a:lnTo>
                  <a:lnTo>
                    <a:pt x="738" y="769"/>
                  </a:lnTo>
                  <a:lnTo>
                    <a:pt x="799" y="779"/>
                  </a:lnTo>
                  <a:lnTo>
                    <a:pt x="814" y="774"/>
                  </a:lnTo>
                  <a:lnTo>
                    <a:pt x="824" y="769"/>
                  </a:lnTo>
                  <a:lnTo>
                    <a:pt x="840" y="759"/>
                  </a:lnTo>
                  <a:lnTo>
                    <a:pt x="860" y="723"/>
                  </a:lnTo>
                  <a:lnTo>
                    <a:pt x="875" y="688"/>
                  </a:lnTo>
                  <a:lnTo>
                    <a:pt x="885" y="647"/>
                  </a:lnTo>
                  <a:lnTo>
                    <a:pt x="896" y="540"/>
                  </a:lnTo>
                  <a:lnTo>
                    <a:pt x="896" y="428"/>
                  </a:lnTo>
                  <a:lnTo>
                    <a:pt x="896" y="362"/>
                  </a:lnTo>
                  <a:lnTo>
                    <a:pt x="880" y="295"/>
                  </a:lnTo>
                  <a:lnTo>
                    <a:pt x="829" y="270"/>
                  </a:lnTo>
                  <a:lnTo>
                    <a:pt x="773" y="250"/>
                  </a:lnTo>
                  <a:lnTo>
                    <a:pt x="723" y="234"/>
                  </a:lnTo>
                  <a:lnTo>
                    <a:pt x="723" y="234"/>
                  </a:lnTo>
                  <a:close/>
                  <a:moveTo>
                    <a:pt x="127" y="0"/>
                  </a:moveTo>
                  <a:lnTo>
                    <a:pt x="147" y="10"/>
                  </a:lnTo>
                  <a:lnTo>
                    <a:pt x="137" y="31"/>
                  </a:lnTo>
                  <a:lnTo>
                    <a:pt x="127" y="56"/>
                  </a:lnTo>
                  <a:lnTo>
                    <a:pt x="122" y="82"/>
                  </a:lnTo>
                  <a:lnTo>
                    <a:pt x="127" y="92"/>
                  </a:lnTo>
                  <a:lnTo>
                    <a:pt x="132" y="107"/>
                  </a:lnTo>
                  <a:lnTo>
                    <a:pt x="137" y="122"/>
                  </a:lnTo>
                  <a:lnTo>
                    <a:pt x="147" y="138"/>
                  </a:lnTo>
                  <a:lnTo>
                    <a:pt x="152" y="153"/>
                  </a:lnTo>
                  <a:lnTo>
                    <a:pt x="163" y="163"/>
                  </a:lnTo>
                  <a:lnTo>
                    <a:pt x="173" y="178"/>
                  </a:lnTo>
                  <a:lnTo>
                    <a:pt x="183" y="188"/>
                  </a:lnTo>
                  <a:lnTo>
                    <a:pt x="198" y="204"/>
                  </a:lnTo>
                  <a:lnTo>
                    <a:pt x="198" y="250"/>
                  </a:lnTo>
                  <a:lnTo>
                    <a:pt x="295" y="178"/>
                  </a:lnTo>
                  <a:lnTo>
                    <a:pt x="392" y="97"/>
                  </a:lnTo>
                  <a:lnTo>
                    <a:pt x="493" y="158"/>
                  </a:lnTo>
                  <a:lnTo>
                    <a:pt x="595" y="209"/>
                  </a:lnTo>
                  <a:lnTo>
                    <a:pt x="595" y="265"/>
                  </a:lnTo>
                  <a:lnTo>
                    <a:pt x="595" y="265"/>
                  </a:lnTo>
                  <a:lnTo>
                    <a:pt x="819" y="102"/>
                  </a:lnTo>
                  <a:lnTo>
                    <a:pt x="921" y="158"/>
                  </a:lnTo>
                  <a:lnTo>
                    <a:pt x="1023" y="209"/>
                  </a:lnTo>
                  <a:lnTo>
                    <a:pt x="1023" y="250"/>
                  </a:lnTo>
                  <a:lnTo>
                    <a:pt x="1028" y="306"/>
                  </a:lnTo>
                  <a:lnTo>
                    <a:pt x="1028" y="367"/>
                  </a:lnTo>
                  <a:lnTo>
                    <a:pt x="1033" y="423"/>
                  </a:lnTo>
                  <a:lnTo>
                    <a:pt x="1028" y="504"/>
                  </a:lnTo>
                  <a:lnTo>
                    <a:pt x="1018" y="570"/>
                  </a:lnTo>
                  <a:lnTo>
                    <a:pt x="1003" y="626"/>
                  </a:lnTo>
                  <a:lnTo>
                    <a:pt x="987" y="677"/>
                  </a:lnTo>
                  <a:lnTo>
                    <a:pt x="967" y="733"/>
                  </a:lnTo>
                  <a:lnTo>
                    <a:pt x="667" y="896"/>
                  </a:lnTo>
                  <a:lnTo>
                    <a:pt x="560" y="835"/>
                  </a:lnTo>
                  <a:lnTo>
                    <a:pt x="458" y="779"/>
                  </a:lnTo>
                  <a:lnTo>
                    <a:pt x="468" y="499"/>
                  </a:lnTo>
                  <a:lnTo>
                    <a:pt x="463" y="306"/>
                  </a:lnTo>
                  <a:lnTo>
                    <a:pt x="422" y="280"/>
                  </a:lnTo>
                  <a:lnTo>
                    <a:pt x="381" y="255"/>
                  </a:lnTo>
                  <a:lnTo>
                    <a:pt x="346" y="234"/>
                  </a:lnTo>
                  <a:lnTo>
                    <a:pt x="336" y="234"/>
                  </a:lnTo>
                  <a:lnTo>
                    <a:pt x="325" y="229"/>
                  </a:lnTo>
                  <a:lnTo>
                    <a:pt x="310" y="229"/>
                  </a:lnTo>
                  <a:lnTo>
                    <a:pt x="300" y="229"/>
                  </a:lnTo>
                  <a:lnTo>
                    <a:pt x="295" y="229"/>
                  </a:lnTo>
                  <a:lnTo>
                    <a:pt x="285" y="234"/>
                  </a:lnTo>
                  <a:lnTo>
                    <a:pt x="239" y="265"/>
                  </a:lnTo>
                  <a:lnTo>
                    <a:pt x="193" y="295"/>
                  </a:lnTo>
                  <a:lnTo>
                    <a:pt x="193" y="351"/>
                  </a:lnTo>
                  <a:lnTo>
                    <a:pt x="193" y="428"/>
                  </a:lnTo>
                  <a:lnTo>
                    <a:pt x="193" y="514"/>
                  </a:lnTo>
                  <a:lnTo>
                    <a:pt x="193" y="601"/>
                  </a:lnTo>
                  <a:lnTo>
                    <a:pt x="198" y="657"/>
                  </a:lnTo>
                  <a:lnTo>
                    <a:pt x="224" y="708"/>
                  </a:lnTo>
                  <a:lnTo>
                    <a:pt x="244" y="744"/>
                  </a:lnTo>
                  <a:lnTo>
                    <a:pt x="264" y="774"/>
                  </a:lnTo>
                  <a:lnTo>
                    <a:pt x="147" y="891"/>
                  </a:lnTo>
                  <a:lnTo>
                    <a:pt x="101" y="825"/>
                  </a:lnTo>
                  <a:lnTo>
                    <a:pt x="56" y="769"/>
                  </a:lnTo>
                  <a:lnTo>
                    <a:pt x="66" y="642"/>
                  </a:lnTo>
                  <a:lnTo>
                    <a:pt x="66" y="519"/>
                  </a:lnTo>
                  <a:lnTo>
                    <a:pt x="61" y="301"/>
                  </a:lnTo>
                  <a:lnTo>
                    <a:pt x="61" y="290"/>
                  </a:lnTo>
                  <a:lnTo>
                    <a:pt x="56" y="280"/>
                  </a:lnTo>
                  <a:lnTo>
                    <a:pt x="51" y="270"/>
                  </a:lnTo>
                  <a:lnTo>
                    <a:pt x="35" y="255"/>
                  </a:lnTo>
                  <a:lnTo>
                    <a:pt x="20" y="239"/>
                  </a:lnTo>
                  <a:lnTo>
                    <a:pt x="10" y="224"/>
                  </a:lnTo>
                  <a:lnTo>
                    <a:pt x="0" y="204"/>
                  </a:lnTo>
                  <a:lnTo>
                    <a:pt x="0" y="183"/>
                  </a:lnTo>
                  <a:lnTo>
                    <a:pt x="0" y="173"/>
                  </a:lnTo>
                  <a:lnTo>
                    <a:pt x="5" y="163"/>
                  </a:lnTo>
                  <a:lnTo>
                    <a:pt x="5" y="153"/>
                  </a:lnTo>
                  <a:lnTo>
                    <a:pt x="10" y="143"/>
                  </a:lnTo>
                  <a:lnTo>
                    <a:pt x="66" y="71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8" name="Freeform 38"/>
            <p:cNvSpPr>
              <a:spLocks/>
            </p:cNvSpPr>
            <p:nvPr/>
          </p:nvSpPr>
          <p:spPr bwMode="auto">
            <a:xfrm>
              <a:off x="12227" y="2225"/>
              <a:ext cx="372" cy="158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6" y="5"/>
                </a:cxn>
                <a:cxn ang="0">
                  <a:pos x="66" y="30"/>
                </a:cxn>
                <a:cxn ang="0">
                  <a:pos x="112" y="76"/>
                </a:cxn>
                <a:cxn ang="0">
                  <a:pos x="163" y="132"/>
                </a:cxn>
                <a:cxn ang="0">
                  <a:pos x="214" y="209"/>
                </a:cxn>
                <a:cxn ang="0">
                  <a:pos x="265" y="295"/>
                </a:cxn>
                <a:cxn ang="0">
                  <a:pos x="321" y="433"/>
                </a:cxn>
                <a:cxn ang="0">
                  <a:pos x="351" y="565"/>
                </a:cxn>
                <a:cxn ang="0">
                  <a:pos x="366" y="687"/>
                </a:cxn>
                <a:cxn ang="0">
                  <a:pos x="372" y="794"/>
                </a:cxn>
                <a:cxn ang="0">
                  <a:pos x="372" y="794"/>
                </a:cxn>
                <a:cxn ang="0">
                  <a:pos x="366" y="901"/>
                </a:cxn>
                <a:cxn ang="0">
                  <a:pos x="351" y="1018"/>
                </a:cxn>
                <a:cxn ang="0">
                  <a:pos x="321" y="1146"/>
                </a:cxn>
                <a:cxn ang="0">
                  <a:pos x="270" y="1278"/>
                </a:cxn>
                <a:cxn ang="0">
                  <a:pos x="219" y="1370"/>
                </a:cxn>
                <a:cxn ang="0">
                  <a:pos x="168" y="1446"/>
                </a:cxn>
                <a:cxn ang="0">
                  <a:pos x="112" y="1507"/>
                </a:cxn>
                <a:cxn ang="0">
                  <a:pos x="66" y="1553"/>
                </a:cxn>
                <a:cxn ang="0">
                  <a:pos x="36" y="1579"/>
                </a:cxn>
                <a:cxn ang="0">
                  <a:pos x="15" y="1589"/>
                </a:cxn>
                <a:cxn ang="0">
                  <a:pos x="10" y="1584"/>
                </a:cxn>
                <a:cxn ang="0">
                  <a:pos x="0" y="1579"/>
                </a:cxn>
                <a:cxn ang="0">
                  <a:pos x="0" y="1573"/>
                </a:cxn>
                <a:cxn ang="0">
                  <a:pos x="0" y="1568"/>
                </a:cxn>
                <a:cxn ang="0">
                  <a:pos x="0" y="1568"/>
                </a:cxn>
                <a:cxn ang="0">
                  <a:pos x="5" y="1563"/>
                </a:cxn>
                <a:cxn ang="0">
                  <a:pos x="10" y="1553"/>
                </a:cxn>
                <a:cxn ang="0">
                  <a:pos x="20" y="1548"/>
                </a:cxn>
                <a:cxn ang="0">
                  <a:pos x="112" y="1441"/>
                </a:cxn>
                <a:cxn ang="0">
                  <a:pos x="178" y="1324"/>
                </a:cxn>
                <a:cxn ang="0">
                  <a:pos x="224" y="1197"/>
                </a:cxn>
                <a:cxn ang="0">
                  <a:pos x="254" y="1064"/>
                </a:cxn>
                <a:cxn ang="0">
                  <a:pos x="270" y="932"/>
                </a:cxn>
                <a:cxn ang="0">
                  <a:pos x="275" y="794"/>
                </a:cxn>
                <a:cxn ang="0">
                  <a:pos x="270" y="631"/>
                </a:cxn>
                <a:cxn ang="0">
                  <a:pos x="249" y="489"/>
                </a:cxn>
                <a:cxn ang="0">
                  <a:pos x="214" y="356"/>
                </a:cxn>
                <a:cxn ang="0">
                  <a:pos x="163" y="239"/>
                </a:cxn>
                <a:cxn ang="0">
                  <a:pos x="102" y="137"/>
                </a:cxn>
                <a:cxn ang="0">
                  <a:pos x="30" y="51"/>
                </a:cxn>
                <a:cxn ang="0">
                  <a:pos x="15" y="41"/>
                </a:cxn>
                <a:cxn ang="0">
                  <a:pos x="10" y="30"/>
                </a:cxn>
                <a:cxn ang="0">
                  <a:pos x="5" y="25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5"/>
                </a:cxn>
                <a:cxn ang="0">
                  <a:pos x="10" y="0"/>
                </a:cxn>
                <a:cxn ang="0">
                  <a:pos x="15" y="0"/>
                </a:cxn>
              </a:cxnLst>
              <a:rect l="0" t="0" r="r" b="b"/>
              <a:pathLst>
                <a:path w="372" h="1589">
                  <a:moveTo>
                    <a:pt x="15" y="0"/>
                  </a:moveTo>
                  <a:lnTo>
                    <a:pt x="36" y="5"/>
                  </a:lnTo>
                  <a:lnTo>
                    <a:pt x="66" y="30"/>
                  </a:lnTo>
                  <a:lnTo>
                    <a:pt x="112" y="76"/>
                  </a:lnTo>
                  <a:lnTo>
                    <a:pt x="163" y="132"/>
                  </a:lnTo>
                  <a:lnTo>
                    <a:pt x="214" y="209"/>
                  </a:lnTo>
                  <a:lnTo>
                    <a:pt x="265" y="295"/>
                  </a:lnTo>
                  <a:lnTo>
                    <a:pt x="321" y="433"/>
                  </a:lnTo>
                  <a:lnTo>
                    <a:pt x="351" y="565"/>
                  </a:lnTo>
                  <a:lnTo>
                    <a:pt x="366" y="687"/>
                  </a:lnTo>
                  <a:lnTo>
                    <a:pt x="372" y="794"/>
                  </a:lnTo>
                  <a:lnTo>
                    <a:pt x="372" y="794"/>
                  </a:lnTo>
                  <a:lnTo>
                    <a:pt x="366" y="901"/>
                  </a:lnTo>
                  <a:lnTo>
                    <a:pt x="351" y="1018"/>
                  </a:lnTo>
                  <a:lnTo>
                    <a:pt x="321" y="1146"/>
                  </a:lnTo>
                  <a:lnTo>
                    <a:pt x="270" y="1278"/>
                  </a:lnTo>
                  <a:lnTo>
                    <a:pt x="219" y="1370"/>
                  </a:lnTo>
                  <a:lnTo>
                    <a:pt x="168" y="1446"/>
                  </a:lnTo>
                  <a:lnTo>
                    <a:pt x="112" y="1507"/>
                  </a:lnTo>
                  <a:lnTo>
                    <a:pt x="66" y="1553"/>
                  </a:lnTo>
                  <a:lnTo>
                    <a:pt x="36" y="1579"/>
                  </a:lnTo>
                  <a:lnTo>
                    <a:pt x="15" y="1589"/>
                  </a:lnTo>
                  <a:lnTo>
                    <a:pt x="10" y="1584"/>
                  </a:lnTo>
                  <a:lnTo>
                    <a:pt x="0" y="1579"/>
                  </a:lnTo>
                  <a:lnTo>
                    <a:pt x="0" y="1573"/>
                  </a:lnTo>
                  <a:lnTo>
                    <a:pt x="0" y="1568"/>
                  </a:lnTo>
                  <a:lnTo>
                    <a:pt x="0" y="1568"/>
                  </a:lnTo>
                  <a:lnTo>
                    <a:pt x="5" y="1563"/>
                  </a:lnTo>
                  <a:lnTo>
                    <a:pt x="10" y="1553"/>
                  </a:lnTo>
                  <a:lnTo>
                    <a:pt x="20" y="1548"/>
                  </a:lnTo>
                  <a:lnTo>
                    <a:pt x="112" y="1441"/>
                  </a:lnTo>
                  <a:lnTo>
                    <a:pt x="178" y="1324"/>
                  </a:lnTo>
                  <a:lnTo>
                    <a:pt x="224" y="1197"/>
                  </a:lnTo>
                  <a:lnTo>
                    <a:pt x="254" y="1064"/>
                  </a:lnTo>
                  <a:lnTo>
                    <a:pt x="270" y="932"/>
                  </a:lnTo>
                  <a:lnTo>
                    <a:pt x="275" y="794"/>
                  </a:lnTo>
                  <a:lnTo>
                    <a:pt x="270" y="631"/>
                  </a:lnTo>
                  <a:lnTo>
                    <a:pt x="249" y="489"/>
                  </a:lnTo>
                  <a:lnTo>
                    <a:pt x="214" y="356"/>
                  </a:lnTo>
                  <a:lnTo>
                    <a:pt x="163" y="239"/>
                  </a:lnTo>
                  <a:lnTo>
                    <a:pt x="102" y="137"/>
                  </a:lnTo>
                  <a:lnTo>
                    <a:pt x="30" y="51"/>
                  </a:lnTo>
                  <a:lnTo>
                    <a:pt x="15" y="41"/>
                  </a:lnTo>
                  <a:lnTo>
                    <a:pt x="10" y="30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12838" y="2225"/>
              <a:ext cx="621" cy="1589"/>
            </a:xfrm>
            <a:custGeom>
              <a:avLst/>
              <a:gdLst/>
              <a:ahLst/>
              <a:cxnLst>
                <a:cxn ang="0">
                  <a:pos x="590" y="0"/>
                </a:cxn>
                <a:cxn ang="0">
                  <a:pos x="601" y="0"/>
                </a:cxn>
                <a:cxn ang="0">
                  <a:pos x="611" y="5"/>
                </a:cxn>
                <a:cxn ang="0">
                  <a:pos x="616" y="15"/>
                </a:cxn>
                <a:cxn ang="0">
                  <a:pos x="621" y="30"/>
                </a:cxn>
                <a:cxn ang="0">
                  <a:pos x="621" y="30"/>
                </a:cxn>
                <a:cxn ang="0">
                  <a:pos x="621" y="35"/>
                </a:cxn>
                <a:cxn ang="0">
                  <a:pos x="616" y="46"/>
                </a:cxn>
                <a:cxn ang="0">
                  <a:pos x="611" y="56"/>
                </a:cxn>
                <a:cxn ang="0">
                  <a:pos x="611" y="56"/>
                </a:cxn>
                <a:cxn ang="0">
                  <a:pos x="66" y="1553"/>
                </a:cxn>
                <a:cxn ang="0">
                  <a:pos x="61" y="1563"/>
                </a:cxn>
                <a:cxn ang="0">
                  <a:pos x="56" y="1573"/>
                </a:cxn>
                <a:cxn ang="0">
                  <a:pos x="51" y="1584"/>
                </a:cxn>
                <a:cxn ang="0">
                  <a:pos x="46" y="1589"/>
                </a:cxn>
                <a:cxn ang="0">
                  <a:pos x="35" y="1589"/>
                </a:cxn>
                <a:cxn ang="0">
                  <a:pos x="20" y="1584"/>
                </a:cxn>
                <a:cxn ang="0">
                  <a:pos x="10" y="1579"/>
                </a:cxn>
                <a:cxn ang="0">
                  <a:pos x="5" y="1568"/>
                </a:cxn>
                <a:cxn ang="0">
                  <a:pos x="0" y="1553"/>
                </a:cxn>
                <a:cxn ang="0">
                  <a:pos x="0" y="1553"/>
                </a:cxn>
                <a:cxn ang="0">
                  <a:pos x="0" y="1548"/>
                </a:cxn>
                <a:cxn ang="0">
                  <a:pos x="5" y="1543"/>
                </a:cxn>
                <a:cxn ang="0">
                  <a:pos x="10" y="1528"/>
                </a:cxn>
                <a:cxn ang="0">
                  <a:pos x="560" y="10"/>
                </a:cxn>
                <a:cxn ang="0">
                  <a:pos x="570" y="5"/>
                </a:cxn>
                <a:cxn ang="0">
                  <a:pos x="580" y="0"/>
                </a:cxn>
                <a:cxn ang="0">
                  <a:pos x="590" y="0"/>
                </a:cxn>
              </a:cxnLst>
              <a:rect l="0" t="0" r="r" b="b"/>
              <a:pathLst>
                <a:path w="621" h="1589">
                  <a:moveTo>
                    <a:pt x="590" y="0"/>
                  </a:moveTo>
                  <a:lnTo>
                    <a:pt x="601" y="0"/>
                  </a:lnTo>
                  <a:lnTo>
                    <a:pt x="611" y="5"/>
                  </a:lnTo>
                  <a:lnTo>
                    <a:pt x="616" y="15"/>
                  </a:lnTo>
                  <a:lnTo>
                    <a:pt x="621" y="30"/>
                  </a:lnTo>
                  <a:lnTo>
                    <a:pt x="621" y="30"/>
                  </a:lnTo>
                  <a:lnTo>
                    <a:pt x="621" y="35"/>
                  </a:lnTo>
                  <a:lnTo>
                    <a:pt x="616" y="46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6" y="1553"/>
                  </a:lnTo>
                  <a:lnTo>
                    <a:pt x="61" y="1563"/>
                  </a:lnTo>
                  <a:lnTo>
                    <a:pt x="56" y="1573"/>
                  </a:lnTo>
                  <a:lnTo>
                    <a:pt x="51" y="1584"/>
                  </a:lnTo>
                  <a:lnTo>
                    <a:pt x="46" y="1589"/>
                  </a:lnTo>
                  <a:lnTo>
                    <a:pt x="35" y="1589"/>
                  </a:lnTo>
                  <a:lnTo>
                    <a:pt x="20" y="1584"/>
                  </a:lnTo>
                  <a:lnTo>
                    <a:pt x="10" y="1579"/>
                  </a:lnTo>
                  <a:lnTo>
                    <a:pt x="5" y="1568"/>
                  </a:lnTo>
                  <a:lnTo>
                    <a:pt x="0" y="1553"/>
                  </a:lnTo>
                  <a:lnTo>
                    <a:pt x="0" y="1553"/>
                  </a:lnTo>
                  <a:lnTo>
                    <a:pt x="0" y="1548"/>
                  </a:lnTo>
                  <a:lnTo>
                    <a:pt x="5" y="1543"/>
                  </a:lnTo>
                  <a:lnTo>
                    <a:pt x="10" y="1528"/>
                  </a:lnTo>
                  <a:lnTo>
                    <a:pt x="560" y="10"/>
                  </a:lnTo>
                  <a:lnTo>
                    <a:pt x="570" y="5"/>
                  </a:lnTo>
                  <a:lnTo>
                    <a:pt x="580" y="0"/>
                  </a:lnTo>
                  <a:lnTo>
                    <a:pt x="5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0" name="Freeform 40"/>
            <p:cNvSpPr>
              <a:spLocks noEditPoints="1"/>
            </p:cNvSpPr>
            <p:nvPr/>
          </p:nvSpPr>
          <p:spPr bwMode="auto">
            <a:xfrm>
              <a:off x="13581" y="2327"/>
              <a:ext cx="1095" cy="1090"/>
            </a:xfrm>
            <a:custGeom>
              <a:avLst/>
              <a:gdLst/>
              <a:ahLst/>
              <a:cxnLst>
                <a:cxn ang="0">
                  <a:pos x="555" y="585"/>
                </a:cxn>
                <a:cxn ang="0">
                  <a:pos x="524" y="590"/>
                </a:cxn>
                <a:cxn ang="0">
                  <a:pos x="524" y="590"/>
                </a:cxn>
                <a:cxn ang="0">
                  <a:pos x="916" y="977"/>
                </a:cxn>
                <a:cxn ang="0">
                  <a:pos x="764" y="774"/>
                </a:cxn>
                <a:cxn ang="0">
                  <a:pos x="652" y="606"/>
                </a:cxn>
                <a:cxn ang="0">
                  <a:pos x="738" y="142"/>
                </a:cxn>
                <a:cxn ang="0">
                  <a:pos x="759" y="351"/>
                </a:cxn>
                <a:cxn ang="0">
                  <a:pos x="713" y="509"/>
                </a:cxn>
                <a:cxn ang="0">
                  <a:pos x="855" y="453"/>
                </a:cxn>
                <a:cxn ang="0">
                  <a:pos x="922" y="295"/>
                </a:cxn>
                <a:cxn ang="0">
                  <a:pos x="855" y="147"/>
                </a:cxn>
                <a:cxn ang="0">
                  <a:pos x="733" y="81"/>
                </a:cxn>
                <a:cxn ang="0">
                  <a:pos x="453" y="61"/>
                </a:cxn>
                <a:cxn ang="0">
                  <a:pos x="402" y="117"/>
                </a:cxn>
                <a:cxn ang="0">
                  <a:pos x="514" y="529"/>
                </a:cxn>
                <a:cxn ang="0">
                  <a:pos x="682" y="448"/>
                </a:cxn>
                <a:cxn ang="0">
                  <a:pos x="698" y="214"/>
                </a:cxn>
                <a:cxn ang="0">
                  <a:pos x="616" y="76"/>
                </a:cxn>
                <a:cxn ang="0">
                  <a:pos x="188" y="56"/>
                </a:cxn>
                <a:cxn ang="0">
                  <a:pos x="199" y="142"/>
                </a:cxn>
                <a:cxn ang="0">
                  <a:pos x="194" y="1003"/>
                </a:cxn>
                <a:cxn ang="0">
                  <a:pos x="351" y="1003"/>
                </a:cxn>
                <a:cxn ang="0">
                  <a:pos x="346" y="137"/>
                </a:cxn>
                <a:cxn ang="0">
                  <a:pos x="351" y="86"/>
                </a:cxn>
                <a:cxn ang="0">
                  <a:pos x="188" y="56"/>
                </a:cxn>
                <a:cxn ang="0">
                  <a:pos x="626" y="5"/>
                </a:cxn>
                <a:cxn ang="0">
                  <a:pos x="840" y="66"/>
                </a:cxn>
                <a:cxn ang="0">
                  <a:pos x="967" y="219"/>
                </a:cxn>
                <a:cxn ang="0">
                  <a:pos x="947" y="427"/>
                </a:cxn>
                <a:cxn ang="0">
                  <a:pos x="815" y="540"/>
                </a:cxn>
                <a:cxn ang="0">
                  <a:pos x="759" y="667"/>
                </a:cxn>
                <a:cxn ang="0">
                  <a:pos x="881" y="845"/>
                </a:cxn>
                <a:cxn ang="0">
                  <a:pos x="957" y="942"/>
                </a:cxn>
                <a:cxn ang="0">
                  <a:pos x="1069" y="1034"/>
                </a:cxn>
                <a:cxn ang="0">
                  <a:pos x="1095" y="1059"/>
                </a:cxn>
                <a:cxn ang="0">
                  <a:pos x="1079" y="1084"/>
                </a:cxn>
                <a:cxn ang="0">
                  <a:pos x="1044" y="1090"/>
                </a:cxn>
                <a:cxn ang="0">
                  <a:pos x="794" y="1090"/>
                </a:cxn>
                <a:cxn ang="0">
                  <a:pos x="774" y="1069"/>
                </a:cxn>
                <a:cxn ang="0">
                  <a:pos x="713" y="983"/>
                </a:cxn>
                <a:cxn ang="0">
                  <a:pos x="402" y="590"/>
                </a:cxn>
                <a:cxn ang="0">
                  <a:pos x="418" y="1018"/>
                </a:cxn>
                <a:cxn ang="0">
                  <a:pos x="509" y="1034"/>
                </a:cxn>
                <a:cxn ang="0">
                  <a:pos x="535" y="1044"/>
                </a:cxn>
                <a:cxn ang="0">
                  <a:pos x="540" y="1074"/>
                </a:cxn>
                <a:cxn ang="0">
                  <a:pos x="519" y="1090"/>
                </a:cxn>
                <a:cxn ang="0">
                  <a:pos x="56" y="1090"/>
                </a:cxn>
                <a:cxn ang="0">
                  <a:pos x="15" y="1084"/>
                </a:cxn>
                <a:cxn ang="0">
                  <a:pos x="0" y="1059"/>
                </a:cxn>
                <a:cxn ang="0">
                  <a:pos x="20" y="1039"/>
                </a:cxn>
                <a:cxn ang="0">
                  <a:pos x="46" y="1034"/>
                </a:cxn>
                <a:cxn ang="0">
                  <a:pos x="143" y="988"/>
                </a:cxn>
                <a:cxn ang="0">
                  <a:pos x="143" y="96"/>
                </a:cxn>
                <a:cxn ang="0">
                  <a:pos x="46" y="56"/>
                </a:cxn>
                <a:cxn ang="0">
                  <a:pos x="20" y="51"/>
                </a:cxn>
                <a:cxn ang="0">
                  <a:pos x="0" y="30"/>
                </a:cxn>
                <a:cxn ang="0">
                  <a:pos x="15" y="5"/>
                </a:cxn>
                <a:cxn ang="0">
                  <a:pos x="56" y="0"/>
                </a:cxn>
              </a:cxnLst>
              <a:rect l="0" t="0" r="r" b="b"/>
              <a:pathLst>
                <a:path w="1095" h="1090">
                  <a:moveTo>
                    <a:pt x="642" y="580"/>
                  </a:moveTo>
                  <a:lnTo>
                    <a:pt x="596" y="585"/>
                  </a:lnTo>
                  <a:lnTo>
                    <a:pt x="555" y="585"/>
                  </a:lnTo>
                  <a:lnTo>
                    <a:pt x="545" y="585"/>
                  </a:lnTo>
                  <a:lnTo>
                    <a:pt x="535" y="585"/>
                  </a:lnTo>
                  <a:lnTo>
                    <a:pt x="524" y="590"/>
                  </a:lnTo>
                  <a:lnTo>
                    <a:pt x="524" y="590"/>
                  </a:lnTo>
                  <a:lnTo>
                    <a:pt x="524" y="590"/>
                  </a:lnTo>
                  <a:lnTo>
                    <a:pt x="524" y="590"/>
                  </a:lnTo>
                  <a:lnTo>
                    <a:pt x="810" y="1034"/>
                  </a:lnTo>
                  <a:lnTo>
                    <a:pt x="967" y="1034"/>
                  </a:lnTo>
                  <a:lnTo>
                    <a:pt x="916" y="977"/>
                  </a:lnTo>
                  <a:lnTo>
                    <a:pt x="860" y="911"/>
                  </a:lnTo>
                  <a:lnTo>
                    <a:pt x="810" y="840"/>
                  </a:lnTo>
                  <a:lnTo>
                    <a:pt x="764" y="774"/>
                  </a:lnTo>
                  <a:lnTo>
                    <a:pt x="718" y="708"/>
                  </a:lnTo>
                  <a:lnTo>
                    <a:pt x="682" y="646"/>
                  </a:lnTo>
                  <a:lnTo>
                    <a:pt x="652" y="606"/>
                  </a:lnTo>
                  <a:lnTo>
                    <a:pt x="642" y="580"/>
                  </a:lnTo>
                  <a:close/>
                  <a:moveTo>
                    <a:pt x="698" y="71"/>
                  </a:moveTo>
                  <a:lnTo>
                    <a:pt x="738" y="142"/>
                  </a:lnTo>
                  <a:lnTo>
                    <a:pt x="754" y="219"/>
                  </a:lnTo>
                  <a:lnTo>
                    <a:pt x="759" y="300"/>
                  </a:lnTo>
                  <a:lnTo>
                    <a:pt x="759" y="351"/>
                  </a:lnTo>
                  <a:lnTo>
                    <a:pt x="754" y="407"/>
                  </a:lnTo>
                  <a:lnTo>
                    <a:pt x="738" y="463"/>
                  </a:lnTo>
                  <a:lnTo>
                    <a:pt x="713" y="509"/>
                  </a:lnTo>
                  <a:lnTo>
                    <a:pt x="713" y="509"/>
                  </a:lnTo>
                  <a:lnTo>
                    <a:pt x="794" y="489"/>
                  </a:lnTo>
                  <a:lnTo>
                    <a:pt x="855" y="453"/>
                  </a:lnTo>
                  <a:lnTo>
                    <a:pt x="896" y="407"/>
                  </a:lnTo>
                  <a:lnTo>
                    <a:pt x="916" y="356"/>
                  </a:lnTo>
                  <a:lnTo>
                    <a:pt x="922" y="295"/>
                  </a:lnTo>
                  <a:lnTo>
                    <a:pt x="911" y="234"/>
                  </a:lnTo>
                  <a:lnTo>
                    <a:pt x="891" y="183"/>
                  </a:lnTo>
                  <a:lnTo>
                    <a:pt x="855" y="147"/>
                  </a:lnTo>
                  <a:lnTo>
                    <a:pt x="815" y="117"/>
                  </a:lnTo>
                  <a:lnTo>
                    <a:pt x="774" y="96"/>
                  </a:lnTo>
                  <a:lnTo>
                    <a:pt x="733" y="81"/>
                  </a:lnTo>
                  <a:lnTo>
                    <a:pt x="698" y="71"/>
                  </a:lnTo>
                  <a:close/>
                  <a:moveTo>
                    <a:pt x="504" y="56"/>
                  </a:moveTo>
                  <a:lnTo>
                    <a:pt x="453" y="61"/>
                  </a:lnTo>
                  <a:lnTo>
                    <a:pt x="423" y="76"/>
                  </a:lnTo>
                  <a:lnTo>
                    <a:pt x="412" y="96"/>
                  </a:lnTo>
                  <a:lnTo>
                    <a:pt x="402" y="117"/>
                  </a:lnTo>
                  <a:lnTo>
                    <a:pt x="402" y="142"/>
                  </a:lnTo>
                  <a:lnTo>
                    <a:pt x="402" y="534"/>
                  </a:lnTo>
                  <a:lnTo>
                    <a:pt x="514" y="529"/>
                  </a:lnTo>
                  <a:lnTo>
                    <a:pt x="591" y="519"/>
                  </a:lnTo>
                  <a:lnTo>
                    <a:pt x="647" y="494"/>
                  </a:lnTo>
                  <a:lnTo>
                    <a:pt x="682" y="448"/>
                  </a:lnTo>
                  <a:lnTo>
                    <a:pt x="698" y="387"/>
                  </a:lnTo>
                  <a:lnTo>
                    <a:pt x="703" y="300"/>
                  </a:lnTo>
                  <a:lnTo>
                    <a:pt x="698" y="214"/>
                  </a:lnTo>
                  <a:lnTo>
                    <a:pt x="682" y="152"/>
                  </a:lnTo>
                  <a:lnTo>
                    <a:pt x="652" y="107"/>
                  </a:lnTo>
                  <a:lnTo>
                    <a:pt x="616" y="76"/>
                  </a:lnTo>
                  <a:lnTo>
                    <a:pt x="565" y="61"/>
                  </a:lnTo>
                  <a:lnTo>
                    <a:pt x="504" y="56"/>
                  </a:lnTo>
                  <a:close/>
                  <a:moveTo>
                    <a:pt x="188" y="56"/>
                  </a:moveTo>
                  <a:lnTo>
                    <a:pt x="194" y="86"/>
                  </a:lnTo>
                  <a:lnTo>
                    <a:pt x="199" y="117"/>
                  </a:lnTo>
                  <a:lnTo>
                    <a:pt x="199" y="142"/>
                  </a:lnTo>
                  <a:lnTo>
                    <a:pt x="199" y="947"/>
                  </a:lnTo>
                  <a:lnTo>
                    <a:pt x="199" y="967"/>
                  </a:lnTo>
                  <a:lnTo>
                    <a:pt x="194" y="1003"/>
                  </a:lnTo>
                  <a:lnTo>
                    <a:pt x="188" y="1034"/>
                  </a:lnTo>
                  <a:lnTo>
                    <a:pt x="362" y="1034"/>
                  </a:lnTo>
                  <a:lnTo>
                    <a:pt x="351" y="1003"/>
                  </a:lnTo>
                  <a:lnTo>
                    <a:pt x="346" y="967"/>
                  </a:lnTo>
                  <a:lnTo>
                    <a:pt x="346" y="947"/>
                  </a:lnTo>
                  <a:lnTo>
                    <a:pt x="346" y="137"/>
                  </a:lnTo>
                  <a:lnTo>
                    <a:pt x="346" y="122"/>
                  </a:lnTo>
                  <a:lnTo>
                    <a:pt x="346" y="107"/>
                  </a:lnTo>
                  <a:lnTo>
                    <a:pt x="351" y="86"/>
                  </a:lnTo>
                  <a:lnTo>
                    <a:pt x="356" y="71"/>
                  </a:lnTo>
                  <a:lnTo>
                    <a:pt x="367" y="56"/>
                  </a:lnTo>
                  <a:lnTo>
                    <a:pt x="188" y="56"/>
                  </a:lnTo>
                  <a:close/>
                  <a:moveTo>
                    <a:pt x="56" y="0"/>
                  </a:moveTo>
                  <a:lnTo>
                    <a:pt x="555" y="0"/>
                  </a:lnTo>
                  <a:lnTo>
                    <a:pt x="626" y="5"/>
                  </a:lnTo>
                  <a:lnTo>
                    <a:pt x="703" y="15"/>
                  </a:lnTo>
                  <a:lnTo>
                    <a:pt x="774" y="35"/>
                  </a:lnTo>
                  <a:lnTo>
                    <a:pt x="840" y="66"/>
                  </a:lnTo>
                  <a:lnTo>
                    <a:pt x="896" y="107"/>
                  </a:lnTo>
                  <a:lnTo>
                    <a:pt x="937" y="158"/>
                  </a:lnTo>
                  <a:lnTo>
                    <a:pt x="967" y="219"/>
                  </a:lnTo>
                  <a:lnTo>
                    <a:pt x="978" y="295"/>
                  </a:lnTo>
                  <a:lnTo>
                    <a:pt x="972" y="371"/>
                  </a:lnTo>
                  <a:lnTo>
                    <a:pt x="947" y="427"/>
                  </a:lnTo>
                  <a:lnTo>
                    <a:pt x="911" y="478"/>
                  </a:lnTo>
                  <a:lnTo>
                    <a:pt x="871" y="514"/>
                  </a:lnTo>
                  <a:lnTo>
                    <a:pt x="815" y="540"/>
                  </a:lnTo>
                  <a:lnTo>
                    <a:pt x="759" y="560"/>
                  </a:lnTo>
                  <a:lnTo>
                    <a:pt x="698" y="570"/>
                  </a:lnTo>
                  <a:lnTo>
                    <a:pt x="759" y="667"/>
                  </a:lnTo>
                  <a:lnTo>
                    <a:pt x="815" y="743"/>
                  </a:lnTo>
                  <a:lnTo>
                    <a:pt x="855" y="804"/>
                  </a:lnTo>
                  <a:lnTo>
                    <a:pt x="881" y="845"/>
                  </a:lnTo>
                  <a:lnTo>
                    <a:pt x="896" y="865"/>
                  </a:lnTo>
                  <a:lnTo>
                    <a:pt x="922" y="901"/>
                  </a:lnTo>
                  <a:lnTo>
                    <a:pt x="957" y="942"/>
                  </a:lnTo>
                  <a:lnTo>
                    <a:pt x="998" y="983"/>
                  </a:lnTo>
                  <a:lnTo>
                    <a:pt x="1034" y="1018"/>
                  </a:lnTo>
                  <a:lnTo>
                    <a:pt x="1069" y="1034"/>
                  </a:lnTo>
                  <a:lnTo>
                    <a:pt x="1084" y="1039"/>
                  </a:lnTo>
                  <a:lnTo>
                    <a:pt x="1095" y="1049"/>
                  </a:lnTo>
                  <a:lnTo>
                    <a:pt x="1095" y="1059"/>
                  </a:lnTo>
                  <a:lnTo>
                    <a:pt x="1095" y="1074"/>
                  </a:lnTo>
                  <a:lnTo>
                    <a:pt x="1090" y="1079"/>
                  </a:lnTo>
                  <a:lnTo>
                    <a:pt x="1079" y="1084"/>
                  </a:lnTo>
                  <a:lnTo>
                    <a:pt x="1069" y="1090"/>
                  </a:lnTo>
                  <a:lnTo>
                    <a:pt x="1059" y="1090"/>
                  </a:lnTo>
                  <a:lnTo>
                    <a:pt x="1044" y="1090"/>
                  </a:lnTo>
                  <a:lnTo>
                    <a:pt x="825" y="1090"/>
                  </a:lnTo>
                  <a:lnTo>
                    <a:pt x="804" y="1090"/>
                  </a:lnTo>
                  <a:lnTo>
                    <a:pt x="794" y="1090"/>
                  </a:lnTo>
                  <a:lnTo>
                    <a:pt x="784" y="1084"/>
                  </a:lnTo>
                  <a:lnTo>
                    <a:pt x="779" y="1079"/>
                  </a:lnTo>
                  <a:lnTo>
                    <a:pt x="774" y="1069"/>
                  </a:lnTo>
                  <a:lnTo>
                    <a:pt x="754" y="1044"/>
                  </a:lnTo>
                  <a:lnTo>
                    <a:pt x="733" y="1013"/>
                  </a:lnTo>
                  <a:lnTo>
                    <a:pt x="713" y="983"/>
                  </a:lnTo>
                  <a:lnTo>
                    <a:pt x="698" y="957"/>
                  </a:lnTo>
                  <a:lnTo>
                    <a:pt x="463" y="590"/>
                  </a:lnTo>
                  <a:lnTo>
                    <a:pt x="402" y="590"/>
                  </a:lnTo>
                  <a:lnTo>
                    <a:pt x="402" y="942"/>
                  </a:lnTo>
                  <a:lnTo>
                    <a:pt x="407" y="988"/>
                  </a:lnTo>
                  <a:lnTo>
                    <a:pt x="418" y="1018"/>
                  </a:lnTo>
                  <a:lnTo>
                    <a:pt x="448" y="1028"/>
                  </a:lnTo>
                  <a:lnTo>
                    <a:pt x="499" y="1034"/>
                  </a:lnTo>
                  <a:lnTo>
                    <a:pt x="509" y="1034"/>
                  </a:lnTo>
                  <a:lnTo>
                    <a:pt x="519" y="1034"/>
                  </a:lnTo>
                  <a:lnTo>
                    <a:pt x="530" y="1039"/>
                  </a:lnTo>
                  <a:lnTo>
                    <a:pt x="535" y="1044"/>
                  </a:lnTo>
                  <a:lnTo>
                    <a:pt x="540" y="1049"/>
                  </a:lnTo>
                  <a:lnTo>
                    <a:pt x="545" y="1059"/>
                  </a:lnTo>
                  <a:lnTo>
                    <a:pt x="540" y="1074"/>
                  </a:lnTo>
                  <a:lnTo>
                    <a:pt x="535" y="1079"/>
                  </a:lnTo>
                  <a:lnTo>
                    <a:pt x="530" y="1084"/>
                  </a:lnTo>
                  <a:lnTo>
                    <a:pt x="519" y="1090"/>
                  </a:lnTo>
                  <a:lnTo>
                    <a:pt x="504" y="1090"/>
                  </a:lnTo>
                  <a:lnTo>
                    <a:pt x="494" y="1090"/>
                  </a:lnTo>
                  <a:lnTo>
                    <a:pt x="56" y="1090"/>
                  </a:lnTo>
                  <a:lnTo>
                    <a:pt x="41" y="1090"/>
                  </a:lnTo>
                  <a:lnTo>
                    <a:pt x="31" y="1090"/>
                  </a:lnTo>
                  <a:lnTo>
                    <a:pt x="15" y="1084"/>
                  </a:lnTo>
                  <a:lnTo>
                    <a:pt x="10" y="1079"/>
                  </a:lnTo>
                  <a:lnTo>
                    <a:pt x="5" y="1074"/>
                  </a:lnTo>
                  <a:lnTo>
                    <a:pt x="0" y="1059"/>
                  </a:lnTo>
                  <a:lnTo>
                    <a:pt x="5" y="1049"/>
                  </a:lnTo>
                  <a:lnTo>
                    <a:pt x="10" y="1044"/>
                  </a:lnTo>
                  <a:lnTo>
                    <a:pt x="20" y="1039"/>
                  </a:lnTo>
                  <a:lnTo>
                    <a:pt x="26" y="1034"/>
                  </a:lnTo>
                  <a:lnTo>
                    <a:pt x="36" y="1034"/>
                  </a:lnTo>
                  <a:lnTo>
                    <a:pt x="46" y="1034"/>
                  </a:lnTo>
                  <a:lnTo>
                    <a:pt x="97" y="1028"/>
                  </a:lnTo>
                  <a:lnTo>
                    <a:pt x="127" y="1018"/>
                  </a:lnTo>
                  <a:lnTo>
                    <a:pt x="143" y="988"/>
                  </a:lnTo>
                  <a:lnTo>
                    <a:pt x="143" y="942"/>
                  </a:lnTo>
                  <a:lnTo>
                    <a:pt x="143" y="147"/>
                  </a:lnTo>
                  <a:lnTo>
                    <a:pt x="143" y="96"/>
                  </a:lnTo>
                  <a:lnTo>
                    <a:pt x="127" y="71"/>
                  </a:lnTo>
                  <a:lnTo>
                    <a:pt x="97" y="61"/>
                  </a:lnTo>
                  <a:lnTo>
                    <a:pt x="46" y="56"/>
                  </a:lnTo>
                  <a:lnTo>
                    <a:pt x="36" y="56"/>
                  </a:lnTo>
                  <a:lnTo>
                    <a:pt x="26" y="56"/>
                  </a:lnTo>
                  <a:lnTo>
                    <a:pt x="20" y="51"/>
                  </a:lnTo>
                  <a:lnTo>
                    <a:pt x="10" y="45"/>
                  </a:lnTo>
                  <a:lnTo>
                    <a:pt x="5" y="40"/>
                  </a:lnTo>
                  <a:lnTo>
                    <a:pt x="0" y="30"/>
                  </a:lnTo>
                  <a:lnTo>
                    <a:pt x="5" y="15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14783" y="2092"/>
              <a:ext cx="498" cy="749"/>
            </a:xfrm>
            <a:custGeom>
              <a:avLst/>
              <a:gdLst/>
              <a:ahLst/>
              <a:cxnLst>
                <a:cxn ang="0">
                  <a:pos x="305" y="5"/>
                </a:cxn>
                <a:cxn ang="0">
                  <a:pos x="417" y="56"/>
                </a:cxn>
                <a:cxn ang="0">
                  <a:pos x="488" y="158"/>
                </a:cxn>
                <a:cxn ang="0">
                  <a:pos x="488" y="280"/>
                </a:cxn>
                <a:cxn ang="0">
                  <a:pos x="427" y="377"/>
                </a:cxn>
                <a:cxn ang="0">
                  <a:pos x="336" y="464"/>
                </a:cxn>
                <a:cxn ang="0">
                  <a:pos x="259" y="520"/>
                </a:cxn>
                <a:cxn ang="0">
                  <a:pos x="173" y="596"/>
                </a:cxn>
                <a:cxn ang="0">
                  <a:pos x="315" y="652"/>
                </a:cxn>
                <a:cxn ang="0">
                  <a:pos x="376" y="652"/>
                </a:cxn>
                <a:cxn ang="0">
                  <a:pos x="432" y="642"/>
                </a:cxn>
                <a:cxn ang="0">
                  <a:pos x="453" y="576"/>
                </a:cxn>
                <a:cxn ang="0">
                  <a:pos x="498" y="540"/>
                </a:cxn>
                <a:cxn ang="0">
                  <a:pos x="463" y="749"/>
                </a:cxn>
                <a:cxn ang="0">
                  <a:pos x="0" y="729"/>
                </a:cxn>
                <a:cxn ang="0">
                  <a:pos x="0" y="713"/>
                </a:cxn>
                <a:cxn ang="0">
                  <a:pos x="10" y="703"/>
                </a:cxn>
                <a:cxn ang="0">
                  <a:pos x="315" y="398"/>
                </a:cxn>
                <a:cxn ang="0">
                  <a:pos x="376" y="291"/>
                </a:cxn>
                <a:cxn ang="0">
                  <a:pos x="381" y="168"/>
                </a:cxn>
                <a:cxn ang="0">
                  <a:pos x="325" y="77"/>
                </a:cxn>
                <a:cxn ang="0">
                  <a:pos x="213" y="41"/>
                </a:cxn>
                <a:cxn ang="0">
                  <a:pos x="127" y="62"/>
                </a:cxn>
                <a:cxn ang="0">
                  <a:pos x="50" y="143"/>
                </a:cxn>
                <a:cxn ang="0">
                  <a:pos x="86" y="153"/>
                </a:cxn>
                <a:cxn ang="0">
                  <a:pos x="106" y="168"/>
                </a:cxn>
                <a:cxn ang="0">
                  <a:pos x="117" y="189"/>
                </a:cxn>
                <a:cxn ang="0">
                  <a:pos x="117" y="204"/>
                </a:cxn>
                <a:cxn ang="0">
                  <a:pos x="106" y="240"/>
                </a:cxn>
                <a:cxn ang="0">
                  <a:pos x="86" y="260"/>
                </a:cxn>
                <a:cxn ang="0">
                  <a:pos x="56" y="265"/>
                </a:cxn>
                <a:cxn ang="0">
                  <a:pos x="45" y="265"/>
                </a:cxn>
                <a:cxn ang="0">
                  <a:pos x="25" y="255"/>
                </a:cxn>
                <a:cxn ang="0">
                  <a:pos x="5" y="235"/>
                </a:cxn>
                <a:cxn ang="0">
                  <a:pos x="0" y="204"/>
                </a:cxn>
                <a:cxn ang="0">
                  <a:pos x="40" y="87"/>
                </a:cxn>
                <a:cxn ang="0">
                  <a:pos x="152" y="11"/>
                </a:cxn>
              </a:cxnLst>
              <a:rect l="0" t="0" r="r" b="b"/>
              <a:pathLst>
                <a:path w="498" h="749">
                  <a:moveTo>
                    <a:pt x="234" y="0"/>
                  </a:moveTo>
                  <a:lnTo>
                    <a:pt x="305" y="5"/>
                  </a:lnTo>
                  <a:lnTo>
                    <a:pt x="366" y="26"/>
                  </a:lnTo>
                  <a:lnTo>
                    <a:pt x="417" y="56"/>
                  </a:lnTo>
                  <a:lnTo>
                    <a:pt x="463" y="102"/>
                  </a:lnTo>
                  <a:lnTo>
                    <a:pt x="488" y="158"/>
                  </a:lnTo>
                  <a:lnTo>
                    <a:pt x="498" y="219"/>
                  </a:lnTo>
                  <a:lnTo>
                    <a:pt x="488" y="280"/>
                  </a:lnTo>
                  <a:lnTo>
                    <a:pt x="463" y="331"/>
                  </a:lnTo>
                  <a:lnTo>
                    <a:pt x="427" y="377"/>
                  </a:lnTo>
                  <a:lnTo>
                    <a:pt x="381" y="423"/>
                  </a:lnTo>
                  <a:lnTo>
                    <a:pt x="336" y="464"/>
                  </a:lnTo>
                  <a:lnTo>
                    <a:pt x="295" y="489"/>
                  </a:lnTo>
                  <a:lnTo>
                    <a:pt x="259" y="520"/>
                  </a:lnTo>
                  <a:lnTo>
                    <a:pt x="218" y="556"/>
                  </a:lnTo>
                  <a:lnTo>
                    <a:pt x="173" y="596"/>
                  </a:lnTo>
                  <a:lnTo>
                    <a:pt x="112" y="652"/>
                  </a:lnTo>
                  <a:lnTo>
                    <a:pt x="315" y="652"/>
                  </a:lnTo>
                  <a:lnTo>
                    <a:pt x="341" y="652"/>
                  </a:lnTo>
                  <a:lnTo>
                    <a:pt x="376" y="652"/>
                  </a:lnTo>
                  <a:lnTo>
                    <a:pt x="412" y="647"/>
                  </a:lnTo>
                  <a:lnTo>
                    <a:pt x="432" y="642"/>
                  </a:lnTo>
                  <a:lnTo>
                    <a:pt x="442" y="617"/>
                  </a:lnTo>
                  <a:lnTo>
                    <a:pt x="453" y="576"/>
                  </a:lnTo>
                  <a:lnTo>
                    <a:pt x="45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63" y="749"/>
                  </a:lnTo>
                  <a:lnTo>
                    <a:pt x="0" y="749"/>
                  </a:lnTo>
                  <a:lnTo>
                    <a:pt x="0" y="729"/>
                  </a:lnTo>
                  <a:lnTo>
                    <a:pt x="0" y="718"/>
                  </a:lnTo>
                  <a:lnTo>
                    <a:pt x="0" y="713"/>
                  </a:lnTo>
                  <a:lnTo>
                    <a:pt x="5" y="708"/>
                  </a:lnTo>
                  <a:lnTo>
                    <a:pt x="10" y="703"/>
                  </a:lnTo>
                  <a:lnTo>
                    <a:pt x="280" y="433"/>
                  </a:lnTo>
                  <a:lnTo>
                    <a:pt x="315" y="398"/>
                  </a:lnTo>
                  <a:lnTo>
                    <a:pt x="346" y="347"/>
                  </a:lnTo>
                  <a:lnTo>
                    <a:pt x="376" y="291"/>
                  </a:lnTo>
                  <a:lnTo>
                    <a:pt x="386" y="219"/>
                  </a:lnTo>
                  <a:lnTo>
                    <a:pt x="381" y="168"/>
                  </a:lnTo>
                  <a:lnTo>
                    <a:pt x="361" y="118"/>
                  </a:lnTo>
                  <a:lnTo>
                    <a:pt x="325" y="77"/>
                  </a:lnTo>
                  <a:lnTo>
                    <a:pt x="274" y="51"/>
                  </a:lnTo>
                  <a:lnTo>
                    <a:pt x="213" y="41"/>
                  </a:lnTo>
                  <a:lnTo>
                    <a:pt x="173" y="46"/>
                  </a:lnTo>
                  <a:lnTo>
                    <a:pt x="127" y="62"/>
                  </a:lnTo>
                  <a:lnTo>
                    <a:pt x="86" y="92"/>
                  </a:lnTo>
                  <a:lnTo>
                    <a:pt x="50" y="143"/>
                  </a:lnTo>
                  <a:lnTo>
                    <a:pt x="71" y="148"/>
                  </a:lnTo>
                  <a:lnTo>
                    <a:pt x="86" y="153"/>
                  </a:lnTo>
                  <a:lnTo>
                    <a:pt x="96" y="158"/>
                  </a:lnTo>
                  <a:lnTo>
                    <a:pt x="106" y="168"/>
                  </a:lnTo>
                  <a:lnTo>
                    <a:pt x="112" y="179"/>
                  </a:lnTo>
                  <a:lnTo>
                    <a:pt x="117" y="189"/>
                  </a:lnTo>
                  <a:lnTo>
                    <a:pt x="117" y="194"/>
                  </a:lnTo>
                  <a:lnTo>
                    <a:pt x="117" y="204"/>
                  </a:lnTo>
                  <a:lnTo>
                    <a:pt x="117" y="224"/>
                  </a:lnTo>
                  <a:lnTo>
                    <a:pt x="106" y="240"/>
                  </a:lnTo>
                  <a:lnTo>
                    <a:pt x="96" y="250"/>
                  </a:lnTo>
                  <a:lnTo>
                    <a:pt x="86" y="260"/>
                  </a:lnTo>
                  <a:lnTo>
                    <a:pt x="71" y="265"/>
                  </a:lnTo>
                  <a:lnTo>
                    <a:pt x="56" y="265"/>
                  </a:lnTo>
                  <a:lnTo>
                    <a:pt x="50" y="265"/>
                  </a:lnTo>
                  <a:lnTo>
                    <a:pt x="45" y="265"/>
                  </a:lnTo>
                  <a:lnTo>
                    <a:pt x="35" y="260"/>
                  </a:lnTo>
                  <a:lnTo>
                    <a:pt x="25" y="255"/>
                  </a:lnTo>
                  <a:lnTo>
                    <a:pt x="15" y="245"/>
                  </a:lnTo>
                  <a:lnTo>
                    <a:pt x="5" y="235"/>
                  </a:lnTo>
                  <a:lnTo>
                    <a:pt x="0" y="219"/>
                  </a:lnTo>
                  <a:lnTo>
                    <a:pt x="0" y="204"/>
                  </a:lnTo>
                  <a:lnTo>
                    <a:pt x="10" y="138"/>
                  </a:lnTo>
                  <a:lnTo>
                    <a:pt x="40" y="87"/>
                  </a:lnTo>
                  <a:lnTo>
                    <a:pt x="91" y="41"/>
                  </a:lnTo>
                  <a:lnTo>
                    <a:pt x="152" y="11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14742" y="3182"/>
              <a:ext cx="392" cy="703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98" y="0"/>
                </a:cxn>
                <a:cxn ang="0">
                  <a:pos x="198" y="209"/>
                </a:cxn>
                <a:cxn ang="0">
                  <a:pos x="371" y="209"/>
                </a:cxn>
                <a:cxn ang="0">
                  <a:pos x="371" y="250"/>
                </a:cxn>
                <a:cxn ang="0">
                  <a:pos x="198" y="250"/>
                </a:cxn>
                <a:cxn ang="0">
                  <a:pos x="198" y="555"/>
                </a:cxn>
                <a:cxn ang="0">
                  <a:pos x="198" y="571"/>
                </a:cxn>
                <a:cxn ang="0">
                  <a:pos x="198" y="591"/>
                </a:cxn>
                <a:cxn ang="0">
                  <a:pos x="203" y="622"/>
                </a:cxn>
                <a:cxn ang="0">
                  <a:pos x="219" y="642"/>
                </a:cxn>
                <a:cxn ang="0">
                  <a:pos x="239" y="662"/>
                </a:cxn>
                <a:cxn ang="0">
                  <a:pos x="275" y="667"/>
                </a:cxn>
                <a:cxn ang="0">
                  <a:pos x="305" y="662"/>
                </a:cxn>
                <a:cxn ang="0">
                  <a:pos x="331" y="637"/>
                </a:cxn>
                <a:cxn ang="0">
                  <a:pos x="346" y="601"/>
                </a:cxn>
                <a:cxn ang="0">
                  <a:pos x="356" y="550"/>
                </a:cxn>
                <a:cxn ang="0">
                  <a:pos x="356" y="489"/>
                </a:cxn>
                <a:cxn ang="0">
                  <a:pos x="392" y="489"/>
                </a:cxn>
                <a:cxn ang="0">
                  <a:pos x="392" y="550"/>
                </a:cxn>
                <a:cxn ang="0">
                  <a:pos x="382" y="611"/>
                </a:cxn>
                <a:cxn ang="0">
                  <a:pos x="356" y="662"/>
                </a:cxn>
                <a:cxn ang="0">
                  <a:pos x="315" y="693"/>
                </a:cxn>
                <a:cxn ang="0">
                  <a:pos x="265" y="703"/>
                </a:cxn>
                <a:cxn ang="0">
                  <a:pos x="229" y="703"/>
                </a:cxn>
                <a:cxn ang="0">
                  <a:pos x="193" y="693"/>
                </a:cxn>
                <a:cxn ang="0">
                  <a:pos x="163" y="678"/>
                </a:cxn>
                <a:cxn ang="0">
                  <a:pos x="132" y="647"/>
                </a:cxn>
                <a:cxn ang="0">
                  <a:pos x="112" y="606"/>
                </a:cxn>
                <a:cxn ang="0">
                  <a:pos x="107" y="555"/>
                </a:cxn>
                <a:cxn ang="0">
                  <a:pos x="107" y="250"/>
                </a:cxn>
                <a:cxn ang="0">
                  <a:pos x="0" y="250"/>
                </a:cxn>
                <a:cxn ang="0">
                  <a:pos x="0" y="219"/>
                </a:cxn>
                <a:cxn ang="0">
                  <a:pos x="61" y="204"/>
                </a:cxn>
                <a:cxn ang="0">
                  <a:pos x="102" y="168"/>
                </a:cxn>
                <a:cxn ang="0">
                  <a:pos x="132" y="122"/>
                </a:cxn>
                <a:cxn ang="0">
                  <a:pos x="153" y="61"/>
                </a:cxn>
                <a:cxn ang="0">
                  <a:pos x="158" y="0"/>
                </a:cxn>
              </a:cxnLst>
              <a:rect l="0" t="0" r="r" b="b"/>
              <a:pathLst>
                <a:path w="392" h="703">
                  <a:moveTo>
                    <a:pt x="158" y="0"/>
                  </a:moveTo>
                  <a:lnTo>
                    <a:pt x="198" y="0"/>
                  </a:lnTo>
                  <a:lnTo>
                    <a:pt x="198" y="209"/>
                  </a:lnTo>
                  <a:lnTo>
                    <a:pt x="371" y="209"/>
                  </a:lnTo>
                  <a:lnTo>
                    <a:pt x="371" y="250"/>
                  </a:lnTo>
                  <a:lnTo>
                    <a:pt x="198" y="250"/>
                  </a:lnTo>
                  <a:lnTo>
                    <a:pt x="198" y="555"/>
                  </a:lnTo>
                  <a:lnTo>
                    <a:pt x="198" y="571"/>
                  </a:lnTo>
                  <a:lnTo>
                    <a:pt x="198" y="591"/>
                  </a:lnTo>
                  <a:lnTo>
                    <a:pt x="203" y="622"/>
                  </a:lnTo>
                  <a:lnTo>
                    <a:pt x="219" y="642"/>
                  </a:lnTo>
                  <a:lnTo>
                    <a:pt x="239" y="662"/>
                  </a:lnTo>
                  <a:lnTo>
                    <a:pt x="275" y="667"/>
                  </a:lnTo>
                  <a:lnTo>
                    <a:pt x="305" y="662"/>
                  </a:lnTo>
                  <a:lnTo>
                    <a:pt x="331" y="637"/>
                  </a:lnTo>
                  <a:lnTo>
                    <a:pt x="346" y="601"/>
                  </a:lnTo>
                  <a:lnTo>
                    <a:pt x="356" y="550"/>
                  </a:lnTo>
                  <a:lnTo>
                    <a:pt x="356" y="489"/>
                  </a:lnTo>
                  <a:lnTo>
                    <a:pt x="392" y="489"/>
                  </a:lnTo>
                  <a:lnTo>
                    <a:pt x="392" y="550"/>
                  </a:lnTo>
                  <a:lnTo>
                    <a:pt x="382" y="611"/>
                  </a:lnTo>
                  <a:lnTo>
                    <a:pt x="356" y="662"/>
                  </a:lnTo>
                  <a:lnTo>
                    <a:pt x="315" y="693"/>
                  </a:lnTo>
                  <a:lnTo>
                    <a:pt x="265" y="703"/>
                  </a:lnTo>
                  <a:lnTo>
                    <a:pt x="229" y="703"/>
                  </a:lnTo>
                  <a:lnTo>
                    <a:pt x="193" y="693"/>
                  </a:lnTo>
                  <a:lnTo>
                    <a:pt x="163" y="678"/>
                  </a:lnTo>
                  <a:lnTo>
                    <a:pt x="132" y="647"/>
                  </a:lnTo>
                  <a:lnTo>
                    <a:pt x="112" y="606"/>
                  </a:lnTo>
                  <a:lnTo>
                    <a:pt x="107" y="555"/>
                  </a:lnTo>
                  <a:lnTo>
                    <a:pt x="107" y="250"/>
                  </a:lnTo>
                  <a:lnTo>
                    <a:pt x="0" y="250"/>
                  </a:lnTo>
                  <a:lnTo>
                    <a:pt x="0" y="219"/>
                  </a:lnTo>
                  <a:lnTo>
                    <a:pt x="61" y="204"/>
                  </a:lnTo>
                  <a:lnTo>
                    <a:pt x="102" y="168"/>
                  </a:lnTo>
                  <a:lnTo>
                    <a:pt x="132" y="122"/>
                  </a:lnTo>
                  <a:lnTo>
                    <a:pt x="153" y="61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3" name="Freeform 43"/>
            <p:cNvSpPr>
              <a:spLocks/>
            </p:cNvSpPr>
            <p:nvPr/>
          </p:nvSpPr>
          <p:spPr bwMode="auto">
            <a:xfrm>
              <a:off x="15266" y="3381"/>
              <a:ext cx="402" cy="494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163" y="122"/>
                </a:cxn>
                <a:cxn ang="0">
                  <a:pos x="189" y="66"/>
                </a:cxn>
                <a:cxn ang="0">
                  <a:pos x="229" y="30"/>
                </a:cxn>
                <a:cxn ang="0">
                  <a:pos x="270" y="5"/>
                </a:cxn>
                <a:cxn ang="0">
                  <a:pos x="316" y="0"/>
                </a:cxn>
                <a:cxn ang="0">
                  <a:pos x="362" y="10"/>
                </a:cxn>
                <a:cxn ang="0">
                  <a:pos x="392" y="36"/>
                </a:cxn>
                <a:cxn ang="0">
                  <a:pos x="402" y="71"/>
                </a:cxn>
                <a:cxn ang="0">
                  <a:pos x="397" y="86"/>
                </a:cxn>
                <a:cxn ang="0">
                  <a:pos x="392" y="102"/>
                </a:cxn>
                <a:cxn ang="0">
                  <a:pos x="387" y="112"/>
                </a:cxn>
                <a:cxn ang="0">
                  <a:pos x="377" y="117"/>
                </a:cxn>
                <a:cxn ang="0">
                  <a:pos x="362" y="122"/>
                </a:cxn>
                <a:cxn ang="0">
                  <a:pos x="351" y="122"/>
                </a:cxn>
                <a:cxn ang="0">
                  <a:pos x="341" y="122"/>
                </a:cxn>
                <a:cxn ang="0">
                  <a:pos x="326" y="117"/>
                </a:cxn>
                <a:cxn ang="0">
                  <a:pos x="316" y="112"/>
                </a:cxn>
                <a:cxn ang="0">
                  <a:pos x="306" y="102"/>
                </a:cxn>
                <a:cxn ang="0">
                  <a:pos x="301" y="86"/>
                </a:cxn>
                <a:cxn ang="0">
                  <a:pos x="301" y="71"/>
                </a:cxn>
                <a:cxn ang="0">
                  <a:pos x="301" y="56"/>
                </a:cxn>
                <a:cxn ang="0">
                  <a:pos x="311" y="41"/>
                </a:cxn>
                <a:cxn ang="0">
                  <a:pos x="316" y="30"/>
                </a:cxn>
                <a:cxn ang="0">
                  <a:pos x="270" y="41"/>
                </a:cxn>
                <a:cxn ang="0">
                  <a:pos x="229" y="61"/>
                </a:cxn>
                <a:cxn ang="0">
                  <a:pos x="204" y="97"/>
                </a:cxn>
                <a:cxn ang="0">
                  <a:pos x="183" y="142"/>
                </a:cxn>
                <a:cxn ang="0">
                  <a:pos x="173" y="188"/>
                </a:cxn>
                <a:cxn ang="0">
                  <a:pos x="168" y="239"/>
                </a:cxn>
                <a:cxn ang="0">
                  <a:pos x="168" y="239"/>
                </a:cxn>
                <a:cxn ang="0">
                  <a:pos x="168" y="407"/>
                </a:cxn>
                <a:cxn ang="0">
                  <a:pos x="168" y="428"/>
                </a:cxn>
                <a:cxn ang="0">
                  <a:pos x="178" y="443"/>
                </a:cxn>
                <a:cxn ang="0">
                  <a:pos x="204" y="453"/>
                </a:cxn>
                <a:cxn ang="0">
                  <a:pos x="250" y="453"/>
                </a:cxn>
                <a:cxn ang="0">
                  <a:pos x="275" y="453"/>
                </a:cxn>
                <a:cxn ang="0">
                  <a:pos x="275" y="494"/>
                </a:cxn>
                <a:cxn ang="0">
                  <a:pos x="127" y="489"/>
                </a:cxn>
                <a:cxn ang="0">
                  <a:pos x="87" y="489"/>
                </a:cxn>
                <a:cxn ang="0">
                  <a:pos x="46" y="494"/>
                </a:cxn>
                <a:cxn ang="0">
                  <a:pos x="15" y="494"/>
                </a:cxn>
                <a:cxn ang="0">
                  <a:pos x="0" y="494"/>
                </a:cxn>
                <a:cxn ang="0">
                  <a:pos x="0" y="453"/>
                </a:cxn>
                <a:cxn ang="0">
                  <a:pos x="41" y="453"/>
                </a:cxn>
                <a:cxn ang="0">
                  <a:pos x="66" y="448"/>
                </a:cxn>
                <a:cxn ang="0">
                  <a:pos x="82" y="433"/>
                </a:cxn>
                <a:cxn ang="0">
                  <a:pos x="82" y="407"/>
                </a:cxn>
                <a:cxn ang="0">
                  <a:pos x="82" y="117"/>
                </a:cxn>
                <a:cxn ang="0">
                  <a:pos x="82" y="81"/>
                </a:cxn>
                <a:cxn ang="0">
                  <a:pos x="71" y="61"/>
                </a:cxn>
                <a:cxn ang="0">
                  <a:pos x="41" y="56"/>
                </a:cxn>
                <a:cxn ang="0">
                  <a:pos x="0" y="51"/>
                </a:cxn>
                <a:cxn ang="0">
                  <a:pos x="0" y="10"/>
                </a:cxn>
                <a:cxn ang="0">
                  <a:pos x="163" y="0"/>
                </a:cxn>
              </a:cxnLst>
              <a:rect l="0" t="0" r="r" b="b"/>
              <a:pathLst>
                <a:path w="402" h="494">
                  <a:moveTo>
                    <a:pt x="163" y="0"/>
                  </a:moveTo>
                  <a:lnTo>
                    <a:pt x="163" y="122"/>
                  </a:lnTo>
                  <a:lnTo>
                    <a:pt x="189" y="66"/>
                  </a:lnTo>
                  <a:lnTo>
                    <a:pt x="229" y="30"/>
                  </a:lnTo>
                  <a:lnTo>
                    <a:pt x="270" y="5"/>
                  </a:lnTo>
                  <a:lnTo>
                    <a:pt x="316" y="0"/>
                  </a:lnTo>
                  <a:lnTo>
                    <a:pt x="362" y="10"/>
                  </a:lnTo>
                  <a:lnTo>
                    <a:pt x="392" y="36"/>
                  </a:lnTo>
                  <a:lnTo>
                    <a:pt x="402" y="71"/>
                  </a:lnTo>
                  <a:lnTo>
                    <a:pt x="397" y="86"/>
                  </a:lnTo>
                  <a:lnTo>
                    <a:pt x="392" y="102"/>
                  </a:lnTo>
                  <a:lnTo>
                    <a:pt x="387" y="112"/>
                  </a:lnTo>
                  <a:lnTo>
                    <a:pt x="377" y="117"/>
                  </a:lnTo>
                  <a:lnTo>
                    <a:pt x="362" y="122"/>
                  </a:lnTo>
                  <a:lnTo>
                    <a:pt x="351" y="122"/>
                  </a:lnTo>
                  <a:lnTo>
                    <a:pt x="341" y="122"/>
                  </a:lnTo>
                  <a:lnTo>
                    <a:pt x="326" y="117"/>
                  </a:lnTo>
                  <a:lnTo>
                    <a:pt x="316" y="112"/>
                  </a:lnTo>
                  <a:lnTo>
                    <a:pt x="306" y="102"/>
                  </a:lnTo>
                  <a:lnTo>
                    <a:pt x="301" y="86"/>
                  </a:lnTo>
                  <a:lnTo>
                    <a:pt x="301" y="71"/>
                  </a:lnTo>
                  <a:lnTo>
                    <a:pt x="301" y="56"/>
                  </a:lnTo>
                  <a:lnTo>
                    <a:pt x="311" y="41"/>
                  </a:lnTo>
                  <a:lnTo>
                    <a:pt x="316" y="30"/>
                  </a:lnTo>
                  <a:lnTo>
                    <a:pt x="270" y="41"/>
                  </a:lnTo>
                  <a:lnTo>
                    <a:pt x="229" y="61"/>
                  </a:lnTo>
                  <a:lnTo>
                    <a:pt x="204" y="97"/>
                  </a:lnTo>
                  <a:lnTo>
                    <a:pt x="183" y="142"/>
                  </a:lnTo>
                  <a:lnTo>
                    <a:pt x="173" y="188"/>
                  </a:lnTo>
                  <a:lnTo>
                    <a:pt x="168" y="239"/>
                  </a:lnTo>
                  <a:lnTo>
                    <a:pt x="168" y="239"/>
                  </a:lnTo>
                  <a:lnTo>
                    <a:pt x="168" y="407"/>
                  </a:lnTo>
                  <a:lnTo>
                    <a:pt x="168" y="428"/>
                  </a:lnTo>
                  <a:lnTo>
                    <a:pt x="178" y="443"/>
                  </a:lnTo>
                  <a:lnTo>
                    <a:pt x="204" y="453"/>
                  </a:lnTo>
                  <a:lnTo>
                    <a:pt x="250" y="453"/>
                  </a:lnTo>
                  <a:lnTo>
                    <a:pt x="275" y="453"/>
                  </a:lnTo>
                  <a:lnTo>
                    <a:pt x="275" y="494"/>
                  </a:lnTo>
                  <a:lnTo>
                    <a:pt x="127" y="489"/>
                  </a:lnTo>
                  <a:lnTo>
                    <a:pt x="87" y="489"/>
                  </a:lnTo>
                  <a:lnTo>
                    <a:pt x="46" y="494"/>
                  </a:lnTo>
                  <a:lnTo>
                    <a:pt x="15" y="494"/>
                  </a:lnTo>
                  <a:lnTo>
                    <a:pt x="0" y="494"/>
                  </a:lnTo>
                  <a:lnTo>
                    <a:pt x="0" y="453"/>
                  </a:lnTo>
                  <a:lnTo>
                    <a:pt x="41" y="453"/>
                  </a:lnTo>
                  <a:lnTo>
                    <a:pt x="66" y="448"/>
                  </a:lnTo>
                  <a:lnTo>
                    <a:pt x="82" y="433"/>
                  </a:lnTo>
                  <a:lnTo>
                    <a:pt x="82" y="407"/>
                  </a:lnTo>
                  <a:lnTo>
                    <a:pt x="82" y="117"/>
                  </a:lnTo>
                  <a:lnTo>
                    <a:pt x="82" y="81"/>
                  </a:lnTo>
                  <a:lnTo>
                    <a:pt x="71" y="61"/>
                  </a:lnTo>
                  <a:lnTo>
                    <a:pt x="41" y="56"/>
                  </a:lnTo>
                  <a:lnTo>
                    <a:pt x="0" y="51"/>
                  </a:lnTo>
                  <a:lnTo>
                    <a:pt x="0" y="10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4" name="Freeform 44"/>
            <p:cNvSpPr>
              <a:spLocks noEditPoints="1"/>
            </p:cNvSpPr>
            <p:nvPr/>
          </p:nvSpPr>
          <p:spPr bwMode="auto">
            <a:xfrm>
              <a:off x="15770" y="3376"/>
              <a:ext cx="565" cy="509"/>
            </a:xfrm>
            <a:custGeom>
              <a:avLst/>
              <a:gdLst/>
              <a:ahLst/>
              <a:cxnLst>
                <a:cxn ang="0">
                  <a:pos x="260" y="239"/>
                </a:cxn>
                <a:cxn ang="0">
                  <a:pos x="148" y="290"/>
                </a:cxn>
                <a:cxn ang="0">
                  <a:pos x="102" y="356"/>
                </a:cxn>
                <a:cxn ang="0">
                  <a:pos x="107" y="428"/>
                </a:cxn>
                <a:cxn ang="0">
                  <a:pos x="163" y="473"/>
                </a:cxn>
                <a:cxn ang="0">
                  <a:pos x="234" y="479"/>
                </a:cxn>
                <a:cxn ang="0">
                  <a:pos x="295" y="453"/>
                </a:cxn>
                <a:cxn ang="0">
                  <a:pos x="341" y="392"/>
                </a:cxn>
                <a:cxn ang="0">
                  <a:pos x="351" y="229"/>
                </a:cxn>
                <a:cxn ang="0">
                  <a:pos x="285" y="5"/>
                </a:cxn>
                <a:cxn ang="0">
                  <a:pos x="387" y="56"/>
                </a:cxn>
                <a:cxn ang="0">
                  <a:pos x="438" y="142"/>
                </a:cxn>
                <a:cxn ang="0">
                  <a:pos x="443" y="397"/>
                </a:cxn>
                <a:cxn ang="0">
                  <a:pos x="443" y="412"/>
                </a:cxn>
                <a:cxn ang="0">
                  <a:pos x="448" y="433"/>
                </a:cxn>
                <a:cxn ang="0">
                  <a:pos x="458" y="453"/>
                </a:cxn>
                <a:cxn ang="0">
                  <a:pos x="484" y="463"/>
                </a:cxn>
                <a:cxn ang="0">
                  <a:pos x="504" y="453"/>
                </a:cxn>
                <a:cxn ang="0">
                  <a:pos x="519" y="433"/>
                </a:cxn>
                <a:cxn ang="0">
                  <a:pos x="525" y="412"/>
                </a:cxn>
                <a:cxn ang="0">
                  <a:pos x="525" y="397"/>
                </a:cxn>
                <a:cxn ang="0">
                  <a:pos x="565" y="336"/>
                </a:cxn>
                <a:cxn ang="0">
                  <a:pos x="555" y="443"/>
                </a:cxn>
                <a:cxn ang="0">
                  <a:pos x="509" y="494"/>
                </a:cxn>
                <a:cxn ang="0">
                  <a:pos x="458" y="504"/>
                </a:cxn>
                <a:cxn ang="0">
                  <a:pos x="418" y="499"/>
                </a:cxn>
                <a:cxn ang="0">
                  <a:pos x="372" y="448"/>
                </a:cxn>
                <a:cxn ang="0">
                  <a:pos x="341" y="448"/>
                </a:cxn>
                <a:cxn ang="0">
                  <a:pos x="260" y="504"/>
                </a:cxn>
                <a:cxn ang="0">
                  <a:pos x="158" y="509"/>
                </a:cxn>
                <a:cxn ang="0">
                  <a:pos x="71" y="484"/>
                </a:cxn>
                <a:cxn ang="0">
                  <a:pos x="10" y="428"/>
                </a:cxn>
                <a:cxn ang="0">
                  <a:pos x="5" y="346"/>
                </a:cxn>
                <a:cxn ang="0">
                  <a:pos x="71" y="270"/>
                </a:cxn>
                <a:cxn ang="0">
                  <a:pos x="214" y="214"/>
                </a:cxn>
                <a:cxn ang="0">
                  <a:pos x="351" y="198"/>
                </a:cxn>
                <a:cxn ang="0">
                  <a:pos x="341" y="117"/>
                </a:cxn>
                <a:cxn ang="0">
                  <a:pos x="295" y="51"/>
                </a:cxn>
                <a:cxn ang="0">
                  <a:pos x="219" y="30"/>
                </a:cxn>
                <a:cxn ang="0">
                  <a:pos x="153" y="41"/>
                </a:cxn>
                <a:cxn ang="0">
                  <a:pos x="122" y="66"/>
                </a:cxn>
                <a:cxn ang="0">
                  <a:pos x="143" y="86"/>
                </a:cxn>
                <a:cxn ang="0">
                  <a:pos x="148" y="112"/>
                </a:cxn>
                <a:cxn ang="0">
                  <a:pos x="138" y="142"/>
                </a:cxn>
                <a:cxn ang="0">
                  <a:pos x="112" y="158"/>
                </a:cxn>
                <a:cxn ang="0">
                  <a:pos x="77" y="163"/>
                </a:cxn>
                <a:cxn ang="0">
                  <a:pos x="51" y="142"/>
                </a:cxn>
                <a:cxn ang="0">
                  <a:pos x="41" y="107"/>
                </a:cxn>
                <a:cxn ang="0">
                  <a:pos x="92" y="25"/>
                </a:cxn>
                <a:cxn ang="0">
                  <a:pos x="224" y="0"/>
                </a:cxn>
              </a:cxnLst>
              <a:rect l="0" t="0" r="r" b="b"/>
              <a:pathLst>
                <a:path w="565" h="509">
                  <a:moveTo>
                    <a:pt x="351" y="229"/>
                  </a:moveTo>
                  <a:lnTo>
                    <a:pt x="260" y="239"/>
                  </a:lnTo>
                  <a:lnTo>
                    <a:pt x="194" y="260"/>
                  </a:lnTo>
                  <a:lnTo>
                    <a:pt x="148" y="290"/>
                  </a:lnTo>
                  <a:lnTo>
                    <a:pt x="117" y="321"/>
                  </a:lnTo>
                  <a:lnTo>
                    <a:pt x="102" y="356"/>
                  </a:lnTo>
                  <a:lnTo>
                    <a:pt x="97" y="387"/>
                  </a:lnTo>
                  <a:lnTo>
                    <a:pt x="107" y="428"/>
                  </a:lnTo>
                  <a:lnTo>
                    <a:pt x="127" y="453"/>
                  </a:lnTo>
                  <a:lnTo>
                    <a:pt x="163" y="473"/>
                  </a:lnTo>
                  <a:lnTo>
                    <a:pt x="204" y="479"/>
                  </a:lnTo>
                  <a:lnTo>
                    <a:pt x="234" y="479"/>
                  </a:lnTo>
                  <a:lnTo>
                    <a:pt x="265" y="468"/>
                  </a:lnTo>
                  <a:lnTo>
                    <a:pt x="295" y="453"/>
                  </a:lnTo>
                  <a:lnTo>
                    <a:pt x="326" y="428"/>
                  </a:lnTo>
                  <a:lnTo>
                    <a:pt x="341" y="392"/>
                  </a:lnTo>
                  <a:lnTo>
                    <a:pt x="351" y="341"/>
                  </a:lnTo>
                  <a:lnTo>
                    <a:pt x="351" y="229"/>
                  </a:lnTo>
                  <a:close/>
                  <a:moveTo>
                    <a:pt x="224" y="0"/>
                  </a:moveTo>
                  <a:lnTo>
                    <a:pt x="285" y="5"/>
                  </a:lnTo>
                  <a:lnTo>
                    <a:pt x="341" y="25"/>
                  </a:lnTo>
                  <a:lnTo>
                    <a:pt x="387" y="56"/>
                  </a:lnTo>
                  <a:lnTo>
                    <a:pt x="423" y="97"/>
                  </a:lnTo>
                  <a:lnTo>
                    <a:pt x="438" y="142"/>
                  </a:lnTo>
                  <a:lnTo>
                    <a:pt x="443" y="198"/>
                  </a:lnTo>
                  <a:lnTo>
                    <a:pt x="443" y="397"/>
                  </a:lnTo>
                  <a:lnTo>
                    <a:pt x="443" y="402"/>
                  </a:lnTo>
                  <a:lnTo>
                    <a:pt x="443" y="412"/>
                  </a:lnTo>
                  <a:lnTo>
                    <a:pt x="443" y="422"/>
                  </a:lnTo>
                  <a:lnTo>
                    <a:pt x="448" y="433"/>
                  </a:lnTo>
                  <a:lnTo>
                    <a:pt x="453" y="443"/>
                  </a:lnTo>
                  <a:lnTo>
                    <a:pt x="458" y="453"/>
                  </a:lnTo>
                  <a:lnTo>
                    <a:pt x="469" y="458"/>
                  </a:lnTo>
                  <a:lnTo>
                    <a:pt x="484" y="463"/>
                  </a:lnTo>
                  <a:lnTo>
                    <a:pt x="494" y="458"/>
                  </a:lnTo>
                  <a:lnTo>
                    <a:pt x="504" y="453"/>
                  </a:lnTo>
                  <a:lnTo>
                    <a:pt x="514" y="448"/>
                  </a:lnTo>
                  <a:lnTo>
                    <a:pt x="519" y="433"/>
                  </a:lnTo>
                  <a:lnTo>
                    <a:pt x="519" y="422"/>
                  </a:lnTo>
                  <a:lnTo>
                    <a:pt x="525" y="412"/>
                  </a:lnTo>
                  <a:lnTo>
                    <a:pt x="525" y="402"/>
                  </a:lnTo>
                  <a:lnTo>
                    <a:pt x="525" y="397"/>
                  </a:lnTo>
                  <a:lnTo>
                    <a:pt x="525" y="336"/>
                  </a:lnTo>
                  <a:lnTo>
                    <a:pt x="565" y="336"/>
                  </a:lnTo>
                  <a:lnTo>
                    <a:pt x="565" y="402"/>
                  </a:lnTo>
                  <a:lnTo>
                    <a:pt x="555" y="443"/>
                  </a:lnTo>
                  <a:lnTo>
                    <a:pt x="535" y="473"/>
                  </a:lnTo>
                  <a:lnTo>
                    <a:pt x="509" y="494"/>
                  </a:lnTo>
                  <a:lnTo>
                    <a:pt x="479" y="504"/>
                  </a:lnTo>
                  <a:lnTo>
                    <a:pt x="458" y="504"/>
                  </a:lnTo>
                  <a:lnTo>
                    <a:pt x="448" y="504"/>
                  </a:lnTo>
                  <a:lnTo>
                    <a:pt x="418" y="499"/>
                  </a:lnTo>
                  <a:lnTo>
                    <a:pt x="387" y="479"/>
                  </a:lnTo>
                  <a:lnTo>
                    <a:pt x="372" y="448"/>
                  </a:lnTo>
                  <a:lnTo>
                    <a:pt x="362" y="417"/>
                  </a:lnTo>
                  <a:lnTo>
                    <a:pt x="341" y="448"/>
                  </a:lnTo>
                  <a:lnTo>
                    <a:pt x="306" y="479"/>
                  </a:lnTo>
                  <a:lnTo>
                    <a:pt x="260" y="504"/>
                  </a:lnTo>
                  <a:lnTo>
                    <a:pt x="199" y="509"/>
                  </a:lnTo>
                  <a:lnTo>
                    <a:pt x="158" y="509"/>
                  </a:lnTo>
                  <a:lnTo>
                    <a:pt x="112" y="499"/>
                  </a:lnTo>
                  <a:lnTo>
                    <a:pt x="71" y="484"/>
                  </a:lnTo>
                  <a:lnTo>
                    <a:pt x="36" y="463"/>
                  </a:lnTo>
                  <a:lnTo>
                    <a:pt x="10" y="428"/>
                  </a:lnTo>
                  <a:lnTo>
                    <a:pt x="0" y="387"/>
                  </a:lnTo>
                  <a:lnTo>
                    <a:pt x="5" y="346"/>
                  </a:lnTo>
                  <a:lnTo>
                    <a:pt x="31" y="305"/>
                  </a:lnTo>
                  <a:lnTo>
                    <a:pt x="71" y="270"/>
                  </a:lnTo>
                  <a:lnTo>
                    <a:pt x="133" y="239"/>
                  </a:lnTo>
                  <a:lnTo>
                    <a:pt x="214" y="214"/>
                  </a:lnTo>
                  <a:lnTo>
                    <a:pt x="285" y="204"/>
                  </a:lnTo>
                  <a:lnTo>
                    <a:pt x="351" y="198"/>
                  </a:lnTo>
                  <a:lnTo>
                    <a:pt x="351" y="163"/>
                  </a:lnTo>
                  <a:lnTo>
                    <a:pt x="341" y="117"/>
                  </a:lnTo>
                  <a:lnTo>
                    <a:pt x="321" y="76"/>
                  </a:lnTo>
                  <a:lnTo>
                    <a:pt x="295" y="51"/>
                  </a:lnTo>
                  <a:lnTo>
                    <a:pt x="260" y="35"/>
                  </a:lnTo>
                  <a:lnTo>
                    <a:pt x="219" y="30"/>
                  </a:lnTo>
                  <a:lnTo>
                    <a:pt x="199" y="30"/>
                  </a:lnTo>
                  <a:lnTo>
                    <a:pt x="153" y="41"/>
                  </a:lnTo>
                  <a:lnTo>
                    <a:pt x="107" y="56"/>
                  </a:lnTo>
                  <a:lnTo>
                    <a:pt x="122" y="66"/>
                  </a:lnTo>
                  <a:lnTo>
                    <a:pt x="133" y="76"/>
                  </a:lnTo>
                  <a:lnTo>
                    <a:pt x="143" y="86"/>
                  </a:lnTo>
                  <a:lnTo>
                    <a:pt x="143" y="97"/>
                  </a:lnTo>
                  <a:lnTo>
                    <a:pt x="148" y="112"/>
                  </a:lnTo>
                  <a:lnTo>
                    <a:pt x="143" y="127"/>
                  </a:lnTo>
                  <a:lnTo>
                    <a:pt x="138" y="142"/>
                  </a:lnTo>
                  <a:lnTo>
                    <a:pt x="122" y="153"/>
                  </a:lnTo>
                  <a:lnTo>
                    <a:pt x="112" y="158"/>
                  </a:lnTo>
                  <a:lnTo>
                    <a:pt x="92" y="163"/>
                  </a:lnTo>
                  <a:lnTo>
                    <a:pt x="77" y="163"/>
                  </a:lnTo>
                  <a:lnTo>
                    <a:pt x="61" y="153"/>
                  </a:lnTo>
                  <a:lnTo>
                    <a:pt x="51" y="142"/>
                  </a:lnTo>
                  <a:lnTo>
                    <a:pt x="41" y="127"/>
                  </a:lnTo>
                  <a:lnTo>
                    <a:pt x="41" y="107"/>
                  </a:lnTo>
                  <a:lnTo>
                    <a:pt x="56" y="61"/>
                  </a:lnTo>
                  <a:lnTo>
                    <a:pt x="92" y="25"/>
                  </a:lnTo>
                  <a:lnTo>
                    <a:pt x="148" y="5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5" name="Freeform 45"/>
            <p:cNvSpPr>
              <a:spLocks/>
            </p:cNvSpPr>
            <p:nvPr/>
          </p:nvSpPr>
          <p:spPr bwMode="auto">
            <a:xfrm>
              <a:off x="16401" y="3381"/>
              <a:ext cx="606" cy="494"/>
            </a:xfrm>
            <a:custGeom>
              <a:avLst/>
              <a:gdLst/>
              <a:ahLst/>
              <a:cxnLst>
                <a:cxn ang="0">
                  <a:pos x="168" y="107"/>
                </a:cxn>
                <a:cxn ang="0">
                  <a:pos x="240" y="30"/>
                </a:cxn>
                <a:cxn ang="0">
                  <a:pos x="352" y="0"/>
                </a:cxn>
                <a:cxn ang="0">
                  <a:pos x="464" y="25"/>
                </a:cxn>
                <a:cxn ang="0">
                  <a:pos x="515" y="102"/>
                </a:cxn>
                <a:cxn ang="0">
                  <a:pos x="520" y="158"/>
                </a:cxn>
                <a:cxn ang="0">
                  <a:pos x="525" y="433"/>
                </a:cxn>
                <a:cxn ang="0">
                  <a:pos x="560" y="453"/>
                </a:cxn>
                <a:cxn ang="0">
                  <a:pos x="606" y="494"/>
                </a:cxn>
                <a:cxn ang="0">
                  <a:pos x="550" y="494"/>
                </a:cxn>
                <a:cxn ang="0">
                  <a:pos x="474" y="489"/>
                </a:cxn>
                <a:cxn ang="0">
                  <a:pos x="392" y="494"/>
                </a:cxn>
                <a:cxn ang="0">
                  <a:pos x="347" y="494"/>
                </a:cxn>
                <a:cxn ang="0">
                  <a:pos x="392" y="453"/>
                </a:cxn>
                <a:cxn ang="0">
                  <a:pos x="428" y="433"/>
                </a:cxn>
                <a:cxn ang="0">
                  <a:pos x="428" y="148"/>
                </a:cxn>
                <a:cxn ang="0">
                  <a:pos x="423" y="81"/>
                </a:cxn>
                <a:cxn ang="0">
                  <a:pos x="382" y="36"/>
                </a:cxn>
                <a:cxn ang="0">
                  <a:pos x="296" y="36"/>
                </a:cxn>
                <a:cxn ang="0">
                  <a:pos x="214" y="92"/>
                </a:cxn>
                <a:cxn ang="0">
                  <a:pos x="174" y="204"/>
                </a:cxn>
                <a:cxn ang="0">
                  <a:pos x="179" y="433"/>
                </a:cxn>
                <a:cxn ang="0">
                  <a:pos x="214" y="453"/>
                </a:cxn>
                <a:cxn ang="0">
                  <a:pos x="260" y="494"/>
                </a:cxn>
                <a:cxn ang="0">
                  <a:pos x="204" y="494"/>
                </a:cxn>
                <a:cxn ang="0">
                  <a:pos x="128" y="489"/>
                </a:cxn>
                <a:cxn ang="0">
                  <a:pos x="46" y="494"/>
                </a:cxn>
                <a:cxn ang="0">
                  <a:pos x="0" y="494"/>
                </a:cxn>
                <a:cxn ang="0">
                  <a:pos x="46" y="453"/>
                </a:cxn>
                <a:cxn ang="0">
                  <a:pos x="82" y="433"/>
                </a:cxn>
                <a:cxn ang="0">
                  <a:pos x="87" y="117"/>
                </a:cxn>
                <a:cxn ang="0">
                  <a:pos x="72" y="61"/>
                </a:cxn>
                <a:cxn ang="0">
                  <a:pos x="0" y="51"/>
                </a:cxn>
                <a:cxn ang="0">
                  <a:pos x="168" y="0"/>
                </a:cxn>
              </a:cxnLst>
              <a:rect l="0" t="0" r="r" b="b"/>
              <a:pathLst>
                <a:path w="606" h="494">
                  <a:moveTo>
                    <a:pt x="168" y="0"/>
                  </a:moveTo>
                  <a:lnTo>
                    <a:pt x="168" y="107"/>
                  </a:lnTo>
                  <a:lnTo>
                    <a:pt x="199" y="66"/>
                  </a:lnTo>
                  <a:lnTo>
                    <a:pt x="240" y="30"/>
                  </a:lnTo>
                  <a:lnTo>
                    <a:pt x="291" y="10"/>
                  </a:lnTo>
                  <a:lnTo>
                    <a:pt x="352" y="0"/>
                  </a:lnTo>
                  <a:lnTo>
                    <a:pt x="413" y="5"/>
                  </a:lnTo>
                  <a:lnTo>
                    <a:pt x="464" y="25"/>
                  </a:lnTo>
                  <a:lnTo>
                    <a:pt x="494" y="61"/>
                  </a:lnTo>
                  <a:lnTo>
                    <a:pt x="515" y="102"/>
                  </a:lnTo>
                  <a:lnTo>
                    <a:pt x="520" y="158"/>
                  </a:lnTo>
                  <a:lnTo>
                    <a:pt x="520" y="158"/>
                  </a:lnTo>
                  <a:lnTo>
                    <a:pt x="520" y="407"/>
                  </a:lnTo>
                  <a:lnTo>
                    <a:pt x="525" y="433"/>
                  </a:lnTo>
                  <a:lnTo>
                    <a:pt x="535" y="448"/>
                  </a:lnTo>
                  <a:lnTo>
                    <a:pt x="560" y="453"/>
                  </a:lnTo>
                  <a:lnTo>
                    <a:pt x="606" y="453"/>
                  </a:lnTo>
                  <a:lnTo>
                    <a:pt x="606" y="494"/>
                  </a:lnTo>
                  <a:lnTo>
                    <a:pt x="586" y="494"/>
                  </a:lnTo>
                  <a:lnTo>
                    <a:pt x="550" y="494"/>
                  </a:lnTo>
                  <a:lnTo>
                    <a:pt x="515" y="489"/>
                  </a:lnTo>
                  <a:lnTo>
                    <a:pt x="474" y="489"/>
                  </a:lnTo>
                  <a:lnTo>
                    <a:pt x="433" y="489"/>
                  </a:lnTo>
                  <a:lnTo>
                    <a:pt x="392" y="494"/>
                  </a:lnTo>
                  <a:lnTo>
                    <a:pt x="362" y="494"/>
                  </a:lnTo>
                  <a:lnTo>
                    <a:pt x="347" y="494"/>
                  </a:lnTo>
                  <a:lnTo>
                    <a:pt x="347" y="453"/>
                  </a:lnTo>
                  <a:lnTo>
                    <a:pt x="392" y="453"/>
                  </a:lnTo>
                  <a:lnTo>
                    <a:pt x="418" y="448"/>
                  </a:lnTo>
                  <a:lnTo>
                    <a:pt x="428" y="433"/>
                  </a:lnTo>
                  <a:lnTo>
                    <a:pt x="428" y="407"/>
                  </a:lnTo>
                  <a:lnTo>
                    <a:pt x="428" y="148"/>
                  </a:lnTo>
                  <a:lnTo>
                    <a:pt x="428" y="117"/>
                  </a:lnTo>
                  <a:lnTo>
                    <a:pt x="423" y="81"/>
                  </a:lnTo>
                  <a:lnTo>
                    <a:pt x="408" y="56"/>
                  </a:lnTo>
                  <a:lnTo>
                    <a:pt x="382" y="36"/>
                  </a:lnTo>
                  <a:lnTo>
                    <a:pt x="342" y="30"/>
                  </a:lnTo>
                  <a:lnTo>
                    <a:pt x="296" y="36"/>
                  </a:lnTo>
                  <a:lnTo>
                    <a:pt x="250" y="56"/>
                  </a:lnTo>
                  <a:lnTo>
                    <a:pt x="214" y="92"/>
                  </a:lnTo>
                  <a:lnTo>
                    <a:pt x="184" y="137"/>
                  </a:lnTo>
                  <a:lnTo>
                    <a:pt x="174" y="204"/>
                  </a:lnTo>
                  <a:lnTo>
                    <a:pt x="174" y="407"/>
                  </a:lnTo>
                  <a:lnTo>
                    <a:pt x="179" y="433"/>
                  </a:lnTo>
                  <a:lnTo>
                    <a:pt x="189" y="448"/>
                  </a:lnTo>
                  <a:lnTo>
                    <a:pt x="214" y="453"/>
                  </a:lnTo>
                  <a:lnTo>
                    <a:pt x="260" y="453"/>
                  </a:lnTo>
                  <a:lnTo>
                    <a:pt x="260" y="494"/>
                  </a:lnTo>
                  <a:lnTo>
                    <a:pt x="240" y="494"/>
                  </a:lnTo>
                  <a:lnTo>
                    <a:pt x="204" y="494"/>
                  </a:lnTo>
                  <a:lnTo>
                    <a:pt x="163" y="489"/>
                  </a:lnTo>
                  <a:lnTo>
                    <a:pt x="128" y="489"/>
                  </a:lnTo>
                  <a:lnTo>
                    <a:pt x="92" y="489"/>
                  </a:lnTo>
                  <a:lnTo>
                    <a:pt x="46" y="494"/>
                  </a:lnTo>
                  <a:lnTo>
                    <a:pt x="16" y="494"/>
                  </a:lnTo>
                  <a:lnTo>
                    <a:pt x="0" y="494"/>
                  </a:lnTo>
                  <a:lnTo>
                    <a:pt x="0" y="453"/>
                  </a:lnTo>
                  <a:lnTo>
                    <a:pt x="46" y="453"/>
                  </a:lnTo>
                  <a:lnTo>
                    <a:pt x="72" y="448"/>
                  </a:lnTo>
                  <a:lnTo>
                    <a:pt x="82" y="433"/>
                  </a:lnTo>
                  <a:lnTo>
                    <a:pt x="87" y="407"/>
                  </a:lnTo>
                  <a:lnTo>
                    <a:pt x="87" y="117"/>
                  </a:lnTo>
                  <a:lnTo>
                    <a:pt x="82" y="81"/>
                  </a:lnTo>
                  <a:lnTo>
                    <a:pt x="72" y="61"/>
                  </a:lnTo>
                  <a:lnTo>
                    <a:pt x="46" y="56"/>
                  </a:lnTo>
                  <a:lnTo>
                    <a:pt x="0" y="51"/>
                  </a:lnTo>
                  <a:lnTo>
                    <a:pt x="0" y="1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17099" y="3376"/>
              <a:ext cx="412" cy="509"/>
            </a:xfrm>
            <a:custGeom>
              <a:avLst/>
              <a:gdLst/>
              <a:ahLst/>
              <a:cxnLst>
                <a:cxn ang="0">
                  <a:pos x="265" y="5"/>
                </a:cxn>
                <a:cxn ang="0">
                  <a:pos x="326" y="25"/>
                </a:cxn>
                <a:cxn ang="0">
                  <a:pos x="336" y="15"/>
                </a:cxn>
                <a:cxn ang="0">
                  <a:pos x="346" y="5"/>
                </a:cxn>
                <a:cxn ang="0">
                  <a:pos x="356" y="0"/>
                </a:cxn>
                <a:cxn ang="0">
                  <a:pos x="361" y="0"/>
                </a:cxn>
                <a:cxn ang="0">
                  <a:pos x="377" y="5"/>
                </a:cxn>
                <a:cxn ang="0">
                  <a:pos x="382" y="15"/>
                </a:cxn>
                <a:cxn ang="0">
                  <a:pos x="382" y="25"/>
                </a:cxn>
                <a:cxn ang="0">
                  <a:pos x="382" y="142"/>
                </a:cxn>
                <a:cxn ang="0">
                  <a:pos x="377" y="158"/>
                </a:cxn>
                <a:cxn ang="0">
                  <a:pos x="361" y="163"/>
                </a:cxn>
                <a:cxn ang="0">
                  <a:pos x="351" y="163"/>
                </a:cxn>
                <a:cxn ang="0">
                  <a:pos x="341" y="153"/>
                </a:cxn>
                <a:cxn ang="0">
                  <a:pos x="331" y="102"/>
                </a:cxn>
                <a:cxn ang="0">
                  <a:pos x="295" y="51"/>
                </a:cxn>
                <a:cxn ang="0">
                  <a:pos x="204" y="25"/>
                </a:cxn>
                <a:cxn ang="0">
                  <a:pos x="107" y="46"/>
                </a:cxn>
                <a:cxn ang="0">
                  <a:pos x="71" y="81"/>
                </a:cxn>
                <a:cxn ang="0">
                  <a:pos x="71" y="137"/>
                </a:cxn>
                <a:cxn ang="0">
                  <a:pos x="132" y="173"/>
                </a:cxn>
                <a:cxn ang="0">
                  <a:pos x="229" y="193"/>
                </a:cxn>
                <a:cxn ang="0">
                  <a:pos x="316" y="219"/>
                </a:cxn>
                <a:cxn ang="0">
                  <a:pos x="397" y="295"/>
                </a:cxn>
                <a:cxn ang="0">
                  <a:pos x="407" y="392"/>
                </a:cxn>
                <a:cxn ang="0">
                  <a:pos x="366" y="463"/>
                </a:cxn>
                <a:cxn ang="0">
                  <a:pos x="275" y="504"/>
                </a:cxn>
                <a:cxn ang="0">
                  <a:pos x="173" y="509"/>
                </a:cxn>
                <a:cxn ang="0">
                  <a:pos x="71" y="463"/>
                </a:cxn>
                <a:cxn ang="0">
                  <a:pos x="46" y="489"/>
                </a:cxn>
                <a:cxn ang="0">
                  <a:pos x="25" y="509"/>
                </a:cxn>
                <a:cxn ang="0">
                  <a:pos x="10" y="509"/>
                </a:cxn>
                <a:cxn ang="0">
                  <a:pos x="5" y="499"/>
                </a:cxn>
                <a:cxn ang="0">
                  <a:pos x="0" y="484"/>
                </a:cxn>
                <a:cxn ang="0">
                  <a:pos x="0" y="331"/>
                </a:cxn>
                <a:cxn ang="0">
                  <a:pos x="5" y="316"/>
                </a:cxn>
                <a:cxn ang="0">
                  <a:pos x="20" y="310"/>
                </a:cxn>
                <a:cxn ang="0">
                  <a:pos x="36" y="316"/>
                </a:cxn>
                <a:cxn ang="0">
                  <a:pos x="41" y="331"/>
                </a:cxn>
                <a:cxn ang="0">
                  <a:pos x="81" y="417"/>
                </a:cxn>
                <a:cxn ang="0">
                  <a:pos x="153" y="473"/>
                </a:cxn>
                <a:cxn ang="0">
                  <a:pos x="265" y="473"/>
                </a:cxn>
                <a:cxn ang="0">
                  <a:pos x="331" y="438"/>
                </a:cxn>
                <a:cxn ang="0">
                  <a:pos x="351" y="387"/>
                </a:cxn>
                <a:cxn ang="0">
                  <a:pos x="316" y="321"/>
                </a:cxn>
                <a:cxn ang="0">
                  <a:pos x="239" y="290"/>
                </a:cxn>
                <a:cxn ang="0">
                  <a:pos x="142" y="275"/>
                </a:cxn>
                <a:cxn ang="0">
                  <a:pos x="46" y="229"/>
                </a:cxn>
                <a:cxn ang="0">
                  <a:pos x="0" y="142"/>
                </a:cxn>
                <a:cxn ang="0">
                  <a:pos x="20" y="76"/>
                </a:cxn>
                <a:cxn ang="0">
                  <a:pos x="81" y="20"/>
                </a:cxn>
                <a:cxn ang="0">
                  <a:pos x="204" y="0"/>
                </a:cxn>
              </a:cxnLst>
              <a:rect l="0" t="0" r="r" b="b"/>
              <a:pathLst>
                <a:path w="412" h="509">
                  <a:moveTo>
                    <a:pt x="204" y="0"/>
                  </a:moveTo>
                  <a:lnTo>
                    <a:pt x="265" y="5"/>
                  </a:lnTo>
                  <a:lnTo>
                    <a:pt x="321" y="25"/>
                  </a:lnTo>
                  <a:lnTo>
                    <a:pt x="326" y="25"/>
                  </a:lnTo>
                  <a:lnTo>
                    <a:pt x="331" y="20"/>
                  </a:lnTo>
                  <a:lnTo>
                    <a:pt x="336" y="15"/>
                  </a:lnTo>
                  <a:lnTo>
                    <a:pt x="341" y="15"/>
                  </a:lnTo>
                  <a:lnTo>
                    <a:pt x="346" y="5"/>
                  </a:lnTo>
                  <a:lnTo>
                    <a:pt x="351" y="0"/>
                  </a:lnTo>
                  <a:lnTo>
                    <a:pt x="356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72" y="0"/>
                  </a:lnTo>
                  <a:lnTo>
                    <a:pt x="377" y="5"/>
                  </a:lnTo>
                  <a:lnTo>
                    <a:pt x="377" y="10"/>
                  </a:lnTo>
                  <a:lnTo>
                    <a:pt x="382" y="15"/>
                  </a:lnTo>
                  <a:lnTo>
                    <a:pt x="382" y="25"/>
                  </a:lnTo>
                  <a:lnTo>
                    <a:pt x="382" y="25"/>
                  </a:lnTo>
                  <a:lnTo>
                    <a:pt x="382" y="132"/>
                  </a:lnTo>
                  <a:lnTo>
                    <a:pt x="382" y="142"/>
                  </a:lnTo>
                  <a:lnTo>
                    <a:pt x="377" y="153"/>
                  </a:lnTo>
                  <a:lnTo>
                    <a:pt x="377" y="158"/>
                  </a:lnTo>
                  <a:lnTo>
                    <a:pt x="372" y="163"/>
                  </a:lnTo>
                  <a:lnTo>
                    <a:pt x="361" y="163"/>
                  </a:lnTo>
                  <a:lnTo>
                    <a:pt x="356" y="163"/>
                  </a:lnTo>
                  <a:lnTo>
                    <a:pt x="351" y="163"/>
                  </a:lnTo>
                  <a:lnTo>
                    <a:pt x="341" y="158"/>
                  </a:lnTo>
                  <a:lnTo>
                    <a:pt x="341" y="153"/>
                  </a:lnTo>
                  <a:lnTo>
                    <a:pt x="341" y="127"/>
                  </a:lnTo>
                  <a:lnTo>
                    <a:pt x="331" y="102"/>
                  </a:lnTo>
                  <a:lnTo>
                    <a:pt x="321" y="76"/>
                  </a:lnTo>
                  <a:lnTo>
                    <a:pt x="295" y="51"/>
                  </a:lnTo>
                  <a:lnTo>
                    <a:pt x="260" y="30"/>
                  </a:lnTo>
                  <a:lnTo>
                    <a:pt x="204" y="25"/>
                  </a:lnTo>
                  <a:lnTo>
                    <a:pt x="148" y="30"/>
                  </a:lnTo>
                  <a:lnTo>
                    <a:pt x="107" y="46"/>
                  </a:lnTo>
                  <a:lnTo>
                    <a:pt x="81" y="61"/>
                  </a:lnTo>
                  <a:lnTo>
                    <a:pt x="71" y="81"/>
                  </a:lnTo>
                  <a:lnTo>
                    <a:pt x="66" y="107"/>
                  </a:lnTo>
                  <a:lnTo>
                    <a:pt x="71" y="137"/>
                  </a:lnTo>
                  <a:lnTo>
                    <a:pt x="97" y="158"/>
                  </a:lnTo>
                  <a:lnTo>
                    <a:pt x="132" y="173"/>
                  </a:lnTo>
                  <a:lnTo>
                    <a:pt x="178" y="183"/>
                  </a:lnTo>
                  <a:lnTo>
                    <a:pt x="229" y="193"/>
                  </a:lnTo>
                  <a:lnTo>
                    <a:pt x="270" y="204"/>
                  </a:lnTo>
                  <a:lnTo>
                    <a:pt x="316" y="219"/>
                  </a:lnTo>
                  <a:lnTo>
                    <a:pt x="361" y="249"/>
                  </a:lnTo>
                  <a:lnTo>
                    <a:pt x="397" y="295"/>
                  </a:lnTo>
                  <a:lnTo>
                    <a:pt x="412" y="351"/>
                  </a:lnTo>
                  <a:lnTo>
                    <a:pt x="407" y="392"/>
                  </a:lnTo>
                  <a:lnTo>
                    <a:pt x="392" y="428"/>
                  </a:lnTo>
                  <a:lnTo>
                    <a:pt x="366" y="463"/>
                  </a:lnTo>
                  <a:lnTo>
                    <a:pt x="326" y="489"/>
                  </a:lnTo>
                  <a:lnTo>
                    <a:pt x="275" y="504"/>
                  </a:lnTo>
                  <a:lnTo>
                    <a:pt x="209" y="509"/>
                  </a:lnTo>
                  <a:lnTo>
                    <a:pt x="173" y="509"/>
                  </a:lnTo>
                  <a:lnTo>
                    <a:pt x="122" y="494"/>
                  </a:lnTo>
                  <a:lnTo>
                    <a:pt x="71" y="463"/>
                  </a:lnTo>
                  <a:lnTo>
                    <a:pt x="61" y="479"/>
                  </a:lnTo>
                  <a:lnTo>
                    <a:pt x="46" y="489"/>
                  </a:lnTo>
                  <a:lnTo>
                    <a:pt x="36" y="499"/>
                  </a:lnTo>
                  <a:lnTo>
                    <a:pt x="25" y="509"/>
                  </a:lnTo>
                  <a:lnTo>
                    <a:pt x="20" y="509"/>
                  </a:lnTo>
                  <a:lnTo>
                    <a:pt x="10" y="509"/>
                  </a:lnTo>
                  <a:lnTo>
                    <a:pt x="5" y="504"/>
                  </a:lnTo>
                  <a:lnTo>
                    <a:pt x="5" y="499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341"/>
                  </a:lnTo>
                  <a:lnTo>
                    <a:pt x="0" y="331"/>
                  </a:lnTo>
                  <a:lnTo>
                    <a:pt x="5" y="321"/>
                  </a:lnTo>
                  <a:lnTo>
                    <a:pt x="5" y="316"/>
                  </a:lnTo>
                  <a:lnTo>
                    <a:pt x="10" y="316"/>
                  </a:lnTo>
                  <a:lnTo>
                    <a:pt x="20" y="310"/>
                  </a:lnTo>
                  <a:lnTo>
                    <a:pt x="30" y="316"/>
                  </a:lnTo>
                  <a:lnTo>
                    <a:pt x="36" y="316"/>
                  </a:lnTo>
                  <a:lnTo>
                    <a:pt x="41" y="326"/>
                  </a:lnTo>
                  <a:lnTo>
                    <a:pt x="41" y="331"/>
                  </a:lnTo>
                  <a:lnTo>
                    <a:pt x="56" y="377"/>
                  </a:lnTo>
                  <a:lnTo>
                    <a:pt x="81" y="417"/>
                  </a:lnTo>
                  <a:lnTo>
                    <a:pt x="112" y="453"/>
                  </a:lnTo>
                  <a:lnTo>
                    <a:pt x="153" y="473"/>
                  </a:lnTo>
                  <a:lnTo>
                    <a:pt x="209" y="479"/>
                  </a:lnTo>
                  <a:lnTo>
                    <a:pt x="265" y="473"/>
                  </a:lnTo>
                  <a:lnTo>
                    <a:pt x="305" y="458"/>
                  </a:lnTo>
                  <a:lnTo>
                    <a:pt x="331" y="438"/>
                  </a:lnTo>
                  <a:lnTo>
                    <a:pt x="346" y="412"/>
                  </a:lnTo>
                  <a:lnTo>
                    <a:pt x="351" y="387"/>
                  </a:lnTo>
                  <a:lnTo>
                    <a:pt x="341" y="346"/>
                  </a:lnTo>
                  <a:lnTo>
                    <a:pt x="316" y="321"/>
                  </a:lnTo>
                  <a:lnTo>
                    <a:pt x="280" y="300"/>
                  </a:lnTo>
                  <a:lnTo>
                    <a:pt x="239" y="290"/>
                  </a:lnTo>
                  <a:lnTo>
                    <a:pt x="204" y="285"/>
                  </a:lnTo>
                  <a:lnTo>
                    <a:pt x="142" y="275"/>
                  </a:lnTo>
                  <a:lnTo>
                    <a:pt x="92" y="254"/>
                  </a:lnTo>
                  <a:lnTo>
                    <a:pt x="46" y="229"/>
                  </a:lnTo>
                  <a:lnTo>
                    <a:pt x="15" y="188"/>
                  </a:lnTo>
                  <a:lnTo>
                    <a:pt x="0" y="142"/>
                  </a:lnTo>
                  <a:lnTo>
                    <a:pt x="5" y="112"/>
                  </a:lnTo>
                  <a:lnTo>
                    <a:pt x="20" y="76"/>
                  </a:lnTo>
                  <a:lnTo>
                    <a:pt x="41" y="46"/>
                  </a:lnTo>
                  <a:lnTo>
                    <a:pt x="81" y="20"/>
                  </a:lnTo>
                  <a:lnTo>
                    <a:pt x="132" y="5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7" name="Freeform 47"/>
            <p:cNvSpPr>
              <a:spLocks/>
            </p:cNvSpPr>
            <p:nvPr/>
          </p:nvSpPr>
          <p:spPr bwMode="auto">
            <a:xfrm>
              <a:off x="17613" y="3096"/>
              <a:ext cx="255" cy="779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692"/>
                </a:cxn>
                <a:cxn ang="0">
                  <a:pos x="173" y="718"/>
                </a:cxn>
                <a:cxn ang="0">
                  <a:pos x="183" y="733"/>
                </a:cxn>
                <a:cxn ang="0">
                  <a:pos x="209" y="738"/>
                </a:cxn>
                <a:cxn ang="0">
                  <a:pos x="255" y="738"/>
                </a:cxn>
                <a:cxn ang="0">
                  <a:pos x="255" y="779"/>
                </a:cxn>
                <a:cxn ang="0">
                  <a:pos x="127" y="774"/>
                </a:cxn>
                <a:cxn ang="0">
                  <a:pos x="87" y="774"/>
                </a:cxn>
                <a:cxn ang="0">
                  <a:pos x="46" y="779"/>
                </a:cxn>
                <a:cxn ang="0">
                  <a:pos x="15" y="779"/>
                </a:cxn>
                <a:cxn ang="0">
                  <a:pos x="0" y="779"/>
                </a:cxn>
                <a:cxn ang="0">
                  <a:pos x="0" y="738"/>
                </a:cxn>
                <a:cxn ang="0">
                  <a:pos x="46" y="738"/>
                </a:cxn>
                <a:cxn ang="0">
                  <a:pos x="71" y="733"/>
                </a:cxn>
                <a:cxn ang="0">
                  <a:pos x="82" y="718"/>
                </a:cxn>
                <a:cxn ang="0">
                  <a:pos x="87" y="692"/>
                </a:cxn>
                <a:cxn ang="0">
                  <a:pos x="87" y="117"/>
                </a:cxn>
                <a:cxn ang="0">
                  <a:pos x="82" y="81"/>
                </a:cxn>
                <a:cxn ang="0">
                  <a:pos x="71" y="61"/>
                </a:cxn>
                <a:cxn ang="0">
                  <a:pos x="46" y="56"/>
                </a:cxn>
                <a:cxn ang="0">
                  <a:pos x="0" y="51"/>
                </a:cxn>
                <a:cxn ang="0">
                  <a:pos x="0" y="15"/>
                </a:cxn>
                <a:cxn ang="0">
                  <a:pos x="168" y="0"/>
                </a:cxn>
              </a:cxnLst>
              <a:rect l="0" t="0" r="r" b="b"/>
              <a:pathLst>
                <a:path w="255" h="779">
                  <a:moveTo>
                    <a:pt x="168" y="0"/>
                  </a:moveTo>
                  <a:lnTo>
                    <a:pt x="168" y="692"/>
                  </a:lnTo>
                  <a:lnTo>
                    <a:pt x="173" y="718"/>
                  </a:lnTo>
                  <a:lnTo>
                    <a:pt x="183" y="733"/>
                  </a:lnTo>
                  <a:lnTo>
                    <a:pt x="209" y="738"/>
                  </a:lnTo>
                  <a:lnTo>
                    <a:pt x="255" y="738"/>
                  </a:lnTo>
                  <a:lnTo>
                    <a:pt x="255" y="779"/>
                  </a:lnTo>
                  <a:lnTo>
                    <a:pt x="127" y="774"/>
                  </a:lnTo>
                  <a:lnTo>
                    <a:pt x="87" y="774"/>
                  </a:lnTo>
                  <a:lnTo>
                    <a:pt x="46" y="779"/>
                  </a:lnTo>
                  <a:lnTo>
                    <a:pt x="15" y="779"/>
                  </a:lnTo>
                  <a:lnTo>
                    <a:pt x="0" y="779"/>
                  </a:lnTo>
                  <a:lnTo>
                    <a:pt x="0" y="738"/>
                  </a:lnTo>
                  <a:lnTo>
                    <a:pt x="46" y="738"/>
                  </a:lnTo>
                  <a:lnTo>
                    <a:pt x="71" y="733"/>
                  </a:lnTo>
                  <a:lnTo>
                    <a:pt x="82" y="718"/>
                  </a:lnTo>
                  <a:lnTo>
                    <a:pt x="87" y="692"/>
                  </a:lnTo>
                  <a:lnTo>
                    <a:pt x="87" y="117"/>
                  </a:lnTo>
                  <a:lnTo>
                    <a:pt x="82" y="81"/>
                  </a:lnTo>
                  <a:lnTo>
                    <a:pt x="71" y="61"/>
                  </a:lnTo>
                  <a:lnTo>
                    <a:pt x="46" y="56"/>
                  </a:lnTo>
                  <a:lnTo>
                    <a:pt x="0" y="51"/>
                  </a:lnTo>
                  <a:lnTo>
                    <a:pt x="0" y="15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96" name="Group 2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914400" y="6096000"/>
            <a:ext cx="6983847" cy="609600"/>
            <a:chOff x="1350" y="3311"/>
            <a:chExt cx="18674" cy="1630"/>
          </a:xfrm>
          <a:solidFill>
            <a:srgbClr val="FF0066"/>
          </a:solidFill>
        </p:grpSpPr>
        <p:sp>
          <p:nvSpPr>
            <p:cNvPr id="3098" name="Freeform 26"/>
            <p:cNvSpPr>
              <a:spLocks noEditPoints="1"/>
            </p:cNvSpPr>
            <p:nvPr/>
          </p:nvSpPr>
          <p:spPr bwMode="auto">
            <a:xfrm>
              <a:off x="1350" y="3405"/>
              <a:ext cx="759" cy="1143"/>
            </a:xfrm>
            <a:custGeom>
              <a:avLst/>
              <a:gdLst/>
              <a:ahLst/>
              <a:cxnLst>
                <a:cxn ang="0">
                  <a:pos x="319" y="463"/>
                </a:cxn>
                <a:cxn ang="0">
                  <a:pos x="200" y="598"/>
                </a:cxn>
                <a:cxn ang="0">
                  <a:pos x="154" y="733"/>
                </a:cxn>
                <a:cxn ang="0">
                  <a:pos x="120" y="897"/>
                </a:cxn>
                <a:cxn ang="0">
                  <a:pos x="120" y="996"/>
                </a:cxn>
                <a:cxn ang="0">
                  <a:pos x="148" y="1073"/>
                </a:cxn>
                <a:cxn ang="0">
                  <a:pos x="217" y="1108"/>
                </a:cxn>
                <a:cxn ang="0">
                  <a:pos x="325" y="1061"/>
                </a:cxn>
                <a:cxn ang="0">
                  <a:pos x="405" y="979"/>
                </a:cxn>
                <a:cxn ang="0">
                  <a:pos x="416" y="961"/>
                </a:cxn>
                <a:cxn ang="0">
                  <a:pos x="422" y="944"/>
                </a:cxn>
                <a:cxn ang="0">
                  <a:pos x="428" y="932"/>
                </a:cxn>
                <a:cxn ang="0">
                  <a:pos x="508" y="604"/>
                </a:cxn>
                <a:cxn ang="0">
                  <a:pos x="508" y="574"/>
                </a:cxn>
                <a:cxn ang="0">
                  <a:pos x="485" y="510"/>
                </a:cxn>
                <a:cxn ang="0">
                  <a:pos x="434" y="451"/>
                </a:cxn>
                <a:cxn ang="0">
                  <a:pos x="736" y="0"/>
                </a:cxn>
                <a:cxn ang="0">
                  <a:pos x="753" y="0"/>
                </a:cxn>
                <a:cxn ang="0">
                  <a:pos x="759" y="11"/>
                </a:cxn>
                <a:cxn ang="0">
                  <a:pos x="759" y="17"/>
                </a:cxn>
                <a:cxn ang="0">
                  <a:pos x="525" y="973"/>
                </a:cxn>
                <a:cxn ang="0">
                  <a:pos x="519" y="1008"/>
                </a:cxn>
                <a:cxn ang="0">
                  <a:pos x="519" y="1049"/>
                </a:cxn>
                <a:cxn ang="0">
                  <a:pos x="525" y="1079"/>
                </a:cxn>
                <a:cxn ang="0">
                  <a:pos x="536" y="1102"/>
                </a:cxn>
                <a:cxn ang="0">
                  <a:pos x="565" y="1108"/>
                </a:cxn>
                <a:cxn ang="0">
                  <a:pos x="628" y="1067"/>
                </a:cxn>
                <a:cxn ang="0">
                  <a:pos x="673" y="967"/>
                </a:cxn>
                <a:cxn ang="0">
                  <a:pos x="691" y="891"/>
                </a:cxn>
                <a:cxn ang="0">
                  <a:pos x="696" y="879"/>
                </a:cxn>
                <a:cxn ang="0">
                  <a:pos x="713" y="879"/>
                </a:cxn>
                <a:cxn ang="0">
                  <a:pos x="725" y="885"/>
                </a:cxn>
                <a:cxn ang="0">
                  <a:pos x="725" y="914"/>
                </a:cxn>
                <a:cxn ang="0">
                  <a:pos x="702" y="1008"/>
                </a:cxn>
                <a:cxn ang="0">
                  <a:pos x="651" y="1102"/>
                </a:cxn>
                <a:cxn ang="0">
                  <a:pos x="565" y="1143"/>
                </a:cxn>
                <a:cxn ang="0">
                  <a:pos x="468" y="1108"/>
                </a:cxn>
                <a:cxn ang="0">
                  <a:pos x="416" y="1020"/>
                </a:cxn>
                <a:cxn ang="0">
                  <a:pos x="291" y="1125"/>
                </a:cxn>
                <a:cxn ang="0">
                  <a:pos x="211" y="1143"/>
                </a:cxn>
                <a:cxn ang="0">
                  <a:pos x="85" y="1096"/>
                </a:cxn>
                <a:cxn ang="0">
                  <a:pos x="11" y="967"/>
                </a:cxn>
                <a:cxn ang="0">
                  <a:pos x="17" y="768"/>
                </a:cxn>
                <a:cxn ang="0">
                  <a:pos x="120" y="557"/>
                </a:cxn>
                <a:cxn ang="0">
                  <a:pos x="291" y="428"/>
                </a:cxn>
                <a:cxn ang="0">
                  <a:pos x="434" y="416"/>
                </a:cxn>
                <a:cxn ang="0">
                  <a:pos x="508" y="469"/>
                </a:cxn>
                <a:cxn ang="0">
                  <a:pos x="628" y="123"/>
                </a:cxn>
                <a:cxn ang="0">
                  <a:pos x="628" y="88"/>
                </a:cxn>
                <a:cxn ang="0">
                  <a:pos x="622" y="76"/>
                </a:cxn>
                <a:cxn ang="0">
                  <a:pos x="599" y="64"/>
                </a:cxn>
                <a:cxn ang="0">
                  <a:pos x="553" y="64"/>
                </a:cxn>
                <a:cxn ang="0">
                  <a:pos x="525" y="64"/>
                </a:cxn>
                <a:cxn ang="0">
                  <a:pos x="514" y="47"/>
                </a:cxn>
                <a:cxn ang="0">
                  <a:pos x="519" y="23"/>
                </a:cxn>
                <a:cxn ang="0">
                  <a:pos x="531" y="17"/>
                </a:cxn>
                <a:cxn ang="0">
                  <a:pos x="611" y="6"/>
                </a:cxn>
                <a:cxn ang="0">
                  <a:pos x="708" y="0"/>
                </a:cxn>
              </a:cxnLst>
              <a:rect l="0" t="0" r="r" b="b"/>
              <a:pathLst>
                <a:path w="759" h="1143">
                  <a:moveTo>
                    <a:pt x="388" y="445"/>
                  </a:moveTo>
                  <a:lnTo>
                    <a:pt x="319" y="463"/>
                  </a:lnTo>
                  <a:lnTo>
                    <a:pt x="257" y="516"/>
                  </a:lnTo>
                  <a:lnTo>
                    <a:pt x="200" y="598"/>
                  </a:lnTo>
                  <a:lnTo>
                    <a:pt x="177" y="656"/>
                  </a:lnTo>
                  <a:lnTo>
                    <a:pt x="154" y="733"/>
                  </a:lnTo>
                  <a:lnTo>
                    <a:pt x="137" y="815"/>
                  </a:lnTo>
                  <a:lnTo>
                    <a:pt x="120" y="897"/>
                  </a:lnTo>
                  <a:lnTo>
                    <a:pt x="114" y="955"/>
                  </a:lnTo>
                  <a:lnTo>
                    <a:pt x="120" y="996"/>
                  </a:lnTo>
                  <a:lnTo>
                    <a:pt x="125" y="1038"/>
                  </a:lnTo>
                  <a:lnTo>
                    <a:pt x="148" y="1073"/>
                  </a:lnTo>
                  <a:lnTo>
                    <a:pt x="177" y="1102"/>
                  </a:lnTo>
                  <a:lnTo>
                    <a:pt x="217" y="1108"/>
                  </a:lnTo>
                  <a:lnTo>
                    <a:pt x="262" y="1096"/>
                  </a:lnTo>
                  <a:lnTo>
                    <a:pt x="325" y="1061"/>
                  </a:lnTo>
                  <a:lnTo>
                    <a:pt x="394" y="996"/>
                  </a:lnTo>
                  <a:lnTo>
                    <a:pt x="405" y="979"/>
                  </a:lnTo>
                  <a:lnTo>
                    <a:pt x="411" y="973"/>
                  </a:lnTo>
                  <a:lnTo>
                    <a:pt x="416" y="961"/>
                  </a:lnTo>
                  <a:lnTo>
                    <a:pt x="422" y="955"/>
                  </a:lnTo>
                  <a:lnTo>
                    <a:pt x="422" y="944"/>
                  </a:lnTo>
                  <a:lnTo>
                    <a:pt x="428" y="932"/>
                  </a:lnTo>
                  <a:lnTo>
                    <a:pt x="428" y="932"/>
                  </a:lnTo>
                  <a:lnTo>
                    <a:pt x="508" y="615"/>
                  </a:lnTo>
                  <a:lnTo>
                    <a:pt x="508" y="604"/>
                  </a:lnTo>
                  <a:lnTo>
                    <a:pt x="514" y="586"/>
                  </a:lnTo>
                  <a:lnTo>
                    <a:pt x="508" y="574"/>
                  </a:lnTo>
                  <a:lnTo>
                    <a:pt x="502" y="545"/>
                  </a:lnTo>
                  <a:lnTo>
                    <a:pt x="485" y="510"/>
                  </a:lnTo>
                  <a:lnTo>
                    <a:pt x="462" y="480"/>
                  </a:lnTo>
                  <a:lnTo>
                    <a:pt x="434" y="451"/>
                  </a:lnTo>
                  <a:lnTo>
                    <a:pt x="388" y="445"/>
                  </a:lnTo>
                  <a:close/>
                  <a:moveTo>
                    <a:pt x="736" y="0"/>
                  </a:moveTo>
                  <a:lnTo>
                    <a:pt x="748" y="0"/>
                  </a:lnTo>
                  <a:lnTo>
                    <a:pt x="753" y="0"/>
                  </a:lnTo>
                  <a:lnTo>
                    <a:pt x="759" y="6"/>
                  </a:lnTo>
                  <a:lnTo>
                    <a:pt x="759" y="11"/>
                  </a:lnTo>
                  <a:lnTo>
                    <a:pt x="759" y="17"/>
                  </a:lnTo>
                  <a:lnTo>
                    <a:pt x="759" y="17"/>
                  </a:lnTo>
                  <a:lnTo>
                    <a:pt x="531" y="955"/>
                  </a:lnTo>
                  <a:lnTo>
                    <a:pt x="525" y="973"/>
                  </a:lnTo>
                  <a:lnTo>
                    <a:pt x="519" y="991"/>
                  </a:lnTo>
                  <a:lnTo>
                    <a:pt x="519" y="1008"/>
                  </a:lnTo>
                  <a:lnTo>
                    <a:pt x="519" y="1038"/>
                  </a:lnTo>
                  <a:lnTo>
                    <a:pt x="519" y="1049"/>
                  </a:lnTo>
                  <a:lnTo>
                    <a:pt x="519" y="1061"/>
                  </a:lnTo>
                  <a:lnTo>
                    <a:pt x="525" y="1079"/>
                  </a:lnTo>
                  <a:lnTo>
                    <a:pt x="531" y="1090"/>
                  </a:lnTo>
                  <a:lnTo>
                    <a:pt x="536" y="1102"/>
                  </a:lnTo>
                  <a:lnTo>
                    <a:pt x="548" y="1108"/>
                  </a:lnTo>
                  <a:lnTo>
                    <a:pt x="565" y="1108"/>
                  </a:lnTo>
                  <a:lnTo>
                    <a:pt x="599" y="1096"/>
                  </a:lnTo>
                  <a:lnTo>
                    <a:pt x="628" y="1067"/>
                  </a:lnTo>
                  <a:lnTo>
                    <a:pt x="651" y="1026"/>
                  </a:lnTo>
                  <a:lnTo>
                    <a:pt x="673" y="967"/>
                  </a:lnTo>
                  <a:lnTo>
                    <a:pt x="691" y="909"/>
                  </a:lnTo>
                  <a:lnTo>
                    <a:pt x="691" y="891"/>
                  </a:lnTo>
                  <a:lnTo>
                    <a:pt x="696" y="885"/>
                  </a:lnTo>
                  <a:lnTo>
                    <a:pt x="696" y="879"/>
                  </a:lnTo>
                  <a:lnTo>
                    <a:pt x="708" y="879"/>
                  </a:lnTo>
                  <a:lnTo>
                    <a:pt x="713" y="879"/>
                  </a:lnTo>
                  <a:lnTo>
                    <a:pt x="719" y="879"/>
                  </a:lnTo>
                  <a:lnTo>
                    <a:pt x="725" y="885"/>
                  </a:lnTo>
                  <a:lnTo>
                    <a:pt x="730" y="891"/>
                  </a:lnTo>
                  <a:lnTo>
                    <a:pt x="725" y="914"/>
                  </a:lnTo>
                  <a:lnTo>
                    <a:pt x="713" y="955"/>
                  </a:lnTo>
                  <a:lnTo>
                    <a:pt x="702" y="1008"/>
                  </a:lnTo>
                  <a:lnTo>
                    <a:pt x="679" y="1055"/>
                  </a:lnTo>
                  <a:lnTo>
                    <a:pt x="651" y="1102"/>
                  </a:lnTo>
                  <a:lnTo>
                    <a:pt x="611" y="1131"/>
                  </a:lnTo>
                  <a:lnTo>
                    <a:pt x="565" y="1143"/>
                  </a:lnTo>
                  <a:lnTo>
                    <a:pt x="508" y="1137"/>
                  </a:lnTo>
                  <a:lnTo>
                    <a:pt x="468" y="1108"/>
                  </a:lnTo>
                  <a:lnTo>
                    <a:pt x="434" y="1073"/>
                  </a:lnTo>
                  <a:lnTo>
                    <a:pt x="416" y="1020"/>
                  </a:lnTo>
                  <a:lnTo>
                    <a:pt x="354" y="1090"/>
                  </a:lnTo>
                  <a:lnTo>
                    <a:pt x="291" y="1125"/>
                  </a:lnTo>
                  <a:lnTo>
                    <a:pt x="245" y="1143"/>
                  </a:lnTo>
                  <a:lnTo>
                    <a:pt x="211" y="1143"/>
                  </a:lnTo>
                  <a:lnTo>
                    <a:pt x="142" y="1131"/>
                  </a:lnTo>
                  <a:lnTo>
                    <a:pt x="85" y="1096"/>
                  </a:lnTo>
                  <a:lnTo>
                    <a:pt x="40" y="1043"/>
                  </a:lnTo>
                  <a:lnTo>
                    <a:pt x="11" y="967"/>
                  </a:lnTo>
                  <a:lnTo>
                    <a:pt x="0" y="885"/>
                  </a:lnTo>
                  <a:lnTo>
                    <a:pt x="17" y="768"/>
                  </a:lnTo>
                  <a:lnTo>
                    <a:pt x="57" y="656"/>
                  </a:lnTo>
                  <a:lnTo>
                    <a:pt x="120" y="557"/>
                  </a:lnTo>
                  <a:lnTo>
                    <a:pt x="200" y="475"/>
                  </a:lnTo>
                  <a:lnTo>
                    <a:pt x="291" y="428"/>
                  </a:lnTo>
                  <a:lnTo>
                    <a:pt x="382" y="404"/>
                  </a:lnTo>
                  <a:lnTo>
                    <a:pt x="434" y="416"/>
                  </a:lnTo>
                  <a:lnTo>
                    <a:pt x="474" y="434"/>
                  </a:lnTo>
                  <a:lnTo>
                    <a:pt x="508" y="469"/>
                  </a:lnTo>
                  <a:lnTo>
                    <a:pt x="531" y="510"/>
                  </a:lnTo>
                  <a:lnTo>
                    <a:pt x="628" y="123"/>
                  </a:lnTo>
                  <a:lnTo>
                    <a:pt x="633" y="94"/>
                  </a:lnTo>
                  <a:lnTo>
                    <a:pt x="628" y="88"/>
                  </a:lnTo>
                  <a:lnTo>
                    <a:pt x="628" y="82"/>
                  </a:lnTo>
                  <a:lnTo>
                    <a:pt x="622" y="76"/>
                  </a:lnTo>
                  <a:lnTo>
                    <a:pt x="616" y="70"/>
                  </a:lnTo>
                  <a:lnTo>
                    <a:pt x="599" y="64"/>
                  </a:lnTo>
                  <a:lnTo>
                    <a:pt x="576" y="64"/>
                  </a:lnTo>
                  <a:lnTo>
                    <a:pt x="553" y="64"/>
                  </a:lnTo>
                  <a:lnTo>
                    <a:pt x="536" y="64"/>
                  </a:lnTo>
                  <a:lnTo>
                    <a:pt x="525" y="64"/>
                  </a:lnTo>
                  <a:lnTo>
                    <a:pt x="514" y="58"/>
                  </a:lnTo>
                  <a:lnTo>
                    <a:pt x="514" y="47"/>
                  </a:lnTo>
                  <a:lnTo>
                    <a:pt x="514" y="35"/>
                  </a:lnTo>
                  <a:lnTo>
                    <a:pt x="519" y="23"/>
                  </a:lnTo>
                  <a:lnTo>
                    <a:pt x="525" y="17"/>
                  </a:lnTo>
                  <a:lnTo>
                    <a:pt x="531" y="17"/>
                  </a:lnTo>
                  <a:lnTo>
                    <a:pt x="565" y="11"/>
                  </a:lnTo>
                  <a:lnTo>
                    <a:pt x="611" y="6"/>
                  </a:lnTo>
                  <a:lnTo>
                    <a:pt x="662" y="0"/>
                  </a:lnTo>
                  <a:lnTo>
                    <a:pt x="708" y="0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2269" y="3311"/>
              <a:ext cx="365" cy="1630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60" y="0"/>
                </a:cxn>
                <a:cxn ang="0">
                  <a:pos x="365" y="6"/>
                </a:cxn>
                <a:cxn ang="0">
                  <a:pos x="365" y="17"/>
                </a:cxn>
                <a:cxn ang="0">
                  <a:pos x="365" y="17"/>
                </a:cxn>
                <a:cxn ang="0">
                  <a:pos x="365" y="23"/>
                </a:cxn>
                <a:cxn ang="0">
                  <a:pos x="365" y="29"/>
                </a:cxn>
                <a:cxn ang="0">
                  <a:pos x="354" y="35"/>
                </a:cxn>
                <a:cxn ang="0">
                  <a:pos x="348" y="41"/>
                </a:cxn>
                <a:cxn ang="0">
                  <a:pos x="257" y="152"/>
                </a:cxn>
                <a:cxn ang="0">
                  <a:pos x="194" y="270"/>
                </a:cxn>
                <a:cxn ang="0">
                  <a:pos x="143" y="399"/>
                </a:cxn>
                <a:cxn ang="0">
                  <a:pos x="114" y="533"/>
                </a:cxn>
                <a:cxn ang="0">
                  <a:pos x="97" y="674"/>
                </a:cxn>
                <a:cxn ang="0">
                  <a:pos x="91" y="815"/>
                </a:cxn>
                <a:cxn ang="0">
                  <a:pos x="97" y="944"/>
                </a:cxn>
                <a:cxn ang="0">
                  <a:pos x="108" y="1079"/>
                </a:cxn>
                <a:cxn ang="0">
                  <a:pos x="143" y="1214"/>
                </a:cxn>
                <a:cxn ang="0">
                  <a:pos x="188" y="1343"/>
                </a:cxn>
                <a:cxn ang="0">
                  <a:pos x="251" y="1466"/>
                </a:cxn>
                <a:cxn ang="0">
                  <a:pos x="342" y="1577"/>
                </a:cxn>
                <a:cxn ang="0">
                  <a:pos x="354" y="1589"/>
                </a:cxn>
                <a:cxn ang="0">
                  <a:pos x="360" y="1601"/>
                </a:cxn>
                <a:cxn ang="0">
                  <a:pos x="365" y="1606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24"/>
                </a:cxn>
                <a:cxn ang="0">
                  <a:pos x="360" y="1624"/>
                </a:cxn>
                <a:cxn ang="0">
                  <a:pos x="348" y="1630"/>
                </a:cxn>
                <a:cxn ang="0">
                  <a:pos x="331" y="1618"/>
                </a:cxn>
                <a:cxn ang="0">
                  <a:pos x="302" y="1595"/>
                </a:cxn>
                <a:cxn ang="0">
                  <a:pos x="257" y="1548"/>
                </a:cxn>
                <a:cxn ang="0">
                  <a:pos x="205" y="1489"/>
                </a:cxn>
                <a:cxn ang="0">
                  <a:pos x="154" y="1413"/>
                </a:cxn>
                <a:cxn ang="0">
                  <a:pos x="103" y="1319"/>
                </a:cxn>
                <a:cxn ang="0">
                  <a:pos x="51" y="1184"/>
                </a:cxn>
                <a:cxn ang="0">
                  <a:pos x="17" y="1049"/>
                </a:cxn>
                <a:cxn ang="0">
                  <a:pos x="0" y="920"/>
                </a:cxn>
                <a:cxn ang="0">
                  <a:pos x="0" y="815"/>
                </a:cxn>
                <a:cxn ang="0">
                  <a:pos x="6" y="662"/>
                </a:cxn>
                <a:cxn ang="0">
                  <a:pos x="34" y="492"/>
                </a:cxn>
                <a:cxn ang="0">
                  <a:pos x="97" y="317"/>
                </a:cxn>
                <a:cxn ang="0">
                  <a:pos x="148" y="223"/>
                </a:cxn>
                <a:cxn ang="0">
                  <a:pos x="200" y="141"/>
                </a:cxn>
                <a:cxn ang="0">
                  <a:pos x="257" y="82"/>
                </a:cxn>
                <a:cxn ang="0">
                  <a:pos x="297" y="35"/>
                </a:cxn>
                <a:cxn ang="0">
                  <a:pos x="331" y="6"/>
                </a:cxn>
                <a:cxn ang="0">
                  <a:pos x="348" y="0"/>
                </a:cxn>
              </a:cxnLst>
              <a:rect l="0" t="0" r="r" b="b"/>
              <a:pathLst>
                <a:path w="365" h="1630">
                  <a:moveTo>
                    <a:pt x="348" y="0"/>
                  </a:moveTo>
                  <a:lnTo>
                    <a:pt x="360" y="0"/>
                  </a:lnTo>
                  <a:lnTo>
                    <a:pt x="365" y="6"/>
                  </a:lnTo>
                  <a:lnTo>
                    <a:pt x="365" y="17"/>
                  </a:lnTo>
                  <a:lnTo>
                    <a:pt x="365" y="17"/>
                  </a:lnTo>
                  <a:lnTo>
                    <a:pt x="365" y="23"/>
                  </a:lnTo>
                  <a:lnTo>
                    <a:pt x="365" y="29"/>
                  </a:lnTo>
                  <a:lnTo>
                    <a:pt x="354" y="35"/>
                  </a:lnTo>
                  <a:lnTo>
                    <a:pt x="348" y="41"/>
                  </a:lnTo>
                  <a:lnTo>
                    <a:pt x="257" y="152"/>
                  </a:lnTo>
                  <a:lnTo>
                    <a:pt x="194" y="270"/>
                  </a:lnTo>
                  <a:lnTo>
                    <a:pt x="143" y="399"/>
                  </a:lnTo>
                  <a:lnTo>
                    <a:pt x="114" y="533"/>
                  </a:lnTo>
                  <a:lnTo>
                    <a:pt x="97" y="674"/>
                  </a:lnTo>
                  <a:lnTo>
                    <a:pt x="91" y="815"/>
                  </a:lnTo>
                  <a:lnTo>
                    <a:pt x="97" y="944"/>
                  </a:lnTo>
                  <a:lnTo>
                    <a:pt x="108" y="1079"/>
                  </a:lnTo>
                  <a:lnTo>
                    <a:pt x="143" y="1214"/>
                  </a:lnTo>
                  <a:lnTo>
                    <a:pt x="188" y="1343"/>
                  </a:lnTo>
                  <a:lnTo>
                    <a:pt x="251" y="1466"/>
                  </a:lnTo>
                  <a:lnTo>
                    <a:pt x="342" y="1577"/>
                  </a:lnTo>
                  <a:lnTo>
                    <a:pt x="354" y="1589"/>
                  </a:lnTo>
                  <a:lnTo>
                    <a:pt x="360" y="1601"/>
                  </a:lnTo>
                  <a:lnTo>
                    <a:pt x="365" y="1606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24"/>
                  </a:lnTo>
                  <a:lnTo>
                    <a:pt x="360" y="1624"/>
                  </a:lnTo>
                  <a:lnTo>
                    <a:pt x="348" y="1630"/>
                  </a:lnTo>
                  <a:lnTo>
                    <a:pt x="331" y="1618"/>
                  </a:lnTo>
                  <a:lnTo>
                    <a:pt x="302" y="1595"/>
                  </a:lnTo>
                  <a:lnTo>
                    <a:pt x="257" y="1548"/>
                  </a:lnTo>
                  <a:lnTo>
                    <a:pt x="205" y="1489"/>
                  </a:lnTo>
                  <a:lnTo>
                    <a:pt x="154" y="1413"/>
                  </a:lnTo>
                  <a:lnTo>
                    <a:pt x="103" y="1319"/>
                  </a:lnTo>
                  <a:lnTo>
                    <a:pt x="51" y="1184"/>
                  </a:lnTo>
                  <a:lnTo>
                    <a:pt x="17" y="1049"/>
                  </a:lnTo>
                  <a:lnTo>
                    <a:pt x="0" y="920"/>
                  </a:lnTo>
                  <a:lnTo>
                    <a:pt x="0" y="815"/>
                  </a:lnTo>
                  <a:lnTo>
                    <a:pt x="6" y="662"/>
                  </a:lnTo>
                  <a:lnTo>
                    <a:pt x="34" y="492"/>
                  </a:lnTo>
                  <a:lnTo>
                    <a:pt x="97" y="317"/>
                  </a:lnTo>
                  <a:lnTo>
                    <a:pt x="148" y="223"/>
                  </a:lnTo>
                  <a:lnTo>
                    <a:pt x="200" y="141"/>
                  </a:lnTo>
                  <a:lnTo>
                    <a:pt x="257" y="82"/>
                  </a:lnTo>
                  <a:lnTo>
                    <a:pt x="297" y="35"/>
                  </a:lnTo>
                  <a:lnTo>
                    <a:pt x="331" y="6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 noEditPoints="1"/>
            </p:cNvSpPr>
            <p:nvPr/>
          </p:nvSpPr>
          <p:spPr bwMode="auto">
            <a:xfrm>
              <a:off x="2794" y="3663"/>
              <a:ext cx="1028" cy="914"/>
            </a:xfrm>
            <a:custGeom>
              <a:avLst/>
              <a:gdLst/>
              <a:ahLst/>
              <a:cxnLst>
                <a:cxn ang="0">
                  <a:pos x="691" y="252"/>
                </a:cxn>
                <a:cxn ang="0">
                  <a:pos x="622" y="293"/>
                </a:cxn>
                <a:cxn ang="0">
                  <a:pos x="594" y="398"/>
                </a:cxn>
                <a:cxn ang="0">
                  <a:pos x="594" y="615"/>
                </a:cxn>
                <a:cxn ang="0">
                  <a:pos x="640" y="715"/>
                </a:cxn>
                <a:cxn ang="0">
                  <a:pos x="737" y="785"/>
                </a:cxn>
                <a:cxn ang="0">
                  <a:pos x="811" y="791"/>
                </a:cxn>
                <a:cxn ang="0">
                  <a:pos x="839" y="774"/>
                </a:cxn>
                <a:cxn ang="0">
                  <a:pos x="885" y="662"/>
                </a:cxn>
                <a:cxn ang="0">
                  <a:pos x="896" y="439"/>
                </a:cxn>
                <a:cxn ang="0">
                  <a:pos x="879" y="305"/>
                </a:cxn>
                <a:cxn ang="0">
                  <a:pos x="719" y="240"/>
                </a:cxn>
                <a:cxn ang="0">
                  <a:pos x="126" y="0"/>
                </a:cxn>
                <a:cxn ang="0">
                  <a:pos x="137" y="29"/>
                </a:cxn>
                <a:cxn ang="0">
                  <a:pos x="126" y="82"/>
                </a:cxn>
                <a:cxn ang="0">
                  <a:pos x="131" y="111"/>
                </a:cxn>
                <a:cxn ang="0">
                  <a:pos x="149" y="140"/>
                </a:cxn>
                <a:cxn ang="0">
                  <a:pos x="160" y="170"/>
                </a:cxn>
                <a:cxn ang="0">
                  <a:pos x="183" y="193"/>
                </a:cxn>
                <a:cxn ang="0">
                  <a:pos x="194" y="258"/>
                </a:cxn>
                <a:cxn ang="0">
                  <a:pos x="388" y="99"/>
                </a:cxn>
                <a:cxn ang="0">
                  <a:pos x="594" y="211"/>
                </a:cxn>
                <a:cxn ang="0">
                  <a:pos x="594" y="269"/>
                </a:cxn>
                <a:cxn ang="0">
                  <a:pos x="919" y="158"/>
                </a:cxn>
                <a:cxn ang="0">
                  <a:pos x="1028" y="269"/>
                </a:cxn>
                <a:cxn ang="0">
                  <a:pos x="1028" y="434"/>
                </a:cxn>
                <a:cxn ang="0">
                  <a:pos x="1011" y="609"/>
                </a:cxn>
                <a:cxn ang="0">
                  <a:pos x="965" y="750"/>
                </a:cxn>
                <a:cxn ang="0">
                  <a:pos x="560" y="850"/>
                </a:cxn>
                <a:cxn ang="0">
                  <a:pos x="468" y="510"/>
                </a:cxn>
                <a:cxn ang="0">
                  <a:pos x="423" y="287"/>
                </a:cxn>
                <a:cxn ang="0">
                  <a:pos x="348" y="240"/>
                </a:cxn>
                <a:cxn ang="0">
                  <a:pos x="308" y="228"/>
                </a:cxn>
                <a:cxn ang="0">
                  <a:pos x="291" y="234"/>
                </a:cxn>
                <a:cxn ang="0">
                  <a:pos x="240" y="269"/>
                </a:cxn>
                <a:cxn ang="0">
                  <a:pos x="194" y="357"/>
                </a:cxn>
                <a:cxn ang="0">
                  <a:pos x="194" y="527"/>
                </a:cxn>
                <a:cxn ang="0">
                  <a:pos x="200" y="674"/>
                </a:cxn>
                <a:cxn ang="0">
                  <a:pos x="246" y="762"/>
                </a:cxn>
                <a:cxn ang="0">
                  <a:pos x="149" y="914"/>
                </a:cxn>
                <a:cxn ang="0">
                  <a:pos x="51" y="785"/>
                </a:cxn>
                <a:cxn ang="0">
                  <a:pos x="69" y="533"/>
                </a:cxn>
                <a:cxn ang="0">
                  <a:pos x="63" y="299"/>
                </a:cxn>
                <a:cxn ang="0">
                  <a:pos x="51" y="275"/>
                </a:cxn>
                <a:cxn ang="0">
                  <a:pos x="23" y="246"/>
                </a:cxn>
                <a:cxn ang="0">
                  <a:pos x="0" y="205"/>
                </a:cxn>
                <a:cxn ang="0">
                  <a:pos x="0" y="176"/>
                </a:cxn>
                <a:cxn ang="0">
                  <a:pos x="6" y="158"/>
                </a:cxn>
                <a:cxn ang="0">
                  <a:pos x="63" y="70"/>
                </a:cxn>
              </a:cxnLst>
              <a:rect l="0" t="0" r="r" b="b"/>
              <a:pathLst>
                <a:path w="1028" h="914">
                  <a:moveTo>
                    <a:pt x="719" y="240"/>
                  </a:moveTo>
                  <a:lnTo>
                    <a:pt x="691" y="252"/>
                  </a:lnTo>
                  <a:lnTo>
                    <a:pt x="657" y="269"/>
                  </a:lnTo>
                  <a:lnTo>
                    <a:pt x="622" y="293"/>
                  </a:lnTo>
                  <a:lnTo>
                    <a:pt x="594" y="310"/>
                  </a:lnTo>
                  <a:lnTo>
                    <a:pt x="594" y="398"/>
                  </a:lnTo>
                  <a:lnTo>
                    <a:pt x="588" y="486"/>
                  </a:lnTo>
                  <a:lnTo>
                    <a:pt x="594" y="615"/>
                  </a:lnTo>
                  <a:lnTo>
                    <a:pt x="605" y="674"/>
                  </a:lnTo>
                  <a:lnTo>
                    <a:pt x="640" y="715"/>
                  </a:lnTo>
                  <a:lnTo>
                    <a:pt x="685" y="756"/>
                  </a:lnTo>
                  <a:lnTo>
                    <a:pt x="737" y="785"/>
                  </a:lnTo>
                  <a:lnTo>
                    <a:pt x="799" y="797"/>
                  </a:lnTo>
                  <a:lnTo>
                    <a:pt x="811" y="791"/>
                  </a:lnTo>
                  <a:lnTo>
                    <a:pt x="828" y="785"/>
                  </a:lnTo>
                  <a:lnTo>
                    <a:pt x="839" y="774"/>
                  </a:lnTo>
                  <a:lnTo>
                    <a:pt x="868" y="721"/>
                  </a:lnTo>
                  <a:lnTo>
                    <a:pt x="885" y="662"/>
                  </a:lnTo>
                  <a:lnTo>
                    <a:pt x="896" y="551"/>
                  </a:lnTo>
                  <a:lnTo>
                    <a:pt x="896" y="439"/>
                  </a:lnTo>
                  <a:lnTo>
                    <a:pt x="891" y="369"/>
                  </a:lnTo>
                  <a:lnTo>
                    <a:pt x="879" y="305"/>
                  </a:lnTo>
                  <a:lnTo>
                    <a:pt x="799" y="264"/>
                  </a:lnTo>
                  <a:lnTo>
                    <a:pt x="719" y="240"/>
                  </a:lnTo>
                  <a:lnTo>
                    <a:pt x="719" y="240"/>
                  </a:lnTo>
                  <a:close/>
                  <a:moveTo>
                    <a:pt x="126" y="0"/>
                  </a:moveTo>
                  <a:lnTo>
                    <a:pt x="149" y="6"/>
                  </a:lnTo>
                  <a:lnTo>
                    <a:pt x="137" y="29"/>
                  </a:lnTo>
                  <a:lnTo>
                    <a:pt x="126" y="58"/>
                  </a:lnTo>
                  <a:lnTo>
                    <a:pt x="126" y="82"/>
                  </a:lnTo>
                  <a:lnTo>
                    <a:pt x="126" y="94"/>
                  </a:lnTo>
                  <a:lnTo>
                    <a:pt x="131" y="111"/>
                  </a:lnTo>
                  <a:lnTo>
                    <a:pt x="137" y="123"/>
                  </a:lnTo>
                  <a:lnTo>
                    <a:pt x="149" y="140"/>
                  </a:lnTo>
                  <a:lnTo>
                    <a:pt x="154" y="158"/>
                  </a:lnTo>
                  <a:lnTo>
                    <a:pt x="160" y="170"/>
                  </a:lnTo>
                  <a:lnTo>
                    <a:pt x="171" y="181"/>
                  </a:lnTo>
                  <a:lnTo>
                    <a:pt x="183" y="193"/>
                  </a:lnTo>
                  <a:lnTo>
                    <a:pt x="194" y="205"/>
                  </a:lnTo>
                  <a:lnTo>
                    <a:pt x="194" y="258"/>
                  </a:lnTo>
                  <a:lnTo>
                    <a:pt x="297" y="181"/>
                  </a:lnTo>
                  <a:lnTo>
                    <a:pt x="388" y="99"/>
                  </a:lnTo>
                  <a:lnTo>
                    <a:pt x="491" y="158"/>
                  </a:lnTo>
                  <a:lnTo>
                    <a:pt x="594" y="211"/>
                  </a:lnTo>
                  <a:lnTo>
                    <a:pt x="594" y="269"/>
                  </a:lnTo>
                  <a:lnTo>
                    <a:pt x="594" y="269"/>
                  </a:lnTo>
                  <a:lnTo>
                    <a:pt x="822" y="105"/>
                  </a:lnTo>
                  <a:lnTo>
                    <a:pt x="919" y="158"/>
                  </a:lnTo>
                  <a:lnTo>
                    <a:pt x="1022" y="211"/>
                  </a:lnTo>
                  <a:lnTo>
                    <a:pt x="1028" y="269"/>
                  </a:lnTo>
                  <a:lnTo>
                    <a:pt x="1028" y="351"/>
                  </a:lnTo>
                  <a:lnTo>
                    <a:pt x="1028" y="434"/>
                  </a:lnTo>
                  <a:lnTo>
                    <a:pt x="1022" y="533"/>
                  </a:lnTo>
                  <a:lnTo>
                    <a:pt x="1011" y="609"/>
                  </a:lnTo>
                  <a:lnTo>
                    <a:pt x="988" y="680"/>
                  </a:lnTo>
                  <a:lnTo>
                    <a:pt x="965" y="750"/>
                  </a:lnTo>
                  <a:lnTo>
                    <a:pt x="668" y="914"/>
                  </a:lnTo>
                  <a:lnTo>
                    <a:pt x="560" y="850"/>
                  </a:lnTo>
                  <a:lnTo>
                    <a:pt x="457" y="797"/>
                  </a:lnTo>
                  <a:lnTo>
                    <a:pt x="468" y="510"/>
                  </a:lnTo>
                  <a:lnTo>
                    <a:pt x="463" y="310"/>
                  </a:lnTo>
                  <a:lnTo>
                    <a:pt x="423" y="287"/>
                  </a:lnTo>
                  <a:lnTo>
                    <a:pt x="377" y="258"/>
                  </a:lnTo>
                  <a:lnTo>
                    <a:pt x="348" y="240"/>
                  </a:lnTo>
                  <a:lnTo>
                    <a:pt x="331" y="234"/>
                  </a:lnTo>
                  <a:lnTo>
                    <a:pt x="308" y="228"/>
                  </a:lnTo>
                  <a:lnTo>
                    <a:pt x="303" y="234"/>
                  </a:lnTo>
                  <a:lnTo>
                    <a:pt x="291" y="234"/>
                  </a:lnTo>
                  <a:lnTo>
                    <a:pt x="286" y="240"/>
                  </a:lnTo>
                  <a:lnTo>
                    <a:pt x="240" y="269"/>
                  </a:lnTo>
                  <a:lnTo>
                    <a:pt x="194" y="305"/>
                  </a:lnTo>
                  <a:lnTo>
                    <a:pt x="194" y="357"/>
                  </a:lnTo>
                  <a:lnTo>
                    <a:pt x="194" y="439"/>
                  </a:lnTo>
                  <a:lnTo>
                    <a:pt x="194" y="527"/>
                  </a:lnTo>
                  <a:lnTo>
                    <a:pt x="194" y="615"/>
                  </a:lnTo>
                  <a:lnTo>
                    <a:pt x="200" y="674"/>
                  </a:lnTo>
                  <a:lnTo>
                    <a:pt x="223" y="727"/>
                  </a:lnTo>
                  <a:lnTo>
                    <a:pt x="246" y="762"/>
                  </a:lnTo>
                  <a:lnTo>
                    <a:pt x="268" y="791"/>
                  </a:lnTo>
                  <a:lnTo>
                    <a:pt x="149" y="914"/>
                  </a:lnTo>
                  <a:lnTo>
                    <a:pt x="103" y="844"/>
                  </a:lnTo>
                  <a:lnTo>
                    <a:pt x="51" y="785"/>
                  </a:lnTo>
                  <a:lnTo>
                    <a:pt x="69" y="656"/>
                  </a:lnTo>
                  <a:lnTo>
                    <a:pt x="69" y="533"/>
                  </a:lnTo>
                  <a:lnTo>
                    <a:pt x="63" y="310"/>
                  </a:lnTo>
                  <a:lnTo>
                    <a:pt x="63" y="299"/>
                  </a:lnTo>
                  <a:lnTo>
                    <a:pt x="57" y="287"/>
                  </a:lnTo>
                  <a:lnTo>
                    <a:pt x="51" y="275"/>
                  </a:lnTo>
                  <a:lnTo>
                    <a:pt x="34" y="258"/>
                  </a:lnTo>
                  <a:lnTo>
                    <a:pt x="23" y="246"/>
                  </a:lnTo>
                  <a:lnTo>
                    <a:pt x="12" y="228"/>
                  </a:lnTo>
                  <a:lnTo>
                    <a:pt x="0" y="205"/>
                  </a:lnTo>
                  <a:lnTo>
                    <a:pt x="0" y="187"/>
                  </a:lnTo>
                  <a:lnTo>
                    <a:pt x="0" y="176"/>
                  </a:lnTo>
                  <a:lnTo>
                    <a:pt x="6" y="170"/>
                  </a:lnTo>
                  <a:lnTo>
                    <a:pt x="6" y="158"/>
                  </a:lnTo>
                  <a:lnTo>
                    <a:pt x="12" y="146"/>
                  </a:lnTo>
                  <a:lnTo>
                    <a:pt x="63" y="7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4039" y="3311"/>
              <a:ext cx="371" cy="163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14" y="76"/>
                </a:cxn>
                <a:cxn ang="0">
                  <a:pos x="160" y="141"/>
                </a:cxn>
                <a:cxn ang="0">
                  <a:pos x="217" y="217"/>
                </a:cxn>
                <a:cxn ang="0">
                  <a:pos x="262" y="305"/>
                </a:cxn>
                <a:cxn ang="0">
                  <a:pos x="319" y="446"/>
                </a:cxn>
                <a:cxn ang="0">
                  <a:pos x="348" y="580"/>
                </a:cxn>
                <a:cxn ang="0">
                  <a:pos x="365" y="703"/>
                </a:cxn>
                <a:cxn ang="0">
                  <a:pos x="371" y="815"/>
                </a:cxn>
                <a:cxn ang="0">
                  <a:pos x="371" y="815"/>
                </a:cxn>
                <a:cxn ang="0">
                  <a:pos x="359" y="961"/>
                </a:cxn>
                <a:cxn ang="0">
                  <a:pos x="331" y="1132"/>
                </a:cxn>
                <a:cxn ang="0">
                  <a:pos x="268" y="1313"/>
                </a:cxn>
                <a:cxn ang="0">
                  <a:pos x="217" y="1407"/>
                </a:cxn>
                <a:cxn ang="0">
                  <a:pos x="165" y="1483"/>
                </a:cxn>
                <a:cxn ang="0">
                  <a:pos x="114" y="1548"/>
                </a:cxn>
                <a:cxn ang="0">
                  <a:pos x="68" y="1595"/>
                </a:cxn>
                <a:cxn ang="0">
                  <a:pos x="34" y="1618"/>
                </a:cxn>
                <a:cxn ang="0">
                  <a:pos x="17" y="1630"/>
                </a:cxn>
                <a:cxn ang="0">
                  <a:pos x="11" y="1624"/>
                </a:cxn>
                <a:cxn ang="0">
                  <a:pos x="5" y="1618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0" y="1606"/>
                </a:cxn>
                <a:cxn ang="0">
                  <a:pos x="5" y="1601"/>
                </a:cxn>
                <a:cxn ang="0">
                  <a:pos x="11" y="1595"/>
                </a:cxn>
                <a:cxn ang="0">
                  <a:pos x="23" y="1583"/>
                </a:cxn>
                <a:cxn ang="0">
                  <a:pos x="108" y="1477"/>
                </a:cxn>
                <a:cxn ang="0">
                  <a:pos x="177" y="1354"/>
                </a:cxn>
                <a:cxn ang="0">
                  <a:pos x="222" y="1225"/>
                </a:cxn>
                <a:cxn ang="0">
                  <a:pos x="257" y="1090"/>
                </a:cxn>
                <a:cxn ang="0">
                  <a:pos x="274" y="956"/>
                </a:cxn>
                <a:cxn ang="0">
                  <a:pos x="279" y="815"/>
                </a:cxn>
                <a:cxn ang="0">
                  <a:pos x="268" y="621"/>
                </a:cxn>
                <a:cxn ang="0">
                  <a:pos x="234" y="446"/>
                </a:cxn>
                <a:cxn ang="0">
                  <a:pos x="182" y="293"/>
                </a:cxn>
                <a:cxn ang="0">
                  <a:pos x="114" y="158"/>
                </a:cxn>
                <a:cxn ang="0">
                  <a:pos x="28" y="53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5" y="23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71" h="1630">
                  <a:moveTo>
                    <a:pt x="17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14" y="76"/>
                  </a:lnTo>
                  <a:lnTo>
                    <a:pt x="160" y="141"/>
                  </a:lnTo>
                  <a:lnTo>
                    <a:pt x="217" y="217"/>
                  </a:lnTo>
                  <a:lnTo>
                    <a:pt x="262" y="305"/>
                  </a:lnTo>
                  <a:lnTo>
                    <a:pt x="319" y="446"/>
                  </a:lnTo>
                  <a:lnTo>
                    <a:pt x="348" y="580"/>
                  </a:lnTo>
                  <a:lnTo>
                    <a:pt x="365" y="703"/>
                  </a:lnTo>
                  <a:lnTo>
                    <a:pt x="371" y="815"/>
                  </a:lnTo>
                  <a:lnTo>
                    <a:pt x="371" y="815"/>
                  </a:lnTo>
                  <a:lnTo>
                    <a:pt x="359" y="961"/>
                  </a:lnTo>
                  <a:lnTo>
                    <a:pt x="331" y="1132"/>
                  </a:lnTo>
                  <a:lnTo>
                    <a:pt x="268" y="1313"/>
                  </a:lnTo>
                  <a:lnTo>
                    <a:pt x="217" y="1407"/>
                  </a:lnTo>
                  <a:lnTo>
                    <a:pt x="165" y="1483"/>
                  </a:lnTo>
                  <a:lnTo>
                    <a:pt x="114" y="1548"/>
                  </a:lnTo>
                  <a:lnTo>
                    <a:pt x="68" y="1595"/>
                  </a:lnTo>
                  <a:lnTo>
                    <a:pt x="34" y="1618"/>
                  </a:lnTo>
                  <a:lnTo>
                    <a:pt x="17" y="1630"/>
                  </a:lnTo>
                  <a:lnTo>
                    <a:pt x="11" y="1624"/>
                  </a:lnTo>
                  <a:lnTo>
                    <a:pt x="5" y="1618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0" y="1606"/>
                  </a:lnTo>
                  <a:lnTo>
                    <a:pt x="5" y="1601"/>
                  </a:lnTo>
                  <a:lnTo>
                    <a:pt x="11" y="1595"/>
                  </a:lnTo>
                  <a:lnTo>
                    <a:pt x="23" y="1583"/>
                  </a:lnTo>
                  <a:lnTo>
                    <a:pt x="108" y="1477"/>
                  </a:lnTo>
                  <a:lnTo>
                    <a:pt x="177" y="1354"/>
                  </a:lnTo>
                  <a:lnTo>
                    <a:pt x="222" y="1225"/>
                  </a:lnTo>
                  <a:lnTo>
                    <a:pt x="257" y="1090"/>
                  </a:lnTo>
                  <a:lnTo>
                    <a:pt x="274" y="956"/>
                  </a:lnTo>
                  <a:lnTo>
                    <a:pt x="279" y="815"/>
                  </a:lnTo>
                  <a:lnTo>
                    <a:pt x="268" y="621"/>
                  </a:lnTo>
                  <a:lnTo>
                    <a:pt x="234" y="446"/>
                  </a:lnTo>
                  <a:lnTo>
                    <a:pt x="182" y="293"/>
                  </a:lnTo>
                  <a:lnTo>
                    <a:pt x="114" y="158"/>
                  </a:lnTo>
                  <a:lnTo>
                    <a:pt x="28" y="53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 noEditPoints="1"/>
            </p:cNvSpPr>
            <p:nvPr/>
          </p:nvSpPr>
          <p:spPr bwMode="auto">
            <a:xfrm>
              <a:off x="5158" y="3833"/>
              <a:ext cx="171" cy="697"/>
            </a:xfrm>
            <a:custGeom>
              <a:avLst/>
              <a:gdLst/>
              <a:ahLst/>
              <a:cxnLst>
                <a:cxn ang="0">
                  <a:pos x="85" y="527"/>
                </a:cxn>
                <a:cxn ang="0">
                  <a:pos x="114" y="533"/>
                </a:cxn>
                <a:cxn ang="0">
                  <a:pos x="137" y="545"/>
                </a:cxn>
                <a:cxn ang="0">
                  <a:pos x="154" y="563"/>
                </a:cxn>
                <a:cxn ang="0">
                  <a:pos x="165" y="586"/>
                </a:cxn>
                <a:cxn ang="0">
                  <a:pos x="171" y="610"/>
                </a:cxn>
                <a:cxn ang="0">
                  <a:pos x="171" y="610"/>
                </a:cxn>
                <a:cxn ang="0">
                  <a:pos x="165" y="639"/>
                </a:cxn>
                <a:cxn ang="0">
                  <a:pos x="154" y="662"/>
                </a:cxn>
                <a:cxn ang="0">
                  <a:pos x="137" y="680"/>
                </a:cxn>
                <a:cxn ang="0">
                  <a:pos x="114" y="697"/>
                </a:cxn>
                <a:cxn ang="0">
                  <a:pos x="85" y="697"/>
                </a:cxn>
                <a:cxn ang="0">
                  <a:pos x="57" y="697"/>
                </a:cxn>
                <a:cxn ang="0">
                  <a:pos x="34" y="680"/>
                </a:cxn>
                <a:cxn ang="0">
                  <a:pos x="17" y="662"/>
                </a:cxn>
                <a:cxn ang="0">
                  <a:pos x="5" y="639"/>
                </a:cxn>
                <a:cxn ang="0">
                  <a:pos x="0" y="610"/>
                </a:cxn>
                <a:cxn ang="0">
                  <a:pos x="5" y="586"/>
                </a:cxn>
                <a:cxn ang="0">
                  <a:pos x="17" y="563"/>
                </a:cxn>
                <a:cxn ang="0">
                  <a:pos x="34" y="545"/>
                </a:cxn>
                <a:cxn ang="0">
                  <a:pos x="57" y="533"/>
                </a:cxn>
                <a:cxn ang="0">
                  <a:pos x="85" y="527"/>
                </a:cxn>
                <a:cxn ang="0">
                  <a:pos x="85" y="0"/>
                </a:cxn>
                <a:cxn ang="0">
                  <a:pos x="114" y="0"/>
                </a:cxn>
                <a:cxn ang="0">
                  <a:pos x="137" y="11"/>
                </a:cxn>
                <a:cxn ang="0">
                  <a:pos x="154" y="35"/>
                </a:cxn>
                <a:cxn ang="0">
                  <a:pos x="165" y="58"/>
                </a:cxn>
                <a:cxn ang="0">
                  <a:pos x="171" y="82"/>
                </a:cxn>
                <a:cxn ang="0">
                  <a:pos x="171" y="82"/>
                </a:cxn>
                <a:cxn ang="0">
                  <a:pos x="165" y="111"/>
                </a:cxn>
                <a:cxn ang="0">
                  <a:pos x="154" y="135"/>
                </a:cxn>
                <a:cxn ang="0">
                  <a:pos x="137" y="152"/>
                </a:cxn>
                <a:cxn ang="0">
                  <a:pos x="114" y="164"/>
                </a:cxn>
                <a:cxn ang="0">
                  <a:pos x="85" y="170"/>
                </a:cxn>
                <a:cxn ang="0">
                  <a:pos x="57" y="164"/>
                </a:cxn>
                <a:cxn ang="0">
                  <a:pos x="34" y="152"/>
                </a:cxn>
                <a:cxn ang="0">
                  <a:pos x="17" y="135"/>
                </a:cxn>
                <a:cxn ang="0">
                  <a:pos x="5" y="111"/>
                </a:cxn>
                <a:cxn ang="0">
                  <a:pos x="0" y="82"/>
                </a:cxn>
                <a:cxn ang="0">
                  <a:pos x="5" y="58"/>
                </a:cxn>
                <a:cxn ang="0">
                  <a:pos x="11" y="41"/>
                </a:cxn>
                <a:cxn ang="0">
                  <a:pos x="28" y="23"/>
                </a:cxn>
                <a:cxn ang="0">
                  <a:pos x="45" y="11"/>
                </a:cxn>
                <a:cxn ang="0">
                  <a:pos x="62" y="0"/>
                </a:cxn>
                <a:cxn ang="0">
                  <a:pos x="85" y="0"/>
                </a:cxn>
              </a:cxnLst>
              <a:rect l="0" t="0" r="r" b="b"/>
              <a:pathLst>
                <a:path w="171" h="697">
                  <a:moveTo>
                    <a:pt x="85" y="527"/>
                  </a:moveTo>
                  <a:lnTo>
                    <a:pt x="114" y="533"/>
                  </a:lnTo>
                  <a:lnTo>
                    <a:pt x="137" y="545"/>
                  </a:lnTo>
                  <a:lnTo>
                    <a:pt x="154" y="563"/>
                  </a:lnTo>
                  <a:lnTo>
                    <a:pt x="165" y="586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65" y="639"/>
                  </a:lnTo>
                  <a:lnTo>
                    <a:pt x="154" y="662"/>
                  </a:lnTo>
                  <a:lnTo>
                    <a:pt x="137" y="680"/>
                  </a:lnTo>
                  <a:lnTo>
                    <a:pt x="114" y="697"/>
                  </a:lnTo>
                  <a:lnTo>
                    <a:pt x="85" y="697"/>
                  </a:lnTo>
                  <a:lnTo>
                    <a:pt x="57" y="697"/>
                  </a:lnTo>
                  <a:lnTo>
                    <a:pt x="34" y="680"/>
                  </a:lnTo>
                  <a:lnTo>
                    <a:pt x="17" y="662"/>
                  </a:lnTo>
                  <a:lnTo>
                    <a:pt x="5" y="639"/>
                  </a:lnTo>
                  <a:lnTo>
                    <a:pt x="0" y="610"/>
                  </a:lnTo>
                  <a:lnTo>
                    <a:pt x="5" y="586"/>
                  </a:lnTo>
                  <a:lnTo>
                    <a:pt x="17" y="563"/>
                  </a:lnTo>
                  <a:lnTo>
                    <a:pt x="34" y="545"/>
                  </a:lnTo>
                  <a:lnTo>
                    <a:pt x="57" y="533"/>
                  </a:lnTo>
                  <a:lnTo>
                    <a:pt x="85" y="527"/>
                  </a:lnTo>
                  <a:close/>
                  <a:moveTo>
                    <a:pt x="85" y="0"/>
                  </a:moveTo>
                  <a:lnTo>
                    <a:pt x="114" y="0"/>
                  </a:lnTo>
                  <a:lnTo>
                    <a:pt x="137" y="11"/>
                  </a:lnTo>
                  <a:lnTo>
                    <a:pt x="154" y="35"/>
                  </a:lnTo>
                  <a:lnTo>
                    <a:pt x="165" y="58"/>
                  </a:lnTo>
                  <a:lnTo>
                    <a:pt x="171" y="82"/>
                  </a:lnTo>
                  <a:lnTo>
                    <a:pt x="171" y="82"/>
                  </a:lnTo>
                  <a:lnTo>
                    <a:pt x="165" y="111"/>
                  </a:lnTo>
                  <a:lnTo>
                    <a:pt x="154" y="135"/>
                  </a:lnTo>
                  <a:lnTo>
                    <a:pt x="137" y="152"/>
                  </a:lnTo>
                  <a:lnTo>
                    <a:pt x="114" y="164"/>
                  </a:lnTo>
                  <a:lnTo>
                    <a:pt x="85" y="170"/>
                  </a:lnTo>
                  <a:lnTo>
                    <a:pt x="57" y="164"/>
                  </a:lnTo>
                  <a:lnTo>
                    <a:pt x="34" y="152"/>
                  </a:lnTo>
                  <a:lnTo>
                    <a:pt x="17" y="135"/>
                  </a:lnTo>
                  <a:lnTo>
                    <a:pt x="5" y="111"/>
                  </a:lnTo>
                  <a:lnTo>
                    <a:pt x="0" y="82"/>
                  </a:lnTo>
                  <a:lnTo>
                    <a:pt x="5" y="58"/>
                  </a:lnTo>
                  <a:lnTo>
                    <a:pt x="11" y="41"/>
                  </a:lnTo>
                  <a:lnTo>
                    <a:pt x="28" y="23"/>
                  </a:lnTo>
                  <a:lnTo>
                    <a:pt x="45" y="11"/>
                  </a:lnTo>
                  <a:lnTo>
                    <a:pt x="62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 noEditPoints="1"/>
            </p:cNvSpPr>
            <p:nvPr/>
          </p:nvSpPr>
          <p:spPr bwMode="auto">
            <a:xfrm>
              <a:off x="5552" y="3932"/>
              <a:ext cx="1056" cy="382"/>
            </a:xfrm>
            <a:custGeom>
              <a:avLst/>
              <a:gdLst/>
              <a:ahLst/>
              <a:cxnLst>
                <a:cxn ang="0">
                  <a:pos x="51" y="317"/>
                </a:cxn>
                <a:cxn ang="0">
                  <a:pos x="999" y="317"/>
                </a:cxn>
                <a:cxn ang="0">
                  <a:pos x="1016" y="317"/>
                </a:cxn>
                <a:cxn ang="0">
                  <a:pos x="1027" y="317"/>
                </a:cxn>
                <a:cxn ang="0">
                  <a:pos x="1039" y="323"/>
                </a:cxn>
                <a:cxn ang="0">
                  <a:pos x="1044" y="329"/>
                </a:cxn>
                <a:cxn ang="0">
                  <a:pos x="1056" y="335"/>
                </a:cxn>
                <a:cxn ang="0">
                  <a:pos x="1056" y="352"/>
                </a:cxn>
                <a:cxn ang="0">
                  <a:pos x="1056" y="364"/>
                </a:cxn>
                <a:cxn ang="0">
                  <a:pos x="1044" y="376"/>
                </a:cxn>
                <a:cxn ang="0">
                  <a:pos x="1039" y="376"/>
                </a:cxn>
                <a:cxn ang="0">
                  <a:pos x="1027" y="382"/>
                </a:cxn>
                <a:cxn ang="0">
                  <a:pos x="1016" y="382"/>
                </a:cxn>
                <a:cxn ang="0">
                  <a:pos x="1004" y="382"/>
                </a:cxn>
                <a:cxn ang="0">
                  <a:pos x="51" y="382"/>
                </a:cxn>
                <a:cxn ang="0">
                  <a:pos x="40" y="382"/>
                </a:cxn>
                <a:cxn ang="0">
                  <a:pos x="28" y="382"/>
                </a:cxn>
                <a:cxn ang="0">
                  <a:pos x="17" y="376"/>
                </a:cxn>
                <a:cxn ang="0">
                  <a:pos x="11" y="376"/>
                </a:cxn>
                <a:cxn ang="0">
                  <a:pos x="5" y="364"/>
                </a:cxn>
                <a:cxn ang="0">
                  <a:pos x="0" y="352"/>
                </a:cxn>
                <a:cxn ang="0">
                  <a:pos x="5" y="335"/>
                </a:cxn>
                <a:cxn ang="0">
                  <a:pos x="11" y="329"/>
                </a:cxn>
                <a:cxn ang="0">
                  <a:pos x="17" y="323"/>
                </a:cxn>
                <a:cxn ang="0">
                  <a:pos x="28" y="317"/>
                </a:cxn>
                <a:cxn ang="0">
                  <a:pos x="40" y="317"/>
                </a:cxn>
                <a:cxn ang="0">
                  <a:pos x="51" y="317"/>
                </a:cxn>
                <a:cxn ang="0">
                  <a:pos x="51" y="0"/>
                </a:cxn>
                <a:cxn ang="0">
                  <a:pos x="1004" y="0"/>
                </a:cxn>
                <a:cxn ang="0">
                  <a:pos x="1016" y="0"/>
                </a:cxn>
                <a:cxn ang="0">
                  <a:pos x="1027" y="6"/>
                </a:cxn>
                <a:cxn ang="0">
                  <a:pos x="1039" y="6"/>
                </a:cxn>
                <a:cxn ang="0">
                  <a:pos x="1044" y="12"/>
                </a:cxn>
                <a:cxn ang="0">
                  <a:pos x="1056" y="18"/>
                </a:cxn>
                <a:cxn ang="0">
                  <a:pos x="1056" y="36"/>
                </a:cxn>
                <a:cxn ang="0">
                  <a:pos x="1056" y="47"/>
                </a:cxn>
                <a:cxn ang="0">
                  <a:pos x="1044" y="59"/>
                </a:cxn>
                <a:cxn ang="0">
                  <a:pos x="1039" y="65"/>
                </a:cxn>
                <a:cxn ang="0">
                  <a:pos x="1027" y="65"/>
                </a:cxn>
                <a:cxn ang="0">
                  <a:pos x="1016" y="65"/>
                </a:cxn>
                <a:cxn ang="0">
                  <a:pos x="999" y="65"/>
                </a:cxn>
                <a:cxn ang="0">
                  <a:pos x="51" y="65"/>
                </a:cxn>
                <a:cxn ang="0">
                  <a:pos x="40" y="65"/>
                </a:cxn>
                <a:cxn ang="0">
                  <a:pos x="28" y="65"/>
                </a:cxn>
                <a:cxn ang="0">
                  <a:pos x="17" y="65"/>
                </a:cxn>
                <a:cxn ang="0">
                  <a:pos x="11" y="59"/>
                </a:cxn>
                <a:cxn ang="0">
                  <a:pos x="5" y="47"/>
                </a:cxn>
                <a:cxn ang="0">
                  <a:pos x="0" y="36"/>
                </a:cxn>
                <a:cxn ang="0">
                  <a:pos x="5" y="18"/>
                </a:cxn>
                <a:cxn ang="0">
                  <a:pos x="11" y="12"/>
                </a:cxn>
                <a:cxn ang="0">
                  <a:pos x="17" y="6"/>
                </a:cxn>
                <a:cxn ang="0">
                  <a:pos x="28" y="6"/>
                </a:cxn>
                <a:cxn ang="0">
                  <a:pos x="40" y="0"/>
                </a:cxn>
                <a:cxn ang="0">
                  <a:pos x="51" y="0"/>
                </a:cxn>
              </a:cxnLst>
              <a:rect l="0" t="0" r="r" b="b"/>
              <a:pathLst>
                <a:path w="1056" h="382">
                  <a:moveTo>
                    <a:pt x="51" y="317"/>
                  </a:moveTo>
                  <a:lnTo>
                    <a:pt x="999" y="317"/>
                  </a:lnTo>
                  <a:lnTo>
                    <a:pt x="1016" y="317"/>
                  </a:lnTo>
                  <a:lnTo>
                    <a:pt x="1027" y="317"/>
                  </a:lnTo>
                  <a:lnTo>
                    <a:pt x="1039" y="323"/>
                  </a:lnTo>
                  <a:lnTo>
                    <a:pt x="1044" y="329"/>
                  </a:lnTo>
                  <a:lnTo>
                    <a:pt x="1056" y="335"/>
                  </a:lnTo>
                  <a:lnTo>
                    <a:pt x="1056" y="352"/>
                  </a:lnTo>
                  <a:lnTo>
                    <a:pt x="1056" y="364"/>
                  </a:lnTo>
                  <a:lnTo>
                    <a:pt x="1044" y="376"/>
                  </a:lnTo>
                  <a:lnTo>
                    <a:pt x="1039" y="376"/>
                  </a:lnTo>
                  <a:lnTo>
                    <a:pt x="1027" y="382"/>
                  </a:lnTo>
                  <a:lnTo>
                    <a:pt x="1016" y="382"/>
                  </a:lnTo>
                  <a:lnTo>
                    <a:pt x="1004" y="382"/>
                  </a:lnTo>
                  <a:lnTo>
                    <a:pt x="51" y="382"/>
                  </a:lnTo>
                  <a:lnTo>
                    <a:pt x="40" y="382"/>
                  </a:lnTo>
                  <a:lnTo>
                    <a:pt x="28" y="382"/>
                  </a:lnTo>
                  <a:lnTo>
                    <a:pt x="17" y="376"/>
                  </a:lnTo>
                  <a:lnTo>
                    <a:pt x="11" y="376"/>
                  </a:lnTo>
                  <a:lnTo>
                    <a:pt x="5" y="364"/>
                  </a:lnTo>
                  <a:lnTo>
                    <a:pt x="0" y="352"/>
                  </a:lnTo>
                  <a:lnTo>
                    <a:pt x="5" y="335"/>
                  </a:lnTo>
                  <a:lnTo>
                    <a:pt x="11" y="329"/>
                  </a:lnTo>
                  <a:lnTo>
                    <a:pt x="17" y="323"/>
                  </a:lnTo>
                  <a:lnTo>
                    <a:pt x="28" y="317"/>
                  </a:lnTo>
                  <a:lnTo>
                    <a:pt x="40" y="317"/>
                  </a:lnTo>
                  <a:lnTo>
                    <a:pt x="51" y="317"/>
                  </a:lnTo>
                  <a:close/>
                  <a:moveTo>
                    <a:pt x="51" y="0"/>
                  </a:moveTo>
                  <a:lnTo>
                    <a:pt x="1004" y="0"/>
                  </a:lnTo>
                  <a:lnTo>
                    <a:pt x="1016" y="0"/>
                  </a:lnTo>
                  <a:lnTo>
                    <a:pt x="1027" y="6"/>
                  </a:lnTo>
                  <a:lnTo>
                    <a:pt x="1039" y="6"/>
                  </a:lnTo>
                  <a:lnTo>
                    <a:pt x="1044" y="12"/>
                  </a:lnTo>
                  <a:lnTo>
                    <a:pt x="1056" y="18"/>
                  </a:lnTo>
                  <a:lnTo>
                    <a:pt x="1056" y="36"/>
                  </a:lnTo>
                  <a:lnTo>
                    <a:pt x="1056" y="47"/>
                  </a:lnTo>
                  <a:lnTo>
                    <a:pt x="1044" y="59"/>
                  </a:lnTo>
                  <a:lnTo>
                    <a:pt x="1039" y="65"/>
                  </a:lnTo>
                  <a:lnTo>
                    <a:pt x="1027" y="65"/>
                  </a:lnTo>
                  <a:lnTo>
                    <a:pt x="1016" y="65"/>
                  </a:lnTo>
                  <a:lnTo>
                    <a:pt x="999" y="65"/>
                  </a:lnTo>
                  <a:lnTo>
                    <a:pt x="51" y="65"/>
                  </a:lnTo>
                  <a:lnTo>
                    <a:pt x="40" y="65"/>
                  </a:lnTo>
                  <a:lnTo>
                    <a:pt x="28" y="65"/>
                  </a:lnTo>
                  <a:lnTo>
                    <a:pt x="17" y="65"/>
                  </a:lnTo>
                  <a:lnTo>
                    <a:pt x="11" y="59"/>
                  </a:lnTo>
                  <a:lnTo>
                    <a:pt x="5" y="47"/>
                  </a:lnTo>
                  <a:lnTo>
                    <a:pt x="0" y="36"/>
                  </a:lnTo>
                  <a:lnTo>
                    <a:pt x="5" y="18"/>
                  </a:lnTo>
                  <a:lnTo>
                    <a:pt x="11" y="12"/>
                  </a:lnTo>
                  <a:lnTo>
                    <a:pt x="17" y="6"/>
                  </a:lnTo>
                  <a:lnTo>
                    <a:pt x="28" y="6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7230" y="3446"/>
              <a:ext cx="634" cy="1084"/>
            </a:xfrm>
            <a:custGeom>
              <a:avLst/>
              <a:gdLst/>
              <a:ahLst/>
              <a:cxnLst>
                <a:cxn ang="0">
                  <a:pos x="388" y="11"/>
                </a:cxn>
                <a:cxn ang="0">
                  <a:pos x="537" y="88"/>
                </a:cxn>
                <a:cxn ang="0">
                  <a:pos x="622" y="228"/>
                </a:cxn>
                <a:cxn ang="0">
                  <a:pos x="628" y="381"/>
                </a:cxn>
                <a:cxn ang="0">
                  <a:pos x="577" y="504"/>
                </a:cxn>
                <a:cxn ang="0">
                  <a:pos x="463" y="627"/>
                </a:cxn>
                <a:cxn ang="0">
                  <a:pos x="286" y="791"/>
                </a:cxn>
                <a:cxn ang="0">
                  <a:pos x="120" y="961"/>
                </a:cxn>
                <a:cxn ang="0">
                  <a:pos x="440" y="961"/>
                </a:cxn>
                <a:cxn ang="0">
                  <a:pos x="537" y="955"/>
                </a:cxn>
                <a:cxn ang="0">
                  <a:pos x="571" y="909"/>
                </a:cxn>
                <a:cxn ang="0">
                  <a:pos x="594" y="803"/>
                </a:cxn>
                <a:cxn ang="0">
                  <a:pos x="588" y="1084"/>
                </a:cxn>
                <a:cxn ang="0">
                  <a:pos x="0" y="1067"/>
                </a:cxn>
                <a:cxn ang="0">
                  <a:pos x="0" y="1043"/>
                </a:cxn>
                <a:cxn ang="0">
                  <a:pos x="17" y="1026"/>
                </a:cxn>
                <a:cxn ang="0">
                  <a:pos x="383" y="598"/>
                </a:cxn>
                <a:cxn ang="0">
                  <a:pos x="474" y="416"/>
                </a:cxn>
                <a:cxn ang="0">
                  <a:pos x="480" y="252"/>
                </a:cxn>
                <a:cxn ang="0">
                  <a:pos x="434" y="135"/>
                </a:cxn>
                <a:cxn ang="0">
                  <a:pos x="343" y="58"/>
                </a:cxn>
                <a:cxn ang="0">
                  <a:pos x="206" y="64"/>
                </a:cxn>
                <a:cxn ang="0">
                  <a:pos x="97" y="146"/>
                </a:cxn>
                <a:cxn ang="0">
                  <a:pos x="80" y="217"/>
                </a:cxn>
                <a:cxn ang="0">
                  <a:pos x="126" y="228"/>
                </a:cxn>
                <a:cxn ang="0">
                  <a:pos x="154" y="258"/>
                </a:cxn>
                <a:cxn ang="0">
                  <a:pos x="166" y="305"/>
                </a:cxn>
                <a:cxn ang="0">
                  <a:pos x="154" y="346"/>
                </a:cxn>
                <a:cxn ang="0">
                  <a:pos x="131" y="369"/>
                </a:cxn>
                <a:cxn ang="0">
                  <a:pos x="109" y="381"/>
                </a:cxn>
                <a:cxn ang="0">
                  <a:pos x="86" y="387"/>
                </a:cxn>
                <a:cxn ang="0">
                  <a:pos x="74" y="387"/>
                </a:cxn>
                <a:cxn ang="0">
                  <a:pos x="51" y="381"/>
                </a:cxn>
                <a:cxn ang="0">
                  <a:pos x="29" y="369"/>
                </a:cxn>
                <a:cxn ang="0">
                  <a:pos x="6" y="340"/>
                </a:cxn>
                <a:cxn ang="0">
                  <a:pos x="0" y="299"/>
                </a:cxn>
                <a:cxn ang="0">
                  <a:pos x="34" y="158"/>
                </a:cxn>
                <a:cxn ang="0">
                  <a:pos x="137" y="47"/>
                </a:cxn>
                <a:cxn ang="0">
                  <a:pos x="297" y="0"/>
                </a:cxn>
              </a:cxnLst>
              <a:rect l="0" t="0" r="r" b="b"/>
              <a:pathLst>
                <a:path w="634" h="1084">
                  <a:moveTo>
                    <a:pt x="297" y="0"/>
                  </a:moveTo>
                  <a:lnTo>
                    <a:pt x="388" y="11"/>
                  </a:lnTo>
                  <a:lnTo>
                    <a:pt x="468" y="41"/>
                  </a:lnTo>
                  <a:lnTo>
                    <a:pt x="537" y="88"/>
                  </a:lnTo>
                  <a:lnTo>
                    <a:pt x="588" y="152"/>
                  </a:lnTo>
                  <a:lnTo>
                    <a:pt x="622" y="228"/>
                  </a:lnTo>
                  <a:lnTo>
                    <a:pt x="634" y="316"/>
                  </a:lnTo>
                  <a:lnTo>
                    <a:pt x="628" y="381"/>
                  </a:lnTo>
                  <a:lnTo>
                    <a:pt x="605" y="445"/>
                  </a:lnTo>
                  <a:lnTo>
                    <a:pt x="577" y="504"/>
                  </a:lnTo>
                  <a:lnTo>
                    <a:pt x="525" y="563"/>
                  </a:lnTo>
                  <a:lnTo>
                    <a:pt x="463" y="627"/>
                  </a:lnTo>
                  <a:lnTo>
                    <a:pt x="383" y="703"/>
                  </a:lnTo>
                  <a:lnTo>
                    <a:pt x="286" y="791"/>
                  </a:lnTo>
                  <a:lnTo>
                    <a:pt x="120" y="961"/>
                  </a:lnTo>
                  <a:lnTo>
                    <a:pt x="120" y="961"/>
                  </a:lnTo>
                  <a:lnTo>
                    <a:pt x="405" y="961"/>
                  </a:lnTo>
                  <a:lnTo>
                    <a:pt x="440" y="961"/>
                  </a:lnTo>
                  <a:lnTo>
                    <a:pt x="491" y="961"/>
                  </a:lnTo>
                  <a:lnTo>
                    <a:pt x="537" y="955"/>
                  </a:lnTo>
                  <a:lnTo>
                    <a:pt x="560" y="950"/>
                  </a:lnTo>
                  <a:lnTo>
                    <a:pt x="571" y="909"/>
                  </a:lnTo>
                  <a:lnTo>
                    <a:pt x="582" y="856"/>
                  </a:lnTo>
                  <a:lnTo>
                    <a:pt x="594" y="803"/>
                  </a:lnTo>
                  <a:lnTo>
                    <a:pt x="634" y="803"/>
                  </a:lnTo>
                  <a:lnTo>
                    <a:pt x="588" y="1084"/>
                  </a:lnTo>
                  <a:lnTo>
                    <a:pt x="0" y="1084"/>
                  </a:lnTo>
                  <a:lnTo>
                    <a:pt x="0" y="1067"/>
                  </a:lnTo>
                  <a:lnTo>
                    <a:pt x="0" y="1055"/>
                  </a:lnTo>
                  <a:lnTo>
                    <a:pt x="0" y="1043"/>
                  </a:lnTo>
                  <a:lnTo>
                    <a:pt x="6" y="1032"/>
                  </a:lnTo>
                  <a:lnTo>
                    <a:pt x="17" y="1026"/>
                  </a:lnTo>
                  <a:lnTo>
                    <a:pt x="320" y="674"/>
                  </a:lnTo>
                  <a:lnTo>
                    <a:pt x="383" y="598"/>
                  </a:lnTo>
                  <a:lnTo>
                    <a:pt x="434" y="510"/>
                  </a:lnTo>
                  <a:lnTo>
                    <a:pt x="474" y="416"/>
                  </a:lnTo>
                  <a:lnTo>
                    <a:pt x="485" y="316"/>
                  </a:lnTo>
                  <a:lnTo>
                    <a:pt x="480" y="252"/>
                  </a:lnTo>
                  <a:lnTo>
                    <a:pt x="463" y="187"/>
                  </a:lnTo>
                  <a:lnTo>
                    <a:pt x="434" y="135"/>
                  </a:lnTo>
                  <a:lnTo>
                    <a:pt x="394" y="88"/>
                  </a:lnTo>
                  <a:lnTo>
                    <a:pt x="343" y="58"/>
                  </a:lnTo>
                  <a:lnTo>
                    <a:pt x="274" y="53"/>
                  </a:lnTo>
                  <a:lnTo>
                    <a:pt x="206" y="64"/>
                  </a:lnTo>
                  <a:lnTo>
                    <a:pt x="149" y="94"/>
                  </a:lnTo>
                  <a:lnTo>
                    <a:pt x="97" y="146"/>
                  </a:lnTo>
                  <a:lnTo>
                    <a:pt x="63" y="217"/>
                  </a:lnTo>
                  <a:lnTo>
                    <a:pt x="80" y="217"/>
                  </a:lnTo>
                  <a:lnTo>
                    <a:pt x="109" y="223"/>
                  </a:lnTo>
                  <a:lnTo>
                    <a:pt x="126" y="228"/>
                  </a:lnTo>
                  <a:lnTo>
                    <a:pt x="143" y="246"/>
                  </a:lnTo>
                  <a:lnTo>
                    <a:pt x="154" y="258"/>
                  </a:lnTo>
                  <a:lnTo>
                    <a:pt x="166" y="281"/>
                  </a:lnTo>
                  <a:lnTo>
                    <a:pt x="166" y="305"/>
                  </a:lnTo>
                  <a:lnTo>
                    <a:pt x="166" y="322"/>
                  </a:lnTo>
                  <a:lnTo>
                    <a:pt x="154" y="346"/>
                  </a:lnTo>
                  <a:lnTo>
                    <a:pt x="149" y="357"/>
                  </a:lnTo>
                  <a:lnTo>
                    <a:pt x="131" y="369"/>
                  </a:lnTo>
                  <a:lnTo>
                    <a:pt x="120" y="375"/>
                  </a:lnTo>
                  <a:lnTo>
                    <a:pt x="109" y="381"/>
                  </a:lnTo>
                  <a:lnTo>
                    <a:pt x="91" y="387"/>
                  </a:lnTo>
                  <a:lnTo>
                    <a:pt x="86" y="387"/>
                  </a:lnTo>
                  <a:lnTo>
                    <a:pt x="80" y="387"/>
                  </a:lnTo>
                  <a:lnTo>
                    <a:pt x="74" y="387"/>
                  </a:lnTo>
                  <a:lnTo>
                    <a:pt x="63" y="387"/>
                  </a:lnTo>
                  <a:lnTo>
                    <a:pt x="51" y="381"/>
                  </a:lnTo>
                  <a:lnTo>
                    <a:pt x="40" y="375"/>
                  </a:lnTo>
                  <a:lnTo>
                    <a:pt x="29" y="369"/>
                  </a:lnTo>
                  <a:lnTo>
                    <a:pt x="17" y="357"/>
                  </a:lnTo>
                  <a:lnTo>
                    <a:pt x="6" y="340"/>
                  </a:lnTo>
                  <a:lnTo>
                    <a:pt x="0" y="322"/>
                  </a:lnTo>
                  <a:lnTo>
                    <a:pt x="0" y="299"/>
                  </a:lnTo>
                  <a:lnTo>
                    <a:pt x="6" y="223"/>
                  </a:lnTo>
                  <a:lnTo>
                    <a:pt x="34" y="158"/>
                  </a:lnTo>
                  <a:lnTo>
                    <a:pt x="80" y="94"/>
                  </a:lnTo>
                  <a:lnTo>
                    <a:pt x="137" y="47"/>
                  </a:lnTo>
                  <a:lnTo>
                    <a:pt x="211" y="11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8041" y="3422"/>
              <a:ext cx="1136" cy="114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0" y="0"/>
                </a:cxn>
                <a:cxn ang="0">
                  <a:pos x="302" y="0"/>
                </a:cxn>
                <a:cxn ang="0">
                  <a:pos x="411" y="0"/>
                </a:cxn>
                <a:cxn ang="0">
                  <a:pos x="422" y="6"/>
                </a:cxn>
                <a:cxn ang="0">
                  <a:pos x="422" y="30"/>
                </a:cxn>
                <a:cxn ang="0">
                  <a:pos x="405" y="47"/>
                </a:cxn>
                <a:cxn ang="0">
                  <a:pos x="382" y="47"/>
                </a:cxn>
                <a:cxn ang="0">
                  <a:pos x="285" y="71"/>
                </a:cxn>
                <a:cxn ang="0">
                  <a:pos x="382" y="956"/>
                </a:cxn>
                <a:cxn ang="0">
                  <a:pos x="873" y="159"/>
                </a:cxn>
                <a:cxn ang="0">
                  <a:pos x="885" y="141"/>
                </a:cxn>
                <a:cxn ang="0">
                  <a:pos x="890" y="112"/>
                </a:cxn>
                <a:cxn ang="0">
                  <a:pos x="890" y="82"/>
                </a:cxn>
                <a:cxn ang="0">
                  <a:pos x="873" y="65"/>
                </a:cxn>
                <a:cxn ang="0">
                  <a:pos x="839" y="47"/>
                </a:cxn>
                <a:cxn ang="0">
                  <a:pos x="816" y="47"/>
                </a:cxn>
                <a:cxn ang="0">
                  <a:pos x="799" y="41"/>
                </a:cxn>
                <a:cxn ang="0">
                  <a:pos x="793" y="30"/>
                </a:cxn>
                <a:cxn ang="0">
                  <a:pos x="799" y="6"/>
                </a:cxn>
                <a:cxn ang="0">
                  <a:pos x="810" y="0"/>
                </a:cxn>
                <a:cxn ang="0">
                  <a:pos x="828" y="0"/>
                </a:cxn>
                <a:cxn ang="0">
                  <a:pos x="1050" y="0"/>
                </a:cxn>
                <a:cxn ang="0">
                  <a:pos x="1119" y="0"/>
                </a:cxn>
                <a:cxn ang="0">
                  <a:pos x="1130" y="6"/>
                </a:cxn>
                <a:cxn ang="0">
                  <a:pos x="1136" y="18"/>
                </a:cxn>
                <a:cxn ang="0">
                  <a:pos x="1130" y="35"/>
                </a:cxn>
                <a:cxn ang="0">
                  <a:pos x="1113" y="47"/>
                </a:cxn>
                <a:cxn ang="0">
                  <a:pos x="1039" y="59"/>
                </a:cxn>
                <a:cxn ang="0">
                  <a:pos x="953" y="123"/>
                </a:cxn>
                <a:cxn ang="0">
                  <a:pos x="908" y="182"/>
                </a:cxn>
                <a:cxn ang="0">
                  <a:pos x="331" y="1132"/>
                </a:cxn>
                <a:cxn ang="0">
                  <a:pos x="308" y="1144"/>
                </a:cxn>
                <a:cxn ang="0">
                  <a:pos x="280" y="1144"/>
                </a:cxn>
                <a:cxn ang="0">
                  <a:pos x="268" y="1126"/>
                </a:cxn>
                <a:cxn ang="0">
                  <a:pos x="137" y="106"/>
                </a:cxn>
                <a:cxn ang="0">
                  <a:pos x="120" y="59"/>
                </a:cxn>
                <a:cxn ang="0">
                  <a:pos x="40" y="47"/>
                </a:cxn>
                <a:cxn ang="0">
                  <a:pos x="11" y="47"/>
                </a:cxn>
                <a:cxn ang="0">
                  <a:pos x="0" y="30"/>
                </a:cxn>
                <a:cxn ang="0">
                  <a:pos x="5" y="6"/>
                </a:cxn>
                <a:cxn ang="0">
                  <a:pos x="17" y="0"/>
                </a:cxn>
                <a:cxn ang="0">
                  <a:pos x="34" y="0"/>
                </a:cxn>
              </a:cxnLst>
              <a:rect l="0" t="0" r="r" b="b"/>
              <a:pathLst>
                <a:path w="1136" h="1144">
                  <a:moveTo>
                    <a:pt x="34" y="0"/>
                  </a:moveTo>
                  <a:lnTo>
                    <a:pt x="74" y="0"/>
                  </a:lnTo>
                  <a:lnTo>
                    <a:pt x="114" y="0"/>
                  </a:lnTo>
                  <a:lnTo>
                    <a:pt x="160" y="0"/>
                  </a:lnTo>
                  <a:lnTo>
                    <a:pt x="205" y="0"/>
                  </a:lnTo>
                  <a:lnTo>
                    <a:pt x="302" y="0"/>
                  </a:lnTo>
                  <a:lnTo>
                    <a:pt x="399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2" y="6"/>
                  </a:lnTo>
                  <a:lnTo>
                    <a:pt x="422" y="18"/>
                  </a:lnTo>
                  <a:lnTo>
                    <a:pt x="422" y="30"/>
                  </a:lnTo>
                  <a:lnTo>
                    <a:pt x="417" y="41"/>
                  </a:lnTo>
                  <a:lnTo>
                    <a:pt x="405" y="47"/>
                  </a:lnTo>
                  <a:lnTo>
                    <a:pt x="394" y="47"/>
                  </a:lnTo>
                  <a:lnTo>
                    <a:pt x="382" y="47"/>
                  </a:lnTo>
                  <a:lnTo>
                    <a:pt x="325" y="53"/>
                  </a:lnTo>
                  <a:lnTo>
                    <a:pt x="285" y="71"/>
                  </a:lnTo>
                  <a:lnTo>
                    <a:pt x="274" y="100"/>
                  </a:lnTo>
                  <a:lnTo>
                    <a:pt x="382" y="956"/>
                  </a:lnTo>
                  <a:lnTo>
                    <a:pt x="868" y="164"/>
                  </a:lnTo>
                  <a:lnTo>
                    <a:pt x="873" y="159"/>
                  </a:lnTo>
                  <a:lnTo>
                    <a:pt x="879" y="153"/>
                  </a:lnTo>
                  <a:lnTo>
                    <a:pt x="885" y="141"/>
                  </a:lnTo>
                  <a:lnTo>
                    <a:pt x="890" y="129"/>
                  </a:lnTo>
                  <a:lnTo>
                    <a:pt x="890" y="112"/>
                  </a:lnTo>
                  <a:lnTo>
                    <a:pt x="896" y="100"/>
                  </a:lnTo>
                  <a:lnTo>
                    <a:pt x="890" y="82"/>
                  </a:lnTo>
                  <a:lnTo>
                    <a:pt x="885" y="71"/>
                  </a:lnTo>
                  <a:lnTo>
                    <a:pt x="873" y="65"/>
                  </a:lnTo>
                  <a:lnTo>
                    <a:pt x="856" y="53"/>
                  </a:lnTo>
                  <a:lnTo>
                    <a:pt x="839" y="47"/>
                  </a:lnTo>
                  <a:lnTo>
                    <a:pt x="822" y="47"/>
                  </a:lnTo>
                  <a:lnTo>
                    <a:pt x="816" y="47"/>
                  </a:lnTo>
                  <a:lnTo>
                    <a:pt x="805" y="47"/>
                  </a:lnTo>
                  <a:lnTo>
                    <a:pt x="799" y="41"/>
                  </a:lnTo>
                  <a:lnTo>
                    <a:pt x="799" y="35"/>
                  </a:lnTo>
                  <a:lnTo>
                    <a:pt x="793" y="30"/>
                  </a:lnTo>
                  <a:lnTo>
                    <a:pt x="799" y="18"/>
                  </a:lnTo>
                  <a:lnTo>
                    <a:pt x="799" y="6"/>
                  </a:lnTo>
                  <a:lnTo>
                    <a:pt x="805" y="0"/>
                  </a:lnTo>
                  <a:lnTo>
                    <a:pt x="810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982" y="0"/>
                  </a:lnTo>
                  <a:lnTo>
                    <a:pt x="1050" y="0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30" y="0"/>
                  </a:lnTo>
                  <a:lnTo>
                    <a:pt x="1130" y="6"/>
                  </a:lnTo>
                  <a:lnTo>
                    <a:pt x="1136" y="18"/>
                  </a:lnTo>
                  <a:lnTo>
                    <a:pt x="1136" y="18"/>
                  </a:lnTo>
                  <a:lnTo>
                    <a:pt x="1130" y="30"/>
                  </a:lnTo>
                  <a:lnTo>
                    <a:pt x="1130" y="35"/>
                  </a:lnTo>
                  <a:lnTo>
                    <a:pt x="1124" y="41"/>
                  </a:lnTo>
                  <a:lnTo>
                    <a:pt x="1113" y="47"/>
                  </a:lnTo>
                  <a:lnTo>
                    <a:pt x="1079" y="53"/>
                  </a:lnTo>
                  <a:lnTo>
                    <a:pt x="1039" y="59"/>
                  </a:lnTo>
                  <a:lnTo>
                    <a:pt x="999" y="82"/>
                  </a:lnTo>
                  <a:lnTo>
                    <a:pt x="953" y="123"/>
                  </a:lnTo>
                  <a:lnTo>
                    <a:pt x="908" y="182"/>
                  </a:lnTo>
                  <a:lnTo>
                    <a:pt x="908" y="182"/>
                  </a:lnTo>
                  <a:lnTo>
                    <a:pt x="337" y="1120"/>
                  </a:lnTo>
                  <a:lnTo>
                    <a:pt x="331" y="1132"/>
                  </a:lnTo>
                  <a:lnTo>
                    <a:pt x="319" y="1138"/>
                  </a:lnTo>
                  <a:lnTo>
                    <a:pt x="308" y="1144"/>
                  </a:lnTo>
                  <a:lnTo>
                    <a:pt x="291" y="1144"/>
                  </a:lnTo>
                  <a:lnTo>
                    <a:pt x="280" y="1144"/>
                  </a:lnTo>
                  <a:lnTo>
                    <a:pt x="274" y="1138"/>
                  </a:lnTo>
                  <a:lnTo>
                    <a:pt x="268" y="1126"/>
                  </a:lnTo>
                  <a:lnTo>
                    <a:pt x="262" y="1108"/>
                  </a:lnTo>
                  <a:lnTo>
                    <a:pt x="137" y="106"/>
                  </a:lnTo>
                  <a:lnTo>
                    <a:pt x="131" y="77"/>
                  </a:lnTo>
                  <a:lnTo>
                    <a:pt x="120" y="59"/>
                  </a:lnTo>
                  <a:lnTo>
                    <a:pt x="91" y="47"/>
                  </a:lnTo>
                  <a:lnTo>
                    <a:pt x="40" y="47"/>
                  </a:lnTo>
                  <a:lnTo>
                    <a:pt x="23" y="47"/>
                  </a:lnTo>
                  <a:lnTo>
                    <a:pt x="11" y="47"/>
                  </a:lnTo>
                  <a:lnTo>
                    <a:pt x="5" y="41"/>
                  </a:lnTo>
                  <a:lnTo>
                    <a:pt x="0" y="30"/>
                  </a:lnTo>
                  <a:lnTo>
                    <a:pt x="5" y="18"/>
                  </a:lnTo>
                  <a:lnTo>
                    <a:pt x="5" y="6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9377" y="3311"/>
              <a:ext cx="365" cy="1630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59" y="0"/>
                </a:cxn>
                <a:cxn ang="0">
                  <a:pos x="365" y="6"/>
                </a:cxn>
                <a:cxn ang="0">
                  <a:pos x="365" y="17"/>
                </a:cxn>
                <a:cxn ang="0">
                  <a:pos x="365" y="17"/>
                </a:cxn>
                <a:cxn ang="0">
                  <a:pos x="365" y="23"/>
                </a:cxn>
                <a:cxn ang="0">
                  <a:pos x="359" y="29"/>
                </a:cxn>
                <a:cxn ang="0">
                  <a:pos x="354" y="35"/>
                </a:cxn>
                <a:cxn ang="0">
                  <a:pos x="342" y="41"/>
                </a:cxn>
                <a:cxn ang="0">
                  <a:pos x="257" y="152"/>
                </a:cxn>
                <a:cxn ang="0">
                  <a:pos x="194" y="270"/>
                </a:cxn>
                <a:cxn ang="0">
                  <a:pos x="142" y="399"/>
                </a:cxn>
                <a:cxn ang="0">
                  <a:pos x="114" y="533"/>
                </a:cxn>
                <a:cxn ang="0">
                  <a:pos x="97" y="674"/>
                </a:cxn>
                <a:cxn ang="0">
                  <a:pos x="91" y="815"/>
                </a:cxn>
                <a:cxn ang="0">
                  <a:pos x="97" y="944"/>
                </a:cxn>
                <a:cxn ang="0">
                  <a:pos x="108" y="1079"/>
                </a:cxn>
                <a:cxn ang="0">
                  <a:pos x="142" y="1214"/>
                </a:cxn>
                <a:cxn ang="0">
                  <a:pos x="188" y="1343"/>
                </a:cxn>
                <a:cxn ang="0">
                  <a:pos x="251" y="1466"/>
                </a:cxn>
                <a:cxn ang="0">
                  <a:pos x="337" y="1577"/>
                </a:cxn>
                <a:cxn ang="0">
                  <a:pos x="354" y="1589"/>
                </a:cxn>
                <a:cxn ang="0">
                  <a:pos x="359" y="1601"/>
                </a:cxn>
                <a:cxn ang="0">
                  <a:pos x="365" y="1606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24"/>
                </a:cxn>
                <a:cxn ang="0">
                  <a:pos x="359" y="1624"/>
                </a:cxn>
                <a:cxn ang="0">
                  <a:pos x="348" y="1630"/>
                </a:cxn>
                <a:cxn ang="0">
                  <a:pos x="331" y="1618"/>
                </a:cxn>
                <a:cxn ang="0">
                  <a:pos x="302" y="1595"/>
                </a:cxn>
                <a:cxn ang="0">
                  <a:pos x="257" y="1548"/>
                </a:cxn>
                <a:cxn ang="0">
                  <a:pos x="205" y="1489"/>
                </a:cxn>
                <a:cxn ang="0">
                  <a:pos x="154" y="1413"/>
                </a:cxn>
                <a:cxn ang="0">
                  <a:pos x="102" y="1319"/>
                </a:cxn>
                <a:cxn ang="0">
                  <a:pos x="51" y="1184"/>
                </a:cxn>
                <a:cxn ang="0">
                  <a:pos x="17" y="1049"/>
                </a:cxn>
                <a:cxn ang="0">
                  <a:pos x="0" y="920"/>
                </a:cxn>
                <a:cxn ang="0">
                  <a:pos x="0" y="815"/>
                </a:cxn>
                <a:cxn ang="0">
                  <a:pos x="5" y="662"/>
                </a:cxn>
                <a:cxn ang="0">
                  <a:pos x="34" y="492"/>
                </a:cxn>
                <a:cxn ang="0">
                  <a:pos x="97" y="317"/>
                </a:cxn>
                <a:cxn ang="0">
                  <a:pos x="148" y="223"/>
                </a:cxn>
                <a:cxn ang="0">
                  <a:pos x="200" y="141"/>
                </a:cxn>
                <a:cxn ang="0">
                  <a:pos x="251" y="82"/>
                </a:cxn>
                <a:cxn ang="0">
                  <a:pos x="297" y="35"/>
                </a:cxn>
                <a:cxn ang="0">
                  <a:pos x="331" y="6"/>
                </a:cxn>
                <a:cxn ang="0">
                  <a:pos x="348" y="0"/>
                </a:cxn>
              </a:cxnLst>
              <a:rect l="0" t="0" r="r" b="b"/>
              <a:pathLst>
                <a:path w="365" h="1630">
                  <a:moveTo>
                    <a:pt x="348" y="0"/>
                  </a:moveTo>
                  <a:lnTo>
                    <a:pt x="359" y="0"/>
                  </a:lnTo>
                  <a:lnTo>
                    <a:pt x="365" y="6"/>
                  </a:lnTo>
                  <a:lnTo>
                    <a:pt x="365" y="17"/>
                  </a:lnTo>
                  <a:lnTo>
                    <a:pt x="365" y="17"/>
                  </a:lnTo>
                  <a:lnTo>
                    <a:pt x="365" y="23"/>
                  </a:lnTo>
                  <a:lnTo>
                    <a:pt x="359" y="29"/>
                  </a:lnTo>
                  <a:lnTo>
                    <a:pt x="354" y="35"/>
                  </a:lnTo>
                  <a:lnTo>
                    <a:pt x="342" y="41"/>
                  </a:lnTo>
                  <a:lnTo>
                    <a:pt x="257" y="152"/>
                  </a:lnTo>
                  <a:lnTo>
                    <a:pt x="194" y="270"/>
                  </a:lnTo>
                  <a:lnTo>
                    <a:pt x="142" y="399"/>
                  </a:lnTo>
                  <a:lnTo>
                    <a:pt x="114" y="533"/>
                  </a:lnTo>
                  <a:lnTo>
                    <a:pt x="97" y="674"/>
                  </a:lnTo>
                  <a:lnTo>
                    <a:pt x="91" y="815"/>
                  </a:lnTo>
                  <a:lnTo>
                    <a:pt x="97" y="944"/>
                  </a:lnTo>
                  <a:lnTo>
                    <a:pt x="108" y="1079"/>
                  </a:lnTo>
                  <a:lnTo>
                    <a:pt x="142" y="1214"/>
                  </a:lnTo>
                  <a:lnTo>
                    <a:pt x="188" y="1343"/>
                  </a:lnTo>
                  <a:lnTo>
                    <a:pt x="251" y="1466"/>
                  </a:lnTo>
                  <a:lnTo>
                    <a:pt x="337" y="1577"/>
                  </a:lnTo>
                  <a:lnTo>
                    <a:pt x="354" y="1589"/>
                  </a:lnTo>
                  <a:lnTo>
                    <a:pt x="359" y="1601"/>
                  </a:lnTo>
                  <a:lnTo>
                    <a:pt x="365" y="1606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24"/>
                  </a:lnTo>
                  <a:lnTo>
                    <a:pt x="359" y="1624"/>
                  </a:lnTo>
                  <a:lnTo>
                    <a:pt x="348" y="1630"/>
                  </a:lnTo>
                  <a:lnTo>
                    <a:pt x="331" y="1618"/>
                  </a:lnTo>
                  <a:lnTo>
                    <a:pt x="302" y="1595"/>
                  </a:lnTo>
                  <a:lnTo>
                    <a:pt x="257" y="1548"/>
                  </a:lnTo>
                  <a:lnTo>
                    <a:pt x="205" y="1489"/>
                  </a:lnTo>
                  <a:lnTo>
                    <a:pt x="154" y="1413"/>
                  </a:lnTo>
                  <a:lnTo>
                    <a:pt x="102" y="1319"/>
                  </a:lnTo>
                  <a:lnTo>
                    <a:pt x="51" y="1184"/>
                  </a:lnTo>
                  <a:lnTo>
                    <a:pt x="17" y="1049"/>
                  </a:lnTo>
                  <a:lnTo>
                    <a:pt x="0" y="920"/>
                  </a:lnTo>
                  <a:lnTo>
                    <a:pt x="0" y="815"/>
                  </a:lnTo>
                  <a:lnTo>
                    <a:pt x="5" y="662"/>
                  </a:lnTo>
                  <a:lnTo>
                    <a:pt x="34" y="492"/>
                  </a:lnTo>
                  <a:lnTo>
                    <a:pt x="97" y="317"/>
                  </a:lnTo>
                  <a:lnTo>
                    <a:pt x="148" y="223"/>
                  </a:lnTo>
                  <a:lnTo>
                    <a:pt x="200" y="141"/>
                  </a:lnTo>
                  <a:lnTo>
                    <a:pt x="251" y="82"/>
                  </a:lnTo>
                  <a:lnTo>
                    <a:pt x="297" y="35"/>
                  </a:lnTo>
                  <a:lnTo>
                    <a:pt x="331" y="6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Freeform 35"/>
            <p:cNvSpPr>
              <a:spLocks noEditPoints="1"/>
            </p:cNvSpPr>
            <p:nvPr/>
          </p:nvSpPr>
          <p:spPr bwMode="auto">
            <a:xfrm>
              <a:off x="9902" y="3663"/>
              <a:ext cx="1028" cy="914"/>
            </a:xfrm>
            <a:custGeom>
              <a:avLst/>
              <a:gdLst/>
              <a:ahLst/>
              <a:cxnLst>
                <a:cxn ang="0">
                  <a:pos x="691" y="252"/>
                </a:cxn>
                <a:cxn ang="0">
                  <a:pos x="617" y="293"/>
                </a:cxn>
                <a:cxn ang="0">
                  <a:pos x="588" y="398"/>
                </a:cxn>
                <a:cxn ang="0">
                  <a:pos x="594" y="615"/>
                </a:cxn>
                <a:cxn ang="0">
                  <a:pos x="639" y="715"/>
                </a:cxn>
                <a:cxn ang="0">
                  <a:pos x="736" y="785"/>
                </a:cxn>
                <a:cxn ang="0">
                  <a:pos x="811" y="791"/>
                </a:cxn>
                <a:cxn ang="0">
                  <a:pos x="839" y="774"/>
                </a:cxn>
                <a:cxn ang="0">
                  <a:pos x="885" y="662"/>
                </a:cxn>
                <a:cxn ang="0">
                  <a:pos x="896" y="439"/>
                </a:cxn>
                <a:cxn ang="0">
                  <a:pos x="879" y="305"/>
                </a:cxn>
                <a:cxn ang="0">
                  <a:pos x="719" y="240"/>
                </a:cxn>
                <a:cxn ang="0">
                  <a:pos x="126" y="0"/>
                </a:cxn>
                <a:cxn ang="0">
                  <a:pos x="137" y="29"/>
                </a:cxn>
                <a:cxn ang="0">
                  <a:pos x="126" y="82"/>
                </a:cxn>
                <a:cxn ang="0">
                  <a:pos x="131" y="111"/>
                </a:cxn>
                <a:cxn ang="0">
                  <a:pos x="143" y="140"/>
                </a:cxn>
                <a:cxn ang="0">
                  <a:pos x="160" y="170"/>
                </a:cxn>
                <a:cxn ang="0">
                  <a:pos x="183" y="193"/>
                </a:cxn>
                <a:cxn ang="0">
                  <a:pos x="194" y="258"/>
                </a:cxn>
                <a:cxn ang="0">
                  <a:pos x="388" y="99"/>
                </a:cxn>
                <a:cxn ang="0">
                  <a:pos x="594" y="211"/>
                </a:cxn>
                <a:cxn ang="0">
                  <a:pos x="594" y="269"/>
                </a:cxn>
                <a:cxn ang="0">
                  <a:pos x="919" y="158"/>
                </a:cxn>
                <a:cxn ang="0">
                  <a:pos x="1022" y="269"/>
                </a:cxn>
                <a:cxn ang="0">
                  <a:pos x="1028" y="434"/>
                </a:cxn>
                <a:cxn ang="0">
                  <a:pos x="1010" y="609"/>
                </a:cxn>
                <a:cxn ang="0">
                  <a:pos x="965" y="750"/>
                </a:cxn>
                <a:cxn ang="0">
                  <a:pos x="457" y="797"/>
                </a:cxn>
                <a:cxn ang="0">
                  <a:pos x="462" y="310"/>
                </a:cxn>
                <a:cxn ang="0">
                  <a:pos x="377" y="258"/>
                </a:cxn>
                <a:cxn ang="0">
                  <a:pos x="331" y="234"/>
                </a:cxn>
                <a:cxn ang="0">
                  <a:pos x="303" y="234"/>
                </a:cxn>
                <a:cxn ang="0">
                  <a:pos x="285" y="240"/>
                </a:cxn>
                <a:cxn ang="0">
                  <a:pos x="194" y="357"/>
                </a:cxn>
                <a:cxn ang="0">
                  <a:pos x="188" y="527"/>
                </a:cxn>
                <a:cxn ang="0">
                  <a:pos x="200" y="674"/>
                </a:cxn>
                <a:cxn ang="0">
                  <a:pos x="245" y="762"/>
                </a:cxn>
                <a:cxn ang="0">
                  <a:pos x="143" y="914"/>
                </a:cxn>
                <a:cxn ang="0">
                  <a:pos x="51" y="785"/>
                </a:cxn>
                <a:cxn ang="0">
                  <a:pos x="68" y="533"/>
                </a:cxn>
                <a:cxn ang="0">
                  <a:pos x="63" y="299"/>
                </a:cxn>
                <a:cxn ang="0">
                  <a:pos x="46" y="275"/>
                </a:cxn>
                <a:cxn ang="0">
                  <a:pos x="23" y="246"/>
                </a:cxn>
                <a:cxn ang="0">
                  <a:pos x="0" y="205"/>
                </a:cxn>
                <a:cxn ang="0">
                  <a:pos x="0" y="176"/>
                </a:cxn>
                <a:cxn ang="0">
                  <a:pos x="6" y="158"/>
                </a:cxn>
                <a:cxn ang="0">
                  <a:pos x="63" y="70"/>
                </a:cxn>
              </a:cxnLst>
              <a:rect l="0" t="0" r="r" b="b"/>
              <a:pathLst>
                <a:path w="1028" h="914">
                  <a:moveTo>
                    <a:pt x="719" y="240"/>
                  </a:moveTo>
                  <a:lnTo>
                    <a:pt x="691" y="252"/>
                  </a:lnTo>
                  <a:lnTo>
                    <a:pt x="651" y="269"/>
                  </a:lnTo>
                  <a:lnTo>
                    <a:pt x="617" y="293"/>
                  </a:lnTo>
                  <a:lnTo>
                    <a:pt x="594" y="310"/>
                  </a:lnTo>
                  <a:lnTo>
                    <a:pt x="588" y="398"/>
                  </a:lnTo>
                  <a:lnTo>
                    <a:pt x="588" y="486"/>
                  </a:lnTo>
                  <a:lnTo>
                    <a:pt x="594" y="615"/>
                  </a:lnTo>
                  <a:lnTo>
                    <a:pt x="605" y="674"/>
                  </a:lnTo>
                  <a:lnTo>
                    <a:pt x="639" y="715"/>
                  </a:lnTo>
                  <a:lnTo>
                    <a:pt x="685" y="756"/>
                  </a:lnTo>
                  <a:lnTo>
                    <a:pt x="736" y="785"/>
                  </a:lnTo>
                  <a:lnTo>
                    <a:pt x="799" y="797"/>
                  </a:lnTo>
                  <a:lnTo>
                    <a:pt x="811" y="791"/>
                  </a:lnTo>
                  <a:lnTo>
                    <a:pt x="828" y="785"/>
                  </a:lnTo>
                  <a:lnTo>
                    <a:pt x="839" y="774"/>
                  </a:lnTo>
                  <a:lnTo>
                    <a:pt x="868" y="721"/>
                  </a:lnTo>
                  <a:lnTo>
                    <a:pt x="885" y="662"/>
                  </a:lnTo>
                  <a:lnTo>
                    <a:pt x="896" y="551"/>
                  </a:lnTo>
                  <a:lnTo>
                    <a:pt x="896" y="439"/>
                  </a:lnTo>
                  <a:lnTo>
                    <a:pt x="891" y="369"/>
                  </a:lnTo>
                  <a:lnTo>
                    <a:pt x="879" y="305"/>
                  </a:lnTo>
                  <a:lnTo>
                    <a:pt x="799" y="264"/>
                  </a:lnTo>
                  <a:lnTo>
                    <a:pt x="719" y="240"/>
                  </a:lnTo>
                  <a:lnTo>
                    <a:pt x="719" y="240"/>
                  </a:lnTo>
                  <a:close/>
                  <a:moveTo>
                    <a:pt x="126" y="0"/>
                  </a:moveTo>
                  <a:lnTo>
                    <a:pt x="148" y="6"/>
                  </a:lnTo>
                  <a:lnTo>
                    <a:pt x="137" y="29"/>
                  </a:lnTo>
                  <a:lnTo>
                    <a:pt x="126" y="58"/>
                  </a:lnTo>
                  <a:lnTo>
                    <a:pt x="126" y="82"/>
                  </a:lnTo>
                  <a:lnTo>
                    <a:pt x="126" y="94"/>
                  </a:lnTo>
                  <a:lnTo>
                    <a:pt x="131" y="111"/>
                  </a:lnTo>
                  <a:lnTo>
                    <a:pt x="137" y="123"/>
                  </a:lnTo>
                  <a:lnTo>
                    <a:pt x="143" y="140"/>
                  </a:lnTo>
                  <a:lnTo>
                    <a:pt x="154" y="158"/>
                  </a:lnTo>
                  <a:lnTo>
                    <a:pt x="160" y="170"/>
                  </a:lnTo>
                  <a:lnTo>
                    <a:pt x="171" y="181"/>
                  </a:lnTo>
                  <a:lnTo>
                    <a:pt x="183" y="193"/>
                  </a:lnTo>
                  <a:lnTo>
                    <a:pt x="194" y="205"/>
                  </a:lnTo>
                  <a:lnTo>
                    <a:pt x="194" y="258"/>
                  </a:lnTo>
                  <a:lnTo>
                    <a:pt x="297" y="181"/>
                  </a:lnTo>
                  <a:lnTo>
                    <a:pt x="388" y="99"/>
                  </a:lnTo>
                  <a:lnTo>
                    <a:pt x="491" y="158"/>
                  </a:lnTo>
                  <a:lnTo>
                    <a:pt x="594" y="211"/>
                  </a:lnTo>
                  <a:lnTo>
                    <a:pt x="594" y="269"/>
                  </a:lnTo>
                  <a:lnTo>
                    <a:pt x="594" y="269"/>
                  </a:lnTo>
                  <a:lnTo>
                    <a:pt x="816" y="105"/>
                  </a:lnTo>
                  <a:lnTo>
                    <a:pt x="919" y="158"/>
                  </a:lnTo>
                  <a:lnTo>
                    <a:pt x="1016" y="211"/>
                  </a:lnTo>
                  <a:lnTo>
                    <a:pt x="1022" y="269"/>
                  </a:lnTo>
                  <a:lnTo>
                    <a:pt x="1028" y="351"/>
                  </a:lnTo>
                  <a:lnTo>
                    <a:pt x="1028" y="434"/>
                  </a:lnTo>
                  <a:lnTo>
                    <a:pt x="1022" y="533"/>
                  </a:lnTo>
                  <a:lnTo>
                    <a:pt x="1010" y="609"/>
                  </a:lnTo>
                  <a:lnTo>
                    <a:pt x="988" y="680"/>
                  </a:lnTo>
                  <a:lnTo>
                    <a:pt x="965" y="750"/>
                  </a:lnTo>
                  <a:lnTo>
                    <a:pt x="668" y="914"/>
                  </a:lnTo>
                  <a:lnTo>
                    <a:pt x="457" y="797"/>
                  </a:lnTo>
                  <a:lnTo>
                    <a:pt x="468" y="510"/>
                  </a:lnTo>
                  <a:lnTo>
                    <a:pt x="462" y="310"/>
                  </a:lnTo>
                  <a:lnTo>
                    <a:pt x="417" y="287"/>
                  </a:lnTo>
                  <a:lnTo>
                    <a:pt x="377" y="258"/>
                  </a:lnTo>
                  <a:lnTo>
                    <a:pt x="348" y="240"/>
                  </a:lnTo>
                  <a:lnTo>
                    <a:pt x="331" y="234"/>
                  </a:lnTo>
                  <a:lnTo>
                    <a:pt x="308" y="228"/>
                  </a:lnTo>
                  <a:lnTo>
                    <a:pt x="303" y="234"/>
                  </a:lnTo>
                  <a:lnTo>
                    <a:pt x="291" y="234"/>
                  </a:lnTo>
                  <a:lnTo>
                    <a:pt x="285" y="240"/>
                  </a:lnTo>
                  <a:lnTo>
                    <a:pt x="194" y="305"/>
                  </a:lnTo>
                  <a:lnTo>
                    <a:pt x="194" y="357"/>
                  </a:lnTo>
                  <a:lnTo>
                    <a:pt x="194" y="439"/>
                  </a:lnTo>
                  <a:lnTo>
                    <a:pt x="188" y="527"/>
                  </a:lnTo>
                  <a:lnTo>
                    <a:pt x="188" y="615"/>
                  </a:lnTo>
                  <a:lnTo>
                    <a:pt x="200" y="674"/>
                  </a:lnTo>
                  <a:lnTo>
                    <a:pt x="223" y="727"/>
                  </a:lnTo>
                  <a:lnTo>
                    <a:pt x="245" y="762"/>
                  </a:lnTo>
                  <a:lnTo>
                    <a:pt x="263" y="791"/>
                  </a:lnTo>
                  <a:lnTo>
                    <a:pt x="143" y="914"/>
                  </a:lnTo>
                  <a:lnTo>
                    <a:pt x="103" y="844"/>
                  </a:lnTo>
                  <a:lnTo>
                    <a:pt x="51" y="785"/>
                  </a:lnTo>
                  <a:lnTo>
                    <a:pt x="63" y="656"/>
                  </a:lnTo>
                  <a:lnTo>
                    <a:pt x="68" y="533"/>
                  </a:lnTo>
                  <a:lnTo>
                    <a:pt x="63" y="310"/>
                  </a:lnTo>
                  <a:lnTo>
                    <a:pt x="63" y="299"/>
                  </a:lnTo>
                  <a:lnTo>
                    <a:pt x="57" y="287"/>
                  </a:lnTo>
                  <a:lnTo>
                    <a:pt x="46" y="275"/>
                  </a:lnTo>
                  <a:lnTo>
                    <a:pt x="34" y="258"/>
                  </a:lnTo>
                  <a:lnTo>
                    <a:pt x="23" y="246"/>
                  </a:lnTo>
                  <a:lnTo>
                    <a:pt x="6" y="228"/>
                  </a:lnTo>
                  <a:lnTo>
                    <a:pt x="0" y="205"/>
                  </a:lnTo>
                  <a:lnTo>
                    <a:pt x="0" y="187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6" y="158"/>
                  </a:lnTo>
                  <a:lnTo>
                    <a:pt x="11" y="146"/>
                  </a:lnTo>
                  <a:lnTo>
                    <a:pt x="63" y="7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11147" y="3311"/>
              <a:ext cx="371" cy="163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08" y="76"/>
                </a:cxn>
                <a:cxn ang="0">
                  <a:pos x="159" y="141"/>
                </a:cxn>
                <a:cxn ang="0">
                  <a:pos x="211" y="217"/>
                </a:cxn>
                <a:cxn ang="0">
                  <a:pos x="262" y="305"/>
                </a:cxn>
                <a:cxn ang="0">
                  <a:pos x="319" y="446"/>
                </a:cxn>
                <a:cxn ang="0">
                  <a:pos x="348" y="580"/>
                </a:cxn>
                <a:cxn ang="0">
                  <a:pos x="365" y="703"/>
                </a:cxn>
                <a:cxn ang="0">
                  <a:pos x="371" y="815"/>
                </a:cxn>
                <a:cxn ang="0">
                  <a:pos x="371" y="815"/>
                </a:cxn>
                <a:cxn ang="0">
                  <a:pos x="359" y="961"/>
                </a:cxn>
                <a:cxn ang="0">
                  <a:pos x="331" y="1132"/>
                </a:cxn>
                <a:cxn ang="0">
                  <a:pos x="268" y="1313"/>
                </a:cxn>
                <a:cxn ang="0">
                  <a:pos x="216" y="1407"/>
                </a:cxn>
                <a:cxn ang="0">
                  <a:pos x="165" y="1483"/>
                </a:cxn>
                <a:cxn ang="0">
                  <a:pos x="114" y="1548"/>
                </a:cxn>
                <a:cxn ang="0">
                  <a:pos x="68" y="1595"/>
                </a:cxn>
                <a:cxn ang="0">
                  <a:pos x="34" y="1618"/>
                </a:cxn>
                <a:cxn ang="0">
                  <a:pos x="17" y="1630"/>
                </a:cxn>
                <a:cxn ang="0">
                  <a:pos x="5" y="1624"/>
                </a:cxn>
                <a:cxn ang="0">
                  <a:pos x="0" y="1618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0" y="1606"/>
                </a:cxn>
                <a:cxn ang="0">
                  <a:pos x="5" y="1601"/>
                </a:cxn>
                <a:cxn ang="0">
                  <a:pos x="11" y="1595"/>
                </a:cxn>
                <a:cxn ang="0">
                  <a:pos x="22" y="1583"/>
                </a:cxn>
                <a:cxn ang="0">
                  <a:pos x="108" y="1477"/>
                </a:cxn>
                <a:cxn ang="0">
                  <a:pos x="176" y="1354"/>
                </a:cxn>
                <a:cxn ang="0">
                  <a:pos x="222" y="1225"/>
                </a:cxn>
                <a:cxn ang="0">
                  <a:pos x="256" y="1090"/>
                </a:cxn>
                <a:cxn ang="0">
                  <a:pos x="274" y="956"/>
                </a:cxn>
                <a:cxn ang="0">
                  <a:pos x="274" y="815"/>
                </a:cxn>
                <a:cxn ang="0">
                  <a:pos x="268" y="621"/>
                </a:cxn>
                <a:cxn ang="0">
                  <a:pos x="234" y="446"/>
                </a:cxn>
                <a:cxn ang="0">
                  <a:pos x="182" y="293"/>
                </a:cxn>
                <a:cxn ang="0">
                  <a:pos x="114" y="158"/>
                </a:cxn>
                <a:cxn ang="0">
                  <a:pos x="28" y="53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5" y="23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5" y="0"/>
                </a:cxn>
                <a:cxn ang="0">
                  <a:pos x="17" y="0"/>
                </a:cxn>
              </a:cxnLst>
              <a:rect l="0" t="0" r="r" b="b"/>
              <a:pathLst>
                <a:path w="371" h="1630">
                  <a:moveTo>
                    <a:pt x="17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08" y="76"/>
                  </a:lnTo>
                  <a:lnTo>
                    <a:pt x="159" y="141"/>
                  </a:lnTo>
                  <a:lnTo>
                    <a:pt x="211" y="217"/>
                  </a:lnTo>
                  <a:lnTo>
                    <a:pt x="262" y="305"/>
                  </a:lnTo>
                  <a:lnTo>
                    <a:pt x="319" y="446"/>
                  </a:lnTo>
                  <a:lnTo>
                    <a:pt x="348" y="580"/>
                  </a:lnTo>
                  <a:lnTo>
                    <a:pt x="365" y="703"/>
                  </a:lnTo>
                  <a:lnTo>
                    <a:pt x="371" y="815"/>
                  </a:lnTo>
                  <a:lnTo>
                    <a:pt x="371" y="815"/>
                  </a:lnTo>
                  <a:lnTo>
                    <a:pt x="359" y="961"/>
                  </a:lnTo>
                  <a:lnTo>
                    <a:pt x="331" y="1132"/>
                  </a:lnTo>
                  <a:lnTo>
                    <a:pt x="268" y="1313"/>
                  </a:lnTo>
                  <a:lnTo>
                    <a:pt x="216" y="1407"/>
                  </a:lnTo>
                  <a:lnTo>
                    <a:pt x="165" y="1483"/>
                  </a:lnTo>
                  <a:lnTo>
                    <a:pt x="114" y="1548"/>
                  </a:lnTo>
                  <a:lnTo>
                    <a:pt x="68" y="1595"/>
                  </a:lnTo>
                  <a:lnTo>
                    <a:pt x="34" y="1618"/>
                  </a:lnTo>
                  <a:lnTo>
                    <a:pt x="17" y="1630"/>
                  </a:lnTo>
                  <a:lnTo>
                    <a:pt x="5" y="1624"/>
                  </a:lnTo>
                  <a:lnTo>
                    <a:pt x="0" y="1618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0" y="1606"/>
                  </a:lnTo>
                  <a:lnTo>
                    <a:pt x="5" y="1601"/>
                  </a:lnTo>
                  <a:lnTo>
                    <a:pt x="11" y="1595"/>
                  </a:lnTo>
                  <a:lnTo>
                    <a:pt x="22" y="1583"/>
                  </a:lnTo>
                  <a:lnTo>
                    <a:pt x="108" y="1477"/>
                  </a:lnTo>
                  <a:lnTo>
                    <a:pt x="176" y="1354"/>
                  </a:lnTo>
                  <a:lnTo>
                    <a:pt x="222" y="1225"/>
                  </a:lnTo>
                  <a:lnTo>
                    <a:pt x="256" y="1090"/>
                  </a:lnTo>
                  <a:lnTo>
                    <a:pt x="274" y="956"/>
                  </a:lnTo>
                  <a:lnTo>
                    <a:pt x="274" y="815"/>
                  </a:lnTo>
                  <a:lnTo>
                    <a:pt x="268" y="621"/>
                  </a:lnTo>
                  <a:lnTo>
                    <a:pt x="234" y="446"/>
                  </a:lnTo>
                  <a:lnTo>
                    <a:pt x="182" y="293"/>
                  </a:lnTo>
                  <a:lnTo>
                    <a:pt x="114" y="158"/>
                  </a:lnTo>
                  <a:lnTo>
                    <a:pt x="28" y="53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"/>
                  </a:lnTo>
                  <a:lnTo>
                    <a:pt x="5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2186" y="4091"/>
              <a:ext cx="970" cy="64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13" y="0"/>
                </a:cxn>
                <a:cxn ang="0">
                  <a:pos x="924" y="0"/>
                </a:cxn>
                <a:cxn ang="0">
                  <a:pos x="942" y="0"/>
                </a:cxn>
                <a:cxn ang="0">
                  <a:pos x="953" y="6"/>
                </a:cxn>
                <a:cxn ang="0">
                  <a:pos x="959" y="11"/>
                </a:cxn>
                <a:cxn ang="0">
                  <a:pos x="964" y="17"/>
                </a:cxn>
                <a:cxn ang="0">
                  <a:pos x="970" y="35"/>
                </a:cxn>
                <a:cxn ang="0">
                  <a:pos x="964" y="47"/>
                </a:cxn>
                <a:cxn ang="0">
                  <a:pos x="959" y="58"/>
                </a:cxn>
                <a:cxn ang="0">
                  <a:pos x="953" y="64"/>
                </a:cxn>
                <a:cxn ang="0">
                  <a:pos x="942" y="64"/>
                </a:cxn>
                <a:cxn ang="0">
                  <a:pos x="924" y="64"/>
                </a:cxn>
                <a:cxn ang="0">
                  <a:pos x="913" y="64"/>
                </a:cxn>
                <a:cxn ang="0">
                  <a:pos x="51" y="64"/>
                </a:cxn>
                <a:cxn ang="0">
                  <a:pos x="40" y="64"/>
                </a:cxn>
                <a:cxn ang="0">
                  <a:pos x="28" y="64"/>
                </a:cxn>
                <a:cxn ang="0">
                  <a:pos x="17" y="64"/>
                </a:cxn>
                <a:cxn ang="0">
                  <a:pos x="5" y="58"/>
                </a:cxn>
                <a:cxn ang="0">
                  <a:pos x="0" y="47"/>
                </a:cxn>
                <a:cxn ang="0">
                  <a:pos x="0" y="35"/>
                </a:cxn>
                <a:cxn ang="0">
                  <a:pos x="0" y="17"/>
                </a:cxn>
                <a:cxn ang="0">
                  <a:pos x="5" y="11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1" y="0"/>
                </a:cxn>
              </a:cxnLst>
              <a:rect l="0" t="0" r="r" b="b"/>
              <a:pathLst>
                <a:path w="970" h="64">
                  <a:moveTo>
                    <a:pt x="51" y="0"/>
                  </a:moveTo>
                  <a:lnTo>
                    <a:pt x="913" y="0"/>
                  </a:lnTo>
                  <a:lnTo>
                    <a:pt x="924" y="0"/>
                  </a:lnTo>
                  <a:lnTo>
                    <a:pt x="942" y="0"/>
                  </a:lnTo>
                  <a:lnTo>
                    <a:pt x="953" y="6"/>
                  </a:lnTo>
                  <a:lnTo>
                    <a:pt x="959" y="11"/>
                  </a:lnTo>
                  <a:lnTo>
                    <a:pt x="964" y="17"/>
                  </a:lnTo>
                  <a:lnTo>
                    <a:pt x="970" y="35"/>
                  </a:lnTo>
                  <a:lnTo>
                    <a:pt x="964" y="47"/>
                  </a:lnTo>
                  <a:lnTo>
                    <a:pt x="959" y="58"/>
                  </a:lnTo>
                  <a:lnTo>
                    <a:pt x="953" y="64"/>
                  </a:lnTo>
                  <a:lnTo>
                    <a:pt x="942" y="64"/>
                  </a:lnTo>
                  <a:lnTo>
                    <a:pt x="924" y="64"/>
                  </a:lnTo>
                  <a:lnTo>
                    <a:pt x="913" y="64"/>
                  </a:lnTo>
                  <a:lnTo>
                    <a:pt x="51" y="64"/>
                  </a:lnTo>
                  <a:lnTo>
                    <a:pt x="40" y="64"/>
                  </a:lnTo>
                  <a:lnTo>
                    <a:pt x="28" y="64"/>
                  </a:lnTo>
                  <a:lnTo>
                    <a:pt x="17" y="64"/>
                  </a:lnTo>
                  <a:lnTo>
                    <a:pt x="5" y="58"/>
                  </a:lnTo>
                  <a:lnTo>
                    <a:pt x="0" y="47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7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/>
            </p:cNvSpPr>
            <p:nvPr/>
          </p:nvSpPr>
          <p:spPr bwMode="auto">
            <a:xfrm>
              <a:off x="13704" y="3422"/>
              <a:ext cx="1153" cy="1108"/>
            </a:xfrm>
            <a:custGeom>
              <a:avLst/>
              <a:gdLst/>
              <a:ahLst/>
              <a:cxnLst>
                <a:cxn ang="0">
                  <a:pos x="1125" y="6"/>
                </a:cxn>
                <a:cxn ang="0">
                  <a:pos x="1153" y="18"/>
                </a:cxn>
                <a:cxn ang="0">
                  <a:pos x="1119" y="329"/>
                </a:cxn>
                <a:cxn ang="0">
                  <a:pos x="1108" y="370"/>
                </a:cxn>
                <a:cxn ang="0">
                  <a:pos x="1079" y="364"/>
                </a:cxn>
                <a:cxn ang="0">
                  <a:pos x="1079" y="323"/>
                </a:cxn>
                <a:cxn ang="0">
                  <a:pos x="1085" y="276"/>
                </a:cxn>
                <a:cxn ang="0">
                  <a:pos x="1085" y="235"/>
                </a:cxn>
                <a:cxn ang="0">
                  <a:pos x="1039" y="94"/>
                </a:cxn>
                <a:cxn ang="0">
                  <a:pos x="845" y="53"/>
                </a:cxn>
                <a:cxn ang="0">
                  <a:pos x="577" y="53"/>
                </a:cxn>
                <a:cxn ang="0">
                  <a:pos x="548" y="77"/>
                </a:cxn>
                <a:cxn ang="0">
                  <a:pos x="440" y="510"/>
                </a:cxn>
                <a:cxn ang="0">
                  <a:pos x="714" y="487"/>
                </a:cxn>
                <a:cxn ang="0">
                  <a:pos x="794" y="346"/>
                </a:cxn>
                <a:cxn ang="0">
                  <a:pos x="811" y="323"/>
                </a:cxn>
                <a:cxn ang="0">
                  <a:pos x="834" y="329"/>
                </a:cxn>
                <a:cxn ang="0">
                  <a:pos x="742" y="733"/>
                </a:cxn>
                <a:cxn ang="0">
                  <a:pos x="714" y="745"/>
                </a:cxn>
                <a:cxn ang="0">
                  <a:pos x="702" y="727"/>
                </a:cxn>
                <a:cxn ang="0">
                  <a:pos x="714" y="669"/>
                </a:cxn>
                <a:cxn ang="0">
                  <a:pos x="720" y="634"/>
                </a:cxn>
                <a:cxn ang="0">
                  <a:pos x="691" y="575"/>
                </a:cxn>
                <a:cxn ang="0">
                  <a:pos x="423" y="557"/>
                </a:cxn>
                <a:cxn ang="0">
                  <a:pos x="314" y="1026"/>
                </a:cxn>
                <a:cxn ang="0">
                  <a:pos x="308" y="1038"/>
                </a:cxn>
                <a:cxn ang="0">
                  <a:pos x="331" y="1062"/>
                </a:cxn>
                <a:cxn ang="0">
                  <a:pos x="782" y="1032"/>
                </a:cxn>
                <a:cxn ang="0">
                  <a:pos x="948" y="886"/>
                </a:cxn>
                <a:cxn ang="0">
                  <a:pos x="1034" y="704"/>
                </a:cxn>
                <a:cxn ang="0">
                  <a:pos x="1051" y="692"/>
                </a:cxn>
                <a:cxn ang="0">
                  <a:pos x="1068" y="698"/>
                </a:cxn>
                <a:cxn ang="0">
                  <a:pos x="1068" y="716"/>
                </a:cxn>
                <a:cxn ang="0">
                  <a:pos x="1062" y="733"/>
                </a:cxn>
                <a:cxn ang="0">
                  <a:pos x="902" y="1103"/>
                </a:cxn>
                <a:cxn ang="0">
                  <a:pos x="868" y="1108"/>
                </a:cxn>
                <a:cxn ang="0">
                  <a:pos x="12" y="1108"/>
                </a:cxn>
                <a:cxn ang="0">
                  <a:pos x="0" y="1091"/>
                </a:cxn>
                <a:cxn ang="0">
                  <a:pos x="17" y="1062"/>
                </a:cxn>
                <a:cxn ang="0">
                  <a:pos x="103" y="1056"/>
                </a:cxn>
                <a:cxn ang="0">
                  <a:pos x="177" y="1015"/>
                </a:cxn>
                <a:cxn ang="0">
                  <a:pos x="400" y="106"/>
                </a:cxn>
                <a:cxn ang="0">
                  <a:pos x="406" y="82"/>
                </a:cxn>
                <a:cxn ang="0">
                  <a:pos x="343" y="53"/>
                </a:cxn>
                <a:cxn ang="0">
                  <a:pos x="274" y="53"/>
                </a:cxn>
                <a:cxn ang="0">
                  <a:pos x="257" y="35"/>
                </a:cxn>
                <a:cxn ang="0">
                  <a:pos x="274" y="6"/>
                </a:cxn>
              </a:cxnLst>
              <a:rect l="0" t="0" r="r" b="b"/>
              <a:pathLst>
                <a:path w="1153" h="1108">
                  <a:moveTo>
                    <a:pt x="303" y="0"/>
                  </a:moveTo>
                  <a:lnTo>
                    <a:pt x="1108" y="0"/>
                  </a:lnTo>
                  <a:lnTo>
                    <a:pt x="1125" y="6"/>
                  </a:lnTo>
                  <a:lnTo>
                    <a:pt x="1136" y="6"/>
                  </a:lnTo>
                  <a:lnTo>
                    <a:pt x="1148" y="6"/>
                  </a:lnTo>
                  <a:lnTo>
                    <a:pt x="1153" y="18"/>
                  </a:lnTo>
                  <a:lnTo>
                    <a:pt x="1153" y="30"/>
                  </a:lnTo>
                  <a:lnTo>
                    <a:pt x="1153" y="47"/>
                  </a:lnTo>
                  <a:lnTo>
                    <a:pt x="1119" y="329"/>
                  </a:lnTo>
                  <a:lnTo>
                    <a:pt x="1113" y="346"/>
                  </a:lnTo>
                  <a:lnTo>
                    <a:pt x="1113" y="358"/>
                  </a:lnTo>
                  <a:lnTo>
                    <a:pt x="1108" y="370"/>
                  </a:lnTo>
                  <a:lnTo>
                    <a:pt x="1096" y="370"/>
                  </a:lnTo>
                  <a:lnTo>
                    <a:pt x="1085" y="370"/>
                  </a:lnTo>
                  <a:lnTo>
                    <a:pt x="1079" y="364"/>
                  </a:lnTo>
                  <a:lnTo>
                    <a:pt x="1079" y="358"/>
                  </a:lnTo>
                  <a:lnTo>
                    <a:pt x="1079" y="346"/>
                  </a:lnTo>
                  <a:lnTo>
                    <a:pt x="1079" y="323"/>
                  </a:lnTo>
                  <a:lnTo>
                    <a:pt x="1079" y="299"/>
                  </a:lnTo>
                  <a:lnTo>
                    <a:pt x="1085" y="288"/>
                  </a:lnTo>
                  <a:lnTo>
                    <a:pt x="1085" y="276"/>
                  </a:lnTo>
                  <a:lnTo>
                    <a:pt x="1085" y="264"/>
                  </a:lnTo>
                  <a:lnTo>
                    <a:pt x="1085" y="252"/>
                  </a:lnTo>
                  <a:lnTo>
                    <a:pt x="1085" y="235"/>
                  </a:lnTo>
                  <a:lnTo>
                    <a:pt x="1079" y="176"/>
                  </a:lnTo>
                  <a:lnTo>
                    <a:pt x="1068" y="129"/>
                  </a:lnTo>
                  <a:lnTo>
                    <a:pt x="1039" y="94"/>
                  </a:lnTo>
                  <a:lnTo>
                    <a:pt x="994" y="71"/>
                  </a:lnTo>
                  <a:lnTo>
                    <a:pt x="931" y="59"/>
                  </a:lnTo>
                  <a:lnTo>
                    <a:pt x="845" y="53"/>
                  </a:lnTo>
                  <a:lnTo>
                    <a:pt x="617" y="53"/>
                  </a:lnTo>
                  <a:lnTo>
                    <a:pt x="594" y="53"/>
                  </a:lnTo>
                  <a:lnTo>
                    <a:pt x="577" y="53"/>
                  </a:lnTo>
                  <a:lnTo>
                    <a:pt x="560" y="59"/>
                  </a:lnTo>
                  <a:lnTo>
                    <a:pt x="554" y="65"/>
                  </a:lnTo>
                  <a:lnTo>
                    <a:pt x="548" y="77"/>
                  </a:lnTo>
                  <a:lnTo>
                    <a:pt x="543" y="94"/>
                  </a:lnTo>
                  <a:lnTo>
                    <a:pt x="537" y="118"/>
                  </a:lnTo>
                  <a:lnTo>
                    <a:pt x="440" y="510"/>
                  </a:lnTo>
                  <a:lnTo>
                    <a:pt x="588" y="510"/>
                  </a:lnTo>
                  <a:lnTo>
                    <a:pt x="662" y="505"/>
                  </a:lnTo>
                  <a:lnTo>
                    <a:pt x="714" y="487"/>
                  </a:lnTo>
                  <a:lnTo>
                    <a:pt x="748" y="458"/>
                  </a:lnTo>
                  <a:lnTo>
                    <a:pt x="777" y="411"/>
                  </a:lnTo>
                  <a:lnTo>
                    <a:pt x="794" y="346"/>
                  </a:lnTo>
                  <a:lnTo>
                    <a:pt x="799" y="335"/>
                  </a:lnTo>
                  <a:lnTo>
                    <a:pt x="805" y="323"/>
                  </a:lnTo>
                  <a:lnTo>
                    <a:pt x="811" y="323"/>
                  </a:lnTo>
                  <a:lnTo>
                    <a:pt x="817" y="317"/>
                  </a:lnTo>
                  <a:lnTo>
                    <a:pt x="828" y="323"/>
                  </a:lnTo>
                  <a:lnTo>
                    <a:pt x="834" y="329"/>
                  </a:lnTo>
                  <a:lnTo>
                    <a:pt x="834" y="335"/>
                  </a:lnTo>
                  <a:lnTo>
                    <a:pt x="748" y="716"/>
                  </a:lnTo>
                  <a:lnTo>
                    <a:pt x="742" y="733"/>
                  </a:lnTo>
                  <a:lnTo>
                    <a:pt x="737" y="745"/>
                  </a:lnTo>
                  <a:lnTo>
                    <a:pt x="725" y="751"/>
                  </a:lnTo>
                  <a:lnTo>
                    <a:pt x="714" y="745"/>
                  </a:lnTo>
                  <a:lnTo>
                    <a:pt x="702" y="739"/>
                  </a:lnTo>
                  <a:lnTo>
                    <a:pt x="702" y="733"/>
                  </a:lnTo>
                  <a:lnTo>
                    <a:pt x="702" y="727"/>
                  </a:lnTo>
                  <a:lnTo>
                    <a:pt x="708" y="716"/>
                  </a:lnTo>
                  <a:lnTo>
                    <a:pt x="714" y="686"/>
                  </a:lnTo>
                  <a:lnTo>
                    <a:pt x="714" y="669"/>
                  </a:lnTo>
                  <a:lnTo>
                    <a:pt x="720" y="651"/>
                  </a:lnTo>
                  <a:lnTo>
                    <a:pt x="720" y="639"/>
                  </a:lnTo>
                  <a:lnTo>
                    <a:pt x="720" y="634"/>
                  </a:lnTo>
                  <a:lnTo>
                    <a:pt x="720" y="610"/>
                  </a:lnTo>
                  <a:lnTo>
                    <a:pt x="708" y="587"/>
                  </a:lnTo>
                  <a:lnTo>
                    <a:pt x="691" y="575"/>
                  </a:lnTo>
                  <a:lnTo>
                    <a:pt x="651" y="563"/>
                  </a:lnTo>
                  <a:lnTo>
                    <a:pt x="583" y="557"/>
                  </a:lnTo>
                  <a:lnTo>
                    <a:pt x="423" y="557"/>
                  </a:lnTo>
                  <a:lnTo>
                    <a:pt x="320" y="1003"/>
                  </a:lnTo>
                  <a:lnTo>
                    <a:pt x="314" y="1021"/>
                  </a:lnTo>
                  <a:lnTo>
                    <a:pt x="314" y="1026"/>
                  </a:lnTo>
                  <a:lnTo>
                    <a:pt x="308" y="1032"/>
                  </a:lnTo>
                  <a:lnTo>
                    <a:pt x="308" y="1038"/>
                  </a:lnTo>
                  <a:lnTo>
                    <a:pt x="308" y="1038"/>
                  </a:lnTo>
                  <a:lnTo>
                    <a:pt x="314" y="1050"/>
                  </a:lnTo>
                  <a:lnTo>
                    <a:pt x="320" y="1056"/>
                  </a:lnTo>
                  <a:lnTo>
                    <a:pt x="331" y="1062"/>
                  </a:lnTo>
                  <a:lnTo>
                    <a:pt x="600" y="1062"/>
                  </a:lnTo>
                  <a:lnTo>
                    <a:pt x="702" y="1050"/>
                  </a:lnTo>
                  <a:lnTo>
                    <a:pt x="782" y="1032"/>
                  </a:lnTo>
                  <a:lnTo>
                    <a:pt x="851" y="997"/>
                  </a:lnTo>
                  <a:lnTo>
                    <a:pt x="902" y="950"/>
                  </a:lnTo>
                  <a:lnTo>
                    <a:pt x="948" y="886"/>
                  </a:lnTo>
                  <a:lnTo>
                    <a:pt x="988" y="804"/>
                  </a:lnTo>
                  <a:lnTo>
                    <a:pt x="1034" y="710"/>
                  </a:lnTo>
                  <a:lnTo>
                    <a:pt x="1034" y="704"/>
                  </a:lnTo>
                  <a:lnTo>
                    <a:pt x="1039" y="698"/>
                  </a:lnTo>
                  <a:lnTo>
                    <a:pt x="1045" y="692"/>
                  </a:lnTo>
                  <a:lnTo>
                    <a:pt x="1051" y="692"/>
                  </a:lnTo>
                  <a:lnTo>
                    <a:pt x="1062" y="692"/>
                  </a:lnTo>
                  <a:lnTo>
                    <a:pt x="1068" y="698"/>
                  </a:lnTo>
                  <a:lnTo>
                    <a:pt x="1068" y="698"/>
                  </a:lnTo>
                  <a:lnTo>
                    <a:pt x="1068" y="704"/>
                  </a:lnTo>
                  <a:lnTo>
                    <a:pt x="1073" y="710"/>
                  </a:lnTo>
                  <a:lnTo>
                    <a:pt x="1068" y="716"/>
                  </a:lnTo>
                  <a:lnTo>
                    <a:pt x="1068" y="721"/>
                  </a:lnTo>
                  <a:lnTo>
                    <a:pt x="1062" y="733"/>
                  </a:lnTo>
                  <a:lnTo>
                    <a:pt x="1062" y="733"/>
                  </a:lnTo>
                  <a:lnTo>
                    <a:pt x="914" y="1079"/>
                  </a:lnTo>
                  <a:lnTo>
                    <a:pt x="908" y="1097"/>
                  </a:lnTo>
                  <a:lnTo>
                    <a:pt x="902" y="1103"/>
                  </a:lnTo>
                  <a:lnTo>
                    <a:pt x="897" y="1108"/>
                  </a:lnTo>
                  <a:lnTo>
                    <a:pt x="885" y="1108"/>
                  </a:lnTo>
                  <a:lnTo>
                    <a:pt x="868" y="1108"/>
                  </a:lnTo>
                  <a:lnTo>
                    <a:pt x="46" y="1108"/>
                  </a:lnTo>
                  <a:lnTo>
                    <a:pt x="29" y="1108"/>
                  </a:lnTo>
                  <a:lnTo>
                    <a:pt x="12" y="1108"/>
                  </a:lnTo>
                  <a:lnTo>
                    <a:pt x="6" y="1108"/>
                  </a:lnTo>
                  <a:lnTo>
                    <a:pt x="0" y="1097"/>
                  </a:lnTo>
                  <a:lnTo>
                    <a:pt x="0" y="1091"/>
                  </a:lnTo>
                  <a:lnTo>
                    <a:pt x="0" y="1073"/>
                  </a:lnTo>
                  <a:lnTo>
                    <a:pt x="6" y="1067"/>
                  </a:lnTo>
                  <a:lnTo>
                    <a:pt x="17" y="1062"/>
                  </a:lnTo>
                  <a:lnTo>
                    <a:pt x="29" y="1062"/>
                  </a:lnTo>
                  <a:lnTo>
                    <a:pt x="46" y="1062"/>
                  </a:lnTo>
                  <a:lnTo>
                    <a:pt x="103" y="1056"/>
                  </a:lnTo>
                  <a:lnTo>
                    <a:pt x="143" y="1050"/>
                  </a:lnTo>
                  <a:lnTo>
                    <a:pt x="166" y="1038"/>
                  </a:lnTo>
                  <a:lnTo>
                    <a:pt x="177" y="1015"/>
                  </a:lnTo>
                  <a:lnTo>
                    <a:pt x="189" y="979"/>
                  </a:lnTo>
                  <a:lnTo>
                    <a:pt x="400" y="123"/>
                  </a:lnTo>
                  <a:lnTo>
                    <a:pt x="400" y="106"/>
                  </a:lnTo>
                  <a:lnTo>
                    <a:pt x="406" y="94"/>
                  </a:lnTo>
                  <a:lnTo>
                    <a:pt x="406" y="88"/>
                  </a:lnTo>
                  <a:lnTo>
                    <a:pt x="406" y="82"/>
                  </a:lnTo>
                  <a:lnTo>
                    <a:pt x="394" y="65"/>
                  </a:lnTo>
                  <a:lnTo>
                    <a:pt x="377" y="53"/>
                  </a:lnTo>
                  <a:lnTo>
                    <a:pt x="343" y="53"/>
                  </a:lnTo>
                  <a:lnTo>
                    <a:pt x="303" y="53"/>
                  </a:lnTo>
                  <a:lnTo>
                    <a:pt x="286" y="53"/>
                  </a:lnTo>
                  <a:lnTo>
                    <a:pt x="274" y="53"/>
                  </a:lnTo>
                  <a:lnTo>
                    <a:pt x="263" y="47"/>
                  </a:lnTo>
                  <a:lnTo>
                    <a:pt x="257" y="41"/>
                  </a:lnTo>
                  <a:lnTo>
                    <a:pt x="257" y="35"/>
                  </a:lnTo>
                  <a:lnTo>
                    <a:pt x="257" y="18"/>
                  </a:lnTo>
                  <a:lnTo>
                    <a:pt x="263" y="12"/>
                  </a:lnTo>
                  <a:lnTo>
                    <a:pt x="274" y="6"/>
                  </a:lnTo>
                  <a:lnTo>
                    <a:pt x="286" y="6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15063" y="3311"/>
              <a:ext cx="371" cy="163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5" y="6"/>
                </a:cxn>
                <a:cxn ang="0">
                  <a:pos x="371" y="17"/>
                </a:cxn>
                <a:cxn ang="0">
                  <a:pos x="371" y="17"/>
                </a:cxn>
                <a:cxn ang="0">
                  <a:pos x="371" y="23"/>
                </a:cxn>
                <a:cxn ang="0">
                  <a:pos x="365" y="29"/>
                </a:cxn>
                <a:cxn ang="0">
                  <a:pos x="360" y="35"/>
                </a:cxn>
                <a:cxn ang="0">
                  <a:pos x="348" y="41"/>
                </a:cxn>
                <a:cxn ang="0">
                  <a:pos x="263" y="152"/>
                </a:cxn>
                <a:cxn ang="0">
                  <a:pos x="194" y="270"/>
                </a:cxn>
                <a:cxn ang="0">
                  <a:pos x="148" y="399"/>
                </a:cxn>
                <a:cxn ang="0">
                  <a:pos x="114" y="533"/>
                </a:cxn>
                <a:cxn ang="0">
                  <a:pos x="97" y="674"/>
                </a:cxn>
                <a:cxn ang="0">
                  <a:pos x="91" y="815"/>
                </a:cxn>
                <a:cxn ang="0">
                  <a:pos x="97" y="944"/>
                </a:cxn>
                <a:cxn ang="0">
                  <a:pos x="114" y="1079"/>
                </a:cxn>
                <a:cxn ang="0">
                  <a:pos x="143" y="1214"/>
                </a:cxn>
                <a:cxn ang="0">
                  <a:pos x="188" y="1343"/>
                </a:cxn>
                <a:cxn ang="0">
                  <a:pos x="257" y="1466"/>
                </a:cxn>
                <a:cxn ang="0">
                  <a:pos x="342" y="1577"/>
                </a:cxn>
                <a:cxn ang="0">
                  <a:pos x="354" y="1589"/>
                </a:cxn>
                <a:cxn ang="0">
                  <a:pos x="365" y="1601"/>
                </a:cxn>
                <a:cxn ang="0">
                  <a:pos x="365" y="1606"/>
                </a:cxn>
                <a:cxn ang="0">
                  <a:pos x="371" y="1612"/>
                </a:cxn>
                <a:cxn ang="0">
                  <a:pos x="371" y="1612"/>
                </a:cxn>
                <a:cxn ang="0">
                  <a:pos x="371" y="1612"/>
                </a:cxn>
                <a:cxn ang="0">
                  <a:pos x="365" y="1624"/>
                </a:cxn>
                <a:cxn ang="0">
                  <a:pos x="360" y="1624"/>
                </a:cxn>
                <a:cxn ang="0">
                  <a:pos x="354" y="1630"/>
                </a:cxn>
                <a:cxn ang="0">
                  <a:pos x="337" y="1618"/>
                </a:cxn>
                <a:cxn ang="0">
                  <a:pos x="303" y="1595"/>
                </a:cxn>
                <a:cxn ang="0">
                  <a:pos x="257" y="1548"/>
                </a:cxn>
                <a:cxn ang="0">
                  <a:pos x="205" y="1489"/>
                </a:cxn>
                <a:cxn ang="0">
                  <a:pos x="154" y="1413"/>
                </a:cxn>
                <a:cxn ang="0">
                  <a:pos x="103" y="1319"/>
                </a:cxn>
                <a:cxn ang="0">
                  <a:pos x="51" y="1184"/>
                </a:cxn>
                <a:cxn ang="0">
                  <a:pos x="23" y="1049"/>
                </a:cxn>
                <a:cxn ang="0">
                  <a:pos x="6" y="920"/>
                </a:cxn>
                <a:cxn ang="0">
                  <a:pos x="0" y="815"/>
                </a:cxn>
                <a:cxn ang="0">
                  <a:pos x="11" y="662"/>
                </a:cxn>
                <a:cxn ang="0">
                  <a:pos x="40" y="492"/>
                </a:cxn>
                <a:cxn ang="0">
                  <a:pos x="103" y="317"/>
                </a:cxn>
                <a:cxn ang="0">
                  <a:pos x="148" y="223"/>
                </a:cxn>
                <a:cxn ang="0">
                  <a:pos x="205" y="141"/>
                </a:cxn>
                <a:cxn ang="0">
                  <a:pos x="257" y="82"/>
                </a:cxn>
                <a:cxn ang="0">
                  <a:pos x="303" y="35"/>
                </a:cxn>
                <a:cxn ang="0">
                  <a:pos x="337" y="6"/>
                </a:cxn>
                <a:cxn ang="0">
                  <a:pos x="354" y="0"/>
                </a:cxn>
              </a:cxnLst>
              <a:rect l="0" t="0" r="r" b="b"/>
              <a:pathLst>
                <a:path w="371" h="1630">
                  <a:moveTo>
                    <a:pt x="354" y="0"/>
                  </a:moveTo>
                  <a:lnTo>
                    <a:pt x="360" y="0"/>
                  </a:lnTo>
                  <a:lnTo>
                    <a:pt x="365" y="6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23"/>
                  </a:lnTo>
                  <a:lnTo>
                    <a:pt x="365" y="29"/>
                  </a:lnTo>
                  <a:lnTo>
                    <a:pt x="360" y="35"/>
                  </a:lnTo>
                  <a:lnTo>
                    <a:pt x="348" y="41"/>
                  </a:lnTo>
                  <a:lnTo>
                    <a:pt x="263" y="152"/>
                  </a:lnTo>
                  <a:lnTo>
                    <a:pt x="194" y="270"/>
                  </a:lnTo>
                  <a:lnTo>
                    <a:pt x="148" y="399"/>
                  </a:lnTo>
                  <a:lnTo>
                    <a:pt x="114" y="533"/>
                  </a:lnTo>
                  <a:lnTo>
                    <a:pt x="97" y="674"/>
                  </a:lnTo>
                  <a:lnTo>
                    <a:pt x="91" y="815"/>
                  </a:lnTo>
                  <a:lnTo>
                    <a:pt x="97" y="944"/>
                  </a:lnTo>
                  <a:lnTo>
                    <a:pt x="114" y="1079"/>
                  </a:lnTo>
                  <a:lnTo>
                    <a:pt x="143" y="1214"/>
                  </a:lnTo>
                  <a:lnTo>
                    <a:pt x="188" y="1343"/>
                  </a:lnTo>
                  <a:lnTo>
                    <a:pt x="257" y="1466"/>
                  </a:lnTo>
                  <a:lnTo>
                    <a:pt x="342" y="1577"/>
                  </a:lnTo>
                  <a:lnTo>
                    <a:pt x="354" y="1589"/>
                  </a:lnTo>
                  <a:lnTo>
                    <a:pt x="365" y="1601"/>
                  </a:lnTo>
                  <a:lnTo>
                    <a:pt x="365" y="1606"/>
                  </a:lnTo>
                  <a:lnTo>
                    <a:pt x="371" y="1612"/>
                  </a:lnTo>
                  <a:lnTo>
                    <a:pt x="371" y="1612"/>
                  </a:lnTo>
                  <a:lnTo>
                    <a:pt x="371" y="1612"/>
                  </a:lnTo>
                  <a:lnTo>
                    <a:pt x="365" y="1624"/>
                  </a:lnTo>
                  <a:lnTo>
                    <a:pt x="360" y="1624"/>
                  </a:lnTo>
                  <a:lnTo>
                    <a:pt x="354" y="1630"/>
                  </a:lnTo>
                  <a:lnTo>
                    <a:pt x="337" y="1618"/>
                  </a:lnTo>
                  <a:lnTo>
                    <a:pt x="303" y="1595"/>
                  </a:lnTo>
                  <a:lnTo>
                    <a:pt x="257" y="1548"/>
                  </a:lnTo>
                  <a:lnTo>
                    <a:pt x="205" y="1489"/>
                  </a:lnTo>
                  <a:lnTo>
                    <a:pt x="154" y="1413"/>
                  </a:lnTo>
                  <a:lnTo>
                    <a:pt x="103" y="1319"/>
                  </a:lnTo>
                  <a:lnTo>
                    <a:pt x="51" y="1184"/>
                  </a:lnTo>
                  <a:lnTo>
                    <a:pt x="23" y="1049"/>
                  </a:lnTo>
                  <a:lnTo>
                    <a:pt x="6" y="920"/>
                  </a:lnTo>
                  <a:lnTo>
                    <a:pt x="0" y="815"/>
                  </a:lnTo>
                  <a:lnTo>
                    <a:pt x="11" y="662"/>
                  </a:lnTo>
                  <a:lnTo>
                    <a:pt x="40" y="492"/>
                  </a:lnTo>
                  <a:lnTo>
                    <a:pt x="103" y="317"/>
                  </a:lnTo>
                  <a:lnTo>
                    <a:pt x="148" y="223"/>
                  </a:lnTo>
                  <a:lnTo>
                    <a:pt x="205" y="141"/>
                  </a:lnTo>
                  <a:lnTo>
                    <a:pt x="257" y="82"/>
                  </a:lnTo>
                  <a:lnTo>
                    <a:pt x="303" y="35"/>
                  </a:lnTo>
                  <a:lnTo>
                    <a:pt x="337" y="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2" name="Freeform 40"/>
            <p:cNvSpPr>
              <a:spLocks noEditPoints="1"/>
            </p:cNvSpPr>
            <p:nvPr/>
          </p:nvSpPr>
          <p:spPr bwMode="auto">
            <a:xfrm>
              <a:off x="15588" y="3663"/>
              <a:ext cx="1034" cy="914"/>
            </a:xfrm>
            <a:custGeom>
              <a:avLst/>
              <a:gdLst/>
              <a:ahLst/>
              <a:cxnLst>
                <a:cxn ang="0">
                  <a:pos x="691" y="252"/>
                </a:cxn>
                <a:cxn ang="0">
                  <a:pos x="622" y="293"/>
                </a:cxn>
                <a:cxn ang="0">
                  <a:pos x="594" y="398"/>
                </a:cxn>
                <a:cxn ang="0">
                  <a:pos x="600" y="615"/>
                </a:cxn>
                <a:cxn ang="0">
                  <a:pos x="640" y="715"/>
                </a:cxn>
                <a:cxn ang="0">
                  <a:pos x="742" y="785"/>
                </a:cxn>
                <a:cxn ang="0">
                  <a:pos x="817" y="791"/>
                </a:cxn>
                <a:cxn ang="0">
                  <a:pos x="839" y="774"/>
                </a:cxn>
                <a:cxn ang="0">
                  <a:pos x="885" y="662"/>
                </a:cxn>
                <a:cxn ang="0">
                  <a:pos x="902" y="439"/>
                </a:cxn>
                <a:cxn ang="0">
                  <a:pos x="879" y="305"/>
                </a:cxn>
                <a:cxn ang="0">
                  <a:pos x="720" y="240"/>
                </a:cxn>
                <a:cxn ang="0">
                  <a:pos x="126" y="0"/>
                </a:cxn>
                <a:cxn ang="0">
                  <a:pos x="137" y="29"/>
                </a:cxn>
                <a:cxn ang="0">
                  <a:pos x="126" y="82"/>
                </a:cxn>
                <a:cxn ang="0">
                  <a:pos x="131" y="111"/>
                </a:cxn>
                <a:cxn ang="0">
                  <a:pos x="149" y="140"/>
                </a:cxn>
                <a:cxn ang="0">
                  <a:pos x="166" y="170"/>
                </a:cxn>
                <a:cxn ang="0">
                  <a:pos x="189" y="193"/>
                </a:cxn>
                <a:cxn ang="0">
                  <a:pos x="200" y="258"/>
                </a:cxn>
                <a:cxn ang="0">
                  <a:pos x="394" y="99"/>
                </a:cxn>
                <a:cxn ang="0">
                  <a:pos x="600" y="211"/>
                </a:cxn>
                <a:cxn ang="0">
                  <a:pos x="594" y="269"/>
                </a:cxn>
                <a:cxn ang="0">
                  <a:pos x="1022" y="211"/>
                </a:cxn>
                <a:cxn ang="0">
                  <a:pos x="1034" y="351"/>
                </a:cxn>
                <a:cxn ang="0">
                  <a:pos x="1028" y="533"/>
                </a:cxn>
                <a:cxn ang="0">
                  <a:pos x="994" y="680"/>
                </a:cxn>
                <a:cxn ang="0">
                  <a:pos x="668" y="914"/>
                </a:cxn>
                <a:cxn ang="0">
                  <a:pos x="468" y="510"/>
                </a:cxn>
                <a:cxn ang="0">
                  <a:pos x="423" y="287"/>
                </a:cxn>
                <a:cxn ang="0">
                  <a:pos x="348" y="240"/>
                </a:cxn>
                <a:cxn ang="0">
                  <a:pos x="314" y="228"/>
                </a:cxn>
                <a:cxn ang="0">
                  <a:pos x="297" y="234"/>
                </a:cxn>
                <a:cxn ang="0">
                  <a:pos x="194" y="305"/>
                </a:cxn>
                <a:cxn ang="0">
                  <a:pos x="194" y="439"/>
                </a:cxn>
                <a:cxn ang="0">
                  <a:pos x="194" y="615"/>
                </a:cxn>
                <a:cxn ang="0">
                  <a:pos x="229" y="727"/>
                </a:cxn>
                <a:cxn ang="0">
                  <a:pos x="269" y="791"/>
                </a:cxn>
                <a:cxn ang="0">
                  <a:pos x="109" y="844"/>
                </a:cxn>
                <a:cxn ang="0">
                  <a:pos x="69" y="656"/>
                </a:cxn>
                <a:cxn ang="0">
                  <a:pos x="69" y="310"/>
                </a:cxn>
                <a:cxn ang="0">
                  <a:pos x="57" y="287"/>
                </a:cxn>
                <a:cxn ang="0">
                  <a:pos x="40" y="258"/>
                </a:cxn>
                <a:cxn ang="0">
                  <a:pos x="12" y="228"/>
                </a:cxn>
                <a:cxn ang="0">
                  <a:pos x="0" y="187"/>
                </a:cxn>
                <a:cxn ang="0">
                  <a:pos x="6" y="170"/>
                </a:cxn>
                <a:cxn ang="0">
                  <a:pos x="12" y="146"/>
                </a:cxn>
                <a:cxn ang="0">
                  <a:pos x="126" y="0"/>
                </a:cxn>
              </a:cxnLst>
              <a:rect l="0" t="0" r="r" b="b"/>
              <a:pathLst>
                <a:path w="1034" h="914">
                  <a:moveTo>
                    <a:pt x="720" y="240"/>
                  </a:moveTo>
                  <a:lnTo>
                    <a:pt x="691" y="252"/>
                  </a:lnTo>
                  <a:lnTo>
                    <a:pt x="657" y="269"/>
                  </a:lnTo>
                  <a:lnTo>
                    <a:pt x="622" y="293"/>
                  </a:lnTo>
                  <a:lnTo>
                    <a:pt x="594" y="310"/>
                  </a:lnTo>
                  <a:lnTo>
                    <a:pt x="594" y="398"/>
                  </a:lnTo>
                  <a:lnTo>
                    <a:pt x="594" y="486"/>
                  </a:lnTo>
                  <a:lnTo>
                    <a:pt x="600" y="615"/>
                  </a:lnTo>
                  <a:lnTo>
                    <a:pt x="611" y="674"/>
                  </a:lnTo>
                  <a:lnTo>
                    <a:pt x="640" y="715"/>
                  </a:lnTo>
                  <a:lnTo>
                    <a:pt x="691" y="756"/>
                  </a:lnTo>
                  <a:lnTo>
                    <a:pt x="742" y="785"/>
                  </a:lnTo>
                  <a:lnTo>
                    <a:pt x="799" y="797"/>
                  </a:lnTo>
                  <a:lnTo>
                    <a:pt x="817" y="791"/>
                  </a:lnTo>
                  <a:lnTo>
                    <a:pt x="828" y="785"/>
                  </a:lnTo>
                  <a:lnTo>
                    <a:pt x="839" y="774"/>
                  </a:lnTo>
                  <a:lnTo>
                    <a:pt x="868" y="721"/>
                  </a:lnTo>
                  <a:lnTo>
                    <a:pt x="885" y="662"/>
                  </a:lnTo>
                  <a:lnTo>
                    <a:pt x="897" y="551"/>
                  </a:lnTo>
                  <a:lnTo>
                    <a:pt x="902" y="439"/>
                  </a:lnTo>
                  <a:lnTo>
                    <a:pt x="897" y="369"/>
                  </a:lnTo>
                  <a:lnTo>
                    <a:pt x="879" y="305"/>
                  </a:lnTo>
                  <a:lnTo>
                    <a:pt x="805" y="264"/>
                  </a:lnTo>
                  <a:lnTo>
                    <a:pt x="720" y="240"/>
                  </a:lnTo>
                  <a:lnTo>
                    <a:pt x="720" y="240"/>
                  </a:lnTo>
                  <a:close/>
                  <a:moveTo>
                    <a:pt x="126" y="0"/>
                  </a:moveTo>
                  <a:lnTo>
                    <a:pt x="149" y="6"/>
                  </a:lnTo>
                  <a:lnTo>
                    <a:pt x="137" y="29"/>
                  </a:lnTo>
                  <a:lnTo>
                    <a:pt x="131" y="58"/>
                  </a:lnTo>
                  <a:lnTo>
                    <a:pt x="126" y="82"/>
                  </a:lnTo>
                  <a:lnTo>
                    <a:pt x="126" y="94"/>
                  </a:lnTo>
                  <a:lnTo>
                    <a:pt x="131" y="111"/>
                  </a:lnTo>
                  <a:lnTo>
                    <a:pt x="137" y="123"/>
                  </a:lnTo>
                  <a:lnTo>
                    <a:pt x="149" y="140"/>
                  </a:lnTo>
                  <a:lnTo>
                    <a:pt x="154" y="158"/>
                  </a:lnTo>
                  <a:lnTo>
                    <a:pt x="166" y="170"/>
                  </a:lnTo>
                  <a:lnTo>
                    <a:pt x="177" y="181"/>
                  </a:lnTo>
                  <a:lnTo>
                    <a:pt x="189" y="193"/>
                  </a:lnTo>
                  <a:lnTo>
                    <a:pt x="200" y="205"/>
                  </a:lnTo>
                  <a:lnTo>
                    <a:pt x="200" y="258"/>
                  </a:lnTo>
                  <a:lnTo>
                    <a:pt x="297" y="181"/>
                  </a:lnTo>
                  <a:lnTo>
                    <a:pt x="394" y="99"/>
                  </a:lnTo>
                  <a:lnTo>
                    <a:pt x="491" y="158"/>
                  </a:lnTo>
                  <a:lnTo>
                    <a:pt x="600" y="211"/>
                  </a:lnTo>
                  <a:lnTo>
                    <a:pt x="594" y="269"/>
                  </a:lnTo>
                  <a:lnTo>
                    <a:pt x="594" y="269"/>
                  </a:lnTo>
                  <a:lnTo>
                    <a:pt x="822" y="105"/>
                  </a:lnTo>
                  <a:lnTo>
                    <a:pt x="1022" y="211"/>
                  </a:lnTo>
                  <a:lnTo>
                    <a:pt x="1028" y="269"/>
                  </a:lnTo>
                  <a:lnTo>
                    <a:pt x="1034" y="351"/>
                  </a:lnTo>
                  <a:lnTo>
                    <a:pt x="1034" y="434"/>
                  </a:lnTo>
                  <a:lnTo>
                    <a:pt x="1028" y="533"/>
                  </a:lnTo>
                  <a:lnTo>
                    <a:pt x="1011" y="609"/>
                  </a:lnTo>
                  <a:lnTo>
                    <a:pt x="994" y="680"/>
                  </a:lnTo>
                  <a:lnTo>
                    <a:pt x="965" y="750"/>
                  </a:lnTo>
                  <a:lnTo>
                    <a:pt x="668" y="914"/>
                  </a:lnTo>
                  <a:lnTo>
                    <a:pt x="457" y="797"/>
                  </a:lnTo>
                  <a:lnTo>
                    <a:pt x="468" y="510"/>
                  </a:lnTo>
                  <a:lnTo>
                    <a:pt x="463" y="310"/>
                  </a:lnTo>
                  <a:lnTo>
                    <a:pt x="423" y="287"/>
                  </a:lnTo>
                  <a:lnTo>
                    <a:pt x="383" y="258"/>
                  </a:lnTo>
                  <a:lnTo>
                    <a:pt x="348" y="240"/>
                  </a:lnTo>
                  <a:lnTo>
                    <a:pt x="331" y="234"/>
                  </a:lnTo>
                  <a:lnTo>
                    <a:pt x="314" y="228"/>
                  </a:lnTo>
                  <a:lnTo>
                    <a:pt x="303" y="234"/>
                  </a:lnTo>
                  <a:lnTo>
                    <a:pt x="297" y="234"/>
                  </a:lnTo>
                  <a:lnTo>
                    <a:pt x="286" y="240"/>
                  </a:lnTo>
                  <a:lnTo>
                    <a:pt x="194" y="305"/>
                  </a:lnTo>
                  <a:lnTo>
                    <a:pt x="194" y="357"/>
                  </a:lnTo>
                  <a:lnTo>
                    <a:pt x="194" y="439"/>
                  </a:lnTo>
                  <a:lnTo>
                    <a:pt x="194" y="527"/>
                  </a:lnTo>
                  <a:lnTo>
                    <a:pt x="194" y="615"/>
                  </a:lnTo>
                  <a:lnTo>
                    <a:pt x="200" y="674"/>
                  </a:lnTo>
                  <a:lnTo>
                    <a:pt x="229" y="727"/>
                  </a:lnTo>
                  <a:lnTo>
                    <a:pt x="246" y="762"/>
                  </a:lnTo>
                  <a:lnTo>
                    <a:pt x="269" y="791"/>
                  </a:lnTo>
                  <a:lnTo>
                    <a:pt x="149" y="914"/>
                  </a:lnTo>
                  <a:lnTo>
                    <a:pt x="109" y="844"/>
                  </a:lnTo>
                  <a:lnTo>
                    <a:pt x="57" y="785"/>
                  </a:lnTo>
                  <a:lnTo>
                    <a:pt x="69" y="656"/>
                  </a:lnTo>
                  <a:lnTo>
                    <a:pt x="69" y="533"/>
                  </a:lnTo>
                  <a:lnTo>
                    <a:pt x="69" y="310"/>
                  </a:lnTo>
                  <a:lnTo>
                    <a:pt x="63" y="299"/>
                  </a:lnTo>
                  <a:lnTo>
                    <a:pt x="57" y="287"/>
                  </a:lnTo>
                  <a:lnTo>
                    <a:pt x="52" y="275"/>
                  </a:lnTo>
                  <a:lnTo>
                    <a:pt x="40" y="258"/>
                  </a:lnTo>
                  <a:lnTo>
                    <a:pt x="23" y="246"/>
                  </a:lnTo>
                  <a:lnTo>
                    <a:pt x="12" y="228"/>
                  </a:lnTo>
                  <a:lnTo>
                    <a:pt x="6" y="205"/>
                  </a:lnTo>
                  <a:lnTo>
                    <a:pt x="0" y="187"/>
                  </a:lnTo>
                  <a:lnTo>
                    <a:pt x="0" y="176"/>
                  </a:lnTo>
                  <a:lnTo>
                    <a:pt x="6" y="170"/>
                  </a:lnTo>
                  <a:lnTo>
                    <a:pt x="12" y="158"/>
                  </a:lnTo>
                  <a:lnTo>
                    <a:pt x="12" y="146"/>
                  </a:lnTo>
                  <a:lnTo>
                    <a:pt x="69" y="7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16833" y="3311"/>
              <a:ext cx="371" cy="163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14" y="76"/>
                </a:cxn>
                <a:cxn ang="0">
                  <a:pos x="165" y="141"/>
                </a:cxn>
                <a:cxn ang="0">
                  <a:pos x="217" y="217"/>
                </a:cxn>
                <a:cxn ang="0">
                  <a:pos x="268" y="305"/>
                </a:cxn>
                <a:cxn ang="0">
                  <a:pos x="319" y="446"/>
                </a:cxn>
                <a:cxn ang="0">
                  <a:pos x="354" y="580"/>
                </a:cxn>
                <a:cxn ang="0">
                  <a:pos x="365" y="703"/>
                </a:cxn>
                <a:cxn ang="0">
                  <a:pos x="371" y="815"/>
                </a:cxn>
                <a:cxn ang="0">
                  <a:pos x="371" y="815"/>
                </a:cxn>
                <a:cxn ang="0">
                  <a:pos x="365" y="961"/>
                </a:cxn>
                <a:cxn ang="0">
                  <a:pos x="331" y="1132"/>
                </a:cxn>
                <a:cxn ang="0">
                  <a:pos x="274" y="1313"/>
                </a:cxn>
                <a:cxn ang="0">
                  <a:pos x="222" y="1407"/>
                </a:cxn>
                <a:cxn ang="0">
                  <a:pos x="165" y="1483"/>
                </a:cxn>
                <a:cxn ang="0">
                  <a:pos x="114" y="1548"/>
                </a:cxn>
                <a:cxn ang="0">
                  <a:pos x="68" y="1595"/>
                </a:cxn>
                <a:cxn ang="0">
                  <a:pos x="40" y="1618"/>
                </a:cxn>
                <a:cxn ang="0">
                  <a:pos x="23" y="1630"/>
                </a:cxn>
                <a:cxn ang="0">
                  <a:pos x="11" y="1624"/>
                </a:cxn>
                <a:cxn ang="0">
                  <a:pos x="5" y="1618"/>
                </a:cxn>
                <a:cxn ang="0">
                  <a:pos x="0" y="1612"/>
                </a:cxn>
                <a:cxn ang="0">
                  <a:pos x="5" y="1612"/>
                </a:cxn>
                <a:cxn ang="0">
                  <a:pos x="5" y="1606"/>
                </a:cxn>
                <a:cxn ang="0">
                  <a:pos x="5" y="1601"/>
                </a:cxn>
                <a:cxn ang="0">
                  <a:pos x="11" y="1595"/>
                </a:cxn>
                <a:cxn ang="0">
                  <a:pos x="23" y="1583"/>
                </a:cxn>
                <a:cxn ang="0">
                  <a:pos x="114" y="1477"/>
                </a:cxn>
                <a:cxn ang="0">
                  <a:pos x="177" y="1354"/>
                </a:cxn>
                <a:cxn ang="0">
                  <a:pos x="228" y="1225"/>
                </a:cxn>
                <a:cxn ang="0">
                  <a:pos x="257" y="1090"/>
                </a:cxn>
                <a:cxn ang="0">
                  <a:pos x="274" y="956"/>
                </a:cxn>
                <a:cxn ang="0">
                  <a:pos x="280" y="815"/>
                </a:cxn>
                <a:cxn ang="0">
                  <a:pos x="268" y="621"/>
                </a:cxn>
                <a:cxn ang="0">
                  <a:pos x="240" y="446"/>
                </a:cxn>
                <a:cxn ang="0">
                  <a:pos x="188" y="293"/>
                </a:cxn>
                <a:cxn ang="0">
                  <a:pos x="120" y="158"/>
                </a:cxn>
                <a:cxn ang="0">
                  <a:pos x="34" y="53"/>
                </a:cxn>
                <a:cxn ang="0">
                  <a:pos x="23" y="41"/>
                </a:cxn>
                <a:cxn ang="0">
                  <a:pos x="11" y="29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23" y="0"/>
                </a:cxn>
              </a:cxnLst>
              <a:rect l="0" t="0" r="r" b="b"/>
              <a:pathLst>
                <a:path w="371" h="1630">
                  <a:moveTo>
                    <a:pt x="23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14" y="76"/>
                  </a:lnTo>
                  <a:lnTo>
                    <a:pt x="165" y="141"/>
                  </a:lnTo>
                  <a:lnTo>
                    <a:pt x="217" y="217"/>
                  </a:lnTo>
                  <a:lnTo>
                    <a:pt x="268" y="305"/>
                  </a:lnTo>
                  <a:lnTo>
                    <a:pt x="319" y="446"/>
                  </a:lnTo>
                  <a:lnTo>
                    <a:pt x="354" y="580"/>
                  </a:lnTo>
                  <a:lnTo>
                    <a:pt x="365" y="703"/>
                  </a:lnTo>
                  <a:lnTo>
                    <a:pt x="371" y="815"/>
                  </a:lnTo>
                  <a:lnTo>
                    <a:pt x="371" y="815"/>
                  </a:lnTo>
                  <a:lnTo>
                    <a:pt x="365" y="961"/>
                  </a:lnTo>
                  <a:lnTo>
                    <a:pt x="331" y="1132"/>
                  </a:lnTo>
                  <a:lnTo>
                    <a:pt x="274" y="1313"/>
                  </a:lnTo>
                  <a:lnTo>
                    <a:pt x="222" y="1407"/>
                  </a:lnTo>
                  <a:lnTo>
                    <a:pt x="165" y="1483"/>
                  </a:lnTo>
                  <a:lnTo>
                    <a:pt x="114" y="1548"/>
                  </a:lnTo>
                  <a:lnTo>
                    <a:pt x="68" y="1595"/>
                  </a:lnTo>
                  <a:lnTo>
                    <a:pt x="40" y="1618"/>
                  </a:lnTo>
                  <a:lnTo>
                    <a:pt x="23" y="1630"/>
                  </a:lnTo>
                  <a:lnTo>
                    <a:pt x="11" y="1624"/>
                  </a:lnTo>
                  <a:lnTo>
                    <a:pt x="5" y="1618"/>
                  </a:lnTo>
                  <a:lnTo>
                    <a:pt x="0" y="1612"/>
                  </a:lnTo>
                  <a:lnTo>
                    <a:pt x="5" y="1612"/>
                  </a:lnTo>
                  <a:lnTo>
                    <a:pt x="5" y="1606"/>
                  </a:lnTo>
                  <a:lnTo>
                    <a:pt x="5" y="1601"/>
                  </a:lnTo>
                  <a:lnTo>
                    <a:pt x="11" y="1595"/>
                  </a:lnTo>
                  <a:lnTo>
                    <a:pt x="23" y="1583"/>
                  </a:lnTo>
                  <a:lnTo>
                    <a:pt x="114" y="1477"/>
                  </a:lnTo>
                  <a:lnTo>
                    <a:pt x="177" y="1354"/>
                  </a:lnTo>
                  <a:lnTo>
                    <a:pt x="228" y="1225"/>
                  </a:lnTo>
                  <a:lnTo>
                    <a:pt x="257" y="1090"/>
                  </a:lnTo>
                  <a:lnTo>
                    <a:pt x="274" y="956"/>
                  </a:lnTo>
                  <a:lnTo>
                    <a:pt x="280" y="815"/>
                  </a:lnTo>
                  <a:lnTo>
                    <a:pt x="268" y="621"/>
                  </a:lnTo>
                  <a:lnTo>
                    <a:pt x="240" y="446"/>
                  </a:lnTo>
                  <a:lnTo>
                    <a:pt x="188" y="293"/>
                  </a:lnTo>
                  <a:lnTo>
                    <a:pt x="120" y="158"/>
                  </a:lnTo>
                  <a:lnTo>
                    <a:pt x="34" y="53"/>
                  </a:lnTo>
                  <a:lnTo>
                    <a:pt x="23" y="41"/>
                  </a:lnTo>
                  <a:lnTo>
                    <a:pt x="11" y="29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4" name="Freeform 42"/>
            <p:cNvSpPr>
              <a:spLocks/>
            </p:cNvSpPr>
            <p:nvPr/>
          </p:nvSpPr>
          <p:spPr bwMode="auto">
            <a:xfrm>
              <a:off x="17855" y="4091"/>
              <a:ext cx="970" cy="64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13" y="0"/>
                </a:cxn>
                <a:cxn ang="0">
                  <a:pos x="930" y="0"/>
                </a:cxn>
                <a:cxn ang="0">
                  <a:pos x="942" y="0"/>
                </a:cxn>
                <a:cxn ang="0">
                  <a:pos x="953" y="6"/>
                </a:cxn>
                <a:cxn ang="0">
                  <a:pos x="965" y="11"/>
                </a:cxn>
                <a:cxn ang="0">
                  <a:pos x="970" y="17"/>
                </a:cxn>
                <a:cxn ang="0">
                  <a:pos x="970" y="35"/>
                </a:cxn>
                <a:cxn ang="0">
                  <a:pos x="970" y="47"/>
                </a:cxn>
                <a:cxn ang="0">
                  <a:pos x="965" y="58"/>
                </a:cxn>
                <a:cxn ang="0">
                  <a:pos x="953" y="64"/>
                </a:cxn>
                <a:cxn ang="0">
                  <a:pos x="942" y="64"/>
                </a:cxn>
                <a:cxn ang="0">
                  <a:pos x="930" y="64"/>
                </a:cxn>
                <a:cxn ang="0">
                  <a:pos x="913" y="64"/>
                </a:cxn>
                <a:cxn ang="0">
                  <a:pos x="57" y="64"/>
                </a:cxn>
                <a:cxn ang="0">
                  <a:pos x="40" y="64"/>
                </a:cxn>
                <a:cxn ang="0">
                  <a:pos x="28" y="64"/>
                </a:cxn>
                <a:cxn ang="0">
                  <a:pos x="17" y="64"/>
                </a:cxn>
                <a:cxn ang="0">
                  <a:pos x="5" y="58"/>
                </a:cxn>
                <a:cxn ang="0">
                  <a:pos x="0" y="47"/>
                </a:cxn>
                <a:cxn ang="0">
                  <a:pos x="0" y="35"/>
                </a:cxn>
                <a:cxn ang="0">
                  <a:pos x="0" y="17"/>
                </a:cxn>
                <a:cxn ang="0">
                  <a:pos x="5" y="11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7" y="0"/>
                </a:cxn>
              </a:cxnLst>
              <a:rect l="0" t="0" r="r" b="b"/>
              <a:pathLst>
                <a:path w="970" h="64">
                  <a:moveTo>
                    <a:pt x="57" y="0"/>
                  </a:moveTo>
                  <a:lnTo>
                    <a:pt x="913" y="0"/>
                  </a:lnTo>
                  <a:lnTo>
                    <a:pt x="930" y="0"/>
                  </a:lnTo>
                  <a:lnTo>
                    <a:pt x="942" y="0"/>
                  </a:lnTo>
                  <a:lnTo>
                    <a:pt x="953" y="6"/>
                  </a:lnTo>
                  <a:lnTo>
                    <a:pt x="965" y="11"/>
                  </a:lnTo>
                  <a:lnTo>
                    <a:pt x="970" y="17"/>
                  </a:lnTo>
                  <a:lnTo>
                    <a:pt x="970" y="35"/>
                  </a:lnTo>
                  <a:lnTo>
                    <a:pt x="970" y="47"/>
                  </a:lnTo>
                  <a:lnTo>
                    <a:pt x="965" y="58"/>
                  </a:lnTo>
                  <a:lnTo>
                    <a:pt x="953" y="64"/>
                  </a:lnTo>
                  <a:lnTo>
                    <a:pt x="942" y="64"/>
                  </a:lnTo>
                  <a:lnTo>
                    <a:pt x="930" y="64"/>
                  </a:lnTo>
                  <a:lnTo>
                    <a:pt x="913" y="64"/>
                  </a:lnTo>
                  <a:lnTo>
                    <a:pt x="57" y="64"/>
                  </a:lnTo>
                  <a:lnTo>
                    <a:pt x="40" y="64"/>
                  </a:lnTo>
                  <a:lnTo>
                    <a:pt x="28" y="64"/>
                  </a:lnTo>
                  <a:lnTo>
                    <a:pt x="17" y="64"/>
                  </a:lnTo>
                  <a:lnTo>
                    <a:pt x="5" y="58"/>
                  </a:lnTo>
                  <a:lnTo>
                    <a:pt x="0" y="47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7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19390" y="3446"/>
              <a:ext cx="634" cy="1084"/>
            </a:xfrm>
            <a:custGeom>
              <a:avLst/>
              <a:gdLst/>
              <a:ahLst/>
              <a:cxnLst>
                <a:cxn ang="0">
                  <a:pos x="389" y="11"/>
                </a:cxn>
                <a:cxn ang="0">
                  <a:pos x="543" y="88"/>
                </a:cxn>
                <a:cxn ang="0">
                  <a:pos x="623" y="228"/>
                </a:cxn>
                <a:cxn ang="0">
                  <a:pos x="628" y="381"/>
                </a:cxn>
                <a:cxn ang="0">
                  <a:pos x="577" y="504"/>
                </a:cxn>
                <a:cxn ang="0">
                  <a:pos x="469" y="627"/>
                </a:cxn>
                <a:cxn ang="0">
                  <a:pos x="292" y="791"/>
                </a:cxn>
                <a:cxn ang="0">
                  <a:pos x="126" y="961"/>
                </a:cxn>
                <a:cxn ang="0">
                  <a:pos x="446" y="961"/>
                </a:cxn>
                <a:cxn ang="0">
                  <a:pos x="537" y="955"/>
                </a:cxn>
                <a:cxn ang="0">
                  <a:pos x="577" y="909"/>
                </a:cxn>
                <a:cxn ang="0">
                  <a:pos x="594" y="803"/>
                </a:cxn>
                <a:cxn ang="0">
                  <a:pos x="588" y="1084"/>
                </a:cxn>
                <a:cxn ang="0">
                  <a:pos x="0" y="1067"/>
                </a:cxn>
                <a:cxn ang="0">
                  <a:pos x="6" y="1043"/>
                </a:cxn>
                <a:cxn ang="0">
                  <a:pos x="18" y="1026"/>
                </a:cxn>
                <a:cxn ang="0">
                  <a:pos x="389" y="598"/>
                </a:cxn>
                <a:cxn ang="0">
                  <a:pos x="474" y="416"/>
                </a:cxn>
                <a:cxn ang="0">
                  <a:pos x="486" y="252"/>
                </a:cxn>
                <a:cxn ang="0">
                  <a:pos x="440" y="135"/>
                </a:cxn>
                <a:cxn ang="0">
                  <a:pos x="343" y="58"/>
                </a:cxn>
                <a:cxn ang="0">
                  <a:pos x="212" y="64"/>
                </a:cxn>
                <a:cxn ang="0">
                  <a:pos x="97" y="146"/>
                </a:cxn>
                <a:cxn ang="0">
                  <a:pos x="86" y="217"/>
                </a:cxn>
                <a:cxn ang="0">
                  <a:pos x="132" y="228"/>
                </a:cxn>
                <a:cxn ang="0">
                  <a:pos x="160" y="258"/>
                </a:cxn>
                <a:cxn ang="0">
                  <a:pos x="172" y="305"/>
                </a:cxn>
                <a:cxn ang="0">
                  <a:pos x="160" y="346"/>
                </a:cxn>
                <a:cxn ang="0">
                  <a:pos x="137" y="369"/>
                </a:cxn>
                <a:cxn ang="0">
                  <a:pos x="109" y="381"/>
                </a:cxn>
                <a:cxn ang="0">
                  <a:pos x="86" y="387"/>
                </a:cxn>
                <a:cxn ang="0">
                  <a:pos x="75" y="387"/>
                </a:cxn>
                <a:cxn ang="0">
                  <a:pos x="52" y="381"/>
                </a:cxn>
                <a:cxn ang="0">
                  <a:pos x="29" y="369"/>
                </a:cxn>
                <a:cxn ang="0">
                  <a:pos x="12" y="340"/>
                </a:cxn>
                <a:cxn ang="0">
                  <a:pos x="0" y="299"/>
                </a:cxn>
                <a:cxn ang="0">
                  <a:pos x="40" y="158"/>
                </a:cxn>
                <a:cxn ang="0">
                  <a:pos x="143" y="47"/>
                </a:cxn>
                <a:cxn ang="0">
                  <a:pos x="297" y="0"/>
                </a:cxn>
              </a:cxnLst>
              <a:rect l="0" t="0" r="r" b="b"/>
              <a:pathLst>
                <a:path w="634" h="1084">
                  <a:moveTo>
                    <a:pt x="297" y="0"/>
                  </a:moveTo>
                  <a:lnTo>
                    <a:pt x="389" y="11"/>
                  </a:lnTo>
                  <a:lnTo>
                    <a:pt x="474" y="41"/>
                  </a:lnTo>
                  <a:lnTo>
                    <a:pt x="543" y="88"/>
                  </a:lnTo>
                  <a:lnTo>
                    <a:pt x="594" y="152"/>
                  </a:lnTo>
                  <a:lnTo>
                    <a:pt x="623" y="228"/>
                  </a:lnTo>
                  <a:lnTo>
                    <a:pt x="634" y="316"/>
                  </a:lnTo>
                  <a:lnTo>
                    <a:pt x="628" y="381"/>
                  </a:lnTo>
                  <a:lnTo>
                    <a:pt x="611" y="445"/>
                  </a:lnTo>
                  <a:lnTo>
                    <a:pt x="577" y="504"/>
                  </a:lnTo>
                  <a:lnTo>
                    <a:pt x="531" y="563"/>
                  </a:lnTo>
                  <a:lnTo>
                    <a:pt x="469" y="627"/>
                  </a:lnTo>
                  <a:lnTo>
                    <a:pt x="389" y="703"/>
                  </a:lnTo>
                  <a:lnTo>
                    <a:pt x="292" y="791"/>
                  </a:lnTo>
                  <a:lnTo>
                    <a:pt x="126" y="961"/>
                  </a:lnTo>
                  <a:lnTo>
                    <a:pt x="126" y="961"/>
                  </a:lnTo>
                  <a:lnTo>
                    <a:pt x="406" y="961"/>
                  </a:lnTo>
                  <a:lnTo>
                    <a:pt x="446" y="961"/>
                  </a:lnTo>
                  <a:lnTo>
                    <a:pt x="491" y="961"/>
                  </a:lnTo>
                  <a:lnTo>
                    <a:pt x="537" y="955"/>
                  </a:lnTo>
                  <a:lnTo>
                    <a:pt x="560" y="950"/>
                  </a:lnTo>
                  <a:lnTo>
                    <a:pt x="577" y="909"/>
                  </a:lnTo>
                  <a:lnTo>
                    <a:pt x="588" y="856"/>
                  </a:lnTo>
                  <a:lnTo>
                    <a:pt x="594" y="803"/>
                  </a:lnTo>
                  <a:lnTo>
                    <a:pt x="634" y="803"/>
                  </a:lnTo>
                  <a:lnTo>
                    <a:pt x="588" y="1084"/>
                  </a:lnTo>
                  <a:lnTo>
                    <a:pt x="0" y="1084"/>
                  </a:lnTo>
                  <a:lnTo>
                    <a:pt x="0" y="1067"/>
                  </a:lnTo>
                  <a:lnTo>
                    <a:pt x="0" y="1055"/>
                  </a:lnTo>
                  <a:lnTo>
                    <a:pt x="6" y="1043"/>
                  </a:lnTo>
                  <a:lnTo>
                    <a:pt x="12" y="1032"/>
                  </a:lnTo>
                  <a:lnTo>
                    <a:pt x="18" y="1026"/>
                  </a:lnTo>
                  <a:lnTo>
                    <a:pt x="326" y="674"/>
                  </a:lnTo>
                  <a:lnTo>
                    <a:pt x="389" y="598"/>
                  </a:lnTo>
                  <a:lnTo>
                    <a:pt x="440" y="510"/>
                  </a:lnTo>
                  <a:lnTo>
                    <a:pt x="474" y="416"/>
                  </a:lnTo>
                  <a:lnTo>
                    <a:pt x="491" y="316"/>
                  </a:lnTo>
                  <a:lnTo>
                    <a:pt x="486" y="252"/>
                  </a:lnTo>
                  <a:lnTo>
                    <a:pt x="469" y="187"/>
                  </a:lnTo>
                  <a:lnTo>
                    <a:pt x="440" y="135"/>
                  </a:lnTo>
                  <a:lnTo>
                    <a:pt x="400" y="88"/>
                  </a:lnTo>
                  <a:lnTo>
                    <a:pt x="343" y="58"/>
                  </a:lnTo>
                  <a:lnTo>
                    <a:pt x="280" y="53"/>
                  </a:lnTo>
                  <a:lnTo>
                    <a:pt x="212" y="64"/>
                  </a:lnTo>
                  <a:lnTo>
                    <a:pt x="149" y="94"/>
                  </a:lnTo>
                  <a:lnTo>
                    <a:pt x="97" y="146"/>
                  </a:lnTo>
                  <a:lnTo>
                    <a:pt x="63" y="217"/>
                  </a:lnTo>
                  <a:lnTo>
                    <a:pt x="86" y="217"/>
                  </a:lnTo>
                  <a:lnTo>
                    <a:pt x="109" y="223"/>
                  </a:lnTo>
                  <a:lnTo>
                    <a:pt x="132" y="228"/>
                  </a:lnTo>
                  <a:lnTo>
                    <a:pt x="149" y="246"/>
                  </a:lnTo>
                  <a:lnTo>
                    <a:pt x="160" y="258"/>
                  </a:lnTo>
                  <a:lnTo>
                    <a:pt x="166" y="281"/>
                  </a:lnTo>
                  <a:lnTo>
                    <a:pt x="172" y="305"/>
                  </a:lnTo>
                  <a:lnTo>
                    <a:pt x="166" y="322"/>
                  </a:lnTo>
                  <a:lnTo>
                    <a:pt x="160" y="346"/>
                  </a:lnTo>
                  <a:lnTo>
                    <a:pt x="149" y="357"/>
                  </a:lnTo>
                  <a:lnTo>
                    <a:pt x="137" y="369"/>
                  </a:lnTo>
                  <a:lnTo>
                    <a:pt x="126" y="375"/>
                  </a:lnTo>
                  <a:lnTo>
                    <a:pt x="109" y="381"/>
                  </a:lnTo>
                  <a:lnTo>
                    <a:pt x="97" y="387"/>
                  </a:lnTo>
                  <a:lnTo>
                    <a:pt x="86" y="387"/>
                  </a:lnTo>
                  <a:lnTo>
                    <a:pt x="80" y="387"/>
                  </a:lnTo>
                  <a:lnTo>
                    <a:pt x="75" y="387"/>
                  </a:lnTo>
                  <a:lnTo>
                    <a:pt x="69" y="387"/>
                  </a:lnTo>
                  <a:lnTo>
                    <a:pt x="52" y="381"/>
                  </a:lnTo>
                  <a:lnTo>
                    <a:pt x="40" y="375"/>
                  </a:lnTo>
                  <a:lnTo>
                    <a:pt x="29" y="369"/>
                  </a:lnTo>
                  <a:lnTo>
                    <a:pt x="18" y="357"/>
                  </a:lnTo>
                  <a:lnTo>
                    <a:pt x="12" y="340"/>
                  </a:lnTo>
                  <a:lnTo>
                    <a:pt x="6" y="322"/>
                  </a:lnTo>
                  <a:lnTo>
                    <a:pt x="0" y="299"/>
                  </a:lnTo>
                  <a:lnTo>
                    <a:pt x="12" y="223"/>
                  </a:lnTo>
                  <a:lnTo>
                    <a:pt x="40" y="158"/>
                  </a:lnTo>
                  <a:lnTo>
                    <a:pt x="80" y="94"/>
                  </a:lnTo>
                  <a:lnTo>
                    <a:pt x="143" y="47"/>
                  </a:lnTo>
                  <a:lnTo>
                    <a:pt x="212" y="11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0" name="Picture 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000" y="1600200"/>
            <a:ext cx="4643438" cy="63817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0" y="5105400"/>
            <a:ext cx="5353050" cy="70008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362200" y="3352800"/>
            <a:ext cx="655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B0F0"/>
                </a:solidFill>
              </a:rPr>
              <a:t>(</a:t>
            </a:r>
            <a:r>
              <a:rPr lang="en-US" sz="2800" dirty="0" err="1" smtClean="0">
                <a:solidFill>
                  <a:srgbClr val="00B0F0"/>
                </a:solidFill>
              </a:rPr>
              <a:t>z</a:t>
            </a:r>
            <a:r>
              <a:rPr lang="en-US" sz="2800" baseline="-25000" dirty="0" err="1" smtClean="0">
                <a:solidFill>
                  <a:srgbClr val="00B0F0"/>
                </a:solidFill>
              </a:rPr>
              <a:t>i</a:t>
            </a:r>
            <a:r>
              <a:rPr lang="en-US" sz="2800" dirty="0" smtClean="0">
                <a:solidFill>
                  <a:srgbClr val="00B0F0"/>
                </a:solidFill>
              </a:rPr>
              <a:t> in generic position) </a:t>
            </a:r>
            <a:endParaRPr lang="en-US" sz="2800" dirty="0">
              <a:solidFill>
                <a:srgbClr val="00B0F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2590800"/>
            <a:ext cx="3167063" cy="63817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3886200" y="2667000"/>
            <a:ext cx="510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Number of vertices, internal edges. </a:t>
            </a:r>
            <a:endParaRPr lang="en-US" sz="2400" dirty="0">
              <a:solidFill>
                <a:srgbClr val="7030A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1600200"/>
            <a:ext cx="1419225" cy="63817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" y="1600200"/>
            <a:ext cx="1023938" cy="45243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Rigid, Taut, and Sliding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1676400"/>
            <a:ext cx="4114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A </a:t>
            </a:r>
            <a:r>
              <a:rPr lang="en-US" sz="2400" i="1" u="sng" dirty="0" smtClean="0">
                <a:solidFill>
                  <a:srgbClr val="0000FF"/>
                </a:solidFill>
              </a:rPr>
              <a:t>rigid web</a:t>
            </a:r>
            <a:r>
              <a:rPr lang="en-US" sz="2400" dirty="0" smtClean="0">
                <a:solidFill>
                  <a:srgbClr val="0000FF"/>
                </a:solidFill>
              </a:rPr>
              <a:t> has d(</a:t>
            </a:r>
            <a:r>
              <a:rPr lang="en-US" sz="24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dirty="0" smtClean="0">
                <a:solidFill>
                  <a:srgbClr val="0000FF"/>
                </a:solidFill>
              </a:rPr>
              <a:t>) = 0. </a:t>
            </a:r>
          </a:p>
          <a:p>
            <a:r>
              <a:rPr lang="en-US" sz="2400" dirty="0" smtClean="0">
                <a:solidFill>
                  <a:srgbClr val="0000FF"/>
                </a:solidFill>
              </a:rPr>
              <a:t>It has one  vertex: </a:t>
            </a:r>
            <a:endParaRPr lang="en-US" sz="2400" dirty="0">
              <a:solidFill>
                <a:srgbClr val="0000FF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953000" y="1371600"/>
            <a:ext cx="1828799" cy="1295399"/>
            <a:chOff x="5562600" y="1524000"/>
            <a:chExt cx="2446427" cy="2609327"/>
          </a:xfrm>
        </p:grpSpPr>
        <p:grpSp>
          <p:nvGrpSpPr>
            <p:cNvPr id="5" name="Group 4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6629400" y="1524000"/>
              <a:ext cx="386826" cy="511412"/>
              <a:chOff x="2414" y="2576"/>
              <a:chExt cx="1077" cy="1280"/>
            </a:xfrm>
          </p:grpSpPr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123"/>
            <p:cNvGrpSpPr/>
            <p:nvPr/>
          </p:nvGrpSpPr>
          <p:grpSpPr>
            <a:xfrm>
              <a:off x="6705600" y="1828800"/>
              <a:ext cx="1303427" cy="2304527"/>
              <a:chOff x="7307173" y="1810273"/>
              <a:chExt cx="1303427" cy="2304527"/>
            </a:xfrm>
          </p:grpSpPr>
          <p:cxnSp>
            <p:nvCxnSpPr>
              <p:cNvPr id="17" name="Straight Arrow Connector 16"/>
              <p:cNvCxnSpPr/>
              <p:nvPr/>
            </p:nvCxnSpPr>
            <p:spPr>
              <a:xfrm>
                <a:off x="7436115" y="2919506"/>
                <a:ext cx="816632" cy="1195294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Oval 17"/>
              <p:cNvSpPr/>
              <p:nvPr/>
            </p:nvSpPr>
            <p:spPr>
              <a:xfrm>
                <a:off x="7307173" y="2776071"/>
                <a:ext cx="128942" cy="143435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9" name="Straight Arrow Connector 18"/>
              <p:cNvCxnSpPr/>
              <p:nvPr/>
            </p:nvCxnSpPr>
            <p:spPr>
              <a:xfrm flipV="1">
                <a:off x="7393135" y="1810273"/>
                <a:ext cx="962766" cy="1013609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0" name="Group 70"/>
              <p:cNvGrpSpPr>
                <a:grpSpLocks noChangeAspect="1"/>
              </p:cNvGrpSpPr>
              <p:nvPr>
                <p:custDataLst>
                  <p:tags r:id="rId20"/>
                </p:custDataLst>
              </p:nvPr>
            </p:nvGrpSpPr>
            <p:grpSpPr bwMode="auto">
              <a:xfrm>
                <a:off x="8209767" y="2441389"/>
                <a:ext cx="400833" cy="511412"/>
                <a:chOff x="4238" y="1472"/>
                <a:chExt cx="1116" cy="1280"/>
              </a:xfrm>
            </p:grpSpPr>
            <p:sp>
              <p:nvSpPr>
                <p:cNvPr id="21" name="Freeform 12"/>
                <p:cNvSpPr>
                  <a:spLocks noEditPoints="1"/>
                </p:cNvSpPr>
                <p:nvPr/>
              </p:nvSpPr>
              <p:spPr bwMode="auto">
                <a:xfrm>
                  <a:off x="4238" y="147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Freeform 13"/>
                <p:cNvSpPr>
                  <a:spLocks/>
                </p:cNvSpPr>
                <p:nvPr/>
              </p:nvSpPr>
              <p:spPr bwMode="auto">
                <a:xfrm>
                  <a:off x="4838" y="200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" name="Group 16"/>
            <p:cNvGrpSpPr>
              <a:grpSpLocks noChangeAspect="1"/>
            </p:cNvGrpSpPr>
            <p:nvPr>
              <p:custDataLst>
                <p:tags r:id="rId18"/>
              </p:custDataLst>
            </p:nvPr>
          </p:nvGrpSpPr>
          <p:grpSpPr bwMode="auto">
            <a:xfrm>
              <a:off x="6629400" y="3505200"/>
              <a:ext cx="397285" cy="511412"/>
              <a:chOff x="2462" y="2432"/>
              <a:chExt cx="1126" cy="1303"/>
            </a:xfrm>
          </p:grpSpPr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124"/>
            <p:cNvGrpSpPr/>
            <p:nvPr/>
          </p:nvGrpSpPr>
          <p:grpSpPr>
            <a:xfrm>
              <a:off x="5562600" y="1828800"/>
              <a:ext cx="1246438" cy="2199341"/>
              <a:chOff x="5029200" y="1867647"/>
              <a:chExt cx="1246438" cy="2199341"/>
            </a:xfrm>
          </p:grpSpPr>
          <p:sp>
            <p:nvSpPr>
              <p:cNvPr id="9" name="Oval 8"/>
              <p:cNvSpPr/>
              <p:nvPr/>
            </p:nvSpPr>
            <p:spPr>
              <a:xfrm>
                <a:off x="6146696" y="2776071"/>
                <a:ext cx="128942" cy="143435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Arrow Connector 9"/>
              <p:cNvCxnSpPr/>
              <p:nvPr/>
            </p:nvCxnSpPr>
            <p:spPr>
              <a:xfrm flipH="1" flipV="1">
                <a:off x="5244103" y="1867647"/>
                <a:ext cx="945574" cy="956235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Arrow Connector 10"/>
              <p:cNvCxnSpPr/>
              <p:nvPr/>
            </p:nvCxnSpPr>
            <p:spPr>
              <a:xfrm flipH="1">
                <a:off x="5501987" y="2919506"/>
                <a:ext cx="687690" cy="1147482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" name="Group 22"/>
              <p:cNvGrpSpPr>
                <a:grpSpLocks noChangeAspect="1"/>
              </p:cNvGrpSpPr>
              <p:nvPr>
                <p:custDataLst>
                  <p:tags r:id="rId19"/>
                </p:custDataLst>
              </p:nvPr>
            </p:nvGrpSpPr>
            <p:grpSpPr bwMode="auto">
              <a:xfrm>
                <a:off x="5029200" y="2728259"/>
                <a:ext cx="410171" cy="511412"/>
                <a:chOff x="686" y="1760"/>
                <a:chExt cx="1142" cy="1280"/>
              </a:xfrm>
            </p:grpSpPr>
            <p:sp>
              <p:nvSpPr>
                <p:cNvPr id="13" name="Freeform 24"/>
                <p:cNvSpPr>
                  <a:spLocks noEditPoints="1"/>
                </p:cNvSpPr>
                <p:nvPr/>
              </p:nvSpPr>
              <p:spPr bwMode="auto">
                <a:xfrm>
                  <a:off x="686" y="1760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" name="Freeform 25"/>
                <p:cNvSpPr>
                  <a:spLocks noEditPoints="1"/>
                </p:cNvSpPr>
                <p:nvPr/>
              </p:nvSpPr>
              <p:spPr bwMode="auto">
                <a:xfrm>
                  <a:off x="1261" y="2282"/>
                  <a:ext cx="567" cy="758"/>
                </a:xfrm>
                <a:custGeom>
                  <a:avLst/>
                  <a:gdLst/>
                  <a:ahLst/>
                  <a:cxnLst>
                    <a:cxn ang="0">
                      <a:pos x="123" y="1599"/>
                    </a:cxn>
                    <a:cxn ang="0">
                      <a:pos x="1044" y="360"/>
                    </a:cxn>
                    <a:cxn ang="0">
                      <a:pos x="1262" y="1"/>
                    </a:cxn>
                    <a:cxn ang="0">
                      <a:pos x="1296" y="12"/>
                    </a:cxn>
                    <a:cxn ang="0">
                      <a:pos x="1311" y="33"/>
                    </a:cxn>
                    <a:cxn ang="0">
                      <a:pos x="1315" y="67"/>
                    </a:cxn>
                    <a:cxn ang="0">
                      <a:pos x="1315" y="1599"/>
                    </a:cxn>
                    <a:cxn ang="0">
                      <a:pos x="1701" y="1718"/>
                    </a:cxn>
                    <a:cxn ang="0">
                      <a:pos x="1315" y="1996"/>
                    </a:cxn>
                    <a:cxn ang="0">
                      <a:pos x="1316" y="2040"/>
                    </a:cxn>
                    <a:cxn ang="0">
                      <a:pos x="1322" y="2077"/>
                    </a:cxn>
                    <a:cxn ang="0">
                      <a:pos x="1338" y="2106"/>
                    </a:cxn>
                    <a:cxn ang="0">
                      <a:pos x="1368" y="2127"/>
                    </a:cxn>
                    <a:cxn ang="0">
                      <a:pos x="1419" y="2142"/>
                    </a:cxn>
                    <a:cxn ang="0">
                      <a:pos x="1495" y="2150"/>
                    </a:cxn>
                    <a:cxn ang="0">
                      <a:pos x="1601" y="2154"/>
                    </a:cxn>
                    <a:cxn ang="0">
                      <a:pos x="1693" y="2273"/>
                    </a:cxn>
                    <a:cxn ang="0">
                      <a:pos x="1555" y="2268"/>
                    </a:cxn>
                    <a:cxn ang="0">
                      <a:pos x="1414" y="2264"/>
                    </a:cxn>
                    <a:cxn ang="0">
                      <a:pos x="1280" y="2260"/>
                    </a:cxn>
                    <a:cxn ang="0">
                      <a:pos x="1168" y="2259"/>
                    </a:cxn>
                    <a:cxn ang="0">
                      <a:pos x="1059" y="2260"/>
                    </a:cxn>
                    <a:cxn ang="0">
                      <a:pos x="925" y="2264"/>
                    </a:cxn>
                    <a:cxn ang="0">
                      <a:pos x="782" y="2268"/>
                    </a:cxn>
                    <a:cxn ang="0">
                      <a:pos x="641" y="2273"/>
                    </a:cxn>
                    <a:cxn ang="0">
                      <a:pos x="743" y="2154"/>
                    </a:cxn>
                    <a:cxn ang="0">
                      <a:pos x="845" y="2150"/>
                    </a:cxn>
                    <a:cxn ang="0">
                      <a:pos x="920" y="2142"/>
                    </a:cxn>
                    <a:cxn ang="0">
                      <a:pos x="969" y="2127"/>
                    </a:cxn>
                    <a:cxn ang="0">
                      <a:pos x="999" y="2106"/>
                    </a:cxn>
                    <a:cxn ang="0">
                      <a:pos x="1014" y="2077"/>
                    </a:cxn>
                    <a:cxn ang="0">
                      <a:pos x="1021" y="2040"/>
                    </a:cxn>
                    <a:cxn ang="0">
                      <a:pos x="1021" y="1996"/>
                    </a:cxn>
                    <a:cxn ang="0">
                      <a:pos x="0" y="1718"/>
                    </a:cxn>
                    <a:cxn ang="0">
                      <a:pos x="1153" y="46"/>
                    </a:cxn>
                    <a:cxn ang="0">
                      <a:pos x="1180" y="14"/>
                    </a:cxn>
                    <a:cxn ang="0">
                      <a:pos x="1204" y="3"/>
                    </a:cxn>
                    <a:cxn ang="0">
                      <a:pos x="1237" y="0"/>
                    </a:cxn>
                  </a:cxnLst>
                  <a:rect l="0" t="0" r="r" b="b"/>
                  <a:pathLst>
                    <a:path w="1701" h="2273">
                      <a:moveTo>
                        <a:pt x="1044" y="360"/>
                      </a:moveTo>
                      <a:lnTo>
                        <a:pt x="123" y="1599"/>
                      </a:lnTo>
                      <a:lnTo>
                        <a:pt x="1044" y="1599"/>
                      </a:lnTo>
                      <a:lnTo>
                        <a:pt x="1044" y="360"/>
                      </a:lnTo>
                      <a:close/>
                      <a:moveTo>
                        <a:pt x="1237" y="0"/>
                      </a:moveTo>
                      <a:lnTo>
                        <a:pt x="1262" y="1"/>
                      </a:lnTo>
                      <a:lnTo>
                        <a:pt x="1283" y="5"/>
                      </a:lnTo>
                      <a:lnTo>
                        <a:pt x="1296" y="12"/>
                      </a:lnTo>
                      <a:lnTo>
                        <a:pt x="1306" y="21"/>
                      </a:lnTo>
                      <a:lnTo>
                        <a:pt x="1311" y="33"/>
                      </a:lnTo>
                      <a:lnTo>
                        <a:pt x="1314" y="49"/>
                      </a:lnTo>
                      <a:lnTo>
                        <a:pt x="1315" y="67"/>
                      </a:lnTo>
                      <a:lnTo>
                        <a:pt x="1315" y="90"/>
                      </a:lnTo>
                      <a:lnTo>
                        <a:pt x="1315" y="1599"/>
                      </a:lnTo>
                      <a:lnTo>
                        <a:pt x="1701" y="1599"/>
                      </a:lnTo>
                      <a:lnTo>
                        <a:pt x="1701" y="1718"/>
                      </a:lnTo>
                      <a:lnTo>
                        <a:pt x="1315" y="1718"/>
                      </a:lnTo>
                      <a:lnTo>
                        <a:pt x="1315" y="1996"/>
                      </a:lnTo>
                      <a:lnTo>
                        <a:pt x="1315" y="2019"/>
                      </a:lnTo>
                      <a:lnTo>
                        <a:pt x="1316" y="2040"/>
                      </a:lnTo>
                      <a:lnTo>
                        <a:pt x="1318" y="2060"/>
                      </a:lnTo>
                      <a:lnTo>
                        <a:pt x="1322" y="2077"/>
                      </a:lnTo>
                      <a:lnTo>
                        <a:pt x="1329" y="2091"/>
                      </a:lnTo>
                      <a:lnTo>
                        <a:pt x="1338" y="2106"/>
                      </a:lnTo>
                      <a:lnTo>
                        <a:pt x="1350" y="2117"/>
                      </a:lnTo>
                      <a:lnTo>
                        <a:pt x="1368" y="2127"/>
                      </a:lnTo>
                      <a:lnTo>
                        <a:pt x="1391" y="2136"/>
                      </a:lnTo>
                      <a:lnTo>
                        <a:pt x="1419" y="2142"/>
                      </a:lnTo>
                      <a:lnTo>
                        <a:pt x="1454" y="2148"/>
                      </a:lnTo>
                      <a:lnTo>
                        <a:pt x="1495" y="2150"/>
                      </a:lnTo>
                      <a:lnTo>
                        <a:pt x="1545" y="2153"/>
                      </a:lnTo>
                      <a:lnTo>
                        <a:pt x="1601" y="2154"/>
                      </a:lnTo>
                      <a:lnTo>
                        <a:pt x="1693" y="2154"/>
                      </a:lnTo>
                      <a:lnTo>
                        <a:pt x="1693" y="2273"/>
                      </a:lnTo>
                      <a:lnTo>
                        <a:pt x="1626" y="2271"/>
                      </a:lnTo>
                      <a:lnTo>
                        <a:pt x="1555" y="2268"/>
                      </a:lnTo>
                      <a:lnTo>
                        <a:pt x="1484" y="2265"/>
                      </a:lnTo>
                      <a:lnTo>
                        <a:pt x="1414" y="2264"/>
                      </a:lnTo>
                      <a:lnTo>
                        <a:pt x="1345" y="2262"/>
                      </a:lnTo>
                      <a:lnTo>
                        <a:pt x="1280" y="2260"/>
                      </a:lnTo>
                      <a:lnTo>
                        <a:pt x="1221" y="2259"/>
                      </a:lnTo>
                      <a:lnTo>
                        <a:pt x="1168" y="2259"/>
                      </a:lnTo>
                      <a:lnTo>
                        <a:pt x="1117" y="2259"/>
                      </a:lnTo>
                      <a:lnTo>
                        <a:pt x="1059" y="2260"/>
                      </a:lnTo>
                      <a:lnTo>
                        <a:pt x="994" y="2262"/>
                      </a:lnTo>
                      <a:lnTo>
                        <a:pt x="925" y="2264"/>
                      </a:lnTo>
                      <a:lnTo>
                        <a:pt x="853" y="2265"/>
                      </a:lnTo>
                      <a:lnTo>
                        <a:pt x="782" y="2268"/>
                      </a:lnTo>
                      <a:lnTo>
                        <a:pt x="710" y="2271"/>
                      </a:lnTo>
                      <a:lnTo>
                        <a:pt x="641" y="2273"/>
                      </a:lnTo>
                      <a:lnTo>
                        <a:pt x="641" y="2154"/>
                      </a:lnTo>
                      <a:lnTo>
                        <a:pt x="743" y="2154"/>
                      </a:lnTo>
                      <a:lnTo>
                        <a:pt x="798" y="2153"/>
                      </a:lnTo>
                      <a:lnTo>
                        <a:pt x="845" y="2150"/>
                      </a:lnTo>
                      <a:lnTo>
                        <a:pt x="886" y="2148"/>
                      </a:lnTo>
                      <a:lnTo>
                        <a:pt x="920" y="2142"/>
                      </a:lnTo>
                      <a:lnTo>
                        <a:pt x="947" y="2136"/>
                      </a:lnTo>
                      <a:lnTo>
                        <a:pt x="969" y="2127"/>
                      </a:lnTo>
                      <a:lnTo>
                        <a:pt x="986" y="2117"/>
                      </a:lnTo>
                      <a:lnTo>
                        <a:pt x="999" y="2106"/>
                      </a:lnTo>
                      <a:lnTo>
                        <a:pt x="1009" y="2091"/>
                      </a:lnTo>
                      <a:lnTo>
                        <a:pt x="1014" y="2077"/>
                      </a:lnTo>
                      <a:lnTo>
                        <a:pt x="1018" y="2060"/>
                      </a:lnTo>
                      <a:lnTo>
                        <a:pt x="1021" y="2040"/>
                      </a:lnTo>
                      <a:lnTo>
                        <a:pt x="1021" y="2019"/>
                      </a:lnTo>
                      <a:lnTo>
                        <a:pt x="1021" y="1996"/>
                      </a:lnTo>
                      <a:lnTo>
                        <a:pt x="1021" y="1718"/>
                      </a:lnTo>
                      <a:lnTo>
                        <a:pt x="0" y="1718"/>
                      </a:lnTo>
                      <a:lnTo>
                        <a:pt x="0" y="1599"/>
                      </a:lnTo>
                      <a:lnTo>
                        <a:pt x="1153" y="46"/>
                      </a:lnTo>
                      <a:lnTo>
                        <a:pt x="1167" y="26"/>
                      </a:lnTo>
                      <a:lnTo>
                        <a:pt x="1180" y="14"/>
                      </a:lnTo>
                      <a:lnTo>
                        <a:pt x="1192" y="7"/>
                      </a:lnTo>
                      <a:lnTo>
                        <a:pt x="1204" y="3"/>
                      </a:lnTo>
                      <a:lnTo>
                        <a:pt x="1219" y="1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5" name="TextBox 24"/>
          <p:cNvSpPr txBox="1"/>
          <p:nvPr/>
        </p:nvSpPr>
        <p:spPr>
          <a:xfrm>
            <a:off x="609600" y="3276600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A </a:t>
            </a:r>
            <a:r>
              <a:rPr lang="en-US" sz="2400" i="1" u="sng" dirty="0" smtClean="0">
                <a:solidFill>
                  <a:srgbClr val="FF0000"/>
                </a:solidFill>
              </a:rPr>
              <a:t>taut web</a:t>
            </a:r>
            <a:r>
              <a:rPr lang="en-US" sz="2400" dirty="0" smtClean="0">
                <a:solidFill>
                  <a:srgbClr val="FF0000"/>
                </a:solidFill>
              </a:rPr>
              <a:t> has d(</a:t>
            </a:r>
            <a:r>
              <a:rPr lang="en-US" sz="24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dirty="0" smtClean="0">
                <a:solidFill>
                  <a:srgbClr val="FF0000"/>
                </a:solidFill>
              </a:rPr>
              <a:t>) = 1: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3886200" y="3048000"/>
            <a:ext cx="1981200" cy="1524000"/>
            <a:chOff x="330845" y="609600"/>
            <a:chExt cx="2509520" cy="1933630"/>
          </a:xfrm>
        </p:grpSpPr>
        <p:grpSp>
          <p:nvGrpSpPr>
            <p:cNvPr id="27" name="Group 4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838200" y="609600"/>
              <a:ext cx="242994" cy="281483"/>
              <a:chOff x="2414" y="2576"/>
              <a:chExt cx="1077" cy="1280"/>
            </a:xfrm>
          </p:grpSpPr>
          <p:sp>
            <p:nvSpPr>
              <p:cNvPr id="49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8" name="Oval 27"/>
            <p:cNvSpPr/>
            <p:nvPr/>
          </p:nvSpPr>
          <p:spPr>
            <a:xfrm>
              <a:off x="1098998" y="1421340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" name="Straight Arrow Connector 28"/>
            <p:cNvCxnSpPr/>
            <p:nvPr/>
          </p:nvCxnSpPr>
          <p:spPr>
            <a:xfrm flipH="1" flipV="1">
              <a:off x="330845" y="752168"/>
              <a:ext cx="795152" cy="69548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29"/>
            <p:cNvCxnSpPr/>
            <p:nvPr/>
          </p:nvCxnSpPr>
          <p:spPr>
            <a:xfrm flipH="1">
              <a:off x="860197" y="1500287"/>
              <a:ext cx="265800" cy="78571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Arrow Connector 30"/>
            <p:cNvCxnSpPr/>
            <p:nvPr/>
          </p:nvCxnSpPr>
          <p:spPr>
            <a:xfrm flipV="1">
              <a:off x="1143000" y="68580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31"/>
            <p:cNvCxnSpPr/>
            <p:nvPr/>
          </p:nvCxnSpPr>
          <p:spPr>
            <a:xfrm>
              <a:off x="2191673" y="1885336"/>
              <a:ext cx="512988" cy="6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Oval 32"/>
            <p:cNvSpPr/>
            <p:nvPr/>
          </p:nvSpPr>
          <p:spPr>
            <a:xfrm>
              <a:off x="1132969" y="1437968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" name="Straight Arrow Connector 33"/>
            <p:cNvCxnSpPr/>
            <p:nvPr/>
          </p:nvCxnSpPr>
          <p:spPr>
            <a:xfrm flipV="1">
              <a:off x="2191673" y="1310148"/>
              <a:ext cx="604786" cy="5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5" name="Group 70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1794659" y="990600"/>
              <a:ext cx="251793" cy="281483"/>
              <a:chOff x="4238" y="1472"/>
              <a:chExt cx="1116" cy="1280"/>
            </a:xfrm>
          </p:grpSpPr>
          <p:sp>
            <p:nvSpPr>
              <p:cNvPr id="47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" name="Group 16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2590800" y="1752600"/>
              <a:ext cx="249565" cy="281483"/>
              <a:chOff x="2462" y="2432"/>
              <a:chExt cx="1126" cy="1303"/>
            </a:xfrm>
          </p:grpSpPr>
          <p:sp>
            <p:nvSpPr>
              <p:cNvPr id="45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" name="Group 22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1219200" y="1905000"/>
              <a:ext cx="257660" cy="281483"/>
              <a:chOff x="686" y="1760"/>
              <a:chExt cx="1142" cy="1280"/>
            </a:xfrm>
          </p:grpSpPr>
          <p:sp>
            <p:nvSpPr>
              <p:cNvPr id="43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8" name="Straight Arrow Connector 37"/>
            <p:cNvCxnSpPr/>
            <p:nvPr/>
          </p:nvCxnSpPr>
          <p:spPr>
            <a:xfrm flipH="1" flipV="1">
              <a:off x="1199138" y="1501877"/>
              <a:ext cx="992535" cy="3681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Oval 38"/>
            <p:cNvSpPr/>
            <p:nvPr/>
          </p:nvSpPr>
          <p:spPr>
            <a:xfrm>
              <a:off x="2125504" y="18214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0" name="Group 4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457200" y="1447800"/>
              <a:ext cx="249608" cy="281483"/>
              <a:chOff x="926" y="1520"/>
              <a:chExt cx="1116" cy="1303"/>
            </a:xfrm>
          </p:grpSpPr>
          <p:sp>
            <p:nvSpPr>
              <p:cNvPr id="41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1" name="TextBox 50"/>
          <p:cNvSpPr txBox="1"/>
          <p:nvPr/>
        </p:nvSpPr>
        <p:spPr>
          <a:xfrm>
            <a:off x="381000" y="5410200"/>
            <a:ext cx="2971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800080"/>
                </a:solidFill>
              </a:rPr>
              <a:t>A </a:t>
            </a:r>
            <a:r>
              <a:rPr lang="en-US" sz="2400" i="1" u="sng" dirty="0" smtClean="0">
                <a:solidFill>
                  <a:srgbClr val="800080"/>
                </a:solidFill>
              </a:rPr>
              <a:t>sliding web </a:t>
            </a:r>
            <a:r>
              <a:rPr lang="en-US" sz="2400" dirty="0" smtClean="0">
                <a:solidFill>
                  <a:srgbClr val="800080"/>
                </a:solidFill>
              </a:rPr>
              <a:t>has d(</a:t>
            </a:r>
            <a:r>
              <a:rPr lang="en-US" sz="2400" dirty="0" smtClean="0">
                <a:solidFill>
                  <a:srgbClr val="80008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dirty="0" smtClean="0">
                <a:solidFill>
                  <a:srgbClr val="800080"/>
                </a:solidFill>
              </a:rPr>
              <a:t>) = 2 </a:t>
            </a:r>
            <a:endParaRPr lang="en-US" sz="2400" dirty="0">
              <a:solidFill>
                <a:srgbClr val="800080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4343400" y="5105400"/>
            <a:ext cx="2196559" cy="1499688"/>
            <a:chOff x="5873231" y="2352368"/>
            <a:chExt cx="2882359" cy="2033088"/>
          </a:xfrm>
        </p:grpSpPr>
        <p:grpSp>
          <p:nvGrpSpPr>
            <p:cNvPr id="53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817272" y="2843981"/>
              <a:ext cx="215366" cy="270656"/>
              <a:chOff x="2414" y="2576"/>
              <a:chExt cx="1077" cy="1280"/>
            </a:xfrm>
          </p:grpSpPr>
          <p:sp>
            <p:nvSpPr>
              <p:cNvPr id="82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4" name="Oval 53"/>
            <p:cNvSpPr/>
            <p:nvPr/>
          </p:nvSpPr>
          <p:spPr>
            <a:xfrm>
              <a:off x="6554046" y="3425964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5" name="Straight Arrow Connector 54"/>
            <p:cNvCxnSpPr/>
            <p:nvPr/>
          </p:nvCxnSpPr>
          <p:spPr>
            <a:xfrm>
              <a:off x="8219061" y="3581400"/>
              <a:ext cx="454662" cy="63259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Arrow Connector 55"/>
            <p:cNvCxnSpPr/>
            <p:nvPr/>
          </p:nvCxnSpPr>
          <p:spPr>
            <a:xfrm flipH="1" flipV="1">
              <a:off x="5873231" y="2782529"/>
              <a:ext cx="704745" cy="668739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 flipH="1">
              <a:off x="6342397" y="3501874"/>
              <a:ext cx="235579" cy="7554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Oval 57"/>
            <p:cNvSpPr/>
            <p:nvPr/>
          </p:nvSpPr>
          <p:spPr>
            <a:xfrm>
              <a:off x="7280729" y="3151239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" name="Straight Arrow Connector 58"/>
            <p:cNvCxnSpPr>
              <a:stCxn id="58" idx="3"/>
            </p:cNvCxnSpPr>
            <p:nvPr/>
          </p:nvCxnSpPr>
          <p:spPr>
            <a:xfrm flipH="1">
              <a:off x="6625836" y="3216033"/>
              <a:ext cx="665406" cy="26053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/>
            <p:cNvCxnSpPr/>
            <p:nvPr/>
          </p:nvCxnSpPr>
          <p:spPr>
            <a:xfrm flipV="1">
              <a:off x="8219061" y="3028336"/>
              <a:ext cx="536023" cy="53643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1" name="Group 70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7867186" y="2721078"/>
              <a:ext cx="223165" cy="270656"/>
              <a:chOff x="4238" y="1472"/>
              <a:chExt cx="1116" cy="1280"/>
            </a:xfrm>
          </p:grpSpPr>
          <p:sp>
            <p:nvSpPr>
              <p:cNvPr id="80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2" name="Group 16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8534400" y="3505200"/>
              <a:ext cx="221190" cy="270656"/>
              <a:chOff x="2462" y="2432"/>
              <a:chExt cx="1126" cy="1303"/>
            </a:xfrm>
          </p:grpSpPr>
          <p:sp>
            <p:nvSpPr>
              <p:cNvPr id="78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3" name="Group 22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239000" y="4114800"/>
              <a:ext cx="228364" cy="270656"/>
              <a:chOff x="686" y="1760"/>
              <a:chExt cx="1142" cy="1280"/>
            </a:xfrm>
          </p:grpSpPr>
          <p:sp>
            <p:nvSpPr>
              <p:cNvPr id="76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H="1" flipV="1">
              <a:off x="7339375" y="3212691"/>
              <a:ext cx="879686" cy="35397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/>
            <p:cNvCxnSpPr/>
            <p:nvPr/>
          </p:nvCxnSpPr>
          <p:spPr>
            <a:xfrm flipV="1">
              <a:off x="7339375" y="2352368"/>
              <a:ext cx="234583" cy="78224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Oval 65"/>
            <p:cNvSpPr/>
            <p:nvPr/>
          </p:nvSpPr>
          <p:spPr>
            <a:xfrm>
              <a:off x="8160415" y="3519949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7" name="Group 4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5943600" y="3429000"/>
              <a:ext cx="221228" cy="270656"/>
              <a:chOff x="926" y="1520"/>
              <a:chExt cx="1116" cy="1303"/>
            </a:xfrm>
          </p:grpSpPr>
          <p:sp>
            <p:nvSpPr>
              <p:cNvPr id="74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" name="Group 14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6781800" y="3429000"/>
              <a:ext cx="446749" cy="495300"/>
              <a:chOff x="942" y="1991"/>
              <a:chExt cx="1187" cy="1316"/>
            </a:xfrm>
          </p:grpSpPr>
          <p:sp>
            <p:nvSpPr>
              <p:cNvPr id="72" name="Freeform 16"/>
              <p:cNvSpPr>
                <a:spLocks noEditPoints="1"/>
              </p:cNvSpPr>
              <p:nvPr/>
            </p:nvSpPr>
            <p:spPr bwMode="auto">
              <a:xfrm>
                <a:off x="942" y="1991"/>
                <a:ext cx="615" cy="1112"/>
              </a:xfrm>
              <a:custGeom>
                <a:avLst/>
                <a:gdLst/>
                <a:ahLst/>
                <a:cxnLst>
                  <a:cxn ang="0">
                    <a:pos x="1433" y="160"/>
                  </a:cxn>
                  <a:cxn ang="0">
                    <a:pos x="1285" y="364"/>
                  </a:cxn>
                  <a:cxn ang="0">
                    <a:pos x="1127" y="681"/>
                  </a:cxn>
                  <a:cxn ang="0">
                    <a:pos x="981" y="1079"/>
                  </a:cxn>
                  <a:cxn ang="0">
                    <a:pos x="858" y="1496"/>
                  </a:cxn>
                  <a:cxn ang="0">
                    <a:pos x="768" y="1863"/>
                  </a:cxn>
                  <a:cxn ang="0">
                    <a:pos x="717" y="2107"/>
                  </a:cxn>
                  <a:cxn ang="0">
                    <a:pos x="736" y="2134"/>
                  </a:cxn>
                  <a:cxn ang="0">
                    <a:pos x="949" y="1905"/>
                  </a:cxn>
                  <a:cxn ang="0">
                    <a:pos x="1221" y="1573"/>
                  </a:cxn>
                  <a:cxn ang="0">
                    <a:pos x="1485" y="1167"/>
                  </a:cxn>
                  <a:cxn ang="0">
                    <a:pos x="1677" y="716"/>
                  </a:cxn>
                  <a:cxn ang="0">
                    <a:pos x="1733" y="328"/>
                  </a:cxn>
                  <a:cxn ang="0">
                    <a:pos x="1719" y="218"/>
                  </a:cxn>
                  <a:cxn ang="0">
                    <a:pos x="1653" y="123"/>
                  </a:cxn>
                  <a:cxn ang="0">
                    <a:pos x="1612" y="3"/>
                  </a:cxn>
                  <a:cxn ang="0">
                    <a:pos x="1763" y="77"/>
                  </a:cxn>
                  <a:cxn ang="0">
                    <a:pos x="1830" y="207"/>
                  </a:cxn>
                  <a:cxn ang="0">
                    <a:pos x="1846" y="328"/>
                  </a:cxn>
                  <a:cxn ang="0">
                    <a:pos x="1804" y="686"/>
                  </a:cxn>
                  <a:cxn ang="0">
                    <a:pos x="1583" y="1227"/>
                  </a:cxn>
                  <a:cxn ang="0">
                    <a:pos x="1254" y="1719"/>
                  </a:cxn>
                  <a:cxn ang="0">
                    <a:pos x="905" y="2120"/>
                  </a:cxn>
                  <a:cxn ang="0">
                    <a:pos x="722" y="2310"/>
                  </a:cxn>
                  <a:cxn ang="0">
                    <a:pos x="684" y="2354"/>
                  </a:cxn>
                  <a:cxn ang="0">
                    <a:pos x="668" y="2415"/>
                  </a:cxn>
                  <a:cxn ang="0">
                    <a:pos x="656" y="2568"/>
                  </a:cxn>
                  <a:cxn ang="0">
                    <a:pos x="658" y="2765"/>
                  </a:cxn>
                  <a:cxn ang="0">
                    <a:pos x="709" y="3045"/>
                  </a:cxn>
                  <a:cxn ang="0">
                    <a:pos x="832" y="3205"/>
                  </a:cxn>
                  <a:cxn ang="0">
                    <a:pos x="1010" y="3228"/>
                  </a:cxn>
                  <a:cxn ang="0">
                    <a:pos x="1196" y="3160"/>
                  </a:cxn>
                  <a:cxn ang="0">
                    <a:pos x="1445" y="2980"/>
                  </a:cxn>
                  <a:cxn ang="0">
                    <a:pos x="1606" y="2835"/>
                  </a:cxn>
                  <a:cxn ang="0">
                    <a:pos x="1645" y="2825"/>
                  </a:cxn>
                  <a:cxn ang="0">
                    <a:pos x="1687" y="2873"/>
                  </a:cxn>
                  <a:cxn ang="0">
                    <a:pos x="1642" y="2947"/>
                  </a:cxn>
                  <a:cxn ang="0">
                    <a:pos x="1511" y="3065"/>
                  </a:cxn>
                  <a:cxn ang="0">
                    <a:pos x="1395" y="3153"/>
                  </a:cxn>
                  <a:cxn ang="0">
                    <a:pos x="1174" y="3283"/>
                  </a:cxn>
                  <a:cxn ang="0">
                    <a:pos x="882" y="3333"/>
                  </a:cxn>
                  <a:cxn ang="0">
                    <a:pos x="653" y="3232"/>
                  </a:cxn>
                  <a:cxn ang="0">
                    <a:pos x="505" y="3022"/>
                  </a:cxn>
                  <a:cxn ang="0">
                    <a:pos x="419" y="2741"/>
                  </a:cxn>
                  <a:cxn ang="0">
                    <a:pos x="339" y="2677"/>
                  </a:cxn>
                  <a:cxn ang="0">
                    <a:pos x="233" y="2780"/>
                  </a:cxn>
                  <a:cxn ang="0">
                    <a:pos x="118" y="2890"/>
                  </a:cxn>
                  <a:cxn ang="0">
                    <a:pos x="71" y="2924"/>
                  </a:cxn>
                  <a:cxn ang="0">
                    <a:pos x="13" y="2896"/>
                  </a:cxn>
                  <a:cxn ang="0">
                    <a:pos x="23" y="2815"/>
                  </a:cxn>
                  <a:cxn ang="0">
                    <a:pos x="429" y="1983"/>
                  </a:cxn>
                  <a:cxn ang="0">
                    <a:pos x="645" y="1181"/>
                  </a:cxn>
                  <a:cxn ang="0">
                    <a:pos x="806" y="800"/>
                  </a:cxn>
                  <a:cxn ang="0">
                    <a:pos x="921" y="583"/>
                  </a:cxn>
                  <a:cxn ang="0">
                    <a:pos x="1097" y="318"/>
                  </a:cxn>
                  <a:cxn ang="0">
                    <a:pos x="1318" y="95"/>
                  </a:cxn>
                  <a:cxn ang="0">
                    <a:pos x="1568" y="0"/>
                  </a:cxn>
                </a:cxnLst>
                <a:rect l="0" t="0" r="r" b="b"/>
                <a:pathLst>
                  <a:path w="1846" h="3336">
                    <a:moveTo>
                      <a:pt x="1568" y="102"/>
                    </a:moveTo>
                    <a:lnTo>
                      <a:pt x="1532" y="106"/>
                    </a:lnTo>
                    <a:lnTo>
                      <a:pt x="1497" y="118"/>
                    </a:lnTo>
                    <a:lnTo>
                      <a:pt x="1465" y="135"/>
                    </a:lnTo>
                    <a:lnTo>
                      <a:pt x="1433" y="160"/>
                    </a:lnTo>
                    <a:lnTo>
                      <a:pt x="1402" y="190"/>
                    </a:lnTo>
                    <a:lnTo>
                      <a:pt x="1372" y="225"/>
                    </a:lnTo>
                    <a:lnTo>
                      <a:pt x="1343" y="268"/>
                    </a:lnTo>
                    <a:lnTo>
                      <a:pt x="1314" y="313"/>
                    </a:lnTo>
                    <a:lnTo>
                      <a:pt x="1285" y="364"/>
                    </a:lnTo>
                    <a:lnTo>
                      <a:pt x="1255" y="420"/>
                    </a:lnTo>
                    <a:lnTo>
                      <a:pt x="1225" y="479"/>
                    </a:lnTo>
                    <a:lnTo>
                      <a:pt x="1193" y="542"/>
                    </a:lnTo>
                    <a:lnTo>
                      <a:pt x="1159" y="608"/>
                    </a:lnTo>
                    <a:lnTo>
                      <a:pt x="1127" y="681"/>
                    </a:lnTo>
                    <a:lnTo>
                      <a:pt x="1097" y="754"/>
                    </a:lnTo>
                    <a:lnTo>
                      <a:pt x="1066" y="832"/>
                    </a:lnTo>
                    <a:lnTo>
                      <a:pt x="1036" y="913"/>
                    </a:lnTo>
                    <a:lnTo>
                      <a:pt x="1008" y="996"/>
                    </a:lnTo>
                    <a:lnTo>
                      <a:pt x="981" y="1079"/>
                    </a:lnTo>
                    <a:lnTo>
                      <a:pt x="954" y="1163"/>
                    </a:lnTo>
                    <a:lnTo>
                      <a:pt x="928" y="1248"/>
                    </a:lnTo>
                    <a:lnTo>
                      <a:pt x="903" y="1332"/>
                    </a:lnTo>
                    <a:lnTo>
                      <a:pt x="880" y="1415"/>
                    </a:lnTo>
                    <a:lnTo>
                      <a:pt x="858" y="1496"/>
                    </a:lnTo>
                    <a:lnTo>
                      <a:pt x="838" y="1577"/>
                    </a:lnTo>
                    <a:lnTo>
                      <a:pt x="819" y="1654"/>
                    </a:lnTo>
                    <a:lnTo>
                      <a:pt x="800" y="1727"/>
                    </a:lnTo>
                    <a:lnTo>
                      <a:pt x="784" y="1797"/>
                    </a:lnTo>
                    <a:lnTo>
                      <a:pt x="768" y="1863"/>
                    </a:lnTo>
                    <a:lnTo>
                      <a:pt x="755" y="1924"/>
                    </a:lnTo>
                    <a:lnTo>
                      <a:pt x="743" y="1980"/>
                    </a:lnTo>
                    <a:lnTo>
                      <a:pt x="733" y="2028"/>
                    </a:lnTo>
                    <a:lnTo>
                      <a:pt x="723" y="2071"/>
                    </a:lnTo>
                    <a:lnTo>
                      <a:pt x="717" y="2107"/>
                    </a:lnTo>
                    <a:lnTo>
                      <a:pt x="711" y="2134"/>
                    </a:lnTo>
                    <a:lnTo>
                      <a:pt x="707" y="2154"/>
                    </a:lnTo>
                    <a:lnTo>
                      <a:pt x="706" y="2166"/>
                    </a:lnTo>
                    <a:lnTo>
                      <a:pt x="706" y="2166"/>
                    </a:lnTo>
                    <a:lnTo>
                      <a:pt x="736" y="2134"/>
                    </a:lnTo>
                    <a:lnTo>
                      <a:pt x="770" y="2099"/>
                    </a:lnTo>
                    <a:lnTo>
                      <a:pt x="809" y="2056"/>
                    </a:lnTo>
                    <a:lnTo>
                      <a:pt x="853" y="2011"/>
                    </a:lnTo>
                    <a:lnTo>
                      <a:pt x="899" y="1960"/>
                    </a:lnTo>
                    <a:lnTo>
                      <a:pt x="949" y="1905"/>
                    </a:lnTo>
                    <a:lnTo>
                      <a:pt x="1001" y="1846"/>
                    </a:lnTo>
                    <a:lnTo>
                      <a:pt x="1055" y="1783"/>
                    </a:lnTo>
                    <a:lnTo>
                      <a:pt x="1109" y="1716"/>
                    </a:lnTo>
                    <a:lnTo>
                      <a:pt x="1165" y="1646"/>
                    </a:lnTo>
                    <a:lnTo>
                      <a:pt x="1221" y="1573"/>
                    </a:lnTo>
                    <a:lnTo>
                      <a:pt x="1276" y="1496"/>
                    </a:lnTo>
                    <a:lnTo>
                      <a:pt x="1331" y="1418"/>
                    </a:lnTo>
                    <a:lnTo>
                      <a:pt x="1385" y="1336"/>
                    </a:lnTo>
                    <a:lnTo>
                      <a:pt x="1436" y="1252"/>
                    </a:lnTo>
                    <a:lnTo>
                      <a:pt x="1485" y="1167"/>
                    </a:lnTo>
                    <a:lnTo>
                      <a:pt x="1532" y="1079"/>
                    </a:lnTo>
                    <a:lnTo>
                      <a:pt x="1574" y="990"/>
                    </a:lnTo>
                    <a:lnTo>
                      <a:pt x="1613" y="901"/>
                    </a:lnTo>
                    <a:lnTo>
                      <a:pt x="1648" y="808"/>
                    </a:lnTo>
                    <a:lnTo>
                      <a:pt x="1677" y="716"/>
                    </a:lnTo>
                    <a:lnTo>
                      <a:pt x="1701" y="624"/>
                    </a:lnTo>
                    <a:lnTo>
                      <a:pt x="1718" y="530"/>
                    </a:lnTo>
                    <a:lnTo>
                      <a:pt x="1730" y="437"/>
                    </a:lnTo>
                    <a:lnTo>
                      <a:pt x="1733" y="345"/>
                    </a:lnTo>
                    <a:lnTo>
                      <a:pt x="1733" y="328"/>
                    </a:lnTo>
                    <a:lnTo>
                      <a:pt x="1733" y="308"/>
                    </a:lnTo>
                    <a:lnTo>
                      <a:pt x="1731" y="286"/>
                    </a:lnTo>
                    <a:lnTo>
                      <a:pt x="1730" y="264"/>
                    </a:lnTo>
                    <a:lnTo>
                      <a:pt x="1725" y="241"/>
                    </a:lnTo>
                    <a:lnTo>
                      <a:pt x="1719" y="218"/>
                    </a:lnTo>
                    <a:lnTo>
                      <a:pt x="1712" y="196"/>
                    </a:lnTo>
                    <a:lnTo>
                      <a:pt x="1702" y="174"/>
                    </a:lnTo>
                    <a:lnTo>
                      <a:pt x="1689" y="155"/>
                    </a:lnTo>
                    <a:lnTo>
                      <a:pt x="1673" y="138"/>
                    </a:lnTo>
                    <a:lnTo>
                      <a:pt x="1653" y="123"/>
                    </a:lnTo>
                    <a:lnTo>
                      <a:pt x="1629" y="112"/>
                    </a:lnTo>
                    <a:lnTo>
                      <a:pt x="1602" y="105"/>
                    </a:lnTo>
                    <a:lnTo>
                      <a:pt x="1568" y="102"/>
                    </a:lnTo>
                    <a:close/>
                    <a:moveTo>
                      <a:pt x="1568" y="0"/>
                    </a:moveTo>
                    <a:lnTo>
                      <a:pt x="1612" y="3"/>
                    </a:lnTo>
                    <a:lnTo>
                      <a:pt x="1651" y="10"/>
                    </a:lnTo>
                    <a:lnTo>
                      <a:pt x="1686" y="23"/>
                    </a:lnTo>
                    <a:lnTo>
                      <a:pt x="1715" y="37"/>
                    </a:lnTo>
                    <a:lnTo>
                      <a:pt x="1741" y="55"/>
                    </a:lnTo>
                    <a:lnTo>
                      <a:pt x="1763" y="77"/>
                    </a:lnTo>
                    <a:lnTo>
                      <a:pt x="1782" y="101"/>
                    </a:lnTo>
                    <a:lnTo>
                      <a:pt x="1798" y="126"/>
                    </a:lnTo>
                    <a:lnTo>
                      <a:pt x="1811" y="152"/>
                    </a:lnTo>
                    <a:lnTo>
                      <a:pt x="1821" y="179"/>
                    </a:lnTo>
                    <a:lnTo>
                      <a:pt x="1830" y="207"/>
                    </a:lnTo>
                    <a:lnTo>
                      <a:pt x="1836" y="234"/>
                    </a:lnTo>
                    <a:lnTo>
                      <a:pt x="1840" y="259"/>
                    </a:lnTo>
                    <a:lnTo>
                      <a:pt x="1843" y="284"/>
                    </a:lnTo>
                    <a:lnTo>
                      <a:pt x="1845" y="306"/>
                    </a:lnTo>
                    <a:lnTo>
                      <a:pt x="1846" y="328"/>
                    </a:lnTo>
                    <a:lnTo>
                      <a:pt x="1846" y="345"/>
                    </a:lnTo>
                    <a:lnTo>
                      <a:pt x="1846" y="359"/>
                    </a:lnTo>
                    <a:lnTo>
                      <a:pt x="1840" y="468"/>
                    </a:lnTo>
                    <a:lnTo>
                      <a:pt x="1827" y="577"/>
                    </a:lnTo>
                    <a:lnTo>
                      <a:pt x="1804" y="686"/>
                    </a:lnTo>
                    <a:lnTo>
                      <a:pt x="1772" y="797"/>
                    </a:lnTo>
                    <a:lnTo>
                      <a:pt x="1734" y="905"/>
                    </a:lnTo>
                    <a:lnTo>
                      <a:pt x="1689" y="1014"/>
                    </a:lnTo>
                    <a:lnTo>
                      <a:pt x="1639" y="1120"/>
                    </a:lnTo>
                    <a:lnTo>
                      <a:pt x="1583" y="1227"/>
                    </a:lnTo>
                    <a:lnTo>
                      <a:pt x="1523" y="1330"/>
                    </a:lnTo>
                    <a:lnTo>
                      <a:pt x="1459" y="1431"/>
                    </a:lnTo>
                    <a:lnTo>
                      <a:pt x="1394" y="1530"/>
                    </a:lnTo>
                    <a:lnTo>
                      <a:pt x="1324" y="1625"/>
                    </a:lnTo>
                    <a:lnTo>
                      <a:pt x="1254" y="1719"/>
                    </a:lnTo>
                    <a:lnTo>
                      <a:pt x="1183" y="1807"/>
                    </a:lnTo>
                    <a:lnTo>
                      <a:pt x="1111" y="1892"/>
                    </a:lnTo>
                    <a:lnTo>
                      <a:pt x="1042" y="1973"/>
                    </a:lnTo>
                    <a:lnTo>
                      <a:pt x="972" y="2049"/>
                    </a:lnTo>
                    <a:lnTo>
                      <a:pt x="905" y="2120"/>
                    </a:lnTo>
                    <a:lnTo>
                      <a:pt x="841" y="2185"/>
                    </a:lnTo>
                    <a:lnTo>
                      <a:pt x="781" y="2245"/>
                    </a:lnTo>
                    <a:lnTo>
                      <a:pt x="757" y="2272"/>
                    </a:lnTo>
                    <a:lnTo>
                      <a:pt x="736" y="2293"/>
                    </a:lnTo>
                    <a:lnTo>
                      <a:pt x="722" y="2310"/>
                    </a:lnTo>
                    <a:lnTo>
                      <a:pt x="710" y="2323"/>
                    </a:lnTo>
                    <a:lnTo>
                      <a:pt x="700" y="2334"/>
                    </a:lnTo>
                    <a:lnTo>
                      <a:pt x="694" y="2343"/>
                    </a:lnTo>
                    <a:lnTo>
                      <a:pt x="688" y="2348"/>
                    </a:lnTo>
                    <a:lnTo>
                      <a:pt x="684" y="2354"/>
                    </a:lnTo>
                    <a:lnTo>
                      <a:pt x="679" y="2358"/>
                    </a:lnTo>
                    <a:lnTo>
                      <a:pt x="675" y="2363"/>
                    </a:lnTo>
                    <a:lnTo>
                      <a:pt x="674" y="2373"/>
                    </a:lnTo>
                    <a:lnTo>
                      <a:pt x="671" y="2391"/>
                    </a:lnTo>
                    <a:lnTo>
                      <a:pt x="668" y="2415"/>
                    </a:lnTo>
                    <a:lnTo>
                      <a:pt x="666" y="2443"/>
                    </a:lnTo>
                    <a:lnTo>
                      <a:pt x="663" y="2475"/>
                    </a:lnTo>
                    <a:lnTo>
                      <a:pt x="661" y="2507"/>
                    </a:lnTo>
                    <a:lnTo>
                      <a:pt x="658" y="2539"/>
                    </a:lnTo>
                    <a:lnTo>
                      <a:pt x="656" y="2568"/>
                    </a:lnTo>
                    <a:lnTo>
                      <a:pt x="655" y="2594"/>
                    </a:lnTo>
                    <a:lnTo>
                      <a:pt x="653" y="2614"/>
                    </a:lnTo>
                    <a:lnTo>
                      <a:pt x="653" y="2625"/>
                    </a:lnTo>
                    <a:lnTo>
                      <a:pt x="655" y="2697"/>
                    </a:lnTo>
                    <a:lnTo>
                      <a:pt x="658" y="2765"/>
                    </a:lnTo>
                    <a:lnTo>
                      <a:pt x="662" y="2829"/>
                    </a:lnTo>
                    <a:lnTo>
                      <a:pt x="671" y="2889"/>
                    </a:lnTo>
                    <a:lnTo>
                      <a:pt x="681" y="2946"/>
                    </a:lnTo>
                    <a:lnTo>
                      <a:pt x="694" y="2997"/>
                    </a:lnTo>
                    <a:lnTo>
                      <a:pt x="709" y="3045"/>
                    </a:lnTo>
                    <a:lnTo>
                      <a:pt x="727" y="3087"/>
                    </a:lnTo>
                    <a:lnTo>
                      <a:pt x="749" y="3124"/>
                    </a:lnTo>
                    <a:lnTo>
                      <a:pt x="774" y="3157"/>
                    </a:lnTo>
                    <a:lnTo>
                      <a:pt x="802" y="3184"/>
                    </a:lnTo>
                    <a:lnTo>
                      <a:pt x="832" y="3205"/>
                    </a:lnTo>
                    <a:lnTo>
                      <a:pt x="866" y="3221"/>
                    </a:lnTo>
                    <a:lnTo>
                      <a:pt x="905" y="3229"/>
                    </a:lnTo>
                    <a:lnTo>
                      <a:pt x="946" y="3232"/>
                    </a:lnTo>
                    <a:lnTo>
                      <a:pt x="976" y="3232"/>
                    </a:lnTo>
                    <a:lnTo>
                      <a:pt x="1010" y="3228"/>
                    </a:lnTo>
                    <a:lnTo>
                      <a:pt x="1043" y="3221"/>
                    </a:lnTo>
                    <a:lnTo>
                      <a:pt x="1078" y="3211"/>
                    </a:lnTo>
                    <a:lnTo>
                      <a:pt x="1114" y="3198"/>
                    </a:lnTo>
                    <a:lnTo>
                      <a:pt x="1154" y="3181"/>
                    </a:lnTo>
                    <a:lnTo>
                      <a:pt x="1196" y="3160"/>
                    </a:lnTo>
                    <a:lnTo>
                      <a:pt x="1239" y="3134"/>
                    </a:lnTo>
                    <a:lnTo>
                      <a:pt x="1286" y="3103"/>
                    </a:lnTo>
                    <a:lnTo>
                      <a:pt x="1335" y="3067"/>
                    </a:lnTo>
                    <a:lnTo>
                      <a:pt x="1388" y="3026"/>
                    </a:lnTo>
                    <a:lnTo>
                      <a:pt x="1445" y="2980"/>
                    </a:lnTo>
                    <a:lnTo>
                      <a:pt x="1504" y="2927"/>
                    </a:lnTo>
                    <a:lnTo>
                      <a:pt x="1568" y="2868"/>
                    </a:lnTo>
                    <a:lnTo>
                      <a:pt x="1586" y="2853"/>
                    </a:lnTo>
                    <a:lnTo>
                      <a:pt x="1597" y="2842"/>
                    </a:lnTo>
                    <a:lnTo>
                      <a:pt x="1606" y="2835"/>
                    </a:lnTo>
                    <a:lnTo>
                      <a:pt x="1612" y="2829"/>
                    </a:lnTo>
                    <a:lnTo>
                      <a:pt x="1618" y="2825"/>
                    </a:lnTo>
                    <a:lnTo>
                      <a:pt x="1622" y="2824"/>
                    </a:lnTo>
                    <a:lnTo>
                      <a:pt x="1628" y="2824"/>
                    </a:lnTo>
                    <a:lnTo>
                      <a:pt x="1645" y="2825"/>
                    </a:lnTo>
                    <a:lnTo>
                      <a:pt x="1660" y="2832"/>
                    </a:lnTo>
                    <a:lnTo>
                      <a:pt x="1671" y="2842"/>
                    </a:lnTo>
                    <a:lnTo>
                      <a:pt x="1679" y="2852"/>
                    </a:lnTo>
                    <a:lnTo>
                      <a:pt x="1685" y="2863"/>
                    </a:lnTo>
                    <a:lnTo>
                      <a:pt x="1687" y="2873"/>
                    </a:lnTo>
                    <a:lnTo>
                      <a:pt x="1689" y="2882"/>
                    </a:lnTo>
                    <a:lnTo>
                      <a:pt x="1685" y="2893"/>
                    </a:lnTo>
                    <a:lnTo>
                      <a:pt x="1676" y="2909"/>
                    </a:lnTo>
                    <a:lnTo>
                      <a:pt x="1661" y="2926"/>
                    </a:lnTo>
                    <a:lnTo>
                      <a:pt x="1642" y="2947"/>
                    </a:lnTo>
                    <a:lnTo>
                      <a:pt x="1619" y="2970"/>
                    </a:lnTo>
                    <a:lnTo>
                      <a:pt x="1594" y="2992"/>
                    </a:lnTo>
                    <a:lnTo>
                      <a:pt x="1567" y="3016"/>
                    </a:lnTo>
                    <a:lnTo>
                      <a:pt x="1539" y="3041"/>
                    </a:lnTo>
                    <a:lnTo>
                      <a:pt x="1511" y="3065"/>
                    </a:lnTo>
                    <a:lnTo>
                      <a:pt x="1484" y="3087"/>
                    </a:lnTo>
                    <a:lnTo>
                      <a:pt x="1458" y="3107"/>
                    </a:lnTo>
                    <a:lnTo>
                      <a:pt x="1433" y="3126"/>
                    </a:lnTo>
                    <a:lnTo>
                      <a:pt x="1413" y="3141"/>
                    </a:lnTo>
                    <a:lnTo>
                      <a:pt x="1395" y="3153"/>
                    </a:lnTo>
                    <a:lnTo>
                      <a:pt x="1360" y="3178"/>
                    </a:lnTo>
                    <a:lnTo>
                      <a:pt x="1321" y="3205"/>
                    </a:lnTo>
                    <a:lnTo>
                      <a:pt x="1276" y="3232"/>
                    </a:lnTo>
                    <a:lnTo>
                      <a:pt x="1226" y="3259"/>
                    </a:lnTo>
                    <a:lnTo>
                      <a:pt x="1174" y="3283"/>
                    </a:lnTo>
                    <a:lnTo>
                      <a:pt x="1119" y="3304"/>
                    </a:lnTo>
                    <a:lnTo>
                      <a:pt x="1061" y="3320"/>
                    </a:lnTo>
                    <a:lnTo>
                      <a:pt x="999" y="3331"/>
                    </a:lnTo>
                    <a:lnTo>
                      <a:pt x="938" y="3336"/>
                    </a:lnTo>
                    <a:lnTo>
                      <a:pt x="882" y="3333"/>
                    </a:lnTo>
                    <a:lnTo>
                      <a:pt x="829" y="3323"/>
                    </a:lnTo>
                    <a:lnTo>
                      <a:pt x="780" y="3309"/>
                    </a:lnTo>
                    <a:lnTo>
                      <a:pt x="735" y="3287"/>
                    </a:lnTo>
                    <a:lnTo>
                      <a:pt x="693" y="3262"/>
                    </a:lnTo>
                    <a:lnTo>
                      <a:pt x="653" y="3232"/>
                    </a:lnTo>
                    <a:lnTo>
                      <a:pt x="618" y="3198"/>
                    </a:lnTo>
                    <a:lnTo>
                      <a:pt x="585" y="3158"/>
                    </a:lnTo>
                    <a:lnTo>
                      <a:pt x="556" y="3117"/>
                    </a:lnTo>
                    <a:lnTo>
                      <a:pt x="530" y="3070"/>
                    </a:lnTo>
                    <a:lnTo>
                      <a:pt x="505" y="3022"/>
                    </a:lnTo>
                    <a:lnTo>
                      <a:pt x="483" y="2970"/>
                    </a:lnTo>
                    <a:lnTo>
                      <a:pt x="464" y="2916"/>
                    </a:lnTo>
                    <a:lnTo>
                      <a:pt x="447" y="2859"/>
                    </a:lnTo>
                    <a:lnTo>
                      <a:pt x="432" y="2801"/>
                    </a:lnTo>
                    <a:lnTo>
                      <a:pt x="419" y="2741"/>
                    </a:lnTo>
                    <a:lnTo>
                      <a:pt x="407" y="2680"/>
                    </a:lnTo>
                    <a:lnTo>
                      <a:pt x="399" y="2618"/>
                    </a:lnTo>
                    <a:lnTo>
                      <a:pt x="381" y="2635"/>
                    </a:lnTo>
                    <a:lnTo>
                      <a:pt x="362" y="2655"/>
                    </a:lnTo>
                    <a:lnTo>
                      <a:pt x="339" y="2677"/>
                    </a:lnTo>
                    <a:lnTo>
                      <a:pt x="316" y="2702"/>
                    </a:lnTo>
                    <a:lnTo>
                      <a:pt x="293" y="2726"/>
                    </a:lnTo>
                    <a:lnTo>
                      <a:pt x="269" y="2747"/>
                    </a:lnTo>
                    <a:lnTo>
                      <a:pt x="249" y="2765"/>
                    </a:lnTo>
                    <a:lnTo>
                      <a:pt x="233" y="2780"/>
                    </a:lnTo>
                    <a:lnTo>
                      <a:pt x="202" y="2809"/>
                    </a:lnTo>
                    <a:lnTo>
                      <a:pt x="175" y="2836"/>
                    </a:lnTo>
                    <a:lnTo>
                      <a:pt x="153" y="2858"/>
                    </a:lnTo>
                    <a:lnTo>
                      <a:pt x="134" y="2876"/>
                    </a:lnTo>
                    <a:lnTo>
                      <a:pt x="118" y="2890"/>
                    </a:lnTo>
                    <a:lnTo>
                      <a:pt x="105" y="2902"/>
                    </a:lnTo>
                    <a:lnTo>
                      <a:pt x="95" y="2910"/>
                    </a:lnTo>
                    <a:lnTo>
                      <a:pt x="86" y="2917"/>
                    </a:lnTo>
                    <a:lnTo>
                      <a:pt x="79" y="2921"/>
                    </a:lnTo>
                    <a:lnTo>
                      <a:pt x="71" y="2924"/>
                    </a:lnTo>
                    <a:lnTo>
                      <a:pt x="66" y="2926"/>
                    </a:lnTo>
                    <a:lnTo>
                      <a:pt x="61" y="2926"/>
                    </a:lnTo>
                    <a:lnTo>
                      <a:pt x="42" y="2921"/>
                    </a:lnTo>
                    <a:lnTo>
                      <a:pt x="26" y="2911"/>
                    </a:lnTo>
                    <a:lnTo>
                      <a:pt x="13" y="2896"/>
                    </a:lnTo>
                    <a:lnTo>
                      <a:pt x="5" y="2877"/>
                    </a:lnTo>
                    <a:lnTo>
                      <a:pt x="0" y="2859"/>
                    </a:lnTo>
                    <a:lnTo>
                      <a:pt x="5" y="2845"/>
                    </a:lnTo>
                    <a:lnTo>
                      <a:pt x="15" y="2831"/>
                    </a:lnTo>
                    <a:lnTo>
                      <a:pt x="23" y="2815"/>
                    </a:lnTo>
                    <a:lnTo>
                      <a:pt x="23" y="2815"/>
                    </a:lnTo>
                    <a:lnTo>
                      <a:pt x="391" y="2479"/>
                    </a:lnTo>
                    <a:lnTo>
                      <a:pt x="396" y="2313"/>
                    </a:lnTo>
                    <a:lnTo>
                      <a:pt x="409" y="2149"/>
                    </a:lnTo>
                    <a:lnTo>
                      <a:pt x="429" y="1983"/>
                    </a:lnTo>
                    <a:lnTo>
                      <a:pt x="458" y="1821"/>
                    </a:lnTo>
                    <a:lnTo>
                      <a:pt x="495" y="1659"/>
                    </a:lnTo>
                    <a:lnTo>
                      <a:pt x="538" y="1498"/>
                    </a:lnTo>
                    <a:lnTo>
                      <a:pt x="588" y="1339"/>
                    </a:lnTo>
                    <a:lnTo>
                      <a:pt x="645" y="1181"/>
                    </a:lnTo>
                    <a:lnTo>
                      <a:pt x="706" y="1025"/>
                    </a:lnTo>
                    <a:lnTo>
                      <a:pt x="773" y="871"/>
                    </a:lnTo>
                    <a:lnTo>
                      <a:pt x="781" y="854"/>
                    </a:lnTo>
                    <a:lnTo>
                      <a:pt x="791" y="830"/>
                    </a:lnTo>
                    <a:lnTo>
                      <a:pt x="806" y="800"/>
                    </a:lnTo>
                    <a:lnTo>
                      <a:pt x="823" y="764"/>
                    </a:lnTo>
                    <a:lnTo>
                      <a:pt x="844" y="725"/>
                    </a:lnTo>
                    <a:lnTo>
                      <a:pt x="867" y="681"/>
                    </a:lnTo>
                    <a:lnTo>
                      <a:pt x="892" y="632"/>
                    </a:lnTo>
                    <a:lnTo>
                      <a:pt x="921" y="583"/>
                    </a:lnTo>
                    <a:lnTo>
                      <a:pt x="951" y="530"/>
                    </a:lnTo>
                    <a:lnTo>
                      <a:pt x="985" y="478"/>
                    </a:lnTo>
                    <a:lnTo>
                      <a:pt x="1020" y="424"/>
                    </a:lnTo>
                    <a:lnTo>
                      <a:pt x="1058" y="370"/>
                    </a:lnTo>
                    <a:lnTo>
                      <a:pt x="1097" y="318"/>
                    </a:lnTo>
                    <a:lnTo>
                      <a:pt x="1138" y="268"/>
                    </a:lnTo>
                    <a:lnTo>
                      <a:pt x="1181" y="218"/>
                    </a:lnTo>
                    <a:lnTo>
                      <a:pt x="1225" y="173"/>
                    </a:lnTo>
                    <a:lnTo>
                      <a:pt x="1271" y="132"/>
                    </a:lnTo>
                    <a:lnTo>
                      <a:pt x="1318" y="95"/>
                    </a:lnTo>
                    <a:lnTo>
                      <a:pt x="1366" y="62"/>
                    </a:lnTo>
                    <a:lnTo>
                      <a:pt x="1415" y="37"/>
                    </a:lnTo>
                    <a:lnTo>
                      <a:pt x="1466" y="17"/>
                    </a:lnTo>
                    <a:lnTo>
                      <a:pt x="1517" y="4"/>
                    </a:lnTo>
                    <a:lnTo>
                      <a:pt x="15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7"/>
              <p:cNvSpPr>
                <a:spLocks/>
              </p:cNvSpPr>
              <p:nvPr/>
            </p:nvSpPr>
            <p:spPr bwMode="auto">
              <a:xfrm>
                <a:off x="1719" y="2578"/>
                <a:ext cx="410" cy="729"/>
              </a:xfrm>
              <a:custGeom>
                <a:avLst/>
                <a:gdLst/>
                <a:ahLst/>
                <a:cxnLst>
                  <a:cxn ang="0">
                    <a:pos x="692" y="0"/>
                  </a:cxn>
                  <a:cxn ang="0">
                    <a:pos x="736" y="7"/>
                  </a:cxn>
                  <a:cxn ang="0">
                    <a:pos x="756" y="27"/>
                  </a:cxn>
                  <a:cxn ang="0">
                    <a:pos x="763" y="65"/>
                  </a:cxn>
                  <a:cxn ang="0">
                    <a:pos x="765" y="95"/>
                  </a:cxn>
                  <a:cxn ang="0">
                    <a:pos x="765" y="1937"/>
                  </a:cxn>
                  <a:cxn ang="0">
                    <a:pos x="766" y="1974"/>
                  </a:cxn>
                  <a:cxn ang="0">
                    <a:pos x="777" y="2004"/>
                  </a:cxn>
                  <a:cxn ang="0">
                    <a:pos x="798" y="2028"/>
                  </a:cxn>
                  <a:cxn ang="0">
                    <a:pos x="838" y="2046"/>
                  </a:cxn>
                  <a:cxn ang="0">
                    <a:pos x="897" y="2059"/>
                  </a:cxn>
                  <a:cxn ang="0">
                    <a:pos x="985" y="2066"/>
                  </a:cxn>
                  <a:cxn ang="0">
                    <a:pos x="1102" y="2069"/>
                  </a:cxn>
                  <a:cxn ang="0">
                    <a:pos x="1229" y="2187"/>
                  </a:cxn>
                  <a:cxn ang="0">
                    <a:pos x="1178" y="2185"/>
                  </a:cxn>
                  <a:cxn ang="0">
                    <a:pos x="1095" y="2184"/>
                  </a:cxn>
                  <a:cxn ang="0">
                    <a:pos x="992" y="2181"/>
                  </a:cxn>
                  <a:cxn ang="0">
                    <a:pos x="881" y="2177"/>
                  </a:cxn>
                  <a:cxn ang="0">
                    <a:pos x="775" y="2174"/>
                  </a:cxn>
                  <a:cxn ang="0">
                    <a:pos x="685" y="2172"/>
                  </a:cxn>
                  <a:cxn ang="0">
                    <a:pos x="622" y="2171"/>
                  </a:cxn>
                  <a:cxn ang="0">
                    <a:pos x="554" y="2172"/>
                  </a:cxn>
                  <a:cxn ang="0">
                    <a:pos x="461" y="2174"/>
                  </a:cxn>
                  <a:cxn ang="0">
                    <a:pos x="355" y="2177"/>
                  </a:cxn>
                  <a:cxn ang="0">
                    <a:pos x="246" y="2181"/>
                  </a:cxn>
                  <a:cxn ang="0">
                    <a:pos x="145" y="2184"/>
                  </a:cxn>
                  <a:cxn ang="0">
                    <a:pos x="68" y="2185"/>
                  </a:cxn>
                  <a:cxn ang="0">
                    <a:pos x="22" y="2187"/>
                  </a:cxn>
                  <a:cxn ang="0">
                    <a:pos x="150" y="2069"/>
                  </a:cxn>
                  <a:cxn ang="0">
                    <a:pos x="267" y="2066"/>
                  </a:cxn>
                  <a:cxn ang="0">
                    <a:pos x="353" y="2059"/>
                  </a:cxn>
                  <a:cxn ang="0">
                    <a:pos x="414" y="2046"/>
                  </a:cxn>
                  <a:cxn ang="0">
                    <a:pos x="452" y="2028"/>
                  </a:cxn>
                  <a:cxn ang="0">
                    <a:pos x="474" y="2004"/>
                  </a:cxn>
                  <a:cxn ang="0">
                    <a:pos x="484" y="1974"/>
                  </a:cxn>
                  <a:cxn ang="0">
                    <a:pos x="487" y="1937"/>
                  </a:cxn>
                  <a:cxn ang="0">
                    <a:pos x="487" y="241"/>
                  </a:cxn>
                  <a:cxn ang="0">
                    <a:pos x="362" y="288"/>
                  </a:cxn>
                  <a:cxn ang="0">
                    <a:pos x="237" y="313"/>
                  </a:cxn>
                  <a:cxn ang="0">
                    <a:pos x="122" y="326"/>
                  </a:cxn>
                  <a:cxn ang="0">
                    <a:pos x="32" y="329"/>
                  </a:cxn>
                  <a:cxn ang="0">
                    <a:pos x="0" y="211"/>
                  </a:cxn>
                  <a:cxn ang="0">
                    <a:pos x="75" y="211"/>
                  </a:cxn>
                  <a:cxn ang="0">
                    <a:pos x="170" y="205"/>
                  </a:cxn>
                  <a:cxn ang="0">
                    <a:pos x="276" y="191"/>
                  </a:cxn>
                  <a:cxn ang="0">
                    <a:pos x="388" y="163"/>
                  </a:cxn>
                  <a:cxn ang="0">
                    <a:pos x="502" y="115"/>
                  </a:cxn>
                  <a:cxn ang="0">
                    <a:pos x="609" y="45"/>
                  </a:cxn>
                </a:cxnLst>
                <a:rect l="0" t="0" r="r" b="b"/>
                <a:pathLst>
                  <a:path w="1229" h="2187">
                    <a:moveTo>
                      <a:pt x="660" y="0"/>
                    </a:moveTo>
                    <a:lnTo>
                      <a:pt x="692" y="0"/>
                    </a:lnTo>
                    <a:lnTo>
                      <a:pt x="717" y="3"/>
                    </a:lnTo>
                    <a:lnTo>
                      <a:pt x="736" y="7"/>
                    </a:lnTo>
                    <a:lnTo>
                      <a:pt x="749" y="14"/>
                    </a:lnTo>
                    <a:lnTo>
                      <a:pt x="756" y="27"/>
                    </a:lnTo>
                    <a:lnTo>
                      <a:pt x="762" y="42"/>
                    </a:lnTo>
                    <a:lnTo>
                      <a:pt x="763" y="65"/>
                    </a:lnTo>
                    <a:lnTo>
                      <a:pt x="765" y="95"/>
                    </a:lnTo>
                    <a:lnTo>
                      <a:pt x="765" y="95"/>
                    </a:lnTo>
                    <a:lnTo>
                      <a:pt x="765" y="1916"/>
                    </a:lnTo>
                    <a:lnTo>
                      <a:pt x="765" y="1937"/>
                    </a:lnTo>
                    <a:lnTo>
                      <a:pt x="765" y="1955"/>
                    </a:lnTo>
                    <a:lnTo>
                      <a:pt x="766" y="1974"/>
                    </a:lnTo>
                    <a:lnTo>
                      <a:pt x="771" y="1989"/>
                    </a:lnTo>
                    <a:lnTo>
                      <a:pt x="777" y="2004"/>
                    </a:lnTo>
                    <a:lnTo>
                      <a:pt x="785" y="2016"/>
                    </a:lnTo>
                    <a:lnTo>
                      <a:pt x="798" y="2028"/>
                    </a:lnTo>
                    <a:lnTo>
                      <a:pt x="816" y="2038"/>
                    </a:lnTo>
                    <a:lnTo>
                      <a:pt x="838" y="2046"/>
                    </a:lnTo>
                    <a:lnTo>
                      <a:pt x="864" y="2053"/>
                    </a:lnTo>
                    <a:lnTo>
                      <a:pt x="897" y="2059"/>
                    </a:lnTo>
                    <a:lnTo>
                      <a:pt x="937" y="2063"/>
                    </a:lnTo>
                    <a:lnTo>
                      <a:pt x="985" y="2066"/>
                    </a:lnTo>
                    <a:lnTo>
                      <a:pt x="1038" y="2069"/>
                    </a:lnTo>
                    <a:lnTo>
                      <a:pt x="1102" y="2069"/>
                    </a:lnTo>
                    <a:lnTo>
                      <a:pt x="1229" y="2069"/>
                    </a:lnTo>
                    <a:lnTo>
                      <a:pt x="1229" y="2187"/>
                    </a:lnTo>
                    <a:lnTo>
                      <a:pt x="1209" y="2185"/>
                    </a:lnTo>
                    <a:lnTo>
                      <a:pt x="1178" y="2185"/>
                    </a:lnTo>
                    <a:lnTo>
                      <a:pt x="1139" y="2184"/>
                    </a:lnTo>
                    <a:lnTo>
                      <a:pt x="1095" y="2184"/>
                    </a:lnTo>
                    <a:lnTo>
                      <a:pt x="1044" y="2182"/>
                    </a:lnTo>
                    <a:lnTo>
                      <a:pt x="992" y="2181"/>
                    </a:lnTo>
                    <a:lnTo>
                      <a:pt x="937" y="2180"/>
                    </a:lnTo>
                    <a:lnTo>
                      <a:pt x="881" y="2177"/>
                    </a:lnTo>
                    <a:lnTo>
                      <a:pt x="827" y="2175"/>
                    </a:lnTo>
                    <a:lnTo>
                      <a:pt x="775" y="2174"/>
                    </a:lnTo>
                    <a:lnTo>
                      <a:pt x="727" y="2174"/>
                    </a:lnTo>
                    <a:lnTo>
                      <a:pt x="685" y="2172"/>
                    </a:lnTo>
                    <a:lnTo>
                      <a:pt x="649" y="2172"/>
                    </a:lnTo>
                    <a:lnTo>
                      <a:pt x="622" y="2171"/>
                    </a:lnTo>
                    <a:lnTo>
                      <a:pt x="592" y="2172"/>
                    </a:lnTo>
                    <a:lnTo>
                      <a:pt x="554" y="2172"/>
                    </a:lnTo>
                    <a:lnTo>
                      <a:pt x="510" y="2174"/>
                    </a:lnTo>
                    <a:lnTo>
                      <a:pt x="461" y="2174"/>
                    </a:lnTo>
                    <a:lnTo>
                      <a:pt x="409" y="2175"/>
                    </a:lnTo>
                    <a:lnTo>
                      <a:pt x="355" y="2177"/>
                    </a:lnTo>
                    <a:lnTo>
                      <a:pt x="299" y="2180"/>
                    </a:lnTo>
                    <a:lnTo>
                      <a:pt x="246" y="2181"/>
                    </a:lnTo>
                    <a:lnTo>
                      <a:pt x="193" y="2182"/>
                    </a:lnTo>
                    <a:lnTo>
                      <a:pt x="145" y="2184"/>
                    </a:lnTo>
                    <a:lnTo>
                      <a:pt x="103" y="2184"/>
                    </a:lnTo>
                    <a:lnTo>
                      <a:pt x="68" y="2185"/>
                    </a:lnTo>
                    <a:lnTo>
                      <a:pt x="39" y="2185"/>
                    </a:lnTo>
                    <a:lnTo>
                      <a:pt x="22" y="2187"/>
                    </a:lnTo>
                    <a:lnTo>
                      <a:pt x="22" y="2069"/>
                    </a:lnTo>
                    <a:lnTo>
                      <a:pt x="150" y="2069"/>
                    </a:lnTo>
                    <a:lnTo>
                      <a:pt x="212" y="2069"/>
                    </a:lnTo>
                    <a:lnTo>
                      <a:pt x="267" y="2066"/>
                    </a:lnTo>
                    <a:lnTo>
                      <a:pt x="314" y="2063"/>
                    </a:lnTo>
                    <a:lnTo>
                      <a:pt x="353" y="2059"/>
                    </a:lnTo>
                    <a:lnTo>
                      <a:pt x="387" y="2053"/>
                    </a:lnTo>
                    <a:lnTo>
                      <a:pt x="414" y="2046"/>
                    </a:lnTo>
                    <a:lnTo>
                      <a:pt x="436" y="2038"/>
                    </a:lnTo>
                    <a:lnTo>
                      <a:pt x="452" y="2028"/>
                    </a:lnTo>
                    <a:lnTo>
                      <a:pt x="465" y="2016"/>
                    </a:lnTo>
                    <a:lnTo>
                      <a:pt x="474" y="2004"/>
                    </a:lnTo>
                    <a:lnTo>
                      <a:pt x="480" y="1989"/>
                    </a:lnTo>
                    <a:lnTo>
                      <a:pt x="484" y="1974"/>
                    </a:lnTo>
                    <a:lnTo>
                      <a:pt x="486" y="1955"/>
                    </a:lnTo>
                    <a:lnTo>
                      <a:pt x="487" y="1937"/>
                    </a:lnTo>
                    <a:lnTo>
                      <a:pt x="487" y="1916"/>
                    </a:lnTo>
                    <a:lnTo>
                      <a:pt x="487" y="241"/>
                    </a:lnTo>
                    <a:lnTo>
                      <a:pt x="426" y="268"/>
                    </a:lnTo>
                    <a:lnTo>
                      <a:pt x="362" y="288"/>
                    </a:lnTo>
                    <a:lnTo>
                      <a:pt x="298" y="303"/>
                    </a:lnTo>
                    <a:lnTo>
                      <a:pt x="237" y="313"/>
                    </a:lnTo>
                    <a:lnTo>
                      <a:pt x="177" y="320"/>
                    </a:lnTo>
                    <a:lnTo>
                      <a:pt x="122" y="326"/>
                    </a:lnTo>
                    <a:lnTo>
                      <a:pt x="74" y="327"/>
                    </a:lnTo>
                    <a:lnTo>
                      <a:pt x="32" y="329"/>
                    </a:lnTo>
                    <a:lnTo>
                      <a:pt x="0" y="329"/>
                    </a:lnTo>
                    <a:lnTo>
                      <a:pt x="0" y="211"/>
                    </a:lnTo>
                    <a:lnTo>
                      <a:pt x="35" y="211"/>
                    </a:lnTo>
                    <a:lnTo>
                      <a:pt x="75" y="211"/>
                    </a:lnTo>
                    <a:lnTo>
                      <a:pt x="121" y="210"/>
                    </a:lnTo>
                    <a:lnTo>
                      <a:pt x="170" y="205"/>
                    </a:lnTo>
                    <a:lnTo>
                      <a:pt x="222" y="200"/>
                    </a:lnTo>
                    <a:lnTo>
                      <a:pt x="276" y="191"/>
                    </a:lnTo>
                    <a:lnTo>
                      <a:pt x="331" y="178"/>
                    </a:lnTo>
                    <a:lnTo>
                      <a:pt x="388" y="163"/>
                    </a:lnTo>
                    <a:lnTo>
                      <a:pt x="445" y="142"/>
                    </a:lnTo>
                    <a:lnTo>
                      <a:pt x="502" y="115"/>
                    </a:lnTo>
                    <a:lnTo>
                      <a:pt x="557" y="83"/>
                    </a:lnTo>
                    <a:lnTo>
                      <a:pt x="609" y="45"/>
                    </a:lnTo>
                    <a:lnTo>
                      <a:pt x="6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7543800" y="3429000"/>
              <a:ext cx="461051" cy="495300"/>
              <a:chOff x="1854" y="1895"/>
              <a:chExt cx="1225" cy="1316"/>
            </a:xfrm>
          </p:grpSpPr>
          <p:sp>
            <p:nvSpPr>
              <p:cNvPr id="70" name="Freeform 22"/>
              <p:cNvSpPr>
                <a:spLocks noEditPoints="1"/>
              </p:cNvSpPr>
              <p:nvPr/>
            </p:nvSpPr>
            <p:spPr bwMode="auto">
              <a:xfrm>
                <a:off x="1854" y="1895"/>
                <a:ext cx="615" cy="1112"/>
              </a:xfrm>
              <a:custGeom>
                <a:avLst/>
                <a:gdLst/>
                <a:ahLst/>
                <a:cxnLst>
                  <a:cxn ang="0">
                    <a:pos x="1433" y="160"/>
                  </a:cxn>
                  <a:cxn ang="0">
                    <a:pos x="1285" y="364"/>
                  </a:cxn>
                  <a:cxn ang="0">
                    <a:pos x="1127" y="681"/>
                  </a:cxn>
                  <a:cxn ang="0">
                    <a:pos x="981" y="1079"/>
                  </a:cxn>
                  <a:cxn ang="0">
                    <a:pos x="858" y="1496"/>
                  </a:cxn>
                  <a:cxn ang="0">
                    <a:pos x="768" y="1863"/>
                  </a:cxn>
                  <a:cxn ang="0">
                    <a:pos x="717" y="2107"/>
                  </a:cxn>
                  <a:cxn ang="0">
                    <a:pos x="736" y="2134"/>
                  </a:cxn>
                  <a:cxn ang="0">
                    <a:pos x="949" y="1905"/>
                  </a:cxn>
                  <a:cxn ang="0">
                    <a:pos x="1221" y="1573"/>
                  </a:cxn>
                  <a:cxn ang="0">
                    <a:pos x="1485" y="1167"/>
                  </a:cxn>
                  <a:cxn ang="0">
                    <a:pos x="1677" y="716"/>
                  </a:cxn>
                  <a:cxn ang="0">
                    <a:pos x="1733" y="328"/>
                  </a:cxn>
                  <a:cxn ang="0">
                    <a:pos x="1719" y="218"/>
                  </a:cxn>
                  <a:cxn ang="0">
                    <a:pos x="1653" y="123"/>
                  </a:cxn>
                  <a:cxn ang="0">
                    <a:pos x="1612" y="3"/>
                  </a:cxn>
                  <a:cxn ang="0">
                    <a:pos x="1763" y="77"/>
                  </a:cxn>
                  <a:cxn ang="0">
                    <a:pos x="1830" y="207"/>
                  </a:cxn>
                  <a:cxn ang="0">
                    <a:pos x="1846" y="328"/>
                  </a:cxn>
                  <a:cxn ang="0">
                    <a:pos x="1804" y="686"/>
                  </a:cxn>
                  <a:cxn ang="0">
                    <a:pos x="1583" y="1227"/>
                  </a:cxn>
                  <a:cxn ang="0">
                    <a:pos x="1254" y="1719"/>
                  </a:cxn>
                  <a:cxn ang="0">
                    <a:pos x="905" y="2120"/>
                  </a:cxn>
                  <a:cxn ang="0">
                    <a:pos x="722" y="2310"/>
                  </a:cxn>
                  <a:cxn ang="0">
                    <a:pos x="684" y="2354"/>
                  </a:cxn>
                  <a:cxn ang="0">
                    <a:pos x="668" y="2415"/>
                  </a:cxn>
                  <a:cxn ang="0">
                    <a:pos x="656" y="2568"/>
                  </a:cxn>
                  <a:cxn ang="0">
                    <a:pos x="658" y="2765"/>
                  </a:cxn>
                  <a:cxn ang="0">
                    <a:pos x="709" y="3045"/>
                  </a:cxn>
                  <a:cxn ang="0">
                    <a:pos x="832" y="3205"/>
                  </a:cxn>
                  <a:cxn ang="0">
                    <a:pos x="1010" y="3228"/>
                  </a:cxn>
                  <a:cxn ang="0">
                    <a:pos x="1196" y="3160"/>
                  </a:cxn>
                  <a:cxn ang="0">
                    <a:pos x="1445" y="2980"/>
                  </a:cxn>
                  <a:cxn ang="0">
                    <a:pos x="1606" y="2835"/>
                  </a:cxn>
                  <a:cxn ang="0">
                    <a:pos x="1645" y="2825"/>
                  </a:cxn>
                  <a:cxn ang="0">
                    <a:pos x="1687" y="2873"/>
                  </a:cxn>
                  <a:cxn ang="0">
                    <a:pos x="1642" y="2947"/>
                  </a:cxn>
                  <a:cxn ang="0">
                    <a:pos x="1511" y="3065"/>
                  </a:cxn>
                  <a:cxn ang="0">
                    <a:pos x="1395" y="3153"/>
                  </a:cxn>
                  <a:cxn ang="0">
                    <a:pos x="1174" y="3283"/>
                  </a:cxn>
                  <a:cxn ang="0">
                    <a:pos x="882" y="3333"/>
                  </a:cxn>
                  <a:cxn ang="0">
                    <a:pos x="653" y="3232"/>
                  </a:cxn>
                  <a:cxn ang="0">
                    <a:pos x="505" y="3022"/>
                  </a:cxn>
                  <a:cxn ang="0">
                    <a:pos x="419" y="2741"/>
                  </a:cxn>
                  <a:cxn ang="0">
                    <a:pos x="339" y="2677"/>
                  </a:cxn>
                  <a:cxn ang="0">
                    <a:pos x="233" y="2780"/>
                  </a:cxn>
                  <a:cxn ang="0">
                    <a:pos x="118" y="2890"/>
                  </a:cxn>
                  <a:cxn ang="0">
                    <a:pos x="71" y="2924"/>
                  </a:cxn>
                  <a:cxn ang="0">
                    <a:pos x="13" y="2896"/>
                  </a:cxn>
                  <a:cxn ang="0">
                    <a:pos x="23" y="2815"/>
                  </a:cxn>
                  <a:cxn ang="0">
                    <a:pos x="429" y="1983"/>
                  </a:cxn>
                  <a:cxn ang="0">
                    <a:pos x="645" y="1181"/>
                  </a:cxn>
                  <a:cxn ang="0">
                    <a:pos x="806" y="800"/>
                  </a:cxn>
                  <a:cxn ang="0">
                    <a:pos x="921" y="583"/>
                  </a:cxn>
                  <a:cxn ang="0">
                    <a:pos x="1097" y="318"/>
                  </a:cxn>
                  <a:cxn ang="0">
                    <a:pos x="1318" y="95"/>
                  </a:cxn>
                  <a:cxn ang="0">
                    <a:pos x="1568" y="0"/>
                  </a:cxn>
                </a:cxnLst>
                <a:rect l="0" t="0" r="r" b="b"/>
                <a:pathLst>
                  <a:path w="1846" h="3336">
                    <a:moveTo>
                      <a:pt x="1568" y="102"/>
                    </a:moveTo>
                    <a:lnTo>
                      <a:pt x="1532" y="106"/>
                    </a:lnTo>
                    <a:lnTo>
                      <a:pt x="1497" y="118"/>
                    </a:lnTo>
                    <a:lnTo>
                      <a:pt x="1465" y="135"/>
                    </a:lnTo>
                    <a:lnTo>
                      <a:pt x="1433" y="160"/>
                    </a:lnTo>
                    <a:lnTo>
                      <a:pt x="1402" y="190"/>
                    </a:lnTo>
                    <a:lnTo>
                      <a:pt x="1372" y="225"/>
                    </a:lnTo>
                    <a:lnTo>
                      <a:pt x="1343" y="268"/>
                    </a:lnTo>
                    <a:lnTo>
                      <a:pt x="1314" y="313"/>
                    </a:lnTo>
                    <a:lnTo>
                      <a:pt x="1285" y="364"/>
                    </a:lnTo>
                    <a:lnTo>
                      <a:pt x="1255" y="420"/>
                    </a:lnTo>
                    <a:lnTo>
                      <a:pt x="1225" y="479"/>
                    </a:lnTo>
                    <a:lnTo>
                      <a:pt x="1193" y="542"/>
                    </a:lnTo>
                    <a:lnTo>
                      <a:pt x="1159" y="608"/>
                    </a:lnTo>
                    <a:lnTo>
                      <a:pt x="1127" y="681"/>
                    </a:lnTo>
                    <a:lnTo>
                      <a:pt x="1097" y="754"/>
                    </a:lnTo>
                    <a:lnTo>
                      <a:pt x="1066" y="832"/>
                    </a:lnTo>
                    <a:lnTo>
                      <a:pt x="1036" y="913"/>
                    </a:lnTo>
                    <a:lnTo>
                      <a:pt x="1008" y="996"/>
                    </a:lnTo>
                    <a:lnTo>
                      <a:pt x="981" y="1079"/>
                    </a:lnTo>
                    <a:lnTo>
                      <a:pt x="954" y="1163"/>
                    </a:lnTo>
                    <a:lnTo>
                      <a:pt x="928" y="1248"/>
                    </a:lnTo>
                    <a:lnTo>
                      <a:pt x="903" y="1332"/>
                    </a:lnTo>
                    <a:lnTo>
                      <a:pt x="880" y="1415"/>
                    </a:lnTo>
                    <a:lnTo>
                      <a:pt x="858" y="1496"/>
                    </a:lnTo>
                    <a:lnTo>
                      <a:pt x="838" y="1577"/>
                    </a:lnTo>
                    <a:lnTo>
                      <a:pt x="819" y="1654"/>
                    </a:lnTo>
                    <a:lnTo>
                      <a:pt x="800" y="1727"/>
                    </a:lnTo>
                    <a:lnTo>
                      <a:pt x="784" y="1797"/>
                    </a:lnTo>
                    <a:lnTo>
                      <a:pt x="768" y="1863"/>
                    </a:lnTo>
                    <a:lnTo>
                      <a:pt x="755" y="1924"/>
                    </a:lnTo>
                    <a:lnTo>
                      <a:pt x="743" y="1980"/>
                    </a:lnTo>
                    <a:lnTo>
                      <a:pt x="733" y="2028"/>
                    </a:lnTo>
                    <a:lnTo>
                      <a:pt x="723" y="2071"/>
                    </a:lnTo>
                    <a:lnTo>
                      <a:pt x="717" y="2107"/>
                    </a:lnTo>
                    <a:lnTo>
                      <a:pt x="711" y="2134"/>
                    </a:lnTo>
                    <a:lnTo>
                      <a:pt x="707" y="2154"/>
                    </a:lnTo>
                    <a:lnTo>
                      <a:pt x="706" y="2166"/>
                    </a:lnTo>
                    <a:lnTo>
                      <a:pt x="706" y="2166"/>
                    </a:lnTo>
                    <a:lnTo>
                      <a:pt x="736" y="2134"/>
                    </a:lnTo>
                    <a:lnTo>
                      <a:pt x="770" y="2099"/>
                    </a:lnTo>
                    <a:lnTo>
                      <a:pt x="809" y="2056"/>
                    </a:lnTo>
                    <a:lnTo>
                      <a:pt x="853" y="2011"/>
                    </a:lnTo>
                    <a:lnTo>
                      <a:pt x="899" y="1960"/>
                    </a:lnTo>
                    <a:lnTo>
                      <a:pt x="949" y="1905"/>
                    </a:lnTo>
                    <a:lnTo>
                      <a:pt x="1001" y="1846"/>
                    </a:lnTo>
                    <a:lnTo>
                      <a:pt x="1055" y="1783"/>
                    </a:lnTo>
                    <a:lnTo>
                      <a:pt x="1109" y="1716"/>
                    </a:lnTo>
                    <a:lnTo>
                      <a:pt x="1165" y="1646"/>
                    </a:lnTo>
                    <a:lnTo>
                      <a:pt x="1221" y="1573"/>
                    </a:lnTo>
                    <a:lnTo>
                      <a:pt x="1276" y="1496"/>
                    </a:lnTo>
                    <a:lnTo>
                      <a:pt x="1331" y="1418"/>
                    </a:lnTo>
                    <a:lnTo>
                      <a:pt x="1385" y="1336"/>
                    </a:lnTo>
                    <a:lnTo>
                      <a:pt x="1436" y="1252"/>
                    </a:lnTo>
                    <a:lnTo>
                      <a:pt x="1485" y="1167"/>
                    </a:lnTo>
                    <a:lnTo>
                      <a:pt x="1532" y="1079"/>
                    </a:lnTo>
                    <a:lnTo>
                      <a:pt x="1574" y="990"/>
                    </a:lnTo>
                    <a:lnTo>
                      <a:pt x="1613" y="901"/>
                    </a:lnTo>
                    <a:lnTo>
                      <a:pt x="1648" y="808"/>
                    </a:lnTo>
                    <a:lnTo>
                      <a:pt x="1677" y="716"/>
                    </a:lnTo>
                    <a:lnTo>
                      <a:pt x="1701" y="624"/>
                    </a:lnTo>
                    <a:lnTo>
                      <a:pt x="1718" y="530"/>
                    </a:lnTo>
                    <a:lnTo>
                      <a:pt x="1730" y="437"/>
                    </a:lnTo>
                    <a:lnTo>
                      <a:pt x="1733" y="345"/>
                    </a:lnTo>
                    <a:lnTo>
                      <a:pt x="1733" y="328"/>
                    </a:lnTo>
                    <a:lnTo>
                      <a:pt x="1733" y="308"/>
                    </a:lnTo>
                    <a:lnTo>
                      <a:pt x="1731" y="286"/>
                    </a:lnTo>
                    <a:lnTo>
                      <a:pt x="1730" y="264"/>
                    </a:lnTo>
                    <a:lnTo>
                      <a:pt x="1725" y="241"/>
                    </a:lnTo>
                    <a:lnTo>
                      <a:pt x="1719" y="218"/>
                    </a:lnTo>
                    <a:lnTo>
                      <a:pt x="1712" y="196"/>
                    </a:lnTo>
                    <a:lnTo>
                      <a:pt x="1702" y="174"/>
                    </a:lnTo>
                    <a:lnTo>
                      <a:pt x="1689" y="155"/>
                    </a:lnTo>
                    <a:lnTo>
                      <a:pt x="1673" y="138"/>
                    </a:lnTo>
                    <a:lnTo>
                      <a:pt x="1653" y="123"/>
                    </a:lnTo>
                    <a:lnTo>
                      <a:pt x="1629" y="112"/>
                    </a:lnTo>
                    <a:lnTo>
                      <a:pt x="1602" y="105"/>
                    </a:lnTo>
                    <a:lnTo>
                      <a:pt x="1568" y="102"/>
                    </a:lnTo>
                    <a:close/>
                    <a:moveTo>
                      <a:pt x="1568" y="0"/>
                    </a:moveTo>
                    <a:lnTo>
                      <a:pt x="1612" y="3"/>
                    </a:lnTo>
                    <a:lnTo>
                      <a:pt x="1651" y="10"/>
                    </a:lnTo>
                    <a:lnTo>
                      <a:pt x="1686" y="23"/>
                    </a:lnTo>
                    <a:lnTo>
                      <a:pt x="1715" y="37"/>
                    </a:lnTo>
                    <a:lnTo>
                      <a:pt x="1741" y="55"/>
                    </a:lnTo>
                    <a:lnTo>
                      <a:pt x="1763" y="77"/>
                    </a:lnTo>
                    <a:lnTo>
                      <a:pt x="1782" y="101"/>
                    </a:lnTo>
                    <a:lnTo>
                      <a:pt x="1798" y="126"/>
                    </a:lnTo>
                    <a:lnTo>
                      <a:pt x="1811" y="152"/>
                    </a:lnTo>
                    <a:lnTo>
                      <a:pt x="1821" y="179"/>
                    </a:lnTo>
                    <a:lnTo>
                      <a:pt x="1830" y="207"/>
                    </a:lnTo>
                    <a:lnTo>
                      <a:pt x="1836" y="234"/>
                    </a:lnTo>
                    <a:lnTo>
                      <a:pt x="1840" y="259"/>
                    </a:lnTo>
                    <a:lnTo>
                      <a:pt x="1843" y="284"/>
                    </a:lnTo>
                    <a:lnTo>
                      <a:pt x="1845" y="306"/>
                    </a:lnTo>
                    <a:lnTo>
                      <a:pt x="1846" y="328"/>
                    </a:lnTo>
                    <a:lnTo>
                      <a:pt x="1846" y="345"/>
                    </a:lnTo>
                    <a:lnTo>
                      <a:pt x="1846" y="359"/>
                    </a:lnTo>
                    <a:lnTo>
                      <a:pt x="1840" y="468"/>
                    </a:lnTo>
                    <a:lnTo>
                      <a:pt x="1827" y="577"/>
                    </a:lnTo>
                    <a:lnTo>
                      <a:pt x="1804" y="686"/>
                    </a:lnTo>
                    <a:lnTo>
                      <a:pt x="1772" y="797"/>
                    </a:lnTo>
                    <a:lnTo>
                      <a:pt x="1734" y="905"/>
                    </a:lnTo>
                    <a:lnTo>
                      <a:pt x="1689" y="1014"/>
                    </a:lnTo>
                    <a:lnTo>
                      <a:pt x="1639" y="1120"/>
                    </a:lnTo>
                    <a:lnTo>
                      <a:pt x="1583" y="1227"/>
                    </a:lnTo>
                    <a:lnTo>
                      <a:pt x="1523" y="1330"/>
                    </a:lnTo>
                    <a:lnTo>
                      <a:pt x="1459" y="1431"/>
                    </a:lnTo>
                    <a:lnTo>
                      <a:pt x="1394" y="1530"/>
                    </a:lnTo>
                    <a:lnTo>
                      <a:pt x="1324" y="1625"/>
                    </a:lnTo>
                    <a:lnTo>
                      <a:pt x="1254" y="1719"/>
                    </a:lnTo>
                    <a:lnTo>
                      <a:pt x="1183" y="1807"/>
                    </a:lnTo>
                    <a:lnTo>
                      <a:pt x="1111" y="1892"/>
                    </a:lnTo>
                    <a:lnTo>
                      <a:pt x="1042" y="1973"/>
                    </a:lnTo>
                    <a:lnTo>
                      <a:pt x="972" y="2049"/>
                    </a:lnTo>
                    <a:lnTo>
                      <a:pt x="905" y="2120"/>
                    </a:lnTo>
                    <a:lnTo>
                      <a:pt x="841" y="2185"/>
                    </a:lnTo>
                    <a:lnTo>
                      <a:pt x="781" y="2245"/>
                    </a:lnTo>
                    <a:lnTo>
                      <a:pt x="757" y="2272"/>
                    </a:lnTo>
                    <a:lnTo>
                      <a:pt x="736" y="2293"/>
                    </a:lnTo>
                    <a:lnTo>
                      <a:pt x="722" y="2310"/>
                    </a:lnTo>
                    <a:lnTo>
                      <a:pt x="710" y="2323"/>
                    </a:lnTo>
                    <a:lnTo>
                      <a:pt x="700" y="2334"/>
                    </a:lnTo>
                    <a:lnTo>
                      <a:pt x="694" y="2343"/>
                    </a:lnTo>
                    <a:lnTo>
                      <a:pt x="688" y="2348"/>
                    </a:lnTo>
                    <a:lnTo>
                      <a:pt x="684" y="2354"/>
                    </a:lnTo>
                    <a:lnTo>
                      <a:pt x="679" y="2358"/>
                    </a:lnTo>
                    <a:lnTo>
                      <a:pt x="675" y="2363"/>
                    </a:lnTo>
                    <a:lnTo>
                      <a:pt x="674" y="2373"/>
                    </a:lnTo>
                    <a:lnTo>
                      <a:pt x="671" y="2391"/>
                    </a:lnTo>
                    <a:lnTo>
                      <a:pt x="668" y="2415"/>
                    </a:lnTo>
                    <a:lnTo>
                      <a:pt x="666" y="2443"/>
                    </a:lnTo>
                    <a:lnTo>
                      <a:pt x="663" y="2475"/>
                    </a:lnTo>
                    <a:lnTo>
                      <a:pt x="661" y="2507"/>
                    </a:lnTo>
                    <a:lnTo>
                      <a:pt x="658" y="2539"/>
                    </a:lnTo>
                    <a:lnTo>
                      <a:pt x="656" y="2568"/>
                    </a:lnTo>
                    <a:lnTo>
                      <a:pt x="655" y="2594"/>
                    </a:lnTo>
                    <a:lnTo>
                      <a:pt x="653" y="2614"/>
                    </a:lnTo>
                    <a:lnTo>
                      <a:pt x="653" y="2625"/>
                    </a:lnTo>
                    <a:lnTo>
                      <a:pt x="655" y="2697"/>
                    </a:lnTo>
                    <a:lnTo>
                      <a:pt x="658" y="2765"/>
                    </a:lnTo>
                    <a:lnTo>
                      <a:pt x="662" y="2829"/>
                    </a:lnTo>
                    <a:lnTo>
                      <a:pt x="671" y="2889"/>
                    </a:lnTo>
                    <a:lnTo>
                      <a:pt x="681" y="2946"/>
                    </a:lnTo>
                    <a:lnTo>
                      <a:pt x="694" y="2997"/>
                    </a:lnTo>
                    <a:lnTo>
                      <a:pt x="709" y="3045"/>
                    </a:lnTo>
                    <a:lnTo>
                      <a:pt x="727" y="3087"/>
                    </a:lnTo>
                    <a:lnTo>
                      <a:pt x="749" y="3124"/>
                    </a:lnTo>
                    <a:lnTo>
                      <a:pt x="774" y="3157"/>
                    </a:lnTo>
                    <a:lnTo>
                      <a:pt x="802" y="3184"/>
                    </a:lnTo>
                    <a:lnTo>
                      <a:pt x="832" y="3205"/>
                    </a:lnTo>
                    <a:lnTo>
                      <a:pt x="866" y="3221"/>
                    </a:lnTo>
                    <a:lnTo>
                      <a:pt x="905" y="3229"/>
                    </a:lnTo>
                    <a:lnTo>
                      <a:pt x="946" y="3232"/>
                    </a:lnTo>
                    <a:lnTo>
                      <a:pt x="976" y="3232"/>
                    </a:lnTo>
                    <a:lnTo>
                      <a:pt x="1010" y="3228"/>
                    </a:lnTo>
                    <a:lnTo>
                      <a:pt x="1043" y="3221"/>
                    </a:lnTo>
                    <a:lnTo>
                      <a:pt x="1078" y="3211"/>
                    </a:lnTo>
                    <a:lnTo>
                      <a:pt x="1114" y="3198"/>
                    </a:lnTo>
                    <a:lnTo>
                      <a:pt x="1154" y="3181"/>
                    </a:lnTo>
                    <a:lnTo>
                      <a:pt x="1196" y="3160"/>
                    </a:lnTo>
                    <a:lnTo>
                      <a:pt x="1239" y="3134"/>
                    </a:lnTo>
                    <a:lnTo>
                      <a:pt x="1286" y="3103"/>
                    </a:lnTo>
                    <a:lnTo>
                      <a:pt x="1335" y="3067"/>
                    </a:lnTo>
                    <a:lnTo>
                      <a:pt x="1388" y="3026"/>
                    </a:lnTo>
                    <a:lnTo>
                      <a:pt x="1445" y="2980"/>
                    </a:lnTo>
                    <a:lnTo>
                      <a:pt x="1504" y="2927"/>
                    </a:lnTo>
                    <a:lnTo>
                      <a:pt x="1568" y="2868"/>
                    </a:lnTo>
                    <a:lnTo>
                      <a:pt x="1586" y="2853"/>
                    </a:lnTo>
                    <a:lnTo>
                      <a:pt x="1597" y="2842"/>
                    </a:lnTo>
                    <a:lnTo>
                      <a:pt x="1606" y="2835"/>
                    </a:lnTo>
                    <a:lnTo>
                      <a:pt x="1612" y="2829"/>
                    </a:lnTo>
                    <a:lnTo>
                      <a:pt x="1618" y="2825"/>
                    </a:lnTo>
                    <a:lnTo>
                      <a:pt x="1622" y="2824"/>
                    </a:lnTo>
                    <a:lnTo>
                      <a:pt x="1628" y="2824"/>
                    </a:lnTo>
                    <a:lnTo>
                      <a:pt x="1645" y="2825"/>
                    </a:lnTo>
                    <a:lnTo>
                      <a:pt x="1660" y="2832"/>
                    </a:lnTo>
                    <a:lnTo>
                      <a:pt x="1671" y="2842"/>
                    </a:lnTo>
                    <a:lnTo>
                      <a:pt x="1679" y="2852"/>
                    </a:lnTo>
                    <a:lnTo>
                      <a:pt x="1685" y="2863"/>
                    </a:lnTo>
                    <a:lnTo>
                      <a:pt x="1687" y="2873"/>
                    </a:lnTo>
                    <a:lnTo>
                      <a:pt x="1689" y="2882"/>
                    </a:lnTo>
                    <a:lnTo>
                      <a:pt x="1685" y="2893"/>
                    </a:lnTo>
                    <a:lnTo>
                      <a:pt x="1676" y="2909"/>
                    </a:lnTo>
                    <a:lnTo>
                      <a:pt x="1661" y="2926"/>
                    </a:lnTo>
                    <a:lnTo>
                      <a:pt x="1642" y="2947"/>
                    </a:lnTo>
                    <a:lnTo>
                      <a:pt x="1619" y="2970"/>
                    </a:lnTo>
                    <a:lnTo>
                      <a:pt x="1594" y="2992"/>
                    </a:lnTo>
                    <a:lnTo>
                      <a:pt x="1567" y="3016"/>
                    </a:lnTo>
                    <a:lnTo>
                      <a:pt x="1539" y="3041"/>
                    </a:lnTo>
                    <a:lnTo>
                      <a:pt x="1511" y="3065"/>
                    </a:lnTo>
                    <a:lnTo>
                      <a:pt x="1484" y="3087"/>
                    </a:lnTo>
                    <a:lnTo>
                      <a:pt x="1458" y="3107"/>
                    </a:lnTo>
                    <a:lnTo>
                      <a:pt x="1433" y="3126"/>
                    </a:lnTo>
                    <a:lnTo>
                      <a:pt x="1413" y="3141"/>
                    </a:lnTo>
                    <a:lnTo>
                      <a:pt x="1395" y="3153"/>
                    </a:lnTo>
                    <a:lnTo>
                      <a:pt x="1360" y="3178"/>
                    </a:lnTo>
                    <a:lnTo>
                      <a:pt x="1321" y="3205"/>
                    </a:lnTo>
                    <a:lnTo>
                      <a:pt x="1276" y="3232"/>
                    </a:lnTo>
                    <a:lnTo>
                      <a:pt x="1226" y="3259"/>
                    </a:lnTo>
                    <a:lnTo>
                      <a:pt x="1174" y="3283"/>
                    </a:lnTo>
                    <a:lnTo>
                      <a:pt x="1119" y="3304"/>
                    </a:lnTo>
                    <a:lnTo>
                      <a:pt x="1061" y="3320"/>
                    </a:lnTo>
                    <a:lnTo>
                      <a:pt x="999" y="3331"/>
                    </a:lnTo>
                    <a:lnTo>
                      <a:pt x="938" y="3336"/>
                    </a:lnTo>
                    <a:lnTo>
                      <a:pt x="882" y="3333"/>
                    </a:lnTo>
                    <a:lnTo>
                      <a:pt x="829" y="3323"/>
                    </a:lnTo>
                    <a:lnTo>
                      <a:pt x="780" y="3309"/>
                    </a:lnTo>
                    <a:lnTo>
                      <a:pt x="735" y="3287"/>
                    </a:lnTo>
                    <a:lnTo>
                      <a:pt x="693" y="3262"/>
                    </a:lnTo>
                    <a:lnTo>
                      <a:pt x="653" y="3232"/>
                    </a:lnTo>
                    <a:lnTo>
                      <a:pt x="618" y="3198"/>
                    </a:lnTo>
                    <a:lnTo>
                      <a:pt x="585" y="3158"/>
                    </a:lnTo>
                    <a:lnTo>
                      <a:pt x="556" y="3117"/>
                    </a:lnTo>
                    <a:lnTo>
                      <a:pt x="530" y="3070"/>
                    </a:lnTo>
                    <a:lnTo>
                      <a:pt x="505" y="3022"/>
                    </a:lnTo>
                    <a:lnTo>
                      <a:pt x="483" y="2970"/>
                    </a:lnTo>
                    <a:lnTo>
                      <a:pt x="464" y="2916"/>
                    </a:lnTo>
                    <a:lnTo>
                      <a:pt x="447" y="2859"/>
                    </a:lnTo>
                    <a:lnTo>
                      <a:pt x="432" y="2801"/>
                    </a:lnTo>
                    <a:lnTo>
                      <a:pt x="419" y="2741"/>
                    </a:lnTo>
                    <a:lnTo>
                      <a:pt x="407" y="2680"/>
                    </a:lnTo>
                    <a:lnTo>
                      <a:pt x="399" y="2618"/>
                    </a:lnTo>
                    <a:lnTo>
                      <a:pt x="381" y="2635"/>
                    </a:lnTo>
                    <a:lnTo>
                      <a:pt x="362" y="2655"/>
                    </a:lnTo>
                    <a:lnTo>
                      <a:pt x="339" y="2677"/>
                    </a:lnTo>
                    <a:lnTo>
                      <a:pt x="316" y="2702"/>
                    </a:lnTo>
                    <a:lnTo>
                      <a:pt x="293" y="2726"/>
                    </a:lnTo>
                    <a:lnTo>
                      <a:pt x="269" y="2747"/>
                    </a:lnTo>
                    <a:lnTo>
                      <a:pt x="249" y="2765"/>
                    </a:lnTo>
                    <a:lnTo>
                      <a:pt x="233" y="2780"/>
                    </a:lnTo>
                    <a:lnTo>
                      <a:pt x="202" y="2809"/>
                    </a:lnTo>
                    <a:lnTo>
                      <a:pt x="175" y="2836"/>
                    </a:lnTo>
                    <a:lnTo>
                      <a:pt x="153" y="2858"/>
                    </a:lnTo>
                    <a:lnTo>
                      <a:pt x="134" y="2876"/>
                    </a:lnTo>
                    <a:lnTo>
                      <a:pt x="118" y="2890"/>
                    </a:lnTo>
                    <a:lnTo>
                      <a:pt x="105" y="2902"/>
                    </a:lnTo>
                    <a:lnTo>
                      <a:pt x="95" y="2910"/>
                    </a:lnTo>
                    <a:lnTo>
                      <a:pt x="86" y="2917"/>
                    </a:lnTo>
                    <a:lnTo>
                      <a:pt x="79" y="2921"/>
                    </a:lnTo>
                    <a:lnTo>
                      <a:pt x="71" y="2924"/>
                    </a:lnTo>
                    <a:lnTo>
                      <a:pt x="66" y="2926"/>
                    </a:lnTo>
                    <a:lnTo>
                      <a:pt x="61" y="2926"/>
                    </a:lnTo>
                    <a:lnTo>
                      <a:pt x="42" y="2921"/>
                    </a:lnTo>
                    <a:lnTo>
                      <a:pt x="26" y="2911"/>
                    </a:lnTo>
                    <a:lnTo>
                      <a:pt x="13" y="2896"/>
                    </a:lnTo>
                    <a:lnTo>
                      <a:pt x="5" y="2877"/>
                    </a:lnTo>
                    <a:lnTo>
                      <a:pt x="0" y="2859"/>
                    </a:lnTo>
                    <a:lnTo>
                      <a:pt x="5" y="2845"/>
                    </a:lnTo>
                    <a:lnTo>
                      <a:pt x="15" y="2831"/>
                    </a:lnTo>
                    <a:lnTo>
                      <a:pt x="23" y="2815"/>
                    </a:lnTo>
                    <a:lnTo>
                      <a:pt x="23" y="2815"/>
                    </a:lnTo>
                    <a:lnTo>
                      <a:pt x="391" y="2479"/>
                    </a:lnTo>
                    <a:lnTo>
                      <a:pt x="396" y="2313"/>
                    </a:lnTo>
                    <a:lnTo>
                      <a:pt x="409" y="2149"/>
                    </a:lnTo>
                    <a:lnTo>
                      <a:pt x="429" y="1983"/>
                    </a:lnTo>
                    <a:lnTo>
                      <a:pt x="458" y="1821"/>
                    </a:lnTo>
                    <a:lnTo>
                      <a:pt x="495" y="1659"/>
                    </a:lnTo>
                    <a:lnTo>
                      <a:pt x="538" y="1498"/>
                    </a:lnTo>
                    <a:lnTo>
                      <a:pt x="588" y="1339"/>
                    </a:lnTo>
                    <a:lnTo>
                      <a:pt x="645" y="1181"/>
                    </a:lnTo>
                    <a:lnTo>
                      <a:pt x="706" y="1025"/>
                    </a:lnTo>
                    <a:lnTo>
                      <a:pt x="773" y="871"/>
                    </a:lnTo>
                    <a:lnTo>
                      <a:pt x="781" y="854"/>
                    </a:lnTo>
                    <a:lnTo>
                      <a:pt x="791" y="830"/>
                    </a:lnTo>
                    <a:lnTo>
                      <a:pt x="806" y="800"/>
                    </a:lnTo>
                    <a:lnTo>
                      <a:pt x="823" y="764"/>
                    </a:lnTo>
                    <a:lnTo>
                      <a:pt x="844" y="725"/>
                    </a:lnTo>
                    <a:lnTo>
                      <a:pt x="867" y="681"/>
                    </a:lnTo>
                    <a:lnTo>
                      <a:pt x="892" y="632"/>
                    </a:lnTo>
                    <a:lnTo>
                      <a:pt x="921" y="583"/>
                    </a:lnTo>
                    <a:lnTo>
                      <a:pt x="951" y="530"/>
                    </a:lnTo>
                    <a:lnTo>
                      <a:pt x="985" y="478"/>
                    </a:lnTo>
                    <a:lnTo>
                      <a:pt x="1020" y="424"/>
                    </a:lnTo>
                    <a:lnTo>
                      <a:pt x="1058" y="370"/>
                    </a:lnTo>
                    <a:lnTo>
                      <a:pt x="1097" y="318"/>
                    </a:lnTo>
                    <a:lnTo>
                      <a:pt x="1138" y="268"/>
                    </a:lnTo>
                    <a:lnTo>
                      <a:pt x="1181" y="218"/>
                    </a:lnTo>
                    <a:lnTo>
                      <a:pt x="1225" y="173"/>
                    </a:lnTo>
                    <a:lnTo>
                      <a:pt x="1271" y="132"/>
                    </a:lnTo>
                    <a:lnTo>
                      <a:pt x="1318" y="95"/>
                    </a:lnTo>
                    <a:lnTo>
                      <a:pt x="1366" y="62"/>
                    </a:lnTo>
                    <a:lnTo>
                      <a:pt x="1415" y="37"/>
                    </a:lnTo>
                    <a:lnTo>
                      <a:pt x="1466" y="17"/>
                    </a:lnTo>
                    <a:lnTo>
                      <a:pt x="1517" y="4"/>
                    </a:lnTo>
                    <a:lnTo>
                      <a:pt x="15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23"/>
              <p:cNvSpPr>
                <a:spLocks/>
              </p:cNvSpPr>
              <p:nvPr/>
            </p:nvSpPr>
            <p:spPr bwMode="auto">
              <a:xfrm>
                <a:off x="2578" y="2482"/>
                <a:ext cx="501" cy="729"/>
              </a:xfrm>
              <a:custGeom>
                <a:avLst/>
                <a:gdLst/>
                <a:ahLst/>
                <a:cxnLst>
                  <a:cxn ang="0">
                    <a:pos x="856" y="10"/>
                  </a:cxn>
                  <a:cxn ang="0">
                    <a:pos x="1064" y="62"/>
                  </a:cxn>
                  <a:cxn ang="0">
                    <a:pos x="1241" y="154"/>
                  </a:cxn>
                  <a:cxn ang="0">
                    <a:pos x="1379" y="285"/>
                  </a:cxn>
                  <a:cxn ang="0">
                    <a:pos x="1468" y="448"/>
                  </a:cxn>
                  <a:cxn ang="0">
                    <a:pos x="1501" y="644"/>
                  </a:cxn>
                  <a:cxn ang="0">
                    <a:pos x="1469" y="831"/>
                  </a:cxn>
                  <a:cxn ang="0">
                    <a:pos x="1386" y="994"/>
                  </a:cxn>
                  <a:cxn ang="0">
                    <a:pos x="1264" y="1139"/>
                  </a:cxn>
                  <a:cxn ang="0">
                    <a:pos x="1119" y="1270"/>
                  </a:cxn>
                  <a:cxn ang="0">
                    <a:pos x="976" y="1381"/>
                  </a:cxn>
                  <a:cxn ang="0">
                    <a:pos x="872" y="1460"/>
                  </a:cxn>
                  <a:cxn ang="0">
                    <a:pos x="768" y="1543"/>
                  </a:cxn>
                  <a:cxn ang="0">
                    <a:pos x="653" y="1638"/>
                  </a:cxn>
                  <a:cxn ang="0">
                    <a:pos x="514" y="1755"/>
                  </a:cxn>
                  <a:cxn ang="0">
                    <a:pos x="339" y="1909"/>
                  </a:cxn>
                  <a:cxn ang="0">
                    <a:pos x="1000" y="1909"/>
                  </a:cxn>
                  <a:cxn ang="0">
                    <a:pos x="1098" y="1907"/>
                  </a:cxn>
                  <a:cxn ang="0">
                    <a:pos x="1208" y="1902"/>
                  </a:cxn>
                  <a:cxn ang="0">
                    <a:pos x="1286" y="1892"/>
                  </a:cxn>
                  <a:cxn ang="0">
                    <a:pos x="1321" y="1850"/>
                  </a:cxn>
                  <a:cxn ang="0">
                    <a:pos x="1352" y="1753"/>
                  </a:cxn>
                  <a:cxn ang="0">
                    <a:pos x="1373" y="1643"/>
                  </a:cxn>
                  <a:cxn ang="0">
                    <a:pos x="1501" y="1587"/>
                  </a:cxn>
                  <a:cxn ang="0">
                    <a:pos x="0" y="2187"/>
                  </a:cxn>
                  <a:cxn ang="0">
                    <a:pos x="3" y="2113"/>
                  </a:cxn>
                  <a:cxn ang="0">
                    <a:pos x="16" y="2077"/>
                  </a:cxn>
                  <a:cxn ang="0">
                    <a:pos x="848" y="1272"/>
                  </a:cxn>
                  <a:cxn ang="0">
                    <a:pos x="946" y="1164"/>
                  </a:cxn>
                  <a:cxn ang="0">
                    <a:pos x="1052" y="1021"/>
                  </a:cxn>
                  <a:cxn ang="0">
                    <a:pos x="1136" y="845"/>
                  </a:cxn>
                  <a:cxn ang="0">
                    <a:pos x="1171" y="644"/>
                  </a:cxn>
                  <a:cxn ang="0">
                    <a:pos x="1149" y="488"/>
                  </a:cxn>
                  <a:cxn ang="0">
                    <a:pos x="1085" y="344"/>
                  </a:cxn>
                  <a:cxn ang="0">
                    <a:pos x="982" y="227"/>
                  </a:cxn>
                  <a:cxn ang="0">
                    <a:pos x="837" y="146"/>
                  </a:cxn>
                  <a:cxn ang="0">
                    <a:pos x="653" y="116"/>
                  </a:cxn>
                  <a:cxn ang="0">
                    <a:pos x="536" y="129"/>
                  </a:cxn>
                  <a:cxn ang="0">
                    <a:pos x="410" y="173"/>
                  </a:cxn>
                  <a:cxn ang="0">
                    <a:pos x="291" y="251"/>
                  </a:cxn>
                  <a:cxn ang="0">
                    <a:pos x="192" y="373"/>
                  </a:cxn>
                  <a:cxn ang="0">
                    <a:pos x="240" y="434"/>
                  </a:cxn>
                  <a:cxn ang="0">
                    <a:pos x="313" y="472"/>
                  </a:cxn>
                  <a:cxn ang="0">
                    <a:pos x="348" y="529"/>
                  </a:cxn>
                  <a:cxn ang="0">
                    <a:pos x="360" y="584"/>
                  </a:cxn>
                  <a:cxn ang="0">
                    <a:pos x="349" y="663"/>
                  </a:cxn>
                  <a:cxn ang="0">
                    <a:pos x="301" y="732"/>
                  </a:cxn>
                  <a:cxn ang="0">
                    <a:pos x="232" y="768"/>
                  </a:cxn>
                  <a:cxn ang="0">
                    <a:pos x="172" y="774"/>
                  </a:cxn>
                  <a:cxn ang="0">
                    <a:pos x="127" y="767"/>
                  </a:cxn>
                  <a:cxn ang="0">
                    <a:pos x="70" y="740"/>
                  </a:cxn>
                  <a:cxn ang="0">
                    <a:pos x="22" y="686"/>
                  </a:cxn>
                  <a:cxn ang="0">
                    <a:pos x="0" y="593"/>
                  </a:cxn>
                  <a:cxn ang="0">
                    <a:pos x="34" y="412"/>
                  </a:cxn>
                  <a:cxn ang="0">
                    <a:pos x="128" y="251"/>
                  </a:cxn>
                  <a:cxn ang="0">
                    <a:pos x="277" y="120"/>
                  </a:cxn>
                  <a:cxn ang="0">
                    <a:pos x="472" y="32"/>
                  </a:cxn>
                  <a:cxn ang="0">
                    <a:pos x="706" y="0"/>
                  </a:cxn>
                </a:cxnLst>
                <a:rect l="0" t="0" r="r" b="b"/>
                <a:pathLst>
                  <a:path w="1501" h="2187">
                    <a:moveTo>
                      <a:pt x="706" y="0"/>
                    </a:moveTo>
                    <a:lnTo>
                      <a:pt x="781" y="3"/>
                    </a:lnTo>
                    <a:lnTo>
                      <a:pt x="856" y="10"/>
                    </a:lnTo>
                    <a:lnTo>
                      <a:pt x="927" y="22"/>
                    </a:lnTo>
                    <a:lnTo>
                      <a:pt x="997" y="39"/>
                    </a:lnTo>
                    <a:lnTo>
                      <a:pt x="1064" y="62"/>
                    </a:lnTo>
                    <a:lnTo>
                      <a:pt x="1126" y="88"/>
                    </a:lnTo>
                    <a:lnTo>
                      <a:pt x="1186" y="119"/>
                    </a:lnTo>
                    <a:lnTo>
                      <a:pt x="1241" y="154"/>
                    </a:lnTo>
                    <a:lnTo>
                      <a:pt x="1292" y="194"/>
                    </a:lnTo>
                    <a:lnTo>
                      <a:pt x="1337" y="237"/>
                    </a:lnTo>
                    <a:lnTo>
                      <a:pt x="1379" y="285"/>
                    </a:lnTo>
                    <a:lnTo>
                      <a:pt x="1414" y="336"/>
                    </a:lnTo>
                    <a:lnTo>
                      <a:pt x="1445" y="390"/>
                    </a:lnTo>
                    <a:lnTo>
                      <a:pt x="1468" y="448"/>
                    </a:lnTo>
                    <a:lnTo>
                      <a:pt x="1487" y="510"/>
                    </a:lnTo>
                    <a:lnTo>
                      <a:pt x="1497" y="576"/>
                    </a:lnTo>
                    <a:lnTo>
                      <a:pt x="1501" y="644"/>
                    </a:lnTo>
                    <a:lnTo>
                      <a:pt x="1497" y="709"/>
                    </a:lnTo>
                    <a:lnTo>
                      <a:pt x="1487" y="771"/>
                    </a:lnTo>
                    <a:lnTo>
                      <a:pt x="1469" y="831"/>
                    </a:lnTo>
                    <a:lnTo>
                      <a:pt x="1448" y="888"/>
                    </a:lnTo>
                    <a:lnTo>
                      <a:pt x="1420" y="943"/>
                    </a:lnTo>
                    <a:lnTo>
                      <a:pt x="1386" y="994"/>
                    </a:lnTo>
                    <a:lnTo>
                      <a:pt x="1350" y="1045"/>
                    </a:lnTo>
                    <a:lnTo>
                      <a:pt x="1309" y="1093"/>
                    </a:lnTo>
                    <a:lnTo>
                      <a:pt x="1264" y="1139"/>
                    </a:lnTo>
                    <a:lnTo>
                      <a:pt x="1218" y="1184"/>
                    </a:lnTo>
                    <a:lnTo>
                      <a:pt x="1170" y="1228"/>
                    </a:lnTo>
                    <a:lnTo>
                      <a:pt x="1119" y="1270"/>
                    </a:lnTo>
                    <a:lnTo>
                      <a:pt x="1066" y="1312"/>
                    </a:lnTo>
                    <a:lnTo>
                      <a:pt x="1014" y="1353"/>
                    </a:lnTo>
                    <a:lnTo>
                      <a:pt x="976" y="1381"/>
                    </a:lnTo>
                    <a:lnTo>
                      <a:pt x="941" y="1408"/>
                    </a:lnTo>
                    <a:lnTo>
                      <a:pt x="906" y="1435"/>
                    </a:lnTo>
                    <a:lnTo>
                      <a:pt x="872" y="1460"/>
                    </a:lnTo>
                    <a:lnTo>
                      <a:pt x="838" y="1487"/>
                    </a:lnTo>
                    <a:lnTo>
                      <a:pt x="803" y="1514"/>
                    </a:lnTo>
                    <a:lnTo>
                      <a:pt x="768" y="1543"/>
                    </a:lnTo>
                    <a:lnTo>
                      <a:pt x="732" y="1573"/>
                    </a:lnTo>
                    <a:lnTo>
                      <a:pt x="694" y="1604"/>
                    </a:lnTo>
                    <a:lnTo>
                      <a:pt x="653" y="1638"/>
                    </a:lnTo>
                    <a:lnTo>
                      <a:pt x="610" y="1675"/>
                    </a:lnTo>
                    <a:lnTo>
                      <a:pt x="565" y="1713"/>
                    </a:lnTo>
                    <a:lnTo>
                      <a:pt x="514" y="1755"/>
                    </a:lnTo>
                    <a:lnTo>
                      <a:pt x="460" y="1802"/>
                    </a:lnTo>
                    <a:lnTo>
                      <a:pt x="402" y="1853"/>
                    </a:lnTo>
                    <a:lnTo>
                      <a:pt x="339" y="1909"/>
                    </a:lnTo>
                    <a:lnTo>
                      <a:pt x="960" y="1909"/>
                    </a:lnTo>
                    <a:lnTo>
                      <a:pt x="976" y="1909"/>
                    </a:lnTo>
                    <a:lnTo>
                      <a:pt x="1000" y="1909"/>
                    </a:lnTo>
                    <a:lnTo>
                      <a:pt x="1029" y="1907"/>
                    </a:lnTo>
                    <a:lnTo>
                      <a:pt x="1062" y="1907"/>
                    </a:lnTo>
                    <a:lnTo>
                      <a:pt x="1098" y="1907"/>
                    </a:lnTo>
                    <a:lnTo>
                      <a:pt x="1135" y="1906"/>
                    </a:lnTo>
                    <a:lnTo>
                      <a:pt x="1173" y="1904"/>
                    </a:lnTo>
                    <a:lnTo>
                      <a:pt x="1208" y="1902"/>
                    </a:lnTo>
                    <a:lnTo>
                      <a:pt x="1240" y="1899"/>
                    </a:lnTo>
                    <a:lnTo>
                      <a:pt x="1266" y="1896"/>
                    </a:lnTo>
                    <a:lnTo>
                      <a:pt x="1286" y="1892"/>
                    </a:lnTo>
                    <a:lnTo>
                      <a:pt x="1299" y="1886"/>
                    </a:lnTo>
                    <a:lnTo>
                      <a:pt x="1309" y="1873"/>
                    </a:lnTo>
                    <a:lnTo>
                      <a:pt x="1321" y="1850"/>
                    </a:lnTo>
                    <a:lnTo>
                      <a:pt x="1331" y="1822"/>
                    </a:lnTo>
                    <a:lnTo>
                      <a:pt x="1341" y="1790"/>
                    </a:lnTo>
                    <a:lnTo>
                      <a:pt x="1352" y="1753"/>
                    </a:lnTo>
                    <a:lnTo>
                      <a:pt x="1359" y="1716"/>
                    </a:lnTo>
                    <a:lnTo>
                      <a:pt x="1368" y="1677"/>
                    </a:lnTo>
                    <a:lnTo>
                      <a:pt x="1373" y="1643"/>
                    </a:lnTo>
                    <a:lnTo>
                      <a:pt x="1378" y="1612"/>
                    </a:lnTo>
                    <a:lnTo>
                      <a:pt x="1381" y="1587"/>
                    </a:lnTo>
                    <a:lnTo>
                      <a:pt x="1501" y="1587"/>
                    </a:lnTo>
                    <a:lnTo>
                      <a:pt x="1501" y="1587"/>
                    </a:lnTo>
                    <a:lnTo>
                      <a:pt x="1397" y="2187"/>
                    </a:lnTo>
                    <a:lnTo>
                      <a:pt x="0" y="2187"/>
                    </a:lnTo>
                    <a:lnTo>
                      <a:pt x="0" y="2155"/>
                    </a:lnTo>
                    <a:lnTo>
                      <a:pt x="2" y="2131"/>
                    </a:lnTo>
                    <a:lnTo>
                      <a:pt x="3" y="2113"/>
                    </a:lnTo>
                    <a:lnTo>
                      <a:pt x="6" y="2099"/>
                    </a:lnTo>
                    <a:lnTo>
                      <a:pt x="10" y="2087"/>
                    </a:lnTo>
                    <a:lnTo>
                      <a:pt x="16" y="2077"/>
                    </a:lnTo>
                    <a:lnTo>
                      <a:pt x="26" y="2067"/>
                    </a:lnTo>
                    <a:lnTo>
                      <a:pt x="38" y="2055"/>
                    </a:lnTo>
                    <a:lnTo>
                      <a:pt x="848" y="1272"/>
                    </a:lnTo>
                    <a:lnTo>
                      <a:pt x="879" y="1241"/>
                    </a:lnTo>
                    <a:lnTo>
                      <a:pt x="911" y="1205"/>
                    </a:lnTo>
                    <a:lnTo>
                      <a:pt x="946" y="1164"/>
                    </a:lnTo>
                    <a:lnTo>
                      <a:pt x="982" y="1120"/>
                    </a:lnTo>
                    <a:lnTo>
                      <a:pt x="1017" y="1072"/>
                    </a:lnTo>
                    <a:lnTo>
                      <a:pt x="1052" y="1021"/>
                    </a:lnTo>
                    <a:lnTo>
                      <a:pt x="1084" y="966"/>
                    </a:lnTo>
                    <a:lnTo>
                      <a:pt x="1112" y="907"/>
                    </a:lnTo>
                    <a:lnTo>
                      <a:pt x="1136" y="845"/>
                    </a:lnTo>
                    <a:lnTo>
                      <a:pt x="1155" y="781"/>
                    </a:lnTo>
                    <a:lnTo>
                      <a:pt x="1167" y="713"/>
                    </a:lnTo>
                    <a:lnTo>
                      <a:pt x="1171" y="644"/>
                    </a:lnTo>
                    <a:lnTo>
                      <a:pt x="1168" y="591"/>
                    </a:lnTo>
                    <a:lnTo>
                      <a:pt x="1161" y="539"/>
                    </a:lnTo>
                    <a:lnTo>
                      <a:pt x="1149" y="488"/>
                    </a:lnTo>
                    <a:lnTo>
                      <a:pt x="1133" y="438"/>
                    </a:lnTo>
                    <a:lnTo>
                      <a:pt x="1112" y="390"/>
                    </a:lnTo>
                    <a:lnTo>
                      <a:pt x="1085" y="344"/>
                    </a:lnTo>
                    <a:lnTo>
                      <a:pt x="1056" y="302"/>
                    </a:lnTo>
                    <a:lnTo>
                      <a:pt x="1021" y="262"/>
                    </a:lnTo>
                    <a:lnTo>
                      <a:pt x="982" y="227"/>
                    </a:lnTo>
                    <a:lnTo>
                      <a:pt x="937" y="194"/>
                    </a:lnTo>
                    <a:lnTo>
                      <a:pt x="889" y="169"/>
                    </a:lnTo>
                    <a:lnTo>
                      <a:pt x="837" y="146"/>
                    </a:lnTo>
                    <a:lnTo>
                      <a:pt x="780" y="130"/>
                    </a:lnTo>
                    <a:lnTo>
                      <a:pt x="719" y="120"/>
                    </a:lnTo>
                    <a:lnTo>
                      <a:pt x="653" y="116"/>
                    </a:lnTo>
                    <a:lnTo>
                      <a:pt x="616" y="117"/>
                    </a:lnTo>
                    <a:lnTo>
                      <a:pt x="576" y="122"/>
                    </a:lnTo>
                    <a:lnTo>
                      <a:pt x="536" y="129"/>
                    </a:lnTo>
                    <a:lnTo>
                      <a:pt x="495" y="140"/>
                    </a:lnTo>
                    <a:lnTo>
                      <a:pt x="453" y="154"/>
                    </a:lnTo>
                    <a:lnTo>
                      <a:pt x="410" y="173"/>
                    </a:lnTo>
                    <a:lnTo>
                      <a:pt x="370" y="194"/>
                    </a:lnTo>
                    <a:lnTo>
                      <a:pt x="329" y="220"/>
                    </a:lnTo>
                    <a:lnTo>
                      <a:pt x="291" y="251"/>
                    </a:lnTo>
                    <a:lnTo>
                      <a:pt x="255" y="286"/>
                    </a:lnTo>
                    <a:lnTo>
                      <a:pt x="223" y="327"/>
                    </a:lnTo>
                    <a:lnTo>
                      <a:pt x="192" y="373"/>
                    </a:lnTo>
                    <a:lnTo>
                      <a:pt x="166" y="424"/>
                    </a:lnTo>
                    <a:lnTo>
                      <a:pt x="205" y="427"/>
                    </a:lnTo>
                    <a:lnTo>
                      <a:pt x="240" y="434"/>
                    </a:lnTo>
                    <a:lnTo>
                      <a:pt x="269" y="444"/>
                    </a:lnTo>
                    <a:lnTo>
                      <a:pt x="293" y="456"/>
                    </a:lnTo>
                    <a:lnTo>
                      <a:pt x="313" y="472"/>
                    </a:lnTo>
                    <a:lnTo>
                      <a:pt x="328" y="490"/>
                    </a:lnTo>
                    <a:lnTo>
                      <a:pt x="339" y="509"/>
                    </a:lnTo>
                    <a:lnTo>
                      <a:pt x="348" y="529"/>
                    </a:lnTo>
                    <a:lnTo>
                      <a:pt x="355" y="547"/>
                    </a:lnTo>
                    <a:lnTo>
                      <a:pt x="358" y="566"/>
                    </a:lnTo>
                    <a:lnTo>
                      <a:pt x="360" y="584"/>
                    </a:lnTo>
                    <a:lnTo>
                      <a:pt x="361" y="600"/>
                    </a:lnTo>
                    <a:lnTo>
                      <a:pt x="358" y="632"/>
                    </a:lnTo>
                    <a:lnTo>
                      <a:pt x="349" y="663"/>
                    </a:lnTo>
                    <a:lnTo>
                      <a:pt x="338" y="689"/>
                    </a:lnTo>
                    <a:lnTo>
                      <a:pt x="322" y="712"/>
                    </a:lnTo>
                    <a:lnTo>
                      <a:pt x="301" y="732"/>
                    </a:lnTo>
                    <a:lnTo>
                      <a:pt x="280" y="747"/>
                    </a:lnTo>
                    <a:lnTo>
                      <a:pt x="256" y="760"/>
                    </a:lnTo>
                    <a:lnTo>
                      <a:pt x="232" y="768"/>
                    </a:lnTo>
                    <a:lnTo>
                      <a:pt x="205" y="773"/>
                    </a:lnTo>
                    <a:lnTo>
                      <a:pt x="181" y="776"/>
                    </a:lnTo>
                    <a:lnTo>
                      <a:pt x="172" y="774"/>
                    </a:lnTo>
                    <a:lnTo>
                      <a:pt x="159" y="774"/>
                    </a:lnTo>
                    <a:lnTo>
                      <a:pt x="144" y="771"/>
                    </a:lnTo>
                    <a:lnTo>
                      <a:pt x="127" y="767"/>
                    </a:lnTo>
                    <a:lnTo>
                      <a:pt x="108" y="761"/>
                    </a:lnTo>
                    <a:lnTo>
                      <a:pt x="89" y="751"/>
                    </a:lnTo>
                    <a:lnTo>
                      <a:pt x="70" y="740"/>
                    </a:lnTo>
                    <a:lnTo>
                      <a:pt x="53" y="726"/>
                    </a:lnTo>
                    <a:lnTo>
                      <a:pt x="35" y="707"/>
                    </a:lnTo>
                    <a:lnTo>
                      <a:pt x="22" y="686"/>
                    </a:lnTo>
                    <a:lnTo>
                      <a:pt x="10" y="659"/>
                    </a:lnTo>
                    <a:lnTo>
                      <a:pt x="3" y="628"/>
                    </a:lnTo>
                    <a:lnTo>
                      <a:pt x="0" y="593"/>
                    </a:lnTo>
                    <a:lnTo>
                      <a:pt x="5" y="532"/>
                    </a:lnTo>
                    <a:lnTo>
                      <a:pt x="15" y="471"/>
                    </a:lnTo>
                    <a:lnTo>
                      <a:pt x="34" y="412"/>
                    </a:lnTo>
                    <a:lnTo>
                      <a:pt x="58" y="356"/>
                    </a:lnTo>
                    <a:lnTo>
                      <a:pt x="90" y="302"/>
                    </a:lnTo>
                    <a:lnTo>
                      <a:pt x="128" y="251"/>
                    </a:lnTo>
                    <a:lnTo>
                      <a:pt x="172" y="203"/>
                    </a:lnTo>
                    <a:lnTo>
                      <a:pt x="221" y="160"/>
                    </a:lnTo>
                    <a:lnTo>
                      <a:pt x="277" y="120"/>
                    </a:lnTo>
                    <a:lnTo>
                      <a:pt x="336" y="85"/>
                    </a:lnTo>
                    <a:lnTo>
                      <a:pt x="402" y="55"/>
                    </a:lnTo>
                    <a:lnTo>
                      <a:pt x="472" y="32"/>
                    </a:lnTo>
                    <a:lnTo>
                      <a:pt x="546" y="14"/>
                    </a:lnTo>
                    <a:lnTo>
                      <a:pt x="624" y="4"/>
                    </a:lnTo>
                    <a:lnTo>
                      <a:pt x="7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4" name="Group 39"/>
          <p:cNvGrpSpPr/>
          <p:nvPr/>
        </p:nvGrpSpPr>
        <p:grpSpPr>
          <a:xfrm>
            <a:off x="6705600" y="3200400"/>
            <a:ext cx="1600200" cy="1447800"/>
            <a:chOff x="1143000" y="609600"/>
            <a:chExt cx="5791200" cy="5436093"/>
          </a:xfrm>
        </p:grpSpPr>
        <p:cxnSp>
          <p:nvCxnSpPr>
            <p:cNvPr id="85" name="Straight Arrow Connector 84"/>
            <p:cNvCxnSpPr/>
            <p:nvPr/>
          </p:nvCxnSpPr>
          <p:spPr>
            <a:xfrm flipH="1" flipV="1">
              <a:off x="3581400" y="609600"/>
              <a:ext cx="381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Arrow Connector 85"/>
            <p:cNvCxnSpPr>
              <a:stCxn id="90" idx="1"/>
            </p:cNvCxnSpPr>
            <p:nvPr/>
          </p:nvCxnSpPr>
          <p:spPr>
            <a:xfrm flipH="1" flipV="1">
              <a:off x="3657600" y="2514600"/>
              <a:ext cx="1481278" cy="17860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/>
            <p:cNvCxnSpPr/>
            <p:nvPr/>
          </p:nvCxnSpPr>
          <p:spPr>
            <a:xfrm flipH="1">
              <a:off x="2702178" y="2362200"/>
              <a:ext cx="955422" cy="200798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/>
            <p:cNvCxnSpPr/>
            <p:nvPr/>
          </p:nvCxnSpPr>
          <p:spPr>
            <a:xfrm flipV="1">
              <a:off x="2667000" y="4419600"/>
              <a:ext cx="2438400" cy="37144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Arrow Connector 88"/>
            <p:cNvCxnSpPr/>
            <p:nvPr/>
          </p:nvCxnSpPr>
          <p:spPr>
            <a:xfrm flipH="1">
              <a:off x="1143000" y="4495800"/>
              <a:ext cx="1447800" cy="1447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Oval 89"/>
            <p:cNvSpPr/>
            <p:nvPr/>
          </p:nvSpPr>
          <p:spPr>
            <a:xfrm>
              <a:off x="5105400" y="42672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" name="Straight Arrow Connector 90"/>
            <p:cNvCxnSpPr/>
            <p:nvPr/>
          </p:nvCxnSpPr>
          <p:spPr>
            <a:xfrm>
              <a:off x="5257800" y="4495800"/>
              <a:ext cx="16764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" name="Group 4"/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 bwMode="auto">
            <a:xfrm>
              <a:off x="1524000" y="2514600"/>
              <a:ext cx="470593" cy="559293"/>
              <a:chOff x="1502" y="752"/>
              <a:chExt cx="1077" cy="1280"/>
            </a:xfrm>
          </p:grpSpPr>
          <p:sp>
            <p:nvSpPr>
              <p:cNvPr id="104" name="Freeform 6"/>
              <p:cNvSpPr>
                <a:spLocks noEditPoints="1"/>
              </p:cNvSpPr>
              <p:nvPr/>
            </p:nvSpPr>
            <p:spPr bwMode="auto">
              <a:xfrm>
                <a:off x="1502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7"/>
              <p:cNvSpPr>
                <a:spLocks/>
              </p:cNvSpPr>
              <p:nvPr/>
            </p:nvSpPr>
            <p:spPr bwMode="auto">
              <a:xfrm>
                <a:off x="2157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3" name="Group 48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5410200" y="2438400"/>
              <a:ext cx="487634" cy="559293"/>
              <a:chOff x="4286" y="944"/>
              <a:chExt cx="1116" cy="1280"/>
            </a:xfrm>
          </p:grpSpPr>
          <p:sp>
            <p:nvSpPr>
              <p:cNvPr id="102" name="Freeform 12"/>
              <p:cNvSpPr>
                <a:spLocks noEditPoints="1"/>
              </p:cNvSpPr>
              <p:nvPr/>
            </p:nvSpPr>
            <p:spPr bwMode="auto">
              <a:xfrm>
                <a:off x="4286" y="9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886" y="1476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4" name="Oval 93"/>
            <p:cNvSpPr/>
            <p:nvPr/>
          </p:nvSpPr>
          <p:spPr>
            <a:xfrm>
              <a:off x="3505200" y="22860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Oval 10"/>
            <p:cNvSpPr/>
            <p:nvPr/>
          </p:nvSpPr>
          <p:spPr>
            <a:xfrm>
              <a:off x="2514600" y="4308042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6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3505200" y="5486400"/>
              <a:ext cx="483318" cy="559293"/>
              <a:chOff x="3326" y="3296"/>
              <a:chExt cx="1126" cy="1303"/>
            </a:xfrm>
          </p:grpSpPr>
          <p:sp>
            <p:nvSpPr>
              <p:cNvPr id="100" name="Freeform 18"/>
              <p:cNvSpPr>
                <a:spLocks noEditPoints="1"/>
              </p:cNvSpPr>
              <p:nvPr/>
            </p:nvSpPr>
            <p:spPr bwMode="auto">
              <a:xfrm>
                <a:off x="3326" y="329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9"/>
              <p:cNvSpPr>
                <a:spLocks/>
              </p:cNvSpPr>
              <p:nvPr/>
            </p:nvSpPr>
            <p:spPr bwMode="auto">
              <a:xfrm>
                <a:off x="3916" y="3828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7" name="Group 22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3581400" y="3352801"/>
              <a:ext cx="498994" cy="559293"/>
              <a:chOff x="3374" y="1952"/>
              <a:chExt cx="1142" cy="1280"/>
            </a:xfrm>
          </p:grpSpPr>
          <p:sp>
            <p:nvSpPr>
              <p:cNvPr id="98" name="Freeform 24"/>
              <p:cNvSpPr>
                <a:spLocks noEditPoints="1"/>
              </p:cNvSpPr>
              <p:nvPr/>
            </p:nvSpPr>
            <p:spPr bwMode="auto">
              <a:xfrm>
                <a:off x="337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5"/>
              <p:cNvSpPr>
                <a:spLocks noEditPoints="1"/>
              </p:cNvSpPr>
              <p:nvPr/>
            </p:nvSpPr>
            <p:spPr bwMode="auto">
              <a:xfrm>
                <a:off x="3949" y="2474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51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Cyclic Fans of </a:t>
            </a:r>
            <a:r>
              <a:rPr lang="en-US" dirty="0" err="1" smtClean="0"/>
              <a:t>Vacua</a:t>
            </a:r>
            <a:endParaRPr lang="en-US" dirty="0"/>
          </a:p>
        </p:txBody>
      </p:sp>
      <p:sp>
        <p:nvSpPr>
          <p:cNvPr id="38" name="TextBox 37"/>
          <p:cNvSpPr txBox="1"/>
          <p:nvPr/>
        </p:nvSpPr>
        <p:spPr>
          <a:xfrm>
            <a:off x="152400" y="1295400"/>
            <a:ext cx="861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u="sng" dirty="0" smtClean="0">
                <a:solidFill>
                  <a:srgbClr val="FF0000"/>
                </a:solidFill>
              </a:rPr>
              <a:t>Definition</a:t>
            </a:r>
            <a:r>
              <a:rPr lang="en-US" sz="2400" dirty="0" smtClean="0">
                <a:solidFill>
                  <a:srgbClr val="FF0000"/>
                </a:solidFill>
              </a:rPr>
              <a:t>: A cyclic fan of </a:t>
            </a:r>
            <a:r>
              <a:rPr lang="en-US" sz="2400" dirty="0" err="1" smtClean="0">
                <a:solidFill>
                  <a:srgbClr val="FF0000"/>
                </a:solidFill>
              </a:rPr>
              <a:t>vacua</a:t>
            </a:r>
            <a:r>
              <a:rPr lang="en-US" sz="2400" dirty="0" smtClean="0">
                <a:solidFill>
                  <a:srgbClr val="FF0000"/>
                </a:solidFill>
              </a:rPr>
              <a:t> is a cyclically-ordered set 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5153" name="Group 3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276600" y="2057400"/>
            <a:ext cx="2741398" cy="419100"/>
            <a:chOff x="3282" y="2063"/>
            <a:chExt cx="10649" cy="1628"/>
          </a:xfrm>
          <a:solidFill>
            <a:srgbClr val="FF0000"/>
          </a:solidFill>
        </p:grpSpPr>
        <p:sp>
          <p:nvSpPr>
            <p:cNvPr id="5155" name="Freeform 35"/>
            <p:cNvSpPr>
              <a:spLocks/>
            </p:cNvSpPr>
            <p:nvPr/>
          </p:nvSpPr>
          <p:spPr bwMode="auto">
            <a:xfrm>
              <a:off x="3282" y="2175"/>
              <a:ext cx="738" cy="1111"/>
            </a:xfrm>
            <a:custGeom>
              <a:avLst/>
              <a:gdLst/>
              <a:ahLst/>
              <a:cxnLst>
                <a:cxn ang="0">
                  <a:pos x="325" y="0"/>
                </a:cxn>
                <a:cxn ang="0">
                  <a:pos x="421" y="3"/>
                </a:cxn>
                <a:cxn ang="0">
                  <a:pos x="503" y="3"/>
                </a:cxn>
                <a:cxn ang="0">
                  <a:pos x="583" y="3"/>
                </a:cxn>
                <a:cxn ang="0">
                  <a:pos x="679" y="0"/>
                </a:cxn>
                <a:cxn ang="0">
                  <a:pos x="718" y="0"/>
                </a:cxn>
                <a:cxn ang="0">
                  <a:pos x="728" y="0"/>
                </a:cxn>
                <a:cxn ang="0">
                  <a:pos x="735" y="10"/>
                </a:cxn>
                <a:cxn ang="0">
                  <a:pos x="735" y="27"/>
                </a:cxn>
                <a:cxn ang="0">
                  <a:pos x="728" y="40"/>
                </a:cxn>
                <a:cxn ang="0">
                  <a:pos x="712" y="47"/>
                </a:cxn>
                <a:cxn ang="0">
                  <a:pos x="685" y="47"/>
                </a:cxn>
                <a:cxn ang="0">
                  <a:pos x="596" y="54"/>
                </a:cxn>
                <a:cxn ang="0">
                  <a:pos x="556" y="77"/>
                </a:cxn>
                <a:cxn ang="0">
                  <a:pos x="540" y="125"/>
                </a:cxn>
                <a:cxn ang="0">
                  <a:pos x="328" y="993"/>
                </a:cxn>
                <a:cxn ang="0">
                  <a:pos x="321" y="1016"/>
                </a:cxn>
                <a:cxn ang="0">
                  <a:pos x="321" y="1036"/>
                </a:cxn>
                <a:cxn ang="0">
                  <a:pos x="328" y="1047"/>
                </a:cxn>
                <a:cxn ang="0">
                  <a:pos x="348" y="1053"/>
                </a:cxn>
                <a:cxn ang="0">
                  <a:pos x="387" y="1057"/>
                </a:cxn>
                <a:cxn ang="0">
                  <a:pos x="431" y="1060"/>
                </a:cxn>
                <a:cxn ang="0">
                  <a:pos x="460" y="1060"/>
                </a:cxn>
                <a:cxn ang="0">
                  <a:pos x="474" y="1064"/>
                </a:cxn>
                <a:cxn ang="0">
                  <a:pos x="480" y="1080"/>
                </a:cxn>
                <a:cxn ang="0">
                  <a:pos x="474" y="1097"/>
                </a:cxn>
                <a:cxn ang="0">
                  <a:pos x="464" y="1107"/>
                </a:cxn>
                <a:cxn ang="0">
                  <a:pos x="450" y="1111"/>
                </a:cxn>
                <a:cxn ang="0">
                  <a:pos x="411" y="1111"/>
                </a:cxn>
                <a:cxn ang="0">
                  <a:pos x="315" y="1107"/>
                </a:cxn>
                <a:cxn ang="0">
                  <a:pos x="232" y="1104"/>
                </a:cxn>
                <a:cxn ang="0">
                  <a:pos x="152" y="1107"/>
                </a:cxn>
                <a:cxn ang="0">
                  <a:pos x="56" y="1111"/>
                </a:cxn>
                <a:cxn ang="0">
                  <a:pos x="17" y="1111"/>
                </a:cxn>
                <a:cxn ang="0">
                  <a:pos x="10" y="1107"/>
                </a:cxn>
                <a:cxn ang="0">
                  <a:pos x="0" y="1101"/>
                </a:cxn>
                <a:cxn ang="0">
                  <a:pos x="0" y="1080"/>
                </a:cxn>
                <a:cxn ang="0">
                  <a:pos x="7" y="1064"/>
                </a:cxn>
                <a:cxn ang="0">
                  <a:pos x="23" y="1060"/>
                </a:cxn>
                <a:cxn ang="0">
                  <a:pos x="50" y="1060"/>
                </a:cxn>
                <a:cxn ang="0">
                  <a:pos x="139" y="1053"/>
                </a:cxn>
                <a:cxn ang="0">
                  <a:pos x="179" y="1030"/>
                </a:cxn>
                <a:cxn ang="0">
                  <a:pos x="195" y="982"/>
                </a:cxn>
                <a:cxn ang="0">
                  <a:pos x="411" y="98"/>
                </a:cxn>
                <a:cxn ang="0">
                  <a:pos x="414" y="84"/>
                </a:cxn>
                <a:cxn ang="0">
                  <a:pos x="407" y="64"/>
                </a:cxn>
                <a:cxn ang="0">
                  <a:pos x="371" y="50"/>
                </a:cxn>
                <a:cxn ang="0">
                  <a:pos x="301" y="47"/>
                </a:cxn>
                <a:cxn ang="0">
                  <a:pos x="278" y="47"/>
                </a:cxn>
                <a:cxn ang="0">
                  <a:pos x="262" y="40"/>
                </a:cxn>
                <a:cxn ang="0">
                  <a:pos x="258" y="30"/>
                </a:cxn>
                <a:cxn ang="0">
                  <a:pos x="262" y="10"/>
                </a:cxn>
                <a:cxn ang="0">
                  <a:pos x="272" y="0"/>
                </a:cxn>
                <a:cxn ang="0">
                  <a:pos x="285" y="0"/>
                </a:cxn>
              </a:cxnLst>
              <a:rect l="0" t="0" r="r" b="b"/>
              <a:pathLst>
                <a:path w="738" h="1111">
                  <a:moveTo>
                    <a:pt x="291" y="0"/>
                  </a:moveTo>
                  <a:lnTo>
                    <a:pt x="325" y="0"/>
                  </a:lnTo>
                  <a:lnTo>
                    <a:pt x="371" y="0"/>
                  </a:lnTo>
                  <a:lnTo>
                    <a:pt x="421" y="3"/>
                  </a:lnTo>
                  <a:lnTo>
                    <a:pt x="467" y="3"/>
                  </a:lnTo>
                  <a:lnTo>
                    <a:pt x="503" y="3"/>
                  </a:lnTo>
                  <a:lnTo>
                    <a:pt x="540" y="3"/>
                  </a:lnTo>
                  <a:lnTo>
                    <a:pt x="583" y="3"/>
                  </a:lnTo>
                  <a:lnTo>
                    <a:pt x="632" y="0"/>
                  </a:lnTo>
                  <a:lnTo>
                    <a:pt x="679" y="0"/>
                  </a:lnTo>
                  <a:lnTo>
                    <a:pt x="715" y="0"/>
                  </a:lnTo>
                  <a:lnTo>
                    <a:pt x="718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2" y="3"/>
                  </a:lnTo>
                  <a:lnTo>
                    <a:pt x="735" y="10"/>
                  </a:lnTo>
                  <a:lnTo>
                    <a:pt x="738" y="17"/>
                  </a:lnTo>
                  <a:lnTo>
                    <a:pt x="735" y="27"/>
                  </a:lnTo>
                  <a:lnTo>
                    <a:pt x="735" y="37"/>
                  </a:lnTo>
                  <a:lnTo>
                    <a:pt x="728" y="40"/>
                  </a:lnTo>
                  <a:lnTo>
                    <a:pt x="722" y="44"/>
                  </a:lnTo>
                  <a:lnTo>
                    <a:pt x="712" y="47"/>
                  </a:lnTo>
                  <a:lnTo>
                    <a:pt x="702" y="47"/>
                  </a:lnTo>
                  <a:lnTo>
                    <a:pt x="685" y="47"/>
                  </a:lnTo>
                  <a:lnTo>
                    <a:pt x="632" y="50"/>
                  </a:lnTo>
                  <a:lnTo>
                    <a:pt x="596" y="54"/>
                  </a:lnTo>
                  <a:lnTo>
                    <a:pt x="573" y="64"/>
                  </a:lnTo>
                  <a:lnTo>
                    <a:pt x="556" y="77"/>
                  </a:lnTo>
                  <a:lnTo>
                    <a:pt x="550" y="98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328" y="993"/>
                  </a:lnTo>
                  <a:lnTo>
                    <a:pt x="325" y="1003"/>
                  </a:lnTo>
                  <a:lnTo>
                    <a:pt x="321" y="1016"/>
                  </a:lnTo>
                  <a:lnTo>
                    <a:pt x="321" y="1030"/>
                  </a:lnTo>
                  <a:lnTo>
                    <a:pt x="321" y="1036"/>
                  </a:lnTo>
                  <a:lnTo>
                    <a:pt x="325" y="1043"/>
                  </a:lnTo>
                  <a:lnTo>
                    <a:pt x="328" y="1047"/>
                  </a:lnTo>
                  <a:lnTo>
                    <a:pt x="335" y="1053"/>
                  </a:lnTo>
                  <a:lnTo>
                    <a:pt x="348" y="1053"/>
                  </a:lnTo>
                  <a:lnTo>
                    <a:pt x="361" y="1057"/>
                  </a:lnTo>
                  <a:lnTo>
                    <a:pt x="387" y="1057"/>
                  </a:lnTo>
                  <a:lnTo>
                    <a:pt x="407" y="1060"/>
                  </a:lnTo>
                  <a:lnTo>
                    <a:pt x="431" y="1060"/>
                  </a:lnTo>
                  <a:lnTo>
                    <a:pt x="447" y="1060"/>
                  </a:lnTo>
                  <a:lnTo>
                    <a:pt x="460" y="1060"/>
                  </a:lnTo>
                  <a:lnTo>
                    <a:pt x="467" y="1060"/>
                  </a:lnTo>
                  <a:lnTo>
                    <a:pt x="474" y="1064"/>
                  </a:lnTo>
                  <a:lnTo>
                    <a:pt x="477" y="1070"/>
                  </a:lnTo>
                  <a:lnTo>
                    <a:pt x="480" y="1080"/>
                  </a:lnTo>
                  <a:lnTo>
                    <a:pt x="477" y="1091"/>
                  </a:lnTo>
                  <a:lnTo>
                    <a:pt x="474" y="1097"/>
                  </a:lnTo>
                  <a:lnTo>
                    <a:pt x="470" y="1104"/>
                  </a:lnTo>
                  <a:lnTo>
                    <a:pt x="464" y="1107"/>
                  </a:lnTo>
                  <a:lnTo>
                    <a:pt x="457" y="1111"/>
                  </a:lnTo>
                  <a:lnTo>
                    <a:pt x="450" y="1111"/>
                  </a:lnTo>
                  <a:lnTo>
                    <a:pt x="447" y="1111"/>
                  </a:lnTo>
                  <a:lnTo>
                    <a:pt x="411" y="1111"/>
                  </a:lnTo>
                  <a:lnTo>
                    <a:pt x="364" y="1107"/>
                  </a:lnTo>
                  <a:lnTo>
                    <a:pt x="315" y="1107"/>
                  </a:lnTo>
                  <a:lnTo>
                    <a:pt x="268" y="1104"/>
                  </a:lnTo>
                  <a:lnTo>
                    <a:pt x="232" y="1104"/>
                  </a:lnTo>
                  <a:lnTo>
                    <a:pt x="195" y="1104"/>
                  </a:lnTo>
                  <a:lnTo>
                    <a:pt x="152" y="1107"/>
                  </a:lnTo>
                  <a:lnTo>
                    <a:pt x="103" y="1107"/>
                  </a:lnTo>
                  <a:lnTo>
                    <a:pt x="56" y="1111"/>
                  </a:lnTo>
                  <a:lnTo>
                    <a:pt x="20" y="1111"/>
                  </a:lnTo>
                  <a:lnTo>
                    <a:pt x="17" y="1111"/>
                  </a:lnTo>
                  <a:lnTo>
                    <a:pt x="13" y="1111"/>
                  </a:lnTo>
                  <a:lnTo>
                    <a:pt x="10" y="1107"/>
                  </a:lnTo>
                  <a:lnTo>
                    <a:pt x="4" y="1104"/>
                  </a:lnTo>
                  <a:lnTo>
                    <a:pt x="0" y="1101"/>
                  </a:lnTo>
                  <a:lnTo>
                    <a:pt x="0" y="1091"/>
                  </a:lnTo>
                  <a:lnTo>
                    <a:pt x="0" y="1080"/>
                  </a:lnTo>
                  <a:lnTo>
                    <a:pt x="4" y="1070"/>
                  </a:lnTo>
                  <a:lnTo>
                    <a:pt x="7" y="1064"/>
                  </a:lnTo>
                  <a:lnTo>
                    <a:pt x="13" y="1060"/>
                  </a:lnTo>
                  <a:lnTo>
                    <a:pt x="23" y="1060"/>
                  </a:lnTo>
                  <a:lnTo>
                    <a:pt x="33" y="1060"/>
                  </a:lnTo>
                  <a:lnTo>
                    <a:pt x="50" y="1060"/>
                  </a:lnTo>
                  <a:lnTo>
                    <a:pt x="103" y="1057"/>
                  </a:lnTo>
                  <a:lnTo>
                    <a:pt x="139" y="1053"/>
                  </a:lnTo>
                  <a:lnTo>
                    <a:pt x="162" y="1043"/>
                  </a:lnTo>
                  <a:lnTo>
                    <a:pt x="179" y="1030"/>
                  </a:lnTo>
                  <a:lnTo>
                    <a:pt x="189" y="1009"/>
                  </a:lnTo>
                  <a:lnTo>
                    <a:pt x="195" y="982"/>
                  </a:lnTo>
                  <a:lnTo>
                    <a:pt x="411" y="108"/>
                  </a:lnTo>
                  <a:lnTo>
                    <a:pt x="411" y="98"/>
                  </a:lnTo>
                  <a:lnTo>
                    <a:pt x="414" y="91"/>
                  </a:lnTo>
                  <a:lnTo>
                    <a:pt x="414" y="84"/>
                  </a:lnTo>
                  <a:lnTo>
                    <a:pt x="414" y="81"/>
                  </a:lnTo>
                  <a:lnTo>
                    <a:pt x="407" y="64"/>
                  </a:lnTo>
                  <a:lnTo>
                    <a:pt x="394" y="54"/>
                  </a:lnTo>
                  <a:lnTo>
                    <a:pt x="371" y="50"/>
                  </a:lnTo>
                  <a:lnTo>
                    <a:pt x="341" y="47"/>
                  </a:lnTo>
                  <a:lnTo>
                    <a:pt x="301" y="47"/>
                  </a:lnTo>
                  <a:lnTo>
                    <a:pt x="288" y="47"/>
                  </a:lnTo>
                  <a:lnTo>
                    <a:pt x="278" y="47"/>
                  </a:lnTo>
                  <a:lnTo>
                    <a:pt x="268" y="44"/>
                  </a:lnTo>
                  <a:lnTo>
                    <a:pt x="262" y="40"/>
                  </a:lnTo>
                  <a:lnTo>
                    <a:pt x="258" y="37"/>
                  </a:lnTo>
                  <a:lnTo>
                    <a:pt x="258" y="30"/>
                  </a:lnTo>
                  <a:lnTo>
                    <a:pt x="258" y="17"/>
                  </a:lnTo>
                  <a:lnTo>
                    <a:pt x="262" y="10"/>
                  </a:lnTo>
                  <a:lnTo>
                    <a:pt x="268" y="3"/>
                  </a:lnTo>
                  <a:lnTo>
                    <a:pt x="272" y="0"/>
                  </a:lnTo>
                  <a:lnTo>
                    <a:pt x="278" y="0"/>
                  </a:lnTo>
                  <a:lnTo>
                    <a:pt x="285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56" name="Freeform 36"/>
            <p:cNvSpPr>
              <a:spLocks noEditPoints="1"/>
            </p:cNvSpPr>
            <p:nvPr/>
          </p:nvSpPr>
          <p:spPr bwMode="auto">
            <a:xfrm>
              <a:off x="4590" y="2688"/>
              <a:ext cx="1059" cy="378"/>
            </a:xfrm>
            <a:custGeom>
              <a:avLst/>
              <a:gdLst/>
              <a:ahLst/>
              <a:cxnLst>
                <a:cxn ang="0">
                  <a:pos x="49" y="314"/>
                </a:cxn>
                <a:cxn ang="0">
                  <a:pos x="1006" y="314"/>
                </a:cxn>
                <a:cxn ang="0">
                  <a:pos x="1023" y="317"/>
                </a:cxn>
                <a:cxn ang="0">
                  <a:pos x="1042" y="321"/>
                </a:cxn>
                <a:cxn ang="0">
                  <a:pos x="1056" y="331"/>
                </a:cxn>
                <a:cxn ang="0">
                  <a:pos x="1059" y="348"/>
                </a:cxn>
                <a:cxn ang="0">
                  <a:pos x="1059" y="358"/>
                </a:cxn>
                <a:cxn ang="0">
                  <a:pos x="1056" y="365"/>
                </a:cxn>
                <a:cxn ang="0">
                  <a:pos x="1049" y="372"/>
                </a:cxn>
                <a:cxn ang="0">
                  <a:pos x="1042" y="375"/>
                </a:cxn>
                <a:cxn ang="0">
                  <a:pos x="1032" y="378"/>
                </a:cxn>
                <a:cxn ang="0">
                  <a:pos x="1026" y="378"/>
                </a:cxn>
                <a:cxn ang="0">
                  <a:pos x="1016" y="378"/>
                </a:cxn>
                <a:cxn ang="0">
                  <a:pos x="1006" y="378"/>
                </a:cxn>
                <a:cxn ang="0">
                  <a:pos x="49" y="378"/>
                </a:cxn>
                <a:cxn ang="0">
                  <a:pos x="43" y="378"/>
                </a:cxn>
                <a:cxn ang="0">
                  <a:pos x="33" y="378"/>
                </a:cxn>
                <a:cxn ang="0">
                  <a:pos x="23" y="378"/>
                </a:cxn>
                <a:cxn ang="0">
                  <a:pos x="16" y="375"/>
                </a:cxn>
                <a:cxn ang="0">
                  <a:pos x="10" y="372"/>
                </a:cxn>
                <a:cxn ang="0">
                  <a:pos x="3" y="365"/>
                </a:cxn>
                <a:cxn ang="0">
                  <a:pos x="0" y="358"/>
                </a:cxn>
                <a:cxn ang="0">
                  <a:pos x="0" y="348"/>
                </a:cxn>
                <a:cxn ang="0">
                  <a:pos x="0" y="338"/>
                </a:cxn>
                <a:cxn ang="0">
                  <a:pos x="3" y="331"/>
                </a:cxn>
                <a:cxn ang="0">
                  <a:pos x="10" y="324"/>
                </a:cxn>
                <a:cxn ang="0">
                  <a:pos x="16" y="321"/>
                </a:cxn>
                <a:cxn ang="0">
                  <a:pos x="23" y="317"/>
                </a:cxn>
                <a:cxn ang="0">
                  <a:pos x="33" y="317"/>
                </a:cxn>
                <a:cxn ang="0">
                  <a:pos x="43" y="314"/>
                </a:cxn>
                <a:cxn ang="0">
                  <a:pos x="49" y="314"/>
                </a:cxn>
                <a:cxn ang="0">
                  <a:pos x="49" y="0"/>
                </a:cxn>
                <a:cxn ang="0">
                  <a:pos x="1006" y="0"/>
                </a:cxn>
                <a:cxn ang="0">
                  <a:pos x="1016" y="0"/>
                </a:cxn>
                <a:cxn ang="0">
                  <a:pos x="1026" y="0"/>
                </a:cxn>
                <a:cxn ang="0">
                  <a:pos x="1032" y="3"/>
                </a:cxn>
                <a:cxn ang="0">
                  <a:pos x="1042" y="3"/>
                </a:cxn>
                <a:cxn ang="0">
                  <a:pos x="1049" y="7"/>
                </a:cxn>
                <a:cxn ang="0">
                  <a:pos x="1056" y="14"/>
                </a:cxn>
                <a:cxn ang="0">
                  <a:pos x="1059" y="20"/>
                </a:cxn>
                <a:cxn ang="0">
                  <a:pos x="1059" y="30"/>
                </a:cxn>
                <a:cxn ang="0">
                  <a:pos x="1056" y="51"/>
                </a:cxn>
                <a:cxn ang="0">
                  <a:pos x="1042" y="61"/>
                </a:cxn>
                <a:cxn ang="0">
                  <a:pos x="1023" y="64"/>
                </a:cxn>
                <a:cxn ang="0">
                  <a:pos x="1006" y="64"/>
                </a:cxn>
                <a:cxn ang="0">
                  <a:pos x="49" y="64"/>
                </a:cxn>
                <a:cxn ang="0">
                  <a:pos x="43" y="64"/>
                </a:cxn>
                <a:cxn ang="0">
                  <a:pos x="33" y="64"/>
                </a:cxn>
                <a:cxn ang="0">
                  <a:pos x="23" y="64"/>
                </a:cxn>
                <a:cxn ang="0">
                  <a:pos x="16" y="61"/>
                </a:cxn>
                <a:cxn ang="0">
                  <a:pos x="10" y="57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3" y="14"/>
                </a:cxn>
                <a:cxn ang="0">
                  <a:pos x="10" y="7"/>
                </a:cxn>
                <a:cxn ang="0">
                  <a:pos x="16" y="3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49" y="0"/>
                </a:cxn>
              </a:cxnLst>
              <a:rect l="0" t="0" r="r" b="b"/>
              <a:pathLst>
                <a:path w="1059" h="378">
                  <a:moveTo>
                    <a:pt x="49" y="314"/>
                  </a:moveTo>
                  <a:lnTo>
                    <a:pt x="1006" y="314"/>
                  </a:lnTo>
                  <a:lnTo>
                    <a:pt x="1023" y="317"/>
                  </a:lnTo>
                  <a:lnTo>
                    <a:pt x="1042" y="321"/>
                  </a:lnTo>
                  <a:lnTo>
                    <a:pt x="1056" y="331"/>
                  </a:lnTo>
                  <a:lnTo>
                    <a:pt x="1059" y="348"/>
                  </a:lnTo>
                  <a:lnTo>
                    <a:pt x="1059" y="358"/>
                  </a:lnTo>
                  <a:lnTo>
                    <a:pt x="1056" y="365"/>
                  </a:lnTo>
                  <a:lnTo>
                    <a:pt x="1049" y="372"/>
                  </a:lnTo>
                  <a:lnTo>
                    <a:pt x="1042" y="375"/>
                  </a:lnTo>
                  <a:lnTo>
                    <a:pt x="1032" y="378"/>
                  </a:lnTo>
                  <a:lnTo>
                    <a:pt x="1026" y="378"/>
                  </a:lnTo>
                  <a:lnTo>
                    <a:pt x="1016" y="378"/>
                  </a:lnTo>
                  <a:lnTo>
                    <a:pt x="1006" y="378"/>
                  </a:lnTo>
                  <a:lnTo>
                    <a:pt x="49" y="378"/>
                  </a:lnTo>
                  <a:lnTo>
                    <a:pt x="43" y="378"/>
                  </a:lnTo>
                  <a:lnTo>
                    <a:pt x="33" y="378"/>
                  </a:lnTo>
                  <a:lnTo>
                    <a:pt x="23" y="378"/>
                  </a:lnTo>
                  <a:lnTo>
                    <a:pt x="16" y="375"/>
                  </a:lnTo>
                  <a:lnTo>
                    <a:pt x="10" y="372"/>
                  </a:lnTo>
                  <a:lnTo>
                    <a:pt x="3" y="365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38"/>
                  </a:lnTo>
                  <a:lnTo>
                    <a:pt x="3" y="331"/>
                  </a:lnTo>
                  <a:lnTo>
                    <a:pt x="10" y="324"/>
                  </a:lnTo>
                  <a:lnTo>
                    <a:pt x="16" y="321"/>
                  </a:lnTo>
                  <a:lnTo>
                    <a:pt x="23" y="317"/>
                  </a:lnTo>
                  <a:lnTo>
                    <a:pt x="33" y="317"/>
                  </a:lnTo>
                  <a:lnTo>
                    <a:pt x="43" y="314"/>
                  </a:lnTo>
                  <a:lnTo>
                    <a:pt x="49" y="314"/>
                  </a:lnTo>
                  <a:close/>
                  <a:moveTo>
                    <a:pt x="49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6" y="0"/>
                  </a:lnTo>
                  <a:lnTo>
                    <a:pt x="1032" y="3"/>
                  </a:lnTo>
                  <a:lnTo>
                    <a:pt x="1042" y="3"/>
                  </a:lnTo>
                  <a:lnTo>
                    <a:pt x="1049" y="7"/>
                  </a:lnTo>
                  <a:lnTo>
                    <a:pt x="1056" y="14"/>
                  </a:lnTo>
                  <a:lnTo>
                    <a:pt x="1059" y="20"/>
                  </a:lnTo>
                  <a:lnTo>
                    <a:pt x="1059" y="30"/>
                  </a:lnTo>
                  <a:lnTo>
                    <a:pt x="1056" y="51"/>
                  </a:lnTo>
                  <a:lnTo>
                    <a:pt x="1042" y="61"/>
                  </a:lnTo>
                  <a:lnTo>
                    <a:pt x="1023" y="64"/>
                  </a:lnTo>
                  <a:lnTo>
                    <a:pt x="1006" y="64"/>
                  </a:lnTo>
                  <a:lnTo>
                    <a:pt x="49" y="64"/>
                  </a:lnTo>
                  <a:lnTo>
                    <a:pt x="43" y="64"/>
                  </a:lnTo>
                  <a:lnTo>
                    <a:pt x="33" y="64"/>
                  </a:lnTo>
                  <a:lnTo>
                    <a:pt x="23" y="64"/>
                  </a:lnTo>
                  <a:lnTo>
                    <a:pt x="16" y="61"/>
                  </a:lnTo>
                  <a:lnTo>
                    <a:pt x="10" y="57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3" y="14"/>
                  </a:lnTo>
                  <a:lnTo>
                    <a:pt x="10" y="7"/>
                  </a:lnTo>
                  <a:lnTo>
                    <a:pt x="16" y="3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6308" y="2063"/>
              <a:ext cx="569" cy="1628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59" y="4"/>
                </a:cxn>
                <a:cxn ang="0">
                  <a:pos x="566" y="10"/>
                </a:cxn>
                <a:cxn ang="0">
                  <a:pos x="566" y="24"/>
                </a:cxn>
                <a:cxn ang="0">
                  <a:pos x="559" y="34"/>
                </a:cxn>
                <a:cxn ang="0">
                  <a:pos x="493" y="44"/>
                </a:cxn>
                <a:cxn ang="0">
                  <a:pos x="410" y="81"/>
                </a:cxn>
                <a:cxn ang="0">
                  <a:pos x="360" y="135"/>
                </a:cxn>
                <a:cxn ang="0">
                  <a:pos x="341" y="193"/>
                </a:cxn>
                <a:cxn ang="0">
                  <a:pos x="337" y="220"/>
                </a:cxn>
                <a:cxn ang="0">
                  <a:pos x="331" y="662"/>
                </a:cxn>
                <a:cxn ang="0">
                  <a:pos x="271" y="753"/>
                </a:cxn>
                <a:cxn ang="0">
                  <a:pos x="149" y="814"/>
                </a:cxn>
                <a:cxn ang="0">
                  <a:pos x="235" y="848"/>
                </a:cxn>
                <a:cxn ang="0">
                  <a:pos x="304" y="915"/>
                </a:cxn>
                <a:cxn ang="0">
                  <a:pos x="334" y="983"/>
                </a:cxn>
                <a:cxn ang="0">
                  <a:pos x="337" y="1375"/>
                </a:cxn>
                <a:cxn ang="0">
                  <a:pos x="337" y="1429"/>
                </a:cxn>
                <a:cxn ang="0">
                  <a:pos x="341" y="1452"/>
                </a:cxn>
                <a:cxn ang="0">
                  <a:pos x="394" y="1537"/>
                </a:cxn>
                <a:cxn ang="0">
                  <a:pos x="486" y="1584"/>
                </a:cxn>
                <a:cxn ang="0">
                  <a:pos x="552" y="1594"/>
                </a:cxn>
                <a:cxn ang="0">
                  <a:pos x="562" y="1598"/>
                </a:cxn>
                <a:cxn ang="0">
                  <a:pos x="569" y="1611"/>
                </a:cxn>
                <a:cxn ang="0">
                  <a:pos x="566" y="1625"/>
                </a:cxn>
                <a:cxn ang="0">
                  <a:pos x="552" y="1628"/>
                </a:cxn>
                <a:cxn ang="0">
                  <a:pos x="539" y="1628"/>
                </a:cxn>
                <a:cxn ang="0">
                  <a:pos x="446" y="1621"/>
                </a:cxn>
                <a:cxn ang="0">
                  <a:pos x="350" y="1588"/>
                </a:cxn>
                <a:cxn ang="0">
                  <a:pos x="271" y="1527"/>
                </a:cxn>
                <a:cxn ang="0">
                  <a:pos x="238" y="1456"/>
                </a:cxn>
                <a:cxn ang="0">
                  <a:pos x="231" y="1382"/>
                </a:cxn>
                <a:cxn ang="0">
                  <a:pos x="231" y="1024"/>
                </a:cxn>
                <a:cxn ang="0">
                  <a:pos x="228" y="990"/>
                </a:cxn>
                <a:cxn ang="0">
                  <a:pos x="208" y="932"/>
                </a:cxn>
                <a:cxn ang="0">
                  <a:pos x="139" y="865"/>
                </a:cxn>
                <a:cxn ang="0">
                  <a:pos x="26" y="834"/>
                </a:cxn>
                <a:cxn ang="0">
                  <a:pos x="10" y="831"/>
                </a:cxn>
                <a:cxn ang="0">
                  <a:pos x="3" y="821"/>
                </a:cxn>
                <a:cxn ang="0">
                  <a:pos x="3" y="807"/>
                </a:cxn>
                <a:cxn ang="0">
                  <a:pos x="10" y="801"/>
                </a:cxn>
                <a:cxn ang="0">
                  <a:pos x="46" y="794"/>
                </a:cxn>
                <a:cxn ang="0">
                  <a:pos x="125" y="774"/>
                </a:cxn>
                <a:cxn ang="0">
                  <a:pos x="205" y="706"/>
                </a:cxn>
                <a:cxn ang="0">
                  <a:pos x="231" y="622"/>
                </a:cxn>
                <a:cxn ang="0">
                  <a:pos x="231" y="206"/>
                </a:cxn>
                <a:cxn ang="0">
                  <a:pos x="264" y="112"/>
                </a:cxn>
                <a:cxn ang="0">
                  <a:pos x="350" y="44"/>
                </a:cxn>
                <a:cxn ang="0">
                  <a:pos x="470" y="7"/>
                </a:cxn>
              </a:cxnLst>
              <a:rect l="0" t="0" r="r" b="b"/>
              <a:pathLst>
                <a:path w="569" h="1628">
                  <a:moveTo>
                    <a:pt x="539" y="0"/>
                  </a:moveTo>
                  <a:lnTo>
                    <a:pt x="546" y="0"/>
                  </a:lnTo>
                  <a:lnTo>
                    <a:pt x="552" y="0"/>
                  </a:lnTo>
                  <a:lnTo>
                    <a:pt x="559" y="4"/>
                  </a:lnTo>
                  <a:lnTo>
                    <a:pt x="566" y="7"/>
                  </a:lnTo>
                  <a:lnTo>
                    <a:pt x="566" y="10"/>
                  </a:lnTo>
                  <a:lnTo>
                    <a:pt x="569" y="17"/>
                  </a:lnTo>
                  <a:lnTo>
                    <a:pt x="566" y="24"/>
                  </a:lnTo>
                  <a:lnTo>
                    <a:pt x="562" y="31"/>
                  </a:lnTo>
                  <a:lnTo>
                    <a:pt x="559" y="34"/>
                  </a:lnTo>
                  <a:lnTo>
                    <a:pt x="552" y="37"/>
                  </a:lnTo>
                  <a:lnTo>
                    <a:pt x="493" y="44"/>
                  </a:lnTo>
                  <a:lnTo>
                    <a:pt x="446" y="61"/>
                  </a:lnTo>
                  <a:lnTo>
                    <a:pt x="410" y="81"/>
                  </a:lnTo>
                  <a:lnTo>
                    <a:pt x="380" y="108"/>
                  </a:lnTo>
                  <a:lnTo>
                    <a:pt x="360" y="135"/>
                  </a:lnTo>
                  <a:lnTo>
                    <a:pt x="347" y="162"/>
                  </a:lnTo>
                  <a:lnTo>
                    <a:pt x="341" y="193"/>
                  </a:lnTo>
                  <a:lnTo>
                    <a:pt x="337" y="220"/>
                  </a:lnTo>
                  <a:lnTo>
                    <a:pt x="337" y="220"/>
                  </a:lnTo>
                  <a:lnTo>
                    <a:pt x="337" y="608"/>
                  </a:lnTo>
                  <a:lnTo>
                    <a:pt x="331" y="662"/>
                  </a:lnTo>
                  <a:lnTo>
                    <a:pt x="307" y="709"/>
                  </a:lnTo>
                  <a:lnTo>
                    <a:pt x="271" y="753"/>
                  </a:lnTo>
                  <a:lnTo>
                    <a:pt x="218" y="787"/>
                  </a:lnTo>
                  <a:lnTo>
                    <a:pt x="149" y="814"/>
                  </a:lnTo>
                  <a:lnTo>
                    <a:pt x="195" y="831"/>
                  </a:lnTo>
                  <a:lnTo>
                    <a:pt x="235" y="848"/>
                  </a:lnTo>
                  <a:lnTo>
                    <a:pt x="274" y="878"/>
                  </a:lnTo>
                  <a:lnTo>
                    <a:pt x="304" y="915"/>
                  </a:lnTo>
                  <a:lnTo>
                    <a:pt x="324" y="946"/>
                  </a:lnTo>
                  <a:lnTo>
                    <a:pt x="334" y="983"/>
                  </a:lnTo>
                  <a:lnTo>
                    <a:pt x="337" y="1034"/>
                  </a:lnTo>
                  <a:lnTo>
                    <a:pt x="337" y="1375"/>
                  </a:lnTo>
                  <a:lnTo>
                    <a:pt x="337" y="1412"/>
                  </a:lnTo>
                  <a:lnTo>
                    <a:pt x="337" y="1429"/>
                  </a:lnTo>
                  <a:lnTo>
                    <a:pt x="341" y="1442"/>
                  </a:lnTo>
                  <a:lnTo>
                    <a:pt x="341" y="1452"/>
                  </a:lnTo>
                  <a:lnTo>
                    <a:pt x="360" y="1496"/>
                  </a:lnTo>
                  <a:lnTo>
                    <a:pt x="394" y="1537"/>
                  </a:lnTo>
                  <a:lnTo>
                    <a:pt x="433" y="1564"/>
                  </a:lnTo>
                  <a:lnTo>
                    <a:pt x="486" y="1584"/>
                  </a:lnTo>
                  <a:lnTo>
                    <a:pt x="542" y="1594"/>
                  </a:lnTo>
                  <a:lnTo>
                    <a:pt x="552" y="1594"/>
                  </a:lnTo>
                  <a:lnTo>
                    <a:pt x="559" y="1598"/>
                  </a:lnTo>
                  <a:lnTo>
                    <a:pt x="562" y="1598"/>
                  </a:lnTo>
                  <a:lnTo>
                    <a:pt x="566" y="1604"/>
                  </a:lnTo>
                  <a:lnTo>
                    <a:pt x="569" y="1611"/>
                  </a:lnTo>
                  <a:lnTo>
                    <a:pt x="566" y="1618"/>
                  </a:lnTo>
                  <a:lnTo>
                    <a:pt x="566" y="1625"/>
                  </a:lnTo>
                  <a:lnTo>
                    <a:pt x="559" y="1628"/>
                  </a:lnTo>
                  <a:lnTo>
                    <a:pt x="552" y="1628"/>
                  </a:lnTo>
                  <a:lnTo>
                    <a:pt x="546" y="1628"/>
                  </a:lnTo>
                  <a:lnTo>
                    <a:pt x="539" y="1628"/>
                  </a:lnTo>
                  <a:lnTo>
                    <a:pt x="496" y="1628"/>
                  </a:lnTo>
                  <a:lnTo>
                    <a:pt x="446" y="1621"/>
                  </a:lnTo>
                  <a:lnTo>
                    <a:pt x="397" y="1608"/>
                  </a:lnTo>
                  <a:lnTo>
                    <a:pt x="350" y="1588"/>
                  </a:lnTo>
                  <a:lnTo>
                    <a:pt x="307" y="1564"/>
                  </a:lnTo>
                  <a:lnTo>
                    <a:pt x="271" y="1527"/>
                  </a:lnTo>
                  <a:lnTo>
                    <a:pt x="248" y="1490"/>
                  </a:lnTo>
                  <a:lnTo>
                    <a:pt x="238" y="1456"/>
                  </a:lnTo>
                  <a:lnTo>
                    <a:pt x="231" y="1419"/>
                  </a:lnTo>
                  <a:lnTo>
                    <a:pt x="231" y="1382"/>
                  </a:lnTo>
                  <a:lnTo>
                    <a:pt x="231" y="1057"/>
                  </a:lnTo>
                  <a:lnTo>
                    <a:pt x="231" y="1024"/>
                  </a:lnTo>
                  <a:lnTo>
                    <a:pt x="231" y="1003"/>
                  </a:lnTo>
                  <a:lnTo>
                    <a:pt x="228" y="990"/>
                  </a:lnTo>
                  <a:lnTo>
                    <a:pt x="228" y="980"/>
                  </a:lnTo>
                  <a:lnTo>
                    <a:pt x="208" y="932"/>
                  </a:lnTo>
                  <a:lnTo>
                    <a:pt x="178" y="895"/>
                  </a:lnTo>
                  <a:lnTo>
                    <a:pt x="139" y="865"/>
                  </a:lnTo>
                  <a:lnTo>
                    <a:pt x="86" y="845"/>
                  </a:lnTo>
                  <a:lnTo>
                    <a:pt x="26" y="834"/>
                  </a:lnTo>
                  <a:lnTo>
                    <a:pt x="16" y="831"/>
                  </a:lnTo>
                  <a:lnTo>
                    <a:pt x="10" y="831"/>
                  </a:lnTo>
                  <a:lnTo>
                    <a:pt x="6" y="828"/>
                  </a:lnTo>
                  <a:lnTo>
                    <a:pt x="3" y="821"/>
                  </a:lnTo>
                  <a:lnTo>
                    <a:pt x="0" y="814"/>
                  </a:lnTo>
                  <a:lnTo>
                    <a:pt x="3" y="807"/>
                  </a:lnTo>
                  <a:lnTo>
                    <a:pt x="3" y="804"/>
                  </a:lnTo>
                  <a:lnTo>
                    <a:pt x="10" y="801"/>
                  </a:lnTo>
                  <a:lnTo>
                    <a:pt x="16" y="797"/>
                  </a:lnTo>
                  <a:lnTo>
                    <a:pt x="46" y="794"/>
                  </a:lnTo>
                  <a:lnTo>
                    <a:pt x="82" y="787"/>
                  </a:lnTo>
                  <a:lnTo>
                    <a:pt x="125" y="774"/>
                  </a:lnTo>
                  <a:lnTo>
                    <a:pt x="165" y="747"/>
                  </a:lnTo>
                  <a:lnTo>
                    <a:pt x="205" y="706"/>
                  </a:lnTo>
                  <a:lnTo>
                    <a:pt x="225" y="666"/>
                  </a:lnTo>
                  <a:lnTo>
                    <a:pt x="231" y="622"/>
                  </a:lnTo>
                  <a:lnTo>
                    <a:pt x="231" y="578"/>
                  </a:lnTo>
                  <a:lnTo>
                    <a:pt x="231" y="206"/>
                  </a:lnTo>
                  <a:lnTo>
                    <a:pt x="241" y="156"/>
                  </a:lnTo>
                  <a:lnTo>
                    <a:pt x="264" y="112"/>
                  </a:lnTo>
                  <a:lnTo>
                    <a:pt x="301" y="75"/>
                  </a:lnTo>
                  <a:lnTo>
                    <a:pt x="350" y="44"/>
                  </a:lnTo>
                  <a:lnTo>
                    <a:pt x="407" y="21"/>
                  </a:lnTo>
                  <a:lnTo>
                    <a:pt x="470" y="7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58" name="Freeform 38"/>
            <p:cNvSpPr>
              <a:spLocks noEditPoints="1"/>
            </p:cNvSpPr>
            <p:nvPr/>
          </p:nvSpPr>
          <p:spPr bwMode="auto">
            <a:xfrm>
              <a:off x="7049" y="2208"/>
              <a:ext cx="424" cy="1095"/>
            </a:xfrm>
            <a:custGeom>
              <a:avLst/>
              <a:gdLst/>
              <a:ahLst/>
              <a:cxnLst>
                <a:cxn ang="0">
                  <a:pos x="255" y="365"/>
                </a:cxn>
                <a:cxn ang="0">
                  <a:pos x="318" y="413"/>
                </a:cxn>
                <a:cxn ang="0">
                  <a:pos x="344" y="490"/>
                </a:cxn>
                <a:cxn ang="0">
                  <a:pos x="321" y="578"/>
                </a:cxn>
                <a:cxn ang="0">
                  <a:pos x="305" y="622"/>
                </a:cxn>
                <a:cxn ang="0">
                  <a:pos x="285" y="673"/>
                </a:cxn>
                <a:cxn ang="0">
                  <a:pos x="225" y="841"/>
                </a:cxn>
                <a:cxn ang="0">
                  <a:pos x="192" y="929"/>
                </a:cxn>
                <a:cxn ang="0">
                  <a:pos x="179" y="983"/>
                </a:cxn>
                <a:cxn ang="0">
                  <a:pos x="179" y="1024"/>
                </a:cxn>
                <a:cxn ang="0">
                  <a:pos x="185" y="1047"/>
                </a:cxn>
                <a:cxn ang="0">
                  <a:pos x="202" y="1058"/>
                </a:cxn>
                <a:cxn ang="0">
                  <a:pos x="255" y="1051"/>
                </a:cxn>
                <a:cxn ang="0">
                  <a:pos x="318" y="997"/>
                </a:cxn>
                <a:cxn ang="0">
                  <a:pos x="361" y="909"/>
                </a:cxn>
                <a:cxn ang="0">
                  <a:pos x="381" y="848"/>
                </a:cxn>
                <a:cxn ang="0">
                  <a:pos x="387" y="835"/>
                </a:cxn>
                <a:cxn ang="0">
                  <a:pos x="397" y="828"/>
                </a:cxn>
                <a:cxn ang="0">
                  <a:pos x="407" y="828"/>
                </a:cxn>
                <a:cxn ang="0">
                  <a:pos x="414" y="831"/>
                </a:cxn>
                <a:cxn ang="0">
                  <a:pos x="420" y="838"/>
                </a:cxn>
                <a:cxn ang="0">
                  <a:pos x="420" y="858"/>
                </a:cxn>
                <a:cxn ang="0">
                  <a:pos x="401" y="916"/>
                </a:cxn>
                <a:cxn ang="0">
                  <a:pos x="361" y="997"/>
                </a:cxn>
                <a:cxn ang="0">
                  <a:pos x="298" y="1064"/>
                </a:cxn>
                <a:cxn ang="0">
                  <a:pos x="212" y="1095"/>
                </a:cxn>
                <a:cxn ang="0">
                  <a:pos x="132" y="1071"/>
                </a:cxn>
                <a:cxn ang="0">
                  <a:pos x="89" y="1003"/>
                </a:cxn>
                <a:cxn ang="0">
                  <a:pos x="86" y="933"/>
                </a:cxn>
                <a:cxn ang="0">
                  <a:pos x="106" y="865"/>
                </a:cxn>
                <a:cxn ang="0">
                  <a:pos x="132" y="794"/>
                </a:cxn>
                <a:cxn ang="0">
                  <a:pos x="169" y="696"/>
                </a:cxn>
                <a:cxn ang="0">
                  <a:pos x="205" y="595"/>
                </a:cxn>
                <a:cxn ang="0">
                  <a:pos x="228" y="527"/>
                </a:cxn>
                <a:cxn ang="0">
                  <a:pos x="245" y="480"/>
                </a:cxn>
                <a:cxn ang="0">
                  <a:pos x="245" y="429"/>
                </a:cxn>
                <a:cxn ang="0">
                  <a:pos x="238" y="409"/>
                </a:cxn>
                <a:cxn ang="0">
                  <a:pos x="228" y="399"/>
                </a:cxn>
                <a:cxn ang="0">
                  <a:pos x="219" y="392"/>
                </a:cxn>
                <a:cxn ang="0">
                  <a:pos x="209" y="392"/>
                </a:cxn>
                <a:cxn ang="0">
                  <a:pos x="149" y="413"/>
                </a:cxn>
                <a:cxn ang="0">
                  <a:pos x="93" y="473"/>
                </a:cxn>
                <a:cxn ang="0">
                  <a:pos x="43" y="595"/>
                </a:cxn>
                <a:cxn ang="0">
                  <a:pos x="36" y="615"/>
                </a:cxn>
                <a:cxn ang="0">
                  <a:pos x="27" y="622"/>
                </a:cxn>
                <a:cxn ang="0">
                  <a:pos x="17" y="625"/>
                </a:cxn>
                <a:cxn ang="0">
                  <a:pos x="7" y="622"/>
                </a:cxn>
                <a:cxn ang="0">
                  <a:pos x="0" y="615"/>
                </a:cxn>
                <a:cxn ang="0">
                  <a:pos x="0" y="595"/>
                </a:cxn>
                <a:cxn ang="0">
                  <a:pos x="20" y="537"/>
                </a:cxn>
                <a:cxn ang="0">
                  <a:pos x="60" y="456"/>
                </a:cxn>
                <a:cxn ang="0">
                  <a:pos x="126" y="389"/>
                </a:cxn>
                <a:cxn ang="0">
                  <a:pos x="212" y="358"/>
                </a:cxn>
                <a:cxn ang="0">
                  <a:pos x="374" y="7"/>
                </a:cxn>
                <a:cxn ang="0">
                  <a:pos x="404" y="38"/>
                </a:cxn>
                <a:cxn ang="0">
                  <a:pos x="401" y="95"/>
                </a:cxn>
                <a:cxn ang="0">
                  <a:pos x="351" y="139"/>
                </a:cxn>
                <a:cxn ang="0">
                  <a:pos x="298" y="139"/>
                </a:cxn>
                <a:cxn ang="0">
                  <a:pos x="265" y="109"/>
                </a:cxn>
                <a:cxn ang="0">
                  <a:pos x="268" y="55"/>
                </a:cxn>
                <a:cxn ang="0">
                  <a:pos x="318" y="7"/>
                </a:cxn>
              </a:cxnLst>
              <a:rect l="0" t="0" r="r" b="b"/>
              <a:pathLst>
                <a:path w="424" h="1095">
                  <a:moveTo>
                    <a:pt x="212" y="358"/>
                  </a:moveTo>
                  <a:lnTo>
                    <a:pt x="255" y="365"/>
                  </a:lnTo>
                  <a:lnTo>
                    <a:pt x="291" y="382"/>
                  </a:lnTo>
                  <a:lnTo>
                    <a:pt x="318" y="413"/>
                  </a:lnTo>
                  <a:lnTo>
                    <a:pt x="338" y="450"/>
                  </a:lnTo>
                  <a:lnTo>
                    <a:pt x="344" y="490"/>
                  </a:lnTo>
                  <a:lnTo>
                    <a:pt x="338" y="534"/>
                  </a:lnTo>
                  <a:lnTo>
                    <a:pt x="321" y="578"/>
                  </a:lnTo>
                  <a:lnTo>
                    <a:pt x="311" y="605"/>
                  </a:lnTo>
                  <a:lnTo>
                    <a:pt x="305" y="622"/>
                  </a:lnTo>
                  <a:lnTo>
                    <a:pt x="298" y="642"/>
                  </a:lnTo>
                  <a:lnTo>
                    <a:pt x="285" y="673"/>
                  </a:lnTo>
                  <a:lnTo>
                    <a:pt x="285" y="673"/>
                  </a:lnTo>
                  <a:lnTo>
                    <a:pt x="225" y="841"/>
                  </a:lnTo>
                  <a:lnTo>
                    <a:pt x="205" y="892"/>
                  </a:lnTo>
                  <a:lnTo>
                    <a:pt x="192" y="929"/>
                  </a:lnTo>
                  <a:lnTo>
                    <a:pt x="182" y="960"/>
                  </a:lnTo>
                  <a:lnTo>
                    <a:pt x="179" y="983"/>
                  </a:lnTo>
                  <a:lnTo>
                    <a:pt x="176" y="1007"/>
                  </a:lnTo>
                  <a:lnTo>
                    <a:pt x="179" y="1024"/>
                  </a:lnTo>
                  <a:lnTo>
                    <a:pt x="182" y="1037"/>
                  </a:lnTo>
                  <a:lnTo>
                    <a:pt x="185" y="1047"/>
                  </a:lnTo>
                  <a:lnTo>
                    <a:pt x="195" y="1054"/>
                  </a:lnTo>
                  <a:lnTo>
                    <a:pt x="202" y="1058"/>
                  </a:lnTo>
                  <a:lnTo>
                    <a:pt x="215" y="1058"/>
                  </a:lnTo>
                  <a:lnTo>
                    <a:pt x="255" y="1051"/>
                  </a:lnTo>
                  <a:lnTo>
                    <a:pt x="288" y="1031"/>
                  </a:lnTo>
                  <a:lnTo>
                    <a:pt x="318" y="997"/>
                  </a:lnTo>
                  <a:lnTo>
                    <a:pt x="341" y="956"/>
                  </a:lnTo>
                  <a:lnTo>
                    <a:pt x="361" y="909"/>
                  </a:lnTo>
                  <a:lnTo>
                    <a:pt x="377" y="858"/>
                  </a:lnTo>
                  <a:lnTo>
                    <a:pt x="381" y="848"/>
                  </a:lnTo>
                  <a:lnTo>
                    <a:pt x="384" y="838"/>
                  </a:lnTo>
                  <a:lnTo>
                    <a:pt x="387" y="835"/>
                  </a:lnTo>
                  <a:lnTo>
                    <a:pt x="391" y="831"/>
                  </a:lnTo>
                  <a:lnTo>
                    <a:pt x="397" y="828"/>
                  </a:lnTo>
                  <a:lnTo>
                    <a:pt x="404" y="828"/>
                  </a:lnTo>
                  <a:lnTo>
                    <a:pt x="407" y="828"/>
                  </a:lnTo>
                  <a:lnTo>
                    <a:pt x="411" y="828"/>
                  </a:lnTo>
                  <a:lnTo>
                    <a:pt x="414" y="831"/>
                  </a:lnTo>
                  <a:lnTo>
                    <a:pt x="420" y="835"/>
                  </a:lnTo>
                  <a:lnTo>
                    <a:pt x="420" y="838"/>
                  </a:lnTo>
                  <a:lnTo>
                    <a:pt x="424" y="845"/>
                  </a:lnTo>
                  <a:lnTo>
                    <a:pt x="420" y="858"/>
                  </a:lnTo>
                  <a:lnTo>
                    <a:pt x="414" y="882"/>
                  </a:lnTo>
                  <a:lnTo>
                    <a:pt x="401" y="916"/>
                  </a:lnTo>
                  <a:lnTo>
                    <a:pt x="384" y="956"/>
                  </a:lnTo>
                  <a:lnTo>
                    <a:pt x="361" y="997"/>
                  </a:lnTo>
                  <a:lnTo>
                    <a:pt x="334" y="1034"/>
                  </a:lnTo>
                  <a:lnTo>
                    <a:pt x="298" y="1064"/>
                  </a:lnTo>
                  <a:lnTo>
                    <a:pt x="258" y="1088"/>
                  </a:lnTo>
                  <a:lnTo>
                    <a:pt x="212" y="1095"/>
                  </a:lnTo>
                  <a:lnTo>
                    <a:pt x="169" y="1088"/>
                  </a:lnTo>
                  <a:lnTo>
                    <a:pt x="132" y="1071"/>
                  </a:lnTo>
                  <a:lnTo>
                    <a:pt x="106" y="1041"/>
                  </a:lnTo>
                  <a:lnTo>
                    <a:pt x="89" y="1003"/>
                  </a:lnTo>
                  <a:lnTo>
                    <a:pt x="83" y="963"/>
                  </a:lnTo>
                  <a:lnTo>
                    <a:pt x="86" y="933"/>
                  </a:lnTo>
                  <a:lnTo>
                    <a:pt x="93" y="899"/>
                  </a:lnTo>
                  <a:lnTo>
                    <a:pt x="106" y="865"/>
                  </a:lnTo>
                  <a:lnTo>
                    <a:pt x="119" y="831"/>
                  </a:lnTo>
                  <a:lnTo>
                    <a:pt x="132" y="794"/>
                  </a:lnTo>
                  <a:lnTo>
                    <a:pt x="149" y="750"/>
                  </a:lnTo>
                  <a:lnTo>
                    <a:pt x="169" y="696"/>
                  </a:lnTo>
                  <a:lnTo>
                    <a:pt x="189" y="646"/>
                  </a:lnTo>
                  <a:lnTo>
                    <a:pt x="205" y="595"/>
                  </a:lnTo>
                  <a:lnTo>
                    <a:pt x="222" y="554"/>
                  </a:lnTo>
                  <a:lnTo>
                    <a:pt x="228" y="527"/>
                  </a:lnTo>
                  <a:lnTo>
                    <a:pt x="235" y="507"/>
                  </a:lnTo>
                  <a:lnTo>
                    <a:pt x="245" y="480"/>
                  </a:lnTo>
                  <a:lnTo>
                    <a:pt x="248" y="443"/>
                  </a:lnTo>
                  <a:lnTo>
                    <a:pt x="245" y="429"/>
                  </a:lnTo>
                  <a:lnTo>
                    <a:pt x="245" y="416"/>
                  </a:lnTo>
                  <a:lnTo>
                    <a:pt x="238" y="409"/>
                  </a:lnTo>
                  <a:lnTo>
                    <a:pt x="235" y="402"/>
                  </a:lnTo>
                  <a:lnTo>
                    <a:pt x="228" y="399"/>
                  </a:lnTo>
                  <a:lnTo>
                    <a:pt x="222" y="396"/>
                  </a:lnTo>
                  <a:lnTo>
                    <a:pt x="219" y="392"/>
                  </a:lnTo>
                  <a:lnTo>
                    <a:pt x="212" y="392"/>
                  </a:lnTo>
                  <a:lnTo>
                    <a:pt x="209" y="392"/>
                  </a:lnTo>
                  <a:lnTo>
                    <a:pt x="179" y="399"/>
                  </a:lnTo>
                  <a:lnTo>
                    <a:pt x="149" y="413"/>
                  </a:lnTo>
                  <a:lnTo>
                    <a:pt x="123" y="436"/>
                  </a:lnTo>
                  <a:lnTo>
                    <a:pt x="93" y="473"/>
                  </a:lnTo>
                  <a:lnTo>
                    <a:pt x="66" y="527"/>
                  </a:lnTo>
                  <a:lnTo>
                    <a:pt x="43" y="595"/>
                  </a:lnTo>
                  <a:lnTo>
                    <a:pt x="40" y="608"/>
                  </a:lnTo>
                  <a:lnTo>
                    <a:pt x="36" y="615"/>
                  </a:lnTo>
                  <a:lnTo>
                    <a:pt x="33" y="622"/>
                  </a:lnTo>
                  <a:lnTo>
                    <a:pt x="27" y="622"/>
                  </a:lnTo>
                  <a:lnTo>
                    <a:pt x="20" y="625"/>
                  </a:lnTo>
                  <a:lnTo>
                    <a:pt x="17" y="625"/>
                  </a:lnTo>
                  <a:lnTo>
                    <a:pt x="13" y="622"/>
                  </a:lnTo>
                  <a:lnTo>
                    <a:pt x="7" y="622"/>
                  </a:lnTo>
                  <a:lnTo>
                    <a:pt x="3" y="619"/>
                  </a:lnTo>
                  <a:lnTo>
                    <a:pt x="0" y="615"/>
                  </a:lnTo>
                  <a:lnTo>
                    <a:pt x="0" y="608"/>
                  </a:lnTo>
                  <a:lnTo>
                    <a:pt x="0" y="595"/>
                  </a:lnTo>
                  <a:lnTo>
                    <a:pt x="10" y="571"/>
                  </a:lnTo>
                  <a:lnTo>
                    <a:pt x="20" y="537"/>
                  </a:lnTo>
                  <a:lnTo>
                    <a:pt x="40" y="497"/>
                  </a:lnTo>
                  <a:lnTo>
                    <a:pt x="60" y="456"/>
                  </a:lnTo>
                  <a:lnTo>
                    <a:pt x="89" y="419"/>
                  </a:lnTo>
                  <a:lnTo>
                    <a:pt x="126" y="389"/>
                  </a:lnTo>
                  <a:lnTo>
                    <a:pt x="166" y="365"/>
                  </a:lnTo>
                  <a:lnTo>
                    <a:pt x="212" y="358"/>
                  </a:lnTo>
                  <a:close/>
                  <a:moveTo>
                    <a:pt x="348" y="0"/>
                  </a:moveTo>
                  <a:lnTo>
                    <a:pt x="374" y="7"/>
                  </a:lnTo>
                  <a:lnTo>
                    <a:pt x="391" y="17"/>
                  </a:lnTo>
                  <a:lnTo>
                    <a:pt x="404" y="38"/>
                  </a:lnTo>
                  <a:lnTo>
                    <a:pt x="407" y="61"/>
                  </a:lnTo>
                  <a:lnTo>
                    <a:pt x="401" y="95"/>
                  </a:lnTo>
                  <a:lnTo>
                    <a:pt x="381" y="122"/>
                  </a:lnTo>
                  <a:lnTo>
                    <a:pt x="351" y="139"/>
                  </a:lnTo>
                  <a:lnTo>
                    <a:pt x="321" y="146"/>
                  </a:lnTo>
                  <a:lnTo>
                    <a:pt x="298" y="139"/>
                  </a:lnTo>
                  <a:lnTo>
                    <a:pt x="278" y="129"/>
                  </a:lnTo>
                  <a:lnTo>
                    <a:pt x="265" y="109"/>
                  </a:lnTo>
                  <a:lnTo>
                    <a:pt x="262" y="85"/>
                  </a:lnTo>
                  <a:lnTo>
                    <a:pt x="268" y="55"/>
                  </a:lnTo>
                  <a:lnTo>
                    <a:pt x="288" y="28"/>
                  </a:lnTo>
                  <a:lnTo>
                    <a:pt x="318" y="7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7685" y="2756"/>
              <a:ext cx="413" cy="766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5" y="0"/>
                </a:cxn>
                <a:cxn ang="0">
                  <a:pos x="245" y="0"/>
                </a:cxn>
                <a:cxn ang="0">
                  <a:pos x="251" y="3"/>
                </a:cxn>
                <a:cxn ang="0">
                  <a:pos x="254" y="10"/>
                </a:cxn>
                <a:cxn ang="0">
                  <a:pos x="258" y="20"/>
                </a:cxn>
                <a:cxn ang="0">
                  <a:pos x="258" y="33"/>
                </a:cxn>
                <a:cxn ang="0">
                  <a:pos x="258" y="668"/>
                </a:cxn>
                <a:cxn ang="0">
                  <a:pos x="258" y="689"/>
                </a:cxn>
                <a:cxn ang="0">
                  <a:pos x="261" y="702"/>
                </a:cxn>
                <a:cxn ang="0">
                  <a:pos x="271" y="712"/>
                </a:cxn>
                <a:cxn ang="0">
                  <a:pos x="291" y="719"/>
                </a:cxn>
                <a:cxn ang="0">
                  <a:pos x="324" y="722"/>
                </a:cxn>
                <a:cxn ang="0">
                  <a:pos x="370" y="722"/>
                </a:cxn>
                <a:cxn ang="0">
                  <a:pos x="413" y="722"/>
                </a:cxn>
                <a:cxn ang="0">
                  <a:pos x="413" y="766"/>
                </a:cxn>
                <a:cxn ang="0">
                  <a:pos x="390" y="763"/>
                </a:cxn>
                <a:cxn ang="0">
                  <a:pos x="357" y="763"/>
                </a:cxn>
                <a:cxn ang="0">
                  <a:pos x="314" y="763"/>
                </a:cxn>
                <a:cxn ang="0">
                  <a:pos x="271" y="759"/>
                </a:cxn>
                <a:cxn ang="0">
                  <a:pos x="235" y="759"/>
                </a:cxn>
                <a:cxn ang="0">
                  <a:pos x="208" y="759"/>
                </a:cxn>
                <a:cxn ang="0">
                  <a:pos x="182" y="759"/>
                </a:cxn>
                <a:cxn ang="0">
                  <a:pos x="145" y="759"/>
                </a:cxn>
                <a:cxn ang="0">
                  <a:pos x="102" y="763"/>
                </a:cxn>
                <a:cxn ang="0">
                  <a:pos x="59" y="763"/>
                </a:cxn>
                <a:cxn ang="0">
                  <a:pos x="26" y="763"/>
                </a:cxn>
                <a:cxn ang="0">
                  <a:pos x="10" y="766"/>
                </a:cxn>
                <a:cxn ang="0">
                  <a:pos x="10" y="722"/>
                </a:cxn>
                <a:cxn ang="0">
                  <a:pos x="53" y="722"/>
                </a:cxn>
                <a:cxn ang="0">
                  <a:pos x="99" y="722"/>
                </a:cxn>
                <a:cxn ang="0">
                  <a:pos x="132" y="719"/>
                </a:cxn>
                <a:cxn ang="0">
                  <a:pos x="149" y="712"/>
                </a:cxn>
                <a:cxn ang="0">
                  <a:pos x="159" y="702"/>
                </a:cxn>
                <a:cxn ang="0">
                  <a:pos x="165" y="689"/>
                </a:cxn>
                <a:cxn ang="0">
                  <a:pos x="165" y="668"/>
                </a:cxn>
                <a:cxn ang="0">
                  <a:pos x="165" y="84"/>
                </a:cxn>
                <a:cxn ang="0">
                  <a:pos x="119" y="101"/>
                </a:cxn>
                <a:cxn ang="0">
                  <a:pos x="69" y="111"/>
                </a:cxn>
                <a:cxn ang="0">
                  <a:pos x="29" y="114"/>
                </a:cxn>
                <a:cxn ang="0">
                  <a:pos x="0" y="114"/>
                </a:cxn>
                <a:cxn ang="0">
                  <a:pos x="0" y="74"/>
                </a:cxn>
                <a:cxn ang="0">
                  <a:pos x="36" y="74"/>
                </a:cxn>
                <a:cxn ang="0">
                  <a:pos x="79" y="67"/>
                </a:cxn>
                <a:cxn ang="0">
                  <a:pos x="129" y="57"/>
                </a:cxn>
                <a:cxn ang="0">
                  <a:pos x="175" y="37"/>
                </a:cxn>
                <a:cxn ang="0">
                  <a:pos x="221" y="0"/>
                </a:cxn>
              </a:cxnLst>
              <a:rect l="0" t="0" r="r" b="b"/>
              <a:pathLst>
                <a:path w="413" h="766">
                  <a:moveTo>
                    <a:pt x="221" y="0"/>
                  </a:moveTo>
                  <a:lnTo>
                    <a:pt x="235" y="0"/>
                  </a:lnTo>
                  <a:lnTo>
                    <a:pt x="245" y="0"/>
                  </a:lnTo>
                  <a:lnTo>
                    <a:pt x="251" y="3"/>
                  </a:lnTo>
                  <a:lnTo>
                    <a:pt x="254" y="10"/>
                  </a:lnTo>
                  <a:lnTo>
                    <a:pt x="258" y="20"/>
                  </a:lnTo>
                  <a:lnTo>
                    <a:pt x="258" y="33"/>
                  </a:lnTo>
                  <a:lnTo>
                    <a:pt x="258" y="668"/>
                  </a:lnTo>
                  <a:lnTo>
                    <a:pt x="258" y="689"/>
                  </a:lnTo>
                  <a:lnTo>
                    <a:pt x="261" y="702"/>
                  </a:lnTo>
                  <a:lnTo>
                    <a:pt x="271" y="712"/>
                  </a:lnTo>
                  <a:lnTo>
                    <a:pt x="291" y="719"/>
                  </a:lnTo>
                  <a:lnTo>
                    <a:pt x="324" y="722"/>
                  </a:lnTo>
                  <a:lnTo>
                    <a:pt x="370" y="722"/>
                  </a:lnTo>
                  <a:lnTo>
                    <a:pt x="413" y="722"/>
                  </a:lnTo>
                  <a:lnTo>
                    <a:pt x="413" y="766"/>
                  </a:lnTo>
                  <a:lnTo>
                    <a:pt x="390" y="763"/>
                  </a:lnTo>
                  <a:lnTo>
                    <a:pt x="357" y="763"/>
                  </a:lnTo>
                  <a:lnTo>
                    <a:pt x="314" y="763"/>
                  </a:lnTo>
                  <a:lnTo>
                    <a:pt x="271" y="759"/>
                  </a:lnTo>
                  <a:lnTo>
                    <a:pt x="235" y="759"/>
                  </a:lnTo>
                  <a:lnTo>
                    <a:pt x="208" y="759"/>
                  </a:lnTo>
                  <a:lnTo>
                    <a:pt x="182" y="759"/>
                  </a:lnTo>
                  <a:lnTo>
                    <a:pt x="145" y="759"/>
                  </a:lnTo>
                  <a:lnTo>
                    <a:pt x="102" y="763"/>
                  </a:lnTo>
                  <a:lnTo>
                    <a:pt x="59" y="763"/>
                  </a:lnTo>
                  <a:lnTo>
                    <a:pt x="26" y="763"/>
                  </a:lnTo>
                  <a:lnTo>
                    <a:pt x="10" y="766"/>
                  </a:lnTo>
                  <a:lnTo>
                    <a:pt x="10" y="722"/>
                  </a:lnTo>
                  <a:lnTo>
                    <a:pt x="53" y="722"/>
                  </a:lnTo>
                  <a:lnTo>
                    <a:pt x="99" y="722"/>
                  </a:lnTo>
                  <a:lnTo>
                    <a:pt x="132" y="719"/>
                  </a:lnTo>
                  <a:lnTo>
                    <a:pt x="149" y="712"/>
                  </a:lnTo>
                  <a:lnTo>
                    <a:pt x="159" y="702"/>
                  </a:lnTo>
                  <a:lnTo>
                    <a:pt x="165" y="689"/>
                  </a:lnTo>
                  <a:lnTo>
                    <a:pt x="165" y="668"/>
                  </a:lnTo>
                  <a:lnTo>
                    <a:pt x="165" y="84"/>
                  </a:lnTo>
                  <a:lnTo>
                    <a:pt x="119" y="101"/>
                  </a:lnTo>
                  <a:lnTo>
                    <a:pt x="69" y="111"/>
                  </a:lnTo>
                  <a:lnTo>
                    <a:pt x="29" y="114"/>
                  </a:lnTo>
                  <a:lnTo>
                    <a:pt x="0" y="114"/>
                  </a:lnTo>
                  <a:lnTo>
                    <a:pt x="0" y="74"/>
                  </a:lnTo>
                  <a:lnTo>
                    <a:pt x="36" y="74"/>
                  </a:lnTo>
                  <a:lnTo>
                    <a:pt x="79" y="67"/>
                  </a:lnTo>
                  <a:lnTo>
                    <a:pt x="129" y="57"/>
                  </a:lnTo>
                  <a:lnTo>
                    <a:pt x="175" y="37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0" name="Freeform 40"/>
            <p:cNvSpPr>
              <a:spLocks/>
            </p:cNvSpPr>
            <p:nvPr/>
          </p:nvSpPr>
          <p:spPr bwMode="auto">
            <a:xfrm>
              <a:off x="8396" y="3114"/>
              <a:ext cx="186" cy="486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9" y="6"/>
                </a:cxn>
                <a:cxn ang="0">
                  <a:pos x="146" y="27"/>
                </a:cxn>
                <a:cxn ang="0">
                  <a:pos x="166" y="64"/>
                </a:cxn>
                <a:cxn ang="0">
                  <a:pos x="179" y="111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79" y="236"/>
                </a:cxn>
                <a:cxn ang="0">
                  <a:pos x="166" y="300"/>
                </a:cxn>
                <a:cxn ang="0">
                  <a:pos x="143" y="354"/>
                </a:cxn>
                <a:cxn ang="0">
                  <a:pos x="119" y="398"/>
                </a:cxn>
                <a:cxn ang="0">
                  <a:pos x="93" y="435"/>
                </a:cxn>
                <a:cxn ang="0">
                  <a:pos x="70" y="462"/>
                </a:cxn>
                <a:cxn ang="0">
                  <a:pos x="50" y="479"/>
                </a:cxn>
                <a:cxn ang="0">
                  <a:pos x="40" y="486"/>
                </a:cxn>
                <a:cxn ang="0">
                  <a:pos x="33" y="486"/>
                </a:cxn>
                <a:cxn ang="0">
                  <a:pos x="30" y="482"/>
                </a:cxn>
                <a:cxn ang="0">
                  <a:pos x="27" y="476"/>
                </a:cxn>
                <a:cxn ang="0">
                  <a:pos x="23" y="469"/>
                </a:cxn>
                <a:cxn ang="0">
                  <a:pos x="23" y="466"/>
                </a:cxn>
                <a:cxn ang="0">
                  <a:pos x="23" y="462"/>
                </a:cxn>
                <a:cxn ang="0">
                  <a:pos x="27" y="459"/>
                </a:cxn>
                <a:cxn ang="0">
                  <a:pos x="30" y="455"/>
                </a:cxn>
                <a:cxn ang="0">
                  <a:pos x="33" y="449"/>
                </a:cxn>
                <a:cxn ang="0">
                  <a:pos x="43" y="442"/>
                </a:cxn>
                <a:cxn ang="0">
                  <a:pos x="73" y="405"/>
                </a:cxn>
                <a:cxn ang="0">
                  <a:pos x="103" y="358"/>
                </a:cxn>
                <a:cxn ang="0">
                  <a:pos x="126" y="300"/>
                </a:cxn>
                <a:cxn ang="0">
                  <a:pos x="143" y="239"/>
                </a:cxn>
                <a:cxn ang="0">
                  <a:pos x="149" y="168"/>
                </a:cxn>
                <a:cxn ang="0">
                  <a:pos x="149" y="158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3" y="148"/>
                </a:cxn>
                <a:cxn ang="0">
                  <a:pos x="139" y="152"/>
                </a:cxn>
                <a:cxn ang="0">
                  <a:pos x="113" y="165"/>
                </a:cxn>
                <a:cxn ang="0">
                  <a:pos x="83" y="172"/>
                </a:cxn>
                <a:cxn ang="0">
                  <a:pos x="47" y="165"/>
                </a:cxn>
                <a:cxn ang="0">
                  <a:pos x="20" y="145"/>
                </a:cxn>
                <a:cxn ang="0">
                  <a:pos x="4" y="114"/>
                </a:cxn>
                <a:cxn ang="0">
                  <a:pos x="0" y="84"/>
                </a:cxn>
                <a:cxn ang="0">
                  <a:pos x="4" y="54"/>
                </a:cxn>
                <a:cxn ang="0">
                  <a:pos x="20" y="27"/>
                </a:cxn>
                <a:cxn ang="0">
                  <a:pos x="47" y="6"/>
                </a:cxn>
                <a:cxn ang="0">
                  <a:pos x="83" y="0"/>
                </a:cxn>
              </a:cxnLst>
              <a:rect l="0" t="0" r="r" b="b"/>
              <a:pathLst>
                <a:path w="186" h="486">
                  <a:moveTo>
                    <a:pt x="83" y="0"/>
                  </a:moveTo>
                  <a:lnTo>
                    <a:pt x="119" y="6"/>
                  </a:lnTo>
                  <a:lnTo>
                    <a:pt x="146" y="27"/>
                  </a:lnTo>
                  <a:lnTo>
                    <a:pt x="166" y="64"/>
                  </a:lnTo>
                  <a:lnTo>
                    <a:pt x="179" y="111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79" y="236"/>
                  </a:lnTo>
                  <a:lnTo>
                    <a:pt x="166" y="300"/>
                  </a:lnTo>
                  <a:lnTo>
                    <a:pt x="143" y="354"/>
                  </a:lnTo>
                  <a:lnTo>
                    <a:pt x="119" y="398"/>
                  </a:lnTo>
                  <a:lnTo>
                    <a:pt x="93" y="435"/>
                  </a:lnTo>
                  <a:lnTo>
                    <a:pt x="70" y="462"/>
                  </a:lnTo>
                  <a:lnTo>
                    <a:pt x="50" y="479"/>
                  </a:lnTo>
                  <a:lnTo>
                    <a:pt x="40" y="486"/>
                  </a:lnTo>
                  <a:lnTo>
                    <a:pt x="33" y="486"/>
                  </a:lnTo>
                  <a:lnTo>
                    <a:pt x="30" y="482"/>
                  </a:lnTo>
                  <a:lnTo>
                    <a:pt x="27" y="476"/>
                  </a:lnTo>
                  <a:lnTo>
                    <a:pt x="23" y="469"/>
                  </a:lnTo>
                  <a:lnTo>
                    <a:pt x="23" y="466"/>
                  </a:lnTo>
                  <a:lnTo>
                    <a:pt x="23" y="462"/>
                  </a:lnTo>
                  <a:lnTo>
                    <a:pt x="27" y="459"/>
                  </a:lnTo>
                  <a:lnTo>
                    <a:pt x="30" y="455"/>
                  </a:lnTo>
                  <a:lnTo>
                    <a:pt x="33" y="449"/>
                  </a:lnTo>
                  <a:lnTo>
                    <a:pt x="43" y="442"/>
                  </a:lnTo>
                  <a:lnTo>
                    <a:pt x="73" y="405"/>
                  </a:lnTo>
                  <a:lnTo>
                    <a:pt x="103" y="358"/>
                  </a:lnTo>
                  <a:lnTo>
                    <a:pt x="126" y="300"/>
                  </a:lnTo>
                  <a:lnTo>
                    <a:pt x="143" y="239"/>
                  </a:lnTo>
                  <a:lnTo>
                    <a:pt x="149" y="168"/>
                  </a:lnTo>
                  <a:lnTo>
                    <a:pt x="149" y="158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3" y="148"/>
                  </a:lnTo>
                  <a:lnTo>
                    <a:pt x="139" y="152"/>
                  </a:lnTo>
                  <a:lnTo>
                    <a:pt x="113" y="165"/>
                  </a:lnTo>
                  <a:lnTo>
                    <a:pt x="83" y="172"/>
                  </a:lnTo>
                  <a:lnTo>
                    <a:pt x="47" y="165"/>
                  </a:lnTo>
                  <a:lnTo>
                    <a:pt x="20" y="145"/>
                  </a:lnTo>
                  <a:lnTo>
                    <a:pt x="4" y="114"/>
                  </a:lnTo>
                  <a:lnTo>
                    <a:pt x="0" y="84"/>
                  </a:lnTo>
                  <a:lnTo>
                    <a:pt x="4" y="54"/>
                  </a:lnTo>
                  <a:lnTo>
                    <a:pt x="20" y="27"/>
                  </a:lnTo>
                  <a:lnTo>
                    <a:pt x="47" y="6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9108" y="3114"/>
              <a:ext cx="169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6" y="6"/>
                </a:cxn>
                <a:cxn ang="0">
                  <a:pos x="142" y="23"/>
                </a:cxn>
                <a:cxn ang="0">
                  <a:pos x="162" y="50"/>
                </a:cxn>
                <a:cxn ang="0">
                  <a:pos x="169" y="84"/>
                </a:cxn>
                <a:cxn ang="0">
                  <a:pos x="162" y="118"/>
                </a:cxn>
                <a:cxn ang="0">
                  <a:pos x="142" y="145"/>
                </a:cxn>
                <a:cxn ang="0">
                  <a:pos x="116" y="165"/>
                </a:cxn>
                <a:cxn ang="0">
                  <a:pos x="86" y="172"/>
                </a:cxn>
                <a:cxn ang="0">
                  <a:pos x="53" y="165"/>
                </a:cxn>
                <a:cxn ang="0">
                  <a:pos x="23" y="145"/>
                </a:cxn>
                <a:cxn ang="0">
                  <a:pos x="7" y="118"/>
                </a:cxn>
                <a:cxn ang="0">
                  <a:pos x="0" y="84"/>
                </a:cxn>
                <a:cxn ang="0">
                  <a:pos x="7" y="50"/>
                </a:cxn>
                <a:cxn ang="0">
                  <a:pos x="23" y="23"/>
                </a:cxn>
                <a:cxn ang="0">
                  <a:pos x="53" y="6"/>
                </a:cxn>
                <a:cxn ang="0">
                  <a:pos x="86" y="0"/>
                </a:cxn>
              </a:cxnLst>
              <a:rect l="0" t="0" r="r" b="b"/>
              <a:pathLst>
                <a:path w="169" h="172">
                  <a:moveTo>
                    <a:pt x="86" y="0"/>
                  </a:moveTo>
                  <a:lnTo>
                    <a:pt x="116" y="6"/>
                  </a:lnTo>
                  <a:lnTo>
                    <a:pt x="142" y="23"/>
                  </a:lnTo>
                  <a:lnTo>
                    <a:pt x="162" y="50"/>
                  </a:lnTo>
                  <a:lnTo>
                    <a:pt x="169" y="84"/>
                  </a:lnTo>
                  <a:lnTo>
                    <a:pt x="162" y="118"/>
                  </a:lnTo>
                  <a:lnTo>
                    <a:pt x="142" y="145"/>
                  </a:lnTo>
                  <a:lnTo>
                    <a:pt x="116" y="165"/>
                  </a:lnTo>
                  <a:lnTo>
                    <a:pt x="86" y="172"/>
                  </a:lnTo>
                  <a:lnTo>
                    <a:pt x="53" y="165"/>
                  </a:lnTo>
                  <a:lnTo>
                    <a:pt x="23" y="145"/>
                  </a:lnTo>
                  <a:lnTo>
                    <a:pt x="7" y="118"/>
                  </a:lnTo>
                  <a:lnTo>
                    <a:pt x="0" y="84"/>
                  </a:lnTo>
                  <a:lnTo>
                    <a:pt x="7" y="50"/>
                  </a:lnTo>
                  <a:lnTo>
                    <a:pt x="23" y="23"/>
                  </a:lnTo>
                  <a:lnTo>
                    <a:pt x="53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9820" y="3114"/>
              <a:ext cx="168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6"/>
                </a:cxn>
                <a:cxn ang="0">
                  <a:pos x="145" y="23"/>
                </a:cxn>
                <a:cxn ang="0">
                  <a:pos x="162" y="50"/>
                </a:cxn>
                <a:cxn ang="0">
                  <a:pos x="168" y="84"/>
                </a:cxn>
                <a:cxn ang="0">
                  <a:pos x="162" y="118"/>
                </a:cxn>
                <a:cxn ang="0">
                  <a:pos x="145" y="145"/>
                </a:cxn>
                <a:cxn ang="0">
                  <a:pos x="119" y="165"/>
                </a:cxn>
                <a:cxn ang="0">
                  <a:pos x="86" y="172"/>
                </a:cxn>
                <a:cxn ang="0">
                  <a:pos x="53" y="165"/>
                </a:cxn>
                <a:cxn ang="0">
                  <a:pos x="26" y="145"/>
                </a:cxn>
                <a:cxn ang="0">
                  <a:pos x="6" y="118"/>
                </a:cxn>
                <a:cxn ang="0">
                  <a:pos x="0" y="84"/>
                </a:cxn>
                <a:cxn ang="0">
                  <a:pos x="6" y="50"/>
                </a:cxn>
                <a:cxn ang="0">
                  <a:pos x="26" y="23"/>
                </a:cxn>
                <a:cxn ang="0">
                  <a:pos x="53" y="6"/>
                </a:cxn>
                <a:cxn ang="0">
                  <a:pos x="86" y="0"/>
                </a:cxn>
              </a:cxnLst>
              <a:rect l="0" t="0" r="r" b="b"/>
              <a:pathLst>
                <a:path w="168" h="172">
                  <a:moveTo>
                    <a:pt x="86" y="0"/>
                  </a:moveTo>
                  <a:lnTo>
                    <a:pt x="119" y="6"/>
                  </a:lnTo>
                  <a:lnTo>
                    <a:pt x="145" y="23"/>
                  </a:lnTo>
                  <a:lnTo>
                    <a:pt x="162" y="50"/>
                  </a:lnTo>
                  <a:lnTo>
                    <a:pt x="168" y="84"/>
                  </a:lnTo>
                  <a:lnTo>
                    <a:pt x="162" y="118"/>
                  </a:lnTo>
                  <a:lnTo>
                    <a:pt x="145" y="145"/>
                  </a:lnTo>
                  <a:lnTo>
                    <a:pt x="119" y="165"/>
                  </a:lnTo>
                  <a:lnTo>
                    <a:pt x="86" y="172"/>
                  </a:lnTo>
                  <a:lnTo>
                    <a:pt x="53" y="165"/>
                  </a:lnTo>
                  <a:lnTo>
                    <a:pt x="26" y="145"/>
                  </a:lnTo>
                  <a:lnTo>
                    <a:pt x="6" y="118"/>
                  </a:lnTo>
                  <a:lnTo>
                    <a:pt x="0" y="84"/>
                  </a:lnTo>
                  <a:lnTo>
                    <a:pt x="6" y="50"/>
                  </a:lnTo>
                  <a:lnTo>
                    <a:pt x="26" y="23"/>
                  </a:lnTo>
                  <a:lnTo>
                    <a:pt x="53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3" name="Freeform 43"/>
            <p:cNvSpPr>
              <a:spLocks/>
            </p:cNvSpPr>
            <p:nvPr/>
          </p:nvSpPr>
          <p:spPr bwMode="auto">
            <a:xfrm>
              <a:off x="10535" y="3114"/>
              <a:ext cx="168" cy="172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15" y="6"/>
                </a:cxn>
                <a:cxn ang="0">
                  <a:pos x="142" y="23"/>
                </a:cxn>
                <a:cxn ang="0">
                  <a:pos x="162" y="50"/>
                </a:cxn>
                <a:cxn ang="0">
                  <a:pos x="168" y="84"/>
                </a:cxn>
                <a:cxn ang="0">
                  <a:pos x="162" y="118"/>
                </a:cxn>
                <a:cxn ang="0">
                  <a:pos x="142" y="145"/>
                </a:cxn>
                <a:cxn ang="0">
                  <a:pos x="115" y="165"/>
                </a:cxn>
                <a:cxn ang="0">
                  <a:pos x="82" y="172"/>
                </a:cxn>
                <a:cxn ang="0">
                  <a:pos x="49" y="165"/>
                </a:cxn>
                <a:cxn ang="0">
                  <a:pos x="23" y="145"/>
                </a:cxn>
                <a:cxn ang="0">
                  <a:pos x="6" y="118"/>
                </a:cxn>
                <a:cxn ang="0">
                  <a:pos x="0" y="84"/>
                </a:cxn>
                <a:cxn ang="0">
                  <a:pos x="6" y="50"/>
                </a:cxn>
                <a:cxn ang="0">
                  <a:pos x="23" y="23"/>
                </a:cxn>
                <a:cxn ang="0">
                  <a:pos x="49" y="6"/>
                </a:cxn>
                <a:cxn ang="0">
                  <a:pos x="82" y="0"/>
                </a:cxn>
              </a:cxnLst>
              <a:rect l="0" t="0" r="r" b="b"/>
              <a:pathLst>
                <a:path w="168" h="172">
                  <a:moveTo>
                    <a:pt x="82" y="0"/>
                  </a:moveTo>
                  <a:lnTo>
                    <a:pt x="115" y="6"/>
                  </a:lnTo>
                  <a:lnTo>
                    <a:pt x="142" y="23"/>
                  </a:lnTo>
                  <a:lnTo>
                    <a:pt x="162" y="50"/>
                  </a:lnTo>
                  <a:lnTo>
                    <a:pt x="168" y="84"/>
                  </a:lnTo>
                  <a:lnTo>
                    <a:pt x="162" y="118"/>
                  </a:lnTo>
                  <a:lnTo>
                    <a:pt x="142" y="145"/>
                  </a:lnTo>
                  <a:lnTo>
                    <a:pt x="115" y="165"/>
                  </a:lnTo>
                  <a:lnTo>
                    <a:pt x="82" y="172"/>
                  </a:lnTo>
                  <a:lnTo>
                    <a:pt x="49" y="165"/>
                  </a:lnTo>
                  <a:lnTo>
                    <a:pt x="23" y="145"/>
                  </a:lnTo>
                  <a:lnTo>
                    <a:pt x="6" y="118"/>
                  </a:lnTo>
                  <a:lnTo>
                    <a:pt x="0" y="84"/>
                  </a:lnTo>
                  <a:lnTo>
                    <a:pt x="6" y="50"/>
                  </a:lnTo>
                  <a:lnTo>
                    <a:pt x="23" y="23"/>
                  </a:lnTo>
                  <a:lnTo>
                    <a:pt x="49" y="6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11246" y="3114"/>
              <a:ext cx="186" cy="486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6"/>
                </a:cxn>
                <a:cxn ang="0">
                  <a:pos x="146" y="27"/>
                </a:cxn>
                <a:cxn ang="0">
                  <a:pos x="169" y="64"/>
                </a:cxn>
                <a:cxn ang="0">
                  <a:pos x="182" y="111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82" y="236"/>
                </a:cxn>
                <a:cxn ang="0">
                  <a:pos x="166" y="300"/>
                </a:cxn>
                <a:cxn ang="0">
                  <a:pos x="146" y="354"/>
                </a:cxn>
                <a:cxn ang="0">
                  <a:pos x="119" y="398"/>
                </a:cxn>
                <a:cxn ang="0">
                  <a:pos x="93" y="435"/>
                </a:cxn>
                <a:cxn ang="0">
                  <a:pos x="70" y="462"/>
                </a:cxn>
                <a:cxn ang="0">
                  <a:pos x="53" y="479"/>
                </a:cxn>
                <a:cxn ang="0">
                  <a:pos x="40" y="486"/>
                </a:cxn>
                <a:cxn ang="0">
                  <a:pos x="37" y="486"/>
                </a:cxn>
                <a:cxn ang="0">
                  <a:pos x="30" y="482"/>
                </a:cxn>
                <a:cxn ang="0">
                  <a:pos x="27" y="476"/>
                </a:cxn>
                <a:cxn ang="0">
                  <a:pos x="27" y="469"/>
                </a:cxn>
                <a:cxn ang="0">
                  <a:pos x="27" y="466"/>
                </a:cxn>
                <a:cxn ang="0">
                  <a:pos x="27" y="462"/>
                </a:cxn>
                <a:cxn ang="0">
                  <a:pos x="27" y="459"/>
                </a:cxn>
                <a:cxn ang="0">
                  <a:pos x="30" y="455"/>
                </a:cxn>
                <a:cxn ang="0">
                  <a:pos x="37" y="449"/>
                </a:cxn>
                <a:cxn ang="0">
                  <a:pos x="43" y="442"/>
                </a:cxn>
                <a:cxn ang="0">
                  <a:pos x="73" y="405"/>
                </a:cxn>
                <a:cxn ang="0">
                  <a:pos x="103" y="358"/>
                </a:cxn>
                <a:cxn ang="0">
                  <a:pos x="129" y="300"/>
                </a:cxn>
                <a:cxn ang="0">
                  <a:pos x="146" y="239"/>
                </a:cxn>
                <a:cxn ang="0">
                  <a:pos x="153" y="168"/>
                </a:cxn>
                <a:cxn ang="0">
                  <a:pos x="153" y="158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3" y="148"/>
                </a:cxn>
                <a:cxn ang="0">
                  <a:pos x="139" y="152"/>
                </a:cxn>
                <a:cxn ang="0">
                  <a:pos x="113" y="165"/>
                </a:cxn>
                <a:cxn ang="0">
                  <a:pos x="86" y="172"/>
                </a:cxn>
                <a:cxn ang="0">
                  <a:pos x="50" y="165"/>
                </a:cxn>
                <a:cxn ang="0">
                  <a:pos x="23" y="145"/>
                </a:cxn>
                <a:cxn ang="0">
                  <a:pos x="7" y="114"/>
                </a:cxn>
                <a:cxn ang="0">
                  <a:pos x="0" y="84"/>
                </a:cxn>
                <a:cxn ang="0">
                  <a:pos x="7" y="54"/>
                </a:cxn>
                <a:cxn ang="0">
                  <a:pos x="23" y="27"/>
                </a:cxn>
                <a:cxn ang="0">
                  <a:pos x="50" y="6"/>
                </a:cxn>
                <a:cxn ang="0">
                  <a:pos x="86" y="0"/>
                </a:cxn>
              </a:cxnLst>
              <a:rect l="0" t="0" r="r" b="b"/>
              <a:pathLst>
                <a:path w="186" h="486">
                  <a:moveTo>
                    <a:pt x="86" y="0"/>
                  </a:moveTo>
                  <a:lnTo>
                    <a:pt x="119" y="6"/>
                  </a:lnTo>
                  <a:lnTo>
                    <a:pt x="146" y="27"/>
                  </a:lnTo>
                  <a:lnTo>
                    <a:pt x="169" y="64"/>
                  </a:lnTo>
                  <a:lnTo>
                    <a:pt x="182" y="111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2" y="236"/>
                  </a:lnTo>
                  <a:lnTo>
                    <a:pt x="166" y="300"/>
                  </a:lnTo>
                  <a:lnTo>
                    <a:pt x="146" y="354"/>
                  </a:lnTo>
                  <a:lnTo>
                    <a:pt x="119" y="398"/>
                  </a:lnTo>
                  <a:lnTo>
                    <a:pt x="93" y="435"/>
                  </a:lnTo>
                  <a:lnTo>
                    <a:pt x="70" y="462"/>
                  </a:lnTo>
                  <a:lnTo>
                    <a:pt x="53" y="479"/>
                  </a:lnTo>
                  <a:lnTo>
                    <a:pt x="40" y="486"/>
                  </a:lnTo>
                  <a:lnTo>
                    <a:pt x="37" y="486"/>
                  </a:lnTo>
                  <a:lnTo>
                    <a:pt x="30" y="482"/>
                  </a:lnTo>
                  <a:lnTo>
                    <a:pt x="27" y="476"/>
                  </a:lnTo>
                  <a:lnTo>
                    <a:pt x="27" y="469"/>
                  </a:lnTo>
                  <a:lnTo>
                    <a:pt x="27" y="466"/>
                  </a:lnTo>
                  <a:lnTo>
                    <a:pt x="27" y="462"/>
                  </a:lnTo>
                  <a:lnTo>
                    <a:pt x="27" y="459"/>
                  </a:lnTo>
                  <a:lnTo>
                    <a:pt x="30" y="455"/>
                  </a:lnTo>
                  <a:lnTo>
                    <a:pt x="37" y="449"/>
                  </a:lnTo>
                  <a:lnTo>
                    <a:pt x="43" y="442"/>
                  </a:lnTo>
                  <a:lnTo>
                    <a:pt x="73" y="405"/>
                  </a:lnTo>
                  <a:lnTo>
                    <a:pt x="103" y="358"/>
                  </a:lnTo>
                  <a:lnTo>
                    <a:pt x="129" y="300"/>
                  </a:lnTo>
                  <a:lnTo>
                    <a:pt x="146" y="239"/>
                  </a:lnTo>
                  <a:lnTo>
                    <a:pt x="153" y="168"/>
                  </a:lnTo>
                  <a:lnTo>
                    <a:pt x="153" y="158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3" y="148"/>
                  </a:lnTo>
                  <a:lnTo>
                    <a:pt x="139" y="152"/>
                  </a:lnTo>
                  <a:lnTo>
                    <a:pt x="113" y="165"/>
                  </a:lnTo>
                  <a:lnTo>
                    <a:pt x="86" y="172"/>
                  </a:lnTo>
                  <a:lnTo>
                    <a:pt x="50" y="165"/>
                  </a:lnTo>
                  <a:lnTo>
                    <a:pt x="23" y="145"/>
                  </a:lnTo>
                  <a:lnTo>
                    <a:pt x="7" y="114"/>
                  </a:lnTo>
                  <a:lnTo>
                    <a:pt x="0" y="84"/>
                  </a:lnTo>
                  <a:lnTo>
                    <a:pt x="7" y="54"/>
                  </a:lnTo>
                  <a:lnTo>
                    <a:pt x="23" y="27"/>
                  </a:lnTo>
                  <a:lnTo>
                    <a:pt x="50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5" name="Freeform 45"/>
            <p:cNvSpPr>
              <a:spLocks noEditPoints="1"/>
            </p:cNvSpPr>
            <p:nvPr/>
          </p:nvSpPr>
          <p:spPr bwMode="auto">
            <a:xfrm>
              <a:off x="11865" y="2208"/>
              <a:ext cx="424" cy="1095"/>
            </a:xfrm>
            <a:custGeom>
              <a:avLst/>
              <a:gdLst/>
              <a:ahLst/>
              <a:cxnLst>
                <a:cxn ang="0">
                  <a:pos x="258" y="365"/>
                </a:cxn>
                <a:cxn ang="0">
                  <a:pos x="321" y="413"/>
                </a:cxn>
                <a:cxn ang="0">
                  <a:pos x="345" y="490"/>
                </a:cxn>
                <a:cxn ang="0">
                  <a:pos x="335" y="548"/>
                </a:cxn>
                <a:cxn ang="0">
                  <a:pos x="315" y="605"/>
                </a:cxn>
                <a:cxn ang="0">
                  <a:pos x="298" y="642"/>
                </a:cxn>
                <a:cxn ang="0">
                  <a:pos x="288" y="673"/>
                </a:cxn>
                <a:cxn ang="0">
                  <a:pos x="209" y="892"/>
                </a:cxn>
                <a:cxn ang="0">
                  <a:pos x="186" y="960"/>
                </a:cxn>
                <a:cxn ang="0">
                  <a:pos x="179" y="1007"/>
                </a:cxn>
                <a:cxn ang="0">
                  <a:pos x="182" y="1037"/>
                </a:cxn>
                <a:cxn ang="0">
                  <a:pos x="196" y="1054"/>
                </a:cxn>
                <a:cxn ang="0">
                  <a:pos x="219" y="1058"/>
                </a:cxn>
                <a:cxn ang="0">
                  <a:pos x="292" y="1031"/>
                </a:cxn>
                <a:cxn ang="0">
                  <a:pos x="345" y="956"/>
                </a:cxn>
                <a:cxn ang="0">
                  <a:pos x="381" y="858"/>
                </a:cxn>
                <a:cxn ang="0">
                  <a:pos x="388" y="838"/>
                </a:cxn>
                <a:cxn ang="0">
                  <a:pos x="394" y="831"/>
                </a:cxn>
                <a:cxn ang="0">
                  <a:pos x="404" y="828"/>
                </a:cxn>
                <a:cxn ang="0">
                  <a:pos x="414" y="828"/>
                </a:cxn>
                <a:cxn ang="0">
                  <a:pos x="421" y="835"/>
                </a:cxn>
                <a:cxn ang="0">
                  <a:pos x="424" y="845"/>
                </a:cxn>
                <a:cxn ang="0">
                  <a:pos x="417" y="882"/>
                </a:cxn>
                <a:cxn ang="0">
                  <a:pos x="388" y="956"/>
                </a:cxn>
                <a:cxn ang="0">
                  <a:pos x="338" y="1034"/>
                </a:cxn>
                <a:cxn ang="0">
                  <a:pos x="262" y="1088"/>
                </a:cxn>
                <a:cxn ang="0">
                  <a:pos x="172" y="1088"/>
                </a:cxn>
                <a:cxn ang="0">
                  <a:pos x="110" y="1041"/>
                </a:cxn>
                <a:cxn ang="0">
                  <a:pos x="83" y="963"/>
                </a:cxn>
                <a:cxn ang="0">
                  <a:pos x="96" y="899"/>
                </a:cxn>
                <a:cxn ang="0">
                  <a:pos x="123" y="831"/>
                </a:cxn>
                <a:cxn ang="0">
                  <a:pos x="153" y="750"/>
                </a:cxn>
                <a:cxn ang="0">
                  <a:pos x="189" y="646"/>
                </a:cxn>
                <a:cxn ang="0">
                  <a:pos x="222" y="554"/>
                </a:cxn>
                <a:cxn ang="0">
                  <a:pos x="239" y="507"/>
                </a:cxn>
                <a:cxn ang="0">
                  <a:pos x="249" y="443"/>
                </a:cxn>
                <a:cxn ang="0">
                  <a:pos x="245" y="416"/>
                </a:cxn>
                <a:cxn ang="0">
                  <a:pos x="239" y="402"/>
                </a:cxn>
                <a:cxn ang="0">
                  <a:pos x="225" y="396"/>
                </a:cxn>
                <a:cxn ang="0">
                  <a:pos x="215" y="392"/>
                </a:cxn>
                <a:cxn ang="0">
                  <a:pos x="182" y="399"/>
                </a:cxn>
                <a:cxn ang="0">
                  <a:pos x="123" y="436"/>
                </a:cxn>
                <a:cxn ang="0">
                  <a:pos x="70" y="527"/>
                </a:cxn>
                <a:cxn ang="0">
                  <a:pos x="43" y="605"/>
                </a:cxn>
                <a:cxn ang="0">
                  <a:pos x="37" y="619"/>
                </a:cxn>
                <a:cxn ang="0">
                  <a:pos x="27" y="622"/>
                </a:cxn>
                <a:cxn ang="0">
                  <a:pos x="20" y="625"/>
                </a:cxn>
                <a:cxn ang="0">
                  <a:pos x="10" y="622"/>
                </a:cxn>
                <a:cxn ang="0">
                  <a:pos x="4" y="615"/>
                </a:cxn>
                <a:cxn ang="0">
                  <a:pos x="4" y="595"/>
                </a:cxn>
                <a:cxn ang="0">
                  <a:pos x="23" y="537"/>
                </a:cxn>
                <a:cxn ang="0">
                  <a:pos x="63" y="456"/>
                </a:cxn>
                <a:cxn ang="0">
                  <a:pos x="126" y="389"/>
                </a:cxn>
                <a:cxn ang="0">
                  <a:pos x="215" y="358"/>
                </a:cxn>
                <a:cxn ang="0">
                  <a:pos x="374" y="7"/>
                </a:cxn>
                <a:cxn ang="0">
                  <a:pos x="407" y="38"/>
                </a:cxn>
                <a:cxn ang="0">
                  <a:pos x="404" y="95"/>
                </a:cxn>
                <a:cxn ang="0">
                  <a:pos x="354" y="139"/>
                </a:cxn>
                <a:cxn ang="0">
                  <a:pos x="301" y="139"/>
                </a:cxn>
                <a:cxn ang="0">
                  <a:pos x="268" y="109"/>
                </a:cxn>
                <a:cxn ang="0">
                  <a:pos x="272" y="55"/>
                </a:cxn>
                <a:cxn ang="0">
                  <a:pos x="318" y="7"/>
                </a:cxn>
              </a:cxnLst>
              <a:rect l="0" t="0" r="r" b="b"/>
              <a:pathLst>
                <a:path w="424" h="1095">
                  <a:moveTo>
                    <a:pt x="215" y="358"/>
                  </a:moveTo>
                  <a:lnTo>
                    <a:pt x="258" y="365"/>
                  </a:lnTo>
                  <a:lnTo>
                    <a:pt x="295" y="382"/>
                  </a:lnTo>
                  <a:lnTo>
                    <a:pt x="321" y="413"/>
                  </a:lnTo>
                  <a:lnTo>
                    <a:pt x="338" y="450"/>
                  </a:lnTo>
                  <a:lnTo>
                    <a:pt x="345" y="490"/>
                  </a:lnTo>
                  <a:lnTo>
                    <a:pt x="341" y="521"/>
                  </a:lnTo>
                  <a:lnTo>
                    <a:pt x="335" y="548"/>
                  </a:lnTo>
                  <a:lnTo>
                    <a:pt x="321" y="578"/>
                  </a:lnTo>
                  <a:lnTo>
                    <a:pt x="315" y="605"/>
                  </a:lnTo>
                  <a:lnTo>
                    <a:pt x="308" y="622"/>
                  </a:lnTo>
                  <a:lnTo>
                    <a:pt x="298" y="642"/>
                  </a:lnTo>
                  <a:lnTo>
                    <a:pt x="288" y="673"/>
                  </a:lnTo>
                  <a:lnTo>
                    <a:pt x="288" y="673"/>
                  </a:lnTo>
                  <a:lnTo>
                    <a:pt x="229" y="841"/>
                  </a:lnTo>
                  <a:lnTo>
                    <a:pt x="209" y="892"/>
                  </a:lnTo>
                  <a:lnTo>
                    <a:pt x="196" y="929"/>
                  </a:lnTo>
                  <a:lnTo>
                    <a:pt x="186" y="960"/>
                  </a:lnTo>
                  <a:lnTo>
                    <a:pt x="182" y="983"/>
                  </a:lnTo>
                  <a:lnTo>
                    <a:pt x="179" y="1007"/>
                  </a:lnTo>
                  <a:lnTo>
                    <a:pt x="179" y="1024"/>
                  </a:lnTo>
                  <a:lnTo>
                    <a:pt x="182" y="1037"/>
                  </a:lnTo>
                  <a:lnTo>
                    <a:pt x="189" y="1047"/>
                  </a:lnTo>
                  <a:lnTo>
                    <a:pt x="196" y="1054"/>
                  </a:lnTo>
                  <a:lnTo>
                    <a:pt x="205" y="1058"/>
                  </a:lnTo>
                  <a:lnTo>
                    <a:pt x="219" y="1058"/>
                  </a:lnTo>
                  <a:lnTo>
                    <a:pt x="255" y="1051"/>
                  </a:lnTo>
                  <a:lnTo>
                    <a:pt x="292" y="1031"/>
                  </a:lnTo>
                  <a:lnTo>
                    <a:pt x="318" y="997"/>
                  </a:lnTo>
                  <a:lnTo>
                    <a:pt x="345" y="956"/>
                  </a:lnTo>
                  <a:lnTo>
                    <a:pt x="364" y="909"/>
                  </a:lnTo>
                  <a:lnTo>
                    <a:pt x="381" y="858"/>
                  </a:lnTo>
                  <a:lnTo>
                    <a:pt x="384" y="848"/>
                  </a:lnTo>
                  <a:lnTo>
                    <a:pt x="388" y="838"/>
                  </a:lnTo>
                  <a:lnTo>
                    <a:pt x="391" y="835"/>
                  </a:lnTo>
                  <a:lnTo>
                    <a:pt x="394" y="831"/>
                  </a:lnTo>
                  <a:lnTo>
                    <a:pt x="397" y="828"/>
                  </a:lnTo>
                  <a:lnTo>
                    <a:pt x="404" y="828"/>
                  </a:lnTo>
                  <a:lnTo>
                    <a:pt x="407" y="828"/>
                  </a:lnTo>
                  <a:lnTo>
                    <a:pt x="414" y="828"/>
                  </a:lnTo>
                  <a:lnTo>
                    <a:pt x="417" y="831"/>
                  </a:lnTo>
                  <a:lnTo>
                    <a:pt x="421" y="835"/>
                  </a:lnTo>
                  <a:lnTo>
                    <a:pt x="424" y="838"/>
                  </a:lnTo>
                  <a:lnTo>
                    <a:pt x="424" y="845"/>
                  </a:lnTo>
                  <a:lnTo>
                    <a:pt x="424" y="858"/>
                  </a:lnTo>
                  <a:lnTo>
                    <a:pt x="417" y="882"/>
                  </a:lnTo>
                  <a:lnTo>
                    <a:pt x="404" y="916"/>
                  </a:lnTo>
                  <a:lnTo>
                    <a:pt x="388" y="956"/>
                  </a:lnTo>
                  <a:lnTo>
                    <a:pt x="364" y="997"/>
                  </a:lnTo>
                  <a:lnTo>
                    <a:pt x="338" y="1034"/>
                  </a:lnTo>
                  <a:lnTo>
                    <a:pt x="301" y="1064"/>
                  </a:lnTo>
                  <a:lnTo>
                    <a:pt x="262" y="1088"/>
                  </a:lnTo>
                  <a:lnTo>
                    <a:pt x="215" y="1095"/>
                  </a:lnTo>
                  <a:lnTo>
                    <a:pt x="172" y="1088"/>
                  </a:lnTo>
                  <a:lnTo>
                    <a:pt x="136" y="1071"/>
                  </a:lnTo>
                  <a:lnTo>
                    <a:pt x="110" y="1041"/>
                  </a:lnTo>
                  <a:lnTo>
                    <a:pt x="90" y="1003"/>
                  </a:lnTo>
                  <a:lnTo>
                    <a:pt x="83" y="963"/>
                  </a:lnTo>
                  <a:lnTo>
                    <a:pt x="86" y="933"/>
                  </a:lnTo>
                  <a:lnTo>
                    <a:pt x="96" y="899"/>
                  </a:lnTo>
                  <a:lnTo>
                    <a:pt x="110" y="865"/>
                  </a:lnTo>
                  <a:lnTo>
                    <a:pt x="123" y="831"/>
                  </a:lnTo>
                  <a:lnTo>
                    <a:pt x="136" y="794"/>
                  </a:lnTo>
                  <a:lnTo>
                    <a:pt x="153" y="750"/>
                  </a:lnTo>
                  <a:lnTo>
                    <a:pt x="172" y="696"/>
                  </a:lnTo>
                  <a:lnTo>
                    <a:pt x="189" y="646"/>
                  </a:lnTo>
                  <a:lnTo>
                    <a:pt x="209" y="595"/>
                  </a:lnTo>
                  <a:lnTo>
                    <a:pt x="222" y="554"/>
                  </a:lnTo>
                  <a:lnTo>
                    <a:pt x="232" y="527"/>
                  </a:lnTo>
                  <a:lnTo>
                    <a:pt x="239" y="507"/>
                  </a:lnTo>
                  <a:lnTo>
                    <a:pt x="245" y="480"/>
                  </a:lnTo>
                  <a:lnTo>
                    <a:pt x="249" y="443"/>
                  </a:lnTo>
                  <a:lnTo>
                    <a:pt x="249" y="429"/>
                  </a:lnTo>
                  <a:lnTo>
                    <a:pt x="245" y="416"/>
                  </a:lnTo>
                  <a:lnTo>
                    <a:pt x="242" y="409"/>
                  </a:lnTo>
                  <a:lnTo>
                    <a:pt x="239" y="402"/>
                  </a:lnTo>
                  <a:lnTo>
                    <a:pt x="232" y="399"/>
                  </a:lnTo>
                  <a:lnTo>
                    <a:pt x="225" y="396"/>
                  </a:lnTo>
                  <a:lnTo>
                    <a:pt x="219" y="392"/>
                  </a:lnTo>
                  <a:lnTo>
                    <a:pt x="215" y="392"/>
                  </a:lnTo>
                  <a:lnTo>
                    <a:pt x="209" y="392"/>
                  </a:lnTo>
                  <a:lnTo>
                    <a:pt x="182" y="399"/>
                  </a:lnTo>
                  <a:lnTo>
                    <a:pt x="153" y="413"/>
                  </a:lnTo>
                  <a:lnTo>
                    <a:pt x="123" y="436"/>
                  </a:lnTo>
                  <a:lnTo>
                    <a:pt x="96" y="473"/>
                  </a:lnTo>
                  <a:lnTo>
                    <a:pt x="70" y="527"/>
                  </a:lnTo>
                  <a:lnTo>
                    <a:pt x="47" y="595"/>
                  </a:lnTo>
                  <a:lnTo>
                    <a:pt x="43" y="605"/>
                  </a:lnTo>
                  <a:lnTo>
                    <a:pt x="40" y="615"/>
                  </a:lnTo>
                  <a:lnTo>
                    <a:pt x="37" y="619"/>
                  </a:lnTo>
                  <a:lnTo>
                    <a:pt x="33" y="622"/>
                  </a:lnTo>
                  <a:lnTo>
                    <a:pt x="27" y="622"/>
                  </a:lnTo>
                  <a:lnTo>
                    <a:pt x="20" y="625"/>
                  </a:lnTo>
                  <a:lnTo>
                    <a:pt x="20" y="625"/>
                  </a:lnTo>
                  <a:lnTo>
                    <a:pt x="14" y="622"/>
                  </a:lnTo>
                  <a:lnTo>
                    <a:pt x="10" y="622"/>
                  </a:lnTo>
                  <a:lnTo>
                    <a:pt x="7" y="619"/>
                  </a:lnTo>
                  <a:lnTo>
                    <a:pt x="4" y="615"/>
                  </a:lnTo>
                  <a:lnTo>
                    <a:pt x="0" y="608"/>
                  </a:lnTo>
                  <a:lnTo>
                    <a:pt x="4" y="595"/>
                  </a:lnTo>
                  <a:lnTo>
                    <a:pt x="10" y="571"/>
                  </a:lnTo>
                  <a:lnTo>
                    <a:pt x="23" y="537"/>
                  </a:lnTo>
                  <a:lnTo>
                    <a:pt x="40" y="497"/>
                  </a:lnTo>
                  <a:lnTo>
                    <a:pt x="63" y="456"/>
                  </a:lnTo>
                  <a:lnTo>
                    <a:pt x="93" y="419"/>
                  </a:lnTo>
                  <a:lnTo>
                    <a:pt x="126" y="389"/>
                  </a:lnTo>
                  <a:lnTo>
                    <a:pt x="169" y="365"/>
                  </a:lnTo>
                  <a:lnTo>
                    <a:pt x="215" y="358"/>
                  </a:lnTo>
                  <a:close/>
                  <a:moveTo>
                    <a:pt x="351" y="0"/>
                  </a:moveTo>
                  <a:lnTo>
                    <a:pt x="374" y="7"/>
                  </a:lnTo>
                  <a:lnTo>
                    <a:pt x="394" y="17"/>
                  </a:lnTo>
                  <a:lnTo>
                    <a:pt x="407" y="38"/>
                  </a:lnTo>
                  <a:lnTo>
                    <a:pt x="411" y="61"/>
                  </a:lnTo>
                  <a:lnTo>
                    <a:pt x="404" y="95"/>
                  </a:lnTo>
                  <a:lnTo>
                    <a:pt x="381" y="122"/>
                  </a:lnTo>
                  <a:lnTo>
                    <a:pt x="354" y="139"/>
                  </a:lnTo>
                  <a:lnTo>
                    <a:pt x="325" y="146"/>
                  </a:lnTo>
                  <a:lnTo>
                    <a:pt x="301" y="139"/>
                  </a:lnTo>
                  <a:lnTo>
                    <a:pt x="282" y="129"/>
                  </a:lnTo>
                  <a:lnTo>
                    <a:pt x="268" y="109"/>
                  </a:lnTo>
                  <a:lnTo>
                    <a:pt x="265" y="85"/>
                  </a:lnTo>
                  <a:lnTo>
                    <a:pt x="272" y="55"/>
                  </a:lnTo>
                  <a:lnTo>
                    <a:pt x="292" y="28"/>
                  </a:lnTo>
                  <a:lnTo>
                    <a:pt x="318" y="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12435" y="3012"/>
              <a:ext cx="691" cy="520"/>
            </a:xfrm>
            <a:custGeom>
              <a:avLst/>
              <a:gdLst/>
              <a:ahLst/>
              <a:cxnLst>
                <a:cxn ang="0">
                  <a:pos x="182" y="10"/>
                </a:cxn>
                <a:cxn ang="0">
                  <a:pos x="241" y="71"/>
                </a:cxn>
                <a:cxn ang="0">
                  <a:pos x="307" y="51"/>
                </a:cxn>
                <a:cxn ang="0">
                  <a:pos x="443" y="0"/>
                </a:cxn>
                <a:cxn ang="0">
                  <a:pos x="526" y="17"/>
                </a:cxn>
                <a:cxn ang="0">
                  <a:pos x="585" y="88"/>
                </a:cxn>
                <a:cxn ang="0">
                  <a:pos x="576" y="210"/>
                </a:cxn>
                <a:cxn ang="0">
                  <a:pos x="539" y="331"/>
                </a:cxn>
                <a:cxn ang="0">
                  <a:pos x="509" y="412"/>
                </a:cxn>
                <a:cxn ang="0">
                  <a:pos x="506" y="460"/>
                </a:cxn>
                <a:cxn ang="0">
                  <a:pos x="516" y="483"/>
                </a:cxn>
                <a:cxn ang="0">
                  <a:pos x="566" y="480"/>
                </a:cxn>
                <a:cxn ang="0">
                  <a:pos x="652" y="348"/>
                </a:cxn>
                <a:cxn ang="0">
                  <a:pos x="662" y="331"/>
                </a:cxn>
                <a:cxn ang="0">
                  <a:pos x="675" y="328"/>
                </a:cxn>
                <a:cxn ang="0">
                  <a:pos x="688" y="335"/>
                </a:cxn>
                <a:cxn ang="0">
                  <a:pos x="691" y="358"/>
                </a:cxn>
                <a:cxn ang="0">
                  <a:pos x="655" y="436"/>
                </a:cxn>
                <a:cxn ang="0">
                  <a:pos x="569" y="514"/>
                </a:cxn>
                <a:cxn ang="0">
                  <a:pos x="466" y="503"/>
                </a:cxn>
                <a:cxn ang="0">
                  <a:pos x="420" y="422"/>
                </a:cxn>
                <a:cxn ang="0">
                  <a:pos x="440" y="362"/>
                </a:cxn>
                <a:cxn ang="0">
                  <a:pos x="486" y="216"/>
                </a:cxn>
                <a:cxn ang="0">
                  <a:pos x="503" y="102"/>
                </a:cxn>
                <a:cxn ang="0">
                  <a:pos x="486" y="48"/>
                </a:cxn>
                <a:cxn ang="0">
                  <a:pos x="390" y="37"/>
                </a:cxn>
                <a:cxn ang="0">
                  <a:pos x="291" y="112"/>
                </a:cxn>
                <a:cxn ang="0">
                  <a:pos x="238" y="189"/>
                </a:cxn>
                <a:cxn ang="0">
                  <a:pos x="202" y="318"/>
                </a:cxn>
                <a:cxn ang="0">
                  <a:pos x="175" y="426"/>
                </a:cxn>
                <a:cxn ang="0">
                  <a:pos x="155" y="497"/>
                </a:cxn>
                <a:cxn ang="0">
                  <a:pos x="129" y="517"/>
                </a:cxn>
                <a:cxn ang="0">
                  <a:pos x="96" y="514"/>
                </a:cxn>
                <a:cxn ang="0">
                  <a:pos x="76" y="493"/>
                </a:cxn>
                <a:cxn ang="0">
                  <a:pos x="76" y="473"/>
                </a:cxn>
                <a:cxn ang="0">
                  <a:pos x="82" y="446"/>
                </a:cxn>
                <a:cxn ang="0">
                  <a:pos x="119" y="287"/>
                </a:cxn>
                <a:cxn ang="0">
                  <a:pos x="145" y="186"/>
                </a:cxn>
                <a:cxn ang="0">
                  <a:pos x="165" y="88"/>
                </a:cxn>
                <a:cxn ang="0">
                  <a:pos x="145" y="37"/>
                </a:cxn>
                <a:cxn ang="0">
                  <a:pos x="86" y="58"/>
                </a:cxn>
                <a:cxn ang="0">
                  <a:pos x="46" y="159"/>
                </a:cxn>
                <a:cxn ang="0">
                  <a:pos x="36" y="186"/>
                </a:cxn>
                <a:cxn ang="0">
                  <a:pos x="19" y="193"/>
                </a:cxn>
                <a:cxn ang="0">
                  <a:pos x="10" y="189"/>
                </a:cxn>
                <a:cxn ang="0">
                  <a:pos x="0" y="176"/>
                </a:cxn>
                <a:cxn ang="0">
                  <a:pos x="16" y="118"/>
                </a:cxn>
                <a:cxn ang="0">
                  <a:pos x="53" y="44"/>
                </a:cxn>
                <a:cxn ang="0">
                  <a:pos x="132" y="0"/>
                </a:cxn>
              </a:cxnLst>
              <a:rect l="0" t="0" r="r" b="b"/>
              <a:pathLst>
                <a:path w="691" h="520">
                  <a:moveTo>
                    <a:pt x="132" y="0"/>
                  </a:moveTo>
                  <a:lnTo>
                    <a:pt x="155" y="4"/>
                  </a:lnTo>
                  <a:lnTo>
                    <a:pt x="182" y="10"/>
                  </a:lnTo>
                  <a:lnTo>
                    <a:pt x="205" y="24"/>
                  </a:lnTo>
                  <a:lnTo>
                    <a:pt x="225" y="44"/>
                  </a:lnTo>
                  <a:lnTo>
                    <a:pt x="241" y="71"/>
                  </a:lnTo>
                  <a:lnTo>
                    <a:pt x="251" y="105"/>
                  </a:lnTo>
                  <a:lnTo>
                    <a:pt x="274" y="78"/>
                  </a:lnTo>
                  <a:lnTo>
                    <a:pt x="307" y="51"/>
                  </a:lnTo>
                  <a:lnTo>
                    <a:pt x="344" y="24"/>
                  </a:lnTo>
                  <a:lnTo>
                    <a:pt x="390" y="7"/>
                  </a:lnTo>
                  <a:lnTo>
                    <a:pt x="443" y="0"/>
                  </a:lnTo>
                  <a:lnTo>
                    <a:pt x="470" y="4"/>
                  </a:lnTo>
                  <a:lnTo>
                    <a:pt x="496" y="7"/>
                  </a:lnTo>
                  <a:lnTo>
                    <a:pt x="526" y="17"/>
                  </a:lnTo>
                  <a:lnTo>
                    <a:pt x="549" y="34"/>
                  </a:lnTo>
                  <a:lnTo>
                    <a:pt x="572" y="58"/>
                  </a:lnTo>
                  <a:lnTo>
                    <a:pt x="585" y="88"/>
                  </a:lnTo>
                  <a:lnTo>
                    <a:pt x="589" y="132"/>
                  </a:lnTo>
                  <a:lnTo>
                    <a:pt x="585" y="169"/>
                  </a:lnTo>
                  <a:lnTo>
                    <a:pt x="576" y="210"/>
                  </a:lnTo>
                  <a:lnTo>
                    <a:pt x="566" y="254"/>
                  </a:lnTo>
                  <a:lnTo>
                    <a:pt x="549" y="294"/>
                  </a:lnTo>
                  <a:lnTo>
                    <a:pt x="539" y="331"/>
                  </a:lnTo>
                  <a:lnTo>
                    <a:pt x="529" y="355"/>
                  </a:lnTo>
                  <a:lnTo>
                    <a:pt x="516" y="389"/>
                  </a:lnTo>
                  <a:lnTo>
                    <a:pt x="509" y="412"/>
                  </a:lnTo>
                  <a:lnTo>
                    <a:pt x="506" y="429"/>
                  </a:lnTo>
                  <a:lnTo>
                    <a:pt x="503" y="446"/>
                  </a:lnTo>
                  <a:lnTo>
                    <a:pt x="506" y="460"/>
                  </a:lnTo>
                  <a:lnTo>
                    <a:pt x="506" y="470"/>
                  </a:lnTo>
                  <a:lnTo>
                    <a:pt x="509" y="476"/>
                  </a:lnTo>
                  <a:lnTo>
                    <a:pt x="516" y="483"/>
                  </a:lnTo>
                  <a:lnTo>
                    <a:pt x="523" y="487"/>
                  </a:lnTo>
                  <a:lnTo>
                    <a:pt x="533" y="487"/>
                  </a:lnTo>
                  <a:lnTo>
                    <a:pt x="566" y="480"/>
                  </a:lnTo>
                  <a:lnTo>
                    <a:pt x="599" y="453"/>
                  </a:lnTo>
                  <a:lnTo>
                    <a:pt x="629" y="409"/>
                  </a:lnTo>
                  <a:lnTo>
                    <a:pt x="652" y="348"/>
                  </a:lnTo>
                  <a:lnTo>
                    <a:pt x="655" y="341"/>
                  </a:lnTo>
                  <a:lnTo>
                    <a:pt x="658" y="338"/>
                  </a:lnTo>
                  <a:lnTo>
                    <a:pt x="662" y="331"/>
                  </a:lnTo>
                  <a:lnTo>
                    <a:pt x="665" y="331"/>
                  </a:lnTo>
                  <a:lnTo>
                    <a:pt x="672" y="328"/>
                  </a:lnTo>
                  <a:lnTo>
                    <a:pt x="675" y="328"/>
                  </a:lnTo>
                  <a:lnTo>
                    <a:pt x="681" y="331"/>
                  </a:lnTo>
                  <a:lnTo>
                    <a:pt x="685" y="331"/>
                  </a:lnTo>
                  <a:lnTo>
                    <a:pt x="688" y="335"/>
                  </a:lnTo>
                  <a:lnTo>
                    <a:pt x="691" y="338"/>
                  </a:lnTo>
                  <a:lnTo>
                    <a:pt x="691" y="345"/>
                  </a:lnTo>
                  <a:lnTo>
                    <a:pt x="691" y="358"/>
                  </a:lnTo>
                  <a:lnTo>
                    <a:pt x="681" y="378"/>
                  </a:lnTo>
                  <a:lnTo>
                    <a:pt x="672" y="406"/>
                  </a:lnTo>
                  <a:lnTo>
                    <a:pt x="655" y="436"/>
                  </a:lnTo>
                  <a:lnTo>
                    <a:pt x="632" y="466"/>
                  </a:lnTo>
                  <a:lnTo>
                    <a:pt x="602" y="493"/>
                  </a:lnTo>
                  <a:lnTo>
                    <a:pt x="569" y="514"/>
                  </a:lnTo>
                  <a:lnTo>
                    <a:pt x="529" y="520"/>
                  </a:lnTo>
                  <a:lnTo>
                    <a:pt x="496" y="514"/>
                  </a:lnTo>
                  <a:lnTo>
                    <a:pt x="466" y="503"/>
                  </a:lnTo>
                  <a:lnTo>
                    <a:pt x="443" y="483"/>
                  </a:lnTo>
                  <a:lnTo>
                    <a:pt x="427" y="456"/>
                  </a:lnTo>
                  <a:lnTo>
                    <a:pt x="420" y="422"/>
                  </a:lnTo>
                  <a:lnTo>
                    <a:pt x="423" y="402"/>
                  </a:lnTo>
                  <a:lnTo>
                    <a:pt x="430" y="385"/>
                  </a:lnTo>
                  <a:lnTo>
                    <a:pt x="440" y="362"/>
                  </a:lnTo>
                  <a:lnTo>
                    <a:pt x="453" y="321"/>
                  </a:lnTo>
                  <a:lnTo>
                    <a:pt x="470" y="274"/>
                  </a:lnTo>
                  <a:lnTo>
                    <a:pt x="486" y="216"/>
                  </a:lnTo>
                  <a:lnTo>
                    <a:pt x="499" y="162"/>
                  </a:lnTo>
                  <a:lnTo>
                    <a:pt x="503" y="115"/>
                  </a:lnTo>
                  <a:lnTo>
                    <a:pt x="503" y="102"/>
                  </a:lnTo>
                  <a:lnTo>
                    <a:pt x="503" y="81"/>
                  </a:lnTo>
                  <a:lnTo>
                    <a:pt x="496" y="64"/>
                  </a:lnTo>
                  <a:lnTo>
                    <a:pt x="486" y="48"/>
                  </a:lnTo>
                  <a:lnTo>
                    <a:pt x="466" y="37"/>
                  </a:lnTo>
                  <a:lnTo>
                    <a:pt x="440" y="31"/>
                  </a:lnTo>
                  <a:lnTo>
                    <a:pt x="390" y="37"/>
                  </a:lnTo>
                  <a:lnTo>
                    <a:pt x="350" y="58"/>
                  </a:lnTo>
                  <a:lnTo>
                    <a:pt x="317" y="81"/>
                  </a:lnTo>
                  <a:lnTo>
                    <a:pt x="291" y="112"/>
                  </a:lnTo>
                  <a:lnTo>
                    <a:pt x="268" y="139"/>
                  </a:lnTo>
                  <a:lnTo>
                    <a:pt x="248" y="169"/>
                  </a:lnTo>
                  <a:lnTo>
                    <a:pt x="238" y="189"/>
                  </a:lnTo>
                  <a:lnTo>
                    <a:pt x="228" y="213"/>
                  </a:lnTo>
                  <a:lnTo>
                    <a:pt x="221" y="243"/>
                  </a:lnTo>
                  <a:lnTo>
                    <a:pt x="202" y="318"/>
                  </a:lnTo>
                  <a:lnTo>
                    <a:pt x="195" y="355"/>
                  </a:lnTo>
                  <a:lnTo>
                    <a:pt x="185" y="392"/>
                  </a:lnTo>
                  <a:lnTo>
                    <a:pt x="175" y="426"/>
                  </a:lnTo>
                  <a:lnTo>
                    <a:pt x="168" y="449"/>
                  </a:lnTo>
                  <a:lnTo>
                    <a:pt x="162" y="476"/>
                  </a:lnTo>
                  <a:lnTo>
                    <a:pt x="155" y="497"/>
                  </a:lnTo>
                  <a:lnTo>
                    <a:pt x="149" y="503"/>
                  </a:lnTo>
                  <a:lnTo>
                    <a:pt x="139" y="510"/>
                  </a:lnTo>
                  <a:lnTo>
                    <a:pt x="129" y="517"/>
                  </a:lnTo>
                  <a:lnTo>
                    <a:pt x="112" y="520"/>
                  </a:lnTo>
                  <a:lnTo>
                    <a:pt x="102" y="517"/>
                  </a:lnTo>
                  <a:lnTo>
                    <a:pt x="96" y="514"/>
                  </a:lnTo>
                  <a:lnTo>
                    <a:pt x="86" y="510"/>
                  </a:lnTo>
                  <a:lnTo>
                    <a:pt x="79" y="503"/>
                  </a:lnTo>
                  <a:lnTo>
                    <a:pt x="76" y="493"/>
                  </a:lnTo>
                  <a:lnTo>
                    <a:pt x="72" y="483"/>
                  </a:lnTo>
                  <a:lnTo>
                    <a:pt x="72" y="480"/>
                  </a:lnTo>
                  <a:lnTo>
                    <a:pt x="76" y="473"/>
                  </a:lnTo>
                  <a:lnTo>
                    <a:pt x="76" y="466"/>
                  </a:lnTo>
                  <a:lnTo>
                    <a:pt x="79" y="456"/>
                  </a:lnTo>
                  <a:lnTo>
                    <a:pt x="82" y="446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119" y="287"/>
                  </a:lnTo>
                  <a:lnTo>
                    <a:pt x="129" y="257"/>
                  </a:lnTo>
                  <a:lnTo>
                    <a:pt x="139" y="220"/>
                  </a:lnTo>
                  <a:lnTo>
                    <a:pt x="145" y="186"/>
                  </a:lnTo>
                  <a:lnTo>
                    <a:pt x="155" y="152"/>
                  </a:lnTo>
                  <a:lnTo>
                    <a:pt x="162" y="115"/>
                  </a:lnTo>
                  <a:lnTo>
                    <a:pt x="165" y="88"/>
                  </a:lnTo>
                  <a:lnTo>
                    <a:pt x="165" y="68"/>
                  </a:lnTo>
                  <a:lnTo>
                    <a:pt x="158" y="48"/>
                  </a:lnTo>
                  <a:lnTo>
                    <a:pt x="145" y="37"/>
                  </a:lnTo>
                  <a:lnTo>
                    <a:pt x="129" y="31"/>
                  </a:lnTo>
                  <a:lnTo>
                    <a:pt x="102" y="37"/>
                  </a:lnTo>
                  <a:lnTo>
                    <a:pt x="86" y="58"/>
                  </a:lnTo>
                  <a:lnTo>
                    <a:pt x="69" y="85"/>
                  </a:lnTo>
                  <a:lnTo>
                    <a:pt x="56" y="118"/>
                  </a:lnTo>
                  <a:lnTo>
                    <a:pt x="46" y="159"/>
                  </a:lnTo>
                  <a:lnTo>
                    <a:pt x="43" y="172"/>
                  </a:lnTo>
                  <a:lnTo>
                    <a:pt x="39" y="179"/>
                  </a:lnTo>
                  <a:lnTo>
                    <a:pt x="36" y="186"/>
                  </a:lnTo>
                  <a:lnTo>
                    <a:pt x="33" y="189"/>
                  </a:lnTo>
                  <a:lnTo>
                    <a:pt x="26" y="189"/>
                  </a:lnTo>
                  <a:lnTo>
                    <a:pt x="19" y="193"/>
                  </a:lnTo>
                  <a:lnTo>
                    <a:pt x="16" y="189"/>
                  </a:lnTo>
                  <a:lnTo>
                    <a:pt x="13" y="189"/>
                  </a:lnTo>
                  <a:lnTo>
                    <a:pt x="10" y="189"/>
                  </a:lnTo>
                  <a:lnTo>
                    <a:pt x="3" y="186"/>
                  </a:lnTo>
                  <a:lnTo>
                    <a:pt x="0" y="183"/>
                  </a:lnTo>
                  <a:lnTo>
                    <a:pt x="0" y="176"/>
                  </a:lnTo>
                  <a:lnTo>
                    <a:pt x="3" y="166"/>
                  </a:lnTo>
                  <a:lnTo>
                    <a:pt x="6" y="145"/>
                  </a:lnTo>
                  <a:lnTo>
                    <a:pt x="16" y="118"/>
                  </a:lnTo>
                  <a:lnTo>
                    <a:pt x="26" y="91"/>
                  </a:lnTo>
                  <a:lnTo>
                    <a:pt x="39" y="64"/>
                  </a:lnTo>
                  <a:lnTo>
                    <a:pt x="53" y="44"/>
                  </a:lnTo>
                  <a:lnTo>
                    <a:pt x="72" y="24"/>
                  </a:lnTo>
                  <a:lnTo>
                    <a:pt x="99" y="7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7" name="Freeform 47"/>
            <p:cNvSpPr>
              <a:spLocks/>
            </p:cNvSpPr>
            <p:nvPr/>
          </p:nvSpPr>
          <p:spPr bwMode="auto">
            <a:xfrm>
              <a:off x="13365" y="2063"/>
              <a:ext cx="566" cy="1628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169" y="24"/>
                </a:cxn>
                <a:cxn ang="0">
                  <a:pos x="261" y="68"/>
                </a:cxn>
                <a:cxn ang="0">
                  <a:pos x="321" y="139"/>
                </a:cxn>
                <a:cxn ang="0">
                  <a:pos x="334" y="210"/>
                </a:cxn>
                <a:cxn ang="0">
                  <a:pos x="337" y="571"/>
                </a:cxn>
                <a:cxn ang="0">
                  <a:pos x="337" y="625"/>
                </a:cxn>
                <a:cxn ang="0">
                  <a:pos x="341" y="652"/>
                </a:cxn>
                <a:cxn ang="0">
                  <a:pos x="390" y="736"/>
                </a:cxn>
                <a:cxn ang="0">
                  <a:pos x="483" y="787"/>
                </a:cxn>
                <a:cxn ang="0">
                  <a:pos x="549" y="797"/>
                </a:cxn>
                <a:cxn ang="0">
                  <a:pos x="562" y="804"/>
                </a:cxn>
                <a:cxn ang="0">
                  <a:pos x="566" y="814"/>
                </a:cxn>
                <a:cxn ang="0">
                  <a:pos x="562" y="828"/>
                </a:cxn>
                <a:cxn ang="0">
                  <a:pos x="553" y="834"/>
                </a:cxn>
                <a:cxn ang="0">
                  <a:pos x="483" y="841"/>
                </a:cxn>
                <a:cxn ang="0">
                  <a:pos x="400" y="885"/>
                </a:cxn>
                <a:cxn ang="0">
                  <a:pos x="344" y="966"/>
                </a:cxn>
                <a:cxn ang="0">
                  <a:pos x="337" y="1054"/>
                </a:cxn>
                <a:cxn ang="0">
                  <a:pos x="327" y="1476"/>
                </a:cxn>
                <a:cxn ang="0">
                  <a:pos x="265" y="1557"/>
                </a:cxn>
                <a:cxn ang="0">
                  <a:pos x="159" y="1611"/>
                </a:cxn>
                <a:cxn ang="0">
                  <a:pos x="33" y="1628"/>
                </a:cxn>
                <a:cxn ang="0">
                  <a:pos x="16" y="1628"/>
                </a:cxn>
                <a:cxn ang="0">
                  <a:pos x="6" y="1625"/>
                </a:cxn>
                <a:cxn ang="0">
                  <a:pos x="0" y="1611"/>
                </a:cxn>
                <a:cxn ang="0">
                  <a:pos x="3" y="1601"/>
                </a:cxn>
                <a:cxn ang="0">
                  <a:pos x="16" y="1594"/>
                </a:cxn>
                <a:cxn ang="0">
                  <a:pos x="122" y="1571"/>
                </a:cxn>
                <a:cxn ang="0">
                  <a:pos x="188" y="1523"/>
                </a:cxn>
                <a:cxn ang="0">
                  <a:pos x="222" y="1466"/>
                </a:cxn>
                <a:cxn ang="0">
                  <a:pos x="231" y="1412"/>
                </a:cxn>
                <a:cxn ang="0">
                  <a:pos x="231" y="1024"/>
                </a:cxn>
                <a:cxn ang="0">
                  <a:pos x="251" y="936"/>
                </a:cxn>
                <a:cxn ang="0">
                  <a:pos x="311" y="865"/>
                </a:cxn>
                <a:cxn ang="0">
                  <a:pos x="420" y="814"/>
                </a:cxn>
                <a:cxn ang="0">
                  <a:pos x="331" y="780"/>
                </a:cxn>
                <a:cxn ang="0">
                  <a:pos x="261" y="716"/>
                </a:cxn>
                <a:cxn ang="0">
                  <a:pos x="235" y="645"/>
                </a:cxn>
                <a:cxn ang="0">
                  <a:pos x="231" y="254"/>
                </a:cxn>
                <a:cxn ang="0">
                  <a:pos x="231" y="200"/>
                </a:cxn>
                <a:cxn ang="0">
                  <a:pos x="225" y="176"/>
                </a:cxn>
                <a:cxn ang="0">
                  <a:pos x="175" y="95"/>
                </a:cxn>
                <a:cxn ang="0">
                  <a:pos x="82" y="48"/>
                </a:cxn>
                <a:cxn ang="0">
                  <a:pos x="16" y="37"/>
                </a:cxn>
                <a:cxn ang="0">
                  <a:pos x="3" y="34"/>
                </a:cxn>
                <a:cxn ang="0">
                  <a:pos x="0" y="17"/>
                </a:cxn>
                <a:cxn ang="0">
                  <a:pos x="6" y="7"/>
                </a:cxn>
                <a:cxn ang="0">
                  <a:pos x="16" y="0"/>
                </a:cxn>
                <a:cxn ang="0">
                  <a:pos x="33" y="0"/>
                </a:cxn>
              </a:cxnLst>
              <a:rect l="0" t="0" r="r" b="b"/>
              <a:pathLst>
                <a:path w="566" h="1628">
                  <a:moveTo>
                    <a:pt x="33" y="0"/>
                  </a:moveTo>
                  <a:lnTo>
                    <a:pt x="69" y="4"/>
                  </a:lnTo>
                  <a:lnTo>
                    <a:pt x="116" y="10"/>
                  </a:lnTo>
                  <a:lnTo>
                    <a:pt x="169" y="24"/>
                  </a:lnTo>
                  <a:lnTo>
                    <a:pt x="218" y="41"/>
                  </a:lnTo>
                  <a:lnTo>
                    <a:pt x="261" y="68"/>
                  </a:lnTo>
                  <a:lnTo>
                    <a:pt x="298" y="102"/>
                  </a:lnTo>
                  <a:lnTo>
                    <a:pt x="321" y="139"/>
                  </a:lnTo>
                  <a:lnTo>
                    <a:pt x="331" y="173"/>
                  </a:lnTo>
                  <a:lnTo>
                    <a:pt x="334" y="210"/>
                  </a:lnTo>
                  <a:lnTo>
                    <a:pt x="337" y="250"/>
                  </a:lnTo>
                  <a:lnTo>
                    <a:pt x="337" y="571"/>
                  </a:lnTo>
                  <a:lnTo>
                    <a:pt x="337" y="605"/>
                  </a:lnTo>
                  <a:lnTo>
                    <a:pt x="337" y="625"/>
                  </a:lnTo>
                  <a:lnTo>
                    <a:pt x="337" y="639"/>
                  </a:lnTo>
                  <a:lnTo>
                    <a:pt x="341" y="652"/>
                  </a:lnTo>
                  <a:lnTo>
                    <a:pt x="357" y="696"/>
                  </a:lnTo>
                  <a:lnTo>
                    <a:pt x="390" y="736"/>
                  </a:lnTo>
                  <a:lnTo>
                    <a:pt x="430" y="767"/>
                  </a:lnTo>
                  <a:lnTo>
                    <a:pt x="483" y="787"/>
                  </a:lnTo>
                  <a:lnTo>
                    <a:pt x="543" y="797"/>
                  </a:lnTo>
                  <a:lnTo>
                    <a:pt x="549" y="797"/>
                  </a:lnTo>
                  <a:lnTo>
                    <a:pt x="556" y="801"/>
                  </a:lnTo>
                  <a:lnTo>
                    <a:pt x="562" y="804"/>
                  </a:lnTo>
                  <a:lnTo>
                    <a:pt x="566" y="807"/>
                  </a:lnTo>
                  <a:lnTo>
                    <a:pt x="566" y="814"/>
                  </a:lnTo>
                  <a:lnTo>
                    <a:pt x="566" y="821"/>
                  </a:lnTo>
                  <a:lnTo>
                    <a:pt x="562" y="828"/>
                  </a:lnTo>
                  <a:lnTo>
                    <a:pt x="559" y="831"/>
                  </a:lnTo>
                  <a:lnTo>
                    <a:pt x="553" y="834"/>
                  </a:lnTo>
                  <a:lnTo>
                    <a:pt x="523" y="834"/>
                  </a:lnTo>
                  <a:lnTo>
                    <a:pt x="483" y="841"/>
                  </a:lnTo>
                  <a:lnTo>
                    <a:pt x="443" y="858"/>
                  </a:lnTo>
                  <a:lnTo>
                    <a:pt x="400" y="885"/>
                  </a:lnTo>
                  <a:lnTo>
                    <a:pt x="364" y="926"/>
                  </a:lnTo>
                  <a:lnTo>
                    <a:pt x="344" y="966"/>
                  </a:lnTo>
                  <a:lnTo>
                    <a:pt x="337" y="1010"/>
                  </a:lnTo>
                  <a:lnTo>
                    <a:pt x="337" y="1054"/>
                  </a:lnTo>
                  <a:lnTo>
                    <a:pt x="337" y="1425"/>
                  </a:lnTo>
                  <a:lnTo>
                    <a:pt x="327" y="1476"/>
                  </a:lnTo>
                  <a:lnTo>
                    <a:pt x="304" y="1520"/>
                  </a:lnTo>
                  <a:lnTo>
                    <a:pt x="265" y="1557"/>
                  </a:lnTo>
                  <a:lnTo>
                    <a:pt x="215" y="1588"/>
                  </a:lnTo>
                  <a:lnTo>
                    <a:pt x="159" y="1611"/>
                  </a:lnTo>
                  <a:lnTo>
                    <a:pt x="99" y="1625"/>
                  </a:lnTo>
                  <a:lnTo>
                    <a:pt x="33" y="1628"/>
                  </a:lnTo>
                  <a:lnTo>
                    <a:pt x="26" y="1628"/>
                  </a:lnTo>
                  <a:lnTo>
                    <a:pt x="16" y="1628"/>
                  </a:lnTo>
                  <a:lnTo>
                    <a:pt x="10" y="1628"/>
                  </a:lnTo>
                  <a:lnTo>
                    <a:pt x="6" y="1625"/>
                  </a:lnTo>
                  <a:lnTo>
                    <a:pt x="0" y="1618"/>
                  </a:lnTo>
                  <a:lnTo>
                    <a:pt x="0" y="1611"/>
                  </a:lnTo>
                  <a:lnTo>
                    <a:pt x="0" y="1604"/>
                  </a:lnTo>
                  <a:lnTo>
                    <a:pt x="3" y="1601"/>
                  </a:lnTo>
                  <a:lnTo>
                    <a:pt x="10" y="1594"/>
                  </a:lnTo>
                  <a:lnTo>
                    <a:pt x="16" y="1594"/>
                  </a:lnTo>
                  <a:lnTo>
                    <a:pt x="73" y="1584"/>
                  </a:lnTo>
                  <a:lnTo>
                    <a:pt x="122" y="1571"/>
                  </a:lnTo>
                  <a:lnTo>
                    <a:pt x="159" y="1550"/>
                  </a:lnTo>
                  <a:lnTo>
                    <a:pt x="188" y="1523"/>
                  </a:lnTo>
                  <a:lnTo>
                    <a:pt x="208" y="1496"/>
                  </a:lnTo>
                  <a:lnTo>
                    <a:pt x="222" y="1466"/>
                  </a:lnTo>
                  <a:lnTo>
                    <a:pt x="228" y="1439"/>
                  </a:lnTo>
                  <a:lnTo>
                    <a:pt x="231" y="1412"/>
                  </a:lnTo>
                  <a:lnTo>
                    <a:pt x="231" y="1412"/>
                  </a:lnTo>
                  <a:lnTo>
                    <a:pt x="231" y="1024"/>
                  </a:lnTo>
                  <a:lnTo>
                    <a:pt x="235" y="976"/>
                  </a:lnTo>
                  <a:lnTo>
                    <a:pt x="251" y="936"/>
                  </a:lnTo>
                  <a:lnTo>
                    <a:pt x="274" y="899"/>
                  </a:lnTo>
                  <a:lnTo>
                    <a:pt x="311" y="865"/>
                  </a:lnTo>
                  <a:lnTo>
                    <a:pt x="357" y="838"/>
                  </a:lnTo>
                  <a:lnTo>
                    <a:pt x="420" y="814"/>
                  </a:lnTo>
                  <a:lnTo>
                    <a:pt x="374" y="801"/>
                  </a:lnTo>
                  <a:lnTo>
                    <a:pt x="331" y="780"/>
                  </a:lnTo>
                  <a:lnTo>
                    <a:pt x="294" y="750"/>
                  </a:lnTo>
                  <a:lnTo>
                    <a:pt x="261" y="716"/>
                  </a:lnTo>
                  <a:lnTo>
                    <a:pt x="245" y="682"/>
                  </a:lnTo>
                  <a:lnTo>
                    <a:pt x="235" y="645"/>
                  </a:lnTo>
                  <a:lnTo>
                    <a:pt x="231" y="598"/>
                  </a:lnTo>
                  <a:lnTo>
                    <a:pt x="231" y="254"/>
                  </a:lnTo>
                  <a:lnTo>
                    <a:pt x="231" y="220"/>
                  </a:lnTo>
                  <a:lnTo>
                    <a:pt x="231" y="200"/>
                  </a:lnTo>
                  <a:lnTo>
                    <a:pt x="228" y="186"/>
                  </a:lnTo>
                  <a:lnTo>
                    <a:pt x="225" y="176"/>
                  </a:lnTo>
                  <a:lnTo>
                    <a:pt x="205" y="132"/>
                  </a:lnTo>
                  <a:lnTo>
                    <a:pt x="175" y="95"/>
                  </a:lnTo>
                  <a:lnTo>
                    <a:pt x="132" y="64"/>
                  </a:lnTo>
                  <a:lnTo>
                    <a:pt x="82" y="48"/>
                  </a:lnTo>
                  <a:lnTo>
                    <a:pt x="26" y="37"/>
                  </a:lnTo>
                  <a:lnTo>
                    <a:pt x="16" y="37"/>
                  </a:lnTo>
                  <a:lnTo>
                    <a:pt x="10" y="34"/>
                  </a:lnTo>
                  <a:lnTo>
                    <a:pt x="3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71" name="TextBox 70"/>
          <p:cNvSpPr txBox="1"/>
          <p:nvPr/>
        </p:nvSpPr>
        <p:spPr>
          <a:xfrm>
            <a:off x="533400" y="2819400"/>
            <a:ext cx="274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 that the rays 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5170" name="Group 5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352800" y="2819400"/>
            <a:ext cx="2558666" cy="609600"/>
            <a:chOff x="2081" y="2794"/>
            <a:chExt cx="6808" cy="1622"/>
          </a:xfrm>
          <a:solidFill>
            <a:srgbClr val="FF0000"/>
          </a:solidFill>
        </p:grpSpPr>
        <p:sp>
          <p:nvSpPr>
            <p:cNvPr id="5172" name="Freeform 52"/>
            <p:cNvSpPr>
              <a:spLocks/>
            </p:cNvSpPr>
            <p:nvPr/>
          </p:nvSpPr>
          <p:spPr bwMode="auto">
            <a:xfrm>
              <a:off x="2081" y="3178"/>
              <a:ext cx="671" cy="723"/>
            </a:xfrm>
            <a:custGeom>
              <a:avLst/>
              <a:gdLst/>
              <a:ahLst/>
              <a:cxnLst>
                <a:cxn ang="0">
                  <a:pos x="375" y="15"/>
                </a:cxn>
                <a:cxn ang="0">
                  <a:pos x="431" y="69"/>
                </a:cxn>
                <a:cxn ang="0">
                  <a:pos x="487" y="117"/>
                </a:cxn>
                <a:cxn ang="0">
                  <a:pos x="555" y="107"/>
                </a:cxn>
                <a:cxn ang="0">
                  <a:pos x="630" y="19"/>
                </a:cxn>
                <a:cxn ang="0">
                  <a:pos x="642" y="3"/>
                </a:cxn>
                <a:cxn ang="0">
                  <a:pos x="655" y="0"/>
                </a:cxn>
                <a:cxn ang="0">
                  <a:pos x="665" y="5"/>
                </a:cxn>
                <a:cxn ang="0">
                  <a:pos x="671" y="15"/>
                </a:cxn>
                <a:cxn ang="0">
                  <a:pos x="657" y="46"/>
                </a:cxn>
                <a:cxn ang="0">
                  <a:pos x="601" y="124"/>
                </a:cxn>
                <a:cxn ang="0">
                  <a:pos x="487" y="249"/>
                </a:cxn>
                <a:cxn ang="0">
                  <a:pos x="420" y="309"/>
                </a:cxn>
                <a:cxn ang="0">
                  <a:pos x="358" y="366"/>
                </a:cxn>
                <a:cxn ang="0">
                  <a:pos x="329" y="391"/>
                </a:cxn>
                <a:cxn ang="0">
                  <a:pos x="248" y="464"/>
                </a:cxn>
                <a:cxn ang="0">
                  <a:pos x="143" y="572"/>
                </a:cxn>
                <a:cxn ang="0">
                  <a:pos x="143" y="572"/>
                </a:cxn>
                <a:cxn ang="0">
                  <a:pos x="180" y="566"/>
                </a:cxn>
                <a:cxn ang="0">
                  <a:pos x="234" y="572"/>
                </a:cxn>
                <a:cxn ang="0">
                  <a:pos x="327" y="606"/>
                </a:cxn>
                <a:cxn ang="0">
                  <a:pos x="412" y="612"/>
                </a:cxn>
                <a:cxn ang="0">
                  <a:pos x="491" y="587"/>
                </a:cxn>
                <a:cxn ang="0">
                  <a:pos x="561" y="516"/>
                </a:cxn>
                <a:cxn ang="0">
                  <a:pos x="584" y="472"/>
                </a:cxn>
                <a:cxn ang="0">
                  <a:pos x="594" y="462"/>
                </a:cxn>
                <a:cxn ang="0">
                  <a:pos x="613" y="464"/>
                </a:cxn>
                <a:cxn ang="0">
                  <a:pos x="621" y="476"/>
                </a:cxn>
                <a:cxn ang="0">
                  <a:pos x="597" y="547"/>
                </a:cxn>
                <a:cxn ang="0">
                  <a:pos x="528" y="647"/>
                </a:cxn>
                <a:cxn ang="0">
                  <a:pos x="416" y="716"/>
                </a:cxn>
                <a:cxn ang="0">
                  <a:pos x="315" y="706"/>
                </a:cxn>
                <a:cxn ang="0">
                  <a:pos x="248" y="639"/>
                </a:cxn>
                <a:cxn ang="0">
                  <a:pos x="199" y="604"/>
                </a:cxn>
                <a:cxn ang="0">
                  <a:pos x="120" y="620"/>
                </a:cxn>
                <a:cxn ang="0">
                  <a:pos x="43" y="702"/>
                </a:cxn>
                <a:cxn ang="0">
                  <a:pos x="33" y="718"/>
                </a:cxn>
                <a:cxn ang="0">
                  <a:pos x="18" y="723"/>
                </a:cxn>
                <a:cxn ang="0">
                  <a:pos x="10" y="720"/>
                </a:cxn>
                <a:cxn ang="0">
                  <a:pos x="0" y="712"/>
                </a:cxn>
                <a:cxn ang="0">
                  <a:pos x="12" y="679"/>
                </a:cxn>
                <a:cxn ang="0">
                  <a:pos x="85" y="583"/>
                </a:cxn>
                <a:cxn ang="0">
                  <a:pos x="304" y="364"/>
                </a:cxn>
                <a:cxn ang="0">
                  <a:pos x="362" y="313"/>
                </a:cxn>
                <a:cxn ang="0">
                  <a:pos x="449" y="234"/>
                </a:cxn>
                <a:cxn ang="0">
                  <a:pos x="526" y="157"/>
                </a:cxn>
                <a:cxn ang="0">
                  <a:pos x="472" y="153"/>
                </a:cxn>
                <a:cxn ang="0">
                  <a:pos x="404" y="132"/>
                </a:cxn>
                <a:cxn ang="0">
                  <a:pos x="304" y="109"/>
                </a:cxn>
                <a:cxn ang="0">
                  <a:pos x="257" y="115"/>
                </a:cxn>
                <a:cxn ang="0">
                  <a:pos x="186" y="155"/>
                </a:cxn>
                <a:cxn ang="0">
                  <a:pos x="165" y="190"/>
                </a:cxn>
                <a:cxn ang="0">
                  <a:pos x="155" y="199"/>
                </a:cxn>
                <a:cxn ang="0">
                  <a:pos x="136" y="195"/>
                </a:cxn>
                <a:cxn ang="0">
                  <a:pos x="130" y="182"/>
                </a:cxn>
                <a:cxn ang="0">
                  <a:pos x="155" y="119"/>
                </a:cxn>
                <a:cxn ang="0">
                  <a:pos x="219" y="40"/>
                </a:cxn>
                <a:cxn ang="0">
                  <a:pos x="323" y="0"/>
                </a:cxn>
              </a:cxnLst>
              <a:rect l="0" t="0" r="r" b="b"/>
              <a:pathLst>
                <a:path w="671" h="723">
                  <a:moveTo>
                    <a:pt x="323" y="0"/>
                  </a:moveTo>
                  <a:lnTo>
                    <a:pt x="350" y="5"/>
                  </a:lnTo>
                  <a:lnTo>
                    <a:pt x="375" y="15"/>
                  </a:lnTo>
                  <a:lnTo>
                    <a:pt x="393" y="30"/>
                  </a:lnTo>
                  <a:lnTo>
                    <a:pt x="412" y="48"/>
                  </a:lnTo>
                  <a:lnTo>
                    <a:pt x="431" y="69"/>
                  </a:lnTo>
                  <a:lnTo>
                    <a:pt x="447" y="88"/>
                  </a:lnTo>
                  <a:lnTo>
                    <a:pt x="466" y="105"/>
                  </a:lnTo>
                  <a:lnTo>
                    <a:pt x="487" y="117"/>
                  </a:lnTo>
                  <a:lnTo>
                    <a:pt x="512" y="121"/>
                  </a:lnTo>
                  <a:lnTo>
                    <a:pt x="534" y="117"/>
                  </a:lnTo>
                  <a:lnTo>
                    <a:pt x="555" y="107"/>
                  </a:lnTo>
                  <a:lnTo>
                    <a:pt x="578" y="88"/>
                  </a:lnTo>
                  <a:lnTo>
                    <a:pt x="603" y="59"/>
                  </a:lnTo>
                  <a:lnTo>
                    <a:pt x="630" y="19"/>
                  </a:lnTo>
                  <a:lnTo>
                    <a:pt x="634" y="11"/>
                  </a:lnTo>
                  <a:lnTo>
                    <a:pt x="638" y="7"/>
                  </a:lnTo>
                  <a:lnTo>
                    <a:pt x="642" y="3"/>
                  </a:lnTo>
                  <a:lnTo>
                    <a:pt x="648" y="0"/>
                  </a:lnTo>
                  <a:lnTo>
                    <a:pt x="652" y="0"/>
                  </a:lnTo>
                  <a:lnTo>
                    <a:pt x="655" y="0"/>
                  </a:lnTo>
                  <a:lnTo>
                    <a:pt x="659" y="0"/>
                  </a:lnTo>
                  <a:lnTo>
                    <a:pt x="661" y="3"/>
                  </a:lnTo>
                  <a:lnTo>
                    <a:pt x="665" y="5"/>
                  </a:lnTo>
                  <a:lnTo>
                    <a:pt x="667" y="7"/>
                  </a:lnTo>
                  <a:lnTo>
                    <a:pt x="669" y="11"/>
                  </a:lnTo>
                  <a:lnTo>
                    <a:pt x="671" y="15"/>
                  </a:lnTo>
                  <a:lnTo>
                    <a:pt x="669" y="21"/>
                  </a:lnTo>
                  <a:lnTo>
                    <a:pt x="665" y="32"/>
                  </a:lnTo>
                  <a:lnTo>
                    <a:pt x="657" y="46"/>
                  </a:lnTo>
                  <a:lnTo>
                    <a:pt x="642" y="67"/>
                  </a:lnTo>
                  <a:lnTo>
                    <a:pt x="623" y="92"/>
                  </a:lnTo>
                  <a:lnTo>
                    <a:pt x="601" y="124"/>
                  </a:lnTo>
                  <a:lnTo>
                    <a:pt x="570" y="159"/>
                  </a:lnTo>
                  <a:lnTo>
                    <a:pt x="532" y="201"/>
                  </a:lnTo>
                  <a:lnTo>
                    <a:pt x="487" y="249"/>
                  </a:lnTo>
                  <a:lnTo>
                    <a:pt x="466" y="268"/>
                  </a:lnTo>
                  <a:lnTo>
                    <a:pt x="443" y="288"/>
                  </a:lnTo>
                  <a:lnTo>
                    <a:pt x="420" y="309"/>
                  </a:lnTo>
                  <a:lnTo>
                    <a:pt x="398" y="330"/>
                  </a:lnTo>
                  <a:lnTo>
                    <a:pt x="377" y="349"/>
                  </a:lnTo>
                  <a:lnTo>
                    <a:pt x="358" y="366"/>
                  </a:lnTo>
                  <a:lnTo>
                    <a:pt x="344" y="378"/>
                  </a:lnTo>
                  <a:lnTo>
                    <a:pt x="333" y="389"/>
                  </a:lnTo>
                  <a:lnTo>
                    <a:pt x="329" y="391"/>
                  </a:lnTo>
                  <a:lnTo>
                    <a:pt x="302" y="416"/>
                  </a:lnTo>
                  <a:lnTo>
                    <a:pt x="275" y="439"/>
                  </a:lnTo>
                  <a:lnTo>
                    <a:pt x="248" y="464"/>
                  </a:lnTo>
                  <a:lnTo>
                    <a:pt x="217" y="495"/>
                  </a:lnTo>
                  <a:lnTo>
                    <a:pt x="182" y="528"/>
                  </a:lnTo>
                  <a:lnTo>
                    <a:pt x="143" y="572"/>
                  </a:lnTo>
                  <a:lnTo>
                    <a:pt x="143" y="572"/>
                  </a:lnTo>
                  <a:lnTo>
                    <a:pt x="143" y="572"/>
                  </a:lnTo>
                  <a:lnTo>
                    <a:pt x="143" y="572"/>
                  </a:lnTo>
                  <a:lnTo>
                    <a:pt x="155" y="568"/>
                  </a:lnTo>
                  <a:lnTo>
                    <a:pt x="167" y="568"/>
                  </a:lnTo>
                  <a:lnTo>
                    <a:pt x="180" y="566"/>
                  </a:lnTo>
                  <a:lnTo>
                    <a:pt x="186" y="566"/>
                  </a:lnTo>
                  <a:lnTo>
                    <a:pt x="209" y="568"/>
                  </a:lnTo>
                  <a:lnTo>
                    <a:pt x="234" y="572"/>
                  </a:lnTo>
                  <a:lnTo>
                    <a:pt x="261" y="581"/>
                  </a:lnTo>
                  <a:lnTo>
                    <a:pt x="294" y="593"/>
                  </a:lnTo>
                  <a:lnTo>
                    <a:pt x="327" y="606"/>
                  </a:lnTo>
                  <a:lnTo>
                    <a:pt x="358" y="612"/>
                  </a:lnTo>
                  <a:lnTo>
                    <a:pt x="389" y="614"/>
                  </a:lnTo>
                  <a:lnTo>
                    <a:pt x="412" y="612"/>
                  </a:lnTo>
                  <a:lnTo>
                    <a:pt x="437" y="608"/>
                  </a:lnTo>
                  <a:lnTo>
                    <a:pt x="464" y="599"/>
                  </a:lnTo>
                  <a:lnTo>
                    <a:pt x="491" y="587"/>
                  </a:lnTo>
                  <a:lnTo>
                    <a:pt x="518" y="568"/>
                  </a:lnTo>
                  <a:lnTo>
                    <a:pt x="541" y="545"/>
                  </a:lnTo>
                  <a:lnTo>
                    <a:pt x="561" y="516"/>
                  </a:lnTo>
                  <a:lnTo>
                    <a:pt x="578" y="480"/>
                  </a:lnTo>
                  <a:lnTo>
                    <a:pt x="580" y="476"/>
                  </a:lnTo>
                  <a:lnTo>
                    <a:pt x="584" y="472"/>
                  </a:lnTo>
                  <a:lnTo>
                    <a:pt x="586" y="468"/>
                  </a:lnTo>
                  <a:lnTo>
                    <a:pt x="590" y="464"/>
                  </a:lnTo>
                  <a:lnTo>
                    <a:pt x="594" y="462"/>
                  </a:lnTo>
                  <a:lnTo>
                    <a:pt x="601" y="462"/>
                  </a:lnTo>
                  <a:lnTo>
                    <a:pt x="607" y="462"/>
                  </a:lnTo>
                  <a:lnTo>
                    <a:pt x="613" y="464"/>
                  </a:lnTo>
                  <a:lnTo>
                    <a:pt x="617" y="468"/>
                  </a:lnTo>
                  <a:lnTo>
                    <a:pt x="619" y="472"/>
                  </a:lnTo>
                  <a:lnTo>
                    <a:pt x="621" y="476"/>
                  </a:lnTo>
                  <a:lnTo>
                    <a:pt x="617" y="493"/>
                  </a:lnTo>
                  <a:lnTo>
                    <a:pt x="609" y="518"/>
                  </a:lnTo>
                  <a:lnTo>
                    <a:pt x="597" y="547"/>
                  </a:lnTo>
                  <a:lnTo>
                    <a:pt x="578" y="581"/>
                  </a:lnTo>
                  <a:lnTo>
                    <a:pt x="555" y="614"/>
                  </a:lnTo>
                  <a:lnTo>
                    <a:pt x="528" y="647"/>
                  </a:lnTo>
                  <a:lnTo>
                    <a:pt x="495" y="677"/>
                  </a:lnTo>
                  <a:lnTo>
                    <a:pt x="458" y="700"/>
                  </a:lnTo>
                  <a:lnTo>
                    <a:pt x="416" y="716"/>
                  </a:lnTo>
                  <a:lnTo>
                    <a:pt x="373" y="723"/>
                  </a:lnTo>
                  <a:lnTo>
                    <a:pt x="342" y="716"/>
                  </a:lnTo>
                  <a:lnTo>
                    <a:pt x="315" y="706"/>
                  </a:lnTo>
                  <a:lnTo>
                    <a:pt x="292" y="685"/>
                  </a:lnTo>
                  <a:lnTo>
                    <a:pt x="271" y="662"/>
                  </a:lnTo>
                  <a:lnTo>
                    <a:pt x="248" y="639"/>
                  </a:lnTo>
                  <a:lnTo>
                    <a:pt x="232" y="620"/>
                  </a:lnTo>
                  <a:lnTo>
                    <a:pt x="215" y="610"/>
                  </a:lnTo>
                  <a:lnTo>
                    <a:pt x="199" y="604"/>
                  </a:lnTo>
                  <a:lnTo>
                    <a:pt x="178" y="601"/>
                  </a:lnTo>
                  <a:lnTo>
                    <a:pt x="149" y="606"/>
                  </a:lnTo>
                  <a:lnTo>
                    <a:pt x="120" y="620"/>
                  </a:lnTo>
                  <a:lnTo>
                    <a:pt x="93" y="641"/>
                  </a:lnTo>
                  <a:lnTo>
                    <a:pt x="68" y="668"/>
                  </a:lnTo>
                  <a:lnTo>
                    <a:pt x="43" y="702"/>
                  </a:lnTo>
                  <a:lnTo>
                    <a:pt x="39" y="710"/>
                  </a:lnTo>
                  <a:lnTo>
                    <a:pt x="35" y="714"/>
                  </a:lnTo>
                  <a:lnTo>
                    <a:pt x="33" y="718"/>
                  </a:lnTo>
                  <a:lnTo>
                    <a:pt x="29" y="720"/>
                  </a:lnTo>
                  <a:lnTo>
                    <a:pt x="24" y="720"/>
                  </a:lnTo>
                  <a:lnTo>
                    <a:pt x="18" y="723"/>
                  </a:lnTo>
                  <a:lnTo>
                    <a:pt x="16" y="723"/>
                  </a:lnTo>
                  <a:lnTo>
                    <a:pt x="14" y="720"/>
                  </a:lnTo>
                  <a:lnTo>
                    <a:pt x="10" y="720"/>
                  </a:lnTo>
                  <a:lnTo>
                    <a:pt x="6" y="718"/>
                  </a:lnTo>
                  <a:lnTo>
                    <a:pt x="4" y="716"/>
                  </a:lnTo>
                  <a:lnTo>
                    <a:pt x="0" y="712"/>
                  </a:lnTo>
                  <a:lnTo>
                    <a:pt x="0" y="706"/>
                  </a:lnTo>
                  <a:lnTo>
                    <a:pt x="2" y="697"/>
                  </a:lnTo>
                  <a:lnTo>
                    <a:pt x="12" y="679"/>
                  </a:lnTo>
                  <a:lnTo>
                    <a:pt x="31" y="652"/>
                  </a:lnTo>
                  <a:lnTo>
                    <a:pt x="53" y="620"/>
                  </a:lnTo>
                  <a:lnTo>
                    <a:pt x="85" y="583"/>
                  </a:lnTo>
                  <a:lnTo>
                    <a:pt x="120" y="541"/>
                  </a:lnTo>
                  <a:lnTo>
                    <a:pt x="163" y="497"/>
                  </a:lnTo>
                  <a:lnTo>
                    <a:pt x="304" y="364"/>
                  </a:lnTo>
                  <a:lnTo>
                    <a:pt x="319" y="353"/>
                  </a:lnTo>
                  <a:lnTo>
                    <a:pt x="337" y="334"/>
                  </a:lnTo>
                  <a:lnTo>
                    <a:pt x="362" y="313"/>
                  </a:lnTo>
                  <a:lnTo>
                    <a:pt x="391" y="288"/>
                  </a:lnTo>
                  <a:lnTo>
                    <a:pt x="420" y="261"/>
                  </a:lnTo>
                  <a:lnTo>
                    <a:pt x="449" y="234"/>
                  </a:lnTo>
                  <a:lnTo>
                    <a:pt x="478" y="207"/>
                  </a:lnTo>
                  <a:lnTo>
                    <a:pt x="505" y="180"/>
                  </a:lnTo>
                  <a:lnTo>
                    <a:pt x="526" y="157"/>
                  </a:lnTo>
                  <a:lnTo>
                    <a:pt x="507" y="157"/>
                  </a:lnTo>
                  <a:lnTo>
                    <a:pt x="489" y="155"/>
                  </a:lnTo>
                  <a:lnTo>
                    <a:pt x="472" y="153"/>
                  </a:lnTo>
                  <a:lnTo>
                    <a:pt x="454" y="149"/>
                  </a:lnTo>
                  <a:lnTo>
                    <a:pt x="433" y="142"/>
                  </a:lnTo>
                  <a:lnTo>
                    <a:pt x="404" y="132"/>
                  </a:lnTo>
                  <a:lnTo>
                    <a:pt x="369" y="119"/>
                  </a:lnTo>
                  <a:lnTo>
                    <a:pt x="337" y="111"/>
                  </a:lnTo>
                  <a:lnTo>
                    <a:pt x="304" y="109"/>
                  </a:lnTo>
                  <a:lnTo>
                    <a:pt x="296" y="109"/>
                  </a:lnTo>
                  <a:lnTo>
                    <a:pt x="277" y="111"/>
                  </a:lnTo>
                  <a:lnTo>
                    <a:pt x="257" y="115"/>
                  </a:lnTo>
                  <a:lnTo>
                    <a:pt x="232" y="121"/>
                  </a:lnTo>
                  <a:lnTo>
                    <a:pt x="209" y="134"/>
                  </a:lnTo>
                  <a:lnTo>
                    <a:pt x="186" y="155"/>
                  </a:lnTo>
                  <a:lnTo>
                    <a:pt x="172" y="182"/>
                  </a:lnTo>
                  <a:lnTo>
                    <a:pt x="167" y="186"/>
                  </a:lnTo>
                  <a:lnTo>
                    <a:pt x="165" y="190"/>
                  </a:lnTo>
                  <a:lnTo>
                    <a:pt x="163" y="195"/>
                  </a:lnTo>
                  <a:lnTo>
                    <a:pt x="159" y="197"/>
                  </a:lnTo>
                  <a:lnTo>
                    <a:pt x="155" y="199"/>
                  </a:lnTo>
                  <a:lnTo>
                    <a:pt x="149" y="199"/>
                  </a:lnTo>
                  <a:lnTo>
                    <a:pt x="143" y="199"/>
                  </a:lnTo>
                  <a:lnTo>
                    <a:pt x="136" y="195"/>
                  </a:lnTo>
                  <a:lnTo>
                    <a:pt x="134" y="192"/>
                  </a:lnTo>
                  <a:lnTo>
                    <a:pt x="132" y="186"/>
                  </a:lnTo>
                  <a:lnTo>
                    <a:pt x="130" y="182"/>
                  </a:lnTo>
                  <a:lnTo>
                    <a:pt x="134" y="167"/>
                  </a:lnTo>
                  <a:lnTo>
                    <a:pt x="141" y="144"/>
                  </a:lnTo>
                  <a:lnTo>
                    <a:pt x="155" y="119"/>
                  </a:lnTo>
                  <a:lnTo>
                    <a:pt x="172" y="92"/>
                  </a:lnTo>
                  <a:lnTo>
                    <a:pt x="194" y="65"/>
                  </a:lnTo>
                  <a:lnTo>
                    <a:pt x="219" y="40"/>
                  </a:lnTo>
                  <a:lnTo>
                    <a:pt x="250" y="19"/>
                  </a:lnTo>
                  <a:lnTo>
                    <a:pt x="284" y="7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3" name="Freeform 53"/>
            <p:cNvSpPr>
              <a:spLocks noEditPoints="1"/>
            </p:cNvSpPr>
            <p:nvPr/>
          </p:nvSpPr>
          <p:spPr bwMode="auto">
            <a:xfrm>
              <a:off x="2810" y="3366"/>
              <a:ext cx="340" cy="756"/>
            </a:xfrm>
            <a:custGeom>
              <a:avLst/>
              <a:gdLst/>
              <a:ahLst/>
              <a:cxnLst>
                <a:cxn ang="0">
                  <a:pos x="197" y="255"/>
                </a:cxn>
                <a:cxn ang="0">
                  <a:pos x="249" y="290"/>
                </a:cxn>
                <a:cxn ang="0">
                  <a:pos x="268" y="347"/>
                </a:cxn>
                <a:cxn ang="0">
                  <a:pos x="263" y="380"/>
                </a:cxn>
                <a:cxn ang="0">
                  <a:pos x="251" y="411"/>
                </a:cxn>
                <a:cxn ang="0">
                  <a:pos x="232" y="461"/>
                </a:cxn>
                <a:cxn ang="0">
                  <a:pos x="214" y="509"/>
                </a:cxn>
                <a:cxn ang="0">
                  <a:pos x="172" y="614"/>
                </a:cxn>
                <a:cxn ang="0">
                  <a:pos x="154" y="687"/>
                </a:cxn>
                <a:cxn ang="0">
                  <a:pos x="160" y="716"/>
                </a:cxn>
                <a:cxn ang="0">
                  <a:pos x="181" y="727"/>
                </a:cxn>
                <a:cxn ang="0">
                  <a:pos x="234" y="704"/>
                </a:cxn>
                <a:cxn ang="0">
                  <a:pos x="282" y="637"/>
                </a:cxn>
                <a:cxn ang="0">
                  <a:pos x="303" y="585"/>
                </a:cxn>
                <a:cxn ang="0">
                  <a:pos x="305" y="578"/>
                </a:cxn>
                <a:cxn ang="0">
                  <a:pos x="311" y="572"/>
                </a:cxn>
                <a:cxn ang="0">
                  <a:pos x="324" y="572"/>
                </a:cxn>
                <a:cxn ang="0">
                  <a:pos x="328" y="572"/>
                </a:cxn>
                <a:cxn ang="0">
                  <a:pos x="334" y="574"/>
                </a:cxn>
                <a:cxn ang="0">
                  <a:pos x="340" y="580"/>
                </a:cxn>
                <a:cxn ang="0">
                  <a:pos x="338" y="595"/>
                </a:cxn>
                <a:cxn ang="0">
                  <a:pos x="324" y="637"/>
                </a:cxn>
                <a:cxn ang="0">
                  <a:pos x="292" y="691"/>
                </a:cxn>
                <a:cxn ang="0">
                  <a:pos x="245" y="737"/>
                </a:cxn>
                <a:cxn ang="0">
                  <a:pos x="178" y="756"/>
                </a:cxn>
                <a:cxn ang="0">
                  <a:pos x="114" y="739"/>
                </a:cxn>
                <a:cxn ang="0">
                  <a:pos x="77" y="691"/>
                </a:cxn>
                <a:cxn ang="0">
                  <a:pos x="75" y="637"/>
                </a:cxn>
                <a:cxn ang="0">
                  <a:pos x="81" y="614"/>
                </a:cxn>
                <a:cxn ang="0">
                  <a:pos x="164" y="403"/>
                </a:cxn>
                <a:cxn ang="0">
                  <a:pos x="181" y="361"/>
                </a:cxn>
                <a:cxn ang="0">
                  <a:pos x="185" y="332"/>
                </a:cxn>
                <a:cxn ang="0">
                  <a:pos x="185" y="303"/>
                </a:cxn>
                <a:cxn ang="0">
                  <a:pos x="170" y="282"/>
                </a:cxn>
                <a:cxn ang="0">
                  <a:pos x="137" y="284"/>
                </a:cxn>
                <a:cxn ang="0">
                  <a:pos x="93" y="313"/>
                </a:cxn>
                <a:cxn ang="0">
                  <a:pos x="56" y="374"/>
                </a:cxn>
                <a:cxn ang="0">
                  <a:pos x="37" y="424"/>
                </a:cxn>
                <a:cxn ang="0">
                  <a:pos x="33" y="432"/>
                </a:cxn>
                <a:cxn ang="0">
                  <a:pos x="25" y="436"/>
                </a:cxn>
                <a:cxn ang="0">
                  <a:pos x="17" y="436"/>
                </a:cxn>
                <a:cxn ang="0">
                  <a:pos x="11" y="434"/>
                </a:cxn>
                <a:cxn ang="0">
                  <a:pos x="2" y="430"/>
                </a:cxn>
                <a:cxn ang="0">
                  <a:pos x="0" y="422"/>
                </a:cxn>
                <a:cxn ang="0">
                  <a:pos x="8" y="393"/>
                </a:cxn>
                <a:cxn ang="0">
                  <a:pos x="31" y="343"/>
                </a:cxn>
                <a:cxn ang="0">
                  <a:pos x="71" y="290"/>
                </a:cxn>
                <a:cxn ang="0">
                  <a:pos x="129" y="257"/>
                </a:cxn>
                <a:cxn ang="0">
                  <a:pos x="265" y="0"/>
                </a:cxn>
                <a:cxn ang="0">
                  <a:pos x="295" y="11"/>
                </a:cxn>
                <a:cxn ang="0">
                  <a:pos x="309" y="32"/>
                </a:cxn>
                <a:cxn ang="0">
                  <a:pos x="305" y="65"/>
                </a:cxn>
                <a:cxn ang="0">
                  <a:pos x="272" y="100"/>
                </a:cxn>
                <a:cxn ang="0">
                  <a:pos x="228" y="103"/>
                </a:cxn>
                <a:cxn ang="0">
                  <a:pos x="205" y="75"/>
                </a:cxn>
                <a:cxn ang="0">
                  <a:pos x="210" y="38"/>
                </a:cxn>
                <a:cxn ang="0">
                  <a:pos x="243" y="4"/>
                </a:cxn>
              </a:cxnLst>
              <a:rect l="0" t="0" r="r" b="b"/>
              <a:pathLst>
                <a:path w="340" h="756">
                  <a:moveTo>
                    <a:pt x="164" y="251"/>
                  </a:moveTo>
                  <a:lnTo>
                    <a:pt x="197" y="255"/>
                  </a:lnTo>
                  <a:lnTo>
                    <a:pt x="226" y="269"/>
                  </a:lnTo>
                  <a:lnTo>
                    <a:pt x="249" y="290"/>
                  </a:lnTo>
                  <a:lnTo>
                    <a:pt x="263" y="315"/>
                  </a:lnTo>
                  <a:lnTo>
                    <a:pt x="268" y="347"/>
                  </a:lnTo>
                  <a:lnTo>
                    <a:pt x="265" y="363"/>
                  </a:lnTo>
                  <a:lnTo>
                    <a:pt x="263" y="380"/>
                  </a:lnTo>
                  <a:lnTo>
                    <a:pt x="259" y="393"/>
                  </a:lnTo>
                  <a:lnTo>
                    <a:pt x="251" y="411"/>
                  </a:lnTo>
                  <a:lnTo>
                    <a:pt x="243" y="436"/>
                  </a:lnTo>
                  <a:lnTo>
                    <a:pt x="232" y="461"/>
                  </a:lnTo>
                  <a:lnTo>
                    <a:pt x="222" y="487"/>
                  </a:lnTo>
                  <a:lnTo>
                    <a:pt x="214" y="509"/>
                  </a:lnTo>
                  <a:lnTo>
                    <a:pt x="207" y="524"/>
                  </a:lnTo>
                  <a:lnTo>
                    <a:pt x="172" y="614"/>
                  </a:lnTo>
                  <a:lnTo>
                    <a:pt x="158" y="649"/>
                  </a:lnTo>
                  <a:lnTo>
                    <a:pt x="154" y="687"/>
                  </a:lnTo>
                  <a:lnTo>
                    <a:pt x="156" y="704"/>
                  </a:lnTo>
                  <a:lnTo>
                    <a:pt x="160" y="716"/>
                  </a:lnTo>
                  <a:lnTo>
                    <a:pt x="168" y="724"/>
                  </a:lnTo>
                  <a:lnTo>
                    <a:pt x="181" y="727"/>
                  </a:lnTo>
                  <a:lnTo>
                    <a:pt x="207" y="720"/>
                  </a:lnTo>
                  <a:lnTo>
                    <a:pt x="234" y="704"/>
                  </a:lnTo>
                  <a:lnTo>
                    <a:pt x="261" y="676"/>
                  </a:lnTo>
                  <a:lnTo>
                    <a:pt x="282" y="637"/>
                  </a:lnTo>
                  <a:lnTo>
                    <a:pt x="301" y="589"/>
                  </a:lnTo>
                  <a:lnTo>
                    <a:pt x="303" y="585"/>
                  </a:lnTo>
                  <a:lnTo>
                    <a:pt x="305" y="580"/>
                  </a:lnTo>
                  <a:lnTo>
                    <a:pt x="305" y="578"/>
                  </a:lnTo>
                  <a:lnTo>
                    <a:pt x="309" y="574"/>
                  </a:lnTo>
                  <a:lnTo>
                    <a:pt x="311" y="572"/>
                  </a:lnTo>
                  <a:lnTo>
                    <a:pt x="317" y="572"/>
                  </a:lnTo>
                  <a:lnTo>
                    <a:pt x="324" y="572"/>
                  </a:lnTo>
                  <a:lnTo>
                    <a:pt x="324" y="572"/>
                  </a:lnTo>
                  <a:lnTo>
                    <a:pt x="328" y="572"/>
                  </a:lnTo>
                  <a:lnTo>
                    <a:pt x="330" y="572"/>
                  </a:lnTo>
                  <a:lnTo>
                    <a:pt x="334" y="574"/>
                  </a:lnTo>
                  <a:lnTo>
                    <a:pt x="338" y="576"/>
                  </a:lnTo>
                  <a:lnTo>
                    <a:pt x="340" y="580"/>
                  </a:lnTo>
                  <a:lnTo>
                    <a:pt x="340" y="587"/>
                  </a:lnTo>
                  <a:lnTo>
                    <a:pt x="338" y="595"/>
                  </a:lnTo>
                  <a:lnTo>
                    <a:pt x="332" y="614"/>
                  </a:lnTo>
                  <a:lnTo>
                    <a:pt x="324" y="637"/>
                  </a:lnTo>
                  <a:lnTo>
                    <a:pt x="309" y="664"/>
                  </a:lnTo>
                  <a:lnTo>
                    <a:pt x="292" y="691"/>
                  </a:lnTo>
                  <a:lnTo>
                    <a:pt x="270" y="716"/>
                  </a:lnTo>
                  <a:lnTo>
                    <a:pt x="245" y="737"/>
                  </a:lnTo>
                  <a:lnTo>
                    <a:pt x="214" y="752"/>
                  </a:lnTo>
                  <a:lnTo>
                    <a:pt x="178" y="756"/>
                  </a:lnTo>
                  <a:lnTo>
                    <a:pt x="143" y="752"/>
                  </a:lnTo>
                  <a:lnTo>
                    <a:pt x="114" y="739"/>
                  </a:lnTo>
                  <a:lnTo>
                    <a:pt x="91" y="718"/>
                  </a:lnTo>
                  <a:lnTo>
                    <a:pt x="77" y="691"/>
                  </a:lnTo>
                  <a:lnTo>
                    <a:pt x="73" y="662"/>
                  </a:lnTo>
                  <a:lnTo>
                    <a:pt x="75" y="637"/>
                  </a:lnTo>
                  <a:lnTo>
                    <a:pt x="81" y="614"/>
                  </a:lnTo>
                  <a:lnTo>
                    <a:pt x="81" y="614"/>
                  </a:lnTo>
                  <a:lnTo>
                    <a:pt x="151" y="434"/>
                  </a:lnTo>
                  <a:lnTo>
                    <a:pt x="164" y="403"/>
                  </a:lnTo>
                  <a:lnTo>
                    <a:pt x="174" y="378"/>
                  </a:lnTo>
                  <a:lnTo>
                    <a:pt x="181" y="361"/>
                  </a:lnTo>
                  <a:lnTo>
                    <a:pt x="183" y="347"/>
                  </a:lnTo>
                  <a:lnTo>
                    <a:pt x="185" y="332"/>
                  </a:lnTo>
                  <a:lnTo>
                    <a:pt x="187" y="322"/>
                  </a:lnTo>
                  <a:lnTo>
                    <a:pt x="185" y="303"/>
                  </a:lnTo>
                  <a:lnTo>
                    <a:pt x="178" y="290"/>
                  </a:lnTo>
                  <a:lnTo>
                    <a:pt x="170" y="282"/>
                  </a:lnTo>
                  <a:lnTo>
                    <a:pt x="160" y="280"/>
                  </a:lnTo>
                  <a:lnTo>
                    <a:pt x="137" y="284"/>
                  </a:lnTo>
                  <a:lnTo>
                    <a:pt x="116" y="295"/>
                  </a:lnTo>
                  <a:lnTo>
                    <a:pt x="93" y="313"/>
                  </a:lnTo>
                  <a:lnTo>
                    <a:pt x="75" y="340"/>
                  </a:lnTo>
                  <a:lnTo>
                    <a:pt x="56" y="374"/>
                  </a:lnTo>
                  <a:lnTo>
                    <a:pt x="40" y="418"/>
                  </a:lnTo>
                  <a:lnTo>
                    <a:pt x="37" y="424"/>
                  </a:lnTo>
                  <a:lnTo>
                    <a:pt x="37" y="428"/>
                  </a:lnTo>
                  <a:lnTo>
                    <a:pt x="33" y="432"/>
                  </a:lnTo>
                  <a:lnTo>
                    <a:pt x="31" y="434"/>
                  </a:lnTo>
                  <a:lnTo>
                    <a:pt x="25" y="436"/>
                  </a:lnTo>
                  <a:lnTo>
                    <a:pt x="19" y="436"/>
                  </a:lnTo>
                  <a:lnTo>
                    <a:pt x="17" y="436"/>
                  </a:lnTo>
                  <a:lnTo>
                    <a:pt x="13" y="436"/>
                  </a:lnTo>
                  <a:lnTo>
                    <a:pt x="11" y="434"/>
                  </a:lnTo>
                  <a:lnTo>
                    <a:pt x="6" y="434"/>
                  </a:lnTo>
                  <a:lnTo>
                    <a:pt x="2" y="430"/>
                  </a:lnTo>
                  <a:lnTo>
                    <a:pt x="0" y="426"/>
                  </a:lnTo>
                  <a:lnTo>
                    <a:pt x="0" y="422"/>
                  </a:lnTo>
                  <a:lnTo>
                    <a:pt x="2" y="411"/>
                  </a:lnTo>
                  <a:lnTo>
                    <a:pt x="8" y="393"/>
                  </a:lnTo>
                  <a:lnTo>
                    <a:pt x="17" y="370"/>
                  </a:lnTo>
                  <a:lnTo>
                    <a:pt x="31" y="343"/>
                  </a:lnTo>
                  <a:lnTo>
                    <a:pt x="50" y="315"/>
                  </a:lnTo>
                  <a:lnTo>
                    <a:pt x="71" y="290"/>
                  </a:lnTo>
                  <a:lnTo>
                    <a:pt x="98" y="269"/>
                  </a:lnTo>
                  <a:lnTo>
                    <a:pt x="129" y="257"/>
                  </a:lnTo>
                  <a:lnTo>
                    <a:pt x="164" y="251"/>
                  </a:lnTo>
                  <a:close/>
                  <a:moveTo>
                    <a:pt x="265" y="0"/>
                  </a:moveTo>
                  <a:lnTo>
                    <a:pt x="282" y="2"/>
                  </a:lnTo>
                  <a:lnTo>
                    <a:pt x="295" y="11"/>
                  </a:lnTo>
                  <a:lnTo>
                    <a:pt x="305" y="21"/>
                  </a:lnTo>
                  <a:lnTo>
                    <a:pt x="309" y="32"/>
                  </a:lnTo>
                  <a:lnTo>
                    <a:pt x="311" y="44"/>
                  </a:lnTo>
                  <a:lnTo>
                    <a:pt x="305" y="65"/>
                  </a:lnTo>
                  <a:lnTo>
                    <a:pt x="290" y="86"/>
                  </a:lnTo>
                  <a:lnTo>
                    <a:pt x="272" y="100"/>
                  </a:lnTo>
                  <a:lnTo>
                    <a:pt x="249" y="107"/>
                  </a:lnTo>
                  <a:lnTo>
                    <a:pt x="228" y="103"/>
                  </a:lnTo>
                  <a:lnTo>
                    <a:pt x="214" y="90"/>
                  </a:lnTo>
                  <a:lnTo>
                    <a:pt x="205" y="75"/>
                  </a:lnTo>
                  <a:lnTo>
                    <a:pt x="203" y="61"/>
                  </a:lnTo>
                  <a:lnTo>
                    <a:pt x="210" y="38"/>
                  </a:lnTo>
                  <a:lnTo>
                    <a:pt x="224" y="19"/>
                  </a:lnTo>
                  <a:lnTo>
                    <a:pt x="243" y="4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4" name="Freeform 54"/>
            <p:cNvSpPr>
              <a:spLocks/>
            </p:cNvSpPr>
            <p:nvPr/>
          </p:nvSpPr>
          <p:spPr bwMode="auto">
            <a:xfrm>
              <a:off x="3293" y="3742"/>
              <a:ext cx="423" cy="551"/>
            </a:xfrm>
            <a:custGeom>
              <a:avLst/>
              <a:gdLst/>
              <a:ahLst/>
              <a:cxnLst>
                <a:cxn ang="0">
                  <a:pos x="183" y="2"/>
                </a:cxn>
                <a:cxn ang="0">
                  <a:pos x="193" y="8"/>
                </a:cxn>
                <a:cxn ang="0">
                  <a:pos x="195" y="17"/>
                </a:cxn>
                <a:cxn ang="0">
                  <a:pos x="191" y="25"/>
                </a:cxn>
                <a:cxn ang="0">
                  <a:pos x="114" y="334"/>
                </a:cxn>
                <a:cxn ang="0">
                  <a:pos x="241" y="248"/>
                </a:cxn>
                <a:cxn ang="0">
                  <a:pos x="355" y="198"/>
                </a:cxn>
                <a:cxn ang="0">
                  <a:pos x="408" y="221"/>
                </a:cxn>
                <a:cxn ang="0">
                  <a:pos x="417" y="282"/>
                </a:cxn>
                <a:cxn ang="0">
                  <a:pos x="384" y="315"/>
                </a:cxn>
                <a:cxn ang="0">
                  <a:pos x="346" y="305"/>
                </a:cxn>
                <a:cxn ang="0">
                  <a:pos x="338" y="280"/>
                </a:cxn>
                <a:cxn ang="0">
                  <a:pos x="357" y="246"/>
                </a:cxn>
                <a:cxn ang="0">
                  <a:pos x="382" y="234"/>
                </a:cxn>
                <a:cxn ang="0">
                  <a:pos x="371" y="227"/>
                </a:cxn>
                <a:cxn ang="0">
                  <a:pos x="355" y="223"/>
                </a:cxn>
                <a:cxn ang="0">
                  <a:pos x="253" y="267"/>
                </a:cxn>
                <a:cxn ang="0">
                  <a:pos x="191" y="317"/>
                </a:cxn>
                <a:cxn ang="0">
                  <a:pos x="174" y="344"/>
                </a:cxn>
                <a:cxn ang="0">
                  <a:pos x="243" y="361"/>
                </a:cxn>
                <a:cxn ang="0">
                  <a:pos x="288" y="405"/>
                </a:cxn>
                <a:cxn ang="0">
                  <a:pos x="288" y="442"/>
                </a:cxn>
                <a:cxn ang="0">
                  <a:pos x="284" y="472"/>
                </a:cxn>
                <a:cxn ang="0">
                  <a:pos x="284" y="490"/>
                </a:cxn>
                <a:cxn ang="0">
                  <a:pos x="303" y="524"/>
                </a:cxn>
                <a:cxn ang="0">
                  <a:pos x="352" y="509"/>
                </a:cxn>
                <a:cxn ang="0">
                  <a:pos x="384" y="455"/>
                </a:cxn>
                <a:cxn ang="0">
                  <a:pos x="392" y="428"/>
                </a:cxn>
                <a:cxn ang="0">
                  <a:pos x="402" y="421"/>
                </a:cxn>
                <a:cxn ang="0">
                  <a:pos x="413" y="421"/>
                </a:cxn>
                <a:cxn ang="0">
                  <a:pos x="423" y="428"/>
                </a:cxn>
                <a:cxn ang="0">
                  <a:pos x="417" y="455"/>
                </a:cxn>
                <a:cxn ang="0">
                  <a:pos x="384" y="515"/>
                </a:cxn>
                <a:cxn ang="0">
                  <a:pos x="313" y="551"/>
                </a:cxn>
                <a:cxn ang="0">
                  <a:pos x="249" y="530"/>
                </a:cxn>
                <a:cxn ang="0">
                  <a:pos x="220" y="469"/>
                </a:cxn>
                <a:cxn ang="0">
                  <a:pos x="220" y="455"/>
                </a:cxn>
                <a:cxn ang="0">
                  <a:pos x="224" y="438"/>
                </a:cxn>
                <a:cxn ang="0">
                  <a:pos x="220" y="411"/>
                </a:cxn>
                <a:cxn ang="0">
                  <a:pos x="172" y="378"/>
                </a:cxn>
                <a:cxn ang="0">
                  <a:pos x="116" y="369"/>
                </a:cxn>
                <a:cxn ang="0">
                  <a:pos x="69" y="520"/>
                </a:cxn>
                <a:cxn ang="0">
                  <a:pos x="46" y="549"/>
                </a:cxn>
                <a:cxn ang="0">
                  <a:pos x="17" y="549"/>
                </a:cxn>
                <a:cxn ang="0">
                  <a:pos x="2" y="532"/>
                </a:cxn>
                <a:cxn ang="0">
                  <a:pos x="0" y="520"/>
                </a:cxn>
                <a:cxn ang="0">
                  <a:pos x="2" y="507"/>
                </a:cxn>
                <a:cxn ang="0">
                  <a:pos x="114" y="63"/>
                </a:cxn>
                <a:cxn ang="0">
                  <a:pos x="114" y="56"/>
                </a:cxn>
                <a:cxn ang="0">
                  <a:pos x="112" y="48"/>
                </a:cxn>
                <a:cxn ang="0">
                  <a:pos x="93" y="44"/>
                </a:cxn>
                <a:cxn ang="0">
                  <a:pos x="75" y="44"/>
                </a:cxn>
                <a:cxn ang="0">
                  <a:pos x="62" y="42"/>
                </a:cxn>
                <a:cxn ang="0">
                  <a:pos x="52" y="35"/>
                </a:cxn>
                <a:cxn ang="0">
                  <a:pos x="52" y="21"/>
                </a:cxn>
                <a:cxn ang="0">
                  <a:pos x="56" y="12"/>
                </a:cxn>
                <a:cxn ang="0">
                  <a:pos x="66" y="8"/>
                </a:cxn>
              </a:cxnLst>
              <a:rect l="0" t="0" r="r" b="b"/>
              <a:pathLst>
                <a:path w="423" h="551">
                  <a:moveTo>
                    <a:pt x="170" y="0"/>
                  </a:moveTo>
                  <a:lnTo>
                    <a:pt x="176" y="0"/>
                  </a:lnTo>
                  <a:lnTo>
                    <a:pt x="183" y="2"/>
                  </a:lnTo>
                  <a:lnTo>
                    <a:pt x="187" y="2"/>
                  </a:lnTo>
                  <a:lnTo>
                    <a:pt x="191" y="4"/>
                  </a:lnTo>
                  <a:lnTo>
                    <a:pt x="193" y="8"/>
                  </a:lnTo>
                  <a:lnTo>
                    <a:pt x="195" y="12"/>
                  </a:lnTo>
                  <a:lnTo>
                    <a:pt x="195" y="15"/>
                  </a:lnTo>
                  <a:lnTo>
                    <a:pt x="195" y="17"/>
                  </a:lnTo>
                  <a:lnTo>
                    <a:pt x="193" y="19"/>
                  </a:lnTo>
                  <a:lnTo>
                    <a:pt x="193" y="21"/>
                  </a:lnTo>
                  <a:lnTo>
                    <a:pt x="191" y="25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14" y="334"/>
                  </a:lnTo>
                  <a:lnTo>
                    <a:pt x="158" y="311"/>
                  </a:lnTo>
                  <a:lnTo>
                    <a:pt x="199" y="282"/>
                  </a:lnTo>
                  <a:lnTo>
                    <a:pt x="241" y="248"/>
                  </a:lnTo>
                  <a:lnTo>
                    <a:pt x="278" y="221"/>
                  </a:lnTo>
                  <a:lnTo>
                    <a:pt x="315" y="204"/>
                  </a:lnTo>
                  <a:lnTo>
                    <a:pt x="355" y="198"/>
                  </a:lnTo>
                  <a:lnTo>
                    <a:pt x="375" y="200"/>
                  </a:lnTo>
                  <a:lnTo>
                    <a:pt x="394" y="209"/>
                  </a:lnTo>
                  <a:lnTo>
                    <a:pt x="408" y="221"/>
                  </a:lnTo>
                  <a:lnTo>
                    <a:pt x="417" y="238"/>
                  </a:lnTo>
                  <a:lnTo>
                    <a:pt x="421" y="259"/>
                  </a:lnTo>
                  <a:lnTo>
                    <a:pt x="417" y="282"/>
                  </a:lnTo>
                  <a:lnTo>
                    <a:pt x="408" y="298"/>
                  </a:lnTo>
                  <a:lnTo>
                    <a:pt x="396" y="309"/>
                  </a:lnTo>
                  <a:lnTo>
                    <a:pt x="384" y="315"/>
                  </a:lnTo>
                  <a:lnTo>
                    <a:pt x="373" y="315"/>
                  </a:lnTo>
                  <a:lnTo>
                    <a:pt x="357" y="313"/>
                  </a:lnTo>
                  <a:lnTo>
                    <a:pt x="346" y="305"/>
                  </a:lnTo>
                  <a:lnTo>
                    <a:pt x="340" y="294"/>
                  </a:lnTo>
                  <a:lnTo>
                    <a:pt x="338" y="284"/>
                  </a:lnTo>
                  <a:lnTo>
                    <a:pt x="338" y="280"/>
                  </a:lnTo>
                  <a:lnTo>
                    <a:pt x="340" y="269"/>
                  </a:lnTo>
                  <a:lnTo>
                    <a:pt x="346" y="257"/>
                  </a:lnTo>
                  <a:lnTo>
                    <a:pt x="357" y="246"/>
                  </a:lnTo>
                  <a:lnTo>
                    <a:pt x="373" y="236"/>
                  </a:lnTo>
                  <a:lnTo>
                    <a:pt x="377" y="234"/>
                  </a:lnTo>
                  <a:lnTo>
                    <a:pt x="382" y="234"/>
                  </a:lnTo>
                  <a:lnTo>
                    <a:pt x="377" y="232"/>
                  </a:lnTo>
                  <a:lnTo>
                    <a:pt x="375" y="229"/>
                  </a:lnTo>
                  <a:lnTo>
                    <a:pt x="371" y="227"/>
                  </a:lnTo>
                  <a:lnTo>
                    <a:pt x="367" y="225"/>
                  </a:lnTo>
                  <a:lnTo>
                    <a:pt x="361" y="223"/>
                  </a:lnTo>
                  <a:lnTo>
                    <a:pt x="355" y="223"/>
                  </a:lnTo>
                  <a:lnTo>
                    <a:pt x="319" y="229"/>
                  </a:lnTo>
                  <a:lnTo>
                    <a:pt x="286" y="246"/>
                  </a:lnTo>
                  <a:lnTo>
                    <a:pt x="253" y="267"/>
                  </a:lnTo>
                  <a:lnTo>
                    <a:pt x="222" y="294"/>
                  </a:lnTo>
                  <a:lnTo>
                    <a:pt x="209" y="305"/>
                  </a:lnTo>
                  <a:lnTo>
                    <a:pt x="191" y="317"/>
                  </a:lnTo>
                  <a:lnTo>
                    <a:pt x="172" y="332"/>
                  </a:lnTo>
                  <a:lnTo>
                    <a:pt x="156" y="344"/>
                  </a:lnTo>
                  <a:lnTo>
                    <a:pt x="174" y="344"/>
                  </a:lnTo>
                  <a:lnTo>
                    <a:pt x="197" y="348"/>
                  </a:lnTo>
                  <a:lnTo>
                    <a:pt x="220" y="353"/>
                  </a:lnTo>
                  <a:lnTo>
                    <a:pt x="243" y="361"/>
                  </a:lnTo>
                  <a:lnTo>
                    <a:pt x="261" y="371"/>
                  </a:lnTo>
                  <a:lnTo>
                    <a:pt x="278" y="386"/>
                  </a:lnTo>
                  <a:lnTo>
                    <a:pt x="288" y="405"/>
                  </a:lnTo>
                  <a:lnTo>
                    <a:pt x="292" y="428"/>
                  </a:lnTo>
                  <a:lnTo>
                    <a:pt x="290" y="434"/>
                  </a:lnTo>
                  <a:lnTo>
                    <a:pt x="288" y="442"/>
                  </a:lnTo>
                  <a:lnTo>
                    <a:pt x="286" y="453"/>
                  </a:lnTo>
                  <a:lnTo>
                    <a:pt x="284" y="463"/>
                  </a:lnTo>
                  <a:lnTo>
                    <a:pt x="284" y="472"/>
                  </a:lnTo>
                  <a:lnTo>
                    <a:pt x="284" y="478"/>
                  </a:lnTo>
                  <a:lnTo>
                    <a:pt x="284" y="478"/>
                  </a:lnTo>
                  <a:lnTo>
                    <a:pt x="284" y="490"/>
                  </a:lnTo>
                  <a:lnTo>
                    <a:pt x="288" y="503"/>
                  </a:lnTo>
                  <a:lnTo>
                    <a:pt x="292" y="515"/>
                  </a:lnTo>
                  <a:lnTo>
                    <a:pt x="303" y="524"/>
                  </a:lnTo>
                  <a:lnTo>
                    <a:pt x="317" y="526"/>
                  </a:lnTo>
                  <a:lnTo>
                    <a:pt x="336" y="522"/>
                  </a:lnTo>
                  <a:lnTo>
                    <a:pt x="352" y="509"/>
                  </a:lnTo>
                  <a:lnTo>
                    <a:pt x="365" y="492"/>
                  </a:lnTo>
                  <a:lnTo>
                    <a:pt x="375" y="474"/>
                  </a:lnTo>
                  <a:lnTo>
                    <a:pt x="384" y="455"/>
                  </a:lnTo>
                  <a:lnTo>
                    <a:pt x="388" y="438"/>
                  </a:lnTo>
                  <a:lnTo>
                    <a:pt x="390" y="432"/>
                  </a:lnTo>
                  <a:lnTo>
                    <a:pt x="392" y="428"/>
                  </a:lnTo>
                  <a:lnTo>
                    <a:pt x="394" y="424"/>
                  </a:lnTo>
                  <a:lnTo>
                    <a:pt x="398" y="421"/>
                  </a:lnTo>
                  <a:lnTo>
                    <a:pt x="402" y="421"/>
                  </a:lnTo>
                  <a:lnTo>
                    <a:pt x="408" y="421"/>
                  </a:lnTo>
                  <a:lnTo>
                    <a:pt x="411" y="421"/>
                  </a:lnTo>
                  <a:lnTo>
                    <a:pt x="413" y="421"/>
                  </a:lnTo>
                  <a:lnTo>
                    <a:pt x="417" y="421"/>
                  </a:lnTo>
                  <a:lnTo>
                    <a:pt x="421" y="424"/>
                  </a:lnTo>
                  <a:lnTo>
                    <a:pt x="423" y="428"/>
                  </a:lnTo>
                  <a:lnTo>
                    <a:pt x="423" y="432"/>
                  </a:lnTo>
                  <a:lnTo>
                    <a:pt x="421" y="438"/>
                  </a:lnTo>
                  <a:lnTo>
                    <a:pt x="417" y="455"/>
                  </a:lnTo>
                  <a:lnTo>
                    <a:pt x="411" y="474"/>
                  </a:lnTo>
                  <a:lnTo>
                    <a:pt x="398" y="495"/>
                  </a:lnTo>
                  <a:lnTo>
                    <a:pt x="384" y="515"/>
                  </a:lnTo>
                  <a:lnTo>
                    <a:pt x="365" y="534"/>
                  </a:lnTo>
                  <a:lnTo>
                    <a:pt x="342" y="547"/>
                  </a:lnTo>
                  <a:lnTo>
                    <a:pt x="313" y="551"/>
                  </a:lnTo>
                  <a:lnTo>
                    <a:pt x="290" y="549"/>
                  </a:lnTo>
                  <a:lnTo>
                    <a:pt x="270" y="543"/>
                  </a:lnTo>
                  <a:lnTo>
                    <a:pt x="249" y="530"/>
                  </a:lnTo>
                  <a:lnTo>
                    <a:pt x="234" y="515"/>
                  </a:lnTo>
                  <a:lnTo>
                    <a:pt x="224" y="495"/>
                  </a:lnTo>
                  <a:lnTo>
                    <a:pt x="220" y="469"/>
                  </a:lnTo>
                  <a:lnTo>
                    <a:pt x="220" y="465"/>
                  </a:lnTo>
                  <a:lnTo>
                    <a:pt x="220" y="461"/>
                  </a:lnTo>
                  <a:lnTo>
                    <a:pt x="220" y="455"/>
                  </a:lnTo>
                  <a:lnTo>
                    <a:pt x="222" y="449"/>
                  </a:lnTo>
                  <a:lnTo>
                    <a:pt x="224" y="442"/>
                  </a:lnTo>
                  <a:lnTo>
                    <a:pt x="224" y="438"/>
                  </a:lnTo>
                  <a:lnTo>
                    <a:pt x="224" y="434"/>
                  </a:lnTo>
                  <a:lnTo>
                    <a:pt x="224" y="432"/>
                  </a:lnTo>
                  <a:lnTo>
                    <a:pt x="220" y="411"/>
                  </a:lnTo>
                  <a:lnTo>
                    <a:pt x="209" y="396"/>
                  </a:lnTo>
                  <a:lnTo>
                    <a:pt x="193" y="386"/>
                  </a:lnTo>
                  <a:lnTo>
                    <a:pt x="172" y="378"/>
                  </a:lnTo>
                  <a:lnTo>
                    <a:pt x="151" y="373"/>
                  </a:lnTo>
                  <a:lnTo>
                    <a:pt x="133" y="369"/>
                  </a:lnTo>
                  <a:lnTo>
                    <a:pt x="116" y="369"/>
                  </a:lnTo>
                  <a:lnTo>
                    <a:pt x="106" y="369"/>
                  </a:lnTo>
                  <a:lnTo>
                    <a:pt x="71" y="511"/>
                  </a:lnTo>
                  <a:lnTo>
                    <a:pt x="69" y="520"/>
                  </a:lnTo>
                  <a:lnTo>
                    <a:pt x="64" y="530"/>
                  </a:lnTo>
                  <a:lnTo>
                    <a:pt x="56" y="540"/>
                  </a:lnTo>
                  <a:lnTo>
                    <a:pt x="46" y="549"/>
                  </a:lnTo>
                  <a:lnTo>
                    <a:pt x="31" y="551"/>
                  </a:lnTo>
                  <a:lnTo>
                    <a:pt x="23" y="551"/>
                  </a:lnTo>
                  <a:lnTo>
                    <a:pt x="17" y="549"/>
                  </a:lnTo>
                  <a:lnTo>
                    <a:pt x="10" y="545"/>
                  </a:lnTo>
                  <a:lnTo>
                    <a:pt x="4" y="538"/>
                  </a:lnTo>
                  <a:lnTo>
                    <a:pt x="2" y="532"/>
                  </a:lnTo>
                  <a:lnTo>
                    <a:pt x="0" y="524"/>
                  </a:lnTo>
                  <a:lnTo>
                    <a:pt x="0" y="522"/>
                  </a:lnTo>
                  <a:lnTo>
                    <a:pt x="0" y="520"/>
                  </a:lnTo>
                  <a:lnTo>
                    <a:pt x="0" y="515"/>
                  </a:lnTo>
                  <a:lnTo>
                    <a:pt x="2" y="513"/>
                  </a:lnTo>
                  <a:lnTo>
                    <a:pt x="2" y="507"/>
                  </a:lnTo>
                  <a:lnTo>
                    <a:pt x="110" y="73"/>
                  </a:lnTo>
                  <a:lnTo>
                    <a:pt x="112" y="67"/>
                  </a:lnTo>
                  <a:lnTo>
                    <a:pt x="114" y="63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0" y="46"/>
                  </a:lnTo>
                  <a:lnTo>
                    <a:pt x="93" y="44"/>
                  </a:lnTo>
                  <a:lnTo>
                    <a:pt x="85" y="44"/>
                  </a:lnTo>
                  <a:lnTo>
                    <a:pt x="79" y="44"/>
                  </a:lnTo>
                  <a:lnTo>
                    <a:pt x="75" y="44"/>
                  </a:lnTo>
                  <a:lnTo>
                    <a:pt x="73" y="44"/>
                  </a:lnTo>
                  <a:lnTo>
                    <a:pt x="69" y="44"/>
                  </a:lnTo>
                  <a:lnTo>
                    <a:pt x="62" y="42"/>
                  </a:lnTo>
                  <a:lnTo>
                    <a:pt x="58" y="42"/>
                  </a:lnTo>
                  <a:lnTo>
                    <a:pt x="54" y="40"/>
                  </a:lnTo>
                  <a:lnTo>
                    <a:pt x="52" y="35"/>
                  </a:lnTo>
                  <a:lnTo>
                    <a:pt x="50" y="31"/>
                  </a:lnTo>
                  <a:lnTo>
                    <a:pt x="50" y="27"/>
                  </a:lnTo>
                  <a:lnTo>
                    <a:pt x="52" y="21"/>
                  </a:lnTo>
                  <a:lnTo>
                    <a:pt x="54" y="17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8" y="10"/>
                  </a:lnTo>
                  <a:lnTo>
                    <a:pt x="62" y="8"/>
                  </a:lnTo>
                  <a:lnTo>
                    <a:pt x="66" y="8"/>
                  </a:lnTo>
                  <a:lnTo>
                    <a:pt x="73" y="8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5" name="Freeform 55"/>
            <p:cNvSpPr>
              <a:spLocks/>
            </p:cNvSpPr>
            <p:nvPr/>
          </p:nvSpPr>
          <p:spPr bwMode="auto">
            <a:xfrm>
              <a:off x="4027" y="3982"/>
              <a:ext cx="145" cy="348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89" y="4"/>
                </a:cxn>
                <a:cxn ang="0">
                  <a:pos x="108" y="17"/>
                </a:cxn>
                <a:cxn ang="0">
                  <a:pos x="124" y="35"/>
                </a:cxn>
                <a:cxn ang="0">
                  <a:pos x="135" y="60"/>
                </a:cxn>
                <a:cxn ang="0">
                  <a:pos x="141" y="90"/>
                </a:cxn>
                <a:cxn ang="0">
                  <a:pos x="145" y="123"/>
                </a:cxn>
                <a:cxn ang="0">
                  <a:pos x="141" y="171"/>
                </a:cxn>
                <a:cxn ang="0">
                  <a:pos x="128" y="215"/>
                </a:cxn>
                <a:cxn ang="0">
                  <a:pos x="112" y="255"/>
                </a:cxn>
                <a:cxn ang="0">
                  <a:pos x="93" y="286"/>
                </a:cxn>
                <a:cxn ang="0">
                  <a:pos x="74" y="313"/>
                </a:cxn>
                <a:cxn ang="0">
                  <a:pos x="56" y="332"/>
                </a:cxn>
                <a:cxn ang="0">
                  <a:pos x="41" y="344"/>
                </a:cxn>
                <a:cxn ang="0">
                  <a:pos x="33" y="348"/>
                </a:cxn>
                <a:cxn ang="0">
                  <a:pos x="27" y="346"/>
                </a:cxn>
                <a:cxn ang="0">
                  <a:pos x="23" y="344"/>
                </a:cxn>
                <a:cxn ang="0">
                  <a:pos x="19" y="338"/>
                </a:cxn>
                <a:cxn ang="0">
                  <a:pos x="16" y="334"/>
                </a:cxn>
                <a:cxn ang="0">
                  <a:pos x="19" y="328"/>
                </a:cxn>
                <a:cxn ang="0">
                  <a:pos x="19" y="325"/>
                </a:cxn>
                <a:cxn ang="0">
                  <a:pos x="21" y="321"/>
                </a:cxn>
                <a:cxn ang="0">
                  <a:pos x="25" y="317"/>
                </a:cxn>
                <a:cxn ang="0">
                  <a:pos x="58" y="282"/>
                </a:cxn>
                <a:cxn ang="0">
                  <a:pos x="81" y="246"/>
                </a:cxn>
                <a:cxn ang="0">
                  <a:pos x="97" y="211"/>
                </a:cxn>
                <a:cxn ang="0">
                  <a:pos x="106" y="177"/>
                </a:cxn>
                <a:cxn ang="0">
                  <a:pos x="110" y="144"/>
                </a:cxn>
                <a:cxn ang="0">
                  <a:pos x="112" y="113"/>
                </a:cxn>
                <a:cxn ang="0">
                  <a:pos x="112" y="113"/>
                </a:cxn>
                <a:cxn ang="0">
                  <a:pos x="108" y="115"/>
                </a:cxn>
                <a:cxn ang="0">
                  <a:pos x="99" y="121"/>
                </a:cxn>
                <a:cxn ang="0">
                  <a:pos x="85" y="127"/>
                </a:cxn>
                <a:cxn ang="0">
                  <a:pos x="66" y="131"/>
                </a:cxn>
                <a:cxn ang="0">
                  <a:pos x="39" y="125"/>
                </a:cxn>
                <a:cxn ang="0">
                  <a:pos x="19" y="111"/>
                </a:cxn>
                <a:cxn ang="0">
                  <a:pos x="4" y="90"/>
                </a:cxn>
                <a:cxn ang="0">
                  <a:pos x="0" y="65"/>
                </a:cxn>
                <a:cxn ang="0">
                  <a:pos x="4" y="40"/>
                </a:cxn>
                <a:cxn ang="0">
                  <a:pos x="19" y="19"/>
                </a:cxn>
                <a:cxn ang="0">
                  <a:pos x="39" y="6"/>
                </a:cxn>
                <a:cxn ang="0">
                  <a:pos x="64" y="0"/>
                </a:cxn>
              </a:cxnLst>
              <a:rect l="0" t="0" r="r" b="b"/>
              <a:pathLst>
                <a:path w="145" h="348">
                  <a:moveTo>
                    <a:pt x="64" y="0"/>
                  </a:moveTo>
                  <a:lnTo>
                    <a:pt x="89" y="4"/>
                  </a:lnTo>
                  <a:lnTo>
                    <a:pt x="108" y="17"/>
                  </a:lnTo>
                  <a:lnTo>
                    <a:pt x="124" y="35"/>
                  </a:lnTo>
                  <a:lnTo>
                    <a:pt x="135" y="60"/>
                  </a:lnTo>
                  <a:lnTo>
                    <a:pt x="141" y="90"/>
                  </a:lnTo>
                  <a:lnTo>
                    <a:pt x="145" y="123"/>
                  </a:lnTo>
                  <a:lnTo>
                    <a:pt x="141" y="171"/>
                  </a:lnTo>
                  <a:lnTo>
                    <a:pt x="128" y="215"/>
                  </a:lnTo>
                  <a:lnTo>
                    <a:pt x="112" y="255"/>
                  </a:lnTo>
                  <a:lnTo>
                    <a:pt x="93" y="286"/>
                  </a:lnTo>
                  <a:lnTo>
                    <a:pt x="74" y="313"/>
                  </a:lnTo>
                  <a:lnTo>
                    <a:pt x="56" y="332"/>
                  </a:lnTo>
                  <a:lnTo>
                    <a:pt x="41" y="344"/>
                  </a:lnTo>
                  <a:lnTo>
                    <a:pt x="33" y="348"/>
                  </a:lnTo>
                  <a:lnTo>
                    <a:pt x="27" y="346"/>
                  </a:lnTo>
                  <a:lnTo>
                    <a:pt x="23" y="344"/>
                  </a:lnTo>
                  <a:lnTo>
                    <a:pt x="19" y="338"/>
                  </a:lnTo>
                  <a:lnTo>
                    <a:pt x="16" y="334"/>
                  </a:lnTo>
                  <a:lnTo>
                    <a:pt x="19" y="328"/>
                  </a:lnTo>
                  <a:lnTo>
                    <a:pt x="19" y="325"/>
                  </a:lnTo>
                  <a:lnTo>
                    <a:pt x="21" y="321"/>
                  </a:lnTo>
                  <a:lnTo>
                    <a:pt x="25" y="317"/>
                  </a:lnTo>
                  <a:lnTo>
                    <a:pt x="58" y="282"/>
                  </a:lnTo>
                  <a:lnTo>
                    <a:pt x="81" y="246"/>
                  </a:lnTo>
                  <a:lnTo>
                    <a:pt x="97" y="211"/>
                  </a:lnTo>
                  <a:lnTo>
                    <a:pt x="106" y="177"/>
                  </a:lnTo>
                  <a:lnTo>
                    <a:pt x="110" y="14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5"/>
                  </a:lnTo>
                  <a:lnTo>
                    <a:pt x="99" y="121"/>
                  </a:lnTo>
                  <a:lnTo>
                    <a:pt x="85" y="127"/>
                  </a:lnTo>
                  <a:lnTo>
                    <a:pt x="66" y="131"/>
                  </a:lnTo>
                  <a:lnTo>
                    <a:pt x="39" y="125"/>
                  </a:lnTo>
                  <a:lnTo>
                    <a:pt x="19" y="111"/>
                  </a:lnTo>
                  <a:lnTo>
                    <a:pt x="4" y="90"/>
                  </a:lnTo>
                  <a:lnTo>
                    <a:pt x="0" y="65"/>
                  </a:lnTo>
                  <a:lnTo>
                    <a:pt x="4" y="40"/>
                  </a:lnTo>
                  <a:lnTo>
                    <a:pt x="19" y="19"/>
                  </a:lnTo>
                  <a:lnTo>
                    <a:pt x="39" y="6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6" name="Freeform 56"/>
            <p:cNvSpPr>
              <a:spLocks noEditPoints="1"/>
            </p:cNvSpPr>
            <p:nvPr/>
          </p:nvSpPr>
          <p:spPr bwMode="auto">
            <a:xfrm>
              <a:off x="4336" y="3366"/>
              <a:ext cx="342" cy="756"/>
            </a:xfrm>
            <a:custGeom>
              <a:avLst/>
              <a:gdLst/>
              <a:ahLst/>
              <a:cxnLst>
                <a:cxn ang="0">
                  <a:pos x="199" y="255"/>
                </a:cxn>
                <a:cxn ang="0">
                  <a:pos x="248" y="290"/>
                </a:cxn>
                <a:cxn ang="0">
                  <a:pos x="269" y="347"/>
                </a:cxn>
                <a:cxn ang="0">
                  <a:pos x="263" y="380"/>
                </a:cxn>
                <a:cxn ang="0">
                  <a:pos x="253" y="411"/>
                </a:cxn>
                <a:cxn ang="0">
                  <a:pos x="234" y="461"/>
                </a:cxn>
                <a:cxn ang="0">
                  <a:pos x="215" y="509"/>
                </a:cxn>
                <a:cxn ang="0">
                  <a:pos x="172" y="614"/>
                </a:cxn>
                <a:cxn ang="0">
                  <a:pos x="155" y="687"/>
                </a:cxn>
                <a:cxn ang="0">
                  <a:pos x="159" y="716"/>
                </a:cxn>
                <a:cxn ang="0">
                  <a:pos x="182" y="727"/>
                </a:cxn>
                <a:cxn ang="0">
                  <a:pos x="236" y="704"/>
                </a:cxn>
                <a:cxn ang="0">
                  <a:pos x="284" y="637"/>
                </a:cxn>
                <a:cxn ang="0">
                  <a:pos x="302" y="585"/>
                </a:cxn>
                <a:cxn ang="0">
                  <a:pos x="309" y="576"/>
                </a:cxn>
                <a:cxn ang="0">
                  <a:pos x="317" y="572"/>
                </a:cxn>
                <a:cxn ang="0">
                  <a:pos x="325" y="572"/>
                </a:cxn>
                <a:cxn ang="0">
                  <a:pos x="331" y="572"/>
                </a:cxn>
                <a:cxn ang="0">
                  <a:pos x="338" y="576"/>
                </a:cxn>
                <a:cxn ang="0">
                  <a:pos x="342" y="587"/>
                </a:cxn>
                <a:cxn ang="0">
                  <a:pos x="333" y="614"/>
                </a:cxn>
                <a:cxn ang="0">
                  <a:pos x="311" y="664"/>
                </a:cxn>
                <a:cxn ang="0">
                  <a:pos x="271" y="716"/>
                </a:cxn>
                <a:cxn ang="0">
                  <a:pos x="215" y="752"/>
                </a:cxn>
                <a:cxn ang="0">
                  <a:pos x="145" y="752"/>
                </a:cxn>
                <a:cxn ang="0">
                  <a:pos x="93" y="718"/>
                </a:cxn>
                <a:cxn ang="0">
                  <a:pos x="72" y="662"/>
                </a:cxn>
                <a:cxn ang="0">
                  <a:pos x="83" y="614"/>
                </a:cxn>
                <a:cxn ang="0">
                  <a:pos x="151" y="434"/>
                </a:cxn>
                <a:cxn ang="0">
                  <a:pos x="174" y="378"/>
                </a:cxn>
                <a:cxn ang="0">
                  <a:pos x="184" y="347"/>
                </a:cxn>
                <a:cxn ang="0">
                  <a:pos x="186" y="322"/>
                </a:cxn>
                <a:cxn ang="0">
                  <a:pos x="180" y="290"/>
                </a:cxn>
                <a:cxn ang="0">
                  <a:pos x="159" y="280"/>
                </a:cxn>
                <a:cxn ang="0">
                  <a:pos x="116" y="295"/>
                </a:cxn>
                <a:cxn ang="0">
                  <a:pos x="74" y="340"/>
                </a:cxn>
                <a:cxn ang="0">
                  <a:pos x="39" y="418"/>
                </a:cxn>
                <a:cxn ang="0">
                  <a:pos x="37" y="428"/>
                </a:cxn>
                <a:cxn ang="0">
                  <a:pos x="31" y="434"/>
                </a:cxn>
                <a:cxn ang="0">
                  <a:pos x="20" y="436"/>
                </a:cxn>
                <a:cxn ang="0">
                  <a:pos x="14" y="436"/>
                </a:cxn>
                <a:cxn ang="0">
                  <a:pos x="6" y="434"/>
                </a:cxn>
                <a:cxn ang="0">
                  <a:pos x="2" y="426"/>
                </a:cxn>
                <a:cxn ang="0">
                  <a:pos x="2" y="411"/>
                </a:cxn>
                <a:cxn ang="0">
                  <a:pos x="18" y="370"/>
                </a:cxn>
                <a:cxn ang="0">
                  <a:pos x="49" y="315"/>
                </a:cxn>
                <a:cxn ang="0">
                  <a:pos x="99" y="269"/>
                </a:cxn>
                <a:cxn ang="0">
                  <a:pos x="163" y="251"/>
                </a:cxn>
                <a:cxn ang="0">
                  <a:pos x="284" y="2"/>
                </a:cxn>
                <a:cxn ang="0">
                  <a:pos x="304" y="21"/>
                </a:cxn>
                <a:cxn ang="0">
                  <a:pos x="311" y="44"/>
                </a:cxn>
                <a:cxn ang="0">
                  <a:pos x="306" y="65"/>
                </a:cxn>
                <a:cxn ang="0">
                  <a:pos x="271" y="100"/>
                </a:cxn>
                <a:cxn ang="0">
                  <a:pos x="230" y="103"/>
                </a:cxn>
                <a:cxn ang="0">
                  <a:pos x="207" y="75"/>
                </a:cxn>
                <a:cxn ang="0">
                  <a:pos x="209" y="38"/>
                </a:cxn>
                <a:cxn ang="0">
                  <a:pos x="244" y="4"/>
                </a:cxn>
              </a:cxnLst>
              <a:rect l="0" t="0" r="r" b="b"/>
              <a:pathLst>
                <a:path w="342" h="756">
                  <a:moveTo>
                    <a:pt x="163" y="251"/>
                  </a:moveTo>
                  <a:lnTo>
                    <a:pt x="199" y="255"/>
                  </a:lnTo>
                  <a:lnTo>
                    <a:pt x="228" y="269"/>
                  </a:lnTo>
                  <a:lnTo>
                    <a:pt x="248" y="290"/>
                  </a:lnTo>
                  <a:lnTo>
                    <a:pt x="263" y="315"/>
                  </a:lnTo>
                  <a:lnTo>
                    <a:pt x="269" y="347"/>
                  </a:lnTo>
                  <a:lnTo>
                    <a:pt x="267" y="363"/>
                  </a:lnTo>
                  <a:lnTo>
                    <a:pt x="263" y="380"/>
                  </a:lnTo>
                  <a:lnTo>
                    <a:pt x="259" y="393"/>
                  </a:lnTo>
                  <a:lnTo>
                    <a:pt x="253" y="411"/>
                  </a:lnTo>
                  <a:lnTo>
                    <a:pt x="244" y="436"/>
                  </a:lnTo>
                  <a:lnTo>
                    <a:pt x="234" y="461"/>
                  </a:lnTo>
                  <a:lnTo>
                    <a:pt x="224" y="487"/>
                  </a:lnTo>
                  <a:lnTo>
                    <a:pt x="215" y="509"/>
                  </a:lnTo>
                  <a:lnTo>
                    <a:pt x="209" y="524"/>
                  </a:lnTo>
                  <a:lnTo>
                    <a:pt x="172" y="614"/>
                  </a:lnTo>
                  <a:lnTo>
                    <a:pt x="159" y="649"/>
                  </a:lnTo>
                  <a:lnTo>
                    <a:pt x="155" y="687"/>
                  </a:lnTo>
                  <a:lnTo>
                    <a:pt x="155" y="704"/>
                  </a:lnTo>
                  <a:lnTo>
                    <a:pt x="159" y="716"/>
                  </a:lnTo>
                  <a:lnTo>
                    <a:pt x="168" y="724"/>
                  </a:lnTo>
                  <a:lnTo>
                    <a:pt x="182" y="727"/>
                  </a:lnTo>
                  <a:lnTo>
                    <a:pt x="209" y="720"/>
                  </a:lnTo>
                  <a:lnTo>
                    <a:pt x="236" y="704"/>
                  </a:lnTo>
                  <a:lnTo>
                    <a:pt x="261" y="676"/>
                  </a:lnTo>
                  <a:lnTo>
                    <a:pt x="284" y="637"/>
                  </a:lnTo>
                  <a:lnTo>
                    <a:pt x="300" y="589"/>
                  </a:lnTo>
                  <a:lnTo>
                    <a:pt x="302" y="585"/>
                  </a:lnTo>
                  <a:lnTo>
                    <a:pt x="304" y="580"/>
                  </a:lnTo>
                  <a:lnTo>
                    <a:pt x="309" y="576"/>
                  </a:lnTo>
                  <a:lnTo>
                    <a:pt x="311" y="574"/>
                  </a:lnTo>
                  <a:lnTo>
                    <a:pt x="317" y="572"/>
                  </a:lnTo>
                  <a:lnTo>
                    <a:pt x="323" y="572"/>
                  </a:lnTo>
                  <a:lnTo>
                    <a:pt x="325" y="572"/>
                  </a:lnTo>
                  <a:lnTo>
                    <a:pt x="327" y="572"/>
                  </a:lnTo>
                  <a:lnTo>
                    <a:pt x="331" y="572"/>
                  </a:lnTo>
                  <a:lnTo>
                    <a:pt x="335" y="574"/>
                  </a:lnTo>
                  <a:lnTo>
                    <a:pt x="338" y="576"/>
                  </a:lnTo>
                  <a:lnTo>
                    <a:pt x="340" y="580"/>
                  </a:lnTo>
                  <a:lnTo>
                    <a:pt x="342" y="587"/>
                  </a:lnTo>
                  <a:lnTo>
                    <a:pt x="340" y="595"/>
                  </a:lnTo>
                  <a:lnTo>
                    <a:pt x="333" y="614"/>
                  </a:lnTo>
                  <a:lnTo>
                    <a:pt x="323" y="637"/>
                  </a:lnTo>
                  <a:lnTo>
                    <a:pt x="311" y="664"/>
                  </a:lnTo>
                  <a:lnTo>
                    <a:pt x="292" y="691"/>
                  </a:lnTo>
                  <a:lnTo>
                    <a:pt x="271" y="716"/>
                  </a:lnTo>
                  <a:lnTo>
                    <a:pt x="244" y="737"/>
                  </a:lnTo>
                  <a:lnTo>
                    <a:pt x="215" y="752"/>
                  </a:lnTo>
                  <a:lnTo>
                    <a:pt x="180" y="756"/>
                  </a:lnTo>
                  <a:lnTo>
                    <a:pt x="145" y="752"/>
                  </a:lnTo>
                  <a:lnTo>
                    <a:pt x="116" y="739"/>
                  </a:lnTo>
                  <a:lnTo>
                    <a:pt x="93" y="718"/>
                  </a:lnTo>
                  <a:lnTo>
                    <a:pt x="78" y="691"/>
                  </a:lnTo>
                  <a:lnTo>
                    <a:pt x="72" y="662"/>
                  </a:lnTo>
                  <a:lnTo>
                    <a:pt x="76" y="637"/>
                  </a:lnTo>
                  <a:lnTo>
                    <a:pt x="83" y="614"/>
                  </a:lnTo>
                  <a:lnTo>
                    <a:pt x="83" y="614"/>
                  </a:lnTo>
                  <a:lnTo>
                    <a:pt x="151" y="434"/>
                  </a:lnTo>
                  <a:lnTo>
                    <a:pt x="166" y="403"/>
                  </a:lnTo>
                  <a:lnTo>
                    <a:pt x="174" y="378"/>
                  </a:lnTo>
                  <a:lnTo>
                    <a:pt x="180" y="361"/>
                  </a:lnTo>
                  <a:lnTo>
                    <a:pt x="184" y="347"/>
                  </a:lnTo>
                  <a:lnTo>
                    <a:pt x="186" y="332"/>
                  </a:lnTo>
                  <a:lnTo>
                    <a:pt x="186" y="322"/>
                  </a:lnTo>
                  <a:lnTo>
                    <a:pt x="184" y="303"/>
                  </a:lnTo>
                  <a:lnTo>
                    <a:pt x="180" y="290"/>
                  </a:lnTo>
                  <a:lnTo>
                    <a:pt x="172" y="282"/>
                  </a:lnTo>
                  <a:lnTo>
                    <a:pt x="159" y="280"/>
                  </a:lnTo>
                  <a:lnTo>
                    <a:pt x="139" y="284"/>
                  </a:lnTo>
                  <a:lnTo>
                    <a:pt x="116" y="295"/>
                  </a:lnTo>
                  <a:lnTo>
                    <a:pt x="95" y="313"/>
                  </a:lnTo>
                  <a:lnTo>
                    <a:pt x="74" y="340"/>
                  </a:lnTo>
                  <a:lnTo>
                    <a:pt x="56" y="374"/>
                  </a:lnTo>
                  <a:lnTo>
                    <a:pt x="39" y="418"/>
                  </a:lnTo>
                  <a:lnTo>
                    <a:pt x="39" y="424"/>
                  </a:lnTo>
                  <a:lnTo>
                    <a:pt x="37" y="428"/>
                  </a:lnTo>
                  <a:lnTo>
                    <a:pt x="35" y="432"/>
                  </a:lnTo>
                  <a:lnTo>
                    <a:pt x="31" y="434"/>
                  </a:lnTo>
                  <a:lnTo>
                    <a:pt x="27" y="436"/>
                  </a:lnTo>
                  <a:lnTo>
                    <a:pt x="20" y="436"/>
                  </a:lnTo>
                  <a:lnTo>
                    <a:pt x="18" y="436"/>
                  </a:lnTo>
                  <a:lnTo>
                    <a:pt x="14" y="436"/>
                  </a:lnTo>
                  <a:lnTo>
                    <a:pt x="10" y="434"/>
                  </a:lnTo>
                  <a:lnTo>
                    <a:pt x="6" y="434"/>
                  </a:lnTo>
                  <a:lnTo>
                    <a:pt x="4" y="430"/>
                  </a:lnTo>
                  <a:lnTo>
                    <a:pt x="2" y="426"/>
                  </a:lnTo>
                  <a:lnTo>
                    <a:pt x="0" y="422"/>
                  </a:lnTo>
                  <a:lnTo>
                    <a:pt x="2" y="411"/>
                  </a:lnTo>
                  <a:lnTo>
                    <a:pt x="8" y="393"/>
                  </a:lnTo>
                  <a:lnTo>
                    <a:pt x="18" y="370"/>
                  </a:lnTo>
                  <a:lnTo>
                    <a:pt x="33" y="343"/>
                  </a:lnTo>
                  <a:lnTo>
                    <a:pt x="49" y="315"/>
                  </a:lnTo>
                  <a:lnTo>
                    <a:pt x="72" y="290"/>
                  </a:lnTo>
                  <a:lnTo>
                    <a:pt x="99" y="269"/>
                  </a:lnTo>
                  <a:lnTo>
                    <a:pt x="128" y="257"/>
                  </a:lnTo>
                  <a:lnTo>
                    <a:pt x="163" y="251"/>
                  </a:lnTo>
                  <a:close/>
                  <a:moveTo>
                    <a:pt x="267" y="0"/>
                  </a:moveTo>
                  <a:lnTo>
                    <a:pt x="284" y="2"/>
                  </a:lnTo>
                  <a:lnTo>
                    <a:pt x="296" y="11"/>
                  </a:lnTo>
                  <a:lnTo>
                    <a:pt x="304" y="21"/>
                  </a:lnTo>
                  <a:lnTo>
                    <a:pt x="309" y="3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06" y="65"/>
                  </a:lnTo>
                  <a:lnTo>
                    <a:pt x="292" y="86"/>
                  </a:lnTo>
                  <a:lnTo>
                    <a:pt x="271" y="100"/>
                  </a:lnTo>
                  <a:lnTo>
                    <a:pt x="248" y="107"/>
                  </a:lnTo>
                  <a:lnTo>
                    <a:pt x="230" y="103"/>
                  </a:lnTo>
                  <a:lnTo>
                    <a:pt x="215" y="90"/>
                  </a:lnTo>
                  <a:lnTo>
                    <a:pt x="207" y="75"/>
                  </a:lnTo>
                  <a:lnTo>
                    <a:pt x="205" y="61"/>
                  </a:lnTo>
                  <a:lnTo>
                    <a:pt x="209" y="38"/>
                  </a:lnTo>
                  <a:lnTo>
                    <a:pt x="224" y="19"/>
                  </a:lnTo>
                  <a:lnTo>
                    <a:pt x="244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7" name="Freeform 57"/>
            <p:cNvSpPr>
              <a:spLocks/>
            </p:cNvSpPr>
            <p:nvPr/>
          </p:nvSpPr>
          <p:spPr bwMode="auto">
            <a:xfrm>
              <a:off x="4821" y="3742"/>
              <a:ext cx="423" cy="551"/>
            </a:xfrm>
            <a:custGeom>
              <a:avLst/>
              <a:gdLst/>
              <a:ahLst/>
              <a:cxnLst>
                <a:cxn ang="0">
                  <a:pos x="180" y="2"/>
                </a:cxn>
                <a:cxn ang="0">
                  <a:pos x="192" y="8"/>
                </a:cxn>
                <a:cxn ang="0">
                  <a:pos x="192" y="17"/>
                </a:cxn>
                <a:cxn ang="0">
                  <a:pos x="190" y="25"/>
                </a:cxn>
                <a:cxn ang="0">
                  <a:pos x="114" y="334"/>
                </a:cxn>
                <a:cxn ang="0">
                  <a:pos x="238" y="248"/>
                </a:cxn>
                <a:cxn ang="0">
                  <a:pos x="352" y="198"/>
                </a:cxn>
                <a:cxn ang="0">
                  <a:pos x="406" y="221"/>
                </a:cxn>
                <a:cxn ang="0">
                  <a:pos x="416" y="282"/>
                </a:cxn>
                <a:cxn ang="0">
                  <a:pos x="383" y="315"/>
                </a:cxn>
                <a:cxn ang="0">
                  <a:pos x="344" y="305"/>
                </a:cxn>
                <a:cxn ang="0">
                  <a:pos x="338" y="280"/>
                </a:cxn>
                <a:cxn ang="0">
                  <a:pos x="356" y="246"/>
                </a:cxn>
                <a:cxn ang="0">
                  <a:pos x="379" y="234"/>
                </a:cxn>
                <a:cxn ang="0">
                  <a:pos x="369" y="225"/>
                </a:cxn>
                <a:cxn ang="0">
                  <a:pos x="319" y="229"/>
                </a:cxn>
                <a:cxn ang="0">
                  <a:pos x="222" y="294"/>
                </a:cxn>
                <a:cxn ang="0">
                  <a:pos x="170" y="332"/>
                </a:cxn>
                <a:cxn ang="0">
                  <a:pos x="197" y="348"/>
                </a:cxn>
                <a:cxn ang="0">
                  <a:pos x="261" y="371"/>
                </a:cxn>
                <a:cxn ang="0">
                  <a:pos x="290" y="428"/>
                </a:cxn>
                <a:cxn ang="0">
                  <a:pos x="286" y="453"/>
                </a:cxn>
                <a:cxn ang="0">
                  <a:pos x="284" y="478"/>
                </a:cxn>
                <a:cxn ang="0">
                  <a:pos x="286" y="503"/>
                </a:cxn>
                <a:cxn ang="0">
                  <a:pos x="315" y="526"/>
                </a:cxn>
                <a:cxn ang="0">
                  <a:pos x="365" y="492"/>
                </a:cxn>
                <a:cxn ang="0">
                  <a:pos x="387" y="438"/>
                </a:cxn>
                <a:cxn ang="0">
                  <a:pos x="394" y="424"/>
                </a:cxn>
                <a:cxn ang="0">
                  <a:pos x="408" y="421"/>
                </a:cxn>
                <a:cxn ang="0">
                  <a:pos x="416" y="421"/>
                </a:cxn>
                <a:cxn ang="0">
                  <a:pos x="423" y="432"/>
                </a:cxn>
                <a:cxn ang="0">
                  <a:pos x="408" y="474"/>
                </a:cxn>
                <a:cxn ang="0">
                  <a:pos x="362" y="534"/>
                </a:cxn>
                <a:cxn ang="0">
                  <a:pos x="290" y="549"/>
                </a:cxn>
                <a:cxn ang="0">
                  <a:pos x="232" y="515"/>
                </a:cxn>
                <a:cxn ang="0">
                  <a:pos x="217" y="465"/>
                </a:cxn>
                <a:cxn ang="0">
                  <a:pos x="222" y="449"/>
                </a:cxn>
                <a:cxn ang="0">
                  <a:pos x="224" y="434"/>
                </a:cxn>
                <a:cxn ang="0">
                  <a:pos x="207" y="396"/>
                </a:cxn>
                <a:cxn ang="0">
                  <a:pos x="151" y="373"/>
                </a:cxn>
                <a:cxn ang="0">
                  <a:pos x="103" y="369"/>
                </a:cxn>
                <a:cxn ang="0">
                  <a:pos x="62" y="530"/>
                </a:cxn>
                <a:cxn ang="0">
                  <a:pos x="29" y="551"/>
                </a:cxn>
                <a:cxn ang="0">
                  <a:pos x="8" y="545"/>
                </a:cxn>
                <a:cxn ang="0">
                  <a:pos x="0" y="524"/>
                </a:cxn>
                <a:cxn ang="0">
                  <a:pos x="0" y="515"/>
                </a:cxn>
                <a:cxn ang="0">
                  <a:pos x="110" y="73"/>
                </a:cxn>
                <a:cxn ang="0">
                  <a:pos x="114" y="58"/>
                </a:cxn>
                <a:cxn ang="0">
                  <a:pos x="114" y="52"/>
                </a:cxn>
                <a:cxn ang="0">
                  <a:pos x="105" y="48"/>
                </a:cxn>
                <a:cxn ang="0">
                  <a:pos x="85" y="44"/>
                </a:cxn>
                <a:cxn ang="0">
                  <a:pos x="72" y="44"/>
                </a:cxn>
                <a:cxn ang="0">
                  <a:pos x="56" y="42"/>
                </a:cxn>
                <a:cxn ang="0">
                  <a:pos x="49" y="31"/>
                </a:cxn>
                <a:cxn ang="0">
                  <a:pos x="52" y="17"/>
                </a:cxn>
                <a:cxn ang="0">
                  <a:pos x="58" y="10"/>
                </a:cxn>
                <a:cxn ang="0">
                  <a:pos x="72" y="8"/>
                </a:cxn>
              </a:cxnLst>
              <a:rect l="0" t="0" r="r" b="b"/>
              <a:pathLst>
                <a:path w="423" h="551">
                  <a:moveTo>
                    <a:pt x="168" y="0"/>
                  </a:moveTo>
                  <a:lnTo>
                    <a:pt x="174" y="0"/>
                  </a:lnTo>
                  <a:lnTo>
                    <a:pt x="180" y="2"/>
                  </a:lnTo>
                  <a:lnTo>
                    <a:pt x="186" y="2"/>
                  </a:lnTo>
                  <a:lnTo>
                    <a:pt x="190" y="4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2" y="15"/>
                  </a:lnTo>
                  <a:lnTo>
                    <a:pt x="192" y="17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0" y="25"/>
                  </a:lnTo>
                  <a:lnTo>
                    <a:pt x="188" y="31"/>
                  </a:lnTo>
                  <a:lnTo>
                    <a:pt x="188" y="31"/>
                  </a:lnTo>
                  <a:lnTo>
                    <a:pt x="114" y="334"/>
                  </a:lnTo>
                  <a:lnTo>
                    <a:pt x="157" y="311"/>
                  </a:lnTo>
                  <a:lnTo>
                    <a:pt x="199" y="282"/>
                  </a:lnTo>
                  <a:lnTo>
                    <a:pt x="238" y="248"/>
                  </a:lnTo>
                  <a:lnTo>
                    <a:pt x="277" y="221"/>
                  </a:lnTo>
                  <a:lnTo>
                    <a:pt x="315" y="204"/>
                  </a:lnTo>
                  <a:lnTo>
                    <a:pt x="352" y="198"/>
                  </a:lnTo>
                  <a:lnTo>
                    <a:pt x="373" y="200"/>
                  </a:lnTo>
                  <a:lnTo>
                    <a:pt x="391" y="209"/>
                  </a:lnTo>
                  <a:lnTo>
                    <a:pt x="406" y="221"/>
                  </a:lnTo>
                  <a:lnTo>
                    <a:pt x="416" y="238"/>
                  </a:lnTo>
                  <a:lnTo>
                    <a:pt x="420" y="259"/>
                  </a:lnTo>
                  <a:lnTo>
                    <a:pt x="416" y="282"/>
                  </a:lnTo>
                  <a:lnTo>
                    <a:pt x="408" y="298"/>
                  </a:lnTo>
                  <a:lnTo>
                    <a:pt x="396" y="309"/>
                  </a:lnTo>
                  <a:lnTo>
                    <a:pt x="383" y="315"/>
                  </a:lnTo>
                  <a:lnTo>
                    <a:pt x="373" y="315"/>
                  </a:lnTo>
                  <a:lnTo>
                    <a:pt x="356" y="313"/>
                  </a:lnTo>
                  <a:lnTo>
                    <a:pt x="344" y="305"/>
                  </a:lnTo>
                  <a:lnTo>
                    <a:pt x="340" y="294"/>
                  </a:lnTo>
                  <a:lnTo>
                    <a:pt x="338" y="284"/>
                  </a:lnTo>
                  <a:lnTo>
                    <a:pt x="338" y="280"/>
                  </a:lnTo>
                  <a:lnTo>
                    <a:pt x="340" y="269"/>
                  </a:lnTo>
                  <a:lnTo>
                    <a:pt x="346" y="257"/>
                  </a:lnTo>
                  <a:lnTo>
                    <a:pt x="356" y="246"/>
                  </a:lnTo>
                  <a:lnTo>
                    <a:pt x="373" y="236"/>
                  </a:lnTo>
                  <a:lnTo>
                    <a:pt x="377" y="234"/>
                  </a:lnTo>
                  <a:lnTo>
                    <a:pt x="379" y="234"/>
                  </a:lnTo>
                  <a:lnTo>
                    <a:pt x="377" y="229"/>
                  </a:lnTo>
                  <a:lnTo>
                    <a:pt x="373" y="227"/>
                  </a:lnTo>
                  <a:lnTo>
                    <a:pt x="369" y="225"/>
                  </a:lnTo>
                  <a:lnTo>
                    <a:pt x="360" y="223"/>
                  </a:lnTo>
                  <a:lnTo>
                    <a:pt x="352" y="223"/>
                  </a:lnTo>
                  <a:lnTo>
                    <a:pt x="319" y="229"/>
                  </a:lnTo>
                  <a:lnTo>
                    <a:pt x="286" y="246"/>
                  </a:lnTo>
                  <a:lnTo>
                    <a:pt x="253" y="267"/>
                  </a:lnTo>
                  <a:lnTo>
                    <a:pt x="222" y="294"/>
                  </a:lnTo>
                  <a:lnTo>
                    <a:pt x="207" y="305"/>
                  </a:lnTo>
                  <a:lnTo>
                    <a:pt x="190" y="317"/>
                  </a:lnTo>
                  <a:lnTo>
                    <a:pt x="170" y="332"/>
                  </a:lnTo>
                  <a:lnTo>
                    <a:pt x="153" y="344"/>
                  </a:lnTo>
                  <a:lnTo>
                    <a:pt x="174" y="344"/>
                  </a:lnTo>
                  <a:lnTo>
                    <a:pt x="197" y="348"/>
                  </a:lnTo>
                  <a:lnTo>
                    <a:pt x="219" y="353"/>
                  </a:lnTo>
                  <a:lnTo>
                    <a:pt x="240" y="361"/>
                  </a:lnTo>
                  <a:lnTo>
                    <a:pt x="261" y="371"/>
                  </a:lnTo>
                  <a:lnTo>
                    <a:pt x="275" y="386"/>
                  </a:lnTo>
                  <a:lnTo>
                    <a:pt x="286" y="405"/>
                  </a:lnTo>
                  <a:lnTo>
                    <a:pt x="290" y="428"/>
                  </a:lnTo>
                  <a:lnTo>
                    <a:pt x="290" y="434"/>
                  </a:lnTo>
                  <a:lnTo>
                    <a:pt x="288" y="442"/>
                  </a:lnTo>
                  <a:lnTo>
                    <a:pt x="286" y="453"/>
                  </a:lnTo>
                  <a:lnTo>
                    <a:pt x="284" y="463"/>
                  </a:lnTo>
                  <a:lnTo>
                    <a:pt x="284" y="472"/>
                  </a:lnTo>
                  <a:lnTo>
                    <a:pt x="284" y="478"/>
                  </a:lnTo>
                  <a:lnTo>
                    <a:pt x="284" y="478"/>
                  </a:lnTo>
                  <a:lnTo>
                    <a:pt x="284" y="490"/>
                  </a:lnTo>
                  <a:lnTo>
                    <a:pt x="286" y="503"/>
                  </a:lnTo>
                  <a:lnTo>
                    <a:pt x="292" y="515"/>
                  </a:lnTo>
                  <a:lnTo>
                    <a:pt x="300" y="524"/>
                  </a:lnTo>
                  <a:lnTo>
                    <a:pt x="315" y="526"/>
                  </a:lnTo>
                  <a:lnTo>
                    <a:pt x="336" y="522"/>
                  </a:lnTo>
                  <a:lnTo>
                    <a:pt x="350" y="509"/>
                  </a:lnTo>
                  <a:lnTo>
                    <a:pt x="365" y="492"/>
                  </a:lnTo>
                  <a:lnTo>
                    <a:pt x="375" y="474"/>
                  </a:lnTo>
                  <a:lnTo>
                    <a:pt x="383" y="455"/>
                  </a:lnTo>
                  <a:lnTo>
                    <a:pt x="387" y="438"/>
                  </a:lnTo>
                  <a:lnTo>
                    <a:pt x="389" y="432"/>
                  </a:lnTo>
                  <a:lnTo>
                    <a:pt x="391" y="428"/>
                  </a:lnTo>
                  <a:lnTo>
                    <a:pt x="394" y="424"/>
                  </a:lnTo>
                  <a:lnTo>
                    <a:pt x="396" y="421"/>
                  </a:lnTo>
                  <a:lnTo>
                    <a:pt x="400" y="421"/>
                  </a:lnTo>
                  <a:lnTo>
                    <a:pt x="408" y="421"/>
                  </a:lnTo>
                  <a:lnTo>
                    <a:pt x="408" y="421"/>
                  </a:lnTo>
                  <a:lnTo>
                    <a:pt x="412" y="421"/>
                  </a:lnTo>
                  <a:lnTo>
                    <a:pt x="416" y="421"/>
                  </a:lnTo>
                  <a:lnTo>
                    <a:pt x="418" y="424"/>
                  </a:lnTo>
                  <a:lnTo>
                    <a:pt x="420" y="428"/>
                  </a:lnTo>
                  <a:lnTo>
                    <a:pt x="423" y="432"/>
                  </a:lnTo>
                  <a:lnTo>
                    <a:pt x="420" y="438"/>
                  </a:lnTo>
                  <a:lnTo>
                    <a:pt x="416" y="455"/>
                  </a:lnTo>
                  <a:lnTo>
                    <a:pt x="408" y="474"/>
                  </a:lnTo>
                  <a:lnTo>
                    <a:pt x="398" y="495"/>
                  </a:lnTo>
                  <a:lnTo>
                    <a:pt x="381" y="515"/>
                  </a:lnTo>
                  <a:lnTo>
                    <a:pt x="362" y="534"/>
                  </a:lnTo>
                  <a:lnTo>
                    <a:pt x="340" y="547"/>
                  </a:lnTo>
                  <a:lnTo>
                    <a:pt x="313" y="551"/>
                  </a:lnTo>
                  <a:lnTo>
                    <a:pt x="290" y="549"/>
                  </a:lnTo>
                  <a:lnTo>
                    <a:pt x="269" y="543"/>
                  </a:lnTo>
                  <a:lnTo>
                    <a:pt x="248" y="530"/>
                  </a:lnTo>
                  <a:lnTo>
                    <a:pt x="232" y="515"/>
                  </a:lnTo>
                  <a:lnTo>
                    <a:pt x="222" y="495"/>
                  </a:lnTo>
                  <a:lnTo>
                    <a:pt x="217" y="469"/>
                  </a:lnTo>
                  <a:lnTo>
                    <a:pt x="217" y="465"/>
                  </a:lnTo>
                  <a:lnTo>
                    <a:pt x="217" y="461"/>
                  </a:lnTo>
                  <a:lnTo>
                    <a:pt x="219" y="455"/>
                  </a:lnTo>
                  <a:lnTo>
                    <a:pt x="222" y="449"/>
                  </a:lnTo>
                  <a:lnTo>
                    <a:pt x="222" y="442"/>
                  </a:lnTo>
                  <a:lnTo>
                    <a:pt x="224" y="438"/>
                  </a:lnTo>
                  <a:lnTo>
                    <a:pt x="224" y="434"/>
                  </a:lnTo>
                  <a:lnTo>
                    <a:pt x="224" y="432"/>
                  </a:lnTo>
                  <a:lnTo>
                    <a:pt x="219" y="411"/>
                  </a:lnTo>
                  <a:lnTo>
                    <a:pt x="207" y="396"/>
                  </a:lnTo>
                  <a:lnTo>
                    <a:pt x="190" y="386"/>
                  </a:lnTo>
                  <a:lnTo>
                    <a:pt x="172" y="378"/>
                  </a:lnTo>
                  <a:lnTo>
                    <a:pt x="151" y="373"/>
                  </a:lnTo>
                  <a:lnTo>
                    <a:pt x="130" y="369"/>
                  </a:lnTo>
                  <a:lnTo>
                    <a:pt x="114" y="369"/>
                  </a:lnTo>
                  <a:lnTo>
                    <a:pt x="103" y="369"/>
                  </a:lnTo>
                  <a:lnTo>
                    <a:pt x="68" y="511"/>
                  </a:lnTo>
                  <a:lnTo>
                    <a:pt x="66" y="520"/>
                  </a:lnTo>
                  <a:lnTo>
                    <a:pt x="62" y="530"/>
                  </a:lnTo>
                  <a:lnTo>
                    <a:pt x="56" y="540"/>
                  </a:lnTo>
                  <a:lnTo>
                    <a:pt x="45" y="549"/>
                  </a:lnTo>
                  <a:lnTo>
                    <a:pt x="29" y="551"/>
                  </a:lnTo>
                  <a:lnTo>
                    <a:pt x="23" y="551"/>
                  </a:lnTo>
                  <a:lnTo>
                    <a:pt x="14" y="549"/>
                  </a:lnTo>
                  <a:lnTo>
                    <a:pt x="8" y="545"/>
                  </a:lnTo>
                  <a:lnTo>
                    <a:pt x="4" y="538"/>
                  </a:lnTo>
                  <a:lnTo>
                    <a:pt x="0" y="532"/>
                  </a:lnTo>
                  <a:lnTo>
                    <a:pt x="0" y="524"/>
                  </a:lnTo>
                  <a:lnTo>
                    <a:pt x="0" y="522"/>
                  </a:lnTo>
                  <a:lnTo>
                    <a:pt x="0" y="520"/>
                  </a:lnTo>
                  <a:lnTo>
                    <a:pt x="0" y="515"/>
                  </a:lnTo>
                  <a:lnTo>
                    <a:pt x="0" y="513"/>
                  </a:lnTo>
                  <a:lnTo>
                    <a:pt x="2" y="507"/>
                  </a:lnTo>
                  <a:lnTo>
                    <a:pt x="110" y="73"/>
                  </a:lnTo>
                  <a:lnTo>
                    <a:pt x="112" y="67"/>
                  </a:lnTo>
                  <a:lnTo>
                    <a:pt x="112" y="63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0" y="48"/>
                  </a:lnTo>
                  <a:lnTo>
                    <a:pt x="105" y="48"/>
                  </a:lnTo>
                  <a:lnTo>
                    <a:pt x="99" y="46"/>
                  </a:lnTo>
                  <a:lnTo>
                    <a:pt x="91" y="44"/>
                  </a:lnTo>
                  <a:lnTo>
                    <a:pt x="85" y="44"/>
                  </a:lnTo>
                  <a:lnTo>
                    <a:pt x="78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2" y="42"/>
                  </a:lnTo>
                  <a:lnTo>
                    <a:pt x="56" y="42"/>
                  </a:lnTo>
                  <a:lnTo>
                    <a:pt x="54" y="40"/>
                  </a:lnTo>
                  <a:lnTo>
                    <a:pt x="49" y="35"/>
                  </a:lnTo>
                  <a:lnTo>
                    <a:pt x="49" y="31"/>
                  </a:lnTo>
                  <a:lnTo>
                    <a:pt x="49" y="27"/>
                  </a:lnTo>
                  <a:lnTo>
                    <a:pt x="52" y="21"/>
                  </a:lnTo>
                  <a:lnTo>
                    <a:pt x="52" y="17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8" y="10"/>
                  </a:lnTo>
                  <a:lnTo>
                    <a:pt x="60" y="8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8" name="Freeform 58"/>
            <p:cNvSpPr>
              <a:spLocks/>
            </p:cNvSpPr>
            <p:nvPr/>
          </p:nvSpPr>
          <p:spPr bwMode="auto">
            <a:xfrm>
              <a:off x="5409" y="3763"/>
              <a:ext cx="651" cy="653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340" y="6"/>
                </a:cxn>
                <a:cxn ang="0">
                  <a:pos x="347" y="14"/>
                </a:cxn>
                <a:cxn ang="0">
                  <a:pos x="347" y="25"/>
                </a:cxn>
                <a:cxn ang="0">
                  <a:pos x="349" y="33"/>
                </a:cxn>
                <a:cxn ang="0">
                  <a:pos x="618" y="304"/>
                </a:cxn>
                <a:cxn ang="0">
                  <a:pos x="626" y="304"/>
                </a:cxn>
                <a:cxn ang="0">
                  <a:pos x="637" y="307"/>
                </a:cxn>
                <a:cxn ang="0">
                  <a:pos x="645" y="311"/>
                </a:cxn>
                <a:cxn ang="0">
                  <a:pos x="651" y="321"/>
                </a:cxn>
                <a:cxn ang="0">
                  <a:pos x="651" y="334"/>
                </a:cxn>
                <a:cxn ang="0">
                  <a:pos x="645" y="344"/>
                </a:cxn>
                <a:cxn ang="0">
                  <a:pos x="637" y="348"/>
                </a:cxn>
                <a:cxn ang="0">
                  <a:pos x="626" y="350"/>
                </a:cxn>
                <a:cxn ang="0">
                  <a:pos x="618" y="350"/>
                </a:cxn>
                <a:cxn ang="0">
                  <a:pos x="349" y="620"/>
                </a:cxn>
                <a:cxn ang="0">
                  <a:pos x="347" y="630"/>
                </a:cxn>
                <a:cxn ang="0">
                  <a:pos x="344" y="640"/>
                </a:cxn>
                <a:cxn ang="0">
                  <a:pos x="338" y="649"/>
                </a:cxn>
                <a:cxn ang="0">
                  <a:pos x="326" y="653"/>
                </a:cxn>
                <a:cxn ang="0">
                  <a:pos x="313" y="649"/>
                </a:cxn>
                <a:cxn ang="0">
                  <a:pos x="305" y="640"/>
                </a:cxn>
                <a:cxn ang="0">
                  <a:pos x="303" y="630"/>
                </a:cxn>
                <a:cxn ang="0">
                  <a:pos x="303" y="620"/>
                </a:cxn>
                <a:cxn ang="0">
                  <a:pos x="31" y="350"/>
                </a:cxn>
                <a:cxn ang="0">
                  <a:pos x="23" y="350"/>
                </a:cxn>
                <a:cxn ang="0">
                  <a:pos x="15" y="348"/>
                </a:cxn>
                <a:cxn ang="0">
                  <a:pos x="7" y="344"/>
                </a:cxn>
                <a:cxn ang="0">
                  <a:pos x="0" y="334"/>
                </a:cxn>
                <a:cxn ang="0">
                  <a:pos x="0" y="321"/>
                </a:cxn>
                <a:cxn ang="0">
                  <a:pos x="7" y="311"/>
                </a:cxn>
                <a:cxn ang="0">
                  <a:pos x="15" y="307"/>
                </a:cxn>
                <a:cxn ang="0">
                  <a:pos x="23" y="304"/>
                </a:cxn>
                <a:cxn ang="0">
                  <a:pos x="31" y="304"/>
                </a:cxn>
                <a:cxn ang="0">
                  <a:pos x="303" y="33"/>
                </a:cxn>
                <a:cxn ang="0">
                  <a:pos x="303" y="25"/>
                </a:cxn>
                <a:cxn ang="0">
                  <a:pos x="305" y="14"/>
                </a:cxn>
                <a:cxn ang="0">
                  <a:pos x="309" y="6"/>
                </a:cxn>
                <a:cxn ang="0">
                  <a:pos x="320" y="0"/>
                </a:cxn>
              </a:cxnLst>
              <a:rect l="0" t="0" r="r" b="b"/>
              <a:pathLst>
                <a:path w="651" h="653">
                  <a:moveTo>
                    <a:pt x="326" y="0"/>
                  </a:moveTo>
                  <a:lnTo>
                    <a:pt x="332" y="0"/>
                  </a:lnTo>
                  <a:lnTo>
                    <a:pt x="338" y="2"/>
                  </a:lnTo>
                  <a:lnTo>
                    <a:pt x="340" y="6"/>
                  </a:lnTo>
                  <a:lnTo>
                    <a:pt x="344" y="10"/>
                  </a:lnTo>
                  <a:lnTo>
                    <a:pt x="347" y="14"/>
                  </a:lnTo>
                  <a:lnTo>
                    <a:pt x="347" y="19"/>
                  </a:lnTo>
                  <a:lnTo>
                    <a:pt x="347" y="25"/>
                  </a:lnTo>
                  <a:lnTo>
                    <a:pt x="349" y="29"/>
                  </a:lnTo>
                  <a:lnTo>
                    <a:pt x="349" y="33"/>
                  </a:lnTo>
                  <a:lnTo>
                    <a:pt x="349" y="304"/>
                  </a:lnTo>
                  <a:lnTo>
                    <a:pt x="618" y="304"/>
                  </a:lnTo>
                  <a:lnTo>
                    <a:pt x="622" y="304"/>
                  </a:lnTo>
                  <a:lnTo>
                    <a:pt x="626" y="304"/>
                  </a:lnTo>
                  <a:lnTo>
                    <a:pt x="630" y="307"/>
                  </a:lnTo>
                  <a:lnTo>
                    <a:pt x="637" y="307"/>
                  </a:lnTo>
                  <a:lnTo>
                    <a:pt x="641" y="309"/>
                  </a:lnTo>
                  <a:lnTo>
                    <a:pt x="645" y="311"/>
                  </a:lnTo>
                  <a:lnTo>
                    <a:pt x="647" y="315"/>
                  </a:lnTo>
                  <a:lnTo>
                    <a:pt x="651" y="321"/>
                  </a:lnTo>
                  <a:lnTo>
                    <a:pt x="651" y="327"/>
                  </a:lnTo>
                  <a:lnTo>
                    <a:pt x="651" y="334"/>
                  </a:lnTo>
                  <a:lnTo>
                    <a:pt x="647" y="340"/>
                  </a:lnTo>
                  <a:lnTo>
                    <a:pt x="645" y="344"/>
                  </a:lnTo>
                  <a:lnTo>
                    <a:pt x="641" y="346"/>
                  </a:lnTo>
                  <a:lnTo>
                    <a:pt x="637" y="348"/>
                  </a:lnTo>
                  <a:lnTo>
                    <a:pt x="630" y="348"/>
                  </a:lnTo>
                  <a:lnTo>
                    <a:pt x="626" y="350"/>
                  </a:lnTo>
                  <a:lnTo>
                    <a:pt x="622" y="350"/>
                  </a:lnTo>
                  <a:lnTo>
                    <a:pt x="618" y="350"/>
                  </a:lnTo>
                  <a:lnTo>
                    <a:pt x="349" y="350"/>
                  </a:lnTo>
                  <a:lnTo>
                    <a:pt x="349" y="620"/>
                  </a:lnTo>
                  <a:lnTo>
                    <a:pt x="349" y="626"/>
                  </a:lnTo>
                  <a:lnTo>
                    <a:pt x="347" y="630"/>
                  </a:lnTo>
                  <a:lnTo>
                    <a:pt x="347" y="636"/>
                  </a:lnTo>
                  <a:lnTo>
                    <a:pt x="344" y="640"/>
                  </a:lnTo>
                  <a:lnTo>
                    <a:pt x="342" y="647"/>
                  </a:lnTo>
                  <a:lnTo>
                    <a:pt x="338" y="649"/>
                  </a:lnTo>
                  <a:lnTo>
                    <a:pt x="332" y="653"/>
                  </a:lnTo>
                  <a:lnTo>
                    <a:pt x="326" y="653"/>
                  </a:lnTo>
                  <a:lnTo>
                    <a:pt x="318" y="653"/>
                  </a:lnTo>
                  <a:lnTo>
                    <a:pt x="313" y="649"/>
                  </a:lnTo>
                  <a:lnTo>
                    <a:pt x="309" y="647"/>
                  </a:lnTo>
                  <a:lnTo>
                    <a:pt x="305" y="640"/>
                  </a:lnTo>
                  <a:lnTo>
                    <a:pt x="305" y="636"/>
                  </a:lnTo>
                  <a:lnTo>
                    <a:pt x="303" y="630"/>
                  </a:lnTo>
                  <a:lnTo>
                    <a:pt x="303" y="626"/>
                  </a:lnTo>
                  <a:lnTo>
                    <a:pt x="303" y="620"/>
                  </a:lnTo>
                  <a:lnTo>
                    <a:pt x="303" y="350"/>
                  </a:lnTo>
                  <a:lnTo>
                    <a:pt x="31" y="350"/>
                  </a:lnTo>
                  <a:lnTo>
                    <a:pt x="27" y="350"/>
                  </a:lnTo>
                  <a:lnTo>
                    <a:pt x="23" y="350"/>
                  </a:lnTo>
                  <a:lnTo>
                    <a:pt x="19" y="348"/>
                  </a:lnTo>
                  <a:lnTo>
                    <a:pt x="15" y="348"/>
                  </a:lnTo>
                  <a:lnTo>
                    <a:pt x="11" y="346"/>
                  </a:lnTo>
                  <a:lnTo>
                    <a:pt x="7" y="344"/>
                  </a:lnTo>
                  <a:lnTo>
                    <a:pt x="2" y="340"/>
                  </a:lnTo>
                  <a:lnTo>
                    <a:pt x="0" y="334"/>
                  </a:lnTo>
                  <a:lnTo>
                    <a:pt x="0" y="327"/>
                  </a:lnTo>
                  <a:lnTo>
                    <a:pt x="0" y="321"/>
                  </a:lnTo>
                  <a:lnTo>
                    <a:pt x="2" y="315"/>
                  </a:lnTo>
                  <a:lnTo>
                    <a:pt x="7" y="311"/>
                  </a:lnTo>
                  <a:lnTo>
                    <a:pt x="11" y="309"/>
                  </a:lnTo>
                  <a:lnTo>
                    <a:pt x="15" y="307"/>
                  </a:lnTo>
                  <a:lnTo>
                    <a:pt x="19" y="307"/>
                  </a:lnTo>
                  <a:lnTo>
                    <a:pt x="23" y="304"/>
                  </a:lnTo>
                  <a:lnTo>
                    <a:pt x="27" y="304"/>
                  </a:lnTo>
                  <a:lnTo>
                    <a:pt x="31" y="304"/>
                  </a:lnTo>
                  <a:lnTo>
                    <a:pt x="303" y="304"/>
                  </a:lnTo>
                  <a:lnTo>
                    <a:pt x="303" y="33"/>
                  </a:lnTo>
                  <a:lnTo>
                    <a:pt x="303" y="29"/>
                  </a:lnTo>
                  <a:lnTo>
                    <a:pt x="303" y="25"/>
                  </a:lnTo>
                  <a:lnTo>
                    <a:pt x="303" y="19"/>
                  </a:lnTo>
                  <a:lnTo>
                    <a:pt x="305" y="14"/>
                  </a:lnTo>
                  <a:lnTo>
                    <a:pt x="307" y="10"/>
                  </a:lnTo>
                  <a:lnTo>
                    <a:pt x="309" y="6"/>
                  </a:lnTo>
                  <a:lnTo>
                    <a:pt x="313" y="2"/>
                  </a:lnTo>
                  <a:lnTo>
                    <a:pt x="320" y="0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9" name="Freeform 59"/>
            <p:cNvSpPr>
              <a:spLocks/>
            </p:cNvSpPr>
            <p:nvPr/>
          </p:nvSpPr>
          <p:spPr bwMode="auto">
            <a:xfrm>
              <a:off x="6265" y="3765"/>
              <a:ext cx="322" cy="522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1" y="0"/>
                </a:cxn>
                <a:cxn ang="0">
                  <a:pos x="189" y="0"/>
                </a:cxn>
                <a:cxn ang="0">
                  <a:pos x="193" y="2"/>
                </a:cxn>
                <a:cxn ang="0">
                  <a:pos x="197" y="4"/>
                </a:cxn>
                <a:cxn ang="0">
                  <a:pos x="199" y="8"/>
                </a:cxn>
                <a:cxn ang="0">
                  <a:pos x="199" y="14"/>
                </a:cxn>
                <a:cxn ang="0">
                  <a:pos x="199" y="23"/>
                </a:cxn>
                <a:cxn ang="0">
                  <a:pos x="199" y="23"/>
                </a:cxn>
                <a:cxn ang="0">
                  <a:pos x="199" y="453"/>
                </a:cxn>
                <a:cxn ang="0">
                  <a:pos x="201" y="463"/>
                </a:cxn>
                <a:cxn ang="0">
                  <a:pos x="204" y="474"/>
                </a:cxn>
                <a:cxn ang="0">
                  <a:pos x="210" y="478"/>
                </a:cxn>
                <a:cxn ang="0">
                  <a:pos x="224" y="482"/>
                </a:cxn>
                <a:cxn ang="0">
                  <a:pos x="247" y="484"/>
                </a:cxn>
                <a:cxn ang="0">
                  <a:pos x="282" y="486"/>
                </a:cxn>
                <a:cxn ang="0">
                  <a:pos x="322" y="486"/>
                </a:cxn>
                <a:cxn ang="0">
                  <a:pos x="322" y="522"/>
                </a:cxn>
                <a:cxn ang="0">
                  <a:pos x="272" y="520"/>
                </a:cxn>
                <a:cxn ang="0">
                  <a:pos x="216" y="517"/>
                </a:cxn>
                <a:cxn ang="0">
                  <a:pos x="162" y="517"/>
                </a:cxn>
                <a:cxn ang="0">
                  <a:pos x="125" y="517"/>
                </a:cxn>
                <a:cxn ang="0">
                  <a:pos x="83" y="520"/>
                </a:cxn>
                <a:cxn ang="0">
                  <a:pos x="42" y="520"/>
                </a:cxn>
                <a:cxn ang="0">
                  <a:pos x="7" y="522"/>
                </a:cxn>
                <a:cxn ang="0">
                  <a:pos x="7" y="486"/>
                </a:cxn>
                <a:cxn ang="0">
                  <a:pos x="46" y="486"/>
                </a:cxn>
                <a:cxn ang="0">
                  <a:pos x="81" y="484"/>
                </a:cxn>
                <a:cxn ang="0">
                  <a:pos x="104" y="482"/>
                </a:cxn>
                <a:cxn ang="0">
                  <a:pos x="119" y="478"/>
                </a:cxn>
                <a:cxn ang="0">
                  <a:pos x="125" y="474"/>
                </a:cxn>
                <a:cxn ang="0">
                  <a:pos x="127" y="463"/>
                </a:cxn>
                <a:cxn ang="0">
                  <a:pos x="129" y="453"/>
                </a:cxn>
                <a:cxn ang="0">
                  <a:pos x="129" y="62"/>
                </a:cxn>
                <a:cxn ang="0">
                  <a:pos x="94" y="73"/>
                </a:cxn>
                <a:cxn ang="0">
                  <a:pos x="61" y="79"/>
                </a:cxn>
                <a:cxn ang="0">
                  <a:pos x="34" y="81"/>
                </a:cxn>
                <a:cxn ang="0">
                  <a:pos x="13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3" y="50"/>
                </a:cxn>
                <a:cxn ang="0">
                  <a:pos x="27" y="50"/>
                </a:cxn>
                <a:cxn ang="0">
                  <a:pos x="48" y="48"/>
                </a:cxn>
                <a:cxn ang="0">
                  <a:pos x="77" y="44"/>
                </a:cxn>
                <a:cxn ang="0">
                  <a:pos x="108" y="35"/>
                </a:cxn>
                <a:cxn ang="0">
                  <a:pos x="141" y="21"/>
                </a:cxn>
                <a:cxn ang="0">
                  <a:pos x="170" y="0"/>
                </a:cxn>
              </a:cxnLst>
              <a:rect l="0" t="0" r="r" b="b"/>
              <a:pathLst>
                <a:path w="322" h="522">
                  <a:moveTo>
                    <a:pt x="170" y="0"/>
                  </a:moveTo>
                  <a:lnTo>
                    <a:pt x="181" y="0"/>
                  </a:lnTo>
                  <a:lnTo>
                    <a:pt x="189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99" y="8"/>
                  </a:lnTo>
                  <a:lnTo>
                    <a:pt x="199" y="14"/>
                  </a:lnTo>
                  <a:lnTo>
                    <a:pt x="199" y="23"/>
                  </a:lnTo>
                  <a:lnTo>
                    <a:pt x="199" y="23"/>
                  </a:lnTo>
                  <a:lnTo>
                    <a:pt x="199" y="453"/>
                  </a:lnTo>
                  <a:lnTo>
                    <a:pt x="201" y="463"/>
                  </a:lnTo>
                  <a:lnTo>
                    <a:pt x="204" y="474"/>
                  </a:lnTo>
                  <a:lnTo>
                    <a:pt x="210" y="478"/>
                  </a:lnTo>
                  <a:lnTo>
                    <a:pt x="224" y="482"/>
                  </a:lnTo>
                  <a:lnTo>
                    <a:pt x="247" y="484"/>
                  </a:lnTo>
                  <a:lnTo>
                    <a:pt x="282" y="486"/>
                  </a:lnTo>
                  <a:lnTo>
                    <a:pt x="322" y="486"/>
                  </a:lnTo>
                  <a:lnTo>
                    <a:pt x="322" y="522"/>
                  </a:lnTo>
                  <a:lnTo>
                    <a:pt x="272" y="520"/>
                  </a:lnTo>
                  <a:lnTo>
                    <a:pt x="216" y="517"/>
                  </a:lnTo>
                  <a:lnTo>
                    <a:pt x="162" y="517"/>
                  </a:lnTo>
                  <a:lnTo>
                    <a:pt x="125" y="517"/>
                  </a:lnTo>
                  <a:lnTo>
                    <a:pt x="83" y="520"/>
                  </a:lnTo>
                  <a:lnTo>
                    <a:pt x="42" y="520"/>
                  </a:lnTo>
                  <a:lnTo>
                    <a:pt x="7" y="522"/>
                  </a:lnTo>
                  <a:lnTo>
                    <a:pt x="7" y="486"/>
                  </a:lnTo>
                  <a:lnTo>
                    <a:pt x="46" y="486"/>
                  </a:lnTo>
                  <a:lnTo>
                    <a:pt x="81" y="484"/>
                  </a:lnTo>
                  <a:lnTo>
                    <a:pt x="104" y="482"/>
                  </a:lnTo>
                  <a:lnTo>
                    <a:pt x="119" y="478"/>
                  </a:lnTo>
                  <a:lnTo>
                    <a:pt x="125" y="474"/>
                  </a:lnTo>
                  <a:lnTo>
                    <a:pt x="127" y="463"/>
                  </a:lnTo>
                  <a:lnTo>
                    <a:pt x="129" y="453"/>
                  </a:lnTo>
                  <a:lnTo>
                    <a:pt x="129" y="62"/>
                  </a:lnTo>
                  <a:lnTo>
                    <a:pt x="94" y="73"/>
                  </a:lnTo>
                  <a:lnTo>
                    <a:pt x="61" y="79"/>
                  </a:lnTo>
                  <a:lnTo>
                    <a:pt x="34" y="81"/>
                  </a:lnTo>
                  <a:lnTo>
                    <a:pt x="13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3" y="50"/>
                  </a:lnTo>
                  <a:lnTo>
                    <a:pt x="27" y="50"/>
                  </a:lnTo>
                  <a:lnTo>
                    <a:pt x="48" y="48"/>
                  </a:lnTo>
                  <a:lnTo>
                    <a:pt x="77" y="44"/>
                  </a:lnTo>
                  <a:lnTo>
                    <a:pt x="108" y="35"/>
                  </a:lnTo>
                  <a:lnTo>
                    <a:pt x="141" y="21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0" name="Freeform 60"/>
            <p:cNvSpPr>
              <a:spLocks noEditPoints="1"/>
            </p:cNvSpPr>
            <p:nvPr/>
          </p:nvSpPr>
          <p:spPr bwMode="auto">
            <a:xfrm>
              <a:off x="6867" y="2794"/>
              <a:ext cx="1090" cy="1088"/>
            </a:xfrm>
            <a:custGeom>
              <a:avLst/>
              <a:gdLst/>
              <a:ahLst/>
              <a:cxnLst>
                <a:cxn ang="0">
                  <a:pos x="553" y="585"/>
                </a:cxn>
                <a:cxn ang="0">
                  <a:pos x="522" y="587"/>
                </a:cxn>
                <a:cxn ang="0">
                  <a:pos x="806" y="1033"/>
                </a:cxn>
                <a:cxn ang="0">
                  <a:pos x="856" y="912"/>
                </a:cxn>
                <a:cxn ang="0">
                  <a:pos x="725" y="727"/>
                </a:cxn>
                <a:cxn ang="0">
                  <a:pos x="642" y="595"/>
                </a:cxn>
                <a:cxn ang="0">
                  <a:pos x="735" y="157"/>
                </a:cxn>
                <a:cxn ang="0">
                  <a:pos x="752" y="341"/>
                </a:cxn>
                <a:cxn ang="0">
                  <a:pos x="706" y="510"/>
                </a:cxn>
                <a:cxn ang="0">
                  <a:pos x="843" y="457"/>
                </a:cxn>
                <a:cxn ang="0">
                  <a:pos x="912" y="332"/>
                </a:cxn>
                <a:cxn ang="0">
                  <a:pos x="878" y="178"/>
                </a:cxn>
                <a:cxn ang="0">
                  <a:pos x="771" y="96"/>
                </a:cxn>
                <a:cxn ang="0">
                  <a:pos x="497" y="55"/>
                </a:cxn>
                <a:cxn ang="0">
                  <a:pos x="412" y="86"/>
                </a:cxn>
                <a:cxn ang="0">
                  <a:pos x="400" y="140"/>
                </a:cxn>
                <a:cxn ang="0">
                  <a:pos x="526" y="528"/>
                </a:cxn>
                <a:cxn ang="0">
                  <a:pos x="665" y="468"/>
                </a:cxn>
                <a:cxn ang="0">
                  <a:pos x="698" y="297"/>
                </a:cxn>
                <a:cxn ang="0">
                  <a:pos x="659" y="119"/>
                </a:cxn>
                <a:cxn ang="0">
                  <a:pos x="540" y="57"/>
                </a:cxn>
                <a:cxn ang="0">
                  <a:pos x="194" y="103"/>
                </a:cxn>
                <a:cxn ang="0">
                  <a:pos x="196" y="960"/>
                </a:cxn>
                <a:cxn ang="0">
                  <a:pos x="356" y="1033"/>
                </a:cxn>
                <a:cxn ang="0">
                  <a:pos x="344" y="946"/>
                </a:cxn>
                <a:cxn ang="0">
                  <a:pos x="352" y="76"/>
                </a:cxn>
                <a:cxn ang="0">
                  <a:pos x="553" y="0"/>
                </a:cxn>
                <a:cxn ang="0">
                  <a:pos x="744" y="28"/>
                </a:cxn>
                <a:cxn ang="0">
                  <a:pos x="905" y="121"/>
                </a:cxn>
                <a:cxn ang="0">
                  <a:pos x="972" y="295"/>
                </a:cxn>
                <a:cxn ang="0">
                  <a:pos x="916" y="466"/>
                </a:cxn>
                <a:cxn ang="0">
                  <a:pos x="777" y="549"/>
                </a:cxn>
                <a:cxn ang="0">
                  <a:pos x="768" y="687"/>
                </a:cxn>
                <a:cxn ang="0">
                  <a:pos x="870" y="835"/>
                </a:cxn>
                <a:cxn ang="0">
                  <a:pos x="930" y="917"/>
                </a:cxn>
                <a:cxn ang="0">
                  <a:pos x="1038" y="1023"/>
                </a:cxn>
                <a:cxn ang="0">
                  <a:pos x="1084" y="1046"/>
                </a:cxn>
                <a:cxn ang="0">
                  <a:pos x="1077" y="1081"/>
                </a:cxn>
                <a:cxn ang="0">
                  <a:pos x="818" y="1088"/>
                </a:cxn>
                <a:cxn ang="0">
                  <a:pos x="766" y="1069"/>
                </a:cxn>
                <a:cxn ang="0">
                  <a:pos x="704" y="977"/>
                </a:cxn>
                <a:cxn ang="0">
                  <a:pos x="400" y="944"/>
                </a:cxn>
                <a:cxn ang="0">
                  <a:pos x="431" y="1027"/>
                </a:cxn>
                <a:cxn ang="0">
                  <a:pos x="518" y="1036"/>
                </a:cxn>
                <a:cxn ang="0">
                  <a:pos x="536" y="1073"/>
                </a:cxn>
                <a:cxn ang="0">
                  <a:pos x="487" y="1088"/>
                </a:cxn>
                <a:cxn ang="0">
                  <a:pos x="10" y="1081"/>
                </a:cxn>
                <a:cxn ang="0">
                  <a:pos x="12" y="1040"/>
                </a:cxn>
                <a:cxn ang="0">
                  <a:pos x="82" y="1031"/>
                </a:cxn>
                <a:cxn ang="0">
                  <a:pos x="140" y="977"/>
                </a:cxn>
                <a:cxn ang="0">
                  <a:pos x="136" y="86"/>
                </a:cxn>
                <a:cxn ang="0">
                  <a:pos x="43" y="55"/>
                </a:cxn>
                <a:cxn ang="0">
                  <a:pos x="4" y="40"/>
                </a:cxn>
                <a:cxn ang="0">
                  <a:pos x="22" y="0"/>
                </a:cxn>
              </a:cxnLst>
              <a:rect l="0" t="0" r="r" b="b"/>
              <a:pathLst>
                <a:path w="1090" h="1088">
                  <a:moveTo>
                    <a:pt x="634" y="581"/>
                  </a:moveTo>
                  <a:lnTo>
                    <a:pt x="607" y="583"/>
                  </a:lnTo>
                  <a:lnTo>
                    <a:pt x="578" y="585"/>
                  </a:lnTo>
                  <a:lnTo>
                    <a:pt x="553" y="585"/>
                  </a:lnTo>
                  <a:lnTo>
                    <a:pt x="543" y="585"/>
                  </a:lnTo>
                  <a:lnTo>
                    <a:pt x="536" y="587"/>
                  </a:lnTo>
                  <a:lnTo>
                    <a:pt x="530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806" y="1033"/>
                  </a:lnTo>
                  <a:lnTo>
                    <a:pt x="959" y="1033"/>
                  </a:lnTo>
                  <a:lnTo>
                    <a:pt x="926" y="998"/>
                  </a:lnTo>
                  <a:lnTo>
                    <a:pt x="891" y="956"/>
                  </a:lnTo>
                  <a:lnTo>
                    <a:pt x="856" y="912"/>
                  </a:lnTo>
                  <a:lnTo>
                    <a:pt x="822" y="864"/>
                  </a:lnTo>
                  <a:lnTo>
                    <a:pt x="787" y="819"/>
                  </a:lnTo>
                  <a:lnTo>
                    <a:pt x="756" y="771"/>
                  </a:lnTo>
                  <a:lnTo>
                    <a:pt x="725" y="727"/>
                  </a:lnTo>
                  <a:lnTo>
                    <a:pt x="698" y="685"/>
                  </a:lnTo>
                  <a:lnTo>
                    <a:pt x="675" y="647"/>
                  </a:lnTo>
                  <a:lnTo>
                    <a:pt x="657" y="618"/>
                  </a:lnTo>
                  <a:lnTo>
                    <a:pt x="642" y="595"/>
                  </a:lnTo>
                  <a:lnTo>
                    <a:pt x="634" y="581"/>
                  </a:lnTo>
                  <a:close/>
                  <a:moveTo>
                    <a:pt x="694" y="71"/>
                  </a:moveTo>
                  <a:lnTo>
                    <a:pt x="719" y="113"/>
                  </a:lnTo>
                  <a:lnTo>
                    <a:pt x="735" y="157"/>
                  </a:lnTo>
                  <a:lnTo>
                    <a:pt x="746" y="205"/>
                  </a:lnTo>
                  <a:lnTo>
                    <a:pt x="752" y="251"/>
                  </a:lnTo>
                  <a:lnTo>
                    <a:pt x="754" y="297"/>
                  </a:lnTo>
                  <a:lnTo>
                    <a:pt x="752" y="341"/>
                  </a:lnTo>
                  <a:lnTo>
                    <a:pt x="750" y="387"/>
                  </a:lnTo>
                  <a:lnTo>
                    <a:pt x="742" y="430"/>
                  </a:lnTo>
                  <a:lnTo>
                    <a:pt x="727" y="472"/>
                  </a:lnTo>
                  <a:lnTo>
                    <a:pt x="706" y="510"/>
                  </a:lnTo>
                  <a:lnTo>
                    <a:pt x="706" y="510"/>
                  </a:lnTo>
                  <a:lnTo>
                    <a:pt x="762" y="497"/>
                  </a:lnTo>
                  <a:lnTo>
                    <a:pt x="806" y="478"/>
                  </a:lnTo>
                  <a:lnTo>
                    <a:pt x="843" y="457"/>
                  </a:lnTo>
                  <a:lnTo>
                    <a:pt x="870" y="430"/>
                  </a:lnTo>
                  <a:lnTo>
                    <a:pt x="891" y="401"/>
                  </a:lnTo>
                  <a:lnTo>
                    <a:pt x="905" y="368"/>
                  </a:lnTo>
                  <a:lnTo>
                    <a:pt x="912" y="332"/>
                  </a:lnTo>
                  <a:lnTo>
                    <a:pt x="916" y="295"/>
                  </a:lnTo>
                  <a:lnTo>
                    <a:pt x="909" y="251"/>
                  </a:lnTo>
                  <a:lnTo>
                    <a:pt x="897" y="211"/>
                  </a:lnTo>
                  <a:lnTo>
                    <a:pt x="878" y="178"/>
                  </a:lnTo>
                  <a:lnTo>
                    <a:pt x="856" y="151"/>
                  </a:lnTo>
                  <a:lnTo>
                    <a:pt x="829" y="128"/>
                  </a:lnTo>
                  <a:lnTo>
                    <a:pt x="800" y="109"/>
                  </a:lnTo>
                  <a:lnTo>
                    <a:pt x="771" y="96"/>
                  </a:lnTo>
                  <a:lnTo>
                    <a:pt x="742" y="84"/>
                  </a:lnTo>
                  <a:lnTo>
                    <a:pt x="715" y="78"/>
                  </a:lnTo>
                  <a:lnTo>
                    <a:pt x="694" y="71"/>
                  </a:lnTo>
                  <a:close/>
                  <a:moveTo>
                    <a:pt x="497" y="55"/>
                  </a:moveTo>
                  <a:lnTo>
                    <a:pt x="466" y="57"/>
                  </a:lnTo>
                  <a:lnTo>
                    <a:pt x="441" y="63"/>
                  </a:lnTo>
                  <a:lnTo>
                    <a:pt x="424" y="73"/>
                  </a:lnTo>
                  <a:lnTo>
                    <a:pt x="412" y="86"/>
                  </a:lnTo>
                  <a:lnTo>
                    <a:pt x="406" y="99"/>
                  </a:lnTo>
                  <a:lnTo>
                    <a:pt x="402" y="113"/>
                  </a:lnTo>
                  <a:lnTo>
                    <a:pt x="400" y="128"/>
                  </a:lnTo>
                  <a:lnTo>
                    <a:pt x="400" y="140"/>
                  </a:lnTo>
                  <a:lnTo>
                    <a:pt x="400" y="140"/>
                  </a:lnTo>
                  <a:lnTo>
                    <a:pt x="400" y="533"/>
                  </a:lnTo>
                  <a:lnTo>
                    <a:pt x="470" y="531"/>
                  </a:lnTo>
                  <a:lnTo>
                    <a:pt x="526" y="528"/>
                  </a:lnTo>
                  <a:lnTo>
                    <a:pt x="574" y="520"/>
                  </a:lnTo>
                  <a:lnTo>
                    <a:pt x="613" y="510"/>
                  </a:lnTo>
                  <a:lnTo>
                    <a:pt x="642" y="491"/>
                  </a:lnTo>
                  <a:lnTo>
                    <a:pt x="665" y="468"/>
                  </a:lnTo>
                  <a:lnTo>
                    <a:pt x="681" y="439"/>
                  </a:lnTo>
                  <a:lnTo>
                    <a:pt x="692" y="401"/>
                  </a:lnTo>
                  <a:lnTo>
                    <a:pt x="696" y="353"/>
                  </a:lnTo>
                  <a:lnTo>
                    <a:pt x="698" y="297"/>
                  </a:lnTo>
                  <a:lnTo>
                    <a:pt x="696" y="240"/>
                  </a:lnTo>
                  <a:lnTo>
                    <a:pt x="688" y="190"/>
                  </a:lnTo>
                  <a:lnTo>
                    <a:pt x="675" y="151"/>
                  </a:lnTo>
                  <a:lnTo>
                    <a:pt x="659" y="119"/>
                  </a:lnTo>
                  <a:lnTo>
                    <a:pt x="636" y="94"/>
                  </a:lnTo>
                  <a:lnTo>
                    <a:pt x="609" y="76"/>
                  </a:lnTo>
                  <a:lnTo>
                    <a:pt x="576" y="63"/>
                  </a:lnTo>
                  <a:lnTo>
                    <a:pt x="540" y="57"/>
                  </a:lnTo>
                  <a:lnTo>
                    <a:pt x="497" y="55"/>
                  </a:lnTo>
                  <a:close/>
                  <a:moveTo>
                    <a:pt x="184" y="55"/>
                  </a:moveTo>
                  <a:lnTo>
                    <a:pt x="192" y="78"/>
                  </a:lnTo>
                  <a:lnTo>
                    <a:pt x="194" y="103"/>
                  </a:lnTo>
                  <a:lnTo>
                    <a:pt x="196" y="126"/>
                  </a:lnTo>
                  <a:lnTo>
                    <a:pt x="196" y="142"/>
                  </a:lnTo>
                  <a:lnTo>
                    <a:pt x="196" y="946"/>
                  </a:lnTo>
                  <a:lnTo>
                    <a:pt x="196" y="960"/>
                  </a:lnTo>
                  <a:lnTo>
                    <a:pt x="194" y="983"/>
                  </a:lnTo>
                  <a:lnTo>
                    <a:pt x="192" y="1008"/>
                  </a:lnTo>
                  <a:lnTo>
                    <a:pt x="184" y="1033"/>
                  </a:lnTo>
                  <a:lnTo>
                    <a:pt x="356" y="1033"/>
                  </a:lnTo>
                  <a:lnTo>
                    <a:pt x="348" y="1008"/>
                  </a:lnTo>
                  <a:lnTo>
                    <a:pt x="346" y="983"/>
                  </a:lnTo>
                  <a:lnTo>
                    <a:pt x="344" y="960"/>
                  </a:lnTo>
                  <a:lnTo>
                    <a:pt x="344" y="946"/>
                  </a:lnTo>
                  <a:lnTo>
                    <a:pt x="344" y="134"/>
                  </a:lnTo>
                  <a:lnTo>
                    <a:pt x="344" y="115"/>
                  </a:lnTo>
                  <a:lnTo>
                    <a:pt x="346" y="96"/>
                  </a:lnTo>
                  <a:lnTo>
                    <a:pt x="352" y="76"/>
                  </a:lnTo>
                  <a:lnTo>
                    <a:pt x="366" y="55"/>
                  </a:lnTo>
                  <a:lnTo>
                    <a:pt x="184" y="55"/>
                  </a:lnTo>
                  <a:close/>
                  <a:moveTo>
                    <a:pt x="55" y="0"/>
                  </a:moveTo>
                  <a:lnTo>
                    <a:pt x="553" y="0"/>
                  </a:lnTo>
                  <a:lnTo>
                    <a:pt x="599" y="0"/>
                  </a:lnTo>
                  <a:lnTo>
                    <a:pt x="648" y="7"/>
                  </a:lnTo>
                  <a:lnTo>
                    <a:pt x="696" y="15"/>
                  </a:lnTo>
                  <a:lnTo>
                    <a:pt x="744" y="28"/>
                  </a:lnTo>
                  <a:lnTo>
                    <a:pt x="789" y="44"/>
                  </a:lnTo>
                  <a:lnTo>
                    <a:pt x="833" y="65"/>
                  </a:lnTo>
                  <a:lnTo>
                    <a:pt x="870" y="90"/>
                  </a:lnTo>
                  <a:lnTo>
                    <a:pt x="905" y="121"/>
                  </a:lnTo>
                  <a:lnTo>
                    <a:pt x="932" y="155"/>
                  </a:lnTo>
                  <a:lnTo>
                    <a:pt x="953" y="197"/>
                  </a:lnTo>
                  <a:lnTo>
                    <a:pt x="967" y="243"/>
                  </a:lnTo>
                  <a:lnTo>
                    <a:pt x="972" y="295"/>
                  </a:lnTo>
                  <a:lnTo>
                    <a:pt x="967" y="349"/>
                  </a:lnTo>
                  <a:lnTo>
                    <a:pt x="957" y="395"/>
                  </a:lnTo>
                  <a:lnTo>
                    <a:pt x="938" y="432"/>
                  </a:lnTo>
                  <a:lnTo>
                    <a:pt x="916" y="466"/>
                  </a:lnTo>
                  <a:lnTo>
                    <a:pt x="887" y="495"/>
                  </a:lnTo>
                  <a:lnTo>
                    <a:pt x="853" y="518"/>
                  </a:lnTo>
                  <a:lnTo>
                    <a:pt x="816" y="535"/>
                  </a:lnTo>
                  <a:lnTo>
                    <a:pt x="777" y="549"/>
                  </a:lnTo>
                  <a:lnTo>
                    <a:pt x="735" y="562"/>
                  </a:lnTo>
                  <a:lnTo>
                    <a:pt x="694" y="570"/>
                  </a:lnTo>
                  <a:lnTo>
                    <a:pt x="733" y="631"/>
                  </a:lnTo>
                  <a:lnTo>
                    <a:pt x="768" y="687"/>
                  </a:lnTo>
                  <a:lnTo>
                    <a:pt x="800" y="735"/>
                  </a:lnTo>
                  <a:lnTo>
                    <a:pt x="829" y="775"/>
                  </a:lnTo>
                  <a:lnTo>
                    <a:pt x="851" y="810"/>
                  </a:lnTo>
                  <a:lnTo>
                    <a:pt x="870" y="835"/>
                  </a:lnTo>
                  <a:lnTo>
                    <a:pt x="882" y="854"/>
                  </a:lnTo>
                  <a:lnTo>
                    <a:pt x="891" y="862"/>
                  </a:lnTo>
                  <a:lnTo>
                    <a:pt x="907" y="887"/>
                  </a:lnTo>
                  <a:lnTo>
                    <a:pt x="930" y="917"/>
                  </a:lnTo>
                  <a:lnTo>
                    <a:pt x="955" y="948"/>
                  </a:lnTo>
                  <a:lnTo>
                    <a:pt x="984" y="977"/>
                  </a:lnTo>
                  <a:lnTo>
                    <a:pt x="1011" y="1002"/>
                  </a:lnTo>
                  <a:lnTo>
                    <a:pt x="1038" y="1023"/>
                  </a:lnTo>
                  <a:lnTo>
                    <a:pt x="1065" y="1033"/>
                  </a:lnTo>
                  <a:lnTo>
                    <a:pt x="1073" y="1036"/>
                  </a:lnTo>
                  <a:lnTo>
                    <a:pt x="1079" y="1040"/>
                  </a:lnTo>
                  <a:lnTo>
                    <a:pt x="1084" y="1046"/>
                  </a:lnTo>
                  <a:lnTo>
                    <a:pt x="1088" y="1052"/>
                  </a:lnTo>
                  <a:lnTo>
                    <a:pt x="1090" y="1061"/>
                  </a:lnTo>
                  <a:lnTo>
                    <a:pt x="1086" y="1073"/>
                  </a:lnTo>
                  <a:lnTo>
                    <a:pt x="1077" y="1081"/>
                  </a:lnTo>
                  <a:lnTo>
                    <a:pt x="1067" y="1086"/>
                  </a:lnTo>
                  <a:lnTo>
                    <a:pt x="1052" y="1088"/>
                  </a:lnTo>
                  <a:lnTo>
                    <a:pt x="1036" y="1088"/>
                  </a:lnTo>
                  <a:lnTo>
                    <a:pt x="818" y="1088"/>
                  </a:lnTo>
                  <a:lnTo>
                    <a:pt x="795" y="1088"/>
                  </a:lnTo>
                  <a:lnTo>
                    <a:pt x="781" y="1086"/>
                  </a:lnTo>
                  <a:lnTo>
                    <a:pt x="773" y="1079"/>
                  </a:lnTo>
                  <a:lnTo>
                    <a:pt x="766" y="1069"/>
                  </a:lnTo>
                  <a:lnTo>
                    <a:pt x="752" y="1050"/>
                  </a:lnTo>
                  <a:lnTo>
                    <a:pt x="737" y="1027"/>
                  </a:lnTo>
                  <a:lnTo>
                    <a:pt x="721" y="1000"/>
                  </a:lnTo>
                  <a:lnTo>
                    <a:pt x="704" y="977"/>
                  </a:lnTo>
                  <a:lnTo>
                    <a:pt x="694" y="958"/>
                  </a:lnTo>
                  <a:lnTo>
                    <a:pt x="458" y="587"/>
                  </a:lnTo>
                  <a:lnTo>
                    <a:pt x="400" y="587"/>
                  </a:lnTo>
                  <a:lnTo>
                    <a:pt x="400" y="944"/>
                  </a:lnTo>
                  <a:lnTo>
                    <a:pt x="402" y="977"/>
                  </a:lnTo>
                  <a:lnTo>
                    <a:pt x="406" y="1000"/>
                  </a:lnTo>
                  <a:lnTo>
                    <a:pt x="414" y="1017"/>
                  </a:lnTo>
                  <a:lnTo>
                    <a:pt x="431" y="1027"/>
                  </a:lnTo>
                  <a:lnTo>
                    <a:pt x="458" y="1031"/>
                  </a:lnTo>
                  <a:lnTo>
                    <a:pt x="495" y="1033"/>
                  </a:lnTo>
                  <a:lnTo>
                    <a:pt x="505" y="1033"/>
                  </a:lnTo>
                  <a:lnTo>
                    <a:pt x="518" y="1036"/>
                  </a:lnTo>
                  <a:lnTo>
                    <a:pt x="528" y="1040"/>
                  </a:lnTo>
                  <a:lnTo>
                    <a:pt x="536" y="1048"/>
                  </a:lnTo>
                  <a:lnTo>
                    <a:pt x="540" y="1061"/>
                  </a:lnTo>
                  <a:lnTo>
                    <a:pt x="536" y="1073"/>
                  </a:lnTo>
                  <a:lnTo>
                    <a:pt x="530" y="1081"/>
                  </a:lnTo>
                  <a:lnTo>
                    <a:pt x="518" y="1086"/>
                  </a:lnTo>
                  <a:lnTo>
                    <a:pt x="503" y="1088"/>
                  </a:lnTo>
                  <a:lnTo>
                    <a:pt x="487" y="1088"/>
                  </a:lnTo>
                  <a:lnTo>
                    <a:pt x="55" y="1088"/>
                  </a:lnTo>
                  <a:lnTo>
                    <a:pt x="37" y="1088"/>
                  </a:lnTo>
                  <a:lnTo>
                    <a:pt x="22" y="1086"/>
                  </a:lnTo>
                  <a:lnTo>
                    <a:pt x="10" y="1081"/>
                  </a:lnTo>
                  <a:lnTo>
                    <a:pt x="4" y="1073"/>
                  </a:lnTo>
                  <a:lnTo>
                    <a:pt x="0" y="1061"/>
                  </a:lnTo>
                  <a:lnTo>
                    <a:pt x="4" y="1048"/>
                  </a:lnTo>
                  <a:lnTo>
                    <a:pt x="12" y="1040"/>
                  </a:lnTo>
                  <a:lnTo>
                    <a:pt x="22" y="1036"/>
                  </a:lnTo>
                  <a:lnTo>
                    <a:pt x="33" y="1033"/>
                  </a:lnTo>
                  <a:lnTo>
                    <a:pt x="43" y="1033"/>
                  </a:lnTo>
                  <a:lnTo>
                    <a:pt x="82" y="1031"/>
                  </a:lnTo>
                  <a:lnTo>
                    <a:pt x="109" y="1027"/>
                  </a:lnTo>
                  <a:lnTo>
                    <a:pt x="126" y="1017"/>
                  </a:lnTo>
                  <a:lnTo>
                    <a:pt x="136" y="1000"/>
                  </a:lnTo>
                  <a:lnTo>
                    <a:pt x="140" y="977"/>
                  </a:lnTo>
                  <a:lnTo>
                    <a:pt x="143" y="944"/>
                  </a:lnTo>
                  <a:lnTo>
                    <a:pt x="143" y="144"/>
                  </a:lnTo>
                  <a:lnTo>
                    <a:pt x="140" y="111"/>
                  </a:lnTo>
                  <a:lnTo>
                    <a:pt x="136" y="86"/>
                  </a:lnTo>
                  <a:lnTo>
                    <a:pt x="126" y="69"/>
                  </a:lnTo>
                  <a:lnTo>
                    <a:pt x="109" y="61"/>
                  </a:lnTo>
                  <a:lnTo>
                    <a:pt x="82" y="57"/>
                  </a:lnTo>
                  <a:lnTo>
                    <a:pt x="43" y="55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2" y="48"/>
                  </a:lnTo>
                  <a:lnTo>
                    <a:pt x="4" y="40"/>
                  </a:lnTo>
                  <a:lnTo>
                    <a:pt x="0" y="28"/>
                  </a:lnTo>
                  <a:lnTo>
                    <a:pt x="4" y="13"/>
                  </a:lnTo>
                  <a:lnTo>
                    <a:pt x="10" y="5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8067" y="3414"/>
              <a:ext cx="822" cy="831"/>
            </a:xfrm>
            <a:custGeom>
              <a:avLst/>
              <a:gdLst/>
              <a:ahLst/>
              <a:cxnLst>
                <a:cxn ang="0">
                  <a:pos x="412" y="0"/>
                </a:cxn>
                <a:cxn ang="0">
                  <a:pos x="427" y="2"/>
                </a:cxn>
                <a:cxn ang="0">
                  <a:pos x="435" y="11"/>
                </a:cxn>
                <a:cxn ang="0">
                  <a:pos x="439" y="21"/>
                </a:cxn>
                <a:cxn ang="0">
                  <a:pos x="439" y="32"/>
                </a:cxn>
                <a:cxn ang="0">
                  <a:pos x="439" y="42"/>
                </a:cxn>
                <a:cxn ang="0">
                  <a:pos x="439" y="388"/>
                </a:cxn>
                <a:cxn ang="0">
                  <a:pos x="783" y="388"/>
                </a:cxn>
                <a:cxn ang="0">
                  <a:pos x="793" y="388"/>
                </a:cxn>
                <a:cxn ang="0">
                  <a:pos x="804" y="391"/>
                </a:cxn>
                <a:cxn ang="0">
                  <a:pos x="812" y="395"/>
                </a:cxn>
                <a:cxn ang="0">
                  <a:pos x="820" y="403"/>
                </a:cxn>
                <a:cxn ang="0">
                  <a:pos x="822" y="418"/>
                </a:cxn>
                <a:cxn ang="0">
                  <a:pos x="820" y="430"/>
                </a:cxn>
                <a:cxn ang="0">
                  <a:pos x="812" y="439"/>
                </a:cxn>
                <a:cxn ang="0">
                  <a:pos x="802" y="441"/>
                </a:cxn>
                <a:cxn ang="0">
                  <a:pos x="791" y="443"/>
                </a:cxn>
                <a:cxn ang="0">
                  <a:pos x="783" y="443"/>
                </a:cxn>
                <a:cxn ang="0">
                  <a:pos x="439" y="443"/>
                </a:cxn>
                <a:cxn ang="0">
                  <a:pos x="439" y="789"/>
                </a:cxn>
                <a:cxn ang="0">
                  <a:pos x="439" y="800"/>
                </a:cxn>
                <a:cxn ang="0">
                  <a:pos x="439" y="810"/>
                </a:cxn>
                <a:cxn ang="0">
                  <a:pos x="433" y="820"/>
                </a:cxn>
                <a:cxn ang="0">
                  <a:pos x="425" y="829"/>
                </a:cxn>
                <a:cxn ang="0">
                  <a:pos x="410" y="831"/>
                </a:cxn>
                <a:cxn ang="0">
                  <a:pos x="398" y="829"/>
                </a:cxn>
                <a:cxn ang="0">
                  <a:pos x="391" y="820"/>
                </a:cxn>
                <a:cxn ang="0">
                  <a:pos x="387" y="810"/>
                </a:cxn>
                <a:cxn ang="0">
                  <a:pos x="385" y="800"/>
                </a:cxn>
                <a:cxn ang="0">
                  <a:pos x="385" y="789"/>
                </a:cxn>
                <a:cxn ang="0">
                  <a:pos x="385" y="443"/>
                </a:cxn>
                <a:cxn ang="0">
                  <a:pos x="39" y="443"/>
                </a:cxn>
                <a:cxn ang="0">
                  <a:pos x="31" y="443"/>
                </a:cxn>
                <a:cxn ang="0">
                  <a:pos x="20" y="441"/>
                </a:cxn>
                <a:cxn ang="0">
                  <a:pos x="10" y="436"/>
                </a:cxn>
                <a:cxn ang="0">
                  <a:pos x="2" y="428"/>
                </a:cxn>
                <a:cxn ang="0">
                  <a:pos x="0" y="416"/>
                </a:cxn>
                <a:cxn ang="0">
                  <a:pos x="2" y="403"/>
                </a:cxn>
                <a:cxn ang="0">
                  <a:pos x="10" y="395"/>
                </a:cxn>
                <a:cxn ang="0">
                  <a:pos x="20" y="391"/>
                </a:cxn>
                <a:cxn ang="0">
                  <a:pos x="31" y="388"/>
                </a:cxn>
                <a:cxn ang="0">
                  <a:pos x="39" y="388"/>
                </a:cxn>
                <a:cxn ang="0">
                  <a:pos x="385" y="388"/>
                </a:cxn>
                <a:cxn ang="0">
                  <a:pos x="385" y="42"/>
                </a:cxn>
                <a:cxn ang="0">
                  <a:pos x="385" y="32"/>
                </a:cxn>
                <a:cxn ang="0">
                  <a:pos x="387" y="21"/>
                </a:cxn>
                <a:cxn ang="0">
                  <a:pos x="391" y="11"/>
                </a:cxn>
                <a:cxn ang="0">
                  <a:pos x="400" y="2"/>
                </a:cxn>
                <a:cxn ang="0">
                  <a:pos x="412" y="0"/>
                </a:cxn>
              </a:cxnLst>
              <a:rect l="0" t="0" r="r" b="b"/>
              <a:pathLst>
                <a:path w="822" h="831">
                  <a:moveTo>
                    <a:pt x="412" y="0"/>
                  </a:moveTo>
                  <a:lnTo>
                    <a:pt x="427" y="2"/>
                  </a:lnTo>
                  <a:lnTo>
                    <a:pt x="435" y="11"/>
                  </a:lnTo>
                  <a:lnTo>
                    <a:pt x="439" y="21"/>
                  </a:lnTo>
                  <a:lnTo>
                    <a:pt x="439" y="32"/>
                  </a:lnTo>
                  <a:lnTo>
                    <a:pt x="439" y="42"/>
                  </a:lnTo>
                  <a:lnTo>
                    <a:pt x="439" y="388"/>
                  </a:lnTo>
                  <a:lnTo>
                    <a:pt x="783" y="388"/>
                  </a:lnTo>
                  <a:lnTo>
                    <a:pt x="793" y="388"/>
                  </a:lnTo>
                  <a:lnTo>
                    <a:pt x="804" y="391"/>
                  </a:lnTo>
                  <a:lnTo>
                    <a:pt x="812" y="395"/>
                  </a:lnTo>
                  <a:lnTo>
                    <a:pt x="820" y="403"/>
                  </a:lnTo>
                  <a:lnTo>
                    <a:pt x="822" y="418"/>
                  </a:lnTo>
                  <a:lnTo>
                    <a:pt x="820" y="430"/>
                  </a:lnTo>
                  <a:lnTo>
                    <a:pt x="812" y="439"/>
                  </a:lnTo>
                  <a:lnTo>
                    <a:pt x="802" y="441"/>
                  </a:lnTo>
                  <a:lnTo>
                    <a:pt x="791" y="443"/>
                  </a:lnTo>
                  <a:lnTo>
                    <a:pt x="783" y="443"/>
                  </a:lnTo>
                  <a:lnTo>
                    <a:pt x="439" y="443"/>
                  </a:lnTo>
                  <a:lnTo>
                    <a:pt x="439" y="789"/>
                  </a:lnTo>
                  <a:lnTo>
                    <a:pt x="439" y="800"/>
                  </a:lnTo>
                  <a:lnTo>
                    <a:pt x="439" y="810"/>
                  </a:lnTo>
                  <a:lnTo>
                    <a:pt x="433" y="820"/>
                  </a:lnTo>
                  <a:lnTo>
                    <a:pt x="425" y="829"/>
                  </a:lnTo>
                  <a:lnTo>
                    <a:pt x="410" y="831"/>
                  </a:lnTo>
                  <a:lnTo>
                    <a:pt x="398" y="829"/>
                  </a:lnTo>
                  <a:lnTo>
                    <a:pt x="391" y="820"/>
                  </a:lnTo>
                  <a:lnTo>
                    <a:pt x="387" y="810"/>
                  </a:lnTo>
                  <a:lnTo>
                    <a:pt x="385" y="800"/>
                  </a:lnTo>
                  <a:lnTo>
                    <a:pt x="385" y="789"/>
                  </a:lnTo>
                  <a:lnTo>
                    <a:pt x="385" y="443"/>
                  </a:lnTo>
                  <a:lnTo>
                    <a:pt x="39" y="443"/>
                  </a:lnTo>
                  <a:lnTo>
                    <a:pt x="31" y="443"/>
                  </a:lnTo>
                  <a:lnTo>
                    <a:pt x="20" y="441"/>
                  </a:lnTo>
                  <a:lnTo>
                    <a:pt x="10" y="436"/>
                  </a:lnTo>
                  <a:lnTo>
                    <a:pt x="2" y="428"/>
                  </a:lnTo>
                  <a:lnTo>
                    <a:pt x="0" y="416"/>
                  </a:lnTo>
                  <a:lnTo>
                    <a:pt x="2" y="403"/>
                  </a:lnTo>
                  <a:lnTo>
                    <a:pt x="10" y="395"/>
                  </a:lnTo>
                  <a:lnTo>
                    <a:pt x="20" y="391"/>
                  </a:lnTo>
                  <a:lnTo>
                    <a:pt x="31" y="388"/>
                  </a:lnTo>
                  <a:lnTo>
                    <a:pt x="39" y="388"/>
                  </a:lnTo>
                  <a:lnTo>
                    <a:pt x="385" y="388"/>
                  </a:lnTo>
                  <a:lnTo>
                    <a:pt x="385" y="42"/>
                  </a:lnTo>
                  <a:lnTo>
                    <a:pt x="385" y="32"/>
                  </a:lnTo>
                  <a:lnTo>
                    <a:pt x="387" y="21"/>
                  </a:lnTo>
                  <a:lnTo>
                    <a:pt x="391" y="11"/>
                  </a:lnTo>
                  <a:lnTo>
                    <a:pt x="400" y="2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" name="TextBox 86"/>
          <p:cNvSpPr txBox="1"/>
          <p:nvPr/>
        </p:nvSpPr>
        <p:spPr>
          <a:xfrm>
            <a:off x="6324600" y="2667000"/>
            <a:ext cx="2590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are ordered clockwise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304800" y="3810000"/>
            <a:ext cx="3810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Local fan of </a:t>
            </a:r>
            <a:r>
              <a:rPr lang="en-US" sz="2800" dirty="0" err="1" smtClean="0">
                <a:solidFill>
                  <a:srgbClr val="C00000"/>
                </a:solidFill>
              </a:rPr>
              <a:t>vacua</a:t>
            </a:r>
            <a:r>
              <a:rPr lang="en-US" sz="2800" dirty="0" smtClean="0">
                <a:solidFill>
                  <a:srgbClr val="C00000"/>
                </a:solidFill>
              </a:rPr>
              <a:t> </a:t>
            </a:r>
          </a:p>
          <a:p>
            <a:r>
              <a:rPr lang="en-US" sz="2800" dirty="0" smtClean="0">
                <a:solidFill>
                  <a:srgbClr val="C00000"/>
                </a:solidFill>
              </a:rPr>
              <a:t>at a vertex </a:t>
            </a:r>
            <a:r>
              <a:rPr lang="en-US" sz="2800" i="1" dirty="0" smtClean="0">
                <a:solidFill>
                  <a:srgbClr val="C00000"/>
                </a:solidFill>
              </a:rPr>
              <a:t>v</a:t>
            </a:r>
            <a:r>
              <a:rPr lang="en-US" sz="2800" dirty="0" smtClean="0">
                <a:solidFill>
                  <a:srgbClr val="C00000"/>
                </a:solidFill>
              </a:rPr>
              <a:t>: </a:t>
            </a:r>
            <a:endParaRPr lang="en-US" sz="2800" dirty="0">
              <a:solidFill>
                <a:srgbClr val="C00000"/>
              </a:solidFill>
            </a:endParaRPr>
          </a:p>
        </p:txBody>
      </p:sp>
      <p:grpSp>
        <p:nvGrpSpPr>
          <p:cNvPr id="5192" name="Group 7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38200" y="4953000"/>
            <a:ext cx="1291062" cy="571500"/>
            <a:chOff x="2658" y="3891"/>
            <a:chExt cx="3671" cy="1625"/>
          </a:xfrm>
          <a:solidFill>
            <a:srgbClr val="C00000"/>
          </a:solidFill>
        </p:grpSpPr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2658" y="4000"/>
              <a:ext cx="727" cy="1111"/>
            </a:xfrm>
            <a:custGeom>
              <a:avLst/>
              <a:gdLst/>
              <a:ahLst/>
              <a:cxnLst>
                <a:cxn ang="0">
                  <a:pos x="311" y="1"/>
                </a:cxn>
                <a:cxn ang="0">
                  <a:pos x="374" y="2"/>
                </a:cxn>
                <a:cxn ang="0">
                  <a:pos x="444" y="5"/>
                </a:cxn>
                <a:cxn ang="0">
                  <a:pos x="498" y="6"/>
                </a:cxn>
                <a:cxn ang="0">
                  <a:pos x="550" y="5"/>
                </a:cxn>
                <a:cxn ang="0">
                  <a:pos x="618" y="2"/>
                </a:cxn>
                <a:cxn ang="0">
                  <a:pos x="682" y="1"/>
                </a:cxn>
                <a:cxn ang="0">
                  <a:pos x="709" y="0"/>
                </a:cxn>
                <a:cxn ang="0">
                  <a:pos x="721" y="4"/>
                </a:cxn>
                <a:cxn ang="0">
                  <a:pos x="727" y="19"/>
                </a:cxn>
                <a:cxn ang="0">
                  <a:pos x="724" y="40"/>
                </a:cxn>
                <a:cxn ang="0">
                  <a:pos x="708" y="48"/>
                </a:cxn>
                <a:cxn ang="0">
                  <a:pos x="678" y="50"/>
                </a:cxn>
                <a:cxn ang="0">
                  <a:pos x="617" y="51"/>
                </a:cxn>
                <a:cxn ang="0">
                  <a:pos x="578" y="59"/>
                </a:cxn>
                <a:cxn ang="0">
                  <a:pos x="556" y="73"/>
                </a:cxn>
                <a:cxn ang="0">
                  <a:pos x="544" y="95"/>
                </a:cxn>
                <a:cxn ang="0">
                  <a:pos x="535" y="125"/>
                </a:cxn>
                <a:cxn ang="0">
                  <a:pos x="324" y="993"/>
                </a:cxn>
                <a:cxn ang="0">
                  <a:pos x="317" y="1029"/>
                </a:cxn>
                <a:cxn ang="0">
                  <a:pos x="322" y="1045"/>
                </a:cxn>
                <a:cxn ang="0">
                  <a:pos x="340" y="1054"/>
                </a:cxn>
                <a:cxn ang="0">
                  <a:pos x="373" y="1057"/>
                </a:cxn>
                <a:cxn ang="0">
                  <a:pos x="398" y="1059"/>
                </a:cxn>
                <a:cxn ang="0">
                  <a:pos x="426" y="1059"/>
                </a:cxn>
                <a:cxn ang="0">
                  <a:pos x="457" y="1060"/>
                </a:cxn>
                <a:cxn ang="0">
                  <a:pos x="472" y="1070"/>
                </a:cxn>
                <a:cxn ang="0">
                  <a:pos x="472" y="1092"/>
                </a:cxn>
                <a:cxn ang="0">
                  <a:pos x="462" y="1106"/>
                </a:cxn>
                <a:cxn ang="0">
                  <a:pos x="448" y="1109"/>
                </a:cxn>
                <a:cxn ang="0">
                  <a:pos x="416" y="1109"/>
                </a:cxn>
                <a:cxn ang="0">
                  <a:pos x="353" y="1108"/>
                </a:cxn>
                <a:cxn ang="0">
                  <a:pos x="284" y="1106"/>
                </a:cxn>
                <a:cxn ang="0">
                  <a:pos x="230" y="1104"/>
                </a:cxn>
                <a:cxn ang="0">
                  <a:pos x="176" y="1106"/>
                </a:cxn>
                <a:cxn ang="0">
                  <a:pos x="109" y="1108"/>
                </a:cxn>
                <a:cxn ang="0">
                  <a:pos x="47" y="1109"/>
                </a:cxn>
                <a:cxn ang="0">
                  <a:pos x="18" y="1109"/>
                </a:cxn>
                <a:cxn ang="0">
                  <a:pos x="6" y="1106"/>
                </a:cxn>
                <a:cxn ang="0">
                  <a:pos x="0" y="1092"/>
                </a:cxn>
                <a:cxn ang="0">
                  <a:pos x="5" y="1069"/>
                </a:cxn>
                <a:cxn ang="0">
                  <a:pos x="20" y="1060"/>
                </a:cxn>
                <a:cxn ang="0">
                  <a:pos x="49" y="1059"/>
                </a:cxn>
                <a:cxn ang="0">
                  <a:pos x="110" y="1057"/>
                </a:cxn>
                <a:cxn ang="0">
                  <a:pos x="149" y="1050"/>
                </a:cxn>
                <a:cxn ang="0">
                  <a:pos x="172" y="1036"/>
                </a:cxn>
                <a:cxn ang="0">
                  <a:pos x="185" y="1014"/>
                </a:cxn>
                <a:cxn ang="0">
                  <a:pos x="193" y="982"/>
                </a:cxn>
                <a:cxn ang="0">
                  <a:pos x="408" y="98"/>
                </a:cxn>
                <a:cxn ang="0">
                  <a:pos x="408" y="87"/>
                </a:cxn>
                <a:cxn ang="0">
                  <a:pos x="406" y="69"/>
                </a:cxn>
                <a:cxn ang="0">
                  <a:pos x="386" y="56"/>
                </a:cxn>
                <a:cxn ang="0">
                  <a:pos x="350" y="50"/>
                </a:cxn>
                <a:cxn ang="0">
                  <a:pos x="300" y="50"/>
                </a:cxn>
                <a:cxn ang="0">
                  <a:pos x="271" y="48"/>
                </a:cxn>
                <a:cxn ang="0">
                  <a:pos x="257" y="40"/>
                </a:cxn>
                <a:cxn ang="0">
                  <a:pos x="257" y="19"/>
                </a:cxn>
                <a:cxn ang="0">
                  <a:pos x="268" y="4"/>
                </a:cxn>
                <a:cxn ang="0">
                  <a:pos x="281" y="0"/>
                </a:cxn>
              </a:cxnLst>
              <a:rect l="0" t="0" r="r" b="b"/>
              <a:pathLst>
                <a:path w="727" h="1111">
                  <a:moveTo>
                    <a:pt x="287" y="0"/>
                  </a:moveTo>
                  <a:lnTo>
                    <a:pt x="311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10" y="4"/>
                  </a:lnTo>
                  <a:lnTo>
                    <a:pt x="444" y="5"/>
                  </a:lnTo>
                  <a:lnTo>
                    <a:pt x="474" y="5"/>
                  </a:lnTo>
                  <a:lnTo>
                    <a:pt x="498" y="6"/>
                  </a:lnTo>
                  <a:lnTo>
                    <a:pt x="521" y="5"/>
                  </a:lnTo>
                  <a:lnTo>
                    <a:pt x="550" y="5"/>
                  </a:lnTo>
                  <a:lnTo>
                    <a:pt x="583" y="4"/>
                  </a:lnTo>
                  <a:lnTo>
                    <a:pt x="618" y="2"/>
                  </a:lnTo>
                  <a:lnTo>
                    <a:pt x="652" y="1"/>
                  </a:lnTo>
                  <a:lnTo>
                    <a:pt x="682" y="1"/>
                  </a:lnTo>
                  <a:lnTo>
                    <a:pt x="706" y="0"/>
                  </a:lnTo>
                  <a:lnTo>
                    <a:pt x="709" y="0"/>
                  </a:lnTo>
                  <a:lnTo>
                    <a:pt x="715" y="1"/>
                  </a:lnTo>
                  <a:lnTo>
                    <a:pt x="721" y="4"/>
                  </a:lnTo>
                  <a:lnTo>
                    <a:pt x="726" y="10"/>
                  </a:lnTo>
                  <a:lnTo>
                    <a:pt x="727" y="19"/>
                  </a:lnTo>
                  <a:lnTo>
                    <a:pt x="727" y="31"/>
                  </a:lnTo>
                  <a:lnTo>
                    <a:pt x="724" y="40"/>
                  </a:lnTo>
                  <a:lnTo>
                    <a:pt x="716" y="45"/>
                  </a:lnTo>
                  <a:lnTo>
                    <a:pt x="708" y="48"/>
                  </a:lnTo>
                  <a:lnTo>
                    <a:pt x="695" y="48"/>
                  </a:lnTo>
                  <a:lnTo>
                    <a:pt x="678" y="50"/>
                  </a:lnTo>
                  <a:lnTo>
                    <a:pt x="644" y="50"/>
                  </a:lnTo>
                  <a:lnTo>
                    <a:pt x="617" y="51"/>
                  </a:lnTo>
                  <a:lnTo>
                    <a:pt x="595" y="54"/>
                  </a:lnTo>
                  <a:lnTo>
                    <a:pt x="578" y="59"/>
                  </a:lnTo>
                  <a:lnTo>
                    <a:pt x="565" y="66"/>
                  </a:lnTo>
                  <a:lnTo>
                    <a:pt x="556" y="73"/>
                  </a:lnTo>
                  <a:lnTo>
                    <a:pt x="548" y="83"/>
                  </a:lnTo>
                  <a:lnTo>
                    <a:pt x="544" y="95"/>
                  </a:lnTo>
                  <a:lnTo>
                    <a:pt x="539" y="109"/>
                  </a:lnTo>
                  <a:lnTo>
                    <a:pt x="535" y="125"/>
                  </a:lnTo>
                  <a:lnTo>
                    <a:pt x="535" y="125"/>
                  </a:lnTo>
                  <a:lnTo>
                    <a:pt x="324" y="993"/>
                  </a:lnTo>
                  <a:lnTo>
                    <a:pt x="319" y="1009"/>
                  </a:lnTo>
                  <a:lnTo>
                    <a:pt x="317" y="1029"/>
                  </a:lnTo>
                  <a:lnTo>
                    <a:pt x="318" y="1038"/>
                  </a:lnTo>
                  <a:lnTo>
                    <a:pt x="322" y="1045"/>
                  </a:lnTo>
                  <a:lnTo>
                    <a:pt x="329" y="1051"/>
                  </a:lnTo>
                  <a:lnTo>
                    <a:pt x="340" y="1054"/>
                  </a:lnTo>
                  <a:lnTo>
                    <a:pt x="356" y="1056"/>
                  </a:lnTo>
                  <a:lnTo>
                    <a:pt x="373" y="1057"/>
                  </a:lnTo>
                  <a:lnTo>
                    <a:pt x="386" y="1059"/>
                  </a:lnTo>
                  <a:lnTo>
                    <a:pt x="398" y="1059"/>
                  </a:lnTo>
                  <a:lnTo>
                    <a:pt x="410" y="1059"/>
                  </a:lnTo>
                  <a:lnTo>
                    <a:pt x="426" y="1059"/>
                  </a:lnTo>
                  <a:lnTo>
                    <a:pt x="444" y="1059"/>
                  </a:lnTo>
                  <a:lnTo>
                    <a:pt x="457" y="1060"/>
                  </a:lnTo>
                  <a:lnTo>
                    <a:pt x="467" y="1064"/>
                  </a:lnTo>
                  <a:lnTo>
                    <a:pt x="472" y="1070"/>
                  </a:lnTo>
                  <a:lnTo>
                    <a:pt x="473" y="1080"/>
                  </a:lnTo>
                  <a:lnTo>
                    <a:pt x="472" y="1092"/>
                  </a:lnTo>
                  <a:lnTo>
                    <a:pt x="467" y="1101"/>
                  </a:lnTo>
                  <a:lnTo>
                    <a:pt x="462" y="1106"/>
                  </a:lnTo>
                  <a:lnTo>
                    <a:pt x="455" y="1109"/>
                  </a:lnTo>
                  <a:lnTo>
                    <a:pt x="448" y="1109"/>
                  </a:lnTo>
                  <a:lnTo>
                    <a:pt x="440" y="1111"/>
                  </a:lnTo>
                  <a:lnTo>
                    <a:pt x="416" y="1109"/>
                  </a:lnTo>
                  <a:lnTo>
                    <a:pt x="386" y="1109"/>
                  </a:lnTo>
                  <a:lnTo>
                    <a:pt x="353" y="1108"/>
                  </a:lnTo>
                  <a:lnTo>
                    <a:pt x="318" y="1107"/>
                  </a:lnTo>
                  <a:lnTo>
                    <a:pt x="284" y="1106"/>
                  </a:lnTo>
                  <a:lnTo>
                    <a:pt x="254" y="1106"/>
                  </a:lnTo>
                  <a:lnTo>
                    <a:pt x="230" y="1104"/>
                  </a:lnTo>
                  <a:lnTo>
                    <a:pt x="206" y="1106"/>
                  </a:lnTo>
                  <a:lnTo>
                    <a:pt x="176" y="1106"/>
                  </a:lnTo>
                  <a:lnTo>
                    <a:pt x="144" y="1107"/>
                  </a:lnTo>
                  <a:lnTo>
                    <a:pt x="109" y="1108"/>
                  </a:lnTo>
                  <a:lnTo>
                    <a:pt x="76" y="1109"/>
                  </a:lnTo>
                  <a:lnTo>
                    <a:pt x="47" y="1109"/>
                  </a:lnTo>
                  <a:lnTo>
                    <a:pt x="23" y="1111"/>
                  </a:lnTo>
                  <a:lnTo>
                    <a:pt x="18" y="1109"/>
                  </a:lnTo>
                  <a:lnTo>
                    <a:pt x="12" y="1109"/>
                  </a:lnTo>
                  <a:lnTo>
                    <a:pt x="6" y="1106"/>
                  </a:lnTo>
                  <a:lnTo>
                    <a:pt x="2" y="1101"/>
                  </a:lnTo>
                  <a:lnTo>
                    <a:pt x="0" y="1092"/>
                  </a:lnTo>
                  <a:lnTo>
                    <a:pt x="1" y="1078"/>
                  </a:lnTo>
                  <a:lnTo>
                    <a:pt x="5" y="1069"/>
                  </a:lnTo>
                  <a:lnTo>
                    <a:pt x="11" y="1064"/>
                  </a:lnTo>
                  <a:lnTo>
                    <a:pt x="20" y="1060"/>
                  </a:lnTo>
                  <a:lnTo>
                    <a:pt x="34" y="1059"/>
                  </a:lnTo>
                  <a:lnTo>
                    <a:pt x="49" y="1059"/>
                  </a:lnTo>
                  <a:lnTo>
                    <a:pt x="83" y="1059"/>
                  </a:lnTo>
                  <a:lnTo>
                    <a:pt x="110" y="1057"/>
                  </a:lnTo>
                  <a:lnTo>
                    <a:pt x="132" y="1054"/>
                  </a:lnTo>
                  <a:lnTo>
                    <a:pt x="149" y="1050"/>
                  </a:lnTo>
                  <a:lnTo>
                    <a:pt x="162" y="1044"/>
                  </a:lnTo>
                  <a:lnTo>
                    <a:pt x="172" y="1036"/>
                  </a:lnTo>
                  <a:lnTo>
                    <a:pt x="179" y="1026"/>
                  </a:lnTo>
                  <a:lnTo>
                    <a:pt x="185" y="1014"/>
                  </a:lnTo>
                  <a:lnTo>
                    <a:pt x="188" y="999"/>
                  </a:lnTo>
                  <a:lnTo>
                    <a:pt x="193" y="982"/>
                  </a:lnTo>
                  <a:lnTo>
                    <a:pt x="406" y="108"/>
                  </a:lnTo>
                  <a:lnTo>
                    <a:pt x="408" y="98"/>
                  </a:lnTo>
                  <a:lnTo>
                    <a:pt x="408" y="92"/>
                  </a:lnTo>
                  <a:lnTo>
                    <a:pt x="408" y="87"/>
                  </a:lnTo>
                  <a:lnTo>
                    <a:pt x="408" y="82"/>
                  </a:lnTo>
                  <a:lnTo>
                    <a:pt x="406" y="69"/>
                  </a:lnTo>
                  <a:lnTo>
                    <a:pt x="398" y="61"/>
                  </a:lnTo>
                  <a:lnTo>
                    <a:pt x="386" y="56"/>
                  </a:lnTo>
                  <a:lnTo>
                    <a:pt x="371" y="52"/>
                  </a:lnTo>
                  <a:lnTo>
                    <a:pt x="350" y="50"/>
                  </a:lnTo>
                  <a:lnTo>
                    <a:pt x="326" y="50"/>
                  </a:lnTo>
                  <a:lnTo>
                    <a:pt x="300" y="50"/>
                  </a:lnTo>
                  <a:lnTo>
                    <a:pt x="283" y="48"/>
                  </a:lnTo>
                  <a:lnTo>
                    <a:pt x="271" y="48"/>
                  </a:lnTo>
                  <a:lnTo>
                    <a:pt x="263" y="45"/>
                  </a:lnTo>
                  <a:lnTo>
                    <a:pt x="257" y="40"/>
                  </a:lnTo>
                  <a:lnTo>
                    <a:pt x="256" y="31"/>
                  </a:lnTo>
                  <a:lnTo>
                    <a:pt x="257" y="19"/>
                  </a:lnTo>
                  <a:lnTo>
                    <a:pt x="262" y="10"/>
                  </a:lnTo>
                  <a:lnTo>
                    <a:pt x="268" y="4"/>
                  </a:lnTo>
                  <a:lnTo>
                    <a:pt x="275" y="1"/>
                  </a:lnTo>
                  <a:lnTo>
                    <a:pt x="281" y="0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5" name="Freeform 75"/>
            <p:cNvSpPr>
              <a:spLocks noEditPoints="1"/>
            </p:cNvSpPr>
            <p:nvPr/>
          </p:nvSpPr>
          <p:spPr bwMode="auto">
            <a:xfrm>
              <a:off x="3340" y="4837"/>
              <a:ext cx="544" cy="519"/>
            </a:xfrm>
            <a:custGeom>
              <a:avLst/>
              <a:gdLst/>
              <a:ahLst/>
              <a:cxnLst>
                <a:cxn ang="0">
                  <a:pos x="544" y="91"/>
                </a:cxn>
                <a:cxn ang="0">
                  <a:pos x="489" y="0"/>
                </a:cxn>
                <a:cxn ang="0">
                  <a:pos x="508" y="6"/>
                </a:cxn>
                <a:cxn ang="0">
                  <a:pos x="532" y="32"/>
                </a:cxn>
                <a:cxn ang="0">
                  <a:pos x="544" y="91"/>
                </a:cxn>
                <a:cxn ang="0">
                  <a:pos x="537" y="161"/>
                </a:cxn>
                <a:cxn ang="0">
                  <a:pos x="513" y="255"/>
                </a:cxn>
                <a:cxn ang="0">
                  <a:pos x="474" y="357"/>
                </a:cxn>
                <a:cxn ang="0">
                  <a:pos x="416" y="447"/>
                </a:cxn>
                <a:cxn ang="0">
                  <a:pos x="339" y="505"/>
                </a:cxn>
                <a:cxn ang="0">
                  <a:pos x="254" y="518"/>
                </a:cxn>
                <a:cxn ang="0">
                  <a:pos x="189" y="503"/>
                </a:cxn>
                <a:cxn ang="0">
                  <a:pos x="136" y="465"/>
                </a:cxn>
                <a:cxn ang="0">
                  <a:pos x="109" y="399"/>
                </a:cxn>
                <a:cxn ang="0">
                  <a:pos x="109" y="339"/>
                </a:cxn>
                <a:cxn ang="0">
                  <a:pos x="122" y="280"/>
                </a:cxn>
                <a:cxn ang="0">
                  <a:pos x="151" y="191"/>
                </a:cxn>
                <a:cxn ang="0">
                  <a:pos x="183" y="99"/>
                </a:cxn>
                <a:cxn ang="0">
                  <a:pos x="180" y="43"/>
                </a:cxn>
                <a:cxn ang="0">
                  <a:pos x="139" y="36"/>
                </a:cxn>
                <a:cxn ang="0">
                  <a:pos x="84" y="78"/>
                </a:cxn>
                <a:cxn ang="0">
                  <a:pos x="39" y="173"/>
                </a:cxn>
                <a:cxn ang="0">
                  <a:pos x="28" y="191"/>
                </a:cxn>
                <a:cxn ang="0">
                  <a:pos x="10" y="191"/>
                </a:cxn>
                <a:cxn ang="0">
                  <a:pos x="0" y="176"/>
                </a:cxn>
                <a:cxn ang="0">
                  <a:pos x="9" y="141"/>
                </a:cxn>
                <a:cxn ang="0">
                  <a:pos x="39" y="83"/>
                </a:cxn>
                <a:cxn ang="0">
                  <a:pos x="90" y="27"/>
                </a:cxn>
                <a:cxn ang="0">
                  <a:pos x="163" y="2"/>
                </a:cxn>
                <a:cxn ang="0">
                  <a:pos x="228" y="22"/>
                </a:cxn>
                <a:cxn ang="0">
                  <a:pos x="265" y="75"/>
                </a:cxn>
                <a:cxn ang="0">
                  <a:pos x="261" y="139"/>
                </a:cxn>
                <a:cxn ang="0">
                  <a:pos x="222" y="243"/>
                </a:cxn>
                <a:cxn ang="0">
                  <a:pos x="195" y="336"/>
                </a:cxn>
                <a:cxn ang="0">
                  <a:pos x="190" y="393"/>
                </a:cxn>
                <a:cxn ang="0">
                  <a:pos x="195" y="425"/>
                </a:cxn>
                <a:cxn ang="0">
                  <a:pos x="214" y="462"/>
                </a:cxn>
                <a:cxn ang="0">
                  <a:pos x="259" y="486"/>
                </a:cxn>
                <a:cxn ang="0">
                  <a:pos x="334" y="474"/>
                </a:cxn>
                <a:cxn ang="0">
                  <a:pos x="400" y="414"/>
                </a:cxn>
                <a:cxn ang="0">
                  <a:pos x="448" y="328"/>
                </a:cxn>
                <a:cxn ang="0">
                  <a:pos x="477" y="244"/>
                </a:cxn>
                <a:cxn ang="0">
                  <a:pos x="488" y="188"/>
                </a:cxn>
                <a:cxn ang="0">
                  <a:pos x="469" y="122"/>
                </a:cxn>
                <a:cxn ang="0">
                  <a:pos x="440" y="90"/>
                </a:cxn>
                <a:cxn ang="0">
                  <a:pos x="428" y="60"/>
                </a:cxn>
                <a:cxn ang="0">
                  <a:pos x="454" y="12"/>
                </a:cxn>
              </a:cxnLst>
              <a:rect l="0" t="0" r="r" b="b"/>
              <a:pathLst>
                <a:path w="544" h="519">
                  <a:moveTo>
                    <a:pt x="544" y="91"/>
                  </a:moveTo>
                  <a:lnTo>
                    <a:pt x="544" y="91"/>
                  </a:lnTo>
                  <a:lnTo>
                    <a:pt x="544" y="91"/>
                  </a:lnTo>
                  <a:lnTo>
                    <a:pt x="544" y="91"/>
                  </a:lnTo>
                  <a:close/>
                  <a:moveTo>
                    <a:pt x="488" y="0"/>
                  </a:moveTo>
                  <a:lnTo>
                    <a:pt x="489" y="0"/>
                  </a:lnTo>
                  <a:lnTo>
                    <a:pt x="494" y="1"/>
                  </a:lnTo>
                  <a:lnTo>
                    <a:pt x="501" y="2"/>
                  </a:lnTo>
                  <a:lnTo>
                    <a:pt x="508" y="6"/>
                  </a:lnTo>
                  <a:lnTo>
                    <a:pt x="517" y="12"/>
                  </a:lnTo>
                  <a:lnTo>
                    <a:pt x="525" y="21"/>
                  </a:lnTo>
                  <a:lnTo>
                    <a:pt x="532" y="32"/>
                  </a:lnTo>
                  <a:lnTo>
                    <a:pt x="538" y="48"/>
                  </a:lnTo>
                  <a:lnTo>
                    <a:pt x="543" y="67"/>
                  </a:lnTo>
                  <a:lnTo>
                    <a:pt x="544" y="91"/>
                  </a:lnTo>
                  <a:lnTo>
                    <a:pt x="543" y="110"/>
                  </a:lnTo>
                  <a:lnTo>
                    <a:pt x="541" y="134"/>
                  </a:lnTo>
                  <a:lnTo>
                    <a:pt x="537" y="161"/>
                  </a:lnTo>
                  <a:lnTo>
                    <a:pt x="531" y="191"/>
                  </a:lnTo>
                  <a:lnTo>
                    <a:pt x="523" y="222"/>
                  </a:lnTo>
                  <a:lnTo>
                    <a:pt x="513" y="255"/>
                  </a:lnTo>
                  <a:lnTo>
                    <a:pt x="502" y="290"/>
                  </a:lnTo>
                  <a:lnTo>
                    <a:pt x="489" y="323"/>
                  </a:lnTo>
                  <a:lnTo>
                    <a:pt x="474" y="357"/>
                  </a:lnTo>
                  <a:lnTo>
                    <a:pt x="457" y="389"/>
                  </a:lnTo>
                  <a:lnTo>
                    <a:pt x="436" y="420"/>
                  </a:lnTo>
                  <a:lnTo>
                    <a:pt x="416" y="447"/>
                  </a:lnTo>
                  <a:lnTo>
                    <a:pt x="392" y="471"/>
                  </a:lnTo>
                  <a:lnTo>
                    <a:pt x="367" y="491"/>
                  </a:lnTo>
                  <a:lnTo>
                    <a:pt x="339" y="505"/>
                  </a:lnTo>
                  <a:lnTo>
                    <a:pt x="309" y="515"/>
                  </a:lnTo>
                  <a:lnTo>
                    <a:pt x="277" y="519"/>
                  </a:lnTo>
                  <a:lnTo>
                    <a:pt x="254" y="518"/>
                  </a:lnTo>
                  <a:lnTo>
                    <a:pt x="231" y="515"/>
                  </a:lnTo>
                  <a:lnTo>
                    <a:pt x="210" y="509"/>
                  </a:lnTo>
                  <a:lnTo>
                    <a:pt x="189" y="503"/>
                  </a:lnTo>
                  <a:lnTo>
                    <a:pt x="169" y="493"/>
                  </a:lnTo>
                  <a:lnTo>
                    <a:pt x="152" y="479"/>
                  </a:lnTo>
                  <a:lnTo>
                    <a:pt x="136" y="465"/>
                  </a:lnTo>
                  <a:lnTo>
                    <a:pt x="124" y="446"/>
                  </a:lnTo>
                  <a:lnTo>
                    <a:pt x="115" y="424"/>
                  </a:lnTo>
                  <a:lnTo>
                    <a:pt x="109" y="399"/>
                  </a:lnTo>
                  <a:lnTo>
                    <a:pt x="106" y="370"/>
                  </a:lnTo>
                  <a:lnTo>
                    <a:pt x="106" y="355"/>
                  </a:lnTo>
                  <a:lnTo>
                    <a:pt x="109" y="339"/>
                  </a:lnTo>
                  <a:lnTo>
                    <a:pt x="111" y="322"/>
                  </a:lnTo>
                  <a:lnTo>
                    <a:pt x="116" y="302"/>
                  </a:lnTo>
                  <a:lnTo>
                    <a:pt x="122" y="280"/>
                  </a:lnTo>
                  <a:lnTo>
                    <a:pt x="129" y="255"/>
                  </a:lnTo>
                  <a:lnTo>
                    <a:pt x="139" y="224"/>
                  </a:lnTo>
                  <a:lnTo>
                    <a:pt x="151" y="191"/>
                  </a:lnTo>
                  <a:lnTo>
                    <a:pt x="165" y="151"/>
                  </a:lnTo>
                  <a:lnTo>
                    <a:pt x="176" y="125"/>
                  </a:lnTo>
                  <a:lnTo>
                    <a:pt x="183" y="99"/>
                  </a:lnTo>
                  <a:lnTo>
                    <a:pt x="186" y="74"/>
                  </a:lnTo>
                  <a:lnTo>
                    <a:pt x="184" y="55"/>
                  </a:lnTo>
                  <a:lnTo>
                    <a:pt x="180" y="43"/>
                  </a:lnTo>
                  <a:lnTo>
                    <a:pt x="171" y="36"/>
                  </a:lnTo>
                  <a:lnTo>
                    <a:pt x="158" y="33"/>
                  </a:lnTo>
                  <a:lnTo>
                    <a:pt x="139" y="36"/>
                  </a:lnTo>
                  <a:lnTo>
                    <a:pt x="120" y="44"/>
                  </a:lnTo>
                  <a:lnTo>
                    <a:pt x="102" y="58"/>
                  </a:lnTo>
                  <a:lnTo>
                    <a:pt x="84" y="78"/>
                  </a:lnTo>
                  <a:lnTo>
                    <a:pt x="67" y="104"/>
                  </a:lnTo>
                  <a:lnTo>
                    <a:pt x="52" y="136"/>
                  </a:lnTo>
                  <a:lnTo>
                    <a:pt x="39" y="173"/>
                  </a:lnTo>
                  <a:lnTo>
                    <a:pt x="38" y="182"/>
                  </a:lnTo>
                  <a:lnTo>
                    <a:pt x="34" y="187"/>
                  </a:lnTo>
                  <a:lnTo>
                    <a:pt x="28" y="191"/>
                  </a:lnTo>
                  <a:lnTo>
                    <a:pt x="20" y="192"/>
                  </a:lnTo>
                  <a:lnTo>
                    <a:pt x="16" y="191"/>
                  </a:lnTo>
                  <a:lnTo>
                    <a:pt x="10" y="191"/>
                  </a:lnTo>
                  <a:lnTo>
                    <a:pt x="6" y="188"/>
                  </a:lnTo>
                  <a:lnTo>
                    <a:pt x="2" y="183"/>
                  </a:lnTo>
                  <a:lnTo>
                    <a:pt x="0" y="176"/>
                  </a:lnTo>
                  <a:lnTo>
                    <a:pt x="1" y="168"/>
                  </a:lnTo>
                  <a:lnTo>
                    <a:pt x="4" y="157"/>
                  </a:lnTo>
                  <a:lnTo>
                    <a:pt x="9" y="141"/>
                  </a:lnTo>
                  <a:lnTo>
                    <a:pt x="18" y="122"/>
                  </a:lnTo>
                  <a:lnTo>
                    <a:pt x="27" y="103"/>
                  </a:lnTo>
                  <a:lnTo>
                    <a:pt x="39" y="83"/>
                  </a:lnTo>
                  <a:lnTo>
                    <a:pt x="54" y="62"/>
                  </a:lnTo>
                  <a:lnTo>
                    <a:pt x="70" y="43"/>
                  </a:lnTo>
                  <a:lnTo>
                    <a:pt x="90" y="27"/>
                  </a:lnTo>
                  <a:lnTo>
                    <a:pt x="111" y="13"/>
                  </a:lnTo>
                  <a:lnTo>
                    <a:pt x="136" y="5"/>
                  </a:lnTo>
                  <a:lnTo>
                    <a:pt x="163" y="2"/>
                  </a:lnTo>
                  <a:lnTo>
                    <a:pt x="187" y="5"/>
                  </a:lnTo>
                  <a:lnTo>
                    <a:pt x="208" y="11"/>
                  </a:lnTo>
                  <a:lnTo>
                    <a:pt x="228" y="22"/>
                  </a:lnTo>
                  <a:lnTo>
                    <a:pt x="244" y="37"/>
                  </a:lnTo>
                  <a:lnTo>
                    <a:pt x="256" y="54"/>
                  </a:lnTo>
                  <a:lnTo>
                    <a:pt x="265" y="75"/>
                  </a:lnTo>
                  <a:lnTo>
                    <a:pt x="267" y="99"/>
                  </a:lnTo>
                  <a:lnTo>
                    <a:pt x="266" y="119"/>
                  </a:lnTo>
                  <a:lnTo>
                    <a:pt x="261" y="139"/>
                  </a:lnTo>
                  <a:lnTo>
                    <a:pt x="253" y="161"/>
                  </a:lnTo>
                  <a:lnTo>
                    <a:pt x="236" y="204"/>
                  </a:lnTo>
                  <a:lnTo>
                    <a:pt x="222" y="243"/>
                  </a:lnTo>
                  <a:lnTo>
                    <a:pt x="211" y="277"/>
                  </a:lnTo>
                  <a:lnTo>
                    <a:pt x="201" y="308"/>
                  </a:lnTo>
                  <a:lnTo>
                    <a:pt x="195" y="336"/>
                  </a:lnTo>
                  <a:lnTo>
                    <a:pt x="192" y="362"/>
                  </a:lnTo>
                  <a:lnTo>
                    <a:pt x="190" y="385"/>
                  </a:lnTo>
                  <a:lnTo>
                    <a:pt x="190" y="393"/>
                  </a:lnTo>
                  <a:lnTo>
                    <a:pt x="192" y="401"/>
                  </a:lnTo>
                  <a:lnTo>
                    <a:pt x="193" y="413"/>
                  </a:lnTo>
                  <a:lnTo>
                    <a:pt x="195" y="425"/>
                  </a:lnTo>
                  <a:lnTo>
                    <a:pt x="199" y="439"/>
                  </a:lnTo>
                  <a:lnTo>
                    <a:pt x="205" y="451"/>
                  </a:lnTo>
                  <a:lnTo>
                    <a:pt x="214" y="462"/>
                  </a:lnTo>
                  <a:lnTo>
                    <a:pt x="225" y="472"/>
                  </a:lnTo>
                  <a:lnTo>
                    <a:pt x="241" y="481"/>
                  </a:lnTo>
                  <a:lnTo>
                    <a:pt x="259" y="486"/>
                  </a:lnTo>
                  <a:lnTo>
                    <a:pt x="282" y="488"/>
                  </a:lnTo>
                  <a:lnTo>
                    <a:pt x="309" y="484"/>
                  </a:lnTo>
                  <a:lnTo>
                    <a:pt x="334" y="474"/>
                  </a:lnTo>
                  <a:lnTo>
                    <a:pt x="358" y="458"/>
                  </a:lnTo>
                  <a:lnTo>
                    <a:pt x="380" y="437"/>
                  </a:lnTo>
                  <a:lnTo>
                    <a:pt x="400" y="414"/>
                  </a:lnTo>
                  <a:lnTo>
                    <a:pt x="418" y="386"/>
                  </a:lnTo>
                  <a:lnTo>
                    <a:pt x="434" y="358"/>
                  </a:lnTo>
                  <a:lnTo>
                    <a:pt x="448" y="328"/>
                  </a:lnTo>
                  <a:lnTo>
                    <a:pt x="460" y="298"/>
                  </a:lnTo>
                  <a:lnTo>
                    <a:pt x="470" y="270"/>
                  </a:lnTo>
                  <a:lnTo>
                    <a:pt x="477" y="244"/>
                  </a:lnTo>
                  <a:lnTo>
                    <a:pt x="483" y="222"/>
                  </a:lnTo>
                  <a:lnTo>
                    <a:pt x="487" y="203"/>
                  </a:lnTo>
                  <a:lnTo>
                    <a:pt x="488" y="188"/>
                  </a:lnTo>
                  <a:lnTo>
                    <a:pt x="486" y="163"/>
                  </a:lnTo>
                  <a:lnTo>
                    <a:pt x="478" y="141"/>
                  </a:lnTo>
                  <a:lnTo>
                    <a:pt x="469" y="122"/>
                  </a:lnTo>
                  <a:lnTo>
                    <a:pt x="458" y="108"/>
                  </a:lnTo>
                  <a:lnTo>
                    <a:pt x="446" y="96"/>
                  </a:lnTo>
                  <a:lnTo>
                    <a:pt x="440" y="90"/>
                  </a:lnTo>
                  <a:lnTo>
                    <a:pt x="434" y="84"/>
                  </a:lnTo>
                  <a:lnTo>
                    <a:pt x="429" y="74"/>
                  </a:lnTo>
                  <a:lnTo>
                    <a:pt x="428" y="60"/>
                  </a:lnTo>
                  <a:lnTo>
                    <a:pt x="432" y="43"/>
                  </a:lnTo>
                  <a:lnTo>
                    <a:pt x="440" y="26"/>
                  </a:lnTo>
                  <a:lnTo>
                    <a:pt x="454" y="12"/>
                  </a:lnTo>
                  <a:lnTo>
                    <a:pt x="470" y="3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6" name="Freeform 76"/>
            <p:cNvSpPr>
              <a:spLocks/>
            </p:cNvSpPr>
            <p:nvPr/>
          </p:nvSpPr>
          <p:spPr bwMode="auto">
            <a:xfrm>
              <a:off x="4205" y="3891"/>
              <a:ext cx="366" cy="1625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0" y="2"/>
                </a:cxn>
                <a:cxn ang="0">
                  <a:pos x="365" y="9"/>
                </a:cxn>
                <a:cxn ang="0">
                  <a:pos x="366" y="17"/>
                </a:cxn>
                <a:cxn ang="0">
                  <a:pos x="365" y="22"/>
                </a:cxn>
                <a:cxn ang="0">
                  <a:pos x="354" y="33"/>
                </a:cxn>
                <a:cxn ang="0">
                  <a:pos x="297" y="95"/>
                </a:cxn>
                <a:cxn ang="0">
                  <a:pos x="223" y="209"/>
                </a:cxn>
                <a:cxn ang="0">
                  <a:pos x="167" y="333"/>
                </a:cxn>
                <a:cxn ang="0">
                  <a:pos x="127" y="465"/>
                </a:cxn>
                <a:cxn ang="0">
                  <a:pos x="103" y="601"/>
                </a:cxn>
                <a:cxn ang="0">
                  <a:pos x="92" y="741"/>
                </a:cxn>
                <a:cxn ang="0">
                  <a:pos x="92" y="871"/>
                </a:cxn>
                <a:cxn ang="0">
                  <a:pos x="101" y="992"/>
                </a:cxn>
                <a:cxn ang="0">
                  <a:pos x="119" y="1116"/>
                </a:cxn>
                <a:cxn ang="0">
                  <a:pos x="150" y="1239"/>
                </a:cxn>
                <a:cxn ang="0">
                  <a:pos x="195" y="1360"/>
                </a:cxn>
                <a:cxn ang="0">
                  <a:pos x="258" y="1473"/>
                </a:cxn>
                <a:cxn ang="0">
                  <a:pos x="338" y="1574"/>
                </a:cxn>
                <a:cxn ang="0">
                  <a:pos x="357" y="1594"/>
                </a:cxn>
                <a:cxn ang="0">
                  <a:pos x="365" y="1604"/>
                </a:cxn>
                <a:cxn ang="0">
                  <a:pos x="366" y="1610"/>
                </a:cxn>
                <a:cxn ang="0">
                  <a:pos x="365" y="1615"/>
                </a:cxn>
                <a:cxn ang="0">
                  <a:pos x="361" y="1621"/>
                </a:cxn>
                <a:cxn ang="0">
                  <a:pos x="353" y="1625"/>
                </a:cxn>
                <a:cxn ang="0">
                  <a:pos x="342" y="1624"/>
                </a:cxn>
                <a:cxn ang="0">
                  <a:pos x="317" y="1606"/>
                </a:cxn>
                <a:cxn ang="0">
                  <a:pos x="278" y="1572"/>
                </a:cxn>
                <a:cxn ang="0">
                  <a:pos x="231" y="1520"/>
                </a:cxn>
                <a:cxn ang="0">
                  <a:pos x="179" y="1451"/>
                </a:cxn>
                <a:cxn ang="0">
                  <a:pos x="127" y="1367"/>
                </a:cxn>
                <a:cxn ang="0">
                  <a:pos x="74" y="1251"/>
                </a:cxn>
                <a:cxn ang="0">
                  <a:pos x="32" y="1113"/>
                </a:cxn>
                <a:cxn ang="0">
                  <a:pos x="9" y="982"/>
                </a:cxn>
                <a:cxn ang="0">
                  <a:pos x="0" y="864"/>
                </a:cxn>
                <a:cxn ang="0">
                  <a:pos x="1" y="752"/>
                </a:cxn>
                <a:cxn ang="0">
                  <a:pos x="13" y="617"/>
                </a:cxn>
                <a:cxn ang="0">
                  <a:pos x="44" y="470"/>
                </a:cxn>
                <a:cxn ang="0">
                  <a:pos x="98" y="316"/>
                </a:cxn>
                <a:cxn ang="0">
                  <a:pos x="145" y="228"/>
                </a:cxn>
                <a:cxn ang="0">
                  <a:pos x="193" y="154"/>
                </a:cxn>
                <a:cxn ang="0">
                  <a:pos x="242" y="93"/>
                </a:cxn>
                <a:cxn ang="0">
                  <a:pos x="285" y="48"/>
                </a:cxn>
                <a:cxn ang="0">
                  <a:pos x="320" y="17"/>
                </a:cxn>
                <a:cxn ang="0">
                  <a:pos x="343" y="1"/>
                </a:cxn>
              </a:cxnLst>
              <a:rect l="0" t="0" r="r" b="b"/>
              <a:pathLst>
                <a:path w="366" h="1625">
                  <a:moveTo>
                    <a:pt x="348" y="0"/>
                  </a:moveTo>
                  <a:lnTo>
                    <a:pt x="353" y="0"/>
                  </a:lnTo>
                  <a:lnTo>
                    <a:pt x="356" y="1"/>
                  </a:lnTo>
                  <a:lnTo>
                    <a:pt x="360" y="2"/>
                  </a:lnTo>
                  <a:lnTo>
                    <a:pt x="362" y="5"/>
                  </a:lnTo>
                  <a:lnTo>
                    <a:pt x="365" y="9"/>
                  </a:lnTo>
                  <a:lnTo>
                    <a:pt x="366" y="12"/>
                  </a:lnTo>
                  <a:lnTo>
                    <a:pt x="366" y="17"/>
                  </a:lnTo>
                  <a:lnTo>
                    <a:pt x="366" y="20"/>
                  </a:lnTo>
                  <a:lnTo>
                    <a:pt x="365" y="22"/>
                  </a:lnTo>
                  <a:lnTo>
                    <a:pt x="361" y="27"/>
                  </a:lnTo>
                  <a:lnTo>
                    <a:pt x="354" y="33"/>
                  </a:lnTo>
                  <a:lnTo>
                    <a:pt x="343" y="43"/>
                  </a:lnTo>
                  <a:lnTo>
                    <a:pt x="297" y="95"/>
                  </a:lnTo>
                  <a:lnTo>
                    <a:pt x="258" y="151"/>
                  </a:lnTo>
                  <a:lnTo>
                    <a:pt x="223" y="209"/>
                  </a:lnTo>
                  <a:lnTo>
                    <a:pt x="192" y="270"/>
                  </a:lnTo>
                  <a:lnTo>
                    <a:pt x="167" y="333"/>
                  </a:lnTo>
                  <a:lnTo>
                    <a:pt x="145" y="398"/>
                  </a:lnTo>
                  <a:lnTo>
                    <a:pt x="127" y="465"/>
                  </a:lnTo>
                  <a:lnTo>
                    <a:pt x="114" y="533"/>
                  </a:lnTo>
                  <a:lnTo>
                    <a:pt x="103" y="601"/>
                  </a:lnTo>
                  <a:lnTo>
                    <a:pt x="96" y="672"/>
                  </a:lnTo>
                  <a:lnTo>
                    <a:pt x="92" y="741"/>
                  </a:lnTo>
                  <a:lnTo>
                    <a:pt x="91" y="813"/>
                  </a:lnTo>
                  <a:lnTo>
                    <a:pt x="92" y="871"/>
                  </a:lnTo>
                  <a:lnTo>
                    <a:pt x="95" y="931"/>
                  </a:lnTo>
                  <a:lnTo>
                    <a:pt x="101" y="992"/>
                  </a:lnTo>
                  <a:lnTo>
                    <a:pt x="108" y="1054"/>
                  </a:lnTo>
                  <a:lnTo>
                    <a:pt x="119" y="1116"/>
                  </a:lnTo>
                  <a:lnTo>
                    <a:pt x="132" y="1178"/>
                  </a:lnTo>
                  <a:lnTo>
                    <a:pt x="150" y="1239"/>
                  </a:lnTo>
                  <a:lnTo>
                    <a:pt x="170" y="1300"/>
                  </a:lnTo>
                  <a:lnTo>
                    <a:pt x="195" y="1360"/>
                  </a:lnTo>
                  <a:lnTo>
                    <a:pt x="224" y="1417"/>
                  </a:lnTo>
                  <a:lnTo>
                    <a:pt x="258" y="1473"/>
                  </a:lnTo>
                  <a:lnTo>
                    <a:pt x="295" y="1525"/>
                  </a:lnTo>
                  <a:lnTo>
                    <a:pt x="338" y="1574"/>
                  </a:lnTo>
                  <a:lnTo>
                    <a:pt x="350" y="1585"/>
                  </a:lnTo>
                  <a:lnTo>
                    <a:pt x="357" y="1594"/>
                  </a:lnTo>
                  <a:lnTo>
                    <a:pt x="362" y="1600"/>
                  </a:lnTo>
                  <a:lnTo>
                    <a:pt x="365" y="1604"/>
                  </a:lnTo>
                  <a:lnTo>
                    <a:pt x="366" y="1608"/>
                  </a:lnTo>
                  <a:lnTo>
                    <a:pt x="366" y="1610"/>
                  </a:lnTo>
                  <a:lnTo>
                    <a:pt x="366" y="1610"/>
                  </a:lnTo>
                  <a:lnTo>
                    <a:pt x="365" y="1615"/>
                  </a:lnTo>
                  <a:lnTo>
                    <a:pt x="363" y="1619"/>
                  </a:lnTo>
                  <a:lnTo>
                    <a:pt x="361" y="1621"/>
                  </a:lnTo>
                  <a:lnTo>
                    <a:pt x="357" y="1624"/>
                  </a:lnTo>
                  <a:lnTo>
                    <a:pt x="353" y="1625"/>
                  </a:lnTo>
                  <a:lnTo>
                    <a:pt x="348" y="1625"/>
                  </a:lnTo>
                  <a:lnTo>
                    <a:pt x="342" y="1624"/>
                  </a:lnTo>
                  <a:lnTo>
                    <a:pt x="331" y="1616"/>
                  </a:lnTo>
                  <a:lnTo>
                    <a:pt x="317" y="1606"/>
                  </a:lnTo>
                  <a:lnTo>
                    <a:pt x="299" y="1592"/>
                  </a:lnTo>
                  <a:lnTo>
                    <a:pt x="278" y="1572"/>
                  </a:lnTo>
                  <a:lnTo>
                    <a:pt x="255" y="1548"/>
                  </a:lnTo>
                  <a:lnTo>
                    <a:pt x="231" y="1520"/>
                  </a:lnTo>
                  <a:lnTo>
                    <a:pt x="205" y="1489"/>
                  </a:lnTo>
                  <a:lnTo>
                    <a:pt x="179" y="1451"/>
                  </a:lnTo>
                  <a:lnTo>
                    <a:pt x="153" y="1412"/>
                  </a:lnTo>
                  <a:lnTo>
                    <a:pt x="127" y="1367"/>
                  </a:lnTo>
                  <a:lnTo>
                    <a:pt x="103" y="1319"/>
                  </a:lnTo>
                  <a:lnTo>
                    <a:pt x="74" y="1251"/>
                  </a:lnTo>
                  <a:lnTo>
                    <a:pt x="50" y="1181"/>
                  </a:lnTo>
                  <a:lnTo>
                    <a:pt x="32" y="1113"/>
                  </a:lnTo>
                  <a:lnTo>
                    <a:pt x="19" y="1046"/>
                  </a:lnTo>
                  <a:lnTo>
                    <a:pt x="9" y="982"/>
                  </a:lnTo>
                  <a:lnTo>
                    <a:pt x="3" y="920"/>
                  </a:lnTo>
                  <a:lnTo>
                    <a:pt x="0" y="864"/>
                  </a:lnTo>
                  <a:lnTo>
                    <a:pt x="0" y="813"/>
                  </a:lnTo>
                  <a:lnTo>
                    <a:pt x="1" y="752"/>
                  </a:lnTo>
                  <a:lnTo>
                    <a:pt x="5" y="687"/>
                  </a:lnTo>
                  <a:lnTo>
                    <a:pt x="13" y="617"/>
                  </a:lnTo>
                  <a:lnTo>
                    <a:pt x="26" y="544"/>
                  </a:lnTo>
                  <a:lnTo>
                    <a:pt x="44" y="470"/>
                  </a:lnTo>
                  <a:lnTo>
                    <a:pt x="68" y="393"/>
                  </a:lnTo>
                  <a:lnTo>
                    <a:pt x="98" y="316"/>
                  </a:lnTo>
                  <a:lnTo>
                    <a:pt x="121" y="270"/>
                  </a:lnTo>
                  <a:lnTo>
                    <a:pt x="145" y="228"/>
                  </a:lnTo>
                  <a:lnTo>
                    <a:pt x="169" y="188"/>
                  </a:lnTo>
                  <a:lnTo>
                    <a:pt x="193" y="154"/>
                  </a:lnTo>
                  <a:lnTo>
                    <a:pt x="218" y="121"/>
                  </a:lnTo>
                  <a:lnTo>
                    <a:pt x="242" y="93"/>
                  </a:lnTo>
                  <a:lnTo>
                    <a:pt x="264" y="68"/>
                  </a:lnTo>
                  <a:lnTo>
                    <a:pt x="285" y="48"/>
                  </a:lnTo>
                  <a:lnTo>
                    <a:pt x="303" y="31"/>
                  </a:lnTo>
                  <a:lnTo>
                    <a:pt x="320" y="17"/>
                  </a:lnTo>
                  <a:lnTo>
                    <a:pt x="333" y="7"/>
                  </a:lnTo>
                  <a:lnTo>
                    <a:pt x="343" y="1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7" name="Freeform 77"/>
            <p:cNvSpPr>
              <a:spLocks noEditPoints="1"/>
            </p:cNvSpPr>
            <p:nvPr/>
          </p:nvSpPr>
          <p:spPr bwMode="auto">
            <a:xfrm>
              <a:off x="4726" y="4243"/>
              <a:ext cx="1022" cy="914"/>
            </a:xfrm>
            <a:custGeom>
              <a:avLst/>
              <a:gdLst/>
              <a:ahLst/>
              <a:cxnLst>
                <a:cxn ang="0">
                  <a:pos x="685" y="249"/>
                </a:cxn>
                <a:cxn ang="0">
                  <a:pos x="632" y="281"/>
                </a:cxn>
                <a:cxn ang="0">
                  <a:pos x="589" y="312"/>
                </a:cxn>
                <a:cxn ang="0">
                  <a:pos x="586" y="486"/>
                </a:cxn>
                <a:cxn ang="0">
                  <a:pos x="595" y="645"/>
                </a:cxn>
                <a:cxn ang="0">
                  <a:pos x="636" y="714"/>
                </a:cxn>
                <a:cxn ang="0">
                  <a:pos x="706" y="768"/>
                </a:cxn>
                <a:cxn ang="0">
                  <a:pos x="794" y="796"/>
                </a:cxn>
                <a:cxn ang="0">
                  <a:pos x="831" y="772"/>
                </a:cxn>
                <a:cxn ang="0">
                  <a:pos x="867" y="709"/>
                </a:cxn>
                <a:cxn ang="0">
                  <a:pos x="886" y="587"/>
                </a:cxn>
                <a:cxn ang="0">
                  <a:pos x="890" y="404"/>
                </a:cxn>
                <a:cxn ang="0">
                  <a:pos x="873" y="302"/>
                </a:cxn>
                <a:cxn ang="0">
                  <a:pos x="778" y="257"/>
                </a:cxn>
                <a:cxn ang="0">
                  <a:pos x="715" y="240"/>
                </a:cxn>
                <a:cxn ang="0">
                  <a:pos x="139" y="26"/>
                </a:cxn>
                <a:cxn ang="0">
                  <a:pos x="123" y="82"/>
                </a:cxn>
                <a:cxn ang="0">
                  <a:pos x="138" y="125"/>
                </a:cxn>
                <a:cxn ang="0">
                  <a:pos x="162" y="167"/>
                </a:cxn>
                <a:cxn ang="0">
                  <a:pos x="195" y="204"/>
                </a:cxn>
                <a:cxn ang="0">
                  <a:pos x="296" y="181"/>
                </a:cxn>
                <a:cxn ang="0">
                  <a:pos x="454" y="139"/>
                </a:cxn>
                <a:cxn ang="0">
                  <a:pos x="589" y="269"/>
                </a:cxn>
                <a:cxn ang="0">
                  <a:pos x="879" y="140"/>
                </a:cxn>
                <a:cxn ang="0">
                  <a:pos x="1015" y="232"/>
                </a:cxn>
                <a:cxn ang="0">
                  <a:pos x="1021" y="327"/>
                </a:cxn>
                <a:cxn ang="0">
                  <a:pos x="1022" y="433"/>
                </a:cxn>
                <a:cxn ang="0">
                  <a:pos x="1014" y="559"/>
                </a:cxn>
                <a:cxn ang="0">
                  <a:pos x="990" y="656"/>
                </a:cxn>
                <a:cxn ang="0">
                  <a:pos x="957" y="750"/>
                </a:cxn>
                <a:cxn ang="0">
                  <a:pos x="523" y="830"/>
                </a:cxn>
                <a:cxn ang="0">
                  <a:pos x="465" y="507"/>
                </a:cxn>
                <a:cxn ang="0">
                  <a:pos x="439" y="299"/>
                </a:cxn>
                <a:cxn ang="0">
                  <a:pos x="376" y="259"/>
                </a:cxn>
                <a:cxn ang="0">
                  <a:pos x="336" y="235"/>
                </a:cxn>
                <a:cxn ang="0">
                  <a:pos x="301" y="232"/>
                </a:cxn>
                <a:cxn ang="0">
                  <a:pos x="252" y="259"/>
                </a:cxn>
                <a:cxn ang="0">
                  <a:pos x="193" y="326"/>
                </a:cxn>
                <a:cxn ang="0">
                  <a:pos x="192" y="437"/>
                </a:cxn>
                <a:cxn ang="0">
                  <a:pos x="190" y="570"/>
                </a:cxn>
                <a:cxn ang="0">
                  <a:pos x="199" y="669"/>
                </a:cxn>
                <a:cxn ang="0">
                  <a:pos x="243" y="757"/>
                </a:cxn>
                <a:cxn ang="0">
                  <a:pos x="126" y="876"/>
                </a:cxn>
                <a:cxn ang="0">
                  <a:pos x="55" y="782"/>
                </a:cxn>
                <a:cxn ang="0">
                  <a:pos x="69" y="594"/>
                </a:cxn>
                <a:cxn ang="0">
                  <a:pos x="64" y="307"/>
                </a:cxn>
                <a:cxn ang="0">
                  <a:pos x="50" y="276"/>
                </a:cxn>
                <a:cxn ang="0">
                  <a:pos x="10" y="228"/>
                </a:cxn>
                <a:cxn ang="0">
                  <a:pos x="1" y="177"/>
                </a:cxn>
                <a:cxn ang="0">
                  <a:pos x="13" y="146"/>
                </a:cxn>
                <a:cxn ang="0">
                  <a:pos x="126" y="0"/>
                </a:cxn>
              </a:cxnLst>
              <a:rect l="0" t="0" r="r" b="b"/>
              <a:pathLst>
                <a:path w="1022" h="914">
                  <a:moveTo>
                    <a:pt x="715" y="240"/>
                  </a:moveTo>
                  <a:lnTo>
                    <a:pt x="702" y="243"/>
                  </a:lnTo>
                  <a:lnTo>
                    <a:pt x="685" y="249"/>
                  </a:lnTo>
                  <a:lnTo>
                    <a:pt x="667" y="259"/>
                  </a:lnTo>
                  <a:lnTo>
                    <a:pt x="649" y="270"/>
                  </a:lnTo>
                  <a:lnTo>
                    <a:pt x="632" y="281"/>
                  </a:lnTo>
                  <a:lnTo>
                    <a:pt x="615" y="294"/>
                  </a:lnTo>
                  <a:lnTo>
                    <a:pt x="601" y="304"/>
                  </a:lnTo>
                  <a:lnTo>
                    <a:pt x="589" y="312"/>
                  </a:lnTo>
                  <a:lnTo>
                    <a:pt x="589" y="372"/>
                  </a:lnTo>
                  <a:lnTo>
                    <a:pt x="588" y="429"/>
                  </a:lnTo>
                  <a:lnTo>
                    <a:pt x="586" y="486"/>
                  </a:lnTo>
                  <a:lnTo>
                    <a:pt x="588" y="549"/>
                  </a:lnTo>
                  <a:lnTo>
                    <a:pt x="591" y="616"/>
                  </a:lnTo>
                  <a:lnTo>
                    <a:pt x="595" y="645"/>
                  </a:lnTo>
                  <a:lnTo>
                    <a:pt x="603" y="669"/>
                  </a:lnTo>
                  <a:lnTo>
                    <a:pt x="618" y="693"/>
                  </a:lnTo>
                  <a:lnTo>
                    <a:pt x="636" y="714"/>
                  </a:lnTo>
                  <a:lnTo>
                    <a:pt x="658" y="733"/>
                  </a:lnTo>
                  <a:lnTo>
                    <a:pt x="681" y="752"/>
                  </a:lnTo>
                  <a:lnTo>
                    <a:pt x="706" y="768"/>
                  </a:lnTo>
                  <a:lnTo>
                    <a:pt x="734" y="783"/>
                  </a:lnTo>
                  <a:lnTo>
                    <a:pt x="763" y="792"/>
                  </a:lnTo>
                  <a:lnTo>
                    <a:pt x="794" y="796"/>
                  </a:lnTo>
                  <a:lnTo>
                    <a:pt x="807" y="792"/>
                  </a:lnTo>
                  <a:lnTo>
                    <a:pt x="820" y="785"/>
                  </a:lnTo>
                  <a:lnTo>
                    <a:pt x="831" y="772"/>
                  </a:lnTo>
                  <a:lnTo>
                    <a:pt x="846" y="754"/>
                  </a:lnTo>
                  <a:lnTo>
                    <a:pt x="858" y="733"/>
                  </a:lnTo>
                  <a:lnTo>
                    <a:pt x="867" y="709"/>
                  </a:lnTo>
                  <a:lnTo>
                    <a:pt x="873" y="684"/>
                  </a:lnTo>
                  <a:lnTo>
                    <a:pt x="878" y="659"/>
                  </a:lnTo>
                  <a:lnTo>
                    <a:pt x="886" y="587"/>
                  </a:lnTo>
                  <a:lnTo>
                    <a:pt x="890" y="512"/>
                  </a:lnTo>
                  <a:lnTo>
                    <a:pt x="891" y="437"/>
                  </a:lnTo>
                  <a:lnTo>
                    <a:pt x="890" y="404"/>
                  </a:lnTo>
                  <a:lnTo>
                    <a:pt x="886" y="371"/>
                  </a:lnTo>
                  <a:lnTo>
                    <a:pt x="882" y="337"/>
                  </a:lnTo>
                  <a:lnTo>
                    <a:pt x="873" y="302"/>
                  </a:lnTo>
                  <a:lnTo>
                    <a:pt x="844" y="285"/>
                  </a:lnTo>
                  <a:lnTo>
                    <a:pt x="812" y="269"/>
                  </a:lnTo>
                  <a:lnTo>
                    <a:pt x="778" y="257"/>
                  </a:lnTo>
                  <a:lnTo>
                    <a:pt x="746" y="247"/>
                  </a:lnTo>
                  <a:lnTo>
                    <a:pt x="715" y="240"/>
                  </a:lnTo>
                  <a:lnTo>
                    <a:pt x="715" y="240"/>
                  </a:lnTo>
                  <a:close/>
                  <a:moveTo>
                    <a:pt x="126" y="0"/>
                  </a:moveTo>
                  <a:lnTo>
                    <a:pt x="148" y="9"/>
                  </a:lnTo>
                  <a:lnTo>
                    <a:pt x="139" y="26"/>
                  </a:lnTo>
                  <a:lnTo>
                    <a:pt x="130" y="43"/>
                  </a:lnTo>
                  <a:lnTo>
                    <a:pt x="126" y="62"/>
                  </a:lnTo>
                  <a:lnTo>
                    <a:pt x="123" y="82"/>
                  </a:lnTo>
                  <a:lnTo>
                    <a:pt x="126" y="94"/>
                  </a:lnTo>
                  <a:lnTo>
                    <a:pt x="130" y="108"/>
                  </a:lnTo>
                  <a:lnTo>
                    <a:pt x="138" y="125"/>
                  </a:lnTo>
                  <a:lnTo>
                    <a:pt x="146" y="141"/>
                  </a:lnTo>
                  <a:lnTo>
                    <a:pt x="153" y="156"/>
                  </a:lnTo>
                  <a:lnTo>
                    <a:pt x="162" y="167"/>
                  </a:lnTo>
                  <a:lnTo>
                    <a:pt x="171" y="178"/>
                  </a:lnTo>
                  <a:lnTo>
                    <a:pt x="183" y="192"/>
                  </a:lnTo>
                  <a:lnTo>
                    <a:pt x="195" y="204"/>
                  </a:lnTo>
                  <a:lnTo>
                    <a:pt x="195" y="257"/>
                  </a:lnTo>
                  <a:lnTo>
                    <a:pt x="246" y="219"/>
                  </a:lnTo>
                  <a:lnTo>
                    <a:pt x="296" y="181"/>
                  </a:lnTo>
                  <a:lnTo>
                    <a:pt x="344" y="140"/>
                  </a:lnTo>
                  <a:lnTo>
                    <a:pt x="388" y="98"/>
                  </a:lnTo>
                  <a:lnTo>
                    <a:pt x="454" y="139"/>
                  </a:lnTo>
                  <a:lnTo>
                    <a:pt x="523" y="176"/>
                  </a:lnTo>
                  <a:lnTo>
                    <a:pt x="591" y="209"/>
                  </a:lnTo>
                  <a:lnTo>
                    <a:pt x="589" y="269"/>
                  </a:lnTo>
                  <a:lnTo>
                    <a:pt x="589" y="269"/>
                  </a:lnTo>
                  <a:lnTo>
                    <a:pt x="814" y="103"/>
                  </a:lnTo>
                  <a:lnTo>
                    <a:pt x="879" y="140"/>
                  </a:lnTo>
                  <a:lnTo>
                    <a:pt x="944" y="176"/>
                  </a:lnTo>
                  <a:lnTo>
                    <a:pt x="1012" y="209"/>
                  </a:lnTo>
                  <a:lnTo>
                    <a:pt x="1015" y="232"/>
                  </a:lnTo>
                  <a:lnTo>
                    <a:pt x="1017" y="260"/>
                  </a:lnTo>
                  <a:lnTo>
                    <a:pt x="1020" y="292"/>
                  </a:lnTo>
                  <a:lnTo>
                    <a:pt x="1021" y="327"/>
                  </a:lnTo>
                  <a:lnTo>
                    <a:pt x="1022" y="363"/>
                  </a:lnTo>
                  <a:lnTo>
                    <a:pt x="1022" y="399"/>
                  </a:lnTo>
                  <a:lnTo>
                    <a:pt x="1022" y="433"/>
                  </a:lnTo>
                  <a:lnTo>
                    <a:pt x="1021" y="480"/>
                  </a:lnTo>
                  <a:lnTo>
                    <a:pt x="1018" y="522"/>
                  </a:lnTo>
                  <a:lnTo>
                    <a:pt x="1014" y="559"/>
                  </a:lnTo>
                  <a:lnTo>
                    <a:pt x="1006" y="592"/>
                  </a:lnTo>
                  <a:lnTo>
                    <a:pt x="999" y="625"/>
                  </a:lnTo>
                  <a:lnTo>
                    <a:pt x="990" y="656"/>
                  </a:lnTo>
                  <a:lnTo>
                    <a:pt x="980" y="685"/>
                  </a:lnTo>
                  <a:lnTo>
                    <a:pt x="969" y="716"/>
                  </a:lnTo>
                  <a:lnTo>
                    <a:pt x="957" y="750"/>
                  </a:lnTo>
                  <a:lnTo>
                    <a:pt x="663" y="914"/>
                  </a:lnTo>
                  <a:lnTo>
                    <a:pt x="594" y="870"/>
                  </a:lnTo>
                  <a:lnTo>
                    <a:pt x="523" y="830"/>
                  </a:lnTo>
                  <a:lnTo>
                    <a:pt x="453" y="793"/>
                  </a:lnTo>
                  <a:lnTo>
                    <a:pt x="462" y="648"/>
                  </a:lnTo>
                  <a:lnTo>
                    <a:pt x="465" y="507"/>
                  </a:lnTo>
                  <a:lnTo>
                    <a:pt x="464" y="409"/>
                  </a:lnTo>
                  <a:lnTo>
                    <a:pt x="458" y="312"/>
                  </a:lnTo>
                  <a:lnTo>
                    <a:pt x="439" y="299"/>
                  </a:lnTo>
                  <a:lnTo>
                    <a:pt x="417" y="285"/>
                  </a:lnTo>
                  <a:lnTo>
                    <a:pt x="397" y="271"/>
                  </a:lnTo>
                  <a:lnTo>
                    <a:pt x="376" y="259"/>
                  </a:lnTo>
                  <a:lnTo>
                    <a:pt x="360" y="249"/>
                  </a:lnTo>
                  <a:lnTo>
                    <a:pt x="346" y="240"/>
                  </a:lnTo>
                  <a:lnTo>
                    <a:pt x="336" y="235"/>
                  </a:lnTo>
                  <a:lnTo>
                    <a:pt x="322" y="232"/>
                  </a:lnTo>
                  <a:lnTo>
                    <a:pt x="309" y="230"/>
                  </a:lnTo>
                  <a:lnTo>
                    <a:pt x="301" y="232"/>
                  </a:lnTo>
                  <a:lnTo>
                    <a:pt x="291" y="234"/>
                  </a:lnTo>
                  <a:lnTo>
                    <a:pt x="284" y="238"/>
                  </a:lnTo>
                  <a:lnTo>
                    <a:pt x="252" y="259"/>
                  </a:lnTo>
                  <a:lnTo>
                    <a:pt x="223" y="280"/>
                  </a:lnTo>
                  <a:lnTo>
                    <a:pt x="193" y="302"/>
                  </a:lnTo>
                  <a:lnTo>
                    <a:pt x="193" y="326"/>
                  </a:lnTo>
                  <a:lnTo>
                    <a:pt x="193" y="358"/>
                  </a:lnTo>
                  <a:lnTo>
                    <a:pt x="193" y="395"/>
                  </a:lnTo>
                  <a:lnTo>
                    <a:pt x="192" y="437"/>
                  </a:lnTo>
                  <a:lnTo>
                    <a:pt x="192" y="482"/>
                  </a:lnTo>
                  <a:lnTo>
                    <a:pt x="190" y="527"/>
                  </a:lnTo>
                  <a:lnTo>
                    <a:pt x="190" y="570"/>
                  </a:lnTo>
                  <a:lnTo>
                    <a:pt x="190" y="611"/>
                  </a:lnTo>
                  <a:lnTo>
                    <a:pt x="193" y="641"/>
                  </a:lnTo>
                  <a:lnTo>
                    <a:pt x="199" y="669"/>
                  </a:lnTo>
                  <a:lnTo>
                    <a:pt x="208" y="698"/>
                  </a:lnTo>
                  <a:lnTo>
                    <a:pt x="223" y="724"/>
                  </a:lnTo>
                  <a:lnTo>
                    <a:pt x="243" y="757"/>
                  </a:lnTo>
                  <a:lnTo>
                    <a:pt x="265" y="788"/>
                  </a:lnTo>
                  <a:lnTo>
                    <a:pt x="146" y="911"/>
                  </a:lnTo>
                  <a:lnTo>
                    <a:pt x="126" y="876"/>
                  </a:lnTo>
                  <a:lnTo>
                    <a:pt x="104" y="843"/>
                  </a:lnTo>
                  <a:lnTo>
                    <a:pt x="80" y="812"/>
                  </a:lnTo>
                  <a:lnTo>
                    <a:pt x="55" y="782"/>
                  </a:lnTo>
                  <a:lnTo>
                    <a:pt x="62" y="720"/>
                  </a:lnTo>
                  <a:lnTo>
                    <a:pt x="67" y="657"/>
                  </a:lnTo>
                  <a:lnTo>
                    <a:pt x="69" y="594"/>
                  </a:lnTo>
                  <a:lnTo>
                    <a:pt x="69" y="529"/>
                  </a:lnTo>
                  <a:lnTo>
                    <a:pt x="69" y="419"/>
                  </a:lnTo>
                  <a:lnTo>
                    <a:pt x="64" y="307"/>
                  </a:lnTo>
                  <a:lnTo>
                    <a:pt x="62" y="295"/>
                  </a:lnTo>
                  <a:lnTo>
                    <a:pt x="57" y="285"/>
                  </a:lnTo>
                  <a:lnTo>
                    <a:pt x="50" y="276"/>
                  </a:lnTo>
                  <a:lnTo>
                    <a:pt x="37" y="259"/>
                  </a:lnTo>
                  <a:lnTo>
                    <a:pt x="24" y="244"/>
                  </a:lnTo>
                  <a:lnTo>
                    <a:pt x="10" y="228"/>
                  </a:lnTo>
                  <a:lnTo>
                    <a:pt x="3" y="207"/>
                  </a:lnTo>
                  <a:lnTo>
                    <a:pt x="0" y="187"/>
                  </a:lnTo>
                  <a:lnTo>
                    <a:pt x="1" y="177"/>
                  </a:lnTo>
                  <a:lnTo>
                    <a:pt x="4" y="166"/>
                  </a:lnTo>
                  <a:lnTo>
                    <a:pt x="8" y="155"/>
                  </a:lnTo>
                  <a:lnTo>
                    <a:pt x="13" y="146"/>
                  </a:lnTo>
                  <a:lnTo>
                    <a:pt x="46" y="94"/>
                  </a:lnTo>
                  <a:lnTo>
                    <a:pt x="85" y="46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8" name="Freeform 78"/>
            <p:cNvSpPr>
              <a:spLocks noEditPoints="1"/>
            </p:cNvSpPr>
            <p:nvPr/>
          </p:nvSpPr>
          <p:spPr bwMode="auto">
            <a:xfrm>
              <a:off x="5963" y="3891"/>
              <a:ext cx="366" cy="1625"/>
            </a:xfrm>
            <a:custGeom>
              <a:avLst/>
              <a:gdLst/>
              <a:ahLst/>
              <a:cxnLst>
                <a:cxn ang="0">
                  <a:pos x="366" y="813"/>
                </a:cxn>
                <a:cxn ang="0">
                  <a:pos x="366" y="813"/>
                </a:cxn>
                <a:cxn ang="0">
                  <a:pos x="23" y="2"/>
                </a:cxn>
                <a:cxn ang="0">
                  <a:pos x="48" y="20"/>
                </a:cxn>
                <a:cxn ang="0">
                  <a:pos x="86" y="54"/>
                </a:cxn>
                <a:cxn ang="0">
                  <a:pos x="134" y="106"/>
                </a:cxn>
                <a:cxn ang="0">
                  <a:pos x="186" y="175"/>
                </a:cxn>
                <a:cxn ang="0">
                  <a:pos x="237" y="259"/>
                </a:cxn>
                <a:cxn ang="0">
                  <a:pos x="291" y="375"/>
                </a:cxn>
                <a:cxn ang="0">
                  <a:pos x="332" y="514"/>
                </a:cxn>
                <a:cxn ang="0">
                  <a:pos x="355" y="644"/>
                </a:cxn>
                <a:cxn ang="0">
                  <a:pos x="365" y="762"/>
                </a:cxn>
                <a:cxn ang="0">
                  <a:pos x="365" y="874"/>
                </a:cxn>
                <a:cxn ang="0">
                  <a:pos x="351" y="1008"/>
                </a:cxn>
                <a:cxn ang="0">
                  <a:pos x="320" y="1155"/>
                </a:cxn>
                <a:cxn ang="0">
                  <a:pos x="266" y="1309"/>
                </a:cxn>
                <a:cxn ang="0">
                  <a:pos x="221" y="1397"/>
                </a:cxn>
                <a:cxn ang="0">
                  <a:pos x="171" y="1471"/>
                </a:cxn>
                <a:cxn ang="0">
                  <a:pos x="123" y="1532"/>
                </a:cxn>
                <a:cxn ang="0">
                  <a:pos x="80" y="1578"/>
                </a:cxn>
                <a:cxn ang="0">
                  <a:pos x="45" y="1608"/>
                </a:cxn>
                <a:cxn ang="0">
                  <a:pos x="23" y="1624"/>
                </a:cxn>
                <a:cxn ang="0">
                  <a:pos x="11" y="1625"/>
                </a:cxn>
                <a:cxn ang="0">
                  <a:pos x="2" y="1619"/>
                </a:cxn>
                <a:cxn ang="0">
                  <a:pos x="0" y="1610"/>
                </a:cxn>
                <a:cxn ang="0">
                  <a:pos x="1" y="1603"/>
                </a:cxn>
                <a:cxn ang="0">
                  <a:pos x="11" y="1592"/>
                </a:cxn>
                <a:cxn ang="0">
                  <a:pos x="67" y="1530"/>
                </a:cxn>
                <a:cxn ang="0">
                  <a:pos x="144" y="1414"/>
                </a:cxn>
                <a:cxn ang="0">
                  <a:pos x="200" y="1290"/>
                </a:cxn>
                <a:cxn ang="0">
                  <a:pos x="239" y="1159"/>
                </a:cxn>
                <a:cxn ang="0">
                  <a:pos x="261" y="1021"/>
                </a:cxn>
                <a:cxn ang="0">
                  <a:pos x="272" y="882"/>
                </a:cxn>
                <a:cxn ang="0">
                  <a:pos x="272" y="721"/>
                </a:cxn>
                <a:cxn ang="0">
                  <a:pos x="254" y="553"/>
                </a:cxn>
                <a:cxn ang="0">
                  <a:pos x="221" y="401"/>
                </a:cxn>
                <a:cxn ang="0">
                  <a:pos x="171" y="266"/>
                </a:cxn>
                <a:cxn ang="0">
                  <a:pos x="108" y="151"/>
                </a:cxn>
                <a:cxn ang="0">
                  <a:pos x="29" y="53"/>
                </a:cxn>
                <a:cxn ang="0">
                  <a:pos x="8" y="3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1" y="9"/>
                </a:cxn>
                <a:cxn ang="0">
                  <a:pos x="8" y="2"/>
                </a:cxn>
                <a:cxn ang="0">
                  <a:pos x="17" y="0"/>
                </a:cxn>
              </a:cxnLst>
              <a:rect l="0" t="0" r="r" b="b"/>
              <a:pathLst>
                <a:path w="366" h="1625">
                  <a:moveTo>
                    <a:pt x="366" y="813"/>
                  </a:moveTo>
                  <a:lnTo>
                    <a:pt x="366" y="813"/>
                  </a:lnTo>
                  <a:lnTo>
                    <a:pt x="366" y="813"/>
                  </a:lnTo>
                  <a:lnTo>
                    <a:pt x="366" y="813"/>
                  </a:lnTo>
                  <a:close/>
                  <a:moveTo>
                    <a:pt x="17" y="0"/>
                  </a:moveTo>
                  <a:lnTo>
                    <a:pt x="23" y="2"/>
                  </a:lnTo>
                  <a:lnTo>
                    <a:pt x="33" y="9"/>
                  </a:lnTo>
                  <a:lnTo>
                    <a:pt x="48" y="20"/>
                  </a:lnTo>
                  <a:lnTo>
                    <a:pt x="66" y="35"/>
                  </a:lnTo>
                  <a:lnTo>
                    <a:pt x="86" y="54"/>
                  </a:lnTo>
                  <a:lnTo>
                    <a:pt x="109" y="78"/>
                  </a:lnTo>
                  <a:lnTo>
                    <a:pt x="134" y="106"/>
                  </a:lnTo>
                  <a:lnTo>
                    <a:pt x="159" y="139"/>
                  </a:lnTo>
                  <a:lnTo>
                    <a:pt x="186" y="175"/>
                  </a:lnTo>
                  <a:lnTo>
                    <a:pt x="212" y="214"/>
                  </a:lnTo>
                  <a:lnTo>
                    <a:pt x="237" y="259"/>
                  </a:lnTo>
                  <a:lnTo>
                    <a:pt x="261" y="306"/>
                  </a:lnTo>
                  <a:lnTo>
                    <a:pt x="291" y="375"/>
                  </a:lnTo>
                  <a:lnTo>
                    <a:pt x="314" y="445"/>
                  </a:lnTo>
                  <a:lnTo>
                    <a:pt x="332" y="514"/>
                  </a:lnTo>
                  <a:lnTo>
                    <a:pt x="347" y="580"/>
                  </a:lnTo>
                  <a:lnTo>
                    <a:pt x="355" y="644"/>
                  </a:lnTo>
                  <a:lnTo>
                    <a:pt x="361" y="705"/>
                  </a:lnTo>
                  <a:lnTo>
                    <a:pt x="365" y="762"/>
                  </a:lnTo>
                  <a:lnTo>
                    <a:pt x="366" y="813"/>
                  </a:lnTo>
                  <a:lnTo>
                    <a:pt x="365" y="874"/>
                  </a:lnTo>
                  <a:lnTo>
                    <a:pt x="360" y="938"/>
                  </a:lnTo>
                  <a:lnTo>
                    <a:pt x="351" y="1008"/>
                  </a:lnTo>
                  <a:lnTo>
                    <a:pt x="338" y="1081"/>
                  </a:lnTo>
                  <a:lnTo>
                    <a:pt x="320" y="1155"/>
                  </a:lnTo>
                  <a:lnTo>
                    <a:pt x="297" y="1232"/>
                  </a:lnTo>
                  <a:lnTo>
                    <a:pt x="266" y="1309"/>
                  </a:lnTo>
                  <a:lnTo>
                    <a:pt x="245" y="1355"/>
                  </a:lnTo>
                  <a:lnTo>
                    <a:pt x="221" y="1397"/>
                  </a:lnTo>
                  <a:lnTo>
                    <a:pt x="197" y="1437"/>
                  </a:lnTo>
                  <a:lnTo>
                    <a:pt x="171" y="1471"/>
                  </a:lnTo>
                  <a:lnTo>
                    <a:pt x="147" y="1504"/>
                  </a:lnTo>
                  <a:lnTo>
                    <a:pt x="123" y="1532"/>
                  </a:lnTo>
                  <a:lnTo>
                    <a:pt x="101" y="1557"/>
                  </a:lnTo>
                  <a:lnTo>
                    <a:pt x="80" y="1578"/>
                  </a:lnTo>
                  <a:lnTo>
                    <a:pt x="61" y="1595"/>
                  </a:lnTo>
                  <a:lnTo>
                    <a:pt x="45" y="1608"/>
                  </a:lnTo>
                  <a:lnTo>
                    <a:pt x="32" y="1618"/>
                  </a:lnTo>
                  <a:lnTo>
                    <a:pt x="23" y="1624"/>
                  </a:lnTo>
                  <a:lnTo>
                    <a:pt x="17" y="1625"/>
                  </a:lnTo>
                  <a:lnTo>
                    <a:pt x="11" y="1625"/>
                  </a:lnTo>
                  <a:lnTo>
                    <a:pt x="6" y="1623"/>
                  </a:lnTo>
                  <a:lnTo>
                    <a:pt x="2" y="1619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8"/>
                  </a:lnTo>
                  <a:lnTo>
                    <a:pt x="1" y="1603"/>
                  </a:lnTo>
                  <a:lnTo>
                    <a:pt x="5" y="1598"/>
                  </a:lnTo>
                  <a:lnTo>
                    <a:pt x="11" y="1592"/>
                  </a:lnTo>
                  <a:lnTo>
                    <a:pt x="21" y="1582"/>
                  </a:lnTo>
                  <a:lnTo>
                    <a:pt x="67" y="1530"/>
                  </a:lnTo>
                  <a:lnTo>
                    <a:pt x="108" y="1474"/>
                  </a:lnTo>
                  <a:lnTo>
                    <a:pt x="144" y="1414"/>
                  </a:lnTo>
                  <a:lnTo>
                    <a:pt x="174" y="1354"/>
                  </a:lnTo>
                  <a:lnTo>
                    <a:pt x="200" y="1290"/>
                  </a:lnTo>
                  <a:lnTo>
                    <a:pt x="221" y="1225"/>
                  </a:lnTo>
                  <a:lnTo>
                    <a:pt x="239" y="1159"/>
                  </a:lnTo>
                  <a:lnTo>
                    <a:pt x="252" y="1091"/>
                  </a:lnTo>
                  <a:lnTo>
                    <a:pt x="261" y="1021"/>
                  </a:lnTo>
                  <a:lnTo>
                    <a:pt x="269" y="952"/>
                  </a:lnTo>
                  <a:lnTo>
                    <a:pt x="272" y="882"/>
                  </a:lnTo>
                  <a:lnTo>
                    <a:pt x="273" y="813"/>
                  </a:lnTo>
                  <a:lnTo>
                    <a:pt x="272" y="721"/>
                  </a:lnTo>
                  <a:lnTo>
                    <a:pt x="265" y="636"/>
                  </a:lnTo>
                  <a:lnTo>
                    <a:pt x="254" y="553"/>
                  </a:lnTo>
                  <a:lnTo>
                    <a:pt x="240" y="475"/>
                  </a:lnTo>
                  <a:lnTo>
                    <a:pt x="221" y="401"/>
                  </a:lnTo>
                  <a:lnTo>
                    <a:pt x="198" y="332"/>
                  </a:lnTo>
                  <a:lnTo>
                    <a:pt x="171" y="266"/>
                  </a:lnTo>
                  <a:lnTo>
                    <a:pt x="141" y="207"/>
                  </a:lnTo>
                  <a:lnTo>
                    <a:pt x="108" y="151"/>
                  </a:lnTo>
                  <a:lnTo>
                    <a:pt x="69" y="99"/>
                  </a:lnTo>
                  <a:lnTo>
                    <a:pt x="29" y="53"/>
                  </a:lnTo>
                  <a:lnTo>
                    <a:pt x="17" y="41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9"/>
                  </a:lnTo>
                  <a:lnTo>
                    <a:pt x="5" y="5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6266727" y="3886200"/>
            <a:ext cx="289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and at </a:t>
            </a:r>
            <a:r>
              <a:rPr lang="en-US" sz="3200" dirty="0" smtClean="0">
                <a:solidFill>
                  <a:srgbClr val="FF0066"/>
                </a:solidFill>
                <a:sym typeface="Mathematica1"/>
              </a:rPr>
              <a:t></a:t>
            </a:r>
            <a:endParaRPr lang="en-US" sz="3200" dirty="0">
              <a:solidFill>
                <a:srgbClr val="FF0066"/>
              </a:solidFill>
            </a:endParaRPr>
          </a:p>
        </p:txBody>
      </p:sp>
      <p:grpSp>
        <p:nvGrpSpPr>
          <p:cNvPr id="5201" name="Group 8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705600" y="4724400"/>
            <a:ext cx="1499045" cy="571500"/>
            <a:chOff x="4627" y="3890"/>
            <a:chExt cx="4265" cy="1626"/>
          </a:xfrm>
          <a:solidFill>
            <a:srgbClr val="FF0066"/>
          </a:solidFill>
        </p:grpSpPr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4627" y="4000"/>
              <a:ext cx="728" cy="1111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375" y="3"/>
                </a:cxn>
                <a:cxn ang="0">
                  <a:pos x="444" y="4"/>
                </a:cxn>
                <a:cxn ang="0">
                  <a:pos x="498" y="5"/>
                </a:cxn>
                <a:cxn ang="0">
                  <a:pos x="550" y="4"/>
                </a:cxn>
                <a:cxn ang="0">
                  <a:pos x="618" y="3"/>
                </a:cxn>
                <a:cxn ang="0">
                  <a:pos x="682" y="0"/>
                </a:cxn>
                <a:cxn ang="0">
                  <a:pos x="710" y="0"/>
                </a:cxn>
                <a:cxn ang="0">
                  <a:pos x="721" y="4"/>
                </a:cxn>
                <a:cxn ang="0">
                  <a:pos x="728" y="18"/>
                </a:cxn>
                <a:cxn ang="0">
                  <a:pos x="721" y="43"/>
                </a:cxn>
                <a:cxn ang="0">
                  <a:pos x="698" y="48"/>
                </a:cxn>
                <a:cxn ang="0">
                  <a:pos x="642" y="50"/>
                </a:cxn>
                <a:cxn ang="0">
                  <a:pos x="589" y="55"/>
                </a:cxn>
                <a:cxn ang="0">
                  <a:pos x="560" y="69"/>
                </a:cxn>
                <a:cxn ang="0">
                  <a:pos x="545" y="93"/>
                </a:cxn>
                <a:cxn ang="0">
                  <a:pos x="534" y="126"/>
                </a:cxn>
                <a:cxn ang="0">
                  <a:pos x="324" y="993"/>
                </a:cxn>
                <a:cxn ang="0">
                  <a:pos x="316" y="1029"/>
                </a:cxn>
                <a:cxn ang="0">
                  <a:pos x="322" y="1046"/>
                </a:cxn>
                <a:cxn ang="0">
                  <a:pos x="339" y="1054"/>
                </a:cxn>
                <a:cxn ang="0">
                  <a:pos x="377" y="1058"/>
                </a:cxn>
                <a:cxn ang="0">
                  <a:pos x="406" y="1059"/>
                </a:cxn>
                <a:cxn ang="0">
                  <a:pos x="444" y="1059"/>
                </a:cxn>
                <a:cxn ang="0">
                  <a:pos x="466" y="1064"/>
                </a:cxn>
                <a:cxn ang="0">
                  <a:pos x="472" y="1079"/>
                </a:cxn>
                <a:cxn ang="0">
                  <a:pos x="467" y="1101"/>
                </a:cxn>
                <a:cxn ang="0">
                  <a:pos x="455" y="1109"/>
                </a:cxn>
                <a:cxn ang="0">
                  <a:pos x="440" y="1111"/>
                </a:cxn>
                <a:cxn ang="0">
                  <a:pos x="386" y="1109"/>
                </a:cxn>
                <a:cxn ang="0">
                  <a:pos x="317" y="1107"/>
                </a:cxn>
                <a:cxn ang="0">
                  <a:pos x="254" y="1105"/>
                </a:cxn>
                <a:cxn ang="0">
                  <a:pos x="206" y="1105"/>
                </a:cxn>
                <a:cxn ang="0">
                  <a:pos x="143" y="1107"/>
                </a:cxn>
                <a:cxn ang="0">
                  <a:pos x="75" y="1109"/>
                </a:cxn>
                <a:cxn ang="0">
                  <a:pos x="21" y="1111"/>
                </a:cxn>
                <a:cxn ang="0">
                  <a:pos x="12" y="1109"/>
                </a:cxn>
                <a:cxn ang="0">
                  <a:pos x="1" y="1101"/>
                </a:cxn>
                <a:cxn ang="0">
                  <a:pos x="1" y="1076"/>
                </a:cxn>
                <a:cxn ang="0">
                  <a:pos x="16" y="1061"/>
                </a:cxn>
                <a:cxn ang="0">
                  <a:pos x="48" y="1059"/>
                </a:cxn>
                <a:cxn ang="0">
                  <a:pos x="116" y="1057"/>
                </a:cxn>
                <a:cxn ang="0">
                  <a:pos x="155" y="1047"/>
                </a:cxn>
                <a:cxn ang="0">
                  <a:pos x="176" y="1029"/>
                </a:cxn>
                <a:cxn ang="0">
                  <a:pos x="188" y="1001"/>
                </a:cxn>
                <a:cxn ang="0">
                  <a:pos x="406" y="108"/>
                </a:cxn>
                <a:cxn ang="0">
                  <a:pos x="408" y="89"/>
                </a:cxn>
                <a:cxn ang="0">
                  <a:pos x="406" y="69"/>
                </a:cxn>
                <a:cxn ang="0">
                  <a:pos x="386" y="55"/>
                </a:cxn>
                <a:cxn ang="0">
                  <a:pos x="350" y="50"/>
                </a:cxn>
                <a:cxn ang="0">
                  <a:pos x="299" y="48"/>
                </a:cxn>
                <a:cxn ang="0">
                  <a:pos x="270" y="47"/>
                </a:cxn>
                <a:cxn ang="0">
                  <a:pos x="257" y="40"/>
                </a:cxn>
                <a:cxn ang="0">
                  <a:pos x="257" y="18"/>
                </a:cxn>
                <a:cxn ang="0">
                  <a:pos x="266" y="4"/>
                </a:cxn>
                <a:cxn ang="0">
                  <a:pos x="281" y="0"/>
                </a:cxn>
              </a:cxnLst>
              <a:rect l="0" t="0" r="r" b="b"/>
              <a:pathLst>
                <a:path w="728" h="1111">
                  <a:moveTo>
                    <a:pt x="287" y="0"/>
                  </a:moveTo>
                  <a:lnTo>
                    <a:pt x="311" y="0"/>
                  </a:lnTo>
                  <a:lnTo>
                    <a:pt x="340" y="1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4"/>
                  </a:lnTo>
                  <a:lnTo>
                    <a:pt x="474" y="5"/>
                  </a:lnTo>
                  <a:lnTo>
                    <a:pt x="498" y="5"/>
                  </a:lnTo>
                  <a:lnTo>
                    <a:pt x="521" y="5"/>
                  </a:lnTo>
                  <a:lnTo>
                    <a:pt x="550" y="4"/>
                  </a:lnTo>
                  <a:lnTo>
                    <a:pt x="584" y="4"/>
                  </a:lnTo>
                  <a:lnTo>
                    <a:pt x="618" y="3"/>
                  </a:lnTo>
                  <a:lnTo>
                    <a:pt x="651" y="1"/>
                  </a:lnTo>
                  <a:lnTo>
                    <a:pt x="682" y="0"/>
                  </a:lnTo>
                  <a:lnTo>
                    <a:pt x="706" y="0"/>
                  </a:lnTo>
                  <a:lnTo>
                    <a:pt x="710" y="0"/>
                  </a:lnTo>
                  <a:lnTo>
                    <a:pt x="716" y="1"/>
                  </a:lnTo>
                  <a:lnTo>
                    <a:pt x="721" y="4"/>
                  </a:lnTo>
                  <a:lnTo>
                    <a:pt x="727" y="9"/>
                  </a:lnTo>
                  <a:lnTo>
                    <a:pt x="728" y="18"/>
                  </a:lnTo>
                  <a:lnTo>
                    <a:pt x="727" y="33"/>
                  </a:lnTo>
                  <a:lnTo>
                    <a:pt x="721" y="43"/>
                  </a:lnTo>
                  <a:lnTo>
                    <a:pt x="712" y="47"/>
                  </a:lnTo>
                  <a:lnTo>
                    <a:pt x="698" y="48"/>
                  </a:lnTo>
                  <a:lnTo>
                    <a:pt x="678" y="48"/>
                  </a:lnTo>
                  <a:lnTo>
                    <a:pt x="642" y="50"/>
                  </a:lnTo>
                  <a:lnTo>
                    <a:pt x="612" y="51"/>
                  </a:lnTo>
                  <a:lnTo>
                    <a:pt x="589" y="55"/>
                  </a:lnTo>
                  <a:lnTo>
                    <a:pt x="572" y="61"/>
                  </a:lnTo>
                  <a:lnTo>
                    <a:pt x="560" y="69"/>
                  </a:lnTo>
                  <a:lnTo>
                    <a:pt x="550" y="79"/>
                  </a:lnTo>
                  <a:lnTo>
                    <a:pt x="545" y="93"/>
                  </a:lnTo>
                  <a:lnTo>
                    <a:pt x="540" y="108"/>
                  </a:lnTo>
                  <a:lnTo>
                    <a:pt x="534" y="126"/>
                  </a:lnTo>
                  <a:lnTo>
                    <a:pt x="534" y="126"/>
                  </a:lnTo>
                  <a:lnTo>
                    <a:pt x="324" y="993"/>
                  </a:lnTo>
                  <a:lnTo>
                    <a:pt x="319" y="1009"/>
                  </a:lnTo>
                  <a:lnTo>
                    <a:pt x="316" y="1029"/>
                  </a:lnTo>
                  <a:lnTo>
                    <a:pt x="317" y="1039"/>
                  </a:lnTo>
                  <a:lnTo>
                    <a:pt x="322" y="1046"/>
                  </a:lnTo>
                  <a:lnTo>
                    <a:pt x="328" y="1051"/>
                  </a:lnTo>
                  <a:lnTo>
                    <a:pt x="339" y="1054"/>
                  </a:lnTo>
                  <a:lnTo>
                    <a:pt x="357" y="1057"/>
                  </a:lnTo>
                  <a:lnTo>
                    <a:pt x="377" y="1058"/>
                  </a:lnTo>
                  <a:lnTo>
                    <a:pt x="391" y="1058"/>
                  </a:lnTo>
                  <a:lnTo>
                    <a:pt x="406" y="1059"/>
                  </a:lnTo>
                  <a:lnTo>
                    <a:pt x="425" y="1059"/>
                  </a:lnTo>
                  <a:lnTo>
                    <a:pt x="444" y="1059"/>
                  </a:lnTo>
                  <a:lnTo>
                    <a:pt x="457" y="1061"/>
                  </a:lnTo>
                  <a:lnTo>
                    <a:pt x="466" y="1064"/>
                  </a:lnTo>
                  <a:lnTo>
                    <a:pt x="471" y="1069"/>
                  </a:lnTo>
                  <a:lnTo>
                    <a:pt x="472" y="1079"/>
                  </a:lnTo>
                  <a:lnTo>
                    <a:pt x="471" y="1093"/>
                  </a:lnTo>
                  <a:lnTo>
                    <a:pt x="467" y="1101"/>
                  </a:lnTo>
                  <a:lnTo>
                    <a:pt x="461" y="1107"/>
                  </a:lnTo>
                  <a:lnTo>
                    <a:pt x="455" y="1109"/>
                  </a:lnTo>
                  <a:lnTo>
                    <a:pt x="447" y="1109"/>
                  </a:lnTo>
                  <a:lnTo>
                    <a:pt x="440" y="1111"/>
                  </a:lnTo>
                  <a:lnTo>
                    <a:pt x="417" y="1109"/>
                  </a:lnTo>
                  <a:lnTo>
                    <a:pt x="386" y="1109"/>
                  </a:lnTo>
                  <a:lnTo>
                    <a:pt x="352" y="1108"/>
                  </a:lnTo>
                  <a:lnTo>
                    <a:pt x="317" y="1107"/>
                  </a:lnTo>
                  <a:lnTo>
                    <a:pt x="284" y="1107"/>
                  </a:lnTo>
                  <a:lnTo>
                    <a:pt x="254" y="1105"/>
                  </a:lnTo>
                  <a:lnTo>
                    <a:pt x="230" y="1105"/>
                  </a:lnTo>
                  <a:lnTo>
                    <a:pt x="206" y="1105"/>
                  </a:lnTo>
                  <a:lnTo>
                    <a:pt x="176" y="1107"/>
                  </a:lnTo>
                  <a:lnTo>
                    <a:pt x="143" y="1107"/>
                  </a:lnTo>
                  <a:lnTo>
                    <a:pt x="109" y="1108"/>
                  </a:lnTo>
                  <a:lnTo>
                    <a:pt x="75" y="1109"/>
                  </a:lnTo>
                  <a:lnTo>
                    <a:pt x="46" y="1109"/>
                  </a:lnTo>
                  <a:lnTo>
                    <a:pt x="21" y="1111"/>
                  </a:lnTo>
                  <a:lnTo>
                    <a:pt x="17" y="1109"/>
                  </a:lnTo>
                  <a:lnTo>
                    <a:pt x="12" y="1109"/>
                  </a:lnTo>
                  <a:lnTo>
                    <a:pt x="5" y="1107"/>
                  </a:lnTo>
                  <a:lnTo>
                    <a:pt x="1" y="1101"/>
                  </a:lnTo>
                  <a:lnTo>
                    <a:pt x="0" y="1093"/>
                  </a:lnTo>
                  <a:lnTo>
                    <a:pt x="1" y="1076"/>
                  </a:lnTo>
                  <a:lnTo>
                    <a:pt x="7" y="1066"/>
                  </a:lnTo>
                  <a:lnTo>
                    <a:pt x="16" y="1061"/>
                  </a:lnTo>
                  <a:lnTo>
                    <a:pt x="29" y="1059"/>
                  </a:lnTo>
                  <a:lnTo>
                    <a:pt x="48" y="1059"/>
                  </a:lnTo>
                  <a:lnTo>
                    <a:pt x="86" y="1058"/>
                  </a:lnTo>
                  <a:lnTo>
                    <a:pt x="116" y="1057"/>
                  </a:lnTo>
                  <a:lnTo>
                    <a:pt x="138" y="1053"/>
                  </a:lnTo>
                  <a:lnTo>
                    <a:pt x="155" y="1047"/>
                  </a:lnTo>
                  <a:lnTo>
                    <a:pt x="167" y="1040"/>
                  </a:lnTo>
                  <a:lnTo>
                    <a:pt x="176" y="1029"/>
                  </a:lnTo>
                  <a:lnTo>
                    <a:pt x="183" y="1016"/>
                  </a:lnTo>
                  <a:lnTo>
                    <a:pt x="188" y="1001"/>
                  </a:lnTo>
                  <a:lnTo>
                    <a:pt x="192" y="982"/>
                  </a:lnTo>
                  <a:lnTo>
                    <a:pt x="406" y="108"/>
                  </a:lnTo>
                  <a:lnTo>
                    <a:pt x="408" y="96"/>
                  </a:lnTo>
                  <a:lnTo>
                    <a:pt x="408" y="89"/>
                  </a:lnTo>
                  <a:lnTo>
                    <a:pt x="409" y="82"/>
                  </a:lnTo>
                  <a:lnTo>
                    <a:pt x="406" y="69"/>
                  </a:lnTo>
                  <a:lnTo>
                    <a:pt x="398" y="61"/>
                  </a:lnTo>
                  <a:lnTo>
                    <a:pt x="386" y="55"/>
                  </a:lnTo>
                  <a:lnTo>
                    <a:pt x="370" y="51"/>
                  </a:lnTo>
                  <a:lnTo>
                    <a:pt x="350" y="50"/>
                  </a:lnTo>
                  <a:lnTo>
                    <a:pt x="327" y="48"/>
                  </a:lnTo>
                  <a:lnTo>
                    <a:pt x="299" y="48"/>
                  </a:lnTo>
                  <a:lnTo>
                    <a:pt x="284" y="48"/>
                  </a:lnTo>
                  <a:lnTo>
                    <a:pt x="270" y="47"/>
                  </a:lnTo>
                  <a:lnTo>
                    <a:pt x="262" y="46"/>
                  </a:lnTo>
                  <a:lnTo>
                    <a:pt x="257" y="40"/>
                  </a:lnTo>
                  <a:lnTo>
                    <a:pt x="254" y="30"/>
                  </a:lnTo>
                  <a:lnTo>
                    <a:pt x="257" y="18"/>
                  </a:lnTo>
                  <a:lnTo>
                    <a:pt x="261" y="9"/>
                  </a:lnTo>
                  <a:lnTo>
                    <a:pt x="266" y="4"/>
                  </a:lnTo>
                  <a:lnTo>
                    <a:pt x="274" y="1"/>
                  </a:lnTo>
                  <a:lnTo>
                    <a:pt x="281" y="0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4" name="Freeform 84"/>
            <p:cNvSpPr>
              <a:spLocks noEditPoints="1"/>
            </p:cNvSpPr>
            <p:nvPr/>
          </p:nvSpPr>
          <p:spPr bwMode="auto">
            <a:xfrm>
              <a:off x="5344" y="4839"/>
              <a:ext cx="1098" cy="516"/>
            </a:xfrm>
            <a:custGeom>
              <a:avLst/>
              <a:gdLst/>
              <a:ahLst/>
              <a:cxnLst>
                <a:cxn ang="0">
                  <a:pos x="147" y="77"/>
                </a:cxn>
                <a:cxn ang="0">
                  <a:pos x="62" y="148"/>
                </a:cxn>
                <a:cxn ang="0">
                  <a:pos x="30" y="258"/>
                </a:cxn>
                <a:cxn ang="0">
                  <a:pos x="54" y="364"/>
                </a:cxn>
                <a:cxn ang="0">
                  <a:pos x="123" y="443"/>
                </a:cxn>
                <a:cxn ang="0">
                  <a:pos x="225" y="473"/>
                </a:cxn>
                <a:cxn ang="0">
                  <a:pos x="337" y="447"/>
                </a:cxn>
                <a:cxn ang="0">
                  <a:pos x="425" y="383"/>
                </a:cxn>
                <a:cxn ang="0">
                  <a:pos x="489" y="308"/>
                </a:cxn>
                <a:cxn ang="0">
                  <a:pos x="469" y="241"/>
                </a:cxn>
                <a:cxn ang="0">
                  <a:pos x="376" y="137"/>
                </a:cxn>
                <a:cxn ang="0">
                  <a:pos x="286" y="75"/>
                </a:cxn>
                <a:cxn ang="0">
                  <a:pos x="872" y="44"/>
                </a:cxn>
                <a:cxn ang="0">
                  <a:pos x="761" y="70"/>
                </a:cxn>
                <a:cxn ang="0">
                  <a:pos x="672" y="134"/>
                </a:cxn>
                <a:cxn ang="0">
                  <a:pos x="610" y="209"/>
                </a:cxn>
                <a:cxn ang="0">
                  <a:pos x="595" y="233"/>
                </a:cxn>
                <a:cxn ang="0">
                  <a:pos x="661" y="315"/>
                </a:cxn>
                <a:cxn ang="0">
                  <a:pos x="751" y="407"/>
                </a:cxn>
                <a:cxn ang="0">
                  <a:pos x="844" y="452"/>
                </a:cxn>
                <a:cxn ang="0">
                  <a:pos x="949" y="440"/>
                </a:cxn>
                <a:cxn ang="0">
                  <a:pos x="1032" y="369"/>
                </a:cxn>
                <a:cxn ang="0">
                  <a:pos x="1066" y="258"/>
                </a:cxn>
                <a:cxn ang="0">
                  <a:pos x="1041" y="154"/>
                </a:cxn>
                <a:cxn ang="0">
                  <a:pos x="973" y="75"/>
                </a:cxn>
                <a:cxn ang="0">
                  <a:pos x="872" y="44"/>
                </a:cxn>
                <a:cxn ang="0">
                  <a:pos x="316" y="9"/>
                </a:cxn>
                <a:cxn ang="0">
                  <a:pos x="439" y="69"/>
                </a:cxn>
                <a:cxn ang="0">
                  <a:pos x="485" y="108"/>
                </a:cxn>
                <a:cxn ang="0">
                  <a:pos x="536" y="164"/>
                </a:cxn>
                <a:cxn ang="0">
                  <a:pos x="591" y="148"/>
                </a:cxn>
                <a:cxn ang="0">
                  <a:pos x="668" y="73"/>
                </a:cxn>
                <a:cxn ang="0">
                  <a:pos x="774" y="14"/>
                </a:cxn>
                <a:cxn ang="0">
                  <a:pos x="903" y="4"/>
                </a:cxn>
                <a:cxn ang="0">
                  <a:pos x="1006" y="52"/>
                </a:cxn>
                <a:cxn ang="0">
                  <a:pos x="1073" y="143"/>
                </a:cxn>
                <a:cxn ang="0">
                  <a:pos x="1098" y="258"/>
                </a:cxn>
                <a:cxn ang="0">
                  <a:pos x="1073" y="375"/>
                </a:cxn>
                <a:cxn ang="0">
                  <a:pos x="1004" y="466"/>
                </a:cxn>
                <a:cxn ang="0">
                  <a:pos x="901" y="514"/>
                </a:cxn>
                <a:cxn ang="0">
                  <a:pos x="782" y="507"/>
                </a:cxn>
                <a:cxn ang="0">
                  <a:pos x="660" y="448"/>
                </a:cxn>
                <a:cxn ang="0">
                  <a:pos x="617" y="415"/>
                </a:cxn>
                <a:cxn ang="0">
                  <a:pos x="575" y="370"/>
                </a:cxn>
                <a:cxn ang="0">
                  <a:pos x="524" y="345"/>
                </a:cxn>
                <a:cxn ang="0">
                  <a:pos x="458" y="419"/>
                </a:cxn>
                <a:cxn ang="0">
                  <a:pos x="361" y="487"/>
                </a:cxn>
                <a:cxn ang="0">
                  <a:pos x="236" y="516"/>
                </a:cxn>
                <a:cxn ang="0">
                  <a:pos x="123" y="487"/>
                </a:cxn>
                <a:cxn ang="0">
                  <a:pos x="42" y="408"/>
                </a:cxn>
                <a:cxn ang="0">
                  <a:pos x="3" y="298"/>
                </a:cxn>
                <a:cxn ang="0">
                  <a:pos x="11" y="179"/>
                </a:cxn>
                <a:cxn ang="0">
                  <a:pos x="66" y="77"/>
                </a:cxn>
                <a:cxn ang="0">
                  <a:pos x="160" y="14"/>
                </a:cxn>
              </a:cxnLst>
              <a:rect l="0" t="0" r="r" b="b"/>
              <a:pathLst>
                <a:path w="1098" h="516">
                  <a:moveTo>
                    <a:pt x="221" y="61"/>
                  </a:moveTo>
                  <a:lnTo>
                    <a:pt x="182" y="65"/>
                  </a:lnTo>
                  <a:lnTo>
                    <a:pt x="147" y="77"/>
                  </a:lnTo>
                  <a:lnTo>
                    <a:pt x="115" y="95"/>
                  </a:lnTo>
                  <a:lnTo>
                    <a:pt x="86" y="119"/>
                  </a:lnTo>
                  <a:lnTo>
                    <a:pt x="62" y="148"/>
                  </a:lnTo>
                  <a:lnTo>
                    <a:pt x="45" y="182"/>
                  </a:lnTo>
                  <a:lnTo>
                    <a:pt x="34" y="219"/>
                  </a:lnTo>
                  <a:lnTo>
                    <a:pt x="30" y="258"/>
                  </a:lnTo>
                  <a:lnTo>
                    <a:pt x="32" y="295"/>
                  </a:lnTo>
                  <a:lnTo>
                    <a:pt x="41" y="330"/>
                  </a:lnTo>
                  <a:lnTo>
                    <a:pt x="54" y="364"/>
                  </a:lnTo>
                  <a:lnTo>
                    <a:pt x="73" y="393"/>
                  </a:lnTo>
                  <a:lnTo>
                    <a:pt x="96" y="420"/>
                  </a:lnTo>
                  <a:lnTo>
                    <a:pt x="123" y="443"/>
                  </a:lnTo>
                  <a:lnTo>
                    <a:pt x="154" y="459"/>
                  </a:lnTo>
                  <a:lnTo>
                    <a:pt x="189" y="469"/>
                  </a:lnTo>
                  <a:lnTo>
                    <a:pt x="225" y="473"/>
                  </a:lnTo>
                  <a:lnTo>
                    <a:pt x="265" y="470"/>
                  </a:lnTo>
                  <a:lnTo>
                    <a:pt x="302" y="461"/>
                  </a:lnTo>
                  <a:lnTo>
                    <a:pt x="337" y="447"/>
                  </a:lnTo>
                  <a:lnTo>
                    <a:pt x="369" y="427"/>
                  </a:lnTo>
                  <a:lnTo>
                    <a:pt x="399" y="407"/>
                  </a:lnTo>
                  <a:lnTo>
                    <a:pt x="425" y="383"/>
                  </a:lnTo>
                  <a:lnTo>
                    <a:pt x="450" y="358"/>
                  </a:lnTo>
                  <a:lnTo>
                    <a:pt x="470" y="332"/>
                  </a:lnTo>
                  <a:lnTo>
                    <a:pt x="489" y="308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469" y="241"/>
                  </a:lnTo>
                  <a:lnTo>
                    <a:pt x="436" y="202"/>
                  </a:lnTo>
                  <a:lnTo>
                    <a:pt x="405" y="168"/>
                  </a:lnTo>
                  <a:lnTo>
                    <a:pt x="376" y="137"/>
                  </a:lnTo>
                  <a:lnTo>
                    <a:pt x="346" y="111"/>
                  </a:lnTo>
                  <a:lnTo>
                    <a:pt x="316" y="90"/>
                  </a:lnTo>
                  <a:lnTo>
                    <a:pt x="286" y="75"/>
                  </a:lnTo>
                  <a:lnTo>
                    <a:pt x="255" y="65"/>
                  </a:lnTo>
                  <a:lnTo>
                    <a:pt x="221" y="61"/>
                  </a:lnTo>
                  <a:close/>
                  <a:moveTo>
                    <a:pt x="872" y="44"/>
                  </a:moveTo>
                  <a:lnTo>
                    <a:pt x="832" y="47"/>
                  </a:lnTo>
                  <a:lnTo>
                    <a:pt x="796" y="57"/>
                  </a:lnTo>
                  <a:lnTo>
                    <a:pt x="761" y="70"/>
                  </a:lnTo>
                  <a:lnTo>
                    <a:pt x="728" y="89"/>
                  </a:lnTo>
                  <a:lnTo>
                    <a:pt x="699" y="111"/>
                  </a:lnTo>
                  <a:lnTo>
                    <a:pt x="672" y="134"/>
                  </a:lnTo>
                  <a:lnTo>
                    <a:pt x="649" y="159"/>
                  </a:lnTo>
                  <a:lnTo>
                    <a:pt x="627" y="184"/>
                  </a:lnTo>
                  <a:lnTo>
                    <a:pt x="610" y="209"/>
                  </a:lnTo>
                  <a:lnTo>
                    <a:pt x="595" y="233"/>
                  </a:lnTo>
                  <a:lnTo>
                    <a:pt x="595" y="233"/>
                  </a:lnTo>
                  <a:lnTo>
                    <a:pt x="595" y="233"/>
                  </a:lnTo>
                  <a:lnTo>
                    <a:pt x="595" y="233"/>
                  </a:lnTo>
                  <a:lnTo>
                    <a:pt x="629" y="276"/>
                  </a:lnTo>
                  <a:lnTo>
                    <a:pt x="661" y="315"/>
                  </a:lnTo>
                  <a:lnTo>
                    <a:pt x="692" y="351"/>
                  </a:lnTo>
                  <a:lnTo>
                    <a:pt x="722" y="382"/>
                  </a:lnTo>
                  <a:lnTo>
                    <a:pt x="751" y="407"/>
                  </a:lnTo>
                  <a:lnTo>
                    <a:pt x="781" y="427"/>
                  </a:lnTo>
                  <a:lnTo>
                    <a:pt x="812" y="443"/>
                  </a:lnTo>
                  <a:lnTo>
                    <a:pt x="844" y="452"/>
                  </a:lnTo>
                  <a:lnTo>
                    <a:pt x="878" y="455"/>
                  </a:lnTo>
                  <a:lnTo>
                    <a:pt x="914" y="451"/>
                  </a:lnTo>
                  <a:lnTo>
                    <a:pt x="949" y="440"/>
                  </a:lnTo>
                  <a:lnTo>
                    <a:pt x="981" y="422"/>
                  </a:lnTo>
                  <a:lnTo>
                    <a:pt x="1010" y="398"/>
                  </a:lnTo>
                  <a:lnTo>
                    <a:pt x="1032" y="369"/>
                  </a:lnTo>
                  <a:lnTo>
                    <a:pt x="1050" y="336"/>
                  </a:lnTo>
                  <a:lnTo>
                    <a:pt x="1062" y="298"/>
                  </a:lnTo>
                  <a:lnTo>
                    <a:pt x="1066" y="258"/>
                  </a:lnTo>
                  <a:lnTo>
                    <a:pt x="1062" y="222"/>
                  </a:lnTo>
                  <a:lnTo>
                    <a:pt x="1054" y="187"/>
                  </a:lnTo>
                  <a:lnTo>
                    <a:pt x="1041" y="154"/>
                  </a:lnTo>
                  <a:lnTo>
                    <a:pt x="1023" y="123"/>
                  </a:lnTo>
                  <a:lnTo>
                    <a:pt x="1000" y="97"/>
                  </a:lnTo>
                  <a:lnTo>
                    <a:pt x="973" y="75"/>
                  </a:lnTo>
                  <a:lnTo>
                    <a:pt x="942" y="58"/>
                  </a:lnTo>
                  <a:lnTo>
                    <a:pt x="909" y="47"/>
                  </a:lnTo>
                  <a:lnTo>
                    <a:pt x="872" y="44"/>
                  </a:lnTo>
                  <a:close/>
                  <a:moveTo>
                    <a:pt x="238" y="0"/>
                  </a:moveTo>
                  <a:lnTo>
                    <a:pt x="276" y="2"/>
                  </a:lnTo>
                  <a:lnTo>
                    <a:pt x="316" y="9"/>
                  </a:lnTo>
                  <a:lnTo>
                    <a:pt x="357" y="23"/>
                  </a:lnTo>
                  <a:lnTo>
                    <a:pt x="399" y="43"/>
                  </a:lnTo>
                  <a:lnTo>
                    <a:pt x="439" y="69"/>
                  </a:lnTo>
                  <a:lnTo>
                    <a:pt x="455" y="82"/>
                  </a:lnTo>
                  <a:lnTo>
                    <a:pt x="471" y="94"/>
                  </a:lnTo>
                  <a:lnTo>
                    <a:pt x="485" y="108"/>
                  </a:lnTo>
                  <a:lnTo>
                    <a:pt x="500" y="123"/>
                  </a:lnTo>
                  <a:lnTo>
                    <a:pt x="517" y="141"/>
                  </a:lnTo>
                  <a:lnTo>
                    <a:pt x="536" y="164"/>
                  </a:lnTo>
                  <a:lnTo>
                    <a:pt x="557" y="191"/>
                  </a:lnTo>
                  <a:lnTo>
                    <a:pt x="572" y="172"/>
                  </a:lnTo>
                  <a:lnTo>
                    <a:pt x="591" y="148"/>
                  </a:lnTo>
                  <a:lnTo>
                    <a:pt x="613" y="123"/>
                  </a:lnTo>
                  <a:lnTo>
                    <a:pt x="638" y="98"/>
                  </a:lnTo>
                  <a:lnTo>
                    <a:pt x="668" y="73"/>
                  </a:lnTo>
                  <a:lnTo>
                    <a:pt x="700" y="50"/>
                  </a:lnTo>
                  <a:lnTo>
                    <a:pt x="735" y="30"/>
                  </a:lnTo>
                  <a:lnTo>
                    <a:pt x="774" y="14"/>
                  </a:lnTo>
                  <a:lnTo>
                    <a:pt x="817" y="4"/>
                  </a:lnTo>
                  <a:lnTo>
                    <a:pt x="863" y="0"/>
                  </a:lnTo>
                  <a:lnTo>
                    <a:pt x="903" y="4"/>
                  </a:lnTo>
                  <a:lnTo>
                    <a:pt x="940" y="14"/>
                  </a:lnTo>
                  <a:lnTo>
                    <a:pt x="975" y="30"/>
                  </a:lnTo>
                  <a:lnTo>
                    <a:pt x="1006" y="52"/>
                  </a:lnTo>
                  <a:lnTo>
                    <a:pt x="1032" y="79"/>
                  </a:lnTo>
                  <a:lnTo>
                    <a:pt x="1055" y="109"/>
                  </a:lnTo>
                  <a:lnTo>
                    <a:pt x="1073" y="143"/>
                  </a:lnTo>
                  <a:lnTo>
                    <a:pt x="1086" y="180"/>
                  </a:lnTo>
                  <a:lnTo>
                    <a:pt x="1094" y="218"/>
                  </a:lnTo>
                  <a:lnTo>
                    <a:pt x="1098" y="258"/>
                  </a:lnTo>
                  <a:lnTo>
                    <a:pt x="1094" y="300"/>
                  </a:lnTo>
                  <a:lnTo>
                    <a:pt x="1086" y="339"/>
                  </a:lnTo>
                  <a:lnTo>
                    <a:pt x="1073" y="375"/>
                  </a:lnTo>
                  <a:lnTo>
                    <a:pt x="1054" y="409"/>
                  </a:lnTo>
                  <a:lnTo>
                    <a:pt x="1031" y="440"/>
                  </a:lnTo>
                  <a:lnTo>
                    <a:pt x="1004" y="466"/>
                  </a:lnTo>
                  <a:lnTo>
                    <a:pt x="972" y="487"/>
                  </a:lnTo>
                  <a:lnTo>
                    <a:pt x="938" y="504"/>
                  </a:lnTo>
                  <a:lnTo>
                    <a:pt x="901" y="514"/>
                  </a:lnTo>
                  <a:lnTo>
                    <a:pt x="860" y="516"/>
                  </a:lnTo>
                  <a:lnTo>
                    <a:pt x="821" y="515"/>
                  </a:lnTo>
                  <a:lnTo>
                    <a:pt x="782" y="507"/>
                  </a:lnTo>
                  <a:lnTo>
                    <a:pt x="740" y="494"/>
                  </a:lnTo>
                  <a:lnTo>
                    <a:pt x="700" y="475"/>
                  </a:lnTo>
                  <a:lnTo>
                    <a:pt x="660" y="448"/>
                  </a:lnTo>
                  <a:lnTo>
                    <a:pt x="644" y="437"/>
                  </a:lnTo>
                  <a:lnTo>
                    <a:pt x="630" y="426"/>
                  </a:lnTo>
                  <a:lnTo>
                    <a:pt x="617" y="415"/>
                  </a:lnTo>
                  <a:lnTo>
                    <a:pt x="604" y="401"/>
                  </a:lnTo>
                  <a:lnTo>
                    <a:pt x="591" y="387"/>
                  </a:lnTo>
                  <a:lnTo>
                    <a:pt x="575" y="370"/>
                  </a:lnTo>
                  <a:lnTo>
                    <a:pt x="559" y="350"/>
                  </a:lnTo>
                  <a:lnTo>
                    <a:pt x="537" y="325"/>
                  </a:lnTo>
                  <a:lnTo>
                    <a:pt x="524" y="345"/>
                  </a:lnTo>
                  <a:lnTo>
                    <a:pt x="506" y="369"/>
                  </a:lnTo>
                  <a:lnTo>
                    <a:pt x="483" y="394"/>
                  </a:lnTo>
                  <a:lnTo>
                    <a:pt x="458" y="419"/>
                  </a:lnTo>
                  <a:lnTo>
                    <a:pt x="430" y="444"/>
                  </a:lnTo>
                  <a:lnTo>
                    <a:pt x="397" y="466"/>
                  </a:lnTo>
                  <a:lnTo>
                    <a:pt x="361" y="487"/>
                  </a:lnTo>
                  <a:lnTo>
                    <a:pt x="322" y="502"/>
                  </a:lnTo>
                  <a:lnTo>
                    <a:pt x="280" y="514"/>
                  </a:lnTo>
                  <a:lnTo>
                    <a:pt x="236" y="516"/>
                  </a:lnTo>
                  <a:lnTo>
                    <a:pt x="194" y="514"/>
                  </a:lnTo>
                  <a:lnTo>
                    <a:pt x="156" y="502"/>
                  </a:lnTo>
                  <a:lnTo>
                    <a:pt x="123" y="487"/>
                  </a:lnTo>
                  <a:lnTo>
                    <a:pt x="92" y="465"/>
                  </a:lnTo>
                  <a:lnTo>
                    <a:pt x="65" y="439"/>
                  </a:lnTo>
                  <a:lnTo>
                    <a:pt x="42" y="408"/>
                  </a:lnTo>
                  <a:lnTo>
                    <a:pt x="24" y="375"/>
                  </a:lnTo>
                  <a:lnTo>
                    <a:pt x="11" y="337"/>
                  </a:lnTo>
                  <a:lnTo>
                    <a:pt x="3" y="298"/>
                  </a:lnTo>
                  <a:lnTo>
                    <a:pt x="0" y="258"/>
                  </a:lnTo>
                  <a:lnTo>
                    <a:pt x="3" y="218"/>
                  </a:lnTo>
                  <a:lnTo>
                    <a:pt x="11" y="179"/>
                  </a:lnTo>
                  <a:lnTo>
                    <a:pt x="24" y="141"/>
                  </a:lnTo>
                  <a:lnTo>
                    <a:pt x="43" y="108"/>
                  </a:lnTo>
                  <a:lnTo>
                    <a:pt x="66" y="77"/>
                  </a:lnTo>
                  <a:lnTo>
                    <a:pt x="94" y="51"/>
                  </a:lnTo>
                  <a:lnTo>
                    <a:pt x="125" y="30"/>
                  </a:lnTo>
                  <a:lnTo>
                    <a:pt x="160" y="14"/>
                  </a:lnTo>
                  <a:lnTo>
                    <a:pt x="198" y="4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6764" y="3890"/>
              <a:ext cx="367" cy="1626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62" y="4"/>
                </a:cxn>
                <a:cxn ang="0">
                  <a:pos x="366" y="13"/>
                </a:cxn>
                <a:cxn ang="0">
                  <a:pos x="367" y="19"/>
                </a:cxn>
                <a:cxn ang="0">
                  <a:pos x="362" y="28"/>
                </a:cxn>
                <a:cxn ang="0">
                  <a:pos x="345" y="43"/>
                </a:cxn>
                <a:cxn ang="0">
                  <a:pos x="253" y="163"/>
                </a:cxn>
                <a:cxn ang="0">
                  <a:pos x="183" y="294"/>
                </a:cxn>
                <a:cxn ang="0">
                  <a:pos x="136" y="435"/>
                </a:cxn>
                <a:cxn ang="0">
                  <a:pos x="108" y="583"/>
                </a:cxn>
                <a:cxn ang="0">
                  <a:pos x="94" y="736"/>
                </a:cxn>
                <a:cxn ang="0">
                  <a:pos x="93" y="876"/>
                </a:cxn>
                <a:cxn ang="0">
                  <a:pos x="104" y="1008"/>
                </a:cxn>
                <a:cxn ang="0">
                  <a:pos x="125" y="1143"/>
                </a:cxn>
                <a:cxn ang="0">
                  <a:pos x="163" y="1276"/>
                </a:cxn>
                <a:cxn ang="0">
                  <a:pos x="218" y="1404"/>
                </a:cxn>
                <a:cxn ang="0">
                  <a:pos x="293" y="1522"/>
                </a:cxn>
                <a:cxn ang="0">
                  <a:pos x="351" y="1588"/>
                </a:cxn>
                <a:cxn ang="0">
                  <a:pos x="363" y="1601"/>
                </a:cxn>
                <a:cxn ang="0">
                  <a:pos x="367" y="1608"/>
                </a:cxn>
                <a:cxn ang="0">
                  <a:pos x="367" y="1611"/>
                </a:cxn>
                <a:cxn ang="0">
                  <a:pos x="365" y="1619"/>
                </a:cxn>
                <a:cxn ang="0">
                  <a:pos x="359" y="1625"/>
                </a:cxn>
                <a:cxn ang="0">
                  <a:pos x="350" y="1626"/>
                </a:cxn>
                <a:cxn ang="0">
                  <a:pos x="334" y="1618"/>
                </a:cxn>
                <a:cxn ang="0">
                  <a:pos x="300" y="1592"/>
                </a:cxn>
                <a:cxn ang="0">
                  <a:pos x="257" y="1549"/>
                </a:cxn>
                <a:cxn ang="0">
                  <a:pos x="207" y="1489"/>
                </a:cxn>
                <a:cxn ang="0">
                  <a:pos x="155" y="1413"/>
                </a:cxn>
                <a:cxn ang="0">
                  <a:pos x="105" y="1319"/>
                </a:cxn>
                <a:cxn ang="0">
                  <a:pos x="46" y="1163"/>
                </a:cxn>
                <a:cxn ang="0">
                  <a:pos x="15" y="1010"/>
                </a:cxn>
                <a:cxn ang="0">
                  <a:pos x="1" y="872"/>
                </a:cxn>
                <a:cxn ang="0">
                  <a:pos x="3" y="742"/>
                </a:cxn>
                <a:cxn ang="0">
                  <a:pos x="20" y="582"/>
                </a:cxn>
                <a:cxn ang="0">
                  <a:pos x="65" y="407"/>
                </a:cxn>
                <a:cxn ang="0">
                  <a:pos x="124" y="268"/>
                </a:cxn>
                <a:cxn ang="0">
                  <a:pos x="176" y="181"/>
                </a:cxn>
                <a:cxn ang="0">
                  <a:pos x="229" y="110"/>
                </a:cxn>
                <a:cxn ang="0">
                  <a:pos x="279" y="57"/>
                </a:cxn>
                <a:cxn ang="0">
                  <a:pos x="318" y="21"/>
                </a:cxn>
                <a:cxn ang="0">
                  <a:pos x="343" y="3"/>
                </a:cxn>
              </a:cxnLst>
              <a:rect l="0" t="0" r="r" b="b"/>
              <a:pathLst>
                <a:path w="367" h="1626">
                  <a:moveTo>
                    <a:pt x="350" y="0"/>
                  </a:moveTo>
                  <a:lnTo>
                    <a:pt x="355" y="1"/>
                  </a:lnTo>
                  <a:lnTo>
                    <a:pt x="359" y="1"/>
                  </a:lnTo>
                  <a:lnTo>
                    <a:pt x="362" y="4"/>
                  </a:lnTo>
                  <a:lnTo>
                    <a:pt x="365" y="8"/>
                  </a:lnTo>
                  <a:lnTo>
                    <a:pt x="366" y="13"/>
                  </a:lnTo>
                  <a:lnTo>
                    <a:pt x="367" y="18"/>
                  </a:lnTo>
                  <a:lnTo>
                    <a:pt x="367" y="19"/>
                  </a:lnTo>
                  <a:lnTo>
                    <a:pt x="366" y="24"/>
                  </a:lnTo>
                  <a:lnTo>
                    <a:pt x="362" y="28"/>
                  </a:lnTo>
                  <a:lnTo>
                    <a:pt x="355" y="35"/>
                  </a:lnTo>
                  <a:lnTo>
                    <a:pt x="345" y="43"/>
                  </a:lnTo>
                  <a:lnTo>
                    <a:pt x="296" y="101"/>
                  </a:lnTo>
                  <a:lnTo>
                    <a:pt x="253" y="163"/>
                  </a:lnTo>
                  <a:lnTo>
                    <a:pt x="215" y="226"/>
                  </a:lnTo>
                  <a:lnTo>
                    <a:pt x="183" y="294"/>
                  </a:lnTo>
                  <a:lnTo>
                    <a:pt x="158" y="364"/>
                  </a:lnTo>
                  <a:lnTo>
                    <a:pt x="136" y="435"/>
                  </a:lnTo>
                  <a:lnTo>
                    <a:pt x="120" y="508"/>
                  </a:lnTo>
                  <a:lnTo>
                    <a:pt x="108" y="583"/>
                  </a:lnTo>
                  <a:lnTo>
                    <a:pt x="98" y="660"/>
                  </a:lnTo>
                  <a:lnTo>
                    <a:pt x="94" y="736"/>
                  </a:lnTo>
                  <a:lnTo>
                    <a:pt x="93" y="814"/>
                  </a:lnTo>
                  <a:lnTo>
                    <a:pt x="93" y="876"/>
                  </a:lnTo>
                  <a:lnTo>
                    <a:pt x="97" y="942"/>
                  </a:lnTo>
                  <a:lnTo>
                    <a:pt x="104" y="1008"/>
                  </a:lnTo>
                  <a:lnTo>
                    <a:pt x="113" y="1075"/>
                  </a:lnTo>
                  <a:lnTo>
                    <a:pt x="125" y="1143"/>
                  </a:lnTo>
                  <a:lnTo>
                    <a:pt x="141" y="1210"/>
                  </a:lnTo>
                  <a:lnTo>
                    <a:pt x="163" y="1276"/>
                  </a:lnTo>
                  <a:lnTo>
                    <a:pt x="187" y="1342"/>
                  </a:lnTo>
                  <a:lnTo>
                    <a:pt x="218" y="1404"/>
                  </a:lnTo>
                  <a:lnTo>
                    <a:pt x="253" y="1465"/>
                  </a:lnTo>
                  <a:lnTo>
                    <a:pt x="293" y="1522"/>
                  </a:lnTo>
                  <a:lnTo>
                    <a:pt x="341" y="1576"/>
                  </a:lnTo>
                  <a:lnTo>
                    <a:pt x="351" y="1588"/>
                  </a:lnTo>
                  <a:lnTo>
                    <a:pt x="359" y="1596"/>
                  </a:lnTo>
                  <a:lnTo>
                    <a:pt x="363" y="1601"/>
                  </a:lnTo>
                  <a:lnTo>
                    <a:pt x="366" y="1606"/>
                  </a:lnTo>
                  <a:lnTo>
                    <a:pt x="367" y="1608"/>
                  </a:lnTo>
                  <a:lnTo>
                    <a:pt x="367" y="1611"/>
                  </a:lnTo>
                  <a:lnTo>
                    <a:pt x="367" y="1611"/>
                  </a:lnTo>
                  <a:lnTo>
                    <a:pt x="366" y="1617"/>
                  </a:lnTo>
                  <a:lnTo>
                    <a:pt x="365" y="1619"/>
                  </a:lnTo>
                  <a:lnTo>
                    <a:pt x="362" y="1624"/>
                  </a:lnTo>
                  <a:lnTo>
                    <a:pt x="359" y="1625"/>
                  </a:lnTo>
                  <a:lnTo>
                    <a:pt x="355" y="1626"/>
                  </a:lnTo>
                  <a:lnTo>
                    <a:pt x="350" y="1626"/>
                  </a:lnTo>
                  <a:lnTo>
                    <a:pt x="343" y="1625"/>
                  </a:lnTo>
                  <a:lnTo>
                    <a:pt x="334" y="1618"/>
                  </a:lnTo>
                  <a:lnTo>
                    <a:pt x="319" y="1607"/>
                  </a:lnTo>
                  <a:lnTo>
                    <a:pt x="300" y="1592"/>
                  </a:lnTo>
                  <a:lnTo>
                    <a:pt x="280" y="1572"/>
                  </a:lnTo>
                  <a:lnTo>
                    <a:pt x="257" y="1549"/>
                  </a:lnTo>
                  <a:lnTo>
                    <a:pt x="233" y="1521"/>
                  </a:lnTo>
                  <a:lnTo>
                    <a:pt x="207" y="1489"/>
                  </a:lnTo>
                  <a:lnTo>
                    <a:pt x="180" y="1453"/>
                  </a:lnTo>
                  <a:lnTo>
                    <a:pt x="155" y="1413"/>
                  </a:lnTo>
                  <a:lnTo>
                    <a:pt x="129" y="1368"/>
                  </a:lnTo>
                  <a:lnTo>
                    <a:pt x="105" y="1319"/>
                  </a:lnTo>
                  <a:lnTo>
                    <a:pt x="71" y="1242"/>
                  </a:lnTo>
                  <a:lnTo>
                    <a:pt x="46" y="1163"/>
                  </a:lnTo>
                  <a:lnTo>
                    <a:pt x="27" y="1085"/>
                  </a:lnTo>
                  <a:lnTo>
                    <a:pt x="15" y="1010"/>
                  </a:lnTo>
                  <a:lnTo>
                    <a:pt x="5" y="938"/>
                  </a:lnTo>
                  <a:lnTo>
                    <a:pt x="1" y="872"/>
                  </a:lnTo>
                  <a:lnTo>
                    <a:pt x="0" y="814"/>
                  </a:lnTo>
                  <a:lnTo>
                    <a:pt x="3" y="742"/>
                  </a:lnTo>
                  <a:lnTo>
                    <a:pt x="8" y="664"/>
                  </a:lnTo>
                  <a:lnTo>
                    <a:pt x="20" y="582"/>
                  </a:lnTo>
                  <a:lnTo>
                    <a:pt x="39" y="496"/>
                  </a:lnTo>
                  <a:lnTo>
                    <a:pt x="65" y="407"/>
                  </a:lnTo>
                  <a:lnTo>
                    <a:pt x="100" y="317"/>
                  </a:lnTo>
                  <a:lnTo>
                    <a:pt x="124" y="268"/>
                  </a:lnTo>
                  <a:lnTo>
                    <a:pt x="149" y="222"/>
                  </a:lnTo>
                  <a:lnTo>
                    <a:pt x="176" y="181"/>
                  </a:lnTo>
                  <a:lnTo>
                    <a:pt x="203" y="143"/>
                  </a:lnTo>
                  <a:lnTo>
                    <a:pt x="229" y="110"/>
                  </a:lnTo>
                  <a:lnTo>
                    <a:pt x="254" y="81"/>
                  </a:lnTo>
                  <a:lnTo>
                    <a:pt x="279" y="57"/>
                  </a:lnTo>
                  <a:lnTo>
                    <a:pt x="299" y="36"/>
                  </a:lnTo>
                  <a:lnTo>
                    <a:pt x="318" y="21"/>
                  </a:lnTo>
                  <a:lnTo>
                    <a:pt x="333" y="10"/>
                  </a:lnTo>
                  <a:lnTo>
                    <a:pt x="343" y="3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6" name="Freeform 86"/>
            <p:cNvSpPr>
              <a:spLocks noEditPoints="1"/>
            </p:cNvSpPr>
            <p:nvPr/>
          </p:nvSpPr>
          <p:spPr bwMode="auto">
            <a:xfrm>
              <a:off x="7288" y="4243"/>
              <a:ext cx="1022" cy="914"/>
            </a:xfrm>
            <a:custGeom>
              <a:avLst/>
              <a:gdLst/>
              <a:ahLst/>
              <a:cxnLst>
                <a:cxn ang="0">
                  <a:pos x="679" y="251"/>
                </a:cxn>
                <a:cxn ang="0">
                  <a:pos x="620" y="290"/>
                </a:cxn>
                <a:cxn ang="0">
                  <a:pos x="588" y="372"/>
                </a:cxn>
                <a:cxn ang="0">
                  <a:pos x="588" y="550"/>
                </a:cxn>
                <a:cxn ang="0">
                  <a:pos x="604" y="671"/>
                </a:cxn>
                <a:cxn ang="0">
                  <a:pos x="658" y="733"/>
                </a:cxn>
                <a:cxn ang="0">
                  <a:pos x="734" y="783"/>
                </a:cxn>
                <a:cxn ang="0">
                  <a:pos x="807" y="793"/>
                </a:cxn>
                <a:cxn ang="0">
                  <a:pos x="846" y="754"/>
                </a:cxn>
                <a:cxn ang="0">
                  <a:pos x="873" y="685"/>
                </a:cxn>
                <a:cxn ang="0">
                  <a:pos x="891" y="512"/>
                </a:cxn>
                <a:cxn ang="0">
                  <a:pos x="884" y="348"/>
                </a:cxn>
                <a:cxn ang="0">
                  <a:pos x="795" y="262"/>
                </a:cxn>
                <a:cxn ang="0">
                  <a:pos x="716" y="240"/>
                </a:cxn>
                <a:cxn ang="0">
                  <a:pos x="134" y="32"/>
                </a:cxn>
                <a:cxn ang="0">
                  <a:pos x="125" y="93"/>
                </a:cxn>
                <a:cxn ang="0">
                  <a:pos x="145" y="141"/>
                </a:cxn>
                <a:cxn ang="0">
                  <a:pos x="171" y="179"/>
                </a:cxn>
                <a:cxn ang="0">
                  <a:pos x="195" y="255"/>
                </a:cxn>
                <a:cxn ang="0">
                  <a:pos x="343" y="140"/>
                </a:cxn>
                <a:cxn ang="0">
                  <a:pos x="522" y="176"/>
                </a:cxn>
                <a:cxn ang="0">
                  <a:pos x="589" y="269"/>
                </a:cxn>
                <a:cxn ang="0">
                  <a:pos x="944" y="176"/>
                </a:cxn>
                <a:cxn ang="0">
                  <a:pos x="1018" y="271"/>
                </a:cxn>
                <a:cxn ang="0">
                  <a:pos x="1022" y="393"/>
                </a:cxn>
                <a:cxn ang="0">
                  <a:pos x="1017" y="532"/>
                </a:cxn>
                <a:cxn ang="0">
                  <a:pos x="994" y="644"/>
                </a:cxn>
                <a:cxn ang="0">
                  <a:pos x="958" y="750"/>
                </a:cxn>
                <a:cxn ang="0">
                  <a:pos x="523" y="830"/>
                </a:cxn>
                <a:cxn ang="0">
                  <a:pos x="465" y="507"/>
                </a:cxn>
                <a:cxn ang="0">
                  <a:pos x="438" y="298"/>
                </a:cxn>
                <a:cxn ang="0">
                  <a:pos x="376" y="260"/>
                </a:cxn>
                <a:cxn ang="0">
                  <a:pos x="335" y="236"/>
                </a:cxn>
                <a:cxn ang="0">
                  <a:pos x="300" y="232"/>
                </a:cxn>
                <a:cxn ang="0">
                  <a:pos x="251" y="258"/>
                </a:cxn>
                <a:cxn ang="0">
                  <a:pos x="192" y="326"/>
                </a:cxn>
                <a:cxn ang="0">
                  <a:pos x="191" y="437"/>
                </a:cxn>
                <a:cxn ang="0">
                  <a:pos x="189" y="571"/>
                </a:cxn>
                <a:cxn ang="0">
                  <a:pos x="197" y="669"/>
                </a:cxn>
                <a:cxn ang="0">
                  <a:pos x="242" y="758"/>
                </a:cxn>
                <a:cxn ang="0">
                  <a:pos x="125" y="876"/>
                </a:cxn>
                <a:cxn ang="0">
                  <a:pos x="53" y="783"/>
                </a:cxn>
                <a:cxn ang="0">
                  <a:pos x="68" y="529"/>
                </a:cxn>
                <a:cxn ang="0">
                  <a:pos x="60" y="296"/>
                </a:cxn>
                <a:cxn ang="0">
                  <a:pos x="36" y="258"/>
                </a:cxn>
                <a:cxn ang="0">
                  <a:pos x="2" y="207"/>
                </a:cxn>
                <a:cxn ang="0">
                  <a:pos x="4" y="166"/>
                </a:cxn>
                <a:cxn ang="0">
                  <a:pos x="45" y="94"/>
                </a:cxn>
              </a:cxnLst>
              <a:rect l="0" t="0" r="r" b="b"/>
              <a:pathLst>
                <a:path w="1022" h="914">
                  <a:moveTo>
                    <a:pt x="716" y="240"/>
                  </a:moveTo>
                  <a:lnTo>
                    <a:pt x="698" y="244"/>
                  </a:lnTo>
                  <a:lnTo>
                    <a:pt x="679" y="251"/>
                  </a:lnTo>
                  <a:lnTo>
                    <a:pt x="659" y="264"/>
                  </a:lnTo>
                  <a:lnTo>
                    <a:pt x="639" y="276"/>
                  </a:lnTo>
                  <a:lnTo>
                    <a:pt x="620" y="290"/>
                  </a:lnTo>
                  <a:lnTo>
                    <a:pt x="603" y="303"/>
                  </a:lnTo>
                  <a:lnTo>
                    <a:pt x="589" y="312"/>
                  </a:lnTo>
                  <a:lnTo>
                    <a:pt x="588" y="372"/>
                  </a:lnTo>
                  <a:lnTo>
                    <a:pt x="586" y="429"/>
                  </a:lnTo>
                  <a:lnTo>
                    <a:pt x="586" y="486"/>
                  </a:lnTo>
                  <a:lnTo>
                    <a:pt x="588" y="550"/>
                  </a:lnTo>
                  <a:lnTo>
                    <a:pt x="592" y="616"/>
                  </a:lnTo>
                  <a:lnTo>
                    <a:pt x="594" y="644"/>
                  </a:lnTo>
                  <a:lnTo>
                    <a:pt x="604" y="671"/>
                  </a:lnTo>
                  <a:lnTo>
                    <a:pt x="617" y="693"/>
                  </a:lnTo>
                  <a:lnTo>
                    <a:pt x="636" y="714"/>
                  </a:lnTo>
                  <a:lnTo>
                    <a:pt x="658" y="733"/>
                  </a:lnTo>
                  <a:lnTo>
                    <a:pt x="682" y="753"/>
                  </a:lnTo>
                  <a:lnTo>
                    <a:pt x="706" y="769"/>
                  </a:lnTo>
                  <a:lnTo>
                    <a:pt x="734" y="783"/>
                  </a:lnTo>
                  <a:lnTo>
                    <a:pt x="763" y="793"/>
                  </a:lnTo>
                  <a:lnTo>
                    <a:pt x="795" y="796"/>
                  </a:lnTo>
                  <a:lnTo>
                    <a:pt x="807" y="793"/>
                  </a:lnTo>
                  <a:lnTo>
                    <a:pt x="821" y="785"/>
                  </a:lnTo>
                  <a:lnTo>
                    <a:pt x="831" y="772"/>
                  </a:lnTo>
                  <a:lnTo>
                    <a:pt x="846" y="754"/>
                  </a:lnTo>
                  <a:lnTo>
                    <a:pt x="858" y="733"/>
                  </a:lnTo>
                  <a:lnTo>
                    <a:pt x="866" y="710"/>
                  </a:lnTo>
                  <a:lnTo>
                    <a:pt x="873" y="685"/>
                  </a:lnTo>
                  <a:lnTo>
                    <a:pt x="878" y="660"/>
                  </a:lnTo>
                  <a:lnTo>
                    <a:pt x="887" y="587"/>
                  </a:lnTo>
                  <a:lnTo>
                    <a:pt x="891" y="512"/>
                  </a:lnTo>
                  <a:lnTo>
                    <a:pt x="891" y="437"/>
                  </a:lnTo>
                  <a:lnTo>
                    <a:pt x="889" y="393"/>
                  </a:lnTo>
                  <a:lnTo>
                    <a:pt x="884" y="348"/>
                  </a:lnTo>
                  <a:lnTo>
                    <a:pt x="874" y="303"/>
                  </a:lnTo>
                  <a:lnTo>
                    <a:pt x="837" y="280"/>
                  </a:lnTo>
                  <a:lnTo>
                    <a:pt x="795" y="262"/>
                  </a:lnTo>
                  <a:lnTo>
                    <a:pt x="755" y="250"/>
                  </a:lnTo>
                  <a:lnTo>
                    <a:pt x="716" y="240"/>
                  </a:lnTo>
                  <a:lnTo>
                    <a:pt x="716" y="240"/>
                  </a:lnTo>
                  <a:close/>
                  <a:moveTo>
                    <a:pt x="125" y="0"/>
                  </a:moveTo>
                  <a:lnTo>
                    <a:pt x="148" y="8"/>
                  </a:lnTo>
                  <a:lnTo>
                    <a:pt x="134" y="32"/>
                  </a:lnTo>
                  <a:lnTo>
                    <a:pt x="126" y="55"/>
                  </a:lnTo>
                  <a:lnTo>
                    <a:pt x="123" y="82"/>
                  </a:lnTo>
                  <a:lnTo>
                    <a:pt x="125" y="93"/>
                  </a:lnTo>
                  <a:lnTo>
                    <a:pt x="130" y="108"/>
                  </a:lnTo>
                  <a:lnTo>
                    <a:pt x="137" y="125"/>
                  </a:lnTo>
                  <a:lnTo>
                    <a:pt x="145" y="141"/>
                  </a:lnTo>
                  <a:lnTo>
                    <a:pt x="153" y="157"/>
                  </a:lnTo>
                  <a:lnTo>
                    <a:pt x="160" y="166"/>
                  </a:lnTo>
                  <a:lnTo>
                    <a:pt x="171" y="179"/>
                  </a:lnTo>
                  <a:lnTo>
                    <a:pt x="183" y="191"/>
                  </a:lnTo>
                  <a:lnTo>
                    <a:pt x="195" y="205"/>
                  </a:lnTo>
                  <a:lnTo>
                    <a:pt x="195" y="255"/>
                  </a:lnTo>
                  <a:lnTo>
                    <a:pt x="245" y="219"/>
                  </a:lnTo>
                  <a:lnTo>
                    <a:pt x="296" y="180"/>
                  </a:lnTo>
                  <a:lnTo>
                    <a:pt x="343" y="140"/>
                  </a:lnTo>
                  <a:lnTo>
                    <a:pt x="389" y="97"/>
                  </a:lnTo>
                  <a:lnTo>
                    <a:pt x="455" y="139"/>
                  </a:lnTo>
                  <a:lnTo>
                    <a:pt x="522" y="176"/>
                  </a:lnTo>
                  <a:lnTo>
                    <a:pt x="592" y="210"/>
                  </a:lnTo>
                  <a:lnTo>
                    <a:pt x="589" y="269"/>
                  </a:lnTo>
                  <a:lnTo>
                    <a:pt x="589" y="269"/>
                  </a:lnTo>
                  <a:lnTo>
                    <a:pt x="814" y="103"/>
                  </a:lnTo>
                  <a:lnTo>
                    <a:pt x="878" y="140"/>
                  </a:lnTo>
                  <a:lnTo>
                    <a:pt x="944" y="176"/>
                  </a:lnTo>
                  <a:lnTo>
                    <a:pt x="1013" y="210"/>
                  </a:lnTo>
                  <a:lnTo>
                    <a:pt x="1016" y="236"/>
                  </a:lnTo>
                  <a:lnTo>
                    <a:pt x="1018" y="271"/>
                  </a:lnTo>
                  <a:lnTo>
                    <a:pt x="1020" y="310"/>
                  </a:lnTo>
                  <a:lnTo>
                    <a:pt x="1021" y="351"/>
                  </a:lnTo>
                  <a:lnTo>
                    <a:pt x="1022" y="393"/>
                  </a:lnTo>
                  <a:lnTo>
                    <a:pt x="1022" y="432"/>
                  </a:lnTo>
                  <a:lnTo>
                    <a:pt x="1021" y="485"/>
                  </a:lnTo>
                  <a:lnTo>
                    <a:pt x="1017" y="532"/>
                  </a:lnTo>
                  <a:lnTo>
                    <a:pt x="1012" y="572"/>
                  </a:lnTo>
                  <a:lnTo>
                    <a:pt x="1004" y="610"/>
                  </a:lnTo>
                  <a:lnTo>
                    <a:pt x="994" y="644"/>
                  </a:lnTo>
                  <a:lnTo>
                    <a:pt x="983" y="678"/>
                  </a:lnTo>
                  <a:lnTo>
                    <a:pt x="971" y="712"/>
                  </a:lnTo>
                  <a:lnTo>
                    <a:pt x="958" y="750"/>
                  </a:lnTo>
                  <a:lnTo>
                    <a:pt x="663" y="914"/>
                  </a:lnTo>
                  <a:lnTo>
                    <a:pt x="593" y="871"/>
                  </a:lnTo>
                  <a:lnTo>
                    <a:pt x="523" y="830"/>
                  </a:lnTo>
                  <a:lnTo>
                    <a:pt x="452" y="793"/>
                  </a:lnTo>
                  <a:lnTo>
                    <a:pt x="461" y="648"/>
                  </a:lnTo>
                  <a:lnTo>
                    <a:pt x="465" y="507"/>
                  </a:lnTo>
                  <a:lnTo>
                    <a:pt x="463" y="408"/>
                  </a:lnTo>
                  <a:lnTo>
                    <a:pt x="457" y="312"/>
                  </a:lnTo>
                  <a:lnTo>
                    <a:pt x="438" y="298"/>
                  </a:lnTo>
                  <a:lnTo>
                    <a:pt x="417" y="285"/>
                  </a:lnTo>
                  <a:lnTo>
                    <a:pt x="397" y="272"/>
                  </a:lnTo>
                  <a:lnTo>
                    <a:pt x="376" y="260"/>
                  </a:lnTo>
                  <a:lnTo>
                    <a:pt x="359" y="248"/>
                  </a:lnTo>
                  <a:lnTo>
                    <a:pt x="346" y="240"/>
                  </a:lnTo>
                  <a:lnTo>
                    <a:pt x="335" y="236"/>
                  </a:lnTo>
                  <a:lnTo>
                    <a:pt x="321" y="232"/>
                  </a:lnTo>
                  <a:lnTo>
                    <a:pt x="309" y="230"/>
                  </a:lnTo>
                  <a:lnTo>
                    <a:pt x="300" y="232"/>
                  </a:lnTo>
                  <a:lnTo>
                    <a:pt x="290" y="233"/>
                  </a:lnTo>
                  <a:lnTo>
                    <a:pt x="284" y="239"/>
                  </a:lnTo>
                  <a:lnTo>
                    <a:pt x="251" y="258"/>
                  </a:lnTo>
                  <a:lnTo>
                    <a:pt x="222" y="280"/>
                  </a:lnTo>
                  <a:lnTo>
                    <a:pt x="192" y="303"/>
                  </a:lnTo>
                  <a:lnTo>
                    <a:pt x="192" y="326"/>
                  </a:lnTo>
                  <a:lnTo>
                    <a:pt x="192" y="358"/>
                  </a:lnTo>
                  <a:lnTo>
                    <a:pt x="192" y="396"/>
                  </a:lnTo>
                  <a:lnTo>
                    <a:pt x="191" y="437"/>
                  </a:lnTo>
                  <a:lnTo>
                    <a:pt x="191" y="482"/>
                  </a:lnTo>
                  <a:lnTo>
                    <a:pt x="191" y="526"/>
                  </a:lnTo>
                  <a:lnTo>
                    <a:pt x="189" y="571"/>
                  </a:lnTo>
                  <a:lnTo>
                    <a:pt x="189" y="611"/>
                  </a:lnTo>
                  <a:lnTo>
                    <a:pt x="192" y="640"/>
                  </a:lnTo>
                  <a:lnTo>
                    <a:pt x="197" y="669"/>
                  </a:lnTo>
                  <a:lnTo>
                    <a:pt x="208" y="698"/>
                  </a:lnTo>
                  <a:lnTo>
                    <a:pt x="222" y="723"/>
                  </a:lnTo>
                  <a:lnTo>
                    <a:pt x="242" y="758"/>
                  </a:lnTo>
                  <a:lnTo>
                    <a:pt x="265" y="787"/>
                  </a:lnTo>
                  <a:lnTo>
                    <a:pt x="145" y="911"/>
                  </a:lnTo>
                  <a:lnTo>
                    <a:pt x="125" y="876"/>
                  </a:lnTo>
                  <a:lnTo>
                    <a:pt x="103" y="843"/>
                  </a:lnTo>
                  <a:lnTo>
                    <a:pt x="79" y="811"/>
                  </a:lnTo>
                  <a:lnTo>
                    <a:pt x="53" y="783"/>
                  </a:lnTo>
                  <a:lnTo>
                    <a:pt x="63" y="700"/>
                  </a:lnTo>
                  <a:lnTo>
                    <a:pt x="67" y="615"/>
                  </a:lnTo>
                  <a:lnTo>
                    <a:pt x="68" y="529"/>
                  </a:lnTo>
                  <a:lnTo>
                    <a:pt x="68" y="418"/>
                  </a:lnTo>
                  <a:lnTo>
                    <a:pt x="63" y="307"/>
                  </a:lnTo>
                  <a:lnTo>
                    <a:pt x="60" y="296"/>
                  </a:lnTo>
                  <a:lnTo>
                    <a:pt x="56" y="285"/>
                  </a:lnTo>
                  <a:lnTo>
                    <a:pt x="48" y="276"/>
                  </a:lnTo>
                  <a:lnTo>
                    <a:pt x="36" y="258"/>
                  </a:lnTo>
                  <a:lnTo>
                    <a:pt x="22" y="244"/>
                  </a:lnTo>
                  <a:lnTo>
                    <a:pt x="9" y="228"/>
                  </a:lnTo>
                  <a:lnTo>
                    <a:pt x="2" y="207"/>
                  </a:lnTo>
                  <a:lnTo>
                    <a:pt x="0" y="187"/>
                  </a:lnTo>
                  <a:lnTo>
                    <a:pt x="0" y="178"/>
                  </a:lnTo>
                  <a:lnTo>
                    <a:pt x="4" y="166"/>
                  </a:lnTo>
                  <a:lnTo>
                    <a:pt x="8" y="155"/>
                  </a:lnTo>
                  <a:lnTo>
                    <a:pt x="12" y="146"/>
                  </a:lnTo>
                  <a:lnTo>
                    <a:pt x="45" y="94"/>
                  </a:lnTo>
                  <a:lnTo>
                    <a:pt x="84" y="4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7" name="Freeform 87"/>
            <p:cNvSpPr>
              <a:spLocks noEditPoints="1"/>
            </p:cNvSpPr>
            <p:nvPr/>
          </p:nvSpPr>
          <p:spPr bwMode="auto">
            <a:xfrm>
              <a:off x="8524" y="3890"/>
              <a:ext cx="368" cy="1626"/>
            </a:xfrm>
            <a:custGeom>
              <a:avLst/>
              <a:gdLst/>
              <a:ahLst/>
              <a:cxnLst>
                <a:cxn ang="0">
                  <a:pos x="368" y="814"/>
                </a:cxn>
                <a:cxn ang="0">
                  <a:pos x="18" y="0"/>
                </a:cxn>
                <a:cxn ang="0">
                  <a:pos x="35" y="10"/>
                </a:cxn>
                <a:cxn ang="0">
                  <a:pos x="68" y="36"/>
                </a:cxn>
                <a:cxn ang="0">
                  <a:pos x="111" y="79"/>
                </a:cxn>
                <a:cxn ang="0">
                  <a:pos x="162" y="139"/>
                </a:cxn>
                <a:cxn ang="0">
                  <a:pos x="214" y="215"/>
                </a:cxn>
                <a:cxn ang="0">
                  <a:pos x="264" y="307"/>
                </a:cxn>
                <a:cxn ang="0">
                  <a:pos x="322" y="465"/>
                </a:cxn>
                <a:cxn ang="0">
                  <a:pos x="354" y="618"/>
                </a:cxn>
                <a:cxn ang="0">
                  <a:pos x="367" y="754"/>
                </a:cxn>
                <a:cxn ang="0">
                  <a:pos x="365" y="885"/>
                </a:cxn>
                <a:cxn ang="0">
                  <a:pos x="348" y="1046"/>
                </a:cxn>
                <a:cxn ang="0">
                  <a:pos x="303" y="1221"/>
                </a:cxn>
                <a:cxn ang="0">
                  <a:pos x="244" y="1360"/>
                </a:cxn>
                <a:cxn ang="0">
                  <a:pos x="192" y="1447"/>
                </a:cxn>
                <a:cxn ang="0">
                  <a:pos x="139" y="1517"/>
                </a:cxn>
                <a:cxn ang="0">
                  <a:pos x="91" y="1571"/>
                </a:cxn>
                <a:cxn ang="0">
                  <a:pos x="50" y="1607"/>
                </a:cxn>
                <a:cxn ang="0">
                  <a:pos x="25" y="1625"/>
                </a:cxn>
                <a:cxn ang="0">
                  <a:pos x="13" y="1626"/>
                </a:cxn>
                <a:cxn ang="0">
                  <a:pos x="5" y="1621"/>
                </a:cxn>
                <a:cxn ang="0">
                  <a:pos x="0" y="1611"/>
                </a:cxn>
                <a:cxn ang="0">
                  <a:pos x="2" y="1604"/>
                </a:cxn>
                <a:cxn ang="0">
                  <a:pos x="13" y="1593"/>
                </a:cxn>
                <a:cxn ang="0">
                  <a:pos x="69" y="1531"/>
                </a:cxn>
                <a:cxn ang="0">
                  <a:pos x="146" y="1415"/>
                </a:cxn>
                <a:cxn ang="0">
                  <a:pos x="201" y="1292"/>
                </a:cxn>
                <a:cxn ang="0">
                  <a:pos x="240" y="1160"/>
                </a:cxn>
                <a:cxn ang="0">
                  <a:pos x="264" y="1022"/>
                </a:cxn>
                <a:cxn ang="0">
                  <a:pos x="275" y="883"/>
                </a:cxn>
                <a:cxn ang="0">
                  <a:pos x="274" y="714"/>
                </a:cxn>
                <a:cxn ang="0">
                  <a:pos x="252" y="531"/>
                </a:cxn>
                <a:cxn ang="0">
                  <a:pos x="212" y="367"/>
                </a:cxn>
                <a:cxn ang="0">
                  <a:pos x="153" y="225"/>
                </a:cxn>
                <a:cxn ang="0">
                  <a:pos x="76" y="106"/>
                </a:cxn>
                <a:cxn ang="0">
                  <a:pos x="18" y="42"/>
                </a:cxn>
                <a:cxn ang="0">
                  <a:pos x="5" y="26"/>
                </a:cxn>
                <a:cxn ang="0">
                  <a:pos x="0" y="19"/>
                </a:cxn>
                <a:cxn ang="0">
                  <a:pos x="2" y="13"/>
                </a:cxn>
                <a:cxn ang="0">
                  <a:pos x="7" y="4"/>
                </a:cxn>
                <a:cxn ang="0">
                  <a:pos x="18" y="0"/>
                </a:cxn>
              </a:cxnLst>
              <a:rect l="0" t="0" r="r" b="b"/>
              <a:pathLst>
                <a:path w="368" h="1626">
                  <a:moveTo>
                    <a:pt x="368" y="814"/>
                  </a:moveTo>
                  <a:lnTo>
                    <a:pt x="368" y="814"/>
                  </a:lnTo>
                  <a:lnTo>
                    <a:pt x="368" y="814"/>
                  </a:lnTo>
                  <a:close/>
                  <a:moveTo>
                    <a:pt x="18" y="0"/>
                  </a:moveTo>
                  <a:lnTo>
                    <a:pt x="25" y="3"/>
                  </a:lnTo>
                  <a:lnTo>
                    <a:pt x="35" y="10"/>
                  </a:lnTo>
                  <a:lnTo>
                    <a:pt x="50" y="21"/>
                  </a:lnTo>
                  <a:lnTo>
                    <a:pt x="68" y="36"/>
                  </a:lnTo>
                  <a:lnTo>
                    <a:pt x="88" y="56"/>
                  </a:lnTo>
                  <a:lnTo>
                    <a:pt x="111" y="79"/>
                  </a:lnTo>
                  <a:lnTo>
                    <a:pt x="136" y="107"/>
                  </a:lnTo>
                  <a:lnTo>
                    <a:pt x="162" y="139"/>
                  </a:lnTo>
                  <a:lnTo>
                    <a:pt x="188" y="175"/>
                  </a:lnTo>
                  <a:lnTo>
                    <a:pt x="214" y="215"/>
                  </a:lnTo>
                  <a:lnTo>
                    <a:pt x="239" y="260"/>
                  </a:lnTo>
                  <a:lnTo>
                    <a:pt x="264" y="307"/>
                  </a:lnTo>
                  <a:lnTo>
                    <a:pt x="297" y="386"/>
                  </a:lnTo>
                  <a:lnTo>
                    <a:pt x="322" y="465"/>
                  </a:lnTo>
                  <a:lnTo>
                    <a:pt x="341" y="543"/>
                  </a:lnTo>
                  <a:lnTo>
                    <a:pt x="354" y="618"/>
                  </a:lnTo>
                  <a:lnTo>
                    <a:pt x="363" y="689"/>
                  </a:lnTo>
                  <a:lnTo>
                    <a:pt x="367" y="754"/>
                  </a:lnTo>
                  <a:lnTo>
                    <a:pt x="368" y="814"/>
                  </a:lnTo>
                  <a:lnTo>
                    <a:pt x="365" y="885"/>
                  </a:lnTo>
                  <a:lnTo>
                    <a:pt x="360" y="963"/>
                  </a:lnTo>
                  <a:lnTo>
                    <a:pt x="348" y="1046"/>
                  </a:lnTo>
                  <a:lnTo>
                    <a:pt x="329" y="1132"/>
                  </a:lnTo>
                  <a:lnTo>
                    <a:pt x="303" y="1221"/>
                  </a:lnTo>
                  <a:lnTo>
                    <a:pt x="268" y="1310"/>
                  </a:lnTo>
                  <a:lnTo>
                    <a:pt x="244" y="1360"/>
                  </a:lnTo>
                  <a:lnTo>
                    <a:pt x="218" y="1406"/>
                  </a:lnTo>
                  <a:lnTo>
                    <a:pt x="192" y="1447"/>
                  </a:lnTo>
                  <a:lnTo>
                    <a:pt x="165" y="1483"/>
                  </a:lnTo>
                  <a:lnTo>
                    <a:pt x="139" y="1517"/>
                  </a:lnTo>
                  <a:lnTo>
                    <a:pt x="114" y="1546"/>
                  </a:lnTo>
                  <a:lnTo>
                    <a:pt x="91" y="1571"/>
                  </a:lnTo>
                  <a:lnTo>
                    <a:pt x="69" y="1590"/>
                  </a:lnTo>
                  <a:lnTo>
                    <a:pt x="50" y="1607"/>
                  </a:lnTo>
                  <a:lnTo>
                    <a:pt x="35" y="1618"/>
                  </a:lnTo>
                  <a:lnTo>
                    <a:pt x="25" y="1625"/>
                  </a:lnTo>
                  <a:lnTo>
                    <a:pt x="18" y="1626"/>
                  </a:lnTo>
                  <a:lnTo>
                    <a:pt x="13" y="1626"/>
                  </a:lnTo>
                  <a:lnTo>
                    <a:pt x="7" y="1624"/>
                  </a:lnTo>
                  <a:lnTo>
                    <a:pt x="5" y="1621"/>
                  </a:lnTo>
                  <a:lnTo>
                    <a:pt x="2" y="1617"/>
                  </a:lnTo>
                  <a:lnTo>
                    <a:pt x="0" y="1611"/>
                  </a:lnTo>
                  <a:lnTo>
                    <a:pt x="2" y="1608"/>
                  </a:lnTo>
                  <a:lnTo>
                    <a:pt x="2" y="1604"/>
                  </a:lnTo>
                  <a:lnTo>
                    <a:pt x="6" y="1600"/>
                  </a:lnTo>
                  <a:lnTo>
                    <a:pt x="13" y="1593"/>
                  </a:lnTo>
                  <a:lnTo>
                    <a:pt x="23" y="1583"/>
                  </a:lnTo>
                  <a:lnTo>
                    <a:pt x="69" y="1531"/>
                  </a:lnTo>
                  <a:lnTo>
                    <a:pt x="109" y="1475"/>
                  </a:lnTo>
                  <a:lnTo>
                    <a:pt x="146" y="1415"/>
                  </a:lnTo>
                  <a:lnTo>
                    <a:pt x="175" y="1354"/>
                  </a:lnTo>
                  <a:lnTo>
                    <a:pt x="201" y="1292"/>
                  </a:lnTo>
                  <a:lnTo>
                    <a:pt x="223" y="1226"/>
                  </a:lnTo>
                  <a:lnTo>
                    <a:pt x="240" y="1160"/>
                  </a:lnTo>
                  <a:lnTo>
                    <a:pt x="253" y="1092"/>
                  </a:lnTo>
                  <a:lnTo>
                    <a:pt x="264" y="1022"/>
                  </a:lnTo>
                  <a:lnTo>
                    <a:pt x="271" y="953"/>
                  </a:lnTo>
                  <a:lnTo>
                    <a:pt x="275" y="883"/>
                  </a:lnTo>
                  <a:lnTo>
                    <a:pt x="276" y="814"/>
                  </a:lnTo>
                  <a:lnTo>
                    <a:pt x="274" y="714"/>
                  </a:lnTo>
                  <a:lnTo>
                    <a:pt x="266" y="619"/>
                  </a:lnTo>
                  <a:lnTo>
                    <a:pt x="252" y="531"/>
                  </a:lnTo>
                  <a:lnTo>
                    <a:pt x="235" y="446"/>
                  </a:lnTo>
                  <a:lnTo>
                    <a:pt x="212" y="367"/>
                  </a:lnTo>
                  <a:lnTo>
                    <a:pt x="185" y="293"/>
                  </a:lnTo>
                  <a:lnTo>
                    <a:pt x="153" y="225"/>
                  </a:lnTo>
                  <a:lnTo>
                    <a:pt x="116" y="163"/>
                  </a:lnTo>
                  <a:lnTo>
                    <a:pt x="76" y="106"/>
                  </a:lnTo>
                  <a:lnTo>
                    <a:pt x="30" y="54"/>
                  </a:lnTo>
                  <a:lnTo>
                    <a:pt x="18" y="42"/>
                  </a:lnTo>
                  <a:lnTo>
                    <a:pt x="10" y="33"/>
                  </a:lnTo>
                  <a:lnTo>
                    <a:pt x="5" y="26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5" y="7"/>
                  </a:lnTo>
                  <a:lnTo>
                    <a:pt x="7" y="4"/>
                  </a:lnTo>
                  <a:lnTo>
                    <a:pt x="13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39"/>
          <p:cNvGrpSpPr/>
          <p:nvPr/>
        </p:nvGrpSpPr>
        <p:grpSpPr>
          <a:xfrm>
            <a:off x="3581400" y="4267200"/>
            <a:ext cx="2133600" cy="2057400"/>
            <a:chOff x="1143000" y="609600"/>
            <a:chExt cx="5791200" cy="5436093"/>
          </a:xfrm>
        </p:grpSpPr>
        <p:cxnSp>
          <p:nvCxnSpPr>
            <p:cNvPr id="79" name="Straight Arrow Connector 78"/>
            <p:cNvCxnSpPr/>
            <p:nvPr/>
          </p:nvCxnSpPr>
          <p:spPr>
            <a:xfrm flipH="1" flipV="1">
              <a:off x="3581400" y="609600"/>
              <a:ext cx="381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Arrow Connector 79"/>
            <p:cNvCxnSpPr>
              <a:stCxn id="84" idx="1"/>
            </p:cNvCxnSpPr>
            <p:nvPr/>
          </p:nvCxnSpPr>
          <p:spPr>
            <a:xfrm flipH="1" flipV="1">
              <a:off x="3657600" y="2514600"/>
              <a:ext cx="1481278" cy="17860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/>
            <p:cNvCxnSpPr/>
            <p:nvPr/>
          </p:nvCxnSpPr>
          <p:spPr>
            <a:xfrm flipH="1">
              <a:off x="2702178" y="2362200"/>
              <a:ext cx="955422" cy="200798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/>
            <p:cNvCxnSpPr/>
            <p:nvPr/>
          </p:nvCxnSpPr>
          <p:spPr>
            <a:xfrm flipV="1">
              <a:off x="2667000" y="4419600"/>
              <a:ext cx="2438400" cy="37144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/>
            <p:cNvCxnSpPr/>
            <p:nvPr/>
          </p:nvCxnSpPr>
          <p:spPr>
            <a:xfrm flipH="1">
              <a:off x="1143000" y="4495800"/>
              <a:ext cx="1447800" cy="1447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Oval 83"/>
            <p:cNvSpPr/>
            <p:nvPr/>
          </p:nvSpPr>
          <p:spPr>
            <a:xfrm>
              <a:off x="5105400" y="42672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" name="Straight Arrow Connector 84"/>
            <p:cNvCxnSpPr/>
            <p:nvPr/>
          </p:nvCxnSpPr>
          <p:spPr>
            <a:xfrm>
              <a:off x="5257800" y="4495800"/>
              <a:ext cx="16764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1524000" y="2514600"/>
              <a:ext cx="470593" cy="559293"/>
              <a:chOff x="1502" y="752"/>
              <a:chExt cx="1077" cy="1280"/>
            </a:xfrm>
          </p:grpSpPr>
          <p:sp>
            <p:nvSpPr>
              <p:cNvPr id="106" name="Freeform 6"/>
              <p:cNvSpPr>
                <a:spLocks noEditPoints="1"/>
              </p:cNvSpPr>
              <p:nvPr/>
            </p:nvSpPr>
            <p:spPr bwMode="auto">
              <a:xfrm>
                <a:off x="1502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7"/>
              <p:cNvSpPr>
                <a:spLocks/>
              </p:cNvSpPr>
              <p:nvPr/>
            </p:nvSpPr>
            <p:spPr bwMode="auto">
              <a:xfrm>
                <a:off x="2157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8" name="Group 48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5410200" y="2438400"/>
              <a:ext cx="487634" cy="559293"/>
              <a:chOff x="4286" y="944"/>
              <a:chExt cx="1116" cy="1280"/>
            </a:xfrm>
          </p:grpSpPr>
          <p:sp>
            <p:nvSpPr>
              <p:cNvPr id="98" name="Freeform 12"/>
              <p:cNvSpPr>
                <a:spLocks noEditPoints="1"/>
              </p:cNvSpPr>
              <p:nvPr/>
            </p:nvSpPr>
            <p:spPr bwMode="auto">
              <a:xfrm>
                <a:off x="4286" y="9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4886" y="1476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0" name="Oval 89"/>
            <p:cNvSpPr/>
            <p:nvPr/>
          </p:nvSpPr>
          <p:spPr>
            <a:xfrm>
              <a:off x="3505200" y="22860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10"/>
            <p:cNvSpPr/>
            <p:nvPr/>
          </p:nvSpPr>
          <p:spPr>
            <a:xfrm>
              <a:off x="2514600" y="4308042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2" name="Group 16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3505200" y="5486400"/>
              <a:ext cx="483318" cy="559293"/>
              <a:chOff x="3326" y="3296"/>
              <a:chExt cx="1126" cy="1303"/>
            </a:xfrm>
          </p:grpSpPr>
          <p:sp>
            <p:nvSpPr>
              <p:cNvPr id="96" name="Freeform 18"/>
              <p:cNvSpPr>
                <a:spLocks noEditPoints="1"/>
              </p:cNvSpPr>
              <p:nvPr/>
            </p:nvSpPr>
            <p:spPr bwMode="auto">
              <a:xfrm>
                <a:off x="3326" y="329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9"/>
              <p:cNvSpPr>
                <a:spLocks/>
              </p:cNvSpPr>
              <p:nvPr/>
            </p:nvSpPr>
            <p:spPr bwMode="auto">
              <a:xfrm>
                <a:off x="3916" y="3828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3" name="Group 22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3581400" y="3352801"/>
              <a:ext cx="498994" cy="559293"/>
              <a:chOff x="3374" y="1952"/>
              <a:chExt cx="1142" cy="1280"/>
            </a:xfrm>
          </p:grpSpPr>
          <p:sp>
            <p:nvSpPr>
              <p:cNvPr id="94" name="Freeform 24"/>
              <p:cNvSpPr>
                <a:spLocks noEditPoints="1"/>
              </p:cNvSpPr>
              <p:nvPr/>
            </p:nvSpPr>
            <p:spPr bwMode="auto">
              <a:xfrm>
                <a:off x="337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5"/>
              <p:cNvSpPr>
                <a:spLocks noEditPoints="1"/>
              </p:cNvSpPr>
              <p:nvPr/>
            </p:nvSpPr>
            <p:spPr bwMode="auto">
              <a:xfrm>
                <a:off x="3949" y="2474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71" grpId="0"/>
      <p:bldP spid="87" grpId="0"/>
      <p:bldP spid="99" grpId="0"/>
      <p:bldP spid="11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Convolution of Webs</a:t>
            </a:r>
            <a:endParaRPr lang="en-US" dirty="0"/>
          </a:p>
        </p:txBody>
      </p:sp>
      <p:sp>
        <p:nvSpPr>
          <p:cNvPr id="50" name="TextBox 49"/>
          <p:cNvSpPr txBox="1"/>
          <p:nvPr/>
        </p:nvSpPr>
        <p:spPr>
          <a:xfrm>
            <a:off x="0" y="14478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u="sng" dirty="0" smtClean="0">
                <a:solidFill>
                  <a:srgbClr val="FF0000"/>
                </a:solidFill>
              </a:rPr>
              <a:t>Definition:</a:t>
            </a:r>
            <a:r>
              <a:rPr lang="en-US" sz="2800" dirty="0" smtClean="0">
                <a:solidFill>
                  <a:srgbClr val="FF0000"/>
                </a:solidFill>
              </a:rPr>
              <a:t> Suppose 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</a:rPr>
              <a:t> and 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</a:rPr>
              <a:t>’  are two plane webs and </a:t>
            </a:r>
          </a:p>
          <a:p>
            <a:r>
              <a:rPr lang="en-US" sz="2800" i="1" dirty="0" smtClean="0">
                <a:solidFill>
                  <a:srgbClr val="FF0000"/>
                </a:solidFill>
              </a:rPr>
              <a:t>v</a:t>
            </a:r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 smtClean="0">
                <a:solidFill>
                  <a:srgbClr val="FF0000"/>
                </a:solidFill>
                <a:sym typeface="Symbol"/>
              </a:rPr>
              <a:t>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  <a:sym typeface="Symbol"/>
              </a:rPr>
              <a:t>V</a:t>
            </a:r>
            <a:r>
              <a:rPr lang="en-US" sz="2800" dirty="0" smtClean="0">
                <a:solidFill>
                  <a:srgbClr val="FF0000"/>
                </a:solidFill>
                <a:sym typeface="Symbol"/>
              </a:rPr>
              <a:t>(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/>
              </a:rPr>
              <a:t>w</a:t>
            </a:r>
            <a:r>
              <a:rPr lang="en-US" sz="2800" dirty="0" smtClean="0">
                <a:solidFill>
                  <a:srgbClr val="FF0000"/>
                </a:solidFill>
                <a:sym typeface="Symbol"/>
              </a:rPr>
              <a:t>)  such that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1051" name="Group 2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2971800"/>
            <a:ext cx="3770016" cy="571500"/>
            <a:chOff x="1265" y="2870"/>
            <a:chExt cx="10812" cy="1639"/>
          </a:xfrm>
          <a:solidFill>
            <a:srgbClr val="FF0000"/>
          </a:solidFill>
        </p:grpSpPr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265" y="2993"/>
              <a:ext cx="736" cy="1109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421" y="3"/>
                </a:cxn>
                <a:cxn ang="0">
                  <a:pos x="501" y="3"/>
                </a:cxn>
                <a:cxn ang="0">
                  <a:pos x="582" y="3"/>
                </a:cxn>
                <a:cxn ang="0">
                  <a:pos x="675" y="0"/>
                </a:cxn>
                <a:cxn ang="0">
                  <a:pos x="716" y="0"/>
                </a:cxn>
                <a:cxn ang="0">
                  <a:pos x="726" y="0"/>
                </a:cxn>
                <a:cxn ang="0">
                  <a:pos x="732" y="10"/>
                </a:cxn>
                <a:cxn ang="0">
                  <a:pos x="732" y="27"/>
                </a:cxn>
                <a:cxn ang="0">
                  <a:pos x="726" y="41"/>
                </a:cxn>
                <a:cxn ang="0">
                  <a:pos x="712" y="48"/>
                </a:cxn>
                <a:cxn ang="0">
                  <a:pos x="685" y="48"/>
                </a:cxn>
                <a:cxn ang="0">
                  <a:pos x="595" y="55"/>
                </a:cxn>
                <a:cxn ang="0">
                  <a:pos x="555" y="79"/>
                </a:cxn>
                <a:cxn ang="0">
                  <a:pos x="538" y="123"/>
                </a:cxn>
                <a:cxn ang="0">
                  <a:pos x="327" y="992"/>
                </a:cxn>
                <a:cxn ang="0">
                  <a:pos x="321" y="1016"/>
                </a:cxn>
                <a:cxn ang="0">
                  <a:pos x="321" y="1037"/>
                </a:cxn>
                <a:cxn ang="0">
                  <a:pos x="327" y="1047"/>
                </a:cxn>
                <a:cxn ang="0">
                  <a:pos x="344" y="1054"/>
                </a:cxn>
                <a:cxn ang="0">
                  <a:pos x="384" y="1057"/>
                </a:cxn>
                <a:cxn ang="0">
                  <a:pos x="428" y="1057"/>
                </a:cxn>
                <a:cxn ang="0">
                  <a:pos x="458" y="1057"/>
                </a:cxn>
                <a:cxn ang="0">
                  <a:pos x="471" y="1064"/>
                </a:cxn>
                <a:cxn ang="0">
                  <a:pos x="478" y="1078"/>
                </a:cxn>
                <a:cxn ang="0">
                  <a:pos x="471" y="1098"/>
                </a:cxn>
                <a:cxn ang="0">
                  <a:pos x="461" y="1105"/>
                </a:cxn>
                <a:cxn ang="0">
                  <a:pos x="451" y="1109"/>
                </a:cxn>
                <a:cxn ang="0">
                  <a:pos x="408" y="1109"/>
                </a:cxn>
                <a:cxn ang="0">
                  <a:pos x="314" y="1105"/>
                </a:cxn>
                <a:cxn ang="0">
                  <a:pos x="230" y="1105"/>
                </a:cxn>
                <a:cxn ang="0">
                  <a:pos x="150" y="1105"/>
                </a:cxn>
                <a:cxn ang="0">
                  <a:pos x="56" y="1109"/>
                </a:cxn>
                <a:cxn ang="0">
                  <a:pos x="20" y="1109"/>
                </a:cxn>
                <a:cxn ang="0">
                  <a:pos x="10" y="1109"/>
                </a:cxn>
                <a:cxn ang="0">
                  <a:pos x="0" y="1098"/>
                </a:cxn>
                <a:cxn ang="0">
                  <a:pos x="0" y="1078"/>
                </a:cxn>
                <a:cxn ang="0">
                  <a:pos x="6" y="1064"/>
                </a:cxn>
                <a:cxn ang="0">
                  <a:pos x="23" y="1057"/>
                </a:cxn>
                <a:cxn ang="0">
                  <a:pos x="50" y="1057"/>
                </a:cxn>
                <a:cxn ang="0">
                  <a:pos x="140" y="1050"/>
                </a:cxn>
                <a:cxn ang="0">
                  <a:pos x="177" y="1030"/>
                </a:cxn>
                <a:cxn ang="0">
                  <a:pos x="194" y="982"/>
                </a:cxn>
                <a:cxn ang="0">
                  <a:pos x="411" y="96"/>
                </a:cxn>
                <a:cxn ang="0">
                  <a:pos x="411" y="85"/>
                </a:cxn>
                <a:cxn ang="0">
                  <a:pos x="408" y="65"/>
                </a:cxn>
                <a:cxn ang="0">
                  <a:pos x="371" y="51"/>
                </a:cxn>
                <a:cxn ang="0">
                  <a:pos x="301" y="48"/>
                </a:cxn>
                <a:cxn ang="0">
                  <a:pos x="277" y="48"/>
                </a:cxn>
                <a:cxn ang="0">
                  <a:pos x="261" y="41"/>
                </a:cxn>
                <a:cxn ang="0">
                  <a:pos x="257" y="31"/>
                </a:cxn>
                <a:cxn ang="0">
                  <a:pos x="261" y="10"/>
                </a:cxn>
                <a:cxn ang="0">
                  <a:pos x="274" y="3"/>
                </a:cxn>
                <a:cxn ang="0">
                  <a:pos x="284" y="0"/>
                </a:cxn>
              </a:cxnLst>
              <a:rect l="0" t="0" r="r" b="b"/>
              <a:pathLst>
                <a:path w="736" h="1109">
                  <a:moveTo>
                    <a:pt x="291" y="0"/>
                  </a:moveTo>
                  <a:lnTo>
                    <a:pt x="324" y="0"/>
                  </a:lnTo>
                  <a:lnTo>
                    <a:pt x="371" y="0"/>
                  </a:lnTo>
                  <a:lnTo>
                    <a:pt x="421" y="3"/>
                  </a:lnTo>
                  <a:lnTo>
                    <a:pt x="465" y="3"/>
                  </a:lnTo>
                  <a:lnTo>
                    <a:pt x="501" y="3"/>
                  </a:lnTo>
                  <a:lnTo>
                    <a:pt x="535" y="3"/>
                  </a:lnTo>
                  <a:lnTo>
                    <a:pt x="582" y="3"/>
                  </a:lnTo>
                  <a:lnTo>
                    <a:pt x="632" y="0"/>
                  </a:lnTo>
                  <a:lnTo>
                    <a:pt x="675" y="0"/>
                  </a:lnTo>
                  <a:lnTo>
                    <a:pt x="712" y="0"/>
                  </a:lnTo>
                  <a:lnTo>
                    <a:pt x="716" y="0"/>
                  </a:lnTo>
                  <a:lnTo>
                    <a:pt x="719" y="0"/>
                  </a:lnTo>
                  <a:lnTo>
                    <a:pt x="726" y="0"/>
                  </a:lnTo>
                  <a:lnTo>
                    <a:pt x="729" y="3"/>
                  </a:lnTo>
                  <a:lnTo>
                    <a:pt x="732" y="10"/>
                  </a:lnTo>
                  <a:lnTo>
                    <a:pt x="736" y="17"/>
                  </a:lnTo>
                  <a:lnTo>
                    <a:pt x="732" y="27"/>
                  </a:lnTo>
                  <a:lnTo>
                    <a:pt x="732" y="37"/>
                  </a:lnTo>
                  <a:lnTo>
                    <a:pt x="726" y="41"/>
                  </a:lnTo>
                  <a:lnTo>
                    <a:pt x="719" y="44"/>
                  </a:lnTo>
                  <a:lnTo>
                    <a:pt x="712" y="48"/>
                  </a:lnTo>
                  <a:lnTo>
                    <a:pt x="699" y="48"/>
                  </a:lnTo>
                  <a:lnTo>
                    <a:pt x="685" y="48"/>
                  </a:lnTo>
                  <a:lnTo>
                    <a:pt x="632" y="48"/>
                  </a:lnTo>
                  <a:lnTo>
                    <a:pt x="595" y="55"/>
                  </a:lnTo>
                  <a:lnTo>
                    <a:pt x="572" y="65"/>
                  </a:lnTo>
                  <a:lnTo>
                    <a:pt x="555" y="79"/>
                  </a:lnTo>
                  <a:lnTo>
                    <a:pt x="548" y="99"/>
                  </a:lnTo>
                  <a:lnTo>
                    <a:pt x="538" y="123"/>
                  </a:lnTo>
                  <a:lnTo>
                    <a:pt x="538" y="123"/>
                  </a:lnTo>
                  <a:lnTo>
                    <a:pt x="327" y="992"/>
                  </a:lnTo>
                  <a:lnTo>
                    <a:pt x="324" y="1002"/>
                  </a:lnTo>
                  <a:lnTo>
                    <a:pt x="321" y="1016"/>
                  </a:lnTo>
                  <a:lnTo>
                    <a:pt x="321" y="1026"/>
                  </a:lnTo>
                  <a:lnTo>
                    <a:pt x="321" y="1037"/>
                  </a:lnTo>
                  <a:lnTo>
                    <a:pt x="324" y="1044"/>
                  </a:lnTo>
                  <a:lnTo>
                    <a:pt x="327" y="1047"/>
                  </a:lnTo>
                  <a:lnTo>
                    <a:pt x="334" y="1050"/>
                  </a:lnTo>
                  <a:lnTo>
                    <a:pt x="344" y="1054"/>
                  </a:lnTo>
                  <a:lnTo>
                    <a:pt x="361" y="1054"/>
                  </a:lnTo>
                  <a:lnTo>
                    <a:pt x="384" y="1057"/>
                  </a:lnTo>
                  <a:lnTo>
                    <a:pt x="404" y="1057"/>
                  </a:lnTo>
                  <a:lnTo>
                    <a:pt x="428" y="1057"/>
                  </a:lnTo>
                  <a:lnTo>
                    <a:pt x="445" y="1057"/>
                  </a:lnTo>
                  <a:lnTo>
                    <a:pt x="458" y="1057"/>
                  </a:lnTo>
                  <a:lnTo>
                    <a:pt x="468" y="1061"/>
                  </a:lnTo>
                  <a:lnTo>
                    <a:pt x="471" y="1064"/>
                  </a:lnTo>
                  <a:lnTo>
                    <a:pt x="475" y="1071"/>
                  </a:lnTo>
                  <a:lnTo>
                    <a:pt x="478" y="1078"/>
                  </a:lnTo>
                  <a:lnTo>
                    <a:pt x="475" y="1091"/>
                  </a:lnTo>
                  <a:lnTo>
                    <a:pt x="471" y="1098"/>
                  </a:lnTo>
                  <a:lnTo>
                    <a:pt x="468" y="1102"/>
                  </a:lnTo>
                  <a:lnTo>
                    <a:pt x="461" y="1105"/>
                  </a:lnTo>
                  <a:lnTo>
                    <a:pt x="458" y="1109"/>
                  </a:lnTo>
                  <a:lnTo>
                    <a:pt x="451" y="1109"/>
                  </a:lnTo>
                  <a:lnTo>
                    <a:pt x="445" y="1109"/>
                  </a:lnTo>
                  <a:lnTo>
                    <a:pt x="408" y="1109"/>
                  </a:lnTo>
                  <a:lnTo>
                    <a:pt x="364" y="1109"/>
                  </a:lnTo>
                  <a:lnTo>
                    <a:pt x="314" y="1105"/>
                  </a:lnTo>
                  <a:lnTo>
                    <a:pt x="267" y="1105"/>
                  </a:lnTo>
                  <a:lnTo>
                    <a:pt x="230" y="1105"/>
                  </a:lnTo>
                  <a:lnTo>
                    <a:pt x="197" y="1105"/>
                  </a:lnTo>
                  <a:lnTo>
                    <a:pt x="150" y="1105"/>
                  </a:lnTo>
                  <a:lnTo>
                    <a:pt x="103" y="1109"/>
                  </a:lnTo>
                  <a:lnTo>
                    <a:pt x="56" y="1109"/>
                  </a:lnTo>
                  <a:lnTo>
                    <a:pt x="23" y="1109"/>
                  </a:lnTo>
                  <a:lnTo>
                    <a:pt x="20" y="1109"/>
                  </a:lnTo>
                  <a:lnTo>
                    <a:pt x="13" y="1109"/>
                  </a:lnTo>
                  <a:lnTo>
                    <a:pt x="10" y="1109"/>
                  </a:lnTo>
                  <a:lnTo>
                    <a:pt x="3" y="1105"/>
                  </a:lnTo>
                  <a:lnTo>
                    <a:pt x="0" y="1098"/>
                  </a:lnTo>
                  <a:lnTo>
                    <a:pt x="0" y="1091"/>
                  </a:lnTo>
                  <a:lnTo>
                    <a:pt x="0" y="1078"/>
                  </a:lnTo>
                  <a:lnTo>
                    <a:pt x="3" y="1071"/>
                  </a:lnTo>
                  <a:lnTo>
                    <a:pt x="6" y="1064"/>
                  </a:lnTo>
                  <a:lnTo>
                    <a:pt x="13" y="1061"/>
                  </a:lnTo>
                  <a:lnTo>
                    <a:pt x="23" y="1057"/>
                  </a:lnTo>
                  <a:lnTo>
                    <a:pt x="36" y="1057"/>
                  </a:lnTo>
                  <a:lnTo>
                    <a:pt x="50" y="1057"/>
                  </a:lnTo>
                  <a:lnTo>
                    <a:pt x="103" y="1057"/>
                  </a:lnTo>
                  <a:lnTo>
                    <a:pt x="140" y="1050"/>
                  </a:lnTo>
                  <a:lnTo>
                    <a:pt x="164" y="1044"/>
                  </a:lnTo>
                  <a:lnTo>
                    <a:pt x="177" y="1030"/>
                  </a:lnTo>
                  <a:lnTo>
                    <a:pt x="187" y="1009"/>
                  </a:lnTo>
                  <a:lnTo>
                    <a:pt x="194" y="982"/>
                  </a:lnTo>
                  <a:lnTo>
                    <a:pt x="411" y="106"/>
                  </a:lnTo>
                  <a:lnTo>
                    <a:pt x="411" y="96"/>
                  </a:lnTo>
                  <a:lnTo>
                    <a:pt x="411" y="92"/>
                  </a:lnTo>
                  <a:lnTo>
                    <a:pt x="411" y="85"/>
                  </a:lnTo>
                  <a:lnTo>
                    <a:pt x="411" y="82"/>
                  </a:lnTo>
                  <a:lnTo>
                    <a:pt x="408" y="65"/>
                  </a:lnTo>
                  <a:lnTo>
                    <a:pt x="394" y="55"/>
                  </a:lnTo>
                  <a:lnTo>
                    <a:pt x="371" y="51"/>
                  </a:lnTo>
                  <a:lnTo>
                    <a:pt x="341" y="48"/>
                  </a:lnTo>
                  <a:lnTo>
                    <a:pt x="301" y="48"/>
                  </a:lnTo>
                  <a:lnTo>
                    <a:pt x="287" y="48"/>
                  </a:lnTo>
                  <a:lnTo>
                    <a:pt x="277" y="48"/>
                  </a:lnTo>
                  <a:lnTo>
                    <a:pt x="267" y="44"/>
                  </a:lnTo>
                  <a:lnTo>
                    <a:pt x="261" y="41"/>
                  </a:lnTo>
                  <a:lnTo>
                    <a:pt x="257" y="37"/>
                  </a:lnTo>
                  <a:lnTo>
                    <a:pt x="257" y="31"/>
                  </a:lnTo>
                  <a:lnTo>
                    <a:pt x="257" y="17"/>
                  </a:lnTo>
                  <a:lnTo>
                    <a:pt x="261" y="10"/>
                  </a:lnTo>
                  <a:lnTo>
                    <a:pt x="267" y="7"/>
                  </a:lnTo>
                  <a:lnTo>
                    <a:pt x="274" y="3"/>
                  </a:lnTo>
                  <a:lnTo>
                    <a:pt x="277" y="0"/>
                  </a:lnTo>
                  <a:lnTo>
                    <a:pt x="284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1954" y="3828"/>
              <a:ext cx="548" cy="520"/>
            </a:xfrm>
            <a:custGeom>
              <a:avLst/>
              <a:gdLst/>
              <a:ahLst/>
              <a:cxnLst>
                <a:cxn ang="0">
                  <a:pos x="548" y="92"/>
                </a:cxn>
                <a:cxn ang="0">
                  <a:pos x="492" y="0"/>
                </a:cxn>
                <a:cxn ang="0">
                  <a:pos x="508" y="3"/>
                </a:cxn>
                <a:cxn ang="0">
                  <a:pos x="535" y="27"/>
                </a:cxn>
                <a:cxn ang="0">
                  <a:pos x="548" y="92"/>
                </a:cxn>
                <a:cxn ang="0">
                  <a:pos x="538" y="174"/>
                </a:cxn>
                <a:cxn ang="0">
                  <a:pos x="508" y="284"/>
                </a:cxn>
                <a:cxn ang="0">
                  <a:pos x="455" y="397"/>
                </a:cxn>
                <a:cxn ang="0">
                  <a:pos x="381" y="486"/>
                </a:cxn>
                <a:cxn ang="0">
                  <a:pos x="281" y="520"/>
                </a:cxn>
                <a:cxn ang="0">
                  <a:pos x="207" y="510"/>
                </a:cxn>
                <a:cxn ang="0">
                  <a:pos x="147" y="475"/>
                </a:cxn>
                <a:cxn ang="0">
                  <a:pos x="110" y="414"/>
                </a:cxn>
                <a:cxn ang="0">
                  <a:pos x="107" y="349"/>
                </a:cxn>
                <a:cxn ang="0">
                  <a:pos x="120" y="294"/>
                </a:cxn>
                <a:cxn ang="0">
                  <a:pos x="147" y="209"/>
                </a:cxn>
                <a:cxn ang="0">
                  <a:pos x="180" y="113"/>
                </a:cxn>
                <a:cxn ang="0">
                  <a:pos x="187" y="58"/>
                </a:cxn>
                <a:cxn ang="0">
                  <a:pos x="177" y="41"/>
                </a:cxn>
                <a:cxn ang="0">
                  <a:pos x="160" y="34"/>
                </a:cxn>
                <a:cxn ang="0">
                  <a:pos x="93" y="68"/>
                </a:cxn>
                <a:cxn ang="0">
                  <a:pos x="40" y="174"/>
                </a:cxn>
                <a:cxn ang="0">
                  <a:pos x="33" y="188"/>
                </a:cxn>
                <a:cxn ang="0">
                  <a:pos x="20" y="191"/>
                </a:cxn>
                <a:cxn ang="0">
                  <a:pos x="13" y="191"/>
                </a:cxn>
                <a:cxn ang="0">
                  <a:pos x="3" y="188"/>
                </a:cxn>
                <a:cxn ang="0">
                  <a:pos x="0" y="178"/>
                </a:cxn>
                <a:cxn ang="0">
                  <a:pos x="13" y="133"/>
                </a:cxn>
                <a:cxn ang="0">
                  <a:pos x="50" y="65"/>
                </a:cxn>
                <a:cxn ang="0">
                  <a:pos x="120" y="10"/>
                </a:cxn>
                <a:cxn ang="0">
                  <a:pos x="204" y="10"/>
                </a:cxn>
                <a:cxn ang="0">
                  <a:pos x="261" y="61"/>
                </a:cxn>
                <a:cxn ang="0">
                  <a:pos x="264" y="130"/>
                </a:cxn>
                <a:cxn ang="0">
                  <a:pos x="227" y="236"/>
                </a:cxn>
                <a:cxn ang="0">
                  <a:pos x="194" y="345"/>
                </a:cxn>
                <a:cxn ang="0">
                  <a:pos x="190" y="400"/>
                </a:cxn>
                <a:cxn ang="0">
                  <a:pos x="200" y="434"/>
                </a:cxn>
                <a:cxn ang="0">
                  <a:pos x="224" y="472"/>
                </a:cxn>
                <a:cxn ang="0">
                  <a:pos x="284" y="489"/>
                </a:cxn>
                <a:cxn ang="0">
                  <a:pos x="364" y="458"/>
                </a:cxn>
                <a:cxn ang="0">
                  <a:pos x="425" y="380"/>
                </a:cxn>
                <a:cxn ang="0">
                  <a:pos x="468" y="291"/>
                </a:cxn>
                <a:cxn ang="0">
                  <a:pos x="488" y="212"/>
                </a:cxn>
                <a:cxn ang="0">
                  <a:pos x="485" y="150"/>
                </a:cxn>
                <a:cxn ang="0">
                  <a:pos x="448" y="99"/>
                </a:cxn>
                <a:cxn ang="0">
                  <a:pos x="441" y="89"/>
                </a:cxn>
                <a:cxn ang="0">
                  <a:pos x="431" y="72"/>
                </a:cxn>
                <a:cxn ang="0">
                  <a:pos x="441" y="34"/>
                </a:cxn>
                <a:cxn ang="0">
                  <a:pos x="492" y="0"/>
                </a:cxn>
              </a:cxnLst>
              <a:rect l="0" t="0" r="r" b="b"/>
              <a:pathLst>
                <a:path w="548" h="520">
                  <a:moveTo>
                    <a:pt x="548" y="92"/>
                  </a:moveTo>
                  <a:lnTo>
                    <a:pt x="548" y="92"/>
                  </a:lnTo>
                  <a:lnTo>
                    <a:pt x="548" y="92"/>
                  </a:lnTo>
                  <a:close/>
                  <a:moveTo>
                    <a:pt x="492" y="0"/>
                  </a:moveTo>
                  <a:lnTo>
                    <a:pt x="498" y="0"/>
                  </a:lnTo>
                  <a:lnTo>
                    <a:pt x="508" y="3"/>
                  </a:lnTo>
                  <a:lnTo>
                    <a:pt x="522" y="14"/>
                  </a:lnTo>
                  <a:lnTo>
                    <a:pt x="535" y="27"/>
                  </a:lnTo>
                  <a:lnTo>
                    <a:pt x="545" y="55"/>
                  </a:lnTo>
                  <a:lnTo>
                    <a:pt x="548" y="92"/>
                  </a:lnTo>
                  <a:lnTo>
                    <a:pt x="548" y="126"/>
                  </a:lnTo>
                  <a:lnTo>
                    <a:pt x="538" y="174"/>
                  </a:lnTo>
                  <a:lnTo>
                    <a:pt x="528" y="226"/>
                  </a:lnTo>
                  <a:lnTo>
                    <a:pt x="508" y="284"/>
                  </a:lnTo>
                  <a:lnTo>
                    <a:pt x="485" y="342"/>
                  </a:lnTo>
                  <a:lnTo>
                    <a:pt x="455" y="397"/>
                  </a:lnTo>
                  <a:lnTo>
                    <a:pt x="421" y="445"/>
                  </a:lnTo>
                  <a:lnTo>
                    <a:pt x="381" y="486"/>
                  </a:lnTo>
                  <a:lnTo>
                    <a:pt x="334" y="510"/>
                  </a:lnTo>
                  <a:lnTo>
                    <a:pt x="281" y="520"/>
                  </a:lnTo>
                  <a:lnTo>
                    <a:pt x="244" y="517"/>
                  </a:lnTo>
                  <a:lnTo>
                    <a:pt x="207" y="510"/>
                  </a:lnTo>
                  <a:lnTo>
                    <a:pt x="177" y="496"/>
                  </a:lnTo>
                  <a:lnTo>
                    <a:pt x="147" y="475"/>
                  </a:lnTo>
                  <a:lnTo>
                    <a:pt x="127" y="452"/>
                  </a:lnTo>
                  <a:lnTo>
                    <a:pt x="110" y="414"/>
                  </a:lnTo>
                  <a:lnTo>
                    <a:pt x="107" y="373"/>
                  </a:lnTo>
                  <a:lnTo>
                    <a:pt x="107" y="349"/>
                  </a:lnTo>
                  <a:lnTo>
                    <a:pt x="110" y="325"/>
                  </a:lnTo>
                  <a:lnTo>
                    <a:pt x="120" y="294"/>
                  </a:lnTo>
                  <a:lnTo>
                    <a:pt x="130" y="256"/>
                  </a:lnTo>
                  <a:lnTo>
                    <a:pt x="147" y="209"/>
                  </a:lnTo>
                  <a:lnTo>
                    <a:pt x="167" y="150"/>
                  </a:lnTo>
                  <a:lnTo>
                    <a:pt x="180" y="113"/>
                  </a:lnTo>
                  <a:lnTo>
                    <a:pt x="187" y="75"/>
                  </a:lnTo>
                  <a:lnTo>
                    <a:pt x="187" y="58"/>
                  </a:lnTo>
                  <a:lnTo>
                    <a:pt x="184" y="48"/>
                  </a:lnTo>
                  <a:lnTo>
                    <a:pt x="177" y="41"/>
                  </a:lnTo>
                  <a:lnTo>
                    <a:pt x="170" y="34"/>
                  </a:lnTo>
                  <a:lnTo>
                    <a:pt x="160" y="34"/>
                  </a:lnTo>
                  <a:lnTo>
                    <a:pt x="127" y="41"/>
                  </a:lnTo>
                  <a:lnTo>
                    <a:pt x="93" y="68"/>
                  </a:lnTo>
                  <a:lnTo>
                    <a:pt x="63" y="113"/>
                  </a:lnTo>
                  <a:lnTo>
                    <a:pt x="40" y="174"/>
                  </a:lnTo>
                  <a:lnTo>
                    <a:pt x="37" y="181"/>
                  </a:lnTo>
                  <a:lnTo>
                    <a:pt x="33" y="188"/>
                  </a:lnTo>
                  <a:lnTo>
                    <a:pt x="30" y="191"/>
                  </a:lnTo>
                  <a:lnTo>
                    <a:pt x="20" y="191"/>
                  </a:lnTo>
                  <a:lnTo>
                    <a:pt x="16" y="191"/>
                  </a:lnTo>
                  <a:lnTo>
                    <a:pt x="13" y="191"/>
                  </a:lnTo>
                  <a:lnTo>
                    <a:pt x="6" y="191"/>
                  </a:lnTo>
                  <a:lnTo>
                    <a:pt x="3" y="188"/>
                  </a:lnTo>
                  <a:lnTo>
                    <a:pt x="0" y="185"/>
                  </a:lnTo>
                  <a:lnTo>
                    <a:pt x="0" y="178"/>
                  </a:lnTo>
                  <a:lnTo>
                    <a:pt x="3" y="161"/>
                  </a:lnTo>
                  <a:lnTo>
                    <a:pt x="13" y="133"/>
                  </a:lnTo>
                  <a:lnTo>
                    <a:pt x="27" y="102"/>
                  </a:lnTo>
                  <a:lnTo>
                    <a:pt x="50" y="65"/>
                  </a:lnTo>
                  <a:lnTo>
                    <a:pt x="80" y="34"/>
                  </a:lnTo>
                  <a:lnTo>
                    <a:pt x="120" y="10"/>
                  </a:lnTo>
                  <a:lnTo>
                    <a:pt x="164" y="3"/>
                  </a:lnTo>
                  <a:lnTo>
                    <a:pt x="204" y="10"/>
                  </a:lnTo>
                  <a:lnTo>
                    <a:pt x="237" y="31"/>
                  </a:lnTo>
                  <a:lnTo>
                    <a:pt x="261" y="61"/>
                  </a:lnTo>
                  <a:lnTo>
                    <a:pt x="271" y="99"/>
                  </a:lnTo>
                  <a:lnTo>
                    <a:pt x="264" y="130"/>
                  </a:lnTo>
                  <a:lnTo>
                    <a:pt x="254" y="161"/>
                  </a:lnTo>
                  <a:lnTo>
                    <a:pt x="227" y="236"/>
                  </a:lnTo>
                  <a:lnTo>
                    <a:pt x="207" y="294"/>
                  </a:lnTo>
                  <a:lnTo>
                    <a:pt x="194" y="345"/>
                  </a:lnTo>
                  <a:lnTo>
                    <a:pt x="190" y="387"/>
                  </a:lnTo>
                  <a:lnTo>
                    <a:pt x="190" y="400"/>
                  </a:lnTo>
                  <a:lnTo>
                    <a:pt x="194" y="417"/>
                  </a:lnTo>
                  <a:lnTo>
                    <a:pt x="200" y="434"/>
                  </a:lnTo>
                  <a:lnTo>
                    <a:pt x="211" y="455"/>
                  </a:lnTo>
                  <a:lnTo>
                    <a:pt x="224" y="472"/>
                  </a:lnTo>
                  <a:lnTo>
                    <a:pt x="251" y="486"/>
                  </a:lnTo>
                  <a:lnTo>
                    <a:pt x="284" y="489"/>
                  </a:lnTo>
                  <a:lnTo>
                    <a:pt x="328" y="479"/>
                  </a:lnTo>
                  <a:lnTo>
                    <a:pt x="364" y="458"/>
                  </a:lnTo>
                  <a:lnTo>
                    <a:pt x="398" y="424"/>
                  </a:lnTo>
                  <a:lnTo>
                    <a:pt x="425" y="380"/>
                  </a:lnTo>
                  <a:lnTo>
                    <a:pt x="448" y="335"/>
                  </a:lnTo>
                  <a:lnTo>
                    <a:pt x="468" y="291"/>
                  </a:lnTo>
                  <a:lnTo>
                    <a:pt x="481" y="250"/>
                  </a:lnTo>
                  <a:lnTo>
                    <a:pt x="488" y="212"/>
                  </a:lnTo>
                  <a:lnTo>
                    <a:pt x="492" y="191"/>
                  </a:lnTo>
                  <a:lnTo>
                    <a:pt x="485" y="150"/>
                  </a:lnTo>
                  <a:lnTo>
                    <a:pt x="468" y="120"/>
                  </a:lnTo>
                  <a:lnTo>
                    <a:pt x="448" y="99"/>
                  </a:lnTo>
                  <a:lnTo>
                    <a:pt x="445" y="92"/>
                  </a:lnTo>
                  <a:lnTo>
                    <a:pt x="441" y="89"/>
                  </a:lnTo>
                  <a:lnTo>
                    <a:pt x="435" y="82"/>
                  </a:lnTo>
                  <a:lnTo>
                    <a:pt x="431" y="72"/>
                  </a:lnTo>
                  <a:lnTo>
                    <a:pt x="431" y="61"/>
                  </a:lnTo>
                  <a:lnTo>
                    <a:pt x="441" y="34"/>
                  </a:lnTo>
                  <a:lnTo>
                    <a:pt x="461" y="1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2827" y="2883"/>
              <a:ext cx="368" cy="1626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8" y="0"/>
                </a:cxn>
                <a:cxn ang="0">
                  <a:pos x="365" y="4"/>
                </a:cxn>
                <a:cxn ang="0">
                  <a:pos x="368" y="11"/>
                </a:cxn>
                <a:cxn ang="0">
                  <a:pos x="368" y="17"/>
                </a:cxn>
                <a:cxn ang="0">
                  <a:pos x="368" y="17"/>
                </a:cxn>
                <a:cxn ang="0">
                  <a:pos x="368" y="21"/>
                </a:cxn>
                <a:cxn ang="0">
                  <a:pos x="368" y="24"/>
                </a:cxn>
                <a:cxn ang="0">
                  <a:pos x="361" y="28"/>
                </a:cxn>
                <a:cxn ang="0">
                  <a:pos x="358" y="35"/>
                </a:cxn>
                <a:cxn ang="0">
                  <a:pos x="348" y="41"/>
                </a:cxn>
                <a:cxn ang="0">
                  <a:pos x="271" y="134"/>
                </a:cxn>
                <a:cxn ang="0">
                  <a:pos x="211" y="236"/>
                </a:cxn>
                <a:cxn ang="0">
                  <a:pos x="164" y="343"/>
                </a:cxn>
                <a:cxn ang="0">
                  <a:pos x="130" y="455"/>
                </a:cxn>
                <a:cxn ang="0">
                  <a:pos x="107" y="572"/>
                </a:cxn>
                <a:cxn ang="0">
                  <a:pos x="97" y="692"/>
                </a:cxn>
                <a:cxn ang="0">
                  <a:pos x="90" y="811"/>
                </a:cxn>
                <a:cxn ang="0">
                  <a:pos x="94" y="907"/>
                </a:cxn>
                <a:cxn ang="0">
                  <a:pos x="104" y="1006"/>
                </a:cxn>
                <a:cxn ang="0">
                  <a:pos x="117" y="1109"/>
                </a:cxn>
                <a:cxn ang="0">
                  <a:pos x="140" y="1208"/>
                </a:cxn>
                <a:cxn ang="0">
                  <a:pos x="174" y="1308"/>
                </a:cxn>
                <a:cxn ang="0">
                  <a:pos x="217" y="1403"/>
                </a:cxn>
                <a:cxn ang="0">
                  <a:pos x="274" y="1492"/>
                </a:cxn>
                <a:cxn ang="0">
                  <a:pos x="341" y="1574"/>
                </a:cxn>
                <a:cxn ang="0">
                  <a:pos x="351" y="1585"/>
                </a:cxn>
                <a:cxn ang="0">
                  <a:pos x="358" y="1592"/>
                </a:cxn>
                <a:cxn ang="0">
                  <a:pos x="365" y="1598"/>
                </a:cxn>
                <a:cxn ang="0">
                  <a:pos x="368" y="1602"/>
                </a:cxn>
                <a:cxn ang="0">
                  <a:pos x="368" y="1605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16"/>
                </a:cxn>
                <a:cxn ang="0">
                  <a:pos x="365" y="1622"/>
                </a:cxn>
                <a:cxn ang="0">
                  <a:pos x="358" y="1626"/>
                </a:cxn>
                <a:cxn ang="0">
                  <a:pos x="351" y="1626"/>
                </a:cxn>
                <a:cxn ang="0">
                  <a:pos x="341" y="1622"/>
                </a:cxn>
                <a:cxn ang="0">
                  <a:pos x="321" y="1605"/>
                </a:cxn>
                <a:cxn ang="0">
                  <a:pos x="291" y="1581"/>
                </a:cxn>
                <a:cxn ang="0">
                  <a:pos x="258" y="1547"/>
                </a:cxn>
                <a:cxn ang="0">
                  <a:pos x="221" y="1506"/>
                </a:cxn>
                <a:cxn ang="0">
                  <a:pos x="181" y="1451"/>
                </a:cxn>
                <a:cxn ang="0">
                  <a:pos x="140" y="1390"/>
                </a:cxn>
                <a:cxn ang="0">
                  <a:pos x="104" y="1318"/>
                </a:cxn>
                <a:cxn ang="0">
                  <a:pos x="60" y="1208"/>
                </a:cxn>
                <a:cxn ang="0">
                  <a:pos x="30" y="1099"/>
                </a:cxn>
                <a:cxn ang="0">
                  <a:pos x="10" y="993"/>
                </a:cxn>
                <a:cxn ang="0">
                  <a:pos x="3" y="897"/>
                </a:cxn>
                <a:cxn ang="0">
                  <a:pos x="0" y="811"/>
                </a:cxn>
                <a:cxn ang="0">
                  <a:pos x="3" y="702"/>
                </a:cxn>
                <a:cxn ang="0">
                  <a:pos x="20" y="582"/>
                </a:cxn>
                <a:cxn ang="0">
                  <a:pos x="50" y="452"/>
                </a:cxn>
                <a:cxn ang="0">
                  <a:pos x="100" y="315"/>
                </a:cxn>
                <a:cxn ang="0">
                  <a:pos x="137" y="243"/>
                </a:cxn>
                <a:cxn ang="0">
                  <a:pos x="177" y="178"/>
                </a:cxn>
                <a:cxn ang="0">
                  <a:pos x="217" y="124"/>
                </a:cxn>
                <a:cxn ang="0">
                  <a:pos x="254" y="79"/>
                </a:cxn>
                <a:cxn ang="0">
                  <a:pos x="291" y="45"/>
                </a:cxn>
                <a:cxn ang="0">
                  <a:pos x="318" y="21"/>
                </a:cxn>
                <a:cxn ang="0">
                  <a:pos x="341" y="4"/>
                </a:cxn>
                <a:cxn ang="0">
                  <a:pos x="351" y="0"/>
                </a:cxn>
              </a:cxnLst>
              <a:rect l="0" t="0" r="r" b="b"/>
              <a:pathLst>
                <a:path w="368" h="1626">
                  <a:moveTo>
                    <a:pt x="351" y="0"/>
                  </a:moveTo>
                  <a:lnTo>
                    <a:pt x="358" y="0"/>
                  </a:lnTo>
                  <a:lnTo>
                    <a:pt x="365" y="4"/>
                  </a:lnTo>
                  <a:lnTo>
                    <a:pt x="368" y="11"/>
                  </a:lnTo>
                  <a:lnTo>
                    <a:pt x="368" y="17"/>
                  </a:lnTo>
                  <a:lnTo>
                    <a:pt x="368" y="17"/>
                  </a:lnTo>
                  <a:lnTo>
                    <a:pt x="368" y="21"/>
                  </a:lnTo>
                  <a:lnTo>
                    <a:pt x="368" y="24"/>
                  </a:lnTo>
                  <a:lnTo>
                    <a:pt x="361" y="28"/>
                  </a:lnTo>
                  <a:lnTo>
                    <a:pt x="358" y="35"/>
                  </a:lnTo>
                  <a:lnTo>
                    <a:pt x="348" y="41"/>
                  </a:lnTo>
                  <a:lnTo>
                    <a:pt x="271" y="134"/>
                  </a:lnTo>
                  <a:lnTo>
                    <a:pt x="211" y="236"/>
                  </a:lnTo>
                  <a:lnTo>
                    <a:pt x="164" y="343"/>
                  </a:lnTo>
                  <a:lnTo>
                    <a:pt x="130" y="455"/>
                  </a:lnTo>
                  <a:lnTo>
                    <a:pt x="107" y="572"/>
                  </a:lnTo>
                  <a:lnTo>
                    <a:pt x="97" y="692"/>
                  </a:lnTo>
                  <a:lnTo>
                    <a:pt x="90" y="811"/>
                  </a:lnTo>
                  <a:lnTo>
                    <a:pt x="94" y="907"/>
                  </a:lnTo>
                  <a:lnTo>
                    <a:pt x="104" y="1006"/>
                  </a:lnTo>
                  <a:lnTo>
                    <a:pt x="117" y="1109"/>
                  </a:lnTo>
                  <a:lnTo>
                    <a:pt x="140" y="1208"/>
                  </a:lnTo>
                  <a:lnTo>
                    <a:pt x="174" y="1308"/>
                  </a:lnTo>
                  <a:lnTo>
                    <a:pt x="217" y="1403"/>
                  </a:lnTo>
                  <a:lnTo>
                    <a:pt x="274" y="1492"/>
                  </a:lnTo>
                  <a:lnTo>
                    <a:pt x="341" y="1574"/>
                  </a:lnTo>
                  <a:lnTo>
                    <a:pt x="351" y="1585"/>
                  </a:lnTo>
                  <a:lnTo>
                    <a:pt x="358" y="1592"/>
                  </a:lnTo>
                  <a:lnTo>
                    <a:pt x="365" y="1598"/>
                  </a:lnTo>
                  <a:lnTo>
                    <a:pt x="368" y="1602"/>
                  </a:lnTo>
                  <a:lnTo>
                    <a:pt x="368" y="1605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16"/>
                  </a:lnTo>
                  <a:lnTo>
                    <a:pt x="365" y="1622"/>
                  </a:lnTo>
                  <a:lnTo>
                    <a:pt x="358" y="1626"/>
                  </a:lnTo>
                  <a:lnTo>
                    <a:pt x="351" y="1626"/>
                  </a:lnTo>
                  <a:lnTo>
                    <a:pt x="341" y="1622"/>
                  </a:lnTo>
                  <a:lnTo>
                    <a:pt x="321" y="1605"/>
                  </a:lnTo>
                  <a:lnTo>
                    <a:pt x="291" y="1581"/>
                  </a:lnTo>
                  <a:lnTo>
                    <a:pt x="258" y="1547"/>
                  </a:lnTo>
                  <a:lnTo>
                    <a:pt x="221" y="1506"/>
                  </a:lnTo>
                  <a:lnTo>
                    <a:pt x="181" y="1451"/>
                  </a:lnTo>
                  <a:lnTo>
                    <a:pt x="140" y="1390"/>
                  </a:lnTo>
                  <a:lnTo>
                    <a:pt x="104" y="1318"/>
                  </a:lnTo>
                  <a:lnTo>
                    <a:pt x="60" y="1208"/>
                  </a:lnTo>
                  <a:lnTo>
                    <a:pt x="30" y="1099"/>
                  </a:lnTo>
                  <a:lnTo>
                    <a:pt x="10" y="993"/>
                  </a:lnTo>
                  <a:lnTo>
                    <a:pt x="3" y="897"/>
                  </a:lnTo>
                  <a:lnTo>
                    <a:pt x="0" y="811"/>
                  </a:lnTo>
                  <a:lnTo>
                    <a:pt x="3" y="702"/>
                  </a:lnTo>
                  <a:lnTo>
                    <a:pt x="20" y="582"/>
                  </a:lnTo>
                  <a:lnTo>
                    <a:pt x="50" y="452"/>
                  </a:lnTo>
                  <a:lnTo>
                    <a:pt x="100" y="315"/>
                  </a:lnTo>
                  <a:lnTo>
                    <a:pt x="137" y="243"/>
                  </a:lnTo>
                  <a:lnTo>
                    <a:pt x="177" y="178"/>
                  </a:lnTo>
                  <a:lnTo>
                    <a:pt x="217" y="124"/>
                  </a:lnTo>
                  <a:lnTo>
                    <a:pt x="254" y="79"/>
                  </a:lnTo>
                  <a:lnTo>
                    <a:pt x="291" y="45"/>
                  </a:lnTo>
                  <a:lnTo>
                    <a:pt x="318" y="21"/>
                  </a:lnTo>
                  <a:lnTo>
                    <a:pt x="341" y="4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3352" y="3236"/>
              <a:ext cx="1034" cy="913"/>
            </a:xfrm>
            <a:custGeom>
              <a:avLst/>
              <a:gdLst/>
              <a:ahLst/>
              <a:cxnLst>
                <a:cxn ang="0">
                  <a:pos x="699" y="246"/>
                </a:cxn>
                <a:cxn ang="0">
                  <a:pos x="642" y="277"/>
                </a:cxn>
                <a:cxn ang="0">
                  <a:pos x="596" y="311"/>
                </a:cxn>
                <a:cxn ang="0">
                  <a:pos x="592" y="486"/>
                </a:cxn>
                <a:cxn ang="0">
                  <a:pos x="599" y="616"/>
                </a:cxn>
                <a:cxn ang="0">
                  <a:pos x="619" y="684"/>
                </a:cxn>
                <a:cxn ang="0">
                  <a:pos x="676" y="742"/>
                </a:cxn>
                <a:cxn ang="0">
                  <a:pos x="756" y="787"/>
                </a:cxn>
                <a:cxn ang="0">
                  <a:pos x="813" y="794"/>
                </a:cxn>
                <a:cxn ang="0">
                  <a:pos x="833" y="780"/>
                </a:cxn>
                <a:cxn ang="0">
                  <a:pos x="863" y="739"/>
                </a:cxn>
                <a:cxn ang="0">
                  <a:pos x="890" y="660"/>
                </a:cxn>
                <a:cxn ang="0">
                  <a:pos x="900" y="438"/>
                </a:cxn>
                <a:cxn ang="0">
                  <a:pos x="883" y="301"/>
                </a:cxn>
                <a:cxn ang="0">
                  <a:pos x="776" y="253"/>
                </a:cxn>
                <a:cxn ang="0">
                  <a:pos x="723" y="239"/>
                </a:cxn>
                <a:cxn ang="0">
                  <a:pos x="151" y="7"/>
                </a:cxn>
                <a:cxn ang="0">
                  <a:pos x="127" y="82"/>
                </a:cxn>
                <a:cxn ang="0">
                  <a:pos x="144" y="130"/>
                </a:cxn>
                <a:cxn ang="0">
                  <a:pos x="164" y="164"/>
                </a:cxn>
                <a:cxn ang="0">
                  <a:pos x="187" y="191"/>
                </a:cxn>
                <a:cxn ang="0">
                  <a:pos x="198" y="256"/>
                </a:cxn>
                <a:cxn ang="0">
                  <a:pos x="331" y="154"/>
                </a:cxn>
                <a:cxn ang="0">
                  <a:pos x="495" y="157"/>
                </a:cxn>
                <a:cxn ang="0">
                  <a:pos x="596" y="267"/>
                </a:cxn>
                <a:cxn ang="0">
                  <a:pos x="823" y="102"/>
                </a:cxn>
                <a:cxn ang="0">
                  <a:pos x="1024" y="209"/>
                </a:cxn>
                <a:cxn ang="0">
                  <a:pos x="1031" y="308"/>
                </a:cxn>
                <a:cxn ang="0">
                  <a:pos x="1034" y="431"/>
                </a:cxn>
                <a:cxn ang="0">
                  <a:pos x="1024" y="558"/>
                </a:cxn>
                <a:cxn ang="0">
                  <a:pos x="1000" y="653"/>
                </a:cxn>
                <a:cxn ang="0">
                  <a:pos x="970" y="749"/>
                </a:cxn>
                <a:cxn ang="0">
                  <a:pos x="566" y="848"/>
                </a:cxn>
                <a:cxn ang="0">
                  <a:pos x="469" y="647"/>
                </a:cxn>
                <a:cxn ang="0">
                  <a:pos x="469" y="407"/>
                </a:cxn>
                <a:cxn ang="0">
                  <a:pos x="435" y="291"/>
                </a:cxn>
                <a:cxn ang="0">
                  <a:pos x="371" y="253"/>
                </a:cxn>
                <a:cxn ang="0">
                  <a:pos x="341" y="236"/>
                </a:cxn>
                <a:cxn ang="0">
                  <a:pos x="315" y="229"/>
                </a:cxn>
                <a:cxn ang="0">
                  <a:pos x="295" y="233"/>
                </a:cxn>
                <a:cxn ang="0">
                  <a:pos x="241" y="267"/>
                </a:cxn>
                <a:cxn ang="0">
                  <a:pos x="198" y="345"/>
                </a:cxn>
                <a:cxn ang="0">
                  <a:pos x="194" y="472"/>
                </a:cxn>
                <a:cxn ang="0">
                  <a:pos x="194" y="609"/>
                </a:cxn>
                <a:cxn ang="0">
                  <a:pos x="208" y="688"/>
                </a:cxn>
                <a:cxn ang="0">
                  <a:pos x="248" y="756"/>
                </a:cxn>
                <a:cxn ang="0">
                  <a:pos x="147" y="910"/>
                </a:cxn>
                <a:cxn ang="0">
                  <a:pos x="90" y="821"/>
                </a:cxn>
                <a:cxn ang="0">
                  <a:pos x="67" y="657"/>
                </a:cxn>
                <a:cxn ang="0">
                  <a:pos x="70" y="417"/>
                </a:cxn>
                <a:cxn ang="0">
                  <a:pos x="64" y="294"/>
                </a:cxn>
                <a:cxn ang="0">
                  <a:pos x="50" y="277"/>
                </a:cxn>
                <a:cxn ang="0">
                  <a:pos x="34" y="250"/>
                </a:cxn>
                <a:cxn ang="0">
                  <a:pos x="10" y="226"/>
                </a:cxn>
                <a:cxn ang="0">
                  <a:pos x="3" y="198"/>
                </a:cxn>
                <a:cxn ang="0">
                  <a:pos x="3" y="178"/>
                </a:cxn>
                <a:cxn ang="0">
                  <a:pos x="10" y="154"/>
                </a:cxn>
                <a:cxn ang="0">
                  <a:pos x="67" y="68"/>
                </a:cxn>
              </a:cxnLst>
              <a:rect l="0" t="0" r="r" b="b"/>
              <a:pathLst>
                <a:path w="1034" h="913">
                  <a:moveTo>
                    <a:pt x="723" y="239"/>
                  </a:moveTo>
                  <a:lnTo>
                    <a:pt x="699" y="246"/>
                  </a:lnTo>
                  <a:lnTo>
                    <a:pt x="673" y="260"/>
                  </a:lnTo>
                  <a:lnTo>
                    <a:pt x="642" y="277"/>
                  </a:lnTo>
                  <a:lnTo>
                    <a:pt x="616" y="298"/>
                  </a:lnTo>
                  <a:lnTo>
                    <a:pt x="596" y="311"/>
                  </a:lnTo>
                  <a:lnTo>
                    <a:pt x="596" y="400"/>
                  </a:lnTo>
                  <a:lnTo>
                    <a:pt x="592" y="486"/>
                  </a:lnTo>
                  <a:lnTo>
                    <a:pt x="596" y="547"/>
                  </a:lnTo>
                  <a:lnTo>
                    <a:pt x="599" y="616"/>
                  </a:lnTo>
                  <a:lnTo>
                    <a:pt x="606" y="653"/>
                  </a:lnTo>
                  <a:lnTo>
                    <a:pt x="619" y="684"/>
                  </a:lnTo>
                  <a:lnTo>
                    <a:pt x="642" y="712"/>
                  </a:lnTo>
                  <a:lnTo>
                    <a:pt x="676" y="742"/>
                  </a:lnTo>
                  <a:lnTo>
                    <a:pt x="716" y="766"/>
                  </a:lnTo>
                  <a:lnTo>
                    <a:pt x="756" y="787"/>
                  </a:lnTo>
                  <a:lnTo>
                    <a:pt x="803" y="794"/>
                  </a:lnTo>
                  <a:lnTo>
                    <a:pt x="813" y="794"/>
                  </a:lnTo>
                  <a:lnTo>
                    <a:pt x="823" y="787"/>
                  </a:lnTo>
                  <a:lnTo>
                    <a:pt x="833" y="780"/>
                  </a:lnTo>
                  <a:lnTo>
                    <a:pt x="840" y="773"/>
                  </a:lnTo>
                  <a:lnTo>
                    <a:pt x="863" y="739"/>
                  </a:lnTo>
                  <a:lnTo>
                    <a:pt x="880" y="701"/>
                  </a:lnTo>
                  <a:lnTo>
                    <a:pt x="890" y="660"/>
                  </a:lnTo>
                  <a:lnTo>
                    <a:pt x="900" y="547"/>
                  </a:lnTo>
                  <a:lnTo>
                    <a:pt x="900" y="438"/>
                  </a:lnTo>
                  <a:lnTo>
                    <a:pt x="897" y="369"/>
                  </a:lnTo>
                  <a:lnTo>
                    <a:pt x="883" y="301"/>
                  </a:lnTo>
                  <a:lnTo>
                    <a:pt x="833" y="274"/>
                  </a:lnTo>
                  <a:lnTo>
                    <a:pt x="776" y="253"/>
                  </a:lnTo>
                  <a:lnTo>
                    <a:pt x="723" y="239"/>
                  </a:lnTo>
                  <a:lnTo>
                    <a:pt x="723" y="239"/>
                  </a:lnTo>
                  <a:close/>
                  <a:moveTo>
                    <a:pt x="127" y="0"/>
                  </a:moveTo>
                  <a:lnTo>
                    <a:pt x="151" y="7"/>
                  </a:lnTo>
                  <a:lnTo>
                    <a:pt x="134" y="41"/>
                  </a:lnTo>
                  <a:lnTo>
                    <a:pt x="127" y="82"/>
                  </a:lnTo>
                  <a:lnTo>
                    <a:pt x="131" y="102"/>
                  </a:lnTo>
                  <a:lnTo>
                    <a:pt x="144" y="130"/>
                  </a:lnTo>
                  <a:lnTo>
                    <a:pt x="157" y="154"/>
                  </a:lnTo>
                  <a:lnTo>
                    <a:pt x="164" y="164"/>
                  </a:lnTo>
                  <a:lnTo>
                    <a:pt x="174" y="178"/>
                  </a:lnTo>
                  <a:lnTo>
                    <a:pt x="187" y="191"/>
                  </a:lnTo>
                  <a:lnTo>
                    <a:pt x="198" y="205"/>
                  </a:lnTo>
                  <a:lnTo>
                    <a:pt x="198" y="256"/>
                  </a:lnTo>
                  <a:lnTo>
                    <a:pt x="268" y="205"/>
                  </a:lnTo>
                  <a:lnTo>
                    <a:pt x="331" y="154"/>
                  </a:lnTo>
                  <a:lnTo>
                    <a:pt x="395" y="96"/>
                  </a:lnTo>
                  <a:lnTo>
                    <a:pt x="495" y="157"/>
                  </a:lnTo>
                  <a:lnTo>
                    <a:pt x="599" y="209"/>
                  </a:lnTo>
                  <a:lnTo>
                    <a:pt x="596" y="267"/>
                  </a:lnTo>
                  <a:lnTo>
                    <a:pt x="596" y="267"/>
                  </a:lnTo>
                  <a:lnTo>
                    <a:pt x="823" y="102"/>
                  </a:lnTo>
                  <a:lnTo>
                    <a:pt x="920" y="157"/>
                  </a:lnTo>
                  <a:lnTo>
                    <a:pt x="1024" y="209"/>
                  </a:lnTo>
                  <a:lnTo>
                    <a:pt x="1027" y="253"/>
                  </a:lnTo>
                  <a:lnTo>
                    <a:pt x="1031" y="308"/>
                  </a:lnTo>
                  <a:lnTo>
                    <a:pt x="1034" y="373"/>
                  </a:lnTo>
                  <a:lnTo>
                    <a:pt x="1034" y="431"/>
                  </a:lnTo>
                  <a:lnTo>
                    <a:pt x="1031" y="499"/>
                  </a:lnTo>
                  <a:lnTo>
                    <a:pt x="1024" y="558"/>
                  </a:lnTo>
                  <a:lnTo>
                    <a:pt x="1014" y="609"/>
                  </a:lnTo>
                  <a:lnTo>
                    <a:pt x="1000" y="653"/>
                  </a:lnTo>
                  <a:lnTo>
                    <a:pt x="987" y="701"/>
                  </a:lnTo>
                  <a:lnTo>
                    <a:pt x="970" y="749"/>
                  </a:lnTo>
                  <a:lnTo>
                    <a:pt x="673" y="913"/>
                  </a:lnTo>
                  <a:lnTo>
                    <a:pt x="566" y="848"/>
                  </a:lnTo>
                  <a:lnTo>
                    <a:pt x="458" y="794"/>
                  </a:lnTo>
                  <a:lnTo>
                    <a:pt x="469" y="647"/>
                  </a:lnTo>
                  <a:lnTo>
                    <a:pt x="472" y="506"/>
                  </a:lnTo>
                  <a:lnTo>
                    <a:pt x="469" y="407"/>
                  </a:lnTo>
                  <a:lnTo>
                    <a:pt x="465" y="311"/>
                  </a:lnTo>
                  <a:lnTo>
                    <a:pt x="435" y="291"/>
                  </a:lnTo>
                  <a:lnTo>
                    <a:pt x="402" y="270"/>
                  </a:lnTo>
                  <a:lnTo>
                    <a:pt x="371" y="253"/>
                  </a:lnTo>
                  <a:lnTo>
                    <a:pt x="351" y="239"/>
                  </a:lnTo>
                  <a:lnTo>
                    <a:pt x="341" y="236"/>
                  </a:lnTo>
                  <a:lnTo>
                    <a:pt x="328" y="233"/>
                  </a:lnTo>
                  <a:lnTo>
                    <a:pt x="315" y="229"/>
                  </a:lnTo>
                  <a:lnTo>
                    <a:pt x="305" y="229"/>
                  </a:lnTo>
                  <a:lnTo>
                    <a:pt x="295" y="233"/>
                  </a:lnTo>
                  <a:lnTo>
                    <a:pt x="288" y="236"/>
                  </a:lnTo>
                  <a:lnTo>
                    <a:pt x="241" y="267"/>
                  </a:lnTo>
                  <a:lnTo>
                    <a:pt x="198" y="301"/>
                  </a:lnTo>
                  <a:lnTo>
                    <a:pt x="198" y="345"/>
                  </a:lnTo>
                  <a:lnTo>
                    <a:pt x="194" y="404"/>
                  </a:lnTo>
                  <a:lnTo>
                    <a:pt x="194" y="472"/>
                  </a:lnTo>
                  <a:lnTo>
                    <a:pt x="194" y="544"/>
                  </a:lnTo>
                  <a:lnTo>
                    <a:pt x="194" y="609"/>
                  </a:lnTo>
                  <a:lnTo>
                    <a:pt x="198" y="650"/>
                  </a:lnTo>
                  <a:lnTo>
                    <a:pt x="208" y="688"/>
                  </a:lnTo>
                  <a:lnTo>
                    <a:pt x="228" y="722"/>
                  </a:lnTo>
                  <a:lnTo>
                    <a:pt x="248" y="756"/>
                  </a:lnTo>
                  <a:lnTo>
                    <a:pt x="268" y="787"/>
                  </a:lnTo>
                  <a:lnTo>
                    <a:pt x="147" y="910"/>
                  </a:lnTo>
                  <a:lnTo>
                    <a:pt x="121" y="866"/>
                  </a:lnTo>
                  <a:lnTo>
                    <a:pt x="90" y="821"/>
                  </a:lnTo>
                  <a:lnTo>
                    <a:pt x="57" y="783"/>
                  </a:lnTo>
                  <a:lnTo>
                    <a:pt x="67" y="657"/>
                  </a:lnTo>
                  <a:lnTo>
                    <a:pt x="70" y="530"/>
                  </a:lnTo>
                  <a:lnTo>
                    <a:pt x="70" y="417"/>
                  </a:lnTo>
                  <a:lnTo>
                    <a:pt x="67" y="308"/>
                  </a:lnTo>
                  <a:lnTo>
                    <a:pt x="64" y="294"/>
                  </a:lnTo>
                  <a:lnTo>
                    <a:pt x="60" y="284"/>
                  </a:lnTo>
                  <a:lnTo>
                    <a:pt x="50" y="277"/>
                  </a:lnTo>
                  <a:lnTo>
                    <a:pt x="40" y="263"/>
                  </a:lnTo>
                  <a:lnTo>
                    <a:pt x="34" y="250"/>
                  </a:lnTo>
                  <a:lnTo>
                    <a:pt x="24" y="239"/>
                  </a:lnTo>
                  <a:lnTo>
                    <a:pt x="10" y="226"/>
                  </a:lnTo>
                  <a:lnTo>
                    <a:pt x="7" y="212"/>
                  </a:lnTo>
                  <a:lnTo>
                    <a:pt x="3" y="198"/>
                  </a:lnTo>
                  <a:lnTo>
                    <a:pt x="0" y="185"/>
                  </a:lnTo>
                  <a:lnTo>
                    <a:pt x="3" y="178"/>
                  </a:lnTo>
                  <a:lnTo>
                    <a:pt x="7" y="164"/>
                  </a:lnTo>
                  <a:lnTo>
                    <a:pt x="10" y="154"/>
                  </a:lnTo>
                  <a:lnTo>
                    <a:pt x="14" y="144"/>
                  </a:lnTo>
                  <a:lnTo>
                    <a:pt x="67" y="68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4603" y="2883"/>
              <a:ext cx="368" cy="1626"/>
            </a:xfrm>
            <a:custGeom>
              <a:avLst/>
              <a:gdLst/>
              <a:ahLst/>
              <a:cxnLst>
                <a:cxn ang="0">
                  <a:pos x="368" y="811"/>
                </a:cxn>
                <a:cxn ang="0">
                  <a:pos x="368" y="811"/>
                </a:cxn>
                <a:cxn ang="0">
                  <a:pos x="27" y="4"/>
                </a:cxn>
                <a:cxn ang="0">
                  <a:pos x="77" y="45"/>
                </a:cxn>
                <a:cxn ang="0">
                  <a:pos x="148" y="120"/>
                </a:cxn>
                <a:cxn ang="0">
                  <a:pos x="228" y="236"/>
                </a:cxn>
                <a:cxn ang="0">
                  <a:pos x="308" y="418"/>
                </a:cxn>
                <a:cxn ang="0">
                  <a:pos x="358" y="633"/>
                </a:cxn>
                <a:cxn ang="0">
                  <a:pos x="368" y="811"/>
                </a:cxn>
                <a:cxn ang="0">
                  <a:pos x="348" y="1044"/>
                </a:cxn>
                <a:cxn ang="0">
                  <a:pos x="268" y="1308"/>
                </a:cxn>
                <a:cxn ang="0">
                  <a:pos x="191" y="1444"/>
                </a:cxn>
                <a:cxn ang="0">
                  <a:pos x="114" y="1544"/>
                </a:cxn>
                <a:cxn ang="0">
                  <a:pos x="47" y="1605"/>
                </a:cxn>
                <a:cxn ang="0">
                  <a:pos x="17" y="1626"/>
                </a:cxn>
                <a:cxn ang="0">
                  <a:pos x="0" y="1619"/>
                </a:cxn>
                <a:cxn ang="0">
                  <a:pos x="0" y="1609"/>
                </a:cxn>
                <a:cxn ang="0">
                  <a:pos x="0" y="1602"/>
                </a:cxn>
                <a:cxn ang="0">
                  <a:pos x="10" y="1592"/>
                </a:cxn>
                <a:cxn ang="0">
                  <a:pos x="91" y="1503"/>
                </a:cxn>
                <a:cxn ang="0">
                  <a:pos x="188" y="1321"/>
                </a:cxn>
                <a:cxn ang="0">
                  <a:pos x="248" y="1126"/>
                </a:cxn>
                <a:cxn ang="0">
                  <a:pos x="275" y="917"/>
                </a:cxn>
                <a:cxn ang="0">
                  <a:pos x="271" y="671"/>
                </a:cxn>
                <a:cxn ang="0">
                  <a:pos x="228" y="421"/>
                </a:cxn>
                <a:cxn ang="0">
                  <a:pos x="148" y="216"/>
                </a:cxn>
                <a:cxn ang="0">
                  <a:pos x="30" y="52"/>
                </a:cxn>
                <a:cxn ang="0">
                  <a:pos x="10" y="35"/>
                </a:cxn>
                <a:cxn ang="0">
                  <a:pos x="0" y="24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10" y="0"/>
                </a:cxn>
              </a:cxnLst>
              <a:rect l="0" t="0" r="r" b="b"/>
              <a:pathLst>
                <a:path w="368" h="1626">
                  <a:moveTo>
                    <a:pt x="368" y="811"/>
                  </a:moveTo>
                  <a:lnTo>
                    <a:pt x="368" y="811"/>
                  </a:lnTo>
                  <a:lnTo>
                    <a:pt x="368" y="811"/>
                  </a:lnTo>
                  <a:lnTo>
                    <a:pt x="368" y="811"/>
                  </a:lnTo>
                  <a:close/>
                  <a:moveTo>
                    <a:pt x="17" y="0"/>
                  </a:moveTo>
                  <a:lnTo>
                    <a:pt x="27" y="4"/>
                  </a:lnTo>
                  <a:lnTo>
                    <a:pt x="47" y="21"/>
                  </a:lnTo>
                  <a:lnTo>
                    <a:pt x="77" y="45"/>
                  </a:lnTo>
                  <a:lnTo>
                    <a:pt x="111" y="79"/>
                  </a:lnTo>
                  <a:lnTo>
                    <a:pt x="148" y="120"/>
                  </a:lnTo>
                  <a:lnTo>
                    <a:pt x="188" y="175"/>
                  </a:lnTo>
                  <a:lnTo>
                    <a:pt x="228" y="236"/>
                  </a:lnTo>
                  <a:lnTo>
                    <a:pt x="265" y="305"/>
                  </a:lnTo>
                  <a:lnTo>
                    <a:pt x="308" y="418"/>
                  </a:lnTo>
                  <a:lnTo>
                    <a:pt x="338" y="527"/>
                  </a:lnTo>
                  <a:lnTo>
                    <a:pt x="358" y="633"/>
                  </a:lnTo>
                  <a:lnTo>
                    <a:pt x="365" y="729"/>
                  </a:lnTo>
                  <a:lnTo>
                    <a:pt x="368" y="811"/>
                  </a:lnTo>
                  <a:lnTo>
                    <a:pt x="365" y="921"/>
                  </a:lnTo>
                  <a:lnTo>
                    <a:pt x="348" y="1044"/>
                  </a:lnTo>
                  <a:lnTo>
                    <a:pt x="318" y="1174"/>
                  </a:lnTo>
                  <a:lnTo>
                    <a:pt x="268" y="1308"/>
                  </a:lnTo>
                  <a:lnTo>
                    <a:pt x="231" y="1383"/>
                  </a:lnTo>
                  <a:lnTo>
                    <a:pt x="191" y="1444"/>
                  </a:lnTo>
                  <a:lnTo>
                    <a:pt x="151" y="1499"/>
                  </a:lnTo>
                  <a:lnTo>
                    <a:pt x="114" y="1544"/>
                  </a:lnTo>
                  <a:lnTo>
                    <a:pt x="77" y="1581"/>
                  </a:lnTo>
                  <a:lnTo>
                    <a:pt x="47" y="1605"/>
                  </a:lnTo>
                  <a:lnTo>
                    <a:pt x="27" y="1619"/>
                  </a:lnTo>
                  <a:lnTo>
                    <a:pt x="17" y="1626"/>
                  </a:lnTo>
                  <a:lnTo>
                    <a:pt x="7" y="1622"/>
                  </a:lnTo>
                  <a:lnTo>
                    <a:pt x="0" y="1619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0" y="1605"/>
                  </a:lnTo>
                  <a:lnTo>
                    <a:pt x="0" y="1602"/>
                  </a:lnTo>
                  <a:lnTo>
                    <a:pt x="7" y="1595"/>
                  </a:lnTo>
                  <a:lnTo>
                    <a:pt x="10" y="1592"/>
                  </a:lnTo>
                  <a:lnTo>
                    <a:pt x="20" y="1581"/>
                  </a:lnTo>
                  <a:lnTo>
                    <a:pt x="91" y="1503"/>
                  </a:lnTo>
                  <a:lnTo>
                    <a:pt x="144" y="1414"/>
                  </a:lnTo>
                  <a:lnTo>
                    <a:pt x="188" y="1321"/>
                  </a:lnTo>
                  <a:lnTo>
                    <a:pt x="224" y="1225"/>
                  </a:lnTo>
                  <a:lnTo>
                    <a:pt x="248" y="1126"/>
                  </a:lnTo>
                  <a:lnTo>
                    <a:pt x="265" y="1020"/>
                  </a:lnTo>
                  <a:lnTo>
                    <a:pt x="275" y="917"/>
                  </a:lnTo>
                  <a:lnTo>
                    <a:pt x="278" y="811"/>
                  </a:lnTo>
                  <a:lnTo>
                    <a:pt x="271" y="671"/>
                  </a:lnTo>
                  <a:lnTo>
                    <a:pt x="255" y="541"/>
                  </a:lnTo>
                  <a:lnTo>
                    <a:pt x="228" y="421"/>
                  </a:lnTo>
                  <a:lnTo>
                    <a:pt x="191" y="312"/>
                  </a:lnTo>
                  <a:lnTo>
                    <a:pt x="148" y="216"/>
                  </a:lnTo>
                  <a:lnTo>
                    <a:pt x="91" y="127"/>
                  </a:lnTo>
                  <a:lnTo>
                    <a:pt x="30" y="52"/>
                  </a:lnTo>
                  <a:lnTo>
                    <a:pt x="17" y="41"/>
                  </a:lnTo>
                  <a:lnTo>
                    <a:pt x="10" y="35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5677" y="3506"/>
              <a:ext cx="1057" cy="380"/>
            </a:xfrm>
            <a:custGeom>
              <a:avLst/>
              <a:gdLst/>
              <a:ahLst/>
              <a:cxnLst>
                <a:cxn ang="0">
                  <a:pos x="54" y="315"/>
                </a:cxn>
                <a:cxn ang="0">
                  <a:pos x="1004" y="315"/>
                </a:cxn>
                <a:cxn ang="0">
                  <a:pos x="1021" y="315"/>
                </a:cxn>
                <a:cxn ang="0">
                  <a:pos x="1041" y="318"/>
                </a:cxn>
                <a:cxn ang="0">
                  <a:pos x="1051" y="329"/>
                </a:cxn>
                <a:cxn ang="0">
                  <a:pos x="1057" y="349"/>
                </a:cxn>
                <a:cxn ang="0">
                  <a:pos x="1057" y="359"/>
                </a:cxn>
                <a:cxn ang="0">
                  <a:pos x="1051" y="366"/>
                </a:cxn>
                <a:cxn ang="0">
                  <a:pos x="1047" y="370"/>
                </a:cxn>
                <a:cxn ang="0">
                  <a:pos x="1041" y="377"/>
                </a:cxn>
                <a:cxn ang="0">
                  <a:pos x="1031" y="377"/>
                </a:cxn>
                <a:cxn ang="0">
                  <a:pos x="1024" y="380"/>
                </a:cxn>
                <a:cxn ang="0">
                  <a:pos x="1014" y="380"/>
                </a:cxn>
                <a:cxn ang="0">
                  <a:pos x="1004" y="380"/>
                </a:cxn>
                <a:cxn ang="0">
                  <a:pos x="54" y="380"/>
                </a:cxn>
                <a:cxn ang="0">
                  <a:pos x="44" y="380"/>
                </a:cxn>
                <a:cxn ang="0">
                  <a:pos x="34" y="380"/>
                </a:cxn>
                <a:cxn ang="0">
                  <a:pos x="27" y="377"/>
                </a:cxn>
                <a:cxn ang="0">
                  <a:pos x="17" y="377"/>
                </a:cxn>
                <a:cxn ang="0">
                  <a:pos x="10" y="370"/>
                </a:cxn>
                <a:cxn ang="0">
                  <a:pos x="4" y="366"/>
                </a:cxn>
                <a:cxn ang="0">
                  <a:pos x="0" y="359"/>
                </a:cxn>
                <a:cxn ang="0">
                  <a:pos x="0" y="349"/>
                </a:cxn>
                <a:cxn ang="0">
                  <a:pos x="0" y="336"/>
                </a:cxn>
                <a:cxn ang="0">
                  <a:pos x="4" y="329"/>
                </a:cxn>
                <a:cxn ang="0">
                  <a:pos x="10" y="322"/>
                </a:cxn>
                <a:cxn ang="0">
                  <a:pos x="17" y="318"/>
                </a:cxn>
                <a:cxn ang="0">
                  <a:pos x="27" y="315"/>
                </a:cxn>
                <a:cxn ang="0">
                  <a:pos x="34" y="315"/>
                </a:cxn>
                <a:cxn ang="0">
                  <a:pos x="44" y="315"/>
                </a:cxn>
                <a:cxn ang="0">
                  <a:pos x="54" y="315"/>
                </a:cxn>
                <a:cxn ang="0">
                  <a:pos x="54" y="0"/>
                </a:cxn>
                <a:cxn ang="0">
                  <a:pos x="1004" y="0"/>
                </a:cxn>
                <a:cxn ang="0">
                  <a:pos x="1014" y="0"/>
                </a:cxn>
                <a:cxn ang="0">
                  <a:pos x="1024" y="0"/>
                </a:cxn>
                <a:cxn ang="0">
                  <a:pos x="1031" y="4"/>
                </a:cxn>
                <a:cxn ang="0">
                  <a:pos x="1041" y="4"/>
                </a:cxn>
                <a:cxn ang="0">
                  <a:pos x="1047" y="7"/>
                </a:cxn>
                <a:cxn ang="0">
                  <a:pos x="1051" y="14"/>
                </a:cxn>
                <a:cxn ang="0">
                  <a:pos x="1057" y="21"/>
                </a:cxn>
                <a:cxn ang="0">
                  <a:pos x="1057" y="31"/>
                </a:cxn>
                <a:cxn ang="0">
                  <a:pos x="1051" y="51"/>
                </a:cxn>
                <a:cxn ang="0">
                  <a:pos x="1041" y="62"/>
                </a:cxn>
                <a:cxn ang="0">
                  <a:pos x="1021" y="65"/>
                </a:cxn>
                <a:cxn ang="0">
                  <a:pos x="1004" y="65"/>
                </a:cxn>
                <a:cxn ang="0">
                  <a:pos x="54" y="65"/>
                </a:cxn>
                <a:cxn ang="0">
                  <a:pos x="44" y="65"/>
                </a:cxn>
                <a:cxn ang="0">
                  <a:pos x="34" y="65"/>
                </a:cxn>
                <a:cxn ang="0">
                  <a:pos x="27" y="62"/>
                </a:cxn>
                <a:cxn ang="0">
                  <a:pos x="17" y="62"/>
                </a:cxn>
                <a:cxn ang="0">
                  <a:pos x="10" y="55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4" y="14"/>
                </a:cxn>
                <a:cxn ang="0">
                  <a:pos x="10" y="7"/>
                </a:cxn>
                <a:cxn ang="0">
                  <a:pos x="17" y="4"/>
                </a:cxn>
                <a:cxn ang="0">
                  <a:pos x="27" y="4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54" y="0"/>
                </a:cxn>
              </a:cxnLst>
              <a:rect l="0" t="0" r="r" b="b"/>
              <a:pathLst>
                <a:path w="1057" h="380">
                  <a:moveTo>
                    <a:pt x="54" y="315"/>
                  </a:moveTo>
                  <a:lnTo>
                    <a:pt x="1004" y="315"/>
                  </a:lnTo>
                  <a:lnTo>
                    <a:pt x="1021" y="315"/>
                  </a:lnTo>
                  <a:lnTo>
                    <a:pt x="1041" y="318"/>
                  </a:lnTo>
                  <a:lnTo>
                    <a:pt x="1051" y="329"/>
                  </a:lnTo>
                  <a:lnTo>
                    <a:pt x="1057" y="349"/>
                  </a:lnTo>
                  <a:lnTo>
                    <a:pt x="1057" y="359"/>
                  </a:lnTo>
                  <a:lnTo>
                    <a:pt x="1051" y="366"/>
                  </a:lnTo>
                  <a:lnTo>
                    <a:pt x="1047" y="370"/>
                  </a:lnTo>
                  <a:lnTo>
                    <a:pt x="1041" y="377"/>
                  </a:lnTo>
                  <a:lnTo>
                    <a:pt x="1031" y="377"/>
                  </a:lnTo>
                  <a:lnTo>
                    <a:pt x="1024" y="380"/>
                  </a:lnTo>
                  <a:lnTo>
                    <a:pt x="1014" y="380"/>
                  </a:lnTo>
                  <a:lnTo>
                    <a:pt x="1004" y="380"/>
                  </a:lnTo>
                  <a:lnTo>
                    <a:pt x="54" y="380"/>
                  </a:lnTo>
                  <a:lnTo>
                    <a:pt x="44" y="380"/>
                  </a:lnTo>
                  <a:lnTo>
                    <a:pt x="34" y="380"/>
                  </a:lnTo>
                  <a:lnTo>
                    <a:pt x="27" y="377"/>
                  </a:lnTo>
                  <a:lnTo>
                    <a:pt x="17" y="377"/>
                  </a:lnTo>
                  <a:lnTo>
                    <a:pt x="10" y="370"/>
                  </a:lnTo>
                  <a:lnTo>
                    <a:pt x="4" y="366"/>
                  </a:lnTo>
                  <a:lnTo>
                    <a:pt x="0" y="359"/>
                  </a:lnTo>
                  <a:lnTo>
                    <a:pt x="0" y="349"/>
                  </a:lnTo>
                  <a:lnTo>
                    <a:pt x="0" y="336"/>
                  </a:lnTo>
                  <a:lnTo>
                    <a:pt x="4" y="329"/>
                  </a:lnTo>
                  <a:lnTo>
                    <a:pt x="10" y="322"/>
                  </a:lnTo>
                  <a:lnTo>
                    <a:pt x="17" y="318"/>
                  </a:lnTo>
                  <a:lnTo>
                    <a:pt x="27" y="315"/>
                  </a:lnTo>
                  <a:lnTo>
                    <a:pt x="34" y="315"/>
                  </a:lnTo>
                  <a:lnTo>
                    <a:pt x="44" y="315"/>
                  </a:lnTo>
                  <a:lnTo>
                    <a:pt x="54" y="315"/>
                  </a:lnTo>
                  <a:close/>
                  <a:moveTo>
                    <a:pt x="54" y="0"/>
                  </a:moveTo>
                  <a:lnTo>
                    <a:pt x="1004" y="0"/>
                  </a:lnTo>
                  <a:lnTo>
                    <a:pt x="1014" y="0"/>
                  </a:lnTo>
                  <a:lnTo>
                    <a:pt x="1024" y="0"/>
                  </a:lnTo>
                  <a:lnTo>
                    <a:pt x="1031" y="4"/>
                  </a:lnTo>
                  <a:lnTo>
                    <a:pt x="1041" y="4"/>
                  </a:lnTo>
                  <a:lnTo>
                    <a:pt x="1047" y="7"/>
                  </a:lnTo>
                  <a:lnTo>
                    <a:pt x="1051" y="14"/>
                  </a:lnTo>
                  <a:lnTo>
                    <a:pt x="1057" y="21"/>
                  </a:lnTo>
                  <a:lnTo>
                    <a:pt x="1057" y="31"/>
                  </a:lnTo>
                  <a:lnTo>
                    <a:pt x="1051" y="51"/>
                  </a:lnTo>
                  <a:lnTo>
                    <a:pt x="1041" y="62"/>
                  </a:lnTo>
                  <a:lnTo>
                    <a:pt x="1021" y="65"/>
                  </a:lnTo>
                  <a:lnTo>
                    <a:pt x="1004" y="65"/>
                  </a:lnTo>
                  <a:lnTo>
                    <a:pt x="54" y="65"/>
                  </a:lnTo>
                  <a:lnTo>
                    <a:pt x="44" y="65"/>
                  </a:lnTo>
                  <a:lnTo>
                    <a:pt x="34" y="65"/>
                  </a:lnTo>
                  <a:lnTo>
                    <a:pt x="27" y="62"/>
                  </a:lnTo>
                  <a:lnTo>
                    <a:pt x="17" y="62"/>
                  </a:lnTo>
                  <a:lnTo>
                    <a:pt x="10" y="55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10" y="7"/>
                  </a:lnTo>
                  <a:lnTo>
                    <a:pt x="17" y="4"/>
                  </a:lnTo>
                  <a:lnTo>
                    <a:pt x="27" y="4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7330" y="2993"/>
              <a:ext cx="736" cy="1109"/>
            </a:xfrm>
            <a:custGeom>
              <a:avLst/>
              <a:gdLst/>
              <a:ahLst/>
              <a:cxnLst>
                <a:cxn ang="0">
                  <a:pos x="328" y="0"/>
                </a:cxn>
                <a:cxn ang="0">
                  <a:pos x="421" y="3"/>
                </a:cxn>
                <a:cxn ang="0">
                  <a:pos x="505" y="3"/>
                </a:cxn>
                <a:cxn ang="0">
                  <a:pos x="582" y="3"/>
                </a:cxn>
                <a:cxn ang="0">
                  <a:pos x="679" y="0"/>
                </a:cxn>
                <a:cxn ang="0">
                  <a:pos x="716" y="0"/>
                </a:cxn>
                <a:cxn ang="0">
                  <a:pos x="726" y="0"/>
                </a:cxn>
                <a:cxn ang="0">
                  <a:pos x="736" y="10"/>
                </a:cxn>
                <a:cxn ang="0">
                  <a:pos x="736" y="27"/>
                </a:cxn>
                <a:cxn ang="0">
                  <a:pos x="729" y="41"/>
                </a:cxn>
                <a:cxn ang="0">
                  <a:pos x="712" y="48"/>
                </a:cxn>
                <a:cxn ang="0">
                  <a:pos x="686" y="48"/>
                </a:cxn>
                <a:cxn ang="0">
                  <a:pos x="595" y="55"/>
                </a:cxn>
                <a:cxn ang="0">
                  <a:pos x="559" y="79"/>
                </a:cxn>
                <a:cxn ang="0">
                  <a:pos x="542" y="123"/>
                </a:cxn>
                <a:cxn ang="0">
                  <a:pos x="328" y="992"/>
                </a:cxn>
                <a:cxn ang="0">
                  <a:pos x="321" y="1016"/>
                </a:cxn>
                <a:cxn ang="0">
                  <a:pos x="321" y="1037"/>
                </a:cxn>
                <a:cxn ang="0">
                  <a:pos x="328" y="1047"/>
                </a:cxn>
                <a:cxn ang="0">
                  <a:pos x="348" y="1054"/>
                </a:cxn>
                <a:cxn ang="0">
                  <a:pos x="388" y="1057"/>
                </a:cxn>
                <a:cxn ang="0">
                  <a:pos x="431" y="1057"/>
                </a:cxn>
                <a:cxn ang="0">
                  <a:pos x="458" y="1057"/>
                </a:cxn>
                <a:cxn ang="0">
                  <a:pos x="475" y="1064"/>
                </a:cxn>
                <a:cxn ang="0">
                  <a:pos x="478" y="1078"/>
                </a:cxn>
                <a:cxn ang="0">
                  <a:pos x="475" y="1098"/>
                </a:cxn>
                <a:cxn ang="0">
                  <a:pos x="465" y="1105"/>
                </a:cxn>
                <a:cxn ang="0">
                  <a:pos x="452" y="1109"/>
                </a:cxn>
                <a:cxn ang="0">
                  <a:pos x="411" y="1109"/>
                </a:cxn>
                <a:cxn ang="0">
                  <a:pos x="314" y="1105"/>
                </a:cxn>
                <a:cxn ang="0">
                  <a:pos x="234" y="1105"/>
                </a:cxn>
                <a:cxn ang="0">
                  <a:pos x="154" y="1105"/>
                </a:cxn>
                <a:cxn ang="0">
                  <a:pos x="60" y="1109"/>
                </a:cxn>
                <a:cxn ang="0">
                  <a:pos x="20" y="1109"/>
                </a:cxn>
                <a:cxn ang="0">
                  <a:pos x="10" y="1109"/>
                </a:cxn>
                <a:cxn ang="0">
                  <a:pos x="3" y="1098"/>
                </a:cxn>
                <a:cxn ang="0">
                  <a:pos x="3" y="1078"/>
                </a:cxn>
                <a:cxn ang="0">
                  <a:pos x="10" y="1064"/>
                </a:cxn>
                <a:cxn ang="0">
                  <a:pos x="27" y="1057"/>
                </a:cxn>
                <a:cxn ang="0">
                  <a:pos x="50" y="1057"/>
                </a:cxn>
                <a:cxn ang="0">
                  <a:pos x="140" y="1050"/>
                </a:cxn>
                <a:cxn ang="0">
                  <a:pos x="181" y="1030"/>
                </a:cxn>
                <a:cxn ang="0">
                  <a:pos x="197" y="982"/>
                </a:cxn>
                <a:cxn ang="0">
                  <a:pos x="411" y="96"/>
                </a:cxn>
                <a:cxn ang="0">
                  <a:pos x="415" y="85"/>
                </a:cxn>
                <a:cxn ang="0">
                  <a:pos x="408" y="65"/>
                </a:cxn>
                <a:cxn ang="0">
                  <a:pos x="371" y="51"/>
                </a:cxn>
                <a:cxn ang="0">
                  <a:pos x="304" y="48"/>
                </a:cxn>
                <a:cxn ang="0">
                  <a:pos x="278" y="48"/>
                </a:cxn>
                <a:cxn ang="0">
                  <a:pos x="264" y="41"/>
                </a:cxn>
                <a:cxn ang="0">
                  <a:pos x="257" y="31"/>
                </a:cxn>
                <a:cxn ang="0">
                  <a:pos x="264" y="10"/>
                </a:cxn>
                <a:cxn ang="0">
                  <a:pos x="274" y="3"/>
                </a:cxn>
                <a:cxn ang="0">
                  <a:pos x="288" y="0"/>
                </a:cxn>
              </a:cxnLst>
              <a:rect l="0" t="0" r="r" b="b"/>
              <a:pathLst>
                <a:path w="736" h="1109">
                  <a:moveTo>
                    <a:pt x="291" y="0"/>
                  </a:moveTo>
                  <a:lnTo>
                    <a:pt x="328" y="0"/>
                  </a:lnTo>
                  <a:lnTo>
                    <a:pt x="375" y="0"/>
                  </a:lnTo>
                  <a:lnTo>
                    <a:pt x="421" y="3"/>
                  </a:lnTo>
                  <a:lnTo>
                    <a:pt x="468" y="3"/>
                  </a:lnTo>
                  <a:lnTo>
                    <a:pt x="505" y="3"/>
                  </a:lnTo>
                  <a:lnTo>
                    <a:pt x="539" y="3"/>
                  </a:lnTo>
                  <a:lnTo>
                    <a:pt x="582" y="3"/>
                  </a:lnTo>
                  <a:lnTo>
                    <a:pt x="632" y="0"/>
                  </a:lnTo>
                  <a:lnTo>
                    <a:pt x="679" y="0"/>
                  </a:lnTo>
                  <a:lnTo>
                    <a:pt x="712" y="0"/>
                  </a:lnTo>
                  <a:lnTo>
                    <a:pt x="716" y="0"/>
                  </a:lnTo>
                  <a:lnTo>
                    <a:pt x="723" y="0"/>
                  </a:lnTo>
                  <a:lnTo>
                    <a:pt x="726" y="0"/>
                  </a:lnTo>
                  <a:lnTo>
                    <a:pt x="733" y="3"/>
                  </a:lnTo>
                  <a:lnTo>
                    <a:pt x="736" y="10"/>
                  </a:lnTo>
                  <a:lnTo>
                    <a:pt x="736" y="17"/>
                  </a:lnTo>
                  <a:lnTo>
                    <a:pt x="736" y="27"/>
                  </a:lnTo>
                  <a:lnTo>
                    <a:pt x="733" y="37"/>
                  </a:lnTo>
                  <a:lnTo>
                    <a:pt x="729" y="41"/>
                  </a:lnTo>
                  <a:lnTo>
                    <a:pt x="723" y="44"/>
                  </a:lnTo>
                  <a:lnTo>
                    <a:pt x="712" y="48"/>
                  </a:lnTo>
                  <a:lnTo>
                    <a:pt x="702" y="48"/>
                  </a:lnTo>
                  <a:lnTo>
                    <a:pt x="686" y="48"/>
                  </a:lnTo>
                  <a:lnTo>
                    <a:pt x="632" y="48"/>
                  </a:lnTo>
                  <a:lnTo>
                    <a:pt x="595" y="55"/>
                  </a:lnTo>
                  <a:lnTo>
                    <a:pt x="572" y="65"/>
                  </a:lnTo>
                  <a:lnTo>
                    <a:pt x="559" y="79"/>
                  </a:lnTo>
                  <a:lnTo>
                    <a:pt x="549" y="99"/>
                  </a:lnTo>
                  <a:lnTo>
                    <a:pt x="542" y="123"/>
                  </a:lnTo>
                  <a:lnTo>
                    <a:pt x="542" y="123"/>
                  </a:lnTo>
                  <a:lnTo>
                    <a:pt x="328" y="992"/>
                  </a:lnTo>
                  <a:lnTo>
                    <a:pt x="324" y="1002"/>
                  </a:lnTo>
                  <a:lnTo>
                    <a:pt x="321" y="1016"/>
                  </a:lnTo>
                  <a:lnTo>
                    <a:pt x="321" y="1026"/>
                  </a:lnTo>
                  <a:lnTo>
                    <a:pt x="321" y="1037"/>
                  </a:lnTo>
                  <a:lnTo>
                    <a:pt x="324" y="1044"/>
                  </a:lnTo>
                  <a:lnTo>
                    <a:pt x="328" y="1047"/>
                  </a:lnTo>
                  <a:lnTo>
                    <a:pt x="338" y="1050"/>
                  </a:lnTo>
                  <a:lnTo>
                    <a:pt x="348" y="1054"/>
                  </a:lnTo>
                  <a:lnTo>
                    <a:pt x="361" y="1054"/>
                  </a:lnTo>
                  <a:lnTo>
                    <a:pt x="388" y="1057"/>
                  </a:lnTo>
                  <a:lnTo>
                    <a:pt x="408" y="1057"/>
                  </a:lnTo>
                  <a:lnTo>
                    <a:pt x="431" y="1057"/>
                  </a:lnTo>
                  <a:lnTo>
                    <a:pt x="448" y="1057"/>
                  </a:lnTo>
                  <a:lnTo>
                    <a:pt x="458" y="1057"/>
                  </a:lnTo>
                  <a:lnTo>
                    <a:pt x="468" y="1061"/>
                  </a:lnTo>
                  <a:lnTo>
                    <a:pt x="475" y="1064"/>
                  </a:lnTo>
                  <a:lnTo>
                    <a:pt x="478" y="1071"/>
                  </a:lnTo>
                  <a:lnTo>
                    <a:pt x="478" y="1078"/>
                  </a:lnTo>
                  <a:lnTo>
                    <a:pt x="478" y="1091"/>
                  </a:lnTo>
                  <a:lnTo>
                    <a:pt x="475" y="1098"/>
                  </a:lnTo>
                  <a:lnTo>
                    <a:pt x="472" y="1102"/>
                  </a:lnTo>
                  <a:lnTo>
                    <a:pt x="465" y="1105"/>
                  </a:lnTo>
                  <a:lnTo>
                    <a:pt x="458" y="1109"/>
                  </a:lnTo>
                  <a:lnTo>
                    <a:pt x="452" y="1109"/>
                  </a:lnTo>
                  <a:lnTo>
                    <a:pt x="445" y="1109"/>
                  </a:lnTo>
                  <a:lnTo>
                    <a:pt x="411" y="1109"/>
                  </a:lnTo>
                  <a:lnTo>
                    <a:pt x="365" y="1109"/>
                  </a:lnTo>
                  <a:lnTo>
                    <a:pt x="314" y="1105"/>
                  </a:lnTo>
                  <a:lnTo>
                    <a:pt x="271" y="1105"/>
                  </a:lnTo>
                  <a:lnTo>
                    <a:pt x="234" y="1105"/>
                  </a:lnTo>
                  <a:lnTo>
                    <a:pt x="197" y="1105"/>
                  </a:lnTo>
                  <a:lnTo>
                    <a:pt x="154" y="1105"/>
                  </a:lnTo>
                  <a:lnTo>
                    <a:pt x="104" y="1109"/>
                  </a:lnTo>
                  <a:lnTo>
                    <a:pt x="60" y="1109"/>
                  </a:lnTo>
                  <a:lnTo>
                    <a:pt x="23" y="1109"/>
                  </a:lnTo>
                  <a:lnTo>
                    <a:pt x="20" y="1109"/>
                  </a:lnTo>
                  <a:lnTo>
                    <a:pt x="17" y="1109"/>
                  </a:lnTo>
                  <a:lnTo>
                    <a:pt x="10" y="1109"/>
                  </a:lnTo>
                  <a:lnTo>
                    <a:pt x="7" y="1105"/>
                  </a:lnTo>
                  <a:lnTo>
                    <a:pt x="3" y="1098"/>
                  </a:lnTo>
                  <a:lnTo>
                    <a:pt x="0" y="1091"/>
                  </a:lnTo>
                  <a:lnTo>
                    <a:pt x="3" y="1078"/>
                  </a:lnTo>
                  <a:lnTo>
                    <a:pt x="3" y="1071"/>
                  </a:lnTo>
                  <a:lnTo>
                    <a:pt x="10" y="1064"/>
                  </a:lnTo>
                  <a:lnTo>
                    <a:pt x="17" y="1061"/>
                  </a:lnTo>
                  <a:lnTo>
                    <a:pt x="27" y="1057"/>
                  </a:lnTo>
                  <a:lnTo>
                    <a:pt x="37" y="1057"/>
                  </a:lnTo>
                  <a:lnTo>
                    <a:pt x="50" y="1057"/>
                  </a:lnTo>
                  <a:lnTo>
                    <a:pt x="104" y="1057"/>
                  </a:lnTo>
                  <a:lnTo>
                    <a:pt x="140" y="1050"/>
                  </a:lnTo>
                  <a:lnTo>
                    <a:pt x="164" y="1044"/>
                  </a:lnTo>
                  <a:lnTo>
                    <a:pt x="181" y="1030"/>
                  </a:lnTo>
                  <a:lnTo>
                    <a:pt x="191" y="1009"/>
                  </a:lnTo>
                  <a:lnTo>
                    <a:pt x="197" y="982"/>
                  </a:lnTo>
                  <a:lnTo>
                    <a:pt x="411" y="106"/>
                  </a:lnTo>
                  <a:lnTo>
                    <a:pt x="411" y="96"/>
                  </a:lnTo>
                  <a:lnTo>
                    <a:pt x="415" y="92"/>
                  </a:lnTo>
                  <a:lnTo>
                    <a:pt x="415" y="85"/>
                  </a:lnTo>
                  <a:lnTo>
                    <a:pt x="415" y="82"/>
                  </a:lnTo>
                  <a:lnTo>
                    <a:pt x="408" y="65"/>
                  </a:lnTo>
                  <a:lnTo>
                    <a:pt x="395" y="55"/>
                  </a:lnTo>
                  <a:lnTo>
                    <a:pt x="371" y="51"/>
                  </a:lnTo>
                  <a:lnTo>
                    <a:pt x="341" y="48"/>
                  </a:lnTo>
                  <a:lnTo>
                    <a:pt x="304" y="48"/>
                  </a:lnTo>
                  <a:lnTo>
                    <a:pt x="291" y="48"/>
                  </a:lnTo>
                  <a:lnTo>
                    <a:pt x="278" y="48"/>
                  </a:lnTo>
                  <a:lnTo>
                    <a:pt x="271" y="44"/>
                  </a:lnTo>
                  <a:lnTo>
                    <a:pt x="264" y="41"/>
                  </a:lnTo>
                  <a:lnTo>
                    <a:pt x="261" y="37"/>
                  </a:lnTo>
                  <a:lnTo>
                    <a:pt x="257" y="31"/>
                  </a:lnTo>
                  <a:lnTo>
                    <a:pt x="261" y="17"/>
                  </a:lnTo>
                  <a:lnTo>
                    <a:pt x="264" y="10"/>
                  </a:lnTo>
                  <a:lnTo>
                    <a:pt x="268" y="7"/>
                  </a:lnTo>
                  <a:lnTo>
                    <a:pt x="274" y="3"/>
                  </a:lnTo>
                  <a:lnTo>
                    <a:pt x="281" y="0"/>
                  </a:lnTo>
                  <a:lnTo>
                    <a:pt x="288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8056" y="3831"/>
              <a:ext cx="1107" cy="517"/>
            </a:xfrm>
            <a:custGeom>
              <a:avLst/>
              <a:gdLst/>
              <a:ahLst/>
              <a:cxnLst>
                <a:cxn ang="0">
                  <a:pos x="160" y="72"/>
                </a:cxn>
                <a:cxn ang="0">
                  <a:pos x="67" y="141"/>
                </a:cxn>
                <a:cxn ang="0">
                  <a:pos x="30" y="257"/>
                </a:cxn>
                <a:cxn ang="0">
                  <a:pos x="53" y="363"/>
                </a:cxn>
                <a:cxn ang="0">
                  <a:pos x="124" y="442"/>
                </a:cxn>
                <a:cxn ang="0">
                  <a:pos x="227" y="472"/>
                </a:cxn>
                <a:cxn ang="0">
                  <a:pos x="351" y="442"/>
                </a:cxn>
                <a:cxn ang="0">
                  <a:pos x="445" y="366"/>
                </a:cxn>
                <a:cxn ang="0">
                  <a:pos x="508" y="284"/>
                </a:cxn>
                <a:cxn ang="0">
                  <a:pos x="408" y="168"/>
                </a:cxn>
                <a:cxn ang="0">
                  <a:pos x="318" y="89"/>
                </a:cxn>
                <a:cxn ang="0">
                  <a:pos x="221" y="62"/>
                </a:cxn>
                <a:cxn ang="0">
                  <a:pos x="813" y="52"/>
                </a:cxn>
                <a:cxn ang="0">
                  <a:pos x="706" y="110"/>
                </a:cxn>
                <a:cxn ang="0">
                  <a:pos x="625" y="192"/>
                </a:cxn>
                <a:cxn ang="0">
                  <a:pos x="599" y="233"/>
                </a:cxn>
                <a:cxn ang="0">
                  <a:pos x="599" y="233"/>
                </a:cxn>
                <a:cxn ang="0">
                  <a:pos x="699" y="349"/>
                </a:cxn>
                <a:cxn ang="0">
                  <a:pos x="789" y="428"/>
                </a:cxn>
                <a:cxn ang="0">
                  <a:pos x="883" y="455"/>
                </a:cxn>
                <a:cxn ang="0">
                  <a:pos x="997" y="418"/>
                </a:cxn>
                <a:cxn ang="0">
                  <a:pos x="1064" y="322"/>
                </a:cxn>
                <a:cxn ang="0">
                  <a:pos x="1067" y="206"/>
                </a:cxn>
                <a:cxn ang="0">
                  <a:pos x="1020" y="110"/>
                </a:cxn>
                <a:cxn ang="0">
                  <a:pos x="933" y="52"/>
                </a:cxn>
                <a:cxn ang="0">
                  <a:pos x="241" y="0"/>
                </a:cxn>
                <a:cxn ang="0">
                  <a:pos x="375" y="28"/>
                </a:cxn>
                <a:cxn ang="0">
                  <a:pos x="465" y="86"/>
                </a:cxn>
                <a:cxn ang="0">
                  <a:pos x="508" y="127"/>
                </a:cxn>
                <a:cxn ang="0">
                  <a:pos x="562" y="192"/>
                </a:cxn>
                <a:cxn ang="0">
                  <a:pos x="615" y="127"/>
                </a:cxn>
                <a:cxn ang="0">
                  <a:pos x="696" y="55"/>
                </a:cxn>
                <a:cxn ang="0">
                  <a:pos x="806" y="7"/>
                </a:cxn>
                <a:cxn ang="0">
                  <a:pos x="927" y="7"/>
                </a:cxn>
                <a:cxn ang="0">
                  <a:pos x="1024" y="58"/>
                </a:cxn>
                <a:cxn ang="0">
                  <a:pos x="1084" y="147"/>
                </a:cxn>
                <a:cxn ang="0">
                  <a:pos x="1107" y="257"/>
                </a:cxn>
                <a:cxn ang="0">
                  <a:pos x="1077" y="387"/>
                </a:cxn>
                <a:cxn ang="0">
                  <a:pos x="990" y="479"/>
                </a:cxn>
                <a:cxn ang="0">
                  <a:pos x="866" y="517"/>
                </a:cxn>
                <a:cxn ang="0">
                  <a:pos x="733" y="490"/>
                </a:cxn>
                <a:cxn ang="0">
                  <a:pos x="639" y="431"/>
                </a:cxn>
                <a:cxn ang="0">
                  <a:pos x="599" y="390"/>
                </a:cxn>
                <a:cxn ang="0">
                  <a:pos x="542" y="325"/>
                </a:cxn>
                <a:cxn ang="0">
                  <a:pos x="492" y="390"/>
                </a:cxn>
                <a:cxn ang="0">
                  <a:pos x="408" y="462"/>
                </a:cxn>
                <a:cxn ang="0">
                  <a:pos x="301" y="510"/>
                </a:cxn>
                <a:cxn ang="0">
                  <a:pos x="181" y="510"/>
                </a:cxn>
                <a:cxn ang="0">
                  <a:pos x="83" y="459"/>
                </a:cxn>
                <a:cxn ang="0">
                  <a:pos x="23" y="370"/>
                </a:cxn>
                <a:cxn ang="0">
                  <a:pos x="0" y="257"/>
                </a:cxn>
                <a:cxn ang="0">
                  <a:pos x="30" y="130"/>
                </a:cxn>
                <a:cxn ang="0">
                  <a:pos x="114" y="38"/>
                </a:cxn>
                <a:cxn ang="0">
                  <a:pos x="241" y="0"/>
                </a:cxn>
              </a:cxnLst>
              <a:rect l="0" t="0" r="r" b="b"/>
              <a:pathLst>
                <a:path w="1107" h="517">
                  <a:moveTo>
                    <a:pt x="221" y="62"/>
                  </a:moveTo>
                  <a:lnTo>
                    <a:pt x="160" y="72"/>
                  </a:lnTo>
                  <a:lnTo>
                    <a:pt x="110" y="99"/>
                  </a:lnTo>
                  <a:lnTo>
                    <a:pt x="67" y="141"/>
                  </a:lnTo>
                  <a:lnTo>
                    <a:pt x="40" y="195"/>
                  </a:lnTo>
                  <a:lnTo>
                    <a:pt x="30" y="257"/>
                  </a:lnTo>
                  <a:lnTo>
                    <a:pt x="37" y="312"/>
                  </a:lnTo>
                  <a:lnTo>
                    <a:pt x="53" y="363"/>
                  </a:lnTo>
                  <a:lnTo>
                    <a:pt x="83" y="407"/>
                  </a:lnTo>
                  <a:lnTo>
                    <a:pt x="124" y="442"/>
                  </a:lnTo>
                  <a:lnTo>
                    <a:pt x="170" y="466"/>
                  </a:lnTo>
                  <a:lnTo>
                    <a:pt x="227" y="472"/>
                  </a:lnTo>
                  <a:lnTo>
                    <a:pt x="291" y="466"/>
                  </a:lnTo>
                  <a:lnTo>
                    <a:pt x="351" y="442"/>
                  </a:lnTo>
                  <a:lnTo>
                    <a:pt x="401" y="407"/>
                  </a:lnTo>
                  <a:lnTo>
                    <a:pt x="445" y="366"/>
                  </a:lnTo>
                  <a:lnTo>
                    <a:pt x="482" y="325"/>
                  </a:lnTo>
                  <a:lnTo>
                    <a:pt x="508" y="284"/>
                  </a:lnTo>
                  <a:lnTo>
                    <a:pt x="455" y="223"/>
                  </a:lnTo>
                  <a:lnTo>
                    <a:pt x="408" y="168"/>
                  </a:lnTo>
                  <a:lnTo>
                    <a:pt x="365" y="123"/>
                  </a:lnTo>
                  <a:lnTo>
                    <a:pt x="318" y="89"/>
                  </a:lnTo>
                  <a:lnTo>
                    <a:pt x="271" y="69"/>
                  </a:lnTo>
                  <a:lnTo>
                    <a:pt x="221" y="62"/>
                  </a:lnTo>
                  <a:close/>
                  <a:moveTo>
                    <a:pt x="880" y="45"/>
                  </a:moveTo>
                  <a:lnTo>
                    <a:pt x="813" y="52"/>
                  </a:lnTo>
                  <a:lnTo>
                    <a:pt x="756" y="76"/>
                  </a:lnTo>
                  <a:lnTo>
                    <a:pt x="706" y="110"/>
                  </a:lnTo>
                  <a:lnTo>
                    <a:pt x="662" y="151"/>
                  </a:lnTo>
                  <a:lnTo>
                    <a:pt x="625" y="192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652" y="298"/>
                  </a:lnTo>
                  <a:lnTo>
                    <a:pt x="699" y="349"/>
                  </a:lnTo>
                  <a:lnTo>
                    <a:pt x="743" y="394"/>
                  </a:lnTo>
                  <a:lnTo>
                    <a:pt x="789" y="428"/>
                  </a:lnTo>
                  <a:lnTo>
                    <a:pt x="836" y="449"/>
                  </a:lnTo>
                  <a:lnTo>
                    <a:pt x="883" y="455"/>
                  </a:lnTo>
                  <a:lnTo>
                    <a:pt x="943" y="445"/>
                  </a:lnTo>
                  <a:lnTo>
                    <a:pt x="997" y="418"/>
                  </a:lnTo>
                  <a:lnTo>
                    <a:pt x="1037" y="377"/>
                  </a:lnTo>
                  <a:lnTo>
                    <a:pt x="1064" y="322"/>
                  </a:lnTo>
                  <a:lnTo>
                    <a:pt x="1074" y="257"/>
                  </a:lnTo>
                  <a:lnTo>
                    <a:pt x="1067" y="206"/>
                  </a:lnTo>
                  <a:lnTo>
                    <a:pt x="1050" y="154"/>
                  </a:lnTo>
                  <a:lnTo>
                    <a:pt x="1020" y="110"/>
                  </a:lnTo>
                  <a:lnTo>
                    <a:pt x="980" y="76"/>
                  </a:lnTo>
                  <a:lnTo>
                    <a:pt x="933" y="52"/>
                  </a:lnTo>
                  <a:lnTo>
                    <a:pt x="880" y="45"/>
                  </a:lnTo>
                  <a:close/>
                  <a:moveTo>
                    <a:pt x="241" y="0"/>
                  </a:moveTo>
                  <a:lnTo>
                    <a:pt x="304" y="7"/>
                  </a:lnTo>
                  <a:lnTo>
                    <a:pt x="375" y="28"/>
                  </a:lnTo>
                  <a:lnTo>
                    <a:pt x="441" y="69"/>
                  </a:lnTo>
                  <a:lnTo>
                    <a:pt x="465" y="86"/>
                  </a:lnTo>
                  <a:lnTo>
                    <a:pt x="485" y="106"/>
                  </a:lnTo>
                  <a:lnTo>
                    <a:pt x="508" y="127"/>
                  </a:lnTo>
                  <a:lnTo>
                    <a:pt x="532" y="154"/>
                  </a:lnTo>
                  <a:lnTo>
                    <a:pt x="562" y="192"/>
                  </a:lnTo>
                  <a:lnTo>
                    <a:pt x="585" y="161"/>
                  </a:lnTo>
                  <a:lnTo>
                    <a:pt x="615" y="127"/>
                  </a:lnTo>
                  <a:lnTo>
                    <a:pt x="652" y="89"/>
                  </a:lnTo>
                  <a:lnTo>
                    <a:pt x="696" y="55"/>
                  </a:lnTo>
                  <a:lnTo>
                    <a:pt x="746" y="28"/>
                  </a:lnTo>
                  <a:lnTo>
                    <a:pt x="806" y="7"/>
                  </a:lnTo>
                  <a:lnTo>
                    <a:pt x="870" y="0"/>
                  </a:lnTo>
                  <a:lnTo>
                    <a:pt x="927" y="7"/>
                  </a:lnTo>
                  <a:lnTo>
                    <a:pt x="977" y="28"/>
                  </a:lnTo>
                  <a:lnTo>
                    <a:pt x="1024" y="58"/>
                  </a:lnTo>
                  <a:lnTo>
                    <a:pt x="1057" y="99"/>
                  </a:lnTo>
                  <a:lnTo>
                    <a:pt x="1084" y="147"/>
                  </a:lnTo>
                  <a:lnTo>
                    <a:pt x="1101" y="202"/>
                  </a:lnTo>
                  <a:lnTo>
                    <a:pt x="1107" y="257"/>
                  </a:lnTo>
                  <a:lnTo>
                    <a:pt x="1101" y="325"/>
                  </a:lnTo>
                  <a:lnTo>
                    <a:pt x="1077" y="387"/>
                  </a:lnTo>
                  <a:lnTo>
                    <a:pt x="1040" y="438"/>
                  </a:lnTo>
                  <a:lnTo>
                    <a:pt x="990" y="479"/>
                  </a:lnTo>
                  <a:lnTo>
                    <a:pt x="933" y="507"/>
                  </a:lnTo>
                  <a:lnTo>
                    <a:pt x="866" y="517"/>
                  </a:lnTo>
                  <a:lnTo>
                    <a:pt x="803" y="510"/>
                  </a:lnTo>
                  <a:lnTo>
                    <a:pt x="733" y="490"/>
                  </a:lnTo>
                  <a:lnTo>
                    <a:pt x="666" y="449"/>
                  </a:lnTo>
                  <a:lnTo>
                    <a:pt x="639" y="431"/>
                  </a:lnTo>
                  <a:lnTo>
                    <a:pt x="619" y="411"/>
                  </a:lnTo>
                  <a:lnTo>
                    <a:pt x="599" y="390"/>
                  </a:lnTo>
                  <a:lnTo>
                    <a:pt x="572" y="363"/>
                  </a:lnTo>
                  <a:lnTo>
                    <a:pt x="542" y="325"/>
                  </a:lnTo>
                  <a:lnTo>
                    <a:pt x="522" y="356"/>
                  </a:lnTo>
                  <a:lnTo>
                    <a:pt x="492" y="390"/>
                  </a:lnTo>
                  <a:lnTo>
                    <a:pt x="455" y="425"/>
                  </a:lnTo>
                  <a:lnTo>
                    <a:pt x="408" y="462"/>
                  </a:lnTo>
                  <a:lnTo>
                    <a:pt x="358" y="490"/>
                  </a:lnTo>
                  <a:lnTo>
                    <a:pt x="301" y="510"/>
                  </a:lnTo>
                  <a:lnTo>
                    <a:pt x="237" y="517"/>
                  </a:lnTo>
                  <a:lnTo>
                    <a:pt x="181" y="510"/>
                  </a:lnTo>
                  <a:lnTo>
                    <a:pt x="127" y="490"/>
                  </a:lnTo>
                  <a:lnTo>
                    <a:pt x="83" y="459"/>
                  </a:lnTo>
                  <a:lnTo>
                    <a:pt x="47" y="418"/>
                  </a:lnTo>
                  <a:lnTo>
                    <a:pt x="23" y="370"/>
                  </a:lnTo>
                  <a:lnTo>
                    <a:pt x="7" y="315"/>
                  </a:lnTo>
                  <a:lnTo>
                    <a:pt x="0" y="257"/>
                  </a:lnTo>
                  <a:lnTo>
                    <a:pt x="7" y="192"/>
                  </a:lnTo>
                  <a:lnTo>
                    <a:pt x="30" y="130"/>
                  </a:lnTo>
                  <a:lnTo>
                    <a:pt x="67" y="79"/>
                  </a:lnTo>
                  <a:lnTo>
                    <a:pt x="114" y="38"/>
                  </a:lnTo>
                  <a:lnTo>
                    <a:pt x="174" y="11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9488" y="2883"/>
              <a:ext cx="371" cy="1626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1" y="0"/>
                </a:cxn>
                <a:cxn ang="0">
                  <a:pos x="364" y="4"/>
                </a:cxn>
                <a:cxn ang="0">
                  <a:pos x="371" y="11"/>
                </a:cxn>
                <a:cxn ang="0">
                  <a:pos x="371" y="17"/>
                </a:cxn>
                <a:cxn ang="0">
                  <a:pos x="371" y="17"/>
                </a:cxn>
                <a:cxn ang="0">
                  <a:pos x="371" y="21"/>
                </a:cxn>
                <a:cxn ang="0">
                  <a:pos x="368" y="24"/>
                </a:cxn>
                <a:cxn ang="0">
                  <a:pos x="364" y="28"/>
                </a:cxn>
                <a:cxn ang="0">
                  <a:pos x="358" y="35"/>
                </a:cxn>
                <a:cxn ang="0">
                  <a:pos x="348" y="41"/>
                </a:cxn>
                <a:cxn ang="0">
                  <a:pos x="274" y="134"/>
                </a:cxn>
                <a:cxn ang="0">
                  <a:pos x="214" y="236"/>
                </a:cxn>
                <a:cxn ang="0">
                  <a:pos x="167" y="343"/>
                </a:cxn>
                <a:cxn ang="0">
                  <a:pos x="134" y="455"/>
                </a:cxn>
                <a:cxn ang="0">
                  <a:pos x="110" y="572"/>
                </a:cxn>
                <a:cxn ang="0">
                  <a:pos x="97" y="692"/>
                </a:cxn>
                <a:cxn ang="0">
                  <a:pos x="93" y="811"/>
                </a:cxn>
                <a:cxn ang="0">
                  <a:pos x="97" y="907"/>
                </a:cxn>
                <a:cxn ang="0">
                  <a:pos x="103" y="1006"/>
                </a:cxn>
                <a:cxn ang="0">
                  <a:pos x="120" y="1109"/>
                </a:cxn>
                <a:cxn ang="0">
                  <a:pos x="144" y="1208"/>
                </a:cxn>
                <a:cxn ang="0">
                  <a:pos x="177" y="1308"/>
                </a:cxn>
                <a:cxn ang="0">
                  <a:pos x="221" y="1403"/>
                </a:cxn>
                <a:cxn ang="0">
                  <a:pos x="274" y="1492"/>
                </a:cxn>
                <a:cxn ang="0">
                  <a:pos x="344" y="1574"/>
                </a:cxn>
                <a:cxn ang="0">
                  <a:pos x="354" y="1585"/>
                </a:cxn>
                <a:cxn ang="0">
                  <a:pos x="361" y="1592"/>
                </a:cxn>
                <a:cxn ang="0">
                  <a:pos x="364" y="1598"/>
                </a:cxn>
                <a:cxn ang="0">
                  <a:pos x="368" y="1602"/>
                </a:cxn>
                <a:cxn ang="0">
                  <a:pos x="371" y="1605"/>
                </a:cxn>
                <a:cxn ang="0">
                  <a:pos x="371" y="1609"/>
                </a:cxn>
                <a:cxn ang="0">
                  <a:pos x="371" y="1609"/>
                </a:cxn>
                <a:cxn ang="0">
                  <a:pos x="371" y="1609"/>
                </a:cxn>
                <a:cxn ang="0">
                  <a:pos x="371" y="1616"/>
                </a:cxn>
                <a:cxn ang="0">
                  <a:pos x="364" y="1622"/>
                </a:cxn>
                <a:cxn ang="0">
                  <a:pos x="361" y="1626"/>
                </a:cxn>
                <a:cxn ang="0">
                  <a:pos x="354" y="1626"/>
                </a:cxn>
                <a:cxn ang="0">
                  <a:pos x="341" y="1622"/>
                </a:cxn>
                <a:cxn ang="0">
                  <a:pos x="321" y="1605"/>
                </a:cxn>
                <a:cxn ang="0">
                  <a:pos x="294" y="1581"/>
                </a:cxn>
                <a:cxn ang="0">
                  <a:pos x="261" y="1547"/>
                </a:cxn>
                <a:cxn ang="0">
                  <a:pos x="221" y="1506"/>
                </a:cxn>
                <a:cxn ang="0">
                  <a:pos x="184" y="1451"/>
                </a:cxn>
                <a:cxn ang="0">
                  <a:pos x="144" y="1390"/>
                </a:cxn>
                <a:cxn ang="0">
                  <a:pos x="107" y="1318"/>
                </a:cxn>
                <a:cxn ang="0">
                  <a:pos x="60" y="1208"/>
                </a:cxn>
                <a:cxn ang="0">
                  <a:pos x="30" y="1099"/>
                </a:cxn>
                <a:cxn ang="0">
                  <a:pos x="13" y="993"/>
                </a:cxn>
                <a:cxn ang="0">
                  <a:pos x="3" y="897"/>
                </a:cxn>
                <a:cxn ang="0">
                  <a:pos x="0" y="811"/>
                </a:cxn>
                <a:cxn ang="0">
                  <a:pos x="6" y="702"/>
                </a:cxn>
                <a:cxn ang="0">
                  <a:pos x="20" y="582"/>
                </a:cxn>
                <a:cxn ang="0">
                  <a:pos x="50" y="452"/>
                </a:cxn>
                <a:cxn ang="0">
                  <a:pos x="100" y="315"/>
                </a:cxn>
                <a:cxn ang="0">
                  <a:pos x="137" y="243"/>
                </a:cxn>
                <a:cxn ang="0">
                  <a:pos x="177" y="178"/>
                </a:cxn>
                <a:cxn ang="0">
                  <a:pos x="217" y="124"/>
                </a:cxn>
                <a:cxn ang="0">
                  <a:pos x="257" y="79"/>
                </a:cxn>
                <a:cxn ang="0">
                  <a:pos x="291" y="45"/>
                </a:cxn>
                <a:cxn ang="0">
                  <a:pos x="321" y="21"/>
                </a:cxn>
                <a:cxn ang="0">
                  <a:pos x="341" y="4"/>
                </a:cxn>
                <a:cxn ang="0">
                  <a:pos x="354" y="0"/>
                </a:cxn>
              </a:cxnLst>
              <a:rect l="0" t="0" r="r" b="b"/>
              <a:pathLst>
                <a:path w="371" h="1626">
                  <a:moveTo>
                    <a:pt x="354" y="0"/>
                  </a:moveTo>
                  <a:lnTo>
                    <a:pt x="361" y="0"/>
                  </a:lnTo>
                  <a:lnTo>
                    <a:pt x="364" y="4"/>
                  </a:lnTo>
                  <a:lnTo>
                    <a:pt x="371" y="11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21"/>
                  </a:lnTo>
                  <a:lnTo>
                    <a:pt x="368" y="24"/>
                  </a:lnTo>
                  <a:lnTo>
                    <a:pt x="364" y="28"/>
                  </a:lnTo>
                  <a:lnTo>
                    <a:pt x="358" y="35"/>
                  </a:lnTo>
                  <a:lnTo>
                    <a:pt x="348" y="41"/>
                  </a:lnTo>
                  <a:lnTo>
                    <a:pt x="274" y="134"/>
                  </a:lnTo>
                  <a:lnTo>
                    <a:pt x="214" y="236"/>
                  </a:lnTo>
                  <a:lnTo>
                    <a:pt x="167" y="343"/>
                  </a:lnTo>
                  <a:lnTo>
                    <a:pt x="134" y="455"/>
                  </a:lnTo>
                  <a:lnTo>
                    <a:pt x="110" y="572"/>
                  </a:lnTo>
                  <a:lnTo>
                    <a:pt x="97" y="692"/>
                  </a:lnTo>
                  <a:lnTo>
                    <a:pt x="93" y="811"/>
                  </a:lnTo>
                  <a:lnTo>
                    <a:pt x="97" y="907"/>
                  </a:lnTo>
                  <a:lnTo>
                    <a:pt x="103" y="1006"/>
                  </a:lnTo>
                  <a:lnTo>
                    <a:pt x="120" y="1109"/>
                  </a:lnTo>
                  <a:lnTo>
                    <a:pt x="144" y="1208"/>
                  </a:lnTo>
                  <a:lnTo>
                    <a:pt x="177" y="1308"/>
                  </a:lnTo>
                  <a:lnTo>
                    <a:pt x="221" y="1403"/>
                  </a:lnTo>
                  <a:lnTo>
                    <a:pt x="274" y="1492"/>
                  </a:lnTo>
                  <a:lnTo>
                    <a:pt x="344" y="1574"/>
                  </a:lnTo>
                  <a:lnTo>
                    <a:pt x="354" y="1585"/>
                  </a:lnTo>
                  <a:lnTo>
                    <a:pt x="361" y="1592"/>
                  </a:lnTo>
                  <a:lnTo>
                    <a:pt x="364" y="1598"/>
                  </a:lnTo>
                  <a:lnTo>
                    <a:pt x="368" y="1602"/>
                  </a:lnTo>
                  <a:lnTo>
                    <a:pt x="371" y="1605"/>
                  </a:lnTo>
                  <a:lnTo>
                    <a:pt x="371" y="1609"/>
                  </a:lnTo>
                  <a:lnTo>
                    <a:pt x="371" y="1609"/>
                  </a:lnTo>
                  <a:lnTo>
                    <a:pt x="371" y="1609"/>
                  </a:lnTo>
                  <a:lnTo>
                    <a:pt x="371" y="1616"/>
                  </a:lnTo>
                  <a:lnTo>
                    <a:pt x="364" y="1622"/>
                  </a:lnTo>
                  <a:lnTo>
                    <a:pt x="361" y="1626"/>
                  </a:lnTo>
                  <a:lnTo>
                    <a:pt x="354" y="1626"/>
                  </a:lnTo>
                  <a:lnTo>
                    <a:pt x="341" y="1622"/>
                  </a:lnTo>
                  <a:lnTo>
                    <a:pt x="321" y="1605"/>
                  </a:lnTo>
                  <a:lnTo>
                    <a:pt x="294" y="1581"/>
                  </a:lnTo>
                  <a:lnTo>
                    <a:pt x="261" y="1547"/>
                  </a:lnTo>
                  <a:lnTo>
                    <a:pt x="221" y="1506"/>
                  </a:lnTo>
                  <a:lnTo>
                    <a:pt x="184" y="1451"/>
                  </a:lnTo>
                  <a:lnTo>
                    <a:pt x="144" y="1390"/>
                  </a:lnTo>
                  <a:lnTo>
                    <a:pt x="107" y="1318"/>
                  </a:lnTo>
                  <a:lnTo>
                    <a:pt x="60" y="1208"/>
                  </a:lnTo>
                  <a:lnTo>
                    <a:pt x="30" y="1099"/>
                  </a:lnTo>
                  <a:lnTo>
                    <a:pt x="13" y="993"/>
                  </a:lnTo>
                  <a:lnTo>
                    <a:pt x="3" y="897"/>
                  </a:lnTo>
                  <a:lnTo>
                    <a:pt x="0" y="811"/>
                  </a:lnTo>
                  <a:lnTo>
                    <a:pt x="6" y="702"/>
                  </a:lnTo>
                  <a:lnTo>
                    <a:pt x="20" y="582"/>
                  </a:lnTo>
                  <a:lnTo>
                    <a:pt x="50" y="452"/>
                  </a:lnTo>
                  <a:lnTo>
                    <a:pt x="100" y="315"/>
                  </a:lnTo>
                  <a:lnTo>
                    <a:pt x="137" y="243"/>
                  </a:lnTo>
                  <a:lnTo>
                    <a:pt x="177" y="178"/>
                  </a:lnTo>
                  <a:lnTo>
                    <a:pt x="217" y="124"/>
                  </a:lnTo>
                  <a:lnTo>
                    <a:pt x="257" y="79"/>
                  </a:lnTo>
                  <a:lnTo>
                    <a:pt x="291" y="45"/>
                  </a:lnTo>
                  <a:lnTo>
                    <a:pt x="321" y="21"/>
                  </a:lnTo>
                  <a:lnTo>
                    <a:pt x="341" y="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10016" y="3236"/>
              <a:ext cx="1031" cy="913"/>
            </a:xfrm>
            <a:custGeom>
              <a:avLst/>
              <a:gdLst/>
              <a:ahLst/>
              <a:cxnLst>
                <a:cxn ang="0">
                  <a:pos x="699" y="246"/>
                </a:cxn>
                <a:cxn ang="0">
                  <a:pos x="643" y="277"/>
                </a:cxn>
                <a:cxn ang="0">
                  <a:pos x="596" y="311"/>
                </a:cxn>
                <a:cxn ang="0">
                  <a:pos x="592" y="486"/>
                </a:cxn>
                <a:cxn ang="0">
                  <a:pos x="596" y="616"/>
                </a:cxn>
                <a:cxn ang="0">
                  <a:pos x="619" y="684"/>
                </a:cxn>
                <a:cxn ang="0">
                  <a:pos x="676" y="742"/>
                </a:cxn>
                <a:cxn ang="0">
                  <a:pos x="756" y="787"/>
                </a:cxn>
                <a:cxn ang="0">
                  <a:pos x="813" y="794"/>
                </a:cxn>
                <a:cxn ang="0">
                  <a:pos x="830" y="780"/>
                </a:cxn>
                <a:cxn ang="0">
                  <a:pos x="863" y="739"/>
                </a:cxn>
                <a:cxn ang="0">
                  <a:pos x="887" y="660"/>
                </a:cxn>
                <a:cxn ang="0">
                  <a:pos x="900" y="438"/>
                </a:cxn>
                <a:cxn ang="0">
                  <a:pos x="883" y="301"/>
                </a:cxn>
                <a:cxn ang="0">
                  <a:pos x="776" y="253"/>
                </a:cxn>
                <a:cxn ang="0">
                  <a:pos x="723" y="239"/>
                </a:cxn>
                <a:cxn ang="0">
                  <a:pos x="151" y="7"/>
                </a:cxn>
                <a:cxn ang="0">
                  <a:pos x="124" y="82"/>
                </a:cxn>
                <a:cxn ang="0">
                  <a:pos x="141" y="130"/>
                </a:cxn>
                <a:cxn ang="0">
                  <a:pos x="161" y="164"/>
                </a:cxn>
                <a:cxn ang="0">
                  <a:pos x="184" y="191"/>
                </a:cxn>
                <a:cxn ang="0">
                  <a:pos x="198" y="256"/>
                </a:cxn>
                <a:cxn ang="0">
                  <a:pos x="331" y="154"/>
                </a:cxn>
                <a:cxn ang="0">
                  <a:pos x="492" y="157"/>
                </a:cxn>
                <a:cxn ang="0">
                  <a:pos x="596" y="267"/>
                </a:cxn>
                <a:cxn ang="0">
                  <a:pos x="823" y="102"/>
                </a:cxn>
                <a:cxn ang="0">
                  <a:pos x="1021" y="209"/>
                </a:cxn>
                <a:cxn ang="0">
                  <a:pos x="1031" y="308"/>
                </a:cxn>
                <a:cxn ang="0">
                  <a:pos x="1031" y="431"/>
                </a:cxn>
                <a:cxn ang="0">
                  <a:pos x="1024" y="558"/>
                </a:cxn>
                <a:cxn ang="0">
                  <a:pos x="1001" y="653"/>
                </a:cxn>
                <a:cxn ang="0">
                  <a:pos x="967" y="749"/>
                </a:cxn>
                <a:cxn ang="0">
                  <a:pos x="562" y="848"/>
                </a:cxn>
                <a:cxn ang="0">
                  <a:pos x="465" y="647"/>
                </a:cxn>
                <a:cxn ang="0">
                  <a:pos x="469" y="407"/>
                </a:cxn>
                <a:cxn ang="0">
                  <a:pos x="432" y="291"/>
                </a:cxn>
                <a:cxn ang="0">
                  <a:pos x="372" y="253"/>
                </a:cxn>
                <a:cxn ang="0">
                  <a:pos x="338" y="236"/>
                </a:cxn>
                <a:cxn ang="0">
                  <a:pos x="311" y="229"/>
                </a:cxn>
                <a:cxn ang="0">
                  <a:pos x="295" y="233"/>
                </a:cxn>
                <a:cxn ang="0">
                  <a:pos x="238" y="267"/>
                </a:cxn>
                <a:cxn ang="0">
                  <a:pos x="194" y="345"/>
                </a:cxn>
                <a:cxn ang="0">
                  <a:pos x="194" y="472"/>
                </a:cxn>
                <a:cxn ang="0">
                  <a:pos x="191" y="609"/>
                </a:cxn>
                <a:cxn ang="0">
                  <a:pos x="208" y="688"/>
                </a:cxn>
                <a:cxn ang="0">
                  <a:pos x="245" y="756"/>
                </a:cxn>
                <a:cxn ang="0">
                  <a:pos x="147" y="910"/>
                </a:cxn>
                <a:cxn ang="0">
                  <a:pos x="91" y="821"/>
                </a:cxn>
                <a:cxn ang="0">
                  <a:pos x="67" y="657"/>
                </a:cxn>
                <a:cxn ang="0">
                  <a:pos x="71" y="417"/>
                </a:cxn>
                <a:cxn ang="0">
                  <a:pos x="64" y="298"/>
                </a:cxn>
                <a:cxn ang="0">
                  <a:pos x="57" y="280"/>
                </a:cxn>
                <a:cxn ang="0">
                  <a:pos x="40" y="263"/>
                </a:cxn>
                <a:cxn ang="0">
                  <a:pos x="20" y="239"/>
                </a:cxn>
                <a:cxn ang="0">
                  <a:pos x="4" y="212"/>
                </a:cxn>
                <a:cxn ang="0">
                  <a:pos x="0" y="185"/>
                </a:cxn>
                <a:cxn ang="0">
                  <a:pos x="4" y="164"/>
                </a:cxn>
                <a:cxn ang="0">
                  <a:pos x="14" y="144"/>
                </a:cxn>
                <a:cxn ang="0">
                  <a:pos x="127" y="0"/>
                </a:cxn>
              </a:cxnLst>
              <a:rect l="0" t="0" r="r" b="b"/>
              <a:pathLst>
                <a:path w="1031" h="913">
                  <a:moveTo>
                    <a:pt x="723" y="239"/>
                  </a:moveTo>
                  <a:lnTo>
                    <a:pt x="699" y="246"/>
                  </a:lnTo>
                  <a:lnTo>
                    <a:pt x="669" y="260"/>
                  </a:lnTo>
                  <a:lnTo>
                    <a:pt x="643" y="277"/>
                  </a:lnTo>
                  <a:lnTo>
                    <a:pt x="616" y="298"/>
                  </a:lnTo>
                  <a:lnTo>
                    <a:pt x="596" y="311"/>
                  </a:lnTo>
                  <a:lnTo>
                    <a:pt x="592" y="400"/>
                  </a:lnTo>
                  <a:lnTo>
                    <a:pt x="592" y="486"/>
                  </a:lnTo>
                  <a:lnTo>
                    <a:pt x="592" y="547"/>
                  </a:lnTo>
                  <a:lnTo>
                    <a:pt x="596" y="616"/>
                  </a:lnTo>
                  <a:lnTo>
                    <a:pt x="602" y="653"/>
                  </a:lnTo>
                  <a:lnTo>
                    <a:pt x="619" y="684"/>
                  </a:lnTo>
                  <a:lnTo>
                    <a:pt x="643" y="712"/>
                  </a:lnTo>
                  <a:lnTo>
                    <a:pt x="676" y="742"/>
                  </a:lnTo>
                  <a:lnTo>
                    <a:pt x="713" y="766"/>
                  </a:lnTo>
                  <a:lnTo>
                    <a:pt x="756" y="787"/>
                  </a:lnTo>
                  <a:lnTo>
                    <a:pt x="803" y="794"/>
                  </a:lnTo>
                  <a:lnTo>
                    <a:pt x="813" y="794"/>
                  </a:lnTo>
                  <a:lnTo>
                    <a:pt x="823" y="787"/>
                  </a:lnTo>
                  <a:lnTo>
                    <a:pt x="830" y="780"/>
                  </a:lnTo>
                  <a:lnTo>
                    <a:pt x="840" y="773"/>
                  </a:lnTo>
                  <a:lnTo>
                    <a:pt x="863" y="739"/>
                  </a:lnTo>
                  <a:lnTo>
                    <a:pt x="877" y="701"/>
                  </a:lnTo>
                  <a:lnTo>
                    <a:pt x="887" y="660"/>
                  </a:lnTo>
                  <a:lnTo>
                    <a:pt x="897" y="547"/>
                  </a:lnTo>
                  <a:lnTo>
                    <a:pt x="900" y="438"/>
                  </a:lnTo>
                  <a:lnTo>
                    <a:pt x="897" y="369"/>
                  </a:lnTo>
                  <a:lnTo>
                    <a:pt x="883" y="301"/>
                  </a:lnTo>
                  <a:lnTo>
                    <a:pt x="830" y="274"/>
                  </a:lnTo>
                  <a:lnTo>
                    <a:pt x="776" y="253"/>
                  </a:lnTo>
                  <a:lnTo>
                    <a:pt x="723" y="239"/>
                  </a:lnTo>
                  <a:lnTo>
                    <a:pt x="723" y="239"/>
                  </a:lnTo>
                  <a:close/>
                  <a:moveTo>
                    <a:pt x="127" y="0"/>
                  </a:moveTo>
                  <a:lnTo>
                    <a:pt x="151" y="7"/>
                  </a:lnTo>
                  <a:lnTo>
                    <a:pt x="131" y="41"/>
                  </a:lnTo>
                  <a:lnTo>
                    <a:pt x="124" y="82"/>
                  </a:lnTo>
                  <a:lnTo>
                    <a:pt x="131" y="102"/>
                  </a:lnTo>
                  <a:lnTo>
                    <a:pt x="141" y="130"/>
                  </a:lnTo>
                  <a:lnTo>
                    <a:pt x="154" y="154"/>
                  </a:lnTo>
                  <a:lnTo>
                    <a:pt x="161" y="164"/>
                  </a:lnTo>
                  <a:lnTo>
                    <a:pt x="174" y="178"/>
                  </a:lnTo>
                  <a:lnTo>
                    <a:pt x="184" y="191"/>
                  </a:lnTo>
                  <a:lnTo>
                    <a:pt x="198" y="205"/>
                  </a:lnTo>
                  <a:lnTo>
                    <a:pt x="198" y="256"/>
                  </a:lnTo>
                  <a:lnTo>
                    <a:pt x="265" y="205"/>
                  </a:lnTo>
                  <a:lnTo>
                    <a:pt x="331" y="154"/>
                  </a:lnTo>
                  <a:lnTo>
                    <a:pt x="392" y="96"/>
                  </a:lnTo>
                  <a:lnTo>
                    <a:pt x="492" y="157"/>
                  </a:lnTo>
                  <a:lnTo>
                    <a:pt x="596" y="209"/>
                  </a:lnTo>
                  <a:lnTo>
                    <a:pt x="596" y="267"/>
                  </a:lnTo>
                  <a:lnTo>
                    <a:pt x="596" y="267"/>
                  </a:lnTo>
                  <a:lnTo>
                    <a:pt x="823" y="102"/>
                  </a:lnTo>
                  <a:lnTo>
                    <a:pt x="920" y="157"/>
                  </a:lnTo>
                  <a:lnTo>
                    <a:pt x="1021" y="209"/>
                  </a:lnTo>
                  <a:lnTo>
                    <a:pt x="1027" y="253"/>
                  </a:lnTo>
                  <a:lnTo>
                    <a:pt x="1031" y="308"/>
                  </a:lnTo>
                  <a:lnTo>
                    <a:pt x="1031" y="373"/>
                  </a:lnTo>
                  <a:lnTo>
                    <a:pt x="1031" y="431"/>
                  </a:lnTo>
                  <a:lnTo>
                    <a:pt x="1031" y="499"/>
                  </a:lnTo>
                  <a:lnTo>
                    <a:pt x="1024" y="558"/>
                  </a:lnTo>
                  <a:lnTo>
                    <a:pt x="1014" y="609"/>
                  </a:lnTo>
                  <a:lnTo>
                    <a:pt x="1001" y="653"/>
                  </a:lnTo>
                  <a:lnTo>
                    <a:pt x="984" y="701"/>
                  </a:lnTo>
                  <a:lnTo>
                    <a:pt x="967" y="749"/>
                  </a:lnTo>
                  <a:lnTo>
                    <a:pt x="669" y="913"/>
                  </a:lnTo>
                  <a:lnTo>
                    <a:pt x="562" y="848"/>
                  </a:lnTo>
                  <a:lnTo>
                    <a:pt x="459" y="794"/>
                  </a:lnTo>
                  <a:lnTo>
                    <a:pt x="465" y="647"/>
                  </a:lnTo>
                  <a:lnTo>
                    <a:pt x="469" y="506"/>
                  </a:lnTo>
                  <a:lnTo>
                    <a:pt x="469" y="407"/>
                  </a:lnTo>
                  <a:lnTo>
                    <a:pt x="462" y="311"/>
                  </a:lnTo>
                  <a:lnTo>
                    <a:pt x="432" y="291"/>
                  </a:lnTo>
                  <a:lnTo>
                    <a:pt x="402" y="270"/>
                  </a:lnTo>
                  <a:lnTo>
                    <a:pt x="372" y="253"/>
                  </a:lnTo>
                  <a:lnTo>
                    <a:pt x="348" y="239"/>
                  </a:lnTo>
                  <a:lnTo>
                    <a:pt x="338" y="236"/>
                  </a:lnTo>
                  <a:lnTo>
                    <a:pt x="325" y="233"/>
                  </a:lnTo>
                  <a:lnTo>
                    <a:pt x="311" y="229"/>
                  </a:lnTo>
                  <a:lnTo>
                    <a:pt x="305" y="229"/>
                  </a:lnTo>
                  <a:lnTo>
                    <a:pt x="295" y="233"/>
                  </a:lnTo>
                  <a:lnTo>
                    <a:pt x="288" y="236"/>
                  </a:lnTo>
                  <a:lnTo>
                    <a:pt x="238" y="267"/>
                  </a:lnTo>
                  <a:lnTo>
                    <a:pt x="194" y="301"/>
                  </a:lnTo>
                  <a:lnTo>
                    <a:pt x="194" y="345"/>
                  </a:lnTo>
                  <a:lnTo>
                    <a:pt x="194" y="404"/>
                  </a:lnTo>
                  <a:lnTo>
                    <a:pt x="194" y="472"/>
                  </a:lnTo>
                  <a:lnTo>
                    <a:pt x="191" y="544"/>
                  </a:lnTo>
                  <a:lnTo>
                    <a:pt x="191" y="609"/>
                  </a:lnTo>
                  <a:lnTo>
                    <a:pt x="194" y="650"/>
                  </a:lnTo>
                  <a:lnTo>
                    <a:pt x="208" y="688"/>
                  </a:lnTo>
                  <a:lnTo>
                    <a:pt x="224" y="722"/>
                  </a:lnTo>
                  <a:lnTo>
                    <a:pt x="245" y="756"/>
                  </a:lnTo>
                  <a:lnTo>
                    <a:pt x="268" y="787"/>
                  </a:lnTo>
                  <a:lnTo>
                    <a:pt x="147" y="910"/>
                  </a:lnTo>
                  <a:lnTo>
                    <a:pt x="121" y="866"/>
                  </a:lnTo>
                  <a:lnTo>
                    <a:pt x="91" y="821"/>
                  </a:lnTo>
                  <a:lnTo>
                    <a:pt x="54" y="783"/>
                  </a:lnTo>
                  <a:lnTo>
                    <a:pt x="67" y="657"/>
                  </a:lnTo>
                  <a:lnTo>
                    <a:pt x="71" y="530"/>
                  </a:lnTo>
                  <a:lnTo>
                    <a:pt x="71" y="417"/>
                  </a:lnTo>
                  <a:lnTo>
                    <a:pt x="64" y="308"/>
                  </a:lnTo>
                  <a:lnTo>
                    <a:pt x="64" y="298"/>
                  </a:lnTo>
                  <a:lnTo>
                    <a:pt x="61" y="287"/>
                  </a:lnTo>
                  <a:lnTo>
                    <a:pt x="57" y="280"/>
                  </a:lnTo>
                  <a:lnTo>
                    <a:pt x="50" y="277"/>
                  </a:lnTo>
                  <a:lnTo>
                    <a:pt x="40" y="263"/>
                  </a:lnTo>
                  <a:lnTo>
                    <a:pt x="30" y="250"/>
                  </a:lnTo>
                  <a:lnTo>
                    <a:pt x="20" y="239"/>
                  </a:lnTo>
                  <a:lnTo>
                    <a:pt x="10" y="226"/>
                  </a:lnTo>
                  <a:lnTo>
                    <a:pt x="4" y="212"/>
                  </a:lnTo>
                  <a:lnTo>
                    <a:pt x="0" y="198"/>
                  </a:lnTo>
                  <a:lnTo>
                    <a:pt x="0" y="185"/>
                  </a:lnTo>
                  <a:lnTo>
                    <a:pt x="0" y="178"/>
                  </a:lnTo>
                  <a:lnTo>
                    <a:pt x="4" y="164"/>
                  </a:lnTo>
                  <a:lnTo>
                    <a:pt x="7" y="154"/>
                  </a:lnTo>
                  <a:lnTo>
                    <a:pt x="14" y="144"/>
                  </a:lnTo>
                  <a:lnTo>
                    <a:pt x="67" y="68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1231" y="2870"/>
              <a:ext cx="281" cy="595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47" y="6"/>
                </a:cxn>
                <a:cxn ang="0">
                  <a:pos x="271" y="30"/>
                </a:cxn>
                <a:cxn ang="0">
                  <a:pos x="281" y="61"/>
                </a:cxn>
                <a:cxn ang="0">
                  <a:pos x="281" y="68"/>
                </a:cxn>
                <a:cxn ang="0">
                  <a:pos x="277" y="75"/>
                </a:cxn>
                <a:cxn ang="0">
                  <a:pos x="274" y="89"/>
                </a:cxn>
                <a:cxn ang="0">
                  <a:pos x="271" y="102"/>
                </a:cxn>
                <a:cxn ang="0">
                  <a:pos x="271" y="102"/>
                </a:cxn>
                <a:cxn ang="0">
                  <a:pos x="60" y="575"/>
                </a:cxn>
                <a:cxn ang="0">
                  <a:pos x="53" y="585"/>
                </a:cxn>
                <a:cxn ang="0">
                  <a:pos x="50" y="592"/>
                </a:cxn>
                <a:cxn ang="0">
                  <a:pos x="47" y="595"/>
                </a:cxn>
                <a:cxn ang="0">
                  <a:pos x="47" y="595"/>
                </a:cxn>
                <a:cxn ang="0">
                  <a:pos x="40" y="595"/>
                </a:cxn>
                <a:cxn ang="0">
                  <a:pos x="36" y="595"/>
                </a:cxn>
                <a:cxn ang="0">
                  <a:pos x="26" y="592"/>
                </a:cxn>
                <a:cxn ang="0">
                  <a:pos x="16" y="588"/>
                </a:cxn>
                <a:cxn ang="0">
                  <a:pos x="6" y="585"/>
                </a:cxn>
                <a:cxn ang="0">
                  <a:pos x="0" y="578"/>
                </a:cxn>
                <a:cxn ang="0">
                  <a:pos x="0" y="571"/>
                </a:cxn>
                <a:cxn ang="0">
                  <a:pos x="0" y="568"/>
                </a:cxn>
                <a:cxn ang="0">
                  <a:pos x="0" y="561"/>
                </a:cxn>
                <a:cxn ang="0">
                  <a:pos x="3" y="554"/>
                </a:cxn>
                <a:cxn ang="0">
                  <a:pos x="3" y="551"/>
                </a:cxn>
                <a:cxn ang="0">
                  <a:pos x="150" y="54"/>
                </a:cxn>
                <a:cxn ang="0">
                  <a:pos x="157" y="37"/>
                </a:cxn>
                <a:cxn ang="0">
                  <a:pos x="170" y="20"/>
                </a:cxn>
                <a:cxn ang="0">
                  <a:pos x="187" y="3"/>
                </a:cxn>
                <a:cxn ang="0">
                  <a:pos x="214" y="0"/>
                </a:cxn>
              </a:cxnLst>
              <a:rect l="0" t="0" r="r" b="b"/>
              <a:pathLst>
                <a:path w="281" h="595">
                  <a:moveTo>
                    <a:pt x="214" y="0"/>
                  </a:moveTo>
                  <a:lnTo>
                    <a:pt x="247" y="6"/>
                  </a:lnTo>
                  <a:lnTo>
                    <a:pt x="271" y="30"/>
                  </a:lnTo>
                  <a:lnTo>
                    <a:pt x="281" y="61"/>
                  </a:lnTo>
                  <a:lnTo>
                    <a:pt x="281" y="68"/>
                  </a:lnTo>
                  <a:lnTo>
                    <a:pt x="277" y="75"/>
                  </a:lnTo>
                  <a:lnTo>
                    <a:pt x="274" y="89"/>
                  </a:lnTo>
                  <a:lnTo>
                    <a:pt x="271" y="102"/>
                  </a:lnTo>
                  <a:lnTo>
                    <a:pt x="271" y="102"/>
                  </a:lnTo>
                  <a:lnTo>
                    <a:pt x="60" y="575"/>
                  </a:lnTo>
                  <a:lnTo>
                    <a:pt x="53" y="585"/>
                  </a:lnTo>
                  <a:lnTo>
                    <a:pt x="50" y="592"/>
                  </a:lnTo>
                  <a:lnTo>
                    <a:pt x="47" y="595"/>
                  </a:lnTo>
                  <a:lnTo>
                    <a:pt x="47" y="595"/>
                  </a:lnTo>
                  <a:lnTo>
                    <a:pt x="40" y="595"/>
                  </a:lnTo>
                  <a:lnTo>
                    <a:pt x="36" y="595"/>
                  </a:lnTo>
                  <a:lnTo>
                    <a:pt x="26" y="592"/>
                  </a:lnTo>
                  <a:lnTo>
                    <a:pt x="16" y="588"/>
                  </a:lnTo>
                  <a:lnTo>
                    <a:pt x="6" y="585"/>
                  </a:lnTo>
                  <a:lnTo>
                    <a:pt x="0" y="578"/>
                  </a:lnTo>
                  <a:lnTo>
                    <a:pt x="0" y="571"/>
                  </a:lnTo>
                  <a:lnTo>
                    <a:pt x="0" y="568"/>
                  </a:lnTo>
                  <a:lnTo>
                    <a:pt x="0" y="561"/>
                  </a:lnTo>
                  <a:lnTo>
                    <a:pt x="3" y="554"/>
                  </a:lnTo>
                  <a:lnTo>
                    <a:pt x="3" y="551"/>
                  </a:lnTo>
                  <a:lnTo>
                    <a:pt x="150" y="54"/>
                  </a:lnTo>
                  <a:lnTo>
                    <a:pt x="157" y="37"/>
                  </a:lnTo>
                  <a:lnTo>
                    <a:pt x="170" y="20"/>
                  </a:lnTo>
                  <a:lnTo>
                    <a:pt x="187" y="3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1706" y="2883"/>
              <a:ext cx="371" cy="1626"/>
            </a:xfrm>
            <a:custGeom>
              <a:avLst/>
              <a:gdLst/>
              <a:ahLst/>
              <a:cxnLst>
                <a:cxn ang="0">
                  <a:pos x="371" y="811"/>
                </a:cxn>
                <a:cxn ang="0">
                  <a:pos x="16" y="0"/>
                </a:cxn>
                <a:cxn ang="0">
                  <a:pos x="50" y="21"/>
                </a:cxn>
                <a:cxn ang="0">
                  <a:pos x="110" y="79"/>
                </a:cxn>
                <a:cxn ang="0">
                  <a:pos x="187" y="175"/>
                </a:cxn>
                <a:cxn ang="0">
                  <a:pos x="264" y="305"/>
                </a:cxn>
                <a:cxn ang="0">
                  <a:pos x="341" y="527"/>
                </a:cxn>
                <a:cxn ang="0">
                  <a:pos x="368" y="729"/>
                </a:cxn>
                <a:cxn ang="0">
                  <a:pos x="364" y="921"/>
                </a:cxn>
                <a:cxn ang="0">
                  <a:pos x="318" y="1174"/>
                </a:cxn>
                <a:cxn ang="0">
                  <a:pos x="231" y="1383"/>
                </a:cxn>
                <a:cxn ang="0">
                  <a:pos x="154" y="1499"/>
                </a:cxn>
                <a:cxn ang="0">
                  <a:pos x="80" y="1581"/>
                </a:cxn>
                <a:cxn ang="0">
                  <a:pos x="30" y="1619"/>
                </a:cxn>
                <a:cxn ang="0">
                  <a:pos x="10" y="1626"/>
                </a:cxn>
                <a:cxn ang="0">
                  <a:pos x="0" y="1616"/>
                </a:cxn>
                <a:cxn ang="0">
                  <a:pos x="0" y="1609"/>
                </a:cxn>
                <a:cxn ang="0">
                  <a:pos x="3" y="1602"/>
                </a:cxn>
                <a:cxn ang="0">
                  <a:pos x="13" y="1592"/>
                </a:cxn>
                <a:cxn ang="0">
                  <a:pos x="90" y="1503"/>
                </a:cxn>
                <a:cxn ang="0">
                  <a:pos x="190" y="1321"/>
                </a:cxn>
                <a:cxn ang="0">
                  <a:pos x="247" y="1126"/>
                </a:cxn>
                <a:cxn ang="0">
                  <a:pos x="274" y="917"/>
                </a:cxn>
                <a:cxn ang="0">
                  <a:pos x="271" y="671"/>
                </a:cxn>
                <a:cxn ang="0">
                  <a:pos x="231" y="421"/>
                </a:cxn>
                <a:cxn ang="0">
                  <a:pos x="147" y="216"/>
                </a:cxn>
                <a:cxn ang="0">
                  <a:pos x="30" y="52"/>
                </a:cxn>
                <a:cxn ang="0">
                  <a:pos x="10" y="35"/>
                </a:cxn>
                <a:cxn ang="0">
                  <a:pos x="3" y="24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10" y="0"/>
                </a:cxn>
              </a:cxnLst>
              <a:rect l="0" t="0" r="r" b="b"/>
              <a:pathLst>
                <a:path w="371" h="1626">
                  <a:moveTo>
                    <a:pt x="371" y="811"/>
                  </a:moveTo>
                  <a:lnTo>
                    <a:pt x="371" y="811"/>
                  </a:lnTo>
                  <a:lnTo>
                    <a:pt x="371" y="811"/>
                  </a:lnTo>
                  <a:close/>
                  <a:moveTo>
                    <a:pt x="16" y="0"/>
                  </a:moveTo>
                  <a:lnTo>
                    <a:pt x="30" y="4"/>
                  </a:lnTo>
                  <a:lnTo>
                    <a:pt x="50" y="21"/>
                  </a:lnTo>
                  <a:lnTo>
                    <a:pt x="77" y="45"/>
                  </a:lnTo>
                  <a:lnTo>
                    <a:pt x="110" y="79"/>
                  </a:lnTo>
                  <a:lnTo>
                    <a:pt x="147" y="120"/>
                  </a:lnTo>
                  <a:lnTo>
                    <a:pt x="187" y="175"/>
                  </a:lnTo>
                  <a:lnTo>
                    <a:pt x="227" y="236"/>
                  </a:lnTo>
                  <a:lnTo>
                    <a:pt x="264" y="305"/>
                  </a:lnTo>
                  <a:lnTo>
                    <a:pt x="308" y="418"/>
                  </a:lnTo>
                  <a:lnTo>
                    <a:pt x="341" y="527"/>
                  </a:lnTo>
                  <a:lnTo>
                    <a:pt x="358" y="633"/>
                  </a:lnTo>
                  <a:lnTo>
                    <a:pt x="368" y="729"/>
                  </a:lnTo>
                  <a:lnTo>
                    <a:pt x="371" y="811"/>
                  </a:lnTo>
                  <a:lnTo>
                    <a:pt x="364" y="921"/>
                  </a:lnTo>
                  <a:lnTo>
                    <a:pt x="351" y="1044"/>
                  </a:lnTo>
                  <a:lnTo>
                    <a:pt x="318" y="1174"/>
                  </a:lnTo>
                  <a:lnTo>
                    <a:pt x="271" y="1308"/>
                  </a:lnTo>
                  <a:lnTo>
                    <a:pt x="231" y="1383"/>
                  </a:lnTo>
                  <a:lnTo>
                    <a:pt x="194" y="1444"/>
                  </a:lnTo>
                  <a:lnTo>
                    <a:pt x="154" y="1499"/>
                  </a:lnTo>
                  <a:lnTo>
                    <a:pt x="113" y="1544"/>
                  </a:lnTo>
                  <a:lnTo>
                    <a:pt x="80" y="1581"/>
                  </a:lnTo>
                  <a:lnTo>
                    <a:pt x="50" y="1605"/>
                  </a:lnTo>
                  <a:lnTo>
                    <a:pt x="30" y="1619"/>
                  </a:lnTo>
                  <a:lnTo>
                    <a:pt x="16" y="1626"/>
                  </a:lnTo>
                  <a:lnTo>
                    <a:pt x="10" y="1626"/>
                  </a:lnTo>
                  <a:lnTo>
                    <a:pt x="3" y="1622"/>
                  </a:lnTo>
                  <a:lnTo>
                    <a:pt x="0" y="1616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0" y="1605"/>
                  </a:lnTo>
                  <a:lnTo>
                    <a:pt x="3" y="1602"/>
                  </a:lnTo>
                  <a:lnTo>
                    <a:pt x="6" y="1595"/>
                  </a:lnTo>
                  <a:lnTo>
                    <a:pt x="13" y="1592"/>
                  </a:lnTo>
                  <a:lnTo>
                    <a:pt x="23" y="1581"/>
                  </a:lnTo>
                  <a:lnTo>
                    <a:pt x="90" y="1503"/>
                  </a:lnTo>
                  <a:lnTo>
                    <a:pt x="147" y="1414"/>
                  </a:lnTo>
                  <a:lnTo>
                    <a:pt x="190" y="1321"/>
                  </a:lnTo>
                  <a:lnTo>
                    <a:pt x="224" y="1225"/>
                  </a:lnTo>
                  <a:lnTo>
                    <a:pt x="247" y="1126"/>
                  </a:lnTo>
                  <a:lnTo>
                    <a:pt x="264" y="1020"/>
                  </a:lnTo>
                  <a:lnTo>
                    <a:pt x="274" y="917"/>
                  </a:lnTo>
                  <a:lnTo>
                    <a:pt x="277" y="811"/>
                  </a:lnTo>
                  <a:lnTo>
                    <a:pt x="271" y="671"/>
                  </a:lnTo>
                  <a:lnTo>
                    <a:pt x="257" y="541"/>
                  </a:lnTo>
                  <a:lnTo>
                    <a:pt x="231" y="421"/>
                  </a:lnTo>
                  <a:lnTo>
                    <a:pt x="194" y="312"/>
                  </a:lnTo>
                  <a:lnTo>
                    <a:pt x="147" y="216"/>
                  </a:lnTo>
                  <a:lnTo>
                    <a:pt x="93" y="127"/>
                  </a:lnTo>
                  <a:lnTo>
                    <a:pt x="30" y="52"/>
                  </a:lnTo>
                  <a:lnTo>
                    <a:pt x="20" y="41"/>
                  </a:lnTo>
                  <a:lnTo>
                    <a:pt x="10" y="35"/>
                  </a:lnTo>
                  <a:lnTo>
                    <a:pt x="6" y="28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152400" y="4191000"/>
            <a:ext cx="9296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 </a:t>
            </a:r>
            <a:r>
              <a:rPr lang="en-US" sz="2800" i="1" u="sng" dirty="0" smtClean="0">
                <a:solidFill>
                  <a:srgbClr val="FF0000"/>
                </a:solidFill>
              </a:rPr>
              <a:t>convolution of </a:t>
            </a:r>
            <a:r>
              <a:rPr lang="en-US" sz="2800" i="1" u="sng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i="1" u="sng" dirty="0" smtClean="0">
                <a:solidFill>
                  <a:srgbClr val="FF0000"/>
                </a:solidFill>
              </a:rPr>
              <a:t> and </a:t>
            </a:r>
            <a:r>
              <a:rPr lang="en-US" sz="2800" i="1" u="sng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i="1" u="sng" dirty="0" smtClean="0">
                <a:solidFill>
                  <a:srgbClr val="FF0000"/>
                </a:solidFill>
              </a:rPr>
              <a:t>’ </a:t>
            </a:r>
            <a:r>
              <a:rPr lang="en-US" sz="2800" dirty="0" smtClean="0">
                <a:solidFill>
                  <a:srgbClr val="FF0000"/>
                </a:solidFill>
              </a:rPr>
              <a:t>, denoted  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  <a:latin typeface="eufb10" pitchFamily="34" charset="0"/>
              </a:rPr>
              <a:t> </a:t>
            </a:r>
            <a:r>
              <a:rPr lang="en-US" sz="2800" dirty="0" smtClean="0">
                <a:solidFill>
                  <a:srgbClr val="FF0000"/>
                </a:solidFill>
              </a:rPr>
              <a:t>*</a:t>
            </a:r>
            <a:r>
              <a:rPr lang="en-US" sz="2800" baseline="-25000" dirty="0" smtClean="0">
                <a:solidFill>
                  <a:srgbClr val="FF0000"/>
                </a:solidFill>
              </a:rPr>
              <a:t>v</a:t>
            </a:r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</a:rPr>
              <a:t>’  is the deformation type where we glue in a copy of </a:t>
            </a:r>
            <a:r>
              <a:rPr lang="en-US" sz="2800" dirty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</a:rPr>
              <a:t>’  into a small disk cut out around </a:t>
            </a:r>
            <a:r>
              <a:rPr lang="en-US" sz="2800" i="1" dirty="0" smtClean="0">
                <a:solidFill>
                  <a:srgbClr val="FF0000"/>
                </a:solidFill>
              </a:rPr>
              <a:t>v</a:t>
            </a:r>
            <a:r>
              <a:rPr lang="en-US" sz="2800" dirty="0" smtClean="0">
                <a:solidFill>
                  <a:srgbClr val="FF0000"/>
                </a:solidFill>
              </a:rPr>
              <a:t>. 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/>
        </p:nvSpPr>
        <p:spPr>
          <a:xfrm>
            <a:off x="2819400" y="2743200"/>
            <a:ext cx="3962400" cy="27432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2819400" y="2743200"/>
            <a:ext cx="3962400" cy="27432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" name="Straight Arrow Connector 8"/>
          <p:cNvCxnSpPr/>
          <p:nvPr/>
        </p:nvCxnSpPr>
        <p:spPr>
          <a:xfrm>
            <a:off x="7696200" y="4114800"/>
            <a:ext cx="609600" cy="22098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H="1" flipV="1">
            <a:off x="228600" y="1219200"/>
            <a:ext cx="2057400" cy="11430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/>
          <p:cNvSpPr/>
          <p:nvPr/>
        </p:nvSpPr>
        <p:spPr>
          <a:xfrm>
            <a:off x="2819400" y="2743200"/>
            <a:ext cx="4038600" cy="27432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7086600" y="533400"/>
            <a:ext cx="990600" cy="10668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3"/>
          <p:cNvSpPr/>
          <p:nvPr/>
        </p:nvSpPr>
        <p:spPr>
          <a:xfrm>
            <a:off x="685800" y="990600"/>
            <a:ext cx="7772400" cy="5715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477000" y="381000"/>
            <a:ext cx="384691" cy="457200"/>
            <a:chOff x="734" y="272"/>
            <a:chExt cx="1077" cy="1280"/>
          </a:xfrm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734" y="27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389" y="804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1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8458200" y="4648200"/>
            <a:ext cx="398621" cy="457200"/>
            <a:chOff x="5486" y="1088"/>
            <a:chExt cx="1116" cy="1280"/>
          </a:xfrm>
        </p:grpSpPr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5486" y="1088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6086" y="1620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2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38200" y="5791200"/>
            <a:ext cx="395094" cy="457200"/>
            <a:chOff x="686" y="3680"/>
            <a:chExt cx="1126" cy="1303"/>
          </a:xfrm>
        </p:grpSpPr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686" y="3680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1276" y="4212"/>
              <a:ext cx="536" cy="771"/>
            </a:xfrm>
            <a:custGeom>
              <a:avLst/>
              <a:gdLst/>
              <a:ahLst/>
              <a:cxnLst>
                <a:cxn ang="0">
                  <a:pos x="1087" y="41"/>
                </a:cxn>
                <a:cxn ang="0">
                  <a:pos x="1365" y="189"/>
                </a:cxn>
                <a:cxn ang="0">
                  <a:pos x="1496" y="414"/>
                </a:cxn>
                <a:cxn ang="0">
                  <a:pos x="1470" y="641"/>
                </a:cxn>
                <a:cxn ang="0">
                  <a:pos x="1335" y="855"/>
                </a:cxn>
                <a:cxn ang="0">
                  <a:pos x="1069" y="1031"/>
                </a:cxn>
                <a:cxn ang="0">
                  <a:pos x="1272" y="1155"/>
                </a:cxn>
                <a:cxn ang="0">
                  <a:pos x="1505" y="1355"/>
                </a:cxn>
                <a:cxn ang="0">
                  <a:pos x="1607" y="1606"/>
                </a:cxn>
                <a:cxn ang="0">
                  <a:pos x="1555" y="1890"/>
                </a:cxn>
                <a:cxn ang="0">
                  <a:pos x="1353" y="2132"/>
                </a:cxn>
                <a:cxn ang="0">
                  <a:pos x="1029" y="2284"/>
                </a:cxn>
                <a:cxn ang="0">
                  <a:pos x="643" y="2304"/>
                </a:cxn>
                <a:cxn ang="0">
                  <a:pos x="316" y="2215"/>
                </a:cxn>
                <a:cxn ang="0">
                  <a:pos x="86" y="2038"/>
                </a:cxn>
                <a:cxn ang="0">
                  <a:pos x="0" y="1786"/>
                </a:cxn>
                <a:cxn ang="0">
                  <a:pos x="63" y="1638"/>
                </a:cxn>
                <a:cxn ang="0">
                  <a:pos x="201" y="1591"/>
                </a:cxn>
                <a:cxn ang="0">
                  <a:pos x="346" y="1657"/>
                </a:cxn>
                <a:cxn ang="0">
                  <a:pos x="386" y="1797"/>
                </a:cxn>
                <a:cxn ang="0">
                  <a:pos x="347" y="1895"/>
                </a:cxn>
                <a:cxn ang="0">
                  <a:pos x="224" y="1962"/>
                </a:cxn>
                <a:cxn ang="0">
                  <a:pos x="344" y="2102"/>
                </a:cxn>
                <a:cxn ang="0">
                  <a:pos x="582" y="2186"/>
                </a:cxn>
                <a:cxn ang="0">
                  <a:pos x="782" y="2207"/>
                </a:cxn>
                <a:cxn ang="0">
                  <a:pos x="953" y="2173"/>
                </a:cxn>
                <a:cxn ang="0">
                  <a:pos x="1110" y="2060"/>
                </a:cxn>
                <a:cxn ang="0">
                  <a:pos x="1211" y="1845"/>
                </a:cxn>
                <a:cxn ang="0">
                  <a:pos x="1220" y="1524"/>
                </a:cxn>
                <a:cxn ang="0">
                  <a:pos x="1115" y="1272"/>
                </a:cxn>
                <a:cxn ang="0">
                  <a:pos x="918" y="1139"/>
                </a:cxn>
                <a:cxn ang="0">
                  <a:pos x="556" y="1118"/>
                </a:cxn>
                <a:cxn ang="0">
                  <a:pos x="490" y="1086"/>
                </a:cxn>
                <a:cxn ang="0">
                  <a:pos x="506" y="1032"/>
                </a:cxn>
                <a:cxn ang="0">
                  <a:pos x="537" y="1023"/>
                </a:cxn>
                <a:cxn ang="0">
                  <a:pos x="635" y="1014"/>
                </a:cxn>
                <a:cxn ang="0">
                  <a:pos x="868" y="980"/>
                </a:cxn>
                <a:cxn ang="0">
                  <a:pos x="1054" y="829"/>
                </a:cxn>
                <a:cxn ang="0">
                  <a:pos x="1152" y="575"/>
                </a:cxn>
                <a:cxn ang="0">
                  <a:pos x="1139" y="324"/>
                </a:cxn>
                <a:cxn ang="0">
                  <a:pos x="1031" y="172"/>
                </a:cxn>
                <a:cxn ang="0">
                  <a:pos x="876" y="106"/>
                </a:cxn>
                <a:cxn ang="0">
                  <a:pos x="711" y="101"/>
                </a:cxn>
                <a:cxn ang="0">
                  <a:pos x="493" y="151"/>
                </a:cxn>
                <a:cxn ang="0">
                  <a:pos x="294" y="286"/>
                </a:cxn>
                <a:cxn ang="0">
                  <a:pos x="444" y="363"/>
                </a:cxn>
                <a:cxn ang="0">
                  <a:pos x="462" y="519"/>
                </a:cxn>
                <a:cxn ang="0">
                  <a:pos x="360" y="621"/>
                </a:cxn>
                <a:cxn ang="0">
                  <a:pos x="198" y="612"/>
                </a:cxn>
                <a:cxn ang="0">
                  <a:pos x="112" y="494"/>
                </a:cxn>
                <a:cxn ang="0">
                  <a:pos x="169" y="262"/>
                </a:cxn>
                <a:cxn ang="0">
                  <a:pos x="387" y="84"/>
                </a:cxn>
                <a:cxn ang="0">
                  <a:pos x="721" y="3"/>
                </a:cxn>
              </a:cxnLst>
              <a:rect l="0" t="0" r="r" b="b"/>
              <a:pathLst>
                <a:path w="1609" h="2311">
                  <a:moveTo>
                    <a:pt x="798" y="0"/>
                  </a:moveTo>
                  <a:lnTo>
                    <a:pt x="874" y="3"/>
                  </a:lnTo>
                  <a:lnTo>
                    <a:pt x="948" y="11"/>
                  </a:lnTo>
                  <a:lnTo>
                    <a:pt x="1019" y="24"/>
                  </a:lnTo>
                  <a:lnTo>
                    <a:pt x="1087" y="41"/>
                  </a:lnTo>
                  <a:lnTo>
                    <a:pt x="1152" y="63"/>
                  </a:lnTo>
                  <a:lnTo>
                    <a:pt x="1212" y="89"/>
                  </a:lnTo>
                  <a:lnTo>
                    <a:pt x="1268" y="118"/>
                  </a:lnTo>
                  <a:lnTo>
                    <a:pt x="1319" y="152"/>
                  </a:lnTo>
                  <a:lnTo>
                    <a:pt x="1365" y="189"/>
                  </a:lnTo>
                  <a:lnTo>
                    <a:pt x="1404" y="228"/>
                  </a:lnTo>
                  <a:lnTo>
                    <a:pt x="1438" y="271"/>
                  </a:lnTo>
                  <a:lnTo>
                    <a:pt x="1465" y="317"/>
                  </a:lnTo>
                  <a:lnTo>
                    <a:pt x="1484" y="364"/>
                  </a:lnTo>
                  <a:lnTo>
                    <a:pt x="1496" y="414"/>
                  </a:lnTo>
                  <a:lnTo>
                    <a:pt x="1501" y="466"/>
                  </a:lnTo>
                  <a:lnTo>
                    <a:pt x="1499" y="508"/>
                  </a:lnTo>
                  <a:lnTo>
                    <a:pt x="1493" y="551"/>
                  </a:lnTo>
                  <a:lnTo>
                    <a:pt x="1484" y="596"/>
                  </a:lnTo>
                  <a:lnTo>
                    <a:pt x="1470" y="641"/>
                  </a:lnTo>
                  <a:lnTo>
                    <a:pt x="1453" y="685"/>
                  </a:lnTo>
                  <a:lnTo>
                    <a:pt x="1431" y="728"/>
                  </a:lnTo>
                  <a:lnTo>
                    <a:pt x="1404" y="771"/>
                  </a:lnTo>
                  <a:lnTo>
                    <a:pt x="1372" y="815"/>
                  </a:lnTo>
                  <a:lnTo>
                    <a:pt x="1335" y="855"/>
                  </a:lnTo>
                  <a:lnTo>
                    <a:pt x="1293" y="895"/>
                  </a:lnTo>
                  <a:lnTo>
                    <a:pt x="1246" y="933"/>
                  </a:lnTo>
                  <a:lnTo>
                    <a:pt x="1193" y="968"/>
                  </a:lnTo>
                  <a:lnTo>
                    <a:pt x="1134" y="1001"/>
                  </a:lnTo>
                  <a:lnTo>
                    <a:pt x="1069" y="1031"/>
                  </a:lnTo>
                  <a:lnTo>
                    <a:pt x="998" y="1058"/>
                  </a:lnTo>
                  <a:lnTo>
                    <a:pt x="1073" y="1075"/>
                  </a:lnTo>
                  <a:lnTo>
                    <a:pt x="1144" y="1098"/>
                  </a:lnTo>
                  <a:lnTo>
                    <a:pt x="1210" y="1125"/>
                  </a:lnTo>
                  <a:lnTo>
                    <a:pt x="1272" y="1155"/>
                  </a:lnTo>
                  <a:lnTo>
                    <a:pt x="1329" y="1189"/>
                  </a:lnTo>
                  <a:lnTo>
                    <a:pt x="1380" y="1227"/>
                  </a:lnTo>
                  <a:lnTo>
                    <a:pt x="1427" y="1266"/>
                  </a:lnTo>
                  <a:lnTo>
                    <a:pt x="1469" y="1310"/>
                  </a:lnTo>
                  <a:lnTo>
                    <a:pt x="1505" y="1355"/>
                  </a:lnTo>
                  <a:lnTo>
                    <a:pt x="1536" y="1403"/>
                  </a:lnTo>
                  <a:lnTo>
                    <a:pt x="1562" y="1452"/>
                  </a:lnTo>
                  <a:lnTo>
                    <a:pt x="1582" y="1502"/>
                  </a:lnTo>
                  <a:lnTo>
                    <a:pt x="1597" y="1555"/>
                  </a:lnTo>
                  <a:lnTo>
                    <a:pt x="1607" y="1606"/>
                  </a:lnTo>
                  <a:lnTo>
                    <a:pt x="1609" y="1658"/>
                  </a:lnTo>
                  <a:lnTo>
                    <a:pt x="1605" y="1718"/>
                  </a:lnTo>
                  <a:lnTo>
                    <a:pt x="1596" y="1776"/>
                  </a:lnTo>
                  <a:lnTo>
                    <a:pt x="1578" y="1833"/>
                  </a:lnTo>
                  <a:lnTo>
                    <a:pt x="1555" y="1890"/>
                  </a:lnTo>
                  <a:lnTo>
                    <a:pt x="1526" y="1943"/>
                  </a:lnTo>
                  <a:lnTo>
                    <a:pt x="1491" y="1995"/>
                  </a:lnTo>
                  <a:lnTo>
                    <a:pt x="1450" y="2044"/>
                  </a:lnTo>
                  <a:lnTo>
                    <a:pt x="1404" y="2090"/>
                  </a:lnTo>
                  <a:lnTo>
                    <a:pt x="1353" y="2132"/>
                  </a:lnTo>
                  <a:lnTo>
                    <a:pt x="1297" y="2171"/>
                  </a:lnTo>
                  <a:lnTo>
                    <a:pt x="1237" y="2207"/>
                  </a:lnTo>
                  <a:lnTo>
                    <a:pt x="1172" y="2237"/>
                  </a:lnTo>
                  <a:lnTo>
                    <a:pt x="1102" y="2263"/>
                  </a:lnTo>
                  <a:lnTo>
                    <a:pt x="1029" y="2284"/>
                  </a:lnTo>
                  <a:lnTo>
                    <a:pt x="952" y="2298"/>
                  </a:lnTo>
                  <a:lnTo>
                    <a:pt x="872" y="2309"/>
                  </a:lnTo>
                  <a:lnTo>
                    <a:pt x="790" y="2311"/>
                  </a:lnTo>
                  <a:lnTo>
                    <a:pt x="716" y="2309"/>
                  </a:lnTo>
                  <a:lnTo>
                    <a:pt x="643" y="2304"/>
                  </a:lnTo>
                  <a:lnTo>
                    <a:pt x="571" y="2293"/>
                  </a:lnTo>
                  <a:lnTo>
                    <a:pt x="504" y="2279"/>
                  </a:lnTo>
                  <a:lnTo>
                    <a:pt x="437" y="2260"/>
                  </a:lnTo>
                  <a:lnTo>
                    <a:pt x="375" y="2239"/>
                  </a:lnTo>
                  <a:lnTo>
                    <a:pt x="316" y="2215"/>
                  </a:lnTo>
                  <a:lnTo>
                    <a:pt x="262" y="2186"/>
                  </a:lnTo>
                  <a:lnTo>
                    <a:pt x="211" y="2153"/>
                  </a:lnTo>
                  <a:lnTo>
                    <a:pt x="165" y="2118"/>
                  </a:lnTo>
                  <a:lnTo>
                    <a:pt x="123" y="2080"/>
                  </a:lnTo>
                  <a:lnTo>
                    <a:pt x="86" y="2038"/>
                  </a:lnTo>
                  <a:lnTo>
                    <a:pt x="57" y="1993"/>
                  </a:lnTo>
                  <a:lnTo>
                    <a:pt x="32" y="1945"/>
                  </a:lnTo>
                  <a:lnTo>
                    <a:pt x="15" y="1895"/>
                  </a:lnTo>
                  <a:lnTo>
                    <a:pt x="4" y="1841"/>
                  </a:lnTo>
                  <a:lnTo>
                    <a:pt x="0" y="1786"/>
                  </a:lnTo>
                  <a:lnTo>
                    <a:pt x="3" y="1748"/>
                  </a:lnTo>
                  <a:lnTo>
                    <a:pt x="12" y="1714"/>
                  </a:lnTo>
                  <a:lnTo>
                    <a:pt x="24" y="1684"/>
                  </a:lnTo>
                  <a:lnTo>
                    <a:pt x="42" y="1659"/>
                  </a:lnTo>
                  <a:lnTo>
                    <a:pt x="63" y="1638"/>
                  </a:lnTo>
                  <a:lnTo>
                    <a:pt x="86" y="1621"/>
                  </a:lnTo>
                  <a:lnTo>
                    <a:pt x="113" y="1608"/>
                  </a:lnTo>
                  <a:lnTo>
                    <a:pt x="142" y="1599"/>
                  </a:lnTo>
                  <a:lnTo>
                    <a:pt x="171" y="1593"/>
                  </a:lnTo>
                  <a:lnTo>
                    <a:pt x="201" y="1591"/>
                  </a:lnTo>
                  <a:lnTo>
                    <a:pt x="236" y="1594"/>
                  </a:lnTo>
                  <a:lnTo>
                    <a:pt x="269" y="1603"/>
                  </a:lnTo>
                  <a:lnTo>
                    <a:pt x="297" y="1616"/>
                  </a:lnTo>
                  <a:lnTo>
                    <a:pt x="323" y="1634"/>
                  </a:lnTo>
                  <a:lnTo>
                    <a:pt x="346" y="1657"/>
                  </a:lnTo>
                  <a:lnTo>
                    <a:pt x="363" y="1683"/>
                  </a:lnTo>
                  <a:lnTo>
                    <a:pt x="375" y="1713"/>
                  </a:lnTo>
                  <a:lnTo>
                    <a:pt x="383" y="1744"/>
                  </a:lnTo>
                  <a:lnTo>
                    <a:pt x="387" y="1778"/>
                  </a:lnTo>
                  <a:lnTo>
                    <a:pt x="386" y="1797"/>
                  </a:lnTo>
                  <a:lnTo>
                    <a:pt x="383" y="1815"/>
                  </a:lnTo>
                  <a:lnTo>
                    <a:pt x="378" y="1835"/>
                  </a:lnTo>
                  <a:lnTo>
                    <a:pt x="371" y="1856"/>
                  </a:lnTo>
                  <a:lnTo>
                    <a:pt x="360" y="1875"/>
                  </a:lnTo>
                  <a:lnTo>
                    <a:pt x="347" y="1895"/>
                  </a:lnTo>
                  <a:lnTo>
                    <a:pt x="331" y="1913"/>
                  </a:lnTo>
                  <a:lnTo>
                    <a:pt x="310" y="1929"/>
                  </a:lnTo>
                  <a:lnTo>
                    <a:pt x="286" y="1943"/>
                  </a:lnTo>
                  <a:lnTo>
                    <a:pt x="256" y="1954"/>
                  </a:lnTo>
                  <a:lnTo>
                    <a:pt x="224" y="1962"/>
                  </a:lnTo>
                  <a:lnTo>
                    <a:pt x="186" y="1966"/>
                  </a:lnTo>
                  <a:lnTo>
                    <a:pt x="220" y="2008"/>
                  </a:lnTo>
                  <a:lnTo>
                    <a:pt x="258" y="2043"/>
                  </a:lnTo>
                  <a:lnTo>
                    <a:pt x="300" y="2074"/>
                  </a:lnTo>
                  <a:lnTo>
                    <a:pt x="344" y="2102"/>
                  </a:lnTo>
                  <a:lnTo>
                    <a:pt x="390" y="2125"/>
                  </a:lnTo>
                  <a:lnTo>
                    <a:pt x="439" y="2145"/>
                  </a:lnTo>
                  <a:lnTo>
                    <a:pt x="486" y="2162"/>
                  </a:lnTo>
                  <a:lnTo>
                    <a:pt x="535" y="2175"/>
                  </a:lnTo>
                  <a:lnTo>
                    <a:pt x="582" y="2186"/>
                  </a:lnTo>
                  <a:lnTo>
                    <a:pt x="628" y="2194"/>
                  </a:lnTo>
                  <a:lnTo>
                    <a:pt x="672" y="2200"/>
                  </a:lnTo>
                  <a:lnTo>
                    <a:pt x="713" y="2204"/>
                  </a:lnTo>
                  <a:lnTo>
                    <a:pt x="749" y="2205"/>
                  </a:lnTo>
                  <a:lnTo>
                    <a:pt x="782" y="2207"/>
                  </a:lnTo>
                  <a:lnTo>
                    <a:pt x="815" y="2205"/>
                  </a:lnTo>
                  <a:lnTo>
                    <a:pt x="849" y="2201"/>
                  </a:lnTo>
                  <a:lnTo>
                    <a:pt x="884" y="2195"/>
                  </a:lnTo>
                  <a:lnTo>
                    <a:pt x="919" y="2186"/>
                  </a:lnTo>
                  <a:lnTo>
                    <a:pt x="953" y="2173"/>
                  </a:lnTo>
                  <a:lnTo>
                    <a:pt x="987" y="2158"/>
                  </a:lnTo>
                  <a:lnTo>
                    <a:pt x="1021" y="2139"/>
                  </a:lnTo>
                  <a:lnTo>
                    <a:pt x="1052" y="2116"/>
                  </a:lnTo>
                  <a:lnTo>
                    <a:pt x="1081" y="2090"/>
                  </a:lnTo>
                  <a:lnTo>
                    <a:pt x="1110" y="2060"/>
                  </a:lnTo>
                  <a:lnTo>
                    <a:pt x="1135" y="2026"/>
                  </a:lnTo>
                  <a:lnTo>
                    <a:pt x="1158" y="1987"/>
                  </a:lnTo>
                  <a:lnTo>
                    <a:pt x="1180" y="1945"/>
                  </a:lnTo>
                  <a:lnTo>
                    <a:pt x="1198" y="1896"/>
                  </a:lnTo>
                  <a:lnTo>
                    <a:pt x="1211" y="1845"/>
                  </a:lnTo>
                  <a:lnTo>
                    <a:pt x="1222" y="1788"/>
                  </a:lnTo>
                  <a:lnTo>
                    <a:pt x="1229" y="1726"/>
                  </a:lnTo>
                  <a:lnTo>
                    <a:pt x="1230" y="1658"/>
                  </a:lnTo>
                  <a:lnTo>
                    <a:pt x="1227" y="1589"/>
                  </a:lnTo>
                  <a:lnTo>
                    <a:pt x="1220" y="1524"/>
                  </a:lnTo>
                  <a:lnTo>
                    <a:pt x="1208" y="1464"/>
                  </a:lnTo>
                  <a:lnTo>
                    <a:pt x="1191" y="1409"/>
                  </a:lnTo>
                  <a:lnTo>
                    <a:pt x="1171" y="1358"/>
                  </a:lnTo>
                  <a:lnTo>
                    <a:pt x="1145" y="1312"/>
                  </a:lnTo>
                  <a:lnTo>
                    <a:pt x="1115" y="1272"/>
                  </a:lnTo>
                  <a:lnTo>
                    <a:pt x="1083" y="1236"/>
                  </a:lnTo>
                  <a:lnTo>
                    <a:pt x="1046" y="1205"/>
                  </a:lnTo>
                  <a:lnTo>
                    <a:pt x="1007" y="1179"/>
                  </a:lnTo>
                  <a:lnTo>
                    <a:pt x="964" y="1156"/>
                  </a:lnTo>
                  <a:lnTo>
                    <a:pt x="918" y="1139"/>
                  </a:lnTo>
                  <a:lnTo>
                    <a:pt x="869" y="1128"/>
                  </a:lnTo>
                  <a:lnTo>
                    <a:pt x="819" y="1121"/>
                  </a:lnTo>
                  <a:lnTo>
                    <a:pt x="765" y="1118"/>
                  </a:lnTo>
                  <a:lnTo>
                    <a:pt x="581" y="1118"/>
                  </a:lnTo>
                  <a:lnTo>
                    <a:pt x="556" y="1118"/>
                  </a:lnTo>
                  <a:lnTo>
                    <a:pt x="535" y="1117"/>
                  </a:lnTo>
                  <a:lnTo>
                    <a:pt x="518" y="1115"/>
                  </a:lnTo>
                  <a:lnTo>
                    <a:pt x="505" y="1108"/>
                  </a:lnTo>
                  <a:lnTo>
                    <a:pt x="495" y="1099"/>
                  </a:lnTo>
                  <a:lnTo>
                    <a:pt x="490" y="1086"/>
                  </a:lnTo>
                  <a:lnTo>
                    <a:pt x="487" y="1066"/>
                  </a:lnTo>
                  <a:lnTo>
                    <a:pt x="490" y="1052"/>
                  </a:lnTo>
                  <a:lnTo>
                    <a:pt x="494" y="1043"/>
                  </a:lnTo>
                  <a:lnTo>
                    <a:pt x="500" y="1036"/>
                  </a:lnTo>
                  <a:lnTo>
                    <a:pt x="506" y="1032"/>
                  </a:lnTo>
                  <a:lnTo>
                    <a:pt x="513" y="1029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28" y="1025"/>
                  </a:lnTo>
                  <a:lnTo>
                    <a:pt x="537" y="1023"/>
                  </a:lnTo>
                  <a:lnTo>
                    <a:pt x="547" y="1022"/>
                  </a:lnTo>
                  <a:lnTo>
                    <a:pt x="560" y="1020"/>
                  </a:lnTo>
                  <a:lnTo>
                    <a:pt x="578" y="1019"/>
                  </a:lnTo>
                  <a:lnTo>
                    <a:pt x="602" y="1016"/>
                  </a:lnTo>
                  <a:lnTo>
                    <a:pt x="635" y="1014"/>
                  </a:lnTo>
                  <a:lnTo>
                    <a:pt x="689" y="1011"/>
                  </a:lnTo>
                  <a:lnTo>
                    <a:pt x="738" y="1007"/>
                  </a:lnTo>
                  <a:lnTo>
                    <a:pt x="784" y="1002"/>
                  </a:lnTo>
                  <a:lnTo>
                    <a:pt x="828" y="993"/>
                  </a:lnTo>
                  <a:lnTo>
                    <a:pt x="868" y="980"/>
                  </a:lnTo>
                  <a:lnTo>
                    <a:pt x="907" y="963"/>
                  </a:lnTo>
                  <a:lnTo>
                    <a:pt x="945" y="939"/>
                  </a:lnTo>
                  <a:lnTo>
                    <a:pt x="983" y="909"/>
                  </a:lnTo>
                  <a:lnTo>
                    <a:pt x="1022" y="871"/>
                  </a:lnTo>
                  <a:lnTo>
                    <a:pt x="1054" y="829"/>
                  </a:lnTo>
                  <a:lnTo>
                    <a:pt x="1083" y="783"/>
                  </a:lnTo>
                  <a:lnTo>
                    <a:pt x="1106" y="733"/>
                  </a:lnTo>
                  <a:lnTo>
                    <a:pt x="1126" y="682"/>
                  </a:lnTo>
                  <a:lnTo>
                    <a:pt x="1141" y="629"/>
                  </a:lnTo>
                  <a:lnTo>
                    <a:pt x="1152" y="575"/>
                  </a:lnTo>
                  <a:lnTo>
                    <a:pt x="1158" y="520"/>
                  </a:lnTo>
                  <a:lnTo>
                    <a:pt x="1161" y="466"/>
                  </a:lnTo>
                  <a:lnTo>
                    <a:pt x="1158" y="414"/>
                  </a:lnTo>
                  <a:lnTo>
                    <a:pt x="1152" y="366"/>
                  </a:lnTo>
                  <a:lnTo>
                    <a:pt x="1139" y="324"/>
                  </a:lnTo>
                  <a:lnTo>
                    <a:pt x="1125" y="284"/>
                  </a:lnTo>
                  <a:lnTo>
                    <a:pt x="1106" y="250"/>
                  </a:lnTo>
                  <a:lnTo>
                    <a:pt x="1083" y="221"/>
                  </a:lnTo>
                  <a:lnTo>
                    <a:pt x="1058" y="195"/>
                  </a:lnTo>
                  <a:lnTo>
                    <a:pt x="1031" y="172"/>
                  </a:lnTo>
                  <a:lnTo>
                    <a:pt x="1003" y="153"/>
                  </a:lnTo>
                  <a:lnTo>
                    <a:pt x="972" y="138"/>
                  </a:lnTo>
                  <a:lnTo>
                    <a:pt x="941" y="125"/>
                  </a:lnTo>
                  <a:lnTo>
                    <a:pt x="909" y="114"/>
                  </a:lnTo>
                  <a:lnTo>
                    <a:pt x="876" y="106"/>
                  </a:lnTo>
                  <a:lnTo>
                    <a:pt x="844" y="102"/>
                  </a:lnTo>
                  <a:lnTo>
                    <a:pt x="813" y="98"/>
                  </a:lnTo>
                  <a:lnTo>
                    <a:pt x="782" y="98"/>
                  </a:lnTo>
                  <a:lnTo>
                    <a:pt x="748" y="98"/>
                  </a:lnTo>
                  <a:lnTo>
                    <a:pt x="711" y="101"/>
                  </a:lnTo>
                  <a:lnTo>
                    <a:pt x="671" y="106"/>
                  </a:lnTo>
                  <a:lnTo>
                    <a:pt x="628" y="113"/>
                  </a:lnTo>
                  <a:lnTo>
                    <a:pt x="583" y="123"/>
                  </a:lnTo>
                  <a:lnTo>
                    <a:pt x="537" y="135"/>
                  </a:lnTo>
                  <a:lnTo>
                    <a:pt x="493" y="151"/>
                  </a:lnTo>
                  <a:lnTo>
                    <a:pt x="448" y="170"/>
                  </a:lnTo>
                  <a:lnTo>
                    <a:pt x="405" y="193"/>
                  </a:lnTo>
                  <a:lnTo>
                    <a:pt x="364" y="220"/>
                  </a:lnTo>
                  <a:lnTo>
                    <a:pt x="328" y="250"/>
                  </a:lnTo>
                  <a:lnTo>
                    <a:pt x="294" y="286"/>
                  </a:lnTo>
                  <a:lnTo>
                    <a:pt x="333" y="291"/>
                  </a:lnTo>
                  <a:lnTo>
                    <a:pt x="367" y="303"/>
                  </a:lnTo>
                  <a:lnTo>
                    <a:pt x="398" y="318"/>
                  </a:lnTo>
                  <a:lnTo>
                    <a:pt x="424" y="338"/>
                  </a:lnTo>
                  <a:lnTo>
                    <a:pt x="444" y="363"/>
                  </a:lnTo>
                  <a:lnTo>
                    <a:pt x="459" y="390"/>
                  </a:lnTo>
                  <a:lnTo>
                    <a:pt x="468" y="423"/>
                  </a:lnTo>
                  <a:lnTo>
                    <a:pt x="473" y="458"/>
                  </a:lnTo>
                  <a:lnTo>
                    <a:pt x="470" y="490"/>
                  </a:lnTo>
                  <a:lnTo>
                    <a:pt x="462" y="519"/>
                  </a:lnTo>
                  <a:lnTo>
                    <a:pt x="450" y="546"/>
                  </a:lnTo>
                  <a:lnTo>
                    <a:pt x="433" y="570"/>
                  </a:lnTo>
                  <a:lnTo>
                    <a:pt x="413" y="591"/>
                  </a:lnTo>
                  <a:lnTo>
                    <a:pt x="389" y="608"/>
                  </a:lnTo>
                  <a:lnTo>
                    <a:pt x="360" y="621"/>
                  </a:lnTo>
                  <a:lnTo>
                    <a:pt x="329" y="629"/>
                  </a:lnTo>
                  <a:lnTo>
                    <a:pt x="294" y="631"/>
                  </a:lnTo>
                  <a:lnTo>
                    <a:pt x="259" y="629"/>
                  </a:lnTo>
                  <a:lnTo>
                    <a:pt x="227" y="622"/>
                  </a:lnTo>
                  <a:lnTo>
                    <a:pt x="198" y="612"/>
                  </a:lnTo>
                  <a:lnTo>
                    <a:pt x="173" y="596"/>
                  </a:lnTo>
                  <a:lnTo>
                    <a:pt x="150" y="576"/>
                  </a:lnTo>
                  <a:lnTo>
                    <a:pt x="132" y="553"/>
                  </a:lnTo>
                  <a:lnTo>
                    <a:pt x="120" y="525"/>
                  </a:lnTo>
                  <a:lnTo>
                    <a:pt x="112" y="494"/>
                  </a:lnTo>
                  <a:lnTo>
                    <a:pt x="108" y="458"/>
                  </a:lnTo>
                  <a:lnTo>
                    <a:pt x="112" y="405"/>
                  </a:lnTo>
                  <a:lnTo>
                    <a:pt x="124" y="355"/>
                  </a:lnTo>
                  <a:lnTo>
                    <a:pt x="143" y="307"/>
                  </a:lnTo>
                  <a:lnTo>
                    <a:pt x="169" y="262"/>
                  </a:lnTo>
                  <a:lnTo>
                    <a:pt x="201" y="219"/>
                  </a:lnTo>
                  <a:lnTo>
                    <a:pt x="239" y="181"/>
                  </a:lnTo>
                  <a:lnTo>
                    <a:pt x="283" y="144"/>
                  </a:lnTo>
                  <a:lnTo>
                    <a:pt x="333" y="113"/>
                  </a:lnTo>
                  <a:lnTo>
                    <a:pt x="387" y="84"/>
                  </a:lnTo>
                  <a:lnTo>
                    <a:pt x="447" y="59"/>
                  </a:lnTo>
                  <a:lnTo>
                    <a:pt x="510" y="38"/>
                  </a:lnTo>
                  <a:lnTo>
                    <a:pt x="576" y="22"/>
                  </a:lnTo>
                  <a:lnTo>
                    <a:pt x="648" y="11"/>
                  </a:lnTo>
                  <a:lnTo>
                    <a:pt x="721" y="3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89" name="Freeform 65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>
            <a:off x="3733800" y="1371600"/>
            <a:ext cx="528886" cy="457200"/>
          </a:xfrm>
          <a:custGeom>
            <a:avLst/>
            <a:gdLst/>
            <a:ahLst/>
            <a:cxnLst>
              <a:cxn ang="0">
                <a:pos x="2650" y="949"/>
              </a:cxn>
              <a:cxn ang="0">
                <a:pos x="2452" y="1068"/>
              </a:cxn>
              <a:cxn ang="0">
                <a:pos x="2295" y="1177"/>
              </a:cxn>
              <a:cxn ang="0">
                <a:pos x="2286" y="1833"/>
              </a:cxn>
              <a:cxn ang="0">
                <a:pos x="2308" y="2378"/>
              </a:cxn>
              <a:cxn ang="0">
                <a:pos x="2408" y="2614"/>
              </a:cxn>
              <a:cxn ang="0">
                <a:pos x="2621" y="2810"/>
              </a:cxn>
              <a:cxn ang="0">
                <a:pos x="2902" y="2967"/>
              </a:cxn>
              <a:cxn ang="0">
                <a:pos x="3146" y="2988"/>
              </a:cxn>
              <a:cxn ang="0">
                <a:pos x="3275" y="2875"/>
              </a:cxn>
              <a:cxn ang="0">
                <a:pos x="3387" y="2644"/>
              </a:cxn>
              <a:cxn ang="0">
                <a:pos x="3454" y="2213"/>
              </a:cxn>
              <a:cxn ang="0">
                <a:pos x="3471" y="1563"/>
              </a:cxn>
              <a:cxn ang="0">
                <a:pos x="3406" y="1139"/>
              </a:cxn>
              <a:cxn ang="0">
                <a:pos x="3019" y="962"/>
              </a:cxn>
              <a:cxn ang="0">
                <a:pos x="492" y="0"/>
              </a:cxn>
              <a:cxn ang="0">
                <a:pos x="495" y="208"/>
              </a:cxn>
              <a:cxn ang="0">
                <a:pos x="499" y="378"/>
              </a:cxn>
              <a:cxn ang="0">
                <a:pos x="568" y="531"/>
              </a:cxn>
              <a:cxn ang="0">
                <a:pos x="657" y="660"/>
              </a:cxn>
              <a:cxn ang="0">
                <a:pos x="762" y="965"/>
              </a:cxn>
              <a:cxn ang="0">
                <a:pos x="1313" y="550"/>
              </a:cxn>
              <a:cxn ang="0">
                <a:pos x="1902" y="593"/>
              </a:cxn>
              <a:cxn ang="0">
                <a:pos x="2295" y="1012"/>
              </a:cxn>
              <a:cxn ang="0">
                <a:pos x="3785" y="715"/>
              </a:cxn>
              <a:cxn ang="0">
                <a:pos x="3967" y="1019"/>
              </a:cxn>
              <a:cxn ang="0">
                <a:pos x="3982" y="1404"/>
              </a:cxn>
              <a:cxn ang="0">
                <a:pos x="3978" y="1829"/>
              </a:cxn>
              <a:cxn ang="0">
                <a:pos x="3926" y="2229"/>
              </a:cxn>
              <a:cxn ang="0">
                <a:pos x="3829" y="2556"/>
              </a:cxn>
              <a:cxn ang="0">
                <a:pos x="2586" y="3444"/>
              </a:cxn>
              <a:cxn ang="0">
                <a:pos x="1765" y="2991"/>
              </a:cxn>
              <a:cxn ang="0">
                <a:pos x="1812" y="1723"/>
              </a:cxn>
              <a:cxn ang="0">
                <a:pos x="1701" y="1122"/>
              </a:cxn>
              <a:cxn ang="0">
                <a:pos x="1482" y="985"/>
              </a:cxn>
              <a:cxn ang="0">
                <a:pos x="1325" y="895"/>
              </a:cxn>
              <a:cxn ang="0">
                <a:pos x="1186" y="869"/>
              </a:cxn>
              <a:cxn ang="0">
                <a:pos x="1032" y="944"/>
              </a:cxn>
              <a:cxn ang="0">
                <a:pos x="753" y="1184"/>
              </a:cxn>
              <a:cxn ang="0">
                <a:pos x="749" y="1523"/>
              </a:cxn>
              <a:cxn ang="0">
                <a:pos x="745" y="1963"/>
              </a:cxn>
              <a:cxn ang="0">
                <a:pos x="745" y="2367"/>
              </a:cxn>
              <a:cxn ang="0">
                <a:pos x="834" y="2675"/>
              </a:cxn>
              <a:cxn ang="0">
                <a:pos x="1032" y="2971"/>
              </a:cxn>
              <a:cxn ang="0">
                <a:pos x="379" y="3144"/>
              </a:cxn>
              <a:cxn ang="0">
                <a:pos x="249" y="2637"/>
              </a:cxn>
              <a:cxn ang="0">
                <a:pos x="269" y="1787"/>
              </a:cxn>
              <a:cxn ang="0">
                <a:pos x="237" y="1104"/>
              </a:cxn>
              <a:cxn ang="0">
                <a:pos x="135" y="964"/>
              </a:cxn>
              <a:cxn ang="0">
                <a:pos x="11" y="778"/>
              </a:cxn>
              <a:cxn ang="0">
                <a:pos x="13" y="639"/>
              </a:cxn>
              <a:cxn ang="0">
                <a:pos x="114" y="450"/>
              </a:cxn>
              <a:cxn ang="0">
                <a:pos x="492" y="0"/>
              </a:cxn>
            </a:cxnLst>
            <a:rect l="0" t="0" r="r" b="b"/>
            <a:pathLst>
              <a:path w="3983" h="3444">
                <a:moveTo>
                  <a:pt x="2788" y="907"/>
                </a:moveTo>
                <a:lnTo>
                  <a:pt x="2757" y="910"/>
                </a:lnTo>
                <a:lnTo>
                  <a:pt x="2723" y="918"/>
                </a:lnTo>
                <a:lnTo>
                  <a:pt x="2688" y="931"/>
                </a:lnTo>
                <a:lnTo>
                  <a:pt x="2650" y="949"/>
                </a:lnTo>
                <a:lnTo>
                  <a:pt x="2611" y="969"/>
                </a:lnTo>
                <a:lnTo>
                  <a:pt x="2570" y="992"/>
                </a:lnTo>
                <a:lnTo>
                  <a:pt x="2531" y="1016"/>
                </a:lnTo>
                <a:lnTo>
                  <a:pt x="2492" y="1042"/>
                </a:lnTo>
                <a:lnTo>
                  <a:pt x="2452" y="1068"/>
                </a:lnTo>
                <a:lnTo>
                  <a:pt x="2416" y="1093"/>
                </a:lnTo>
                <a:lnTo>
                  <a:pt x="2382" y="1118"/>
                </a:lnTo>
                <a:lnTo>
                  <a:pt x="2349" y="1140"/>
                </a:lnTo>
                <a:lnTo>
                  <a:pt x="2320" y="1160"/>
                </a:lnTo>
                <a:lnTo>
                  <a:pt x="2295" y="1177"/>
                </a:lnTo>
                <a:lnTo>
                  <a:pt x="2295" y="1312"/>
                </a:lnTo>
                <a:lnTo>
                  <a:pt x="2293" y="1444"/>
                </a:lnTo>
                <a:lnTo>
                  <a:pt x="2290" y="1572"/>
                </a:lnTo>
                <a:lnTo>
                  <a:pt x="2287" y="1702"/>
                </a:lnTo>
                <a:lnTo>
                  <a:pt x="2286" y="1833"/>
                </a:lnTo>
                <a:lnTo>
                  <a:pt x="2287" y="1951"/>
                </a:lnTo>
                <a:lnTo>
                  <a:pt x="2293" y="2071"/>
                </a:lnTo>
                <a:lnTo>
                  <a:pt x="2298" y="2196"/>
                </a:lnTo>
                <a:lnTo>
                  <a:pt x="2306" y="2324"/>
                </a:lnTo>
                <a:lnTo>
                  <a:pt x="2308" y="2378"/>
                </a:lnTo>
                <a:lnTo>
                  <a:pt x="2318" y="2429"/>
                </a:lnTo>
                <a:lnTo>
                  <a:pt x="2332" y="2479"/>
                </a:lnTo>
                <a:lnTo>
                  <a:pt x="2353" y="2526"/>
                </a:lnTo>
                <a:lnTo>
                  <a:pt x="2378" y="2570"/>
                </a:lnTo>
                <a:lnTo>
                  <a:pt x="2408" y="2614"/>
                </a:lnTo>
                <a:lnTo>
                  <a:pt x="2441" y="2654"/>
                </a:lnTo>
                <a:lnTo>
                  <a:pt x="2479" y="2691"/>
                </a:lnTo>
                <a:lnTo>
                  <a:pt x="2524" y="2731"/>
                </a:lnTo>
                <a:lnTo>
                  <a:pt x="2573" y="2771"/>
                </a:lnTo>
                <a:lnTo>
                  <a:pt x="2621" y="2810"/>
                </a:lnTo>
                <a:lnTo>
                  <a:pt x="2674" y="2848"/>
                </a:lnTo>
                <a:lnTo>
                  <a:pt x="2727" y="2883"/>
                </a:lnTo>
                <a:lnTo>
                  <a:pt x="2784" y="2915"/>
                </a:lnTo>
                <a:lnTo>
                  <a:pt x="2841" y="2944"/>
                </a:lnTo>
                <a:lnTo>
                  <a:pt x="2902" y="2967"/>
                </a:lnTo>
                <a:lnTo>
                  <a:pt x="2964" y="2984"/>
                </a:lnTo>
                <a:lnTo>
                  <a:pt x="3030" y="2996"/>
                </a:lnTo>
                <a:lnTo>
                  <a:pt x="3097" y="3000"/>
                </a:lnTo>
                <a:lnTo>
                  <a:pt x="3122" y="2997"/>
                </a:lnTo>
                <a:lnTo>
                  <a:pt x="3146" y="2988"/>
                </a:lnTo>
                <a:lnTo>
                  <a:pt x="3173" y="2975"/>
                </a:lnTo>
                <a:lnTo>
                  <a:pt x="3197" y="2957"/>
                </a:lnTo>
                <a:lnTo>
                  <a:pt x="3220" y="2936"/>
                </a:lnTo>
                <a:lnTo>
                  <a:pt x="3241" y="2913"/>
                </a:lnTo>
                <a:lnTo>
                  <a:pt x="3275" y="2875"/>
                </a:lnTo>
                <a:lnTo>
                  <a:pt x="3304" y="2835"/>
                </a:lnTo>
                <a:lnTo>
                  <a:pt x="3330" y="2790"/>
                </a:lnTo>
                <a:lnTo>
                  <a:pt x="3352" y="2743"/>
                </a:lnTo>
                <a:lnTo>
                  <a:pt x="3370" y="2695"/>
                </a:lnTo>
                <a:lnTo>
                  <a:pt x="3387" y="2644"/>
                </a:lnTo>
                <a:lnTo>
                  <a:pt x="3402" y="2593"/>
                </a:lnTo>
                <a:lnTo>
                  <a:pt x="3414" y="2540"/>
                </a:lnTo>
                <a:lnTo>
                  <a:pt x="3424" y="2489"/>
                </a:lnTo>
                <a:lnTo>
                  <a:pt x="3441" y="2352"/>
                </a:lnTo>
                <a:lnTo>
                  <a:pt x="3454" y="2213"/>
                </a:lnTo>
                <a:lnTo>
                  <a:pt x="3463" y="2073"/>
                </a:lnTo>
                <a:lnTo>
                  <a:pt x="3469" y="1931"/>
                </a:lnTo>
                <a:lnTo>
                  <a:pt x="3471" y="1790"/>
                </a:lnTo>
                <a:lnTo>
                  <a:pt x="3472" y="1650"/>
                </a:lnTo>
                <a:lnTo>
                  <a:pt x="3471" y="1563"/>
                </a:lnTo>
                <a:lnTo>
                  <a:pt x="3466" y="1481"/>
                </a:lnTo>
                <a:lnTo>
                  <a:pt x="3457" y="1397"/>
                </a:lnTo>
                <a:lnTo>
                  <a:pt x="3444" y="1313"/>
                </a:lnTo>
                <a:lnTo>
                  <a:pt x="3427" y="1228"/>
                </a:lnTo>
                <a:lnTo>
                  <a:pt x="3406" y="1139"/>
                </a:lnTo>
                <a:lnTo>
                  <a:pt x="3334" y="1096"/>
                </a:lnTo>
                <a:lnTo>
                  <a:pt x="3259" y="1058"/>
                </a:lnTo>
                <a:lnTo>
                  <a:pt x="3180" y="1021"/>
                </a:lnTo>
                <a:lnTo>
                  <a:pt x="3099" y="990"/>
                </a:lnTo>
                <a:lnTo>
                  <a:pt x="3019" y="962"/>
                </a:lnTo>
                <a:lnTo>
                  <a:pt x="2940" y="939"/>
                </a:lnTo>
                <a:lnTo>
                  <a:pt x="2862" y="920"/>
                </a:lnTo>
                <a:lnTo>
                  <a:pt x="2788" y="907"/>
                </a:lnTo>
                <a:lnTo>
                  <a:pt x="2788" y="907"/>
                </a:lnTo>
                <a:close/>
                <a:moveTo>
                  <a:pt x="492" y="0"/>
                </a:moveTo>
                <a:lnTo>
                  <a:pt x="579" y="29"/>
                </a:lnTo>
                <a:lnTo>
                  <a:pt x="551" y="72"/>
                </a:lnTo>
                <a:lnTo>
                  <a:pt x="527" y="116"/>
                </a:lnTo>
                <a:lnTo>
                  <a:pt x="509" y="161"/>
                </a:lnTo>
                <a:lnTo>
                  <a:pt x="495" y="208"/>
                </a:lnTo>
                <a:lnTo>
                  <a:pt x="486" y="258"/>
                </a:lnTo>
                <a:lnTo>
                  <a:pt x="482" y="309"/>
                </a:lnTo>
                <a:lnTo>
                  <a:pt x="484" y="328"/>
                </a:lnTo>
                <a:lnTo>
                  <a:pt x="489" y="352"/>
                </a:lnTo>
                <a:lnTo>
                  <a:pt x="499" y="378"/>
                </a:lnTo>
                <a:lnTo>
                  <a:pt x="509" y="407"/>
                </a:lnTo>
                <a:lnTo>
                  <a:pt x="522" y="437"/>
                </a:lnTo>
                <a:lnTo>
                  <a:pt x="537" y="469"/>
                </a:lnTo>
                <a:lnTo>
                  <a:pt x="552" y="500"/>
                </a:lnTo>
                <a:lnTo>
                  <a:pt x="568" y="531"/>
                </a:lnTo>
                <a:lnTo>
                  <a:pt x="584" y="562"/>
                </a:lnTo>
                <a:lnTo>
                  <a:pt x="598" y="588"/>
                </a:lnTo>
                <a:lnTo>
                  <a:pt x="614" y="610"/>
                </a:lnTo>
                <a:lnTo>
                  <a:pt x="634" y="634"/>
                </a:lnTo>
                <a:lnTo>
                  <a:pt x="657" y="660"/>
                </a:lnTo>
                <a:lnTo>
                  <a:pt x="682" y="686"/>
                </a:lnTo>
                <a:lnTo>
                  <a:pt x="709" y="713"/>
                </a:lnTo>
                <a:lnTo>
                  <a:pt x="737" y="742"/>
                </a:lnTo>
                <a:lnTo>
                  <a:pt x="762" y="771"/>
                </a:lnTo>
                <a:lnTo>
                  <a:pt x="762" y="965"/>
                </a:lnTo>
                <a:lnTo>
                  <a:pt x="874" y="885"/>
                </a:lnTo>
                <a:lnTo>
                  <a:pt x="986" y="804"/>
                </a:lnTo>
                <a:lnTo>
                  <a:pt x="1097" y="721"/>
                </a:lnTo>
                <a:lnTo>
                  <a:pt x="1207" y="637"/>
                </a:lnTo>
                <a:lnTo>
                  <a:pt x="1313" y="550"/>
                </a:lnTo>
                <a:lnTo>
                  <a:pt x="1417" y="459"/>
                </a:lnTo>
                <a:lnTo>
                  <a:pt x="1515" y="366"/>
                </a:lnTo>
                <a:lnTo>
                  <a:pt x="1642" y="446"/>
                </a:lnTo>
                <a:lnTo>
                  <a:pt x="1771" y="521"/>
                </a:lnTo>
                <a:lnTo>
                  <a:pt x="1902" y="593"/>
                </a:lnTo>
                <a:lnTo>
                  <a:pt x="2036" y="661"/>
                </a:lnTo>
                <a:lnTo>
                  <a:pt x="2171" y="728"/>
                </a:lnTo>
                <a:lnTo>
                  <a:pt x="2306" y="791"/>
                </a:lnTo>
                <a:lnTo>
                  <a:pt x="2295" y="1012"/>
                </a:lnTo>
                <a:lnTo>
                  <a:pt x="2295" y="1012"/>
                </a:lnTo>
                <a:lnTo>
                  <a:pt x="3174" y="386"/>
                </a:lnTo>
                <a:lnTo>
                  <a:pt x="3325" y="471"/>
                </a:lnTo>
                <a:lnTo>
                  <a:pt x="3475" y="555"/>
                </a:lnTo>
                <a:lnTo>
                  <a:pt x="3630" y="636"/>
                </a:lnTo>
                <a:lnTo>
                  <a:pt x="3785" y="715"/>
                </a:lnTo>
                <a:lnTo>
                  <a:pt x="3945" y="791"/>
                </a:lnTo>
                <a:lnTo>
                  <a:pt x="3952" y="837"/>
                </a:lnTo>
                <a:lnTo>
                  <a:pt x="3958" y="890"/>
                </a:lnTo>
                <a:lnTo>
                  <a:pt x="3964" y="952"/>
                </a:lnTo>
                <a:lnTo>
                  <a:pt x="3967" y="1019"/>
                </a:lnTo>
                <a:lnTo>
                  <a:pt x="3971" y="1092"/>
                </a:lnTo>
                <a:lnTo>
                  <a:pt x="3975" y="1167"/>
                </a:lnTo>
                <a:lnTo>
                  <a:pt x="3978" y="1245"/>
                </a:lnTo>
                <a:lnTo>
                  <a:pt x="3981" y="1325"/>
                </a:lnTo>
                <a:lnTo>
                  <a:pt x="3982" y="1404"/>
                </a:lnTo>
                <a:lnTo>
                  <a:pt x="3983" y="1482"/>
                </a:lnTo>
                <a:lnTo>
                  <a:pt x="3983" y="1558"/>
                </a:lnTo>
                <a:lnTo>
                  <a:pt x="3983" y="1630"/>
                </a:lnTo>
                <a:lnTo>
                  <a:pt x="3982" y="1732"/>
                </a:lnTo>
                <a:lnTo>
                  <a:pt x="3978" y="1829"/>
                </a:lnTo>
                <a:lnTo>
                  <a:pt x="3971" y="1918"/>
                </a:lnTo>
                <a:lnTo>
                  <a:pt x="3964" y="2002"/>
                </a:lnTo>
                <a:lnTo>
                  <a:pt x="3953" y="2082"/>
                </a:lnTo>
                <a:lnTo>
                  <a:pt x="3940" y="2157"/>
                </a:lnTo>
                <a:lnTo>
                  <a:pt x="3926" y="2229"/>
                </a:lnTo>
                <a:lnTo>
                  <a:pt x="3909" y="2297"/>
                </a:lnTo>
                <a:lnTo>
                  <a:pt x="3892" y="2363"/>
                </a:lnTo>
                <a:lnTo>
                  <a:pt x="3872" y="2428"/>
                </a:lnTo>
                <a:lnTo>
                  <a:pt x="3851" y="2492"/>
                </a:lnTo>
                <a:lnTo>
                  <a:pt x="3829" y="2556"/>
                </a:lnTo>
                <a:lnTo>
                  <a:pt x="3806" y="2621"/>
                </a:lnTo>
                <a:lnTo>
                  <a:pt x="3783" y="2687"/>
                </a:lnTo>
                <a:lnTo>
                  <a:pt x="3758" y="2755"/>
                </a:lnTo>
                <a:lnTo>
                  <a:pt x="3733" y="2826"/>
                </a:lnTo>
                <a:lnTo>
                  <a:pt x="2586" y="3444"/>
                </a:lnTo>
                <a:lnTo>
                  <a:pt x="2422" y="3347"/>
                </a:lnTo>
                <a:lnTo>
                  <a:pt x="2257" y="3251"/>
                </a:lnTo>
                <a:lnTo>
                  <a:pt x="2092" y="3161"/>
                </a:lnTo>
                <a:lnTo>
                  <a:pt x="1929" y="3073"/>
                </a:lnTo>
                <a:lnTo>
                  <a:pt x="1765" y="2991"/>
                </a:lnTo>
                <a:lnTo>
                  <a:pt x="1785" y="2717"/>
                </a:lnTo>
                <a:lnTo>
                  <a:pt x="1800" y="2446"/>
                </a:lnTo>
                <a:lnTo>
                  <a:pt x="1811" y="2177"/>
                </a:lnTo>
                <a:lnTo>
                  <a:pt x="1813" y="1910"/>
                </a:lnTo>
                <a:lnTo>
                  <a:pt x="1812" y="1723"/>
                </a:lnTo>
                <a:lnTo>
                  <a:pt x="1807" y="1540"/>
                </a:lnTo>
                <a:lnTo>
                  <a:pt x="1798" y="1358"/>
                </a:lnTo>
                <a:lnTo>
                  <a:pt x="1785" y="1177"/>
                </a:lnTo>
                <a:lnTo>
                  <a:pt x="1744" y="1150"/>
                </a:lnTo>
                <a:lnTo>
                  <a:pt x="1701" y="1122"/>
                </a:lnTo>
                <a:lnTo>
                  <a:pt x="1656" y="1093"/>
                </a:lnTo>
                <a:lnTo>
                  <a:pt x="1612" y="1066"/>
                </a:lnTo>
                <a:lnTo>
                  <a:pt x="1567" y="1037"/>
                </a:lnTo>
                <a:lnTo>
                  <a:pt x="1524" y="1011"/>
                </a:lnTo>
                <a:lnTo>
                  <a:pt x="1482" y="985"/>
                </a:lnTo>
                <a:lnTo>
                  <a:pt x="1444" y="961"/>
                </a:lnTo>
                <a:lnTo>
                  <a:pt x="1409" y="940"/>
                </a:lnTo>
                <a:lnTo>
                  <a:pt x="1377" y="922"/>
                </a:lnTo>
                <a:lnTo>
                  <a:pt x="1351" y="907"/>
                </a:lnTo>
                <a:lnTo>
                  <a:pt x="1325" y="895"/>
                </a:lnTo>
                <a:lnTo>
                  <a:pt x="1296" y="885"/>
                </a:lnTo>
                <a:lnTo>
                  <a:pt x="1266" y="876"/>
                </a:lnTo>
                <a:lnTo>
                  <a:pt x="1236" y="871"/>
                </a:lnTo>
                <a:lnTo>
                  <a:pt x="1206" y="868"/>
                </a:lnTo>
                <a:lnTo>
                  <a:pt x="1186" y="869"/>
                </a:lnTo>
                <a:lnTo>
                  <a:pt x="1165" y="873"/>
                </a:lnTo>
                <a:lnTo>
                  <a:pt x="1143" y="878"/>
                </a:lnTo>
                <a:lnTo>
                  <a:pt x="1123" y="886"/>
                </a:lnTo>
                <a:lnTo>
                  <a:pt x="1109" y="897"/>
                </a:lnTo>
                <a:lnTo>
                  <a:pt x="1032" y="944"/>
                </a:lnTo>
                <a:lnTo>
                  <a:pt x="958" y="990"/>
                </a:lnTo>
                <a:lnTo>
                  <a:pt x="889" y="1038"/>
                </a:lnTo>
                <a:lnTo>
                  <a:pt x="821" y="1087"/>
                </a:lnTo>
                <a:lnTo>
                  <a:pt x="753" y="1139"/>
                </a:lnTo>
                <a:lnTo>
                  <a:pt x="753" y="1184"/>
                </a:lnTo>
                <a:lnTo>
                  <a:pt x="751" y="1237"/>
                </a:lnTo>
                <a:lnTo>
                  <a:pt x="751" y="1300"/>
                </a:lnTo>
                <a:lnTo>
                  <a:pt x="751" y="1368"/>
                </a:lnTo>
                <a:lnTo>
                  <a:pt x="750" y="1443"/>
                </a:lnTo>
                <a:lnTo>
                  <a:pt x="749" y="1523"/>
                </a:lnTo>
                <a:lnTo>
                  <a:pt x="747" y="1607"/>
                </a:lnTo>
                <a:lnTo>
                  <a:pt x="747" y="1693"/>
                </a:lnTo>
                <a:lnTo>
                  <a:pt x="746" y="1782"/>
                </a:lnTo>
                <a:lnTo>
                  <a:pt x="745" y="1872"/>
                </a:lnTo>
                <a:lnTo>
                  <a:pt x="745" y="1963"/>
                </a:lnTo>
                <a:lnTo>
                  <a:pt x="744" y="2052"/>
                </a:lnTo>
                <a:lnTo>
                  <a:pt x="744" y="2139"/>
                </a:lnTo>
                <a:lnTo>
                  <a:pt x="742" y="2225"/>
                </a:lnTo>
                <a:lnTo>
                  <a:pt x="742" y="2306"/>
                </a:lnTo>
                <a:lnTo>
                  <a:pt x="745" y="2367"/>
                </a:lnTo>
                <a:lnTo>
                  <a:pt x="753" y="2431"/>
                </a:lnTo>
                <a:lnTo>
                  <a:pt x="764" y="2494"/>
                </a:lnTo>
                <a:lnTo>
                  <a:pt x="783" y="2556"/>
                </a:lnTo>
                <a:lnTo>
                  <a:pt x="805" y="2616"/>
                </a:lnTo>
                <a:lnTo>
                  <a:pt x="834" y="2675"/>
                </a:lnTo>
                <a:lnTo>
                  <a:pt x="868" y="2730"/>
                </a:lnTo>
                <a:lnTo>
                  <a:pt x="906" y="2794"/>
                </a:lnTo>
                <a:lnTo>
                  <a:pt x="946" y="2857"/>
                </a:lnTo>
                <a:lnTo>
                  <a:pt x="988" y="2917"/>
                </a:lnTo>
                <a:lnTo>
                  <a:pt x="1032" y="2971"/>
                </a:lnTo>
                <a:lnTo>
                  <a:pt x="569" y="3433"/>
                </a:lnTo>
                <a:lnTo>
                  <a:pt x="524" y="3360"/>
                </a:lnTo>
                <a:lnTo>
                  <a:pt x="478" y="3285"/>
                </a:lnTo>
                <a:lnTo>
                  <a:pt x="429" y="3213"/>
                </a:lnTo>
                <a:lnTo>
                  <a:pt x="379" y="3144"/>
                </a:lnTo>
                <a:lnTo>
                  <a:pt x="327" y="3076"/>
                </a:lnTo>
                <a:lnTo>
                  <a:pt x="272" y="3012"/>
                </a:lnTo>
                <a:lnTo>
                  <a:pt x="212" y="2951"/>
                </a:lnTo>
                <a:lnTo>
                  <a:pt x="233" y="2796"/>
                </a:lnTo>
                <a:lnTo>
                  <a:pt x="249" y="2637"/>
                </a:lnTo>
                <a:lnTo>
                  <a:pt x="259" y="2477"/>
                </a:lnTo>
                <a:lnTo>
                  <a:pt x="266" y="2318"/>
                </a:lnTo>
                <a:lnTo>
                  <a:pt x="269" y="2157"/>
                </a:lnTo>
                <a:lnTo>
                  <a:pt x="271" y="1997"/>
                </a:lnTo>
                <a:lnTo>
                  <a:pt x="269" y="1787"/>
                </a:lnTo>
                <a:lnTo>
                  <a:pt x="268" y="1576"/>
                </a:lnTo>
                <a:lnTo>
                  <a:pt x="262" y="1367"/>
                </a:lnTo>
                <a:lnTo>
                  <a:pt x="251" y="1157"/>
                </a:lnTo>
                <a:lnTo>
                  <a:pt x="245" y="1130"/>
                </a:lnTo>
                <a:lnTo>
                  <a:pt x="237" y="1104"/>
                </a:lnTo>
                <a:lnTo>
                  <a:pt x="228" y="1081"/>
                </a:lnTo>
                <a:lnTo>
                  <a:pt x="213" y="1060"/>
                </a:lnTo>
                <a:lnTo>
                  <a:pt x="194" y="1042"/>
                </a:lnTo>
                <a:lnTo>
                  <a:pt x="165" y="999"/>
                </a:lnTo>
                <a:lnTo>
                  <a:pt x="135" y="964"/>
                </a:lnTo>
                <a:lnTo>
                  <a:pt x="104" y="930"/>
                </a:lnTo>
                <a:lnTo>
                  <a:pt x="72" y="895"/>
                </a:lnTo>
                <a:lnTo>
                  <a:pt x="39" y="857"/>
                </a:lnTo>
                <a:lnTo>
                  <a:pt x="25" y="817"/>
                </a:lnTo>
                <a:lnTo>
                  <a:pt x="11" y="778"/>
                </a:lnTo>
                <a:lnTo>
                  <a:pt x="4" y="741"/>
                </a:lnTo>
                <a:lnTo>
                  <a:pt x="0" y="704"/>
                </a:lnTo>
                <a:lnTo>
                  <a:pt x="1" y="685"/>
                </a:lnTo>
                <a:lnTo>
                  <a:pt x="6" y="664"/>
                </a:lnTo>
                <a:lnTo>
                  <a:pt x="13" y="639"/>
                </a:lnTo>
                <a:lnTo>
                  <a:pt x="21" y="614"/>
                </a:lnTo>
                <a:lnTo>
                  <a:pt x="30" y="590"/>
                </a:lnTo>
                <a:lnTo>
                  <a:pt x="39" y="568"/>
                </a:lnTo>
                <a:lnTo>
                  <a:pt x="48" y="550"/>
                </a:lnTo>
                <a:lnTo>
                  <a:pt x="114" y="450"/>
                </a:lnTo>
                <a:lnTo>
                  <a:pt x="182" y="353"/>
                </a:lnTo>
                <a:lnTo>
                  <a:pt x="255" y="260"/>
                </a:lnTo>
                <a:lnTo>
                  <a:pt x="332" y="170"/>
                </a:lnTo>
                <a:lnTo>
                  <a:pt x="411" y="84"/>
                </a:lnTo>
                <a:lnTo>
                  <a:pt x="49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4724400" y="4038600"/>
            <a:ext cx="381000" cy="3810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90" name="Freeform 6"/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4724400" y="4495800"/>
            <a:ext cx="246944" cy="266700"/>
          </a:xfrm>
          <a:custGeom>
            <a:avLst/>
            <a:gdLst/>
            <a:ahLst/>
            <a:cxnLst>
              <a:cxn ang="0">
                <a:pos x="2604" y="20"/>
              </a:cxn>
              <a:cxn ang="0">
                <a:pos x="2710" y="110"/>
              </a:cxn>
              <a:cxn ang="0">
                <a:pos x="2784" y="296"/>
              </a:cxn>
              <a:cxn ang="0">
                <a:pos x="2797" y="524"/>
              </a:cxn>
              <a:cxn ang="0">
                <a:pos x="2769" y="766"/>
              </a:cxn>
              <a:cxn ang="0">
                <a:pos x="2707" y="1105"/>
              </a:cxn>
              <a:cxn ang="0">
                <a:pos x="2608" y="1502"/>
              </a:cxn>
              <a:cxn ang="0">
                <a:pos x="2469" y="1919"/>
              </a:cxn>
              <a:cxn ang="0">
                <a:pos x="2286" y="2317"/>
              </a:cxn>
              <a:cxn ang="0">
                <a:pos x="2057" y="2659"/>
              </a:cxn>
              <a:cxn ang="0">
                <a:pos x="1776" y="2907"/>
              </a:cxn>
              <a:cxn ang="0">
                <a:pos x="1442" y="3021"/>
              </a:cxn>
              <a:cxn ang="0">
                <a:pos x="1227" y="3017"/>
              </a:cxn>
              <a:cxn ang="0">
                <a:pos x="1027" y="2974"/>
              </a:cxn>
              <a:cxn ang="0">
                <a:pos x="827" y="2881"/>
              </a:cxn>
              <a:cxn ang="0">
                <a:pos x="656" y="2719"/>
              </a:cxn>
              <a:cxn ang="0">
                <a:pos x="541" y="2470"/>
              </a:cxn>
              <a:cxn ang="0">
                <a:pos x="509" y="2154"/>
              </a:cxn>
              <a:cxn ang="0">
                <a:pos x="534" y="1937"/>
              </a:cxn>
              <a:cxn ang="0">
                <a:pos x="598" y="1667"/>
              </a:cxn>
              <a:cxn ang="0">
                <a:pos x="709" y="1310"/>
              </a:cxn>
              <a:cxn ang="0">
                <a:pos x="879" y="830"/>
              </a:cxn>
              <a:cxn ang="0">
                <a:pos x="964" y="548"/>
              </a:cxn>
              <a:cxn ang="0">
                <a:pos x="984" y="284"/>
              </a:cxn>
              <a:cxn ang="0">
                <a:pos x="934" y="180"/>
              </a:cxn>
              <a:cxn ang="0">
                <a:pos x="865" y="149"/>
              </a:cxn>
              <a:cxn ang="0">
                <a:pos x="770" y="153"/>
              </a:cxn>
              <a:cxn ang="0">
                <a:pos x="607" y="220"/>
              </a:cxn>
              <a:cxn ang="0">
                <a:pos x="435" y="395"/>
              </a:cxn>
              <a:cxn ang="0">
                <a:pos x="270" y="708"/>
              </a:cxn>
              <a:cxn ang="0">
                <a:pos x="161" y="1034"/>
              </a:cxn>
              <a:cxn ang="0">
                <a:pos x="112" y="1090"/>
              </a:cxn>
              <a:cxn ang="0">
                <a:pos x="58" y="1090"/>
              </a:cxn>
              <a:cxn ang="0">
                <a:pos x="7" y="1060"/>
              </a:cxn>
              <a:cxn ang="0">
                <a:pos x="8" y="983"/>
              </a:cxn>
              <a:cxn ang="0">
                <a:pos x="58" y="810"/>
              </a:cxn>
              <a:cxn ang="0">
                <a:pos x="159" y="568"/>
              </a:cxn>
              <a:cxn ang="0">
                <a:pos x="311" y="315"/>
              </a:cxn>
              <a:cxn ang="0">
                <a:pos x="521" y="108"/>
              </a:cxn>
              <a:cxn ang="0">
                <a:pos x="789" y="4"/>
              </a:cxn>
              <a:cxn ang="0">
                <a:pos x="1074" y="50"/>
              </a:cxn>
              <a:cxn ang="0">
                <a:pos x="1275" y="228"/>
              </a:cxn>
              <a:cxn ang="0">
                <a:pos x="1367" y="489"/>
              </a:cxn>
              <a:cxn ang="0">
                <a:pos x="1341" y="742"/>
              </a:cxn>
              <a:cxn ang="0">
                <a:pos x="1206" y="1117"/>
              </a:cxn>
              <a:cxn ang="0">
                <a:pos x="1029" y="1658"/>
              </a:cxn>
              <a:cxn ang="0">
                <a:pos x="929" y="2131"/>
              </a:cxn>
              <a:cxn ang="0">
                <a:pos x="935" y="2482"/>
              </a:cxn>
              <a:cxn ang="0">
                <a:pos x="1034" y="2719"/>
              </a:cxn>
              <a:cxn ang="0">
                <a:pos x="1227" y="2853"/>
              </a:cxn>
              <a:cxn ang="0">
                <a:pos x="1515" y="2863"/>
              </a:cxn>
              <a:cxn ang="0">
                <a:pos x="1796" y="2715"/>
              </a:cxn>
              <a:cxn ang="0">
                <a:pos x="2032" y="2449"/>
              </a:cxn>
              <a:cxn ang="0">
                <a:pos x="2223" y="2113"/>
              </a:cxn>
              <a:cxn ang="0">
                <a:pos x="2369" y="1754"/>
              </a:cxn>
              <a:cxn ang="0">
                <a:pos x="2469" y="1422"/>
              </a:cxn>
              <a:cxn ang="0">
                <a:pos x="2520" y="1167"/>
              </a:cxn>
              <a:cxn ang="0">
                <a:pos x="2519" y="934"/>
              </a:cxn>
              <a:cxn ang="0">
                <a:pos x="2414" y="653"/>
              </a:cxn>
              <a:cxn ang="0">
                <a:pos x="2258" y="468"/>
              </a:cxn>
              <a:cxn ang="0">
                <a:pos x="2209" y="325"/>
              </a:cxn>
              <a:cxn ang="0">
                <a:pos x="2288" y="126"/>
              </a:cxn>
              <a:cxn ang="0">
                <a:pos x="2476" y="5"/>
              </a:cxn>
            </a:cxnLst>
            <a:rect l="0" t="0" r="r" b="b"/>
            <a:pathLst>
              <a:path w="2799" h="3024">
                <a:moveTo>
                  <a:pt x="2519" y="0"/>
                </a:moveTo>
                <a:lnTo>
                  <a:pt x="2539" y="1"/>
                </a:lnTo>
                <a:lnTo>
                  <a:pt x="2560" y="5"/>
                </a:lnTo>
                <a:lnTo>
                  <a:pt x="2582" y="11"/>
                </a:lnTo>
                <a:lnTo>
                  <a:pt x="2604" y="20"/>
                </a:lnTo>
                <a:lnTo>
                  <a:pt x="2626" y="31"/>
                </a:lnTo>
                <a:lnTo>
                  <a:pt x="2648" y="45"/>
                </a:lnTo>
                <a:lnTo>
                  <a:pt x="2669" y="64"/>
                </a:lnTo>
                <a:lnTo>
                  <a:pt x="2690" y="86"/>
                </a:lnTo>
                <a:lnTo>
                  <a:pt x="2710" y="110"/>
                </a:lnTo>
                <a:lnTo>
                  <a:pt x="2728" y="140"/>
                </a:lnTo>
                <a:lnTo>
                  <a:pt x="2746" y="173"/>
                </a:lnTo>
                <a:lnTo>
                  <a:pt x="2761" y="209"/>
                </a:lnTo>
                <a:lnTo>
                  <a:pt x="2774" y="251"/>
                </a:lnTo>
                <a:lnTo>
                  <a:pt x="2784" y="296"/>
                </a:lnTo>
                <a:lnTo>
                  <a:pt x="2792" y="347"/>
                </a:lnTo>
                <a:lnTo>
                  <a:pt x="2797" y="402"/>
                </a:lnTo>
                <a:lnTo>
                  <a:pt x="2799" y="462"/>
                </a:lnTo>
                <a:lnTo>
                  <a:pt x="2798" y="490"/>
                </a:lnTo>
                <a:lnTo>
                  <a:pt x="2797" y="524"/>
                </a:lnTo>
                <a:lnTo>
                  <a:pt x="2793" y="564"/>
                </a:lnTo>
                <a:lnTo>
                  <a:pt x="2790" y="607"/>
                </a:lnTo>
                <a:lnTo>
                  <a:pt x="2784" y="655"/>
                </a:lnTo>
                <a:lnTo>
                  <a:pt x="2777" y="709"/>
                </a:lnTo>
                <a:lnTo>
                  <a:pt x="2769" y="766"/>
                </a:lnTo>
                <a:lnTo>
                  <a:pt x="2760" y="827"/>
                </a:lnTo>
                <a:lnTo>
                  <a:pt x="2748" y="892"/>
                </a:lnTo>
                <a:lnTo>
                  <a:pt x="2736" y="961"/>
                </a:lnTo>
                <a:lnTo>
                  <a:pt x="2722" y="1031"/>
                </a:lnTo>
                <a:lnTo>
                  <a:pt x="2707" y="1105"/>
                </a:lnTo>
                <a:lnTo>
                  <a:pt x="2691" y="1181"/>
                </a:lnTo>
                <a:lnTo>
                  <a:pt x="2672" y="1259"/>
                </a:lnTo>
                <a:lnTo>
                  <a:pt x="2653" y="1338"/>
                </a:lnTo>
                <a:lnTo>
                  <a:pt x="2632" y="1420"/>
                </a:lnTo>
                <a:lnTo>
                  <a:pt x="2608" y="1502"/>
                </a:lnTo>
                <a:lnTo>
                  <a:pt x="2584" y="1585"/>
                </a:lnTo>
                <a:lnTo>
                  <a:pt x="2558" y="1668"/>
                </a:lnTo>
                <a:lnTo>
                  <a:pt x="2530" y="1752"/>
                </a:lnTo>
                <a:lnTo>
                  <a:pt x="2500" y="1835"/>
                </a:lnTo>
                <a:lnTo>
                  <a:pt x="2469" y="1919"/>
                </a:lnTo>
                <a:lnTo>
                  <a:pt x="2436" y="2002"/>
                </a:lnTo>
                <a:lnTo>
                  <a:pt x="2401" y="2082"/>
                </a:lnTo>
                <a:lnTo>
                  <a:pt x="2365" y="2163"/>
                </a:lnTo>
                <a:lnTo>
                  <a:pt x="2327" y="2241"/>
                </a:lnTo>
                <a:lnTo>
                  <a:pt x="2286" y="2317"/>
                </a:lnTo>
                <a:lnTo>
                  <a:pt x="2244" y="2391"/>
                </a:lnTo>
                <a:lnTo>
                  <a:pt x="2200" y="2463"/>
                </a:lnTo>
                <a:lnTo>
                  <a:pt x="2155" y="2532"/>
                </a:lnTo>
                <a:lnTo>
                  <a:pt x="2107" y="2598"/>
                </a:lnTo>
                <a:lnTo>
                  <a:pt x="2057" y="2659"/>
                </a:lnTo>
                <a:lnTo>
                  <a:pt x="2005" y="2718"/>
                </a:lnTo>
                <a:lnTo>
                  <a:pt x="1951" y="2771"/>
                </a:lnTo>
                <a:lnTo>
                  <a:pt x="1895" y="2821"/>
                </a:lnTo>
                <a:lnTo>
                  <a:pt x="1837" y="2867"/>
                </a:lnTo>
                <a:lnTo>
                  <a:pt x="1776" y="2907"/>
                </a:lnTo>
                <a:lnTo>
                  <a:pt x="1714" y="2941"/>
                </a:lnTo>
                <a:lnTo>
                  <a:pt x="1650" y="2970"/>
                </a:lnTo>
                <a:lnTo>
                  <a:pt x="1583" y="2994"/>
                </a:lnTo>
                <a:lnTo>
                  <a:pt x="1513" y="3011"/>
                </a:lnTo>
                <a:lnTo>
                  <a:pt x="1442" y="3021"/>
                </a:lnTo>
                <a:lnTo>
                  <a:pt x="1369" y="3024"/>
                </a:lnTo>
                <a:lnTo>
                  <a:pt x="1337" y="3024"/>
                </a:lnTo>
                <a:lnTo>
                  <a:pt x="1302" y="3023"/>
                </a:lnTo>
                <a:lnTo>
                  <a:pt x="1264" y="3021"/>
                </a:lnTo>
                <a:lnTo>
                  <a:pt x="1227" y="3017"/>
                </a:lnTo>
                <a:lnTo>
                  <a:pt x="1189" y="3011"/>
                </a:lnTo>
                <a:lnTo>
                  <a:pt x="1148" y="3005"/>
                </a:lnTo>
                <a:lnTo>
                  <a:pt x="1109" y="2996"/>
                </a:lnTo>
                <a:lnTo>
                  <a:pt x="1068" y="2986"/>
                </a:lnTo>
                <a:lnTo>
                  <a:pt x="1027" y="2974"/>
                </a:lnTo>
                <a:lnTo>
                  <a:pt x="985" y="2961"/>
                </a:lnTo>
                <a:lnTo>
                  <a:pt x="944" y="2945"/>
                </a:lnTo>
                <a:lnTo>
                  <a:pt x="905" y="2927"/>
                </a:lnTo>
                <a:lnTo>
                  <a:pt x="865" y="2905"/>
                </a:lnTo>
                <a:lnTo>
                  <a:pt x="827" y="2881"/>
                </a:lnTo>
                <a:lnTo>
                  <a:pt x="790" y="2854"/>
                </a:lnTo>
                <a:lnTo>
                  <a:pt x="754" y="2825"/>
                </a:lnTo>
                <a:lnTo>
                  <a:pt x="719" y="2793"/>
                </a:lnTo>
                <a:lnTo>
                  <a:pt x="686" y="2758"/>
                </a:lnTo>
                <a:lnTo>
                  <a:pt x="656" y="2719"/>
                </a:lnTo>
                <a:lnTo>
                  <a:pt x="627" y="2676"/>
                </a:lnTo>
                <a:lnTo>
                  <a:pt x="601" y="2631"/>
                </a:lnTo>
                <a:lnTo>
                  <a:pt x="578" y="2581"/>
                </a:lnTo>
                <a:lnTo>
                  <a:pt x="558" y="2527"/>
                </a:lnTo>
                <a:lnTo>
                  <a:pt x="541" y="2470"/>
                </a:lnTo>
                <a:lnTo>
                  <a:pt x="528" y="2407"/>
                </a:lnTo>
                <a:lnTo>
                  <a:pt x="517" y="2341"/>
                </a:lnTo>
                <a:lnTo>
                  <a:pt x="512" y="2270"/>
                </a:lnTo>
                <a:lnTo>
                  <a:pt x="509" y="2195"/>
                </a:lnTo>
                <a:lnTo>
                  <a:pt x="509" y="2154"/>
                </a:lnTo>
                <a:lnTo>
                  <a:pt x="512" y="2113"/>
                </a:lnTo>
                <a:lnTo>
                  <a:pt x="515" y="2071"/>
                </a:lnTo>
                <a:lnTo>
                  <a:pt x="520" y="2027"/>
                </a:lnTo>
                <a:lnTo>
                  <a:pt x="526" y="1983"/>
                </a:lnTo>
                <a:lnTo>
                  <a:pt x="534" y="1937"/>
                </a:lnTo>
                <a:lnTo>
                  <a:pt x="543" y="1888"/>
                </a:lnTo>
                <a:lnTo>
                  <a:pt x="553" y="1837"/>
                </a:lnTo>
                <a:lnTo>
                  <a:pt x="566" y="1783"/>
                </a:lnTo>
                <a:lnTo>
                  <a:pt x="581" y="1727"/>
                </a:lnTo>
                <a:lnTo>
                  <a:pt x="598" y="1667"/>
                </a:lnTo>
                <a:lnTo>
                  <a:pt x="616" y="1604"/>
                </a:lnTo>
                <a:lnTo>
                  <a:pt x="636" y="1537"/>
                </a:lnTo>
                <a:lnTo>
                  <a:pt x="658" y="1466"/>
                </a:lnTo>
                <a:lnTo>
                  <a:pt x="683" y="1391"/>
                </a:lnTo>
                <a:lnTo>
                  <a:pt x="709" y="1310"/>
                </a:lnTo>
                <a:lnTo>
                  <a:pt x="738" y="1226"/>
                </a:lnTo>
                <a:lnTo>
                  <a:pt x="770" y="1135"/>
                </a:lnTo>
                <a:lnTo>
                  <a:pt x="804" y="1039"/>
                </a:lnTo>
                <a:lnTo>
                  <a:pt x="840" y="937"/>
                </a:lnTo>
                <a:lnTo>
                  <a:pt x="879" y="830"/>
                </a:lnTo>
                <a:lnTo>
                  <a:pt x="896" y="780"/>
                </a:lnTo>
                <a:lnTo>
                  <a:pt x="913" y="726"/>
                </a:lnTo>
                <a:lnTo>
                  <a:pt x="932" y="669"/>
                </a:lnTo>
                <a:lnTo>
                  <a:pt x="949" y="609"/>
                </a:lnTo>
                <a:lnTo>
                  <a:pt x="964" y="548"/>
                </a:lnTo>
                <a:lnTo>
                  <a:pt x="977" y="484"/>
                </a:lnTo>
                <a:lnTo>
                  <a:pt x="986" y="421"/>
                </a:lnTo>
                <a:lnTo>
                  <a:pt x="989" y="357"/>
                </a:lnTo>
                <a:lnTo>
                  <a:pt x="987" y="318"/>
                </a:lnTo>
                <a:lnTo>
                  <a:pt x="984" y="284"/>
                </a:lnTo>
                <a:lnTo>
                  <a:pt x="977" y="254"/>
                </a:lnTo>
                <a:lnTo>
                  <a:pt x="969" y="230"/>
                </a:lnTo>
                <a:lnTo>
                  <a:pt x="958" y="209"/>
                </a:lnTo>
                <a:lnTo>
                  <a:pt x="947" y="193"/>
                </a:lnTo>
                <a:lnTo>
                  <a:pt x="934" y="180"/>
                </a:lnTo>
                <a:lnTo>
                  <a:pt x="921" y="169"/>
                </a:lnTo>
                <a:lnTo>
                  <a:pt x="907" y="162"/>
                </a:lnTo>
                <a:lnTo>
                  <a:pt x="893" y="155"/>
                </a:lnTo>
                <a:lnTo>
                  <a:pt x="878" y="152"/>
                </a:lnTo>
                <a:lnTo>
                  <a:pt x="865" y="149"/>
                </a:lnTo>
                <a:lnTo>
                  <a:pt x="851" y="148"/>
                </a:lnTo>
                <a:lnTo>
                  <a:pt x="840" y="148"/>
                </a:lnTo>
                <a:lnTo>
                  <a:pt x="829" y="148"/>
                </a:lnTo>
                <a:lnTo>
                  <a:pt x="800" y="149"/>
                </a:lnTo>
                <a:lnTo>
                  <a:pt x="770" y="153"/>
                </a:lnTo>
                <a:lnTo>
                  <a:pt x="738" y="159"/>
                </a:lnTo>
                <a:lnTo>
                  <a:pt x="707" y="169"/>
                </a:lnTo>
                <a:lnTo>
                  <a:pt x="674" y="182"/>
                </a:lnTo>
                <a:lnTo>
                  <a:pt x="641" y="199"/>
                </a:lnTo>
                <a:lnTo>
                  <a:pt x="607" y="220"/>
                </a:lnTo>
                <a:lnTo>
                  <a:pt x="573" y="246"/>
                </a:lnTo>
                <a:lnTo>
                  <a:pt x="538" y="275"/>
                </a:lnTo>
                <a:lnTo>
                  <a:pt x="505" y="311"/>
                </a:lnTo>
                <a:lnTo>
                  <a:pt x="470" y="350"/>
                </a:lnTo>
                <a:lnTo>
                  <a:pt x="435" y="395"/>
                </a:lnTo>
                <a:lnTo>
                  <a:pt x="401" y="445"/>
                </a:lnTo>
                <a:lnTo>
                  <a:pt x="367" y="501"/>
                </a:lnTo>
                <a:lnTo>
                  <a:pt x="334" y="564"/>
                </a:lnTo>
                <a:lnTo>
                  <a:pt x="301" y="632"/>
                </a:lnTo>
                <a:lnTo>
                  <a:pt x="270" y="708"/>
                </a:lnTo>
                <a:lnTo>
                  <a:pt x="238" y="791"/>
                </a:lnTo>
                <a:lnTo>
                  <a:pt x="208" y="880"/>
                </a:lnTo>
                <a:lnTo>
                  <a:pt x="179" y="976"/>
                </a:lnTo>
                <a:lnTo>
                  <a:pt x="169" y="1008"/>
                </a:lnTo>
                <a:lnTo>
                  <a:pt x="161" y="1034"/>
                </a:lnTo>
                <a:lnTo>
                  <a:pt x="153" y="1053"/>
                </a:lnTo>
                <a:lnTo>
                  <a:pt x="145" y="1068"/>
                </a:lnTo>
                <a:lnTo>
                  <a:pt x="136" y="1079"/>
                </a:lnTo>
                <a:lnTo>
                  <a:pt x="125" y="1085"/>
                </a:lnTo>
                <a:lnTo>
                  <a:pt x="112" y="1090"/>
                </a:lnTo>
                <a:lnTo>
                  <a:pt x="97" y="1091"/>
                </a:lnTo>
                <a:lnTo>
                  <a:pt x="79" y="1093"/>
                </a:lnTo>
                <a:lnTo>
                  <a:pt x="74" y="1093"/>
                </a:lnTo>
                <a:lnTo>
                  <a:pt x="67" y="1091"/>
                </a:lnTo>
                <a:lnTo>
                  <a:pt x="58" y="1090"/>
                </a:lnTo>
                <a:lnTo>
                  <a:pt x="46" y="1089"/>
                </a:lnTo>
                <a:lnTo>
                  <a:pt x="36" y="1084"/>
                </a:lnTo>
                <a:lnTo>
                  <a:pt x="24" y="1079"/>
                </a:lnTo>
                <a:lnTo>
                  <a:pt x="15" y="1071"/>
                </a:lnTo>
                <a:lnTo>
                  <a:pt x="7" y="1060"/>
                </a:lnTo>
                <a:lnTo>
                  <a:pt x="1" y="1046"/>
                </a:lnTo>
                <a:lnTo>
                  <a:pt x="0" y="1029"/>
                </a:lnTo>
                <a:lnTo>
                  <a:pt x="0" y="1019"/>
                </a:lnTo>
                <a:lnTo>
                  <a:pt x="3" y="1003"/>
                </a:lnTo>
                <a:lnTo>
                  <a:pt x="8" y="983"/>
                </a:lnTo>
                <a:lnTo>
                  <a:pt x="14" y="957"/>
                </a:lnTo>
                <a:lnTo>
                  <a:pt x="22" y="926"/>
                </a:lnTo>
                <a:lnTo>
                  <a:pt x="32" y="891"/>
                </a:lnTo>
                <a:lnTo>
                  <a:pt x="44" y="852"/>
                </a:lnTo>
                <a:lnTo>
                  <a:pt x="58" y="810"/>
                </a:lnTo>
                <a:lnTo>
                  <a:pt x="74" y="766"/>
                </a:lnTo>
                <a:lnTo>
                  <a:pt x="93" y="719"/>
                </a:lnTo>
                <a:lnTo>
                  <a:pt x="112" y="670"/>
                </a:lnTo>
                <a:lnTo>
                  <a:pt x="135" y="620"/>
                </a:lnTo>
                <a:lnTo>
                  <a:pt x="159" y="568"/>
                </a:lnTo>
                <a:lnTo>
                  <a:pt x="185" y="517"/>
                </a:lnTo>
                <a:lnTo>
                  <a:pt x="214" y="466"/>
                </a:lnTo>
                <a:lnTo>
                  <a:pt x="244" y="414"/>
                </a:lnTo>
                <a:lnTo>
                  <a:pt x="277" y="364"/>
                </a:lnTo>
                <a:lnTo>
                  <a:pt x="311" y="315"/>
                </a:lnTo>
                <a:lnTo>
                  <a:pt x="349" y="268"/>
                </a:lnTo>
                <a:lnTo>
                  <a:pt x="388" y="224"/>
                </a:lnTo>
                <a:lnTo>
                  <a:pt x="430" y="182"/>
                </a:lnTo>
                <a:lnTo>
                  <a:pt x="474" y="143"/>
                </a:lnTo>
                <a:lnTo>
                  <a:pt x="521" y="108"/>
                </a:lnTo>
                <a:lnTo>
                  <a:pt x="570" y="77"/>
                </a:lnTo>
                <a:lnTo>
                  <a:pt x="621" y="50"/>
                </a:lnTo>
                <a:lnTo>
                  <a:pt x="674" y="30"/>
                </a:lnTo>
                <a:lnTo>
                  <a:pt x="730" y="14"/>
                </a:lnTo>
                <a:lnTo>
                  <a:pt x="789" y="4"/>
                </a:lnTo>
                <a:lnTo>
                  <a:pt x="849" y="0"/>
                </a:lnTo>
                <a:lnTo>
                  <a:pt x="910" y="4"/>
                </a:lnTo>
                <a:lnTo>
                  <a:pt x="968" y="14"/>
                </a:lnTo>
                <a:lnTo>
                  <a:pt x="1022" y="28"/>
                </a:lnTo>
                <a:lnTo>
                  <a:pt x="1074" y="50"/>
                </a:lnTo>
                <a:lnTo>
                  <a:pt x="1121" y="76"/>
                </a:lnTo>
                <a:lnTo>
                  <a:pt x="1166" y="108"/>
                </a:lnTo>
                <a:lnTo>
                  <a:pt x="1206" y="143"/>
                </a:lnTo>
                <a:lnTo>
                  <a:pt x="1243" y="184"/>
                </a:lnTo>
                <a:lnTo>
                  <a:pt x="1275" y="228"/>
                </a:lnTo>
                <a:lnTo>
                  <a:pt x="1303" y="274"/>
                </a:lnTo>
                <a:lnTo>
                  <a:pt x="1326" y="324"/>
                </a:lnTo>
                <a:lnTo>
                  <a:pt x="1345" y="377"/>
                </a:lnTo>
                <a:lnTo>
                  <a:pt x="1359" y="432"/>
                </a:lnTo>
                <a:lnTo>
                  <a:pt x="1367" y="489"/>
                </a:lnTo>
                <a:lnTo>
                  <a:pt x="1369" y="546"/>
                </a:lnTo>
                <a:lnTo>
                  <a:pt x="1368" y="599"/>
                </a:lnTo>
                <a:lnTo>
                  <a:pt x="1362" y="648"/>
                </a:lnTo>
                <a:lnTo>
                  <a:pt x="1354" y="695"/>
                </a:lnTo>
                <a:lnTo>
                  <a:pt x="1341" y="742"/>
                </a:lnTo>
                <a:lnTo>
                  <a:pt x="1327" y="787"/>
                </a:lnTo>
                <a:lnTo>
                  <a:pt x="1310" y="835"/>
                </a:lnTo>
                <a:lnTo>
                  <a:pt x="1289" y="882"/>
                </a:lnTo>
                <a:lnTo>
                  <a:pt x="1247" y="1001"/>
                </a:lnTo>
                <a:lnTo>
                  <a:pt x="1206" y="1117"/>
                </a:lnTo>
                <a:lnTo>
                  <a:pt x="1166" y="1229"/>
                </a:lnTo>
                <a:lnTo>
                  <a:pt x="1128" y="1341"/>
                </a:lnTo>
                <a:lnTo>
                  <a:pt x="1092" y="1449"/>
                </a:lnTo>
                <a:lnTo>
                  <a:pt x="1060" y="1554"/>
                </a:lnTo>
                <a:lnTo>
                  <a:pt x="1029" y="1658"/>
                </a:lnTo>
                <a:lnTo>
                  <a:pt x="1001" y="1758"/>
                </a:lnTo>
                <a:lnTo>
                  <a:pt x="977" y="1856"/>
                </a:lnTo>
                <a:lnTo>
                  <a:pt x="957" y="1950"/>
                </a:lnTo>
                <a:lnTo>
                  <a:pt x="941" y="2043"/>
                </a:lnTo>
                <a:lnTo>
                  <a:pt x="929" y="2131"/>
                </a:lnTo>
                <a:lnTo>
                  <a:pt x="921" y="2218"/>
                </a:lnTo>
                <a:lnTo>
                  <a:pt x="919" y="2300"/>
                </a:lnTo>
                <a:lnTo>
                  <a:pt x="920" y="2363"/>
                </a:lnTo>
                <a:lnTo>
                  <a:pt x="926" y="2424"/>
                </a:lnTo>
                <a:lnTo>
                  <a:pt x="935" y="2482"/>
                </a:lnTo>
                <a:lnTo>
                  <a:pt x="947" y="2537"/>
                </a:lnTo>
                <a:lnTo>
                  <a:pt x="963" y="2587"/>
                </a:lnTo>
                <a:lnTo>
                  <a:pt x="983" y="2634"/>
                </a:lnTo>
                <a:lnTo>
                  <a:pt x="1006" y="2678"/>
                </a:lnTo>
                <a:lnTo>
                  <a:pt x="1034" y="2719"/>
                </a:lnTo>
                <a:lnTo>
                  <a:pt x="1065" y="2754"/>
                </a:lnTo>
                <a:lnTo>
                  <a:pt x="1099" y="2786"/>
                </a:lnTo>
                <a:lnTo>
                  <a:pt x="1139" y="2813"/>
                </a:lnTo>
                <a:lnTo>
                  <a:pt x="1181" y="2836"/>
                </a:lnTo>
                <a:lnTo>
                  <a:pt x="1227" y="2853"/>
                </a:lnTo>
                <a:lnTo>
                  <a:pt x="1277" y="2867"/>
                </a:lnTo>
                <a:lnTo>
                  <a:pt x="1331" y="2874"/>
                </a:lnTo>
                <a:lnTo>
                  <a:pt x="1389" y="2878"/>
                </a:lnTo>
                <a:lnTo>
                  <a:pt x="1453" y="2874"/>
                </a:lnTo>
                <a:lnTo>
                  <a:pt x="1515" y="2863"/>
                </a:lnTo>
                <a:lnTo>
                  <a:pt x="1574" y="2845"/>
                </a:lnTo>
                <a:lnTo>
                  <a:pt x="1632" y="2821"/>
                </a:lnTo>
                <a:lnTo>
                  <a:pt x="1688" y="2791"/>
                </a:lnTo>
                <a:lnTo>
                  <a:pt x="1743" y="2757"/>
                </a:lnTo>
                <a:lnTo>
                  <a:pt x="1796" y="2715"/>
                </a:lnTo>
                <a:lnTo>
                  <a:pt x="1846" y="2670"/>
                </a:lnTo>
                <a:lnTo>
                  <a:pt x="1896" y="2621"/>
                </a:lnTo>
                <a:lnTo>
                  <a:pt x="1943" y="2567"/>
                </a:lnTo>
                <a:lnTo>
                  <a:pt x="1988" y="2510"/>
                </a:lnTo>
                <a:lnTo>
                  <a:pt x="2032" y="2449"/>
                </a:lnTo>
                <a:lnTo>
                  <a:pt x="2074" y="2385"/>
                </a:lnTo>
                <a:lnTo>
                  <a:pt x="2114" y="2320"/>
                </a:lnTo>
                <a:lnTo>
                  <a:pt x="2152" y="2252"/>
                </a:lnTo>
                <a:lnTo>
                  <a:pt x="2190" y="2182"/>
                </a:lnTo>
                <a:lnTo>
                  <a:pt x="2223" y="2113"/>
                </a:lnTo>
                <a:lnTo>
                  <a:pt x="2257" y="2041"/>
                </a:lnTo>
                <a:lnTo>
                  <a:pt x="2287" y="1969"/>
                </a:lnTo>
                <a:lnTo>
                  <a:pt x="2316" y="1897"/>
                </a:lnTo>
                <a:lnTo>
                  <a:pt x="2344" y="1824"/>
                </a:lnTo>
                <a:lnTo>
                  <a:pt x="2369" y="1754"/>
                </a:lnTo>
                <a:lnTo>
                  <a:pt x="2393" y="1684"/>
                </a:lnTo>
                <a:lnTo>
                  <a:pt x="2414" y="1615"/>
                </a:lnTo>
                <a:lnTo>
                  <a:pt x="2434" y="1548"/>
                </a:lnTo>
                <a:lnTo>
                  <a:pt x="2453" y="1485"/>
                </a:lnTo>
                <a:lnTo>
                  <a:pt x="2469" y="1422"/>
                </a:lnTo>
                <a:lnTo>
                  <a:pt x="2483" y="1364"/>
                </a:lnTo>
                <a:lnTo>
                  <a:pt x="2494" y="1309"/>
                </a:lnTo>
                <a:lnTo>
                  <a:pt x="2505" y="1258"/>
                </a:lnTo>
                <a:lnTo>
                  <a:pt x="2514" y="1210"/>
                </a:lnTo>
                <a:lnTo>
                  <a:pt x="2520" y="1167"/>
                </a:lnTo>
                <a:lnTo>
                  <a:pt x="2525" y="1130"/>
                </a:lnTo>
                <a:lnTo>
                  <a:pt x="2528" y="1097"/>
                </a:lnTo>
                <a:lnTo>
                  <a:pt x="2529" y="1072"/>
                </a:lnTo>
                <a:lnTo>
                  <a:pt x="2526" y="1001"/>
                </a:lnTo>
                <a:lnTo>
                  <a:pt x="2519" y="934"/>
                </a:lnTo>
                <a:lnTo>
                  <a:pt x="2506" y="870"/>
                </a:lnTo>
                <a:lnTo>
                  <a:pt x="2489" y="812"/>
                </a:lnTo>
                <a:lnTo>
                  <a:pt x="2468" y="755"/>
                </a:lnTo>
                <a:lnTo>
                  <a:pt x="2442" y="703"/>
                </a:lnTo>
                <a:lnTo>
                  <a:pt x="2414" y="653"/>
                </a:lnTo>
                <a:lnTo>
                  <a:pt x="2382" y="607"/>
                </a:lnTo>
                <a:lnTo>
                  <a:pt x="2347" y="565"/>
                </a:lnTo>
                <a:lnTo>
                  <a:pt x="2309" y="526"/>
                </a:lnTo>
                <a:lnTo>
                  <a:pt x="2281" y="495"/>
                </a:lnTo>
                <a:lnTo>
                  <a:pt x="2258" y="468"/>
                </a:lnTo>
                <a:lnTo>
                  <a:pt x="2241" y="443"/>
                </a:lnTo>
                <a:lnTo>
                  <a:pt x="2227" y="417"/>
                </a:lnTo>
                <a:lnTo>
                  <a:pt x="2216" y="389"/>
                </a:lnTo>
                <a:lnTo>
                  <a:pt x="2210" y="359"/>
                </a:lnTo>
                <a:lnTo>
                  <a:pt x="2209" y="325"/>
                </a:lnTo>
                <a:lnTo>
                  <a:pt x="2213" y="285"/>
                </a:lnTo>
                <a:lnTo>
                  <a:pt x="2223" y="243"/>
                </a:lnTo>
                <a:lnTo>
                  <a:pt x="2240" y="203"/>
                </a:lnTo>
                <a:lnTo>
                  <a:pt x="2262" y="163"/>
                </a:lnTo>
                <a:lnTo>
                  <a:pt x="2288" y="126"/>
                </a:lnTo>
                <a:lnTo>
                  <a:pt x="2320" y="92"/>
                </a:lnTo>
                <a:lnTo>
                  <a:pt x="2355" y="61"/>
                </a:lnTo>
                <a:lnTo>
                  <a:pt x="2393" y="36"/>
                </a:lnTo>
                <a:lnTo>
                  <a:pt x="2433" y="17"/>
                </a:lnTo>
                <a:lnTo>
                  <a:pt x="2476" y="5"/>
                </a:lnTo>
                <a:lnTo>
                  <a:pt x="251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2" name="Straight Arrow Connector 21"/>
          <p:cNvCxnSpPr>
            <a:endCxn id="37" idx="2"/>
          </p:cNvCxnSpPr>
          <p:nvPr/>
        </p:nvCxnSpPr>
        <p:spPr>
          <a:xfrm>
            <a:off x="3124200" y="3581400"/>
            <a:ext cx="1600200" cy="64770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52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4114800" y="3124200"/>
            <a:ext cx="421621" cy="457200"/>
            <a:chOff x="2201" y="2528"/>
            <a:chExt cx="1268" cy="1375"/>
          </a:xfrm>
        </p:grpSpPr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2201" y="2528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2919" y="3050"/>
              <a:ext cx="550" cy="758"/>
            </a:xfrm>
            <a:custGeom>
              <a:avLst/>
              <a:gdLst/>
              <a:ahLst/>
              <a:cxnLst>
                <a:cxn ang="0">
                  <a:pos x="120" y="1599"/>
                </a:cxn>
                <a:cxn ang="0">
                  <a:pos x="1012" y="360"/>
                </a:cxn>
                <a:cxn ang="0">
                  <a:pos x="1226" y="1"/>
                </a:cxn>
                <a:cxn ang="0">
                  <a:pos x="1257" y="12"/>
                </a:cxn>
                <a:cxn ang="0">
                  <a:pos x="1271" y="33"/>
                </a:cxn>
                <a:cxn ang="0">
                  <a:pos x="1275" y="67"/>
                </a:cxn>
                <a:cxn ang="0">
                  <a:pos x="1275" y="1599"/>
                </a:cxn>
                <a:cxn ang="0">
                  <a:pos x="1650" y="1718"/>
                </a:cxn>
                <a:cxn ang="0">
                  <a:pos x="1275" y="1718"/>
                </a:cxn>
                <a:cxn ang="0">
                  <a:pos x="1275" y="2019"/>
                </a:cxn>
                <a:cxn ang="0">
                  <a:pos x="1278" y="2060"/>
                </a:cxn>
                <a:cxn ang="0">
                  <a:pos x="1288" y="2091"/>
                </a:cxn>
                <a:cxn ang="0">
                  <a:pos x="1309" y="2117"/>
                </a:cxn>
                <a:cxn ang="0">
                  <a:pos x="1349" y="2136"/>
                </a:cxn>
                <a:cxn ang="0">
                  <a:pos x="1410" y="2148"/>
                </a:cxn>
                <a:cxn ang="0">
                  <a:pos x="1498" y="2153"/>
                </a:cxn>
                <a:cxn ang="0">
                  <a:pos x="1643" y="2154"/>
                </a:cxn>
                <a:cxn ang="0">
                  <a:pos x="1577" y="2271"/>
                </a:cxn>
                <a:cxn ang="0">
                  <a:pos x="1439" y="2265"/>
                </a:cxn>
                <a:cxn ang="0">
                  <a:pos x="1304" y="2262"/>
                </a:cxn>
                <a:cxn ang="0">
                  <a:pos x="1184" y="2259"/>
                </a:cxn>
                <a:cxn ang="0">
                  <a:pos x="1083" y="2259"/>
                </a:cxn>
                <a:cxn ang="0">
                  <a:pos x="964" y="2262"/>
                </a:cxn>
                <a:cxn ang="0">
                  <a:pos x="829" y="2265"/>
                </a:cxn>
                <a:cxn ang="0">
                  <a:pos x="689" y="2271"/>
                </a:cxn>
                <a:cxn ang="0">
                  <a:pos x="623" y="2154"/>
                </a:cxn>
                <a:cxn ang="0">
                  <a:pos x="774" y="2153"/>
                </a:cxn>
                <a:cxn ang="0">
                  <a:pos x="859" y="2148"/>
                </a:cxn>
                <a:cxn ang="0">
                  <a:pos x="918" y="2136"/>
                </a:cxn>
                <a:cxn ang="0">
                  <a:pos x="956" y="2117"/>
                </a:cxn>
                <a:cxn ang="0">
                  <a:pos x="978" y="2091"/>
                </a:cxn>
                <a:cxn ang="0">
                  <a:pos x="987" y="2060"/>
                </a:cxn>
                <a:cxn ang="0">
                  <a:pos x="990" y="2019"/>
                </a:cxn>
                <a:cxn ang="0">
                  <a:pos x="990" y="1718"/>
                </a:cxn>
                <a:cxn ang="0">
                  <a:pos x="0" y="1599"/>
                </a:cxn>
                <a:cxn ang="0">
                  <a:pos x="1131" y="26"/>
                </a:cxn>
                <a:cxn ang="0">
                  <a:pos x="1156" y="7"/>
                </a:cxn>
                <a:cxn ang="0">
                  <a:pos x="1184" y="1"/>
                </a:cxn>
              </a:cxnLst>
              <a:rect l="0" t="0" r="r" b="b"/>
              <a:pathLst>
                <a:path w="1650" h="2273">
                  <a:moveTo>
                    <a:pt x="1012" y="360"/>
                  </a:moveTo>
                  <a:lnTo>
                    <a:pt x="120" y="1599"/>
                  </a:lnTo>
                  <a:lnTo>
                    <a:pt x="1012" y="1599"/>
                  </a:lnTo>
                  <a:lnTo>
                    <a:pt x="1012" y="360"/>
                  </a:lnTo>
                  <a:close/>
                  <a:moveTo>
                    <a:pt x="1201" y="0"/>
                  </a:moveTo>
                  <a:lnTo>
                    <a:pt x="1226" y="1"/>
                  </a:lnTo>
                  <a:lnTo>
                    <a:pt x="1244" y="5"/>
                  </a:lnTo>
                  <a:lnTo>
                    <a:pt x="1257" y="12"/>
                  </a:lnTo>
                  <a:lnTo>
                    <a:pt x="1266" y="21"/>
                  </a:lnTo>
                  <a:lnTo>
                    <a:pt x="1271" y="33"/>
                  </a:lnTo>
                  <a:lnTo>
                    <a:pt x="1274" y="49"/>
                  </a:lnTo>
                  <a:lnTo>
                    <a:pt x="1275" y="67"/>
                  </a:lnTo>
                  <a:lnTo>
                    <a:pt x="1275" y="90"/>
                  </a:lnTo>
                  <a:lnTo>
                    <a:pt x="1275" y="1599"/>
                  </a:lnTo>
                  <a:lnTo>
                    <a:pt x="1650" y="1599"/>
                  </a:lnTo>
                  <a:lnTo>
                    <a:pt x="1650" y="1718"/>
                  </a:lnTo>
                  <a:lnTo>
                    <a:pt x="1650" y="1718"/>
                  </a:lnTo>
                  <a:lnTo>
                    <a:pt x="1275" y="1718"/>
                  </a:lnTo>
                  <a:lnTo>
                    <a:pt x="1275" y="1996"/>
                  </a:lnTo>
                  <a:lnTo>
                    <a:pt x="1275" y="2019"/>
                  </a:lnTo>
                  <a:lnTo>
                    <a:pt x="1277" y="2040"/>
                  </a:lnTo>
                  <a:lnTo>
                    <a:pt x="1278" y="2060"/>
                  </a:lnTo>
                  <a:lnTo>
                    <a:pt x="1282" y="2077"/>
                  </a:lnTo>
                  <a:lnTo>
                    <a:pt x="1288" y="2091"/>
                  </a:lnTo>
                  <a:lnTo>
                    <a:pt x="1298" y="2106"/>
                  </a:lnTo>
                  <a:lnTo>
                    <a:pt x="1309" y="2117"/>
                  </a:lnTo>
                  <a:lnTo>
                    <a:pt x="1328" y="2127"/>
                  </a:lnTo>
                  <a:lnTo>
                    <a:pt x="1349" y="2136"/>
                  </a:lnTo>
                  <a:lnTo>
                    <a:pt x="1376" y="2142"/>
                  </a:lnTo>
                  <a:lnTo>
                    <a:pt x="1410" y="2148"/>
                  </a:lnTo>
                  <a:lnTo>
                    <a:pt x="1450" y="2150"/>
                  </a:lnTo>
                  <a:lnTo>
                    <a:pt x="1498" y="2153"/>
                  </a:lnTo>
                  <a:lnTo>
                    <a:pt x="1553" y="2154"/>
                  </a:lnTo>
                  <a:lnTo>
                    <a:pt x="1643" y="2154"/>
                  </a:lnTo>
                  <a:lnTo>
                    <a:pt x="1643" y="2273"/>
                  </a:lnTo>
                  <a:lnTo>
                    <a:pt x="1577" y="2271"/>
                  </a:lnTo>
                  <a:lnTo>
                    <a:pt x="1508" y="2268"/>
                  </a:lnTo>
                  <a:lnTo>
                    <a:pt x="1439" y="2265"/>
                  </a:lnTo>
                  <a:lnTo>
                    <a:pt x="1371" y="2264"/>
                  </a:lnTo>
                  <a:lnTo>
                    <a:pt x="1304" y="2262"/>
                  </a:lnTo>
                  <a:lnTo>
                    <a:pt x="1243" y="2260"/>
                  </a:lnTo>
                  <a:lnTo>
                    <a:pt x="1184" y="2259"/>
                  </a:lnTo>
                  <a:lnTo>
                    <a:pt x="1133" y="2259"/>
                  </a:lnTo>
                  <a:lnTo>
                    <a:pt x="1083" y="2259"/>
                  </a:lnTo>
                  <a:lnTo>
                    <a:pt x="1027" y="2260"/>
                  </a:lnTo>
                  <a:lnTo>
                    <a:pt x="964" y="2262"/>
                  </a:lnTo>
                  <a:lnTo>
                    <a:pt x="897" y="2264"/>
                  </a:lnTo>
                  <a:lnTo>
                    <a:pt x="829" y="2265"/>
                  </a:lnTo>
                  <a:lnTo>
                    <a:pt x="758" y="2268"/>
                  </a:lnTo>
                  <a:lnTo>
                    <a:pt x="689" y="2271"/>
                  </a:lnTo>
                  <a:lnTo>
                    <a:pt x="623" y="2273"/>
                  </a:lnTo>
                  <a:lnTo>
                    <a:pt x="623" y="2154"/>
                  </a:lnTo>
                  <a:lnTo>
                    <a:pt x="720" y="2154"/>
                  </a:lnTo>
                  <a:lnTo>
                    <a:pt x="774" y="2153"/>
                  </a:lnTo>
                  <a:lnTo>
                    <a:pt x="820" y="2150"/>
                  </a:lnTo>
                  <a:lnTo>
                    <a:pt x="859" y="2148"/>
                  </a:lnTo>
                  <a:lnTo>
                    <a:pt x="892" y="2142"/>
                  </a:lnTo>
                  <a:lnTo>
                    <a:pt x="918" y="2136"/>
                  </a:lnTo>
                  <a:lnTo>
                    <a:pt x="940" y="2127"/>
                  </a:lnTo>
                  <a:lnTo>
                    <a:pt x="956" y="2117"/>
                  </a:lnTo>
                  <a:lnTo>
                    <a:pt x="969" y="2106"/>
                  </a:lnTo>
                  <a:lnTo>
                    <a:pt x="978" y="2091"/>
                  </a:lnTo>
                  <a:lnTo>
                    <a:pt x="983" y="2077"/>
                  </a:lnTo>
                  <a:lnTo>
                    <a:pt x="987" y="2060"/>
                  </a:lnTo>
                  <a:lnTo>
                    <a:pt x="990" y="2040"/>
                  </a:lnTo>
                  <a:lnTo>
                    <a:pt x="990" y="2019"/>
                  </a:lnTo>
                  <a:lnTo>
                    <a:pt x="990" y="1996"/>
                  </a:lnTo>
                  <a:lnTo>
                    <a:pt x="990" y="1718"/>
                  </a:lnTo>
                  <a:lnTo>
                    <a:pt x="0" y="1718"/>
                  </a:lnTo>
                  <a:lnTo>
                    <a:pt x="0" y="1599"/>
                  </a:lnTo>
                  <a:lnTo>
                    <a:pt x="1118" y="46"/>
                  </a:lnTo>
                  <a:lnTo>
                    <a:pt x="1131" y="26"/>
                  </a:lnTo>
                  <a:lnTo>
                    <a:pt x="1144" y="14"/>
                  </a:lnTo>
                  <a:lnTo>
                    <a:pt x="1156" y="7"/>
                  </a:lnTo>
                  <a:lnTo>
                    <a:pt x="1169" y="3"/>
                  </a:lnTo>
                  <a:lnTo>
                    <a:pt x="1184" y="1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3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715000" y="3581400"/>
            <a:ext cx="400673" cy="457200"/>
            <a:chOff x="2681" y="2000"/>
            <a:chExt cx="1205" cy="1375"/>
          </a:xfrm>
        </p:grpSpPr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2681" y="2000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3476" y="2532"/>
              <a:ext cx="410" cy="748"/>
            </a:xfrm>
            <a:custGeom>
              <a:avLst/>
              <a:gdLst/>
              <a:ahLst/>
              <a:cxnLst>
                <a:cxn ang="0">
                  <a:pos x="693" y="1"/>
                </a:cxn>
                <a:cxn ang="0">
                  <a:pos x="736" y="8"/>
                </a:cxn>
                <a:cxn ang="0">
                  <a:pos x="757" y="28"/>
                </a:cxn>
                <a:cxn ang="0">
                  <a:pos x="765" y="68"/>
                </a:cxn>
                <a:cxn ang="0">
                  <a:pos x="765" y="1966"/>
                </a:cxn>
                <a:cxn ang="0">
                  <a:pos x="766" y="2008"/>
                </a:cxn>
                <a:cxn ang="0">
                  <a:pos x="771" y="2042"/>
                </a:cxn>
                <a:cxn ang="0">
                  <a:pos x="787" y="2070"/>
                </a:cxn>
                <a:cxn ang="0">
                  <a:pos x="816" y="2091"/>
                </a:cxn>
                <a:cxn ang="0">
                  <a:pos x="864" y="2107"/>
                </a:cxn>
                <a:cxn ang="0">
                  <a:pos x="938" y="2118"/>
                </a:cxn>
                <a:cxn ang="0">
                  <a:pos x="1040" y="2123"/>
                </a:cxn>
                <a:cxn ang="0">
                  <a:pos x="1230" y="2124"/>
                </a:cxn>
                <a:cxn ang="0">
                  <a:pos x="1210" y="2243"/>
                </a:cxn>
                <a:cxn ang="0">
                  <a:pos x="1148" y="2242"/>
                </a:cxn>
                <a:cxn ang="0">
                  <a:pos x="1062" y="2239"/>
                </a:cxn>
                <a:cxn ang="0">
                  <a:pos x="964" y="2237"/>
                </a:cxn>
                <a:cxn ang="0">
                  <a:pos x="860" y="2234"/>
                </a:cxn>
                <a:cxn ang="0">
                  <a:pos x="762" y="2232"/>
                </a:cxn>
                <a:cxn ang="0">
                  <a:pos x="680" y="2229"/>
                </a:cxn>
                <a:cxn ang="0">
                  <a:pos x="622" y="2229"/>
                </a:cxn>
                <a:cxn ang="0">
                  <a:pos x="559" y="2229"/>
                </a:cxn>
                <a:cxn ang="0">
                  <a:pos x="474" y="2232"/>
                </a:cxn>
                <a:cxn ang="0">
                  <a:pos x="376" y="2234"/>
                </a:cxn>
                <a:cxn ang="0">
                  <a:pos x="274" y="2237"/>
                </a:cxn>
                <a:cxn ang="0">
                  <a:pos x="178" y="2239"/>
                </a:cxn>
                <a:cxn ang="0">
                  <a:pos x="96" y="2242"/>
                </a:cxn>
                <a:cxn ang="0">
                  <a:pos x="38" y="2243"/>
                </a:cxn>
                <a:cxn ang="0">
                  <a:pos x="22" y="2124"/>
                </a:cxn>
                <a:cxn ang="0">
                  <a:pos x="213" y="2123"/>
                </a:cxn>
                <a:cxn ang="0">
                  <a:pos x="314" y="2118"/>
                </a:cxn>
                <a:cxn ang="0">
                  <a:pos x="388" y="2107"/>
                </a:cxn>
                <a:cxn ang="0">
                  <a:pos x="436" y="2091"/>
                </a:cxn>
                <a:cxn ang="0">
                  <a:pos x="466" y="2070"/>
                </a:cxn>
                <a:cxn ang="0">
                  <a:pos x="481" y="2042"/>
                </a:cxn>
                <a:cxn ang="0">
                  <a:pos x="486" y="2008"/>
                </a:cxn>
                <a:cxn ang="0">
                  <a:pos x="487" y="1966"/>
                </a:cxn>
                <a:cxn ang="0">
                  <a:pos x="432" y="273"/>
                </a:cxn>
                <a:cxn ang="0">
                  <a:pos x="318" y="307"/>
                </a:cxn>
                <a:cxn ang="0">
                  <a:pos x="207" y="326"/>
                </a:cxn>
                <a:cxn ang="0">
                  <a:pos x="107" y="335"/>
                </a:cxn>
                <a:cxn ang="0">
                  <a:pos x="29" y="338"/>
                </a:cxn>
                <a:cxn ang="0">
                  <a:pos x="0" y="218"/>
                </a:cxn>
                <a:cxn ang="0">
                  <a:pos x="69" y="218"/>
                </a:cxn>
                <a:cxn ang="0">
                  <a:pos x="156" y="212"/>
                </a:cxn>
                <a:cxn ang="0">
                  <a:pos x="253" y="201"/>
                </a:cxn>
                <a:cxn ang="0">
                  <a:pos x="356" y="177"/>
                </a:cxn>
                <a:cxn ang="0">
                  <a:pos x="462" y="139"/>
                </a:cxn>
                <a:cxn ang="0">
                  <a:pos x="564" y="81"/>
                </a:cxn>
                <a:cxn ang="0">
                  <a:pos x="660" y="0"/>
                </a:cxn>
              </a:cxnLst>
              <a:rect l="0" t="0" r="r" b="b"/>
              <a:pathLst>
                <a:path w="1230" h="2243">
                  <a:moveTo>
                    <a:pt x="660" y="0"/>
                  </a:moveTo>
                  <a:lnTo>
                    <a:pt x="693" y="1"/>
                  </a:lnTo>
                  <a:lnTo>
                    <a:pt x="718" y="3"/>
                  </a:lnTo>
                  <a:lnTo>
                    <a:pt x="736" y="8"/>
                  </a:lnTo>
                  <a:lnTo>
                    <a:pt x="749" y="16"/>
                  </a:lnTo>
                  <a:lnTo>
                    <a:pt x="757" y="28"/>
                  </a:lnTo>
                  <a:lnTo>
                    <a:pt x="762" y="45"/>
                  </a:lnTo>
                  <a:lnTo>
                    <a:pt x="765" y="68"/>
                  </a:lnTo>
                  <a:lnTo>
                    <a:pt x="765" y="98"/>
                  </a:lnTo>
                  <a:lnTo>
                    <a:pt x="765" y="1966"/>
                  </a:lnTo>
                  <a:lnTo>
                    <a:pt x="765" y="1988"/>
                  </a:lnTo>
                  <a:lnTo>
                    <a:pt x="766" y="2008"/>
                  </a:lnTo>
                  <a:lnTo>
                    <a:pt x="767" y="2026"/>
                  </a:lnTo>
                  <a:lnTo>
                    <a:pt x="771" y="2042"/>
                  </a:lnTo>
                  <a:lnTo>
                    <a:pt x="778" y="2057"/>
                  </a:lnTo>
                  <a:lnTo>
                    <a:pt x="787" y="2070"/>
                  </a:lnTo>
                  <a:lnTo>
                    <a:pt x="799" y="2082"/>
                  </a:lnTo>
                  <a:lnTo>
                    <a:pt x="816" y="2091"/>
                  </a:lnTo>
                  <a:lnTo>
                    <a:pt x="838" y="2101"/>
                  </a:lnTo>
                  <a:lnTo>
                    <a:pt x="864" y="2107"/>
                  </a:lnTo>
                  <a:lnTo>
                    <a:pt x="898" y="2114"/>
                  </a:lnTo>
                  <a:lnTo>
                    <a:pt x="938" y="2118"/>
                  </a:lnTo>
                  <a:lnTo>
                    <a:pt x="985" y="2122"/>
                  </a:lnTo>
                  <a:lnTo>
                    <a:pt x="1040" y="2123"/>
                  </a:lnTo>
                  <a:lnTo>
                    <a:pt x="1103" y="2124"/>
                  </a:lnTo>
                  <a:lnTo>
                    <a:pt x="1230" y="2124"/>
                  </a:lnTo>
                  <a:lnTo>
                    <a:pt x="1230" y="2243"/>
                  </a:lnTo>
                  <a:lnTo>
                    <a:pt x="1210" y="2243"/>
                  </a:lnTo>
                  <a:lnTo>
                    <a:pt x="1182" y="2243"/>
                  </a:lnTo>
                  <a:lnTo>
                    <a:pt x="1148" y="2242"/>
                  </a:lnTo>
                  <a:lnTo>
                    <a:pt x="1108" y="2241"/>
                  </a:lnTo>
                  <a:lnTo>
                    <a:pt x="1062" y="2239"/>
                  </a:lnTo>
                  <a:lnTo>
                    <a:pt x="1014" y="2238"/>
                  </a:lnTo>
                  <a:lnTo>
                    <a:pt x="964" y="2237"/>
                  </a:lnTo>
                  <a:lnTo>
                    <a:pt x="911" y="2235"/>
                  </a:lnTo>
                  <a:lnTo>
                    <a:pt x="860" y="2234"/>
                  </a:lnTo>
                  <a:lnTo>
                    <a:pt x="809" y="2233"/>
                  </a:lnTo>
                  <a:lnTo>
                    <a:pt x="762" y="2232"/>
                  </a:lnTo>
                  <a:lnTo>
                    <a:pt x="719" y="2230"/>
                  </a:lnTo>
                  <a:lnTo>
                    <a:pt x="680" y="2229"/>
                  </a:lnTo>
                  <a:lnTo>
                    <a:pt x="647" y="2229"/>
                  </a:lnTo>
                  <a:lnTo>
                    <a:pt x="622" y="2229"/>
                  </a:lnTo>
                  <a:lnTo>
                    <a:pt x="595" y="2229"/>
                  </a:lnTo>
                  <a:lnTo>
                    <a:pt x="559" y="2229"/>
                  </a:lnTo>
                  <a:lnTo>
                    <a:pt x="520" y="2230"/>
                  </a:lnTo>
                  <a:lnTo>
                    <a:pt x="474" y="2232"/>
                  </a:lnTo>
                  <a:lnTo>
                    <a:pt x="427" y="2233"/>
                  </a:lnTo>
                  <a:lnTo>
                    <a:pt x="376" y="2234"/>
                  </a:lnTo>
                  <a:lnTo>
                    <a:pt x="325" y="2235"/>
                  </a:lnTo>
                  <a:lnTo>
                    <a:pt x="274" y="2237"/>
                  </a:lnTo>
                  <a:lnTo>
                    <a:pt x="225" y="2238"/>
                  </a:lnTo>
                  <a:lnTo>
                    <a:pt x="178" y="2239"/>
                  </a:lnTo>
                  <a:lnTo>
                    <a:pt x="135" y="2241"/>
                  </a:lnTo>
                  <a:lnTo>
                    <a:pt x="96" y="2242"/>
                  </a:lnTo>
                  <a:lnTo>
                    <a:pt x="64" y="2243"/>
                  </a:lnTo>
                  <a:lnTo>
                    <a:pt x="38" y="2243"/>
                  </a:lnTo>
                  <a:lnTo>
                    <a:pt x="22" y="2243"/>
                  </a:lnTo>
                  <a:lnTo>
                    <a:pt x="22" y="2124"/>
                  </a:lnTo>
                  <a:lnTo>
                    <a:pt x="149" y="2124"/>
                  </a:lnTo>
                  <a:lnTo>
                    <a:pt x="213" y="2123"/>
                  </a:lnTo>
                  <a:lnTo>
                    <a:pt x="267" y="2122"/>
                  </a:lnTo>
                  <a:lnTo>
                    <a:pt x="314" y="2118"/>
                  </a:lnTo>
                  <a:lnTo>
                    <a:pt x="354" y="2114"/>
                  </a:lnTo>
                  <a:lnTo>
                    <a:pt x="388" y="2107"/>
                  </a:lnTo>
                  <a:lnTo>
                    <a:pt x="414" y="2101"/>
                  </a:lnTo>
                  <a:lnTo>
                    <a:pt x="436" y="2091"/>
                  </a:lnTo>
                  <a:lnTo>
                    <a:pt x="453" y="2082"/>
                  </a:lnTo>
                  <a:lnTo>
                    <a:pt x="466" y="2070"/>
                  </a:lnTo>
                  <a:lnTo>
                    <a:pt x="475" y="2057"/>
                  </a:lnTo>
                  <a:lnTo>
                    <a:pt x="481" y="2042"/>
                  </a:lnTo>
                  <a:lnTo>
                    <a:pt x="485" y="2026"/>
                  </a:lnTo>
                  <a:lnTo>
                    <a:pt x="486" y="2008"/>
                  </a:lnTo>
                  <a:lnTo>
                    <a:pt x="487" y="1988"/>
                  </a:lnTo>
                  <a:lnTo>
                    <a:pt x="487" y="1966"/>
                  </a:lnTo>
                  <a:lnTo>
                    <a:pt x="487" y="248"/>
                  </a:lnTo>
                  <a:lnTo>
                    <a:pt x="432" y="273"/>
                  </a:lnTo>
                  <a:lnTo>
                    <a:pt x="376" y="292"/>
                  </a:lnTo>
                  <a:lnTo>
                    <a:pt x="318" y="307"/>
                  </a:lnTo>
                  <a:lnTo>
                    <a:pt x="262" y="318"/>
                  </a:lnTo>
                  <a:lnTo>
                    <a:pt x="207" y="326"/>
                  </a:lnTo>
                  <a:lnTo>
                    <a:pt x="155" y="333"/>
                  </a:lnTo>
                  <a:lnTo>
                    <a:pt x="107" y="335"/>
                  </a:lnTo>
                  <a:lnTo>
                    <a:pt x="64" y="337"/>
                  </a:lnTo>
                  <a:lnTo>
                    <a:pt x="29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3" y="218"/>
                  </a:lnTo>
                  <a:lnTo>
                    <a:pt x="69" y="218"/>
                  </a:lnTo>
                  <a:lnTo>
                    <a:pt x="111" y="216"/>
                  </a:lnTo>
                  <a:lnTo>
                    <a:pt x="156" y="212"/>
                  </a:lnTo>
                  <a:lnTo>
                    <a:pt x="203" y="208"/>
                  </a:lnTo>
                  <a:lnTo>
                    <a:pt x="253" y="201"/>
                  </a:lnTo>
                  <a:lnTo>
                    <a:pt x="304" y="191"/>
                  </a:lnTo>
                  <a:lnTo>
                    <a:pt x="356" y="177"/>
                  </a:lnTo>
                  <a:lnTo>
                    <a:pt x="410" y="160"/>
                  </a:lnTo>
                  <a:lnTo>
                    <a:pt x="462" y="139"/>
                  </a:lnTo>
                  <a:lnTo>
                    <a:pt x="513" y="113"/>
                  </a:lnTo>
                  <a:lnTo>
                    <a:pt x="564" y="81"/>
                  </a:lnTo>
                  <a:lnTo>
                    <a:pt x="613" y="4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40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5181600" y="4876800"/>
            <a:ext cx="413309" cy="457200"/>
            <a:chOff x="3737" y="2288"/>
            <a:chExt cx="1243" cy="1375"/>
          </a:xfrm>
        </p:grpSpPr>
        <p:sp>
          <p:nvSpPr>
            <p:cNvPr id="1066" name="Freeform 42"/>
            <p:cNvSpPr>
              <a:spLocks noEditPoints="1"/>
            </p:cNvSpPr>
            <p:nvPr/>
          </p:nvSpPr>
          <p:spPr bwMode="auto">
            <a:xfrm>
              <a:off x="3737" y="2288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480" y="2820"/>
              <a:ext cx="500" cy="748"/>
            </a:xfrm>
            <a:custGeom>
              <a:avLst/>
              <a:gdLst/>
              <a:ahLst/>
              <a:cxnLst>
                <a:cxn ang="0">
                  <a:pos x="847" y="9"/>
                </a:cxn>
                <a:cxn ang="0">
                  <a:pos x="1045" y="58"/>
                </a:cxn>
                <a:cxn ang="0">
                  <a:pos x="1216" y="143"/>
                </a:cxn>
                <a:cxn ang="0">
                  <a:pos x="1354" y="262"/>
                </a:cxn>
                <a:cxn ang="0">
                  <a:pos x="1450" y="414"/>
                </a:cxn>
                <a:cxn ang="0">
                  <a:pos x="1498" y="595"/>
                </a:cxn>
                <a:cxn ang="0">
                  <a:pos x="1488" y="785"/>
                </a:cxn>
                <a:cxn ang="0">
                  <a:pos x="1430" y="950"/>
                </a:cxn>
                <a:cxn ang="0">
                  <a:pos x="1331" y="1096"/>
                </a:cxn>
                <a:cxn ang="0">
                  <a:pos x="1204" y="1227"/>
                </a:cxn>
                <a:cxn ang="0">
                  <a:pos x="1063" y="1349"/>
                </a:cxn>
                <a:cxn ang="0">
                  <a:pos x="945" y="1442"/>
                </a:cxn>
                <a:cxn ang="0">
                  <a:pos x="848" y="1519"/>
                </a:cxn>
                <a:cxn ang="0">
                  <a:pos x="749" y="1600"/>
                </a:cxn>
                <a:cxn ang="0">
                  <a:pos x="639" y="1695"/>
                </a:cxn>
                <a:cxn ang="0">
                  <a:pos x="504" y="1811"/>
                </a:cxn>
                <a:cxn ang="0">
                  <a:pos x="337" y="1958"/>
                </a:cxn>
                <a:cxn ang="0">
                  <a:pos x="995" y="1958"/>
                </a:cxn>
                <a:cxn ang="0">
                  <a:pos x="1084" y="1958"/>
                </a:cxn>
                <a:cxn ang="0">
                  <a:pos x="1186" y="1954"/>
                </a:cxn>
                <a:cxn ang="0">
                  <a:pos x="1270" y="1945"/>
                </a:cxn>
                <a:cxn ang="0">
                  <a:pos x="1309" y="1922"/>
                </a:cxn>
                <a:cxn ang="0">
                  <a:pos x="1340" y="1836"/>
                </a:cxn>
                <a:cxn ang="0">
                  <a:pos x="1367" y="1722"/>
                </a:cxn>
                <a:cxn ang="0">
                  <a:pos x="1380" y="1629"/>
                </a:cxn>
                <a:cxn ang="0">
                  <a:pos x="1395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8" y="2108"/>
                </a:cxn>
                <a:cxn ang="0">
                  <a:pos x="906" y="1243"/>
                </a:cxn>
                <a:cxn ang="0">
                  <a:pos x="1004" y="1121"/>
                </a:cxn>
                <a:cxn ang="0">
                  <a:pos x="1094" y="969"/>
                </a:cxn>
                <a:cxn ang="0">
                  <a:pos x="1157" y="791"/>
                </a:cxn>
                <a:cxn ang="0">
                  <a:pos x="1169" y="610"/>
                </a:cxn>
                <a:cxn ang="0">
                  <a:pos x="1138" y="462"/>
                </a:cxn>
                <a:cxn ang="0">
                  <a:pos x="1069" y="329"/>
                </a:cxn>
                <a:cxn ang="0">
                  <a:pos x="965" y="220"/>
                </a:cxn>
                <a:cxn ang="0">
                  <a:pos x="826" y="147"/>
                </a:cxn>
                <a:cxn ang="0">
                  <a:pos x="653" y="121"/>
                </a:cxn>
                <a:cxn ang="0">
                  <a:pos x="535" y="134"/>
                </a:cxn>
                <a:cxn ang="0">
                  <a:pos x="409" y="177"/>
                </a:cxn>
                <a:cxn ang="0">
                  <a:pos x="290" y="258"/>
                </a:cxn>
                <a:cxn ang="0">
                  <a:pos x="192" y="384"/>
                </a:cxn>
                <a:cxn ang="0">
                  <a:pos x="234" y="444"/>
                </a:cxn>
                <a:cxn ang="0">
                  <a:pos x="305" y="479"/>
                </a:cxn>
                <a:cxn ang="0">
                  <a:pos x="343" y="531"/>
                </a:cxn>
                <a:cxn ang="0">
                  <a:pos x="358" y="584"/>
                </a:cxn>
                <a:cxn ang="0">
                  <a:pos x="357" y="650"/>
                </a:cxn>
                <a:cxn ang="0">
                  <a:pos x="320" y="731"/>
                </a:cxn>
                <a:cxn ang="0">
                  <a:pos x="255" y="779"/>
                </a:cxn>
                <a:cxn ang="0">
                  <a:pos x="180" y="796"/>
                </a:cxn>
                <a:cxn ang="0">
                  <a:pos x="148" y="792"/>
                </a:cxn>
                <a:cxn ang="0">
                  <a:pos x="96" y="777"/>
                </a:cxn>
                <a:cxn ang="0">
                  <a:pos x="45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1" y="380"/>
                </a:cxn>
                <a:cxn ang="0">
                  <a:pos x="151" y="231"/>
                </a:cxn>
                <a:cxn ang="0">
                  <a:pos x="298" y="110"/>
                </a:cxn>
                <a:cxn ang="0">
                  <a:pos x="484" y="29"/>
                </a:cxn>
                <a:cxn ang="0">
                  <a:pos x="705" y="0"/>
                </a:cxn>
              </a:cxnLst>
              <a:rect l="0" t="0" r="r" b="b"/>
              <a:pathLst>
                <a:path w="1500" h="2243">
                  <a:moveTo>
                    <a:pt x="705" y="0"/>
                  </a:moveTo>
                  <a:lnTo>
                    <a:pt x="777" y="3"/>
                  </a:lnTo>
                  <a:lnTo>
                    <a:pt x="847" y="9"/>
                  </a:lnTo>
                  <a:lnTo>
                    <a:pt x="915" y="21"/>
                  </a:lnTo>
                  <a:lnTo>
                    <a:pt x="982" y="37"/>
                  </a:lnTo>
                  <a:lnTo>
                    <a:pt x="1045" y="58"/>
                  </a:lnTo>
                  <a:lnTo>
                    <a:pt x="1105" y="81"/>
                  </a:lnTo>
                  <a:lnTo>
                    <a:pt x="1162" y="110"/>
                  </a:lnTo>
                  <a:lnTo>
                    <a:pt x="1216" y="143"/>
                  </a:lnTo>
                  <a:lnTo>
                    <a:pt x="1266" y="178"/>
                  </a:lnTo>
                  <a:lnTo>
                    <a:pt x="1312" y="219"/>
                  </a:lnTo>
                  <a:lnTo>
                    <a:pt x="1354" y="262"/>
                  </a:lnTo>
                  <a:lnTo>
                    <a:pt x="1392" y="309"/>
                  </a:lnTo>
                  <a:lnTo>
                    <a:pt x="1423" y="360"/>
                  </a:lnTo>
                  <a:lnTo>
                    <a:pt x="1450" y="414"/>
                  </a:lnTo>
                  <a:lnTo>
                    <a:pt x="1471" y="472"/>
                  </a:lnTo>
                  <a:lnTo>
                    <a:pt x="1487" y="532"/>
                  </a:lnTo>
                  <a:lnTo>
                    <a:pt x="1498" y="595"/>
                  </a:lnTo>
                  <a:lnTo>
                    <a:pt x="1500" y="660"/>
                  </a:lnTo>
                  <a:lnTo>
                    <a:pt x="1498" y="724"/>
                  </a:lnTo>
                  <a:lnTo>
                    <a:pt x="1488" y="785"/>
                  </a:lnTo>
                  <a:lnTo>
                    <a:pt x="1474" y="842"/>
                  </a:lnTo>
                  <a:lnTo>
                    <a:pt x="1453" y="897"/>
                  </a:lnTo>
                  <a:lnTo>
                    <a:pt x="1430" y="950"/>
                  </a:lnTo>
                  <a:lnTo>
                    <a:pt x="1401" y="1001"/>
                  </a:lnTo>
                  <a:lnTo>
                    <a:pt x="1367" y="1049"/>
                  </a:lnTo>
                  <a:lnTo>
                    <a:pt x="1331" y="1096"/>
                  </a:lnTo>
                  <a:lnTo>
                    <a:pt x="1292" y="1141"/>
                  </a:lnTo>
                  <a:lnTo>
                    <a:pt x="1249" y="1185"/>
                  </a:lnTo>
                  <a:lnTo>
                    <a:pt x="1204" y="1227"/>
                  </a:lnTo>
                  <a:lnTo>
                    <a:pt x="1158" y="1269"/>
                  </a:lnTo>
                  <a:lnTo>
                    <a:pt x="1111" y="1310"/>
                  </a:lnTo>
                  <a:lnTo>
                    <a:pt x="1063" y="1349"/>
                  </a:lnTo>
                  <a:lnTo>
                    <a:pt x="1013" y="1388"/>
                  </a:lnTo>
                  <a:lnTo>
                    <a:pt x="978" y="1416"/>
                  </a:lnTo>
                  <a:lnTo>
                    <a:pt x="945" y="1442"/>
                  </a:lnTo>
                  <a:lnTo>
                    <a:pt x="912" y="1468"/>
                  </a:lnTo>
                  <a:lnTo>
                    <a:pt x="880" y="1493"/>
                  </a:lnTo>
                  <a:lnTo>
                    <a:pt x="848" y="1519"/>
                  </a:lnTo>
                  <a:lnTo>
                    <a:pt x="815" y="1545"/>
                  </a:lnTo>
                  <a:lnTo>
                    <a:pt x="783" y="1572"/>
                  </a:lnTo>
                  <a:lnTo>
                    <a:pt x="749" y="1600"/>
                  </a:lnTo>
                  <a:lnTo>
                    <a:pt x="715" y="1629"/>
                  </a:lnTo>
                  <a:lnTo>
                    <a:pt x="677" y="1661"/>
                  </a:lnTo>
                  <a:lnTo>
                    <a:pt x="639" y="1695"/>
                  </a:lnTo>
                  <a:lnTo>
                    <a:pt x="597" y="1730"/>
                  </a:lnTo>
                  <a:lnTo>
                    <a:pt x="552" y="1769"/>
                  </a:lnTo>
                  <a:lnTo>
                    <a:pt x="504" y="1811"/>
                  </a:lnTo>
                  <a:lnTo>
                    <a:pt x="453" y="1856"/>
                  </a:lnTo>
                  <a:lnTo>
                    <a:pt x="398" y="1905"/>
                  </a:lnTo>
                  <a:lnTo>
                    <a:pt x="337" y="1958"/>
                  </a:lnTo>
                  <a:lnTo>
                    <a:pt x="961" y="1958"/>
                  </a:lnTo>
                  <a:lnTo>
                    <a:pt x="974" y="1958"/>
                  </a:lnTo>
                  <a:lnTo>
                    <a:pt x="995" y="1958"/>
                  </a:lnTo>
                  <a:lnTo>
                    <a:pt x="1021" y="1958"/>
                  </a:lnTo>
                  <a:lnTo>
                    <a:pt x="1051" y="1958"/>
                  </a:lnTo>
                  <a:lnTo>
                    <a:pt x="1084" y="1958"/>
                  </a:lnTo>
                  <a:lnTo>
                    <a:pt x="1118" y="1957"/>
                  </a:lnTo>
                  <a:lnTo>
                    <a:pt x="1152" y="1955"/>
                  </a:lnTo>
                  <a:lnTo>
                    <a:pt x="1186" y="1954"/>
                  </a:lnTo>
                  <a:lnTo>
                    <a:pt x="1217" y="1951"/>
                  </a:lnTo>
                  <a:lnTo>
                    <a:pt x="1245" y="1949"/>
                  </a:lnTo>
                  <a:lnTo>
                    <a:pt x="1270" y="1945"/>
                  </a:lnTo>
                  <a:lnTo>
                    <a:pt x="1287" y="1941"/>
                  </a:lnTo>
                  <a:lnTo>
                    <a:pt x="1297" y="1937"/>
                  </a:lnTo>
                  <a:lnTo>
                    <a:pt x="1309" y="1922"/>
                  </a:lnTo>
                  <a:lnTo>
                    <a:pt x="1320" y="1900"/>
                  </a:lnTo>
                  <a:lnTo>
                    <a:pt x="1331" y="1870"/>
                  </a:lnTo>
                  <a:lnTo>
                    <a:pt x="1340" y="1836"/>
                  </a:lnTo>
                  <a:lnTo>
                    <a:pt x="1351" y="1799"/>
                  </a:lnTo>
                  <a:lnTo>
                    <a:pt x="1359" y="1760"/>
                  </a:lnTo>
                  <a:lnTo>
                    <a:pt x="1367" y="1722"/>
                  </a:lnTo>
                  <a:lnTo>
                    <a:pt x="1373" y="1687"/>
                  </a:lnTo>
                  <a:lnTo>
                    <a:pt x="1377" y="1654"/>
                  </a:lnTo>
                  <a:lnTo>
                    <a:pt x="1380" y="1629"/>
                  </a:lnTo>
                  <a:lnTo>
                    <a:pt x="1500" y="1629"/>
                  </a:lnTo>
                  <a:lnTo>
                    <a:pt x="1500" y="1629"/>
                  </a:lnTo>
                  <a:lnTo>
                    <a:pt x="1395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2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5" y="2132"/>
                  </a:lnTo>
                  <a:lnTo>
                    <a:pt x="24" y="2122"/>
                  </a:lnTo>
                  <a:lnTo>
                    <a:pt x="38" y="2108"/>
                  </a:lnTo>
                  <a:lnTo>
                    <a:pt x="848" y="1306"/>
                  </a:lnTo>
                  <a:lnTo>
                    <a:pt x="876" y="1277"/>
                  </a:lnTo>
                  <a:lnTo>
                    <a:pt x="906" y="1243"/>
                  </a:lnTo>
                  <a:lnTo>
                    <a:pt x="937" y="1206"/>
                  </a:lnTo>
                  <a:lnTo>
                    <a:pt x="970" y="1164"/>
                  </a:lnTo>
                  <a:lnTo>
                    <a:pt x="1004" y="1121"/>
                  </a:lnTo>
                  <a:lnTo>
                    <a:pt x="1035" y="1073"/>
                  </a:lnTo>
                  <a:lnTo>
                    <a:pt x="1067" y="1023"/>
                  </a:lnTo>
                  <a:lnTo>
                    <a:pt x="1094" y="969"/>
                  </a:lnTo>
                  <a:lnTo>
                    <a:pt x="1119" y="913"/>
                  </a:lnTo>
                  <a:lnTo>
                    <a:pt x="1140" y="853"/>
                  </a:lnTo>
                  <a:lnTo>
                    <a:pt x="1157" y="791"/>
                  </a:lnTo>
                  <a:lnTo>
                    <a:pt x="1166" y="727"/>
                  </a:lnTo>
                  <a:lnTo>
                    <a:pt x="1170" y="660"/>
                  </a:lnTo>
                  <a:lnTo>
                    <a:pt x="1169" y="610"/>
                  </a:lnTo>
                  <a:lnTo>
                    <a:pt x="1162" y="561"/>
                  </a:lnTo>
                  <a:lnTo>
                    <a:pt x="1152" y="511"/>
                  </a:lnTo>
                  <a:lnTo>
                    <a:pt x="1138" y="462"/>
                  </a:lnTo>
                  <a:lnTo>
                    <a:pt x="1118" y="415"/>
                  </a:lnTo>
                  <a:lnTo>
                    <a:pt x="1096" y="371"/>
                  </a:lnTo>
                  <a:lnTo>
                    <a:pt x="1069" y="329"/>
                  </a:lnTo>
                  <a:lnTo>
                    <a:pt x="1038" y="290"/>
                  </a:lnTo>
                  <a:lnTo>
                    <a:pt x="1004" y="253"/>
                  </a:lnTo>
                  <a:lnTo>
                    <a:pt x="965" y="220"/>
                  </a:lnTo>
                  <a:lnTo>
                    <a:pt x="923" y="191"/>
                  </a:lnTo>
                  <a:lnTo>
                    <a:pt x="876" y="166"/>
                  </a:lnTo>
                  <a:lnTo>
                    <a:pt x="826" y="147"/>
                  </a:lnTo>
                  <a:lnTo>
                    <a:pt x="772" y="132"/>
                  </a:lnTo>
                  <a:lnTo>
                    <a:pt x="715" y="123"/>
                  </a:lnTo>
                  <a:lnTo>
                    <a:pt x="653" y="121"/>
                  </a:lnTo>
                  <a:lnTo>
                    <a:pt x="615" y="122"/>
                  </a:lnTo>
                  <a:lnTo>
                    <a:pt x="576" y="126"/>
                  </a:lnTo>
                  <a:lnTo>
                    <a:pt x="535" y="134"/>
                  </a:lnTo>
                  <a:lnTo>
                    <a:pt x="493" y="144"/>
                  </a:lnTo>
                  <a:lnTo>
                    <a:pt x="451" y="159"/>
                  </a:lnTo>
                  <a:lnTo>
                    <a:pt x="409" y="177"/>
                  </a:lnTo>
                  <a:lnTo>
                    <a:pt x="369" y="201"/>
                  </a:lnTo>
                  <a:lnTo>
                    <a:pt x="330" y="227"/>
                  </a:lnTo>
                  <a:lnTo>
                    <a:pt x="290" y="258"/>
                  </a:lnTo>
                  <a:lnTo>
                    <a:pt x="255" y="295"/>
                  </a:lnTo>
                  <a:lnTo>
                    <a:pt x="221" y="337"/>
                  </a:lnTo>
                  <a:lnTo>
                    <a:pt x="192" y="384"/>
                  </a:lnTo>
                  <a:lnTo>
                    <a:pt x="165" y="436"/>
                  </a:lnTo>
                  <a:lnTo>
                    <a:pt x="203" y="438"/>
                  </a:lnTo>
                  <a:lnTo>
                    <a:pt x="234" y="444"/>
                  </a:lnTo>
                  <a:lnTo>
                    <a:pt x="261" y="453"/>
                  </a:lnTo>
                  <a:lnTo>
                    <a:pt x="285" y="465"/>
                  </a:lnTo>
                  <a:lnTo>
                    <a:pt x="305" y="479"/>
                  </a:lnTo>
                  <a:lnTo>
                    <a:pt x="320" y="495"/>
                  </a:lnTo>
                  <a:lnTo>
                    <a:pt x="333" y="512"/>
                  </a:lnTo>
                  <a:lnTo>
                    <a:pt x="343" y="531"/>
                  </a:lnTo>
                  <a:lnTo>
                    <a:pt x="351" y="549"/>
                  </a:lnTo>
                  <a:lnTo>
                    <a:pt x="354" y="567"/>
                  </a:lnTo>
                  <a:lnTo>
                    <a:pt x="358" y="584"/>
                  </a:lnTo>
                  <a:lnTo>
                    <a:pt x="360" y="601"/>
                  </a:lnTo>
                  <a:lnTo>
                    <a:pt x="360" y="616"/>
                  </a:lnTo>
                  <a:lnTo>
                    <a:pt x="357" y="650"/>
                  </a:lnTo>
                  <a:lnTo>
                    <a:pt x="349" y="681"/>
                  </a:lnTo>
                  <a:lnTo>
                    <a:pt x="337" y="707"/>
                  </a:lnTo>
                  <a:lnTo>
                    <a:pt x="320" y="731"/>
                  </a:lnTo>
                  <a:lnTo>
                    <a:pt x="301" y="751"/>
                  </a:lnTo>
                  <a:lnTo>
                    <a:pt x="278" y="768"/>
                  </a:lnTo>
                  <a:lnTo>
                    <a:pt x="255" y="779"/>
                  </a:lnTo>
                  <a:lnTo>
                    <a:pt x="230" y="788"/>
                  </a:lnTo>
                  <a:lnTo>
                    <a:pt x="205" y="794"/>
                  </a:lnTo>
                  <a:lnTo>
                    <a:pt x="180" y="796"/>
                  </a:lnTo>
                  <a:lnTo>
                    <a:pt x="172" y="796"/>
                  </a:lnTo>
                  <a:lnTo>
                    <a:pt x="161" y="795"/>
                  </a:lnTo>
                  <a:lnTo>
                    <a:pt x="148" y="792"/>
                  </a:lnTo>
                  <a:lnTo>
                    <a:pt x="132" y="788"/>
                  </a:lnTo>
                  <a:lnTo>
                    <a:pt x="115" y="783"/>
                  </a:lnTo>
                  <a:lnTo>
                    <a:pt x="96" y="777"/>
                  </a:lnTo>
                  <a:lnTo>
                    <a:pt x="79" y="766"/>
                  </a:lnTo>
                  <a:lnTo>
                    <a:pt x="61" y="754"/>
                  </a:lnTo>
                  <a:lnTo>
                    <a:pt x="45" y="740"/>
                  </a:lnTo>
                  <a:lnTo>
                    <a:pt x="31" y="720"/>
                  </a:lnTo>
                  <a:lnTo>
                    <a:pt x="18" y="699"/>
                  </a:lnTo>
                  <a:lnTo>
                    <a:pt x="9" y="673"/>
                  </a:lnTo>
                  <a:lnTo>
                    <a:pt x="2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3" y="491"/>
                  </a:lnTo>
                  <a:lnTo>
                    <a:pt x="30" y="435"/>
                  </a:lnTo>
                  <a:lnTo>
                    <a:pt x="51" y="380"/>
                  </a:lnTo>
                  <a:lnTo>
                    <a:pt x="79" y="328"/>
                  </a:lnTo>
                  <a:lnTo>
                    <a:pt x="112" y="278"/>
                  </a:lnTo>
                  <a:lnTo>
                    <a:pt x="151" y="231"/>
                  </a:lnTo>
                  <a:lnTo>
                    <a:pt x="195" y="186"/>
                  </a:lnTo>
                  <a:lnTo>
                    <a:pt x="244" y="146"/>
                  </a:lnTo>
                  <a:lnTo>
                    <a:pt x="298" y="110"/>
                  </a:lnTo>
                  <a:lnTo>
                    <a:pt x="356" y="77"/>
                  </a:lnTo>
                  <a:lnTo>
                    <a:pt x="417" y="51"/>
                  </a:lnTo>
                  <a:lnTo>
                    <a:pt x="484" y="29"/>
                  </a:lnTo>
                  <a:lnTo>
                    <a:pt x="555" y="13"/>
                  </a:lnTo>
                  <a:lnTo>
                    <a:pt x="628" y="4"/>
                  </a:lnTo>
                  <a:lnTo>
                    <a:pt x="7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8" name="Straight Arrow Connector 17"/>
          <p:cNvCxnSpPr/>
          <p:nvPr/>
        </p:nvCxnSpPr>
        <p:spPr>
          <a:xfrm flipV="1">
            <a:off x="4953000" y="2971800"/>
            <a:ext cx="381000" cy="106680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>
            <a:stCxn id="37" idx="5"/>
          </p:cNvCxnSpPr>
          <p:nvPr/>
        </p:nvCxnSpPr>
        <p:spPr>
          <a:xfrm>
            <a:off x="5049604" y="4363804"/>
            <a:ext cx="1351196" cy="512996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flipV="1">
            <a:off x="3810000" y="4343400"/>
            <a:ext cx="990600" cy="76200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46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3352800" y="4343400"/>
            <a:ext cx="416634" cy="457200"/>
            <a:chOff x="3305" y="3056"/>
            <a:chExt cx="1253" cy="1375"/>
          </a:xfrm>
        </p:grpSpPr>
        <p:sp>
          <p:nvSpPr>
            <p:cNvPr id="1072" name="Freeform 48"/>
            <p:cNvSpPr>
              <a:spLocks noEditPoints="1"/>
            </p:cNvSpPr>
            <p:nvPr/>
          </p:nvSpPr>
          <p:spPr bwMode="auto">
            <a:xfrm>
              <a:off x="3305" y="3056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038" y="3588"/>
              <a:ext cx="520" cy="771"/>
            </a:xfrm>
            <a:custGeom>
              <a:avLst/>
              <a:gdLst/>
              <a:ahLst/>
              <a:cxnLst>
                <a:cxn ang="0">
                  <a:pos x="1053" y="41"/>
                </a:cxn>
                <a:cxn ang="0">
                  <a:pos x="1322" y="189"/>
                </a:cxn>
                <a:cxn ang="0">
                  <a:pos x="1451" y="414"/>
                </a:cxn>
                <a:cxn ang="0">
                  <a:pos x="1426" y="641"/>
                </a:cxn>
                <a:cxn ang="0">
                  <a:pos x="1294" y="855"/>
                </a:cxn>
                <a:cxn ang="0">
                  <a:pos x="1036" y="1031"/>
                </a:cxn>
                <a:cxn ang="0">
                  <a:pos x="1232" y="1155"/>
                </a:cxn>
                <a:cxn ang="0">
                  <a:pos x="1459" y="1355"/>
                </a:cxn>
                <a:cxn ang="0">
                  <a:pos x="1557" y="1606"/>
                </a:cxn>
                <a:cxn ang="0">
                  <a:pos x="1507" y="1890"/>
                </a:cxn>
                <a:cxn ang="0">
                  <a:pos x="1311" y="2132"/>
                </a:cxn>
                <a:cxn ang="0">
                  <a:pos x="996" y="2284"/>
                </a:cxn>
                <a:cxn ang="0">
                  <a:pos x="622" y="2304"/>
                </a:cxn>
                <a:cxn ang="0">
                  <a:pos x="305" y="2215"/>
                </a:cxn>
                <a:cxn ang="0">
                  <a:pos x="84" y="2038"/>
                </a:cxn>
                <a:cxn ang="0">
                  <a:pos x="0" y="1786"/>
                </a:cxn>
                <a:cxn ang="0">
                  <a:pos x="60" y="1638"/>
                </a:cxn>
                <a:cxn ang="0">
                  <a:pos x="194" y="1591"/>
                </a:cxn>
                <a:cxn ang="0">
                  <a:pos x="334" y="1657"/>
                </a:cxn>
                <a:cxn ang="0">
                  <a:pos x="373" y="1797"/>
                </a:cxn>
                <a:cxn ang="0">
                  <a:pos x="336" y="1895"/>
                </a:cxn>
                <a:cxn ang="0">
                  <a:pos x="216" y="1962"/>
                </a:cxn>
                <a:cxn ang="0">
                  <a:pos x="332" y="2102"/>
                </a:cxn>
                <a:cxn ang="0">
                  <a:pos x="564" y="2186"/>
                </a:cxn>
                <a:cxn ang="0">
                  <a:pos x="757" y="2207"/>
                </a:cxn>
                <a:cxn ang="0">
                  <a:pos x="924" y="2173"/>
                </a:cxn>
                <a:cxn ang="0">
                  <a:pos x="1075" y="2060"/>
                </a:cxn>
                <a:cxn ang="0">
                  <a:pos x="1173" y="1845"/>
                </a:cxn>
                <a:cxn ang="0">
                  <a:pos x="1182" y="1524"/>
                </a:cxn>
                <a:cxn ang="0">
                  <a:pos x="1080" y="1272"/>
                </a:cxn>
                <a:cxn ang="0">
                  <a:pos x="889" y="1139"/>
                </a:cxn>
                <a:cxn ang="0">
                  <a:pos x="538" y="1118"/>
                </a:cxn>
                <a:cxn ang="0">
                  <a:pos x="474" y="1086"/>
                </a:cxn>
                <a:cxn ang="0">
                  <a:pos x="490" y="1032"/>
                </a:cxn>
                <a:cxn ang="0">
                  <a:pos x="520" y="1023"/>
                </a:cxn>
                <a:cxn ang="0">
                  <a:pos x="614" y="1014"/>
                </a:cxn>
                <a:cxn ang="0">
                  <a:pos x="840" y="980"/>
                </a:cxn>
                <a:cxn ang="0">
                  <a:pos x="1021" y="829"/>
                </a:cxn>
                <a:cxn ang="0">
                  <a:pos x="1115" y="575"/>
                </a:cxn>
                <a:cxn ang="0">
                  <a:pos x="1104" y="324"/>
                </a:cxn>
                <a:cxn ang="0">
                  <a:pos x="1000" y="172"/>
                </a:cxn>
                <a:cxn ang="0">
                  <a:pos x="850" y="106"/>
                </a:cxn>
                <a:cxn ang="0">
                  <a:pos x="689" y="101"/>
                </a:cxn>
                <a:cxn ang="0">
                  <a:pos x="476" y="151"/>
                </a:cxn>
                <a:cxn ang="0">
                  <a:pos x="284" y="286"/>
                </a:cxn>
                <a:cxn ang="0">
                  <a:pos x="429" y="363"/>
                </a:cxn>
                <a:cxn ang="0">
                  <a:pos x="448" y="519"/>
                </a:cxn>
                <a:cxn ang="0">
                  <a:pos x="348" y="621"/>
                </a:cxn>
                <a:cxn ang="0">
                  <a:pos x="191" y="612"/>
                </a:cxn>
                <a:cxn ang="0">
                  <a:pos x="107" y="494"/>
                </a:cxn>
                <a:cxn ang="0">
                  <a:pos x="162" y="262"/>
                </a:cxn>
                <a:cxn ang="0">
                  <a:pos x="374" y="84"/>
                </a:cxn>
                <a:cxn ang="0">
                  <a:pos x="698" y="3"/>
                </a:cxn>
              </a:cxnLst>
              <a:rect l="0" t="0" r="r" b="b"/>
              <a:pathLst>
                <a:path w="1559" h="2311">
                  <a:moveTo>
                    <a:pt x="772" y="0"/>
                  </a:moveTo>
                  <a:lnTo>
                    <a:pt x="846" y="3"/>
                  </a:lnTo>
                  <a:lnTo>
                    <a:pt x="918" y="11"/>
                  </a:lnTo>
                  <a:lnTo>
                    <a:pt x="987" y="24"/>
                  </a:lnTo>
                  <a:lnTo>
                    <a:pt x="1053" y="41"/>
                  </a:lnTo>
                  <a:lnTo>
                    <a:pt x="1115" y="63"/>
                  </a:lnTo>
                  <a:lnTo>
                    <a:pt x="1174" y="89"/>
                  </a:lnTo>
                  <a:lnTo>
                    <a:pt x="1228" y="118"/>
                  </a:lnTo>
                  <a:lnTo>
                    <a:pt x="1278" y="152"/>
                  </a:lnTo>
                  <a:lnTo>
                    <a:pt x="1322" y="189"/>
                  </a:lnTo>
                  <a:lnTo>
                    <a:pt x="1360" y="228"/>
                  </a:lnTo>
                  <a:lnTo>
                    <a:pt x="1393" y="271"/>
                  </a:lnTo>
                  <a:lnTo>
                    <a:pt x="1419" y="317"/>
                  </a:lnTo>
                  <a:lnTo>
                    <a:pt x="1439" y="364"/>
                  </a:lnTo>
                  <a:lnTo>
                    <a:pt x="1451" y="414"/>
                  </a:lnTo>
                  <a:lnTo>
                    <a:pt x="1455" y="466"/>
                  </a:lnTo>
                  <a:lnTo>
                    <a:pt x="1453" y="508"/>
                  </a:lnTo>
                  <a:lnTo>
                    <a:pt x="1448" y="551"/>
                  </a:lnTo>
                  <a:lnTo>
                    <a:pt x="1439" y="596"/>
                  </a:lnTo>
                  <a:lnTo>
                    <a:pt x="1426" y="641"/>
                  </a:lnTo>
                  <a:lnTo>
                    <a:pt x="1407" y="685"/>
                  </a:lnTo>
                  <a:lnTo>
                    <a:pt x="1387" y="728"/>
                  </a:lnTo>
                  <a:lnTo>
                    <a:pt x="1360" y="771"/>
                  </a:lnTo>
                  <a:lnTo>
                    <a:pt x="1330" y="815"/>
                  </a:lnTo>
                  <a:lnTo>
                    <a:pt x="1294" y="855"/>
                  </a:lnTo>
                  <a:lnTo>
                    <a:pt x="1253" y="895"/>
                  </a:lnTo>
                  <a:lnTo>
                    <a:pt x="1207" y="933"/>
                  </a:lnTo>
                  <a:lnTo>
                    <a:pt x="1156" y="968"/>
                  </a:lnTo>
                  <a:lnTo>
                    <a:pt x="1098" y="1001"/>
                  </a:lnTo>
                  <a:lnTo>
                    <a:pt x="1036" y="1031"/>
                  </a:lnTo>
                  <a:lnTo>
                    <a:pt x="966" y="1058"/>
                  </a:lnTo>
                  <a:lnTo>
                    <a:pt x="1039" y="1075"/>
                  </a:lnTo>
                  <a:lnTo>
                    <a:pt x="1109" y="1098"/>
                  </a:lnTo>
                  <a:lnTo>
                    <a:pt x="1173" y="1125"/>
                  </a:lnTo>
                  <a:lnTo>
                    <a:pt x="1232" y="1155"/>
                  </a:lnTo>
                  <a:lnTo>
                    <a:pt x="1287" y="1189"/>
                  </a:lnTo>
                  <a:lnTo>
                    <a:pt x="1338" y="1227"/>
                  </a:lnTo>
                  <a:lnTo>
                    <a:pt x="1383" y="1266"/>
                  </a:lnTo>
                  <a:lnTo>
                    <a:pt x="1423" y="1310"/>
                  </a:lnTo>
                  <a:lnTo>
                    <a:pt x="1459" y="1355"/>
                  </a:lnTo>
                  <a:lnTo>
                    <a:pt x="1490" y="1403"/>
                  </a:lnTo>
                  <a:lnTo>
                    <a:pt x="1515" y="1452"/>
                  </a:lnTo>
                  <a:lnTo>
                    <a:pt x="1534" y="1502"/>
                  </a:lnTo>
                  <a:lnTo>
                    <a:pt x="1548" y="1555"/>
                  </a:lnTo>
                  <a:lnTo>
                    <a:pt x="1557" y="1606"/>
                  </a:lnTo>
                  <a:lnTo>
                    <a:pt x="1559" y="1658"/>
                  </a:lnTo>
                  <a:lnTo>
                    <a:pt x="1557" y="1718"/>
                  </a:lnTo>
                  <a:lnTo>
                    <a:pt x="1546" y="1776"/>
                  </a:lnTo>
                  <a:lnTo>
                    <a:pt x="1529" y="1833"/>
                  </a:lnTo>
                  <a:lnTo>
                    <a:pt x="1507" y="1890"/>
                  </a:lnTo>
                  <a:lnTo>
                    <a:pt x="1479" y="1943"/>
                  </a:lnTo>
                  <a:lnTo>
                    <a:pt x="1445" y="1995"/>
                  </a:lnTo>
                  <a:lnTo>
                    <a:pt x="1405" y="2044"/>
                  </a:lnTo>
                  <a:lnTo>
                    <a:pt x="1360" y="2090"/>
                  </a:lnTo>
                  <a:lnTo>
                    <a:pt x="1311" y="2132"/>
                  </a:lnTo>
                  <a:lnTo>
                    <a:pt x="1257" y="2171"/>
                  </a:lnTo>
                  <a:lnTo>
                    <a:pt x="1198" y="2207"/>
                  </a:lnTo>
                  <a:lnTo>
                    <a:pt x="1135" y="2237"/>
                  </a:lnTo>
                  <a:lnTo>
                    <a:pt x="1067" y="2263"/>
                  </a:lnTo>
                  <a:lnTo>
                    <a:pt x="996" y="2284"/>
                  </a:lnTo>
                  <a:lnTo>
                    <a:pt x="923" y="2298"/>
                  </a:lnTo>
                  <a:lnTo>
                    <a:pt x="844" y="2309"/>
                  </a:lnTo>
                  <a:lnTo>
                    <a:pt x="765" y="2311"/>
                  </a:lnTo>
                  <a:lnTo>
                    <a:pt x="692" y="2309"/>
                  </a:lnTo>
                  <a:lnTo>
                    <a:pt x="622" y="2304"/>
                  </a:lnTo>
                  <a:lnTo>
                    <a:pt x="552" y="2293"/>
                  </a:lnTo>
                  <a:lnTo>
                    <a:pt x="487" y="2279"/>
                  </a:lnTo>
                  <a:lnTo>
                    <a:pt x="423" y="2260"/>
                  </a:lnTo>
                  <a:lnTo>
                    <a:pt x="362" y="2239"/>
                  </a:lnTo>
                  <a:lnTo>
                    <a:pt x="305" y="2215"/>
                  </a:lnTo>
                  <a:lnTo>
                    <a:pt x="252" y="2186"/>
                  </a:lnTo>
                  <a:lnTo>
                    <a:pt x="203" y="2153"/>
                  </a:lnTo>
                  <a:lnTo>
                    <a:pt x="158" y="2118"/>
                  </a:lnTo>
                  <a:lnTo>
                    <a:pt x="118" y="2080"/>
                  </a:lnTo>
                  <a:lnTo>
                    <a:pt x="84" y="2038"/>
                  </a:lnTo>
                  <a:lnTo>
                    <a:pt x="53" y="1993"/>
                  </a:lnTo>
                  <a:lnTo>
                    <a:pt x="30" y="1945"/>
                  </a:lnTo>
                  <a:lnTo>
                    <a:pt x="13" y="1895"/>
                  </a:lnTo>
                  <a:lnTo>
                    <a:pt x="2" y="1841"/>
                  </a:lnTo>
                  <a:lnTo>
                    <a:pt x="0" y="1786"/>
                  </a:lnTo>
                  <a:lnTo>
                    <a:pt x="2" y="1748"/>
                  </a:lnTo>
                  <a:lnTo>
                    <a:pt x="10" y="1714"/>
                  </a:lnTo>
                  <a:lnTo>
                    <a:pt x="23" y="1684"/>
                  </a:lnTo>
                  <a:lnTo>
                    <a:pt x="40" y="1659"/>
                  </a:lnTo>
                  <a:lnTo>
                    <a:pt x="60" y="1638"/>
                  </a:lnTo>
                  <a:lnTo>
                    <a:pt x="84" y="1621"/>
                  </a:lnTo>
                  <a:lnTo>
                    <a:pt x="108" y="1608"/>
                  </a:lnTo>
                  <a:lnTo>
                    <a:pt x="136" y="1599"/>
                  </a:lnTo>
                  <a:lnTo>
                    <a:pt x="165" y="1593"/>
                  </a:lnTo>
                  <a:lnTo>
                    <a:pt x="194" y="1591"/>
                  </a:lnTo>
                  <a:lnTo>
                    <a:pt x="228" y="1594"/>
                  </a:lnTo>
                  <a:lnTo>
                    <a:pt x="259" y="1603"/>
                  </a:lnTo>
                  <a:lnTo>
                    <a:pt x="288" y="1616"/>
                  </a:lnTo>
                  <a:lnTo>
                    <a:pt x="313" y="1634"/>
                  </a:lnTo>
                  <a:lnTo>
                    <a:pt x="334" y="1657"/>
                  </a:lnTo>
                  <a:lnTo>
                    <a:pt x="351" y="1683"/>
                  </a:lnTo>
                  <a:lnTo>
                    <a:pt x="364" y="1713"/>
                  </a:lnTo>
                  <a:lnTo>
                    <a:pt x="372" y="1744"/>
                  </a:lnTo>
                  <a:lnTo>
                    <a:pt x="374" y="1778"/>
                  </a:lnTo>
                  <a:lnTo>
                    <a:pt x="373" y="1797"/>
                  </a:lnTo>
                  <a:lnTo>
                    <a:pt x="370" y="1815"/>
                  </a:lnTo>
                  <a:lnTo>
                    <a:pt x="366" y="1835"/>
                  </a:lnTo>
                  <a:lnTo>
                    <a:pt x="359" y="1856"/>
                  </a:lnTo>
                  <a:lnTo>
                    <a:pt x="348" y="1875"/>
                  </a:lnTo>
                  <a:lnTo>
                    <a:pt x="336" y="1895"/>
                  </a:lnTo>
                  <a:lnTo>
                    <a:pt x="319" y="1913"/>
                  </a:lnTo>
                  <a:lnTo>
                    <a:pt x="300" y="1929"/>
                  </a:lnTo>
                  <a:lnTo>
                    <a:pt x="276" y="1943"/>
                  </a:lnTo>
                  <a:lnTo>
                    <a:pt x="249" y="1954"/>
                  </a:lnTo>
                  <a:lnTo>
                    <a:pt x="216" y="1962"/>
                  </a:lnTo>
                  <a:lnTo>
                    <a:pt x="179" y="1966"/>
                  </a:lnTo>
                  <a:lnTo>
                    <a:pt x="212" y="2008"/>
                  </a:lnTo>
                  <a:lnTo>
                    <a:pt x="249" y="2043"/>
                  </a:lnTo>
                  <a:lnTo>
                    <a:pt x="289" y="2074"/>
                  </a:lnTo>
                  <a:lnTo>
                    <a:pt x="332" y="2102"/>
                  </a:lnTo>
                  <a:lnTo>
                    <a:pt x="378" y="2125"/>
                  </a:lnTo>
                  <a:lnTo>
                    <a:pt x="424" y="2145"/>
                  </a:lnTo>
                  <a:lnTo>
                    <a:pt x="471" y="2162"/>
                  </a:lnTo>
                  <a:lnTo>
                    <a:pt x="518" y="2175"/>
                  </a:lnTo>
                  <a:lnTo>
                    <a:pt x="564" y="2186"/>
                  </a:lnTo>
                  <a:lnTo>
                    <a:pt x="609" y="2194"/>
                  </a:lnTo>
                  <a:lnTo>
                    <a:pt x="651" y="2200"/>
                  </a:lnTo>
                  <a:lnTo>
                    <a:pt x="690" y="2204"/>
                  </a:lnTo>
                  <a:lnTo>
                    <a:pt x="725" y="2205"/>
                  </a:lnTo>
                  <a:lnTo>
                    <a:pt x="757" y="2207"/>
                  </a:lnTo>
                  <a:lnTo>
                    <a:pt x="789" y="2205"/>
                  </a:lnTo>
                  <a:lnTo>
                    <a:pt x="823" y="2201"/>
                  </a:lnTo>
                  <a:lnTo>
                    <a:pt x="856" y="2195"/>
                  </a:lnTo>
                  <a:lnTo>
                    <a:pt x="890" y="2186"/>
                  </a:lnTo>
                  <a:lnTo>
                    <a:pt x="924" y="2173"/>
                  </a:lnTo>
                  <a:lnTo>
                    <a:pt x="956" y="2158"/>
                  </a:lnTo>
                  <a:lnTo>
                    <a:pt x="988" y="2139"/>
                  </a:lnTo>
                  <a:lnTo>
                    <a:pt x="1019" y="2116"/>
                  </a:lnTo>
                  <a:lnTo>
                    <a:pt x="1047" y="2090"/>
                  </a:lnTo>
                  <a:lnTo>
                    <a:pt x="1075" y="2060"/>
                  </a:lnTo>
                  <a:lnTo>
                    <a:pt x="1100" y="2026"/>
                  </a:lnTo>
                  <a:lnTo>
                    <a:pt x="1122" y="1987"/>
                  </a:lnTo>
                  <a:lnTo>
                    <a:pt x="1143" y="1945"/>
                  </a:lnTo>
                  <a:lnTo>
                    <a:pt x="1160" y="1896"/>
                  </a:lnTo>
                  <a:lnTo>
                    <a:pt x="1173" y="1845"/>
                  </a:lnTo>
                  <a:lnTo>
                    <a:pt x="1184" y="1788"/>
                  </a:lnTo>
                  <a:lnTo>
                    <a:pt x="1190" y="1726"/>
                  </a:lnTo>
                  <a:lnTo>
                    <a:pt x="1191" y="1658"/>
                  </a:lnTo>
                  <a:lnTo>
                    <a:pt x="1189" y="1589"/>
                  </a:lnTo>
                  <a:lnTo>
                    <a:pt x="1182" y="1524"/>
                  </a:lnTo>
                  <a:lnTo>
                    <a:pt x="1170" y="1464"/>
                  </a:lnTo>
                  <a:lnTo>
                    <a:pt x="1153" y="1409"/>
                  </a:lnTo>
                  <a:lnTo>
                    <a:pt x="1134" y="1358"/>
                  </a:lnTo>
                  <a:lnTo>
                    <a:pt x="1109" y="1312"/>
                  </a:lnTo>
                  <a:lnTo>
                    <a:pt x="1080" y="1272"/>
                  </a:lnTo>
                  <a:lnTo>
                    <a:pt x="1049" y="1236"/>
                  </a:lnTo>
                  <a:lnTo>
                    <a:pt x="1013" y="1205"/>
                  </a:lnTo>
                  <a:lnTo>
                    <a:pt x="975" y="1179"/>
                  </a:lnTo>
                  <a:lnTo>
                    <a:pt x="933" y="1156"/>
                  </a:lnTo>
                  <a:lnTo>
                    <a:pt x="889" y="1139"/>
                  </a:lnTo>
                  <a:lnTo>
                    <a:pt x="843" y="1128"/>
                  </a:lnTo>
                  <a:lnTo>
                    <a:pt x="793" y="1121"/>
                  </a:lnTo>
                  <a:lnTo>
                    <a:pt x="742" y="1118"/>
                  </a:lnTo>
                  <a:lnTo>
                    <a:pt x="562" y="1118"/>
                  </a:lnTo>
                  <a:lnTo>
                    <a:pt x="538" y="1118"/>
                  </a:lnTo>
                  <a:lnTo>
                    <a:pt x="518" y="1117"/>
                  </a:lnTo>
                  <a:lnTo>
                    <a:pt x="501" y="1115"/>
                  </a:lnTo>
                  <a:lnTo>
                    <a:pt x="488" y="1108"/>
                  </a:lnTo>
                  <a:lnTo>
                    <a:pt x="479" y="1099"/>
                  </a:lnTo>
                  <a:lnTo>
                    <a:pt x="474" y="1086"/>
                  </a:lnTo>
                  <a:lnTo>
                    <a:pt x="471" y="1066"/>
                  </a:lnTo>
                  <a:lnTo>
                    <a:pt x="474" y="1052"/>
                  </a:lnTo>
                  <a:lnTo>
                    <a:pt x="478" y="1043"/>
                  </a:lnTo>
                  <a:lnTo>
                    <a:pt x="483" y="1036"/>
                  </a:lnTo>
                  <a:lnTo>
                    <a:pt x="490" y="1032"/>
                  </a:lnTo>
                  <a:lnTo>
                    <a:pt x="496" y="1029"/>
                  </a:lnTo>
                  <a:lnTo>
                    <a:pt x="500" y="1028"/>
                  </a:lnTo>
                  <a:lnTo>
                    <a:pt x="501" y="1028"/>
                  </a:lnTo>
                  <a:lnTo>
                    <a:pt x="510" y="1025"/>
                  </a:lnTo>
                  <a:lnTo>
                    <a:pt x="520" y="1023"/>
                  </a:lnTo>
                  <a:lnTo>
                    <a:pt x="529" y="1022"/>
                  </a:lnTo>
                  <a:lnTo>
                    <a:pt x="542" y="1020"/>
                  </a:lnTo>
                  <a:lnTo>
                    <a:pt x="560" y="1019"/>
                  </a:lnTo>
                  <a:lnTo>
                    <a:pt x="584" y="1016"/>
                  </a:lnTo>
                  <a:lnTo>
                    <a:pt x="614" y="1014"/>
                  </a:lnTo>
                  <a:lnTo>
                    <a:pt x="666" y="1011"/>
                  </a:lnTo>
                  <a:lnTo>
                    <a:pt x="715" y="1007"/>
                  </a:lnTo>
                  <a:lnTo>
                    <a:pt x="761" y="1002"/>
                  </a:lnTo>
                  <a:lnTo>
                    <a:pt x="801" y="993"/>
                  </a:lnTo>
                  <a:lnTo>
                    <a:pt x="840" y="980"/>
                  </a:lnTo>
                  <a:lnTo>
                    <a:pt x="878" y="963"/>
                  </a:lnTo>
                  <a:lnTo>
                    <a:pt x="915" y="939"/>
                  </a:lnTo>
                  <a:lnTo>
                    <a:pt x="952" y="909"/>
                  </a:lnTo>
                  <a:lnTo>
                    <a:pt x="990" y="871"/>
                  </a:lnTo>
                  <a:lnTo>
                    <a:pt x="1021" y="829"/>
                  </a:lnTo>
                  <a:lnTo>
                    <a:pt x="1049" y="783"/>
                  </a:lnTo>
                  <a:lnTo>
                    <a:pt x="1072" y="733"/>
                  </a:lnTo>
                  <a:lnTo>
                    <a:pt x="1091" y="682"/>
                  </a:lnTo>
                  <a:lnTo>
                    <a:pt x="1105" y="629"/>
                  </a:lnTo>
                  <a:lnTo>
                    <a:pt x="1115" y="575"/>
                  </a:lnTo>
                  <a:lnTo>
                    <a:pt x="1122" y="520"/>
                  </a:lnTo>
                  <a:lnTo>
                    <a:pt x="1125" y="466"/>
                  </a:lnTo>
                  <a:lnTo>
                    <a:pt x="1122" y="414"/>
                  </a:lnTo>
                  <a:lnTo>
                    <a:pt x="1115" y="366"/>
                  </a:lnTo>
                  <a:lnTo>
                    <a:pt x="1104" y="324"/>
                  </a:lnTo>
                  <a:lnTo>
                    <a:pt x="1089" y="284"/>
                  </a:lnTo>
                  <a:lnTo>
                    <a:pt x="1071" y="250"/>
                  </a:lnTo>
                  <a:lnTo>
                    <a:pt x="1050" y="221"/>
                  </a:lnTo>
                  <a:lnTo>
                    <a:pt x="1025" y="195"/>
                  </a:lnTo>
                  <a:lnTo>
                    <a:pt x="1000" y="172"/>
                  </a:lnTo>
                  <a:lnTo>
                    <a:pt x="971" y="153"/>
                  </a:lnTo>
                  <a:lnTo>
                    <a:pt x="943" y="138"/>
                  </a:lnTo>
                  <a:lnTo>
                    <a:pt x="912" y="125"/>
                  </a:lnTo>
                  <a:lnTo>
                    <a:pt x="881" y="114"/>
                  </a:lnTo>
                  <a:lnTo>
                    <a:pt x="850" y="106"/>
                  </a:lnTo>
                  <a:lnTo>
                    <a:pt x="818" y="102"/>
                  </a:lnTo>
                  <a:lnTo>
                    <a:pt x="787" y="98"/>
                  </a:lnTo>
                  <a:lnTo>
                    <a:pt x="757" y="98"/>
                  </a:lnTo>
                  <a:lnTo>
                    <a:pt x="725" y="98"/>
                  </a:lnTo>
                  <a:lnTo>
                    <a:pt x="689" y="101"/>
                  </a:lnTo>
                  <a:lnTo>
                    <a:pt x="649" y="106"/>
                  </a:lnTo>
                  <a:lnTo>
                    <a:pt x="607" y="113"/>
                  </a:lnTo>
                  <a:lnTo>
                    <a:pt x="564" y="123"/>
                  </a:lnTo>
                  <a:lnTo>
                    <a:pt x="521" y="135"/>
                  </a:lnTo>
                  <a:lnTo>
                    <a:pt x="476" y="151"/>
                  </a:lnTo>
                  <a:lnTo>
                    <a:pt x="433" y="170"/>
                  </a:lnTo>
                  <a:lnTo>
                    <a:pt x="391" y="193"/>
                  </a:lnTo>
                  <a:lnTo>
                    <a:pt x="352" y="220"/>
                  </a:lnTo>
                  <a:lnTo>
                    <a:pt x="317" y="250"/>
                  </a:lnTo>
                  <a:lnTo>
                    <a:pt x="284" y="286"/>
                  </a:lnTo>
                  <a:lnTo>
                    <a:pt x="322" y="291"/>
                  </a:lnTo>
                  <a:lnTo>
                    <a:pt x="356" y="303"/>
                  </a:lnTo>
                  <a:lnTo>
                    <a:pt x="385" y="318"/>
                  </a:lnTo>
                  <a:lnTo>
                    <a:pt x="410" y="338"/>
                  </a:lnTo>
                  <a:lnTo>
                    <a:pt x="429" y="363"/>
                  </a:lnTo>
                  <a:lnTo>
                    <a:pt x="445" y="390"/>
                  </a:lnTo>
                  <a:lnTo>
                    <a:pt x="454" y="423"/>
                  </a:lnTo>
                  <a:lnTo>
                    <a:pt x="457" y="458"/>
                  </a:lnTo>
                  <a:lnTo>
                    <a:pt x="454" y="490"/>
                  </a:lnTo>
                  <a:lnTo>
                    <a:pt x="448" y="519"/>
                  </a:lnTo>
                  <a:lnTo>
                    <a:pt x="436" y="546"/>
                  </a:lnTo>
                  <a:lnTo>
                    <a:pt x="419" y="570"/>
                  </a:lnTo>
                  <a:lnTo>
                    <a:pt x="399" y="591"/>
                  </a:lnTo>
                  <a:lnTo>
                    <a:pt x="376" y="608"/>
                  </a:lnTo>
                  <a:lnTo>
                    <a:pt x="348" y="621"/>
                  </a:lnTo>
                  <a:lnTo>
                    <a:pt x="318" y="629"/>
                  </a:lnTo>
                  <a:lnTo>
                    <a:pt x="284" y="631"/>
                  </a:lnTo>
                  <a:lnTo>
                    <a:pt x="250" y="629"/>
                  </a:lnTo>
                  <a:lnTo>
                    <a:pt x="218" y="622"/>
                  </a:lnTo>
                  <a:lnTo>
                    <a:pt x="191" y="612"/>
                  </a:lnTo>
                  <a:lnTo>
                    <a:pt x="166" y="596"/>
                  </a:lnTo>
                  <a:lnTo>
                    <a:pt x="145" y="576"/>
                  </a:lnTo>
                  <a:lnTo>
                    <a:pt x="127" y="553"/>
                  </a:lnTo>
                  <a:lnTo>
                    <a:pt x="115" y="525"/>
                  </a:lnTo>
                  <a:lnTo>
                    <a:pt x="107" y="494"/>
                  </a:lnTo>
                  <a:lnTo>
                    <a:pt x="105" y="458"/>
                  </a:lnTo>
                  <a:lnTo>
                    <a:pt x="107" y="405"/>
                  </a:lnTo>
                  <a:lnTo>
                    <a:pt x="119" y="355"/>
                  </a:lnTo>
                  <a:lnTo>
                    <a:pt x="137" y="307"/>
                  </a:lnTo>
                  <a:lnTo>
                    <a:pt x="162" y="262"/>
                  </a:lnTo>
                  <a:lnTo>
                    <a:pt x="194" y="219"/>
                  </a:lnTo>
                  <a:lnTo>
                    <a:pt x="232" y="181"/>
                  </a:lnTo>
                  <a:lnTo>
                    <a:pt x="273" y="144"/>
                  </a:lnTo>
                  <a:lnTo>
                    <a:pt x="322" y="113"/>
                  </a:lnTo>
                  <a:lnTo>
                    <a:pt x="374" y="84"/>
                  </a:lnTo>
                  <a:lnTo>
                    <a:pt x="432" y="59"/>
                  </a:lnTo>
                  <a:lnTo>
                    <a:pt x="493" y="38"/>
                  </a:lnTo>
                  <a:lnTo>
                    <a:pt x="559" y="22"/>
                  </a:lnTo>
                  <a:lnTo>
                    <a:pt x="627" y="11"/>
                  </a:lnTo>
                  <a:lnTo>
                    <a:pt x="698" y="3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4267200" y="3886200"/>
            <a:ext cx="1371600" cy="990600"/>
            <a:chOff x="2667000" y="1295400"/>
            <a:chExt cx="1371600" cy="990600"/>
          </a:xfrm>
        </p:grpSpPr>
        <p:sp>
          <p:nvSpPr>
            <p:cNvPr id="51" name="Oval 50"/>
            <p:cNvSpPr/>
            <p:nvPr/>
          </p:nvSpPr>
          <p:spPr>
            <a:xfrm>
              <a:off x="2667000" y="1295400"/>
              <a:ext cx="1371600" cy="990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68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3124200" y="1600200"/>
              <a:ext cx="481321" cy="402745"/>
              <a:chOff x="-234" y="7535"/>
              <a:chExt cx="1317" cy="1102"/>
            </a:xfrm>
          </p:grpSpPr>
          <p:sp>
            <p:nvSpPr>
              <p:cNvPr id="53" name="Freeform 70"/>
              <p:cNvSpPr>
                <a:spLocks noEditPoints="1"/>
              </p:cNvSpPr>
              <p:nvPr/>
            </p:nvSpPr>
            <p:spPr bwMode="auto">
              <a:xfrm>
                <a:off x="-234" y="7744"/>
                <a:ext cx="1007" cy="893"/>
              </a:xfrm>
              <a:custGeom>
                <a:avLst/>
                <a:gdLst/>
                <a:ahLst/>
                <a:cxnLst>
                  <a:cxn ang="0">
                    <a:pos x="2023" y="731"/>
                  </a:cxn>
                  <a:cxn ang="0">
                    <a:pos x="1884" y="814"/>
                  </a:cxn>
                  <a:cxn ang="0">
                    <a:pos x="1763" y="900"/>
                  </a:cxn>
                  <a:cxn ang="0">
                    <a:pos x="1733" y="1298"/>
                  </a:cxn>
                  <a:cxn ang="0">
                    <a:pos x="1748" y="1808"/>
                  </a:cxn>
                  <a:cxn ang="0">
                    <a:pos x="1810" y="2010"/>
                  </a:cxn>
                  <a:cxn ang="0">
                    <a:pos x="1957" y="2161"/>
                  </a:cxn>
                  <a:cxn ang="0">
                    <a:pos x="2136" y="2280"/>
                  </a:cxn>
                  <a:cxn ang="0">
                    <a:pos x="2347" y="2333"/>
                  </a:cxn>
                  <a:cxn ang="0">
                    <a:pos x="2438" y="2286"/>
                  </a:cxn>
                  <a:cxn ang="0">
                    <a:pos x="2539" y="2138"/>
                  </a:cxn>
                  <a:cxn ang="0">
                    <a:pos x="2596" y="1936"/>
                  </a:cxn>
                  <a:cxn ang="0">
                    <a:pos x="2631" y="1413"/>
                  </a:cxn>
                  <a:cxn ang="0">
                    <a:pos x="2615" y="1048"/>
                  </a:cxn>
                  <a:cxn ang="0">
                    <a:pos x="2454" y="814"/>
                  </a:cxn>
                  <a:cxn ang="0">
                    <a:pos x="2177" y="718"/>
                  </a:cxn>
                  <a:cxn ang="0">
                    <a:pos x="439" y="23"/>
                  </a:cxn>
                  <a:cxn ang="0">
                    <a:pos x="369" y="193"/>
                  </a:cxn>
                  <a:cxn ang="0">
                    <a:pos x="383" y="311"/>
                  </a:cxn>
                  <a:cxn ang="0">
                    <a:pos x="439" y="430"/>
                  </a:cxn>
                  <a:cxn ang="0">
                    <a:pos x="507" y="523"/>
                  </a:cxn>
                  <a:cxn ang="0">
                    <a:pos x="578" y="750"/>
                  </a:cxn>
                  <a:cxn ang="0">
                    <a:pos x="969" y="450"/>
                  </a:cxn>
                  <a:cxn ang="0">
                    <a:pos x="1382" y="429"/>
                  </a:cxn>
                  <a:cxn ang="0">
                    <a:pos x="1740" y="788"/>
                  </a:cxn>
                  <a:cxn ang="0">
                    <a:pos x="2692" y="464"/>
                  </a:cxn>
                  <a:cxn ang="0">
                    <a:pos x="3001" y="701"/>
                  </a:cxn>
                  <a:cxn ang="0">
                    <a:pos x="3015" y="941"/>
                  </a:cxn>
                  <a:cxn ang="0">
                    <a:pos x="3020" y="1205"/>
                  </a:cxn>
                  <a:cxn ang="0">
                    <a:pos x="3008" y="1521"/>
                  </a:cxn>
                  <a:cxn ang="0">
                    <a:pos x="2963" y="1786"/>
                  </a:cxn>
                  <a:cxn ang="0">
                    <a:pos x="2893" y="2017"/>
                  </a:cxn>
                  <a:cxn ang="0">
                    <a:pos x="1960" y="2677"/>
                  </a:cxn>
                  <a:cxn ang="0">
                    <a:pos x="1338" y="2325"/>
                  </a:cxn>
                  <a:cxn ang="0">
                    <a:pos x="1372" y="1293"/>
                  </a:cxn>
                  <a:cxn ang="0">
                    <a:pos x="1274" y="862"/>
                  </a:cxn>
                  <a:cxn ang="0">
                    <a:pos x="1114" y="760"/>
                  </a:cxn>
                  <a:cxn ang="0">
                    <a:pos x="999" y="695"/>
                  </a:cxn>
                  <a:cxn ang="0">
                    <a:pos x="895" y="676"/>
                  </a:cxn>
                  <a:cxn ang="0">
                    <a:pos x="768" y="743"/>
                  </a:cxn>
                  <a:cxn ang="0">
                    <a:pos x="570" y="926"/>
                  </a:cxn>
                  <a:cxn ang="0">
                    <a:pos x="568" y="1169"/>
                  </a:cxn>
                  <a:cxn ang="0">
                    <a:pos x="565" y="1483"/>
                  </a:cxn>
                  <a:cxn ang="0">
                    <a:pos x="563" y="1793"/>
                  </a:cxn>
                  <a:cxn ang="0">
                    <a:pos x="604" y="2018"/>
                  </a:cxn>
                  <a:cxn ang="0">
                    <a:pos x="739" y="2253"/>
                  </a:cxn>
                  <a:cxn ang="0">
                    <a:pos x="349" y="2536"/>
                  </a:cxn>
                  <a:cxn ang="0">
                    <a:pos x="161" y="2295"/>
                  </a:cxn>
                  <a:cxn ang="0">
                    <a:pos x="203" y="1701"/>
                  </a:cxn>
                  <a:cxn ang="0">
                    <a:pos x="190" y="900"/>
                  </a:cxn>
                  <a:cxn ang="0">
                    <a:pos x="146" y="810"/>
                  </a:cxn>
                  <a:cxn ang="0">
                    <a:pos x="29" y="667"/>
                  </a:cxn>
                  <a:cxn ang="0">
                    <a:pos x="2" y="530"/>
                  </a:cxn>
                  <a:cxn ang="0">
                    <a:pos x="29" y="445"/>
                  </a:cxn>
                  <a:cxn ang="0">
                    <a:pos x="227" y="160"/>
                  </a:cxn>
                </a:cxnLst>
                <a:rect l="0" t="0" r="r" b="b"/>
                <a:pathLst>
                  <a:path w="3020" h="2677">
                    <a:moveTo>
                      <a:pt x="2113" y="705"/>
                    </a:moveTo>
                    <a:lnTo>
                      <a:pt x="2086" y="708"/>
                    </a:lnTo>
                    <a:lnTo>
                      <a:pt x="2055" y="717"/>
                    </a:lnTo>
                    <a:lnTo>
                      <a:pt x="2023" y="731"/>
                    </a:lnTo>
                    <a:lnTo>
                      <a:pt x="1989" y="749"/>
                    </a:lnTo>
                    <a:lnTo>
                      <a:pt x="1953" y="769"/>
                    </a:lnTo>
                    <a:lnTo>
                      <a:pt x="1919" y="791"/>
                    </a:lnTo>
                    <a:lnTo>
                      <a:pt x="1884" y="814"/>
                    </a:lnTo>
                    <a:lnTo>
                      <a:pt x="1850" y="837"/>
                    </a:lnTo>
                    <a:lnTo>
                      <a:pt x="1818" y="861"/>
                    </a:lnTo>
                    <a:lnTo>
                      <a:pt x="1789" y="881"/>
                    </a:lnTo>
                    <a:lnTo>
                      <a:pt x="1763" y="900"/>
                    </a:lnTo>
                    <a:lnTo>
                      <a:pt x="1740" y="914"/>
                    </a:lnTo>
                    <a:lnTo>
                      <a:pt x="1739" y="1047"/>
                    </a:lnTo>
                    <a:lnTo>
                      <a:pt x="1736" y="1173"/>
                    </a:lnTo>
                    <a:lnTo>
                      <a:pt x="1733" y="1298"/>
                    </a:lnTo>
                    <a:lnTo>
                      <a:pt x="1733" y="1425"/>
                    </a:lnTo>
                    <a:lnTo>
                      <a:pt x="1735" y="1547"/>
                    </a:lnTo>
                    <a:lnTo>
                      <a:pt x="1740" y="1675"/>
                    </a:lnTo>
                    <a:lnTo>
                      <a:pt x="1748" y="1808"/>
                    </a:lnTo>
                    <a:lnTo>
                      <a:pt x="1752" y="1863"/>
                    </a:lnTo>
                    <a:lnTo>
                      <a:pt x="1765" y="1915"/>
                    </a:lnTo>
                    <a:lnTo>
                      <a:pt x="1783" y="1965"/>
                    </a:lnTo>
                    <a:lnTo>
                      <a:pt x="1810" y="2010"/>
                    </a:lnTo>
                    <a:lnTo>
                      <a:pt x="1841" y="2053"/>
                    </a:lnTo>
                    <a:lnTo>
                      <a:pt x="1879" y="2093"/>
                    </a:lnTo>
                    <a:lnTo>
                      <a:pt x="1918" y="2126"/>
                    </a:lnTo>
                    <a:lnTo>
                      <a:pt x="1957" y="2161"/>
                    </a:lnTo>
                    <a:lnTo>
                      <a:pt x="1999" y="2194"/>
                    </a:lnTo>
                    <a:lnTo>
                      <a:pt x="2042" y="2225"/>
                    </a:lnTo>
                    <a:lnTo>
                      <a:pt x="2088" y="2254"/>
                    </a:lnTo>
                    <a:lnTo>
                      <a:pt x="2136" y="2280"/>
                    </a:lnTo>
                    <a:lnTo>
                      <a:pt x="2186" y="2302"/>
                    </a:lnTo>
                    <a:lnTo>
                      <a:pt x="2238" y="2318"/>
                    </a:lnTo>
                    <a:lnTo>
                      <a:pt x="2291" y="2328"/>
                    </a:lnTo>
                    <a:lnTo>
                      <a:pt x="2347" y="2333"/>
                    </a:lnTo>
                    <a:lnTo>
                      <a:pt x="2370" y="2330"/>
                    </a:lnTo>
                    <a:lnTo>
                      <a:pt x="2393" y="2320"/>
                    </a:lnTo>
                    <a:lnTo>
                      <a:pt x="2417" y="2305"/>
                    </a:lnTo>
                    <a:lnTo>
                      <a:pt x="2438" y="2286"/>
                    </a:lnTo>
                    <a:lnTo>
                      <a:pt x="2457" y="2266"/>
                    </a:lnTo>
                    <a:lnTo>
                      <a:pt x="2489" y="2228"/>
                    </a:lnTo>
                    <a:lnTo>
                      <a:pt x="2516" y="2184"/>
                    </a:lnTo>
                    <a:lnTo>
                      <a:pt x="2539" y="2138"/>
                    </a:lnTo>
                    <a:lnTo>
                      <a:pt x="2557" y="2090"/>
                    </a:lnTo>
                    <a:lnTo>
                      <a:pt x="2573" y="2039"/>
                    </a:lnTo>
                    <a:lnTo>
                      <a:pt x="2586" y="1986"/>
                    </a:lnTo>
                    <a:lnTo>
                      <a:pt x="2596" y="1936"/>
                    </a:lnTo>
                    <a:lnTo>
                      <a:pt x="2611" y="1808"/>
                    </a:lnTo>
                    <a:lnTo>
                      <a:pt x="2621" y="1678"/>
                    </a:lnTo>
                    <a:lnTo>
                      <a:pt x="2628" y="1546"/>
                    </a:lnTo>
                    <a:lnTo>
                      <a:pt x="2631" y="1413"/>
                    </a:lnTo>
                    <a:lnTo>
                      <a:pt x="2632" y="1282"/>
                    </a:lnTo>
                    <a:lnTo>
                      <a:pt x="2631" y="1202"/>
                    </a:lnTo>
                    <a:lnTo>
                      <a:pt x="2625" y="1125"/>
                    </a:lnTo>
                    <a:lnTo>
                      <a:pt x="2615" y="1048"/>
                    </a:lnTo>
                    <a:lnTo>
                      <a:pt x="2601" y="968"/>
                    </a:lnTo>
                    <a:lnTo>
                      <a:pt x="2581" y="885"/>
                    </a:lnTo>
                    <a:lnTo>
                      <a:pt x="2519" y="848"/>
                    </a:lnTo>
                    <a:lnTo>
                      <a:pt x="2454" y="814"/>
                    </a:lnTo>
                    <a:lnTo>
                      <a:pt x="2384" y="784"/>
                    </a:lnTo>
                    <a:lnTo>
                      <a:pt x="2315" y="757"/>
                    </a:lnTo>
                    <a:lnTo>
                      <a:pt x="2245" y="736"/>
                    </a:lnTo>
                    <a:lnTo>
                      <a:pt x="2177" y="718"/>
                    </a:lnTo>
                    <a:lnTo>
                      <a:pt x="2113" y="705"/>
                    </a:lnTo>
                    <a:lnTo>
                      <a:pt x="2113" y="705"/>
                    </a:lnTo>
                    <a:close/>
                    <a:moveTo>
                      <a:pt x="373" y="0"/>
                    </a:moveTo>
                    <a:lnTo>
                      <a:pt x="439" y="23"/>
                    </a:lnTo>
                    <a:lnTo>
                      <a:pt x="414" y="64"/>
                    </a:lnTo>
                    <a:lnTo>
                      <a:pt x="395" y="104"/>
                    </a:lnTo>
                    <a:lnTo>
                      <a:pt x="379" y="148"/>
                    </a:lnTo>
                    <a:lnTo>
                      <a:pt x="369" y="193"/>
                    </a:lnTo>
                    <a:lnTo>
                      <a:pt x="365" y="240"/>
                    </a:lnTo>
                    <a:lnTo>
                      <a:pt x="368" y="260"/>
                    </a:lnTo>
                    <a:lnTo>
                      <a:pt x="373" y="283"/>
                    </a:lnTo>
                    <a:lnTo>
                      <a:pt x="383" y="311"/>
                    </a:lnTo>
                    <a:lnTo>
                      <a:pt x="396" y="340"/>
                    </a:lnTo>
                    <a:lnTo>
                      <a:pt x="409" y="370"/>
                    </a:lnTo>
                    <a:lnTo>
                      <a:pt x="424" y="401"/>
                    </a:lnTo>
                    <a:lnTo>
                      <a:pt x="439" y="430"/>
                    </a:lnTo>
                    <a:lnTo>
                      <a:pt x="453" y="458"/>
                    </a:lnTo>
                    <a:lnTo>
                      <a:pt x="467" y="478"/>
                    </a:lnTo>
                    <a:lnTo>
                      <a:pt x="485" y="500"/>
                    </a:lnTo>
                    <a:lnTo>
                      <a:pt x="507" y="523"/>
                    </a:lnTo>
                    <a:lnTo>
                      <a:pt x="531" y="548"/>
                    </a:lnTo>
                    <a:lnTo>
                      <a:pt x="555" y="574"/>
                    </a:lnTo>
                    <a:lnTo>
                      <a:pt x="578" y="600"/>
                    </a:lnTo>
                    <a:lnTo>
                      <a:pt x="578" y="750"/>
                    </a:lnTo>
                    <a:lnTo>
                      <a:pt x="677" y="677"/>
                    </a:lnTo>
                    <a:lnTo>
                      <a:pt x="776" y="605"/>
                    </a:lnTo>
                    <a:lnTo>
                      <a:pt x="874" y="529"/>
                    </a:lnTo>
                    <a:lnTo>
                      <a:pt x="969" y="450"/>
                    </a:lnTo>
                    <a:lnTo>
                      <a:pt x="1061" y="369"/>
                    </a:lnTo>
                    <a:lnTo>
                      <a:pt x="1148" y="285"/>
                    </a:lnTo>
                    <a:lnTo>
                      <a:pt x="1264" y="359"/>
                    </a:lnTo>
                    <a:lnTo>
                      <a:pt x="1382" y="429"/>
                    </a:lnTo>
                    <a:lnTo>
                      <a:pt x="1502" y="494"/>
                    </a:lnTo>
                    <a:lnTo>
                      <a:pt x="1626" y="555"/>
                    </a:lnTo>
                    <a:lnTo>
                      <a:pt x="1748" y="615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2406" y="301"/>
                    </a:lnTo>
                    <a:lnTo>
                      <a:pt x="2549" y="384"/>
                    </a:lnTo>
                    <a:lnTo>
                      <a:pt x="2692" y="464"/>
                    </a:lnTo>
                    <a:lnTo>
                      <a:pt x="2840" y="541"/>
                    </a:lnTo>
                    <a:lnTo>
                      <a:pt x="2991" y="615"/>
                    </a:lnTo>
                    <a:lnTo>
                      <a:pt x="2997" y="654"/>
                    </a:lnTo>
                    <a:lnTo>
                      <a:pt x="3001" y="701"/>
                    </a:lnTo>
                    <a:lnTo>
                      <a:pt x="3005" y="754"/>
                    </a:lnTo>
                    <a:lnTo>
                      <a:pt x="3010" y="813"/>
                    </a:lnTo>
                    <a:lnTo>
                      <a:pt x="3013" y="875"/>
                    </a:lnTo>
                    <a:lnTo>
                      <a:pt x="3015" y="941"/>
                    </a:lnTo>
                    <a:lnTo>
                      <a:pt x="3017" y="1008"/>
                    </a:lnTo>
                    <a:lnTo>
                      <a:pt x="3018" y="1074"/>
                    </a:lnTo>
                    <a:lnTo>
                      <a:pt x="3020" y="1141"/>
                    </a:lnTo>
                    <a:lnTo>
                      <a:pt x="3020" y="1205"/>
                    </a:lnTo>
                    <a:lnTo>
                      <a:pt x="3020" y="1268"/>
                    </a:lnTo>
                    <a:lnTo>
                      <a:pt x="3018" y="1358"/>
                    </a:lnTo>
                    <a:lnTo>
                      <a:pt x="3014" y="1442"/>
                    </a:lnTo>
                    <a:lnTo>
                      <a:pt x="3008" y="1521"/>
                    </a:lnTo>
                    <a:lnTo>
                      <a:pt x="3000" y="1592"/>
                    </a:lnTo>
                    <a:lnTo>
                      <a:pt x="2990" y="1661"/>
                    </a:lnTo>
                    <a:lnTo>
                      <a:pt x="2977" y="1725"/>
                    </a:lnTo>
                    <a:lnTo>
                      <a:pt x="2963" y="1786"/>
                    </a:lnTo>
                    <a:lnTo>
                      <a:pt x="2947" y="1845"/>
                    </a:lnTo>
                    <a:lnTo>
                      <a:pt x="2930" y="1902"/>
                    </a:lnTo>
                    <a:lnTo>
                      <a:pt x="2912" y="1959"/>
                    </a:lnTo>
                    <a:lnTo>
                      <a:pt x="2893" y="2017"/>
                    </a:lnTo>
                    <a:lnTo>
                      <a:pt x="2872" y="2075"/>
                    </a:lnTo>
                    <a:lnTo>
                      <a:pt x="2851" y="2135"/>
                    </a:lnTo>
                    <a:lnTo>
                      <a:pt x="2830" y="2197"/>
                    </a:lnTo>
                    <a:lnTo>
                      <a:pt x="1960" y="2677"/>
                    </a:lnTo>
                    <a:lnTo>
                      <a:pt x="1804" y="2583"/>
                    </a:lnTo>
                    <a:lnTo>
                      <a:pt x="1648" y="2493"/>
                    </a:lnTo>
                    <a:lnTo>
                      <a:pt x="1492" y="2407"/>
                    </a:lnTo>
                    <a:lnTo>
                      <a:pt x="1338" y="2325"/>
                    </a:lnTo>
                    <a:lnTo>
                      <a:pt x="1358" y="2043"/>
                    </a:lnTo>
                    <a:lnTo>
                      <a:pt x="1370" y="1762"/>
                    </a:lnTo>
                    <a:lnTo>
                      <a:pt x="1375" y="1485"/>
                    </a:lnTo>
                    <a:lnTo>
                      <a:pt x="1372" y="1293"/>
                    </a:lnTo>
                    <a:lnTo>
                      <a:pt x="1365" y="1104"/>
                    </a:lnTo>
                    <a:lnTo>
                      <a:pt x="1353" y="914"/>
                    </a:lnTo>
                    <a:lnTo>
                      <a:pt x="1315" y="890"/>
                    </a:lnTo>
                    <a:lnTo>
                      <a:pt x="1274" y="862"/>
                    </a:lnTo>
                    <a:lnTo>
                      <a:pt x="1233" y="836"/>
                    </a:lnTo>
                    <a:lnTo>
                      <a:pt x="1192" y="810"/>
                    </a:lnTo>
                    <a:lnTo>
                      <a:pt x="1152" y="784"/>
                    </a:lnTo>
                    <a:lnTo>
                      <a:pt x="1114" y="760"/>
                    </a:lnTo>
                    <a:lnTo>
                      <a:pt x="1080" y="738"/>
                    </a:lnTo>
                    <a:lnTo>
                      <a:pt x="1048" y="720"/>
                    </a:lnTo>
                    <a:lnTo>
                      <a:pt x="1024" y="705"/>
                    </a:lnTo>
                    <a:lnTo>
                      <a:pt x="999" y="695"/>
                    </a:lnTo>
                    <a:lnTo>
                      <a:pt x="972" y="685"/>
                    </a:lnTo>
                    <a:lnTo>
                      <a:pt x="942" y="677"/>
                    </a:lnTo>
                    <a:lnTo>
                      <a:pt x="914" y="674"/>
                    </a:lnTo>
                    <a:lnTo>
                      <a:pt x="895" y="676"/>
                    </a:lnTo>
                    <a:lnTo>
                      <a:pt x="874" y="680"/>
                    </a:lnTo>
                    <a:lnTo>
                      <a:pt x="855" y="688"/>
                    </a:lnTo>
                    <a:lnTo>
                      <a:pt x="841" y="698"/>
                    </a:lnTo>
                    <a:lnTo>
                      <a:pt x="768" y="743"/>
                    </a:lnTo>
                    <a:lnTo>
                      <a:pt x="699" y="788"/>
                    </a:lnTo>
                    <a:lnTo>
                      <a:pt x="636" y="836"/>
                    </a:lnTo>
                    <a:lnTo>
                      <a:pt x="570" y="885"/>
                    </a:lnTo>
                    <a:lnTo>
                      <a:pt x="570" y="926"/>
                    </a:lnTo>
                    <a:lnTo>
                      <a:pt x="570" y="976"/>
                    </a:lnTo>
                    <a:lnTo>
                      <a:pt x="569" y="1035"/>
                    </a:lnTo>
                    <a:lnTo>
                      <a:pt x="569" y="1099"/>
                    </a:lnTo>
                    <a:lnTo>
                      <a:pt x="568" y="1169"/>
                    </a:lnTo>
                    <a:lnTo>
                      <a:pt x="568" y="1245"/>
                    </a:lnTo>
                    <a:lnTo>
                      <a:pt x="566" y="1322"/>
                    </a:lnTo>
                    <a:lnTo>
                      <a:pt x="565" y="1402"/>
                    </a:lnTo>
                    <a:lnTo>
                      <a:pt x="565" y="1483"/>
                    </a:lnTo>
                    <a:lnTo>
                      <a:pt x="563" y="1563"/>
                    </a:lnTo>
                    <a:lnTo>
                      <a:pt x="563" y="1643"/>
                    </a:lnTo>
                    <a:lnTo>
                      <a:pt x="563" y="1719"/>
                    </a:lnTo>
                    <a:lnTo>
                      <a:pt x="563" y="1793"/>
                    </a:lnTo>
                    <a:lnTo>
                      <a:pt x="565" y="1850"/>
                    </a:lnTo>
                    <a:lnTo>
                      <a:pt x="573" y="1906"/>
                    </a:lnTo>
                    <a:lnTo>
                      <a:pt x="586" y="1963"/>
                    </a:lnTo>
                    <a:lnTo>
                      <a:pt x="604" y="2018"/>
                    </a:lnTo>
                    <a:lnTo>
                      <a:pt x="629" y="2072"/>
                    </a:lnTo>
                    <a:lnTo>
                      <a:pt x="658" y="2123"/>
                    </a:lnTo>
                    <a:lnTo>
                      <a:pt x="697" y="2190"/>
                    </a:lnTo>
                    <a:lnTo>
                      <a:pt x="739" y="2253"/>
                    </a:lnTo>
                    <a:lnTo>
                      <a:pt x="782" y="2309"/>
                    </a:lnTo>
                    <a:lnTo>
                      <a:pt x="431" y="2670"/>
                    </a:lnTo>
                    <a:lnTo>
                      <a:pt x="390" y="2603"/>
                    </a:lnTo>
                    <a:lnTo>
                      <a:pt x="349" y="2536"/>
                    </a:lnTo>
                    <a:lnTo>
                      <a:pt x="307" y="2471"/>
                    </a:lnTo>
                    <a:lnTo>
                      <a:pt x="261" y="2410"/>
                    </a:lnTo>
                    <a:lnTo>
                      <a:pt x="213" y="2350"/>
                    </a:lnTo>
                    <a:lnTo>
                      <a:pt x="161" y="2295"/>
                    </a:lnTo>
                    <a:lnTo>
                      <a:pt x="179" y="2149"/>
                    </a:lnTo>
                    <a:lnTo>
                      <a:pt x="192" y="2001"/>
                    </a:lnTo>
                    <a:lnTo>
                      <a:pt x="200" y="1851"/>
                    </a:lnTo>
                    <a:lnTo>
                      <a:pt x="203" y="1701"/>
                    </a:lnTo>
                    <a:lnTo>
                      <a:pt x="205" y="1553"/>
                    </a:lnTo>
                    <a:lnTo>
                      <a:pt x="205" y="1335"/>
                    </a:lnTo>
                    <a:lnTo>
                      <a:pt x="200" y="1118"/>
                    </a:lnTo>
                    <a:lnTo>
                      <a:pt x="190" y="900"/>
                    </a:lnTo>
                    <a:lnTo>
                      <a:pt x="185" y="874"/>
                    </a:lnTo>
                    <a:lnTo>
                      <a:pt x="176" y="849"/>
                    </a:lnTo>
                    <a:lnTo>
                      <a:pt x="165" y="829"/>
                    </a:lnTo>
                    <a:lnTo>
                      <a:pt x="146" y="810"/>
                    </a:lnTo>
                    <a:lnTo>
                      <a:pt x="118" y="770"/>
                    </a:lnTo>
                    <a:lnTo>
                      <a:pt x="91" y="736"/>
                    </a:lnTo>
                    <a:lnTo>
                      <a:pt x="61" y="704"/>
                    </a:lnTo>
                    <a:lnTo>
                      <a:pt x="29" y="667"/>
                    </a:lnTo>
                    <a:lnTo>
                      <a:pt x="14" y="625"/>
                    </a:lnTo>
                    <a:lnTo>
                      <a:pt x="5" y="586"/>
                    </a:lnTo>
                    <a:lnTo>
                      <a:pt x="0" y="548"/>
                    </a:lnTo>
                    <a:lnTo>
                      <a:pt x="2" y="530"/>
                    </a:lnTo>
                    <a:lnTo>
                      <a:pt x="6" y="510"/>
                    </a:lnTo>
                    <a:lnTo>
                      <a:pt x="13" y="488"/>
                    </a:lnTo>
                    <a:lnTo>
                      <a:pt x="20" y="465"/>
                    </a:lnTo>
                    <a:lnTo>
                      <a:pt x="29" y="445"/>
                    </a:lnTo>
                    <a:lnTo>
                      <a:pt x="36" y="427"/>
                    </a:lnTo>
                    <a:lnTo>
                      <a:pt x="95" y="334"/>
                    </a:lnTo>
                    <a:lnTo>
                      <a:pt x="161" y="245"/>
                    </a:lnTo>
                    <a:lnTo>
                      <a:pt x="227" y="160"/>
                    </a:lnTo>
                    <a:lnTo>
                      <a:pt x="300" y="78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71"/>
              <p:cNvSpPr>
                <a:spLocks/>
              </p:cNvSpPr>
              <p:nvPr/>
            </p:nvSpPr>
            <p:spPr bwMode="auto">
              <a:xfrm>
                <a:off x="808" y="7535"/>
                <a:ext cx="275" cy="585"/>
              </a:xfrm>
              <a:custGeom>
                <a:avLst/>
                <a:gdLst/>
                <a:ahLst/>
                <a:cxnLst>
                  <a:cxn ang="0">
                    <a:pos x="630" y="0"/>
                  </a:cxn>
                  <a:cxn ang="0">
                    <a:pos x="667" y="3"/>
                  </a:cxn>
                  <a:cxn ang="0">
                    <a:pos x="703" y="14"/>
                  </a:cxn>
                  <a:cxn ang="0">
                    <a:pos x="736" y="30"/>
                  </a:cxn>
                  <a:cxn ang="0">
                    <a:pos x="766" y="53"/>
                  </a:cxn>
                  <a:cxn ang="0">
                    <a:pos x="791" y="81"/>
                  </a:cxn>
                  <a:cxn ang="0">
                    <a:pos x="810" y="113"/>
                  </a:cxn>
                  <a:cxn ang="0">
                    <a:pos x="823" y="148"/>
                  </a:cxn>
                  <a:cxn ang="0">
                    <a:pos x="827" y="186"/>
                  </a:cxn>
                  <a:cxn ang="0">
                    <a:pos x="825" y="200"/>
                  </a:cxn>
                  <a:cxn ang="0">
                    <a:pos x="823" y="218"/>
                  </a:cxn>
                  <a:cxn ang="0">
                    <a:pos x="817" y="240"/>
                  </a:cxn>
                  <a:cxn ang="0">
                    <a:pos x="808" y="266"/>
                  </a:cxn>
                  <a:cxn ang="0">
                    <a:pos x="797" y="299"/>
                  </a:cxn>
                  <a:cxn ang="0">
                    <a:pos x="176" y="1694"/>
                  </a:cxn>
                  <a:cxn ang="0">
                    <a:pos x="166" y="1716"/>
                  </a:cxn>
                  <a:cxn ang="0">
                    <a:pos x="157" y="1733"/>
                  </a:cxn>
                  <a:cxn ang="0">
                    <a:pos x="150" y="1744"/>
                  </a:cxn>
                  <a:cxn ang="0">
                    <a:pos x="143" y="1749"/>
                  </a:cxn>
                  <a:cxn ang="0">
                    <a:pos x="135" y="1754"/>
                  </a:cxn>
                  <a:cxn ang="0">
                    <a:pos x="125" y="1754"/>
                  </a:cxn>
                  <a:cxn ang="0">
                    <a:pos x="113" y="1752"/>
                  </a:cxn>
                  <a:cxn ang="0">
                    <a:pos x="96" y="1748"/>
                  </a:cxn>
                  <a:cxn ang="0">
                    <a:pos x="75" y="1741"/>
                  </a:cxn>
                  <a:cxn ang="0">
                    <a:pos x="54" y="1731"/>
                  </a:cxn>
                  <a:cxn ang="0">
                    <a:pos x="34" y="1719"/>
                  </a:cxn>
                  <a:cxn ang="0">
                    <a:pos x="17" y="1706"/>
                  </a:cxn>
                  <a:cxn ang="0">
                    <a:pos x="4" y="1693"/>
                  </a:cxn>
                  <a:cxn ang="0">
                    <a:pos x="0" y="1680"/>
                  </a:cxn>
                  <a:cxn ang="0">
                    <a:pos x="1" y="1671"/>
                  </a:cxn>
                  <a:cxn ang="0">
                    <a:pos x="3" y="1656"/>
                  </a:cxn>
                  <a:cxn ang="0">
                    <a:pos x="6" y="1640"/>
                  </a:cxn>
                  <a:cxn ang="0">
                    <a:pos x="10" y="1627"/>
                  </a:cxn>
                  <a:cxn ang="0">
                    <a:pos x="14" y="1619"/>
                  </a:cxn>
                  <a:cxn ang="0">
                    <a:pos x="445" y="164"/>
                  </a:cxn>
                  <a:cxn ang="0">
                    <a:pos x="452" y="147"/>
                  </a:cxn>
                  <a:cxn ang="0">
                    <a:pos x="460" y="128"/>
                  </a:cxn>
                  <a:cxn ang="0">
                    <a:pos x="469" y="107"/>
                  </a:cxn>
                  <a:cxn ang="0">
                    <a:pos x="479" y="88"/>
                  </a:cxn>
                  <a:cxn ang="0">
                    <a:pos x="492" y="68"/>
                  </a:cxn>
                  <a:cxn ang="0">
                    <a:pos x="506" y="51"/>
                  </a:cxn>
                  <a:cxn ang="0">
                    <a:pos x="525" y="33"/>
                  </a:cxn>
                  <a:cxn ang="0">
                    <a:pos x="545" y="20"/>
                  </a:cxn>
                  <a:cxn ang="0">
                    <a:pos x="569" y="8"/>
                  </a:cxn>
                  <a:cxn ang="0">
                    <a:pos x="597" y="1"/>
                  </a:cxn>
                  <a:cxn ang="0">
                    <a:pos x="630" y="0"/>
                  </a:cxn>
                </a:cxnLst>
                <a:rect l="0" t="0" r="r" b="b"/>
                <a:pathLst>
                  <a:path w="827" h="1754">
                    <a:moveTo>
                      <a:pt x="630" y="0"/>
                    </a:moveTo>
                    <a:lnTo>
                      <a:pt x="667" y="3"/>
                    </a:lnTo>
                    <a:lnTo>
                      <a:pt x="703" y="14"/>
                    </a:lnTo>
                    <a:lnTo>
                      <a:pt x="736" y="30"/>
                    </a:lnTo>
                    <a:lnTo>
                      <a:pt x="766" y="53"/>
                    </a:lnTo>
                    <a:lnTo>
                      <a:pt x="791" y="81"/>
                    </a:lnTo>
                    <a:lnTo>
                      <a:pt x="810" y="113"/>
                    </a:lnTo>
                    <a:lnTo>
                      <a:pt x="823" y="148"/>
                    </a:lnTo>
                    <a:lnTo>
                      <a:pt x="827" y="186"/>
                    </a:lnTo>
                    <a:lnTo>
                      <a:pt x="825" y="200"/>
                    </a:lnTo>
                    <a:lnTo>
                      <a:pt x="823" y="218"/>
                    </a:lnTo>
                    <a:lnTo>
                      <a:pt x="817" y="240"/>
                    </a:lnTo>
                    <a:lnTo>
                      <a:pt x="808" y="266"/>
                    </a:lnTo>
                    <a:lnTo>
                      <a:pt x="797" y="299"/>
                    </a:lnTo>
                    <a:lnTo>
                      <a:pt x="176" y="1694"/>
                    </a:lnTo>
                    <a:lnTo>
                      <a:pt x="166" y="1716"/>
                    </a:lnTo>
                    <a:lnTo>
                      <a:pt x="157" y="1733"/>
                    </a:lnTo>
                    <a:lnTo>
                      <a:pt x="150" y="1744"/>
                    </a:lnTo>
                    <a:lnTo>
                      <a:pt x="143" y="1749"/>
                    </a:lnTo>
                    <a:lnTo>
                      <a:pt x="135" y="1754"/>
                    </a:lnTo>
                    <a:lnTo>
                      <a:pt x="125" y="1754"/>
                    </a:lnTo>
                    <a:lnTo>
                      <a:pt x="113" y="1752"/>
                    </a:lnTo>
                    <a:lnTo>
                      <a:pt x="96" y="1748"/>
                    </a:lnTo>
                    <a:lnTo>
                      <a:pt x="75" y="1741"/>
                    </a:lnTo>
                    <a:lnTo>
                      <a:pt x="54" y="1731"/>
                    </a:lnTo>
                    <a:lnTo>
                      <a:pt x="34" y="1719"/>
                    </a:lnTo>
                    <a:lnTo>
                      <a:pt x="17" y="1706"/>
                    </a:lnTo>
                    <a:lnTo>
                      <a:pt x="4" y="1693"/>
                    </a:lnTo>
                    <a:lnTo>
                      <a:pt x="0" y="1680"/>
                    </a:lnTo>
                    <a:lnTo>
                      <a:pt x="1" y="1671"/>
                    </a:lnTo>
                    <a:lnTo>
                      <a:pt x="3" y="1656"/>
                    </a:lnTo>
                    <a:lnTo>
                      <a:pt x="6" y="1640"/>
                    </a:lnTo>
                    <a:lnTo>
                      <a:pt x="10" y="1627"/>
                    </a:lnTo>
                    <a:lnTo>
                      <a:pt x="14" y="1619"/>
                    </a:lnTo>
                    <a:lnTo>
                      <a:pt x="445" y="164"/>
                    </a:lnTo>
                    <a:lnTo>
                      <a:pt x="452" y="147"/>
                    </a:lnTo>
                    <a:lnTo>
                      <a:pt x="460" y="128"/>
                    </a:lnTo>
                    <a:lnTo>
                      <a:pt x="469" y="107"/>
                    </a:lnTo>
                    <a:lnTo>
                      <a:pt x="479" y="88"/>
                    </a:lnTo>
                    <a:lnTo>
                      <a:pt x="492" y="68"/>
                    </a:lnTo>
                    <a:lnTo>
                      <a:pt x="506" y="51"/>
                    </a:lnTo>
                    <a:lnTo>
                      <a:pt x="525" y="33"/>
                    </a:lnTo>
                    <a:lnTo>
                      <a:pt x="545" y="20"/>
                    </a:lnTo>
                    <a:lnTo>
                      <a:pt x="569" y="8"/>
                    </a:lnTo>
                    <a:lnTo>
                      <a:pt x="597" y="1"/>
                    </a:lnTo>
                    <a:lnTo>
                      <a:pt x="6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37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The Web Ring</a:t>
            </a:r>
            <a:endParaRPr lang="en-US" dirty="0"/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0" y="6019800"/>
            <a:ext cx="6196537" cy="571500"/>
            <a:chOff x="731" y="3495"/>
            <a:chExt cx="17771" cy="1639"/>
          </a:xfrm>
          <a:solidFill>
            <a:srgbClr val="0000FF"/>
          </a:solidFill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731" y="4006"/>
              <a:ext cx="677" cy="739"/>
            </a:xfrm>
            <a:custGeom>
              <a:avLst/>
              <a:gdLst/>
              <a:ahLst/>
              <a:cxnLst>
                <a:cxn ang="0">
                  <a:pos x="423" y="39"/>
                </a:cxn>
                <a:cxn ang="0">
                  <a:pos x="379" y="44"/>
                </a:cxn>
                <a:cxn ang="0">
                  <a:pos x="325" y="67"/>
                </a:cxn>
                <a:cxn ang="0">
                  <a:pos x="265" y="111"/>
                </a:cxn>
                <a:cxn ang="0">
                  <a:pos x="206" y="183"/>
                </a:cxn>
                <a:cxn ang="0">
                  <a:pos x="179" y="244"/>
                </a:cxn>
                <a:cxn ang="0">
                  <a:pos x="152" y="317"/>
                </a:cxn>
                <a:cxn ang="0">
                  <a:pos x="135" y="394"/>
                </a:cxn>
                <a:cxn ang="0">
                  <a:pos x="119" y="467"/>
                </a:cxn>
                <a:cxn ang="0">
                  <a:pos x="114" y="528"/>
                </a:cxn>
                <a:cxn ang="0">
                  <a:pos x="124" y="594"/>
                </a:cxn>
                <a:cxn ang="0">
                  <a:pos x="146" y="644"/>
                </a:cxn>
                <a:cxn ang="0">
                  <a:pos x="173" y="678"/>
                </a:cxn>
                <a:cxn ang="0">
                  <a:pos x="211" y="694"/>
                </a:cxn>
                <a:cxn ang="0">
                  <a:pos x="255" y="700"/>
                </a:cxn>
                <a:cxn ang="0">
                  <a:pos x="255" y="700"/>
                </a:cxn>
                <a:cxn ang="0">
                  <a:pos x="309" y="694"/>
                </a:cxn>
                <a:cxn ang="0">
                  <a:pos x="368" y="661"/>
                </a:cxn>
                <a:cxn ang="0">
                  <a:pos x="423" y="617"/>
                </a:cxn>
                <a:cxn ang="0">
                  <a:pos x="471" y="556"/>
                </a:cxn>
                <a:cxn ang="0">
                  <a:pos x="504" y="483"/>
                </a:cxn>
                <a:cxn ang="0">
                  <a:pos x="526" y="406"/>
                </a:cxn>
                <a:cxn ang="0">
                  <a:pos x="547" y="328"/>
                </a:cxn>
                <a:cxn ang="0">
                  <a:pos x="558" y="261"/>
                </a:cxn>
                <a:cxn ang="0">
                  <a:pos x="564" y="211"/>
                </a:cxn>
                <a:cxn ang="0">
                  <a:pos x="558" y="156"/>
                </a:cxn>
                <a:cxn ang="0">
                  <a:pos x="536" y="111"/>
                </a:cxn>
                <a:cxn ang="0">
                  <a:pos x="509" y="72"/>
                </a:cxn>
                <a:cxn ang="0">
                  <a:pos x="471" y="44"/>
                </a:cxn>
                <a:cxn ang="0">
                  <a:pos x="423" y="39"/>
                </a:cxn>
                <a:cxn ang="0">
                  <a:pos x="423" y="0"/>
                </a:cxn>
                <a:cxn ang="0">
                  <a:pos x="504" y="11"/>
                </a:cxn>
                <a:cxn ang="0">
                  <a:pos x="574" y="50"/>
                </a:cxn>
                <a:cxn ang="0">
                  <a:pos x="629" y="106"/>
                </a:cxn>
                <a:cxn ang="0">
                  <a:pos x="666" y="183"/>
                </a:cxn>
                <a:cxn ang="0">
                  <a:pos x="677" y="278"/>
                </a:cxn>
                <a:cxn ang="0">
                  <a:pos x="677" y="278"/>
                </a:cxn>
                <a:cxn ang="0">
                  <a:pos x="661" y="394"/>
                </a:cxn>
                <a:cxn ang="0">
                  <a:pos x="618" y="500"/>
                </a:cxn>
                <a:cxn ang="0">
                  <a:pos x="547" y="594"/>
                </a:cxn>
                <a:cxn ang="0">
                  <a:pos x="455" y="672"/>
                </a:cxn>
                <a:cxn ang="0">
                  <a:pos x="358" y="722"/>
                </a:cxn>
                <a:cxn ang="0">
                  <a:pos x="255" y="739"/>
                </a:cxn>
                <a:cxn ang="0">
                  <a:pos x="168" y="722"/>
                </a:cxn>
                <a:cxn ang="0">
                  <a:pos x="97" y="689"/>
                </a:cxn>
                <a:cxn ang="0">
                  <a:pos x="43" y="628"/>
                </a:cxn>
                <a:cxn ang="0">
                  <a:pos x="11" y="556"/>
                </a:cxn>
                <a:cxn ang="0">
                  <a:pos x="0" y="467"/>
                </a:cxn>
                <a:cxn ang="0">
                  <a:pos x="16" y="344"/>
                </a:cxn>
                <a:cxn ang="0">
                  <a:pos x="59" y="239"/>
                </a:cxn>
                <a:cxn ang="0">
                  <a:pos x="130" y="144"/>
                </a:cxn>
                <a:cxn ang="0">
                  <a:pos x="217" y="72"/>
                </a:cxn>
                <a:cxn ang="0">
                  <a:pos x="320" y="22"/>
                </a:cxn>
                <a:cxn ang="0">
                  <a:pos x="423" y="0"/>
                </a:cxn>
              </a:cxnLst>
              <a:rect l="0" t="0" r="r" b="b"/>
              <a:pathLst>
                <a:path w="677" h="739">
                  <a:moveTo>
                    <a:pt x="423" y="39"/>
                  </a:moveTo>
                  <a:lnTo>
                    <a:pt x="379" y="44"/>
                  </a:lnTo>
                  <a:lnTo>
                    <a:pt x="325" y="67"/>
                  </a:lnTo>
                  <a:lnTo>
                    <a:pt x="265" y="111"/>
                  </a:lnTo>
                  <a:lnTo>
                    <a:pt x="206" y="183"/>
                  </a:lnTo>
                  <a:lnTo>
                    <a:pt x="179" y="244"/>
                  </a:lnTo>
                  <a:lnTo>
                    <a:pt x="152" y="317"/>
                  </a:lnTo>
                  <a:lnTo>
                    <a:pt x="135" y="394"/>
                  </a:lnTo>
                  <a:lnTo>
                    <a:pt x="119" y="467"/>
                  </a:lnTo>
                  <a:lnTo>
                    <a:pt x="114" y="528"/>
                  </a:lnTo>
                  <a:lnTo>
                    <a:pt x="124" y="594"/>
                  </a:lnTo>
                  <a:lnTo>
                    <a:pt x="146" y="644"/>
                  </a:lnTo>
                  <a:lnTo>
                    <a:pt x="173" y="678"/>
                  </a:lnTo>
                  <a:lnTo>
                    <a:pt x="211" y="694"/>
                  </a:lnTo>
                  <a:lnTo>
                    <a:pt x="255" y="700"/>
                  </a:lnTo>
                  <a:lnTo>
                    <a:pt x="255" y="700"/>
                  </a:lnTo>
                  <a:lnTo>
                    <a:pt x="309" y="694"/>
                  </a:lnTo>
                  <a:lnTo>
                    <a:pt x="368" y="661"/>
                  </a:lnTo>
                  <a:lnTo>
                    <a:pt x="423" y="617"/>
                  </a:lnTo>
                  <a:lnTo>
                    <a:pt x="471" y="556"/>
                  </a:lnTo>
                  <a:lnTo>
                    <a:pt x="504" y="483"/>
                  </a:lnTo>
                  <a:lnTo>
                    <a:pt x="526" y="406"/>
                  </a:lnTo>
                  <a:lnTo>
                    <a:pt x="547" y="328"/>
                  </a:lnTo>
                  <a:lnTo>
                    <a:pt x="558" y="261"/>
                  </a:lnTo>
                  <a:lnTo>
                    <a:pt x="564" y="211"/>
                  </a:lnTo>
                  <a:lnTo>
                    <a:pt x="558" y="156"/>
                  </a:lnTo>
                  <a:lnTo>
                    <a:pt x="536" y="111"/>
                  </a:lnTo>
                  <a:lnTo>
                    <a:pt x="509" y="72"/>
                  </a:lnTo>
                  <a:lnTo>
                    <a:pt x="471" y="44"/>
                  </a:lnTo>
                  <a:lnTo>
                    <a:pt x="423" y="39"/>
                  </a:lnTo>
                  <a:close/>
                  <a:moveTo>
                    <a:pt x="423" y="0"/>
                  </a:moveTo>
                  <a:lnTo>
                    <a:pt x="504" y="11"/>
                  </a:lnTo>
                  <a:lnTo>
                    <a:pt x="574" y="50"/>
                  </a:lnTo>
                  <a:lnTo>
                    <a:pt x="629" y="106"/>
                  </a:lnTo>
                  <a:lnTo>
                    <a:pt x="666" y="183"/>
                  </a:lnTo>
                  <a:lnTo>
                    <a:pt x="677" y="278"/>
                  </a:lnTo>
                  <a:lnTo>
                    <a:pt x="677" y="278"/>
                  </a:lnTo>
                  <a:lnTo>
                    <a:pt x="661" y="394"/>
                  </a:lnTo>
                  <a:lnTo>
                    <a:pt x="618" y="500"/>
                  </a:lnTo>
                  <a:lnTo>
                    <a:pt x="547" y="594"/>
                  </a:lnTo>
                  <a:lnTo>
                    <a:pt x="455" y="672"/>
                  </a:lnTo>
                  <a:lnTo>
                    <a:pt x="358" y="722"/>
                  </a:lnTo>
                  <a:lnTo>
                    <a:pt x="255" y="739"/>
                  </a:lnTo>
                  <a:lnTo>
                    <a:pt x="168" y="722"/>
                  </a:lnTo>
                  <a:lnTo>
                    <a:pt x="97" y="689"/>
                  </a:lnTo>
                  <a:lnTo>
                    <a:pt x="43" y="628"/>
                  </a:lnTo>
                  <a:lnTo>
                    <a:pt x="11" y="556"/>
                  </a:lnTo>
                  <a:lnTo>
                    <a:pt x="0" y="467"/>
                  </a:lnTo>
                  <a:lnTo>
                    <a:pt x="16" y="344"/>
                  </a:lnTo>
                  <a:lnTo>
                    <a:pt x="59" y="239"/>
                  </a:lnTo>
                  <a:lnTo>
                    <a:pt x="130" y="144"/>
                  </a:lnTo>
                  <a:lnTo>
                    <a:pt x="217" y="72"/>
                  </a:lnTo>
                  <a:lnTo>
                    <a:pt x="320" y="22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587" y="3506"/>
              <a:ext cx="369" cy="1628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58" y="0"/>
                </a:cxn>
                <a:cxn ang="0">
                  <a:pos x="369" y="6"/>
                </a:cxn>
                <a:cxn ang="0">
                  <a:pos x="369" y="17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3" y="28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60" y="150"/>
                </a:cxn>
                <a:cxn ang="0">
                  <a:pos x="195" y="272"/>
                </a:cxn>
                <a:cxn ang="0">
                  <a:pos x="147" y="400"/>
                </a:cxn>
                <a:cxn ang="0">
                  <a:pos x="114" y="533"/>
                </a:cxn>
                <a:cxn ang="0">
                  <a:pos x="98" y="672"/>
                </a:cxn>
                <a:cxn ang="0">
                  <a:pos x="92" y="811"/>
                </a:cxn>
                <a:cxn ang="0">
                  <a:pos x="98" y="944"/>
                </a:cxn>
                <a:cxn ang="0">
                  <a:pos x="114" y="1078"/>
                </a:cxn>
                <a:cxn ang="0">
                  <a:pos x="141" y="1211"/>
                </a:cxn>
                <a:cxn ang="0">
                  <a:pos x="190" y="1339"/>
                </a:cxn>
                <a:cxn ang="0">
                  <a:pos x="255" y="1467"/>
                </a:cxn>
                <a:cxn ang="0">
                  <a:pos x="342" y="1578"/>
                </a:cxn>
                <a:cxn ang="0">
                  <a:pos x="352" y="1589"/>
                </a:cxn>
                <a:cxn ang="0">
                  <a:pos x="363" y="1594"/>
                </a:cxn>
                <a:cxn ang="0">
                  <a:pos x="363" y="1600"/>
                </a:cxn>
                <a:cxn ang="0">
                  <a:pos x="369" y="1606"/>
                </a:cxn>
                <a:cxn ang="0">
                  <a:pos x="369" y="1611"/>
                </a:cxn>
                <a:cxn ang="0">
                  <a:pos x="369" y="1611"/>
                </a:cxn>
                <a:cxn ang="0">
                  <a:pos x="369" y="1611"/>
                </a:cxn>
                <a:cxn ang="0">
                  <a:pos x="369" y="1622"/>
                </a:cxn>
                <a:cxn ang="0">
                  <a:pos x="358" y="1628"/>
                </a:cxn>
                <a:cxn ang="0">
                  <a:pos x="352" y="1628"/>
                </a:cxn>
                <a:cxn ang="0">
                  <a:pos x="336" y="1617"/>
                </a:cxn>
                <a:cxn ang="0">
                  <a:pos x="304" y="1594"/>
                </a:cxn>
                <a:cxn ang="0">
                  <a:pos x="260" y="1550"/>
                </a:cxn>
                <a:cxn ang="0">
                  <a:pos x="206" y="1489"/>
                </a:cxn>
                <a:cxn ang="0">
                  <a:pos x="152" y="1411"/>
                </a:cxn>
                <a:cxn ang="0">
                  <a:pos x="103" y="1322"/>
                </a:cxn>
                <a:cxn ang="0">
                  <a:pos x="49" y="1183"/>
                </a:cxn>
                <a:cxn ang="0">
                  <a:pos x="22" y="1044"/>
                </a:cxn>
                <a:cxn ang="0">
                  <a:pos x="6" y="922"/>
                </a:cxn>
                <a:cxn ang="0">
                  <a:pos x="0" y="811"/>
                </a:cxn>
                <a:cxn ang="0">
                  <a:pos x="6" y="667"/>
                </a:cxn>
                <a:cxn ang="0">
                  <a:pos x="38" y="494"/>
                </a:cxn>
                <a:cxn ang="0">
                  <a:pos x="98" y="317"/>
                </a:cxn>
                <a:cxn ang="0">
                  <a:pos x="152" y="222"/>
                </a:cxn>
                <a:cxn ang="0">
                  <a:pos x="206" y="144"/>
                </a:cxn>
                <a:cxn ang="0">
                  <a:pos x="255" y="83"/>
                </a:cxn>
                <a:cxn ang="0">
                  <a:pos x="298" y="39"/>
                </a:cxn>
                <a:cxn ang="0">
                  <a:pos x="336" y="11"/>
                </a:cxn>
                <a:cxn ang="0">
                  <a:pos x="352" y="0"/>
                </a:cxn>
              </a:cxnLst>
              <a:rect l="0" t="0" r="r" b="b"/>
              <a:pathLst>
                <a:path w="369" h="1628">
                  <a:moveTo>
                    <a:pt x="352" y="0"/>
                  </a:moveTo>
                  <a:lnTo>
                    <a:pt x="358" y="0"/>
                  </a:lnTo>
                  <a:lnTo>
                    <a:pt x="369" y="6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3" y="28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60" y="150"/>
                  </a:lnTo>
                  <a:lnTo>
                    <a:pt x="195" y="272"/>
                  </a:lnTo>
                  <a:lnTo>
                    <a:pt x="147" y="400"/>
                  </a:lnTo>
                  <a:lnTo>
                    <a:pt x="114" y="533"/>
                  </a:lnTo>
                  <a:lnTo>
                    <a:pt x="98" y="672"/>
                  </a:lnTo>
                  <a:lnTo>
                    <a:pt x="92" y="811"/>
                  </a:lnTo>
                  <a:lnTo>
                    <a:pt x="98" y="944"/>
                  </a:lnTo>
                  <a:lnTo>
                    <a:pt x="114" y="1078"/>
                  </a:lnTo>
                  <a:lnTo>
                    <a:pt x="141" y="1211"/>
                  </a:lnTo>
                  <a:lnTo>
                    <a:pt x="190" y="1339"/>
                  </a:lnTo>
                  <a:lnTo>
                    <a:pt x="255" y="1467"/>
                  </a:lnTo>
                  <a:lnTo>
                    <a:pt x="342" y="1578"/>
                  </a:lnTo>
                  <a:lnTo>
                    <a:pt x="352" y="1589"/>
                  </a:lnTo>
                  <a:lnTo>
                    <a:pt x="363" y="1594"/>
                  </a:lnTo>
                  <a:lnTo>
                    <a:pt x="363" y="1600"/>
                  </a:lnTo>
                  <a:lnTo>
                    <a:pt x="369" y="1606"/>
                  </a:lnTo>
                  <a:lnTo>
                    <a:pt x="369" y="1611"/>
                  </a:lnTo>
                  <a:lnTo>
                    <a:pt x="369" y="1611"/>
                  </a:lnTo>
                  <a:lnTo>
                    <a:pt x="369" y="1611"/>
                  </a:lnTo>
                  <a:lnTo>
                    <a:pt x="369" y="1622"/>
                  </a:lnTo>
                  <a:lnTo>
                    <a:pt x="358" y="1628"/>
                  </a:lnTo>
                  <a:lnTo>
                    <a:pt x="352" y="1628"/>
                  </a:lnTo>
                  <a:lnTo>
                    <a:pt x="336" y="1617"/>
                  </a:lnTo>
                  <a:lnTo>
                    <a:pt x="304" y="1594"/>
                  </a:lnTo>
                  <a:lnTo>
                    <a:pt x="260" y="1550"/>
                  </a:lnTo>
                  <a:lnTo>
                    <a:pt x="206" y="1489"/>
                  </a:lnTo>
                  <a:lnTo>
                    <a:pt x="152" y="1411"/>
                  </a:lnTo>
                  <a:lnTo>
                    <a:pt x="103" y="1322"/>
                  </a:lnTo>
                  <a:lnTo>
                    <a:pt x="49" y="1183"/>
                  </a:lnTo>
                  <a:lnTo>
                    <a:pt x="22" y="1044"/>
                  </a:lnTo>
                  <a:lnTo>
                    <a:pt x="6" y="922"/>
                  </a:lnTo>
                  <a:lnTo>
                    <a:pt x="0" y="811"/>
                  </a:lnTo>
                  <a:lnTo>
                    <a:pt x="6" y="667"/>
                  </a:lnTo>
                  <a:lnTo>
                    <a:pt x="38" y="494"/>
                  </a:lnTo>
                  <a:lnTo>
                    <a:pt x="98" y="317"/>
                  </a:lnTo>
                  <a:lnTo>
                    <a:pt x="152" y="222"/>
                  </a:lnTo>
                  <a:lnTo>
                    <a:pt x="206" y="144"/>
                  </a:lnTo>
                  <a:lnTo>
                    <a:pt x="255" y="83"/>
                  </a:lnTo>
                  <a:lnTo>
                    <a:pt x="298" y="39"/>
                  </a:lnTo>
                  <a:lnTo>
                    <a:pt x="336" y="11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113" y="3862"/>
              <a:ext cx="1030" cy="911"/>
            </a:xfrm>
            <a:custGeom>
              <a:avLst/>
              <a:gdLst/>
              <a:ahLst/>
              <a:cxnLst>
                <a:cxn ang="0">
                  <a:pos x="688" y="244"/>
                </a:cxn>
                <a:cxn ang="0">
                  <a:pos x="618" y="288"/>
                </a:cxn>
                <a:cxn ang="0">
                  <a:pos x="591" y="400"/>
                </a:cxn>
                <a:cxn ang="0">
                  <a:pos x="596" y="616"/>
                </a:cxn>
                <a:cxn ang="0">
                  <a:pos x="639" y="711"/>
                </a:cxn>
                <a:cxn ang="0">
                  <a:pos x="737" y="777"/>
                </a:cxn>
                <a:cxn ang="0">
                  <a:pos x="813" y="788"/>
                </a:cxn>
                <a:cxn ang="0">
                  <a:pos x="840" y="772"/>
                </a:cxn>
                <a:cxn ang="0">
                  <a:pos x="878" y="700"/>
                </a:cxn>
                <a:cxn ang="0">
                  <a:pos x="894" y="544"/>
                </a:cxn>
                <a:cxn ang="0">
                  <a:pos x="894" y="366"/>
                </a:cxn>
                <a:cxn ang="0">
                  <a:pos x="802" y="261"/>
                </a:cxn>
                <a:cxn ang="0">
                  <a:pos x="721" y="238"/>
                </a:cxn>
                <a:cxn ang="0">
                  <a:pos x="152" y="5"/>
                </a:cxn>
                <a:cxn ang="0">
                  <a:pos x="130" y="55"/>
                </a:cxn>
                <a:cxn ang="0">
                  <a:pos x="125" y="88"/>
                </a:cxn>
                <a:cxn ang="0">
                  <a:pos x="141" y="122"/>
                </a:cxn>
                <a:cxn ang="0">
                  <a:pos x="152" y="155"/>
                </a:cxn>
                <a:cxn ang="0">
                  <a:pos x="173" y="177"/>
                </a:cxn>
                <a:cxn ang="0">
                  <a:pos x="195" y="200"/>
                </a:cxn>
                <a:cxn ang="0">
                  <a:pos x="298" y="177"/>
                </a:cxn>
                <a:cxn ang="0">
                  <a:pos x="493" y="155"/>
                </a:cxn>
                <a:cxn ang="0">
                  <a:pos x="596" y="266"/>
                </a:cxn>
                <a:cxn ang="0">
                  <a:pos x="818" y="100"/>
                </a:cxn>
                <a:cxn ang="0">
                  <a:pos x="1019" y="205"/>
                </a:cxn>
                <a:cxn ang="0">
                  <a:pos x="1030" y="350"/>
                </a:cxn>
                <a:cxn ang="0">
                  <a:pos x="1024" y="527"/>
                </a:cxn>
                <a:cxn ang="0">
                  <a:pos x="992" y="677"/>
                </a:cxn>
                <a:cxn ang="0">
                  <a:pos x="667" y="911"/>
                </a:cxn>
                <a:cxn ang="0">
                  <a:pos x="455" y="788"/>
                </a:cxn>
                <a:cxn ang="0">
                  <a:pos x="461" y="311"/>
                </a:cxn>
                <a:cxn ang="0">
                  <a:pos x="379" y="255"/>
                </a:cxn>
                <a:cxn ang="0">
                  <a:pos x="336" y="233"/>
                </a:cxn>
                <a:cxn ang="0">
                  <a:pos x="309" y="227"/>
                </a:cxn>
                <a:cxn ang="0">
                  <a:pos x="293" y="233"/>
                </a:cxn>
                <a:cxn ang="0">
                  <a:pos x="238" y="266"/>
                </a:cxn>
                <a:cxn ang="0">
                  <a:pos x="195" y="355"/>
                </a:cxn>
                <a:cxn ang="0">
                  <a:pos x="190" y="522"/>
                </a:cxn>
                <a:cxn ang="0">
                  <a:pos x="200" y="666"/>
                </a:cxn>
                <a:cxn ang="0">
                  <a:pos x="244" y="755"/>
                </a:cxn>
                <a:cxn ang="0">
                  <a:pos x="146" y="905"/>
                </a:cxn>
                <a:cxn ang="0">
                  <a:pos x="54" y="777"/>
                </a:cxn>
                <a:cxn ang="0">
                  <a:pos x="70" y="527"/>
                </a:cxn>
                <a:cxn ang="0">
                  <a:pos x="60" y="294"/>
                </a:cxn>
                <a:cxn ang="0">
                  <a:pos x="49" y="272"/>
                </a:cxn>
                <a:cxn ang="0">
                  <a:pos x="22" y="238"/>
                </a:cxn>
                <a:cxn ang="0">
                  <a:pos x="5" y="205"/>
                </a:cxn>
                <a:cxn ang="0">
                  <a:pos x="0" y="177"/>
                </a:cxn>
                <a:cxn ang="0">
                  <a:pos x="5" y="150"/>
                </a:cxn>
                <a:cxn ang="0">
                  <a:pos x="65" y="66"/>
                </a:cxn>
              </a:cxnLst>
              <a:rect l="0" t="0" r="r" b="b"/>
              <a:pathLst>
                <a:path w="1030" h="911">
                  <a:moveTo>
                    <a:pt x="721" y="238"/>
                  </a:moveTo>
                  <a:lnTo>
                    <a:pt x="688" y="244"/>
                  </a:lnTo>
                  <a:lnTo>
                    <a:pt x="656" y="266"/>
                  </a:lnTo>
                  <a:lnTo>
                    <a:pt x="618" y="288"/>
                  </a:lnTo>
                  <a:lnTo>
                    <a:pt x="596" y="311"/>
                  </a:lnTo>
                  <a:lnTo>
                    <a:pt x="591" y="400"/>
                  </a:lnTo>
                  <a:lnTo>
                    <a:pt x="591" y="483"/>
                  </a:lnTo>
                  <a:lnTo>
                    <a:pt x="596" y="616"/>
                  </a:lnTo>
                  <a:lnTo>
                    <a:pt x="607" y="666"/>
                  </a:lnTo>
                  <a:lnTo>
                    <a:pt x="639" y="711"/>
                  </a:lnTo>
                  <a:lnTo>
                    <a:pt x="688" y="750"/>
                  </a:lnTo>
                  <a:lnTo>
                    <a:pt x="737" y="777"/>
                  </a:lnTo>
                  <a:lnTo>
                    <a:pt x="802" y="794"/>
                  </a:lnTo>
                  <a:lnTo>
                    <a:pt x="813" y="788"/>
                  </a:lnTo>
                  <a:lnTo>
                    <a:pt x="829" y="783"/>
                  </a:lnTo>
                  <a:lnTo>
                    <a:pt x="840" y="772"/>
                  </a:lnTo>
                  <a:lnTo>
                    <a:pt x="862" y="738"/>
                  </a:lnTo>
                  <a:lnTo>
                    <a:pt x="878" y="700"/>
                  </a:lnTo>
                  <a:lnTo>
                    <a:pt x="883" y="655"/>
                  </a:lnTo>
                  <a:lnTo>
                    <a:pt x="894" y="544"/>
                  </a:lnTo>
                  <a:lnTo>
                    <a:pt x="900" y="433"/>
                  </a:lnTo>
                  <a:lnTo>
                    <a:pt x="894" y="366"/>
                  </a:lnTo>
                  <a:lnTo>
                    <a:pt x="878" y="300"/>
                  </a:lnTo>
                  <a:lnTo>
                    <a:pt x="802" y="261"/>
                  </a:lnTo>
                  <a:lnTo>
                    <a:pt x="721" y="238"/>
                  </a:lnTo>
                  <a:lnTo>
                    <a:pt x="721" y="238"/>
                  </a:lnTo>
                  <a:close/>
                  <a:moveTo>
                    <a:pt x="125" y="0"/>
                  </a:moveTo>
                  <a:lnTo>
                    <a:pt x="152" y="5"/>
                  </a:lnTo>
                  <a:lnTo>
                    <a:pt x="135" y="27"/>
                  </a:lnTo>
                  <a:lnTo>
                    <a:pt x="130" y="55"/>
                  </a:lnTo>
                  <a:lnTo>
                    <a:pt x="125" y="77"/>
                  </a:lnTo>
                  <a:lnTo>
                    <a:pt x="125" y="88"/>
                  </a:lnTo>
                  <a:lnTo>
                    <a:pt x="130" y="105"/>
                  </a:lnTo>
                  <a:lnTo>
                    <a:pt x="141" y="122"/>
                  </a:lnTo>
                  <a:lnTo>
                    <a:pt x="146" y="138"/>
                  </a:lnTo>
                  <a:lnTo>
                    <a:pt x="152" y="155"/>
                  </a:lnTo>
                  <a:lnTo>
                    <a:pt x="162" y="166"/>
                  </a:lnTo>
                  <a:lnTo>
                    <a:pt x="173" y="177"/>
                  </a:lnTo>
                  <a:lnTo>
                    <a:pt x="184" y="188"/>
                  </a:lnTo>
                  <a:lnTo>
                    <a:pt x="195" y="200"/>
                  </a:lnTo>
                  <a:lnTo>
                    <a:pt x="195" y="255"/>
                  </a:lnTo>
                  <a:lnTo>
                    <a:pt x="298" y="177"/>
                  </a:lnTo>
                  <a:lnTo>
                    <a:pt x="390" y="94"/>
                  </a:lnTo>
                  <a:lnTo>
                    <a:pt x="493" y="155"/>
                  </a:lnTo>
                  <a:lnTo>
                    <a:pt x="596" y="205"/>
                  </a:lnTo>
                  <a:lnTo>
                    <a:pt x="596" y="266"/>
                  </a:lnTo>
                  <a:lnTo>
                    <a:pt x="596" y="266"/>
                  </a:lnTo>
                  <a:lnTo>
                    <a:pt x="818" y="100"/>
                  </a:lnTo>
                  <a:lnTo>
                    <a:pt x="916" y="155"/>
                  </a:lnTo>
                  <a:lnTo>
                    <a:pt x="1019" y="205"/>
                  </a:lnTo>
                  <a:lnTo>
                    <a:pt x="1024" y="266"/>
                  </a:lnTo>
                  <a:lnTo>
                    <a:pt x="1030" y="350"/>
                  </a:lnTo>
                  <a:lnTo>
                    <a:pt x="1030" y="427"/>
                  </a:lnTo>
                  <a:lnTo>
                    <a:pt x="1024" y="527"/>
                  </a:lnTo>
                  <a:lnTo>
                    <a:pt x="1013" y="605"/>
                  </a:lnTo>
                  <a:lnTo>
                    <a:pt x="992" y="677"/>
                  </a:lnTo>
                  <a:lnTo>
                    <a:pt x="965" y="744"/>
                  </a:lnTo>
                  <a:lnTo>
                    <a:pt x="667" y="911"/>
                  </a:lnTo>
                  <a:lnTo>
                    <a:pt x="564" y="850"/>
                  </a:lnTo>
                  <a:lnTo>
                    <a:pt x="455" y="788"/>
                  </a:lnTo>
                  <a:lnTo>
                    <a:pt x="466" y="505"/>
                  </a:lnTo>
                  <a:lnTo>
                    <a:pt x="461" y="311"/>
                  </a:lnTo>
                  <a:lnTo>
                    <a:pt x="423" y="283"/>
                  </a:lnTo>
                  <a:lnTo>
                    <a:pt x="379" y="255"/>
                  </a:lnTo>
                  <a:lnTo>
                    <a:pt x="347" y="238"/>
                  </a:lnTo>
                  <a:lnTo>
                    <a:pt x="336" y="233"/>
                  </a:lnTo>
                  <a:lnTo>
                    <a:pt x="325" y="227"/>
                  </a:lnTo>
                  <a:lnTo>
                    <a:pt x="309" y="227"/>
                  </a:lnTo>
                  <a:lnTo>
                    <a:pt x="303" y="227"/>
                  </a:lnTo>
                  <a:lnTo>
                    <a:pt x="293" y="233"/>
                  </a:lnTo>
                  <a:lnTo>
                    <a:pt x="287" y="233"/>
                  </a:lnTo>
                  <a:lnTo>
                    <a:pt x="238" y="266"/>
                  </a:lnTo>
                  <a:lnTo>
                    <a:pt x="195" y="300"/>
                  </a:lnTo>
                  <a:lnTo>
                    <a:pt x="195" y="355"/>
                  </a:lnTo>
                  <a:lnTo>
                    <a:pt x="195" y="433"/>
                  </a:lnTo>
                  <a:lnTo>
                    <a:pt x="190" y="522"/>
                  </a:lnTo>
                  <a:lnTo>
                    <a:pt x="190" y="611"/>
                  </a:lnTo>
                  <a:lnTo>
                    <a:pt x="200" y="666"/>
                  </a:lnTo>
                  <a:lnTo>
                    <a:pt x="222" y="722"/>
                  </a:lnTo>
                  <a:lnTo>
                    <a:pt x="244" y="755"/>
                  </a:lnTo>
                  <a:lnTo>
                    <a:pt x="265" y="783"/>
                  </a:lnTo>
                  <a:lnTo>
                    <a:pt x="146" y="905"/>
                  </a:lnTo>
                  <a:lnTo>
                    <a:pt x="103" y="838"/>
                  </a:lnTo>
                  <a:lnTo>
                    <a:pt x="54" y="777"/>
                  </a:lnTo>
                  <a:lnTo>
                    <a:pt x="65" y="655"/>
                  </a:lnTo>
                  <a:lnTo>
                    <a:pt x="70" y="527"/>
                  </a:lnTo>
                  <a:lnTo>
                    <a:pt x="65" y="305"/>
                  </a:lnTo>
                  <a:lnTo>
                    <a:pt x="60" y="294"/>
                  </a:lnTo>
                  <a:lnTo>
                    <a:pt x="60" y="283"/>
                  </a:lnTo>
                  <a:lnTo>
                    <a:pt x="49" y="272"/>
                  </a:lnTo>
                  <a:lnTo>
                    <a:pt x="38" y="255"/>
                  </a:lnTo>
                  <a:lnTo>
                    <a:pt x="22" y="238"/>
                  </a:lnTo>
                  <a:lnTo>
                    <a:pt x="11" y="227"/>
                  </a:lnTo>
                  <a:lnTo>
                    <a:pt x="5" y="205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5" y="161"/>
                  </a:lnTo>
                  <a:lnTo>
                    <a:pt x="5" y="150"/>
                  </a:lnTo>
                  <a:lnTo>
                    <a:pt x="11" y="144"/>
                  </a:lnTo>
                  <a:lnTo>
                    <a:pt x="65" y="6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733" y="3967"/>
              <a:ext cx="591" cy="706"/>
            </a:xfrm>
            <a:custGeom>
              <a:avLst/>
              <a:gdLst/>
              <a:ahLst/>
              <a:cxnLst>
                <a:cxn ang="0">
                  <a:pos x="315" y="6"/>
                </a:cxn>
                <a:cxn ang="0">
                  <a:pos x="331" y="22"/>
                </a:cxn>
                <a:cxn ang="0">
                  <a:pos x="336" y="45"/>
                </a:cxn>
                <a:cxn ang="0">
                  <a:pos x="336" y="67"/>
                </a:cxn>
                <a:cxn ang="0">
                  <a:pos x="315" y="317"/>
                </a:cxn>
                <a:cxn ang="0">
                  <a:pos x="510" y="172"/>
                </a:cxn>
                <a:cxn ang="0">
                  <a:pos x="532" y="161"/>
                </a:cxn>
                <a:cxn ang="0">
                  <a:pos x="542" y="156"/>
                </a:cxn>
                <a:cxn ang="0">
                  <a:pos x="564" y="161"/>
                </a:cxn>
                <a:cxn ang="0">
                  <a:pos x="586" y="183"/>
                </a:cxn>
                <a:cxn ang="0">
                  <a:pos x="586" y="217"/>
                </a:cxn>
                <a:cxn ang="0">
                  <a:pos x="570" y="233"/>
                </a:cxn>
                <a:cxn ang="0">
                  <a:pos x="331" y="356"/>
                </a:cxn>
                <a:cxn ang="0">
                  <a:pos x="439" y="406"/>
                </a:cxn>
                <a:cxn ang="0">
                  <a:pos x="510" y="439"/>
                </a:cxn>
                <a:cxn ang="0">
                  <a:pos x="570" y="467"/>
                </a:cxn>
                <a:cxn ang="0">
                  <a:pos x="586" y="483"/>
                </a:cxn>
                <a:cxn ang="0">
                  <a:pos x="591" y="506"/>
                </a:cxn>
                <a:cxn ang="0">
                  <a:pos x="575" y="539"/>
                </a:cxn>
                <a:cxn ang="0">
                  <a:pos x="548" y="550"/>
                </a:cxn>
                <a:cxn ang="0">
                  <a:pos x="532" y="545"/>
                </a:cxn>
                <a:cxn ang="0">
                  <a:pos x="315" y="383"/>
                </a:cxn>
                <a:cxn ang="0">
                  <a:pos x="336" y="678"/>
                </a:cxn>
                <a:cxn ang="0">
                  <a:pos x="320" y="700"/>
                </a:cxn>
                <a:cxn ang="0">
                  <a:pos x="299" y="706"/>
                </a:cxn>
                <a:cxn ang="0">
                  <a:pos x="277" y="700"/>
                </a:cxn>
                <a:cxn ang="0">
                  <a:pos x="261" y="689"/>
                </a:cxn>
                <a:cxn ang="0">
                  <a:pos x="255" y="661"/>
                </a:cxn>
                <a:cxn ang="0">
                  <a:pos x="98" y="522"/>
                </a:cxn>
                <a:cxn ang="0">
                  <a:pos x="76" y="539"/>
                </a:cxn>
                <a:cxn ang="0">
                  <a:pos x="60" y="550"/>
                </a:cxn>
                <a:cxn ang="0">
                  <a:pos x="49" y="550"/>
                </a:cxn>
                <a:cxn ang="0">
                  <a:pos x="33" y="550"/>
                </a:cxn>
                <a:cxn ang="0">
                  <a:pos x="6" y="522"/>
                </a:cxn>
                <a:cxn ang="0">
                  <a:pos x="6" y="495"/>
                </a:cxn>
                <a:cxn ang="0">
                  <a:pos x="17" y="478"/>
                </a:cxn>
                <a:cxn ang="0">
                  <a:pos x="44" y="461"/>
                </a:cxn>
                <a:cxn ang="0">
                  <a:pos x="33" y="245"/>
                </a:cxn>
                <a:cxn ang="0">
                  <a:pos x="17" y="233"/>
                </a:cxn>
                <a:cxn ang="0">
                  <a:pos x="6" y="217"/>
                </a:cxn>
                <a:cxn ang="0">
                  <a:pos x="6" y="183"/>
                </a:cxn>
                <a:cxn ang="0">
                  <a:pos x="33" y="161"/>
                </a:cxn>
                <a:cxn ang="0">
                  <a:pos x="55" y="156"/>
                </a:cxn>
                <a:cxn ang="0">
                  <a:pos x="65" y="161"/>
                </a:cxn>
                <a:cxn ang="0">
                  <a:pos x="277" y="317"/>
                </a:cxn>
                <a:cxn ang="0">
                  <a:pos x="255" y="45"/>
                </a:cxn>
                <a:cxn ang="0">
                  <a:pos x="266" y="17"/>
                </a:cxn>
                <a:cxn ang="0">
                  <a:pos x="299" y="0"/>
                </a:cxn>
              </a:cxnLst>
              <a:rect l="0" t="0" r="r" b="b"/>
              <a:pathLst>
                <a:path w="591" h="706">
                  <a:moveTo>
                    <a:pt x="299" y="0"/>
                  </a:moveTo>
                  <a:lnTo>
                    <a:pt x="315" y="6"/>
                  </a:lnTo>
                  <a:lnTo>
                    <a:pt x="326" y="11"/>
                  </a:lnTo>
                  <a:lnTo>
                    <a:pt x="331" y="22"/>
                  </a:lnTo>
                  <a:lnTo>
                    <a:pt x="336" y="33"/>
                  </a:lnTo>
                  <a:lnTo>
                    <a:pt x="336" y="45"/>
                  </a:lnTo>
                  <a:lnTo>
                    <a:pt x="336" y="56"/>
                  </a:lnTo>
                  <a:lnTo>
                    <a:pt x="336" y="67"/>
                  </a:lnTo>
                  <a:lnTo>
                    <a:pt x="336" y="67"/>
                  </a:lnTo>
                  <a:lnTo>
                    <a:pt x="315" y="317"/>
                  </a:lnTo>
                  <a:lnTo>
                    <a:pt x="494" y="189"/>
                  </a:lnTo>
                  <a:lnTo>
                    <a:pt x="510" y="172"/>
                  </a:lnTo>
                  <a:lnTo>
                    <a:pt x="521" y="167"/>
                  </a:lnTo>
                  <a:lnTo>
                    <a:pt x="532" y="161"/>
                  </a:lnTo>
                  <a:lnTo>
                    <a:pt x="537" y="156"/>
                  </a:lnTo>
                  <a:lnTo>
                    <a:pt x="542" y="156"/>
                  </a:lnTo>
                  <a:lnTo>
                    <a:pt x="548" y="156"/>
                  </a:lnTo>
                  <a:lnTo>
                    <a:pt x="564" y="161"/>
                  </a:lnTo>
                  <a:lnTo>
                    <a:pt x="575" y="167"/>
                  </a:lnTo>
                  <a:lnTo>
                    <a:pt x="586" y="183"/>
                  </a:lnTo>
                  <a:lnTo>
                    <a:pt x="591" y="200"/>
                  </a:lnTo>
                  <a:lnTo>
                    <a:pt x="586" y="217"/>
                  </a:lnTo>
                  <a:lnTo>
                    <a:pt x="580" y="228"/>
                  </a:lnTo>
                  <a:lnTo>
                    <a:pt x="570" y="233"/>
                  </a:lnTo>
                  <a:lnTo>
                    <a:pt x="553" y="245"/>
                  </a:lnTo>
                  <a:lnTo>
                    <a:pt x="331" y="356"/>
                  </a:lnTo>
                  <a:lnTo>
                    <a:pt x="396" y="383"/>
                  </a:lnTo>
                  <a:lnTo>
                    <a:pt x="439" y="406"/>
                  </a:lnTo>
                  <a:lnTo>
                    <a:pt x="472" y="422"/>
                  </a:lnTo>
                  <a:lnTo>
                    <a:pt x="510" y="439"/>
                  </a:lnTo>
                  <a:lnTo>
                    <a:pt x="559" y="461"/>
                  </a:lnTo>
                  <a:lnTo>
                    <a:pt x="570" y="467"/>
                  </a:lnTo>
                  <a:lnTo>
                    <a:pt x="575" y="472"/>
                  </a:lnTo>
                  <a:lnTo>
                    <a:pt x="586" y="483"/>
                  </a:lnTo>
                  <a:lnTo>
                    <a:pt x="586" y="495"/>
                  </a:lnTo>
                  <a:lnTo>
                    <a:pt x="591" y="506"/>
                  </a:lnTo>
                  <a:lnTo>
                    <a:pt x="586" y="522"/>
                  </a:lnTo>
                  <a:lnTo>
                    <a:pt x="575" y="539"/>
                  </a:lnTo>
                  <a:lnTo>
                    <a:pt x="564" y="550"/>
                  </a:lnTo>
                  <a:lnTo>
                    <a:pt x="548" y="550"/>
                  </a:lnTo>
                  <a:lnTo>
                    <a:pt x="537" y="550"/>
                  </a:lnTo>
                  <a:lnTo>
                    <a:pt x="532" y="545"/>
                  </a:lnTo>
                  <a:lnTo>
                    <a:pt x="521" y="539"/>
                  </a:lnTo>
                  <a:lnTo>
                    <a:pt x="315" y="383"/>
                  </a:lnTo>
                  <a:lnTo>
                    <a:pt x="342" y="661"/>
                  </a:lnTo>
                  <a:lnTo>
                    <a:pt x="336" y="678"/>
                  </a:lnTo>
                  <a:lnTo>
                    <a:pt x="331" y="689"/>
                  </a:lnTo>
                  <a:lnTo>
                    <a:pt x="320" y="700"/>
                  </a:lnTo>
                  <a:lnTo>
                    <a:pt x="309" y="700"/>
                  </a:lnTo>
                  <a:lnTo>
                    <a:pt x="299" y="706"/>
                  </a:lnTo>
                  <a:lnTo>
                    <a:pt x="288" y="700"/>
                  </a:lnTo>
                  <a:lnTo>
                    <a:pt x="277" y="700"/>
                  </a:lnTo>
                  <a:lnTo>
                    <a:pt x="271" y="695"/>
                  </a:lnTo>
                  <a:lnTo>
                    <a:pt x="261" y="689"/>
                  </a:lnTo>
                  <a:lnTo>
                    <a:pt x="255" y="678"/>
                  </a:lnTo>
                  <a:lnTo>
                    <a:pt x="255" y="661"/>
                  </a:lnTo>
                  <a:lnTo>
                    <a:pt x="282" y="383"/>
                  </a:lnTo>
                  <a:lnTo>
                    <a:pt x="98" y="522"/>
                  </a:lnTo>
                  <a:lnTo>
                    <a:pt x="87" y="533"/>
                  </a:lnTo>
                  <a:lnTo>
                    <a:pt x="76" y="539"/>
                  </a:lnTo>
                  <a:lnTo>
                    <a:pt x="65" y="545"/>
                  </a:lnTo>
                  <a:lnTo>
                    <a:pt x="60" y="550"/>
                  </a:lnTo>
                  <a:lnTo>
                    <a:pt x="55" y="550"/>
                  </a:lnTo>
                  <a:lnTo>
                    <a:pt x="49" y="550"/>
                  </a:lnTo>
                  <a:lnTo>
                    <a:pt x="49" y="550"/>
                  </a:lnTo>
                  <a:lnTo>
                    <a:pt x="33" y="550"/>
                  </a:lnTo>
                  <a:lnTo>
                    <a:pt x="17" y="539"/>
                  </a:lnTo>
                  <a:lnTo>
                    <a:pt x="6" y="522"/>
                  </a:lnTo>
                  <a:lnTo>
                    <a:pt x="0" y="506"/>
                  </a:lnTo>
                  <a:lnTo>
                    <a:pt x="6" y="495"/>
                  </a:lnTo>
                  <a:lnTo>
                    <a:pt x="11" y="483"/>
                  </a:lnTo>
                  <a:lnTo>
                    <a:pt x="17" y="478"/>
                  </a:lnTo>
                  <a:lnTo>
                    <a:pt x="28" y="467"/>
                  </a:lnTo>
                  <a:lnTo>
                    <a:pt x="44" y="461"/>
                  </a:lnTo>
                  <a:lnTo>
                    <a:pt x="261" y="350"/>
                  </a:lnTo>
                  <a:lnTo>
                    <a:pt x="33" y="245"/>
                  </a:lnTo>
                  <a:lnTo>
                    <a:pt x="28" y="239"/>
                  </a:lnTo>
                  <a:lnTo>
                    <a:pt x="17" y="233"/>
                  </a:lnTo>
                  <a:lnTo>
                    <a:pt x="11" y="222"/>
                  </a:lnTo>
                  <a:lnTo>
                    <a:pt x="6" y="217"/>
                  </a:lnTo>
                  <a:lnTo>
                    <a:pt x="0" y="200"/>
                  </a:lnTo>
                  <a:lnTo>
                    <a:pt x="6" y="183"/>
                  </a:lnTo>
                  <a:lnTo>
                    <a:pt x="17" y="172"/>
                  </a:lnTo>
                  <a:lnTo>
                    <a:pt x="33" y="161"/>
                  </a:lnTo>
                  <a:lnTo>
                    <a:pt x="49" y="156"/>
                  </a:lnTo>
                  <a:lnTo>
                    <a:pt x="55" y="156"/>
                  </a:lnTo>
                  <a:lnTo>
                    <a:pt x="60" y="156"/>
                  </a:lnTo>
                  <a:lnTo>
                    <a:pt x="65" y="161"/>
                  </a:lnTo>
                  <a:lnTo>
                    <a:pt x="76" y="167"/>
                  </a:lnTo>
                  <a:lnTo>
                    <a:pt x="277" y="317"/>
                  </a:lnTo>
                  <a:lnTo>
                    <a:pt x="255" y="67"/>
                  </a:lnTo>
                  <a:lnTo>
                    <a:pt x="255" y="45"/>
                  </a:lnTo>
                  <a:lnTo>
                    <a:pt x="255" y="28"/>
                  </a:lnTo>
                  <a:lnTo>
                    <a:pt x="266" y="17"/>
                  </a:lnTo>
                  <a:lnTo>
                    <a:pt x="282" y="6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492" y="4450"/>
              <a:ext cx="548" cy="523"/>
            </a:xfrm>
            <a:custGeom>
              <a:avLst/>
              <a:gdLst/>
              <a:ahLst/>
              <a:cxnLst>
                <a:cxn ang="0">
                  <a:pos x="499" y="6"/>
                </a:cxn>
                <a:cxn ang="0">
                  <a:pos x="526" y="23"/>
                </a:cxn>
                <a:cxn ang="0">
                  <a:pos x="548" y="95"/>
                </a:cxn>
                <a:cxn ang="0">
                  <a:pos x="542" y="139"/>
                </a:cxn>
                <a:cxn ang="0">
                  <a:pos x="515" y="273"/>
                </a:cxn>
                <a:cxn ang="0">
                  <a:pos x="445" y="412"/>
                </a:cxn>
                <a:cxn ang="0">
                  <a:pos x="347" y="506"/>
                </a:cxn>
                <a:cxn ang="0">
                  <a:pos x="228" y="517"/>
                </a:cxn>
                <a:cxn ang="0">
                  <a:pos x="141" y="473"/>
                </a:cxn>
                <a:cxn ang="0">
                  <a:pos x="109" y="373"/>
                </a:cxn>
                <a:cxn ang="0">
                  <a:pos x="119" y="295"/>
                </a:cxn>
                <a:cxn ang="0">
                  <a:pos x="168" y="156"/>
                </a:cxn>
                <a:cxn ang="0">
                  <a:pos x="184" y="100"/>
                </a:cxn>
                <a:cxn ang="0">
                  <a:pos x="184" y="56"/>
                </a:cxn>
                <a:cxn ang="0">
                  <a:pos x="174" y="39"/>
                </a:cxn>
                <a:cxn ang="0">
                  <a:pos x="125" y="45"/>
                </a:cxn>
                <a:cxn ang="0">
                  <a:pos x="65" y="117"/>
                </a:cxn>
                <a:cxn ang="0">
                  <a:pos x="38" y="184"/>
                </a:cxn>
                <a:cxn ang="0">
                  <a:pos x="27" y="195"/>
                </a:cxn>
                <a:cxn ang="0">
                  <a:pos x="16" y="195"/>
                </a:cxn>
                <a:cxn ang="0">
                  <a:pos x="6" y="189"/>
                </a:cxn>
                <a:cxn ang="0">
                  <a:pos x="0" y="178"/>
                </a:cxn>
                <a:cxn ang="0">
                  <a:pos x="16" y="128"/>
                </a:cxn>
                <a:cxn ang="0">
                  <a:pos x="71" y="45"/>
                </a:cxn>
                <a:cxn ang="0">
                  <a:pos x="163" y="6"/>
                </a:cxn>
                <a:cxn ang="0">
                  <a:pos x="239" y="34"/>
                </a:cxn>
                <a:cxn ang="0">
                  <a:pos x="271" y="100"/>
                </a:cxn>
                <a:cxn ang="0">
                  <a:pos x="260" y="139"/>
                </a:cxn>
                <a:cxn ang="0">
                  <a:pos x="217" y="256"/>
                </a:cxn>
                <a:cxn ang="0">
                  <a:pos x="190" y="389"/>
                </a:cxn>
                <a:cxn ang="0">
                  <a:pos x="195" y="434"/>
                </a:cxn>
                <a:cxn ang="0">
                  <a:pos x="239" y="484"/>
                </a:cxn>
                <a:cxn ang="0">
                  <a:pos x="336" y="478"/>
                </a:cxn>
                <a:cxn ang="0">
                  <a:pos x="423" y="389"/>
                </a:cxn>
                <a:cxn ang="0">
                  <a:pos x="472" y="273"/>
                </a:cxn>
                <a:cxn ang="0">
                  <a:pos x="488" y="189"/>
                </a:cxn>
                <a:cxn ang="0">
                  <a:pos x="466" y="123"/>
                </a:cxn>
                <a:cxn ang="0">
                  <a:pos x="445" y="95"/>
                </a:cxn>
                <a:cxn ang="0">
                  <a:pos x="434" y="78"/>
                </a:cxn>
                <a:cxn ang="0">
                  <a:pos x="434" y="45"/>
                </a:cxn>
                <a:cxn ang="0">
                  <a:pos x="455" y="17"/>
                </a:cxn>
                <a:cxn ang="0">
                  <a:pos x="488" y="0"/>
                </a:cxn>
              </a:cxnLst>
              <a:rect l="0" t="0" r="r" b="b"/>
              <a:pathLst>
                <a:path w="548" h="523">
                  <a:moveTo>
                    <a:pt x="488" y="0"/>
                  </a:moveTo>
                  <a:lnTo>
                    <a:pt x="499" y="6"/>
                  </a:lnTo>
                  <a:lnTo>
                    <a:pt x="510" y="12"/>
                  </a:lnTo>
                  <a:lnTo>
                    <a:pt x="526" y="23"/>
                  </a:lnTo>
                  <a:lnTo>
                    <a:pt x="542" y="50"/>
                  </a:lnTo>
                  <a:lnTo>
                    <a:pt x="548" y="95"/>
                  </a:lnTo>
                  <a:lnTo>
                    <a:pt x="548" y="95"/>
                  </a:lnTo>
                  <a:lnTo>
                    <a:pt x="542" y="139"/>
                  </a:lnTo>
                  <a:lnTo>
                    <a:pt x="531" y="200"/>
                  </a:lnTo>
                  <a:lnTo>
                    <a:pt x="515" y="273"/>
                  </a:lnTo>
                  <a:lnTo>
                    <a:pt x="483" y="345"/>
                  </a:lnTo>
                  <a:lnTo>
                    <a:pt x="445" y="412"/>
                  </a:lnTo>
                  <a:lnTo>
                    <a:pt x="401" y="467"/>
                  </a:lnTo>
                  <a:lnTo>
                    <a:pt x="347" y="506"/>
                  </a:lnTo>
                  <a:lnTo>
                    <a:pt x="277" y="523"/>
                  </a:lnTo>
                  <a:lnTo>
                    <a:pt x="228" y="517"/>
                  </a:lnTo>
                  <a:lnTo>
                    <a:pt x="179" y="500"/>
                  </a:lnTo>
                  <a:lnTo>
                    <a:pt x="141" y="473"/>
                  </a:lnTo>
                  <a:lnTo>
                    <a:pt x="114" y="434"/>
                  </a:lnTo>
                  <a:lnTo>
                    <a:pt x="109" y="373"/>
                  </a:lnTo>
                  <a:lnTo>
                    <a:pt x="109" y="339"/>
                  </a:lnTo>
                  <a:lnTo>
                    <a:pt x="119" y="295"/>
                  </a:lnTo>
                  <a:lnTo>
                    <a:pt x="136" y="234"/>
                  </a:lnTo>
                  <a:lnTo>
                    <a:pt x="168" y="156"/>
                  </a:lnTo>
                  <a:lnTo>
                    <a:pt x="179" y="128"/>
                  </a:lnTo>
                  <a:lnTo>
                    <a:pt x="184" y="100"/>
                  </a:lnTo>
                  <a:lnTo>
                    <a:pt x="184" y="78"/>
                  </a:lnTo>
                  <a:lnTo>
                    <a:pt x="184" y="56"/>
                  </a:lnTo>
                  <a:lnTo>
                    <a:pt x="179" y="45"/>
                  </a:lnTo>
                  <a:lnTo>
                    <a:pt x="174" y="39"/>
                  </a:lnTo>
                  <a:lnTo>
                    <a:pt x="157" y="34"/>
                  </a:lnTo>
                  <a:lnTo>
                    <a:pt x="125" y="45"/>
                  </a:lnTo>
                  <a:lnTo>
                    <a:pt x="92" y="73"/>
                  </a:lnTo>
                  <a:lnTo>
                    <a:pt x="65" y="117"/>
                  </a:lnTo>
                  <a:lnTo>
                    <a:pt x="38" y="178"/>
                  </a:lnTo>
                  <a:lnTo>
                    <a:pt x="38" y="184"/>
                  </a:lnTo>
                  <a:lnTo>
                    <a:pt x="33" y="189"/>
                  </a:lnTo>
                  <a:lnTo>
                    <a:pt x="27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1" y="195"/>
                  </a:lnTo>
                  <a:lnTo>
                    <a:pt x="6" y="189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6" y="162"/>
                  </a:lnTo>
                  <a:lnTo>
                    <a:pt x="16" y="128"/>
                  </a:lnTo>
                  <a:lnTo>
                    <a:pt x="38" y="84"/>
                  </a:lnTo>
                  <a:lnTo>
                    <a:pt x="71" y="45"/>
                  </a:lnTo>
                  <a:lnTo>
                    <a:pt x="114" y="17"/>
                  </a:lnTo>
                  <a:lnTo>
                    <a:pt x="163" y="6"/>
                  </a:lnTo>
                  <a:lnTo>
                    <a:pt x="206" y="12"/>
                  </a:lnTo>
                  <a:lnTo>
                    <a:pt x="239" y="34"/>
                  </a:lnTo>
                  <a:lnTo>
                    <a:pt x="260" y="62"/>
                  </a:lnTo>
                  <a:lnTo>
                    <a:pt x="271" y="100"/>
                  </a:lnTo>
                  <a:lnTo>
                    <a:pt x="266" y="123"/>
                  </a:lnTo>
                  <a:lnTo>
                    <a:pt x="260" y="139"/>
                  </a:lnTo>
                  <a:lnTo>
                    <a:pt x="255" y="162"/>
                  </a:lnTo>
                  <a:lnTo>
                    <a:pt x="217" y="256"/>
                  </a:lnTo>
                  <a:lnTo>
                    <a:pt x="195" y="328"/>
                  </a:lnTo>
                  <a:lnTo>
                    <a:pt x="190" y="389"/>
                  </a:lnTo>
                  <a:lnTo>
                    <a:pt x="190" y="406"/>
                  </a:lnTo>
                  <a:lnTo>
                    <a:pt x="195" y="434"/>
                  </a:lnTo>
                  <a:lnTo>
                    <a:pt x="212" y="462"/>
                  </a:lnTo>
                  <a:lnTo>
                    <a:pt x="239" y="484"/>
                  </a:lnTo>
                  <a:lnTo>
                    <a:pt x="282" y="489"/>
                  </a:lnTo>
                  <a:lnTo>
                    <a:pt x="336" y="478"/>
                  </a:lnTo>
                  <a:lnTo>
                    <a:pt x="385" y="439"/>
                  </a:lnTo>
                  <a:lnTo>
                    <a:pt x="423" y="389"/>
                  </a:lnTo>
                  <a:lnTo>
                    <a:pt x="450" y="334"/>
                  </a:lnTo>
                  <a:lnTo>
                    <a:pt x="472" y="273"/>
                  </a:lnTo>
                  <a:lnTo>
                    <a:pt x="488" y="223"/>
                  </a:lnTo>
                  <a:lnTo>
                    <a:pt x="488" y="189"/>
                  </a:lnTo>
                  <a:lnTo>
                    <a:pt x="483" y="150"/>
                  </a:lnTo>
                  <a:lnTo>
                    <a:pt x="466" y="123"/>
                  </a:lnTo>
                  <a:lnTo>
                    <a:pt x="450" y="100"/>
                  </a:lnTo>
                  <a:lnTo>
                    <a:pt x="445" y="95"/>
                  </a:lnTo>
                  <a:lnTo>
                    <a:pt x="439" y="89"/>
                  </a:lnTo>
                  <a:lnTo>
                    <a:pt x="434" y="78"/>
                  </a:lnTo>
                  <a:lnTo>
                    <a:pt x="428" y="62"/>
                  </a:lnTo>
                  <a:lnTo>
                    <a:pt x="434" y="45"/>
                  </a:lnTo>
                  <a:lnTo>
                    <a:pt x="445" y="28"/>
                  </a:lnTo>
                  <a:lnTo>
                    <a:pt x="455" y="17"/>
                  </a:lnTo>
                  <a:lnTo>
                    <a:pt x="472" y="6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5620" y="3862"/>
              <a:ext cx="1029" cy="911"/>
            </a:xfrm>
            <a:custGeom>
              <a:avLst/>
              <a:gdLst/>
              <a:ahLst/>
              <a:cxnLst>
                <a:cxn ang="0">
                  <a:pos x="688" y="244"/>
                </a:cxn>
                <a:cxn ang="0">
                  <a:pos x="623" y="288"/>
                </a:cxn>
                <a:cxn ang="0">
                  <a:pos x="590" y="400"/>
                </a:cxn>
                <a:cxn ang="0">
                  <a:pos x="596" y="616"/>
                </a:cxn>
                <a:cxn ang="0">
                  <a:pos x="639" y="711"/>
                </a:cxn>
                <a:cxn ang="0">
                  <a:pos x="742" y="777"/>
                </a:cxn>
                <a:cxn ang="0">
                  <a:pos x="812" y="788"/>
                </a:cxn>
                <a:cxn ang="0">
                  <a:pos x="840" y="772"/>
                </a:cxn>
                <a:cxn ang="0">
                  <a:pos x="878" y="700"/>
                </a:cxn>
                <a:cxn ang="0">
                  <a:pos x="894" y="544"/>
                </a:cxn>
                <a:cxn ang="0">
                  <a:pos x="894" y="366"/>
                </a:cxn>
                <a:cxn ang="0">
                  <a:pos x="802" y="261"/>
                </a:cxn>
                <a:cxn ang="0">
                  <a:pos x="720" y="238"/>
                </a:cxn>
                <a:cxn ang="0">
                  <a:pos x="151" y="5"/>
                </a:cxn>
                <a:cxn ang="0">
                  <a:pos x="130" y="55"/>
                </a:cxn>
                <a:cxn ang="0">
                  <a:pos x="124" y="88"/>
                </a:cxn>
                <a:cxn ang="0">
                  <a:pos x="140" y="122"/>
                </a:cxn>
                <a:cxn ang="0">
                  <a:pos x="157" y="155"/>
                </a:cxn>
                <a:cxn ang="0">
                  <a:pos x="173" y="177"/>
                </a:cxn>
                <a:cxn ang="0">
                  <a:pos x="195" y="200"/>
                </a:cxn>
                <a:cxn ang="0">
                  <a:pos x="298" y="177"/>
                </a:cxn>
                <a:cxn ang="0">
                  <a:pos x="493" y="155"/>
                </a:cxn>
                <a:cxn ang="0">
                  <a:pos x="596" y="266"/>
                </a:cxn>
                <a:cxn ang="0">
                  <a:pos x="823" y="100"/>
                </a:cxn>
                <a:cxn ang="0">
                  <a:pos x="1018" y="205"/>
                </a:cxn>
                <a:cxn ang="0">
                  <a:pos x="1029" y="350"/>
                </a:cxn>
                <a:cxn ang="0">
                  <a:pos x="1024" y="527"/>
                </a:cxn>
                <a:cxn ang="0">
                  <a:pos x="991" y="677"/>
                </a:cxn>
                <a:cxn ang="0">
                  <a:pos x="666" y="911"/>
                </a:cxn>
                <a:cxn ang="0">
                  <a:pos x="455" y="788"/>
                </a:cxn>
                <a:cxn ang="0">
                  <a:pos x="460" y="311"/>
                </a:cxn>
                <a:cxn ang="0">
                  <a:pos x="379" y="255"/>
                </a:cxn>
                <a:cxn ang="0">
                  <a:pos x="336" y="233"/>
                </a:cxn>
                <a:cxn ang="0">
                  <a:pos x="314" y="227"/>
                </a:cxn>
                <a:cxn ang="0">
                  <a:pos x="292" y="233"/>
                </a:cxn>
                <a:cxn ang="0">
                  <a:pos x="238" y="266"/>
                </a:cxn>
                <a:cxn ang="0">
                  <a:pos x="195" y="355"/>
                </a:cxn>
                <a:cxn ang="0">
                  <a:pos x="195" y="522"/>
                </a:cxn>
                <a:cxn ang="0">
                  <a:pos x="200" y="666"/>
                </a:cxn>
                <a:cxn ang="0">
                  <a:pos x="243" y="755"/>
                </a:cxn>
                <a:cxn ang="0">
                  <a:pos x="146" y="905"/>
                </a:cxn>
                <a:cxn ang="0">
                  <a:pos x="54" y="777"/>
                </a:cxn>
                <a:cxn ang="0">
                  <a:pos x="70" y="527"/>
                </a:cxn>
                <a:cxn ang="0">
                  <a:pos x="65" y="294"/>
                </a:cxn>
                <a:cxn ang="0">
                  <a:pos x="48" y="272"/>
                </a:cxn>
                <a:cxn ang="0">
                  <a:pos x="27" y="238"/>
                </a:cxn>
                <a:cxn ang="0">
                  <a:pos x="5" y="205"/>
                </a:cxn>
                <a:cxn ang="0">
                  <a:pos x="0" y="177"/>
                </a:cxn>
                <a:cxn ang="0">
                  <a:pos x="10" y="150"/>
                </a:cxn>
                <a:cxn ang="0">
                  <a:pos x="65" y="66"/>
                </a:cxn>
              </a:cxnLst>
              <a:rect l="0" t="0" r="r" b="b"/>
              <a:pathLst>
                <a:path w="1029" h="911">
                  <a:moveTo>
                    <a:pt x="720" y="238"/>
                  </a:moveTo>
                  <a:lnTo>
                    <a:pt x="688" y="244"/>
                  </a:lnTo>
                  <a:lnTo>
                    <a:pt x="655" y="266"/>
                  </a:lnTo>
                  <a:lnTo>
                    <a:pt x="623" y="288"/>
                  </a:lnTo>
                  <a:lnTo>
                    <a:pt x="596" y="311"/>
                  </a:lnTo>
                  <a:lnTo>
                    <a:pt x="590" y="400"/>
                  </a:lnTo>
                  <a:lnTo>
                    <a:pt x="590" y="483"/>
                  </a:lnTo>
                  <a:lnTo>
                    <a:pt x="596" y="616"/>
                  </a:lnTo>
                  <a:lnTo>
                    <a:pt x="607" y="666"/>
                  </a:lnTo>
                  <a:lnTo>
                    <a:pt x="639" y="711"/>
                  </a:lnTo>
                  <a:lnTo>
                    <a:pt x="688" y="750"/>
                  </a:lnTo>
                  <a:lnTo>
                    <a:pt x="742" y="777"/>
                  </a:lnTo>
                  <a:lnTo>
                    <a:pt x="802" y="794"/>
                  </a:lnTo>
                  <a:lnTo>
                    <a:pt x="812" y="788"/>
                  </a:lnTo>
                  <a:lnTo>
                    <a:pt x="829" y="783"/>
                  </a:lnTo>
                  <a:lnTo>
                    <a:pt x="840" y="772"/>
                  </a:lnTo>
                  <a:lnTo>
                    <a:pt x="861" y="738"/>
                  </a:lnTo>
                  <a:lnTo>
                    <a:pt x="878" y="700"/>
                  </a:lnTo>
                  <a:lnTo>
                    <a:pt x="888" y="655"/>
                  </a:lnTo>
                  <a:lnTo>
                    <a:pt x="894" y="544"/>
                  </a:lnTo>
                  <a:lnTo>
                    <a:pt x="899" y="433"/>
                  </a:lnTo>
                  <a:lnTo>
                    <a:pt x="894" y="366"/>
                  </a:lnTo>
                  <a:lnTo>
                    <a:pt x="883" y="300"/>
                  </a:lnTo>
                  <a:lnTo>
                    <a:pt x="802" y="261"/>
                  </a:lnTo>
                  <a:lnTo>
                    <a:pt x="720" y="238"/>
                  </a:lnTo>
                  <a:lnTo>
                    <a:pt x="720" y="238"/>
                  </a:lnTo>
                  <a:close/>
                  <a:moveTo>
                    <a:pt x="130" y="0"/>
                  </a:moveTo>
                  <a:lnTo>
                    <a:pt x="151" y="5"/>
                  </a:lnTo>
                  <a:lnTo>
                    <a:pt x="135" y="27"/>
                  </a:lnTo>
                  <a:lnTo>
                    <a:pt x="130" y="55"/>
                  </a:lnTo>
                  <a:lnTo>
                    <a:pt x="124" y="77"/>
                  </a:lnTo>
                  <a:lnTo>
                    <a:pt x="124" y="88"/>
                  </a:lnTo>
                  <a:lnTo>
                    <a:pt x="130" y="105"/>
                  </a:lnTo>
                  <a:lnTo>
                    <a:pt x="140" y="122"/>
                  </a:lnTo>
                  <a:lnTo>
                    <a:pt x="146" y="138"/>
                  </a:lnTo>
                  <a:lnTo>
                    <a:pt x="157" y="155"/>
                  </a:lnTo>
                  <a:lnTo>
                    <a:pt x="162" y="166"/>
                  </a:lnTo>
                  <a:lnTo>
                    <a:pt x="173" y="177"/>
                  </a:lnTo>
                  <a:lnTo>
                    <a:pt x="184" y="188"/>
                  </a:lnTo>
                  <a:lnTo>
                    <a:pt x="195" y="200"/>
                  </a:lnTo>
                  <a:lnTo>
                    <a:pt x="195" y="255"/>
                  </a:lnTo>
                  <a:lnTo>
                    <a:pt x="298" y="177"/>
                  </a:lnTo>
                  <a:lnTo>
                    <a:pt x="390" y="94"/>
                  </a:lnTo>
                  <a:lnTo>
                    <a:pt x="493" y="155"/>
                  </a:lnTo>
                  <a:lnTo>
                    <a:pt x="596" y="205"/>
                  </a:lnTo>
                  <a:lnTo>
                    <a:pt x="596" y="266"/>
                  </a:lnTo>
                  <a:lnTo>
                    <a:pt x="596" y="266"/>
                  </a:lnTo>
                  <a:lnTo>
                    <a:pt x="823" y="100"/>
                  </a:lnTo>
                  <a:lnTo>
                    <a:pt x="921" y="155"/>
                  </a:lnTo>
                  <a:lnTo>
                    <a:pt x="1018" y="205"/>
                  </a:lnTo>
                  <a:lnTo>
                    <a:pt x="1024" y="266"/>
                  </a:lnTo>
                  <a:lnTo>
                    <a:pt x="1029" y="350"/>
                  </a:lnTo>
                  <a:lnTo>
                    <a:pt x="1029" y="427"/>
                  </a:lnTo>
                  <a:lnTo>
                    <a:pt x="1024" y="527"/>
                  </a:lnTo>
                  <a:lnTo>
                    <a:pt x="1013" y="605"/>
                  </a:lnTo>
                  <a:lnTo>
                    <a:pt x="991" y="677"/>
                  </a:lnTo>
                  <a:lnTo>
                    <a:pt x="964" y="744"/>
                  </a:lnTo>
                  <a:lnTo>
                    <a:pt x="666" y="911"/>
                  </a:lnTo>
                  <a:lnTo>
                    <a:pt x="563" y="850"/>
                  </a:lnTo>
                  <a:lnTo>
                    <a:pt x="455" y="788"/>
                  </a:lnTo>
                  <a:lnTo>
                    <a:pt x="471" y="505"/>
                  </a:lnTo>
                  <a:lnTo>
                    <a:pt x="460" y="311"/>
                  </a:lnTo>
                  <a:lnTo>
                    <a:pt x="422" y="283"/>
                  </a:lnTo>
                  <a:lnTo>
                    <a:pt x="379" y="255"/>
                  </a:lnTo>
                  <a:lnTo>
                    <a:pt x="352" y="238"/>
                  </a:lnTo>
                  <a:lnTo>
                    <a:pt x="336" y="233"/>
                  </a:lnTo>
                  <a:lnTo>
                    <a:pt x="325" y="227"/>
                  </a:lnTo>
                  <a:lnTo>
                    <a:pt x="314" y="227"/>
                  </a:lnTo>
                  <a:lnTo>
                    <a:pt x="303" y="227"/>
                  </a:lnTo>
                  <a:lnTo>
                    <a:pt x="292" y="233"/>
                  </a:lnTo>
                  <a:lnTo>
                    <a:pt x="287" y="233"/>
                  </a:lnTo>
                  <a:lnTo>
                    <a:pt x="238" y="266"/>
                  </a:lnTo>
                  <a:lnTo>
                    <a:pt x="195" y="300"/>
                  </a:lnTo>
                  <a:lnTo>
                    <a:pt x="195" y="355"/>
                  </a:lnTo>
                  <a:lnTo>
                    <a:pt x="195" y="433"/>
                  </a:lnTo>
                  <a:lnTo>
                    <a:pt x="195" y="522"/>
                  </a:lnTo>
                  <a:lnTo>
                    <a:pt x="195" y="611"/>
                  </a:lnTo>
                  <a:lnTo>
                    <a:pt x="200" y="666"/>
                  </a:lnTo>
                  <a:lnTo>
                    <a:pt x="227" y="722"/>
                  </a:lnTo>
                  <a:lnTo>
                    <a:pt x="243" y="755"/>
                  </a:lnTo>
                  <a:lnTo>
                    <a:pt x="265" y="783"/>
                  </a:lnTo>
                  <a:lnTo>
                    <a:pt x="146" y="905"/>
                  </a:lnTo>
                  <a:lnTo>
                    <a:pt x="102" y="838"/>
                  </a:lnTo>
                  <a:lnTo>
                    <a:pt x="54" y="777"/>
                  </a:lnTo>
                  <a:lnTo>
                    <a:pt x="65" y="655"/>
                  </a:lnTo>
                  <a:lnTo>
                    <a:pt x="70" y="527"/>
                  </a:lnTo>
                  <a:lnTo>
                    <a:pt x="65" y="305"/>
                  </a:lnTo>
                  <a:lnTo>
                    <a:pt x="65" y="294"/>
                  </a:lnTo>
                  <a:lnTo>
                    <a:pt x="59" y="283"/>
                  </a:lnTo>
                  <a:lnTo>
                    <a:pt x="48" y="272"/>
                  </a:lnTo>
                  <a:lnTo>
                    <a:pt x="37" y="255"/>
                  </a:lnTo>
                  <a:lnTo>
                    <a:pt x="27" y="238"/>
                  </a:lnTo>
                  <a:lnTo>
                    <a:pt x="10" y="227"/>
                  </a:lnTo>
                  <a:lnTo>
                    <a:pt x="5" y="205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5" y="161"/>
                  </a:lnTo>
                  <a:lnTo>
                    <a:pt x="10" y="150"/>
                  </a:lnTo>
                  <a:lnTo>
                    <a:pt x="10" y="144"/>
                  </a:lnTo>
                  <a:lnTo>
                    <a:pt x="65" y="66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834" y="3495"/>
              <a:ext cx="281" cy="594"/>
            </a:xfrm>
            <a:custGeom>
              <a:avLst/>
              <a:gdLst/>
              <a:ahLst/>
              <a:cxnLst>
                <a:cxn ang="0">
                  <a:pos x="211" y="0"/>
                </a:cxn>
                <a:cxn ang="0">
                  <a:pos x="233" y="0"/>
                </a:cxn>
                <a:cxn ang="0">
                  <a:pos x="249" y="11"/>
                </a:cxn>
                <a:cxn ang="0">
                  <a:pos x="265" y="22"/>
                </a:cxn>
                <a:cxn ang="0">
                  <a:pos x="276" y="39"/>
                </a:cxn>
                <a:cxn ang="0">
                  <a:pos x="281" y="61"/>
                </a:cxn>
                <a:cxn ang="0">
                  <a:pos x="276" y="72"/>
                </a:cxn>
                <a:cxn ang="0">
                  <a:pos x="276" y="83"/>
                </a:cxn>
                <a:cxn ang="0">
                  <a:pos x="271" y="100"/>
                </a:cxn>
                <a:cxn ang="0">
                  <a:pos x="271" y="100"/>
                </a:cxn>
                <a:cxn ang="0">
                  <a:pos x="59" y="578"/>
                </a:cxn>
                <a:cxn ang="0">
                  <a:pos x="54" y="583"/>
                </a:cxn>
                <a:cxn ang="0">
                  <a:pos x="48" y="594"/>
                </a:cxn>
                <a:cxn ang="0">
                  <a:pos x="43" y="594"/>
                </a:cxn>
                <a:cxn ang="0">
                  <a:pos x="38" y="594"/>
                </a:cxn>
                <a:cxn ang="0">
                  <a:pos x="32" y="594"/>
                </a:cxn>
                <a:cxn ang="0">
                  <a:pos x="21" y="589"/>
                </a:cxn>
                <a:cxn ang="0">
                  <a:pos x="10" y="583"/>
                </a:cxn>
                <a:cxn ang="0">
                  <a:pos x="0" y="578"/>
                </a:cxn>
                <a:cxn ang="0">
                  <a:pos x="0" y="572"/>
                </a:cxn>
                <a:cxn ang="0">
                  <a:pos x="0" y="567"/>
                </a:cxn>
                <a:cxn ang="0">
                  <a:pos x="0" y="555"/>
                </a:cxn>
                <a:cxn ang="0">
                  <a:pos x="5" y="550"/>
                </a:cxn>
                <a:cxn ang="0">
                  <a:pos x="151" y="55"/>
                </a:cxn>
                <a:cxn ang="0">
                  <a:pos x="151" y="44"/>
                </a:cxn>
                <a:cxn ang="0">
                  <a:pos x="162" y="28"/>
                </a:cxn>
                <a:cxn ang="0">
                  <a:pos x="168" y="17"/>
                </a:cxn>
                <a:cxn ang="0">
                  <a:pos x="178" y="5"/>
                </a:cxn>
                <a:cxn ang="0">
                  <a:pos x="195" y="0"/>
                </a:cxn>
                <a:cxn ang="0">
                  <a:pos x="211" y="0"/>
                </a:cxn>
              </a:cxnLst>
              <a:rect l="0" t="0" r="r" b="b"/>
              <a:pathLst>
                <a:path w="281" h="594">
                  <a:moveTo>
                    <a:pt x="211" y="0"/>
                  </a:moveTo>
                  <a:lnTo>
                    <a:pt x="233" y="0"/>
                  </a:lnTo>
                  <a:lnTo>
                    <a:pt x="249" y="11"/>
                  </a:lnTo>
                  <a:lnTo>
                    <a:pt x="265" y="22"/>
                  </a:lnTo>
                  <a:lnTo>
                    <a:pt x="276" y="39"/>
                  </a:lnTo>
                  <a:lnTo>
                    <a:pt x="281" y="61"/>
                  </a:lnTo>
                  <a:lnTo>
                    <a:pt x="276" y="72"/>
                  </a:lnTo>
                  <a:lnTo>
                    <a:pt x="276" y="83"/>
                  </a:lnTo>
                  <a:lnTo>
                    <a:pt x="271" y="100"/>
                  </a:lnTo>
                  <a:lnTo>
                    <a:pt x="271" y="100"/>
                  </a:lnTo>
                  <a:lnTo>
                    <a:pt x="59" y="578"/>
                  </a:lnTo>
                  <a:lnTo>
                    <a:pt x="54" y="583"/>
                  </a:lnTo>
                  <a:lnTo>
                    <a:pt x="48" y="594"/>
                  </a:lnTo>
                  <a:lnTo>
                    <a:pt x="43" y="594"/>
                  </a:lnTo>
                  <a:lnTo>
                    <a:pt x="38" y="594"/>
                  </a:lnTo>
                  <a:lnTo>
                    <a:pt x="32" y="594"/>
                  </a:lnTo>
                  <a:lnTo>
                    <a:pt x="21" y="589"/>
                  </a:lnTo>
                  <a:lnTo>
                    <a:pt x="10" y="583"/>
                  </a:lnTo>
                  <a:lnTo>
                    <a:pt x="0" y="578"/>
                  </a:lnTo>
                  <a:lnTo>
                    <a:pt x="0" y="572"/>
                  </a:lnTo>
                  <a:lnTo>
                    <a:pt x="0" y="567"/>
                  </a:lnTo>
                  <a:lnTo>
                    <a:pt x="0" y="555"/>
                  </a:lnTo>
                  <a:lnTo>
                    <a:pt x="5" y="550"/>
                  </a:lnTo>
                  <a:lnTo>
                    <a:pt x="151" y="55"/>
                  </a:lnTo>
                  <a:lnTo>
                    <a:pt x="151" y="44"/>
                  </a:lnTo>
                  <a:lnTo>
                    <a:pt x="162" y="28"/>
                  </a:lnTo>
                  <a:lnTo>
                    <a:pt x="168" y="17"/>
                  </a:lnTo>
                  <a:lnTo>
                    <a:pt x="178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7305" y="3506"/>
              <a:ext cx="369" cy="162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38" y="11"/>
                </a:cxn>
                <a:cxn ang="0">
                  <a:pos x="71" y="33"/>
                </a:cxn>
                <a:cxn ang="0">
                  <a:pos x="114" y="78"/>
                </a:cxn>
                <a:cxn ang="0">
                  <a:pos x="163" y="139"/>
                </a:cxn>
                <a:cxn ang="0">
                  <a:pos x="217" y="217"/>
                </a:cxn>
                <a:cxn ang="0">
                  <a:pos x="266" y="306"/>
                </a:cxn>
                <a:cxn ang="0">
                  <a:pos x="320" y="444"/>
                </a:cxn>
                <a:cxn ang="0">
                  <a:pos x="352" y="583"/>
                </a:cxn>
                <a:cxn ang="0">
                  <a:pos x="369" y="706"/>
                </a:cxn>
                <a:cxn ang="0">
                  <a:pos x="369" y="811"/>
                </a:cxn>
                <a:cxn ang="0">
                  <a:pos x="369" y="811"/>
                </a:cxn>
                <a:cxn ang="0">
                  <a:pos x="363" y="961"/>
                </a:cxn>
                <a:cxn ang="0">
                  <a:pos x="331" y="1133"/>
                </a:cxn>
                <a:cxn ang="0">
                  <a:pos x="271" y="1311"/>
                </a:cxn>
                <a:cxn ang="0">
                  <a:pos x="222" y="1406"/>
                </a:cxn>
                <a:cxn ang="0">
                  <a:pos x="168" y="1483"/>
                </a:cxn>
                <a:cxn ang="0">
                  <a:pos x="114" y="1544"/>
                </a:cxn>
                <a:cxn ang="0">
                  <a:pos x="71" y="1589"/>
                </a:cxn>
                <a:cxn ang="0">
                  <a:pos x="38" y="1617"/>
                </a:cxn>
                <a:cxn ang="0">
                  <a:pos x="22" y="1628"/>
                </a:cxn>
                <a:cxn ang="0">
                  <a:pos x="11" y="1622"/>
                </a:cxn>
                <a:cxn ang="0">
                  <a:pos x="6" y="1617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6" y="1606"/>
                </a:cxn>
                <a:cxn ang="0">
                  <a:pos x="6" y="1600"/>
                </a:cxn>
                <a:cxn ang="0">
                  <a:pos x="11" y="1594"/>
                </a:cxn>
                <a:cxn ang="0">
                  <a:pos x="22" y="1583"/>
                </a:cxn>
                <a:cxn ang="0">
                  <a:pos x="114" y="1472"/>
                </a:cxn>
                <a:cxn ang="0">
                  <a:pos x="179" y="1356"/>
                </a:cxn>
                <a:cxn ang="0">
                  <a:pos x="228" y="1228"/>
                </a:cxn>
                <a:cxn ang="0">
                  <a:pos x="255" y="1089"/>
                </a:cxn>
                <a:cxn ang="0">
                  <a:pos x="271" y="956"/>
                </a:cxn>
                <a:cxn ang="0">
                  <a:pos x="276" y="811"/>
                </a:cxn>
                <a:cxn ang="0">
                  <a:pos x="266" y="617"/>
                </a:cxn>
                <a:cxn ang="0">
                  <a:pos x="239" y="444"/>
                </a:cxn>
                <a:cxn ang="0">
                  <a:pos x="184" y="294"/>
                </a:cxn>
                <a:cxn ang="0">
                  <a:pos x="119" y="161"/>
                </a:cxn>
                <a:cxn ang="0">
                  <a:pos x="33" y="56"/>
                </a:cxn>
                <a:cxn ang="0">
                  <a:pos x="22" y="44"/>
                </a:cxn>
                <a:cxn ang="0">
                  <a:pos x="11" y="33"/>
                </a:cxn>
                <a:cxn ang="0">
                  <a:pos x="6" y="28"/>
                </a:cxn>
                <a:cxn ang="0">
                  <a:pos x="6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1" y="0"/>
                </a:cxn>
                <a:cxn ang="0">
                  <a:pos x="22" y="0"/>
                </a:cxn>
              </a:cxnLst>
              <a:rect l="0" t="0" r="r" b="b"/>
              <a:pathLst>
                <a:path w="369" h="1628">
                  <a:moveTo>
                    <a:pt x="22" y="0"/>
                  </a:moveTo>
                  <a:lnTo>
                    <a:pt x="38" y="11"/>
                  </a:lnTo>
                  <a:lnTo>
                    <a:pt x="71" y="33"/>
                  </a:lnTo>
                  <a:lnTo>
                    <a:pt x="114" y="78"/>
                  </a:lnTo>
                  <a:lnTo>
                    <a:pt x="163" y="139"/>
                  </a:lnTo>
                  <a:lnTo>
                    <a:pt x="217" y="217"/>
                  </a:lnTo>
                  <a:lnTo>
                    <a:pt x="266" y="306"/>
                  </a:lnTo>
                  <a:lnTo>
                    <a:pt x="320" y="444"/>
                  </a:lnTo>
                  <a:lnTo>
                    <a:pt x="352" y="583"/>
                  </a:lnTo>
                  <a:lnTo>
                    <a:pt x="369" y="706"/>
                  </a:lnTo>
                  <a:lnTo>
                    <a:pt x="369" y="811"/>
                  </a:lnTo>
                  <a:lnTo>
                    <a:pt x="369" y="811"/>
                  </a:lnTo>
                  <a:lnTo>
                    <a:pt x="363" y="961"/>
                  </a:lnTo>
                  <a:lnTo>
                    <a:pt x="331" y="1133"/>
                  </a:lnTo>
                  <a:lnTo>
                    <a:pt x="271" y="1311"/>
                  </a:lnTo>
                  <a:lnTo>
                    <a:pt x="222" y="1406"/>
                  </a:lnTo>
                  <a:lnTo>
                    <a:pt x="168" y="1483"/>
                  </a:lnTo>
                  <a:lnTo>
                    <a:pt x="114" y="1544"/>
                  </a:lnTo>
                  <a:lnTo>
                    <a:pt x="71" y="1589"/>
                  </a:lnTo>
                  <a:lnTo>
                    <a:pt x="38" y="1617"/>
                  </a:lnTo>
                  <a:lnTo>
                    <a:pt x="22" y="1628"/>
                  </a:lnTo>
                  <a:lnTo>
                    <a:pt x="11" y="1622"/>
                  </a:lnTo>
                  <a:lnTo>
                    <a:pt x="6" y="1617"/>
                  </a:lnTo>
                  <a:lnTo>
                    <a:pt x="0" y="1611"/>
                  </a:lnTo>
                  <a:lnTo>
                    <a:pt x="0" y="1606"/>
                  </a:lnTo>
                  <a:lnTo>
                    <a:pt x="6" y="1606"/>
                  </a:lnTo>
                  <a:lnTo>
                    <a:pt x="6" y="1600"/>
                  </a:lnTo>
                  <a:lnTo>
                    <a:pt x="11" y="1594"/>
                  </a:lnTo>
                  <a:lnTo>
                    <a:pt x="22" y="1583"/>
                  </a:lnTo>
                  <a:lnTo>
                    <a:pt x="114" y="1472"/>
                  </a:lnTo>
                  <a:lnTo>
                    <a:pt x="179" y="1356"/>
                  </a:lnTo>
                  <a:lnTo>
                    <a:pt x="228" y="1228"/>
                  </a:lnTo>
                  <a:lnTo>
                    <a:pt x="255" y="1089"/>
                  </a:lnTo>
                  <a:lnTo>
                    <a:pt x="271" y="956"/>
                  </a:lnTo>
                  <a:lnTo>
                    <a:pt x="276" y="811"/>
                  </a:lnTo>
                  <a:lnTo>
                    <a:pt x="266" y="617"/>
                  </a:lnTo>
                  <a:lnTo>
                    <a:pt x="239" y="444"/>
                  </a:lnTo>
                  <a:lnTo>
                    <a:pt x="184" y="294"/>
                  </a:lnTo>
                  <a:lnTo>
                    <a:pt x="119" y="161"/>
                  </a:lnTo>
                  <a:lnTo>
                    <a:pt x="33" y="56"/>
                  </a:lnTo>
                  <a:lnTo>
                    <a:pt x="22" y="44"/>
                  </a:lnTo>
                  <a:lnTo>
                    <a:pt x="11" y="33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1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8378" y="4128"/>
              <a:ext cx="1057" cy="384"/>
            </a:xfrm>
            <a:custGeom>
              <a:avLst/>
              <a:gdLst/>
              <a:ahLst/>
              <a:cxnLst>
                <a:cxn ang="0">
                  <a:pos x="54" y="317"/>
                </a:cxn>
                <a:cxn ang="0">
                  <a:pos x="1003" y="317"/>
                </a:cxn>
                <a:cxn ang="0">
                  <a:pos x="1014" y="317"/>
                </a:cxn>
                <a:cxn ang="0">
                  <a:pos x="1030" y="317"/>
                </a:cxn>
                <a:cxn ang="0">
                  <a:pos x="1041" y="322"/>
                </a:cxn>
                <a:cxn ang="0">
                  <a:pos x="1052" y="328"/>
                </a:cxn>
                <a:cxn ang="0">
                  <a:pos x="1057" y="334"/>
                </a:cxn>
                <a:cxn ang="0">
                  <a:pos x="1057" y="350"/>
                </a:cxn>
                <a:cxn ang="0">
                  <a:pos x="1057" y="361"/>
                </a:cxn>
                <a:cxn ang="0">
                  <a:pos x="1052" y="372"/>
                </a:cxn>
                <a:cxn ang="0">
                  <a:pos x="1041" y="378"/>
                </a:cxn>
                <a:cxn ang="0">
                  <a:pos x="1030" y="378"/>
                </a:cxn>
                <a:cxn ang="0">
                  <a:pos x="1019" y="378"/>
                </a:cxn>
                <a:cxn ang="0">
                  <a:pos x="1003" y="384"/>
                </a:cxn>
                <a:cxn ang="0">
                  <a:pos x="54" y="384"/>
                </a:cxn>
                <a:cxn ang="0">
                  <a:pos x="44" y="378"/>
                </a:cxn>
                <a:cxn ang="0">
                  <a:pos x="33" y="378"/>
                </a:cxn>
                <a:cxn ang="0">
                  <a:pos x="22" y="378"/>
                </a:cxn>
                <a:cxn ang="0">
                  <a:pos x="11" y="372"/>
                </a:cxn>
                <a:cxn ang="0">
                  <a:pos x="6" y="361"/>
                </a:cxn>
                <a:cxn ang="0">
                  <a:pos x="0" y="350"/>
                </a:cxn>
                <a:cxn ang="0">
                  <a:pos x="6" y="334"/>
                </a:cxn>
                <a:cxn ang="0">
                  <a:pos x="11" y="328"/>
                </a:cxn>
                <a:cxn ang="0">
                  <a:pos x="22" y="322"/>
                </a:cxn>
                <a:cxn ang="0">
                  <a:pos x="33" y="317"/>
                </a:cxn>
                <a:cxn ang="0">
                  <a:pos x="44" y="317"/>
                </a:cxn>
                <a:cxn ang="0">
                  <a:pos x="54" y="317"/>
                </a:cxn>
                <a:cxn ang="0">
                  <a:pos x="54" y="0"/>
                </a:cxn>
                <a:cxn ang="0">
                  <a:pos x="1003" y="0"/>
                </a:cxn>
                <a:cxn ang="0">
                  <a:pos x="1019" y="0"/>
                </a:cxn>
                <a:cxn ang="0">
                  <a:pos x="1030" y="6"/>
                </a:cxn>
                <a:cxn ang="0">
                  <a:pos x="1041" y="6"/>
                </a:cxn>
                <a:cxn ang="0">
                  <a:pos x="1052" y="11"/>
                </a:cxn>
                <a:cxn ang="0">
                  <a:pos x="1057" y="22"/>
                </a:cxn>
                <a:cxn ang="0">
                  <a:pos x="1057" y="34"/>
                </a:cxn>
                <a:cxn ang="0">
                  <a:pos x="1057" y="45"/>
                </a:cxn>
                <a:cxn ang="0">
                  <a:pos x="1052" y="56"/>
                </a:cxn>
                <a:cxn ang="0">
                  <a:pos x="1041" y="61"/>
                </a:cxn>
                <a:cxn ang="0">
                  <a:pos x="1030" y="67"/>
                </a:cxn>
                <a:cxn ang="0">
                  <a:pos x="1014" y="67"/>
                </a:cxn>
                <a:cxn ang="0">
                  <a:pos x="1003" y="67"/>
                </a:cxn>
                <a:cxn ang="0">
                  <a:pos x="54" y="67"/>
                </a:cxn>
                <a:cxn ang="0">
                  <a:pos x="44" y="67"/>
                </a:cxn>
                <a:cxn ang="0">
                  <a:pos x="33" y="67"/>
                </a:cxn>
                <a:cxn ang="0">
                  <a:pos x="22" y="61"/>
                </a:cxn>
                <a:cxn ang="0">
                  <a:pos x="11" y="56"/>
                </a:cxn>
                <a:cxn ang="0">
                  <a:pos x="6" y="45"/>
                </a:cxn>
                <a:cxn ang="0">
                  <a:pos x="0" y="34"/>
                </a:cxn>
                <a:cxn ang="0">
                  <a:pos x="6" y="22"/>
                </a:cxn>
                <a:cxn ang="0">
                  <a:pos x="11" y="11"/>
                </a:cxn>
                <a:cxn ang="0">
                  <a:pos x="22" y="6"/>
                </a:cxn>
                <a:cxn ang="0">
                  <a:pos x="33" y="6"/>
                </a:cxn>
                <a:cxn ang="0">
                  <a:pos x="44" y="0"/>
                </a:cxn>
                <a:cxn ang="0">
                  <a:pos x="54" y="0"/>
                </a:cxn>
              </a:cxnLst>
              <a:rect l="0" t="0" r="r" b="b"/>
              <a:pathLst>
                <a:path w="1057" h="384">
                  <a:moveTo>
                    <a:pt x="54" y="317"/>
                  </a:moveTo>
                  <a:lnTo>
                    <a:pt x="1003" y="317"/>
                  </a:lnTo>
                  <a:lnTo>
                    <a:pt x="1014" y="317"/>
                  </a:lnTo>
                  <a:lnTo>
                    <a:pt x="1030" y="317"/>
                  </a:lnTo>
                  <a:lnTo>
                    <a:pt x="1041" y="322"/>
                  </a:lnTo>
                  <a:lnTo>
                    <a:pt x="1052" y="328"/>
                  </a:lnTo>
                  <a:lnTo>
                    <a:pt x="1057" y="334"/>
                  </a:lnTo>
                  <a:lnTo>
                    <a:pt x="1057" y="350"/>
                  </a:lnTo>
                  <a:lnTo>
                    <a:pt x="1057" y="361"/>
                  </a:lnTo>
                  <a:lnTo>
                    <a:pt x="1052" y="372"/>
                  </a:lnTo>
                  <a:lnTo>
                    <a:pt x="1041" y="378"/>
                  </a:lnTo>
                  <a:lnTo>
                    <a:pt x="1030" y="378"/>
                  </a:lnTo>
                  <a:lnTo>
                    <a:pt x="1019" y="378"/>
                  </a:lnTo>
                  <a:lnTo>
                    <a:pt x="1003" y="384"/>
                  </a:lnTo>
                  <a:lnTo>
                    <a:pt x="54" y="384"/>
                  </a:lnTo>
                  <a:lnTo>
                    <a:pt x="44" y="378"/>
                  </a:lnTo>
                  <a:lnTo>
                    <a:pt x="33" y="378"/>
                  </a:lnTo>
                  <a:lnTo>
                    <a:pt x="22" y="378"/>
                  </a:lnTo>
                  <a:lnTo>
                    <a:pt x="11" y="372"/>
                  </a:lnTo>
                  <a:lnTo>
                    <a:pt x="6" y="361"/>
                  </a:lnTo>
                  <a:lnTo>
                    <a:pt x="0" y="350"/>
                  </a:lnTo>
                  <a:lnTo>
                    <a:pt x="6" y="334"/>
                  </a:lnTo>
                  <a:lnTo>
                    <a:pt x="11" y="328"/>
                  </a:lnTo>
                  <a:lnTo>
                    <a:pt x="22" y="322"/>
                  </a:lnTo>
                  <a:lnTo>
                    <a:pt x="33" y="317"/>
                  </a:lnTo>
                  <a:lnTo>
                    <a:pt x="44" y="317"/>
                  </a:lnTo>
                  <a:lnTo>
                    <a:pt x="54" y="317"/>
                  </a:lnTo>
                  <a:close/>
                  <a:moveTo>
                    <a:pt x="54" y="0"/>
                  </a:moveTo>
                  <a:lnTo>
                    <a:pt x="1003" y="0"/>
                  </a:lnTo>
                  <a:lnTo>
                    <a:pt x="1019" y="0"/>
                  </a:lnTo>
                  <a:lnTo>
                    <a:pt x="1030" y="6"/>
                  </a:lnTo>
                  <a:lnTo>
                    <a:pt x="1041" y="6"/>
                  </a:lnTo>
                  <a:lnTo>
                    <a:pt x="1052" y="11"/>
                  </a:lnTo>
                  <a:lnTo>
                    <a:pt x="1057" y="22"/>
                  </a:lnTo>
                  <a:lnTo>
                    <a:pt x="1057" y="34"/>
                  </a:lnTo>
                  <a:lnTo>
                    <a:pt x="1057" y="45"/>
                  </a:lnTo>
                  <a:lnTo>
                    <a:pt x="1052" y="56"/>
                  </a:lnTo>
                  <a:lnTo>
                    <a:pt x="1041" y="61"/>
                  </a:lnTo>
                  <a:lnTo>
                    <a:pt x="1030" y="67"/>
                  </a:lnTo>
                  <a:lnTo>
                    <a:pt x="1014" y="67"/>
                  </a:lnTo>
                  <a:lnTo>
                    <a:pt x="1003" y="67"/>
                  </a:lnTo>
                  <a:lnTo>
                    <a:pt x="54" y="67"/>
                  </a:lnTo>
                  <a:lnTo>
                    <a:pt x="44" y="67"/>
                  </a:lnTo>
                  <a:lnTo>
                    <a:pt x="33" y="67"/>
                  </a:lnTo>
                  <a:lnTo>
                    <a:pt x="22" y="61"/>
                  </a:lnTo>
                  <a:lnTo>
                    <a:pt x="11" y="56"/>
                  </a:lnTo>
                  <a:lnTo>
                    <a:pt x="6" y="45"/>
                  </a:lnTo>
                  <a:lnTo>
                    <a:pt x="0" y="34"/>
                  </a:lnTo>
                  <a:lnTo>
                    <a:pt x="6" y="22"/>
                  </a:lnTo>
                  <a:lnTo>
                    <a:pt x="11" y="11"/>
                  </a:lnTo>
                  <a:lnTo>
                    <a:pt x="22" y="6"/>
                  </a:lnTo>
                  <a:lnTo>
                    <a:pt x="33" y="6"/>
                  </a:lnTo>
                  <a:lnTo>
                    <a:pt x="4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0020" y="4006"/>
              <a:ext cx="683" cy="739"/>
            </a:xfrm>
            <a:custGeom>
              <a:avLst/>
              <a:gdLst/>
              <a:ahLst/>
              <a:cxnLst>
                <a:cxn ang="0">
                  <a:pos x="423" y="39"/>
                </a:cxn>
                <a:cxn ang="0">
                  <a:pos x="385" y="44"/>
                </a:cxn>
                <a:cxn ang="0">
                  <a:pos x="331" y="67"/>
                </a:cxn>
                <a:cxn ang="0">
                  <a:pos x="271" y="111"/>
                </a:cxn>
                <a:cxn ang="0">
                  <a:pos x="212" y="183"/>
                </a:cxn>
                <a:cxn ang="0">
                  <a:pos x="185" y="244"/>
                </a:cxn>
                <a:cxn ang="0">
                  <a:pos x="158" y="317"/>
                </a:cxn>
                <a:cxn ang="0">
                  <a:pos x="136" y="394"/>
                </a:cxn>
                <a:cxn ang="0">
                  <a:pos x="125" y="467"/>
                </a:cxn>
                <a:cxn ang="0">
                  <a:pos x="120" y="528"/>
                </a:cxn>
                <a:cxn ang="0">
                  <a:pos x="125" y="594"/>
                </a:cxn>
                <a:cxn ang="0">
                  <a:pos x="147" y="644"/>
                </a:cxn>
                <a:cxn ang="0">
                  <a:pos x="179" y="678"/>
                </a:cxn>
                <a:cxn ang="0">
                  <a:pos x="217" y="694"/>
                </a:cxn>
                <a:cxn ang="0">
                  <a:pos x="261" y="700"/>
                </a:cxn>
                <a:cxn ang="0">
                  <a:pos x="315" y="694"/>
                </a:cxn>
                <a:cxn ang="0">
                  <a:pos x="374" y="661"/>
                </a:cxn>
                <a:cxn ang="0">
                  <a:pos x="429" y="617"/>
                </a:cxn>
                <a:cxn ang="0">
                  <a:pos x="472" y="556"/>
                </a:cxn>
                <a:cxn ang="0">
                  <a:pos x="504" y="483"/>
                </a:cxn>
                <a:cxn ang="0">
                  <a:pos x="532" y="406"/>
                </a:cxn>
                <a:cxn ang="0">
                  <a:pos x="548" y="328"/>
                </a:cxn>
                <a:cxn ang="0">
                  <a:pos x="564" y="261"/>
                </a:cxn>
                <a:cxn ang="0">
                  <a:pos x="564" y="211"/>
                </a:cxn>
                <a:cxn ang="0">
                  <a:pos x="559" y="156"/>
                </a:cxn>
                <a:cxn ang="0">
                  <a:pos x="542" y="111"/>
                </a:cxn>
                <a:cxn ang="0">
                  <a:pos x="515" y="72"/>
                </a:cxn>
                <a:cxn ang="0">
                  <a:pos x="477" y="44"/>
                </a:cxn>
                <a:cxn ang="0">
                  <a:pos x="423" y="39"/>
                </a:cxn>
                <a:cxn ang="0">
                  <a:pos x="429" y="0"/>
                </a:cxn>
                <a:cxn ang="0">
                  <a:pos x="510" y="11"/>
                </a:cxn>
                <a:cxn ang="0">
                  <a:pos x="580" y="50"/>
                </a:cxn>
                <a:cxn ang="0">
                  <a:pos x="635" y="106"/>
                </a:cxn>
                <a:cxn ang="0">
                  <a:pos x="672" y="183"/>
                </a:cxn>
                <a:cxn ang="0">
                  <a:pos x="683" y="278"/>
                </a:cxn>
                <a:cxn ang="0">
                  <a:pos x="667" y="394"/>
                </a:cxn>
                <a:cxn ang="0">
                  <a:pos x="618" y="500"/>
                </a:cxn>
                <a:cxn ang="0">
                  <a:pos x="548" y="594"/>
                </a:cxn>
                <a:cxn ang="0">
                  <a:pos x="461" y="672"/>
                </a:cxn>
                <a:cxn ang="0">
                  <a:pos x="364" y="722"/>
                </a:cxn>
                <a:cxn ang="0">
                  <a:pos x="255" y="739"/>
                </a:cxn>
                <a:cxn ang="0">
                  <a:pos x="174" y="722"/>
                </a:cxn>
                <a:cxn ang="0">
                  <a:pos x="103" y="689"/>
                </a:cxn>
                <a:cxn ang="0">
                  <a:pos x="49" y="628"/>
                </a:cxn>
                <a:cxn ang="0">
                  <a:pos x="11" y="556"/>
                </a:cxn>
                <a:cxn ang="0">
                  <a:pos x="0" y="467"/>
                </a:cxn>
                <a:cxn ang="0">
                  <a:pos x="17" y="344"/>
                </a:cxn>
                <a:cxn ang="0">
                  <a:pos x="65" y="239"/>
                </a:cxn>
                <a:cxn ang="0">
                  <a:pos x="136" y="144"/>
                </a:cxn>
                <a:cxn ang="0">
                  <a:pos x="223" y="72"/>
                </a:cxn>
                <a:cxn ang="0">
                  <a:pos x="320" y="22"/>
                </a:cxn>
                <a:cxn ang="0">
                  <a:pos x="429" y="0"/>
                </a:cxn>
              </a:cxnLst>
              <a:rect l="0" t="0" r="r" b="b"/>
              <a:pathLst>
                <a:path w="683" h="739">
                  <a:moveTo>
                    <a:pt x="423" y="39"/>
                  </a:moveTo>
                  <a:lnTo>
                    <a:pt x="385" y="44"/>
                  </a:lnTo>
                  <a:lnTo>
                    <a:pt x="331" y="67"/>
                  </a:lnTo>
                  <a:lnTo>
                    <a:pt x="271" y="111"/>
                  </a:lnTo>
                  <a:lnTo>
                    <a:pt x="212" y="183"/>
                  </a:lnTo>
                  <a:lnTo>
                    <a:pt x="185" y="244"/>
                  </a:lnTo>
                  <a:lnTo>
                    <a:pt x="158" y="317"/>
                  </a:lnTo>
                  <a:lnTo>
                    <a:pt x="136" y="394"/>
                  </a:lnTo>
                  <a:lnTo>
                    <a:pt x="125" y="467"/>
                  </a:lnTo>
                  <a:lnTo>
                    <a:pt x="120" y="528"/>
                  </a:lnTo>
                  <a:lnTo>
                    <a:pt x="125" y="594"/>
                  </a:lnTo>
                  <a:lnTo>
                    <a:pt x="147" y="644"/>
                  </a:lnTo>
                  <a:lnTo>
                    <a:pt x="179" y="678"/>
                  </a:lnTo>
                  <a:lnTo>
                    <a:pt x="217" y="694"/>
                  </a:lnTo>
                  <a:lnTo>
                    <a:pt x="261" y="700"/>
                  </a:lnTo>
                  <a:lnTo>
                    <a:pt x="315" y="694"/>
                  </a:lnTo>
                  <a:lnTo>
                    <a:pt x="374" y="661"/>
                  </a:lnTo>
                  <a:lnTo>
                    <a:pt x="429" y="617"/>
                  </a:lnTo>
                  <a:lnTo>
                    <a:pt x="472" y="556"/>
                  </a:lnTo>
                  <a:lnTo>
                    <a:pt x="504" y="483"/>
                  </a:lnTo>
                  <a:lnTo>
                    <a:pt x="532" y="406"/>
                  </a:lnTo>
                  <a:lnTo>
                    <a:pt x="548" y="328"/>
                  </a:lnTo>
                  <a:lnTo>
                    <a:pt x="564" y="261"/>
                  </a:lnTo>
                  <a:lnTo>
                    <a:pt x="564" y="211"/>
                  </a:lnTo>
                  <a:lnTo>
                    <a:pt x="559" y="156"/>
                  </a:lnTo>
                  <a:lnTo>
                    <a:pt x="542" y="111"/>
                  </a:lnTo>
                  <a:lnTo>
                    <a:pt x="515" y="72"/>
                  </a:lnTo>
                  <a:lnTo>
                    <a:pt x="477" y="44"/>
                  </a:lnTo>
                  <a:lnTo>
                    <a:pt x="423" y="39"/>
                  </a:lnTo>
                  <a:close/>
                  <a:moveTo>
                    <a:pt x="429" y="0"/>
                  </a:moveTo>
                  <a:lnTo>
                    <a:pt x="510" y="11"/>
                  </a:lnTo>
                  <a:lnTo>
                    <a:pt x="580" y="50"/>
                  </a:lnTo>
                  <a:lnTo>
                    <a:pt x="635" y="106"/>
                  </a:lnTo>
                  <a:lnTo>
                    <a:pt x="672" y="183"/>
                  </a:lnTo>
                  <a:lnTo>
                    <a:pt x="683" y="278"/>
                  </a:lnTo>
                  <a:lnTo>
                    <a:pt x="667" y="394"/>
                  </a:lnTo>
                  <a:lnTo>
                    <a:pt x="618" y="500"/>
                  </a:lnTo>
                  <a:lnTo>
                    <a:pt x="548" y="594"/>
                  </a:lnTo>
                  <a:lnTo>
                    <a:pt x="461" y="672"/>
                  </a:lnTo>
                  <a:lnTo>
                    <a:pt x="364" y="722"/>
                  </a:lnTo>
                  <a:lnTo>
                    <a:pt x="255" y="739"/>
                  </a:lnTo>
                  <a:lnTo>
                    <a:pt x="174" y="722"/>
                  </a:lnTo>
                  <a:lnTo>
                    <a:pt x="103" y="689"/>
                  </a:lnTo>
                  <a:lnTo>
                    <a:pt x="49" y="628"/>
                  </a:lnTo>
                  <a:lnTo>
                    <a:pt x="11" y="556"/>
                  </a:lnTo>
                  <a:lnTo>
                    <a:pt x="0" y="467"/>
                  </a:lnTo>
                  <a:lnTo>
                    <a:pt x="17" y="344"/>
                  </a:lnTo>
                  <a:lnTo>
                    <a:pt x="65" y="239"/>
                  </a:lnTo>
                  <a:lnTo>
                    <a:pt x="136" y="144"/>
                  </a:lnTo>
                  <a:lnTo>
                    <a:pt x="223" y="72"/>
                  </a:lnTo>
                  <a:lnTo>
                    <a:pt x="320" y="22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0882" y="3506"/>
              <a:ext cx="369" cy="1628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58" y="0"/>
                </a:cxn>
                <a:cxn ang="0">
                  <a:pos x="363" y="6"/>
                </a:cxn>
                <a:cxn ang="0">
                  <a:pos x="369" y="17"/>
                </a:cxn>
                <a:cxn ang="0">
                  <a:pos x="369" y="22"/>
                </a:cxn>
                <a:cxn ang="0">
                  <a:pos x="363" y="22"/>
                </a:cxn>
                <a:cxn ang="0">
                  <a:pos x="363" y="28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60" y="150"/>
                </a:cxn>
                <a:cxn ang="0">
                  <a:pos x="190" y="272"/>
                </a:cxn>
                <a:cxn ang="0">
                  <a:pos x="147" y="400"/>
                </a:cxn>
                <a:cxn ang="0">
                  <a:pos x="114" y="533"/>
                </a:cxn>
                <a:cxn ang="0">
                  <a:pos x="98" y="672"/>
                </a:cxn>
                <a:cxn ang="0">
                  <a:pos x="92" y="811"/>
                </a:cxn>
                <a:cxn ang="0">
                  <a:pos x="92" y="944"/>
                </a:cxn>
                <a:cxn ang="0">
                  <a:pos x="109" y="1078"/>
                </a:cxn>
                <a:cxn ang="0">
                  <a:pos x="141" y="1211"/>
                </a:cxn>
                <a:cxn ang="0">
                  <a:pos x="184" y="1339"/>
                </a:cxn>
                <a:cxn ang="0">
                  <a:pos x="249" y="1467"/>
                </a:cxn>
                <a:cxn ang="0">
                  <a:pos x="342" y="1578"/>
                </a:cxn>
                <a:cxn ang="0">
                  <a:pos x="352" y="1589"/>
                </a:cxn>
                <a:cxn ang="0">
                  <a:pos x="358" y="1594"/>
                </a:cxn>
                <a:cxn ang="0">
                  <a:pos x="363" y="1600"/>
                </a:cxn>
                <a:cxn ang="0">
                  <a:pos x="369" y="1606"/>
                </a:cxn>
                <a:cxn ang="0">
                  <a:pos x="369" y="1611"/>
                </a:cxn>
                <a:cxn ang="0">
                  <a:pos x="369" y="1611"/>
                </a:cxn>
                <a:cxn ang="0">
                  <a:pos x="369" y="1611"/>
                </a:cxn>
                <a:cxn ang="0">
                  <a:pos x="363" y="1622"/>
                </a:cxn>
                <a:cxn ang="0">
                  <a:pos x="358" y="1628"/>
                </a:cxn>
                <a:cxn ang="0">
                  <a:pos x="347" y="1628"/>
                </a:cxn>
                <a:cxn ang="0">
                  <a:pos x="331" y="1617"/>
                </a:cxn>
                <a:cxn ang="0">
                  <a:pos x="298" y="1594"/>
                </a:cxn>
                <a:cxn ang="0">
                  <a:pos x="255" y="1550"/>
                </a:cxn>
                <a:cxn ang="0">
                  <a:pos x="206" y="1489"/>
                </a:cxn>
                <a:cxn ang="0">
                  <a:pos x="152" y="1411"/>
                </a:cxn>
                <a:cxn ang="0">
                  <a:pos x="103" y="1322"/>
                </a:cxn>
                <a:cxn ang="0">
                  <a:pos x="49" y="1183"/>
                </a:cxn>
                <a:cxn ang="0">
                  <a:pos x="16" y="1044"/>
                </a:cxn>
                <a:cxn ang="0">
                  <a:pos x="0" y="922"/>
                </a:cxn>
                <a:cxn ang="0">
                  <a:pos x="0" y="811"/>
                </a:cxn>
                <a:cxn ang="0">
                  <a:pos x="6" y="667"/>
                </a:cxn>
                <a:cxn ang="0">
                  <a:pos x="38" y="494"/>
                </a:cxn>
                <a:cxn ang="0">
                  <a:pos x="98" y="317"/>
                </a:cxn>
                <a:cxn ang="0">
                  <a:pos x="147" y="222"/>
                </a:cxn>
                <a:cxn ang="0">
                  <a:pos x="201" y="144"/>
                </a:cxn>
                <a:cxn ang="0">
                  <a:pos x="255" y="83"/>
                </a:cxn>
                <a:cxn ang="0">
                  <a:pos x="298" y="39"/>
                </a:cxn>
                <a:cxn ang="0">
                  <a:pos x="331" y="11"/>
                </a:cxn>
                <a:cxn ang="0">
                  <a:pos x="347" y="0"/>
                </a:cxn>
              </a:cxnLst>
              <a:rect l="0" t="0" r="r" b="b"/>
              <a:pathLst>
                <a:path w="369" h="1628">
                  <a:moveTo>
                    <a:pt x="347" y="0"/>
                  </a:moveTo>
                  <a:lnTo>
                    <a:pt x="358" y="0"/>
                  </a:lnTo>
                  <a:lnTo>
                    <a:pt x="363" y="6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3" y="22"/>
                  </a:lnTo>
                  <a:lnTo>
                    <a:pt x="363" y="28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60" y="150"/>
                  </a:lnTo>
                  <a:lnTo>
                    <a:pt x="190" y="272"/>
                  </a:lnTo>
                  <a:lnTo>
                    <a:pt x="147" y="400"/>
                  </a:lnTo>
                  <a:lnTo>
                    <a:pt x="114" y="533"/>
                  </a:lnTo>
                  <a:lnTo>
                    <a:pt x="98" y="672"/>
                  </a:lnTo>
                  <a:lnTo>
                    <a:pt x="92" y="811"/>
                  </a:lnTo>
                  <a:lnTo>
                    <a:pt x="92" y="944"/>
                  </a:lnTo>
                  <a:lnTo>
                    <a:pt x="109" y="1078"/>
                  </a:lnTo>
                  <a:lnTo>
                    <a:pt x="141" y="1211"/>
                  </a:lnTo>
                  <a:lnTo>
                    <a:pt x="184" y="1339"/>
                  </a:lnTo>
                  <a:lnTo>
                    <a:pt x="249" y="1467"/>
                  </a:lnTo>
                  <a:lnTo>
                    <a:pt x="342" y="1578"/>
                  </a:lnTo>
                  <a:lnTo>
                    <a:pt x="352" y="1589"/>
                  </a:lnTo>
                  <a:lnTo>
                    <a:pt x="358" y="1594"/>
                  </a:lnTo>
                  <a:lnTo>
                    <a:pt x="363" y="1600"/>
                  </a:lnTo>
                  <a:lnTo>
                    <a:pt x="369" y="1606"/>
                  </a:lnTo>
                  <a:lnTo>
                    <a:pt x="369" y="1611"/>
                  </a:lnTo>
                  <a:lnTo>
                    <a:pt x="369" y="1611"/>
                  </a:lnTo>
                  <a:lnTo>
                    <a:pt x="369" y="1611"/>
                  </a:lnTo>
                  <a:lnTo>
                    <a:pt x="363" y="1622"/>
                  </a:lnTo>
                  <a:lnTo>
                    <a:pt x="358" y="1628"/>
                  </a:lnTo>
                  <a:lnTo>
                    <a:pt x="347" y="1628"/>
                  </a:lnTo>
                  <a:lnTo>
                    <a:pt x="331" y="1617"/>
                  </a:lnTo>
                  <a:lnTo>
                    <a:pt x="298" y="1594"/>
                  </a:lnTo>
                  <a:lnTo>
                    <a:pt x="255" y="1550"/>
                  </a:lnTo>
                  <a:lnTo>
                    <a:pt x="206" y="1489"/>
                  </a:lnTo>
                  <a:lnTo>
                    <a:pt x="152" y="1411"/>
                  </a:lnTo>
                  <a:lnTo>
                    <a:pt x="103" y="1322"/>
                  </a:lnTo>
                  <a:lnTo>
                    <a:pt x="49" y="1183"/>
                  </a:lnTo>
                  <a:lnTo>
                    <a:pt x="16" y="1044"/>
                  </a:lnTo>
                  <a:lnTo>
                    <a:pt x="0" y="922"/>
                  </a:lnTo>
                  <a:lnTo>
                    <a:pt x="0" y="811"/>
                  </a:lnTo>
                  <a:lnTo>
                    <a:pt x="6" y="667"/>
                  </a:lnTo>
                  <a:lnTo>
                    <a:pt x="38" y="494"/>
                  </a:lnTo>
                  <a:lnTo>
                    <a:pt x="98" y="317"/>
                  </a:lnTo>
                  <a:lnTo>
                    <a:pt x="147" y="222"/>
                  </a:lnTo>
                  <a:lnTo>
                    <a:pt x="201" y="144"/>
                  </a:lnTo>
                  <a:lnTo>
                    <a:pt x="255" y="83"/>
                  </a:lnTo>
                  <a:lnTo>
                    <a:pt x="298" y="39"/>
                  </a:lnTo>
                  <a:lnTo>
                    <a:pt x="331" y="11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11408" y="3862"/>
              <a:ext cx="1030" cy="911"/>
            </a:xfrm>
            <a:custGeom>
              <a:avLst/>
              <a:gdLst/>
              <a:ahLst/>
              <a:cxnLst>
                <a:cxn ang="0">
                  <a:pos x="688" y="244"/>
                </a:cxn>
                <a:cxn ang="0">
                  <a:pos x="618" y="288"/>
                </a:cxn>
                <a:cxn ang="0">
                  <a:pos x="591" y="400"/>
                </a:cxn>
                <a:cxn ang="0">
                  <a:pos x="596" y="616"/>
                </a:cxn>
                <a:cxn ang="0">
                  <a:pos x="639" y="711"/>
                </a:cxn>
                <a:cxn ang="0">
                  <a:pos x="737" y="777"/>
                </a:cxn>
                <a:cxn ang="0">
                  <a:pos x="813" y="788"/>
                </a:cxn>
                <a:cxn ang="0">
                  <a:pos x="835" y="772"/>
                </a:cxn>
                <a:cxn ang="0">
                  <a:pos x="872" y="700"/>
                </a:cxn>
                <a:cxn ang="0">
                  <a:pos x="894" y="544"/>
                </a:cxn>
                <a:cxn ang="0">
                  <a:pos x="894" y="366"/>
                </a:cxn>
                <a:cxn ang="0">
                  <a:pos x="802" y="261"/>
                </a:cxn>
                <a:cxn ang="0">
                  <a:pos x="721" y="238"/>
                </a:cxn>
                <a:cxn ang="0">
                  <a:pos x="146" y="5"/>
                </a:cxn>
                <a:cxn ang="0">
                  <a:pos x="125" y="55"/>
                </a:cxn>
                <a:cxn ang="0">
                  <a:pos x="125" y="88"/>
                </a:cxn>
                <a:cxn ang="0">
                  <a:pos x="135" y="122"/>
                </a:cxn>
                <a:cxn ang="0">
                  <a:pos x="152" y="155"/>
                </a:cxn>
                <a:cxn ang="0">
                  <a:pos x="173" y="177"/>
                </a:cxn>
                <a:cxn ang="0">
                  <a:pos x="195" y="200"/>
                </a:cxn>
                <a:cxn ang="0">
                  <a:pos x="298" y="177"/>
                </a:cxn>
                <a:cxn ang="0">
                  <a:pos x="488" y="155"/>
                </a:cxn>
                <a:cxn ang="0">
                  <a:pos x="591" y="266"/>
                </a:cxn>
                <a:cxn ang="0">
                  <a:pos x="818" y="100"/>
                </a:cxn>
                <a:cxn ang="0">
                  <a:pos x="1019" y="205"/>
                </a:cxn>
                <a:cxn ang="0">
                  <a:pos x="1030" y="350"/>
                </a:cxn>
                <a:cxn ang="0">
                  <a:pos x="1024" y="527"/>
                </a:cxn>
                <a:cxn ang="0">
                  <a:pos x="986" y="677"/>
                </a:cxn>
                <a:cxn ang="0">
                  <a:pos x="667" y="911"/>
                </a:cxn>
                <a:cxn ang="0">
                  <a:pos x="455" y="788"/>
                </a:cxn>
                <a:cxn ang="0">
                  <a:pos x="461" y="311"/>
                </a:cxn>
                <a:cxn ang="0">
                  <a:pos x="379" y="255"/>
                </a:cxn>
                <a:cxn ang="0">
                  <a:pos x="336" y="233"/>
                </a:cxn>
                <a:cxn ang="0">
                  <a:pos x="309" y="227"/>
                </a:cxn>
                <a:cxn ang="0">
                  <a:pos x="293" y="233"/>
                </a:cxn>
                <a:cxn ang="0">
                  <a:pos x="238" y="266"/>
                </a:cxn>
                <a:cxn ang="0">
                  <a:pos x="190" y="355"/>
                </a:cxn>
                <a:cxn ang="0">
                  <a:pos x="190" y="522"/>
                </a:cxn>
                <a:cxn ang="0">
                  <a:pos x="195" y="666"/>
                </a:cxn>
                <a:cxn ang="0">
                  <a:pos x="244" y="755"/>
                </a:cxn>
                <a:cxn ang="0">
                  <a:pos x="146" y="905"/>
                </a:cxn>
                <a:cxn ang="0">
                  <a:pos x="54" y="777"/>
                </a:cxn>
                <a:cxn ang="0">
                  <a:pos x="70" y="527"/>
                </a:cxn>
                <a:cxn ang="0">
                  <a:pos x="60" y="294"/>
                </a:cxn>
                <a:cxn ang="0">
                  <a:pos x="49" y="272"/>
                </a:cxn>
                <a:cxn ang="0">
                  <a:pos x="22" y="238"/>
                </a:cxn>
                <a:cxn ang="0">
                  <a:pos x="0" y="205"/>
                </a:cxn>
                <a:cxn ang="0">
                  <a:pos x="0" y="177"/>
                </a:cxn>
                <a:cxn ang="0">
                  <a:pos x="5" y="150"/>
                </a:cxn>
                <a:cxn ang="0">
                  <a:pos x="65" y="66"/>
                </a:cxn>
              </a:cxnLst>
              <a:rect l="0" t="0" r="r" b="b"/>
              <a:pathLst>
                <a:path w="1030" h="911">
                  <a:moveTo>
                    <a:pt x="721" y="238"/>
                  </a:moveTo>
                  <a:lnTo>
                    <a:pt x="688" y="244"/>
                  </a:lnTo>
                  <a:lnTo>
                    <a:pt x="650" y="266"/>
                  </a:lnTo>
                  <a:lnTo>
                    <a:pt x="618" y="288"/>
                  </a:lnTo>
                  <a:lnTo>
                    <a:pt x="591" y="311"/>
                  </a:lnTo>
                  <a:lnTo>
                    <a:pt x="591" y="400"/>
                  </a:lnTo>
                  <a:lnTo>
                    <a:pt x="591" y="483"/>
                  </a:lnTo>
                  <a:lnTo>
                    <a:pt x="596" y="616"/>
                  </a:lnTo>
                  <a:lnTo>
                    <a:pt x="607" y="666"/>
                  </a:lnTo>
                  <a:lnTo>
                    <a:pt x="639" y="711"/>
                  </a:lnTo>
                  <a:lnTo>
                    <a:pt x="683" y="750"/>
                  </a:lnTo>
                  <a:lnTo>
                    <a:pt x="737" y="777"/>
                  </a:lnTo>
                  <a:lnTo>
                    <a:pt x="797" y="794"/>
                  </a:lnTo>
                  <a:lnTo>
                    <a:pt x="813" y="788"/>
                  </a:lnTo>
                  <a:lnTo>
                    <a:pt x="824" y="783"/>
                  </a:lnTo>
                  <a:lnTo>
                    <a:pt x="835" y="772"/>
                  </a:lnTo>
                  <a:lnTo>
                    <a:pt x="862" y="738"/>
                  </a:lnTo>
                  <a:lnTo>
                    <a:pt x="872" y="700"/>
                  </a:lnTo>
                  <a:lnTo>
                    <a:pt x="883" y="655"/>
                  </a:lnTo>
                  <a:lnTo>
                    <a:pt x="894" y="544"/>
                  </a:lnTo>
                  <a:lnTo>
                    <a:pt x="894" y="433"/>
                  </a:lnTo>
                  <a:lnTo>
                    <a:pt x="894" y="366"/>
                  </a:lnTo>
                  <a:lnTo>
                    <a:pt x="878" y="300"/>
                  </a:lnTo>
                  <a:lnTo>
                    <a:pt x="802" y="261"/>
                  </a:lnTo>
                  <a:lnTo>
                    <a:pt x="721" y="238"/>
                  </a:lnTo>
                  <a:lnTo>
                    <a:pt x="721" y="238"/>
                  </a:lnTo>
                  <a:close/>
                  <a:moveTo>
                    <a:pt x="125" y="0"/>
                  </a:moveTo>
                  <a:lnTo>
                    <a:pt x="146" y="5"/>
                  </a:lnTo>
                  <a:lnTo>
                    <a:pt x="135" y="27"/>
                  </a:lnTo>
                  <a:lnTo>
                    <a:pt x="125" y="55"/>
                  </a:lnTo>
                  <a:lnTo>
                    <a:pt x="125" y="77"/>
                  </a:lnTo>
                  <a:lnTo>
                    <a:pt x="125" y="88"/>
                  </a:lnTo>
                  <a:lnTo>
                    <a:pt x="130" y="105"/>
                  </a:lnTo>
                  <a:lnTo>
                    <a:pt x="135" y="122"/>
                  </a:lnTo>
                  <a:lnTo>
                    <a:pt x="146" y="138"/>
                  </a:lnTo>
                  <a:lnTo>
                    <a:pt x="152" y="155"/>
                  </a:lnTo>
                  <a:lnTo>
                    <a:pt x="162" y="166"/>
                  </a:lnTo>
                  <a:lnTo>
                    <a:pt x="173" y="177"/>
                  </a:lnTo>
                  <a:lnTo>
                    <a:pt x="184" y="188"/>
                  </a:lnTo>
                  <a:lnTo>
                    <a:pt x="195" y="200"/>
                  </a:lnTo>
                  <a:lnTo>
                    <a:pt x="195" y="255"/>
                  </a:lnTo>
                  <a:lnTo>
                    <a:pt x="298" y="177"/>
                  </a:lnTo>
                  <a:lnTo>
                    <a:pt x="390" y="94"/>
                  </a:lnTo>
                  <a:lnTo>
                    <a:pt x="488" y="155"/>
                  </a:lnTo>
                  <a:lnTo>
                    <a:pt x="596" y="205"/>
                  </a:lnTo>
                  <a:lnTo>
                    <a:pt x="591" y="266"/>
                  </a:lnTo>
                  <a:lnTo>
                    <a:pt x="591" y="266"/>
                  </a:lnTo>
                  <a:lnTo>
                    <a:pt x="818" y="100"/>
                  </a:lnTo>
                  <a:lnTo>
                    <a:pt x="916" y="155"/>
                  </a:lnTo>
                  <a:lnTo>
                    <a:pt x="1019" y="205"/>
                  </a:lnTo>
                  <a:lnTo>
                    <a:pt x="1024" y="266"/>
                  </a:lnTo>
                  <a:lnTo>
                    <a:pt x="1030" y="350"/>
                  </a:lnTo>
                  <a:lnTo>
                    <a:pt x="1030" y="427"/>
                  </a:lnTo>
                  <a:lnTo>
                    <a:pt x="1024" y="527"/>
                  </a:lnTo>
                  <a:lnTo>
                    <a:pt x="1008" y="605"/>
                  </a:lnTo>
                  <a:lnTo>
                    <a:pt x="986" y="677"/>
                  </a:lnTo>
                  <a:lnTo>
                    <a:pt x="965" y="744"/>
                  </a:lnTo>
                  <a:lnTo>
                    <a:pt x="667" y="911"/>
                  </a:lnTo>
                  <a:lnTo>
                    <a:pt x="558" y="850"/>
                  </a:lnTo>
                  <a:lnTo>
                    <a:pt x="455" y="788"/>
                  </a:lnTo>
                  <a:lnTo>
                    <a:pt x="466" y="505"/>
                  </a:lnTo>
                  <a:lnTo>
                    <a:pt x="461" y="311"/>
                  </a:lnTo>
                  <a:lnTo>
                    <a:pt x="417" y="283"/>
                  </a:lnTo>
                  <a:lnTo>
                    <a:pt x="379" y="255"/>
                  </a:lnTo>
                  <a:lnTo>
                    <a:pt x="347" y="238"/>
                  </a:lnTo>
                  <a:lnTo>
                    <a:pt x="336" y="233"/>
                  </a:lnTo>
                  <a:lnTo>
                    <a:pt x="325" y="227"/>
                  </a:lnTo>
                  <a:lnTo>
                    <a:pt x="309" y="227"/>
                  </a:lnTo>
                  <a:lnTo>
                    <a:pt x="303" y="227"/>
                  </a:lnTo>
                  <a:lnTo>
                    <a:pt x="293" y="233"/>
                  </a:lnTo>
                  <a:lnTo>
                    <a:pt x="287" y="233"/>
                  </a:lnTo>
                  <a:lnTo>
                    <a:pt x="238" y="266"/>
                  </a:lnTo>
                  <a:lnTo>
                    <a:pt x="195" y="300"/>
                  </a:lnTo>
                  <a:lnTo>
                    <a:pt x="190" y="355"/>
                  </a:lnTo>
                  <a:lnTo>
                    <a:pt x="190" y="433"/>
                  </a:lnTo>
                  <a:lnTo>
                    <a:pt x="190" y="522"/>
                  </a:lnTo>
                  <a:lnTo>
                    <a:pt x="190" y="611"/>
                  </a:lnTo>
                  <a:lnTo>
                    <a:pt x="195" y="666"/>
                  </a:lnTo>
                  <a:lnTo>
                    <a:pt x="222" y="722"/>
                  </a:lnTo>
                  <a:lnTo>
                    <a:pt x="244" y="755"/>
                  </a:lnTo>
                  <a:lnTo>
                    <a:pt x="265" y="783"/>
                  </a:lnTo>
                  <a:lnTo>
                    <a:pt x="146" y="905"/>
                  </a:lnTo>
                  <a:lnTo>
                    <a:pt x="103" y="838"/>
                  </a:lnTo>
                  <a:lnTo>
                    <a:pt x="54" y="777"/>
                  </a:lnTo>
                  <a:lnTo>
                    <a:pt x="65" y="655"/>
                  </a:lnTo>
                  <a:lnTo>
                    <a:pt x="70" y="527"/>
                  </a:lnTo>
                  <a:lnTo>
                    <a:pt x="65" y="305"/>
                  </a:lnTo>
                  <a:lnTo>
                    <a:pt x="60" y="294"/>
                  </a:lnTo>
                  <a:lnTo>
                    <a:pt x="54" y="283"/>
                  </a:lnTo>
                  <a:lnTo>
                    <a:pt x="49" y="272"/>
                  </a:lnTo>
                  <a:lnTo>
                    <a:pt x="38" y="255"/>
                  </a:lnTo>
                  <a:lnTo>
                    <a:pt x="22" y="238"/>
                  </a:lnTo>
                  <a:lnTo>
                    <a:pt x="5" y="227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0" y="161"/>
                  </a:lnTo>
                  <a:lnTo>
                    <a:pt x="5" y="150"/>
                  </a:lnTo>
                  <a:lnTo>
                    <a:pt x="11" y="144"/>
                  </a:lnTo>
                  <a:lnTo>
                    <a:pt x="65" y="6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2654" y="3506"/>
              <a:ext cx="369" cy="162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3" y="11"/>
                </a:cxn>
                <a:cxn ang="0">
                  <a:pos x="65" y="33"/>
                </a:cxn>
                <a:cxn ang="0">
                  <a:pos x="109" y="78"/>
                </a:cxn>
                <a:cxn ang="0">
                  <a:pos x="158" y="139"/>
                </a:cxn>
                <a:cxn ang="0">
                  <a:pos x="212" y="217"/>
                </a:cxn>
                <a:cxn ang="0">
                  <a:pos x="261" y="306"/>
                </a:cxn>
                <a:cxn ang="0">
                  <a:pos x="315" y="444"/>
                </a:cxn>
                <a:cxn ang="0">
                  <a:pos x="347" y="583"/>
                </a:cxn>
                <a:cxn ang="0">
                  <a:pos x="364" y="706"/>
                </a:cxn>
                <a:cxn ang="0">
                  <a:pos x="369" y="811"/>
                </a:cxn>
                <a:cxn ang="0">
                  <a:pos x="369" y="811"/>
                </a:cxn>
                <a:cxn ang="0">
                  <a:pos x="358" y="961"/>
                </a:cxn>
                <a:cxn ang="0">
                  <a:pos x="331" y="1133"/>
                </a:cxn>
                <a:cxn ang="0">
                  <a:pos x="266" y="1311"/>
                </a:cxn>
                <a:cxn ang="0">
                  <a:pos x="217" y="1406"/>
                </a:cxn>
                <a:cxn ang="0">
                  <a:pos x="163" y="1483"/>
                </a:cxn>
                <a:cxn ang="0">
                  <a:pos x="114" y="1544"/>
                </a:cxn>
                <a:cxn ang="0">
                  <a:pos x="65" y="1589"/>
                </a:cxn>
                <a:cxn ang="0">
                  <a:pos x="33" y="1617"/>
                </a:cxn>
                <a:cxn ang="0">
                  <a:pos x="17" y="1628"/>
                </a:cxn>
                <a:cxn ang="0">
                  <a:pos x="6" y="1622"/>
                </a:cxn>
                <a:cxn ang="0">
                  <a:pos x="0" y="1617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0" y="1606"/>
                </a:cxn>
                <a:cxn ang="0">
                  <a:pos x="0" y="1600"/>
                </a:cxn>
                <a:cxn ang="0">
                  <a:pos x="11" y="1594"/>
                </a:cxn>
                <a:cxn ang="0">
                  <a:pos x="22" y="1583"/>
                </a:cxn>
                <a:cxn ang="0">
                  <a:pos x="109" y="1472"/>
                </a:cxn>
                <a:cxn ang="0">
                  <a:pos x="174" y="1356"/>
                </a:cxn>
                <a:cxn ang="0">
                  <a:pos x="223" y="1228"/>
                </a:cxn>
                <a:cxn ang="0">
                  <a:pos x="255" y="1089"/>
                </a:cxn>
                <a:cxn ang="0">
                  <a:pos x="271" y="956"/>
                </a:cxn>
                <a:cxn ang="0">
                  <a:pos x="277" y="811"/>
                </a:cxn>
                <a:cxn ang="0">
                  <a:pos x="266" y="617"/>
                </a:cxn>
                <a:cxn ang="0">
                  <a:pos x="234" y="444"/>
                </a:cxn>
                <a:cxn ang="0">
                  <a:pos x="185" y="294"/>
                </a:cxn>
                <a:cxn ang="0">
                  <a:pos x="114" y="161"/>
                </a:cxn>
                <a:cxn ang="0">
                  <a:pos x="28" y="56"/>
                </a:cxn>
                <a:cxn ang="0">
                  <a:pos x="17" y="44"/>
                </a:cxn>
                <a:cxn ang="0">
                  <a:pos x="6" y="33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6" y="0"/>
                </a:cxn>
                <a:cxn ang="0">
                  <a:pos x="17" y="0"/>
                </a:cxn>
              </a:cxnLst>
              <a:rect l="0" t="0" r="r" b="b"/>
              <a:pathLst>
                <a:path w="369" h="1628">
                  <a:moveTo>
                    <a:pt x="17" y="0"/>
                  </a:moveTo>
                  <a:lnTo>
                    <a:pt x="33" y="11"/>
                  </a:lnTo>
                  <a:lnTo>
                    <a:pt x="65" y="33"/>
                  </a:lnTo>
                  <a:lnTo>
                    <a:pt x="109" y="78"/>
                  </a:lnTo>
                  <a:lnTo>
                    <a:pt x="158" y="139"/>
                  </a:lnTo>
                  <a:lnTo>
                    <a:pt x="212" y="217"/>
                  </a:lnTo>
                  <a:lnTo>
                    <a:pt x="261" y="306"/>
                  </a:lnTo>
                  <a:lnTo>
                    <a:pt x="315" y="444"/>
                  </a:lnTo>
                  <a:lnTo>
                    <a:pt x="347" y="583"/>
                  </a:lnTo>
                  <a:lnTo>
                    <a:pt x="364" y="706"/>
                  </a:lnTo>
                  <a:lnTo>
                    <a:pt x="369" y="811"/>
                  </a:lnTo>
                  <a:lnTo>
                    <a:pt x="369" y="811"/>
                  </a:lnTo>
                  <a:lnTo>
                    <a:pt x="358" y="961"/>
                  </a:lnTo>
                  <a:lnTo>
                    <a:pt x="331" y="1133"/>
                  </a:lnTo>
                  <a:lnTo>
                    <a:pt x="266" y="1311"/>
                  </a:lnTo>
                  <a:lnTo>
                    <a:pt x="217" y="1406"/>
                  </a:lnTo>
                  <a:lnTo>
                    <a:pt x="163" y="1483"/>
                  </a:lnTo>
                  <a:lnTo>
                    <a:pt x="114" y="1544"/>
                  </a:lnTo>
                  <a:lnTo>
                    <a:pt x="65" y="1589"/>
                  </a:lnTo>
                  <a:lnTo>
                    <a:pt x="33" y="1617"/>
                  </a:lnTo>
                  <a:lnTo>
                    <a:pt x="17" y="1628"/>
                  </a:lnTo>
                  <a:lnTo>
                    <a:pt x="6" y="1622"/>
                  </a:lnTo>
                  <a:lnTo>
                    <a:pt x="0" y="1617"/>
                  </a:lnTo>
                  <a:lnTo>
                    <a:pt x="0" y="1611"/>
                  </a:lnTo>
                  <a:lnTo>
                    <a:pt x="0" y="1606"/>
                  </a:lnTo>
                  <a:lnTo>
                    <a:pt x="0" y="1606"/>
                  </a:lnTo>
                  <a:lnTo>
                    <a:pt x="0" y="1600"/>
                  </a:lnTo>
                  <a:lnTo>
                    <a:pt x="11" y="1594"/>
                  </a:lnTo>
                  <a:lnTo>
                    <a:pt x="22" y="1583"/>
                  </a:lnTo>
                  <a:lnTo>
                    <a:pt x="109" y="1472"/>
                  </a:lnTo>
                  <a:lnTo>
                    <a:pt x="174" y="1356"/>
                  </a:lnTo>
                  <a:lnTo>
                    <a:pt x="223" y="1228"/>
                  </a:lnTo>
                  <a:lnTo>
                    <a:pt x="255" y="1089"/>
                  </a:lnTo>
                  <a:lnTo>
                    <a:pt x="271" y="956"/>
                  </a:lnTo>
                  <a:lnTo>
                    <a:pt x="277" y="811"/>
                  </a:lnTo>
                  <a:lnTo>
                    <a:pt x="266" y="617"/>
                  </a:lnTo>
                  <a:lnTo>
                    <a:pt x="234" y="444"/>
                  </a:lnTo>
                  <a:lnTo>
                    <a:pt x="185" y="294"/>
                  </a:lnTo>
                  <a:lnTo>
                    <a:pt x="114" y="161"/>
                  </a:lnTo>
                  <a:lnTo>
                    <a:pt x="28" y="56"/>
                  </a:lnTo>
                  <a:lnTo>
                    <a:pt x="17" y="44"/>
                  </a:lnTo>
                  <a:lnTo>
                    <a:pt x="6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3646" y="3756"/>
              <a:ext cx="884" cy="1006"/>
            </a:xfrm>
            <a:custGeom>
              <a:avLst/>
              <a:gdLst/>
              <a:ahLst/>
              <a:cxnLst>
                <a:cxn ang="0">
                  <a:pos x="445" y="0"/>
                </a:cxn>
                <a:cxn ang="0">
                  <a:pos x="450" y="0"/>
                </a:cxn>
                <a:cxn ang="0">
                  <a:pos x="461" y="6"/>
                </a:cxn>
                <a:cxn ang="0">
                  <a:pos x="472" y="17"/>
                </a:cxn>
                <a:cxn ang="0">
                  <a:pos x="477" y="33"/>
                </a:cxn>
                <a:cxn ang="0">
                  <a:pos x="873" y="944"/>
                </a:cxn>
                <a:cxn ang="0">
                  <a:pos x="878" y="961"/>
                </a:cxn>
                <a:cxn ang="0">
                  <a:pos x="884" y="967"/>
                </a:cxn>
                <a:cxn ang="0">
                  <a:pos x="884" y="972"/>
                </a:cxn>
                <a:cxn ang="0">
                  <a:pos x="884" y="972"/>
                </a:cxn>
                <a:cxn ang="0">
                  <a:pos x="884" y="983"/>
                </a:cxn>
                <a:cxn ang="0">
                  <a:pos x="873" y="994"/>
                </a:cxn>
                <a:cxn ang="0">
                  <a:pos x="862" y="1006"/>
                </a:cxn>
                <a:cxn ang="0">
                  <a:pos x="851" y="1006"/>
                </a:cxn>
                <a:cxn ang="0">
                  <a:pos x="846" y="1006"/>
                </a:cxn>
                <a:cxn ang="0">
                  <a:pos x="840" y="1006"/>
                </a:cxn>
                <a:cxn ang="0">
                  <a:pos x="835" y="1000"/>
                </a:cxn>
                <a:cxn ang="0">
                  <a:pos x="824" y="989"/>
                </a:cxn>
                <a:cxn ang="0">
                  <a:pos x="819" y="972"/>
                </a:cxn>
                <a:cxn ang="0">
                  <a:pos x="445" y="111"/>
                </a:cxn>
                <a:cxn ang="0">
                  <a:pos x="65" y="972"/>
                </a:cxn>
                <a:cxn ang="0">
                  <a:pos x="60" y="989"/>
                </a:cxn>
                <a:cxn ang="0">
                  <a:pos x="49" y="1000"/>
                </a:cxn>
                <a:cxn ang="0">
                  <a:pos x="38" y="1006"/>
                </a:cxn>
                <a:cxn ang="0">
                  <a:pos x="33" y="1006"/>
                </a:cxn>
                <a:cxn ang="0">
                  <a:pos x="22" y="1006"/>
                </a:cxn>
                <a:cxn ang="0">
                  <a:pos x="11" y="994"/>
                </a:cxn>
                <a:cxn ang="0">
                  <a:pos x="6" y="983"/>
                </a:cxn>
                <a:cxn ang="0">
                  <a:pos x="0" y="972"/>
                </a:cxn>
                <a:cxn ang="0">
                  <a:pos x="0" y="967"/>
                </a:cxn>
                <a:cxn ang="0">
                  <a:pos x="0" y="961"/>
                </a:cxn>
                <a:cxn ang="0">
                  <a:pos x="6" y="956"/>
                </a:cxn>
                <a:cxn ang="0">
                  <a:pos x="11" y="944"/>
                </a:cxn>
                <a:cxn ang="0">
                  <a:pos x="407" y="33"/>
                </a:cxn>
                <a:cxn ang="0">
                  <a:pos x="412" y="17"/>
                </a:cxn>
                <a:cxn ang="0">
                  <a:pos x="423" y="6"/>
                </a:cxn>
                <a:cxn ang="0">
                  <a:pos x="428" y="0"/>
                </a:cxn>
                <a:cxn ang="0">
                  <a:pos x="445" y="0"/>
                </a:cxn>
              </a:cxnLst>
              <a:rect l="0" t="0" r="r" b="b"/>
              <a:pathLst>
                <a:path w="884" h="1006">
                  <a:moveTo>
                    <a:pt x="445" y="0"/>
                  </a:moveTo>
                  <a:lnTo>
                    <a:pt x="450" y="0"/>
                  </a:lnTo>
                  <a:lnTo>
                    <a:pt x="461" y="6"/>
                  </a:lnTo>
                  <a:lnTo>
                    <a:pt x="472" y="17"/>
                  </a:lnTo>
                  <a:lnTo>
                    <a:pt x="477" y="33"/>
                  </a:lnTo>
                  <a:lnTo>
                    <a:pt x="873" y="944"/>
                  </a:lnTo>
                  <a:lnTo>
                    <a:pt x="878" y="961"/>
                  </a:lnTo>
                  <a:lnTo>
                    <a:pt x="884" y="967"/>
                  </a:lnTo>
                  <a:lnTo>
                    <a:pt x="884" y="972"/>
                  </a:lnTo>
                  <a:lnTo>
                    <a:pt x="884" y="972"/>
                  </a:lnTo>
                  <a:lnTo>
                    <a:pt x="884" y="983"/>
                  </a:lnTo>
                  <a:lnTo>
                    <a:pt x="873" y="994"/>
                  </a:lnTo>
                  <a:lnTo>
                    <a:pt x="862" y="1006"/>
                  </a:lnTo>
                  <a:lnTo>
                    <a:pt x="851" y="1006"/>
                  </a:lnTo>
                  <a:lnTo>
                    <a:pt x="846" y="1006"/>
                  </a:lnTo>
                  <a:lnTo>
                    <a:pt x="840" y="1006"/>
                  </a:lnTo>
                  <a:lnTo>
                    <a:pt x="835" y="1000"/>
                  </a:lnTo>
                  <a:lnTo>
                    <a:pt x="824" y="989"/>
                  </a:lnTo>
                  <a:lnTo>
                    <a:pt x="819" y="972"/>
                  </a:lnTo>
                  <a:lnTo>
                    <a:pt x="445" y="111"/>
                  </a:lnTo>
                  <a:lnTo>
                    <a:pt x="65" y="972"/>
                  </a:lnTo>
                  <a:lnTo>
                    <a:pt x="60" y="989"/>
                  </a:lnTo>
                  <a:lnTo>
                    <a:pt x="49" y="1000"/>
                  </a:lnTo>
                  <a:lnTo>
                    <a:pt x="38" y="1006"/>
                  </a:lnTo>
                  <a:lnTo>
                    <a:pt x="33" y="1006"/>
                  </a:lnTo>
                  <a:lnTo>
                    <a:pt x="22" y="1006"/>
                  </a:lnTo>
                  <a:lnTo>
                    <a:pt x="11" y="994"/>
                  </a:lnTo>
                  <a:lnTo>
                    <a:pt x="6" y="983"/>
                  </a:lnTo>
                  <a:lnTo>
                    <a:pt x="0" y="972"/>
                  </a:lnTo>
                  <a:lnTo>
                    <a:pt x="0" y="967"/>
                  </a:lnTo>
                  <a:lnTo>
                    <a:pt x="0" y="961"/>
                  </a:lnTo>
                  <a:lnTo>
                    <a:pt x="6" y="956"/>
                  </a:lnTo>
                  <a:lnTo>
                    <a:pt x="11" y="944"/>
                  </a:lnTo>
                  <a:lnTo>
                    <a:pt x="407" y="33"/>
                  </a:lnTo>
                  <a:lnTo>
                    <a:pt x="412" y="17"/>
                  </a:lnTo>
                  <a:lnTo>
                    <a:pt x="423" y="6"/>
                  </a:lnTo>
                  <a:lnTo>
                    <a:pt x="428" y="0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15045" y="4006"/>
              <a:ext cx="677" cy="739"/>
            </a:xfrm>
            <a:custGeom>
              <a:avLst/>
              <a:gdLst/>
              <a:ahLst/>
              <a:cxnLst>
                <a:cxn ang="0">
                  <a:pos x="422" y="39"/>
                </a:cxn>
                <a:cxn ang="0">
                  <a:pos x="379" y="44"/>
                </a:cxn>
                <a:cxn ang="0">
                  <a:pos x="325" y="67"/>
                </a:cxn>
                <a:cxn ang="0">
                  <a:pos x="265" y="111"/>
                </a:cxn>
                <a:cxn ang="0">
                  <a:pos x="206" y="183"/>
                </a:cxn>
                <a:cxn ang="0">
                  <a:pos x="178" y="244"/>
                </a:cxn>
                <a:cxn ang="0">
                  <a:pos x="151" y="317"/>
                </a:cxn>
                <a:cxn ang="0">
                  <a:pos x="130" y="394"/>
                </a:cxn>
                <a:cxn ang="0">
                  <a:pos x="119" y="467"/>
                </a:cxn>
                <a:cxn ang="0">
                  <a:pos x="113" y="528"/>
                </a:cxn>
                <a:cxn ang="0">
                  <a:pos x="124" y="594"/>
                </a:cxn>
                <a:cxn ang="0">
                  <a:pos x="141" y="644"/>
                </a:cxn>
                <a:cxn ang="0">
                  <a:pos x="173" y="678"/>
                </a:cxn>
                <a:cxn ang="0">
                  <a:pos x="211" y="694"/>
                </a:cxn>
                <a:cxn ang="0">
                  <a:pos x="254" y="700"/>
                </a:cxn>
                <a:cxn ang="0">
                  <a:pos x="309" y="694"/>
                </a:cxn>
                <a:cxn ang="0">
                  <a:pos x="368" y="661"/>
                </a:cxn>
                <a:cxn ang="0">
                  <a:pos x="422" y="617"/>
                </a:cxn>
                <a:cxn ang="0">
                  <a:pos x="471" y="556"/>
                </a:cxn>
                <a:cxn ang="0">
                  <a:pos x="504" y="483"/>
                </a:cxn>
                <a:cxn ang="0">
                  <a:pos x="525" y="406"/>
                </a:cxn>
                <a:cxn ang="0">
                  <a:pos x="547" y="328"/>
                </a:cxn>
                <a:cxn ang="0">
                  <a:pos x="558" y="261"/>
                </a:cxn>
                <a:cxn ang="0">
                  <a:pos x="563" y="211"/>
                </a:cxn>
                <a:cxn ang="0">
                  <a:pos x="552" y="156"/>
                </a:cxn>
                <a:cxn ang="0">
                  <a:pos x="536" y="111"/>
                </a:cxn>
                <a:cxn ang="0">
                  <a:pos x="509" y="72"/>
                </a:cxn>
                <a:cxn ang="0">
                  <a:pos x="471" y="44"/>
                </a:cxn>
                <a:cxn ang="0">
                  <a:pos x="422" y="39"/>
                </a:cxn>
                <a:cxn ang="0">
                  <a:pos x="422" y="0"/>
                </a:cxn>
                <a:cxn ang="0">
                  <a:pos x="504" y="11"/>
                </a:cxn>
                <a:cxn ang="0">
                  <a:pos x="574" y="50"/>
                </a:cxn>
                <a:cxn ang="0">
                  <a:pos x="628" y="106"/>
                </a:cxn>
                <a:cxn ang="0">
                  <a:pos x="666" y="183"/>
                </a:cxn>
                <a:cxn ang="0">
                  <a:pos x="677" y="278"/>
                </a:cxn>
                <a:cxn ang="0">
                  <a:pos x="661" y="394"/>
                </a:cxn>
                <a:cxn ang="0">
                  <a:pos x="612" y="500"/>
                </a:cxn>
                <a:cxn ang="0">
                  <a:pos x="542" y="594"/>
                </a:cxn>
                <a:cxn ang="0">
                  <a:pos x="455" y="672"/>
                </a:cxn>
                <a:cxn ang="0">
                  <a:pos x="357" y="722"/>
                </a:cxn>
                <a:cxn ang="0">
                  <a:pos x="249" y="739"/>
                </a:cxn>
                <a:cxn ang="0">
                  <a:pos x="168" y="722"/>
                </a:cxn>
                <a:cxn ang="0">
                  <a:pos x="97" y="689"/>
                </a:cxn>
                <a:cxn ang="0">
                  <a:pos x="43" y="628"/>
                </a:cxn>
                <a:cxn ang="0">
                  <a:pos x="10" y="556"/>
                </a:cxn>
                <a:cxn ang="0">
                  <a:pos x="0" y="467"/>
                </a:cxn>
                <a:cxn ang="0">
                  <a:pos x="16" y="344"/>
                </a:cxn>
                <a:cxn ang="0">
                  <a:pos x="59" y="239"/>
                </a:cxn>
                <a:cxn ang="0">
                  <a:pos x="130" y="144"/>
                </a:cxn>
                <a:cxn ang="0">
                  <a:pos x="216" y="72"/>
                </a:cxn>
                <a:cxn ang="0">
                  <a:pos x="319" y="22"/>
                </a:cxn>
                <a:cxn ang="0">
                  <a:pos x="422" y="0"/>
                </a:cxn>
              </a:cxnLst>
              <a:rect l="0" t="0" r="r" b="b"/>
              <a:pathLst>
                <a:path w="677" h="739">
                  <a:moveTo>
                    <a:pt x="422" y="39"/>
                  </a:moveTo>
                  <a:lnTo>
                    <a:pt x="379" y="44"/>
                  </a:lnTo>
                  <a:lnTo>
                    <a:pt x="325" y="67"/>
                  </a:lnTo>
                  <a:lnTo>
                    <a:pt x="265" y="111"/>
                  </a:lnTo>
                  <a:lnTo>
                    <a:pt x="206" y="183"/>
                  </a:lnTo>
                  <a:lnTo>
                    <a:pt x="178" y="244"/>
                  </a:lnTo>
                  <a:lnTo>
                    <a:pt x="151" y="317"/>
                  </a:lnTo>
                  <a:lnTo>
                    <a:pt x="130" y="394"/>
                  </a:lnTo>
                  <a:lnTo>
                    <a:pt x="119" y="467"/>
                  </a:lnTo>
                  <a:lnTo>
                    <a:pt x="113" y="528"/>
                  </a:lnTo>
                  <a:lnTo>
                    <a:pt x="124" y="594"/>
                  </a:lnTo>
                  <a:lnTo>
                    <a:pt x="141" y="644"/>
                  </a:lnTo>
                  <a:lnTo>
                    <a:pt x="173" y="678"/>
                  </a:lnTo>
                  <a:lnTo>
                    <a:pt x="211" y="694"/>
                  </a:lnTo>
                  <a:lnTo>
                    <a:pt x="254" y="700"/>
                  </a:lnTo>
                  <a:lnTo>
                    <a:pt x="309" y="694"/>
                  </a:lnTo>
                  <a:lnTo>
                    <a:pt x="368" y="661"/>
                  </a:lnTo>
                  <a:lnTo>
                    <a:pt x="422" y="617"/>
                  </a:lnTo>
                  <a:lnTo>
                    <a:pt x="471" y="556"/>
                  </a:lnTo>
                  <a:lnTo>
                    <a:pt x="504" y="483"/>
                  </a:lnTo>
                  <a:lnTo>
                    <a:pt x="525" y="406"/>
                  </a:lnTo>
                  <a:lnTo>
                    <a:pt x="547" y="328"/>
                  </a:lnTo>
                  <a:lnTo>
                    <a:pt x="558" y="261"/>
                  </a:lnTo>
                  <a:lnTo>
                    <a:pt x="563" y="211"/>
                  </a:lnTo>
                  <a:lnTo>
                    <a:pt x="552" y="156"/>
                  </a:lnTo>
                  <a:lnTo>
                    <a:pt x="536" y="111"/>
                  </a:lnTo>
                  <a:lnTo>
                    <a:pt x="509" y="72"/>
                  </a:lnTo>
                  <a:lnTo>
                    <a:pt x="471" y="44"/>
                  </a:lnTo>
                  <a:lnTo>
                    <a:pt x="422" y="39"/>
                  </a:lnTo>
                  <a:close/>
                  <a:moveTo>
                    <a:pt x="422" y="0"/>
                  </a:moveTo>
                  <a:lnTo>
                    <a:pt x="504" y="11"/>
                  </a:lnTo>
                  <a:lnTo>
                    <a:pt x="574" y="50"/>
                  </a:lnTo>
                  <a:lnTo>
                    <a:pt x="628" y="106"/>
                  </a:lnTo>
                  <a:lnTo>
                    <a:pt x="666" y="183"/>
                  </a:lnTo>
                  <a:lnTo>
                    <a:pt x="677" y="278"/>
                  </a:lnTo>
                  <a:lnTo>
                    <a:pt x="661" y="394"/>
                  </a:lnTo>
                  <a:lnTo>
                    <a:pt x="612" y="500"/>
                  </a:lnTo>
                  <a:lnTo>
                    <a:pt x="542" y="594"/>
                  </a:lnTo>
                  <a:lnTo>
                    <a:pt x="455" y="672"/>
                  </a:lnTo>
                  <a:lnTo>
                    <a:pt x="357" y="722"/>
                  </a:lnTo>
                  <a:lnTo>
                    <a:pt x="249" y="739"/>
                  </a:lnTo>
                  <a:lnTo>
                    <a:pt x="168" y="722"/>
                  </a:lnTo>
                  <a:lnTo>
                    <a:pt x="97" y="689"/>
                  </a:lnTo>
                  <a:lnTo>
                    <a:pt x="43" y="628"/>
                  </a:lnTo>
                  <a:lnTo>
                    <a:pt x="10" y="556"/>
                  </a:lnTo>
                  <a:lnTo>
                    <a:pt x="0" y="467"/>
                  </a:lnTo>
                  <a:lnTo>
                    <a:pt x="16" y="344"/>
                  </a:lnTo>
                  <a:lnTo>
                    <a:pt x="59" y="239"/>
                  </a:lnTo>
                  <a:lnTo>
                    <a:pt x="130" y="144"/>
                  </a:lnTo>
                  <a:lnTo>
                    <a:pt x="216" y="72"/>
                  </a:lnTo>
                  <a:lnTo>
                    <a:pt x="319" y="22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5901" y="3506"/>
              <a:ext cx="368" cy="1628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58" y="0"/>
                </a:cxn>
                <a:cxn ang="0">
                  <a:pos x="368" y="6"/>
                </a:cxn>
                <a:cxn ang="0">
                  <a:pos x="368" y="17"/>
                </a:cxn>
                <a:cxn ang="0">
                  <a:pos x="368" y="22"/>
                </a:cxn>
                <a:cxn ang="0">
                  <a:pos x="368" y="22"/>
                </a:cxn>
                <a:cxn ang="0">
                  <a:pos x="363" y="28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60" y="150"/>
                </a:cxn>
                <a:cxn ang="0">
                  <a:pos x="195" y="272"/>
                </a:cxn>
                <a:cxn ang="0">
                  <a:pos x="146" y="400"/>
                </a:cxn>
                <a:cxn ang="0">
                  <a:pos x="114" y="533"/>
                </a:cxn>
                <a:cxn ang="0">
                  <a:pos x="97" y="672"/>
                </a:cxn>
                <a:cxn ang="0">
                  <a:pos x="92" y="811"/>
                </a:cxn>
                <a:cxn ang="0">
                  <a:pos x="97" y="944"/>
                </a:cxn>
                <a:cxn ang="0">
                  <a:pos x="114" y="1078"/>
                </a:cxn>
                <a:cxn ang="0">
                  <a:pos x="141" y="1211"/>
                </a:cxn>
                <a:cxn ang="0">
                  <a:pos x="190" y="1339"/>
                </a:cxn>
                <a:cxn ang="0">
                  <a:pos x="255" y="1467"/>
                </a:cxn>
                <a:cxn ang="0">
                  <a:pos x="341" y="1578"/>
                </a:cxn>
                <a:cxn ang="0">
                  <a:pos x="352" y="1589"/>
                </a:cxn>
                <a:cxn ang="0">
                  <a:pos x="358" y="1594"/>
                </a:cxn>
                <a:cxn ang="0">
                  <a:pos x="363" y="1600"/>
                </a:cxn>
                <a:cxn ang="0">
                  <a:pos x="368" y="1606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22"/>
                </a:cxn>
                <a:cxn ang="0">
                  <a:pos x="358" y="1628"/>
                </a:cxn>
                <a:cxn ang="0">
                  <a:pos x="352" y="1628"/>
                </a:cxn>
                <a:cxn ang="0">
                  <a:pos x="336" y="1617"/>
                </a:cxn>
                <a:cxn ang="0">
                  <a:pos x="303" y="1594"/>
                </a:cxn>
                <a:cxn ang="0">
                  <a:pos x="260" y="1550"/>
                </a:cxn>
                <a:cxn ang="0">
                  <a:pos x="206" y="1489"/>
                </a:cxn>
                <a:cxn ang="0">
                  <a:pos x="152" y="1411"/>
                </a:cxn>
                <a:cxn ang="0">
                  <a:pos x="103" y="1322"/>
                </a:cxn>
                <a:cxn ang="0">
                  <a:pos x="49" y="1183"/>
                </a:cxn>
                <a:cxn ang="0">
                  <a:pos x="16" y="1044"/>
                </a:cxn>
                <a:cxn ang="0">
                  <a:pos x="5" y="922"/>
                </a:cxn>
                <a:cxn ang="0">
                  <a:pos x="0" y="811"/>
                </a:cxn>
                <a:cxn ang="0">
                  <a:pos x="5" y="667"/>
                </a:cxn>
                <a:cxn ang="0">
                  <a:pos x="38" y="494"/>
                </a:cxn>
                <a:cxn ang="0">
                  <a:pos x="97" y="317"/>
                </a:cxn>
                <a:cxn ang="0">
                  <a:pos x="152" y="222"/>
                </a:cxn>
                <a:cxn ang="0">
                  <a:pos x="206" y="144"/>
                </a:cxn>
                <a:cxn ang="0">
                  <a:pos x="255" y="83"/>
                </a:cxn>
                <a:cxn ang="0">
                  <a:pos x="298" y="39"/>
                </a:cxn>
                <a:cxn ang="0">
                  <a:pos x="336" y="11"/>
                </a:cxn>
                <a:cxn ang="0">
                  <a:pos x="352" y="0"/>
                </a:cxn>
              </a:cxnLst>
              <a:rect l="0" t="0" r="r" b="b"/>
              <a:pathLst>
                <a:path w="368" h="1628">
                  <a:moveTo>
                    <a:pt x="352" y="0"/>
                  </a:moveTo>
                  <a:lnTo>
                    <a:pt x="358" y="0"/>
                  </a:lnTo>
                  <a:lnTo>
                    <a:pt x="368" y="6"/>
                  </a:lnTo>
                  <a:lnTo>
                    <a:pt x="368" y="17"/>
                  </a:lnTo>
                  <a:lnTo>
                    <a:pt x="368" y="22"/>
                  </a:lnTo>
                  <a:lnTo>
                    <a:pt x="368" y="22"/>
                  </a:lnTo>
                  <a:lnTo>
                    <a:pt x="363" y="28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60" y="150"/>
                  </a:lnTo>
                  <a:lnTo>
                    <a:pt x="195" y="272"/>
                  </a:lnTo>
                  <a:lnTo>
                    <a:pt x="146" y="400"/>
                  </a:lnTo>
                  <a:lnTo>
                    <a:pt x="114" y="533"/>
                  </a:lnTo>
                  <a:lnTo>
                    <a:pt x="97" y="672"/>
                  </a:lnTo>
                  <a:lnTo>
                    <a:pt x="92" y="811"/>
                  </a:lnTo>
                  <a:lnTo>
                    <a:pt x="97" y="944"/>
                  </a:lnTo>
                  <a:lnTo>
                    <a:pt x="114" y="1078"/>
                  </a:lnTo>
                  <a:lnTo>
                    <a:pt x="141" y="1211"/>
                  </a:lnTo>
                  <a:lnTo>
                    <a:pt x="190" y="1339"/>
                  </a:lnTo>
                  <a:lnTo>
                    <a:pt x="255" y="1467"/>
                  </a:lnTo>
                  <a:lnTo>
                    <a:pt x="341" y="1578"/>
                  </a:lnTo>
                  <a:lnTo>
                    <a:pt x="352" y="1589"/>
                  </a:lnTo>
                  <a:lnTo>
                    <a:pt x="358" y="1594"/>
                  </a:lnTo>
                  <a:lnTo>
                    <a:pt x="363" y="1600"/>
                  </a:lnTo>
                  <a:lnTo>
                    <a:pt x="368" y="1606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22"/>
                  </a:lnTo>
                  <a:lnTo>
                    <a:pt x="358" y="1628"/>
                  </a:lnTo>
                  <a:lnTo>
                    <a:pt x="352" y="1628"/>
                  </a:lnTo>
                  <a:lnTo>
                    <a:pt x="336" y="1617"/>
                  </a:lnTo>
                  <a:lnTo>
                    <a:pt x="303" y="1594"/>
                  </a:lnTo>
                  <a:lnTo>
                    <a:pt x="260" y="1550"/>
                  </a:lnTo>
                  <a:lnTo>
                    <a:pt x="206" y="1489"/>
                  </a:lnTo>
                  <a:lnTo>
                    <a:pt x="152" y="1411"/>
                  </a:lnTo>
                  <a:lnTo>
                    <a:pt x="103" y="1322"/>
                  </a:lnTo>
                  <a:lnTo>
                    <a:pt x="49" y="1183"/>
                  </a:lnTo>
                  <a:lnTo>
                    <a:pt x="16" y="1044"/>
                  </a:lnTo>
                  <a:lnTo>
                    <a:pt x="5" y="922"/>
                  </a:lnTo>
                  <a:lnTo>
                    <a:pt x="0" y="811"/>
                  </a:lnTo>
                  <a:lnTo>
                    <a:pt x="5" y="667"/>
                  </a:lnTo>
                  <a:lnTo>
                    <a:pt x="38" y="494"/>
                  </a:lnTo>
                  <a:lnTo>
                    <a:pt x="97" y="317"/>
                  </a:lnTo>
                  <a:lnTo>
                    <a:pt x="152" y="222"/>
                  </a:lnTo>
                  <a:lnTo>
                    <a:pt x="206" y="144"/>
                  </a:lnTo>
                  <a:lnTo>
                    <a:pt x="255" y="83"/>
                  </a:lnTo>
                  <a:lnTo>
                    <a:pt x="298" y="39"/>
                  </a:lnTo>
                  <a:lnTo>
                    <a:pt x="336" y="11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16427" y="3862"/>
              <a:ext cx="1029" cy="911"/>
            </a:xfrm>
            <a:custGeom>
              <a:avLst/>
              <a:gdLst/>
              <a:ahLst/>
              <a:cxnLst>
                <a:cxn ang="0">
                  <a:pos x="688" y="244"/>
                </a:cxn>
                <a:cxn ang="0">
                  <a:pos x="618" y="288"/>
                </a:cxn>
                <a:cxn ang="0">
                  <a:pos x="590" y="400"/>
                </a:cxn>
                <a:cxn ang="0">
                  <a:pos x="596" y="616"/>
                </a:cxn>
                <a:cxn ang="0">
                  <a:pos x="639" y="711"/>
                </a:cxn>
                <a:cxn ang="0">
                  <a:pos x="737" y="777"/>
                </a:cxn>
                <a:cxn ang="0">
                  <a:pos x="813" y="788"/>
                </a:cxn>
                <a:cxn ang="0">
                  <a:pos x="840" y="772"/>
                </a:cxn>
                <a:cxn ang="0">
                  <a:pos x="878" y="700"/>
                </a:cxn>
                <a:cxn ang="0">
                  <a:pos x="894" y="544"/>
                </a:cxn>
                <a:cxn ang="0">
                  <a:pos x="894" y="366"/>
                </a:cxn>
                <a:cxn ang="0">
                  <a:pos x="802" y="261"/>
                </a:cxn>
                <a:cxn ang="0">
                  <a:pos x="720" y="238"/>
                </a:cxn>
                <a:cxn ang="0">
                  <a:pos x="151" y="5"/>
                </a:cxn>
                <a:cxn ang="0">
                  <a:pos x="124" y="55"/>
                </a:cxn>
                <a:cxn ang="0">
                  <a:pos x="124" y="88"/>
                </a:cxn>
                <a:cxn ang="0">
                  <a:pos x="135" y="122"/>
                </a:cxn>
                <a:cxn ang="0">
                  <a:pos x="151" y="155"/>
                </a:cxn>
                <a:cxn ang="0">
                  <a:pos x="173" y="177"/>
                </a:cxn>
                <a:cxn ang="0">
                  <a:pos x="195" y="200"/>
                </a:cxn>
                <a:cxn ang="0">
                  <a:pos x="298" y="177"/>
                </a:cxn>
                <a:cxn ang="0">
                  <a:pos x="493" y="155"/>
                </a:cxn>
                <a:cxn ang="0">
                  <a:pos x="590" y="266"/>
                </a:cxn>
                <a:cxn ang="0">
                  <a:pos x="818" y="100"/>
                </a:cxn>
                <a:cxn ang="0">
                  <a:pos x="1019" y="205"/>
                </a:cxn>
                <a:cxn ang="0">
                  <a:pos x="1029" y="350"/>
                </a:cxn>
                <a:cxn ang="0">
                  <a:pos x="1024" y="527"/>
                </a:cxn>
                <a:cxn ang="0">
                  <a:pos x="991" y="677"/>
                </a:cxn>
                <a:cxn ang="0">
                  <a:pos x="666" y="911"/>
                </a:cxn>
                <a:cxn ang="0">
                  <a:pos x="455" y="788"/>
                </a:cxn>
                <a:cxn ang="0">
                  <a:pos x="460" y="311"/>
                </a:cxn>
                <a:cxn ang="0">
                  <a:pos x="379" y="255"/>
                </a:cxn>
                <a:cxn ang="0">
                  <a:pos x="336" y="233"/>
                </a:cxn>
                <a:cxn ang="0">
                  <a:pos x="309" y="227"/>
                </a:cxn>
                <a:cxn ang="0">
                  <a:pos x="292" y="233"/>
                </a:cxn>
                <a:cxn ang="0">
                  <a:pos x="238" y="266"/>
                </a:cxn>
                <a:cxn ang="0">
                  <a:pos x="195" y="355"/>
                </a:cxn>
                <a:cxn ang="0">
                  <a:pos x="189" y="522"/>
                </a:cxn>
                <a:cxn ang="0">
                  <a:pos x="200" y="666"/>
                </a:cxn>
                <a:cxn ang="0">
                  <a:pos x="244" y="755"/>
                </a:cxn>
                <a:cxn ang="0">
                  <a:pos x="146" y="905"/>
                </a:cxn>
                <a:cxn ang="0">
                  <a:pos x="54" y="777"/>
                </a:cxn>
                <a:cxn ang="0">
                  <a:pos x="70" y="527"/>
                </a:cxn>
                <a:cxn ang="0">
                  <a:pos x="59" y="294"/>
                </a:cxn>
                <a:cxn ang="0">
                  <a:pos x="48" y="272"/>
                </a:cxn>
                <a:cxn ang="0">
                  <a:pos x="21" y="238"/>
                </a:cxn>
                <a:cxn ang="0">
                  <a:pos x="0" y="205"/>
                </a:cxn>
                <a:cxn ang="0">
                  <a:pos x="0" y="177"/>
                </a:cxn>
                <a:cxn ang="0">
                  <a:pos x="5" y="150"/>
                </a:cxn>
                <a:cxn ang="0">
                  <a:pos x="65" y="66"/>
                </a:cxn>
              </a:cxnLst>
              <a:rect l="0" t="0" r="r" b="b"/>
              <a:pathLst>
                <a:path w="1029" h="911">
                  <a:moveTo>
                    <a:pt x="720" y="238"/>
                  </a:moveTo>
                  <a:lnTo>
                    <a:pt x="688" y="244"/>
                  </a:lnTo>
                  <a:lnTo>
                    <a:pt x="655" y="266"/>
                  </a:lnTo>
                  <a:lnTo>
                    <a:pt x="618" y="288"/>
                  </a:lnTo>
                  <a:lnTo>
                    <a:pt x="590" y="311"/>
                  </a:lnTo>
                  <a:lnTo>
                    <a:pt x="590" y="400"/>
                  </a:lnTo>
                  <a:lnTo>
                    <a:pt x="590" y="483"/>
                  </a:lnTo>
                  <a:lnTo>
                    <a:pt x="596" y="616"/>
                  </a:lnTo>
                  <a:lnTo>
                    <a:pt x="607" y="666"/>
                  </a:lnTo>
                  <a:lnTo>
                    <a:pt x="639" y="711"/>
                  </a:lnTo>
                  <a:lnTo>
                    <a:pt x="688" y="750"/>
                  </a:lnTo>
                  <a:lnTo>
                    <a:pt x="737" y="777"/>
                  </a:lnTo>
                  <a:lnTo>
                    <a:pt x="802" y="794"/>
                  </a:lnTo>
                  <a:lnTo>
                    <a:pt x="813" y="788"/>
                  </a:lnTo>
                  <a:lnTo>
                    <a:pt x="823" y="783"/>
                  </a:lnTo>
                  <a:lnTo>
                    <a:pt x="840" y="772"/>
                  </a:lnTo>
                  <a:lnTo>
                    <a:pt x="861" y="738"/>
                  </a:lnTo>
                  <a:lnTo>
                    <a:pt x="878" y="700"/>
                  </a:lnTo>
                  <a:lnTo>
                    <a:pt x="883" y="655"/>
                  </a:lnTo>
                  <a:lnTo>
                    <a:pt x="894" y="544"/>
                  </a:lnTo>
                  <a:lnTo>
                    <a:pt x="899" y="433"/>
                  </a:lnTo>
                  <a:lnTo>
                    <a:pt x="894" y="366"/>
                  </a:lnTo>
                  <a:lnTo>
                    <a:pt x="878" y="300"/>
                  </a:lnTo>
                  <a:lnTo>
                    <a:pt x="802" y="261"/>
                  </a:lnTo>
                  <a:lnTo>
                    <a:pt x="720" y="238"/>
                  </a:lnTo>
                  <a:lnTo>
                    <a:pt x="720" y="238"/>
                  </a:lnTo>
                  <a:close/>
                  <a:moveTo>
                    <a:pt x="124" y="0"/>
                  </a:moveTo>
                  <a:lnTo>
                    <a:pt x="151" y="5"/>
                  </a:lnTo>
                  <a:lnTo>
                    <a:pt x="135" y="27"/>
                  </a:lnTo>
                  <a:lnTo>
                    <a:pt x="124" y="55"/>
                  </a:lnTo>
                  <a:lnTo>
                    <a:pt x="124" y="77"/>
                  </a:lnTo>
                  <a:lnTo>
                    <a:pt x="124" y="88"/>
                  </a:lnTo>
                  <a:lnTo>
                    <a:pt x="130" y="105"/>
                  </a:lnTo>
                  <a:lnTo>
                    <a:pt x="135" y="122"/>
                  </a:lnTo>
                  <a:lnTo>
                    <a:pt x="146" y="138"/>
                  </a:lnTo>
                  <a:lnTo>
                    <a:pt x="151" y="155"/>
                  </a:lnTo>
                  <a:lnTo>
                    <a:pt x="162" y="166"/>
                  </a:lnTo>
                  <a:lnTo>
                    <a:pt x="173" y="177"/>
                  </a:lnTo>
                  <a:lnTo>
                    <a:pt x="184" y="188"/>
                  </a:lnTo>
                  <a:lnTo>
                    <a:pt x="195" y="200"/>
                  </a:lnTo>
                  <a:lnTo>
                    <a:pt x="195" y="255"/>
                  </a:lnTo>
                  <a:lnTo>
                    <a:pt x="298" y="177"/>
                  </a:lnTo>
                  <a:lnTo>
                    <a:pt x="390" y="94"/>
                  </a:lnTo>
                  <a:lnTo>
                    <a:pt x="493" y="155"/>
                  </a:lnTo>
                  <a:lnTo>
                    <a:pt x="596" y="205"/>
                  </a:lnTo>
                  <a:lnTo>
                    <a:pt x="590" y="266"/>
                  </a:lnTo>
                  <a:lnTo>
                    <a:pt x="590" y="266"/>
                  </a:lnTo>
                  <a:lnTo>
                    <a:pt x="818" y="100"/>
                  </a:lnTo>
                  <a:lnTo>
                    <a:pt x="916" y="155"/>
                  </a:lnTo>
                  <a:lnTo>
                    <a:pt x="1019" y="205"/>
                  </a:lnTo>
                  <a:lnTo>
                    <a:pt x="1024" y="266"/>
                  </a:lnTo>
                  <a:lnTo>
                    <a:pt x="1029" y="350"/>
                  </a:lnTo>
                  <a:lnTo>
                    <a:pt x="1029" y="427"/>
                  </a:lnTo>
                  <a:lnTo>
                    <a:pt x="1024" y="527"/>
                  </a:lnTo>
                  <a:lnTo>
                    <a:pt x="1008" y="605"/>
                  </a:lnTo>
                  <a:lnTo>
                    <a:pt x="991" y="677"/>
                  </a:lnTo>
                  <a:lnTo>
                    <a:pt x="964" y="744"/>
                  </a:lnTo>
                  <a:lnTo>
                    <a:pt x="666" y="911"/>
                  </a:lnTo>
                  <a:lnTo>
                    <a:pt x="563" y="850"/>
                  </a:lnTo>
                  <a:lnTo>
                    <a:pt x="455" y="788"/>
                  </a:lnTo>
                  <a:lnTo>
                    <a:pt x="466" y="505"/>
                  </a:lnTo>
                  <a:lnTo>
                    <a:pt x="460" y="311"/>
                  </a:lnTo>
                  <a:lnTo>
                    <a:pt x="422" y="283"/>
                  </a:lnTo>
                  <a:lnTo>
                    <a:pt x="379" y="255"/>
                  </a:lnTo>
                  <a:lnTo>
                    <a:pt x="347" y="238"/>
                  </a:lnTo>
                  <a:lnTo>
                    <a:pt x="336" y="233"/>
                  </a:lnTo>
                  <a:lnTo>
                    <a:pt x="325" y="227"/>
                  </a:lnTo>
                  <a:lnTo>
                    <a:pt x="309" y="227"/>
                  </a:lnTo>
                  <a:lnTo>
                    <a:pt x="303" y="227"/>
                  </a:lnTo>
                  <a:lnTo>
                    <a:pt x="292" y="233"/>
                  </a:lnTo>
                  <a:lnTo>
                    <a:pt x="287" y="233"/>
                  </a:lnTo>
                  <a:lnTo>
                    <a:pt x="238" y="266"/>
                  </a:lnTo>
                  <a:lnTo>
                    <a:pt x="195" y="300"/>
                  </a:lnTo>
                  <a:lnTo>
                    <a:pt x="195" y="355"/>
                  </a:lnTo>
                  <a:lnTo>
                    <a:pt x="195" y="433"/>
                  </a:lnTo>
                  <a:lnTo>
                    <a:pt x="189" y="522"/>
                  </a:lnTo>
                  <a:lnTo>
                    <a:pt x="189" y="611"/>
                  </a:lnTo>
                  <a:lnTo>
                    <a:pt x="200" y="666"/>
                  </a:lnTo>
                  <a:lnTo>
                    <a:pt x="222" y="722"/>
                  </a:lnTo>
                  <a:lnTo>
                    <a:pt x="244" y="755"/>
                  </a:lnTo>
                  <a:lnTo>
                    <a:pt x="265" y="783"/>
                  </a:lnTo>
                  <a:lnTo>
                    <a:pt x="146" y="905"/>
                  </a:lnTo>
                  <a:lnTo>
                    <a:pt x="103" y="838"/>
                  </a:lnTo>
                  <a:lnTo>
                    <a:pt x="54" y="777"/>
                  </a:lnTo>
                  <a:lnTo>
                    <a:pt x="65" y="655"/>
                  </a:lnTo>
                  <a:lnTo>
                    <a:pt x="70" y="527"/>
                  </a:lnTo>
                  <a:lnTo>
                    <a:pt x="65" y="305"/>
                  </a:lnTo>
                  <a:lnTo>
                    <a:pt x="59" y="294"/>
                  </a:lnTo>
                  <a:lnTo>
                    <a:pt x="59" y="283"/>
                  </a:lnTo>
                  <a:lnTo>
                    <a:pt x="48" y="272"/>
                  </a:lnTo>
                  <a:lnTo>
                    <a:pt x="38" y="255"/>
                  </a:lnTo>
                  <a:lnTo>
                    <a:pt x="21" y="238"/>
                  </a:lnTo>
                  <a:lnTo>
                    <a:pt x="10" y="227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5" y="161"/>
                  </a:lnTo>
                  <a:lnTo>
                    <a:pt x="5" y="150"/>
                  </a:lnTo>
                  <a:lnTo>
                    <a:pt x="10" y="144"/>
                  </a:lnTo>
                  <a:lnTo>
                    <a:pt x="65" y="66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7641" y="3495"/>
              <a:ext cx="282" cy="594"/>
            </a:xfrm>
            <a:custGeom>
              <a:avLst/>
              <a:gdLst/>
              <a:ahLst/>
              <a:cxnLst>
                <a:cxn ang="0">
                  <a:pos x="211" y="0"/>
                </a:cxn>
                <a:cxn ang="0">
                  <a:pos x="233" y="0"/>
                </a:cxn>
                <a:cxn ang="0">
                  <a:pos x="254" y="11"/>
                </a:cxn>
                <a:cxn ang="0">
                  <a:pos x="265" y="22"/>
                </a:cxn>
                <a:cxn ang="0">
                  <a:pos x="276" y="39"/>
                </a:cxn>
                <a:cxn ang="0">
                  <a:pos x="282" y="61"/>
                </a:cxn>
                <a:cxn ang="0">
                  <a:pos x="282" y="72"/>
                </a:cxn>
                <a:cxn ang="0">
                  <a:pos x="276" y="83"/>
                </a:cxn>
                <a:cxn ang="0">
                  <a:pos x="271" y="100"/>
                </a:cxn>
                <a:cxn ang="0">
                  <a:pos x="271" y="100"/>
                </a:cxn>
                <a:cxn ang="0">
                  <a:pos x="59" y="578"/>
                </a:cxn>
                <a:cxn ang="0">
                  <a:pos x="54" y="583"/>
                </a:cxn>
                <a:cxn ang="0">
                  <a:pos x="48" y="594"/>
                </a:cxn>
                <a:cxn ang="0">
                  <a:pos x="43" y="594"/>
                </a:cxn>
                <a:cxn ang="0">
                  <a:pos x="43" y="594"/>
                </a:cxn>
                <a:cxn ang="0">
                  <a:pos x="32" y="594"/>
                </a:cxn>
                <a:cxn ang="0">
                  <a:pos x="21" y="589"/>
                </a:cxn>
                <a:cxn ang="0">
                  <a:pos x="11" y="583"/>
                </a:cxn>
                <a:cxn ang="0">
                  <a:pos x="0" y="578"/>
                </a:cxn>
                <a:cxn ang="0">
                  <a:pos x="0" y="572"/>
                </a:cxn>
                <a:cxn ang="0">
                  <a:pos x="0" y="567"/>
                </a:cxn>
                <a:cxn ang="0">
                  <a:pos x="0" y="555"/>
                </a:cxn>
                <a:cxn ang="0">
                  <a:pos x="5" y="550"/>
                </a:cxn>
                <a:cxn ang="0">
                  <a:pos x="151" y="55"/>
                </a:cxn>
                <a:cxn ang="0">
                  <a:pos x="157" y="44"/>
                </a:cxn>
                <a:cxn ang="0">
                  <a:pos x="162" y="28"/>
                </a:cxn>
                <a:cxn ang="0">
                  <a:pos x="168" y="17"/>
                </a:cxn>
                <a:cxn ang="0">
                  <a:pos x="179" y="5"/>
                </a:cxn>
                <a:cxn ang="0">
                  <a:pos x="195" y="0"/>
                </a:cxn>
                <a:cxn ang="0">
                  <a:pos x="211" y="0"/>
                </a:cxn>
              </a:cxnLst>
              <a:rect l="0" t="0" r="r" b="b"/>
              <a:pathLst>
                <a:path w="282" h="594">
                  <a:moveTo>
                    <a:pt x="211" y="0"/>
                  </a:moveTo>
                  <a:lnTo>
                    <a:pt x="233" y="0"/>
                  </a:lnTo>
                  <a:lnTo>
                    <a:pt x="254" y="11"/>
                  </a:lnTo>
                  <a:lnTo>
                    <a:pt x="265" y="22"/>
                  </a:lnTo>
                  <a:lnTo>
                    <a:pt x="276" y="39"/>
                  </a:lnTo>
                  <a:lnTo>
                    <a:pt x="282" y="61"/>
                  </a:lnTo>
                  <a:lnTo>
                    <a:pt x="282" y="72"/>
                  </a:lnTo>
                  <a:lnTo>
                    <a:pt x="276" y="83"/>
                  </a:lnTo>
                  <a:lnTo>
                    <a:pt x="271" y="100"/>
                  </a:lnTo>
                  <a:lnTo>
                    <a:pt x="271" y="100"/>
                  </a:lnTo>
                  <a:lnTo>
                    <a:pt x="59" y="578"/>
                  </a:lnTo>
                  <a:lnTo>
                    <a:pt x="54" y="583"/>
                  </a:lnTo>
                  <a:lnTo>
                    <a:pt x="48" y="594"/>
                  </a:lnTo>
                  <a:lnTo>
                    <a:pt x="43" y="594"/>
                  </a:lnTo>
                  <a:lnTo>
                    <a:pt x="43" y="594"/>
                  </a:lnTo>
                  <a:lnTo>
                    <a:pt x="32" y="594"/>
                  </a:lnTo>
                  <a:lnTo>
                    <a:pt x="21" y="589"/>
                  </a:lnTo>
                  <a:lnTo>
                    <a:pt x="11" y="583"/>
                  </a:lnTo>
                  <a:lnTo>
                    <a:pt x="0" y="578"/>
                  </a:lnTo>
                  <a:lnTo>
                    <a:pt x="0" y="572"/>
                  </a:lnTo>
                  <a:lnTo>
                    <a:pt x="0" y="567"/>
                  </a:lnTo>
                  <a:lnTo>
                    <a:pt x="0" y="555"/>
                  </a:lnTo>
                  <a:lnTo>
                    <a:pt x="5" y="550"/>
                  </a:lnTo>
                  <a:lnTo>
                    <a:pt x="151" y="55"/>
                  </a:lnTo>
                  <a:lnTo>
                    <a:pt x="157" y="44"/>
                  </a:lnTo>
                  <a:lnTo>
                    <a:pt x="162" y="28"/>
                  </a:lnTo>
                  <a:lnTo>
                    <a:pt x="168" y="17"/>
                  </a:lnTo>
                  <a:lnTo>
                    <a:pt x="179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18134" y="3506"/>
              <a:ext cx="368" cy="1628"/>
            </a:xfrm>
            <a:custGeom>
              <a:avLst/>
              <a:gdLst/>
              <a:ahLst/>
              <a:cxnLst>
                <a:cxn ang="0">
                  <a:pos x="368" y="811"/>
                </a:cxn>
                <a:cxn ang="0">
                  <a:pos x="368" y="811"/>
                </a:cxn>
                <a:cxn ang="0">
                  <a:pos x="368" y="811"/>
                </a:cxn>
                <a:cxn ang="0">
                  <a:pos x="16" y="0"/>
                </a:cxn>
                <a:cxn ang="0">
                  <a:pos x="32" y="11"/>
                </a:cxn>
                <a:cxn ang="0">
                  <a:pos x="65" y="33"/>
                </a:cxn>
                <a:cxn ang="0">
                  <a:pos x="114" y="78"/>
                </a:cxn>
                <a:cxn ang="0">
                  <a:pos x="162" y="139"/>
                </a:cxn>
                <a:cxn ang="0">
                  <a:pos x="217" y="217"/>
                </a:cxn>
                <a:cxn ang="0">
                  <a:pos x="265" y="306"/>
                </a:cxn>
                <a:cxn ang="0">
                  <a:pos x="320" y="444"/>
                </a:cxn>
                <a:cxn ang="0">
                  <a:pos x="352" y="583"/>
                </a:cxn>
                <a:cxn ang="0">
                  <a:pos x="363" y="706"/>
                </a:cxn>
                <a:cxn ang="0">
                  <a:pos x="368" y="811"/>
                </a:cxn>
                <a:cxn ang="0">
                  <a:pos x="363" y="961"/>
                </a:cxn>
                <a:cxn ang="0">
                  <a:pos x="331" y="1133"/>
                </a:cxn>
                <a:cxn ang="0">
                  <a:pos x="271" y="1311"/>
                </a:cxn>
                <a:cxn ang="0">
                  <a:pos x="217" y="1406"/>
                </a:cxn>
                <a:cxn ang="0">
                  <a:pos x="168" y="1483"/>
                </a:cxn>
                <a:cxn ang="0">
                  <a:pos x="114" y="1544"/>
                </a:cxn>
                <a:cxn ang="0">
                  <a:pos x="70" y="1589"/>
                </a:cxn>
                <a:cxn ang="0">
                  <a:pos x="32" y="1617"/>
                </a:cxn>
                <a:cxn ang="0">
                  <a:pos x="16" y="1628"/>
                </a:cxn>
                <a:cxn ang="0">
                  <a:pos x="11" y="1622"/>
                </a:cxn>
                <a:cxn ang="0">
                  <a:pos x="0" y="1617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0" y="1606"/>
                </a:cxn>
                <a:cxn ang="0">
                  <a:pos x="5" y="1600"/>
                </a:cxn>
                <a:cxn ang="0">
                  <a:pos x="11" y="1594"/>
                </a:cxn>
                <a:cxn ang="0">
                  <a:pos x="22" y="1583"/>
                </a:cxn>
                <a:cxn ang="0">
                  <a:pos x="108" y="1472"/>
                </a:cxn>
                <a:cxn ang="0">
                  <a:pos x="179" y="1356"/>
                </a:cxn>
                <a:cxn ang="0">
                  <a:pos x="222" y="1228"/>
                </a:cxn>
                <a:cxn ang="0">
                  <a:pos x="255" y="1089"/>
                </a:cxn>
                <a:cxn ang="0">
                  <a:pos x="271" y="956"/>
                </a:cxn>
                <a:cxn ang="0">
                  <a:pos x="276" y="811"/>
                </a:cxn>
                <a:cxn ang="0">
                  <a:pos x="265" y="617"/>
                </a:cxn>
                <a:cxn ang="0">
                  <a:pos x="233" y="444"/>
                </a:cxn>
                <a:cxn ang="0">
                  <a:pos x="184" y="294"/>
                </a:cxn>
                <a:cxn ang="0">
                  <a:pos x="114" y="161"/>
                </a:cxn>
                <a:cxn ang="0">
                  <a:pos x="32" y="56"/>
                </a:cxn>
                <a:cxn ang="0">
                  <a:pos x="16" y="44"/>
                </a:cxn>
                <a:cxn ang="0">
                  <a:pos x="11" y="33"/>
                </a:cxn>
                <a:cxn ang="0">
                  <a:pos x="5" y="2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16" y="0"/>
                </a:cxn>
              </a:cxnLst>
              <a:rect l="0" t="0" r="r" b="b"/>
              <a:pathLst>
                <a:path w="368" h="1628">
                  <a:moveTo>
                    <a:pt x="368" y="811"/>
                  </a:moveTo>
                  <a:lnTo>
                    <a:pt x="368" y="811"/>
                  </a:lnTo>
                  <a:lnTo>
                    <a:pt x="368" y="811"/>
                  </a:lnTo>
                  <a:close/>
                  <a:moveTo>
                    <a:pt x="16" y="0"/>
                  </a:moveTo>
                  <a:lnTo>
                    <a:pt x="32" y="11"/>
                  </a:lnTo>
                  <a:lnTo>
                    <a:pt x="65" y="33"/>
                  </a:lnTo>
                  <a:lnTo>
                    <a:pt x="114" y="78"/>
                  </a:lnTo>
                  <a:lnTo>
                    <a:pt x="162" y="139"/>
                  </a:lnTo>
                  <a:lnTo>
                    <a:pt x="217" y="217"/>
                  </a:lnTo>
                  <a:lnTo>
                    <a:pt x="265" y="306"/>
                  </a:lnTo>
                  <a:lnTo>
                    <a:pt x="320" y="444"/>
                  </a:lnTo>
                  <a:lnTo>
                    <a:pt x="352" y="583"/>
                  </a:lnTo>
                  <a:lnTo>
                    <a:pt x="363" y="706"/>
                  </a:lnTo>
                  <a:lnTo>
                    <a:pt x="368" y="811"/>
                  </a:lnTo>
                  <a:lnTo>
                    <a:pt x="363" y="961"/>
                  </a:lnTo>
                  <a:lnTo>
                    <a:pt x="331" y="1133"/>
                  </a:lnTo>
                  <a:lnTo>
                    <a:pt x="271" y="1311"/>
                  </a:lnTo>
                  <a:lnTo>
                    <a:pt x="217" y="1406"/>
                  </a:lnTo>
                  <a:lnTo>
                    <a:pt x="168" y="1483"/>
                  </a:lnTo>
                  <a:lnTo>
                    <a:pt x="114" y="1544"/>
                  </a:lnTo>
                  <a:lnTo>
                    <a:pt x="70" y="1589"/>
                  </a:lnTo>
                  <a:lnTo>
                    <a:pt x="32" y="1617"/>
                  </a:lnTo>
                  <a:lnTo>
                    <a:pt x="16" y="1628"/>
                  </a:lnTo>
                  <a:lnTo>
                    <a:pt x="11" y="1622"/>
                  </a:lnTo>
                  <a:lnTo>
                    <a:pt x="0" y="1617"/>
                  </a:lnTo>
                  <a:lnTo>
                    <a:pt x="0" y="1611"/>
                  </a:lnTo>
                  <a:lnTo>
                    <a:pt x="0" y="1606"/>
                  </a:lnTo>
                  <a:lnTo>
                    <a:pt x="0" y="1606"/>
                  </a:lnTo>
                  <a:lnTo>
                    <a:pt x="5" y="1600"/>
                  </a:lnTo>
                  <a:lnTo>
                    <a:pt x="11" y="1594"/>
                  </a:lnTo>
                  <a:lnTo>
                    <a:pt x="22" y="1583"/>
                  </a:lnTo>
                  <a:lnTo>
                    <a:pt x="108" y="1472"/>
                  </a:lnTo>
                  <a:lnTo>
                    <a:pt x="179" y="1356"/>
                  </a:lnTo>
                  <a:lnTo>
                    <a:pt x="222" y="1228"/>
                  </a:lnTo>
                  <a:lnTo>
                    <a:pt x="255" y="1089"/>
                  </a:lnTo>
                  <a:lnTo>
                    <a:pt x="271" y="956"/>
                  </a:lnTo>
                  <a:lnTo>
                    <a:pt x="276" y="811"/>
                  </a:lnTo>
                  <a:lnTo>
                    <a:pt x="265" y="617"/>
                  </a:lnTo>
                  <a:lnTo>
                    <a:pt x="233" y="444"/>
                  </a:lnTo>
                  <a:lnTo>
                    <a:pt x="184" y="294"/>
                  </a:lnTo>
                  <a:lnTo>
                    <a:pt x="114" y="161"/>
                  </a:lnTo>
                  <a:lnTo>
                    <a:pt x="32" y="56"/>
                  </a:lnTo>
                  <a:lnTo>
                    <a:pt x="16" y="44"/>
                  </a:lnTo>
                  <a:lnTo>
                    <a:pt x="11" y="33"/>
                  </a:lnTo>
                  <a:lnTo>
                    <a:pt x="5" y="2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533400" y="1447800"/>
            <a:ext cx="8305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1030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304800" y="1295400"/>
            <a:ext cx="735788" cy="533400"/>
          </a:xfrm>
          <a:custGeom>
            <a:avLst/>
            <a:gdLst/>
            <a:ahLst/>
            <a:cxnLst>
              <a:cxn ang="0">
                <a:pos x="364" y="26"/>
              </a:cxn>
              <a:cxn ang="0">
                <a:pos x="560" y="184"/>
              </a:cxn>
              <a:cxn ang="0">
                <a:pos x="688" y="504"/>
              </a:cxn>
              <a:cxn ang="0">
                <a:pos x="723" y="827"/>
              </a:cxn>
              <a:cxn ang="0">
                <a:pos x="713" y="1284"/>
              </a:cxn>
              <a:cxn ang="0">
                <a:pos x="758" y="1637"/>
              </a:cxn>
              <a:cxn ang="0">
                <a:pos x="1229" y="965"/>
              </a:cxn>
              <a:cxn ang="0">
                <a:pos x="1550" y="418"/>
              </a:cxn>
              <a:cxn ang="0">
                <a:pos x="1656" y="157"/>
              </a:cxn>
              <a:cxn ang="0">
                <a:pos x="1695" y="70"/>
              </a:cxn>
              <a:cxn ang="0">
                <a:pos x="1833" y="2"/>
              </a:cxn>
              <a:cxn ang="0">
                <a:pos x="1896" y="35"/>
              </a:cxn>
              <a:cxn ang="0">
                <a:pos x="2044" y="527"/>
              </a:cxn>
              <a:cxn ang="0">
                <a:pos x="2181" y="1190"/>
              </a:cxn>
              <a:cxn ang="0">
                <a:pos x="2246" y="1823"/>
              </a:cxn>
              <a:cxn ang="0">
                <a:pos x="2250" y="1870"/>
              </a:cxn>
              <a:cxn ang="0">
                <a:pos x="2324" y="1787"/>
              </a:cxn>
              <a:cxn ang="0">
                <a:pos x="2488" y="1574"/>
              </a:cxn>
              <a:cxn ang="0">
                <a:pos x="2693" y="1284"/>
              </a:cxn>
              <a:cxn ang="0">
                <a:pos x="2887" y="968"/>
              </a:cxn>
              <a:cxn ang="0">
                <a:pos x="3021" y="681"/>
              </a:cxn>
              <a:cxn ang="0">
                <a:pos x="3043" y="456"/>
              </a:cxn>
              <a:cxn ang="0">
                <a:pos x="2961" y="329"/>
              </a:cxn>
              <a:cxn ang="0">
                <a:pos x="2866" y="292"/>
              </a:cxn>
              <a:cxn ang="0">
                <a:pos x="2822" y="260"/>
              </a:cxn>
              <a:cxn ang="0">
                <a:pos x="2840" y="141"/>
              </a:cxn>
              <a:cxn ang="0">
                <a:pos x="2917" y="13"/>
              </a:cxn>
              <a:cxn ang="0">
                <a:pos x="3037" y="19"/>
              </a:cxn>
              <a:cxn ang="0">
                <a:pos x="3151" y="135"/>
              </a:cxn>
              <a:cxn ang="0">
                <a:pos x="3187" y="398"/>
              </a:cxn>
              <a:cxn ang="0">
                <a:pos x="3070" y="824"/>
              </a:cxn>
              <a:cxn ang="0">
                <a:pos x="2823" y="1295"/>
              </a:cxn>
              <a:cxn ang="0">
                <a:pos x="2512" y="1756"/>
              </a:cxn>
              <a:cxn ang="0">
                <a:pos x="2203" y="2148"/>
              </a:cxn>
              <a:cxn ang="0">
                <a:pos x="2068" y="2303"/>
              </a:cxn>
              <a:cxn ang="0">
                <a:pos x="2036" y="2312"/>
              </a:cxn>
              <a:cxn ang="0">
                <a:pos x="2021" y="2250"/>
              </a:cxn>
              <a:cxn ang="0">
                <a:pos x="2015" y="2127"/>
              </a:cxn>
              <a:cxn ang="0">
                <a:pos x="1990" y="1674"/>
              </a:cxn>
              <a:cxn ang="0">
                <a:pos x="1873" y="937"/>
              </a:cxn>
              <a:cxn ang="0">
                <a:pos x="1715" y="335"/>
              </a:cxn>
              <a:cxn ang="0">
                <a:pos x="1647" y="467"/>
              </a:cxn>
              <a:cxn ang="0">
                <a:pos x="1495" y="745"/>
              </a:cxn>
              <a:cxn ang="0">
                <a:pos x="795" y="1807"/>
              </a:cxn>
              <a:cxn ang="0">
                <a:pos x="404" y="2294"/>
              </a:cxn>
              <a:cxn ang="0">
                <a:pos x="370" y="2316"/>
              </a:cxn>
              <a:cxn ang="0">
                <a:pos x="350" y="2268"/>
              </a:cxn>
              <a:cxn ang="0">
                <a:pos x="361" y="2181"/>
              </a:cxn>
              <a:cxn ang="0">
                <a:pos x="398" y="1999"/>
              </a:cxn>
              <a:cxn ang="0">
                <a:pos x="450" y="1650"/>
              </a:cxn>
              <a:cxn ang="0">
                <a:pos x="488" y="1221"/>
              </a:cxn>
              <a:cxn ang="0">
                <a:pos x="481" y="841"/>
              </a:cxn>
              <a:cxn ang="0">
                <a:pos x="394" y="439"/>
              </a:cxn>
              <a:cxn ang="0">
                <a:pos x="240" y="223"/>
              </a:cxn>
              <a:cxn ang="0">
                <a:pos x="56" y="159"/>
              </a:cxn>
              <a:cxn ang="0">
                <a:pos x="0" y="130"/>
              </a:cxn>
              <a:cxn ang="0">
                <a:pos x="80" y="43"/>
              </a:cxn>
            </a:cxnLst>
            <a:rect l="0" t="0" r="r" b="b"/>
            <a:pathLst>
              <a:path w="3191" h="2316">
                <a:moveTo>
                  <a:pt x="221" y="0"/>
                </a:moveTo>
                <a:lnTo>
                  <a:pt x="246" y="1"/>
                </a:lnTo>
                <a:lnTo>
                  <a:pt x="273" y="4"/>
                </a:lnTo>
                <a:lnTo>
                  <a:pt x="303" y="8"/>
                </a:lnTo>
                <a:lnTo>
                  <a:pt x="333" y="15"/>
                </a:lnTo>
                <a:lnTo>
                  <a:pt x="364" y="26"/>
                </a:lnTo>
                <a:lnTo>
                  <a:pt x="397" y="40"/>
                </a:lnTo>
                <a:lnTo>
                  <a:pt x="429" y="58"/>
                </a:lnTo>
                <a:lnTo>
                  <a:pt x="462" y="81"/>
                </a:lnTo>
                <a:lnTo>
                  <a:pt x="496" y="111"/>
                </a:lnTo>
                <a:lnTo>
                  <a:pt x="528" y="144"/>
                </a:lnTo>
                <a:lnTo>
                  <a:pt x="560" y="184"/>
                </a:lnTo>
                <a:lnTo>
                  <a:pt x="591" y="232"/>
                </a:lnTo>
                <a:lnTo>
                  <a:pt x="620" y="285"/>
                </a:lnTo>
                <a:lnTo>
                  <a:pt x="641" y="336"/>
                </a:lnTo>
                <a:lnTo>
                  <a:pt x="660" y="390"/>
                </a:lnTo>
                <a:lnTo>
                  <a:pt x="675" y="447"/>
                </a:lnTo>
                <a:lnTo>
                  <a:pt x="688" y="504"/>
                </a:lnTo>
                <a:lnTo>
                  <a:pt x="698" y="562"/>
                </a:lnTo>
                <a:lnTo>
                  <a:pt x="706" y="619"/>
                </a:lnTo>
                <a:lnTo>
                  <a:pt x="712" y="675"/>
                </a:lnTo>
                <a:lnTo>
                  <a:pt x="717" y="730"/>
                </a:lnTo>
                <a:lnTo>
                  <a:pt x="720" y="780"/>
                </a:lnTo>
                <a:lnTo>
                  <a:pt x="723" y="827"/>
                </a:lnTo>
                <a:lnTo>
                  <a:pt x="725" y="869"/>
                </a:lnTo>
                <a:lnTo>
                  <a:pt x="725" y="906"/>
                </a:lnTo>
                <a:lnTo>
                  <a:pt x="725" y="937"/>
                </a:lnTo>
                <a:lnTo>
                  <a:pt x="725" y="960"/>
                </a:lnTo>
                <a:lnTo>
                  <a:pt x="723" y="1122"/>
                </a:lnTo>
                <a:lnTo>
                  <a:pt x="713" y="1284"/>
                </a:lnTo>
                <a:lnTo>
                  <a:pt x="699" y="1444"/>
                </a:lnTo>
                <a:lnTo>
                  <a:pt x="680" y="1604"/>
                </a:lnTo>
                <a:lnTo>
                  <a:pt x="655" y="1759"/>
                </a:lnTo>
                <a:lnTo>
                  <a:pt x="655" y="1761"/>
                </a:lnTo>
                <a:lnTo>
                  <a:pt x="661" y="1761"/>
                </a:lnTo>
                <a:lnTo>
                  <a:pt x="758" y="1637"/>
                </a:lnTo>
                <a:lnTo>
                  <a:pt x="848" y="1517"/>
                </a:lnTo>
                <a:lnTo>
                  <a:pt x="933" y="1400"/>
                </a:lnTo>
                <a:lnTo>
                  <a:pt x="1015" y="1286"/>
                </a:lnTo>
                <a:lnTo>
                  <a:pt x="1090" y="1176"/>
                </a:lnTo>
                <a:lnTo>
                  <a:pt x="1161" y="1069"/>
                </a:lnTo>
                <a:lnTo>
                  <a:pt x="1229" y="965"/>
                </a:lnTo>
                <a:lnTo>
                  <a:pt x="1292" y="865"/>
                </a:lnTo>
                <a:lnTo>
                  <a:pt x="1350" y="768"/>
                </a:lnTo>
                <a:lnTo>
                  <a:pt x="1404" y="675"/>
                </a:lnTo>
                <a:lnTo>
                  <a:pt x="1457" y="585"/>
                </a:lnTo>
                <a:lnTo>
                  <a:pt x="1505" y="500"/>
                </a:lnTo>
                <a:lnTo>
                  <a:pt x="1550" y="418"/>
                </a:lnTo>
                <a:lnTo>
                  <a:pt x="1592" y="340"/>
                </a:lnTo>
                <a:lnTo>
                  <a:pt x="1633" y="265"/>
                </a:lnTo>
                <a:lnTo>
                  <a:pt x="1671" y="196"/>
                </a:lnTo>
                <a:lnTo>
                  <a:pt x="1666" y="183"/>
                </a:lnTo>
                <a:lnTo>
                  <a:pt x="1662" y="170"/>
                </a:lnTo>
                <a:lnTo>
                  <a:pt x="1656" y="157"/>
                </a:lnTo>
                <a:lnTo>
                  <a:pt x="1652" y="145"/>
                </a:lnTo>
                <a:lnTo>
                  <a:pt x="1650" y="135"/>
                </a:lnTo>
                <a:lnTo>
                  <a:pt x="1654" y="120"/>
                </a:lnTo>
                <a:lnTo>
                  <a:pt x="1663" y="104"/>
                </a:lnTo>
                <a:lnTo>
                  <a:pt x="1677" y="86"/>
                </a:lnTo>
                <a:lnTo>
                  <a:pt x="1695" y="70"/>
                </a:lnTo>
                <a:lnTo>
                  <a:pt x="1716" y="55"/>
                </a:lnTo>
                <a:lnTo>
                  <a:pt x="1740" y="40"/>
                </a:lnTo>
                <a:lnTo>
                  <a:pt x="1764" y="27"/>
                </a:lnTo>
                <a:lnTo>
                  <a:pt x="1788" y="16"/>
                </a:lnTo>
                <a:lnTo>
                  <a:pt x="1812" y="7"/>
                </a:lnTo>
                <a:lnTo>
                  <a:pt x="1833" y="2"/>
                </a:lnTo>
                <a:lnTo>
                  <a:pt x="1850" y="0"/>
                </a:lnTo>
                <a:lnTo>
                  <a:pt x="1865" y="1"/>
                </a:lnTo>
                <a:lnTo>
                  <a:pt x="1877" y="5"/>
                </a:lnTo>
                <a:lnTo>
                  <a:pt x="1884" y="12"/>
                </a:lnTo>
                <a:lnTo>
                  <a:pt x="1890" y="22"/>
                </a:lnTo>
                <a:lnTo>
                  <a:pt x="1896" y="35"/>
                </a:lnTo>
                <a:lnTo>
                  <a:pt x="1919" y="101"/>
                </a:lnTo>
                <a:lnTo>
                  <a:pt x="1943" y="173"/>
                </a:lnTo>
                <a:lnTo>
                  <a:pt x="1969" y="254"/>
                </a:lnTo>
                <a:lnTo>
                  <a:pt x="1993" y="339"/>
                </a:lnTo>
                <a:lnTo>
                  <a:pt x="2019" y="431"/>
                </a:lnTo>
                <a:lnTo>
                  <a:pt x="2044" y="527"/>
                </a:lnTo>
                <a:lnTo>
                  <a:pt x="2070" y="630"/>
                </a:lnTo>
                <a:lnTo>
                  <a:pt x="2095" y="735"/>
                </a:lnTo>
                <a:lnTo>
                  <a:pt x="2118" y="845"/>
                </a:lnTo>
                <a:lnTo>
                  <a:pt x="2140" y="958"/>
                </a:lnTo>
                <a:lnTo>
                  <a:pt x="2162" y="1073"/>
                </a:lnTo>
                <a:lnTo>
                  <a:pt x="2181" y="1190"/>
                </a:lnTo>
                <a:lnTo>
                  <a:pt x="2198" y="1310"/>
                </a:lnTo>
                <a:lnTo>
                  <a:pt x="2214" y="1431"/>
                </a:lnTo>
                <a:lnTo>
                  <a:pt x="2227" y="1552"/>
                </a:lnTo>
                <a:lnTo>
                  <a:pt x="2238" y="1674"/>
                </a:lnTo>
                <a:lnTo>
                  <a:pt x="2246" y="1796"/>
                </a:lnTo>
                <a:lnTo>
                  <a:pt x="2246" y="1823"/>
                </a:lnTo>
                <a:lnTo>
                  <a:pt x="2246" y="1843"/>
                </a:lnTo>
                <a:lnTo>
                  <a:pt x="2246" y="1856"/>
                </a:lnTo>
                <a:lnTo>
                  <a:pt x="2247" y="1864"/>
                </a:lnTo>
                <a:lnTo>
                  <a:pt x="2247" y="1869"/>
                </a:lnTo>
                <a:lnTo>
                  <a:pt x="2248" y="1870"/>
                </a:lnTo>
                <a:lnTo>
                  <a:pt x="2250" y="1870"/>
                </a:lnTo>
                <a:lnTo>
                  <a:pt x="2254" y="1868"/>
                </a:lnTo>
                <a:lnTo>
                  <a:pt x="2262" y="1861"/>
                </a:lnTo>
                <a:lnTo>
                  <a:pt x="2273" y="1848"/>
                </a:lnTo>
                <a:lnTo>
                  <a:pt x="2287" y="1832"/>
                </a:lnTo>
                <a:lnTo>
                  <a:pt x="2304" y="1812"/>
                </a:lnTo>
                <a:lnTo>
                  <a:pt x="2324" y="1787"/>
                </a:lnTo>
                <a:lnTo>
                  <a:pt x="2346" y="1759"/>
                </a:lnTo>
                <a:lnTo>
                  <a:pt x="2370" y="1728"/>
                </a:lnTo>
                <a:lnTo>
                  <a:pt x="2397" y="1694"/>
                </a:lnTo>
                <a:lnTo>
                  <a:pt x="2426" y="1657"/>
                </a:lnTo>
                <a:lnTo>
                  <a:pt x="2456" y="1616"/>
                </a:lnTo>
                <a:lnTo>
                  <a:pt x="2488" y="1574"/>
                </a:lnTo>
                <a:lnTo>
                  <a:pt x="2520" y="1530"/>
                </a:lnTo>
                <a:lnTo>
                  <a:pt x="2554" y="1484"/>
                </a:lnTo>
                <a:lnTo>
                  <a:pt x="2589" y="1435"/>
                </a:lnTo>
                <a:lnTo>
                  <a:pt x="2623" y="1386"/>
                </a:lnTo>
                <a:lnTo>
                  <a:pt x="2658" y="1335"/>
                </a:lnTo>
                <a:lnTo>
                  <a:pt x="2693" y="1284"/>
                </a:lnTo>
                <a:lnTo>
                  <a:pt x="2728" y="1231"/>
                </a:lnTo>
                <a:lnTo>
                  <a:pt x="2761" y="1179"/>
                </a:lnTo>
                <a:lnTo>
                  <a:pt x="2795" y="1125"/>
                </a:lnTo>
                <a:lnTo>
                  <a:pt x="2826" y="1073"/>
                </a:lnTo>
                <a:lnTo>
                  <a:pt x="2858" y="1021"/>
                </a:lnTo>
                <a:lnTo>
                  <a:pt x="2887" y="968"/>
                </a:lnTo>
                <a:lnTo>
                  <a:pt x="2915" y="917"/>
                </a:lnTo>
                <a:lnTo>
                  <a:pt x="2942" y="867"/>
                </a:lnTo>
                <a:lnTo>
                  <a:pt x="2965" y="818"/>
                </a:lnTo>
                <a:lnTo>
                  <a:pt x="2986" y="770"/>
                </a:lnTo>
                <a:lnTo>
                  <a:pt x="3004" y="724"/>
                </a:lnTo>
                <a:lnTo>
                  <a:pt x="3021" y="681"/>
                </a:lnTo>
                <a:lnTo>
                  <a:pt x="3034" y="639"/>
                </a:lnTo>
                <a:lnTo>
                  <a:pt x="3043" y="600"/>
                </a:lnTo>
                <a:lnTo>
                  <a:pt x="3049" y="563"/>
                </a:lnTo>
                <a:lnTo>
                  <a:pt x="3051" y="531"/>
                </a:lnTo>
                <a:lnTo>
                  <a:pt x="3049" y="491"/>
                </a:lnTo>
                <a:lnTo>
                  <a:pt x="3043" y="456"/>
                </a:lnTo>
                <a:lnTo>
                  <a:pt x="3035" y="426"/>
                </a:lnTo>
                <a:lnTo>
                  <a:pt x="3023" y="399"/>
                </a:lnTo>
                <a:lnTo>
                  <a:pt x="3010" y="377"/>
                </a:lnTo>
                <a:lnTo>
                  <a:pt x="2995" y="357"/>
                </a:lnTo>
                <a:lnTo>
                  <a:pt x="2979" y="342"/>
                </a:lnTo>
                <a:lnTo>
                  <a:pt x="2961" y="329"/>
                </a:lnTo>
                <a:lnTo>
                  <a:pt x="2944" y="319"/>
                </a:lnTo>
                <a:lnTo>
                  <a:pt x="2927" y="311"/>
                </a:lnTo>
                <a:lnTo>
                  <a:pt x="2909" y="304"/>
                </a:lnTo>
                <a:lnTo>
                  <a:pt x="2893" y="299"/>
                </a:lnTo>
                <a:lnTo>
                  <a:pt x="2879" y="296"/>
                </a:lnTo>
                <a:lnTo>
                  <a:pt x="2866" y="292"/>
                </a:lnTo>
                <a:lnTo>
                  <a:pt x="2856" y="290"/>
                </a:lnTo>
                <a:lnTo>
                  <a:pt x="2846" y="290"/>
                </a:lnTo>
                <a:lnTo>
                  <a:pt x="2838" y="287"/>
                </a:lnTo>
                <a:lnTo>
                  <a:pt x="2830" y="282"/>
                </a:lnTo>
                <a:lnTo>
                  <a:pt x="2825" y="273"/>
                </a:lnTo>
                <a:lnTo>
                  <a:pt x="2822" y="260"/>
                </a:lnTo>
                <a:lnTo>
                  <a:pt x="2821" y="240"/>
                </a:lnTo>
                <a:lnTo>
                  <a:pt x="2822" y="227"/>
                </a:lnTo>
                <a:lnTo>
                  <a:pt x="2824" y="209"/>
                </a:lnTo>
                <a:lnTo>
                  <a:pt x="2828" y="190"/>
                </a:lnTo>
                <a:lnTo>
                  <a:pt x="2833" y="166"/>
                </a:lnTo>
                <a:lnTo>
                  <a:pt x="2840" y="141"/>
                </a:lnTo>
                <a:lnTo>
                  <a:pt x="2850" y="116"/>
                </a:lnTo>
                <a:lnTo>
                  <a:pt x="2860" y="91"/>
                </a:lnTo>
                <a:lnTo>
                  <a:pt x="2872" y="68"/>
                </a:lnTo>
                <a:lnTo>
                  <a:pt x="2886" y="45"/>
                </a:lnTo>
                <a:lnTo>
                  <a:pt x="2901" y="27"/>
                </a:lnTo>
                <a:lnTo>
                  <a:pt x="2917" y="13"/>
                </a:lnTo>
                <a:lnTo>
                  <a:pt x="2936" y="4"/>
                </a:lnTo>
                <a:lnTo>
                  <a:pt x="2956" y="0"/>
                </a:lnTo>
                <a:lnTo>
                  <a:pt x="2975" y="1"/>
                </a:lnTo>
                <a:lnTo>
                  <a:pt x="2995" y="5"/>
                </a:lnTo>
                <a:lnTo>
                  <a:pt x="3016" y="10"/>
                </a:lnTo>
                <a:lnTo>
                  <a:pt x="3037" y="19"/>
                </a:lnTo>
                <a:lnTo>
                  <a:pt x="3059" y="30"/>
                </a:lnTo>
                <a:lnTo>
                  <a:pt x="3079" y="44"/>
                </a:lnTo>
                <a:lnTo>
                  <a:pt x="3099" y="62"/>
                </a:lnTo>
                <a:lnTo>
                  <a:pt x="3117" y="83"/>
                </a:lnTo>
                <a:lnTo>
                  <a:pt x="3135" y="107"/>
                </a:lnTo>
                <a:lnTo>
                  <a:pt x="3151" y="135"/>
                </a:lnTo>
                <a:lnTo>
                  <a:pt x="3164" y="166"/>
                </a:lnTo>
                <a:lnTo>
                  <a:pt x="3176" y="202"/>
                </a:lnTo>
                <a:lnTo>
                  <a:pt x="3184" y="242"/>
                </a:lnTo>
                <a:lnTo>
                  <a:pt x="3188" y="286"/>
                </a:lnTo>
                <a:lnTo>
                  <a:pt x="3191" y="335"/>
                </a:lnTo>
                <a:lnTo>
                  <a:pt x="3187" y="398"/>
                </a:lnTo>
                <a:lnTo>
                  <a:pt x="3179" y="463"/>
                </a:lnTo>
                <a:lnTo>
                  <a:pt x="3166" y="531"/>
                </a:lnTo>
                <a:lnTo>
                  <a:pt x="3149" y="602"/>
                </a:lnTo>
                <a:lnTo>
                  <a:pt x="3127" y="674"/>
                </a:lnTo>
                <a:lnTo>
                  <a:pt x="3100" y="748"/>
                </a:lnTo>
                <a:lnTo>
                  <a:pt x="3070" y="824"/>
                </a:lnTo>
                <a:lnTo>
                  <a:pt x="3036" y="901"/>
                </a:lnTo>
                <a:lnTo>
                  <a:pt x="2999" y="979"/>
                </a:lnTo>
                <a:lnTo>
                  <a:pt x="2958" y="1057"/>
                </a:lnTo>
                <a:lnTo>
                  <a:pt x="2915" y="1136"/>
                </a:lnTo>
                <a:lnTo>
                  <a:pt x="2871" y="1216"/>
                </a:lnTo>
                <a:lnTo>
                  <a:pt x="2823" y="1295"/>
                </a:lnTo>
                <a:lnTo>
                  <a:pt x="2774" y="1374"/>
                </a:lnTo>
                <a:lnTo>
                  <a:pt x="2723" y="1452"/>
                </a:lnTo>
                <a:lnTo>
                  <a:pt x="2672" y="1530"/>
                </a:lnTo>
                <a:lnTo>
                  <a:pt x="2619" y="1607"/>
                </a:lnTo>
                <a:lnTo>
                  <a:pt x="2566" y="1681"/>
                </a:lnTo>
                <a:lnTo>
                  <a:pt x="2512" y="1756"/>
                </a:lnTo>
                <a:lnTo>
                  <a:pt x="2459" y="1827"/>
                </a:lnTo>
                <a:lnTo>
                  <a:pt x="2406" y="1897"/>
                </a:lnTo>
                <a:lnTo>
                  <a:pt x="2354" y="1964"/>
                </a:lnTo>
                <a:lnTo>
                  <a:pt x="2302" y="2028"/>
                </a:lnTo>
                <a:lnTo>
                  <a:pt x="2252" y="2090"/>
                </a:lnTo>
                <a:lnTo>
                  <a:pt x="2203" y="2148"/>
                </a:lnTo>
                <a:lnTo>
                  <a:pt x="2155" y="2204"/>
                </a:lnTo>
                <a:lnTo>
                  <a:pt x="2111" y="2255"/>
                </a:lnTo>
                <a:lnTo>
                  <a:pt x="2096" y="2271"/>
                </a:lnTo>
                <a:lnTo>
                  <a:pt x="2084" y="2285"/>
                </a:lnTo>
                <a:lnTo>
                  <a:pt x="2075" y="2295"/>
                </a:lnTo>
                <a:lnTo>
                  <a:pt x="2068" y="2303"/>
                </a:lnTo>
                <a:lnTo>
                  <a:pt x="2062" y="2309"/>
                </a:lnTo>
                <a:lnTo>
                  <a:pt x="2056" y="2312"/>
                </a:lnTo>
                <a:lnTo>
                  <a:pt x="2051" y="2314"/>
                </a:lnTo>
                <a:lnTo>
                  <a:pt x="2047" y="2314"/>
                </a:lnTo>
                <a:lnTo>
                  <a:pt x="2040" y="2316"/>
                </a:lnTo>
                <a:lnTo>
                  <a:pt x="2036" y="2312"/>
                </a:lnTo>
                <a:lnTo>
                  <a:pt x="2032" y="2306"/>
                </a:lnTo>
                <a:lnTo>
                  <a:pt x="2027" y="2298"/>
                </a:lnTo>
                <a:lnTo>
                  <a:pt x="2026" y="2290"/>
                </a:lnTo>
                <a:lnTo>
                  <a:pt x="2024" y="2283"/>
                </a:lnTo>
                <a:lnTo>
                  <a:pt x="2022" y="2269"/>
                </a:lnTo>
                <a:lnTo>
                  <a:pt x="2021" y="2250"/>
                </a:lnTo>
                <a:lnTo>
                  <a:pt x="2020" y="2228"/>
                </a:lnTo>
                <a:lnTo>
                  <a:pt x="2019" y="2205"/>
                </a:lnTo>
                <a:lnTo>
                  <a:pt x="2018" y="2182"/>
                </a:lnTo>
                <a:lnTo>
                  <a:pt x="2017" y="2160"/>
                </a:lnTo>
                <a:lnTo>
                  <a:pt x="2015" y="2141"/>
                </a:lnTo>
                <a:lnTo>
                  <a:pt x="2015" y="2127"/>
                </a:lnTo>
                <a:lnTo>
                  <a:pt x="2015" y="2120"/>
                </a:lnTo>
                <a:lnTo>
                  <a:pt x="2014" y="2033"/>
                </a:lnTo>
                <a:lnTo>
                  <a:pt x="2011" y="1943"/>
                </a:lnTo>
                <a:lnTo>
                  <a:pt x="2005" y="1854"/>
                </a:lnTo>
                <a:lnTo>
                  <a:pt x="1998" y="1763"/>
                </a:lnTo>
                <a:lnTo>
                  <a:pt x="1990" y="1674"/>
                </a:lnTo>
                <a:lnTo>
                  <a:pt x="1980" y="1590"/>
                </a:lnTo>
                <a:lnTo>
                  <a:pt x="1963" y="1450"/>
                </a:lnTo>
                <a:lnTo>
                  <a:pt x="1943" y="1315"/>
                </a:lnTo>
                <a:lnTo>
                  <a:pt x="1921" y="1183"/>
                </a:lnTo>
                <a:lnTo>
                  <a:pt x="1898" y="1058"/>
                </a:lnTo>
                <a:lnTo>
                  <a:pt x="1873" y="937"/>
                </a:lnTo>
                <a:lnTo>
                  <a:pt x="1848" y="822"/>
                </a:lnTo>
                <a:lnTo>
                  <a:pt x="1822" y="711"/>
                </a:lnTo>
                <a:lnTo>
                  <a:pt x="1795" y="607"/>
                </a:lnTo>
                <a:lnTo>
                  <a:pt x="1769" y="510"/>
                </a:lnTo>
                <a:lnTo>
                  <a:pt x="1742" y="419"/>
                </a:lnTo>
                <a:lnTo>
                  <a:pt x="1715" y="335"/>
                </a:lnTo>
                <a:lnTo>
                  <a:pt x="1711" y="344"/>
                </a:lnTo>
                <a:lnTo>
                  <a:pt x="1702" y="358"/>
                </a:lnTo>
                <a:lnTo>
                  <a:pt x="1692" y="378"/>
                </a:lnTo>
                <a:lnTo>
                  <a:pt x="1679" y="404"/>
                </a:lnTo>
                <a:lnTo>
                  <a:pt x="1664" y="433"/>
                </a:lnTo>
                <a:lnTo>
                  <a:pt x="1647" y="467"/>
                </a:lnTo>
                <a:lnTo>
                  <a:pt x="1627" y="505"/>
                </a:lnTo>
                <a:lnTo>
                  <a:pt x="1605" y="547"/>
                </a:lnTo>
                <a:lnTo>
                  <a:pt x="1580" y="592"/>
                </a:lnTo>
                <a:lnTo>
                  <a:pt x="1555" y="640"/>
                </a:lnTo>
                <a:lnTo>
                  <a:pt x="1526" y="691"/>
                </a:lnTo>
                <a:lnTo>
                  <a:pt x="1495" y="745"/>
                </a:lnTo>
                <a:lnTo>
                  <a:pt x="1380" y="941"/>
                </a:lnTo>
                <a:lnTo>
                  <a:pt x="1264" y="1129"/>
                </a:lnTo>
                <a:lnTo>
                  <a:pt x="1147" y="1309"/>
                </a:lnTo>
                <a:lnTo>
                  <a:pt x="1031" y="1481"/>
                </a:lnTo>
                <a:lnTo>
                  <a:pt x="913" y="1648"/>
                </a:lnTo>
                <a:lnTo>
                  <a:pt x="795" y="1807"/>
                </a:lnTo>
                <a:lnTo>
                  <a:pt x="677" y="1960"/>
                </a:lnTo>
                <a:lnTo>
                  <a:pt x="559" y="2107"/>
                </a:lnTo>
                <a:lnTo>
                  <a:pt x="440" y="2250"/>
                </a:lnTo>
                <a:lnTo>
                  <a:pt x="426" y="2268"/>
                </a:lnTo>
                <a:lnTo>
                  <a:pt x="413" y="2283"/>
                </a:lnTo>
                <a:lnTo>
                  <a:pt x="404" y="2294"/>
                </a:lnTo>
                <a:lnTo>
                  <a:pt x="396" y="2302"/>
                </a:lnTo>
                <a:lnTo>
                  <a:pt x="390" y="2308"/>
                </a:lnTo>
                <a:lnTo>
                  <a:pt x="384" y="2312"/>
                </a:lnTo>
                <a:lnTo>
                  <a:pt x="379" y="2314"/>
                </a:lnTo>
                <a:lnTo>
                  <a:pt x="376" y="2314"/>
                </a:lnTo>
                <a:lnTo>
                  <a:pt x="370" y="2316"/>
                </a:lnTo>
                <a:lnTo>
                  <a:pt x="363" y="2313"/>
                </a:lnTo>
                <a:lnTo>
                  <a:pt x="357" y="2308"/>
                </a:lnTo>
                <a:lnTo>
                  <a:pt x="354" y="2298"/>
                </a:lnTo>
                <a:lnTo>
                  <a:pt x="353" y="2288"/>
                </a:lnTo>
                <a:lnTo>
                  <a:pt x="351" y="2277"/>
                </a:lnTo>
                <a:lnTo>
                  <a:pt x="350" y="2268"/>
                </a:lnTo>
                <a:lnTo>
                  <a:pt x="350" y="2260"/>
                </a:lnTo>
                <a:lnTo>
                  <a:pt x="350" y="2246"/>
                </a:lnTo>
                <a:lnTo>
                  <a:pt x="351" y="2233"/>
                </a:lnTo>
                <a:lnTo>
                  <a:pt x="353" y="2218"/>
                </a:lnTo>
                <a:lnTo>
                  <a:pt x="356" y="2202"/>
                </a:lnTo>
                <a:lnTo>
                  <a:pt x="361" y="2181"/>
                </a:lnTo>
                <a:lnTo>
                  <a:pt x="364" y="2166"/>
                </a:lnTo>
                <a:lnTo>
                  <a:pt x="369" y="2143"/>
                </a:lnTo>
                <a:lnTo>
                  <a:pt x="375" y="2117"/>
                </a:lnTo>
                <a:lnTo>
                  <a:pt x="382" y="2083"/>
                </a:lnTo>
                <a:lnTo>
                  <a:pt x="389" y="2043"/>
                </a:lnTo>
                <a:lnTo>
                  <a:pt x="398" y="1999"/>
                </a:lnTo>
                <a:lnTo>
                  <a:pt x="406" y="1950"/>
                </a:lnTo>
                <a:lnTo>
                  <a:pt x="415" y="1897"/>
                </a:lnTo>
                <a:lnTo>
                  <a:pt x="424" y="1840"/>
                </a:lnTo>
                <a:lnTo>
                  <a:pt x="433" y="1779"/>
                </a:lnTo>
                <a:lnTo>
                  <a:pt x="442" y="1716"/>
                </a:lnTo>
                <a:lnTo>
                  <a:pt x="450" y="1650"/>
                </a:lnTo>
                <a:lnTo>
                  <a:pt x="458" y="1581"/>
                </a:lnTo>
                <a:lnTo>
                  <a:pt x="467" y="1512"/>
                </a:lnTo>
                <a:lnTo>
                  <a:pt x="474" y="1439"/>
                </a:lnTo>
                <a:lnTo>
                  <a:pt x="479" y="1367"/>
                </a:lnTo>
                <a:lnTo>
                  <a:pt x="484" y="1294"/>
                </a:lnTo>
                <a:lnTo>
                  <a:pt x="488" y="1221"/>
                </a:lnTo>
                <a:lnTo>
                  <a:pt x="490" y="1147"/>
                </a:lnTo>
                <a:lnTo>
                  <a:pt x="491" y="1075"/>
                </a:lnTo>
                <a:lnTo>
                  <a:pt x="490" y="1025"/>
                </a:lnTo>
                <a:lnTo>
                  <a:pt x="489" y="968"/>
                </a:lnTo>
                <a:lnTo>
                  <a:pt x="485" y="906"/>
                </a:lnTo>
                <a:lnTo>
                  <a:pt x="481" y="841"/>
                </a:lnTo>
                <a:lnTo>
                  <a:pt x="474" y="773"/>
                </a:lnTo>
                <a:lnTo>
                  <a:pt x="464" y="703"/>
                </a:lnTo>
                <a:lnTo>
                  <a:pt x="451" y="633"/>
                </a:lnTo>
                <a:lnTo>
                  <a:pt x="435" y="563"/>
                </a:lnTo>
                <a:lnTo>
                  <a:pt x="415" y="495"/>
                </a:lnTo>
                <a:lnTo>
                  <a:pt x="394" y="439"/>
                </a:lnTo>
                <a:lnTo>
                  <a:pt x="372" y="389"/>
                </a:lnTo>
                <a:lnTo>
                  <a:pt x="349" y="344"/>
                </a:lnTo>
                <a:lnTo>
                  <a:pt x="323" y="306"/>
                </a:lnTo>
                <a:lnTo>
                  <a:pt x="297" y="273"/>
                </a:lnTo>
                <a:lnTo>
                  <a:pt x="269" y="246"/>
                </a:lnTo>
                <a:lnTo>
                  <a:pt x="240" y="223"/>
                </a:lnTo>
                <a:lnTo>
                  <a:pt x="211" y="204"/>
                </a:lnTo>
                <a:lnTo>
                  <a:pt x="179" y="189"/>
                </a:lnTo>
                <a:lnTo>
                  <a:pt x="149" y="178"/>
                </a:lnTo>
                <a:lnTo>
                  <a:pt x="118" y="169"/>
                </a:lnTo>
                <a:lnTo>
                  <a:pt x="86" y="163"/>
                </a:lnTo>
                <a:lnTo>
                  <a:pt x="56" y="159"/>
                </a:lnTo>
                <a:lnTo>
                  <a:pt x="37" y="158"/>
                </a:lnTo>
                <a:lnTo>
                  <a:pt x="23" y="156"/>
                </a:lnTo>
                <a:lnTo>
                  <a:pt x="13" y="152"/>
                </a:lnTo>
                <a:lnTo>
                  <a:pt x="6" y="148"/>
                </a:lnTo>
                <a:lnTo>
                  <a:pt x="1" y="141"/>
                </a:lnTo>
                <a:lnTo>
                  <a:pt x="0" y="130"/>
                </a:lnTo>
                <a:lnTo>
                  <a:pt x="3" y="119"/>
                </a:lnTo>
                <a:lnTo>
                  <a:pt x="10" y="105"/>
                </a:lnTo>
                <a:lnTo>
                  <a:pt x="23" y="90"/>
                </a:lnTo>
                <a:lnTo>
                  <a:pt x="38" y="73"/>
                </a:lnTo>
                <a:lnTo>
                  <a:pt x="58" y="58"/>
                </a:lnTo>
                <a:lnTo>
                  <a:pt x="80" y="43"/>
                </a:lnTo>
                <a:lnTo>
                  <a:pt x="106" y="29"/>
                </a:lnTo>
                <a:lnTo>
                  <a:pt x="133" y="17"/>
                </a:lnTo>
                <a:lnTo>
                  <a:pt x="161" y="8"/>
                </a:lnTo>
                <a:lnTo>
                  <a:pt x="191" y="2"/>
                </a:lnTo>
                <a:lnTo>
                  <a:pt x="221" y="0"/>
                </a:lnTo>
                <a:close/>
              </a:path>
            </a:pathLst>
          </a:custGeom>
          <a:solidFill>
            <a:srgbClr val="C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295400" y="1143000"/>
            <a:ext cx="7162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Free </a:t>
            </a:r>
            <a:r>
              <a:rPr lang="en-US" sz="2800" dirty="0" err="1" smtClean="0">
                <a:solidFill>
                  <a:srgbClr val="C00000"/>
                </a:solidFill>
              </a:rPr>
              <a:t>abelian</a:t>
            </a:r>
            <a:r>
              <a:rPr lang="en-US" sz="2800" dirty="0" smtClean="0">
                <a:solidFill>
                  <a:srgbClr val="C00000"/>
                </a:solidFill>
              </a:rPr>
              <a:t> group generated by oriented deformation types of plane webs.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0" y="22098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``oriented’’:  Choose an orientation o(</a:t>
            </a:r>
            <a:r>
              <a:rPr lang="en-US" sz="2800" dirty="0" smtClean="0">
                <a:solidFill>
                  <a:srgbClr val="0099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009900"/>
                </a:solidFill>
              </a:rPr>
              <a:t>) of </a:t>
            </a:r>
            <a:r>
              <a:rPr lang="en-US" sz="2800" dirty="0" err="1" smtClean="0">
                <a:solidFill>
                  <a:srgbClr val="009900"/>
                </a:solidFill>
                <a:latin typeface="Monotype Corsiva" pitchFamily="66" charset="0"/>
              </a:rPr>
              <a:t>D</a:t>
            </a:r>
            <a:r>
              <a:rPr lang="en-US" sz="2800" baseline="30000" dirty="0" err="1" smtClean="0">
                <a:solidFill>
                  <a:srgbClr val="009900"/>
                </a:solidFill>
              </a:rPr>
              <a:t>red</a:t>
            </a:r>
            <a:r>
              <a:rPr lang="en-US" sz="2800" dirty="0" smtClean="0">
                <a:solidFill>
                  <a:srgbClr val="009900"/>
                </a:solidFill>
              </a:rPr>
              <a:t>(</a:t>
            </a:r>
            <a:r>
              <a:rPr lang="en-US" sz="2800" dirty="0" smtClean="0">
                <a:solidFill>
                  <a:srgbClr val="0099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009900"/>
                </a:solidFill>
              </a:rPr>
              <a:t>)</a:t>
            </a:r>
            <a:endParaRPr lang="en-US" sz="2800" dirty="0">
              <a:solidFill>
                <a:srgbClr val="009900"/>
              </a:solidFill>
            </a:endParaRPr>
          </a:p>
        </p:txBody>
      </p:sp>
      <p:grpSp>
        <p:nvGrpSpPr>
          <p:cNvPr id="1056" name="Group 3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486400" y="3886200"/>
            <a:ext cx="3152532" cy="457200"/>
            <a:chOff x="881" y="2710"/>
            <a:chExt cx="8957" cy="1299"/>
          </a:xfrm>
          <a:solidFill>
            <a:srgbClr val="FF0000"/>
          </a:solidFill>
        </p:grpSpPr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881" y="2920"/>
              <a:ext cx="1030" cy="893"/>
            </a:xfrm>
            <a:custGeom>
              <a:avLst/>
              <a:gdLst/>
              <a:ahLst/>
              <a:cxnLst>
                <a:cxn ang="0">
                  <a:pos x="699" y="241"/>
                </a:cxn>
                <a:cxn ang="0">
                  <a:pos x="641" y="274"/>
                </a:cxn>
                <a:cxn ang="0">
                  <a:pos x="594" y="307"/>
                </a:cxn>
                <a:cxn ang="0">
                  <a:pos x="591" y="476"/>
                </a:cxn>
                <a:cxn ang="0">
                  <a:pos x="597" y="603"/>
                </a:cxn>
                <a:cxn ang="0">
                  <a:pos x="619" y="672"/>
                </a:cxn>
                <a:cxn ang="0">
                  <a:pos x="674" y="727"/>
                </a:cxn>
                <a:cxn ang="0">
                  <a:pos x="754" y="771"/>
                </a:cxn>
                <a:cxn ang="0">
                  <a:pos x="812" y="777"/>
                </a:cxn>
                <a:cxn ang="0">
                  <a:pos x="831" y="766"/>
                </a:cxn>
                <a:cxn ang="0">
                  <a:pos x="862" y="724"/>
                </a:cxn>
                <a:cxn ang="0">
                  <a:pos x="887" y="647"/>
                </a:cxn>
                <a:cxn ang="0">
                  <a:pos x="898" y="429"/>
                </a:cxn>
                <a:cxn ang="0">
                  <a:pos x="892" y="340"/>
                </a:cxn>
                <a:cxn ang="0">
                  <a:pos x="829" y="268"/>
                </a:cxn>
                <a:cxn ang="0">
                  <a:pos x="721" y="235"/>
                </a:cxn>
                <a:cxn ang="0">
                  <a:pos x="127" y="0"/>
                </a:cxn>
                <a:cxn ang="0">
                  <a:pos x="135" y="31"/>
                </a:cxn>
                <a:cxn ang="0">
                  <a:pos x="124" y="80"/>
                </a:cxn>
                <a:cxn ang="0">
                  <a:pos x="135" y="113"/>
                </a:cxn>
                <a:cxn ang="0">
                  <a:pos x="154" y="152"/>
                </a:cxn>
                <a:cxn ang="0">
                  <a:pos x="179" y="183"/>
                </a:cxn>
                <a:cxn ang="0">
                  <a:pos x="196" y="252"/>
                </a:cxn>
                <a:cxn ang="0">
                  <a:pos x="331" y="152"/>
                </a:cxn>
                <a:cxn ang="0">
                  <a:pos x="492" y="155"/>
                </a:cxn>
                <a:cxn ang="0">
                  <a:pos x="594" y="263"/>
                </a:cxn>
                <a:cxn ang="0">
                  <a:pos x="920" y="155"/>
                </a:cxn>
                <a:cxn ang="0">
                  <a:pos x="1025" y="238"/>
                </a:cxn>
                <a:cxn ang="0">
                  <a:pos x="1030" y="329"/>
                </a:cxn>
                <a:cxn ang="0">
                  <a:pos x="1030" y="423"/>
                </a:cxn>
                <a:cxn ang="0">
                  <a:pos x="1022" y="547"/>
                </a:cxn>
                <a:cxn ang="0">
                  <a:pos x="1000" y="641"/>
                </a:cxn>
                <a:cxn ang="0">
                  <a:pos x="967" y="733"/>
                </a:cxn>
                <a:cxn ang="0">
                  <a:pos x="563" y="832"/>
                </a:cxn>
                <a:cxn ang="0">
                  <a:pos x="467" y="636"/>
                </a:cxn>
                <a:cxn ang="0">
                  <a:pos x="467" y="401"/>
                </a:cxn>
                <a:cxn ang="0">
                  <a:pos x="431" y="288"/>
                </a:cxn>
                <a:cxn ang="0">
                  <a:pos x="370" y="249"/>
                </a:cxn>
                <a:cxn ang="0">
                  <a:pos x="337" y="232"/>
                </a:cxn>
                <a:cxn ang="0">
                  <a:pos x="312" y="227"/>
                </a:cxn>
                <a:cxn ang="0">
                  <a:pos x="298" y="227"/>
                </a:cxn>
                <a:cxn ang="0">
                  <a:pos x="287" y="232"/>
                </a:cxn>
                <a:cxn ang="0">
                  <a:pos x="193" y="296"/>
                </a:cxn>
                <a:cxn ang="0">
                  <a:pos x="193" y="376"/>
                </a:cxn>
                <a:cxn ang="0">
                  <a:pos x="193" y="484"/>
                </a:cxn>
                <a:cxn ang="0">
                  <a:pos x="190" y="597"/>
                </a:cxn>
                <a:cxn ang="0">
                  <a:pos x="207" y="675"/>
                </a:cxn>
                <a:cxn ang="0">
                  <a:pos x="246" y="741"/>
                </a:cxn>
                <a:cxn ang="0">
                  <a:pos x="146" y="890"/>
                </a:cxn>
                <a:cxn ang="0">
                  <a:pos x="88" y="804"/>
                </a:cxn>
                <a:cxn ang="0">
                  <a:pos x="63" y="686"/>
                </a:cxn>
                <a:cxn ang="0">
                  <a:pos x="69" y="520"/>
                </a:cxn>
                <a:cxn ang="0">
                  <a:pos x="63" y="301"/>
                </a:cxn>
                <a:cxn ang="0">
                  <a:pos x="60" y="285"/>
                </a:cxn>
                <a:cxn ang="0">
                  <a:pos x="49" y="271"/>
                </a:cxn>
                <a:cxn ang="0">
                  <a:pos x="8" y="224"/>
                </a:cxn>
                <a:cxn ang="0">
                  <a:pos x="0" y="196"/>
                </a:cxn>
                <a:cxn ang="0">
                  <a:pos x="0" y="177"/>
                </a:cxn>
                <a:cxn ang="0">
                  <a:pos x="5" y="158"/>
                </a:cxn>
                <a:cxn ang="0">
                  <a:pos x="11" y="144"/>
                </a:cxn>
                <a:cxn ang="0">
                  <a:pos x="127" y="0"/>
                </a:cxn>
              </a:cxnLst>
              <a:rect l="0" t="0" r="r" b="b"/>
              <a:pathLst>
                <a:path w="1030" h="893">
                  <a:moveTo>
                    <a:pt x="721" y="235"/>
                  </a:moveTo>
                  <a:lnTo>
                    <a:pt x="699" y="241"/>
                  </a:lnTo>
                  <a:lnTo>
                    <a:pt x="668" y="254"/>
                  </a:lnTo>
                  <a:lnTo>
                    <a:pt x="641" y="274"/>
                  </a:lnTo>
                  <a:lnTo>
                    <a:pt x="613" y="293"/>
                  </a:lnTo>
                  <a:lnTo>
                    <a:pt x="594" y="307"/>
                  </a:lnTo>
                  <a:lnTo>
                    <a:pt x="594" y="393"/>
                  </a:lnTo>
                  <a:lnTo>
                    <a:pt x="591" y="476"/>
                  </a:lnTo>
                  <a:lnTo>
                    <a:pt x="594" y="539"/>
                  </a:lnTo>
                  <a:lnTo>
                    <a:pt x="597" y="603"/>
                  </a:lnTo>
                  <a:lnTo>
                    <a:pt x="602" y="639"/>
                  </a:lnTo>
                  <a:lnTo>
                    <a:pt x="619" y="672"/>
                  </a:lnTo>
                  <a:lnTo>
                    <a:pt x="641" y="699"/>
                  </a:lnTo>
                  <a:lnTo>
                    <a:pt x="674" y="727"/>
                  </a:lnTo>
                  <a:lnTo>
                    <a:pt x="713" y="752"/>
                  </a:lnTo>
                  <a:lnTo>
                    <a:pt x="754" y="771"/>
                  </a:lnTo>
                  <a:lnTo>
                    <a:pt x="801" y="780"/>
                  </a:lnTo>
                  <a:lnTo>
                    <a:pt x="812" y="777"/>
                  </a:lnTo>
                  <a:lnTo>
                    <a:pt x="820" y="771"/>
                  </a:lnTo>
                  <a:lnTo>
                    <a:pt x="831" y="766"/>
                  </a:lnTo>
                  <a:lnTo>
                    <a:pt x="840" y="755"/>
                  </a:lnTo>
                  <a:lnTo>
                    <a:pt x="862" y="724"/>
                  </a:lnTo>
                  <a:lnTo>
                    <a:pt x="876" y="686"/>
                  </a:lnTo>
                  <a:lnTo>
                    <a:pt x="887" y="647"/>
                  </a:lnTo>
                  <a:lnTo>
                    <a:pt x="898" y="539"/>
                  </a:lnTo>
                  <a:lnTo>
                    <a:pt x="898" y="429"/>
                  </a:lnTo>
                  <a:lnTo>
                    <a:pt x="898" y="384"/>
                  </a:lnTo>
                  <a:lnTo>
                    <a:pt x="892" y="340"/>
                  </a:lnTo>
                  <a:lnTo>
                    <a:pt x="881" y="296"/>
                  </a:lnTo>
                  <a:lnTo>
                    <a:pt x="829" y="268"/>
                  </a:lnTo>
                  <a:lnTo>
                    <a:pt x="773" y="249"/>
                  </a:lnTo>
                  <a:lnTo>
                    <a:pt x="721" y="235"/>
                  </a:lnTo>
                  <a:lnTo>
                    <a:pt x="721" y="235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5" y="31"/>
                  </a:lnTo>
                  <a:lnTo>
                    <a:pt x="127" y="55"/>
                  </a:lnTo>
                  <a:lnTo>
                    <a:pt x="124" y="80"/>
                  </a:lnTo>
                  <a:lnTo>
                    <a:pt x="127" y="94"/>
                  </a:lnTo>
                  <a:lnTo>
                    <a:pt x="135" y="113"/>
                  </a:lnTo>
                  <a:lnTo>
                    <a:pt x="143" y="136"/>
                  </a:lnTo>
                  <a:lnTo>
                    <a:pt x="154" y="152"/>
                  </a:lnTo>
                  <a:lnTo>
                    <a:pt x="165" y="169"/>
                  </a:lnTo>
                  <a:lnTo>
                    <a:pt x="179" y="183"/>
                  </a:lnTo>
                  <a:lnTo>
                    <a:pt x="196" y="202"/>
                  </a:lnTo>
                  <a:lnTo>
                    <a:pt x="196" y="252"/>
                  </a:lnTo>
                  <a:lnTo>
                    <a:pt x="265" y="202"/>
                  </a:lnTo>
                  <a:lnTo>
                    <a:pt x="331" y="152"/>
                  </a:lnTo>
                  <a:lnTo>
                    <a:pt x="392" y="97"/>
                  </a:lnTo>
                  <a:lnTo>
                    <a:pt x="492" y="155"/>
                  </a:lnTo>
                  <a:lnTo>
                    <a:pt x="597" y="205"/>
                  </a:lnTo>
                  <a:lnTo>
                    <a:pt x="594" y="263"/>
                  </a:lnTo>
                  <a:lnTo>
                    <a:pt x="820" y="100"/>
                  </a:lnTo>
                  <a:lnTo>
                    <a:pt x="920" y="155"/>
                  </a:lnTo>
                  <a:lnTo>
                    <a:pt x="1022" y="205"/>
                  </a:lnTo>
                  <a:lnTo>
                    <a:pt x="1025" y="238"/>
                  </a:lnTo>
                  <a:lnTo>
                    <a:pt x="1028" y="279"/>
                  </a:lnTo>
                  <a:lnTo>
                    <a:pt x="1030" y="329"/>
                  </a:lnTo>
                  <a:lnTo>
                    <a:pt x="1030" y="376"/>
                  </a:lnTo>
                  <a:lnTo>
                    <a:pt x="1030" y="423"/>
                  </a:lnTo>
                  <a:lnTo>
                    <a:pt x="1030" y="489"/>
                  </a:lnTo>
                  <a:lnTo>
                    <a:pt x="1022" y="547"/>
                  </a:lnTo>
                  <a:lnTo>
                    <a:pt x="1011" y="597"/>
                  </a:lnTo>
                  <a:lnTo>
                    <a:pt x="1000" y="641"/>
                  </a:lnTo>
                  <a:lnTo>
                    <a:pt x="983" y="686"/>
                  </a:lnTo>
                  <a:lnTo>
                    <a:pt x="967" y="733"/>
                  </a:lnTo>
                  <a:lnTo>
                    <a:pt x="668" y="893"/>
                  </a:lnTo>
                  <a:lnTo>
                    <a:pt x="563" y="832"/>
                  </a:lnTo>
                  <a:lnTo>
                    <a:pt x="456" y="777"/>
                  </a:lnTo>
                  <a:lnTo>
                    <a:pt x="467" y="636"/>
                  </a:lnTo>
                  <a:lnTo>
                    <a:pt x="469" y="495"/>
                  </a:lnTo>
                  <a:lnTo>
                    <a:pt x="467" y="401"/>
                  </a:lnTo>
                  <a:lnTo>
                    <a:pt x="461" y="307"/>
                  </a:lnTo>
                  <a:lnTo>
                    <a:pt x="431" y="288"/>
                  </a:lnTo>
                  <a:lnTo>
                    <a:pt x="400" y="266"/>
                  </a:lnTo>
                  <a:lnTo>
                    <a:pt x="370" y="249"/>
                  </a:lnTo>
                  <a:lnTo>
                    <a:pt x="348" y="235"/>
                  </a:lnTo>
                  <a:lnTo>
                    <a:pt x="337" y="232"/>
                  </a:lnTo>
                  <a:lnTo>
                    <a:pt x="326" y="227"/>
                  </a:lnTo>
                  <a:lnTo>
                    <a:pt x="312" y="227"/>
                  </a:lnTo>
                  <a:lnTo>
                    <a:pt x="306" y="227"/>
                  </a:lnTo>
                  <a:lnTo>
                    <a:pt x="298" y="227"/>
                  </a:lnTo>
                  <a:lnTo>
                    <a:pt x="293" y="230"/>
                  </a:lnTo>
                  <a:lnTo>
                    <a:pt x="287" y="232"/>
                  </a:lnTo>
                  <a:lnTo>
                    <a:pt x="237" y="263"/>
                  </a:lnTo>
                  <a:lnTo>
                    <a:pt x="193" y="296"/>
                  </a:lnTo>
                  <a:lnTo>
                    <a:pt x="193" y="329"/>
                  </a:lnTo>
                  <a:lnTo>
                    <a:pt x="193" y="376"/>
                  </a:lnTo>
                  <a:lnTo>
                    <a:pt x="193" y="429"/>
                  </a:lnTo>
                  <a:lnTo>
                    <a:pt x="193" y="484"/>
                  </a:lnTo>
                  <a:lnTo>
                    <a:pt x="190" y="545"/>
                  </a:lnTo>
                  <a:lnTo>
                    <a:pt x="190" y="597"/>
                  </a:lnTo>
                  <a:lnTo>
                    <a:pt x="196" y="636"/>
                  </a:lnTo>
                  <a:lnTo>
                    <a:pt x="207" y="675"/>
                  </a:lnTo>
                  <a:lnTo>
                    <a:pt x="223" y="708"/>
                  </a:lnTo>
                  <a:lnTo>
                    <a:pt x="246" y="741"/>
                  </a:lnTo>
                  <a:lnTo>
                    <a:pt x="268" y="771"/>
                  </a:lnTo>
                  <a:lnTo>
                    <a:pt x="146" y="890"/>
                  </a:lnTo>
                  <a:lnTo>
                    <a:pt x="118" y="846"/>
                  </a:lnTo>
                  <a:lnTo>
                    <a:pt x="88" y="804"/>
                  </a:lnTo>
                  <a:lnTo>
                    <a:pt x="55" y="766"/>
                  </a:lnTo>
                  <a:lnTo>
                    <a:pt x="63" y="686"/>
                  </a:lnTo>
                  <a:lnTo>
                    <a:pt x="69" y="603"/>
                  </a:lnTo>
                  <a:lnTo>
                    <a:pt x="69" y="520"/>
                  </a:lnTo>
                  <a:lnTo>
                    <a:pt x="69" y="409"/>
                  </a:lnTo>
                  <a:lnTo>
                    <a:pt x="63" y="301"/>
                  </a:lnTo>
                  <a:lnTo>
                    <a:pt x="63" y="293"/>
                  </a:lnTo>
                  <a:lnTo>
                    <a:pt x="60" y="285"/>
                  </a:lnTo>
                  <a:lnTo>
                    <a:pt x="55" y="277"/>
                  </a:lnTo>
                  <a:lnTo>
                    <a:pt x="49" y="271"/>
                  </a:lnTo>
                  <a:lnTo>
                    <a:pt x="30" y="246"/>
                  </a:lnTo>
                  <a:lnTo>
                    <a:pt x="8" y="224"/>
                  </a:lnTo>
                  <a:lnTo>
                    <a:pt x="5" y="210"/>
                  </a:lnTo>
                  <a:lnTo>
                    <a:pt x="0" y="196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2" y="169"/>
                  </a:lnTo>
                  <a:lnTo>
                    <a:pt x="5" y="158"/>
                  </a:lnTo>
                  <a:lnTo>
                    <a:pt x="8" y="149"/>
                  </a:lnTo>
                  <a:lnTo>
                    <a:pt x="11" y="144"/>
                  </a:lnTo>
                  <a:lnTo>
                    <a:pt x="66" y="69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2160" y="3252"/>
              <a:ext cx="412" cy="746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5" y="0"/>
                </a:cxn>
                <a:cxn ang="0">
                  <a:pos x="246" y="0"/>
                </a:cxn>
                <a:cxn ang="0">
                  <a:pos x="252" y="3"/>
                </a:cxn>
                <a:cxn ang="0">
                  <a:pos x="254" y="11"/>
                </a:cxn>
                <a:cxn ang="0">
                  <a:pos x="257" y="19"/>
                </a:cxn>
                <a:cxn ang="0">
                  <a:pos x="257" y="30"/>
                </a:cxn>
                <a:cxn ang="0">
                  <a:pos x="257" y="655"/>
                </a:cxn>
                <a:cxn ang="0">
                  <a:pos x="257" y="671"/>
                </a:cxn>
                <a:cxn ang="0">
                  <a:pos x="260" y="685"/>
                </a:cxn>
                <a:cxn ang="0">
                  <a:pos x="271" y="694"/>
                </a:cxn>
                <a:cxn ang="0">
                  <a:pos x="290" y="702"/>
                </a:cxn>
                <a:cxn ang="0">
                  <a:pos x="321" y="705"/>
                </a:cxn>
                <a:cxn ang="0">
                  <a:pos x="368" y="707"/>
                </a:cxn>
                <a:cxn ang="0">
                  <a:pos x="412" y="707"/>
                </a:cxn>
                <a:cxn ang="0">
                  <a:pos x="412" y="746"/>
                </a:cxn>
                <a:cxn ang="0">
                  <a:pos x="390" y="746"/>
                </a:cxn>
                <a:cxn ang="0">
                  <a:pos x="357" y="746"/>
                </a:cxn>
                <a:cxn ang="0">
                  <a:pos x="312" y="743"/>
                </a:cxn>
                <a:cxn ang="0">
                  <a:pos x="271" y="743"/>
                </a:cxn>
                <a:cxn ang="0">
                  <a:pos x="235" y="741"/>
                </a:cxn>
                <a:cxn ang="0">
                  <a:pos x="207" y="741"/>
                </a:cxn>
                <a:cxn ang="0">
                  <a:pos x="183" y="741"/>
                </a:cxn>
                <a:cxn ang="0">
                  <a:pos x="144" y="743"/>
                </a:cxn>
                <a:cxn ang="0">
                  <a:pos x="102" y="743"/>
                </a:cxn>
                <a:cxn ang="0">
                  <a:pos x="61" y="746"/>
                </a:cxn>
                <a:cxn ang="0">
                  <a:pos x="28" y="746"/>
                </a:cxn>
                <a:cxn ang="0">
                  <a:pos x="8" y="746"/>
                </a:cxn>
                <a:cxn ang="0">
                  <a:pos x="8" y="707"/>
                </a:cxn>
                <a:cxn ang="0">
                  <a:pos x="53" y="707"/>
                </a:cxn>
                <a:cxn ang="0">
                  <a:pos x="100" y="705"/>
                </a:cxn>
                <a:cxn ang="0">
                  <a:pos x="130" y="702"/>
                </a:cxn>
                <a:cxn ang="0">
                  <a:pos x="149" y="694"/>
                </a:cxn>
                <a:cxn ang="0">
                  <a:pos x="160" y="685"/>
                </a:cxn>
                <a:cxn ang="0">
                  <a:pos x="163" y="671"/>
                </a:cxn>
                <a:cxn ang="0">
                  <a:pos x="163" y="655"/>
                </a:cxn>
                <a:cxn ang="0">
                  <a:pos x="163" y="83"/>
                </a:cxn>
                <a:cxn ang="0">
                  <a:pos x="116" y="99"/>
                </a:cxn>
                <a:cxn ang="0">
                  <a:pos x="69" y="108"/>
                </a:cxn>
                <a:cxn ang="0">
                  <a:pos x="31" y="110"/>
                </a:cxn>
                <a:cxn ang="0">
                  <a:pos x="0" y="110"/>
                </a:cxn>
                <a:cxn ang="0">
                  <a:pos x="0" y="72"/>
                </a:cxn>
                <a:cxn ang="0">
                  <a:pos x="31" y="72"/>
                </a:cxn>
                <a:cxn ang="0">
                  <a:pos x="64" y="69"/>
                </a:cxn>
                <a:cxn ang="0">
                  <a:pos x="102" y="63"/>
                </a:cxn>
                <a:cxn ang="0">
                  <a:pos x="144" y="50"/>
                </a:cxn>
                <a:cxn ang="0">
                  <a:pos x="185" y="30"/>
                </a:cxn>
                <a:cxn ang="0">
                  <a:pos x="221" y="0"/>
                </a:cxn>
              </a:cxnLst>
              <a:rect l="0" t="0" r="r" b="b"/>
              <a:pathLst>
                <a:path w="412" h="746">
                  <a:moveTo>
                    <a:pt x="221" y="0"/>
                  </a:moveTo>
                  <a:lnTo>
                    <a:pt x="235" y="0"/>
                  </a:lnTo>
                  <a:lnTo>
                    <a:pt x="246" y="0"/>
                  </a:lnTo>
                  <a:lnTo>
                    <a:pt x="252" y="3"/>
                  </a:lnTo>
                  <a:lnTo>
                    <a:pt x="254" y="11"/>
                  </a:lnTo>
                  <a:lnTo>
                    <a:pt x="257" y="19"/>
                  </a:lnTo>
                  <a:lnTo>
                    <a:pt x="257" y="30"/>
                  </a:lnTo>
                  <a:lnTo>
                    <a:pt x="257" y="655"/>
                  </a:lnTo>
                  <a:lnTo>
                    <a:pt x="257" y="671"/>
                  </a:lnTo>
                  <a:lnTo>
                    <a:pt x="260" y="685"/>
                  </a:lnTo>
                  <a:lnTo>
                    <a:pt x="271" y="694"/>
                  </a:lnTo>
                  <a:lnTo>
                    <a:pt x="290" y="702"/>
                  </a:lnTo>
                  <a:lnTo>
                    <a:pt x="321" y="705"/>
                  </a:lnTo>
                  <a:lnTo>
                    <a:pt x="368" y="707"/>
                  </a:lnTo>
                  <a:lnTo>
                    <a:pt x="412" y="707"/>
                  </a:lnTo>
                  <a:lnTo>
                    <a:pt x="412" y="746"/>
                  </a:lnTo>
                  <a:lnTo>
                    <a:pt x="390" y="746"/>
                  </a:lnTo>
                  <a:lnTo>
                    <a:pt x="357" y="746"/>
                  </a:lnTo>
                  <a:lnTo>
                    <a:pt x="312" y="743"/>
                  </a:lnTo>
                  <a:lnTo>
                    <a:pt x="271" y="743"/>
                  </a:lnTo>
                  <a:lnTo>
                    <a:pt x="235" y="741"/>
                  </a:lnTo>
                  <a:lnTo>
                    <a:pt x="207" y="741"/>
                  </a:lnTo>
                  <a:lnTo>
                    <a:pt x="183" y="741"/>
                  </a:lnTo>
                  <a:lnTo>
                    <a:pt x="144" y="743"/>
                  </a:lnTo>
                  <a:lnTo>
                    <a:pt x="102" y="743"/>
                  </a:lnTo>
                  <a:lnTo>
                    <a:pt x="61" y="746"/>
                  </a:lnTo>
                  <a:lnTo>
                    <a:pt x="28" y="746"/>
                  </a:lnTo>
                  <a:lnTo>
                    <a:pt x="8" y="746"/>
                  </a:lnTo>
                  <a:lnTo>
                    <a:pt x="8" y="707"/>
                  </a:lnTo>
                  <a:lnTo>
                    <a:pt x="53" y="707"/>
                  </a:lnTo>
                  <a:lnTo>
                    <a:pt x="100" y="705"/>
                  </a:lnTo>
                  <a:lnTo>
                    <a:pt x="130" y="702"/>
                  </a:lnTo>
                  <a:lnTo>
                    <a:pt x="149" y="694"/>
                  </a:lnTo>
                  <a:lnTo>
                    <a:pt x="160" y="685"/>
                  </a:lnTo>
                  <a:lnTo>
                    <a:pt x="163" y="671"/>
                  </a:lnTo>
                  <a:lnTo>
                    <a:pt x="163" y="655"/>
                  </a:lnTo>
                  <a:lnTo>
                    <a:pt x="163" y="83"/>
                  </a:lnTo>
                  <a:lnTo>
                    <a:pt x="116" y="99"/>
                  </a:lnTo>
                  <a:lnTo>
                    <a:pt x="69" y="108"/>
                  </a:lnTo>
                  <a:lnTo>
                    <a:pt x="31" y="110"/>
                  </a:lnTo>
                  <a:lnTo>
                    <a:pt x="0" y="110"/>
                  </a:lnTo>
                  <a:lnTo>
                    <a:pt x="0" y="72"/>
                  </a:lnTo>
                  <a:lnTo>
                    <a:pt x="31" y="72"/>
                  </a:lnTo>
                  <a:lnTo>
                    <a:pt x="64" y="69"/>
                  </a:lnTo>
                  <a:lnTo>
                    <a:pt x="102" y="63"/>
                  </a:lnTo>
                  <a:lnTo>
                    <a:pt x="144" y="50"/>
                  </a:lnTo>
                  <a:lnTo>
                    <a:pt x="185" y="3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3216" y="3028"/>
              <a:ext cx="589" cy="685"/>
            </a:xfrm>
            <a:custGeom>
              <a:avLst/>
              <a:gdLst/>
              <a:ahLst/>
              <a:cxnLst>
                <a:cxn ang="0">
                  <a:pos x="315" y="5"/>
                </a:cxn>
                <a:cxn ang="0">
                  <a:pos x="334" y="30"/>
                </a:cxn>
                <a:cxn ang="0">
                  <a:pos x="334" y="64"/>
                </a:cxn>
                <a:cxn ang="0">
                  <a:pos x="492" y="180"/>
                </a:cxn>
                <a:cxn ang="0">
                  <a:pos x="525" y="158"/>
                </a:cxn>
                <a:cxn ang="0">
                  <a:pos x="539" y="152"/>
                </a:cxn>
                <a:cxn ang="0">
                  <a:pos x="566" y="158"/>
                </a:cxn>
                <a:cxn ang="0">
                  <a:pos x="589" y="196"/>
                </a:cxn>
                <a:cxn ang="0">
                  <a:pos x="583" y="213"/>
                </a:cxn>
                <a:cxn ang="0">
                  <a:pos x="572" y="227"/>
                </a:cxn>
                <a:cxn ang="0">
                  <a:pos x="550" y="238"/>
                </a:cxn>
                <a:cxn ang="0">
                  <a:pos x="376" y="368"/>
                </a:cxn>
                <a:cxn ang="0">
                  <a:pos x="442" y="395"/>
                </a:cxn>
                <a:cxn ang="0">
                  <a:pos x="492" y="420"/>
                </a:cxn>
                <a:cxn ang="0">
                  <a:pos x="555" y="450"/>
                </a:cxn>
                <a:cxn ang="0">
                  <a:pos x="572" y="462"/>
                </a:cxn>
                <a:cxn ang="0">
                  <a:pos x="583" y="473"/>
                </a:cxn>
                <a:cxn ang="0">
                  <a:pos x="589" y="492"/>
                </a:cxn>
                <a:cxn ang="0">
                  <a:pos x="566" y="531"/>
                </a:cxn>
                <a:cxn ang="0">
                  <a:pos x="539" y="536"/>
                </a:cxn>
                <a:cxn ang="0">
                  <a:pos x="525" y="531"/>
                </a:cxn>
                <a:cxn ang="0">
                  <a:pos x="312" y="376"/>
                </a:cxn>
                <a:cxn ang="0">
                  <a:pos x="337" y="658"/>
                </a:cxn>
                <a:cxn ang="0">
                  <a:pos x="326" y="674"/>
                </a:cxn>
                <a:cxn ang="0">
                  <a:pos x="312" y="683"/>
                </a:cxn>
                <a:cxn ang="0">
                  <a:pos x="296" y="685"/>
                </a:cxn>
                <a:cxn ang="0">
                  <a:pos x="282" y="683"/>
                </a:cxn>
                <a:cxn ang="0">
                  <a:pos x="268" y="677"/>
                </a:cxn>
                <a:cxn ang="0">
                  <a:pos x="257" y="666"/>
                </a:cxn>
                <a:cxn ang="0">
                  <a:pos x="254" y="647"/>
                </a:cxn>
                <a:cxn ang="0">
                  <a:pos x="97" y="509"/>
                </a:cxn>
                <a:cxn ang="0">
                  <a:pos x="66" y="531"/>
                </a:cxn>
                <a:cxn ang="0">
                  <a:pos x="50" y="539"/>
                </a:cxn>
                <a:cxn ang="0">
                  <a:pos x="25" y="531"/>
                </a:cxn>
                <a:cxn ang="0">
                  <a:pos x="0" y="492"/>
                </a:cxn>
                <a:cxn ang="0">
                  <a:pos x="5" y="473"/>
                </a:cxn>
                <a:cxn ang="0">
                  <a:pos x="16" y="462"/>
                </a:cxn>
                <a:cxn ang="0">
                  <a:pos x="41" y="450"/>
                </a:cxn>
                <a:cxn ang="0">
                  <a:pos x="33" y="235"/>
                </a:cxn>
                <a:cxn ang="0">
                  <a:pos x="19" y="229"/>
                </a:cxn>
                <a:cxn ang="0">
                  <a:pos x="8" y="218"/>
                </a:cxn>
                <a:cxn ang="0">
                  <a:pos x="3" y="204"/>
                </a:cxn>
                <a:cxn ang="0">
                  <a:pos x="8" y="174"/>
                </a:cxn>
                <a:cxn ang="0">
                  <a:pos x="44" y="149"/>
                </a:cxn>
                <a:cxn ang="0">
                  <a:pos x="55" y="152"/>
                </a:cxn>
                <a:cxn ang="0">
                  <a:pos x="66" y="158"/>
                </a:cxn>
                <a:cxn ang="0">
                  <a:pos x="279" y="310"/>
                </a:cxn>
                <a:cxn ang="0">
                  <a:pos x="254" y="44"/>
                </a:cxn>
                <a:cxn ang="0">
                  <a:pos x="257" y="22"/>
                </a:cxn>
                <a:cxn ang="0">
                  <a:pos x="273" y="8"/>
                </a:cxn>
                <a:cxn ang="0">
                  <a:pos x="296" y="0"/>
                </a:cxn>
              </a:cxnLst>
              <a:rect l="0" t="0" r="r" b="b"/>
              <a:pathLst>
                <a:path w="589" h="685">
                  <a:moveTo>
                    <a:pt x="296" y="0"/>
                  </a:moveTo>
                  <a:lnTo>
                    <a:pt x="315" y="5"/>
                  </a:lnTo>
                  <a:lnTo>
                    <a:pt x="329" y="17"/>
                  </a:lnTo>
                  <a:lnTo>
                    <a:pt x="334" y="30"/>
                  </a:lnTo>
                  <a:lnTo>
                    <a:pt x="337" y="47"/>
                  </a:lnTo>
                  <a:lnTo>
                    <a:pt x="334" y="64"/>
                  </a:lnTo>
                  <a:lnTo>
                    <a:pt x="312" y="310"/>
                  </a:lnTo>
                  <a:lnTo>
                    <a:pt x="492" y="180"/>
                  </a:lnTo>
                  <a:lnTo>
                    <a:pt x="511" y="166"/>
                  </a:lnTo>
                  <a:lnTo>
                    <a:pt x="525" y="158"/>
                  </a:lnTo>
                  <a:lnTo>
                    <a:pt x="533" y="152"/>
                  </a:lnTo>
                  <a:lnTo>
                    <a:pt x="539" y="152"/>
                  </a:lnTo>
                  <a:lnTo>
                    <a:pt x="544" y="149"/>
                  </a:lnTo>
                  <a:lnTo>
                    <a:pt x="566" y="158"/>
                  </a:lnTo>
                  <a:lnTo>
                    <a:pt x="583" y="171"/>
                  </a:lnTo>
                  <a:lnTo>
                    <a:pt x="589" y="196"/>
                  </a:lnTo>
                  <a:lnTo>
                    <a:pt x="586" y="204"/>
                  </a:lnTo>
                  <a:lnTo>
                    <a:pt x="583" y="213"/>
                  </a:lnTo>
                  <a:lnTo>
                    <a:pt x="577" y="221"/>
                  </a:lnTo>
                  <a:lnTo>
                    <a:pt x="572" y="227"/>
                  </a:lnTo>
                  <a:lnTo>
                    <a:pt x="561" y="232"/>
                  </a:lnTo>
                  <a:lnTo>
                    <a:pt x="550" y="238"/>
                  </a:lnTo>
                  <a:lnTo>
                    <a:pt x="331" y="345"/>
                  </a:lnTo>
                  <a:lnTo>
                    <a:pt x="376" y="368"/>
                  </a:lnTo>
                  <a:lnTo>
                    <a:pt x="412" y="384"/>
                  </a:lnTo>
                  <a:lnTo>
                    <a:pt x="442" y="395"/>
                  </a:lnTo>
                  <a:lnTo>
                    <a:pt x="467" y="406"/>
                  </a:lnTo>
                  <a:lnTo>
                    <a:pt x="492" y="420"/>
                  </a:lnTo>
                  <a:lnTo>
                    <a:pt x="519" y="434"/>
                  </a:lnTo>
                  <a:lnTo>
                    <a:pt x="555" y="450"/>
                  </a:lnTo>
                  <a:lnTo>
                    <a:pt x="564" y="456"/>
                  </a:lnTo>
                  <a:lnTo>
                    <a:pt x="572" y="462"/>
                  </a:lnTo>
                  <a:lnTo>
                    <a:pt x="580" y="467"/>
                  </a:lnTo>
                  <a:lnTo>
                    <a:pt x="583" y="473"/>
                  </a:lnTo>
                  <a:lnTo>
                    <a:pt x="586" y="481"/>
                  </a:lnTo>
                  <a:lnTo>
                    <a:pt x="589" y="492"/>
                  </a:lnTo>
                  <a:lnTo>
                    <a:pt x="583" y="514"/>
                  </a:lnTo>
                  <a:lnTo>
                    <a:pt x="566" y="531"/>
                  </a:lnTo>
                  <a:lnTo>
                    <a:pt x="544" y="539"/>
                  </a:lnTo>
                  <a:lnTo>
                    <a:pt x="539" y="536"/>
                  </a:lnTo>
                  <a:lnTo>
                    <a:pt x="533" y="533"/>
                  </a:lnTo>
                  <a:lnTo>
                    <a:pt x="525" y="531"/>
                  </a:lnTo>
                  <a:lnTo>
                    <a:pt x="517" y="525"/>
                  </a:lnTo>
                  <a:lnTo>
                    <a:pt x="312" y="376"/>
                  </a:lnTo>
                  <a:lnTo>
                    <a:pt x="337" y="647"/>
                  </a:lnTo>
                  <a:lnTo>
                    <a:pt x="337" y="658"/>
                  </a:lnTo>
                  <a:lnTo>
                    <a:pt x="331" y="666"/>
                  </a:lnTo>
                  <a:lnTo>
                    <a:pt x="326" y="674"/>
                  </a:lnTo>
                  <a:lnTo>
                    <a:pt x="320" y="680"/>
                  </a:lnTo>
                  <a:lnTo>
                    <a:pt x="312" y="683"/>
                  </a:lnTo>
                  <a:lnTo>
                    <a:pt x="304" y="685"/>
                  </a:lnTo>
                  <a:lnTo>
                    <a:pt x="296" y="685"/>
                  </a:lnTo>
                  <a:lnTo>
                    <a:pt x="290" y="685"/>
                  </a:lnTo>
                  <a:lnTo>
                    <a:pt x="282" y="683"/>
                  </a:lnTo>
                  <a:lnTo>
                    <a:pt x="276" y="683"/>
                  </a:lnTo>
                  <a:lnTo>
                    <a:pt x="268" y="677"/>
                  </a:lnTo>
                  <a:lnTo>
                    <a:pt x="262" y="672"/>
                  </a:lnTo>
                  <a:lnTo>
                    <a:pt x="257" y="666"/>
                  </a:lnTo>
                  <a:lnTo>
                    <a:pt x="254" y="658"/>
                  </a:lnTo>
                  <a:lnTo>
                    <a:pt x="254" y="647"/>
                  </a:lnTo>
                  <a:lnTo>
                    <a:pt x="279" y="376"/>
                  </a:lnTo>
                  <a:lnTo>
                    <a:pt x="97" y="509"/>
                  </a:lnTo>
                  <a:lnTo>
                    <a:pt x="77" y="522"/>
                  </a:lnTo>
                  <a:lnTo>
                    <a:pt x="66" y="531"/>
                  </a:lnTo>
                  <a:lnTo>
                    <a:pt x="58" y="536"/>
                  </a:lnTo>
                  <a:lnTo>
                    <a:pt x="50" y="539"/>
                  </a:lnTo>
                  <a:lnTo>
                    <a:pt x="44" y="539"/>
                  </a:lnTo>
                  <a:lnTo>
                    <a:pt x="25" y="531"/>
                  </a:lnTo>
                  <a:lnTo>
                    <a:pt x="8" y="514"/>
                  </a:lnTo>
                  <a:lnTo>
                    <a:pt x="0" y="492"/>
                  </a:lnTo>
                  <a:lnTo>
                    <a:pt x="3" y="481"/>
                  </a:lnTo>
                  <a:lnTo>
                    <a:pt x="5" y="473"/>
                  </a:lnTo>
                  <a:lnTo>
                    <a:pt x="11" y="467"/>
                  </a:lnTo>
                  <a:lnTo>
                    <a:pt x="16" y="462"/>
                  </a:lnTo>
                  <a:lnTo>
                    <a:pt x="27" y="456"/>
                  </a:lnTo>
                  <a:lnTo>
                    <a:pt x="41" y="450"/>
                  </a:lnTo>
                  <a:lnTo>
                    <a:pt x="260" y="343"/>
                  </a:lnTo>
                  <a:lnTo>
                    <a:pt x="33" y="235"/>
                  </a:lnTo>
                  <a:lnTo>
                    <a:pt x="27" y="232"/>
                  </a:lnTo>
                  <a:lnTo>
                    <a:pt x="19" y="229"/>
                  </a:lnTo>
                  <a:lnTo>
                    <a:pt x="14" y="224"/>
                  </a:lnTo>
                  <a:lnTo>
                    <a:pt x="8" y="218"/>
                  </a:lnTo>
                  <a:lnTo>
                    <a:pt x="5" y="213"/>
                  </a:lnTo>
                  <a:lnTo>
                    <a:pt x="3" y="204"/>
                  </a:lnTo>
                  <a:lnTo>
                    <a:pt x="0" y="196"/>
                  </a:lnTo>
                  <a:lnTo>
                    <a:pt x="8" y="174"/>
                  </a:lnTo>
                  <a:lnTo>
                    <a:pt x="25" y="158"/>
                  </a:lnTo>
                  <a:lnTo>
                    <a:pt x="44" y="149"/>
                  </a:lnTo>
                  <a:lnTo>
                    <a:pt x="50" y="152"/>
                  </a:lnTo>
                  <a:lnTo>
                    <a:pt x="55" y="152"/>
                  </a:lnTo>
                  <a:lnTo>
                    <a:pt x="61" y="155"/>
                  </a:lnTo>
                  <a:lnTo>
                    <a:pt x="66" y="158"/>
                  </a:lnTo>
                  <a:lnTo>
                    <a:pt x="72" y="163"/>
                  </a:lnTo>
                  <a:lnTo>
                    <a:pt x="279" y="310"/>
                  </a:lnTo>
                  <a:lnTo>
                    <a:pt x="254" y="64"/>
                  </a:lnTo>
                  <a:lnTo>
                    <a:pt x="254" y="44"/>
                  </a:lnTo>
                  <a:lnTo>
                    <a:pt x="254" y="33"/>
                  </a:lnTo>
                  <a:lnTo>
                    <a:pt x="257" y="22"/>
                  </a:lnTo>
                  <a:lnTo>
                    <a:pt x="265" y="14"/>
                  </a:lnTo>
                  <a:lnTo>
                    <a:pt x="273" y="8"/>
                  </a:lnTo>
                  <a:lnTo>
                    <a:pt x="285" y="3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3973" y="3501"/>
              <a:ext cx="550" cy="508"/>
            </a:xfrm>
            <a:custGeom>
              <a:avLst/>
              <a:gdLst/>
              <a:ahLst/>
              <a:cxnLst>
                <a:cxn ang="0">
                  <a:pos x="550" y="91"/>
                </a:cxn>
                <a:cxn ang="0">
                  <a:pos x="550" y="91"/>
                </a:cxn>
                <a:cxn ang="0">
                  <a:pos x="498" y="0"/>
                </a:cxn>
                <a:cxn ang="0">
                  <a:pos x="517" y="8"/>
                </a:cxn>
                <a:cxn ang="0">
                  <a:pos x="539" y="33"/>
                </a:cxn>
                <a:cxn ang="0">
                  <a:pos x="550" y="91"/>
                </a:cxn>
                <a:cxn ang="0">
                  <a:pos x="542" y="160"/>
                </a:cxn>
                <a:cxn ang="0">
                  <a:pos x="517" y="257"/>
                </a:cxn>
                <a:cxn ang="0">
                  <a:pos x="473" y="359"/>
                </a:cxn>
                <a:cxn ang="0">
                  <a:pos x="412" y="447"/>
                </a:cxn>
                <a:cxn ang="0">
                  <a:pos x="329" y="500"/>
                </a:cxn>
                <a:cxn ang="0">
                  <a:pos x="243" y="505"/>
                </a:cxn>
                <a:cxn ang="0">
                  <a:pos x="177" y="486"/>
                </a:cxn>
                <a:cxn ang="0">
                  <a:pos x="127" y="439"/>
                </a:cxn>
                <a:cxn ang="0">
                  <a:pos x="108" y="362"/>
                </a:cxn>
                <a:cxn ang="0">
                  <a:pos x="113" y="315"/>
                </a:cxn>
                <a:cxn ang="0">
                  <a:pos x="130" y="248"/>
                </a:cxn>
                <a:cxn ang="0">
                  <a:pos x="169" y="149"/>
                </a:cxn>
                <a:cxn ang="0">
                  <a:pos x="188" y="71"/>
                </a:cxn>
                <a:cxn ang="0">
                  <a:pos x="185" y="49"/>
                </a:cxn>
                <a:cxn ang="0">
                  <a:pos x="177" y="36"/>
                </a:cxn>
                <a:cxn ang="0">
                  <a:pos x="160" y="33"/>
                </a:cxn>
                <a:cxn ang="0">
                  <a:pos x="105" y="55"/>
                </a:cxn>
                <a:cxn ang="0">
                  <a:pos x="58" y="121"/>
                </a:cxn>
                <a:cxn ang="0">
                  <a:pos x="39" y="176"/>
                </a:cxn>
                <a:cxn ang="0">
                  <a:pos x="33" y="185"/>
                </a:cxn>
                <a:cxn ang="0">
                  <a:pos x="19" y="188"/>
                </a:cxn>
                <a:cxn ang="0">
                  <a:pos x="14" y="188"/>
                </a:cxn>
                <a:cxn ang="0">
                  <a:pos x="3" y="182"/>
                </a:cxn>
                <a:cxn ang="0">
                  <a:pos x="0" y="174"/>
                </a:cxn>
                <a:cxn ang="0">
                  <a:pos x="8" y="138"/>
                </a:cxn>
                <a:cxn ang="0">
                  <a:pos x="39" y="80"/>
                </a:cxn>
                <a:cxn ang="0">
                  <a:pos x="91" y="27"/>
                </a:cxn>
                <a:cxn ang="0">
                  <a:pos x="166" y="2"/>
                </a:cxn>
                <a:cxn ang="0">
                  <a:pos x="227" y="19"/>
                </a:cxn>
                <a:cxn ang="0">
                  <a:pos x="265" y="66"/>
                </a:cxn>
                <a:cxn ang="0">
                  <a:pos x="265" y="127"/>
                </a:cxn>
                <a:cxn ang="0">
                  <a:pos x="232" y="215"/>
                </a:cxn>
                <a:cxn ang="0">
                  <a:pos x="202" y="306"/>
                </a:cxn>
                <a:cxn ang="0">
                  <a:pos x="194" y="378"/>
                </a:cxn>
                <a:cxn ang="0">
                  <a:pos x="194" y="406"/>
                </a:cxn>
                <a:cxn ang="0">
                  <a:pos x="210" y="445"/>
                </a:cxn>
                <a:cxn ang="0">
                  <a:pos x="252" y="472"/>
                </a:cxn>
                <a:cxn ang="0">
                  <a:pos x="323" y="469"/>
                </a:cxn>
                <a:cxn ang="0">
                  <a:pos x="387" y="422"/>
                </a:cxn>
                <a:cxn ang="0">
                  <a:pos x="440" y="351"/>
                </a:cxn>
                <a:cxn ang="0">
                  <a:pos x="473" y="270"/>
                </a:cxn>
                <a:cxn ang="0">
                  <a:pos x="489" y="204"/>
                </a:cxn>
                <a:cxn ang="0">
                  <a:pos x="489" y="154"/>
                </a:cxn>
                <a:cxn ang="0">
                  <a:pos x="464" y="110"/>
                </a:cxn>
                <a:cxn ang="0">
                  <a:pos x="445" y="91"/>
                </a:cxn>
                <a:cxn ang="0">
                  <a:pos x="437" y="80"/>
                </a:cxn>
                <a:cxn ang="0">
                  <a:pos x="431" y="60"/>
                </a:cxn>
                <a:cxn ang="0">
                  <a:pos x="464" y="8"/>
                </a:cxn>
              </a:cxnLst>
              <a:rect l="0" t="0" r="r" b="b"/>
              <a:pathLst>
                <a:path w="550" h="508">
                  <a:moveTo>
                    <a:pt x="550" y="91"/>
                  </a:moveTo>
                  <a:lnTo>
                    <a:pt x="550" y="91"/>
                  </a:lnTo>
                  <a:lnTo>
                    <a:pt x="550" y="91"/>
                  </a:lnTo>
                  <a:lnTo>
                    <a:pt x="550" y="91"/>
                  </a:lnTo>
                  <a:close/>
                  <a:moveTo>
                    <a:pt x="492" y="0"/>
                  </a:moveTo>
                  <a:lnTo>
                    <a:pt x="498" y="0"/>
                  </a:lnTo>
                  <a:lnTo>
                    <a:pt x="506" y="2"/>
                  </a:lnTo>
                  <a:lnTo>
                    <a:pt x="517" y="8"/>
                  </a:lnTo>
                  <a:lnTo>
                    <a:pt x="528" y="19"/>
                  </a:lnTo>
                  <a:lnTo>
                    <a:pt x="539" y="33"/>
                  </a:lnTo>
                  <a:lnTo>
                    <a:pt x="547" y="58"/>
                  </a:lnTo>
                  <a:lnTo>
                    <a:pt x="550" y="91"/>
                  </a:lnTo>
                  <a:lnTo>
                    <a:pt x="547" y="121"/>
                  </a:lnTo>
                  <a:lnTo>
                    <a:pt x="542" y="160"/>
                  </a:lnTo>
                  <a:lnTo>
                    <a:pt x="531" y="207"/>
                  </a:lnTo>
                  <a:lnTo>
                    <a:pt x="517" y="257"/>
                  </a:lnTo>
                  <a:lnTo>
                    <a:pt x="498" y="309"/>
                  </a:lnTo>
                  <a:lnTo>
                    <a:pt x="473" y="359"/>
                  </a:lnTo>
                  <a:lnTo>
                    <a:pt x="445" y="406"/>
                  </a:lnTo>
                  <a:lnTo>
                    <a:pt x="412" y="447"/>
                  </a:lnTo>
                  <a:lnTo>
                    <a:pt x="373" y="478"/>
                  </a:lnTo>
                  <a:lnTo>
                    <a:pt x="329" y="500"/>
                  </a:lnTo>
                  <a:lnTo>
                    <a:pt x="279" y="508"/>
                  </a:lnTo>
                  <a:lnTo>
                    <a:pt x="243" y="505"/>
                  </a:lnTo>
                  <a:lnTo>
                    <a:pt x="207" y="497"/>
                  </a:lnTo>
                  <a:lnTo>
                    <a:pt x="177" y="486"/>
                  </a:lnTo>
                  <a:lnTo>
                    <a:pt x="149" y="467"/>
                  </a:lnTo>
                  <a:lnTo>
                    <a:pt x="127" y="439"/>
                  </a:lnTo>
                  <a:lnTo>
                    <a:pt x="113" y="406"/>
                  </a:lnTo>
                  <a:lnTo>
                    <a:pt x="108" y="362"/>
                  </a:lnTo>
                  <a:lnTo>
                    <a:pt x="108" y="340"/>
                  </a:lnTo>
                  <a:lnTo>
                    <a:pt x="113" y="315"/>
                  </a:lnTo>
                  <a:lnTo>
                    <a:pt x="119" y="287"/>
                  </a:lnTo>
                  <a:lnTo>
                    <a:pt x="130" y="248"/>
                  </a:lnTo>
                  <a:lnTo>
                    <a:pt x="147" y="204"/>
                  </a:lnTo>
                  <a:lnTo>
                    <a:pt x="169" y="149"/>
                  </a:lnTo>
                  <a:lnTo>
                    <a:pt x="182" y="110"/>
                  </a:lnTo>
                  <a:lnTo>
                    <a:pt x="188" y="71"/>
                  </a:lnTo>
                  <a:lnTo>
                    <a:pt x="188" y="60"/>
                  </a:lnTo>
                  <a:lnTo>
                    <a:pt x="185" y="49"/>
                  </a:lnTo>
                  <a:lnTo>
                    <a:pt x="182" y="41"/>
                  </a:lnTo>
                  <a:lnTo>
                    <a:pt x="177" y="36"/>
                  </a:lnTo>
                  <a:lnTo>
                    <a:pt x="169" y="33"/>
                  </a:lnTo>
                  <a:lnTo>
                    <a:pt x="160" y="33"/>
                  </a:lnTo>
                  <a:lnTo>
                    <a:pt x="133" y="38"/>
                  </a:lnTo>
                  <a:lnTo>
                    <a:pt x="105" y="55"/>
                  </a:lnTo>
                  <a:lnTo>
                    <a:pt x="80" y="83"/>
                  </a:lnTo>
                  <a:lnTo>
                    <a:pt x="58" y="121"/>
                  </a:lnTo>
                  <a:lnTo>
                    <a:pt x="39" y="171"/>
                  </a:lnTo>
                  <a:lnTo>
                    <a:pt x="39" y="176"/>
                  </a:lnTo>
                  <a:lnTo>
                    <a:pt x="36" y="182"/>
                  </a:lnTo>
                  <a:lnTo>
                    <a:pt x="33" y="185"/>
                  </a:lnTo>
                  <a:lnTo>
                    <a:pt x="28" y="188"/>
                  </a:lnTo>
                  <a:lnTo>
                    <a:pt x="19" y="188"/>
                  </a:lnTo>
                  <a:lnTo>
                    <a:pt x="17" y="188"/>
                  </a:lnTo>
                  <a:lnTo>
                    <a:pt x="14" y="188"/>
                  </a:lnTo>
                  <a:lnTo>
                    <a:pt x="8" y="185"/>
                  </a:lnTo>
                  <a:lnTo>
                    <a:pt x="3" y="182"/>
                  </a:lnTo>
                  <a:lnTo>
                    <a:pt x="0" y="179"/>
                  </a:lnTo>
                  <a:lnTo>
                    <a:pt x="0" y="174"/>
                  </a:lnTo>
                  <a:lnTo>
                    <a:pt x="3" y="160"/>
                  </a:lnTo>
                  <a:lnTo>
                    <a:pt x="8" y="138"/>
                  </a:lnTo>
                  <a:lnTo>
                    <a:pt x="22" y="110"/>
                  </a:lnTo>
                  <a:lnTo>
                    <a:pt x="39" y="80"/>
                  </a:lnTo>
                  <a:lnTo>
                    <a:pt x="64" y="52"/>
                  </a:lnTo>
                  <a:lnTo>
                    <a:pt x="91" y="27"/>
                  </a:lnTo>
                  <a:lnTo>
                    <a:pt x="124" y="8"/>
                  </a:lnTo>
                  <a:lnTo>
                    <a:pt x="166" y="2"/>
                  </a:lnTo>
                  <a:lnTo>
                    <a:pt x="199" y="8"/>
                  </a:lnTo>
                  <a:lnTo>
                    <a:pt x="227" y="19"/>
                  </a:lnTo>
                  <a:lnTo>
                    <a:pt x="249" y="38"/>
                  </a:lnTo>
                  <a:lnTo>
                    <a:pt x="265" y="66"/>
                  </a:lnTo>
                  <a:lnTo>
                    <a:pt x="271" y="96"/>
                  </a:lnTo>
                  <a:lnTo>
                    <a:pt x="265" y="127"/>
                  </a:lnTo>
                  <a:lnTo>
                    <a:pt x="254" y="157"/>
                  </a:lnTo>
                  <a:lnTo>
                    <a:pt x="232" y="215"/>
                  </a:lnTo>
                  <a:lnTo>
                    <a:pt x="216" y="265"/>
                  </a:lnTo>
                  <a:lnTo>
                    <a:pt x="202" y="306"/>
                  </a:lnTo>
                  <a:lnTo>
                    <a:pt x="196" y="345"/>
                  </a:lnTo>
                  <a:lnTo>
                    <a:pt x="194" y="378"/>
                  </a:lnTo>
                  <a:lnTo>
                    <a:pt x="194" y="389"/>
                  </a:lnTo>
                  <a:lnTo>
                    <a:pt x="194" y="406"/>
                  </a:lnTo>
                  <a:lnTo>
                    <a:pt x="199" y="425"/>
                  </a:lnTo>
                  <a:lnTo>
                    <a:pt x="210" y="445"/>
                  </a:lnTo>
                  <a:lnTo>
                    <a:pt x="227" y="461"/>
                  </a:lnTo>
                  <a:lnTo>
                    <a:pt x="252" y="472"/>
                  </a:lnTo>
                  <a:lnTo>
                    <a:pt x="285" y="478"/>
                  </a:lnTo>
                  <a:lnTo>
                    <a:pt x="323" y="469"/>
                  </a:lnTo>
                  <a:lnTo>
                    <a:pt x="357" y="453"/>
                  </a:lnTo>
                  <a:lnTo>
                    <a:pt x="387" y="422"/>
                  </a:lnTo>
                  <a:lnTo>
                    <a:pt x="415" y="389"/>
                  </a:lnTo>
                  <a:lnTo>
                    <a:pt x="440" y="351"/>
                  </a:lnTo>
                  <a:lnTo>
                    <a:pt x="459" y="309"/>
                  </a:lnTo>
                  <a:lnTo>
                    <a:pt x="473" y="270"/>
                  </a:lnTo>
                  <a:lnTo>
                    <a:pt x="484" y="235"/>
                  </a:lnTo>
                  <a:lnTo>
                    <a:pt x="489" y="204"/>
                  </a:lnTo>
                  <a:lnTo>
                    <a:pt x="492" y="185"/>
                  </a:lnTo>
                  <a:lnTo>
                    <a:pt x="489" y="154"/>
                  </a:lnTo>
                  <a:lnTo>
                    <a:pt x="478" y="129"/>
                  </a:lnTo>
                  <a:lnTo>
                    <a:pt x="464" y="110"/>
                  </a:lnTo>
                  <a:lnTo>
                    <a:pt x="451" y="96"/>
                  </a:lnTo>
                  <a:lnTo>
                    <a:pt x="445" y="91"/>
                  </a:lnTo>
                  <a:lnTo>
                    <a:pt x="440" y="85"/>
                  </a:lnTo>
                  <a:lnTo>
                    <a:pt x="437" y="80"/>
                  </a:lnTo>
                  <a:lnTo>
                    <a:pt x="434" y="71"/>
                  </a:lnTo>
                  <a:lnTo>
                    <a:pt x="431" y="60"/>
                  </a:lnTo>
                  <a:lnTo>
                    <a:pt x="442" y="30"/>
                  </a:lnTo>
                  <a:lnTo>
                    <a:pt x="464" y="8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5103" y="2920"/>
              <a:ext cx="1034" cy="893"/>
            </a:xfrm>
            <a:custGeom>
              <a:avLst/>
              <a:gdLst/>
              <a:ahLst/>
              <a:cxnLst>
                <a:cxn ang="0">
                  <a:pos x="700" y="241"/>
                </a:cxn>
                <a:cxn ang="0">
                  <a:pos x="642" y="274"/>
                </a:cxn>
                <a:cxn ang="0">
                  <a:pos x="595" y="307"/>
                </a:cxn>
                <a:cxn ang="0">
                  <a:pos x="595" y="476"/>
                </a:cxn>
                <a:cxn ang="0">
                  <a:pos x="597" y="603"/>
                </a:cxn>
                <a:cxn ang="0">
                  <a:pos x="619" y="672"/>
                </a:cxn>
                <a:cxn ang="0">
                  <a:pos x="678" y="727"/>
                </a:cxn>
                <a:cxn ang="0">
                  <a:pos x="758" y="771"/>
                </a:cxn>
                <a:cxn ang="0">
                  <a:pos x="813" y="777"/>
                </a:cxn>
                <a:cxn ang="0">
                  <a:pos x="832" y="766"/>
                </a:cxn>
                <a:cxn ang="0">
                  <a:pos x="863" y="724"/>
                </a:cxn>
                <a:cxn ang="0">
                  <a:pos x="888" y="647"/>
                </a:cxn>
                <a:cxn ang="0">
                  <a:pos x="901" y="429"/>
                </a:cxn>
                <a:cxn ang="0">
                  <a:pos x="882" y="296"/>
                </a:cxn>
                <a:cxn ang="0">
                  <a:pos x="777" y="249"/>
                </a:cxn>
                <a:cxn ang="0">
                  <a:pos x="724" y="235"/>
                </a:cxn>
                <a:cxn ang="0">
                  <a:pos x="150" y="8"/>
                </a:cxn>
                <a:cxn ang="0">
                  <a:pos x="128" y="55"/>
                </a:cxn>
                <a:cxn ang="0">
                  <a:pos x="128" y="94"/>
                </a:cxn>
                <a:cxn ang="0">
                  <a:pos x="147" y="136"/>
                </a:cxn>
                <a:cxn ang="0">
                  <a:pos x="166" y="169"/>
                </a:cxn>
                <a:cxn ang="0">
                  <a:pos x="199" y="202"/>
                </a:cxn>
                <a:cxn ang="0">
                  <a:pos x="266" y="202"/>
                </a:cxn>
                <a:cxn ang="0">
                  <a:pos x="393" y="97"/>
                </a:cxn>
                <a:cxn ang="0">
                  <a:pos x="597" y="205"/>
                </a:cxn>
                <a:cxn ang="0">
                  <a:pos x="595" y="263"/>
                </a:cxn>
                <a:cxn ang="0">
                  <a:pos x="921" y="155"/>
                </a:cxn>
                <a:cxn ang="0">
                  <a:pos x="1028" y="238"/>
                </a:cxn>
                <a:cxn ang="0">
                  <a:pos x="1031" y="329"/>
                </a:cxn>
                <a:cxn ang="0">
                  <a:pos x="1034" y="423"/>
                </a:cxn>
                <a:cxn ang="0">
                  <a:pos x="1023" y="547"/>
                </a:cxn>
                <a:cxn ang="0">
                  <a:pos x="1001" y="641"/>
                </a:cxn>
                <a:cxn ang="0">
                  <a:pos x="968" y="733"/>
                </a:cxn>
                <a:cxn ang="0">
                  <a:pos x="564" y="832"/>
                </a:cxn>
                <a:cxn ang="0">
                  <a:pos x="467" y="636"/>
                </a:cxn>
                <a:cxn ang="0">
                  <a:pos x="470" y="401"/>
                </a:cxn>
                <a:cxn ang="0">
                  <a:pos x="434" y="288"/>
                </a:cxn>
                <a:cxn ang="0">
                  <a:pos x="374" y="249"/>
                </a:cxn>
                <a:cxn ang="0">
                  <a:pos x="340" y="232"/>
                </a:cxn>
                <a:cxn ang="0">
                  <a:pos x="313" y="227"/>
                </a:cxn>
                <a:cxn ang="0">
                  <a:pos x="299" y="227"/>
                </a:cxn>
                <a:cxn ang="0">
                  <a:pos x="288" y="232"/>
                </a:cxn>
                <a:cxn ang="0">
                  <a:pos x="197" y="296"/>
                </a:cxn>
                <a:cxn ang="0">
                  <a:pos x="194" y="376"/>
                </a:cxn>
                <a:cxn ang="0">
                  <a:pos x="194" y="484"/>
                </a:cxn>
                <a:cxn ang="0">
                  <a:pos x="194" y="597"/>
                </a:cxn>
                <a:cxn ang="0">
                  <a:pos x="208" y="675"/>
                </a:cxn>
                <a:cxn ang="0">
                  <a:pos x="246" y="741"/>
                </a:cxn>
                <a:cxn ang="0">
                  <a:pos x="150" y="890"/>
                </a:cxn>
                <a:cxn ang="0">
                  <a:pos x="92" y="804"/>
                </a:cxn>
                <a:cxn ang="0">
                  <a:pos x="64" y="686"/>
                </a:cxn>
                <a:cxn ang="0">
                  <a:pos x="70" y="520"/>
                </a:cxn>
                <a:cxn ang="0">
                  <a:pos x="67" y="301"/>
                </a:cxn>
                <a:cxn ang="0">
                  <a:pos x="61" y="285"/>
                </a:cxn>
                <a:cxn ang="0">
                  <a:pos x="50" y="271"/>
                </a:cxn>
                <a:cxn ang="0">
                  <a:pos x="11" y="224"/>
                </a:cxn>
                <a:cxn ang="0">
                  <a:pos x="3" y="196"/>
                </a:cxn>
                <a:cxn ang="0">
                  <a:pos x="0" y="177"/>
                </a:cxn>
                <a:cxn ang="0">
                  <a:pos x="6" y="158"/>
                </a:cxn>
                <a:cxn ang="0">
                  <a:pos x="14" y="144"/>
                </a:cxn>
                <a:cxn ang="0">
                  <a:pos x="128" y="0"/>
                </a:cxn>
              </a:cxnLst>
              <a:rect l="0" t="0" r="r" b="b"/>
              <a:pathLst>
                <a:path w="1034" h="893">
                  <a:moveTo>
                    <a:pt x="724" y="235"/>
                  </a:moveTo>
                  <a:lnTo>
                    <a:pt x="700" y="241"/>
                  </a:lnTo>
                  <a:lnTo>
                    <a:pt x="672" y="254"/>
                  </a:lnTo>
                  <a:lnTo>
                    <a:pt x="642" y="274"/>
                  </a:lnTo>
                  <a:lnTo>
                    <a:pt x="617" y="293"/>
                  </a:lnTo>
                  <a:lnTo>
                    <a:pt x="595" y="307"/>
                  </a:lnTo>
                  <a:lnTo>
                    <a:pt x="595" y="393"/>
                  </a:lnTo>
                  <a:lnTo>
                    <a:pt x="595" y="476"/>
                  </a:lnTo>
                  <a:lnTo>
                    <a:pt x="595" y="539"/>
                  </a:lnTo>
                  <a:lnTo>
                    <a:pt x="597" y="603"/>
                  </a:lnTo>
                  <a:lnTo>
                    <a:pt x="603" y="639"/>
                  </a:lnTo>
                  <a:lnTo>
                    <a:pt x="619" y="672"/>
                  </a:lnTo>
                  <a:lnTo>
                    <a:pt x="644" y="699"/>
                  </a:lnTo>
                  <a:lnTo>
                    <a:pt x="678" y="727"/>
                  </a:lnTo>
                  <a:lnTo>
                    <a:pt x="713" y="752"/>
                  </a:lnTo>
                  <a:lnTo>
                    <a:pt x="758" y="771"/>
                  </a:lnTo>
                  <a:lnTo>
                    <a:pt x="802" y="780"/>
                  </a:lnTo>
                  <a:lnTo>
                    <a:pt x="813" y="777"/>
                  </a:lnTo>
                  <a:lnTo>
                    <a:pt x="824" y="771"/>
                  </a:lnTo>
                  <a:lnTo>
                    <a:pt x="832" y="766"/>
                  </a:lnTo>
                  <a:lnTo>
                    <a:pt x="841" y="755"/>
                  </a:lnTo>
                  <a:lnTo>
                    <a:pt x="863" y="724"/>
                  </a:lnTo>
                  <a:lnTo>
                    <a:pt x="879" y="686"/>
                  </a:lnTo>
                  <a:lnTo>
                    <a:pt x="888" y="647"/>
                  </a:lnTo>
                  <a:lnTo>
                    <a:pt x="899" y="539"/>
                  </a:lnTo>
                  <a:lnTo>
                    <a:pt x="901" y="429"/>
                  </a:lnTo>
                  <a:lnTo>
                    <a:pt x="896" y="362"/>
                  </a:lnTo>
                  <a:lnTo>
                    <a:pt x="882" y="296"/>
                  </a:lnTo>
                  <a:lnTo>
                    <a:pt x="832" y="268"/>
                  </a:lnTo>
                  <a:lnTo>
                    <a:pt x="777" y="249"/>
                  </a:lnTo>
                  <a:lnTo>
                    <a:pt x="724" y="235"/>
                  </a:lnTo>
                  <a:lnTo>
                    <a:pt x="724" y="235"/>
                  </a:lnTo>
                  <a:close/>
                  <a:moveTo>
                    <a:pt x="128" y="0"/>
                  </a:moveTo>
                  <a:lnTo>
                    <a:pt x="150" y="8"/>
                  </a:lnTo>
                  <a:lnTo>
                    <a:pt x="139" y="31"/>
                  </a:lnTo>
                  <a:lnTo>
                    <a:pt x="128" y="55"/>
                  </a:lnTo>
                  <a:lnTo>
                    <a:pt x="125" y="80"/>
                  </a:lnTo>
                  <a:lnTo>
                    <a:pt x="128" y="94"/>
                  </a:lnTo>
                  <a:lnTo>
                    <a:pt x="136" y="113"/>
                  </a:lnTo>
                  <a:lnTo>
                    <a:pt x="147" y="136"/>
                  </a:lnTo>
                  <a:lnTo>
                    <a:pt x="155" y="152"/>
                  </a:lnTo>
                  <a:lnTo>
                    <a:pt x="166" y="169"/>
                  </a:lnTo>
                  <a:lnTo>
                    <a:pt x="183" y="183"/>
                  </a:lnTo>
                  <a:lnTo>
                    <a:pt x="199" y="202"/>
                  </a:lnTo>
                  <a:lnTo>
                    <a:pt x="199" y="252"/>
                  </a:lnTo>
                  <a:lnTo>
                    <a:pt x="266" y="202"/>
                  </a:lnTo>
                  <a:lnTo>
                    <a:pt x="332" y="152"/>
                  </a:lnTo>
                  <a:lnTo>
                    <a:pt x="393" y="97"/>
                  </a:lnTo>
                  <a:lnTo>
                    <a:pt x="495" y="155"/>
                  </a:lnTo>
                  <a:lnTo>
                    <a:pt x="597" y="205"/>
                  </a:lnTo>
                  <a:lnTo>
                    <a:pt x="595" y="263"/>
                  </a:lnTo>
                  <a:lnTo>
                    <a:pt x="595" y="263"/>
                  </a:lnTo>
                  <a:lnTo>
                    <a:pt x="824" y="100"/>
                  </a:lnTo>
                  <a:lnTo>
                    <a:pt x="921" y="155"/>
                  </a:lnTo>
                  <a:lnTo>
                    <a:pt x="1023" y="205"/>
                  </a:lnTo>
                  <a:lnTo>
                    <a:pt x="1028" y="238"/>
                  </a:lnTo>
                  <a:lnTo>
                    <a:pt x="1031" y="279"/>
                  </a:lnTo>
                  <a:lnTo>
                    <a:pt x="1031" y="329"/>
                  </a:lnTo>
                  <a:lnTo>
                    <a:pt x="1034" y="376"/>
                  </a:lnTo>
                  <a:lnTo>
                    <a:pt x="1034" y="423"/>
                  </a:lnTo>
                  <a:lnTo>
                    <a:pt x="1031" y="489"/>
                  </a:lnTo>
                  <a:lnTo>
                    <a:pt x="1023" y="547"/>
                  </a:lnTo>
                  <a:lnTo>
                    <a:pt x="1015" y="597"/>
                  </a:lnTo>
                  <a:lnTo>
                    <a:pt x="1001" y="641"/>
                  </a:lnTo>
                  <a:lnTo>
                    <a:pt x="984" y="686"/>
                  </a:lnTo>
                  <a:lnTo>
                    <a:pt x="968" y="733"/>
                  </a:lnTo>
                  <a:lnTo>
                    <a:pt x="672" y="893"/>
                  </a:lnTo>
                  <a:lnTo>
                    <a:pt x="564" y="832"/>
                  </a:lnTo>
                  <a:lnTo>
                    <a:pt x="459" y="777"/>
                  </a:lnTo>
                  <a:lnTo>
                    <a:pt x="467" y="636"/>
                  </a:lnTo>
                  <a:lnTo>
                    <a:pt x="470" y="495"/>
                  </a:lnTo>
                  <a:lnTo>
                    <a:pt x="470" y="401"/>
                  </a:lnTo>
                  <a:lnTo>
                    <a:pt x="462" y="307"/>
                  </a:lnTo>
                  <a:lnTo>
                    <a:pt x="434" y="288"/>
                  </a:lnTo>
                  <a:lnTo>
                    <a:pt x="401" y="266"/>
                  </a:lnTo>
                  <a:lnTo>
                    <a:pt x="374" y="249"/>
                  </a:lnTo>
                  <a:lnTo>
                    <a:pt x="351" y="235"/>
                  </a:lnTo>
                  <a:lnTo>
                    <a:pt x="340" y="232"/>
                  </a:lnTo>
                  <a:lnTo>
                    <a:pt x="327" y="227"/>
                  </a:lnTo>
                  <a:lnTo>
                    <a:pt x="313" y="227"/>
                  </a:lnTo>
                  <a:lnTo>
                    <a:pt x="307" y="227"/>
                  </a:lnTo>
                  <a:lnTo>
                    <a:pt x="299" y="227"/>
                  </a:lnTo>
                  <a:lnTo>
                    <a:pt x="293" y="230"/>
                  </a:lnTo>
                  <a:lnTo>
                    <a:pt x="288" y="232"/>
                  </a:lnTo>
                  <a:lnTo>
                    <a:pt x="241" y="263"/>
                  </a:lnTo>
                  <a:lnTo>
                    <a:pt x="197" y="296"/>
                  </a:lnTo>
                  <a:lnTo>
                    <a:pt x="197" y="329"/>
                  </a:lnTo>
                  <a:lnTo>
                    <a:pt x="194" y="376"/>
                  </a:lnTo>
                  <a:lnTo>
                    <a:pt x="194" y="429"/>
                  </a:lnTo>
                  <a:lnTo>
                    <a:pt x="194" y="484"/>
                  </a:lnTo>
                  <a:lnTo>
                    <a:pt x="194" y="545"/>
                  </a:lnTo>
                  <a:lnTo>
                    <a:pt x="194" y="597"/>
                  </a:lnTo>
                  <a:lnTo>
                    <a:pt x="197" y="636"/>
                  </a:lnTo>
                  <a:lnTo>
                    <a:pt x="208" y="675"/>
                  </a:lnTo>
                  <a:lnTo>
                    <a:pt x="227" y="708"/>
                  </a:lnTo>
                  <a:lnTo>
                    <a:pt x="246" y="741"/>
                  </a:lnTo>
                  <a:lnTo>
                    <a:pt x="268" y="771"/>
                  </a:lnTo>
                  <a:lnTo>
                    <a:pt x="150" y="890"/>
                  </a:lnTo>
                  <a:lnTo>
                    <a:pt x="119" y="846"/>
                  </a:lnTo>
                  <a:lnTo>
                    <a:pt x="92" y="804"/>
                  </a:lnTo>
                  <a:lnTo>
                    <a:pt x="56" y="766"/>
                  </a:lnTo>
                  <a:lnTo>
                    <a:pt x="64" y="686"/>
                  </a:lnTo>
                  <a:lnTo>
                    <a:pt x="70" y="603"/>
                  </a:lnTo>
                  <a:lnTo>
                    <a:pt x="70" y="520"/>
                  </a:lnTo>
                  <a:lnTo>
                    <a:pt x="70" y="409"/>
                  </a:lnTo>
                  <a:lnTo>
                    <a:pt x="67" y="301"/>
                  </a:lnTo>
                  <a:lnTo>
                    <a:pt x="64" y="293"/>
                  </a:lnTo>
                  <a:lnTo>
                    <a:pt x="61" y="285"/>
                  </a:lnTo>
                  <a:lnTo>
                    <a:pt x="56" y="277"/>
                  </a:lnTo>
                  <a:lnTo>
                    <a:pt x="50" y="271"/>
                  </a:lnTo>
                  <a:lnTo>
                    <a:pt x="31" y="246"/>
                  </a:lnTo>
                  <a:lnTo>
                    <a:pt x="11" y="224"/>
                  </a:lnTo>
                  <a:lnTo>
                    <a:pt x="6" y="210"/>
                  </a:lnTo>
                  <a:lnTo>
                    <a:pt x="3" y="196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3" y="169"/>
                  </a:lnTo>
                  <a:lnTo>
                    <a:pt x="6" y="158"/>
                  </a:lnTo>
                  <a:lnTo>
                    <a:pt x="9" y="149"/>
                  </a:lnTo>
                  <a:lnTo>
                    <a:pt x="14" y="144"/>
                  </a:lnTo>
                  <a:lnTo>
                    <a:pt x="67" y="69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6333" y="3252"/>
              <a:ext cx="500" cy="746"/>
            </a:xfrm>
            <a:custGeom>
              <a:avLst/>
              <a:gdLst/>
              <a:ahLst/>
              <a:cxnLst>
                <a:cxn ang="0">
                  <a:pos x="296" y="5"/>
                </a:cxn>
                <a:cxn ang="0">
                  <a:pos x="401" y="44"/>
                </a:cxn>
                <a:cxn ang="0">
                  <a:pos x="473" y="116"/>
                </a:cxn>
                <a:cxn ang="0">
                  <a:pos x="500" y="218"/>
                </a:cxn>
                <a:cxn ang="0">
                  <a:pos x="476" y="315"/>
                </a:cxn>
                <a:cxn ang="0">
                  <a:pos x="418" y="392"/>
                </a:cxn>
                <a:cxn ang="0">
                  <a:pos x="337" y="461"/>
                </a:cxn>
                <a:cxn ang="0">
                  <a:pos x="285" y="503"/>
                </a:cxn>
                <a:cxn ang="0">
                  <a:pos x="230" y="550"/>
                </a:cxn>
                <a:cxn ang="0">
                  <a:pos x="158" y="611"/>
                </a:cxn>
                <a:cxn ang="0">
                  <a:pos x="321" y="652"/>
                </a:cxn>
                <a:cxn ang="0">
                  <a:pos x="362" y="652"/>
                </a:cxn>
                <a:cxn ang="0">
                  <a:pos x="418" y="647"/>
                </a:cxn>
                <a:cxn ang="0">
                  <a:pos x="442" y="627"/>
                </a:cxn>
                <a:cxn ang="0">
                  <a:pos x="456" y="566"/>
                </a:cxn>
                <a:cxn ang="0">
                  <a:pos x="500" y="542"/>
                </a:cxn>
                <a:cxn ang="0">
                  <a:pos x="465" y="746"/>
                </a:cxn>
                <a:cxn ang="0">
                  <a:pos x="0" y="724"/>
                </a:cxn>
                <a:cxn ang="0">
                  <a:pos x="11" y="702"/>
                </a:cxn>
                <a:cxn ang="0">
                  <a:pos x="307" y="406"/>
                </a:cxn>
                <a:cxn ang="0">
                  <a:pos x="362" y="326"/>
                </a:cxn>
                <a:cxn ang="0">
                  <a:pos x="390" y="218"/>
                </a:cxn>
                <a:cxn ang="0">
                  <a:pos x="376" y="144"/>
                </a:cxn>
                <a:cxn ang="0">
                  <a:pos x="332" y="83"/>
                </a:cxn>
                <a:cxn ang="0">
                  <a:pos x="263" y="44"/>
                </a:cxn>
                <a:cxn ang="0">
                  <a:pos x="191" y="41"/>
                </a:cxn>
                <a:cxn ang="0">
                  <a:pos x="130" y="61"/>
                </a:cxn>
                <a:cxn ang="0">
                  <a:pos x="75" y="108"/>
                </a:cxn>
                <a:cxn ang="0">
                  <a:pos x="83" y="149"/>
                </a:cxn>
                <a:cxn ang="0">
                  <a:pos x="114" y="174"/>
                </a:cxn>
                <a:cxn ang="0">
                  <a:pos x="119" y="204"/>
                </a:cxn>
                <a:cxn ang="0">
                  <a:pos x="100" y="249"/>
                </a:cxn>
                <a:cxn ang="0">
                  <a:pos x="61" y="265"/>
                </a:cxn>
                <a:cxn ang="0">
                  <a:pos x="39" y="260"/>
                </a:cxn>
                <a:cxn ang="0">
                  <a:pos x="14" y="243"/>
                </a:cxn>
                <a:cxn ang="0">
                  <a:pos x="0" y="202"/>
                </a:cxn>
                <a:cxn ang="0">
                  <a:pos x="22" y="116"/>
                </a:cxn>
                <a:cxn ang="0">
                  <a:pos x="83" y="47"/>
                </a:cxn>
                <a:cxn ang="0">
                  <a:pos x="177" y="5"/>
                </a:cxn>
              </a:cxnLst>
              <a:rect l="0" t="0" r="r" b="b"/>
              <a:pathLst>
                <a:path w="500" h="746">
                  <a:moveTo>
                    <a:pt x="235" y="0"/>
                  </a:moveTo>
                  <a:lnTo>
                    <a:pt x="296" y="5"/>
                  </a:lnTo>
                  <a:lnTo>
                    <a:pt x="351" y="19"/>
                  </a:lnTo>
                  <a:lnTo>
                    <a:pt x="401" y="44"/>
                  </a:lnTo>
                  <a:lnTo>
                    <a:pt x="442" y="74"/>
                  </a:lnTo>
                  <a:lnTo>
                    <a:pt x="473" y="116"/>
                  </a:lnTo>
                  <a:lnTo>
                    <a:pt x="492" y="163"/>
                  </a:lnTo>
                  <a:lnTo>
                    <a:pt x="500" y="218"/>
                  </a:lnTo>
                  <a:lnTo>
                    <a:pt x="495" y="271"/>
                  </a:lnTo>
                  <a:lnTo>
                    <a:pt x="476" y="315"/>
                  </a:lnTo>
                  <a:lnTo>
                    <a:pt x="451" y="356"/>
                  </a:lnTo>
                  <a:lnTo>
                    <a:pt x="418" y="392"/>
                  </a:lnTo>
                  <a:lnTo>
                    <a:pt x="379" y="428"/>
                  </a:lnTo>
                  <a:lnTo>
                    <a:pt x="337" y="461"/>
                  </a:lnTo>
                  <a:lnTo>
                    <a:pt x="310" y="484"/>
                  </a:lnTo>
                  <a:lnTo>
                    <a:pt x="285" y="503"/>
                  </a:lnTo>
                  <a:lnTo>
                    <a:pt x="257" y="525"/>
                  </a:lnTo>
                  <a:lnTo>
                    <a:pt x="230" y="550"/>
                  </a:lnTo>
                  <a:lnTo>
                    <a:pt x="196" y="577"/>
                  </a:lnTo>
                  <a:lnTo>
                    <a:pt x="158" y="611"/>
                  </a:lnTo>
                  <a:lnTo>
                    <a:pt x="114" y="652"/>
                  </a:lnTo>
                  <a:lnTo>
                    <a:pt x="321" y="652"/>
                  </a:lnTo>
                  <a:lnTo>
                    <a:pt x="337" y="652"/>
                  </a:lnTo>
                  <a:lnTo>
                    <a:pt x="362" y="652"/>
                  </a:lnTo>
                  <a:lnTo>
                    <a:pt x="393" y="649"/>
                  </a:lnTo>
                  <a:lnTo>
                    <a:pt x="418" y="647"/>
                  </a:lnTo>
                  <a:lnTo>
                    <a:pt x="431" y="644"/>
                  </a:lnTo>
                  <a:lnTo>
                    <a:pt x="442" y="627"/>
                  </a:lnTo>
                  <a:lnTo>
                    <a:pt x="451" y="600"/>
                  </a:lnTo>
                  <a:lnTo>
                    <a:pt x="456" y="566"/>
                  </a:lnTo>
                  <a:lnTo>
                    <a:pt x="459" y="542"/>
                  </a:lnTo>
                  <a:lnTo>
                    <a:pt x="500" y="542"/>
                  </a:lnTo>
                  <a:lnTo>
                    <a:pt x="500" y="542"/>
                  </a:lnTo>
                  <a:lnTo>
                    <a:pt x="465" y="746"/>
                  </a:lnTo>
                  <a:lnTo>
                    <a:pt x="0" y="746"/>
                  </a:lnTo>
                  <a:lnTo>
                    <a:pt x="0" y="724"/>
                  </a:lnTo>
                  <a:lnTo>
                    <a:pt x="3" y="710"/>
                  </a:lnTo>
                  <a:lnTo>
                    <a:pt x="11" y="702"/>
                  </a:lnTo>
                  <a:lnTo>
                    <a:pt x="282" y="434"/>
                  </a:lnTo>
                  <a:lnTo>
                    <a:pt x="307" y="406"/>
                  </a:lnTo>
                  <a:lnTo>
                    <a:pt x="337" y="370"/>
                  </a:lnTo>
                  <a:lnTo>
                    <a:pt x="362" y="326"/>
                  </a:lnTo>
                  <a:lnTo>
                    <a:pt x="382" y="276"/>
                  </a:lnTo>
                  <a:lnTo>
                    <a:pt x="390" y="218"/>
                  </a:lnTo>
                  <a:lnTo>
                    <a:pt x="387" y="179"/>
                  </a:lnTo>
                  <a:lnTo>
                    <a:pt x="376" y="144"/>
                  </a:lnTo>
                  <a:lnTo>
                    <a:pt x="357" y="110"/>
                  </a:lnTo>
                  <a:lnTo>
                    <a:pt x="332" y="83"/>
                  </a:lnTo>
                  <a:lnTo>
                    <a:pt x="301" y="58"/>
                  </a:lnTo>
                  <a:lnTo>
                    <a:pt x="263" y="44"/>
                  </a:lnTo>
                  <a:lnTo>
                    <a:pt x="219" y="39"/>
                  </a:lnTo>
                  <a:lnTo>
                    <a:pt x="191" y="41"/>
                  </a:lnTo>
                  <a:lnTo>
                    <a:pt x="161" y="50"/>
                  </a:lnTo>
                  <a:lnTo>
                    <a:pt x="130" y="61"/>
                  </a:lnTo>
                  <a:lnTo>
                    <a:pt x="102" y="80"/>
                  </a:lnTo>
                  <a:lnTo>
                    <a:pt x="75" y="108"/>
                  </a:lnTo>
                  <a:lnTo>
                    <a:pt x="56" y="144"/>
                  </a:lnTo>
                  <a:lnTo>
                    <a:pt x="83" y="149"/>
                  </a:lnTo>
                  <a:lnTo>
                    <a:pt x="102" y="160"/>
                  </a:lnTo>
                  <a:lnTo>
                    <a:pt x="114" y="174"/>
                  </a:lnTo>
                  <a:lnTo>
                    <a:pt x="119" y="191"/>
                  </a:lnTo>
                  <a:lnTo>
                    <a:pt x="119" y="204"/>
                  </a:lnTo>
                  <a:lnTo>
                    <a:pt x="114" y="229"/>
                  </a:lnTo>
                  <a:lnTo>
                    <a:pt x="100" y="249"/>
                  </a:lnTo>
                  <a:lnTo>
                    <a:pt x="80" y="260"/>
                  </a:lnTo>
                  <a:lnTo>
                    <a:pt x="61" y="265"/>
                  </a:lnTo>
                  <a:lnTo>
                    <a:pt x="53" y="262"/>
                  </a:lnTo>
                  <a:lnTo>
                    <a:pt x="39" y="260"/>
                  </a:lnTo>
                  <a:lnTo>
                    <a:pt x="25" y="254"/>
                  </a:lnTo>
                  <a:lnTo>
                    <a:pt x="14" y="243"/>
                  </a:lnTo>
                  <a:lnTo>
                    <a:pt x="3" y="226"/>
                  </a:lnTo>
                  <a:lnTo>
                    <a:pt x="0" y="202"/>
                  </a:lnTo>
                  <a:lnTo>
                    <a:pt x="6" y="157"/>
                  </a:lnTo>
                  <a:lnTo>
                    <a:pt x="22" y="116"/>
                  </a:lnTo>
                  <a:lnTo>
                    <a:pt x="47" y="77"/>
                  </a:lnTo>
                  <a:lnTo>
                    <a:pt x="83" y="47"/>
                  </a:lnTo>
                  <a:lnTo>
                    <a:pt x="127" y="22"/>
                  </a:lnTo>
                  <a:lnTo>
                    <a:pt x="177" y="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7505" y="3186"/>
              <a:ext cx="1058" cy="370"/>
            </a:xfrm>
            <a:custGeom>
              <a:avLst/>
              <a:gdLst/>
              <a:ahLst/>
              <a:cxnLst>
                <a:cxn ang="0">
                  <a:pos x="53" y="306"/>
                </a:cxn>
                <a:cxn ang="0">
                  <a:pos x="1003" y="306"/>
                </a:cxn>
                <a:cxn ang="0">
                  <a:pos x="1017" y="309"/>
                </a:cxn>
                <a:cxn ang="0">
                  <a:pos x="1034" y="309"/>
                </a:cxn>
                <a:cxn ang="0">
                  <a:pos x="1045" y="315"/>
                </a:cxn>
                <a:cxn ang="0">
                  <a:pos x="1053" y="323"/>
                </a:cxn>
                <a:cxn ang="0">
                  <a:pos x="1058" y="339"/>
                </a:cxn>
                <a:cxn ang="0">
                  <a:pos x="1053" y="353"/>
                </a:cxn>
                <a:cxn ang="0">
                  <a:pos x="1045" y="364"/>
                </a:cxn>
                <a:cxn ang="0">
                  <a:pos x="1034" y="367"/>
                </a:cxn>
                <a:cxn ang="0">
                  <a:pos x="1020" y="370"/>
                </a:cxn>
                <a:cxn ang="0">
                  <a:pos x="1006" y="370"/>
                </a:cxn>
                <a:cxn ang="0">
                  <a:pos x="53" y="370"/>
                </a:cxn>
                <a:cxn ang="0">
                  <a:pos x="39" y="370"/>
                </a:cxn>
                <a:cxn ang="0">
                  <a:pos x="25" y="367"/>
                </a:cxn>
                <a:cxn ang="0">
                  <a:pos x="11" y="364"/>
                </a:cxn>
                <a:cxn ang="0">
                  <a:pos x="3" y="353"/>
                </a:cxn>
                <a:cxn ang="0">
                  <a:pos x="0" y="339"/>
                </a:cxn>
                <a:cxn ang="0">
                  <a:pos x="3" y="323"/>
                </a:cxn>
                <a:cxn ang="0">
                  <a:pos x="11" y="315"/>
                </a:cxn>
                <a:cxn ang="0">
                  <a:pos x="25" y="309"/>
                </a:cxn>
                <a:cxn ang="0">
                  <a:pos x="39" y="309"/>
                </a:cxn>
                <a:cxn ang="0">
                  <a:pos x="53" y="306"/>
                </a:cxn>
                <a:cxn ang="0">
                  <a:pos x="53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2"/>
                </a:cxn>
                <a:cxn ang="0">
                  <a:pos x="1045" y="8"/>
                </a:cxn>
                <a:cxn ang="0">
                  <a:pos x="1053" y="16"/>
                </a:cxn>
                <a:cxn ang="0">
                  <a:pos x="1058" y="30"/>
                </a:cxn>
                <a:cxn ang="0">
                  <a:pos x="1053" y="46"/>
                </a:cxn>
                <a:cxn ang="0">
                  <a:pos x="1045" y="55"/>
                </a:cxn>
                <a:cxn ang="0">
                  <a:pos x="1034" y="60"/>
                </a:cxn>
                <a:cxn ang="0">
                  <a:pos x="1017" y="63"/>
                </a:cxn>
                <a:cxn ang="0">
                  <a:pos x="1003" y="63"/>
                </a:cxn>
                <a:cxn ang="0">
                  <a:pos x="53" y="63"/>
                </a:cxn>
                <a:cxn ang="0">
                  <a:pos x="39" y="63"/>
                </a:cxn>
                <a:cxn ang="0">
                  <a:pos x="25" y="60"/>
                </a:cxn>
                <a:cxn ang="0">
                  <a:pos x="11" y="55"/>
                </a:cxn>
                <a:cxn ang="0">
                  <a:pos x="3" y="46"/>
                </a:cxn>
                <a:cxn ang="0">
                  <a:pos x="0" y="30"/>
                </a:cxn>
                <a:cxn ang="0">
                  <a:pos x="3" y="16"/>
                </a:cxn>
                <a:cxn ang="0">
                  <a:pos x="11" y="8"/>
                </a:cxn>
                <a:cxn ang="0">
                  <a:pos x="25" y="2"/>
                </a:cxn>
                <a:cxn ang="0">
                  <a:pos x="39" y="0"/>
                </a:cxn>
                <a:cxn ang="0">
                  <a:pos x="53" y="0"/>
                </a:cxn>
              </a:cxnLst>
              <a:rect l="0" t="0" r="r" b="b"/>
              <a:pathLst>
                <a:path w="1058" h="370">
                  <a:moveTo>
                    <a:pt x="53" y="306"/>
                  </a:moveTo>
                  <a:lnTo>
                    <a:pt x="1003" y="306"/>
                  </a:lnTo>
                  <a:lnTo>
                    <a:pt x="1017" y="309"/>
                  </a:lnTo>
                  <a:lnTo>
                    <a:pt x="1034" y="309"/>
                  </a:lnTo>
                  <a:lnTo>
                    <a:pt x="1045" y="315"/>
                  </a:lnTo>
                  <a:lnTo>
                    <a:pt x="1053" y="323"/>
                  </a:lnTo>
                  <a:lnTo>
                    <a:pt x="1058" y="339"/>
                  </a:lnTo>
                  <a:lnTo>
                    <a:pt x="1053" y="353"/>
                  </a:lnTo>
                  <a:lnTo>
                    <a:pt x="1045" y="364"/>
                  </a:lnTo>
                  <a:lnTo>
                    <a:pt x="1034" y="367"/>
                  </a:lnTo>
                  <a:lnTo>
                    <a:pt x="1020" y="370"/>
                  </a:lnTo>
                  <a:lnTo>
                    <a:pt x="1006" y="370"/>
                  </a:lnTo>
                  <a:lnTo>
                    <a:pt x="53" y="370"/>
                  </a:lnTo>
                  <a:lnTo>
                    <a:pt x="39" y="370"/>
                  </a:lnTo>
                  <a:lnTo>
                    <a:pt x="25" y="367"/>
                  </a:lnTo>
                  <a:lnTo>
                    <a:pt x="11" y="364"/>
                  </a:lnTo>
                  <a:lnTo>
                    <a:pt x="3" y="353"/>
                  </a:lnTo>
                  <a:lnTo>
                    <a:pt x="0" y="339"/>
                  </a:lnTo>
                  <a:lnTo>
                    <a:pt x="3" y="323"/>
                  </a:lnTo>
                  <a:lnTo>
                    <a:pt x="11" y="315"/>
                  </a:lnTo>
                  <a:lnTo>
                    <a:pt x="25" y="309"/>
                  </a:lnTo>
                  <a:lnTo>
                    <a:pt x="39" y="309"/>
                  </a:lnTo>
                  <a:lnTo>
                    <a:pt x="53" y="306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2"/>
                  </a:lnTo>
                  <a:lnTo>
                    <a:pt x="1045" y="8"/>
                  </a:lnTo>
                  <a:lnTo>
                    <a:pt x="1053" y="16"/>
                  </a:lnTo>
                  <a:lnTo>
                    <a:pt x="1058" y="30"/>
                  </a:lnTo>
                  <a:lnTo>
                    <a:pt x="1053" y="46"/>
                  </a:lnTo>
                  <a:lnTo>
                    <a:pt x="1045" y="55"/>
                  </a:lnTo>
                  <a:lnTo>
                    <a:pt x="1034" y="60"/>
                  </a:lnTo>
                  <a:lnTo>
                    <a:pt x="1017" y="63"/>
                  </a:lnTo>
                  <a:lnTo>
                    <a:pt x="1003" y="63"/>
                  </a:lnTo>
                  <a:lnTo>
                    <a:pt x="53" y="63"/>
                  </a:lnTo>
                  <a:lnTo>
                    <a:pt x="39" y="63"/>
                  </a:lnTo>
                  <a:lnTo>
                    <a:pt x="25" y="60"/>
                  </a:lnTo>
                  <a:lnTo>
                    <a:pt x="11" y="55"/>
                  </a:lnTo>
                  <a:lnTo>
                    <a:pt x="3" y="46"/>
                  </a:lnTo>
                  <a:lnTo>
                    <a:pt x="0" y="30"/>
                  </a:lnTo>
                  <a:lnTo>
                    <a:pt x="3" y="16"/>
                  </a:lnTo>
                  <a:lnTo>
                    <a:pt x="11" y="8"/>
                  </a:lnTo>
                  <a:lnTo>
                    <a:pt x="25" y="2"/>
                  </a:lnTo>
                  <a:lnTo>
                    <a:pt x="39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9166" y="2710"/>
              <a:ext cx="672" cy="1095"/>
            </a:xfrm>
            <a:custGeom>
              <a:avLst/>
              <a:gdLst/>
              <a:ahLst/>
              <a:cxnLst>
                <a:cxn ang="0">
                  <a:pos x="321" y="36"/>
                </a:cxn>
                <a:cxn ang="0">
                  <a:pos x="274" y="47"/>
                </a:cxn>
                <a:cxn ang="0">
                  <a:pos x="224" y="75"/>
                </a:cxn>
                <a:cxn ang="0">
                  <a:pos x="177" y="136"/>
                </a:cxn>
                <a:cxn ang="0">
                  <a:pos x="146" y="238"/>
                </a:cxn>
                <a:cxn ang="0">
                  <a:pos x="133" y="429"/>
                </a:cxn>
                <a:cxn ang="0">
                  <a:pos x="133" y="592"/>
                </a:cxn>
                <a:cxn ang="0">
                  <a:pos x="135" y="733"/>
                </a:cxn>
                <a:cxn ang="0">
                  <a:pos x="149" y="865"/>
                </a:cxn>
                <a:cxn ang="0">
                  <a:pos x="188" y="970"/>
                </a:cxn>
                <a:cxn ang="0">
                  <a:pos x="246" y="1031"/>
                </a:cxn>
                <a:cxn ang="0">
                  <a:pos x="307" y="1056"/>
                </a:cxn>
                <a:cxn ang="0">
                  <a:pos x="334" y="1059"/>
                </a:cxn>
                <a:cxn ang="0">
                  <a:pos x="398" y="1045"/>
                </a:cxn>
                <a:cxn ang="0">
                  <a:pos x="459" y="1001"/>
                </a:cxn>
                <a:cxn ang="0">
                  <a:pos x="506" y="920"/>
                </a:cxn>
                <a:cxn ang="0">
                  <a:pos x="533" y="757"/>
                </a:cxn>
                <a:cxn ang="0">
                  <a:pos x="539" y="531"/>
                </a:cxn>
                <a:cxn ang="0">
                  <a:pos x="536" y="373"/>
                </a:cxn>
                <a:cxn ang="0">
                  <a:pos x="522" y="221"/>
                </a:cxn>
                <a:cxn ang="0">
                  <a:pos x="489" y="124"/>
                </a:cxn>
                <a:cxn ang="0">
                  <a:pos x="437" y="69"/>
                </a:cxn>
                <a:cxn ang="0">
                  <a:pos x="381" y="42"/>
                </a:cxn>
                <a:cxn ang="0">
                  <a:pos x="334" y="36"/>
                </a:cxn>
                <a:cxn ang="0">
                  <a:pos x="362" y="3"/>
                </a:cxn>
                <a:cxn ang="0">
                  <a:pos x="431" y="17"/>
                </a:cxn>
                <a:cxn ang="0">
                  <a:pos x="506" y="55"/>
                </a:cxn>
                <a:cxn ang="0">
                  <a:pos x="575" y="127"/>
                </a:cxn>
                <a:cxn ang="0">
                  <a:pos x="633" y="249"/>
                </a:cxn>
                <a:cxn ang="0">
                  <a:pos x="663" y="398"/>
                </a:cxn>
                <a:cxn ang="0">
                  <a:pos x="672" y="550"/>
                </a:cxn>
                <a:cxn ang="0">
                  <a:pos x="669" y="644"/>
                </a:cxn>
                <a:cxn ang="0">
                  <a:pos x="641" y="824"/>
                </a:cxn>
                <a:cxn ang="0">
                  <a:pos x="578" y="967"/>
                </a:cxn>
                <a:cxn ang="0">
                  <a:pos x="500" y="1045"/>
                </a:cxn>
                <a:cxn ang="0">
                  <a:pos x="415" y="1084"/>
                </a:cxn>
                <a:cxn ang="0">
                  <a:pos x="334" y="1095"/>
                </a:cxn>
                <a:cxn ang="0">
                  <a:pos x="260" y="1084"/>
                </a:cxn>
                <a:cxn ang="0">
                  <a:pos x="180" y="1050"/>
                </a:cxn>
                <a:cxn ang="0">
                  <a:pos x="102" y="981"/>
                </a:cxn>
                <a:cxn ang="0">
                  <a:pos x="39" y="857"/>
                </a:cxn>
                <a:cxn ang="0">
                  <a:pos x="5" y="702"/>
                </a:cxn>
                <a:cxn ang="0">
                  <a:pos x="0" y="550"/>
                </a:cxn>
                <a:cxn ang="0">
                  <a:pos x="11" y="362"/>
                </a:cxn>
                <a:cxn ang="0">
                  <a:pos x="58" y="188"/>
                </a:cxn>
                <a:cxn ang="0">
                  <a:pos x="124" y="86"/>
                </a:cxn>
                <a:cxn ang="0">
                  <a:pos x="207" y="28"/>
                </a:cxn>
                <a:cxn ang="0">
                  <a:pos x="293" y="3"/>
                </a:cxn>
              </a:cxnLst>
              <a:rect l="0" t="0" r="r" b="b"/>
              <a:pathLst>
                <a:path w="672" h="1095">
                  <a:moveTo>
                    <a:pt x="334" y="36"/>
                  </a:moveTo>
                  <a:lnTo>
                    <a:pt x="321" y="36"/>
                  </a:lnTo>
                  <a:lnTo>
                    <a:pt x="298" y="39"/>
                  </a:lnTo>
                  <a:lnTo>
                    <a:pt x="274" y="47"/>
                  </a:lnTo>
                  <a:lnTo>
                    <a:pt x="249" y="58"/>
                  </a:lnTo>
                  <a:lnTo>
                    <a:pt x="224" y="75"/>
                  </a:lnTo>
                  <a:lnTo>
                    <a:pt x="199" y="102"/>
                  </a:lnTo>
                  <a:lnTo>
                    <a:pt x="177" y="136"/>
                  </a:lnTo>
                  <a:lnTo>
                    <a:pt x="157" y="183"/>
                  </a:lnTo>
                  <a:lnTo>
                    <a:pt x="146" y="238"/>
                  </a:lnTo>
                  <a:lnTo>
                    <a:pt x="135" y="329"/>
                  </a:lnTo>
                  <a:lnTo>
                    <a:pt x="133" y="429"/>
                  </a:lnTo>
                  <a:lnTo>
                    <a:pt x="133" y="531"/>
                  </a:lnTo>
                  <a:lnTo>
                    <a:pt x="133" y="592"/>
                  </a:lnTo>
                  <a:lnTo>
                    <a:pt x="133" y="661"/>
                  </a:lnTo>
                  <a:lnTo>
                    <a:pt x="135" y="733"/>
                  </a:lnTo>
                  <a:lnTo>
                    <a:pt x="141" y="804"/>
                  </a:lnTo>
                  <a:lnTo>
                    <a:pt x="149" y="865"/>
                  </a:lnTo>
                  <a:lnTo>
                    <a:pt x="166" y="926"/>
                  </a:lnTo>
                  <a:lnTo>
                    <a:pt x="188" y="970"/>
                  </a:lnTo>
                  <a:lnTo>
                    <a:pt x="216" y="1006"/>
                  </a:lnTo>
                  <a:lnTo>
                    <a:pt x="246" y="1031"/>
                  </a:lnTo>
                  <a:lnTo>
                    <a:pt x="276" y="1048"/>
                  </a:lnTo>
                  <a:lnTo>
                    <a:pt x="307" y="1056"/>
                  </a:lnTo>
                  <a:lnTo>
                    <a:pt x="334" y="1059"/>
                  </a:lnTo>
                  <a:lnTo>
                    <a:pt x="334" y="1059"/>
                  </a:lnTo>
                  <a:lnTo>
                    <a:pt x="368" y="1056"/>
                  </a:lnTo>
                  <a:lnTo>
                    <a:pt x="398" y="1045"/>
                  </a:lnTo>
                  <a:lnTo>
                    <a:pt x="428" y="1028"/>
                  </a:lnTo>
                  <a:lnTo>
                    <a:pt x="459" y="1001"/>
                  </a:lnTo>
                  <a:lnTo>
                    <a:pt x="484" y="965"/>
                  </a:lnTo>
                  <a:lnTo>
                    <a:pt x="506" y="920"/>
                  </a:lnTo>
                  <a:lnTo>
                    <a:pt x="520" y="860"/>
                  </a:lnTo>
                  <a:lnTo>
                    <a:pt x="533" y="757"/>
                  </a:lnTo>
                  <a:lnTo>
                    <a:pt x="536" y="647"/>
                  </a:lnTo>
                  <a:lnTo>
                    <a:pt x="539" y="531"/>
                  </a:lnTo>
                  <a:lnTo>
                    <a:pt x="539" y="453"/>
                  </a:lnTo>
                  <a:lnTo>
                    <a:pt x="536" y="373"/>
                  </a:lnTo>
                  <a:lnTo>
                    <a:pt x="531" y="293"/>
                  </a:lnTo>
                  <a:lnTo>
                    <a:pt x="522" y="221"/>
                  </a:lnTo>
                  <a:lnTo>
                    <a:pt x="508" y="169"/>
                  </a:lnTo>
                  <a:lnTo>
                    <a:pt x="489" y="124"/>
                  </a:lnTo>
                  <a:lnTo>
                    <a:pt x="464" y="94"/>
                  </a:lnTo>
                  <a:lnTo>
                    <a:pt x="437" y="69"/>
                  </a:lnTo>
                  <a:lnTo>
                    <a:pt x="409" y="53"/>
                  </a:lnTo>
                  <a:lnTo>
                    <a:pt x="381" y="42"/>
                  </a:lnTo>
                  <a:lnTo>
                    <a:pt x="356" y="36"/>
                  </a:lnTo>
                  <a:lnTo>
                    <a:pt x="334" y="36"/>
                  </a:lnTo>
                  <a:close/>
                  <a:moveTo>
                    <a:pt x="334" y="0"/>
                  </a:moveTo>
                  <a:lnTo>
                    <a:pt x="362" y="3"/>
                  </a:lnTo>
                  <a:lnTo>
                    <a:pt x="395" y="8"/>
                  </a:lnTo>
                  <a:lnTo>
                    <a:pt x="431" y="17"/>
                  </a:lnTo>
                  <a:lnTo>
                    <a:pt x="467" y="33"/>
                  </a:lnTo>
                  <a:lnTo>
                    <a:pt x="506" y="55"/>
                  </a:lnTo>
                  <a:lnTo>
                    <a:pt x="542" y="86"/>
                  </a:lnTo>
                  <a:lnTo>
                    <a:pt x="575" y="127"/>
                  </a:lnTo>
                  <a:lnTo>
                    <a:pt x="605" y="180"/>
                  </a:lnTo>
                  <a:lnTo>
                    <a:pt x="633" y="249"/>
                  </a:lnTo>
                  <a:lnTo>
                    <a:pt x="652" y="323"/>
                  </a:lnTo>
                  <a:lnTo>
                    <a:pt x="663" y="398"/>
                  </a:lnTo>
                  <a:lnTo>
                    <a:pt x="669" y="476"/>
                  </a:lnTo>
                  <a:lnTo>
                    <a:pt x="672" y="550"/>
                  </a:lnTo>
                  <a:lnTo>
                    <a:pt x="672" y="550"/>
                  </a:lnTo>
                  <a:lnTo>
                    <a:pt x="669" y="644"/>
                  </a:lnTo>
                  <a:lnTo>
                    <a:pt x="660" y="735"/>
                  </a:lnTo>
                  <a:lnTo>
                    <a:pt x="641" y="824"/>
                  </a:lnTo>
                  <a:lnTo>
                    <a:pt x="611" y="909"/>
                  </a:lnTo>
                  <a:lnTo>
                    <a:pt x="578" y="967"/>
                  </a:lnTo>
                  <a:lnTo>
                    <a:pt x="539" y="1012"/>
                  </a:lnTo>
                  <a:lnTo>
                    <a:pt x="500" y="1045"/>
                  </a:lnTo>
                  <a:lnTo>
                    <a:pt x="456" y="1070"/>
                  </a:lnTo>
                  <a:lnTo>
                    <a:pt x="415" y="1084"/>
                  </a:lnTo>
                  <a:lnTo>
                    <a:pt x="373" y="1092"/>
                  </a:lnTo>
                  <a:lnTo>
                    <a:pt x="334" y="1095"/>
                  </a:lnTo>
                  <a:lnTo>
                    <a:pt x="298" y="1092"/>
                  </a:lnTo>
                  <a:lnTo>
                    <a:pt x="260" y="1084"/>
                  </a:lnTo>
                  <a:lnTo>
                    <a:pt x="218" y="1070"/>
                  </a:lnTo>
                  <a:lnTo>
                    <a:pt x="180" y="1050"/>
                  </a:lnTo>
                  <a:lnTo>
                    <a:pt x="138" y="1020"/>
                  </a:lnTo>
                  <a:lnTo>
                    <a:pt x="102" y="981"/>
                  </a:lnTo>
                  <a:lnTo>
                    <a:pt x="69" y="934"/>
                  </a:lnTo>
                  <a:lnTo>
                    <a:pt x="39" y="857"/>
                  </a:lnTo>
                  <a:lnTo>
                    <a:pt x="17" y="780"/>
                  </a:lnTo>
                  <a:lnTo>
                    <a:pt x="5" y="702"/>
                  </a:lnTo>
                  <a:lnTo>
                    <a:pt x="0" y="625"/>
                  </a:lnTo>
                  <a:lnTo>
                    <a:pt x="0" y="550"/>
                  </a:lnTo>
                  <a:lnTo>
                    <a:pt x="3" y="456"/>
                  </a:lnTo>
                  <a:lnTo>
                    <a:pt x="11" y="362"/>
                  </a:lnTo>
                  <a:lnTo>
                    <a:pt x="28" y="274"/>
                  </a:lnTo>
                  <a:lnTo>
                    <a:pt x="58" y="188"/>
                  </a:lnTo>
                  <a:lnTo>
                    <a:pt x="88" y="133"/>
                  </a:lnTo>
                  <a:lnTo>
                    <a:pt x="124" y="86"/>
                  </a:lnTo>
                  <a:lnTo>
                    <a:pt x="163" y="53"/>
                  </a:lnTo>
                  <a:lnTo>
                    <a:pt x="207" y="28"/>
                  </a:lnTo>
                  <a:lnTo>
                    <a:pt x="249" y="11"/>
                  </a:lnTo>
                  <a:lnTo>
                    <a:pt x="293" y="3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8" name="Group 4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0" y="3810000"/>
            <a:ext cx="3810000" cy="524194"/>
            <a:chOff x="3332" y="2644"/>
            <a:chExt cx="11811" cy="1625"/>
          </a:xfrm>
          <a:solidFill>
            <a:srgbClr val="FF0000"/>
          </a:solidFill>
        </p:grpSpPr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3332" y="2752"/>
              <a:ext cx="734" cy="1112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454" y="4"/>
                </a:cxn>
                <a:cxn ang="0">
                  <a:pos x="538" y="4"/>
                </a:cxn>
                <a:cxn ang="0">
                  <a:pos x="632" y="4"/>
                </a:cxn>
                <a:cxn ang="0">
                  <a:pos x="712" y="0"/>
                </a:cxn>
                <a:cxn ang="0">
                  <a:pos x="720" y="0"/>
                </a:cxn>
                <a:cxn ang="0">
                  <a:pos x="731" y="7"/>
                </a:cxn>
                <a:cxn ang="0">
                  <a:pos x="734" y="19"/>
                </a:cxn>
                <a:cxn ang="0">
                  <a:pos x="731" y="41"/>
                </a:cxn>
                <a:cxn ang="0">
                  <a:pos x="716" y="48"/>
                </a:cxn>
                <a:cxn ang="0">
                  <a:pos x="683" y="48"/>
                </a:cxn>
                <a:cxn ang="0">
                  <a:pos x="596" y="56"/>
                </a:cxn>
                <a:cxn ang="0">
                  <a:pos x="556" y="78"/>
                </a:cxn>
                <a:cxn ang="0">
                  <a:pos x="541" y="126"/>
                </a:cxn>
                <a:cxn ang="0">
                  <a:pos x="327" y="993"/>
                </a:cxn>
                <a:cxn ang="0">
                  <a:pos x="320" y="1015"/>
                </a:cxn>
                <a:cxn ang="0">
                  <a:pos x="320" y="1038"/>
                </a:cxn>
                <a:cxn ang="0">
                  <a:pos x="331" y="1052"/>
                </a:cxn>
                <a:cxn ang="0">
                  <a:pos x="360" y="1056"/>
                </a:cxn>
                <a:cxn ang="0">
                  <a:pos x="407" y="1060"/>
                </a:cxn>
                <a:cxn ang="0">
                  <a:pos x="447" y="1060"/>
                </a:cxn>
                <a:cxn ang="0">
                  <a:pos x="465" y="1060"/>
                </a:cxn>
                <a:cxn ang="0">
                  <a:pos x="476" y="1071"/>
                </a:cxn>
                <a:cxn ang="0">
                  <a:pos x="476" y="1090"/>
                </a:cxn>
                <a:cxn ang="0">
                  <a:pos x="469" y="1104"/>
                </a:cxn>
                <a:cxn ang="0">
                  <a:pos x="458" y="1108"/>
                </a:cxn>
                <a:cxn ang="0">
                  <a:pos x="443" y="1112"/>
                </a:cxn>
                <a:cxn ang="0">
                  <a:pos x="338" y="1108"/>
                </a:cxn>
                <a:cxn ang="0">
                  <a:pos x="232" y="1104"/>
                </a:cxn>
                <a:cxn ang="0">
                  <a:pos x="69" y="1108"/>
                </a:cxn>
                <a:cxn ang="0">
                  <a:pos x="18" y="1112"/>
                </a:cxn>
                <a:cxn ang="0">
                  <a:pos x="11" y="1108"/>
                </a:cxn>
                <a:cxn ang="0">
                  <a:pos x="0" y="1101"/>
                </a:cxn>
                <a:cxn ang="0">
                  <a:pos x="0" y="1078"/>
                </a:cxn>
                <a:cxn ang="0">
                  <a:pos x="7" y="1064"/>
                </a:cxn>
                <a:cxn ang="0">
                  <a:pos x="25" y="1060"/>
                </a:cxn>
                <a:cxn ang="0">
                  <a:pos x="51" y="1060"/>
                </a:cxn>
                <a:cxn ang="0">
                  <a:pos x="138" y="1052"/>
                </a:cxn>
                <a:cxn ang="0">
                  <a:pos x="178" y="1030"/>
                </a:cxn>
                <a:cxn ang="0">
                  <a:pos x="196" y="982"/>
                </a:cxn>
                <a:cxn ang="0">
                  <a:pos x="411" y="97"/>
                </a:cxn>
                <a:cxn ang="0">
                  <a:pos x="411" y="85"/>
                </a:cxn>
                <a:cxn ang="0">
                  <a:pos x="403" y="63"/>
                </a:cxn>
                <a:cxn ang="0">
                  <a:pos x="349" y="48"/>
                </a:cxn>
                <a:cxn ang="0">
                  <a:pos x="287" y="48"/>
                </a:cxn>
                <a:cxn ang="0">
                  <a:pos x="269" y="48"/>
                </a:cxn>
                <a:cxn ang="0">
                  <a:pos x="258" y="37"/>
                </a:cxn>
                <a:cxn ang="0">
                  <a:pos x="258" y="19"/>
                </a:cxn>
                <a:cxn ang="0">
                  <a:pos x="265" y="7"/>
                </a:cxn>
                <a:cxn ang="0">
                  <a:pos x="280" y="0"/>
                </a:cxn>
                <a:cxn ang="0">
                  <a:pos x="291" y="0"/>
                </a:cxn>
              </a:cxnLst>
              <a:rect l="0" t="0" r="r" b="b"/>
              <a:pathLst>
                <a:path w="734" h="1112">
                  <a:moveTo>
                    <a:pt x="291" y="0"/>
                  </a:moveTo>
                  <a:lnTo>
                    <a:pt x="338" y="0"/>
                  </a:lnTo>
                  <a:lnTo>
                    <a:pt x="396" y="4"/>
                  </a:lnTo>
                  <a:lnTo>
                    <a:pt x="454" y="4"/>
                  </a:lnTo>
                  <a:lnTo>
                    <a:pt x="501" y="7"/>
                  </a:lnTo>
                  <a:lnTo>
                    <a:pt x="538" y="4"/>
                  </a:lnTo>
                  <a:lnTo>
                    <a:pt x="581" y="4"/>
                  </a:lnTo>
                  <a:lnTo>
                    <a:pt x="632" y="4"/>
                  </a:lnTo>
                  <a:lnTo>
                    <a:pt x="676" y="0"/>
                  </a:lnTo>
                  <a:lnTo>
                    <a:pt x="712" y="0"/>
                  </a:lnTo>
                  <a:lnTo>
                    <a:pt x="716" y="0"/>
                  </a:lnTo>
                  <a:lnTo>
                    <a:pt x="720" y="0"/>
                  </a:lnTo>
                  <a:lnTo>
                    <a:pt x="727" y="4"/>
                  </a:lnTo>
                  <a:lnTo>
                    <a:pt x="731" y="7"/>
                  </a:lnTo>
                  <a:lnTo>
                    <a:pt x="734" y="11"/>
                  </a:lnTo>
                  <a:lnTo>
                    <a:pt x="734" y="19"/>
                  </a:lnTo>
                  <a:lnTo>
                    <a:pt x="734" y="30"/>
                  </a:lnTo>
                  <a:lnTo>
                    <a:pt x="731" y="41"/>
                  </a:lnTo>
                  <a:lnTo>
                    <a:pt x="723" y="45"/>
                  </a:lnTo>
                  <a:lnTo>
                    <a:pt x="716" y="48"/>
                  </a:lnTo>
                  <a:lnTo>
                    <a:pt x="701" y="48"/>
                  </a:lnTo>
                  <a:lnTo>
                    <a:pt x="683" y="48"/>
                  </a:lnTo>
                  <a:lnTo>
                    <a:pt x="632" y="52"/>
                  </a:lnTo>
                  <a:lnTo>
                    <a:pt x="596" y="56"/>
                  </a:lnTo>
                  <a:lnTo>
                    <a:pt x="571" y="67"/>
                  </a:lnTo>
                  <a:lnTo>
                    <a:pt x="556" y="78"/>
                  </a:lnTo>
                  <a:lnTo>
                    <a:pt x="549" y="100"/>
                  </a:lnTo>
                  <a:lnTo>
                    <a:pt x="541" y="126"/>
                  </a:lnTo>
                  <a:lnTo>
                    <a:pt x="541" y="126"/>
                  </a:lnTo>
                  <a:lnTo>
                    <a:pt x="327" y="993"/>
                  </a:lnTo>
                  <a:lnTo>
                    <a:pt x="323" y="1004"/>
                  </a:lnTo>
                  <a:lnTo>
                    <a:pt x="320" y="1015"/>
                  </a:lnTo>
                  <a:lnTo>
                    <a:pt x="320" y="1030"/>
                  </a:lnTo>
                  <a:lnTo>
                    <a:pt x="320" y="1038"/>
                  </a:lnTo>
                  <a:lnTo>
                    <a:pt x="323" y="1045"/>
                  </a:lnTo>
                  <a:lnTo>
                    <a:pt x="331" y="1052"/>
                  </a:lnTo>
                  <a:lnTo>
                    <a:pt x="341" y="1052"/>
                  </a:lnTo>
                  <a:lnTo>
                    <a:pt x="360" y="1056"/>
                  </a:lnTo>
                  <a:lnTo>
                    <a:pt x="385" y="1060"/>
                  </a:lnTo>
                  <a:lnTo>
                    <a:pt x="407" y="1060"/>
                  </a:lnTo>
                  <a:lnTo>
                    <a:pt x="429" y="1060"/>
                  </a:lnTo>
                  <a:lnTo>
                    <a:pt x="447" y="1060"/>
                  </a:lnTo>
                  <a:lnTo>
                    <a:pt x="458" y="1060"/>
                  </a:lnTo>
                  <a:lnTo>
                    <a:pt x="465" y="1060"/>
                  </a:lnTo>
                  <a:lnTo>
                    <a:pt x="472" y="1064"/>
                  </a:lnTo>
                  <a:lnTo>
                    <a:pt x="476" y="1071"/>
                  </a:lnTo>
                  <a:lnTo>
                    <a:pt x="476" y="1078"/>
                  </a:lnTo>
                  <a:lnTo>
                    <a:pt x="476" y="1090"/>
                  </a:lnTo>
                  <a:lnTo>
                    <a:pt x="472" y="1101"/>
                  </a:lnTo>
                  <a:lnTo>
                    <a:pt x="469" y="1104"/>
                  </a:lnTo>
                  <a:lnTo>
                    <a:pt x="461" y="1108"/>
                  </a:lnTo>
                  <a:lnTo>
                    <a:pt x="458" y="1108"/>
                  </a:lnTo>
                  <a:lnTo>
                    <a:pt x="451" y="1108"/>
                  </a:lnTo>
                  <a:lnTo>
                    <a:pt x="443" y="1112"/>
                  </a:lnTo>
                  <a:lnTo>
                    <a:pt x="400" y="1108"/>
                  </a:lnTo>
                  <a:lnTo>
                    <a:pt x="338" y="1108"/>
                  </a:lnTo>
                  <a:lnTo>
                    <a:pt x="280" y="1104"/>
                  </a:lnTo>
                  <a:lnTo>
                    <a:pt x="232" y="1104"/>
                  </a:lnTo>
                  <a:lnTo>
                    <a:pt x="185" y="1104"/>
                  </a:lnTo>
                  <a:lnTo>
                    <a:pt x="69" y="1108"/>
                  </a:lnTo>
                  <a:lnTo>
                    <a:pt x="21" y="1112"/>
                  </a:lnTo>
                  <a:lnTo>
                    <a:pt x="18" y="1112"/>
                  </a:lnTo>
                  <a:lnTo>
                    <a:pt x="14" y="1108"/>
                  </a:lnTo>
                  <a:lnTo>
                    <a:pt x="11" y="1108"/>
                  </a:lnTo>
                  <a:lnTo>
                    <a:pt x="3" y="1104"/>
                  </a:lnTo>
                  <a:lnTo>
                    <a:pt x="0" y="1101"/>
                  </a:lnTo>
                  <a:lnTo>
                    <a:pt x="0" y="1093"/>
                  </a:lnTo>
                  <a:lnTo>
                    <a:pt x="0" y="1078"/>
                  </a:lnTo>
                  <a:lnTo>
                    <a:pt x="3" y="1071"/>
                  </a:lnTo>
                  <a:lnTo>
                    <a:pt x="7" y="1064"/>
                  </a:lnTo>
                  <a:lnTo>
                    <a:pt x="14" y="1060"/>
                  </a:lnTo>
                  <a:lnTo>
                    <a:pt x="25" y="1060"/>
                  </a:lnTo>
                  <a:lnTo>
                    <a:pt x="36" y="1060"/>
                  </a:lnTo>
                  <a:lnTo>
                    <a:pt x="51" y="1060"/>
                  </a:lnTo>
                  <a:lnTo>
                    <a:pt x="101" y="1056"/>
                  </a:lnTo>
                  <a:lnTo>
                    <a:pt x="138" y="1052"/>
                  </a:lnTo>
                  <a:lnTo>
                    <a:pt x="163" y="1045"/>
                  </a:lnTo>
                  <a:lnTo>
                    <a:pt x="178" y="1030"/>
                  </a:lnTo>
                  <a:lnTo>
                    <a:pt x="189" y="1008"/>
                  </a:lnTo>
                  <a:lnTo>
                    <a:pt x="196" y="982"/>
                  </a:lnTo>
                  <a:lnTo>
                    <a:pt x="411" y="108"/>
                  </a:lnTo>
                  <a:lnTo>
                    <a:pt x="411" y="97"/>
                  </a:lnTo>
                  <a:lnTo>
                    <a:pt x="411" y="93"/>
                  </a:lnTo>
                  <a:lnTo>
                    <a:pt x="411" y="85"/>
                  </a:lnTo>
                  <a:lnTo>
                    <a:pt x="411" y="82"/>
                  </a:lnTo>
                  <a:lnTo>
                    <a:pt x="403" y="63"/>
                  </a:lnTo>
                  <a:lnTo>
                    <a:pt x="381" y="52"/>
                  </a:lnTo>
                  <a:lnTo>
                    <a:pt x="349" y="48"/>
                  </a:lnTo>
                  <a:lnTo>
                    <a:pt x="301" y="48"/>
                  </a:lnTo>
                  <a:lnTo>
                    <a:pt x="287" y="48"/>
                  </a:lnTo>
                  <a:lnTo>
                    <a:pt x="276" y="48"/>
                  </a:lnTo>
                  <a:lnTo>
                    <a:pt x="269" y="48"/>
                  </a:lnTo>
                  <a:lnTo>
                    <a:pt x="261" y="45"/>
                  </a:lnTo>
                  <a:lnTo>
                    <a:pt x="258" y="37"/>
                  </a:lnTo>
                  <a:lnTo>
                    <a:pt x="258" y="30"/>
                  </a:lnTo>
                  <a:lnTo>
                    <a:pt x="258" y="19"/>
                  </a:lnTo>
                  <a:lnTo>
                    <a:pt x="261" y="11"/>
                  </a:lnTo>
                  <a:lnTo>
                    <a:pt x="265" y="7"/>
                  </a:lnTo>
                  <a:lnTo>
                    <a:pt x="272" y="4"/>
                  </a:lnTo>
                  <a:lnTo>
                    <a:pt x="280" y="0"/>
                  </a:lnTo>
                  <a:lnTo>
                    <a:pt x="283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 noEditPoints="1"/>
            </p:cNvSpPr>
            <p:nvPr/>
          </p:nvSpPr>
          <p:spPr bwMode="auto">
            <a:xfrm>
              <a:off x="4019" y="3589"/>
              <a:ext cx="553" cy="520"/>
            </a:xfrm>
            <a:custGeom>
              <a:avLst/>
              <a:gdLst/>
              <a:ahLst/>
              <a:cxnLst>
                <a:cxn ang="0">
                  <a:pos x="553" y="93"/>
                </a:cxn>
                <a:cxn ang="0">
                  <a:pos x="494" y="0"/>
                </a:cxn>
                <a:cxn ang="0">
                  <a:pos x="509" y="3"/>
                </a:cxn>
                <a:cxn ang="0">
                  <a:pos x="538" y="29"/>
                </a:cxn>
                <a:cxn ang="0">
                  <a:pos x="553" y="93"/>
                </a:cxn>
                <a:cxn ang="0">
                  <a:pos x="542" y="171"/>
                </a:cxn>
                <a:cxn ang="0">
                  <a:pos x="513" y="282"/>
                </a:cxn>
                <a:cxn ang="0">
                  <a:pos x="458" y="394"/>
                </a:cxn>
                <a:cxn ang="0">
                  <a:pos x="382" y="483"/>
                </a:cxn>
                <a:cxn ang="0">
                  <a:pos x="280" y="520"/>
                </a:cxn>
                <a:cxn ang="0">
                  <a:pos x="200" y="505"/>
                </a:cxn>
                <a:cxn ang="0">
                  <a:pos x="134" y="457"/>
                </a:cxn>
                <a:cxn ang="0">
                  <a:pos x="109" y="372"/>
                </a:cxn>
                <a:cxn ang="0">
                  <a:pos x="116" y="312"/>
                </a:cxn>
                <a:cxn ang="0">
                  <a:pos x="145" y="219"/>
                </a:cxn>
                <a:cxn ang="0">
                  <a:pos x="185" y="111"/>
                </a:cxn>
                <a:cxn ang="0">
                  <a:pos x="189" y="59"/>
                </a:cxn>
                <a:cxn ang="0">
                  <a:pos x="178" y="41"/>
                </a:cxn>
                <a:cxn ang="0">
                  <a:pos x="160" y="33"/>
                </a:cxn>
                <a:cxn ang="0">
                  <a:pos x="94" y="67"/>
                </a:cxn>
                <a:cxn ang="0">
                  <a:pos x="40" y="174"/>
                </a:cxn>
                <a:cxn ang="0">
                  <a:pos x="36" y="186"/>
                </a:cxn>
                <a:cxn ang="0">
                  <a:pos x="22" y="193"/>
                </a:cxn>
                <a:cxn ang="0">
                  <a:pos x="11" y="189"/>
                </a:cxn>
                <a:cxn ang="0">
                  <a:pos x="4" y="182"/>
                </a:cxn>
                <a:cxn ang="0">
                  <a:pos x="4" y="160"/>
                </a:cxn>
                <a:cxn ang="0">
                  <a:pos x="29" y="100"/>
                </a:cxn>
                <a:cxn ang="0">
                  <a:pos x="84" y="33"/>
                </a:cxn>
                <a:cxn ang="0">
                  <a:pos x="167" y="3"/>
                </a:cxn>
                <a:cxn ang="0">
                  <a:pos x="240" y="29"/>
                </a:cxn>
                <a:cxn ang="0">
                  <a:pos x="273" y="100"/>
                </a:cxn>
                <a:cxn ang="0">
                  <a:pos x="258" y="160"/>
                </a:cxn>
                <a:cxn ang="0">
                  <a:pos x="211" y="293"/>
                </a:cxn>
                <a:cxn ang="0">
                  <a:pos x="193" y="386"/>
                </a:cxn>
                <a:cxn ang="0">
                  <a:pos x="196" y="420"/>
                </a:cxn>
                <a:cxn ang="0">
                  <a:pos x="222" y="465"/>
                </a:cxn>
                <a:cxn ang="0">
                  <a:pos x="287" y="487"/>
                </a:cxn>
                <a:cxn ang="0">
                  <a:pos x="374" y="450"/>
                </a:cxn>
                <a:cxn ang="0">
                  <a:pos x="440" y="357"/>
                </a:cxn>
                <a:cxn ang="0">
                  <a:pos x="480" y="256"/>
                </a:cxn>
                <a:cxn ang="0">
                  <a:pos x="494" y="189"/>
                </a:cxn>
                <a:cxn ang="0">
                  <a:pos x="473" y="119"/>
                </a:cxn>
                <a:cxn ang="0">
                  <a:pos x="447" y="93"/>
                </a:cxn>
                <a:cxn ang="0">
                  <a:pos x="436" y="82"/>
                </a:cxn>
                <a:cxn ang="0">
                  <a:pos x="433" y="59"/>
                </a:cxn>
                <a:cxn ang="0">
                  <a:pos x="465" y="7"/>
                </a:cxn>
              </a:cxnLst>
              <a:rect l="0" t="0" r="r" b="b"/>
              <a:pathLst>
                <a:path w="553" h="520">
                  <a:moveTo>
                    <a:pt x="553" y="93"/>
                  </a:moveTo>
                  <a:lnTo>
                    <a:pt x="553" y="93"/>
                  </a:lnTo>
                  <a:lnTo>
                    <a:pt x="553" y="93"/>
                  </a:lnTo>
                  <a:close/>
                  <a:moveTo>
                    <a:pt x="494" y="0"/>
                  </a:moveTo>
                  <a:lnTo>
                    <a:pt x="498" y="0"/>
                  </a:lnTo>
                  <a:lnTo>
                    <a:pt x="509" y="3"/>
                  </a:lnTo>
                  <a:lnTo>
                    <a:pt x="524" y="11"/>
                  </a:lnTo>
                  <a:lnTo>
                    <a:pt x="538" y="29"/>
                  </a:lnTo>
                  <a:lnTo>
                    <a:pt x="549" y="52"/>
                  </a:lnTo>
                  <a:lnTo>
                    <a:pt x="553" y="93"/>
                  </a:lnTo>
                  <a:lnTo>
                    <a:pt x="549" y="126"/>
                  </a:lnTo>
                  <a:lnTo>
                    <a:pt x="542" y="171"/>
                  </a:lnTo>
                  <a:lnTo>
                    <a:pt x="531" y="227"/>
                  </a:lnTo>
                  <a:lnTo>
                    <a:pt x="513" y="282"/>
                  </a:lnTo>
                  <a:lnTo>
                    <a:pt x="487" y="342"/>
                  </a:lnTo>
                  <a:lnTo>
                    <a:pt x="458" y="394"/>
                  </a:lnTo>
                  <a:lnTo>
                    <a:pt x="425" y="446"/>
                  </a:lnTo>
                  <a:lnTo>
                    <a:pt x="382" y="483"/>
                  </a:lnTo>
                  <a:lnTo>
                    <a:pt x="334" y="509"/>
                  </a:lnTo>
                  <a:lnTo>
                    <a:pt x="280" y="520"/>
                  </a:lnTo>
                  <a:lnTo>
                    <a:pt x="240" y="517"/>
                  </a:lnTo>
                  <a:lnTo>
                    <a:pt x="200" y="505"/>
                  </a:lnTo>
                  <a:lnTo>
                    <a:pt x="164" y="487"/>
                  </a:lnTo>
                  <a:lnTo>
                    <a:pt x="134" y="457"/>
                  </a:lnTo>
                  <a:lnTo>
                    <a:pt x="116" y="420"/>
                  </a:lnTo>
                  <a:lnTo>
                    <a:pt x="109" y="372"/>
                  </a:lnTo>
                  <a:lnTo>
                    <a:pt x="109" y="342"/>
                  </a:lnTo>
                  <a:lnTo>
                    <a:pt x="116" y="312"/>
                  </a:lnTo>
                  <a:lnTo>
                    <a:pt x="127" y="271"/>
                  </a:lnTo>
                  <a:lnTo>
                    <a:pt x="145" y="219"/>
                  </a:lnTo>
                  <a:lnTo>
                    <a:pt x="167" y="152"/>
                  </a:lnTo>
                  <a:lnTo>
                    <a:pt x="185" y="111"/>
                  </a:lnTo>
                  <a:lnTo>
                    <a:pt x="189" y="74"/>
                  </a:lnTo>
                  <a:lnTo>
                    <a:pt x="189" y="59"/>
                  </a:lnTo>
                  <a:lnTo>
                    <a:pt x="185" y="48"/>
                  </a:lnTo>
                  <a:lnTo>
                    <a:pt x="178" y="41"/>
                  </a:lnTo>
                  <a:lnTo>
                    <a:pt x="171" y="33"/>
                  </a:lnTo>
                  <a:lnTo>
                    <a:pt x="160" y="33"/>
                  </a:lnTo>
                  <a:lnTo>
                    <a:pt x="127" y="41"/>
                  </a:lnTo>
                  <a:lnTo>
                    <a:pt x="94" y="67"/>
                  </a:lnTo>
                  <a:lnTo>
                    <a:pt x="65" y="111"/>
                  </a:lnTo>
                  <a:lnTo>
                    <a:pt x="40" y="174"/>
                  </a:lnTo>
                  <a:lnTo>
                    <a:pt x="40" y="182"/>
                  </a:lnTo>
                  <a:lnTo>
                    <a:pt x="36" y="186"/>
                  </a:lnTo>
                  <a:lnTo>
                    <a:pt x="29" y="189"/>
                  </a:lnTo>
                  <a:lnTo>
                    <a:pt x="22" y="193"/>
                  </a:lnTo>
                  <a:lnTo>
                    <a:pt x="18" y="189"/>
                  </a:lnTo>
                  <a:lnTo>
                    <a:pt x="11" y="189"/>
                  </a:lnTo>
                  <a:lnTo>
                    <a:pt x="7" y="189"/>
                  </a:lnTo>
                  <a:lnTo>
                    <a:pt x="4" y="182"/>
                  </a:lnTo>
                  <a:lnTo>
                    <a:pt x="0" y="174"/>
                  </a:lnTo>
                  <a:lnTo>
                    <a:pt x="4" y="160"/>
                  </a:lnTo>
                  <a:lnTo>
                    <a:pt x="14" y="134"/>
                  </a:lnTo>
                  <a:lnTo>
                    <a:pt x="29" y="100"/>
                  </a:lnTo>
                  <a:lnTo>
                    <a:pt x="54" y="67"/>
                  </a:lnTo>
                  <a:lnTo>
                    <a:pt x="84" y="33"/>
                  </a:lnTo>
                  <a:lnTo>
                    <a:pt x="120" y="11"/>
                  </a:lnTo>
                  <a:lnTo>
                    <a:pt x="167" y="3"/>
                  </a:lnTo>
                  <a:lnTo>
                    <a:pt x="207" y="7"/>
                  </a:lnTo>
                  <a:lnTo>
                    <a:pt x="240" y="29"/>
                  </a:lnTo>
                  <a:lnTo>
                    <a:pt x="262" y="59"/>
                  </a:lnTo>
                  <a:lnTo>
                    <a:pt x="273" y="100"/>
                  </a:lnTo>
                  <a:lnTo>
                    <a:pt x="269" y="130"/>
                  </a:lnTo>
                  <a:lnTo>
                    <a:pt x="258" y="160"/>
                  </a:lnTo>
                  <a:lnTo>
                    <a:pt x="229" y="234"/>
                  </a:lnTo>
                  <a:lnTo>
                    <a:pt x="211" y="293"/>
                  </a:lnTo>
                  <a:lnTo>
                    <a:pt x="196" y="342"/>
                  </a:lnTo>
                  <a:lnTo>
                    <a:pt x="193" y="386"/>
                  </a:lnTo>
                  <a:lnTo>
                    <a:pt x="193" y="401"/>
                  </a:lnTo>
                  <a:lnTo>
                    <a:pt x="196" y="420"/>
                  </a:lnTo>
                  <a:lnTo>
                    <a:pt x="207" y="446"/>
                  </a:lnTo>
                  <a:lnTo>
                    <a:pt x="222" y="465"/>
                  </a:lnTo>
                  <a:lnTo>
                    <a:pt x="247" y="483"/>
                  </a:lnTo>
                  <a:lnTo>
                    <a:pt x="287" y="487"/>
                  </a:lnTo>
                  <a:lnTo>
                    <a:pt x="334" y="476"/>
                  </a:lnTo>
                  <a:lnTo>
                    <a:pt x="374" y="450"/>
                  </a:lnTo>
                  <a:lnTo>
                    <a:pt x="411" y="405"/>
                  </a:lnTo>
                  <a:lnTo>
                    <a:pt x="440" y="357"/>
                  </a:lnTo>
                  <a:lnTo>
                    <a:pt x="462" y="305"/>
                  </a:lnTo>
                  <a:lnTo>
                    <a:pt x="480" y="256"/>
                  </a:lnTo>
                  <a:lnTo>
                    <a:pt x="491" y="215"/>
                  </a:lnTo>
                  <a:lnTo>
                    <a:pt x="494" y="189"/>
                  </a:lnTo>
                  <a:lnTo>
                    <a:pt x="487" y="148"/>
                  </a:lnTo>
                  <a:lnTo>
                    <a:pt x="473" y="119"/>
                  </a:lnTo>
                  <a:lnTo>
                    <a:pt x="451" y="96"/>
                  </a:lnTo>
                  <a:lnTo>
                    <a:pt x="447" y="93"/>
                  </a:lnTo>
                  <a:lnTo>
                    <a:pt x="444" y="85"/>
                  </a:lnTo>
                  <a:lnTo>
                    <a:pt x="436" y="82"/>
                  </a:lnTo>
                  <a:lnTo>
                    <a:pt x="436" y="70"/>
                  </a:lnTo>
                  <a:lnTo>
                    <a:pt x="433" y="59"/>
                  </a:lnTo>
                  <a:lnTo>
                    <a:pt x="444" y="33"/>
                  </a:lnTo>
                  <a:lnTo>
                    <a:pt x="465" y="7"/>
                  </a:lnTo>
                  <a:lnTo>
                    <a:pt x="4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895" y="2644"/>
              <a:ext cx="368" cy="1625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0"/>
                </a:cxn>
                <a:cxn ang="0">
                  <a:pos x="364" y="4"/>
                </a:cxn>
                <a:cxn ang="0">
                  <a:pos x="368" y="8"/>
                </a:cxn>
                <a:cxn ang="0">
                  <a:pos x="368" y="15"/>
                </a:cxn>
                <a:cxn ang="0">
                  <a:pos x="368" y="19"/>
                </a:cxn>
                <a:cxn ang="0">
                  <a:pos x="368" y="19"/>
                </a:cxn>
                <a:cxn ang="0">
                  <a:pos x="368" y="22"/>
                </a:cxn>
                <a:cxn ang="0">
                  <a:pos x="360" y="30"/>
                </a:cxn>
                <a:cxn ang="0">
                  <a:pos x="357" y="34"/>
                </a:cxn>
                <a:cxn ang="0">
                  <a:pos x="346" y="41"/>
                </a:cxn>
                <a:cxn ang="0">
                  <a:pos x="269" y="134"/>
                </a:cxn>
                <a:cxn ang="0">
                  <a:pos x="211" y="234"/>
                </a:cxn>
                <a:cxn ang="0">
                  <a:pos x="164" y="342"/>
                </a:cxn>
                <a:cxn ang="0">
                  <a:pos x="131" y="454"/>
                </a:cxn>
                <a:cxn ang="0">
                  <a:pos x="106" y="569"/>
                </a:cxn>
                <a:cxn ang="0">
                  <a:pos x="95" y="692"/>
                </a:cxn>
                <a:cxn ang="0">
                  <a:pos x="91" y="811"/>
                </a:cxn>
                <a:cxn ang="0">
                  <a:pos x="95" y="908"/>
                </a:cxn>
                <a:cxn ang="0">
                  <a:pos x="102" y="1008"/>
                </a:cxn>
                <a:cxn ang="0">
                  <a:pos x="117" y="1108"/>
                </a:cxn>
                <a:cxn ang="0">
                  <a:pos x="142" y="1209"/>
                </a:cxn>
                <a:cxn ang="0">
                  <a:pos x="175" y="1305"/>
                </a:cxn>
                <a:cxn ang="0">
                  <a:pos x="218" y="1402"/>
                </a:cxn>
                <a:cxn ang="0">
                  <a:pos x="273" y="1491"/>
                </a:cxn>
                <a:cxn ang="0">
                  <a:pos x="342" y="1573"/>
                </a:cxn>
                <a:cxn ang="0">
                  <a:pos x="353" y="1584"/>
                </a:cxn>
                <a:cxn ang="0">
                  <a:pos x="360" y="1592"/>
                </a:cxn>
                <a:cxn ang="0">
                  <a:pos x="364" y="1596"/>
                </a:cxn>
                <a:cxn ang="0">
                  <a:pos x="368" y="1603"/>
                </a:cxn>
                <a:cxn ang="0">
                  <a:pos x="368" y="1603"/>
                </a:cxn>
                <a:cxn ang="0">
                  <a:pos x="368" y="1607"/>
                </a:cxn>
                <a:cxn ang="0">
                  <a:pos x="368" y="1610"/>
                </a:cxn>
                <a:cxn ang="0">
                  <a:pos x="368" y="1610"/>
                </a:cxn>
                <a:cxn ang="0">
                  <a:pos x="368" y="1618"/>
                </a:cxn>
                <a:cxn ang="0">
                  <a:pos x="364" y="1622"/>
                </a:cxn>
                <a:cxn ang="0">
                  <a:pos x="357" y="1625"/>
                </a:cxn>
                <a:cxn ang="0">
                  <a:pos x="349" y="1625"/>
                </a:cxn>
                <a:cxn ang="0">
                  <a:pos x="338" y="1618"/>
                </a:cxn>
                <a:cxn ang="0">
                  <a:pos x="313" y="1599"/>
                </a:cxn>
                <a:cxn ang="0">
                  <a:pos x="277" y="1566"/>
                </a:cxn>
                <a:cxn ang="0">
                  <a:pos x="237" y="1525"/>
                </a:cxn>
                <a:cxn ang="0">
                  <a:pos x="193" y="1465"/>
                </a:cxn>
                <a:cxn ang="0">
                  <a:pos x="146" y="1398"/>
                </a:cxn>
                <a:cxn ang="0">
                  <a:pos x="102" y="1317"/>
                </a:cxn>
                <a:cxn ang="0">
                  <a:pos x="58" y="1209"/>
                </a:cxn>
                <a:cxn ang="0">
                  <a:pos x="29" y="1097"/>
                </a:cxn>
                <a:cxn ang="0">
                  <a:pos x="11" y="993"/>
                </a:cxn>
                <a:cxn ang="0">
                  <a:pos x="0" y="896"/>
                </a:cxn>
                <a:cxn ang="0">
                  <a:pos x="0" y="811"/>
                </a:cxn>
                <a:cxn ang="0">
                  <a:pos x="4" y="703"/>
                </a:cxn>
                <a:cxn ang="0">
                  <a:pos x="18" y="580"/>
                </a:cxn>
                <a:cxn ang="0">
                  <a:pos x="48" y="450"/>
                </a:cxn>
                <a:cxn ang="0">
                  <a:pos x="98" y="316"/>
                </a:cxn>
                <a:cxn ang="0">
                  <a:pos x="142" y="234"/>
                </a:cxn>
                <a:cxn ang="0">
                  <a:pos x="189" y="164"/>
                </a:cxn>
                <a:cxn ang="0">
                  <a:pos x="233" y="104"/>
                </a:cxn>
                <a:cxn ang="0">
                  <a:pos x="277" y="60"/>
                </a:cxn>
                <a:cxn ang="0">
                  <a:pos x="309" y="26"/>
                </a:cxn>
                <a:cxn ang="0">
                  <a:pos x="338" y="4"/>
                </a:cxn>
                <a:cxn ang="0">
                  <a:pos x="349" y="0"/>
                </a:cxn>
              </a:cxnLst>
              <a:rect l="0" t="0" r="r" b="b"/>
              <a:pathLst>
                <a:path w="368" h="1625">
                  <a:moveTo>
                    <a:pt x="349" y="0"/>
                  </a:moveTo>
                  <a:lnTo>
                    <a:pt x="357" y="0"/>
                  </a:lnTo>
                  <a:lnTo>
                    <a:pt x="364" y="4"/>
                  </a:lnTo>
                  <a:lnTo>
                    <a:pt x="368" y="8"/>
                  </a:lnTo>
                  <a:lnTo>
                    <a:pt x="368" y="15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22"/>
                  </a:lnTo>
                  <a:lnTo>
                    <a:pt x="360" y="30"/>
                  </a:lnTo>
                  <a:lnTo>
                    <a:pt x="357" y="34"/>
                  </a:lnTo>
                  <a:lnTo>
                    <a:pt x="346" y="41"/>
                  </a:lnTo>
                  <a:lnTo>
                    <a:pt x="269" y="134"/>
                  </a:lnTo>
                  <a:lnTo>
                    <a:pt x="211" y="234"/>
                  </a:lnTo>
                  <a:lnTo>
                    <a:pt x="164" y="342"/>
                  </a:lnTo>
                  <a:lnTo>
                    <a:pt x="131" y="454"/>
                  </a:lnTo>
                  <a:lnTo>
                    <a:pt x="106" y="569"/>
                  </a:lnTo>
                  <a:lnTo>
                    <a:pt x="95" y="692"/>
                  </a:lnTo>
                  <a:lnTo>
                    <a:pt x="91" y="811"/>
                  </a:lnTo>
                  <a:lnTo>
                    <a:pt x="95" y="908"/>
                  </a:lnTo>
                  <a:lnTo>
                    <a:pt x="102" y="1008"/>
                  </a:lnTo>
                  <a:lnTo>
                    <a:pt x="117" y="1108"/>
                  </a:lnTo>
                  <a:lnTo>
                    <a:pt x="142" y="1209"/>
                  </a:lnTo>
                  <a:lnTo>
                    <a:pt x="175" y="1305"/>
                  </a:lnTo>
                  <a:lnTo>
                    <a:pt x="218" y="1402"/>
                  </a:lnTo>
                  <a:lnTo>
                    <a:pt x="273" y="1491"/>
                  </a:lnTo>
                  <a:lnTo>
                    <a:pt x="342" y="1573"/>
                  </a:lnTo>
                  <a:lnTo>
                    <a:pt x="353" y="1584"/>
                  </a:lnTo>
                  <a:lnTo>
                    <a:pt x="360" y="1592"/>
                  </a:lnTo>
                  <a:lnTo>
                    <a:pt x="364" y="1596"/>
                  </a:lnTo>
                  <a:lnTo>
                    <a:pt x="368" y="1603"/>
                  </a:lnTo>
                  <a:lnTo>
                    <a:pt x="368" y="1603"/>
                  </a:lnTo>
                  <a:lnTo>
                    <a:pt x="368" y="1607"/>
                  </a:lnTo>
                  <a:lnTo>
                    <a:pt x="368" y="1610"/>
                  </a:lnTo>
                  <a:lnTo>
                    <a:pt x="368" y="1610"/>
                  </a:lnTo>
                  <a:lnTo>
                    <a:pt x="368" y="1618"/>
                  </a:lnTo>
                  <a:lnTo>
                    <a:pt x="364" y="1622"/>
                  </a:lnTo>
                  <a:lnTo>
                    <a:pt x="357" y="1625"/>
                  </a:lnTo>
                  <a:lnTo>
                    <a:pt x="349" y="1625"/>
                  </a:lnTo>
                  <a:lnTo>
                    <a:pt x="338" y="1618"/>
                  </a:lnTo>
                  <a:lnTo>
                    <a:pt x="313" y="1599"/>
                  </a:lnTo>
                  <a:lnTo>
                    <a:pt x="277" y="1566"/>
                  </a:lnTo>
                  <a:lnTo>
                    <a:pt x="237" y="1525"/>
                  </a:lnTo>
                  <a:lnTo>
                    <a:pt x="193" y="1465"/>
                  </a:lnTo>
                  <a:lnTo>
                    <a:pt x="146" y="1398"/>
                  </a:lnTo>
                  <a:lnTo>
                    <a:pt x="102" y="1317"/>
                  </a:lnTo>
                  <a:lnTo>
                    <a:pt x="58" y="1209"/>
                  </a:lnTo>
                  <a:lnTo>
                    <a:pt x="29" y="1097"/>
                  </a:lnTo>
                  <a:lnTo>
                    <a:pt x="11" y="993"/>
                  </a:lnTo>
                  <a:lnTo>
                    <a:pt x="0" y="896"/>
                  </a:lnTo>
                  <a:lnTo>
                    <a:pt x="0" y="811"/>
                  </a:lnTo>
                  <a:lnTo>
                    <a:pt x="4" y="703"/>
                  </a:lnTo>
                  <a:lnTo>
                    <a:pt x="18" y="580"/>
                  </a:lnTo>
                  <a:lnTo>
                    <a:pt x="48" y="450"/>
                  </a:lnTo>
                  <a:lnTo>
                    <a:pt x="98" y="316"/>
                  </a:lnTo>
                  <a:lnTo>
                    <a:pt x="142" y="234"/>
                  </a:lnTo>
                  <a:lnTo>
                    <a:pt x="189" y="164"/>
                  </a:lnTo>
                  <a:lnTo>
                    <a:pt x="233" y="104"/>
                  </a:lnTo>
                  <a:lnTo>
                    <a:pt x="277" y="60"/>
                  </a:lnTo>
                  <a:lnTo>
                    <a:pt x="309" y="26"/>
                  </a:lnTo>
                  <a:lnTo>
                    <a:pt x="338" y="4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 noEditPoints="1"/>
            </p:cNvSpPr>
            <p:nvPr/>
          </p:nvSpPr>
          <p:spPr bwMode="auto">
            <a:xfrm>
              <a:off x="5419" y="2994"/>
              <a:ext cx="1033" cy="915"/>
            </a:xfrm>
            <a:custGeom>
              <a:avLst/>
              <a:gdLst/>
              <a:ahLst/>
              <a:cxnLst>
                <a:cxn ang="0">
                  <a:pos x="702" y="249"/>
                </a:cxn>
                <a:cxn ang="0">
                  <a:pos x="644" y="279"/>
                </a:cxn>
                <a:cxn ang="0">
                  <a:pos x="596" y="312"/>
                </a:cxn>
                <a:cxn ang="0">
                  <a:pos x="593" y="487"/>
                </a:cxn>
                <a:cxn ang="0">
                  <a:pos x="600" y="617"/>
                </a:cxn>
                <a:cxn ang="0">
                  <a:pos x="622" y="688"/>
                </a:cxn>
                <a:cxn ang="0">
                  <a:pos x="676" y="743"/>
                </a:cxn>
                <a:cxn ang="0">
                  <a:pos x="756" y="788"/>
                </a:cxn>
                <a:cxn ang="0">
                  <a:pos x="814" y="796"/>
                </a:cxn>
                <a:cxn ang="0">
                  <a:pos x="833" y="784"/>
                </a:cxn>
                <a:cxn ang="0">
                  <a:pos x="865" y="740"/>
                </a:cxn>
                <a:cxn ang="0">
                  <a:pos x="887" y="662"/>
                </a:cxn>
                <a:cxn ang="0">
                  <a:pos x="902" y="438"/>
                </a:cxn>
                <a:cxn ang="0">
                  <a:pos x="884" y="305"/>
                </a:cxn>
                <a:cxn ang="0">
                  <a:pos x="778" y="253"/>
                </a:cxn>
                <a:cxn ang="0">
                  <a:pos x="724" y="241"/>
                </a:cxn>
                <a:cxn ang="0">
                  <a:pos x="153" y="11"/>
                </a:cxn>
                <a:cxn ang="0">
                  <a:pos x="127" y="81"/>
                </a:cxn>
                <a:cxn ang="0">
                  <a:pos x="142" y="130"/>
                </a:cxn>
                <a:cxn ang="0">
                  <a:pos x="164" y="167"/>
                </a:cxn>
                <a:cxn ang="0">
                  <a:pos x="185" y="193"/>
                </a:cxn>
                <a:cxn ang="0">
                  <a:pos x="200" y="256"/>
                </a:cxn>
                <a:cxn ang="0">
                  <a:pos x="334" y="156"/>
                </a:cxn>
                <a:cxn ang="0">
                  <a:pos x="494" y="160"/>
                </a:cxn>
                <a:cxn ang="0">
                  <a:pos x="596" y="271"/>
                </a:cxn>
                <a:cxn ang="0">
                  <a:pos x="825" y="104"/>
                </a:cxn>
                <a:cxn ang="0">
                  <a:pos x="1025" y="212"/>
                </a:cxn>
                <a:cxn ang="0">
                  <a:pos x="1033" y="312"/>
                </a:cxn>
                <a:cxn ang="0">
                  <a:pos x="1033" y="435"/>
                </a:cxn>
                <a:cxn ang="0">
                  <a:pos x="1022" y="580"/>
                </a:cxn>
                <a:cxn ang="0">
                  <a:pos x="989" y="691"/>
                </a:cxn>
                <a:cxn ang="0">
                  <a:pos x="673" y="915"/>
                </a:cxn>
                <a:cxn ang="0">
                  <a:pos x="458" y="796"/>
                </a:cxn>
                <a:cxn ang="0">
                  <a:pos x="473" y="509"/>
                </a:cxn>
                <a:cxn ang="0">
                  <a:pos x="465" y="312"/>
                </a:cxn>
                <a:cxn ang="0">
                  <a:pos x="404" y="271"/>
                </a:cxn>
                <a:cxn ang="0">
                  <a:pos x="353" y="241"/>
                </a:cxn>
                <a:cxn ang="0">
                  <a:pos x="327" y="234"/>
                </a:cxn>
                <a:cxn ang="0">
                  <a:pos x="305" y="234"/>
                </a:cxn>
                <a:cxn ang="0">
                  <a:pos x="291" y="238"/>
                </a:cxn>
                <a:cxn ang="0">
                  <a:pos x="196" y="305"/>
                </a:cxn>
                <a:cxn ang="0">
                  <a:pos x="196" y="405"/>
                </a:cxn>
                <a:cxn ang="0">
                  <a:pos x="193" y="546"/>
                </a:cxn>
                <a:cxn ang="0">
                  <a:pos x="196" y="650"/>
                </a:cxn>
                <a:cxn ang="0">
                  <a:pos x="225" y="725"/>
                </a:cxn>
                <a:cxn ang="0">
                  <a:pos x="269" y="788"/>
                </a:cxn>
                <a:cxn ang="0">
                  <a:pos x="120" y="866"/>
                </a:cxn>
                <a:cxn ang="0">
                  <a:pos x="58" y="784"/>
                </a:cxn>
                <a:cxn ang="0">
                  <a:pos x="73" y="531"/>
                </a:cxn>
                <a:cxn ang="0">
                  <a:pos x="65" y="308"/>
                </a:cxn>
                <a:cxn ang="0">
                  <a:pos x="58" y="286"/>
                </a:cxn>
                <a:cxn ang="0">
                  <a:pos x="40" y="260"/>
                </a:cxn>
                <a:cxn ang="0">
                  <a:pos x="11" y="230"/>
                </a:cxn>
                <a:cxn ang="0">
                  <a:pos x="4" y="200"/>
                </a:cxn>
                <a:cxn ang="0">
                  <a:pos x="4" y="178"/>
                </a:cxn>
                <a:cxn ang="0">
                  <a:pos x="11" y="156"/>
                </a:cxn>
                <a:cxn ang="0">
                  <a:pos x="69" y="70"/>
                </a:cxn>
              </a:cxnLst>
              <a:rect l="0" t="0" r="r" b="b"/>
              <a:pathLst>
                <a:path w="1033" h="915">
                  <a:moveTo>
                    <a:pt x="724" y="241"/>
                  </a:moveTo>
                  <a:lnTo>
                    <a:pt x="702" y="249"/>
                  </a:lnTo>
                  <a:lnTo>
                    <a:pt x="673" y="260"/>
                  </a:lnTo>
                  <a:lnTo>
                    <a:pt x="644" y="279"/>
                  </a:lnTo>
                  <a:lnTo>
                    <a:pt x="618" y="297"/>
                  </a:lnTo>
                  <a:lnTo>
                    <a:pt x="596" y="312"/>
                  </a:lnTo>
                  <a:lnTo>
                    <a:pt x="596" y="401"/>
                  </a:lnTo>
                  <a:lnTo>
                    <a:pt x="593" y="487"/>
                  </a:lnTo>
                  <a:lnTo>
                    <a:pt x="596" y="550"/>
                  </a:lnTo>
                  <a:lnTo>
                    <a:pt x="600" y="617"/>
                  </a:lnTo>
                  <a:lnTo>
                    <a:pt x="604" y="654"/>
                  </a:lnTo>
                  <a:lnTo>
                    <a:pt x="622" y="688"/>
                  </a:lnTo>
                  <a:lnTo>
                    <a:pt x="644" y="714"/>
                  </a:lnTo>
                  <a:lnTo>
                    <a:pt x="676" y="743"/>
                  </a:lnTo>
                  <a:lnTo>
                    <a:pt x="716" y="769"/>
                  </a:lnTo>
                  <a:lnTo>
                    <a:pt x="756" y="788"/>
                  </a:lnTo>
                  <a:lnTo>
                    <a:pt x="804" y="796"/>
                  </a:lnTo>
                  <a:lnTo>
                    <a:pt x="814" y="796"/>
                  </a:lnTo>
                  <a:lnTo>
                    <a:pt x="825" y="788"/>
                  </a:lnTo>
                  <a:lnTo>
                    <a:pt x="833" y="784"/>
                  </a:lnTo>
                  <a:lnTo>
                    <a:pt x="840" y="773"/>
                  </a:lnTo>
                  <a:lnTo>
                    <a:pt x="865" y="740"/>
                  </a:lnTo>
                  <a:lnTo>
                    <a:pt x="880" y="703"/>
                  </a:lnTo>
                  <a:lnTo>
                    <a:pt x="887" y="662"/>
                  </a:lnTo>
                  <a:lnTo>
                    <a:pt x="898" y="550"/>
                  </a:lnTo>
                  <a:lnTo>
                    <a:pt x="902" y="438"/>
                  </a:lnTo>
                  <a:lnTo>
                    <a:pt x="898" y="372"/>
                  </a:lnTo>
                  <a:lnTo>
                    <a:pt x="884" y="305"/>
                  </a:lnTo>
                  <a:lnTo>
                    <a:pt x="833" y="275"/>
                  </a:lnTo>
                  <a:lnTo>
                    <a:pt x="778" y="253"/>
                  </a:lnTo>
                  <a:lnTo>
                    <a:pt x="724" y="241"/>
                  </a:lnTo>
                  <a:lnTo>
                    <a:pt x="724" y="241"/>
                  </a:lnTo>
                  <a:close/>
                  <a:moveTo>
                    <a:pt x="127" y="0"/>
                  </a:moveTo>
                  <a:lnTo>
                    <a:pt x="153" y="11"/>
                  </a:lnTo>
                  <a:lnTo>
                    <a:pt x="134" y="44"/>
                  </a:lnTo>
                  <a:lnTo>
                    <a:pt x="127" y="81"/>
                  </a:lnTo>
                  <a:lnTo>
                    <a:pt x="131" y="104"/>
                  </a:lnTo>
                  <a:lnTo>
                    <a:pt x="142" y="130"/>
                  </a:lnTo>
                  <a:lnTo>
                    <a:pt x="156" y="156"/>
                  </a:lnTo>
                  <a:lnTo>
                    <a:pt x="164" y="167"/>
                  </a:lnTo>
                  <a:lnTo>
                    <a:pt x="174" y="178"/>
                  </a:lnTo>
                  <a:lnTo>
                    <a:pt x="185" y="193"/>
                  </a:lnTo>
                  <a:lnTo>
                    <a:pt x="200" y="204"/>
                  </a:lnTo>
                  <a:lnTo>
                    <a:pt x="200" y="256"/>
                  </a:lnTo>
                  <a:lnTo>
                    <a:pt x="265" y="208"/>
                  </a:lnTo>
                  <a:lnTo>
                    <a:pt x="334" y="156"/>
                  </a:lnTo>
                  <a:lnTo>
                    <a:pt x="393" y="100"/>
                  </a:lnTo>
                  <a:lnTo>
                    <a:pt x="494" y="160"/>
                  </a:lnTo>
                  <a:lnTo>
                    <a:pt x="600" y="212"/>
                  </a:lnTo>
                  <a:lnTo>
                    <a:pt x="596" y="271"/>
                  </a:lnTo>
                  <a:lnTo>
                    <a:pt x="596" y="271"/>
                  </a:lnTo>
                  <a:lnTo>
                    <a:pt x="825" y="104"/>
                  </a:lnTo>
                  <a:lnTo>
                    <a:pt x="924" y="160"/>
                  </a:lnTo>
                  <a:lnTo>
                    <a:pt x="1025" y="212"/>
                  </a:lnTo>
                  <a:lnTo>
                    <a:pt x="1029" y="253"/>
                  </a:lnTo>
                  <a:lnTo>
                    <a:pt x="1033" y="312"/>
                  </a:lnTo>
                  <a:lnTo>
                    <a:pt x="1033" y="375"/>
                  </a:lnTo>
                  <a:lnTo>
                    <a:pt x="1033" y="435"/>
                  </a:lnTo>
                  <a:lnTo>
                    <a:pt x="1029" y="513"/>
                  </a:lnTo>
                  <a:lnTo>
                    <a:pt x="1022" y="580"/>
                  </a:lnTo>
                  <a:lnTo>
                    <a:pt x="1007" y="639"/>
                  </a:lnTo>
                  <a:lnTo>
                    <a:pt x="989" y="691"/>
                  </a:lnTo>
                  <a:lnTo>
                    <a:pt x="971" y="751"/>
                  </a:lnTo>
                  <a:lnTo>
                    <a:pt x="673" y="915"/>
                  </a:lnTo>
                  <a:lnTo>
                    <a:pt x="564" y="851"/>
                  </a:lnTo>
                  <a:lnTo>
                    <a:pt x="458" y="796"/>
                  </a:lnTo>
                  <a:lnTo>
                    <a:pt x="469" y="650"/>
                  </a:lnTo>
                  <a:lnTo>
                    <a:pt x="473" y="509"/>
                  </a:lnTo>
                  <a:lnTo>
                    <a:pt x="469" y="409"/>
                  </a:lnTo>
                  <a:lnTo>
                    <a:pt x="465" y="312"/>
                  </a:lnTo>
                  <a:lnTo>
                    <a:pt x="433" y="293"/>
                  </a:lnTo>
                  <a:lnTo>
                    <a:pt x="404" y="271"/>
                  </a:lnTo>
                  <a:lnTo>
                    <a:pt x="374" y="256"/>
                  </a:lnTo>
                  <a:lnTo>
                    <a:pt x="353" y="241"/>
                  </a:lnTo>
                  <a:lnTo>
                    <a:pt x="342" y="238"/>
                  </a:lnTo>
                  <a:lnTo>
                    <a:pt x="327" y="234"/>
                  </a:lnTo>
                  <a:lnTo>
                    <a:pt x="313" y="230"/>
                  </a:lnTo>
                  <a:lnTo>
                    <a:pt x="305" y="234"/>
                  </a:lnTo>
                  <a:lnTo>
                    <a:pt x="294" y="234"/>
                  </a:lnTo>
                  <a:lnTo>
                    <a:pt x="291" y="238"/>
                  </a:lnTo>
                  <a:lnTo>
                    <a:pt x="240" y="271"/>
                  </a:lnTo>
                  <a:lnTo>
                    <a:pt x="196" y="305"/>
                  </a:lnTo>
                  <a:lnTo>
                    <a:pt x="196" y="346"/>
                  </a:lnTo>
                  <a:lnTo>
                    <a:pt x="196" y="405"/>
                  </a:lnTo>
                  <a:lnTo>
                    <a:pt x="196" y="472"/>
                  </a:lnTo>
                  <a:lnTo>
                    <a:pt x="193" y="546"/>
                  </a:lnTo>
                  <a:lnTo>
                    <a:pt x="193" y="613"/>
                  </a:lnTo>
                  <a:lnTo>
                    <a:pt x="196" y="650"/>
                  </a:lnTo>
                  <a:lnTo>
                    <a:pt x="207" y="691"/>
                  </a:lnTo>
                  <a:lnTo>
                    <a:pt x="225" y="725"/>
                  </a:lnTo>
                  <a:lnTo>
                    <a:pt x="247" y="758"/>
                  </a:lnTo>
                  <a:lnTo>
                    <a:pt x="269" y="788"/>
                  </a:lnTo>
                  <a:lnTo>
                    <a:pt x="149" y="911"/>
                  </a:lnTo>
                  <a:lnTo>
                    <a:pt x="120" y="866"/>
                  </a:lnTo>
                  <a:lnTo>
                    <a:pt x="91" y="822"/>
                  </a:lnTo>
                  <a:lnTo>
                    <a:pt x="58" y="784"/>
                  </a:lnTo>
                  <a:lnTo>
                    <a:pt x="69" y="658"/>
                  </a:lnTo>
                  <a:lnTo>
                    <a:pt x="73" y="531"/>
                  </a:lnTo>
                  <a:lnTo>
                    <a:pt x="73" y="420"/>
                  </a:lnTo>
                  <a:lnTo>
                    <a:pt x="65" y="308"/>
                  </a:lnTo>
                  <a:lnTo>
                    <a:pt x="65" y="297"/>
                  </a:lnTo>
                  <a:lnTo>
                    <a:pt x="58" y="286"/>
                  </a:lnTo>
                  <a:lnTo>
                    <a:pt x="51" y="279"/>
                  </a:lnTo>
                  <a:lnTo>
                    <a:pt x="40" y="260"/>
                  </a:lnTo>
                  <a:lnTo>
                    <a:pt x="25" y="245"/>
                  </a:lnTo>
                  <a:lnTo>
                    <a:pt x="11" y="230"/>
                  </a:lnTo>
                  <a:lnTo>
                    <a:pt x="7" y="215"/>
                  </a:lnTo>
                  <a:lnTo>
                    <a:pt x="4" y="200"/>
                  </a:lnTo>
                  <a:lnTo>
                    <a:pt x="0" y="189"/>
                  </a:lnTo>
                  <a:lnTo>
                    <a:pt x="4" y="178"/>
                  </a:lnTo>
                  <a:lnTo>
                    <a:pt x="7" y="167"/>
                  </a:lnTo>
                  <a:lnTo>
                    <a:pt x="11" y="156"/>
                  </a:lnTo>
                  <a:lnTo>
                    <a:pt x="14" y="148"/>
                  </a:lnTo>
                  <a:lnTo>
                    <a:pt x="69" y="7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6703" y="3332"/>
              <a:ext cx="410" cy="766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0"/>
                </a:cxn>
                <a:cxn ang="0">
                  <a:pos x="243" y="4"/>
                </a:cxn>
                <a:cxn ang="0">
                  <a:pos x="247" y="8"/>
                </a:cxn>
                <a:cxn ang="0">
                  <a:pos x="250" y="11"/>
                </a:cxn>
                <a:cxn ang="0">
                  <a:pos x="254" y="22"/>
                </a:cxn>
                <a:cxn ang="0">
                  <a:pos x="254" y="34"/>
                </a:cxn>
                <a:cxn ang="0">
                  <a:pos x="254" y="670"/>
                </a:cxn>
                <a:cxn ang="0">
                  <a:pos x="254" y="688"/>
                </a:cxn>
                <a:cxn ang="0">
                  <a:pos x="258" y="703"/>
                </a:cxn>
                <a:cxn ang="0">
                  <a:pos x="269" y="710"/>
                </a:cxn>
                <a:cxn ang="0">
                  <a:pos x="287" y="718"/>
                </a:cxn>
                <a:cxn ang="0">
                  <a:pos x="320" y="722"/>
                </a:cxn>
                <a:cxn ang="0">
                  <a:pos x="367" y="725"/>
                </a:cxn>
                <a:cxn ang="0">
                  <a:pos x="410" y="725"/>
                </a:cxn>
                <a:cxn ang="0">
                  <a:pos x="410" y="766"/>
                </a:cxn>
                <a:cxn ang="0">
                  <a:pos x="389" y="766"/>
                </a:cxn>
                <a:cxn ang="0">
                  <a:pos x="352" y="762"/>
                </a:cxn>
                <a:cxn ang="0">
                  <a:pos x="312" y="762"/>
                </a:cxn>
                <a:cxn ang="0">
                  <a:pos x="269" y="762"/>
                </a:cxn>
                <a:cxn ang="0">
                  <a:pos x="232" y="759"/>
                </a:cxn>
                <a:cxn ang="0">
                  <a:pos x="207" y="759"/>
                </a:cxn>
                <a:cxn ang="0">
                  <a:pos x="178" y="759"/>
                </a:cxn>
                <a:cxn ang="0">
                  <a:pos x="141" y="762"/>
                </a:cxn>
                <a:cxn ang="0">
                  <a:pos x="98" y="762"/>
                </a:cxn>
                <a:cxn ang="0">
                  <a:pos x="58" y="762"/>
                </a:cxn>
                <a:cxn ang="0">
                  <a:pos x="25" y="766"/>
                </a:cxn>
                <a:cxn ang="0">
                  <a:pos x="7" y="766"/>
                </a:cxn>
                <a:cxn ang="0">
                  <a:pos x="7" y="725"/>
                </a:cxn>
                <a:cxn ang="0">
                  <a:pos x="50" y="725"/>
                </a:cxn>
                <a:cxn ang="0">
                  <a:pos x="98" y="722"/>
                </a:cxn>
                <a:cxn ang="0">
                  <a:pos x="127" y="718"/>
                </a:cxn>
                <a:cxn ang="0">
                  <a:pos x="149" y="710"/>
                </a:cxn>
                <a:cxn ang="0">
                  <a:pos x="156" y="703"/>
                </a:cxn>
                <a:cxn ang="0">
                  <a:pos x="160" y="688"/>
                </a:cxn>
                <a:cxn ang="0">
                  <a:pos x="160" y="670"/>
                </a:cxn>
                <a:cxn ang="0">
                  <a:pos x="160" y="86"/>
                </a:cxn>
                <a:cxn ang="0">
                  <a:pos x="116" y="104"/>
                </a:cxn>
                <a:cxn ang="0">
                  <a:pos x="69" y="112"/>
                </a:cxn>
                <a:cxn ang="0">
                  <a:pos x="29" y="115"/>
                </a:cxn>
                <a:cxn ang="0">
                  <a:pos x="0" y="115"/>
                </a:cxn>
                <a:cxn ang="0">
                  <a:pos x="0" y="74"/>
                </a:cxn>
                <a:cxn ang="0">
                  <a:pos x="32" y="74"/>
                </a:cxn>
                <a:cxn ang="0">
                  <a:pos x="76" y="71"/>
                </a:cxn>
                <a:cxn ang="0">
                  <a:pos x="123" y="60"/>
                </a:cxn>
                <a:cxn ang="0">
                  <a:pos x="174" y="37"/>
                </a:cxn>
                <a:cxn ang="0">
                  <a:pos x="218" y="0"/>
                </a:cxn>
              </a:cxnLst>
              <a:rect l="0" t="0" r="r" b="b"/>
              <a:pathLst>
                <a:path w="410" h="766">
                  <a:moveTo>
                    <a:pt x="218" y="0"/>
                  </a:moveTo>
                  <a:lnTo>
                    <a:pt x="232" y="0"/>
                  </a:lnTo>
                  <a:lnTo>
                    <a:pt x="243" y="4"/>
                  </a:lnTo>
                  <a:lnTo>
                    <a:pt x="247" y="8"/>
                  </a:lnTo>
                  <a:lnTo>
                    <a:pt x="250" y="11"/>
                  </a:lnTo>
                  <a:lnTo>
                    <a:pt x="254" y="22"/>
                  </a:lnTo>
                  <a:lnTo>
                    <a:pt x="254" y="34"/>
                  </a:lnTo>
                  <a:lnTo>
                    <a:pt x="254" y="670"/>
                  </a:lnTo>
                  <a:lnTo>
                    <a:pt x="254" y="688"/>
                  </a:lnTo>
                  <a:lnTo>
                    <a:pt x="258" y="703"/>
                  </a:lnTo>
                  <a:lnTo>
                    <a:pt x="269" y="710"/>
                  </a:lnTo>
                  <a:lnTo>
                    <a:pt x="287" y="718"/>
                  </a:lnTo>
                  <a:lnTo>
                    <a:pt x="320" y="722"/>
                  </a:lnTo>
                  <a:lnTo>
                    <a:pt x="367" y="725"/>
                  </a:lnTo>
                  <a:lnTo>
                    <a:pt x="410" y="725"/>
                  </a:lnTo>
                  <a:lnTo>
                    <a:pt x="410" y="766"/>
                  </a:lnTo>
                  <a:lnTo>
                    <a:pt x="389" y="766"/>
                  </a:lnTo>
                  <a:lnTo>
                    <a:pt x="352" y="762"/>
                  </a:lnTo>
                  <a:lnTo>
                    <a:pt x="312" y="762"/>
                  </a:lnTo>
                  <a:lnTo>
                    <a:pt x="269" y="762"/>
                  </a:lnTo>
                  <a:lnTo>
                    <a:pt x="232" y="759"/>
                  </a:lnTo>
                  <a:lnTo>
                    <a:pt x="207" y="759"/>
                  </a:lnTo>
                  <a:lnTo>
                    <a:pt x="178" y="759"/>
                  </a:lnTo>
                  <a:lnTo>
                    <a:pt x="141" y="762"/>
                  </a:lnTo>
                  <a:lnTo>
                    <a:pt x="98" y="762"/>
                  </a:lnTo>
                  <a:lnTo>
                    <a:pt x="58" y="762"/>
                  </a:lnTo>
                  <a:lnTo>
                    <a:pt x="25" y="766"/>
                  </a:lnTo>
                  <a:lnTo>
                    <a:pt x="7" y="766"/>
                  </a:lnTo>
                  <a:lnTo>
                    <a:pt x="7" y="725"/>
                  </a:lnTo>
                  <a:lnTo>
                    <a:pt x="50" y="725"/>
                  </a:lnTo>
                  <a:lnTo>
                    <a:pt x="98" y="722"/>
                  </a:lnTo>
                  <a:lnTo>
                    <a:pt x="127" y="718"/>
                  </a:lnTo>
                  <a:lnTo>
                    <a:pt x="149" y="710"/>
                  </a:lnTo>
                  <a:lnTo>
                    <a:pt x="156" y="703"/>
                  </a:lnTo>
                  <a:lnTo>
                    <a:pt x="160" y="688"/>
                  </a:lnTo>
                  <a:lnTo>
                    <a:pt x="160" y="670"/>
                  </a:lnTo>
                  <a:lnTo>
                    <a:pt x="160" y="86"/>
                  </a:lnTo>
                  <a:lnTo>
                    <a:pt x="116" y="104"/>
                  </a:lnTo>
                  <a:lnTo>
                    <a:pt x="69" y="112"/>
                  </a:lnTo>
                  <a:lnTo>
                    <a:pt x="29" y="115"/>
                  </a:lnTo>
                  <a:lnTo>
                    <a:pt x="0" y="115"/>
                  </a:lnTo>
                  <a:lnTo>
                    <a:pt x="0" y="74"/>
                  </a:lnTo>
                  <a:lnTo>
                    <a:pt x="32" y="74"/>
                  </a:lnTo>
                  <a:lnTo>
                    <a:pt x="76" y="71"/>
                  </a:lnTo>
                  <a:lnTo>
                    <a:pt x="123" y="60"/>
                  </a:lnTo>
                  <a:lnTo>
                    <a:pt x="174" y="37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 noEditPoints="1"/>
            </p:cNvSpPr>
            <p:nvPr/>
          </p:nvSpPr>
          <p:spPr bwMode="auto">
            <a:xfrm>
              <a:off x="7397" y="2644"/>
              <a:ext cx="371" cy="1625"/>
            </a:xfrm>
            <a:custGeom>
              <a:avLst/>
              <a:gdLst/>
              <a:ahLst/>
              <a:cxnLst>
                <a:cxn ang="0">
                  <a:pos x="371" y="811"/>
                </a:cxn>
                <a:cxn ang="0">
                  <a:pos x="371" y="811"/>
                </a:cxn>
                <a:cxn ang="0">
                  <a:pos x="371" y="811"/>
                </a:cxn>
                <a:cxn ang="0">
                  <a:pos x="371" y="811"/>
                </a:cxn>
                <a:cxn ang="0">
                  <a:pos x="18" y="0"/>
                </a:cxn>
                <a:cxn ang="0">
                  <a:pos x="33" y="4"/>
                </a:cxn>
                <a:cxn ang="0">
                  <a:pos x="58" y="26"/>
                </a:cxn>
                <a:cxn ang="0">
                  <a:pos x="95" y="56"/>
                </a:cxn>
                <a:cxn ang="0">
                  <a:pos x="135" y="100"/>
                </a:cxn>
                <a:cxn ang="0">
                  <a:pos x="178" y="156"/>
                </a:cxn>
                <a:cxn ang="0">
                  <a:pos x="226" y="227"/>
                </a:cxn>
                <a:cxn ang="0">
                  <a:pos x="266" y="305"/>
                </a:cxn>
                <a:cxn ang="0">
                  <a:pos x="313" y="417"/>
                </a:cxn>
                <a:cxn ang="0">
                  <a:pos x="342" y="524"/>
                </a:cxn>
                <a:cxn ang="0">
                  <a:pos x="360" y="632"/>
                </a:cxn>
                <a:cxn ang="0">
                  <a:pos x="367" y="729"/>
                </a:cxn>
                <a:cxn ang="0">
                  <a:pos x="371" y="811"/>
                </a:cxn>
                <a:cxn ang="0">
                  <a:pos x="367" y="922"/>
                </a:cxn>
                <a:cxn ang="0">
                  <a:pos x="353" y="1045"/>
                </a:cxn>
                <a:cxn ang="0">
                  <a:pos x="320" y="1175"/>
                </a:cxn>
                <a:cxn ang="0">
                  <a:pos x="273" y="1309"/>
                </a:cxn>
                <a:cxn ang="0">
                  <a:pos x="229" y="1391"/>
                </a:cxn>
                <a:cxn ang="0">
                  <a:pos x="182" y="1462"/>
                </a:cxn>
                <a:cxn ang="0">
                  <a:pos x="138" y="1521"/>
                </a:cxn>
                <a:cxn ang="0">
                  <a:pos x="95" y="1566"/>
                </a:cxn>
                <a:cxn ang="0">
                  <a:pos x="58" y="1599"/>
                </a:cxn>
                <a:cxn ang="0">
                  <a:pos x="33" y="1618"/>
                </a:cxn>
                <a:cxn ang="0">
                  <a:pos x="18" y="1625"/>
                </a:cxn>
                <a:cxn ang="0">
                  <a:pos x="11" y="1622"/>
                </a:cxn>
                <a:cxn ang="0">
                  <a:pos x="4" y="1618"/>
                </a:cxn>
                <a:cxn ang="0">
                  <a:pos x="0" y="1610"/>
                </a:cxn>
                <a:cxn ang="0">
                  <a:pos x="0" y="1607"/>
                </a:cxn>
                <a:cxn ang="0">
                  <a:pos x="4" y="1603"/>
                </a:cxn>
                <a:cxn ang="0">
                  <a:pos x="4" y="1599"/>
                </a:cxn>
                <a:cxn ang="0">
                  <a:pos x="7" y="1596"/>
                </a:cxn>
                <a:cxn ang="0">
                  <a:pos x="15" y="1588"/>
                </a:cxn>
                <a:cxn ang="0">
                  <a:pos x="26" y="1581"/>
                </a:cxn>
                <a:cxn ang="0">
                  <a:pos x="102" y="1488"/>
                </a:cxn>
                <a:cxn ang="0">
                  <a:pos x="160" y="1387"/>
                </a:cxn>
                <a:cxn ang="0">
                  <a:pos x="207" y="1279"/>
                </a:cxn>
                <a:cxn ang="0">
                  <a:pos x="240" y="1168"/>
                </a:cxn>
                <a:cxn ang="0">
                  <a:pos x="262" y="1049"/>
                </a:cxn>
                <a:cxn ang="0">
                  <a:pos x="276" y="930"/>
                </a:cxn>
                <a:cxn ang="0">
                  <a:pos x="280" y="811"/>
                </a:cxn>
                <a:cxn ang="0">
                  <a:pos x="273" y="647"/>
                </a:cxn>
                <a:cxn ang="0">
                  <a:pos x="251" y="498"/>
                </a:cxn>
                <a:cxn ang="0">
                  <a:pos x="215" y="365"/>
                </a:cxn>
                <a:cxn ang="0">
                  <a:pos x="167" y="246"/>
                </a:cxn>
                <a:cxn ang="0">
                  <a:pos x="106" y="141"/>
                </a:cxn>
                <a:cxn ang="0">
                  <a:pos x="33" y="52"/>
                </a:cxn>
                <a:cxn ang="0">
                  <a:pos x="22" y="41"/>
                </a:cxn>
                <a:cxn ang="0">
                  <a:pos x="11" y="34"/>
                </a:cxn>
                <a:cxn ang="0">
                  <a:pos x="7" y="26"/>
                </a:cxn>
                <a:cxn ang="0">
                  <a:pos x="4" y="22"/>
                </a:cxn>
                <a:cxn ang="0">
                  <a:pos x="4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4" y="8"/>
                </a:cxn>
                <a:cxn ang="0">
                  <a:pos x="11" y="0"/>
                </a:cxn>
                <a:cxn ang="0">
                  <a:pos x="18" y="0"/>
                </a:cxn>
              </a:cxnLst>
              <a:rect l="0" t="0" r="r" b="b"/>
              <a:pathLst>
                <a:path w="371" h="1625">
                  <a:moveTo>
                    <a:pt x="371" y="811"/>
                  </a:moveTo>
                  <a:lnTo>
                    <a:pt x="371" y="811"/>
                  </a:lnTo>
                  <a:lnTo>
                    <a:pt x="371" y="811"/>
                  </a:lnTo>
                  <a:lnTo>
                    <a:pt x="371" y="811"/>
                  </a:lnTo>
                  <a:close/>
                  <a:moveTo>
                    <a:pt x="18" y="0"/>
                  </a:moveTo>
                  <a:lnTo>
                    <a:pt x="33" y="4"/>
                  </a:lnTo>
                  <a:lnTo>
                    <a:pt x="58" y="26"/>
                  </a:lnTo>
                  <a:lnTo>
                    <a:pt x="95" y="56"/>
                  </a:lnTo>
                  <a:lnTo>
                    <a:pt x="135" y="100"/>
                  </a:lnTo>
                  <a:lnTo>
                    <a:pt x="178" y="156"/>
                  </a:lnTo>
                  <a:lnTo>
                    <a:pt x="226" y="227"/>
                  </a:lnTo>
                  <a:lnTo>
                    <a:pt x="266" y="305"/>
                  </a:lnTo>
                  <a:lnTo>
                    <a:pt x="313" y="417"/>
                  </a:lnTo>
                  <a:lnTo>
                    <a:pt x="342" y="524"/>
                  </a:lnTo>
                  <a:lnTo>
                    <a:pt x="360" y="632"/>
                  </a:lnTo>
                  <a:lnTo>
                    <a:pt x="367" y="729"/>
                  </a:lnTo>
                  <a:lnTo>
                    <a:pt x="371" y="811"/>
                  </a:lnTo>
                  <a:lnTo>
                    <a:pt x="367" y="922"/>
                  </a:lnTo>
                  <a:lnTo>
                    <a:pt x="353" y="1045"/>
                  </a:lnTo>
                  <a:lnTo>
                    <a:pt x="320" y="1175"/>
                  </a:lnTo>
                  <a:lnTo>
                    <a:pt x="273" y="1309"/>
                  </a:lnTo>
                  <a:lnTo>
                    <a:pt x="229" y="1391"/>
                  </a:lnTo>
                  <a:lnTo>
                    <a:pt x="182" y="1462"/>
                  </a:lnTo>
                  <a:lnTo>
                    <a:pt x="138" y="1521"/>
                  </a:lnTo>
                  <a:lnTo>
                    <a:pt x="95" y="1566"/>
                  </a:lnTo>
                  <a:lnTo>
                    <a:pt x="58" y="1599"/>
                  </a:lnTo>
                  <a:lnTo>
                    <a:pt x="33" y="1618"/>
                  </a:lnTo>
                  <a:lnTo>
                    <a:pt x="18" y="1625"/>
                  </a:lnTo>
                  <a:lnTo>
                    <a:pt x="11" y="1622"/>
                  </a:lnTo>
                  <a:lnTo>
                    <a:pt x="4" y="1618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4" y="1603"/>
                  </a:lnTo>
                  <a:lnTo>
                    <a:pt x="4" y="1599"/>
                  </a:lnTo>
                  <a:lnTo>
                    <a:pt x="7" y="1596"/>
                  </a:lnTo>
                  <a:lnTo>
                    <a:pt x="15" y="1588"/>
                  </a:lnTo>
                  <a:lnTo>
                    <a:pt x="26" y="1581"/>
                  </a:lnTo>
                  <a:lnTo>
                    <a:pt x="102" y="1488"/>
                  </a:lnTo>
                  <a:lnTo>
                    <a:pt x="160" y="1387"/>
                  </a:lnTo>
                  <a:lnTo>
                    <a:pt x="207" y="1279"/>
                  </a:lnTo>
                  <a:lnTo>
                    <a:pt x="240" y="1168"/>
                  </a:lnTo>
                  <a:lnTo>
                    <a:pt x="262" y="1049"/>
                  </a:lnTo>
                  <a:lnTo>
                    <a:pt x="276" y="930"/>
                  </a:lnTo>
                  <a:lnTo>
                    <a:pt x="280" y="811"/>
                  </a:lnTo>
                  <a:lnTo>
                    <a:pt x="273" y="647"/>
                  </a:lnTo>
                  <a:lnTo>
                    <a:pt x="251" y="498"/>
                  </a:lnTo>
                  <a:lnTo>
                    <a:pt x="215" y="365"/>
                  </a:lnTo>
                  <a:lnTo>
                    <a:pt x="167" y="246"/>
                  </a:lnTo>
                  <a:lnTo>
                    <a:pt x="106" y="141"/>
                  </a:lnTo>
                  <a:lnTo>
                    <a:pt x="33" y="52"/>
                  </a:lnTo>
                  <a:lnTo>
                    <a:pt x="22" y="41"/>
                  </a:lnTo>
                  <a:lnTo>
                    <a:pt x="11" y="34"/>
                  </a:lnTo>
                  <a:lnTo>
                    <a:pt x="7" y="26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8"/>
                  </a:lnTo>
                  <a:lnTo>
                    <a:pt x="11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8586" y="2700"/>
              <a:ext cx="793" cy="1513"/>
            </a:xfrm>
            <a:custGeom>
              <a:avLst/>
              <a:gdLst/>
              <a:ahLst/>
              <a:cxnLst>
                <a:cxn ang="0">
                  <a:pos x="764" y="0"/>
                </a:cxn>
                <a:cxn ang="0">
                  <a:pos x="775" y="0"/>
                </a:cxn>
                <a:cxn ang="0">
                  <a:pos x="782" y="7"/>
                </a:cxn>
                <a:cxn ang="0">
                  <a:pos x="789" y="15"/>
                </a:cxn>
                <a:cxn ang="0">
                  <a:pos x="793" y="22"/>
                </a:cxn>
                <a:cxn ang="0">
                  <a:pos x="793" y="33"/>
                </a:cxn>
                <a:cxn ang="0">
                  <a:pos x="793" y="33"/>
                </a:cxn>
                <a:cxn ang="0">
                  <a:pos x="793" y="37"/>
                </a:cxn>
                <a:cxn ang="0">
                  <a:pos x="793" y="44"/>
                </a:cxn>
                <a:cxn ang="0">
                  <a:pos x="786" y="52"/>
                </a:cxn>
                <a:cxn ang="0">
                  <a:pos x="782" y="63"/>
                </a:cxn>
                <a:cxn ang="0">
                  <a:pos x="782" y="63"/>
                </a:cxn>
                <a:cxn ang="0">
                  <a:pos x="66" y="1480"/>
                </a:cxn>
                <a:cxn ang="0">
                  <a:pos x="62" y="1495"/>
                </a:cxn>
                <a:cxn ang="0">
                  <a:pos x="55" y="1502"/>
                </a:cxn>
                <a:cxn ang="0">
                  <a:pos x="51" y="1510"/>
                </a:cxn>
                <a:cxn ang="0">
                  <a:pos x="40" y="1510"/>
                </a:cxn>
                <a:cxn ang="0">
                  <a:pos x="33" y="1513"/>
                </a:cxn>
                <a:cxn ang="0">
                  <a:pos x="22" y="1510"/>
                </a:cxn>
                <a:cxn ang="0">
                  <a:pos x="11" y="1506"/>
                </a:cxn>
                <a:cxn ang="0">
                  <a:pos x="7" y="1499"/>
                </a:cxn>
                <a:cxn ang="0">
                  <a:pos x="4" y="1491"/>
                </a:cxn>
                <a:cxn ang="0">
                  <a:pos x="0" y="1480"/>
                </a:cxn>
                <a:cxn ang="0">
                  <a:pos x="0" y="1480"/>
                </a:cxn>
                <a:cxn ang="0">
                  <a:pos x="4" y="1476"/>
                </a:cxn>
                <a:cxn ang="0">
                  <a:pos x="4" y="1469"/>
                </a:cxn>
                <a:cxn ang="0">
                  <a:pos x="7" y="1461"/>
                </a:cxn>
                <a:cxn ang="0">
                  <a:pos x="15" y="1450"/>
                </a:cxn>
                <a:cxn ang="0">
                  <a:pos x="727" y="33"/>
                </a:cxn>
                <a:cxn ang="0">
                  <a:pos x="735" y="18"/>
                </a:cxn>
                <a:cxn ang="0">
                  <a:pos x="738" y="11"/>
                </a:cxn>
                <a:cxn ang="0">
                  <a:pos x="746" y="4"/>
                </a:cxn>
                <a:cxn ang="0">
                  <a:pos x="753" y="0"/>
                </a:cxn>
                <a:cxn ang="0">
                  <a:pos x="764" y="0"/>
                </a:cxn>
              </a:cxnLst>
              <a:rect l="0" t="0" r="r" b="b"/>
              <a:pathLst>
                <a:path w="793" h="1513">
                  <a:moveTo>
                    <a:pt x="764" y="0"/>
                  </a:moveTo>
                  <a:lnTo>
                    <a:pt x="775" y="0"/>
                  </a:lnTo>
                  <a:lnTo>
                    <a:pt x="782" y="7"/>
                  </a:lnTo>
                  <a:lnTo>
                    <a:pt x="789" y="15"/>
                  </a:lnTo>
                  <a:lnTo>
                    <a:pt x="793" y="22"/>
                  </a:lnTo>
                  <a:lnTo>
                    <a:pt x="793" y="33"/>
                  </a:lnTo>
                  <a:lnTo>
                    <a:pt x="793" y="33"/>
                  </a:lnTo>
                  <a:lnTo>
                    <a:pt x="793" y="37"/>
                  </a:lnTo>
                  <a:lnTo>
                    <a:pt x="793" y="44"/>
                  </a:lnTo>
                  <a:lnTo>
                    <a:pt x="786" y="52"/>
                  </a:lnTo>
                  <a:lnTo>
                    <a:pt x="782" y="63"/>
                  </a:lnTo>
                  <a:lnTo>
                    <a:pt x="782" y="63"/>
                  </a:lnTo>
                  <a:lnTo>
                    <a:pt x="66" y="1480"/>
                  </a:lnTo>
                  <a:lnTo>
                    <a:pt x="62" y="1495"/>
                  </a:lnTo>
                  <a:lnTo>
                    <a:pt x="55" y="1502"/>
                  </a:lnTo>
                  <a:lnTo>
                    <a:pt x="51" y="1510"/>
                  </a:lnTo>
                  <a:lnTo>
                    <a:pt x="40" y="1510"/>
                  </a:lnTo>
                  <a:lnTo>
                    <a:pt x="33" y="1513"/>
                  </a:lnTo>
                  <a:lnTo>
                    <a:pt x="22" y="1510"/>
                  </a:lnTo>
                  <a:lnTo>
                    <a:pt x="11" y="1506"/>
                  </a:lnTo>
                  <a:lnTo>
                    <a:pt x="7" y="1499"/>
                  </a:lnTo>
                  <a:lnTo>
                    <a:pt x="4" y="1491"/>
                  </a:lnTo>
                  <a:lnTo>
                    <a:pt x="0" y="1480"/>
                  </a:lnTo>
                  <a:lnTo>
                    <a:pt x="0" y="1480"/>
                  </a:lnTo>
                  <a:lnTo>
                    <a:pt x="4" y="1476"/>
                  </a:lnTo>
                  <a:lnTo>
                    <a:pt x="4" y="1469"/>
                  </a:lnTo>
                  <a:lnTo>
                    <a:pt x="7" y="1461"/>
                  </a:lnTo>
                  <a:lnTo>
                    <a:pt x="15" y="1450"/>
                  </a:lnTo>
                  <a:lnTo>
                    <a:pt x="727" y="33"/>
                  </a:lnTo>
                  <a:lnTo>
                    <a:pt x="735" y="18"/>
                  </a:lnTo>
                  <a:lnTo>
                    <a:pt x="738" y="11"/>
                  </a:lnTo>
                  <a:lnTo>
                    <a:pt x="746" y="4"/>
                  </a:lnTo>
                  <a:lnTo>
                    <a:pt x="753" y="0"/>
                  </a:lnTo>
                  <a:lnTo>
                    <a:pt x="7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 noEditPoints="1"/>
            </p:cNvSpPr>
            <p:nvPr/>
          </p:nvSpPr>
          <p:spPr bwMode="auto">
            <a:xfrm>
              <a:off x="8455" y="3265"/>
              <a:ext cx="1058" cy="379"/>
            </a:xfrm>
            <a:custGeom>
              <a:avLst/>
              <a:gdLst/>
              <a:ahLst/>
              <a:cxnLst>
                <a:cxn ang="0">
                  <a:pos x="1004" y="316"/>
                </a:cxn>
                <a:cxn ang="0">
                  <a:pos x="1022" y="316"/>
                </a:cxn>
                <a:cxn ang="0">
                  <a:pos x="1040" y="320"/>
                </a:cxn>
                <a:cxn ang="0">
                  <a:pos x="1051" y="331"/>
                </a:cxn>
                <a:cxn ang="0">
                  <a:pos x="1058" y="350"/>
                </a:cxn>
                <a:cxn ang="0">
                  <a:pos x="1051" y="368"/>
                </a:cxn>
                <a:cxn ang="0">
                  <a:pos x="1040" y="376"/>
                </a:cxn>
                <a:cxn ang="0">
                  <a:pos x="1022" y="379"/>
                </a:cxn>
                <a:cxn ang="0">
                  <a:pos x="1004" y="379"/>
                </a:cxn>
                <a:cxn ang="0">
                  <a:pos x="44" y="379"/>
                </a:cxn>
                <a:cxn ang="0">
                  <a:pos x="26" y="379"/>
                </a:cxn>
                <a:cxn ang="0">
                  <a:pos x="11" y="372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11" y="324"/>
                </a:cxn>
                <a:cxn ang="0">
                  <a:pos x="26" y="316"/>
                </a:cxn>
                <a:cxn ang="0">
                  <a:pos x="44" y="316"/>
                </a:cxn>
                <a:cxn ang="0">
                  <a:pos x="51" y="0"/>
                </a:cxn>
                <a:cxn ang="0">
                  <a:pos x="1015" y="0"/>
                </a:cxn>
                <a:cxn ang="0">
                  <a:pos x="1033" y="4"/>
                </a:cxn>
                <a:cxn ang="0">
                  <a:pos x="1048" y="8"/>
                </a:cxn>
                <a:cxn ang="0">
                  <a:pos x="1055" y="22"/>
                </a:cxn>
                <a:cxn ang="0">
                  <a:pos x="1055" y="45"/>
                </a:cxn>
                <a:cxn ang="0">
                  <a:pos x="1048" y="56"/>
                </a:cxn>
                <a:cxn ang="0">
                  <a:pos x="1029" y="63"/>
                </a:cxn>
                <a:cxn ang="0">
                  <a:pos x="1011" y="67"/>
                </a:cxn>
                <a:cxn ang="0">
                  <a:pos x="51" y="67"/>
                </a:cxn>
                <a:cxn ang="0">
                  <a:pos x="33" y="63"/>
                </a:cxn>
                <a:cxn ang="0">
                  <a:pos x="18" y="60"/>
                </a:cxn>
                <a:cxn ang="0">
                  <a:pos x="4" y="52"/>
                </a:cxn>
                <a:cxn ang="0">
                  <a:pos x="0" y="34"/>
                </a:cxn>
                <a:cxn ang="0">
                  <a:pos x="4" y="15"/>
                </a:cxn>
                <a:cxn ang="0">
                  <a:pos x="18" y="4"/>
                </a:cxn>
                <a:cxn ang="0">
                  <a:pos x="33" y="0"/>
                </a:cxn>
                <a:cxn ang="0">
                  <a:pos x="51" y="0"/>
                </a:cxn>
              </a:cxnLst>
              <a:rect l="0" t="0" r="r" b="b"/>
              <a:pathLst>
                <a:path w="1058" h="379">
                  <a:moveTo>
                    <a:pt x="51" y="316"/>
                  </a:moveTo>
                  <a:lnTo>
                    <a:pt x="1004" y="316"/>
                  </a:lnTo>
                  <a:lnTo>
                    <a:pt x="1011" y="316"/>
                  </a:lnTo>
                  <a:lnTo>
                    <a:pt x="1022" y="316"/>
                  </a:lnTo>
                  <a:lnTo>
                    <a:pt x="1029" y="316"/>
                  </a:lnTo>
                  <a:lnTo>
                    <a:pt x="1040" y="320"/>
                  </a:lnTo>
                  <a:lnTo>
                    <a:pt x="1048" y="324"/>
                  </a:lnTo>
                  <a:lnTo>
                    <a:pt x="1051" y="331"/>
                  </a:lnTo>
                  <a:lnTo>
                    <a:pt x="1055" y="339"/>
                  </a:lnTo>
                  <a:lnTo>
                    <a:pt x="1058" y="350"/>
                  </a:lnTo>
                  <a:lnTo>
                    <a:pt x="1055" y="361"/>
                  </a:lnTo>
                  <a:lnTo>
                    <a:pt x="1051" y="368"/>
                  </a:lnTo>
                  <a:lnTo>
                    <a:pt x="1048" y="372"/>
                  </a:lnTo>
                  <a:lnTo>
                    <a:pt x="1040" y="376"/>
                  </a:lnTo>
                  <a:lnTo>
                    <a:pt x="1033" y="379"/>
                  </a:lnTo>
                  <a:lnTo>
                    <a:pt x="1022" y="379"/>
                  </a:lnTo>
                  <a:lnTo>
                    <a:pt x="1015" y="379"/>
                  </a:lnTo>
                  <a:lnTo>
                    <a:pt x="1004" y="379"/>
                  </a:lnTo>
                  <a:lnTo>
                    <a:pt x="51" y="379"/>
                  </a:lnTo>
                  <a:lnTo>
                    <a:pt x="44" y="379"/>
                  </a:lnTo>
                  <a:lnTo>
                    <a:pt x="33" y="379"/>
                  </a:lnTo>
                  <a:lnTo>
                    <a:pt x="26" y="379"/>
                  </a:lnTo>
                  <a:lnTo>
                    <a:pt x="18" y="376"/>
                  </a:lnTo>
                  <a:lnTo>
                    <a:pt x="11" y="372"/>
                  </a:lnTo>
                  <a:lnTo>
                    <a:pt x="4" y="368"/>
                  </a:lnTo>
                  <a:lnTo>
                    <a:pt x="0" y="361"/>
                  </a:lnTo>
                  <a:lnTo>
                    <a:pt x="0" y="350"/>
                  </a:lnTo>
                  <a:lnTo>
                    <a:pt x="0" y="339"/>
                  </a:lnTo>
                  <a:lnTo>
                    <a:pt x="4" y="331"/>
                  </a:lnTo>
                  <a:lnTo>
                    <a:pt x="11" y="324"/>
                  </a:lnTo>
                  <a:lnTo>
                    <a:pt x="18" y="320"/>
                  </a:lnTo>
                  <a:lnTo>
                    <a:pt x="26" y="316"/>
                  </a:lnTo>
                  <a:lnTo>
                    <a:pt x="33" y="316"/>
                  </a:lnTo>
                  <a:lnTo>
                    <a:pt x="44" y="316"/>
                  </a:lnTo>
                  <a:lnTo>
                    <a:pt x="51" y="316"/>
                  </a:lnTo>
                  <a:close/>
                  <a:moveTo>
                    <a:pt x="51" y="0"/>
                  </a:moveTo>
                  <a:lnTo>
                    <a:pt x="1004" y="0"/>
                  </a:lnTo>
                  <a:lnTo>
                    <a:pt x="1015" y="0"/>
                  </a:lnTo>
                  <a:lnTo>
                    <a:pt x="1022" y="0"/>
                  </a:lnTo>
                  <a:lnTo>
                    <a:pt x="1033" y="4"/>
                  </a:lnTo>
                  <a:lnTo>
                    <a:pt x="1040" y="4"/>
                  </a:lnTo>
                  <a:lnTo>
                    <a:pt x="1048" y="8"/>
                  </a:lnTo>
                  <a:lnTo>
                    <a:pt x="1051" y="15"/>
                  </a:lnTo>
                  <a:lnTo>
                    <a:pt x="1055" y="22"/>
                  </a:lnTo>
                  <a:lnTo>
                    <a:pt x="1058" y="34"/>
                  </a:lnTo>
                  <a:lnTo>
                    <a:pt x="1055" y="45"/>
                  </a:lnTo>
                  <a:lnTo>
                    <a:pt x="1051" y="52"/>
                  </a:lnTo>
                  <a:lnTo>
                    <a:pt x="1048" y="56"/>
                  </a:lnTo>
                  <a:lnTo>
                    <a:pt x="1040" y="60"/>
                  </a:lnTo>
                  <a:lnTo>
                    <a:pt x="1029" y="63"/>
                  </a:lnTo>
                  <a:lnTo>
                    <a:pt x="1022" y="63"/>
                  </a:lnTo>
                  <a:lnTo>
                    <a:pt x="1011" y="67"/>
                  </a:lnTo>
                  <a:lnTo>
                    <a:pt x="1004" y="67"/>
                  </a:lnTo>
                  <a:lnTo>
                    <a:pt x="51" y="67"/>
                  </a:lnTo>
                  <a:lnTo>
                    <a:pt x="44" y="67"/>
                  </a:lnTo>
                  <a:lnTo>
                    <a:pt x="33" y="63"/>
                  </a:lnTo>
                  <a:lnTo>
                    <a:pt x="26" y="63"/>
                  </a:lnTo>
                  <a:lnTo>
                    <a:pt x="18" y="60"/>
                  </a:lnTo>
                  <a:lnTo>
                    <a:pt x="11" y="56"/>
                  </a:lnTo>
                  <a:lnTo>
                    <a:pt x="4" y="52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6" y="4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10110" y="2752"/>
              <a:ext cx="734" cy="1112"/>
            </a:xfrm>
            <a:custGeom>
              <a:avLst/>
              <a:gdLst/>
              <a:ahLst/>
              <a:cxnLst>
                <a:cxn ang="0">
                  <a:pos x="334" y="0"/>
                </a:cxn>
                <a:cxn ang="0">
                  <a:pos x="454" y="4"/>
                </a:cxn>
                <a:cxn ang="0">
                  <a:pos x="534" y="4"/>
                </a:cxn>
                <a:cxn ang="0">
                  <a:pos x="629" y="4"/>
                </a:cxn>
                <a:cxn ang="0">
                  <a:pos x="713" y="0"/>
                </a:cxn>
                <a:cxn ang="0">
                  <a:pos x="720" y="0"/>
                </a:cxn>
                <a:cxn ang="0">
                  <a:pos x="731" y="7"/>
                </a:cxn>
                <a:cxn ang="0">
                  <a:pos x="734" y="19"/>
                </a:cxn>
                <a:cxn ang="0">
                  <a:pos x="731" y="41"/>
                </a:cxn>
                <a:cxn ang="0">
                  <a:pos x="713" y="48"/>
                </a:cxn>
                <a:cxn ang="0">
                  <a:pos x="683" y="48"/>
                </a:cxn>
                <a:cxn ang="0">
                  <a:pos x="593" y="56"/>
                </a:cxn>
                <a:cxn ang="0">
                  <a:pos x="556" y="78"/>
                </a:cxn>
                <a:cxn ang="0">
                  <a:pos x="538" y="126"/>
                </a:cxn>
                <a:cxn ang="0">
                  <a:pos x="327" y="993"/>
                </a:cxn>
                <a:cxn ang="0">
                  <a:pos x="320" y="1015"/>
                </a:cxn>
                <a:cxn ang="0">
                  <a:pos x="320" y="1038"/>
                </a:cxn>
                <a:cxn ang="0">
                  <a:pos x="331" y="1052"/>
                </a:cxn>
                <a:cxn ang="0">
                  <a:pos x="360" y="1056"/>
                </a:cxn>
                <a:cxn ang="0">
                  <a:pos x="403" y="1060"/>
                </a:cxn>
                <a:cxn ang="0">
                  <a:pos x="443" y="1060"/>
                </a:cxn>
                <a:cxn ang="0">
                  <a:pos x="465" y="1060"/>
                </a:cxn>
                <a:cxn ang="0">
                  <a:pos x="476" y="1071"/>
                </a:cxn>
                <a:cxn ang="0">
                  <a:pos x="476" y="1090"/>
                </a:cxn>
                <a:cxn ang="0">
                  <a:pos x="469" y="1104"/>
                </a:cxn>
                <a:cxn ang="0">
                  <a:pos x="454" y="1108"/>
                </a:cxn>
                <a:cxn ang="0">
                  <a:pos x="443" y="1112"/>
                </a:cxn>
                <a:cxn ang="0">
                  <a:pos x="276" y="1104"/>
                </a:cxn>
                <a:cxn ang="0">
                  <a:pos x="185" y="1104"/>
                </a:cxn>
                <a:cxn ang="0">
                  <a:pos x="69" y="1108"/>
                </a:cxn>
                <a:cxn ang="0">
                  <a:pos x="18" y="1112"/>
                </a:cxn>
                <a:cxn ang="0">
                  <a:pos x="7" y="1108"/>
                </a:cxn>
                <a:cxn ang="0">
                  <a:pos x="0" y="1101"/>
                </a:cxn>
                <a:cxn ang="0">
                  <a:pos x="0" y="1078"/>
                </a:cxn>
                <a:cxn ang="0">
                  <a:pos x="7" y="1064"/>
                </a:cxn>
                <a:cxn ang="0">
                  <a:pos x="22" y="1060"/>
                </a:cxn>
                <a:cxn ang="0">
                  <a:pos x="47" y="1060"/>
                </a:cxn>
                <a:cxn ang="0">
                  <a:pos x="138" y="1052"/>
                </a:cxn>
                <a:cxn ang="0">
                  <a:pos x="178" y="1030"/>
                </a:cxn>
                <a:cxn ang="0">
                  <a:pos x="193" y="982"/>
                </a:cxn>
                <a:cxn ang="0">
                  <a:pos x="411" y="97"/>
                </a:cxn>
                <a:cxn ang="0">
                  <a:pos x="411" y="85"/>
                </a:cxn>
                <a:cxn ang="0">
                  <a:pos x="403" y="63"/>
                </a:cxn>
                <a:cxn ang="0">
                  <a:pos x="345" y="48"/>
                </a:cxn>
                <a:cxn ang="0">
                  <a:pos x="287" y="48"/>
                </a:cxn>
                <a:cxn ang="0">
                  <a:pos x="269" y="48"/>
                </a:cxn>
                <a:cxn ang="0">
                  <a:pos x="258" y="37"/>
                </a:cxn>
                <a:cxn ang="0">
                  <a:pos x="258" y="19"/>
                </a:cxn>
                <a:cxn ang="0">
                  <a:pos x="265" y="7"/>
                </a:cxn>
                <a:cxn ang="0">
                  <a:pos x="276" y="0"/>
                </a:cxn>
                <a:cxn ang="0">
                  <a:pos x="287" y="0"/>
                </a:cxn>
              </a:cxnLst>
              <a:rect l="0" t="0" r="r" b="b"/>
              <a:pathLst>
                <a:path w="734" h="1112">
                  <a:moveTo>
                    <a:pt x="287" y="0"/>
                  </a:moveTo>
                  <a:lnTo>
                    <a:pt x="334" y="0"/>
                  </a:lnTo>
                  <a:lnTo>
                    <a:pt x="396" y="4"/>
                  </a:lnTo>
                  <a:lnTo>
                    <a:pt x="454" y="4"/>
                  </a:lnTo>
                  <a:lnTo>
                    <a:pt x="502" y="7"/>
                  </a:lnTo>
                  <a:lnTo>
                    <a:pt x="534" y="4"/>
                  </a:lnTo>
                  <a:lnTo>
                    <a:pt x="582" y="4"/>
                  </a:lnTo>
                  <a:lnTo>
                    <a:pt x="629" y="4"/>
                  </a:lnTo>
                  <a:lnTo>
                    <a:pt x="676" y="0"/>
                  </a:lnTo>
                  <a:lnTo>
                    <a:pt x="713" y="0"/>
                  </a:lnTo>
                  <a:lnTo>
                    <a:pt x="716" y="0"/>
                  </a:lnTo>
                  <a:lnTo>
                    <a:pt x="720" y="0"/>
                  </a:lnTo>
                  <a:lnTo>
                    <a:pt x="723" y="4"/>
                  </a:lnTo>
                  <a:lnTo>
                    <a:pt x="731" y="7"/>
                  </a:lnTo>
                  <a:lnTo>
                    <a:pt x="731" y="11"/>
                  </a:lnTo>
                  <a:lnTo>
                    <a:pt x="734" y="19"/>
                  </a:lnTo>
                  <a:lnTo>
                    <a:pt x="734" y="30"/>
                  </a:lnTo>
                  <a:lnTo>
                    <a:pt x="731" y="41"/>
                  </a:lnTo>
                  <a:lnTo>
                    <a:pt x="723" y="45"/>
                  </a:lnTo>
                  <a:lnTo>
                    <a:pt x="713" y="48"/>
                  </a:lnTo>
                  <a:lnTo>
                    <a:pt x="702" y="48"/>
                  </a:lnTo>
                  <a:lnTo>
                    <a:pt x="683" y="48"/>
                  </a:lnTo>
                  <a:lnTo>
                    <a:pt x="629" y="52"/>
                  </a:lnTo>
                  <a:lnTo>
                    <a:pt x="593" y="56"/>
                  </a:lnTo>
                  <a:lnTo>
                    <a:pt x="571" y="67"/>
                  </a:lnTo>
                  <a:lnTo>
                    <a:pt x="556" y="78"/>
                  </a:lnTo>
                  <a:lnTo>
                    <a:pt x="545" y="100"/>
                  </a:lnTo>
                  <a:lnTo>
                    <a:pt x="538" y="126"/>
                  </a:lnTo>
                  <a:lnTo>
                    <a:pt x="538" y="126"/>
                  </a:lnTo>
                  <a:lnTo>
                    <a:pt x="327" y="993"/>
                  </a:lnTo>
                  <a:lnTo>
                    <a:pt x="323" y="1004"/>
                  </a:lnTo>
                  <a:lnTo>
                    <a:pt x="320" y="1015"/>
                  </a:lnTo>
                  <a:lnTo>
                    <a:pt x="320" y="1030"/>
                  </a:lnTo>
                  <a:lnTo>
                    <a:pt x="320" y="1038"/>
                  </a:lnTo>
                  <a:lnTo>
                    <a:pt x="323" y="1045"/>
                  </a:lnTo>
                  <a:lnTo>
                    <a:pt x="331" y="1052"/>
                  </a:lnTo>
                  <a:lnTo>
                    <a:pt x="342" y="1052"/>
                  </a:lnTo>
                  <a:lnTo>
                    <a:pt x="360" y="1056"/>
                  </a:lnTo>
                  <a:lnTo>
                    <a:pt x="385" y="1060"/>
                  </a:lnTo>
                  <a:lnTo>
                    <a:pt x="403" y="1060"/>
                  </a:lnTo>
                  <a:lnTo>
                    <a:pt x="429" y="1060"/>
                  </a:lnTo>
                  <a:lnTo>
                    <a:pt x="443" y="1060"/>
                  </a:lnTo>
                  <a:lnTo>
                    <a:pt x="458" y="1060"/>
                  </a:lnTo>
                  <a:lnTo>
                    <a:pt x="465" y="1060"/>
                  </a:lnTo>
                  <a:lnTo>
                    <a:pt x="473" y="1064"/>
                  </a:lnTo>
                  <a:lnTo>
                    <a:pt x="476" y="1071"/>
                  </a:lnTo>
                  <a:lnTo>
                    <a:pt x="476" y="1078"/>
                  </a:lnTo>
                  <a:lnTo>
                    <a:pt x="476" y="1090"/>
                  </a:lnTo>
                  <a:lnTo>
                    <a:pt x="473" y="1101"/>
                  </a:lnTo>
                  <a:lnTo>
                    <a:pt x="469" y="1104"/>
                  </a:lnTo>
                  <a:lnTo>
                    <a:pt x="462" y="1108"/>
                  </a:lnTo>
                  <a:lnTo>
                    <a:pt x="454" y="1108"/>
                  </a:lnTo>
                  <a:lnTo>
                    <a:pt x="451" y="1108"/>
                  </a:lnTo>
                  <a:lnTo>
                    <a:pt x="443" y="1112"/>
                  </a:lnTo>
                  <a:lnTo>
                    <a:pt x="396" y="1108"/>
                  </a:lnTo>
                  <a:lnTo>
                    <a:pt x="276" y="1104"/>
                  </a:lnTo>
                  <a:lnTo>
                    <a:pt x="233" y="1104"/>
                  </a:lnTo>
                  <a:lnTo>
                    <a:pt x="185" y="1104"/>
                  </a:lnTo>
                  <a:lnTo>
                    <a:pt x="127" y="1108"/>
                  </a:lnTo>
                  <a:lnTo>
                    <a:pt x="69" y="1108"/>
                  </a:lnTo>
                  <a:lnTo>
                    <a:pt x="22" y="1112"/>
                  </a:lnTo>
                  <a:lnTo>
                    <a:pt x="18" y="1112"/>
                  </a:lnTo>
                  <a:lnTo>
                    <a:pt x="14" y="1108"/>
                  </a:lnTo>
                  <a:lnTo>
                    <a:pt x="7" y="1108"/>
                  </a:lnTo>
                  <a:lnTo>
                    <a:pt x="3" y="1104"/>
                  </a:lnTo>
                  <a:lnTo>
                    <a:pt x="0" y="1101"/>
                  </a:lnTo>
                  <a:lnTo>
                    <a:pt x="0" y="1093"/>
                  </a:lnTo>
                  <a:lnTo>
                    <a:pt x="0" y="1078"/>
                  </a:lnTo>
                  <a:lnTo>
                    <a:pt x="3" y="1071"/>
                  </a:lnTo>
                  <a:lnTo>
                    <a:pt x="7" y="1064"/>
                  </a:lnTo>
                  <a:lnTo>
                    <a:pt x="14" y="1060"/>
                  </a:lnTo>
                  <a:lnTo>
                    <a:pt x="22" y="1060"/>
                  </a:lnTo>
                  <a:lnTo>
                    <a:pt x="33" y="1060"/>
                  </a:lnTo>
                  <a:lnTo>
                    <a:pt x="47" y="1060"/>
                  </a:lnTo>
                  <a:lnTo>
                    <a:pt x="102" y="1056"/>
                  </a:lnTo>
                  <a:lnTo>
                    <a:pt x="138" y="1052"/>
                  </a:lnTo>
                  <a:lnTo>
                    <a:pt x="163" y="1045"/>
                  </a:lnTo>
                  <a:lnTo>
                    <a:pt x="178" y="1030"/>
                  </a:lnTo>
                  <a:lnTo>
                    <a:pt x="185" y="1008"/>
                  </a:lnTo>
                  <a:lnTo>
                    <a:pt x="193" y="982"/>
                  </a:lnTo>
                  <a:lnTo>
                    <a:pt x="407" y="108"/>
                  </a:lnTo>
                  <a:lnTo>
                    <a:pt x="411" y="97"/>
                  </a:lnTo>
                  <a:lnTo>
                    <a:pt x="411" y="93"/>
                  </a:lnTo>
                  <a:lnTo>
                    <a:pt x="411" y="85"/>
                  </a:lnTo>
                  <a:lnTo>
                    <a:pt x="411" y="82"/>
                  </a:lnTo>
                  <a:lnTo>
                    <a:pt x="403" y="63"/>
                  </a:lnTo>
                  <a:lnTo>
                    <a:pt x="382" y="52"/>
                  </a:lnTo>
                  <a:lnTo>
                    <a:pt x="345" y="48"/>
                  </a:lnTo>
                  <a:lnTo>
                    <a:pt x="302" y="48"/>
                  </a:lnTo>
                  <a:lnTo>
                    <a:pt x="287" y="48"/>
                  </a:lnTo>
                  <a:lnTo>
                    <a:pt x="276" y="48"/>
                  </a:lnTo>
                  <a:lnTo>
                    <a:pt x="269" y="48"/>
                  </a:lnTo>
                  <a:lnTo>
                    <a:pt x="262" y="45"/>
                  </a:lnTo>
                  <a:lnTo>
                    <a:pt x="258" y="37"/>
                  </a:lnTo>
                  <a:lnTo>
                    <a:pt x="254" y="30"/>
                  </a:lnTo>
                  <a:lnTo>
                    <a:pt x="258" y="19"/>
                  </a:lnTo>
                  <a:lnTo>
                    <a:pt x="262" y="11"/>
                  </a:lnTo>
                  <a:lnTo>
                    <a:pt x="265" y="7"/>
                  </a:lnTo>
                  <a:lnTo>
                    <a:pt x="273" y="4"/>
                  </a:lnTo>
                  <a:lnTo>
                    <a:pt x="276" y="0"/>
                  </a:lnTo>
                  <a:lnTo>
                    <a:pt x="283" y="0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10833" y="3592"/>
              <a:ext cx="1106" cy="517"/>
            </a:xfrm>
            <a:custGeom>
              <a:avLst/>
              <a:gdLst/>
              <a:ahLst/>
              <a:cxnLst>
                <a:cxn ang="0">
                  <a:pos x="160" y="71"/>
                </a:cxn>
                <a:cxn ang="0">
                  <a:pos x="66" y="142"/>
                </a:cxn>
                <a:cxn ang="0">
                  <a:pos x="30" y="257"/>
                </a:cxn>
                <a:cxn ang="0">
                  <a:pos x="55" y="361"/>
                </a:cxn>
                <a:cxn ang="0">
                  <a:pos x="124" y="439"/>
                </a:cxn>
                <a:cxn ang="0">
                  <a:pos x="226" y="473"/>
                </a:cxn>
                <a:cxn ang="0">
                  <a:pos x="350" y="439"/>
                </a:cxn>
                <a:cxn ang="0">
                  <a:pos x="444" y="365"/>
                </a:cxn>
                <a:cxn ang="0">
                  <a:pos x="506" y="283"/>
                </a:cxn>
                <a:cxn ang="0">
                  <a:pos x="390" y="145"/>
                </a:cxn>
                <a:cxn ang="0">
                  <a:pos x="280" y="71"/>
                </a:cxn>
                <a:cxn ang="0">
                  <a:pos x="880" y="41"/>
                </a:cxn>
                <a:cxn ang="0">
                  <a:pos x="757" y="75"/>
                </a:cxn>
                <a:cxn ang="0">
                  <a:pos x="662" y="149"/>
                </a:cxn>
                <a:cxn ang="0">
                  <a:pos x="600" y="231"/>
                </a:cxn>
                <a:cxn ang="0">
                  <a:pos x="600" y="231"/>
                </a:cxn>
                <a:cxn ang="0">
                  <a:pos x="662" y="305"/>
                </a:cxn>
                <a:cxn ang="0">
                  <a:pos x="771" y="413"/>
                </a:cxn>
                <a:cxn ang="0">
                  <a:pos x="884" y="454"/>
                </a:cxn>
                <a:cxn ang="0">
                  <a:pos x="997" y="417"/>
                </a:cxn>
                <a:cxn ang="0">
                  <a:pos x="1066" y="320"/>
                </a:cxn>
                <a:cxn ang="0">
                  <a:pos x="1070" y="205"/>
                </a:cxn>
                <a:cxn ang="0">
                  <a:pos x="1022" y="108"/>
                </a:cxn>
                <a:cxn ang="0">
                  <a:pos x="935" y="52"/>
                </a:cxn>
                <a:cxn ang="0">
                  <a:pos x="240" y="0"/>
                </a:cxn>
                <a:cxn ang="0">
                  <a:pos x="375" y="26"/>
                </a:cxn>
                <a:cxn ang="0">
                  <a:pos x="466" y="86"/>
                </a:cxn>
                <a:cxn ang="0">
                  <a:pos x="506" y="127"/>
                </a:cxn>
                <a:cxn ang="0">
                  <a:pos x="564" y="190"/>
                </a:cxn>
                <a:cxn ang="0">
                  <a:pos x="615" y="127"/>
                </a:cxn>
                <a:cxn ang="0">
                  <a:pos x="695" y="56"/>
                </a:cxn>
                <a:cxn ang="0">
                  <a:pos x="804" y="8"/>
                </a:cxn>
                <a:cxn ang="0">
                  <a:pos x="935" y="8"/>
                </a:cxn>
                <a:cxn ang="0">
                  <a:pos x="1040" y="79"/>
                </a:cxn>
                <a:cxn ang="0">
                  <a:pos x="1099" y="190"/>
                </a:cxn>
                <a:cxn ang="0">
                  <a:pos x="1099" y="324"/>
                </a:cxn>
                <a:cxn ang="0">
                  <a:pos x="1040" y="439"/>
                </a:cxn>
                <a:cxn ang="0">
                  <a:pos x="935" y="506"/>
                </a:cxn>
                <a:cxn ang="0">
                  <a:pos x="800" y="510"/>
                </a:cxn>
                <a:cxn ang="0">
                  <a:pos x="666" y="447"/>
                </a:cxn>
                <a:cxn ang="0">
                  <a:pos x="619" y="410"/>
                </a:cxn>
                <a:cxn ang="0">
                  <a:pos x="575" y="361"/>
                </a:cxn>
                <a:cxn ang="0">
                  <a:pos x="517" y="361"/>
                </a:cxn>
                <a:cxn ang="0">
                  <a:pos x="433" y="443"/>
                </a:cxn>
                <a:cxn ang="0">
                  <a:pos x="310" y="506"/>
                </a:cxn>
                <a:cxn ang="0">
                  <a:pos x="171" y="506"/>
                </a:cxn>
                <a:cxn ang="0">
                  <a:pos x="66" y="436"/>
                </a:cxn>
                <a:cxn ang="0">
                  <a:pos x="8" y="324"/>
                </a:cxn>
                <a:cxn ang="0">
                  <a:pos x="8" y="190"/>
                </a:cxn>
                <a:cxn ang="0">
                  <a:pos x="66" y="75"/>
                </a:cxn>
                <a:cxn ang="0">
                  <a:pos x="175" y="8"/>
                </a:cxn>
              </a:cxnLst>
              <a:rect l="0" t="0" r="r" b="b"/>
              <a:pathLst>
                <a:path w="1106" h="517">
                  <a:moveTo>
                    <a:pt x="222" y="60"/>
                  </a:moveTo>
                  <a:lnTo>
                    <a:pt x="160" y="71"/>
                  </a:lnTo>
                  <a:lnTo>
                    <a:pt x="110" y="97"/>
                  </a:lnTo>
                  <a:lnTo>
                    <a:pt x="66" y="142"/>
                  </a:lnTo>
                  <a:lnTo>
                    <a:pt x="40" y="194"/>
                  </a:lnTo>
                  <a:lnTo>
                    <a:pt x="30" y="257"/>
                  </a:lnTo>
                  <a:lnTo>
                    <a:pt x="37" y="313"/>
                  </a:lnTo>
                  <a:lnTo>
                    <a:pt x="55" y="361"/>
                  </a:lnTo>
                  <a:lnTo>
                    <a:pt x="84" y="406"/>
                  </a:lnTo>
                  <a:lnTo>
                    <a:pt x="124" y="439"/>
                  </a:lnTo>
                  <a:lnTo>
                    <a:pt x="171" y="465"/>
                  </a:lnTo>
                  <a:lnTo>
                    <a:pt x="226" y="473"/>
                  </a:lnTo>
                  <a:lnTo>
                    <a:pt x="291" y="462"/>
                  </a:lnTo>
                  <a:lnTo>
                    <a:pt x="350" y="439"/>
                  </a:lnTo>
                  <a:lnTo>
                    <a:pt x="400" y="406"/>
                  </a:lnTo>
                  <a:lnTo>
                    <a:pt x="444" y="365"/>
                  </a:lnTo>
                  <a:lnTo>
                    <a:pt x="480" y="324"/>
                  </a:lnTo>
                  <a:lnTo>
                    <a:pt x="506" y="283"/>
                  </a:lnTo>
                  <a:lnTo>
                    <a:pt x="448" y="209"/>
                  </a:lnTo>
                  <a:lnTo>
                    <a:pt x="390" y="145"/>
                  </a:lnTo>
                  <a:lnTo>
                    <a:pt x="339" y="101"/>
                  </a:lnTo>
                  <a:lnTo>
                    <a:pt x="280" y="71"/>
                  </a:lnTo>
                  <a:lnTo>
                    <a:pt x="222" y="60"/>
                  </a:lnTo>
                  <a:close/>
                  <a:moveTo>
                    <a:pt x="880" y="41"/>
                  </a:moveTo>
                  <a:lnTo>
                    <a:pt x="815" y="52"/>
                  </a:lnTo>
                  <a:lnTo>
                    <a:pt x="757" y="75"/>
                  </a:lnTo>
                  <a:lnTo>
                    <a:pt x="706" y="108"/>
                  </a:lnTo>
                  <a:lnTo>
                    <a:pt x="662" y="149"/>
                  </a:lnTo>
                  <a:lnTo>
                    <a:pt x="626" y="190"/>
                  </a:lnTo>
                  <a:lnTo>
                    <a:pt x="600" y="231"/>
                  </a:lnTo>
                  <a:lnTo>
                    <a:pt x="600" y="231"/>
                  </a:lnTo>
                  <a:lnTo>
                    <a:pt x="600" y="231"/>
                  </a:lnTo>
                  <a:lnTo>
                    <a:pt x="600" y="231"/>
                  </a:lnTo>
                  <a:lnTo>
                    <a:pt x="662" y="305"/>
                  </a:lnTo>
                  <a:lnTo>
                    <a:pt x="717" y="369"/>
                  </a:lnTo>
                  <a:lnTo>
                    <a:pt x="771" y="413"/>
                  </a:lnTo>
                  <a:lnTo>
                    <a:pt x="826" y="443"/>
                  </a:lnTo>
                  <a:lnTo>
                    <a:pt x="884" y="454"/>
                  </a:lnTo>
                  <a:lnTo>
                    <a:pt x="946" y="443"/>
                  </a:lnTo>
                  <a:lnTo>
                    <a:pt x="997" y="417"/>
                  </a:lnTo>
                  <a:lnTo>
                    <a:pt x="1037" y="372"/>
                  </a:lnTo>
                  <a:lnTo>
                    <a:pt x="1066" y="320"/>
                  </a:lnTo>
                  <a:lnTo>
                    <a:pt x="1073" y="257"/>
                  </a:lnTo>
                  <a:lnTo>
                    <a:pt x="1070" y="205"/>
                  </a:lnTo>
                  <a:lnTo>
                    <a:pt x="1051" y="153"/>
                  </a:lnTo>
                  <a:lnTo>
                    <a:pt x="1022" y="108"/>
                  </a:lnTo>
                  <a:lnTo>
                    <a:pt x="982" y="75"/>
                  </a:lnTo>
                  <a:lnTo>
                    <a:pt x="935" y="52"/>
                  </a:lnTo>
                  <a:lnTo>
                    <a:pt x="880" y="41"/>
                  </a:lnTo>
                  <a:close/>
                  <a:moveTo>
                    <a:pt x="240" y="0"/>
                  </a:moveTo>
                  <a:lnTo>
                    <a:pt x="306" y="4"/>
                  </a:lnTo>
                  <a:lnTo>
                    <a:pt x="375" y="26"/>
                  </a:lnTo>
                  <a:lnTo>
                    <a:pt x="444" y="67"/>
                  </a:lnTo>
                  <a:lnTo>
                    <a:pt x="466" y="86"/>
                  </a:lnTo>
                  <a:lnTo>
                    <a:pt x="488" y="105"/>
                  </a:lnTo>
                  <a:lnTo>
                    <a:pt x="506" y="127"/>
                  </a:lnTo>
                  <a:lnTo>
                    <a:pt x="531" y="153"/>
                  </a:lnTo>
                  <a:lnTo>
                    <a:pt x="564" y="190"/>
                  </a:lnTo>
                  <a:lnTo>
                    <a:pt x="586" y="160"/>
                  </a:lnTo>
                  <a:lnTo>
                    <a:pt x="615" y="127"/>
                  </a:lnTo>
                  <a:lnTo>
                    <a:pt x="651" y="90"/>
                  </a:lnTo>
                  <a:lnTo>
                    <a:pt x="695" y="56"/>
                  </a:lnTo>
                  <a:lnTo>
                    <a:pt x="746" y="26"/>
                  </a:lnTo>
                  <a:lnTo>
                    <a:pt x="804" y="8"/>
                  </a:lnTo>
                  <a:lnTo>
                    <a:pt x="870" y="0"/>
                  </a:lnTo>
                  <a:lnTo>
                    <a:pt x="935" y="8"/>
                  </a:lnTo>
                  <a:lnTo>
                    <a:pt x="993" y="38"/>
                  </a:lnTo>
                  <a:lnTo>
                    <a:pt x="1040" y="79"/>
                  </a:lnTo>
                  <a:lnTo>
                    <a:pt x="1077" y="131"/>
                  </a:lnTo>
                  <a:lnTo>
                    <a:pt x="1099" y="190"/>
                  </a:lnTo>
                  <a:lnTo>
                    <a:pt x="1106" y="257"/>
                  </a:lnTo>
                  <a:lnTo>
                    <a:pt x="1099" y="324"/>
                  </a:lnTo>
                  <a:lnTo>
                    <a:pt x="1077" y="387"/>
                  </a:lnTo>
                  <a:lnTo>
                    <a:pt x="1040" y="439"/>
                  </a:lnTo>
                  <a:lnTo>
                    <a:pt x="993" y="480"/>
                  </a:lnTo>
                  <a:lnTo>
                    <a:pt x="935" y="506"/>
                  </a:lnTo>
                  <a:lnTo>
                    <a:pt x="866" y="517"/>
                  </a:lnTo>
                  <a:lnTo>
                    <a:pt x="800" y="510"/>
                  </a:lnTo>
                  <a:lnTo>
                    <a:pt x="735" y="488"/>
                  </a:lnTo>
                  <a:lnTo>
                    <a:pt x="666" y="447"/>
                  </a:lnTo>
                  <a:lnTo>
                    <a:pt x="640" y="428"/>
                  </a:lnTo>
                  <a:lnTo>
                    <a:pt x="619" y="410"/>
                  </a:lnTo>
                  <a:lnTo>
                    <a:pt x="597" y="387"/>
                  </a:lnTo>
                  <a:lnTo>
                    <a:pt x="575" y="361"/>
                  </a:lnTo>
                  <a:lnTo>
                    <a:pt x="542" y="324"/>
                  </a:lnTo>
                  <a:lnTo>
                    <a:pt x="517" y="361"/>
                  </a:lnTo>
                  <a:lnTo>
                    <a:pt x="480" y="402"/>
                  </a:lnTo>
                  <a:lnTo>
                    <a:pt x="433" y="443"/>
                  </a:lnTo>
                  <a:lnTo>
                    <a:pt x="375" y="480"/>
                  </a:lnTo>
                  <a:lnTo>
                    <a:pt x="310" y="506"/>
                  </a:lnTo>
                  <a:lnTo>
                    <a:pt x="237" y="517"/>
                  </a:lnTo>
                  <a:lnTo>
                    <a:pt x="171" y="506"/>
                  </a:lnTo>
                  <a:lnTo>
                    <a:pt x="113" y="480"/>
                  </a:lnTo>
                  <a:lnTo>
                    <a:pt x="66" y="436"/>
                  </a:lnTo>
                  <a:lnTo>
                    <a:pt x="30" y="383"/>
                  </a:lnTo>
                  <a:lnTo>
                    <a:pt x="8" y="324"/>
                  </a:lnTo>
                  <a:lnTo>
                    <a:pt x="0" y="257"/>
                  </a:lnTo>
                  <a:lnTo>
                    <a:pt x="8" y="190"/>
                  </a:lnTo>
                  <a:lnTo>
                    <a:pt x="30" y="131"/>
                  </a:lnTo>
                  <a:lnTo>
                    <a:pt x="66" y="75"/>
                  </a:lnTo>
                  <a:lnTo>
                    <a:pt x="117" y="34"/>
                  </a:lnTo>
                  <a:lnTo>
                    <a:pt x="175" y="8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12266" y="2644"/>
              <a:ext cx="371" cy="1625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0" y="0"/>
                </a:cxn>
                <a:cxn ang="0">
                  <a:pos x="364" y="4"/>
                </a:cxn>
                <a:cxn ang="0">
                  <a:pos x="367" y="8"/>
                </a:cxn>
                <a:cxn ang="0">
                  <a:pos x="371" y="15"/>
                </a:cxn>
                <a:cxn ang="0">
                  <a:pos x="371" y="19"/>
                </a:cxn>
                <a:cxn ang="0">
                  <a:pos x="371" y="19"/>
                </a:cxn>
                <a:cxn ang="0">
                  <a:pos x="367" y="22"/>
                </a:cxn>
                <a:cxn ang="0">
                  <a:pos x="364" y="30"/>
                </a:cxn>
                <a:cxn ang="0">
                  <a:pos x="357" y="34"/>
                </a:cxn>
                <a:cxn ang="0">
                  <a:pos x="349" y="41"/>
                </a:cxn>
                <a:cxn ang="0">
                  <a:pos x="273" y="134"/>
                </a:cxn>
                <a:cxn ang="0">
                  <a:pos x="211" y="234"/>
                </a:cxn>
                <a:cxn ang="0">
                  <a:pos x="164" y="342"/>
                </a:cxn>
                <a:cxn ang="0">
                  <a:pos x="131" y="454"/>
                </a:cxn>
                <a:cxn ang="0">
                  <a:pos x="109" y="569"/>
                </a:cxn>
                <a:cxn ang="0">
                  <a:pos x="95" y="692"/>
                </a:cxn>
                <a:cxn ang="0">
                  <a:pos x="91" y="811"/>
                </a:cxn>
                <a:cxn ang="0">
                  <a:pos x="95" y="908"/>
                </a:cxn>
                <a:cxn ang="0">
                  <a:pos x="102" y="1008"/>
                </a:cxn>
                <a:cxn ang="0">
                  <a:pos x="120" y="1108"/>
                </a:cxn>
                <a:cxn ang="0">
                  <a:pos x="142" y="1209"/>
                </a:cxn>
                <a:cxn ang="0">
                  <a:pos x="175" y="1305"/>
                </a:cxn>
                <a:cxn ang="0">
                  <a:pos x="218" y="1402"/>
                </a:cxn>
                <a:cxn ang="0">
                  <a:pos x="273" y="1491"/>
                </a:cxn>
                <a:cxn ang="0">
                  <a:pos x="342" y="1573"/>
                </a:cxn>
                <a:cxn ang="0">
                  <a:pos x="353" y="1584"/>
                </a:cxn>
                <a:cxn ang="0">
                  <a:pos x="360" y="1592"/>
                </a:cxn>
                <a:cxn ang="0">
                  <a:pos x="364" y="1596"/>
                </a:cxn>
                <a:cxn ang="0">
                  <a:pos x="367" y="1603"/>
                </a:cxn>
                <a:cxn ang="0">
                  <a:pos x="371" y="1603"/>
                </a:cxn>
                <a:cxn ang="0">
                  <a:pos x="371" y="1607"/>
                </a:cxn>
                <a:cxn ang="0">
                  <a:pos x="371" y="1610"/>
                </a:cxn>
                <a:cxn ang="0">
                  <a:pos x="371" y="1610"/>
                </a:cxn>
                <a:cxn ang="0">
                  <a:pos x="367" y="1618"/>
                </a:cxn>
                <a:cxn ang="0">
                  <a:pos x="364" y="1622"/>
                </a:cxn>
                <a:cxn ang="0">
                  <a:pos x="360" y="1625"/>
                </a:cxn>
                <a:cxn ang="0">
                  <a:pos x="353" y="1625"/>
                </a:cxn>
                <a:cxn ang="0">
                  <a:pos x="338" y="1618"/>
                </a:cxn>
                <a:cxn ang="0">
                  <a:pos x="313" y="1599"/>
                </a:cxn>
                <a:cxn ang="0">
                  <a:pos x="280" y="1566"/>
                </a:cxn>
                <a:cxn ang="0">
                  <a:pos x="237" y="1525"/>
                </a:cxn>
                <a:cxn ang="0">
                  <a:pos x="193" y="1465"/>
                </a:cxn>
                <a:cxn ang="0">
                  <a:pos x="149" y="1398"/>
                </a:cxn>
                <a:cxn ang="0">
                  <a:pos x="106" y="1317"/>
                </a:cxn>
                <a:cxn ang="0">
                  <a:pos x="62" y="1209"/>
                </a:cxn>
                <a:cxn ang="0">
                  <a:pos x="29" y="1097"/>
                </a:cxn>
                <a:cxn ang="0">
                  <a:pos x="11" y="993"/>
                </a:cxn>
                <a:cxn ang="0">
                  <a:pos x="4" y="896"/>
                </a:cxn>
                <a:cxn ang="0">
                  <a:pos x="0" y="811"/>
                </a:cxn>
                <a:cxn ang="0">
                  <a:pos x="4" y="703"/>
                </a:cxn>
                <a:cxn ang="0">
                  <a:pos x="18" y="580"/>
                </a:cxn>
                <a:cxn ang="0">
                  <a:pos x="51" y="450"/>
                </a:cxn>
                <a:cxn ang="0">
                  <a:pos x="98" y="316"/>
                </a:cxn>
                <a:cxn ang="0">
                  <a:pos x="142" y="234"/>
                </a:cxn>
                <a:cxn ang="0">
                  <a:pos x="189" y="164"/>
                </a:cxn>
                <a:cxn ang="0">
                  <a:pos x="233" y="104"/>
                </a:cxn>
                <a:cxn ang="0">
                  <a:pos x="277" y="60"/>
                </a:cxn>
                <a:cxn ang="0">
                  <a:pos x="313" y="26"/>
                </a:cxn>
                <a:cxn ang="0">
                  <a:pos x="338" y="4"/>
                </a:cxn>
                <a:cxn ang="0">
                  <a:pos x="353" y="0"/>
                </a:cxn>
              </a:cxnLst>
              <a:rect l="0" t="0" r="r" b="b"/>
              <a:pathLst>
                <a:path w="371" h="1625">
                  <a:moveTo>
                    <a:pt x="353" y="0"/>
                  </a:moveTo>
                  <a:lnTo>
                    <a:pt x="360" y="0"/>
                  </a:lnTo>
                  <a:lnTo>
                    <a:pt x="364" y="4"/>
                  </a:lnTo>
                  <a:lnTo>
                    <a:pt x="367" y="8"/>
                  </a:lnTo>
                  <a:lnTo>
                    <a:pt x="371" y="15"/>
                  </a:lnTo>
                  <a:lnTo>
                    <a:pt x="371" y="19"/>
                  </a:lnTo>
                  <a:lnTo>
                    <a:pt x="371" y="19"/>
                  </a:lnTo>
                  <a:lnTo>
                    <a:pt x="367" y="22"/>
                  </a:lnTo>
                  <a:lnTo>
                    <a:pt x="364" y="30"/>
                  </a:lnTo>
                  <a:lnTo>
                    <a:pt x="357" y="34"/>
                  </a:lnTo>
                  <a:lnTo>
                    <a:pt x="349" y="41"/>
                  </a:lnTo>
                  <a:lnTo>
                    <a:pt x="273" y="134"/>
                  </a:lnTo>
                  <a:lnTo>
                    <a:pt x="211" y="234"/>
                  </a:lnTo>
                  <a:lnTo>
                    <a:pt x="164" y="342"/>
                  </a:lnTo>
                  <a:lnTo>
                    <a:pt x="131" y="454"/>
                  </a:lnTo>
                  <a:lnTo>
                    <a:pt x="109" y="569"/>
                  </a:lnTo>
                  <a:lnTo>
                    <a:pt x="95" y="692"/>
                  </a:lnTo>
                  <a:lnTo>
                    <a:pt x="91" y="811"/>
                  </a:lnTo>
                  <a:lnTo>
                    <a:pt x="95" y="908"/>
                  </a:lnTo>
                  <a:lnTo>
                    <a:pt x="102" y="1008"/>
                  </a:lnTo>
                  <a:lnTo>
                    <a:pt x="120" y="1108"/>
                  </a:lnTo>
                  <a:lnTo>
                    <a:pt x="142" y="1209"/>
                  </a:lnTo>
                  <a:lnTo>
                    <a:pt x="175" y="1305"/>
                  </a:lnTo>
                  <a:lnTo>
                    <a:pt x="218" y="1402"/>
                  </a:lnTo>
                  <a:lnTo>
                    <a:pt x="273" y="1491"/>
                  </a:lnTo>
                  <a:lnTo>
                    <a:pt x="342" y="1573"/>
                  </a:lnTo>
                  <a:lnTo>
                    <a:pt x="353" y="1584"/>
                  </a:lnTo>
                  <a:lnTo>
                    <a:pt x="360" y="1592"/>
                  </a:lnTo>
                  <a:lnTo>
                    <a:pt x="364" y="1596"/>
                  </a:lnTo>
                  <a:lnTo>
                    <a:pt x="367" y="1603"/>
                  </a:lnTo>
                  <a:lnTo>
                    <a:pt x="371" y="1603"/>
                  </a:lnTo>
                  <a:lnTo>
                    <a:pt x="371" y="1607"/>
                  </a:lnTo>
                  <a:lnTo>
                    <a:pt x="371" y="1610"/>
                  </a:lnTo>
                  <a:lnTo>
                    <a:pt x="371" y="1610"/>
                  </a:lnTo>
                  <a:lnTo>
                    <a:pt x="367" y="1618"/>
                  </a:lnTo>
                  <a:lnTo>
                    <a:pt x="364" y="1622"/>
                  </a:lnTo>
                  <a:lnTo>
                    <a:pt x="360" y="1625"/>
                  </a:lnTo>
                  <a:lnTo>
                    <a:pt x="353" y="1625"/>
                  </a:lnTo>
                  <a:lnTo>
                    <a:pt x="338" y="1618"/>
                  </a:lnTo>
                  <a:lnTo>
                    <a:pt x="313" y="1599"/>
                  </a:lnTo>
                  <a:lnTo>
                    <a:pt x="280" y="1566"/>
                  </a:lnTo>
                  <a:lnTo>
                    <a:pt x="237" y="1525"/>
                  </a:lnTo>
                  <a:lnTo>
                    <a:pt x="193" y="1465"/>
                  </a:lnTo>
                  <a:lnTo>
                    <a:pt x="149" y="1398"/>
                  </a:lnTo>
                  <a:lnTo>
                    <a:pt x="106" y="1317"/>
                  </a:lnTo>
                  <a:lnTo>
                    <a:pt x="62" y="1209"/>
                  </a:lnTo>
                  <a:lnTo>
                    <a:pt x="29" y="1097"/>
                  </a:lnTo>
                  <a:lnTo>
                    <a:pt x="11" y="993"/>
                  </a:lnTo>
                  <a:lnTo>
                    <a:pt x="4" y="896"/>
                  </a:lnTo>
                  <a:lnTo>
                    <a:pt x="0" y="811"/>
                  </a:lnTo>
                  <a:lnTo>
                    <a:pt x="4" y="703"/>
                  </a:lnTo>
                  <a:lnTo>
                    <a:pt x="18" y="580"/>
                  </a:lnTo>
                  <a:lnTo>
                    <a:pt x="51" y="450"/>
                  </a:lnTo>
                  <a:lnTo>
                    <a:pt x="98" y="316"/>
                  </a:lnTo>
                  <a:lnTo>
                    <a:pt x="142" y="234"/>
                  </a:lnTo>
                  <a:lnTo>
                    <a:pt x="189" y="164"/>
                  </a:lnTo>
                  <a:lnTo>
                    <a:pt x="233" y="104"/>
                  </a:lnTo>
                  <a:lnTo>
                    <a:pt x="277" y="60"/>
                  </a:lnTo>
                  <a:lnTo>
                    <a:pt x="313" y="26"/>
                  </a:lnTo>
                  <a:lnTo>
                    <a:pt x="338" y="4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12793" y="2994"/>
              <a:ext cx="1033" cy="915"/>
            </a:xfrm>
            <a:custGeom>
              <a:avLst/>
              <a:gdLst/>
              <a:ahLst/>
              <a:cxnLst>
                <a:cxn ang="0">
                  <a:pos x="699" y="249"/>
                </a:cxn>
                <a:cxn ang="0">
                  <a:pos x="640" y="279"/>
                </a:cxn>
                <a:cxn ang="0">
                  <a:pos x="593" y="312"/>
                </a:cxn>
                <a:cxn ang="0">
                  <a:pos x="593" y="487"/>
                </a:cxn>
                <a:cxn ang="0">
                  <a:pos x="597" y="617"/>
                </a:cxn>
                <a:cxn ang="0">
                  <a:pos x="619" y="688"/>
                </a:cxn>
                <a:cxn ang="0">
                  <a:pos x="677" y="743"/>
                </a:cxn>
                <a:cxn ang="0">
                  <a:pos x="757" y="788"/>
                </a:cxn>
                <a:cxn ang="0">
                  <a:pos x="811" y="796"/>
                </a:cxn>
                <a:cxn ang="0">
                  <a:pos x="833" y="784"/>
                </a:cxn>
                <a:cxn ang="0">
                  <a:pos x="862" y="740"/>
                </a:cxn>
                <a:cxn ang="0">
                  <a:pos x="888" y="662"/>
                </a:cxn>
                <a:cxn ang="0">
                  <a:pos x="899" y="438"/>
                </a:cxn>
                <a:cxn ang="0">
                  <a:pos x="884" y="305"/>
                </a:cxn>
                <a:cxn ang="0">
                  <a:pos x="775" y="253"/>
                </a:cxn>
                <a:cxn ang="0">
                  <a:pos x="724" y="241"/>
                </a:cxn>
                <a:cxn ang="0">
                  <a:pos x="150" y="11"/>
                </a:cxn>
                <a:cxn ang="0">
                  <a:pos x="124" y="81"/>
                </a:cxn>
                <a:cxn ang="0">
                  <a:pos x="142" y="130"/>
                </a:cxn>
                <a:cxn ang="0">
                  <a:pos x="164" y="167"/>
                </a:cxn>
                <a:cxn ang="0">
                  <a:pos x="186" y="193"/>
                </a:cxn>
                <a:cxn ang="0">
                  <a:pos x="197" y="256"/>
                </a:cxn>
                <a:cxn ang="0">
                  <a:pos x="331" y="156"/>
                </a:cxn>
                <a:cxn ang="0">
                  <a:pos x="491" y="160"/>
                </a:cxn>
                <a:cxn ang="0">
                  <a:pos x="597" y="271"/>
                </a:cxn>
                <a:cxn ang="0">
                  <a:pos x="822" y="104"/>
                </a:cxn>
                <a:cxn ang="0">
                  <a:pos x="1022" y="212"/>
                </a:cxn>
                <a:cxn ang="0">
                  <a:pos x="1030" y="312"/>
                </a:cxn>
                <a:cxn ang="0">
                  <a:pos x="1033" y="435"/>
                </a:cxn>
                <a:cxn ang="0">
                  <a:pos x="1019" y="580"/>
                </a:cxn>
                <a:cxn ang="0">
                  <a:pos x="986" y="691"/>
                </a:cxn>
                <a:cxn ang="0">
                  <a:pos x="670" y="915"/>
                </a:cxn>
                <a:cxn ang="0">
                  <a:pos x="459" y="796"/>
                </a:cxn>
                <a:cxn ang="0">
                  <a:pos x="470" y="509"/>
                </a:cxn>
                <a:cxn ang="0">
                  <a:pos x="462" y="312"/>
                </a:cxn>
                <a:cxn ang="0">
                  <a:pos x="400" y="271"/>
                </a:cxn>
                <a:cxn ang="0">
                  <a:pos x="350" y="241"/>
                </a:cxn>
                <a:cxn ang="0">
                  <a:pos x="324" y="234"/>
                </a:cxn>
                <a:cxn ang="0">
                  <a:pos x="302" y="234"/>
                </a:cxn>
                <a:cxn ang="0">
                  <a:pos x="288" y="238"/>
                </a:cxn>
                <a:cxn ang="0">
                  <a:pos x="197" y="305"/>
                </a:cxn>
                <a:cxn ang="0">
                  <a:pos x="193" y="405"/>
                </a:cxn>
                <a:cxn ang="0">
                  <a:pos x="193" y="546"/>
                </a:cxn>
                <a:cxn ang="0">
                  <a:pos x="197" y="650"/>
                </a:cxn>
                <a:cxn ang="0">
                  <a:pos x="226" y="725"/>
                </a:cxn>
                <a:cxn ang="0">
                  <a:pos x="266" y="788"/>
                </a:cxn>
                <a:cxn ang="0">
                  <a:pos x="120" y="866"/>
                </a:cxn>
                <a:cxn ang="0">
                  <a:pos x="55" y="784"/>
                </a:cxn>
                <a:cxn ang="0">
                  <a:pos x="70" y="531"/>
                </a:cxn>
                <a:cxn ang="0">
                  <a:pos x="66" y="308"/>
                </a:cxn>
                <a:cxn ang="0">
                  <a:pos x="59" y="286"/>
                </a:cxn>
                <a:cxn ang="0">
                  <a:pos x="37" y="260"/>
                </a:cxn>
                <a:cxn ang="0">
                  <a:pos x="11" y="230"/>
                </a:cxn>
                <a:cxn ang="0">
                  <a:pos x="0" y="200"/>
                </a:cxn>
                <a:cxn ang="0">
                  <a:pos x="0" y="178"/>
                </a:cxn>
                <a:cxn ang="0">
                  <a:pos x="8" y="156"/>
                </a:cxn>
                <a:cxn ang="0">
                  <a:pos x="66" y="70"/>
                </a:cxn>
              </a:cxnLst>
              <a:rect l="0" t="0" r="r" b="b"/>
              <a:pathLst>
                <a:path w="1033" h="915">
                  <a:moveTo>
                    <a:pt x="724" y="241"/>
                  </a:moveTo>
                  <a:lnTo>
                    <a:pt x="699" y="249"/>
                  </a:lnTo>
                  <a:lnTo>
                    <a:pt x="670" y="260"/>
                  </a:lnTo>
                  <a:lnTo>
                    <a:pt x="640" y="279"/>
                  </a:lnTo>
                  <a:lnTo>
                    <a:pt x="615" y="297"/>
                  </a:lnTo>
                  <a:lnTo>
                    <a:pt x="593" y="312"/>
                  </a:lnTo>
                  <a:lnTo>
                    <a:pt x="593" y="401"/>
                  </a:lnTo>
                  <a:lnTo>
                    <a:pt x="593" y="487"/>
                  </a:lnTo>
                  <a:lnTo>
                    <a:pt x="593" y="550"/>
                  </a:lnTo>
                  <a:lnTo>
                    <a:pt x="597" y="617"/>
                  </a:lnTo>
                  <a:lnTo>
                    <a:pt x="604" y="654"/>
                  </a:lnTo>
                  <a:lnTo>
                    <a:pt x="619" y="688"/>
                  </a:lnTo>
                  <a:lnTo>
                    <a:pt x="644" y="714"/>
                  </a:lnTo>
                  <a:lnTo>
                    <a:pt x="677" y="743"/>
                  </a:lnTo>
                  <a:lnTo>
                    <a:pt x="713" y="769"/>
                  </a:lnTo>
                  <a:lnTo>
                    <a:pt x="757" y="788"/>
                  </a:lnTo>
                  <a:lnTo>
                    <a:pt x="804" y="796"/>
                  </a:lnTo>
                  <a:lnTo>
                    <a:pt x="811" y="796"/>
                  </a:lnTo>
                  <a:lnTo>
                    <a:pt x="822" y="788"/>
                  </a:lnTo>
                  <a:lnTo>
                    <a:pt x="833" y="784"/>
                  </a:lnTo>
                  <a:lnTo>
                    <a:pt x="840" y="773"/>
                  </a:lnTo>
                  <a:lnTo>
                    <a:pt x="862" y="740"/>
                  </a:lnTo>
                  <a:lnTo>
                    <a:pt x="877" y="703"/>
                  </a:lnTo>
                  <a:lnTo>
                    <a:pt x="888" y="662"/>
                  </a:lnTo>
                  <a:lnTo>
                    <a:pt x="899" y="550"/>
                  </a:lnTo>
                  <a:lnTo>
                    <a:pt x="899" y="438"/>
                  </a:lnTo>
                  <a:lnTo>
                    <a:pt x="895" y="372"/>
                  </a:lnTo>
                  <a:lnTo>
                    <a:pt x="884" y="305"/>
                  </a:lnTo>
                  <a:lnTo>
                    <a:pt x="830" y="275"/>
                  </a:lnTo>
                  <a:lnTo>
                    <a:pt x="775" y="253"/>
                  </a:lnTo>
                  <a:lnTo>
                    <a:pt x="724" y="241"/>
                  </a:lnTo>
                  <a:lnTo>
                    <a:pt x="724" y="241"/>
                  </a:lnTo>
                  <a:close/>
                  <a:moveTo>
                    <a:pt x="128" y="0"/>
                  </a:moveTo>
                  <a:lnTo>
                    <a:pt x="150" y="11"/>
                  </a:lnTo>
                  <a:lnTo>
                    <a:pt x="131" y="44"/>
                  </a:lnTo>
                  <a:lnTo>
                    <a:pt x="124" y="81"/>
                  </a:lnTo>
                  <a:lnTo>
                    <a:pt x="131" y="104"/>
                  </a:lnTo>
                  <a:lnTo>
                    <a:pt x="142" y="130"/>
                  </a:lnTo>
                  <a:lnTo>
                    <a:pt x="153" y="156"/>
                  </a:lnTo>
                  <a:lnTo>
                    <a:pt x="164" y="167"/>
                  </a:lnTo>
                  <a:lnTo>
                    <a:pt x="175" y="178"/>
                  </a:lnTo>
                  <a:lnTo>
                    <a:pt x="186" y="193"/>
                  </a:lnTo>
                  <a:lnTo>
                    <a:pt x="197" y="204"/>
                  </a:lnTo>
                  <a:lnTo>
                    <a:pt x="197" y="256"/>
                  </a:lnTo>
                  <a:lnTo>
                    <a:pt x="266" y="208"/>
                  </a:lnTo>
                  <a:lnTo>
                    <a:pt x="331" y="156"/>
                  </a:lnTo>
                  <a:lnTo>
                    <a:pt x="393" y="100"/>
                  </a:lnTo>
                  <a:lnTo>
                    <a:pt x="491" y="160"/>
                  </a:lnTo>
                  <a:lnTo>
                    <a:pt x="597" y="212"/>
                  </a:lnTo>
                  <a:lnTo>
                    <a:pt x="597" y="271"/>
                  </a:lnTo>
                  <a:lnTo>
                    <a:pt x="597" y="271"/>
                  </a:lnTo>
                  <a:lnTo>
                    <a:pt x="822" y="104"/>
                  </a:lnTo>
                  <a:lnTo>
                    <a:pt x="920" y="160"/>
                  </a:lnTo>
                  <a:lnTo>
                    <a:pt x="1022" y="212"/>
                  </a:lnTo>
                  <a:lnTo>
                    <a:pt x="1026" y="253"/>
                  </a:lnTo>
                  <a:lnTo>
                    <a:pt x="1030" y="312"/>
                  </a:lnTo>
                  <a:lnTo>
                    <a:pt x="1033" y="375"/>
                  </a:lnTo>
                  <a:lnTo>
                    <a:pt x="1033" y="435"/>
                  </a:lnTo>
                  <a:lnTo>
                    <a:pt x="1030" y="513"/>
                  </a:lnTo>
                  <a:lnTo>
                    <a:pt x="1019" y="580"/>
                  </a:lnTo>
                  <a:lnTo>
                    <a:pt x="1004" y="639"/>
                  </a:lnTo>
                  <a:lnTo>
                    <a:pt x="986" y="691"/>
                  </a:lnTo>
                  <a:lnTo>
                    <a:pt x="968" y="751"/>
                  </a:lnTo>
                  <a:lnTo>
                    <a:pt x="670" y="915"/>
                  </a:lnTo>
                  <a:lnTo>
                    <a:pt x="564" y="851"/>
                  </a:lnTo>
                  <a:lnTo>
                    <a:pt x="459" y="796"/>
                  </a:lnTo>
                  <a:lnTo>
                    <a:pt x="466" y="650"/>
                  </a:lnTo>
                  <a:lnTo>
                    <a:pt x="470" y="509"/>
                  </a:lnTo>
                  <a:lnTo>
                    <a:pt x="470" y="409"/>
                  </a:lnTo>
                  <a:lnTo>
                    <a:pt x="462" y="312"/>
                  </a:lnTo>
                  <a:lnTo>
                    <a:pt x="433" y="293"/>
                  </a:lnTo>
                  <a:lnTo>
                    <a:pt x="400" y="271"/>
                  </a:lnTo>
                  <a:lnTo>
                    <a:pt x="371" y="256"/>
                  </a:lnTo>
                  <a:lnTo>
                    <a:pt x="350" y="241"/>
                  </a:lnTo>
                  <a:lnTo>
                    <a:pt x="339" y="238"/>
                  </a:lnTo>
                  <a:lnTo>
                    <a:pt x="324" y="234"/>
                  </a:lnTo>
                  <a:lnTo>
                    <a:pt x="313" y="230"/>
                  </a:lnTo>
                  <a:lnTo>
                    <a:pt x="302" y="234"/>
                  </a:lnTo>
                  <a:lnTo>
                    <a:pt x="295" y="234"/>
                  </a:lnTo>
                  <a:lnTo>
                    <a:pt x="288" y="238"/>
                  </a:lnTo>
                  <a:lnTo>
                    <a:pt x="240" y="271"/>
                  </a:lnTo>
                  <a:lnTo>
                    <a:pt x="197" y="305"/>
                  </a:lnTo>
                  <a:lnTo>
                    <a:pt x="193" y="346"/>
                  </a:lnTo>
                  <a:lnTo>
                    <a:pt x="193" y="405"/>
                  </a:lnTo>
                  <a:lnTo>
                    <a:pt x="193" y="472"/>
                  </a:lnTo>
                  <a:lnTo>
                    <a:pt x="193" y="546"/>
                  </a:lnTo>
                  <a:lnTo>
                    <a:pt x="193" y="613"/>
                  </a:lnTo>
                  <a:lnTo>
                    <a:pt x="197" y="650"/>
                  </a:lnTo>
                  <a:lnTo>
                    <a:pt x="208" y="691"/>
                  </a:lnTo>
                  <a:lnTo>
                    <a:pt x="226" y="725"/>
                  </a:lnTo>
                  <a:lnTo>
                    <a:pt x="244" y="758"/>
                  </a:lnTo>
                  <a:lnTo>
                    <a:pt x="266" y="788"/>
                  </a:lnTo>
                  <a:lnTo>
                    <a:pt x="146" y="911"/>
                  </a:lnTo>
                  <a:lnTo>
                    <a:pt x="120" y="866"/>
                  </a:lnTo>
                  <a:lnTo>
                    <a:pt x="88" y="822"/>
                  </a:lnTo>
                  <a:lnTo>
                    <a:pt x="55" y="784"/>
                  </a:lnTo>
                  <a:lnTo>
                    <a:pt x="66" y="658"/>
                  </a:lnTo>
                  <a:lnTo>
                    <a:pt x="70" y="531"/>
                  </a:lnTo>
                  <a:lnTo>
                    <a:pt x="70" y="420"/>
                  </a:lnTo>
                  <a:lnTo>
                    <a:pt x="66" y="308"/>
                  </a:lnTo>
                  <a:lnTo>
                    <a:pt x="62" y="297"/>
                  </a:lnTo>
                  <a:lnTo>
                    <a:pt x="59" y="286"/>
                  </a:lnTo>
                  <a:lnTo>
                    <a:pt x="51" y="279"/>
                  </a:lnTo>
                  <a:lnTo>
                    <a:pt x="37" y="260"/>
                  </a:lnTo>
                  <a:lnTo>
                    <a:pt x="26" y="245"/>
                  </a:lnTo>
                  <a:lnTo>
                    <a:pt x="11" y="230"/>
                  </a:lnTo>
                  <a:lnTo>
                    <a:pt x="4" y="215"/>
                  </a:lnTo>
                  <a:lnTo>
                    <a:pt x="0" y="200"/>
                  </a:lnTo>
                  <a:lnTo>
                    <a:pt x="0" y="189"/>
                  </a:lnTo>
                  <a:lnTo>
                    <a:pt x="0" y="178"/>
                  </a:lnTo>
                  <a:lnTo>
                    <a:pt x="4" y="167"/>
                  </a:lnTo>
                  <a:lnTo>
                    <a:pt x="8" y="156"/>
                  </a:lnTo>
                  <a:lnTo>
                    <a:pt x="11" y="148"/>
                  </a:lnTo>
                  <a:lnTo>
                    <a:pt x="66" y="70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14023" y="3332"/>
              <a:ext cx="498" cy="766"/>
            </a:xfrm>
            <a:custGeom>
              <a:avLst/>
              <a:gdLst/>
              <a:ahLst/>
              <a:cxnLst>
                <a:cxn ang="0">
                  <a:pos x="305" y="8"/>
                </a:cxn>
                <a:cxn ang="0">
                  <a:pos x="421" y="63"/>
                </a:cxn>
                <a:cxn ang="0">
                  <a:pos x="490" y="160"/>
                </a:cxn>
                <a:cxn ang="0">
                  <a:pos x="490" y="286"/>
                </a:cxn>
                <a:cxn ang="0">
                  <a:pos x="429" y="391"/>
                </a:cxn>
                <a:cxn ang="0">
                  <a:pos x="338" y="472"/>
                </a:cxn>
                <a:cxn ang="0">
                  <a:pos x="272" y="524"/>
                </a:cxn>
                <a:cxn ang="0">
                  <a:pos x="207" y="580"/>
                </a:cxn>
                <a:cxn ang="0">
                  <a:pos x="112" y="670"/>
                </a:cxn>
                <a:cxn ang="0">
                  <a:pos x="334" y="670"/>
                </a:cxn>
                <a:cxn ang="0">
                  <a:pos x="392" y="666"/>
                </a:cxn>
                <a:cxn ang="0">
                  <a:pos x="432" y="662"/>
                </a:cxn>
                <a:cxn ang="0">
                  <a:pos x="450" y="614"/>
                </a:cxn>
                <a:cxn ang="0">
                  <a:pos x="458" y="554"/>
                </a:cxn>
                <a:cxn ang="0">
                  <a:pos x="498" y="554"/>
                </a:cxn>
                <a:cxn ang="0">
                  <a:pos x="0" y="766"/>
                </a:cxn>
                <a:cxn ang="0">
                  <a:pos x="0" y="740"/>
                </a:cxn>
                <a:cxn ang="0">
                  <a:pos x="3" y="729"/>
                </a:cxn>
                <a:cxn ang="0">
                  <a:pos x="10" y="718"/>
                </a:cxn>
                <a:cxn ang="0">
                  <a:pos x="309" y="417"/>
                </a:cxn>
                <a:cxn ang="0">
                  <a:pos x="363" y="335"/>
                </a:cxn>
                <a:cxn ang="0">
                  <a:pos x="389" y="227"/>
                </a:cxn>
                <a:cxn ang="0">
                  <a:pos x="370" y="138"/>
                </a:cxn>
                <a:cxn ang="0">
                  <a:pos x="312" y="71"/>
                </a:cxn>
                <a:cxn ang="0">
                  <a:pos x="218" y="41"/>
                </a:cxn>
                <a:cxn ang="0">
                  <a:pos x="145" y="56"/>
                </a:cxn>
                <a:cxn ang="0">
                  <a:pos x="80" y="108"/>
                </a:cxn>
                <a:cxn ang="0">
                  <a:pos x="83" y="153"/>
                </a:cxn>
                <a:cxn ang="0">
                  <a:pos x="112" y="179"/>
                </a:cxn>
                <a:cxn ang="0">
                  <a:pos x="120" y="212"/>
                </a:cxn>
                <a:cxn ang="0">
                  <a:pos x="98" y="257"/>
                </a:cxn>
                <a:cxn ang="0">
                  <a:pos x="58" y="272"/>
                </a:cxn>
                <a:cxn ang="0">
                  <a:pos x="32" y="268"/>
                </a:cxn>
                <a:cxn ang="0">
                  <a:pos x="3" y="238"/>
                </a:cxn>
                <a:cxn ang="0">
                  <a:pos x="7" y="156"/>
                </a:cxn>
                <a:cxn ang="0">
                  <a:pos x="65" y="63"/>
                </a:cxn>
                <a:cxn ang="0">
                  <a:pos x="167" y="8"/>
                </a:cxn>
              </a:cxnLst>
              <a:rect l="0" t="0" r="r" b="b"/>
              <a:pathLst>
                <a:path w="498" h="766">
                  <a:moveTo>
                    <a:pt x="232" y="0"/>
                  </a:moveTo>
                  <a:lnTo>
                    <a:pt x="305" y="8"/>
                  </a:lnTo>
                  <a:lnTo>
                    <a:pt x="367" y="30"/>
                  </a:lnTo>
                  <a:lnTo>
                    <a:pt x="421" y="63"/>
                  </a:lnTo>
                  <a:lnTo>
                    <a:pt x="461" y="108"/>
                  </a:lnTo>
                  <a:lnTo>
                    <a:pt x="490" y="160"/>
                  </a:lnTo>
                  <a:lnTo>
                    <a:pt x="498" y="227"/>
                  </a:lnTo>
                  <a:lnTo>
                    <a:pt x="490" y="286"/>
                  </a:lnTo>
                  <a:lnTo>
                    <a:pt x="465" y="342"/>
                  </a:lnTo>
                  <a:lnTo>
                    <a:pt x="429" y="391"/>
                  </a:lnTo>
                  <a:lnTo>
                    <a:pt x="385" y="431"/>
                  </a:lnTo>
                  <a:lnTo>
                    <a:pt x="338" y="472"/>
                  </a:lnTo>
                  <a:lnTo>
                    <a:pt x="305" y="498"/>
                  </a:lnTo>
                  <a:lnTo>
                    <a:pt x="272" y="524"/>
                  </a:lnTo>
                  <a:lnTo>
                    <a:pt x="243" y="550"/>
                  </a:lnTo>
                  <a:lnTo>
                    <a:pt x="207" y="580"/>
                  </a:lnTo>
                  <a:lnTo>
                    <a:pt x="163" y="621"/>
                  </a:lnTo>
                  <a:lnTo>
                    <a:pt x="112" y="670"/>
                  </a:lnTo>
                  <a:lnTo>
                    <a:pt x="320" y="670"/>
                  </a:lnTo>
                  <a:lnTo>
                    <a:pt x="334" y="670"/>
                  </a:lnTo>
                  <a:lnTo>
                    <a:pt x="363" y="666"/>
                  </a:lnTo>
                  <a:lnTo>
                    <a:pt x="392" y="666"/>
                  </a:lnTo>
                  <a:lnTo>
                    <a:pt x="418" y="666"/>
                  </a:lnTo>
                  <a:lnTo>
                    <a:pt x="432" y="662"/>
                  </a:lnTo>
                  <a:lnTo>
                    <a:pt x="440" y="643"/>
                  </a:lnTo>
                  <a:lnTo>
                    <a:pt x="450" y="614"/>
                  </a:lnTo>
                  <a:lnTo>
                    <a:pt x="454" y="580"/>
                  </a:lnTo>
                  <a:lnTo>
                    <a:pt x="458" y="554"/>
                  </a:lnTo>
                  <a:lnTo>
                    <a:pt x="498" y="554"/>
                  </a:lnTo>
                  <a:lnTo>
                    <a:pt x="498" y="554"/>
                  </a:lnTo>
                  <a:lnTo>
                    <a:pt x="465" y="766"/>
                  </a:lnTo>
                  <a:lnTo>
                    <a:pt x="0" y="766"/>
                  </a:lnTo>
                  <a:lnTo>
                    <a:pt x="0" y="751"/>
                  </a:lnTo>
                  <a:lnTo>
                    <a:pt x="0" y="740"/>
                  </a:lnTo>
                  <a:lnTo>
                    <a:pt x="0" y="736"/>
                  </a:lnTo>
                  <a:lnTo>
                    <a:pt x="3" y="729"/>
                  </a:lnTo>
                  <a:lnTo>
                    <a:pt x="7" y="725"/>
                  </a:lnTo>
                  <a:lnTo>
                    <a:pt x="10" y="718"/>
                  </a:lnTo>
                  <a:lnTo>
                    <a:pt x="280" y="446"/>
                  </a:lnTo>
                  <a:lnTo>
                    <a:pt x="309" y="417"/>
                  </a:lnTo>
                  <a:lnTo>
                    <a:pt x="334" y="379"/>
                  </a:lnTo>
                  <a:lnTo>
                    <a:pt x="363" y="335"/>
                  </a:lnTo>
                  <a:lnTo>
                    <a:pt x="381" y="283"/>
                  </a:lnTo>
                  <a:lnTo>
                    <a:pt x="389" y="227"/>
                  </a:lnTo>
                  <a:lnTo>
                    <a:pt x="385" y="179"/>
                  </a:lnTo>
                  <a:lnTo>
                    <a:pt x="370" y="138"/>
                  </a:lnTo>
                  <a:lnTo>
                    <a:pt x="345" y="100"/>
                  </a:lnTo>
                  <a:lnTo>
                    <a:pt x="312" y="71"/>
                  </a:lnTo>
                  <a:lnTo>
                    <a:pt x="269" y="48"/>
                  </a:lnTo>
                  <a:lnTo>
                    <a:pt x="218" y="41"/>
                  </a:lnTo>
                  <a:lnTo>
                    <a:pt x="181" y="45"/>
                  </a:lnTo>
                  <a:lnTo>
                    <a:pt x="145" y="56"/>
                  </a:lnTo>
                  <a:lnTo>
                    <a:pt x="112" y="74"/>
                  </a:lnTo>
                  <a:lnTo>
                    <a:pt x="80" y="108"/>
                  </a:lnTo>
                  <a:lnTo>
                    <a:pt x="54" y="149"/>
                  </a:lnTo>
                  <a:lnTo>
                    <a:pt x="83" y="153"/>
                  </a:lnTo>
                  <a:lnTo>
                    <a:pt x="101" y="164"/>
                  </a:lnTo>
                  <a:lnTo>
                    <a:pt x="112" y="179"/>
                  </a:lnTo>
                  <a:lnTo>
                    <a:pt x="116" y="197"/>
                  </a:lnTo>
                  <a:lnTo>
                    <a:pt x="120" y="212"/>
                  </a:lnTo>
                  <a:lnTo>
                    <a:pt x="112" y="238"/>
                  </a:lnTo>
                  <a:lnTo>
                    <a:pt x="98" y="257"/>
                  </a:lnTo>
                  <a:lnTo>
                    <a:pt x="80" y="268"/>
                  </a:lnTo>
                  <a:lnTo>
                    <a:pt x="58" y="272"/>
                  </a:lnTo>
                  <a:lnTo>
                    <a:pt x="50" y="272"/>
                  </a:lnTo>
                  <a:lnTo>
                    <a:pt x="32" y="268"/>
                  </a:lnTo>
                  <a:lnTo>
                    <a:pt x="18" y="257"/>
                  </a:lnTo>
                  <a:lnTo>
                    <a:pt x="3" y="238"/>
                  </a:lnTo>
                  <a:lnTo>
                    <a:pt x="0" y="208"/>
                  </a:lnTo>
                  <a:lnTo>
                    <a:pt x="7" y="156"/>
                  </a:lnTo>
                  <a:lnTo>
                    <a:pt x="29" y="108"/>
                  </a:lnTo>
                  <a:lnTo>
                    <a:pt x="65" y="63"/>
                  </a:lnTo>
                  <a:lnTo>
                    <a:pt x="112" y="30"/>
                  </a:lnTo>
                  <a:lnTo>
                    <a:pt x="167" y="8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 noEditPoints="1"/>
            </p:cNvSpPr>
            <p:nvPr/>
          </p:nvSpPr>
          <p:spPr bwMode="auto">
            <a:xfrm>
              <a:off x="14772" y="2644"/>
              <a:ext cx="371" cy="1625"/>
            </a:xfrm>
            <a:custGeom>
              <a:avLst/>
              <a:gdLst/>
              <a:ahLst/>
              <a:cxnLst>
                <a:cxn ang="0">
                  <a:pos x="371" y="811"/>
                </a:cxn>
                <a:cxn ang="0">
                  <a:pos x="371" y="811"/>
                </a:cxn>
                <a:cxn ang="0">
                  <a:pos x="371" y="811"/>
                </a:cxn>
                <a:cxn ang="0">
                  <a:pos x="371" y="811"/>
                </a:cxn>
                <a:cxn ang="0">
                  <a:pos x="18" y="0"/>
                </a:cxn>
                <a:cxn ang="0">
                  <a:pos x="32" y="4"/>
                </a:cxn>
                <a:cxn ang="0">
                  <a:pos x="58" y="26"/>
                </a:cxn>
                <a:cxn ang="0">
                  <a:pos x="91" y="56"/>
                </a:cxn>
                <a:cxn ang="0">
                  <a:pos x="131" y="100"/>
                </a:cxn>
                <a:cxn ang="0">
                  <a:pos x="178" y="156"/>
                </a:cxn>
                <a:cxn ang="0">
                  <a:pos x="221" y="227"/>
                </a:cxn>
                <a:cxn ang="0">
                  <a:pos x="265" y="305"/>
                </a:cxn>
                <a:cxn ang="0">
                  <a:pos x="309" y="417"/>
                </a:cxn>
                <a:cxn ang="0">
                  <a:pos x="338" y="524"/>
                </a:cxn>
                <a:cxn ang="0">
                  <a:pos x="360" y="632"/>
                </a:cxn>
                <a:cxn ang="0">
                  <a:pos x="367" y="729"/>
                </a:cxn>
                <a:cxn ang="0">
                  <a:pos x="371" y="811"/>
                </a:cxn>
                <a:cxn ang="0">
                  <a:pos x="367" y="922"/>
                </a:cxn>
                <a:cxn ang="0">
                  <a:pos x="349" y="1045"/>
                </a:cxn>
                <a:cxn ang="0">
                  <a:pos x="320" y="1175"/>
                </a:cxn>
                <a:cxn ang="0">
                  <a:pos x="269" y="1309"/>
                </a:cxn>
                <a:cxn ang="0">
                  <a:pos x="225" y="1391"/>
                </a:cxn>
                <a:cxn ang="0">
                  <a:pos x="181" y="1462"/>
                </a:cxn>
                <a:cxn ang="0">
                  <a:pos x="134" y="1521"/>
                </a:cxn>
                <a:cxn ang="0">
                  <a:pos x="94" y="1566"/>
                </a:cxn>
                <a:cxn ang="0">
                  <a:pos x="58" y="1599"/>
                </a:cxn>
                <a:cxn ang="0">
                  <a:pos x="32" y="1618"/>
                </a:cxn>
                <a:cxn ang="0">
                  <a:pos x="18" y="1625"/>
                </a:cxn>
                <a:cxn ang="0">
                  <a:pos x="7" y="1622"/>
                </a:cxn>
                <a:cxn ang="0">
                  <a:pos x="3" y="1618"/>
                </a:cxn>
                <a:cxn ang="0">
                  <a:pos x="0" y="1610"/>
                </a:cxn>
                <a:cxn ang="0">
                  <a:pos x="0" y="1607"/>
                </a:cxn>
                <a:cxn ang="0">
                  <a:pos x="0" y="1603"/>
                </a:cxn>
                <a:cxn ang="0">
                  <a:pos x="3" y="1599"/>
                </a:cxn>
                <a:cxn ang="0">
                  <a:pos x="7" y="1596"/>
                </a:cxn>
                <a:cxn ang="0">
                  <a:pos x="14" y="1588"/>
                </a:cxn>
                <a:cxn ang="0">
                  <a:pos x="21" y="1581"/>
                </a:cxn>
                <a:cxn ang="0">
                  <a:pos x="98" y="1488"/>
                </a:cxn>
                <a:cxn ang="0">
                  <a:pos x="160" y="1387"/>
                </a:cxn>
                <a:cxn ang="0">
                  <a:pos x="207" y="1279"/>
                </a:cxn>
                <a:cxn ang="0">
                  <a:pos x="240" y="1168"/>
                </a:cxn>
                <a:cxn ang="0">
                  <a:pos x="261" y="1049"/>
                </a:cxn>
                <a:cxn ang="0">
                  <a:pos x="272" y="930"/>
                </a:cxn>
                <a:cxn ang="0">
                  <a:pos x="276" y="811"/>
                </a:cxn>
                <a:cxn ang="0">
                  <a:pos x="269" y="647"/>
                </a:cxn>
                <a:cxn ang="0">
                  <a:pos x="247" y="498"/>
                </a:cxn>
                <a:cxn ang="0">
                  <a:pos x="214" y="365"/>
                </a:cxn>
                <a:cxn ang="0">
                  <a:pos x="163" y="246"/>
                </a:cxn>
                <a:cxn ang="0">
                  <a:pos x="101" y="141"/>
                </a:cxn>
                <a:cxn ang="0">
                  <a:pos x="29" y="52"/>
                </a:cxn>
                <a:cxn ang="0">
                  <a:pos x="18" y="41"/>
                </a:cxn>
                <a:cxn ang="0">
                  <a:pos x="11" y="34"/>
                </a:cxn>
                <a:cxn ang="0">
                  <a:pos x="7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3" y="8"/>
                </a:cxn>
                <a:cxn ang="0">
                  <a:pos x="7" y="0"/>
                </a:cxn>
                <a:cxn ang="0">
                  <a:pos x="18" y="0"/>
                </a:cxn>
              </a:cxnLst>
              <a:rect l="0" t="0" r="r" b="b"/>
              <a:pathLst>
                <a:path w="371" h="1625">
                  <a:moveTo>
                    <a:pt x="371" y="811"/>
                  </a:moveTo>
                  <a:lnTo>
                    <a:pt x="371" y="811"/>
                  </a:lnTo>
                  <a:lnTo>
                    <a:pt x="371" y="811"/>
                  </a:lnTo>
                  <a:lnTo>
                    <a:pt x="371" y="811"/>
                  </a:lnTo>
                  <a:close/>
                  <a:moveTo>
                    <a:pt x="18" y="0"/>
                  </a:moveTo>
                  <a:lnTo>
                    <a:pt x="32" y="4"/>
                  </a:lnTo>
                  <a:lnTo>
                    <a:pt x="58" y="26"/>
                  </a:lnTo>
                  <a:lnTo>
                    <a:pt x="91" y="56"/>
                  </a:lnTo>
                  <a:lnTo>
                    <a:pt x="131" y="100"/>
                  </a:lnTo>
                  <a:lnTo>
                    <a:pt x="178" y="156"/>
                  </a:lnTo>
                  <a:lnTo>
                    <a:pt x="221" y="227"/>
                  </a:lnTo>
                  <a:lnTo>
                    <a:pt x="265" y="305"/>
                  </a:lnTo>
                  <a:lnTo>
                    <a:pt x="309" y="417"/>
                  </a:lnTo>
                  <a:lnTo>
                    <a:pt x="338" y="524"/>
                  </a:lnTo>
                  <a:lnTo>
                    <a:pt x="360" y="632"/>
                  </a:lnTo>
                  <a:lnTo>
                    <a:pt x="367" y="729"/>
                  </a:lnTo>
                  <a:lnTo>
                    <a:pt x="371" y="811"/>
                  </a:lnTo>
                  <a:lnTo>
                    <a:pt x="367" y="922"/>
                  </a:lnTo>
                  <a:lnTo>
                    <a:pt x="349" y="1045"/>
                  </a:lnTo>
                  <a:lnTo>
                    <a:pt x="320" y="1175"/>
                  </a:lnTo>
                  <a:lnTo>
                    <a:pt x="269" y="1309"/>
                  </a:lnTo>
                  <a:lnTo>
                    <a:pt x="225" y="1391"/>
                  </a:lnTo>
                  <a:lnTo>
                    <a:pt x="181" y="1462"/>
                  </a:lnTo>
                  <a:lnTo>
                    <a:pt x="134" y="1521"/>
                  </a:lnTo>
                  <a:lnTo>
                    <a:pt x="94" y="1566"/>
                  </a:lnTo>
                  <a:lnTo>
                    <a:pt x="58" y="1599"/>
                  </a:lnTo>
                  <a:lnTo>
                    <a:pt x="32" y="1618"/>
                  </a:lnTo>
                  <a:lnTo>
                    <a:pt x="18" y="1625"/>
                  </a:lnTo>
                  <a:lnTo>
                    <a:pt x="7" y="1622"/>
                  </a:lnTo>
                  <a:lnTo>
                    <a:pt x="3" y="1618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0" y="1603"/>
                  </a:lnTo>
                  <a:lnTo>
                    <a:pt x="3" y="1599"/>
                  </a:lnTo>
                  <a:lnTo>
                    <a:pt x="7" y="1596"/>
                  </a:lnTo>
                  <a:lnTo>
                    <a:pt x="14" y="1588"/>
                  </a:lnTo>
                  <a:lnTo>
                    <a:pt x="21" y="1581"/>
                  </a:lnTo>
                  <a:lnTo>
                    <a:pt x="98" y="1488"/>
                  </a:lnTo>
                  <a:lnTo>
                    <a:pt x="160" y="1387"/>
                  </a:lnTo>
                  <a:lnTo>
                    <a:pt x="207" y="1279"/>
                  </a:lnTo>
                  <a:lnTo>
                    <a:pt x="240" y="1168"/>
                  </a:lnTo>
                  <a:lnTo>
                    <a:pt x="261" y="1049"/>
                  </a:lnTo>
                  <a:lnTo>
                    <a:pt x="272" y="930"/>
                  </a:lnTo>
                  <a:lnTo>
                    <a:pt x="276" y="811"/>
                  </a:lnTo>
                  <a:lnTo>
                    <a:pt x="269" y="647"/>
                  </a:lnTo>
                  <a:lnTo>
                    <a:pt x="247" y="498"/>
                  </a:lnTo>
                  <a:lnTo>
                    <a:pt x="214" y="365"/>
                  </a:lnTo>
                  <a:lnTo>
                    <a:pt x="163" y="246"/>
                  </a:lnTo>
                  <a:lnTo>
                    <a:pt x="101" y="141"/>
                  </a:lnTo>
                  <a:lnTo>
                    <a:pt x="29" y="52"/>
                  </a:lnTo>
                  <a:lnTo>
                    <a:pt x="18" y="41"/>
                  </a:lnTo>
                  <a:lnTo>
                    <a:pt x="11" y="34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3" y="8"/>
                  </a:lnTo>
                  <a:lnTo>
                    <a:pt x="7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7" name="Right Arrow 126"/>
          <p:cNvSpPr/>
          <p:nvPr/>
        </p:nvSpPr>
        <p:spPr>
          <a:xfrm>
            <a:off x="4191000" y="3886200"/>
            <a:ext cx="685800" cy="381000"/>
          </a:xfrm>
          <a:prstGeom prst="rightArrow">
            <a:avLst/>
          </a:prstGeom>
          <a:solidFill>
            <a:srgbClr val="FF0066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3" name="Group 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514600" y="3124200"/>
            <a:ext cx="4523915" cy="457200"/>
            <a:chOff x="1678" y="2220"/>
            <a:chExt cx="11478" cy="1160"/>
          </a:xfrm>
          <a:solidFill>
            <a:srgbClr val="0000FF"/>
          </a:solidFill>
        </p:grpSpPr>
        <p:sp>
          <p:nvSpPr>
            <p:cNvPr id="84" name="Freeform 11"/>
            <p:cNvSpPr>
              <a:spLocks/>
            </p:cNvSpPr>
            <p:nvPr/>
          </p:nvSpPr>
          <p:spPr bwMode="auto">
            <a:xfrm>
              <a:off x="1678" y="2564"/>
              <a:ext cx="586" cy="688"/>
            </a:xfrm>
            <a:custGeom>
              <a:avLst/>
              <a:gdLst/>
              <a:ahLst/>
              <a:cxnLst>
                <a:cxn ang="0">
                  <a:pos x="317" y="7"/>
                </a:cxn>
                <a:cxn ang="0">
                  <a:pos x="335" y="32"/>
                </a:cxn>
                <a:cxn ang="0">
                  <a:pos x="335" y="64"/>
                </a:cxn>
                <a:cxn ang="0">
                  <a:pos x="494" y="181"/>
                </a:cxn>
                <a:cxn ang="0">
                  <a:pos x="515" y="163"/>
                </a:cxn>
                <a:cxn ang="0">
                  <a:pos x="529" y="156"/>
                </a:cxn>
                <a:cxn ang="0">
                  <a:pos x="536" y="153"/>
                </a:cxn>
                <a:cxn ang="0">
                  <a:pos x="543" y="153"/>
                </a:cxn>
                <a:cxn ang="0">
                  <a:pos x="568" y="160"/>
                </a:cxn>
                <a:cxn ang="0">
                  <a:pos x="586" y="181"/>
                </a:cxn>
                <a:cxn ang="0">
                  <a:pos x="586" y="209"/>
                </a:cxn>
                <a:cxn ang="0">
                  <a:pos x="575" y="227"/>
                </a:cxn>
                <a:cxn ang="0">
                  <a:pos x="550" y="238"/>
                </a:cxn>
                <a:cxn ang="0">
                  <a:pos x="377" y="369"/>
                </a:cxn>
                <a:cxn ang="0">
                  <a:pos x="441" y="397"/>
                </a:cxn>
                <a:cxn ang="0">
                  <a:pos x="490" y="422"/>
                </a:cxn>
                <a:cxn ang="0">
                  <a:pos x="554" y="454"/>
                </a:cxn>
                <a:cxn ang="0">
                  <a:pos x="571" y="461"/>
                </a:cxn>
                <a:cxn ang="0">
                  <a:pos x="582" y="475"/>
                </a:cxn>
                <a:cxn ang="0">
                  <a:pos x="586" y="497"/>
                </a:cxn>
                <a:cxn ang="0">
                  <a:pos x="579" y="521"/>
                </a:cxn>
                <a:cxn ang="0">
                  <a:pos x="557" y="539"/>
                </a:cxn>
                <a:cxn ang="0">
                  <a:pos x="536" y="539"/>
                </a:cxn>
                <a:cxn ang="0">
                  <a:pos x="519" y="529"/>
                </a:cxn>
                <a:cxn ang="0">
                  <a:pos x="339" y="649"/>
                </a:cxn>
                <a:cxn ang="0">
                  <a:pos x="332" y="670"/>
                </a:cxn>
                <a:cxn ang="0">
                  <a:pos x="321" y="681"/>
                </a:cxn>
                <a:cxn ang="0">
                  <a:pos x="303" y="688"/>
                </a:cxn>
                <a:cxn ang="0">
                  <a:pos x="289" y="688"/>
                </a:cxn>
                <a:cxn ang="0">
                  <a:pos x="272" y="681"/>
                </a:cxn>
                <a:cxn ang="0">
                  <a:pos x="257" y="670"/>
                </a:cxn>
                <a:cxn ang="0">
                  <a:pos x="254" y="649"/>
                </a:cxn>
                <a:cxn ang="0">
                  <a:pos x="99" y="511"/>
                </a:cxn>
                <a:cxn ang="0">
                  <a:pos x="74" y="529"/>
                </a:cxn>
                <a:cxn ang="0">
                  <a:pos x="60" y="536"/>
                </a:cxn>
                <a:cxn ang="0">
                  <a:pos x="53" y="539"/>
                </a:cxn>
                <a:cxn ang="0">
                  <a:pos x="46" y="539"/>
                </a:cxn>
                <a:cxn ang="0">
                  <a:pos x="21" y="532"/>
                </a:cxn>
                <a:cxn ang="0">
                  <a:pos x="3" y="507"/>
                </a:cxn>
                <a:cxn ang="0">
                  <a:pos x="3" y="482"/>
                </a:cxn>
                <a:cxn ang="0">
                  <a:pos x="10" y="468"/>
                </a:cxn>
                <a:cxn ang="0">
                  <a:pos x="28" y="458"/>
                </a:cxn>
                <a:cxn ang="0">
                  <a:pos x="261" y="344"/>
                </a:cxn>
                <a:cxn ang="0">
                  <a:pos x="28" y="234"/>
                </a:cxn>
                <a:cxn ang="0">
                  <a:pos x="10" y="224"/>
                </a:cxn>
                <a:cxn ang="0">
                  <a:pos x="3" y="209"/>
                </a:cxn>
                <a:cxn ang="0">
                  <a:pos x="3" y="185"/>
                </a:cxn>
                <a:cxn ang="0">
                  <a:pos x="21" y="160"/>
                </a:cxn>
                <a:cxn ang="0">
                  <a:pos x="46" y="153"/>
                </a:cxn>
                <a:cxn ang="0">
                  <a:pos x="56" y="153"/>
                </a:cxn>
                <a:cxn ang="0">
                  <a:pos x="67" y="160"/>
                </a:cxn>
                <a:cxn ang="0">
                  <a:pos x="279" y="312"/>
                </a:cxn>
                <a:cxn ang="0">
                  <a:pos x="257" y="43"/>
                </a:cxn>
                <a:cxn ang="0">
                  <a:pos x="261" y="21"/>
                </a:cxn>
                <a:cxn ang="0">
                  <a:pos x="282" y="4"/>
                </a:cxn>
              </a:cxnLst>
              <a:rect l="0" t="0" r="r" b="b"/>
              <a:pathLst>
                <a:path w="586" h="688">
                  <a:moveTo>
                    <a:pt x="296" y="0"/>
                  </a:moveTo>
                  <a:lnTo>
                    <a:pt x="317" y="7"/>
                  </a:lnTo>
                  <a:lnTo>
                    <a:pt x="328" y="18"/>
                  </a:lnTo>
                  <a:lnTo>
                    <a:pt x="335" y="32"/>
                  </a:lnTo>
                  <a:lnTo>
                    <a:pt x="335" y="50"/>
                  </a:lnTo>
                  <a:lnTo>
                    <a:pt x="335" y="64"/>
                  </a:lnTo>
                  <a:lnTo>
                    <a:pt x="314" y="312"/>
                  </a:lnTo>
                  <a:lnTo>
                    <a:pt x="494" y="181"/>
                  </a:lnTo>
                  <a:lnTo>
                    <a:pt x="504" y="170"/>
                  </a:lnTo>
                  <a:lnTo>
                    <a:pt x="515" y="163"/>
                  </a:lnTo>
                  <a:lnTo>
                    <a:pt x="522" y="160"/>
                  </a:lnTo>
                  <a:lnTo>
                    <a:pt x="529" y="156"/>
                  </a:lnTo>
                  <a:lnTo>
                    <a:pt x="533" y="153"/>
                  </a:lnTo>
                  <a:lnTo>
                    <a:pt x="536" y="153"/>
                  </a:lnTo>
                  <a:lnTo>
                    <a:pt x="540" y="153"/>
                  </a:lnTo>
                  <a:lnTo>
                    <a:pt x="543" y="153"/>
                  </a:lnTo>
                  <a:lnTo>
                    <a:pt x="557" y="153"/>
                  </a:lnTo>
                  <a:lnTo>
                    <a:pt x="568" y="160"/>
                  </a:lnTo>
                  <a:lnTo>
                    <a:pt x="579" y="170"/>
                  </a:lnTo>
                  <a:lnTo>
                    <a:pt x="586" y="181"/>
                  </a:lnTo>
                  <a:lnTo>
                    <a:pt x="586" y="195"/>
                  </a:lnTo>
                  <a:lnTo>
                    <a:pt x="586" y="209"/>
                  </a:lnTo>
                  <a:lnTo>
                    <a:pt x="582" y="216"/>
                  </a:lnTo>
                  <a:lnTo>
                    <a:pt x="575" y="227"/>
                  </a:lnTo>
                  <a:lnTo>
                    <a:pt x="564" y="231"/>
                  </a:lnTo>
                  <a:lnTo>
                    <a:pt x="550" y="238"/>
                  </a:lnTo>
                  <a:lnTo>
                    <a:pt x="332" y="348"/>
                  </a:lnTo>
                  <a:lnTo>
                    <a:pt x="377" y="369"/>
                  </a:lnTo>
                  <a:lnTo>
                    <a:pt x="413" y="383"/>
                  </a:lnTo>
                  <a:lnTo>
                    <a:pt x="441" y="397"/>
                  </a:lnTo>
                  <a:lnTo>
                    <a:pt x="466" y="408"/>
                  </a:lnTo>
                  <a:lnTo>
                    <a:pt x="490" y="422"/>
                  </a:lnTo>
                  <a:lnTo>
                    <a:pt x="519" y="433"/>
                  </a:lnTo>
                  <a:lnTo>
                    <a:pt x="554" y="454"/>
                  </a:lnTo>
                  <a:lnTo>
                    <a:pt x="564" y="458"/>
                  </a:lnTo>
                  <a:lnTo>
                    <a:pt x="571" y="461"/>
                  </a:lnTo>
                  <a:lnTo>
                    <a:pt x="579" y="468"/>
                  </a:lnTo>
                  <a:lnTo>
                    <a:pt x="582" y="475"/>
                  </a:lnTo>
                  <a:lnTo>
                    <a:pt x="586" y="482"/>
                  </a:lnTo>
                  <a:lnTo>
                    <a:pt x="586" y="497"/>
                  </a:lnTo>
                  <a:lnTo>
                    <a:pt x="586" y="507"/>
                  </a:lnTo>
                  <a:lnTo>
                    <a:pt x="579" y="521"/>
                  </a:lnTo>
                  <a:lnTo>
                    <a:pt x="568" y="532"/>
                  </a:lnTo>
                  <a:lnTo>
                    <a:pt x="557" y="539"/>
                  </a:lnTo>
                  <a:lnTo>
                    <a:pt x="543" y="539"/>
                  </a:lnTo>
                  <a:lnTo>
                    <a:pt x="536" y="539"/>
                  </a:lnTo>
                  <a:lnTo>
                    <a:pt x="529" y="536"/>
                  </a:lnTo>
                  <a:lnTo>
                    <a:pt x="519" y="529"/>
                  </a:lnTo>
                  <a:lnTo>
                    <a:pt x="314" y="380"/>
                  </a:lnTo>
                  <a:lnTo>
                    <a:pt x="339" y="649"/>
                  </a:lnTo>
                  <a:lnTo>
                    <a:pt x="335" y="660"/>
                  </a:lnTo>
                  <a:lnTo>
                    <a:pt x="332" y="670"/>
                  </a:lnTo>
                  <a:lnTo>
                    <a:pt x="328" y="678"/>
                  </a:lnTo>
                  <a:lnTo>
                    <a:pt x="321" y="681"/>
                  </a:lnTo>
                  <a:lnTo>
                    <a:pt x="310" y="685"/>
                  </a:lnTo>
                  <a:lnTo>
                    <a:pt x="303" y="688"/>
                  </a:lnTo>
                  <a:lnTo>
                    <a:pt x="296" y="688"/>
                  </a:lnTo>
                  <a:lnTo>
                    <a:pt x="289" y="688"/>
                  </a:lnTo>
                  <a:lnTo>
                    <a:pt x="282" y="685"/>
                  </a:lnTo>
                  <a:lnTo>
                    <a:pt x="272" y="681"/>
                  </a:lnTo>
                  <a:lnTo>
                    <a:pt x="264" y="678"/>
                  </a:lnTo>
                  <a:lnTo>
                    <a:pt x="257" y="670"/>
                  </a:lnTo>
                  <a:lnTo>
                    <a:pt x="254" y="660"/>
                  </a:lnTo>
                  <a:lnTo>
                    <a:pt x="254" y="649"/>
                  </a:lnTo>
                  <a:lnTo>
                    <a:pt x="279" y="380"/>
                  </a:lnTo>
                  <a:lnTo>
                    <a:pt x="99" y="511"/>
                  </a:lnTo>
                  <a:lnTo>
                    <a:pt x="85" y="521"/>
                  </a:lnTo>
                  <a:lnTo>
                    <a:pt x="74" y="529"/>
                  </a:lnTo>
                  <a:lnTo>
                    <a:pt x="67" y="532"/>
                  </a:lnTo>
                  <a:lnTo>
                    <a:pt x="60" y="536"/>
                  </a:lnTo>
                  <a:lnTo>
                    <a:pt x="56" y="539"/>
                  </a:lnTo>
                  <a:lnTo>
                    <a:pt x="53" y="539"/>
                  </a:lnTo>
                  <a:lnTo>
                    <a:pt x="49" y="539"/>
                  </a:lnTo>
                  <a:lnTo>
                    <a:pt x="46" y="539"/>
                  </a:lnTo>
                  <a:lnTo>
                    <a:pt x="32" y="539"/>
                  </a:lnTo>
                  <a:lnTo>
                    <a:pt x="21" y="532"/>
                  </a:lnTo>
                  <a:lnTo>
                    <a:pt x="10" y="521"/>
                  </a:lnTo>
                  <a:lnTo>
                    <a:pt x="3" y="507"/>
                  </a:lnTo>
                  <a:lnTo>
                    <a:pt x="0" y="497"/>
                  </a:lnTo>
                  <a:lnTo>
                    <a:pt x="3" y="482"/>
                  </a:lnTo>
                  <a:lnTo>
                    <a:pt x="7" y="475"/>
                  </a:lnTo>
                  <a:lnTo>
                    <a:pt x="10" y="468"/>
                  </a:lnTo>
                  <a:lnTo>
                    <a:pt x="18" y="465"/>
                  </a:lnTo>
                  <a:lnTo>
                    <a:pt x="28" y="458"/>
                  </a:lnTo>
                  <a:lnTo>
                    <a:pt x="42" y="454"/>
                  </a:lnTo>
                  <a:lnTo>
                    <a:pt x="261" y="344"/>
                  </a:lnTo>
                  <a:lnTo>
                    <a:pt x="35" y="238"/>
                  </a:lnTo>
                  <a:lnTo>
                    <a:pt x="28" y="234"/>
                  </a:lnTo>
                  <a:lnTo>
                    <a:pt x="18" y="227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3" y="209"/>
                  </a:lnTo>
                  <a:lnTo>
                    <a:pt x="0" y="195"/>
                  </a:lnTo>
                  <a:lnTo>
                    <a:pt x="3" y="185"/>
                  </a:lnTo>
                  <a:lnTo>
                    <a:pt x="10" y="170"/>
                  </a:lnTo>
                  <a:lnTo>
                    <a:pt x="21" y="160"/>
                  </a:lnTo>
                  <a:lnTo>
                    <a:pt x="32" y="153"/>
                  </a:lnTo>
                  <a:lnTo>
                    <a:pt x="46" y="153"/>
                  </a:lnTo>
                  <a:lnTo>
                    <a:pt x="53" y="153"/>
                  </a:lnTo>
                  <a:lnTo>
                    <a:pt x="56" y="153"/>
                  </a:lnTo>
                  <a:lnTo>
                    <a:pt x="60" y="156"/>
                  </a:lnTo>
                  <a:lnTo>
                    <a:pt x="67" y="160"/>
                  </a:lnTo>
                  <a:lnTo>
                    <a:pt x="74" y="163"/>
                  </a:lnTo>
                  <a:lnTo>
                    <a:pt x="279" y="312"/>
                  </a:lnTo>
                  <a:lnTo>
                    <a:pt x="257" y="64"/>
                  </a:lnTo>
                  <a:lnTo>
                    <a:pt x="257" y="43"/>
                  </a:lnTo>
                  <a:lnTo>
                    <a:pt x="254" y="32"/>
                  </a:lnTo>
                  <a:lnTo>
                    <a:pt x="261" y="21"/>
                  </a:lnTo>
                  <a:lnTo>
                    <a:pt x="268" y="11"/>
                  </a:lnTo>
                  <a:lnTo>
                    <a:pt x="282" y="4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2"/>
            <p:cNvSpPr>
              <a:spLocks noEditPoints="1"/>
            </p:cNvSpPr>
            <p:nvPr/>
          </p:nvSpPr>
          <p:spPr bwMode="auto">
            <a:xfrm>
              <a:off x="2959" y="2621"/>
              <a:ext cx="165" cy="684"/>
            </a:xfrm>
            <a:custGeom>
              <a:avLst/>
              <a:gdLst/>
              <a:ahLst/>
              <a:cxnLst>
                <a:cxn ang="0">
                  <a:pos x="84" y="518"/>
                </a:cxn>
                <a:cxn ang="0">
                  <a:pos x="116" y="525"/>
                </a:cxn>
                <a:cxn ang="0">
                  <a:pos x="141" y="543"/>
                </a:cxn>
                <a:cxn ang="0">
                  <a:pos x="158" y="567"/>
                </a:cxn>
                <a:cxn ang="0">
                  <a:pos x="165" y="599"/>
                </a:cxn>
                <a:cxn ang="0">
                  <a:pos x="158" y="635"/>
                </a:cxn>
                <a:cxn ang="0">
                  <a:pos x="141" y="660"/>
                </a:cxn>
                <a:cxn ang="0">
                  <a:pos x="116" y="681"/>
                </a:cxn>
                <a:cxn ang="0">
                  <a:pos x="84" y="684"/>
                </a:cxn>
                <a:cxn ang="0">
                  <a:pos x="53" y="681"/>
                </a:cxn>
                <a:cxn ang="0">
                  <a:pos x="24" y="660"/>
                </a:cxn>
                <a:cxn ang="0">
                  <a:pos x="7" y="635"/>
                </a:cxn>
                <a:cxn ang="0">
                  <a:pos x="0" y="599"/>
                </a:cxn>
                <a:cxn ang="0">
                  <a:pos x="7" y="567"/>
                </a:cxn>
                <a:cxn ang="0">
                  <a:pos x="24" y="543"/>
                </a:cxn>
                <a:cxn ang="0">
                  <a:pos x="53" y="525"/>
                </a:cxn>
                <a:cxn ang="0">
                  <a:pos x="84" y="518"/>
                </a:cxn>
                <a:cxn ang="0">
                  <a:pos x="84" y="0"/>
                </a:cxn>
                <a:cxn ang="0">
                  <a:pos x="116" y="7"/>
                </a:cxn>
                <a:cxn ang="0">
                  <a:pos x="141" y="25"/>
                </a:cxn>
                <a:cxn ang="0">
                  <a:pos x="158" y="53"/>
                </a:cxn>
                <a:cxn ang="0">
                  <a:pos x="165" y="85"/>
                </a:cxn>
                <a:cxn ang="0">
                  <a:pos x="158" y="117"/>
                </a:cxn>
                <a:cxn ang="0">
                  <a:pos x="141" y="142"/>
                </a:cxn>
                <a:cxn ang="0">
                  <a:pos x="116" y="159"/>
                </a:cxn>
                <a:cxn ang="0">
                  <a:pos x="84" y="167"/>
                </a:cxn>
                <a:cxn ang="0">
                  <a:pos x="53" y="159"/>
                </a:cxn>
                <a:cxn ang="0">
                  <a:pos x="24" y="142"/>
                </a:cxn>
                <a:cxn ang="0">
                  <a:pos x="7" y="117"/>
                </a:cxn>
                <a:cxn ang="0">
                  <a:pos x="0" y="85"/>
                </a:cxn>
                <a:cxn ang="0">
                  <a:pos x="7" y="53"/>
                </a:cxn>
                <a:cxn ang="0">
                  <a:pos x="24" y="25"/>
                </a:cxn>
                <a:cxn ang="0">
                  <a:pos x="53" y="7"/>
                </a:cxn>
                <a:cxn ang="0">
                  <a:pos x="84" y="0"/>
                </a:cxn>
              </a:cxnLst>
              <a:rect l="0" t="0" r="r" b="b"/>
              <a:pathLst>
                <a:path w="165" h="684">
                  <a:moveTo>
                    <a:pt x="84" y="518"/>
                  </a:moveTo>
                  <a:lnTo>
                    <a:pt x="116" y="525"/>
                  </a:lnTo>
                  <a:lnTo>
                    <a:pt x="141" y="543"/>
                  </a:lnTo>
                  <a:lnTo>
                    <a:pt x="158" y="567"/>
                  </a:lnTo>
                  <a:lnTo>
                    <a:pt x="165" y="599"/>
                  </a:lnTo>
                  <a:lnTo>
                    <a:pt x="158" y="635"/>
                  </a:lnTo>
                  <a:lnTo>
                    <a:pt x="141" y="660"/>
                  </a:lnTo>
                  <a:lnTo>
                    <a:pt x="116" y="681"/>
                  </a:lnTo>
                  <a:lnTo>
                    <a:pt x="84" y="684"/>
                  </a:lnTo>
                  <a:lnTo>
                    <a:pt x="53" y="681"/>
                  </a:lnTo>
                  <a:lnTo>
                    <a:pt x="24" y="660"/>
                  </a:lnTo>
                  <a:lnTo>
                    <a:pt x="7" y="635"/>
                  </a:lnTo>
                  <a:lnTo>
                    <a:pt x="0" y="599"/>
                  </a:lnTo>
                  <a:lnTo>
                    <a:pt x="7" y="567"/>
                  </a:lnTo>
                  <a:lnTo>
                    <a:pt x="24" y="543"/>
                  </a:lnTo>
                  <a:lnTo>
                    <a:pt x="53" y="525"/>
                  </a:lnTo>
                  <a:lnTo>
                    <a:pt x="84" y="518"/>
                  </a:lnTo>
                  <a:close/>
                  <a:moveTo>
                    <a:pt x="84" y="0"/>
                  </a:moveTo>
                  <a:lnTo>
                    <a:pt x="116" y="7"/>
                  </a:lnTo>
                  <a:lnTo>
                    <a:pt x="141" y="25"/>
                  </a:lnTo>
                  <a:lnTo>
                    <a:pt x="158" y="53"/>
                  </a:lnTo>
                  <a:lnTo>
                    <a:pt x="165" y="85"/>
                  </a:lnTo>
                  <a:lnTo>
                    <a:pt x="158" y="117"/>
                  </a:lnTo>
                  <a:lnTo>
                    <a:pt x="141" y="142"/>
                  </a:lnTo>
                  <a:lnTo>
                    <a:pt x="116" y="159"/>
                  </a:lnTo>
                  <a:lnTo>
                    <a:pt x="84" y="167"/>
                  </a:lnTo>
                  <a:lnTo>
                    <a:pt x="53" y="159"/>
                  </a:lnTo>
                  <a:lnTo>
                    <a:pt x="24" y="142"/>
                  </a:lnTo>
                  <a:lnTo>
                    <a:pt x="7" y="117"/>
                  </a:lnTo>
                  <a:lnTo>
                    <a:pt x="0" y="85"/>
                  </a:lnTo>
                  <a:lnTo>
                    <a:pt x="7" y="53"/>
                  </a:lnTo>
                  <a:lnTo>
                    <a:pt x="24" y="25"/>
                  </a:lnTo>
                  <a:lnTo>
                    <a:pt x="53" y="7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3"/>
            <p:cNvSpPr>
              <a:spLocks/>
            </p:cNvSpPr>
            <p:nvPr/>
          </p:nvSpPr>
          <p:spPr bwMode="auto">
            <a:xfrm>
              <a:off x="3756" y="2220"/>
              <a:ext cx="1591" cy="1160"/>
            </a:xfrm>
            <a:custGeom>
              <a:avLst/>
              <a:gdLst/>
              <a:ahLst/>
              <a:cxnLst>
                <a:cxn ang="0">
                  <a:pos x="169" y="7"/>
                </a:cxn>
                <a:cxn ang="0">
                  <a:pos x="275" y="89"/>
                </a:cxn>
                <a:cxn ang="0">
                  <a:pos x="346" y="270"/>
                </a:cxn>
                <a:cxn ang="0">
                  <a:pos x="360" y="447"/>
                </a:cxn>
                <a:cxn ang="0">
                  <a:pos x="328" y="883"/>
                </a:cxn>
                <a:cxn ang="0">
                  <a:pos x="434" y="741"/>
                </a:cxn>
                <a:cxn ang="0">
                  <a:pos x="678" y="380"/>
                </a:cxn>
                <a:cxn ang="0">
                  <a:pos x="833" y="96"/>
                </a:cxn>
                <a:cxn ang="0">
                  <a:pos x="822" y="75"/>
                </a:cxn>
                <a:cxn ang="0">
                  <a:pos x="850" y="32"/>
                </a:cxn>
                <a:cxn ang="0">
                  <a:pos x="921" y="0"/>
                </a:cxn>
                <a:cxn ang="0">
                  <a:pos x="942" y="11"/>
                </a:cxn>
                <a:cxn ang="0">
                  <a:pos x="1006" y="209"/>
                </a:cxn>
                <a:cxn ang="0">
                  <a:pos x="1087" y="607"/>
                </a:cxn>
                <a:cxn ang="0">
                  <a:pos x="1119" y="915"/>
                </a:cxn>
                <a:cxn ang="0">
                  <a:pos x="1119" y="936"/>
                </a:cxn>
                <a:cxn ang="0">
                  <a:pos x="1129" y="929"/>
                </a:cxn>
                <a:cxn ang="0">
                  <a:pos x="1207" y="834"/>
                </a:cxn>
                <a:cxn ang="0">
                  <a:pos x="1323" y="667"/>
                </a:cxn>
                <a:cxn ang="0">
                  <a:pos x="1443" y="479"/>
                </a:cxn>
                <a:cxn ang="0">
                  <a:pos x="1514" y="309"/>
                </a:cxn>
                <a:cxn ang="0">
                  <a:pos x="1507" y="195"/>
                </a:cxn>
                <a:cxn ang="0">
                  <a:pos x="1454" y="153"/>
                </a:cxn>
                <a:cxn ang="0">
                  <a:pos x="1418" y="145"/>
                </a:cxn>
                <a:cxn ang="0">
                  <a:pos x="1408" y="131"/>
                </a:cxn>
                <a:cxn ang="0">
                  <a:pos x="1415" y="78"/>
                </a:cxn>
                <a:cxn ang="0">
                  <a:pos x="1454" y="7"/>
                </a:cxn>
                <a:cxn ang="0">
                  <a:pos x="1524" y="14"/>
                </a:cxn>
                <a:cxn ang="0">
                  <a:pos x="1584" y="110"/>
                </a:cxn>
                <a:cxn ang="0">
                  <a:pos x="1560" y="333"/>
                </a:cxn>
                <a:cxn ang="0">
                  <a:pos x="1426" y="621"/>
                </a:cxn>
                <a:cxn ang="0">
                  <a:pos x="1235" y="901"/>
                </a:cxn>
                <a:cxn ang="0">
                  <a:pos x="1052" y="1128"/>
                </a:cxn>
                <a:cxn ang="0">
                  <a:pos x="1030" y="1153"/>
                </a:cxn>
                <a:cxn ang="0">
                  <a:pos x="1020" y="1160"/>
                </a:cxn>
                <a:cxn ang="0">
                  <a:pos x="1009" y="1153"/>
                </a:cxn>
                <a:cxn ang="0">
                  <a:pos x="1006" y="1103"/>
                </a:cxn>
                <a:cxn ang="0">
                  <a:pos x="1002" y="972"/>
                </a:cxn>
                <a:cxn ang="0">
                  <a:pos x="967" y="646"/>
                </a:cxn>
                <a:cxn ang="0">
                  <a:pos x="886" y="266"/>
                </a:cxn>
                <a:cxn ang="0">
                  <a:pos x="833" y="213"/>
                </a:cxn>
                <a:cxn ang="0">
                  <a:pos x="745" y="372"/>
                </a:cxn>
                <a:cxn ang="0">
                  <a:pos x="353" y="961"/>
                </a:cxn>
                <a:cxn ang="0">
                  <a:pos x="205" y="1146"/>
                </a:cxn>
                <a:cxn ang="0">
                  <a:pos x="191" y="1160"/>
                </a:cxn>
                <a:cxn ang="0">
                  <a:pos x="180" y="1160"/>
                </a:cxn>
                <a:cxn ang="0">
                  <a:pos x="176" y="1142"/>
                </a:cxn>
                <a:cxn ang="0">
                  <a:pos x="176" y="1124"/>
                </a:cxn>
                <a:cxn ang="0">
                  <a:pos x="180" y="1092"/>
                </a:cxn>
                <a:cxn ang="0">
                  <a:pos x="205" y="965"/>
                </a:cxn>
                <a:cxn ang="0">
                  <a:pos x="236" y="720"/>
                </a:cxn>
                <a:cxn ang="0">
                  <a:pos x="244" y="479"/>
                </a:cxn>
                <a:cxn ang="0">
                  <a:pos x="208" y="248"/>
                </a:cxn>
                <a:cxn ang="0">
                  <a:pos x="127" y="117"/>
                </a:cxn>
                <a:cxn ang="0">
                  <a:pos x="28" y="78"/>
                </a:cxn>
                <a:cxn ang="0">
                  <a:pos x="4" y="75"/>
                </a:cxn>
                <a:cxn ang="0">
                  <a:pos x="7" y="50"/>
                </a:cxn>
                <a:cxn ang="0">
                  <a:pos x="78" y="4"/>
                </a:cxn>
              </a:cxnLst>
              <a:rect l="0" t="0" r="r" b="b"/>
              <a:pathLst>
                <a:path w="1591" h="1160">
                  <a:moveTo>
                    <a:pt x="109" y="0"/>
                  </a:moveTo>
                  <a:lnTo>
                    <a:pt x="138" y="0"/>
                  </a:lnTo>
                  <a:lnTo>
                    <a:pt x="169" y="7"/>
                  </a:lnTo>
                  <a:lnTo>
                    <a:pt x="205" y="25"/>
                  </a:lnTo>
                  <a:lnTo>
                    <a:pt x="240" y="50"/>
                  </a:lnTo>
                  <a:lnTo>
                    <a:pt x="275" y="89"/>
                  </a:lnTo>
                  <a:lnTo>
                    <a:pt x="311" y="142"/>
                  </a:lnTo>
                  <a:lnTo>
                    <a:pt x="332" y="206"/>
                  </a:lnTo>
                  <a:lnTo>
                    <a:pt x="346" y="270"/>
                  </a:lnTo>
                  <a:lnTo>
                    <a:pt x="356" y="337"/>
                  </a:lnTo>
                  <a:lnTo>
                    <a:pt x="360" y="397"/>
                  </a:lnTo>
                  <a:lnTo>
                    <a:pt x="360" y="447"/>
                  </a:lnTo>
                  <a:lnTo>
                    <a:pt x="360" y="479"/>
                  </a:lnTo>
                  <a:lnTo>
                    <a:pt x="353" y="685"/>
                  </a:lnTo>
                  <a:lnTo>
                    <a:pt x="328" y="883"/>
                  </a:lnTo>
                  <a:lnTo>
                    <a:pt x="328" y="883"/>
                  </a:lnTo>
                  <a:lnTo>
                    <a:pt x="328" y="883"/>
                  </a:lnTo>
                  <a:lnTo>
                    <a:pt x="434" y="741"/>
                  </a:lnTo>
                  <a:lnTo>
                    <a:pt x="526" y="614"/>
                  </a:lnTo>
                  <a:lnTo>
                    <a:pt x="607" y="490"/>
                  </a:lnTo>
                  <a:lnTo>
                    <a:pt x="678" y="380"/>
                  </a:lnTo>
                  <a:lnTo>
                    <a:pt x="737" y="273"/>
                  </a:lnTo>
                  <a:lnTo>
                    <a:pt x="787" y="181"/>
                  </a:lnTo>
                  <a:lnTo>
                    <a:pt x="833" y="96"/>
                  </a:lnTo>
                  <a:lnTo>
                    <a:pt x="829" y="89"/>
                  </a:lnTo>
                  <a:lnTo>
                    <a:pt x="826" y="82"/>
                  </a:lnTo>
                  <a:lnTo>
                    <a:pt x="822" y="75"/>
                  </a:lnTo>
                  <a:lnTo>
                    <a:pt x="822" y="67"/>
                  </a:lnTo>
                  <a:lnTo>
                    <a:pt x="829" y="50"/>
                  </a:lnTo>
                  <a:lnTo>
                    <a:pt x="850" y="32"/>
                  </a:lnTo>
                  <a:lnTo>
                    <a:pt x="875" y="14"/>
                  </a:lnTo>
                  <a:lnTo>
                    <a:pt x="900" y="4"/>
                  </a:lnTo>
                  <a:lnTo>
                    <a:pt x="921" y="0"/>
                  </a:lnTo>
                  <a:lnTo>
                    <a:pt x="932" y="0"/>
                  </a:lnTo>
                  <a:lnTo>
                    <a:pt x="939" y="4"/>
                  </a:lnTo>
                  <a:lnTo>
                    <a:pt x="942" y="11"/>
                  </a:lnTo>
                  <a:lnTo>
                    <a:pt x="946" y="18"/>
                  </a:lnTo>
                  <a:lnTo>
                    <a:pt x="974" y="103"/>
                  </a:lnTo>
                  <a:lnTo>
                    <a:pt x="1006" y="209"/>
                  </a:lnTo>
                  <a:lnTo>
                    <a:pt x="1034" y="330"/>
                  </a:lnTo>
                  <a:lnTo>
                    <a:pt x="1062" y="465"/>
                  </a:lnTo>
                  <a:lnTo>
                    <a:pt x="1087" y="607"/>
                  </a:lnTo>
                  <a:lnTo>
                    <a:pt x="1108" y="752"/>
                  </a:lnTo>
                  <a:lnTo>
                    <a:pt x="1119" y="897"/>
                  </a:lnTo>
                  <a:lnTo>
                    <a:pt x="1119" y="915"/>
                  </a:lnTo>
                  <a:lnTo>
                    <a:pt x="1119" y="926"/>
                  </a:lnTo>
                  <a:lnTo>
                    <a:pt x="1119" y="933"/>
                  </a:lnTo>
                  <a:lnTo>
                    <a:pt x="1119" y="936"/>
                  </a:lnTo>
                  <a:lnTo>
                    <a:pt x="1122" y="936"/>
                  </a:lnTo>
                  <a:lnTo>
                    <a:pt x="1122" y="936"/>
                  </a:lnTo>
                  <a:lnTo>
                    <a:pt x="1129" y="929"/>
                  </a:lnTo>
                  <a:lnTo>
                    <a:pt x="1147" y="908"/>
                  </a:lnTo>
                  <a:lnTo>
                    <a:pt x="1171" y="876"/>
                  </a:lnTo>
                  <a:lnTo>
                    <a:pt x="1207" y="834"/>
                  </a:lnTo>
                  <a:lnTo>
                    <a:pt x="1242" y="784"/>
                  </a:lnTo>
                  <a:lnTo>
                    <a:pt x="1284" y="731"/>
                  </a:lnTo>
                  <a:lnTo>
                    <a:pt x="1323" y="667"/>
                  </a:lnTo>
                  <a:lnTo>
                    <a:pt x="1366" y="607"/>
                  </a:lnTo>
                  <a:lnTo>
                    <a:pt x="1408" y="539"/>
                  </a:lnTo>
                  <a:lnTo>
                    <a:pt x="1443" y="479"/>
                  </a:lnTo>
                  <a:lnTo>
                    <a:pt x="1475" y="415"/>
                  </a:lnTo>
                  <a:lnTo>
                    <a:pt x="1500" y="358"/>
                  </a:lnTo>
                  <a:lnTo>
                    <a:pt x="1514" y="309"/>
                  </a:lnTo>
                  <a:lnTo>
                    <a:pt x="1521" y="266"/>
                  </a:lnTo>
                  <a:lnTo>
                    <a:pt x="1517" y="227"/>
                  </a:lnTo>
                  <a:lnTo>
                    <a:pt x="1507" y="195"/>
                  </a:lnTo>
                  <a:lnTo>
                    <a:pt x="1489" y="174"/>
                  </a:lnTo>
                  <a:lnTo>
                    <a:pt x="1471" y="160"/>
                  </a:lnTo>
                  <a:lnTo>
                    <a:pt x="1454" y="153"/>
                  </a:lnTo>
                  <a:lnTo>
                    <a:pt x="1436" y="149"/>
                  </a:lnTo>
                  <a:lnTo>
                    <a:pt x="1422" y="145"/>
                  </a:lnTo>
                  <a:lnTo>
                    <a:pt x="1418" y="145"/>
                  </a:lnTo>
                  <a:lnTo>
                    <a:pt x="1411" y="142"/>
                  </a:lnTo>
                  <a:lnTo>
                    <a:pt x="1408" y="138"/>
                  </a:lnTo>
                  <a:lnTo>
                    <a:pt x="1408" y="131"/>
                  </a:lnTo>
                  <a:lnTo>
                    <a:pt x="1404" y="121"/>
                  </a:lnTo>
                  <a:lnTo>
                    <a:pt x="1408" y="103"/>
                  </a:lnTo>
                  <a:lnTo>
                    <a:pt x="1415" y="78"/>
                  </a:lnTo>
                  <a:lnTo>
                    <a:pt x="1422" y="50"/>
                  </a:lnTo>
                  <a:lnTo>
                    <a:pt x="1436" y="25"/>
                  </a:lnTo>
                  <a:lnTo>
                    <a:pt x="1454" y="7"/>
                  </a:lnTo>
                  <a:lnTo>
                    <a:pt x="1471" y="0"/>
                  </a:lnTo>
                  <a:lnTo>
                    <a:pt x="1500" y="4"/>
                  </a:lnTo>
                  <a:lnTo>
                    <a:pt x="1524" y="14"/>
                  </a:lnTo>
                  <a:lnTo>
                    <a:pt x="1549" y="36"/>
                  </a:lnTo>
                  <a:lnTo>
                    <a:pt x="1570" y="67"/>
                  </a:lnTo>
                  <a:lnTo>
                    <a:pt x="1584" y="110"/>
                  </a:lnTo>
                  <a:lnTo>
                    <a:pt x="1591" y="167"/>
                  </a:lnTo>
                  <a:lnTo>
                    <a:pt x="1581" y="248"/>
                  </a:lnTo>
                  <a:lnTo>
                    <a:pt x="1560" y="333"/>
                  </a:lnTo>
                  <a:lnTo>
                    <a:pt x="1524" y="426"/>
                  </a:lnTo>
                  <a:lnTo>
                    <a:pt x="1478" y="521"/>
                  </a:lnTo>
                  <a:lnTo>
                    <a:pt x="1426" y="621"/>
                  </a:lnTo>
                  <a:lnTo>
                    <a:pt x="1366" y="717"/>
                  </a:lnTo>
                  <a:lnTo>
                    <a:pt x="1302" y="812"/>
                  </a:lnTo>
                  <a:lnTo>
                    <a:pt x="1235" y="901"/>
                  </a:lnTo>
                  <a:lnTo>
                    <a:pt x="1171" y="986"/>
                  </a:lnTo>
                  <a:lnTo>
                    <a:pt x="1108" y="1064"/>
                  </a:lnTo>
                  <a:lnTo>
                    <a:pt x="1052" y="1128"/>
                  </a:lnTo>
                  <a:lnTo>
                    <a:pt x="1041" y="1139"/>
                  </a:lnTo>
                  <a:lnTo>
                    <a:pt x="1037" y="1149"/>
                  </a:lnTo>
                  <a:lnTo>
                    <a:pt x="1030" y="1153"/>
                  </a:lnTo>
                  <a:lnTo>
                    <a:pt x="1027" y="1156"/>
                  </a:lnTo>
                  <a:lnTo>
                    <a:pt x="1023" y="1160"/>
                  </a:lnTo>
                  <a:lnTo>
                    <a:pt x="1020" y="1160"/>
                  </a:lnTo>
                  <a:lnTo>
                    <a:pt x="1016" y="1160"/>
                  </a:lnTo>
                  <a:lnTo>
                    <a:pt x="1013" y="1156"/>
                  </a:lnTo>
                  <a:lnTo>
                    <a:pt x="1009" y="1153"/>
                  </a:lnTo>
                  <a:lnTo>
                    <a:pt x="1009" y="1146"/>
                  </a:lnTo>
                  <a:lnTo>
                    <a:pt x="1009" y="1131"/>
                  </a:lnTo>
                  <a:lnTo>
                    <a:pt x="1006" y="1103"/>
                  </a:lnTo>
                  <a:lnTo>
                    <a:pt x="1006" y="1078"/>
                  </a:lnTo>
                  <a:lnTo>
                    <a:pt x="1006" y="1061"/>
                  </a:lnTo>
                  <a:lnTo>
                    <a:pt x="1002" y="972"/>
                  </a:lnTo>
                  <a:lnTo>
                    <a:pt x="995" y="883"/>
                  </a:lnTo>
                  <a:lnTo>
                    <a:pt x="988" y="798"/>
                  </a:lnTo>
                  <a:lnTo>
                    <a:pt x="967" y="646"/>
                  </a:lnTo>
                  <a:lnTo>
                    <a:pt x="942" y="504"/>
                  </a:lnTo>
                  <a:lnTo>
                    <a:pt x="914" y="376"/>
                  </a:lnTo>
                  <a:lnTo>
                    <a:pt x="886" y="266"/>
                  </a:lnTo>
                  <a:lnTo>
                    <a:pt x="854" y="167"/>
                  </a:lnTo>
                  <a:lnTo>
                    <a:pt x="847" y="184"/>
                  </a:lnTo>
                  <a:lnTo>
                    <a:pt x="833" y="213"/>
                  </a:lnTo>
                  <a:lnTo>
                    <a:pt x="808" y="255"/>
                  </a:lnTo>
                  <a:lnTo>
                    <a:pt x="780" y="312"/>
                  </a:lnTo>
                  <a:lnTo>
                    <a:pt x="745" y="372"/>
                  </a:lnTo>
                  <a:lnTo>
                    <a:pt x="614" y="589"/>
                  </a:lnTo>
                  <a:lnTo>
                    <a:pt x="483" y="784"/>
                  </a:lnTo>
                  <a:lnTo>
                    <a:pt x="353" y="961"/>
                  </a:lnTo>
                  <a:lnTo>
                    <a:pt x="219" y="1128"/>
                  </a:lnTo>
                  <a:lnTo>
                    <a:pt x="212" y="1139"/>
                  </a:lnTo>
                  <a:lnTo>
                    <a:pt x="205" y="1146"/>
                  </a:lnTo>
                  <a:lnTo>
                    <a:pt x="198" y="1153"/>
                  </a:lnTo>
                  <a:lnTo>
                    <a:pt x="194" y="1156"/>
                  </a:lnTo>
                  <a:lnTo>
                    <a:pt x="191" y="1160"/>
                  </a:lnTo>
                  <a:lnTo>
                    <a:pt x="187" y="1160"/>
                  </a:lnTo>
                  <a:lnTo>
                    <a:pt x="184" y="1160"/>
                  </a:lnTo>
                  <a:lnTo>
                    <a:pt x="180" y="1160"/>
                  </a:lnTo>
                  <a:lnTo>
                    <a:pt x="176" y="1153"/>
                  </a:lnTo>
                  <a:lnTo>
                    <a:pt x="176" y="1149"/>
                  </a:lnTo>
                  <a:lnTo>
                    <a:pt x="176" y="1142"/>
                  </a:lnTo>
                  <a:lnTo>
                    <a:pt x="176" y="1135"/>
                  </a:lnTo>
                  <a:lnTo>
                    <a:pt x="173" y="1131"/>
                  </a:lnTo>
                  <a:lnTo>
                    <a:pt x="176" y="1124"/>
                  </a:lnTo>
                  <a:lnTo>
                    <a:pt x="176" y="1114"/>
                  </a:lnTo>
                  <a:lnTo>
                    <a:pt x="176" y="1107"/>
                  </a:lnTo>
                  <a:lnTo>
                    <a:pt x="180" y="1092"/>
                  </a:lnTo>
                  <a:lnTo>
                    <a:pt x="184" y="1068"/>
                  </a:lnTo>
                  <a:lnTo>
                    <a:pt x="194" y="1025"/>
                  </a:lnTo>
                  <a:lnTo>
                    <a:pt x="205" y="965"/>
                  </a:lnTo>
                  <a:lnTo>
                    <a:pt x="215" y="890"/>
                  </a:lnTo>
                  <a:lnTo>
                    <a:pt x="226" y="809"/>
                  </a:lnTo>
                  <a:lnTo>
                    <a:pt x="236" y="720"/>
                  </a:lnTo>
                  <a:lnTo>
                    <a:pt x="244" y="631"/>
                  </a:lnTo>
                  <a:lnTo>
                    <a:pt x="244" y="539"/>
                  </a:lnTo>
                  <a:lnTo>
                    <a:pt x="244" y="479"/>
                  </a:lnTo>
                  <a:lnTo>
                    <a:pt x="236" y="404"/>
                  </a:lnTo>
                  <a:lnTo>
                    <a:pt x="226" y="326"/>
                  </a:lnTo>
                  <a:lnTo>
                    <a:pt x="208" y="248"/>
                  </a:lnTo>
                  <a:lnTo>
                    <a:pt x="184" y="192"/>
                  </a:lnTo>
                  <a:lnTo>
                    <a:pt x="155" y="149"/>
                  </a:lnTo>
                  <a:lnTo>
                    <a:pt x="127" y="117"/>
                  </a:lnTo>
                  <a:lnTo>
                    <a:pt x="95" y="96"/>
                  </a:lnTo>
                  <a:lnTo>
                    <a:pt x="60" y="85"/>
                  </a:lnTo>
                  <a:lnTo>
                    <a:pt x="28" y="78"/>
                  </a:lnTo>
                  <a:lnTo>
                    <a:pt x="18" y="78"/>
                  </a:lnTo>
                  <a:lnTo>
                    <a:pt x="11" y="78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7" y="50"/>
                  </a:lnTo>
                  <a:lnTo>
                    <a:pt x="25" y="32"/>
                  </a:lnTo>
                  <a:lnTo>
                    <a:pt x="46" y="18"/>
                  </a:lnTo>
                  <a:lnTo>
                    <a:pt x="78" y="4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"/>
            <p:cNvSpPr>
              <a:spLocks/>
            </p:cNvSpPr>
            <p:nvPr/>
          </p:nvSpPr>
          <p:spPr bwMode="auto">
            <a:xfrm>
              <a:off x="5982" y="2525"/>
              <a:ext cx="766" cy="766"/>
            </a:xfrm>
            <a:custGeom>
              <a:avLst/>
              <a:gdLst/>
              <a:ahLst/>
              <a:cxnLst>
                <a:cxn ang="0">
                  <a:pos x="745" y="4"/>
                </a:cxn>
                <a:cxn ang="0">
                  <a:pos x="763" y="14"/>
                </a:cxn>
                <a:cxn ang="0">
                  <a:pos x="766" y="32"/>
                </a:cxn>
                <a:cxn ang="0">
                  <a:pos x="763" y="50"/>
                </a:cxn>
                <a:cxn ang="0">
                  <a:pos x="752" y="60"/>
                </a:cxn>
                <a:cxn ang="0">
                  <a:pos x="734" y="78"/>
                </a:cxn>
                <a:cxn ang="0">
                  <a:pos x="720" y="92"/>
                </a:cxn>
                <a:cxn ang="0">
                  <a:pos x="456" y="408"/>
                </a:cxn>
                <a:cxn ang="0">
                  <a:pos x="523" y="479"/>
                </a:cxn>
                <a:cxn ang="0">
                  <a:pos x="604" y="560"/>
                </a:cxn>
                <a:cxn ang="0">
                  <a:pos x="681" y="635"/>
                </a:cxn>
                <a:cxn ang="0">
                  <a:pos x="738" y="695"/>
                </a:cxn>
                <a:cxn ang="0">
                  <a:pos x="763" y="720"/>
                </a:cxn>
                <a:cxn ang="0">
                  <a:pos x="766" y="731"/>
                </a:cxn>
                <a:cxn ang="0">
                  <a:pos x="766" y="748"/>
                </a:cxn>
                <a:cxn ang="0">
                  <a:pos x="756" y="763"/>
                </a:cxn>
                <a:cxn ang="0">
                  <a:pos x="734" y="766"/>
                </a:cxn>
                <a:cxn ang="0">
                  <a:pos x="720" y="763"/>
                </a:cxn>
                <a:cxn ang="0">
                  <a:pos x="713" y="756"/>
                </a:cxn>
                <a:cxn ang="0">
                  <a:pos x="67" y="745"/>
                </a:cxn>
                <a:cxn ang="0">
                  <a:pos x="53" y="759"/>
                </a:cxn>
                <a:cxn ang="0">
                  <a:pos x="43" y="766"/>
                </a:cxn>
                <a:cxn ang="0">
                  <a:pos x="32" y="766"/>
                </a:cxn>
                <a:cxn ang="0">
                  <a:pos x="15" y="763"/>
                </a:cxn>
                <a:cxn ang="0">
                  <a:pos x="4" y="748"/>
                </a:cxn>
                <a:cxn ang="0">
                  <a:pos x="0" y="731"/>
                </a:cxn>
                <a:cxn ang="0">
                  <a:pos x="4" y="724"/>
                </a:cxn>
                <a:cxn ang="0">
                  <a:pos x="15" y="713"/>
                </a:cxn>
                <a:cxn ang="0">
                  <a:pos x="339" y="383"/>
                </a:cxn>
                <a:cxn ang="0">
                  <a:pos x="15" y="57"/>
                </a:cxn>
                <a:cxn ang="0">
                  <a:pos x="4" y="46"/>
                </a:cxn>
                <a:cxn ang="0">
                  <a:pos x="0" y="39"/>
                </a:cxn>
                <a:cxn ang="0">
                  <a:pos x="4" y="21"/>
                </a:cxn>
                <a:cxn ang="0">
                  <a:pos x="22" y="4"/>
                </a:cxn>
                <a:cxn ang="0">
                  <a:pos x="36" y="0"/>
                </a:cxn>
                <a:cxn ang="0">
                  <a:pos x="46" y="4"/>
                </a:cxn>
                <a:cxn ang="0">
                  <a:pos x="57" y="14"/>
                </a:cxn>
                <a:cxn ang="0">
                  <a:pos x="385" y="337"/>
                </a:cxn>
                <a:cxn ang="0">
                  <a:pos x="699" y="21"/>
                </a:cxn>
                <a:cxn ang="0">
                  <a:pos x="717" y="7"/>
                </a:cxn>
                <a:cxn ang="0">
                  <a:pos x="727" y="0"/>
                </a:cxn>
              </a:cxnLst>
              <a:rect l="0" t="0" r="r" b="b"/>
              <a:pathLst>
                <a:path w="766" h="766">
                  <a:moveTo>
                    <a:pt x="734" y="0"/>
                  </a:moveTo>
                  <a:lnTo>
                    <a:pt x="745" y="4"/>
                  </a:lnTo>
                  <a:lnTo>
                    <a:pt x="756" y="7"/>
                  </a:lnTo>
                  <a:lnTo>
                    <a:pt x="763" y="14"/>
                  </a:lnTo>
                  <a:lnTo>
                    <a:pt x="766" y="21"/>
                  </a:lnTo>
                  <a:lnTo>
                    <a:pt x="766" y="32"/>
                  </a:lnTo>
                  <a:lnTo>
                    <a:pt x="766" y="43"/>
                  </a:lnTo>
                  <a:lnTo>
                    <a:pt x="763" y="50"/>
                  </a:lnTo>
                  <a:lnTo>
                    <a:pt x="759" y="53"/>
                  </a:lnTo>
                  <a:lnTo>
                    <a:pt x="752" y="60"/>
                  </a:lnTo>
                  <a:lnTo>
                    <a:pt x="745" y="67"/>
                  </a:lnTo>
                  <a:lnTo>
                    <a:pt x="734" y="78"/>
                  </a:lnTo>
                  <a:lnTo>
                    <a:pt x="727" y="85"/>
                  </a:lnTo>
                  <a:lnTo>
                    <a:pt x="720" y="92"/>
                  </a:lnTo>
                  <a:lnTo>
                    <a:pt x="431" y="383"/>
                  </a:lnTo>
                  <a:lnTo>
                    <a:pt x="456" y="408"/>
                  </a:lnTo>
                  <a:lnTo>
                    <a:pt x="487" y="443"/>
                  </a:lnTo>
                  <a:lnTo>
                    <a:pt x="523" y="479"/>
                  </a:lnTo>
                  <a:lnTo>
                    <a:pt x="565" y="518"/>
                  </a:lnTo>
                  <a:lnTo>
                    <a:pt x="604" y="560"/>
                  </a:lnTo>
                  <a:lnTo>
                    <a:pt x="646" y="599"/>
                  </a:lnTo>
                  <a:lnTo>
                    <a:pt x="681" y="635"/>
                  </a:lnTo>
                  <a:lnTo>
                    <a:pt x="713" y="670"/>
                  </a:lnTo>
                  <a:lnTo>
                    <a:pt x="738" y="695"/>
                  </a:lnTo>
                  <a:lnTo>
                    <a:pt x="756" y="713"/>
                  </a:lnTo>
                  <a:lnTo>
                    <a:pt x="763" y="720"/>
                  </a:lnTo>
                  <a:lnTo>
                    <a:pt x="766" y="727"/>
                  </a:lnTo>
                  <a:lnTo>
                    <a:pt x="766" y="731"/>
                  </a:lnTo>
                  <a:lnTo>
                    <a:pt x="766" y="738"/>
                  </a:lnTo>
                  <a:lnTo>
                    <a:pt x="766" y="748"/>
                  </a:lnTo>
                  <a:lnTo>
                    <a:pt x="763" y="756"/>
                  </a:lnTo>
                  <a:lnTo>
                    <a:pt x="756" y="763"/>
                  </a:lnTo>
                  <a:lnTo>
                    <a:pt x="745" y="766"/>
                  </a:lnTo>
                  <a:lnTo>
                    <a:pt x="734" y="766"/>
                  </a:lnTo>
                  <a:lnTo>
                    <a:pt x="727" y="766"/>
                  </a:lnTo>
                  <a:lnTo>
                    <a:pt x="720" y="763"/>
                  </a:lnTo>
                  <a:lnTo>
                    <a:pt x="717" y="759"/>
                  </a:lnTo>
                  <a:lnTo>
                    <a:pt x="713" y="756"/>
                  </a:lnTo>
                  <a:lnTo>
                    <a:pt x="382" y="429"/>
                  </a:lnTo>
                  <a:lnTo>
                    <a:pt x="67" y="745"/>
                  </a:lnTo>
                  <a:lnTo>
                    <a:pt x="57" y="752"/>
                  </a:lnTo>
                  <a:lnTo>
                    <a:pt x="53" y="759"/>
                  </a:lnTo>
                  <a:lnTo>
                    <a:pt x="46" y="763"/>
                  </a:lnTo>
                  <a:lnTo>
                    <a:pt x="43" y="766"/>
                  </a:lnTo>
                  <a:lnTo>
                    <a:pt x="36" y="766"/>
                  </a:lnTo>
                  <a:lnTo>
                    <a:pt x="32" y="766"/>
                  </a:lnTo>
                  <a:lnTo>
                    <a:pt x="22" y="766"/>
                  </a:lnTo>
                  <a:lnTo>
                    <a:pt x="15" y="763"/>
                  </a:lnTo>
                  <a:lnTo>
                    <a:pt x="8" y="756"/>
                  </a:lnTo>
                  <a:lnTo>
                    <a:pt x="4" y="748"/>
                  </a:lnTo>
                  <a:lnTo>
                    <a:pt x="0" y="738"/>
                  </a:lnTo>
                  <a:lnTo>
                    <a:pt x="0" y="731"/>
                  </a:lnTo>
                  <a:lnTo>
                    <a:pt x="4" y="727"/>
                  </a:lnTo>
                  <a:lnTo>
                    <a:pt x="4" y="724"/>
                  </a:lnTo>
                  <a:lnTo>
                    <a:pt x="8" y="717"/>
                  </a:lnTo>
                  <a:lnTo>
                    <a:pt x="15" y="713"/>
                  </a:lnTo>
                  <a:lnTo>
                    <a:pt x="22" y="706"/>
                  </a:lnTo>
                  <a:lnTo>
                    <a:pt x="339" y="383"/>
                  </a:lnTo>
                  <a:lnTo>
                    <a:pt x="22" y="64"/>
                  </a:lnTo>
                  <a:lnTo>
                    <a:pt x="15" y="57"/>
                  </a:lnTo>
                  <a:lnTo>
                    <a:pt x="8" y="50"/>
                  </a:lnTo>
                  <a:lnTo>
                    <a:pt x="4" y="46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1" y="11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46" y="4"/>
                  </a:lnTo>
                  <a:lnTo>
                    <a:pt x="53" y="7"/>
                  </a:lnTo>
                  <a:lnTo>
                    <a:pt x="57" y="14"/>
                  </a:lnTo>
                  <a:lnTo>
                    <a:pt x="67" y="21"/>
                  </a:lnTo>
                  <a:lnTo>
                    <a:pt x="385" y="337"/>
                  </a:lnTo>
                  <a:lnTo>
                    <a:pt x="385" y="337"/>
                  </a:lnTo>
                  <a:lnTo>
                    <a:pt x="699" y="21"/>
                  </a:lnTo>
                  <a:lnTo>
                    <a:pt x="710" y="14"/>
                  </a:lnTo>
                  <a:lnTo>
                    <a:pt x="717" y="7"/>
                  </a:lnTo>
                  <a:lnTo>
                    <a:pt x="720" y="4"/>
                  </a:lnTo>
                  <a:lnTo>
                    <a:pt x="727" y="0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5"/>
            <p:cNvSpPr>
              <a:spLocks/>
            </p:cNvSpPr>
            <p:nvPr/>
          </p:nvSpPr>
          <p:spPr bwMode="auto">
            <a:xfrm>
              <a:off x="7394" y="2220"/>
              <a:ext cx="1588" cy="1160"/>
            </a:xfrm>
            <a:custGeom>
              <a:avLst/>
              <a:gdLst/>
              <a:ahLst/>
              <a:cxnLst>
                <a:cxn ang="0">
                  <a:pos x="169" y="7"/>
                </a:cxn>
                <a:cxn ang="0">
                  <a:pos x="275" y="89"/>
                </a:cxn>
                <a:cxn ang="0">
                  <a:pos x="346" y="270"/>
                </a:cxn>
                <a:cxn ang="0">
                  <a:pos x="360" y="447"/>
                </a:cxn>
                <a:cxn ang="0">
                  <a:pos x="324" y="883"/>
                </a:cxn>
                <a:cxn ang="0">
                  <a:pos x="434" y="741"/>
                </a:cxn>
                <a:cxn ang="0">
                  <a:pos x="674" y="380"/>
                </a:cxn>
                <a:cxn ang="0">
                  <a:pos x="829" y="96"/>
                </a:cxn>
                <a:cxn ang="0">
                  <a:pos x="822" y="75"/>
                </a:cxn>
                <a:cxn ang="0">
                  <a:pos x="847" y="32"/>
                </a:cxn>
                <a:cxn ang="0">
                  <a:pos x="921" y="0"/>
                </a:cxn>
                <a:cxn ang="0">
                  <a:pos x="938" y="11"/>
                </a:cxn>
                <a:cxn ang="0">
                  <a:pos x="1002" y="209"/>
                </a:cxn>
                <a:cxn ang="0">
                  <a:pos x="1087" y="607"/>
                </a:cxn>
                <a:cxn ang="0">
                  <a:pos x="1118" y="915"/>
                </a:cxn>
                <a:cxn ang="0">
                  <a:pos x="1118" y="936"/>
                </a:cxn>
                <a:cxn ang="0">
                  <a:pos x="1129" y="929"/>
                </a:cxn>
                <a:cxn ang="0">
                  <a:pos x="1203" y="834"/>
                </a:cxn>
                <a:cxn ang="0">
                  <a:pos x="1323" y="667"/>
                </a:cxn>
                <a:cxn ang="0">
                  <a:pos x="1443" y="479"/>
                </a:cxn>
                <a:cxn ang="0">
                  <a:pos x="1513" y="309"/>
                </a:cxn>
                <a:cxn ang="0">
                  <a:pos x="1503" y="195"/>
                </a:cxn>
                <a:cxn ang="0">
                  <a:pos x="1450" y="153"/>
                </a:cxn>
                <a:cxn ang="0">
                  <a:pos x="1415" y="145"/>
                </a:cxn>
                <a:cxn ang="0">
                  <a:pos x="1404" y="131"/>
                </a:cxn>
                <a:cxn ang="0">
                  <a:pos x="1411" y="78"/>
                </a:cxn>
                <a:cxn ang="0">
                  <a:pos x="1450" y="7"/>
                </a:cxn>
                <a:cxn ang="0">
                  <a:pos x="1524" y="14"/>
                </a:cxn>
                <a:cxn ang="0">
                  <a:pos x="1584" y="110"/>
                </a:cxn>
                <a:cxn ang="0">
                  <a:pos x="1556" y="333"/>
                </a:cxn>
                <a:cxn ang="0">
                  <a:pos x="1422" y="621"/>
                </a:cxn>
                <a:cxn ang="0">
                  <a:pos x="1235" y="901"/>
                </a:cxn>
                <a:cxn ang="0">
                  <a:pos x="1051" y="1128"/>
                </a:cxn>
                <a:cxn ang="0">
                  <a:pos x="1030" y="1153"/>
                </a:cxn>
                <a:cxn ang="0">
                  <a:pos x="1019" y="1160"/>
                </a:cxn>
                <a:cxn ang="0">
                  <a:pos x="1009" y="1153"/>
                </a:cxn>
                <a:cxn ang="0">
                  <a:pos x="1005" y="1103"/>
                </a:cxn>
                <a:cxn ang="0">
                  <a:pos x="1002" y="972"/>
                </a:cxn>
                <a:cxn ang="0">
                  <a:pos x="963" y="646"/>
                </a:cxn>
                <a:cxn ang="0">
                  <a:pos x="882" y="266"/>
                </a:cxn>
                <a:cxn ang="0">
                  <a:pos x="829" y="213"/>
                </a:cxn>
                <a:cxn ang="0">
                  <a:pos x="744" y="372"/>
                </a:cxn>
                <a:cxn ang="0">
                  <a:pos x="349" y="961"/>
                </a:cxn>
                <a:cxn ang="0">
                  <a:pos x="201" y="1146"/>
                </a:cxn>
                <a:cxn ang="0">
                  <a:pos x="187" y="1160"/>
                </a:cxn>
                <a:cxn ang="0">
                  <a:pos x="180" y="1160"/>
                </a:cxn>
                <a:cxn ang="0">
                  <a:pos x="173" y="1142"/>
                </a:cxn>
                <a:cxn ang="0">
                  <a:pos x="173" y="1124"/>
                </a:cxn>
                <a:cxn ang="0">
                  <a:pos x="176" y="1092"/>
                </a:cxn>
                <a:cxn ang="0">
                  <a:pos x="201" y="965"/>
                </a:cxn>
                <a:cxn ang="0">
                  <a:pos x="233" y="720"/>
                </a:cxn>
                <a:cxn ang="0">
                  <a:pos x="240" y="479"/>
                </a:cxn>
                <a:cxn ang="0">
                  <a:pos x="204" y="248"/>
                </a:cxn>
                <a:cxn ang="0">
                  <a:pos x="123" y="117"/>
                </a:cxn>
                <a:cxn ang="0">
                  <a:pos x="24" y="78"/>
                </a:cxn>
                <a:cxn ang="0">
                  <a:pos x="3" y="75"/>
                </a:cxn>
                <a:cxn ang="0">
                  <a:pos x="3" y="50"/>
                </a:cxn>
                <a:cxn ang="0">
                  <a:pos x="74" y="4"/>
                </a:cxn>
              </a:cxnLst>
              <a:rect l="0" t="0" r="r" b="b"/>
              <a:pathLst>
                <a:path w="1588" h="1160">
                  <a:moveTo>
                    <a:pt x="109" y="0"/>
                  </a:moveTo>
                  <a:lnTo>
                    <a:pt x="137" y="0"/>
                  </a:lnTo>
                  <a:lnTo>
                    <a:pt x="169" y="7"/>
                  </a:lnTo>
                  <a:lnTo>
                    <a:pt x="204" y="25"/>
                  </a:lnTo>
                  <a:lnTo>
                    <a:pt x="240" y="50"/>
                  </a:lnTo>
                  <a:lnTo>
                    <a:pt x="275" y="89"/>
                  </a:lnTo>
                  <a:lnTo>
                    <a:pt x="307" y="142"/>
                  </a:lnTo>
                  <a:lnTo>
                    <a:pt x="328" y="206"/>
                  </a:lnTo>
                  <a:lnTo>
                    <a:pt x="346" y="270"/>
                  </a:lnTo>
                  <a:lnTo>
                    <a:pt x="353" y="337"/>
                  </a:lnTo>
                  <a:lnTo>
                    <a:pt x="356" y="397"/>
                  </a:lnTo>
                  <a:lnTo>
                    <a:pt x="360" y="447"/>
                  </a:lnTo>
                  <a:lnTo>
                    <a:pt x="360" y="479"/>
                  </a:lnTo>
                  <a:lnTo>
                    <a:pt x="349" y="685"/>
                  </a:lnTo>
                  <a:lnTo>
                    <a:pt x="324" y="883"/>
                  </a:lnTo>
                  <a:lnTo>
                    <a:pt x="324" y="883"/>
                  </a:lnTo>
                  <a:lnTo>
                    <a:pt x="328" y="883"/>
                  </a:lnTo>
                  <a:lnTo>
                    <a:pt x="434" y="741"/>
                  </a:lnTo>
                  <a:lnTo>
                    <a:pt x="526" y="614"/>
                  </a:lnTo>
                  <a:lnTo>
                    <a:pt x="607" y="490"/>
                  </a:lnTo>
                  <a:lnTo>
                    <a:pt x="674" y="380"/>
                  </a:lnTo>
                  <a:lnTo>
                    <a:pt x="734" y="273"/>
                  </a:lnTo>
                  <a:lnTo>
                    <a:pt x="787" y="181"/>
                  </a:lnTo>
                  <a:lnTo>
                    <a:pt x="829" y="96"/>
                  </a:lnTo>
                  <a:lnTo>
                    <a:pt x="829" y="89"/>
                  </a:lnTo>
                  <a:lnTo>
                    <a:pt x="825" y="82"/>
                  </a:lnTo>
                  <a:lnTo>
                    <a:pt x="822" y="75"/>
                  </a:lnTo>
                  <a:lnTo>
                    <a:pt x="822" y="67"/>
                  </a:lnTo>
                  <a:lnTo>
                    <a:pt x="829" y="50"/>
                  </a:lnTo>
                  <a:lnTo>
                    <a:pt x="847" y="32"/>
                  </a:lnTo>
                  <a:lnTo>
                    <a:pt x="871" y="14"/>
                  </a:lnTo>
                  <a:lnTo>
                    <a:pt x="900" y="4"/>
                  </a:lnTo>
                  <a:lnTo>
                    <a:pt x="921" y="0"/>
                  </a:lnTo>
                  <a:lnTo>
                    <a:pt x="931" y="0"/>
                  </a:lnTo>
                  <a:lnTo>
                    <a:pt x="935" y="4"/>
                  </a:lnTo>
                  <a:lnTo>
                    <a:pt x="938" y="11"/>
                  </a:lnTo>
                  <a:lnTo>
                    <a:pt x="942" y="18"/>
                  </a:lnTo>
                  <a:lnTo>
                    <a:pt x="974" y="103"/>
                  </a:lnTo>
                  <a:lnTo>
                    <a:pt x="1002" y="209"/>
                  </a:lnTo>
                  <a:lnTo>
                    <a:pt x="1034" y="330"/>
                  </a:lnTo>
                  <a:lnTo>
                    <a:pt x="1062" y="465"/>
                  </a:lnTo>
                  <a:lnTo>
                    <a:pt x="1087" y="607"/>
                  </a:lnTo>
                  <a:lnTo>
                    <a:pt x="1104" y="752"/>
                  </a:lnTo>
                  <a:lnTo>
                    <a:pt x="1118" y="897"/>
                  </a:lnTo>
                  <a:lnTo>
                    <a:pt x="1118" y="915"/>
                  </a:lnTo>
                  <a:lnTo>
                    <a:pt x="1118" y="926"/>
                  </a:lnTo>
                  <a:lnTo>
                    <a:pt x="1118" y="933"/>
                  </a:lnTo>
                  <a:lnTo>
                    <a:pt x="1118" y="936"/>
                  </a:lnTo>
                  <a:lnTo>
                    <a:pt x="1118" y="936"/>
                  </a:lnTo>
                  <a:lnTo>
                    <a:pt x="1118" y="936"/>
                  </a:lnTo>
                  <a:lnTo>
                    <a:pt x="1129" y="929"/>
                  </a:lnTo>
                  <a:lnTo>
                    <a:pt x="1146" y="908"/>
                  </a:lnTo>
                  <a:lnTo>
                    <a:pt x="1171" y="876"/>
                  </a:lnTo>
                  <a:lnTo>
                    <a:pt x="1203" y="834"/>
                  </a:lnTo>
                  <a:lnTo>
                    <a:pt x="1242" y="784"/>
                  </a:lnTo>
                  <a:lnTo>
                    <a:pt x="1281" y="731"/>
                  </a:lnTo>
                  <a:lnTo>
                    <a:pt x="1323" y="667"/>
                  </a:lnTo>
                  <a:lnTo>
                    <a:pt x="1365" y="607"/>
                  </a:lnTo>
                  <a:lnTo>
                    <a:pt x="1404" y="539"/>
                  </a:lnTo>
                  <a:lnTo>
                    <a:pt x="1443" y="479"/>
                  </a:lnTo>
                  <a:lnTo>
                    <a:pt x="1471" y="415"/>
                  </a:lnTo>
                  <a:lnTo>
                    <a:pt x="1496" y="358"/>
                  </a:lnTo>
                  <a:lnTo>
                    <a:pt x="1513" y="309"/>
                  </a:lnTo>
                  <a:lnTo>
                    <a:pt x="1517" y="266"/>
                  </a:lnTo>
                  <a:lnTo>
                    <a:pt x="1513" y="227"/>
                  </a:lnTo>
                  <a:lnTo>
                    <a:pt x="1503" y="195"/>
                  </a:lnTo>
                  <a:lnTo>
                    <a:pt x="1489" y="174"/>
                  </a:lnTo>
                  <a:lnTo>
                    <a:pt x="1468" y="160"/>
                  </a:lnTo>
                  <a:lnTo>
                    <a:pt x="1450" y="153"/>
                  </a:lnTo>
                  <a:lnTo>
                    <a:pt x="1432" y="149"/>
                  </a:lnTo>
                  <a:lnTo>
                    <a:pt x="1422" y="145"/>
                  </a:lnTo>
                  <a:lnTo>
                    <a:pt x="1415" y="145"/>
                  </a:lnTo>
                  <a:lnTo>
                    <a:pt x="1411" y="142"/>
                  </a:lnTo>
                  <a:lnTo>
                    <a:pt x="1408" y="138"/>
                  </a:lnTo>
                  <a:lnTo>
                    <a:pt x="1404" y="131"/>
                  </a:lnTo>
                  <a:lnTo>
                    <a:pt x="1404" y="121"/>
                  </a:lnTo>
                  <a:lnTo>
                    <a:pt x="1404" y="103"/>
                  </a:lnTo>
                  <a:lnTo>
                    <a:pt x="1411" y="78"/>
                  </a:lnTo>
                  <a:lnTo>
                    <a:pt x="1422" y="50"/>
                  </a:lnTo>
                  <a:lnTo>
                    <a:pt x="1432" y="25"/>
                  </a:lnTo>
                  <a:lnTo>
                    <a:pt x="1450" y="7"/>
                  </a:lnTo>
                  <a:lnTo>
                    <a:pt x="1471" y="0"/>
                  </a:lnTo>
                  <a:lnTo>
                    <a:pt x="1496" y="4"/>
                  </a:lnTo>
                  <a:lnTo>
                    <a:pt x="1524" y="14"/>
                  </a:lnTo>
                  <a:lnTo>
                    <a:pt x="1549" y="36"/>
                  </a:lnTo>
                  <a:lnTo>
                    <a:pt x="1570" y="67"/>
                  </a:lnTo>
                  <a:lnTo>
                    <a:pt x="1584" y="110"/>
                  </a:lnTo>
                  <a:lnTo>
                    <a:pt x="1588" y="167"/>
                  </a:lnTo>
                  <a:lnTo>
                    <a:pt x="1580" y="248"/>
                  </a:lnTo>
                  <a:lnTo>
                    <a:pt x="1556" y="333"/>
                  </a:lnTo>
                  <a:lnTo>
                    <a:pt x="1520" y="426"/>
                  </a:lnTo>
                  <a:lnTo>
                    <a:pt x="1475" y="521"/>
                  </a:lnTo>
                  <a:lnTo>
                    <a:pt x="1422" y="621"/>
                  </a:lnTo>
                  <a:lnTo>
                    <a:pt x="1362" y="717"/>
                  </a:lnTo>
                  <a:lnTo>
                    <a:pt x="1298" y="812"/>
                  </a:lnTo>
                  <a:lnTo>
                    <a:pt x="1235" y="901"/>
                  </a:lnTo>
                  <a:lnTo>
                    <a:pt x="1168" y="986"/>
                  </a:lnTo>
                  <a:lnTo>
                    <a:pt x="1108" y="1064"/>
                  </a:lnTo>
                  <a:lnTo>
                    <a:pt x="1051" y="1128"/>
                  </a:lnTo>
                  <a:lnTo>
                    <a:pt x="1041" y="1139"/>
                  </a:lnTo>
                  <a:lnTo>
                    <a:pt x="1034" y="1149"/>
                  </a:lnTo>
                  <a:lnTo>
                    <a:pt x="1030" y="1153"/>
                  </a:lnTo>
                  <a:lnTo>
                    <a:pt x="1027" y="1156"/>
                  </a:lnTo>
                  <a:lnTo>
                    <a:pt x="1023" y="1160"/>
                  </a:lnTo>
                  <a:lnTo>
                    <a:pt x="1019" y="1160"/>
                  </a:lnTo>
                  <a:lnTo>
                    <a:pt x="1016" y="1160"/>
                  </a:lnTo>
                  <a:lnTo>
                    <a:pt x="1012" y="1156"/>
                  </a:lnTo>
                  <a:lnTo>
                    <a:pt x="1009" y="1153"/>
                  </a:lnTo>
                  <a:lnTo>
                    <a:pt x="1009" y="1146"/>
                  </a:lnTo>
                  <a:lnTo>
                    <a:pt x="1005" y="1131"/>
                  </a:lnTo>
                  <a:lnTo>
                    <a:pt x="1005" y="1103"/>
                  </a:lnTo>
                  <a:lnTo>
                    <a:pt x="1002" y="1078"/>
                  </a:lnTo>
                  <a:lnTo>
                    <a:pt x="1002" y="1061"/>
                  </a:lnTo>
                  <a:lnTo>
                    <a:pt x="1002" y="972"/>
                  </a:lnTo>
                  <a:lnTo>
                    <a:pt x="995" y="883"/>
                  </a:lnTo>
                  <a:lnTo>
                    <a:pt x="984" y="798"/>
                  </a:lnTo>
                  <a:lnTo>
                    <a:pt x="963" y="646"/>
                  </a:lnTo>
                  <a:lnTo>
                    <a:pt x="938" y="504"/>
                  </a:lnTo>
                  <a:lnTo>
                    <a:pt x="910" y="376"/>
                  </a:lnTo>
                  <a:lnTo>
                    <a:pt x="882" y="266"/>
                  </a:lnTo>
                  <a:lnTo>
                    <a:pt x="854" y="167"/>
                  </a:lnTo>
                  <a:lnTo>
                    <a:pt x="843" y="184"/>
                  </a:lnTo>
                  <a:lnTo>
                    <a:pt x="829" y="213"/>
                  </a:lnTo>
                  <a:lnTo>
                    <a:pt x="808" y="255"/>
                  </a:lnTo>
                  <a:lnTo>
                    <a:pt x="780" y="312"/>
                  </a:lnTo>
                  <a:lnTo>
                    <a:pt x="744" y="372"/>
                  </a:lnTo>
                  <a:lnTo>
                    <a:pt x="614" y="589"/>
                  </a:lnTo>
                  <a:lnTo>
                    <a:pt x="483" y="784"/>
                  </a:lnTo>
                  <a:lnTo>
                    <a:pt x="349" y="961"/>
                  </a:lnTo>
                  <a:lnTo>
                    <a:pt x="219" y="1128"/>
                  </a:lnTo>
                  <a:lnTo>
                    <a:pt x="208" y="1139"/>
                  </a:lnTo>
                  <a:lnTo>
                    <a:pt x="201" y="1146"/>
                  </a:lnTo>
                  <a:lnTo>
                    <a:pt x="197" y="1153"/>
                  </a:lnTo>
                  <a:lnTo>
                    <a:pt x="190" y="1156"/>
                  </a:lnTo>
                  <a:lnTo>
                    <a:pt x="187" y="1160"/>
                  </a:lnTo>
                  <a:lnTo>
                    <a:pt x="187" y="1160"/>
                  </a:lnTo>
                  <a:lnTo>
                    <a:pt x="183" y="1160"/>
                  </a:lnTo>
                  <a:lnTo>
                    <a:pt x="180" y="1160"/>
                  </a:lnTo>
                  <a:lnTo>
                    <a:pt x="176" y="1153"/>
                  </a:lnTo>
                  <a:lnTo>
                    <a:pt x="173" y="1149"/>
                  </a:lnTo>
                  <a:lnTo>
                    <a:pt x="173" y="1142"/>
                  </a:lnTo>
                  <a:lnTo>
                    <a:pt x="173" y="1135"/>
                  </a:lnTo>
                  <a:lnTo>
                    <a:pt x="173" y="1131"/>
                  </a:lnTo>
                  <a:lnTo>
                    <a:pt x="173" y="1124"/>
                  </a:lnTo>
                  <a:lnTo>
                    <a:pt x="173" y="1114"/>
                  </a:lnTo>
                  <a:lnTo>
                    <a:pt x="176" y="1107"/>
                  </a:lnTo>
                  <a:lnTo>
                    <a:pt x="176" y="1092"/>
                  </a:lnTo>
                  <a:lnTo>
                    <a:pt x="183" y="1068"/>
                  </a:lnTo>
                  <a:lnTo>
                    <a:pt x="190" y="1025"/>
                  </a:lnTo>
                  <a:lnTo>
                    <a:pt x="201" y="965"/>
                  </a:lnTo>
                  <a:lnTo>
                    <a:pt x="215" y="890"/>
                  </a:lnTo>
                  <a:lnTo>
                    <a:pt x="226" y="809"/>
                  </a:lnTo>
                  <a:lnTo>
                    <a:pt x="233" y="720"/>
                  </a:lnTo>
                  <a:lnTo>
                    <a:pt x="240" y="631"/>
                  </a:lnTo>
                  <a:lnTo>
                    <a:pt x="243" y="539"/>
                  </a:lnTo>
                  <a:lnTo>
                    <a:pt x="240" y="479"/>
                  </a:lnTo>
                  <a:lnTo>
                    <a:pt x="236" y="404"/>
                  </a:lnTo>
                  <a:lnTo>
                    <a:pt x="226" y="326"/>
                  </a:lnTo>
                  <a:lnTo>
                    <a:pt x="204" y="248"/>
                  </a:lnTo>
                  <a:lnTo>
                    <a:pt x="183" y="192"/>
                  </a:lnTo>
                  <a:lnTo>
                    <a:pt x="155" y="149"/>
                  </a:lnTo>
                  <a:lnTo>
                    <a:pt x="123" y="117"/>
                  </a:lnTo>
                  <a:lnTo>
                    <a:pt x="92" y="96"/>
                  </a:lnTo>
                  <a:lnTo>
                    <a:pt x="60" y="85"/>
                  </a:lnTo>
                  <a:lnTo>
                    <a:pt x="24" y="78"/>
                  </a:lnTo>
                  <a:lnTo>
                    <a:pt x="14" y="78"/>
                  </a:lnTo>
                  <a:lnTo>
                    <a:pt x="7" y="78"/>
                  </a:lnTo>
                  <a:lnTo>
                    <a:pt x="3" y="75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3" y="50"/>
                  </a:lnTo>
                  <a:lnTo>
                    <a:pt x="21" y="32"/>
                  </a:lnTo>
                  <a:lnTo>
                    <a:pt x="46" y="18"/>
                  </a:lnTo>
                  <a:lnTo>
                    <a:pt x="74" y="4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6"/>
            <p:cNvSpPr>
              <a:spLocks/>
            </p:cNvSpPr>
            <p:nvPr/>
          </p:nvSpPr>
          <p:spPr bwMode="auto">
            <a:xfrm>
              <a:off x="9567" y="2493"/>
              <a:ext cx="1408" cy="830"/>
            </a:xfrm>
            <a:custGeom>
              <a:avLst/>
              <a:gdLst/>
              <a:ahLst/>
              <a:cxnLst>
                <a:cxn ang="0">
                  <a:pos x="1055" y="0"/>
                </a:cxn>
                <a:cxn ang="0">
                  <a:pos x="1069" y="4"/>
                </a:cxn>
                <a:cxn ang="0">
                  <a:pos x="1073" y="14"/>
                </a:cxn>
                <a:cxn ang="0">
                  <a:pos x="1101" y="107"/>
                </a:cxn>
                <a:cxn ang="0">
                  <a:pos x="1172" y="234"/>
                </a:cxn>
                <a:cxn ang="0">
                  <a:pos x="1253" y="319"/>
                </a:cxn>
                <a:cxn ang="0">
                  <a:pos x="1334" y="369"/>
                </a:cxn>
                <a:cxn ang="0">
                  <a:pos x="1397" y="397"/>
                </a:cxn>
                <a:cxn ang="0">
                  <a:pos x="1405" y="404"/>
                </a:cxn>
                <a:cxn ang="0">
                  <a:pos x="1408" y="415"/>
                </a:cxn>
                <a:cxn ang="0">
                  <a:pos x="1408" y="426"/>
                </a:cxn>
                <a:cxn ang="0">
                  <a:pos x="1397" y="433"/>
                </a:cxn>
                <a:cxn ang="0">
                  <a:pos x="1306" y="479"/>
                </a:cxn>
                <a:cxn ang="0">
                  <a:pos x="1179" y="589"/>
                </a:cxn>
                <a:cxn ang="0">
                  <a:pos x="1101" y="724"/>
                </a:cxn>
                <a:cxn ang="0">
                  <a:pos x="1076" y="812"/>
                </a:cxn>
                <a:cxn ang="0">
                  <a:pos x="1069" y="827"/>
                </a:cxn>
                <a:cxn ang="0">
                  <a:pos x="1055" y="830"/>
                </a:cxn>
                <a:cxn ang="0">
                  <a:pos x="1038" y="830"/>
                </a:cxn>
                <a:cxn ang="0">
                  <a:pos x="1023" y="830"/>
                </a:cxn>
                <a:cxn ang="0">
                  <a:pos x="1013" y="819"/>
                </a:cxn>
                <a:cxn ang="0">
                  <a:pos x="1013" y="802"/>
                </a:cxn>
                <a:cxn ang="0">
                  <a:pos x="1034" y="724"/>
                </a:cxn>
                <a:cxn ang="0">
                  <a:pos x="1094" y="600"/>
                </a:cxn>
                <a:cxn ang="0">
                  <a:pos x="1126" y="557"/>
                </a:cxn>
                <a:cxn ang="0">
                  <a:pos x="1189" y="486"/>
                </a:cxn>
                <a:cxn ang="0">
                  <a:pos x="60" y="447"/>
                </a:cxn>
                <a:cxn ang="0">
                  <a:pos x="18" y="444"/>
                </a:cxn>
                <a:cxn ang="0">
                  <a:pos x="0" y="415"/>
                </a:cxn>
                <a:cxn ang="0">
                  <a:pos x="18" y="387"/>
                </a:cxn>
                <a:cxn ang="0">
                  <a:pos x="60" y="383"/>
                </a:cxn>
                <a:cxn ang="0">
                  <a:pos x="1175" y="330"/>
                </a:cxn>
                <a:cxn ang="0">
                  <a:pos x="1090" y="231"/>
                </a:cxn>
                <a:cxn ang="0">
                  <a:pos x="1034" y="110"/>
                </a:cxn>
                <a:cxn ang="0">
                  <a:pos x="1013" y="32"/>
                </a:cxn>
                <a:cxn ang="0">
                  <a:pos x="1013" y="11"/>
                </a:cxn>
                <a:cxn ang="0">
                  <a:pos x="1023" y="4"/>
                </a:cxn>
                <a:cxn ang="0">
                  <a:pos x="1038" y="0"/>
                </a:cxn>
              </a:cxnLst>
              <a:rect l="0" t="0" r="r" b="b"/>
              <a:pathLst>
                <a:path w="1408" h="830">
                  <a:moveTo>
                    <a:pt x="1045" y="0"/>
                  </a:moveTo>
                  <a:lnTo>
                    <a:pt x="1055" y="0"/>
                  </a:lnTo>
                  <a:lnTo>
                    <a:pt x="1062" y="0"/>
                  </a:lnTo>
                  <a:lnTo>
                    <a:pt x="1069" y="4"/>
                  </a:lnTo>
                  <a:lnTo>
                    <a:pt x="1073" y="11"/>
                  </a:lnTo>
                  <a:lnTo>
                    <a:pt x="1073" y="14"/>
                  </a:lnTo>
                  <a:lnTo>
                    <a:pt x="1076" y="25"/>
                  </a:lnTo>
                  <a:lnTo>
                    <a:pt x="1101" y="107"/>
                  </a:lnTo>
                  <a:lnTo>
                    <a:pt x="1133" y="178"/>
                  </a:lnTo>
                  <a:lnTo>
                    <a:pt x="1172" y="234"/>
                  </a:lnTo>
                  <a:lnTo>
                    <a:pt x="1210" y="280"/>
                  </a:lnTo>
                  <a:lnTo>
                    <a:pt x="1253" y="319"/>
                  </a:lnTo>
                  <a:lnTo>
                    <a:pt x="1295" y="348"/>
                  </a:lnTo>
                  <a:lnTo>
                    <a:pt x="1334" y="369"/>
                  </a:lnTo>
                  <a:lnTo>
                    <a:pt x="1369" y="387"/>
                  </a:lnTo>
                  <a:lnTo>
                    <a:pt x="1397" y="397"/>
                  </a:lnTo>
                  <a:lnTo>
                    <a:pt x="1401" y="401"/>
                  </a:lnTo>
                  <a:lnTo>
                    <a:pt x="1405" y="404"/>
                  </a:lnTo>
                  <a:lnTo>
                    <a:pt x="1408" y="408"/>
                  </a:lnTo>
                  <a:lnTo>
                    <a:pt x="1408" y="415"/>
                  </a:lnTo>
                  <a:lnTo>
                    <a:pt x="1408" y="422"/>
                  </a:lnTo>
                  <a:lnTo>
                    <a:pt x="1408" y="426"/>
                  </a:lnTo>
                  <a:lnTo>
                    <a:pt x="1405" y="429"/>
                  </a:lnTo>
                  <a:lnTo>
                    <a:pt x="1397" y="433"/>
                  </a:lnTo>
                  <a:lnTo>
                    <a:pt x="1387" y="436"/>
                  </a:lnTo>
                  <a:lnTo>
                    <a:pt x="1306" y="479"/>
                  </a:lnTo>
                  <a:lnTo>
                    <a:pt x="1235" y="529"/>
                  </a:lnTo>
                  <a:lnTo>
                    <a:pt x="1179" y="589"/>
                  </a:lnTo>
                  <a:lnTo>
                    <a:pt x="1133" y="653"/>
                  </a:lnTo>
                  <a:lnTo>
                    <a:pt x="1101" y="724"/>
                  </a:lnTo>
                  <a:lnTo>
                    <a:pt x="1080" y="798"/>
                  </a:lnTo>
                  <a:lnTo>
                    <a:pt x="1076" y="812"/>
                  </a:lnTo>
                  <a:lnTo>
                    <a:pt x="1073" y="819"/>
                  </a:lnTo>
                  <a:lnTo>
                    <a:pt x="1069" y="827"/>
                  </a:lnTo>
                  <a:lnTo>
                    <a:pt x="1062" y="830"/>
                  </a:lnTo>
                  <a:lnTo>
                    <a:pt x="1055" y="830"/>
                  </a:lnTo>
                  <a:lnTo>
                    <a:pt x="1045" y="830"/>
                  </a:lnTo>
                  <a:lnTo>
                    <a:pt x="1038" y="830"/>
                  </a:lnTo>
                  <a:lnTo>
                    <a:pt x="1031" y="830"/>
                  </a:lnTo>
                  <a:lnTo>
                    <a:pt x="1023" y="830"/>
                  </a:lnTo>
                  <a:lnTo>
                    <a:pt x="1016" y="827"/>
                  </a:lnTo>
                  <a:lnTo>
                    <a:pt x="1013" y="819"/>
                  </a:lnTo>
                  <a:lnTo>
                    <a:pt x="1009" y="812"/>
                  </a:lnTo>
                  <a:lnTo>
                    <a:pt x="1013" y="802"/>
                  </a:lnTo>
                  <a:lnTo>
                    <a:pt x="1020" y="770"/>
                  </a:lnTo>
                  <a:lnTo>
                    <a:pt x="1034" y="724"/>
                  </a:lnTo>
                  <a:lnTo>
                    <a:pt x="1059" y="667"/>
                  </a:lnTo>
                  <a:lnTo>
                    <a:pt x="1094" y="600"/>
                  </a:lnTo>
                  <a:lnTo>
                    <a:pt x="1108" y="585"/>
                  </a:lnTo>
                  <a:lnTo>
                    <a:pt x="1126" y="557"/>
                  </a:lnTo>
                  <a:lnTo>
                    <a:pt x="1154" y="525"/>
                  </a:lnTo>
                  <a:lnTo>
                    <a:pt x="1189" y="486"/>
                  </a:lnTo>
                  <a:lnTo>
                    <a:pt x="1239" y="447"/>
                  </a:lnTo>
                  <a:lnTo>
                    <a:pt x="60" y="447"/>
                  </a:lnTo>
                  <a:lnTo>
                    <a:pt x="39" y="447"/>
                  </a:lnTo>
                  <a:lnTo>
                    <a:pt x="18" y="444"/>
                  </a:lnTo>
                  <a:lnTo>
                    <a:pt x="7" y="433"/>
                  </a:lnTo>
                  <a:lnTo>
                    <a:pt x="0" y="415"/>
                  </a:lnTo>
                  <a:lnTo>
                    <a:pt x="7" y="397"/>
                  </a:lnTo>
                  <a:lnTo>
                    <a:pt x="18" y="387"/>
                  </a:lnTo>
                  <a:lnTo>
                    <a:pt x="39" y="383"/>
                  </a:lnTo>
                  <a:lnTo>
                    <a:pt x="60" y="383"/>
                  </a:lnTo>
                  <a:lnTo>
                    <a:pt x="1239" y="383"/>
                  </a:lnTo>
                  <a:lnTo>
                    <a:pt x="1175" y="330"/>
                  </a:lnTo>
                  <a:lnTo>
                    <a:pt x="1129" y="280"/>
                  </a:lnTo>
                  <a:lnTo>
                    <a:pt x="1090" y="231"/>
                  </a:lnTo>
                  <a:lnTo>
                    <a:pt x="1059" y="167"/>
                  </a:lnTo>
                  <a:lnTo>
                    <a:pt x="1034" y="110"/>
                  </a:lnTo>
                  <a:lnTo>
                    <a:pt x="1020" y="64"/>
                  </a:lnTo>
                  <a:lnTo>
                    <a:pt x="1013" y="32"/>
                  </a:lnTo>
                  <a:lnTo>
                    <a:pt x="1009" y="21"/>
                  </a:lnTo>
                  <a:lnTo>
                    <a:pt x="1013" y="11"/>
                  </a:lnTo>
                  <a:lnTo>
                    <a:pt x="1016" y="7"/>
                  </a:lnTo>
                  <a:lnTo>
                    <a:pt x="1023" y="4"/>
                  </a:lnTo>
                  <a:lnTo>
                    <a:pt x="1031" y="0"/>
                  </a:lnTo>
                  <a:lnTo>
                    <a:pt x="1038" y="0"/>
                  </a:lnTo>
                  <a:lnTo>
                    <a:pt x="10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7"/>
            <p:cNvSpPr>
              <a:spLocks/>
            </p:cNvSpPr>
            <p:nvPr/>
          </p:nvSpPr>
          <p:spPr bwMode="auto">
            <a:xfrm>
              <a:off x="11564" y="2220"/>
              <a:ext cx="1592" cy="1160"/>
            </a:xfrm>
            <a:custGeom>
              <a:avLst/>
              <a:gdLst/>
              <a:ahLst/>
              <a:cxnLst>
                <a:cxn ang="0">
                  <a:pos x="170" y="7"/>
                </a:cxn>
                <a:cxn ang="0">
                  <a:pos x="275" y="89"/>
                </a:cxn>
                <a:cxn ang="0">
                  <a:pos x="346" y="270"/>
                </a:cxn>
                <a:cxn ang="0">
                  <a:pos x="360" y="447"/>
                </a:cxn>
                <a:cxn ang="0">
                  <a:pos x="328" y="883"/>
                </a:cxn>
                <a:cxn ang="0">
                  <a:pos x="434" y="741"/>
                </a:cxn>
                <a:cxn ang="0">
                  <a:pos x="678" y="380"/>
                </a:cxn>
                <a:cxn ang="0">
                  <a:pos x="833" y="96"/>
                </a:cxn>
                <a:cxn ang="0">
                  <a:pos x="822" y="75"/>
                </a:cxn>
                <a:cxn ang="0">
                  <a:pos x="851" y="32"/>
                </a:cxn>
                <a:cxn ang="0">
                  <a:pos x="921" y="0"/>
                </a:cxn>
                <a:cxn ang="0">
                  <a:pos x="942" y="11"/>
                </a:cxn>
                <a:cxn ang="0">
                  <a:pos x="1006" y="209"/>
                </a:cxn>
                <a:cxn ang="0">
                  <a:pos x="1087" y="607"/>
                </a:cxn>
                <a:cxn ang="0">
                  <a:pos x="1119" y="915"/>
                </a:cxn>
                <a:cxn ang="0">
                  <a:pos x="1119" y="936"/>
                </a:cxn>
                <a:cxn ang="0">
                  <a:pos x="1129" y="929"/>
                </a:cxn>
                <a:cxn ang="0">
                  <a:pos x="1203" y="834"/>
                </a:cxn>
                <a:cxn ang="0">
                  <a:pos x="1323" y="667"/>
                </a:cxn>
                <a:cxn ang="0">
                  <a:pos x="1443" y="479"/>
                </a:cxn>
                <a:cxn ang="0">
                  <a:pos x="1514" y="309"/>
                </a:cxn>
                <a:cxn ang="0">
                  <a:pos x="1503" y="195"/>
                </a:cxn>
                <a:cxn ang="0">
                  <a:pos x="1454" y="153"/>
                </a:cxn>
                <a:cxn ang="0">
                  <a:pos x="1419" y="145"/>
                </a:cxn>
                <a:cxn ang="0">
                  <a:pos x="1408" y="131"/>
                </a:cxn>
                <a:cxn ang="0">
                  <a:pos x="1412" y="78"/>
                </a:cxn>
                <a:cxn ang="0">
                  <a:pos x="1454" y="7"/>
                </a:cxn>
                <a:cxn ang="0">
                  <a:pos x="1525" y="14"/>
                </a:cxn>
                <a:cxn ang="0">
                  <a:pos x="1585" y="110"/>
                </a:cxn>
                <a:cxn ang="0">
                  <a:pos x="1560" y="333"/>
                </a:cxn>
                <a:cxn ang="0">
                  <a:pos x="1426" y="621"/>
                </a:cxn>
                <a:cxn ang="0">
                  <a:pos x="1235" y="901"/>
                </a:cxn>
                <a:cxn ang="0">
                  <a:pos x="1052" y="1128"/>
                </a:cxn>
                <a:cxn ang="0">
                  <a:pos x="1031" y="1153"/>
                </a:cxn>
                <a:cxn ang="0">
                  <a:pos x="1020" y="1160"/>
                </a:cxn>
                <a:cxn ang="0">
                  <a:pos x="1009" y="1153"/>
                </a:cxn>
                <a:cxn ang="0">
                  <a:pos x="1006" y="1103"/>
                </a:cxn>
                <a:cxn ang="0">
                  <a:pos x="1002" y="972"/>
                </a:cxn>
                <a:cxn ang="0">
                  <a:pos x="967" y="646"/>
                </a:cxn>
                <a:cxn ang="0">
                  <a:pos x="882" y="266"/>
                </a:cxn>
                <a:cxn ang="0">
                  <a:pos x="829" y="213"/>
                </a:cxn>
                <a:cxn ang="0">
                  <a:pos x="745" y="372"/>
                </a:cxn>
                <a:cxn ang="0">
                  <a:pos x="353" y="961"/>
                </a:cxn>
                <a:cxn ang="0">
                  <a:pos x="201" y="1146"/>
                </a:cxn>
                <a:cxn ang="0">
                  <a:pos x="191" y="1160"/>
                </a:cxn>
                <a:cxn ang="0">
                  <a:pos x="180" y="1160"/>
                </a:cxn>
                <a:cxn ang="0">
                  <a:pos x="177" y="1142"/>
                </a:cxn>
                <a:cxn ang="0">
                  <a:pos x="173" y="1124"/>
                </a:cxn>
                <a:cxn ang="0">
                  <a:pos x="180" y="1092"/>
                </a:cxn>
                <a:cxn ang="0">
                  <a:pos x="205" y="965"/>
                </a:cxn>
                <a:cxn ang="0">
                  <a:pos x="237" y="720"/>
                </a:cxn>
                <a:cxn ang="0">
                  <a:pos x="244" y="479"/>
                </a:cxn>
                <a:cxn ang="0">
                  <a:pos x="208" y="248"/>
                </a:cxn>
                <a:cxn ang="0">
                  <a:pos x="127" y="117"/>
                </a:cxn>
                <a:cxn ang="0">
                  <a:pos x="29" y="78"/>
                </a:cxn>
                <a:cxn ang="0">
                  <a:pos x="4" y="75"/>
                </a:cxn>
                <a:cxn ang="0">
                  <a:pos x="7" y="50"/>
                </a:cxn>
                <a:cxn ang="0">
                  <a:pos x="78" y="4"/>
                </a:cxn>
              </a:cxnLst>
              <a:rect l="0" t="0" r="r" b="b"/>
              <a:pathLst>
                <a:path w="1592" h="1160">
                  <a:moveTo>
                    <a:pt x="110" y="0"/>
                  </a:moveTo>
                  <a:lnTo>
                    <a:pt x="138" y="0"/>
                  </a:lnTo>
                  <a:lnTo>
                    <a:pt x="170" y="7"/>
                  </a:lnTo>
                  <a:lnTo>
                    <a:pt x="205" y="25"/>
                  </a:lnTo>
                  <a:lnTo>
                    <a:pt x="240" y="50"/>
                  </a:lnTo>
                  <a:lnTo>
                    <a:pt x="275" y="89"/>
                  </a:lnTo>
                  <a:lnTo>
                    <a:pt x="311" y="142"/>
                  </a:lnTo>
                  <a:lnTo>
                    <a:pt x="332" y="206"/>
                  </a:lnTo>
                  <a:lnTo>
                    <a:pt x="346" y="270"/>
                  </a:lnTo>
                  <a:lnTo>
                    <a:pt x="357" y="337"/>
                  </a:lnTo>
                  <a:lnTo>
                    <a:pt x="360" y="397"/>
                  </a:lnTo>
                  <a:lnTo>
                    <a:pt x="360" y="447"/>
                  </a:lnTo>
                  <a:lnTo>
                    <a:pt x="360" y="479"/>
                  </a:lnTo>
                  <a:lnTo>
                    <a:pt x="353" y="685"/>
                  </a:lnTo>
                  <a:lnTo>
                    <a:pt x="328" y="883"/>
                  </a:lnTo>
                  <a:lnTo>
                    <a:pt x="328" y="883"/>
                  </a:lnTo>
                  <a:lnTo>
                    <a:pt x="328" y="883"/>
                  </a:lnTo>
                  <a:lnTo>
                    <a:pt x="434" y="741"/>
                  </a:lnTo>
                  <a:lnTo>
                    <a:pt x="526" y="614"/>
                  </a:lnTo>
                  <a:lnTo>
                    <a:pt x="607" y="490"/>
                  </a:lnTo>
                  <a:lnTo>
                    <a:pt x="678" y="380"/>
                  </a:lnTo>
                  <a:lnTo>
                    <a:pt x="738" y="273"/>
                  </a:lnTo>
                  <a:lnTo>
                    <a:pt x="787" y="181"/>
                  </a:lnTo>
                  <a:lnTo>
                    <a:pt x="833" y="96"/>
                  </a:lnTo>
                  <a:lnTo>
                    <a:pt x="829" y="89"/>
                  </a:lnTo>
                  <a:lnTo>
                    <a:pt x="826" y="82"/>
                  </a:lnTo>
                  <a:lnTo>
                    <a:pt x="822" y="75"/>
                  </a:lnTo>
                  <a:lnTo>
                    <a:pt x="822" y="67"/>
                  </a:lnTo>
                  <a:lnTo>
                    <a:pt x="829" y="50"/>
                  </a:lnTo>
                  <a:lnTo>
                    <a:pt x="851" y="32"/>
                  </a:lnTo>
                  <a:lnTo>
                    <a:pt x="875" y="14"/>
                  </a:lnTo>
                  <a:lnTo>
                    <a:pt x="900" y="4"/>
                  </a:lnTo>
                  <a:lnTo>
                    <a:pt x="921" y="0"/>
                  </a:lnTo>
                  <a:lnTo>
                    <a:pt x="932" y="0"/>
                  </a:lnTo>
                  <a:lnTo>
                    <a:pt x="939" y="4"/>
                  </a:lnTo>
                  <a:lnTo>
                    <a:pt x="942" y="11"/>
                  </a:lnTo>
                  <a:lnTo>
                    <a:pt x="946" y="18"/>
                  </a:lnTo>
                  <a:lnTo>
                    <a:pt x="974" y="103"/>
                  </a:lnTo>
                  <a:lnTo>
                    <a:pt x="1006" y="209"/>
                  </a:lnTo>
                  <a:lnTo>
                    <a:pt x="1034" y="330"/>
                  </a:lnTo>
                  <a:lnTo>
                    <a:pt x="1062" y="465"/>
                  </a:lnTo>
                  <a:lnTo>
                    <a:pt x="1087" y="607"/>
                  </a:lnTo>
                  <a:lnTo>
                    <a:pt x="1108" y="752"/>
                  </a:lnTo>
                  <a:lnTo>
                    <a:pt x="1119" y="897"/>
                  </a:lnTo>
                  <a:lnTo>
                    <a:pt x="1119" y="915"/>
                  </a:lnTo>
                  <a:lnTo>
                    <a:pt x="1119" y="926"/>
                  </a:lnTo>
                  <a:lnTo>
                    <a:pt x="1119" y="933"/>
                  </a:lnTo>
                  <a:lnTo>
                    <a:pt x="1119" y="936"/>
                  </a:lnTo>
                  <a:lnTo>
                    <a:pt x="1122" y="936"/>
                  </a:lnTo>
                  <a:lnTo>
                    <a:pt x="1122" y="936"/>
                  </a:lnTo>
                  <a:lnTo>
                    <a:pt x="1129" y="929"/>
                  </a:lnTo>
                  <a:lnTo>
                    <a:pt x="1147" y="908"/>
                  </a:lnTo>
                  <a:lnTo>
                    <a:pt x="1172" y="876"/>
                  </a:lnTo>
                  <a:lnTo>
                    <a:pt x="1203" y="834"/>
                  </a:lnTo>
                  <a:lnTo>
                    <a:pt x="1242" y="784"/>
                  </a:lnTo>
                  <a:lnTo>
                    <a:pt x="1285" y="731"/>
                  </a:lnTo>
                  <a:lnTo>
                    <a:pt x="1323" y="667"/>
                  </a:lnTo>
                  <a:lnTo>
                    <a:pt x="1366" y="607"/>
                  </a:lnTo>
                  <a:lnTo>
                    <a:pt x="1408" y="539"/>
                  </a:lnTo>
                  <a:lnTo>
                    <a:pt x="1443" y="479"/>
                  </a:lnTo>
                  <a:lnTo>
                    <a:pt x="1475" y="415"/>
                  </a:lnTo>
                  <a:lnTo>
                    <a:pt x="1500" y="358"/>
                  </a:lnTo>
                  <a:lnTo>
                    <a:pt x="1514" y="309"/>
                  </a:lnTo>
                  <a:lnTo>
                    <a:pt x="1521" y="266"/>
                  </a:lnTo>
                  <a:lnTo>
                    <a:pt x="1517" y="227"/>
                  </a:lnTo>
                  <a:lnTo>
                    <a:pt x="1503" y="195"/>
                  </a:lnTo>
                  <a:lnTo>
                    <a:pt x="1489" y="174"/>
                  </a:lnTo>
                  <a:lnTo>
                    <a:pt x="1472" y="160"/>
                  </a:lnTo>
                  <a:lnTo>
                    <a:pt x="1454" y="153"/>
                  </a:lnTo>
                  <a:lnTo>
                    <a:pt x="1436" y="149"/>
                  </a:lnTo>
                  <a:lnTo>
                    <a:pt x="1422" y="145"/>
                  </a:lnTo>
                  <a:lnTo>
                    <a:pt x="1419" y="145"/>
                  </a:lnTo>
                  <a:lnTo>
                    <a:pt x="1412" y="142"/>
                  </a:lnTo>
                  <a:lnTo>
                    <a:pt x="1408" y="138"/>
                  </a:lnTo>
                  <a:lnTo>
                    <a:pt x="1408" y="131"/>
                  </a:lnTo>
                  <a:lnTo>
                    <a:pt x="1405" y="121"/>
                  </a:lnTo>
                  <a:lnTo>
                    <a:pt x="1408" y="103"/>
                  </a:lnTo>
                  <a:lnTo>
                    <a:pt x="1412" y="78"/>
                  </a:lnTo>
                  <a:lnTo>
                    <a:pt x="1422" y="50"/>
                  </a:lnTo>
                  <a:lnTo>
                    <a:pt x="1436" y="25"/>
                  </a:lnTo>
                  <a:lnTo>
                    <a:pt x="1454" y="7"/>
                  </a:lnTo>
                  <a:lnTo>
                    <a:pt x="1472" y="0"/>
                  </a:lnTo>
                  <a:lnTo>
                    <a:pt x="1500" y="4"/>
                  </a:lnTo>
                  <a:lnTo>
                    <a:pt x="1525" y="14"/>
                  </a:lnTo>
                  <a:lnTo>
                    <a:pt x="1549" y="36"/>
                  </a:lnTo>
                  <a:lnTo>
                    <a:pt x="1570" y="67"/>
                  </a:lnTo>
                  <a:lnTo>
                    <a:pt x="1585" y="110"/>
                  </a:lnTo>
                  <a:lnTo>
                    <a:pt x="1592" y="167"/>
                  </a:lnTo>
                  <a:lnTo>
                    <a:pt x="1581" y="248"/>
                  </a:lnTo>
                  <a:lnTo>
                    <a:pt x="1560" y="333"/>
                  </a:lnTo>
                  <a:lnTo>
                    <a:pt x="1525" y="426"/>
                  </a:lnTo>
                  <a:lnTo>
                    <a:pt x="1479" y="521"/>
                  </a:lnTo>
                  <a:lnTo>
                    <a:pt x="1426" y="621"/>
                  </a:lnTo>
                  <a:lnTo>
                    <a:pt x="1366" y="717"/>
                  </a:lnTo>
                  <a:lnTo>
                    <a:pt x="1302" y="812"/>
                  </a:lnTo>
                  <a:lnTo>
                    <a:pt x="1235" y="901"/>
                  </a:lnTo>
                  <a:lnTo>
                    <a:pt x="1172" y="986"/>
                  </a:lnTo>
                  <a:lnTo>
                    <a:pt x="1108" y="1064"/>
                  </a:lnTo>
                  <a:lnTo>
                    <a:pt x="1052" y="1128"/>
                  </a:lnTo>
                  <a:lnTo>
                    <a:pt x="1041" y="1139"/>
                  </a:lnTo>
                  <a:lnTo>
                    <a:pt x="1034" y="1149"/>
                  </a:lnTo>
                  <a:lnTo>
                    <a:pt x="1031" y="1153"/>
                  </a:lnTo>
                  <a:lnTo>
                    <a:pt x="1027" y="1156"/>
                  </a:lnTo>
                  <a:lnTo>
                    <a:pt x="1024" y="1160"/>
                  </a:lnTo>
                  <a:lnTo>
                    <a:pt x="1020" y="1160"/>
                  </a:lnTo>
                  <a:lnTo>
                    <a:pt x="1016" y="1160"/>
                  </a:lnTo>
                  <a:lnTo>
                    <a:pt x="1013" y="1156"/>
                  </a:lnTo>
                  <a:lnTo>
                    <a:pt x="1009" y="1153"/>
                  </a:lnTo>
                  <a:lnTo>
                    <a:pt x="1009" y="1146"/>
                  </a:lnTo>
                  <a:lnTo>
                    <a:pt x="1009" y="1131"/>
                  </a:lnTo>
                  <a:lnTo>
                    <a:pt x="1006" y="1103"/>
                  </a:lnTo>
                  <a:lnTo>
                    <a:pt x="1006" y="1078"/>
                  </a:lnTo>
                  <a:lnTo>
                    <a:pt x="1006" y="1061"/>
                  </a:lnTo>
                  <a:lnTo>
                    <a:pt x="1002" y="972"/>
                  </a:lnTo>
                  <a:lnTo>
                    <a:pt x="995" y="883"/>
                  </a:lnTo>
                  <a:lnTo>
                    <a:pt x="988" y="798"/>
                  </a:lnTo>
                  <a:lnTo>
                    <a:pt x="967" y="646"/>
                  </a:lnTo>
                  <a:lnTo>
                    <a:pt x="942" y="504"/>
                  </a:lnTo>
                  <a:lnTo>
                    <a:pt x="914" y="376"/>
                  </a:lnTo>
                  <a:lnTo>
                    <a:pt x="882" y="266"/>
                  </a:lnTo>
                  <a:lnTo>
                    <a:pt x="854" y="167"/>
                  </a:lnTo>
                  <a:lnTo>
                    <a:pt x="847" y="184"/>
                  </a:lnTo>
                  <a:lnTo>
                    <a:pt x="829" y="213"/>
                  </a:lnTo>
                  <a:lnTo>
                    <a:pt x="808" y="255"/>
                  </a:lnTo>
                  <a:lnTo>
                    <a:pt x="780" y="312"/>
                  </a:lnTo>
                  <a:lnTo>
                    <a:pt x="745" y="372"/>
                  </a:lnTo>
                  <a:lnTo>
                    <a:pt x="614" y="589"/>
                  </a:lnTo>
                  <a:lnTo>
                    <a:pt x="484" y="784"/>
                  </a:lnTo>
                  <a:lnTo>
                    <a:pt x="353" y="961"/>
                  </a:lnTo>
                  <a:lnTo>
                    <a:pt x="219" y="1128"/>
                  </a:lnTo>
                  <a:lnTo>
                    <a:pt x="208" y="1139"/>
                  </a:lnTo>
                  <a:lnTo>
                    <a:pt x="201" y="1146"/>
                  </a:lnTo>
                  <a:lnTo>
                    <a:pt x="198" y="1153"/>
                  </a:lnTo>
                  <a:lnTo>
                    <a:pt x="194" y="1156"/>
                  </a:lnTo>
                  <a:lnTo>
                    <a:pt x="191" y="1160"/>
                  </a:lnTo>
                  <a:lnTo>
                    <a:pt x="187" y="1160"/>
                  </a:lnTo>
                  <a:lnTo>
                    <a:pt x="184" y="1160"/>
                  </a:lnTo>
                  <a:lnTo>
                    <a:pt x="180" y="1160"/>
                  </a:lnTo>
                  <a:lnTo>
                    <a:pt x="177" y="1153"/>
                  </a:lnTo>
                  <a:lnTo>
                    <a:pt x="177" y="1149"/>
                  </a:lnTo>
                  <a:lnTo>
                    <a:pt x="177" y="1142"/>
                  </a:lnTo>
                  <a:lnTo>
                    <a:pt x="173" y="1135"/>
                  </a:lnTo>
                  <a:lnTo>
                    <a:pt x="173" y="1131"/>
                  </a:lnTo>
                  <a:lnTo>
                    <a:pt x="173" y="1124"/>
                  </a:lnTo>
                  <a:lnTo>
                    <a:pt x="177" y="1114"/>
                  </a:lnTo>
                  <a:lnTo>
                    <a:pt x="177" y="1107"/>
                  </a:lnTo>
                  <a:lnTo>
                    <a:pt x="180" y="1092"/>
                  </a:lnTo>
                  <a:lnTo>
                    <a:pt x="184" y="1068"/>
                  </a:lnTo>
                  <a:lnTo>
                    <a:pt x="194" y="1025"/>
                  </a:lnTo>
                  <a:lnTo>
                    <a:pt x="205" y="965"/>
                  </a:lnTo>
                  <a:lnTo>
                    <a:pt x="216" y="890"/>
                  </a:lnTo>
                  <a:lnTo>
                    <a:pt x="226" y="809"/>
                  </a:lnTo>
                  <a:lnTo>
                    <a:pt x="237" y="720"/>
                  </a:lnTo>
                  <a:lnTo>
                    <a:pt x="244" y="631"/>
                  </a:lnTo>
                  <a:lnTo>
                    <a:pt x="244" y="539"/>
                  </a:lnTo>
                  <a:lnTo>
                    <a:pt x="244" y="479"/>
                  </a:lnTo>
                  <a:lnTo>
                    <a:pt x="237" y="404"/>
                  </a:lnTo>
                  <a:lnTo>
                    <a:pt x="226" y="326"/>
                  </a:lnTo>
                  <a:lnTo>
                    <a:pt x="208" y="248"/>
                  </a:lnTo>
                  <a:lnTo>
                    <a:pt x="184" y="192"/>
                  </a:lnTo>
                  <a:lnTo>
                    <a:pt x="156" y="149"/>
                  </a:lnTo>
                  <a:lnTo>
                    <a:pt x="127" y="117"/>
                  </a:lnTo>
                  <a:lnTo>
                    <a:pt x="96" y="96"/>
                  </a:lnTo>
                  <a:lnTo>
                    <a:pt x="60" y="85"/>
                  </a:lnTo>
                  <a:lnTo>
                    <a:pt x="29" y="78"/>
                  </a:lnTo>
                  <a:lnTo>
                    <a:pt x="18" y="78"/>
                  </a:lnTo>
                  <a:lnTo>
                    <a:pt x="11" y="78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7" y="50"/>
                  </a:lnTo>
                  <a:lnTo>
                    <a:pt x="21" y="32"/>
                  </a:lnTo>
                  <a:lnTo>
                    <a:pt x="46" y="18"/>
                  </a:lnTo>
                  <a:lnTo>
                    <a:pt x="78" y="4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4876800"/>
            <a:ext cx="7367091" cy="685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The taut element</a:t>
            </a:r>
            <a:endParaRPr lang="en-US" dirty="0"/>
          </a:p>
        </p:txBody>
      </p:sp>
      <p:grpSp>
        <p:nvGrpSpPr>
          <p:cNvPr id="410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981200" y="5410200"/>
            <a:ext cx="1953790" cy="419100"/>
            <a:chOff x="451" y="3004"/>
            <a:chExt cx="5184" cy="1112"/>
          </a:xfrm>
          <a:solidFill>
            <a:srgbClr val="FF0000"/>
          </a:solidFill>
        </p:grpSpPr>
        <p:sp>
          <p:nvSpPr>
            <p:cNvPr id="4102" name="Freeform 6"/>
            <p:cNvSpPr>
              <a:spLocks noEditPoints="1"/>
            </p:cNvSpPr>
            <p:nvPr/>
          </p:nvSpPr>
          <p:spPr bwMode="auto">
            <a:xfrm>
              <a:off x="451" y="3004"/>
              <a:ext cx="1032" cy="921"/>
            </a:xfrm>
            <a:custGeom>
              <a:avLst/>
              <a:gdLst/>
              <a:ahLst/>
              <a:cxnLst>
                <a:cxn ang="0">
                  <a:pos x="687" y="254"/>
                </a:cxn>
                <a:cxn ang="0">
                  <a:pos x="626" y="294"/>
                </a:cxn>
                <a:cxn ang="0">
                  <a:pos x="594" y="374"/>
                </a:cxn>
                <a:cxn ang="0">
                  <a:pos x="594" y="554"/>
                </a:cxn>
                <a:cxn ang="0">
                  <a:pos x="610" y="676"/>
                </a:cxn>
                <a:cxn ang="0">
                  <a:pos x="664" y="739"/>
                </a:cxn>
                <a:cxn ang="0">
                  <a:pos x="741" y="790"/>
                </a:cxn>
                <a:cxn ang="0">
                  <a:pos x="815" y="799"/>
                </a:cxn>
                <a:cxn ang="0">
                  <a:pos x="858" y="756"/>
                </a:cxn>
                <a:cxn ang="0">
                  <a:pos x="887" y="667"/>
                </a:cxn>
                <a:cxn ang="0">
                  <a:pos x="899" y="442"/>
                </a:cxn>
                <a:cxn ang="0">
                  <a:pos x="882" y="305"/>
                </a:cxn>
                <a:cxn ang="0">
                  <a:pos x="762" y="252"/>
                </a:cxn>
                <a:cxn ang="0">
                  <a:pos x="127" y="0"/>
                </a:cxn>
                <a:cxn ang="0">
                  <a:pos x="128" y="56"/>
                </a:cxn>
                <a:cxn ang="0">
                  <a:pos x="131" y="109"/>
                </a:cxn>
                <a:cxn ang="0">
                  <a:pos x="155" y="158"/>
                </a:cxn>
                <a:cxn ang="0">
                  <a:pos x="197" y="206"/>
                </a:cxn>
                <a:cxn ang="0">
                  <a:pos x="298" y="183"/>
                </a:cxn>
                <a:cxn ang="0">
                  <a:pos x="459" y="140"/>
                </a:cxn>
                <a:cxn ang="0">
                  <a:pos x="595" y="271"/>
                </a:cxn>
                <a:cxn ang="0">
                  <a:pos x="920" y="160"/>
                </a:cxn>
                <a:cxn ang="0">
                  <a:pos x="1027" y="274"/>
                </a:cxn>
                <a:cxn ang="0">
                  <a:pos x="1032" y="398"/>
                </a:cxn>
                <a:cxn ang="0">
                  <a:pos x="1027" y="536"/>
                </a:cxn>
                <a:cxn ang="0">
                  <a:pos x="1003" y="650"/>
                </a:cxn>
                <a:cxn ang="0">
                  <a:pos x="967" y="756"/>
                </a:cxn>
                <a:cxn ang="0">
                  <a:pos x="458" y="800"/>
                </a:cxn>
                <a:cxn ang="0">
                  <a:pos x="467" y="412"/>
                </a:cxn>
                <a:cxn ang="0">
                  <a:pos x="413" y="282"/>
                </a:cxn>
                <a:cxn ang="0">
                  <a:pos x="351" y="242"/>
                </a:cxn>
                <a:cxn ang="0">
                  <a:pos x="307" y="233"/>
                </a:cxn>
                <a:cxn ang="0">
                  <a:pos x="291" y="238"/>
                </a:cxn>
                <a:cxn ang="0">
                  <a:pos x="195" y="305"/>
                </a:cxn>
                <a:cxn ang="0">
                  <a:pos x="194" y="417"/>
                </a:cxn>
                <a:cxn ang="0">
                  <a:pos x="192" y="569"/>
                </a:cxn>
                <a:cxn ang="0">
                  <a:pos x="200" y="676"/>
                </a:cxn>
                <a:cxn ang="0">
                  <a:pos x="245" y="764"/>
                </a:cxn>
                <a:cxn ang="0">
                  <a:pos x="127" y="884"/>
                </a:cxn>
                <a:cxn ang="0">
                  <a:pos x="55" y="790"/>
                </a:cxn>
                <a:cxn ang="0">
                  <a:pos x="69" y="535"/>
                </a:cxn>
                <a:cxn ang="0">
                  <a:pos x="63" y="299"/>
                </a:cxn>
                <a:cxn ang="0">
                  <a:pos x="37" y="261"/>
                </a:cxn>
                <a:cxn ang="0">
                  <a:pos x="3" y="208"/>
                </a:cxn>
                <a:cxn ang="0">
                  <a:pos x="7" y="160"/>
                </a:cxn>
                <a:cxn ang="0">
                  <a:pos x="85" y="46"/>
                </a:cxn>
              </a:cxnLst>
              <a:rect l="0" t="0" r="r" b="b"/>
              <a:pathLst>
                <a:path w="1032" h="921">
                  <a:moveTo>
                    <a:pt x="722" y="242"/>
                  </a:moveTo>
                  <a:lnTo>
                    <a:pt x="706" y="246"/>
                  </a:lnTo>
                  <a:lnTo>
                    <a:pt x="687" y="254"/>
                  </a:lnTo>
                  <a:lnTo>
                    <a:pt x="666" y="266"/>
                  </a:lnTo>
                  <a:lnTo>
                    <a:pt x="645" y="279"/>
                  </a:lnTo>
                  <a:lnTo>
                    <a:pt x="626" y="294"/>
                  </a:lnTo>
                  <a:lnTo>
                    <a:pt x="608" y="305"/>
                  </a:lnTo>
                  <a:lnTo>
                    <a:pt x="595" y="315"/>
                  </a:lnTo>
                  <a:lnTo>
                    <a:pt x="594" y="374"/>
                  </a:lnTo>
                  <a:lnTo>
                    <a:pt x="592" y="432"/>
                  </a:lnTo>
                  <a:lnTo>
                    <a:pt x="592" y="490"/>
                  </a:lnTo>
                  <a:lnTo>
                    <a:pt x="594" y="554"/>
                  </a:lnTo>
                  <a:lnTo>
                    <a:pt x="597" y="622"/>
                  </a:lnTo>
                  <a:lnTo>
                    <a:pt x="600" y="650"/>
                  </a:lnTo>
                  <a:lnTo>
                    <a:pt x="610" y="676"/>
                  </a:lnTo>
                  <a:lnTo>
                    <a:pt x="624" y="700"/>
                  </a:lnTo>
                  <a:lnTo>
                    <a:pt x="642" y="719"/>
                  </a:lnTo>
                  <a:lnTo>
                    <a:pt x="664" y="739"/>
                  </a:lnTo>
                  <a:lnTo>
                    <a:pt x="688" y="759"/>
                  </a:lnTo>
                  <a:lnTo>
                    <a:pt x="714" y="775"/>
                  </a:lnTo>
                  <a:lnTo>
                    <a:pt x="741" y="790"/>
                  </a:lnTo>
                  <a:lnTo>
                    <a:pt x="771" y="799"/>
                  </a:lnTo>
                  <a:lnTo>
                    <a:pt x="802" y="802"/>
                  </a:lnTo>
                  <a:lnTo>
                    <a:pt x="815" y="799"/>
                  </a:lnTo>
                  <a:lnTo>
                    <a:pt x="829" y="790"/>
                  </a:lnTo>
                  <a:lnTo>
                    <a:pt x="840" y="779"/>
                  </a:lnTo>
                  <a:lnTo>
                    <a:pt x="858" y="756"/>
                  </a:lnTo>
                  <a:lnTo>
                    <a:pt x="871" y="728"/>
                  </a:lnTo>
                  <a:lnTo>
                    <a:pt x="880" y="696"/>
                  </a:lnTo>
                  <a:lnTo>
                    <a:pt x="887" y="667"/>
                  </a:lnTo>
                  <a:lnTo>
                    <a:pt x="895" y="592"/>
                  </a:lnTo>
                  <a:lnTo>
                    <a:pt x="899" y="516"/>
                  </a:lnTo>
                  <a:lnTo>
                    <a:pt x="899" y="442"/>
                  </a:lnTo>
                  <a:lnTo>
                    <a:pt x="898" y="396"/>
                  </a:lnTo>
                  <a:lnTo>
                    <a:pt x="893" y="351"/>
                  </a:lnTo>
                  <a:lnTo>
                    <a:pt x="882" y="305"/>
                  </a:lnTo>
                  <a:lnTo>
                    <a:pt x="845" y="284"/>
                  </a:lnTo>
                  <a:lnTo>
                    <a:pt x="803" y="266"/>
                  </a:lnTo>
                  <a:lnTo>
                    <a:pt x="762" y="252"/>
                  </a:lnTo>
                  <a:lnTo>
                    <a:pt x="722" y="242"/>
                  </a:lnTo>
                  <a:lnTo>
                    <a:pt x="722" y="242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6" y="31"/>
                  </a:lnTo>
                  <a:lnTo>
                    <a:pt x="128" y="56"/>
                  </a:lnTo>
                  <a:lnTo>
                    <a:pt x="125" y="82"/>
                  </a:lnTo>
                  <a:lnTo>
                    <a:pt x="127" y="94"/>
                  </a:lnTo>
                  <a:lnTo>
                    <a:pt x="131" y="109"/>
                  </a:lnTo>
                  <a:lnTo>
                    <a:pt x="139" y="125"/>
                  </a:lnTo>
                  <a:lnTo>
                    <a:pt x="147" y="143"/>
                  </a:lnTo>
                  <a:lnTo>
                    <a:pt x="155" y="158"/>
                  </a:lnTo>
                  <a:lnTo>
                    <a:pt x="165" y="173"/>
                  </a:lnTo>
                  <a:lnTo>
                    <a:pt x="181" y="190"/>
                  </a:lnTo>
                  <a:lnTo>
                    <a:pt x="197" y="206"/>
                  </a:lnTo>
                  <a:lnTo>
                    <a:pt x="197" y="259"/>
                  </a:lnTo>
                  <a:lnTo>
                    <a:pt x="248" y="221"/>
                  </a:lnTo>
                  <a:lnTo>
                    <a:pt x="298" y="183"/>
                  </a:lnTo>
                  <a:lnTo>
                    <a:pt x="347" y="142"/>
                  </a:lnTo>
                  <a:lnTo>
                    <a:pt x="392" y="99"/>
                  </a:lnTo>
                  <a:lnTo>
                    <a:pt x="459" y="140"/>
                  </a:lnTo>
                  <a:lnTo>
                    <a:pt x="528" y="178"/>
                  </a:lnTo>
                  <a:lnTo>
                    <a:pt x="597" y="213"/>
                  </a:lnTo>
                  <a:lnTo>
                    <a:pt x="595" y="271"/>
                  </a:lnTo>
                  <a:lnTo>
                    <a:pt x="595" y="271"/>
                  </a:lnTo>
                  <a:lnTo>
                    <a:pt x="823" y="104"/>
                  </a:lnTo>
                  <a:lnTo>
                    <a:pt x="920" y="160"/>
                  </a:lnTo>
                  <a:lnTo>
                    <a:pt x="1023" y="213"/>
                  </a:lnTo>
                  <a:lnTo>
                    <a:pt x="1026" y="239"/>
                  </a:lnTo>
                  <a:lnTo>
                    <a:pt x="1027" y="274"/>
                  </a:lnTo>
                  <a:lnTo>
                    <a:pt x="1031" y="313"/>
                  </a:lnTo>
                  <a:lnTo>
                    <a:pt x="1031" y="355"/>
                  </a:lnTo>
                  <a:lnTo>
                    <a:pt x="1032" y="398"/>
                  </a:lnTo>
                  <a:lnTo>
                    <a:pt x="1032" y="436"/>
                  </a:lnTo>
                  <a:lnTo>
                    <a:pt x="1031" y="490"/>
                  </a:lnTo>
                  <a:lnTo>
                    <a:pt x="1027" y="536"/>
                  </a:lnTo>
                  <a:lnTo>
                    <a:pt x="1021" y="577"/>
                  </a:lnTo>
                  <a:lnTo>
                    <a:pt x="1013" y="615"/>
                  </a:lnTo>
                  <a:lnTo>
                    <a:pt x="1003" y="650"/>
                  </a:lnTo>
                  <a:lnTo>
                    <a:pt x="992" y="685"/>
                  </a:lnTo>
                  <a:lnTo>
                    <a:pt x="979" y="719"/>
                  </a:lnTo>
                  <a:lnTo>
                    <a:pt x="967" y="756"/>
                  </a:lnTo>
                  <a:lnTo>
                    <a:pt x="671" y="921"/>
                  </a:lnTo>
                  <a:lnTo>
                    <a:pt x="563" y="858"/>
                  </a:lnTo>
                  <a:lnTo>
                    <a:pt x="458" y="800"/>
                  </a:lnTo>
                  <a:lnTo>
                    <a:pt x="466" y="655"/>
                  </a:lnTo>
                  <a:lnTo>
                    <a:pt x="471" y="511"/>
                  </a:lnTo>
                  <a:lnTo>
                    <a:pt x="467" y="412"/>
                  </a:lnTo>
                  <a:lnTo>
                    <a:pt x="463" y="315"/>
                  </a:lnTo>
                  <a:lnTo>
                    <a:pt x="439" y="299"/>
                  </a:lnTo>
                  <a:lnTo>
                    <a:pt x="413" y="282"/>
                  </a:lnTo>
                  <a:lnTo>
                    <a:pt x="389" y="267"/>
                  </a:lnTo>
                  <a:lnTo>
                    <a:pt x="367" y="252"/>
                  </a:lnTo>
                  <a:lnTo>
                    <a:pt x="351" y="242"/>
                  </a:lnTo>
                  <a:lnTo>
                    <a:pt x="331" y="236"/>
                  </a:lnTo>
                  <a:lnTo>
                    <a:pt x="312" y="233"/>
                  </a:lnTo>
                  <a:lnTo>
                    <a:pt x="307" y="233"/>
                  </a:lnTo>
                  <a:lnTo>
                    <a:pt x="301" y="234"/>
                  </a:lnTo>
                  <a:lnTo>
                    <a:pt x="296" y="236"/>
                  </a:lnTo>
                  <a:lnTo>
                    <a:pt x="291" y="238"/>
                  </a:lnTo>
                  <a:lnTo>
                    <a:pt x="287" y="241"/>
                  </a:lnTo>
                  <a:lnTo>
                    <a:pt x="239" y="272"/>
                  </a:lnTo>
                  <a:lnTo>
                    <a:pt x="195" y="305"/>
                  </a:lnTo>
                  <a:lnTo>
                    <a:pt x="195" y="333"/>
                  </a:lnTo>
                  <a:lnTo>
                    <a:pt x="194" y="373"/>
                  </a:lnTo>
                  <a:lnTo>
                    <a:pt x="194" y="417"/>
                  </a:lnTo>
                  <a:lnTo>
                    <a:pt x="194" y="467"/>
                  </a:lnTo>
                  <a:lnTo>
                    <a:pt x="192" y="518"/>
                  </a:lnTo>
                  <a:lnTo>
                    <a:pt x="192" y="569"/>
                  </a:lnTo>
                  <a:lnTo>
                    <a:pt x="192" y="617"/>
                  </a:lnTo>
                  <a:lnTo>
                    <a:pt x="194" y="647"/>
                  </a:lnTo>
                  <a:lnTo>
                    <a:pt x="200" y="676"/>
                  </a:lnTo>
                  <a:lnTo>
                    <a:pt x="210" y="704"/>
                  </a:lnTo>
                  <a:lnTo>
                    <a:pt x="224" y="731"/>
                  </a:lnTo>
                  <a:lnTo>
                    <a:pt x="245" y="764"/>
                  </a:lnTo>
                  <a:lnTo>
                    <a:pt x="267" y="795"/>
                  </a:lnTo>
                  <a:lnTo>
                    <a:pt x="147" y="919"/>
                  </a:lnTo>
                  <a:lnTo>
                    <a:pt x="127" y="884"/>
                  </a:lnTo>
                  <a:lnTo>
                    <a:pt x="104" y="850"/>
                  </a:lnTo>
                  <a:lnTo>
                    <a:pt x="82" y="818"/>
                  </a:lnTo>
                  <a:lnTo>
                    <a:pt x="55" y="790"/>
                  </a:lnTo>
                  <a:lnTo>
                    <a:pt x="64" y="706"/>
                  </a:lnTo>
                  <a:lnTo>
                    <a:pt x="69" y="620"/>
                  </a:lnTo>
                  <a:lnTo>
                    <a:pt x="69" y="535"/>
                  </a:lnTo>
                  <a:lnTo>
                    <a:pt x="69" y="422"/>
                  </a:lnTo>
                  <a:lnTo>
                    <a:pt x="64" y="310"/>
                  </a:lnTo>
                  <a:lnTo>
                    <a:pt x="63" y="299"/>
                  </a:lnTo>
                  <a:lnTo>
                    <a:pt x="58" y="287"/>
                  </a:lnTo>
                  <a:lnTo>
                    <a:pt x="50" y="279"/>
                  </a:lnTo>
                  <a:lnTo>
                    <a:pt x="37" y="261"/>
                  </a:lnTo>
                  <a:lnTo>
                    <a:pt x="24" y="246"/>
                  </a:lnTo>
                  <a:lnTo>
                    <a:pt x="10" y="229"/>
                  </a:lnTo>
                  <a:lnTo>
                    <a:pt x="3" y="208"/>
                  </a:lnTo>
                  <a:lnTo>
                    <a:pt x="0" y="188"/>
                  </a:lnTo>
                  <a:lnTo>
                    <a:pt x="2" y="176"/>
                  </a:lnTo>
                  <a:lnTo>
                    <a:pt x="7" y="160"/>
                  </a:lnTo>
                  <a:lnTo>
                    <a:pt x="11" y="147"/>
                  </a:lnTo>
                  <a:lnTo>
                    <a:pt x="47" y="96"/>
                  </a:lnTo>
                  <a:lnTo>
                    <a:pt x="85" y="4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733" y="3345"/>
              <a:ext cx="409" cy="771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8" y="0"/>
                </a:cxn>
                <a:cxn ang="0">
                  <a:pos x="249" y="5"/>
                </a:cxn>
                <a:cxn ang="0">
                  <a:pos x="253" y="15"/>
                </a:cxn>
                <a:cxn ang="0">
                  <a:pos x="254" y="33"/>
                </a:cxn>
                <a:cxn ang="0">
                  <a:pos x="254" y="675"/>
                </a:cxn>
                <a:cxn ang="0">
                  <a:pos x="254" y="689"/>
                </a:cxn>
                <a:cxn ang="0">
                  <a:pos x="256" y="700"/>
                </a:cxn>
                <a:cxn ang="0">
                  <a:pos x="261" y="710"/>
                </a:cxn>
                <a:cxn ang="0">
                  <a:pos x="269" y="717"/>
                </a:cxn>
                <a:cxn ang="0">
                  <a:pos x="281" y="723"/>
                </a:cxn>
                <a:cxn ang="0">
                  <a:pos x="302" y="726"/>
                </a:cxn>
                <a:cxn ang="0">
                  <a:pos x="329" y="728"/>
                </a:cxn>
                <a:cxn ang="0">
                  <a:pos x="366" y="730"/>
                </a:cxn>
                <a:cxn ang="0">
                  <a:pos x="409" y="730"/>
                </a:cxn>
                <a:cxn ang="0">
                  <a:pos x="409" y="771"/>
                </a:cxn>
                <a:cxn ang="0">
                  <a:pos x="395" y="771"/>
                </a:cxn>
                <a:cxn ang="0">
                  <a:pos x="371" y="769"/>
                </a:cxn>
                <a:cxn ang="0">
                  <a:pos x="344" y="769"/>
                </a:cxn>
                <a:cxn ang="0">
                  <a:pos x="312" y="768"/>
                </a:cxn>
                <a:cxn ang="0">
                  <a:pos x="280" y="768"/>
                </a:cxn>
                <a:cxn ang="0">
                  <a:pos x="249" y="766"/>
                </a:cxn>
                <a:cxn ang="0">
                  <a:pos x="224" y="766"/>
                </a:cxn>
                <a:cxn ang="0">
                  <a:pos x="206" y="766"/>
                </a:cxn>
                <a:cxn ang="0">
                  <a:pos x="187" y="766"/>
                </a:cxn>
                <a:cxn ang="0">
                  <a:pos x="161" y="766"/>
                </a:cxn>
                <a:cxn ang="0">
                  <a:pos x="131" y="768"/>
                </a:cxn>
                <a:cxn ang="0">
                  <a:pos x="99" y="768"/>
                </a:cxn>
                <a:cxn ang="0">
                  <a:pos x="69" y="769"/>
                </a:cxn>
                <a:cxn ang="0">
                  <a:pos x="40" y="769"/>
                </a:cxn>
                <a:cxn ang="0">
                  <a:pos x="19" y="771"/>
                </a:cxn>
                <a:cxn ang="0">
                  <a:pos x="6" y="771"/>
                </a:cxn>
                <a:cxn ang="0">
                  <a:pos x="6" y="730"/>
                </a:cxn>
                <a:cxn ang="0">
                  <a:pos x="49" y="730"/>
                </a:cxn>
                <a:cxn ang="0">
                  <a:pos x="86" y="728"/>
                </a:cxn>
                <a:cxn ang="0">
                  <a:pos x="113" y="726"/>
                </a:cxn>
                <a:cxn ang="0">
                  <a:pos x="134" y="723"/>
                </a:cxn>
                <a:cxn ang="0">
                  <a:pos x="147" y="717"/>
                </a:cxn>
                <a:cxn ang="0">
                  <a:pos x="155" y="710"/>
                </a:cxn>
                <a:cxn ang="0">
                  <a:pos x="160" y="700"/>
                </a:cxn>
                <a:cxn ang="0">
                  <a:pos x="161" y="689"/>
                </a:cxn>
                <a:cxn ang="0">
                  <a:pos x="161" y="675"/>
                </a:cxn>
                <a:cxn ang="0">
                  <a:pos x="161" y="85"/>
                </a:cxn>
                <a:cxn ang="0">
                  <a:pos x="125" y="99"/>
                </a:cxn>
                <a:cxn ang="0">
                  <a:pos x="86" y="109"/>
                </a:cxn>
                <a:cxn ang="0">
                  <a:pos x="51" y="114"/>
                </a:cxn>
                <a:cxn ang="0">
                  <a:pos x="21" y="116"/>
                </a:cxn>
                <a:cxn ang="0">
                  <a:pos x="0" y="116"/>
                </a:cxn>
                <a:cxn ang="0">
                  <a:pos x="0" y="75"/>
                </a:cxn>
                <a:cxn ang="0">
                  <a:pos x="19" y="75"/>
                </a:cxn>
                <a:cxn ang="0">
                  <a:pos x="43" y="73"/>
                </a:cxn>
                <a:cxn ang="0">
                  <a:pos x="72" y="71"/>
                </a:cxn>
                <a:cxn ang="0">
                  <a:pos x="101" y="65"/>
                </a:cxn>
                <a:cxn ang="0">
                  <a:pos x="131" y="57"/>
                </a:cxn>
                <a:cxn ang="0">
                  <a:pos x="161" y="43"/>
                </a:cxn>
                <a:cxn ang="0">
                  <a:pos x="192" y="25"/>
                </a:cxn>
                <a:cxn ang="0">
                  <a:pos x="219" y="0"/>
                </a:cxn>
              </a:cxnLst>
              <a:rect l="0" t="0" r="r" b="b"/>
              <a:pathLst>
                <a:path w="409" h="771">
                  <a:moveTo>
                    <a:pt x="219" y="0"/>
                  </a:moveTo>
                  <a:lnTo>
                    <a:pt x="238" y="0"/>
                  </a:lnTo>
                  <a:lnTo>
                    <a:pt x="249" y="5"/>
                  </a:lnTo>
                  <a:lnTo>
                    <a:pt x="253" y="15"/>
                  </a:lnTo>
                  <a:lnTo>
                    <a:pt x="254" y="33"/>
                  </a:lnTo>
                  <a:lnTo>
                    <a:pt x="254" y="675"/>
                  </a:lnTo>
                  <a:lnTo>
                    <a:pt x="254" y="689"/>
                  </a:lnTo>
                  <a:lnTo>
                    <a:pt x="256" y="700"/>
                  </a:lnTo>
                  <a:lnTo>
                    <a:pt x="261" y="710"/>
                  </a:lnTo>
                  <a:lnTo>
                    <a:pt x="269" y="717"/>
                  </a:lnTo>
                  <a:lnTo>
                    <a:pt x="281" y="723"/>
                  </a:lnTo>
                  <a:lnTo>
                    <a:pt x="302" y="726"/>
                  </a:lnTo>
                  <a:lnTo>
                    <a:pt x="329" y="728"/>
                  </a:lnTo>
                  <a:lnTo>
                    <a:pt x="366" y="730"/>
                  </a:lnTo>
                  <a:lnTo>
                    <a:pt x="409" y="730"/>
                  </a:lnTo>
                  <a:lnTo>
                    <a:pt x="409" y="771"/>
                  </a:lnTo>
                  <a:lnTo>
                    <a:pt x="395" y="771"/>
                  </a:lnTo>
                  <a:lnTo>
                    <a:pt x="371" y="769"/>
                  </a:lnTo>
                  <a:lnTo>
                    <a:pt x="344" y="769"/>
                  </a:lnTo>
                  <a:lnTo>
                    <a:pt x="312" y="768"/>
                  </a:lnTo>
                  <a:lnTo>
                    <a:pt x="280" y="768"/>
                  </a:lnTo>
                  <a:lnTo>
                    <a:pt x="249" y="766"/>
                  </a:lnTo>
                  <a:lnTo>
                    <a:pt x="224" y="766"/>
                  </a:lnTo>
                  <a:lnTo>
                    <a:pt x="206" y="766"/>
                  </a:lnTo>
                  <a:lnTo>
                    <a:pt x="187" y="766"/>
                  </a:lnTo>
                  <a:lnTo>
                    <a:pt x="161" y="766"/>
                  </a:lnTo>
                  <a:lnTo>
                    <a:pt x="131" y="768"/>
                  </a:lnTo>
                  <a:lnTo>
                    <a:pt x="99" y="768"/>
                  </a:lnTo>
                  <a:lnTo>
                    <a:pt x="69" y="769"/>
                  </a:lnTo>
                  <a:lnTo>
                    <a:pt x="40" y="769"/>
                  </a:lnTo>
                  <a:lnTo>
                    <a:pt x="19" y="771"/>
                  </a:lnTo>
                  <a:lnTo>
                    <a:pt x="6" y="771"/>
                  </a:lnTo>
                  <a:lnTo>
                    <a:pt x="6" y="730"/>
                  </a:lnTo>
                  <a:lnTo>
                    <a:pt x="49" y="730"/>
                  </a:lnTo>
                  <a:lnTo>
                    <a:pt x="86" y="728"/>
                  </a:lnTo>
                  <a:lnTo>
                    <a:pt x="113" y="726"/>
                  </a:lnTo>
                  <a:lnTo>
                    <a:pt x="134" y="723"/>
                  </a:lnTo>
                  <a:lnTo>
                    <a:pt x="147" y="717"/>
                  </a:lnTo>
                  <a:lnTo>
                    <a:pt x="155" y="710"/>
                  </a:lnTo>
                  <a:lnTo>
                    <a:pt x="160" y="700"/>
                  </a:lnTo>
                  <a:lnTo>
                    <a:pt x="161" y="689"/>
                  </a:lnTo>
                  <a:lnTo>
                    <a:pt x="161" y="675"/>
                  </a:lnTo>
                  <a:lnTo>
                    <a:pt x="161" y="85"/>
                  </a:lnTo>
                  <a:lnTo>
                    <a:pt x="125" y="99"/>
                  </a:lnTo>
                  <a:lnTo>
                    <a:pt x="86" y="109"/>
                  </a:lnTo>
                  <a:lnTo>
                    <a:pt x="51" y="114"/>
                  </a:lnTo>
                  <a:lnTo>
                    <a:pt x="21" y="116"/>
                  </a:lnTo>
                  <a:lnTo>
                    <a:pt x="0" y="116"/>
                  </a:lnTo>
                  <a:lnTo>
                    <a:pt x="0" y="75"/>
                  </a:lnTo>
                  <a:lnTo>
                    <a:pt x="19" y="75"/>
                  </a:lnTo>
                  <a:lnTo>
                    <a:pt x="43" y="73"/>
                  </a:lnTo>
                  <a:lnTo>
                    <a:pt x="72" y="71"/>
                  </a:lnTo>
                  <a:lnTo>
                    <a:pt x="101" y="65"/>
                  </a:lnTo>
                  <a:lnTo>
                    <a:pt x="131" y="57"/>
                  </a:lnTo>
                  <a:lnTo>
                    <a:pt x="161" y="43"/>
                  </a:lnTo>
                  <a:lnTo>
                    <a:pt x="192" y="25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2787" y="3116"/>
              <a:ext cx="587" cy="706"/>
            </a:xfrm>
            <a:custGeom>
              <a:avLst/>
              <a:gdLst/>
              <a:ahLst/>
              <a:cxnLst>
                <a:cxn ang="0">
                  <a:pos x="311" y="2"/>
                </a:cxn>
                <a:cxn ang="0">
                  <a:pos x="330" y="18"/>
                </a:cxn>
                <a:cxn ang="0">
                  <a:pos x="336" y="41"/>
                </a:cxn>
                <a:cxn ang="0">
                  <a:pos x="335" y="64"/>
                </a:cxn>
                <a:cxn ang="0">
                  <a:pos x="493" y="185"/>
                </a:cxn>
                <a:cxn ang="0">
                  <a:pos x="520" y="163"/>
                </a:cxn>
                <a:cxn ang="0">
                  <a:pos x="535" y="155"/>
                </a:cxn>
                <a:cxn ang="0">
                  <a:pos x="544" y="154"/>
                </a:cxn>
                <a:cxn ang="0">
                  <a:pos x="575" y="168"/>
                </a:cxn>
                <a:cxn ang="0">
                  <a:pos x="587" y="201"/>
                </a:cxn>
                <a:cxn ang="0">
                  <a:pos x="578" y="226"/>
                </a:cxn>
                <a:cxn ang="0">
                  <a:pos x="551" y="244"/>
                </a:cxn>
                <a:cxn ang="0">
                  <a:pos x="363" y="371"/>
                </a:cxn>
                <a:cxn ang="0">
                  <a:pos x="416" y="396"/>
                </a:cxn>
                <a:cxn ang="0">
                  <a:pos x="455" y="413"/>
                </a:cxn>
                <a:cxn ang="0">
                  <a:pos x="488" y="429"/>
                </a:cxn>
                <a:cxn ang="0">
                  <a:pos x="530" y="451"/>
                </a:cxn>
                <a:cxn ang="0">
                  <a:pos x="568" y="470"/>
                </a:cxn>
                <a:cxn ang="0">
                  <a:pos x="586" y="492"/>
                </a:cxn>
                <a:cxn ang="0">
                  <a:pos x="584" y="525"/>
                </a:cxn>
                <a:cxn ang="0">
                  <a:pos x="562" y="550"/>
                </a:cxn>
                <a:cxn ang="0">
                  <a:pos x="536" y="553"/>
                </a:cxn>
                <a:cxn ang="0">
                  <a:pos x="517" y="541"/>
                </a:cxn>
                <a:cxn ang="0">
                  <a:pos x="338" y="665"/>
                </a:cxn>
                <a:cxn ang="0">
                  <a:pos x="328" y="693"/>
                </a:cxn>
                <a:cxn ang="0">
                  <a:pos x="306" y="705"/>
                </a:cxn>
                <a:cxn ang="0">
                  <a:pos x="283" y="705"/>
                </a:cxn>
                <a:cxn ang="0">
                  <a:pos x="263" y="693"/>
                </a:cxn>
                <a:cxn ang="0">
                  <a:pos x="253" y="665"/>
                </a:cxn>
                <a:cxn ang="0">
                  <a:pos x="98" y="523"/>
                </a:cxn>
                <a:cxn ang="0">
                  <a:pos x="69" y="545"/>
                </a:cxn>
                <a:cxn ang="0">
                  <a:pos x="55" y="553"/>
                </a:cxn>
                <a:cxn ang="0">
                  <a:pos x="45" y="555"/>
                </a:cxn>
                <a:cxn ang="0">
                  <a:pos x="15" y="540"/>
                </a:cxn>
                <a:cxn ang="0">
                  <a:pos x="0" y="508"/>
                </a:cxn>
                <a:cxn ang="0">
                  <a:pos x="10" y="480"/>
                </a:cxn>
                <a:cxn ang="0">
                  <a:pos x="40" y="464"/>
                </a:cxn>
                <a:cxn ang="0">
                  <a:pos x="32" y="243"/>
                </a:cxn>
                <a:cxn ang="0">
                  <a:pos x="15" y="231"/>
                </a:cxn>
                <a:cxn ang="0">
                  <a:pos x="2" y="215"/>
                </a:cxn>
                <a:cxn ang="0">
                  <a:pos x="3" y="183"/>
                </a:cxn>
                <a:cxn ang="0">
                  <a:pos x="29" y="159"/>
                </a:cxn>
                <a:cxn ang="0">
                  <a:pos x="51" y="155"/>
                </a:cxn>
                <a:cxn ang="0">
                  <a:pos x="63" y="160"/>
                </a:cxn>
                <a:cxn ang="0">
                  <a:pos x="277" y="319"/>
                </a:cxn>
                <a:cxn ang="0">
                  <a:pos x="255" y="43"/>
                </a:cxn>
                <a:cxn ang="0">
                  <a:pos x="264" y="13"/>
                </a:cxn>
                <a:cxn ang="0">
                  <a:pos x="295" y="0"/>
                </a:cxn>
              </a:cxnLst>
              <a:rect l="0" t="0" r="r" b="b"/>
              <a:pathLst>
                <a:path w="587" h="706">
                  <a:moveTo>
                    <a:pt x="295" y="0"/>
                  </a:moveTo>
                  <a:lnTo>
                    <a:pt x="311" y="2"/>
                  </a:lnTo>
                  <a:lnTo>
                    <a:pt x="322" y="8"/>
                  </a:lnTo>
                  <a:lnTo>
                    <a:pt x="330" y="18"/>
                  </a:lnTo>
                  <a:lnTo>
                    <a:pt x="333" y="28"/>
                  </a:lnTo>
                  <a:lnTo>
                    <a:pt x="336" y="41"/>
                  </a:lnTo>
                  <a:lnTo>
                    <a:pt x="336" y="53"/>
                  </a:lnTo>
                  <a:lnTo>
                    <a:pt x="335" y="64"/>
                  </a:lnTo>
                  <a:lnTo>
                    <a:pt x="312" y="319"/>
                  </a:lnTo>
                  <a:lnTo>
                    <a:pt x="493" y="185"/>
                  </a:lnTo>
                  <a:lnTo>
                    <a:pt x="509" y="172"/>
                  </a:lnTo>
                  <a:lnTo>
                    <a:pt x="520" y="163"/>
                  </a:lnTo>
                  <a:lnTo>
                    <a:pt x="530" y="159"/>
                  </a:lnTo>
                  <a:lnTo>
                    <a:pt x="535" y="155"/>
                  </a:lnTo>
                  <a:lnTo>
                    <a:pt x="541" y="154"/>
                  </a:lnTo>
                  <a:lnTo>
                    <a:pt x="544" y="154"/>
                  </a:lnTo>
                  <a:lnTo>
                    <a:pt x="562" y="159"/>
                  </a:lnTo>
                  <a:lnTo>
                    <a:pt x="575" y="168"/>
                  </a:lnTo>
                  <a:lnTo>
                    <a:pt x="584" y="183"/>
                  </a:lnTo>
                  <a:lnTo>
                    <a:pt x="587" y="201"/>
                  </a:lnTo>
                  <a:lnTo>
                    <a:pt x="586" y="216"/>
                  </a:lnTo>
                  <a:lnTo>
                    <a:pt x="578" y="226"/>
                  </a:lnTo>
                  <a:lnTo>
                    <a:pt x="567" y="236"/>
                  </a:lnTo>
                  <a:lnTo>
                    <a:pt x="551" y="244"/>
                  </a:lnTo>
                  <a:lnTo>
                    <a:pt x="330" y="355"/>
                  </a:lnTo>
                  <a:lnTo>
                    <a:pt x="363" y="371"/>
                  </a:lnTo>
                  <a:lnTo>
                    <a:pt x="392" y="385"/>
                  </a:lnTo>
                  <a:lnTo>
                    <a:pt x="416" y="396"/>
                  </a:lnTo>
                  <a:lnTo>
                    <a:pt x="435" y="404"/>
                  </a:lnTo>
                  <a:lnTo>
                    <a:pt x="455" y="413"/>
                  </a:lnTo>
                  <a:lnTo>
                    <a:pt x="471" y="421"/>
                  </a:lnTo>
                  <a:lnTo>
                    <a:pt x="488" y="429"/>
                  </a:lnTo>
                  <a:lnTo>
                    <a:pt x="507" y="439"/>
                  </a:lnTo>
                  <a:lnTo>
                    <a:pt x="530" y="451"/>
                  </a:lnTo>
                  <a:lnTo>
                    <a:pt x="555" y="464"/>
                  </a:lnTo>
                  <a:lnTo>
                    <a:pt x="568" y="470"/>
                  </a:lnTo>
                  <a:lnTo>
                    <a:pt x="579" y="480"/>
                  </a:lnTo>
                  <a:lnTo>
                    <a:pt x="586" y="492"/>
                  </a:lnTo>
                  <a:lnTo>
                    <a:pt x="587" y="508"/>
                  </a:lnTo>
                  <a:lnTo>
                    <a:pt x="584" y="525"/>
                  </a:lnTo>
                  <a:lnTo>
                    <a:pt x="575" y="540"/>
                  </a:lnTo>
                  <a:lnTo>
                    <a:pt x="562" y="550"/>
                  </a:lnTo>
                  <a:lnTo>
                    <a:pt x="544" y="555"/>
                  </a:lnTo>
                  <a:lnTo>
                    <a:pt x="536" y="553"/>
                  </a:lnTo>
                  <a:lnTo>
                    <a:pt x="528" y="548"/>
                  </a:lnTo>
                  <a:lnTo>
                    <a:pt x="517" y="541"/>
                  </a:lnTo>
                  <a:lnTo>
                    <a:pt x="312" y="390"/>
                  </a:lnTo>
                  <a:lnTo>
                    <a:pt x="338" y="665"/>
                  </a:lnTo>
                  <a:lnTo>
                    <a:pt x="335" y="682"/>
                  </a:lnTo>
                  <a:lnTo>
                    <a:pt x="328" y="693"/>
                  </a:lnTo>
                  <a:lnTo>
                    <a:pt x="317" y="700"/>
                  </a:lnTo>
                  <a:lnTo>
                    <a:pt x="306" y="705"/>
                  </a:lnTo>
                  <a:lnTo>
                    <a:pt x="295" y="706"/>
                  </a:lnTo>
                  <a:lnTo>
                    <a:pt x="283" y="705"/>
                  </a:lnTo>
                  <a:lnTo>
                    <a:pt x="274" y="701"/>
                  </a:lnTo>
                  <a:lnTo>
                    <a:pt x="263" y="693"/>
                  </a:lnTo>
                  <a:lnTo>
                    <a:pt x="256" y="682"/>
                  </a:lnTo>
                  <a:lnTo>
                    <a:pt x="253" y="665"/>
                  </a:lnTo>
                  <a:lnTo>
                    <a:pt x="277" y="390"/>
                  </a:lnTo>
                  <a:lnTo>
                    <a:pt x="98" y="523"/>
                  </a:lnTo>
                  <a:lnTo>
                    <a:pt x="80" y="536"/>
                  </a:lnTo>
                  <a:lnTo>
                    <a:pt x="69" y="545"/>
                  </a:lnTo>
                  <a:lnTo>
                    <a:pt x="59" y="550"/>
                  </a:lnTo>
                  <a:lnTo>
                    <a:pt x="55" y="553"/>
                  </a:lnTo>
                  <a:lnTo>
                    <a:pt x="50" y="555"/>
                  </a:lnTo>
                  <a:lnTo>
                    <a:pt x="45" y="555"/>
                  </a:lnTo>
                  <a:lnTo>
                    <a:pt x="29" y="550"/>
                  </a:lnTo>
                  <a:lnTo>
                    <a:pt x="15" y="540"/>
                  </a:lnTo>
                  <a:lnTo>
                    <a:pt x="3" y="525"/>
                  </a:lnTo>
                  <a:lnTo>
                    <a:pt x="0" y="508"/>
                  </a:lnTo>
                  <a:lnTo>
                    <a:pt x="2" y="492"/>
                  </a:lnTo>
                  <a:lnTo>
                    <a:pt x="10" y="480"/>
                  </a:lnTo>
                  <a:lnTo>
                    <a:pt x="23" y="472"/>
                  </a:lnTo>
                  <a:lnTo>
                    <a:pt x="40" y="464"/>
                  </a:lnTo>
                  <a:lnTo>
                    <a:pt x="259" y="353"/>
                  </a:lnTo>
                  <a:lnTo>
                    <a:pt x="32" y="243"/>
                  </a:lnTo>
                  <a:lnTo>
                    <a:pt x="23" y="238"/>
                  </a:lnTo>
                  <a:lnTo>
                    <a:pt x="15" y="231"/>
                  </a:lnTo>
                  <a:lnTo>
                    <a:pt x="7" y="225"/>
                  </a:lnTo>
                  <a:lnTo>
                    <a:pt x="2" y="215"/>
                  </a:lnTo>
                  <a:lnTo>
                    <a:pt x="0" y="201"/>
                  </a:lnTo>
                  <a:lnTo>
                    <a:pt x="3" y="183"/>
                  </a:lnTo>
                  <a:lnTo>
                    <a:pt x="15" y="168"/>
                  </a:lnTo>
                  <a:lnTo>
                    <a:pt x="29" y="159"/>
                  </a:lnTo>
                  <a:lnTo>
                    <a:pt x="45" y="154"/>
                  </a:lnTo>
                  <a:lnTo>
                    <a:pt x="51" y="155"/>
                  </a:lnTo>
                  <a:lnTo>
                    <a:pt x="56" y="157"/>
                  </a:lnTo>
                  <a:lnTo>
                    <a:pt x="63" y="160"/>
                  </a:lnTo>
                  <a:lnTo>
                    <a:pt x="72" y="167"/>
                  </a:lnTo>
                  <a:lnTo>
                    <a:pt x="277" y="319"/>
                  </a:lnTo>
                  <a:lnTo>
                    <a:pt x="255" y="64"/>
                  </a:lnTo>
                  <a:lnTo>
                    <a:pt x="255" y="43"/>
                  </a:lnTo>
                  <a:lnTo>
                    <a:pt x="256" y="28"/>
                  </a:lnTo>
                  <a:lnTo>
                    <a:pt x="264" y="13"/>
                  </a:lnTo>
                  <a:lnTo>
                    <a:pt x="277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 noEditPoints="1"/>
            </p:cNvSpPr>
            <p:nvPr/>
          </p:nvSpPr>
          <p:spPr bwMode="auto">
            <a:xfrm>
              <a:off x="3907" y="3004"/>
              <a:ext cx="1032" cy="921"/>
            </a:xfrm>
            <a:custGeom>
              <a:avLst/>
              <a:gdLst/>
              <a:ahLst/>
              <a:cxnLst>
                <a:cxn ang="0">
                  <a:pos x="687" y="254"/>
                </a:cxn>
                <a:cxn ang="0">
                  <a:pos x="626" y="294"/>
                </a:cxn>
                <a:cxn ang="0">
                  <a:pos x="594" y="374"/>
                </a:cxn>
                <a:cxn ang="0">
                  <a:pos x="594" y="554"/>
                </a:cxn>
                <a:cxn ang="0">
                  <a:pos x="610" y="676"/>
                </a:cxn>
                <a:cxn ang="0">
                  <a:pos x="664" y="739"/>
                </a:cxn>
                <a:cxn ang="0">
                  <a:pos x="741" y="790"/>
                </a:cxn>
                <a:cxn ang="0">
                  <a:pos x="815" y="799"/>
                </a:cxn>
                <a:cxn ang="0">
                  <a:pos x="858" y="756"/>
                </a:cxn>
                <a:cxn ang="0">
                  <a:pos x="887" y="667"/>
                </a:cxn>
                <a:cxn ang="0">
                  <a:pos x="899" y="442"/>
                </a:cxn>
                <a:cxn ang="0">
                  <a:pos x="882" y="305"/>
                </a:cxn>
                <a:cxn ang="0">
                  <a:pos x="762" y="252"/>
                </a:cxn>
                <a:cxn ang="0">
                  <a:pos x="127" y="0"/>
                </a:cxn>
                <a:cxn ang="0">
                  <a:pos x="128" y="56"/>
                </a:cxn>
                <a:cxn ang="0">
                  <a:pos x="131" y="109"/>
                </a:cxn>
                <a:cxn ang="0">
                  <a:pos x="154" y="158"/>
                </a:cxn>
                <a:cxn ang="0">
                  <a:pos x="197" y="206"/>
                </a:cxn>
                <a:cxn ang="0">
                  <a:pos x="298" y="183"/>
                </a:cxn>
                <a:cxn ang="0">
                  <a:pos x="458" y="140"/>
                </a:cxn>
                <a:cxn ang="0">
                  <a:pos x="594" y="271"/>
                </a:cxn>
                <a:cxn ang="0">
                  <a:pos x="920" y="160"/>
                </a:cxn>
                <a:cxn ang="0">
                  <a:pos x="1027" y="274"/>
                </a:cxn>
                <a:cxn ang="0">
                  <a:pos x="1032" y="398"/>
                </a:cxn>
                <a:cxn ang="0">
                  <a:pos x="1027" y="536"/>
                </a:cxn>
                <a:cxn ang="0">
                  <a:pos x="1003" y="650"/>
                </a:cxn>
                <a:cxn ang="0">
                  <a:pos x="967" y="756"/>
                </a:cxn>
                <a:cxn ang="0">
                  <a:pos x="456" y="800"/>
                </a:cxn>
                <a:cxn ang="0">
                  <a:pos x="467" y="412"/>
                </a:cxn>
                <a:cxn ang="0">
                  <a:pos x="413" y="282"/>
                </a:cxn>
                <a:cxn ang="0">
                  <a:pos x="349" y="242"/>
                </a:cxn>
                <a:cxn ang="0">
                  <a:pos x="307" y="233"/>
                </a:cxn>
                <a:cxn ang="0">
                  <a:pos x="291" y="238"/>
                </a:cxn>
                <a:cxn ang="0">
                  <a:pos x="194" y="305"/>
                </a:cxn>
                <a:cxn ang="0">
                  <a:pos x="194" y="417"/>
                </a:cxn>
                <a:cxn ang="0">
                  <a:pos x="192" y="569"/>
                </a:cxn>
                <a:cxn ang="0">
                  <a:pos x="200" y="676"/>
                </a:cxn>
                <a:cxn ang="0">
                  <a:pos x="245" y="764"/>
                </a:cxn>
                <a:cxn ang="0">
                  <a:pos x="127" y="884"/>
                </a:cxn>
                <a:cxn ang="0">
                  <a:pos x="55" y="790"/>
                </a:cxn>
                <a:cxn ang="0">
                  <a:pos x="69" y="535"/>
                </a:cxn>
                <a:cxn ang="0">
                  <a:pos x="61" y="299"/>
                </a:cxn>
                <a:cxn ang="0">
                  <a:pos x="37" y="261"/>
                </a:cxn>
                <a:cxn ang="0">
                  <a:pos x="2" y="208"/>
                </a:cxn>
                <a:cxn ang="0">
                  <a:pos x="7" y="160"/>
                </a:cxn>
                <a:cxn ang="0">
                  <a:pos x="85" y="46"/>
                </a:cxn>
              </a:cxnLst>
              <a:rect l="0" t="0" r="r" b="b"/>
              <a:pathLst>
                <a:path w="1032" h="921">
                  <a:moveTo>
                    <a:pt x="722" y="242"/>
                  </a:moveTo>
                  <a:lnTo>
                    <a:pt x="706" y="246"/>
                  </a:lnTo>
                  <a:lnTo>
                    <a:pt x="687" y="254"/>
                  </a:lnTo>
                  <a:lnTo>
                    <a:pt x="666" y="266"/>
                  </a:lnTo>
                  <a:lnTo>
                    <a:pt x="645" y="279"/>
                  </a:lnTo>
                  <a:lnTo>
                    <a:pt x="626" y="294"/>
                  </a:lnTo>
                  <a:lnTo>
                    <a:pt x="608" y="305"/>
                  </a:lnTo>
                  <a:lnTo>
                    <a:pt x="594" y="315"/>
                  </a:lnTo>
                  <a:lnTo>
                    <a:pt x="594" y="374"/>
                  </a:lnTo>
                  <a:lnTo>
                    <a:pt x="592" y="432"/>
                  </a:lnTo>
                  <a:lnTo>
                    <a:pt x="592" y="490"/>
                  </a:lnTo>
                  <a:lnTo>
                    <a:pt x="594" y="554"/>
                  </a:lnTo>
                  <a:lnTo>
                    <a:pt x="597" y="622"/>
                  </a:lnTo>
                  <a:lnTo>
                    <a:pt x="600" y="650"/>
                  </a:lnTo>
                  <a:lnTo>
                    <a:pt x="610" y="676"/>
                  </a:lnTo>
                  <a:lnTo>
                    <a:pt x="623" y="700"/>
                  </a:lnTo>
                  <a:lnTo>
                    <a:pt x="642" y="719"/>
                  </a:lnTo>
                  <a:lnTo>
                    <a:pt x="664" y="739"/>
                  </a:lnTo>
                  <a:lnTo>
                    <a:pt x="688" y="759"/>
                  </a:lnTo>
                  <a:lnTo>
                    <a:pt x="714" y="775"/>
                  </a:lnTo>
                  <a:lnTo>
                    <a:pt x="741" y="790"/>
                  </a:lnTo>
                  <a:lnTo>
                    <a:pt x="770" y="799"/>
                  </a:lnTo>
                  <a:lnTo>
                    <a:pt x="802" y="802"/>
                  </a:lnTo>
                  <a:lnTo>
                    <a:pt x="815" y="799"/>
                  </a:lnTo>
                  <a:lnTo>
                    <a:pt x="827" y="790"/>
                  </a:lnTo>
                  <a:lnTo>
                    <a:pt x="840" y="779"/>
                  </a:lnTo>
                  <a:lnTo>
                    <a:pt x="858" y="756"/>
                  </a:lnTo>
                  <a:lnTo>
                    <a:pt x="871" y="728"/>
                  </a:lnTo>
                  <a:lnTo>
                    <a:pt x="880" y="696"/>
                  </a:lnTo>
                  <a:lnTo>
                    <a:pt x="887" y="667"/>
                  </a:lnTo>
                  <a:lnTo>
                    <a:pt x="895" y="592"/>
                  </a:lnTo>
                  <a:lnTo>
                    <a:pt x="898" y="516"/>
                  </a:lnTo>
                  <a:lnTo>
                    <a:pt x="899" y="442"/>
                  </a:lnTo>
                  <a:lnTo>
                    <a:pt x="898" y="396"/>
                  </a:lnTo>
                  <a:lnTo>
                    <a:pt x="891" y="351"/>
                  </a:lnTo>
                  <a:lnTo>
                    <a:pt x="882" y="305"/>
                  </a:lnTo>
                  <a:lnTo>
                    <a:pt x="843" y="284"/>
                  </a:lnTo>
                  <a:lnTo>
                    <a:pt x="803" y="266"/>
                  </a:lnTo>
                  <a:lnTo>
                    <a:pt x="762" y="252"/>
                  </a:lnTo>
                  <a:lnTo>
                    <a:pt x="722" y="242"/>
                  </a:lnTo>
                  <a:lnTo>
                    <a:pt x="722" y="242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6" y="31"/>
                  </a:lnTo>
                  <a:lnTo>
                    <a:pt x="128" y="56"/>
                  </a:lnTo>
                  <a:lnTo>
                    <a:pt x="125" y="82"/>
                  </a:lnTo>
                  <a:lnTo>
                    <a:pt x="127" y="94"/>
                  </a:lnTo>
                  <a:lnTo>
                    <a:pt x="131" y="109"/>
                  </a:lnTo>
                  <a:lnTo>
                    <a:pt x="138" y="125"/>
                  </a:lnTo>
                  <a:lnTo>
                    <a:pt x="146" y="143"/>
                  </a:lnTo>
                  <a:lnTo>
                    <a:pt x="154" y="158"/>
                  </a:lnTo>
                  <a:lnTo>
                    <a:pt x="165" y="173"/>
                  </a:lnTo>
                  <a:lnTo>
                    <a:pt x="181" y="190"/>
                  </a:lnTo>
                  <a:lnTo>
                    <a:pt x="197" y="206"/>
                  </a:lnTo>
                  <a:lnTo>
                    <a:pt x="197" y="259"/>
                  </a:lnTo>
                  <a:lnTo>
                    <a:pt x="248" y="221"/>
                  </a:lnTo>
                  <a:lnTo>
                    <a:pt x="298" y="183"/>
                  </a:lnTo>
                  <a:lnTo>
                    <a:pt x="347" y="142"/>
                  </a:lnTo>
                  <a:lnTo>
                    <a:pt x="392" y="99"/>
                  </a:lnTo>
                  <a:lnTo>
                    <a:pt x="458" y="140"/>
                  </a:lnTo>
                  <a:lnTo>
                    <a:pt x="527" y="178"/>
                  </a:lnTo>
                  <a:lnTo>
                    <a:pt x="597" y="213"/>
                  </a:lnTo>
                  <a:lnTo>
                    <a:pt x="594" y="271"/>
                  </a:lnTo>
                  <a:lnTo>
                    <a:pt x="594" y="271"/>
                  </a:lnTo>
                  <a:lnTo>
                    <a:pt x="823" y="104"/>
                  </a:lnTo>
                  <a:lnTo>
                    <a:pt x="920" y="160"/>
                  </a:lnTo>
                  <a:lnTo>
                    <a:pt x="1023" y="213"/>
                  </a:lnTo>
                  <a:lnTo>
                    <a:pt x="1026" y="239"/>
                  </a:lnTo>
                  <a:lnTo>
                    <a:pt x="1027" y="274"/>
                  </a:lnTo>
                  <a:lnTo>
                    <a:pt x="1029" y="313"/>
                  </a:lnTo>
                  <a:lnTo>
                    <a:pt x="1031" y="355"/>
                  </a:lnTo>
                  <a:lnTo>
                    <a:pt x="1032" y="398"/>
                  </a:lnTo>
                  <a:lnTo>
                    <a:pt x="1032" y="436"/>
                  </a:lnTo>
                  <a:lnTo>
                    <a:pt x="1031" y="490"/>
                  </a:lnTo>
                  <a:lnTo>
                    <a:pt x="1027" y="536"/>
                  </a:lnTo>
                  <a:lnTo>
                    <a:pt x="1021" y="577"/>
                  </a:lnTo>
                  <a:lnTo>
                    <a:pt x="1013" y="615"/>
                  </a:lnTo>
                  <a:lnTo>
                    <a:pt x="1003" y="650"/>
                  </a:lnTo>
                  <a:lnTo>
                    <a:pt x="992" y="685"/>
                  </a:lnTo>
                  <a:lnTo>
                    <a:pt x="979" y="719"/>
                  </a:lnTo>
                  <a:lnTo>
                    <a:pt x="967" y="756"/>
                  </a:lnTo>
                  <a:lnTo>
                    <a:pt x="669" y="921"/>
                  </a:lnTo>
                  <a:lnTo>
                    <a:pt x="563" y="858"/>
                  </a:lnTo>
                  <a:lnTo>
                    <a:pt x="456" y="800"/>
                  </a:lnTo>
                  <a:lnTo>
                    <a:pt x="466" y="655"/>
                  </a:lnTo>
                  <a:lnTo>
                    <a:pt x="469" y="511"/>
                  </a:lnTo>
                  <a:lnTo>
                    <a:pt x="467" y="412"/>
                  </a:lnTo>
                  <a:lnTo>
                    <a:pt x="463" y="315"/>
                  </a:lnTo>
                  <a:lnTo>
                    <a:pt x="439" y="299"/>
                  </a:lnTo>
                  <a:lnTo>
                    <a:pt x="413" y="282"/>
                  </a:lnTo>
                  <a:lnTo>
                    <a:pt x="387" y="267"/>
                  </a:lnTo>
                  <a:lnTo>
                    <a:pt x="367" y="252"/>
                  </a:lnTo>
                  <a:lnTo>
                    <a:pt x="349" y="242"/>
                  </a:lnTo>
                  <a:lnTo>
                    <a:pt x="331" y="236"/>
                  </a:lnTo>
                  <a:lnTo>
                    <a:pt x="312" y="233"/>
                  </a:lnTo>
                  <a:lnTo>
                    <a:pt x="307" y="233"/>
                  </a:lnTo>
                  <a:lnTo>
                    <a:pt x="301" y="234"/>
                  </a:lnTo>
                  <a:lnTo>
                    <a:pt x="296" y="236"/>
                  </a:lnTo>
                  <a:lnTo>
                    <a:pt x="291" y="238"/>
                  </a:lnTo>
                  <a:lnTo>
                    <a:pt x="287" y="241"/>
                  </a:lnTo>
                  <a:lnTo>
                    <a:pt x="239" y="272"/>
                  </a:lnTo>
                  <a:lnTo>
                    <a:pt x="194" y="305"/>
                  </a:lnTo>
                  <a:lnTo>
                    <a:pt x="194" y="333"/>
                  </a:lnTo>
                  <a:lnTo>
                    <a:pt x="194" y="373"/>
                  </a:lnTo>
                  <a:lnTo>
                    <a:pt x="194" y="417"/>
                  </a:lnTo>
                  <a:lnTo>
                    <a:pt x="192" y="467"/>
                  </a:lnTo>
                  <a:lnTo>
                    <a:pt x="192" y="518"/>
                  </a:lnTo>
                  <a:lnTo>
                    <a:pt x="192" y="569"/>
                  </a:lnTo>
                  <a:lnTo>
                    <a:pt x="192" y="617"/>
                  </a:lnTo>
                  <a:lnTo>
                    <a:pt x="194" y="647"/>
                  </a:lnTo>
                  <a:lnTo>
                    <a:pt x="200" y="676"/>
                  </a:lnTo>
                  <a:lnTo>
                    <a:pt x="210" y="704"/>
                  </a:lnTo>
                  <a:lnTo>
                    <a:pt x="224" y="731"/>
                  </a:lnTo>
                  <a:lnTo>
                    <a:pt x="245" y="764"/>
                  </a:lnTo>
                  <a:lnTo>
                    <a:pt x="267" y="795"/>
                  </a:lnTo>
                  <a:lnTo>
                    <a:pt x="147" y="919"/>
                  </a:lnTo>
                  <a:lnTo>
                    <a:pt x="127" y="884"/>
                  </a:lnTo>
                  <a:lnTo>
                    <a:pt x="104" y="850"/>
                  </a:lnTo>
                  <a:lnTo>
                    <a:pt x="80" y="818"/>
                  </a:lnTo>
                  <a:lnTo>
                    <a:pt x="55" y="790"/>
                  </a:lnTo>
                  <a:lnTo>
                    <a:pt x="64" y="706"/>
                  </a:lnTo>
                  <a:lnTo>
                    <a:pt x="69" y="620"/>
                  </a:lnTo>
                  <a:lnTo>
                    <a:pt x="69" y="535"/>
                  </a:lnTo>
                  <a:lnTo>
                    <a:pt x="69" y="422"/>
                  </a:lnTo>
                  <a:lnTo>
                    <a:pt x="64" y="310"/>
                  </a:lnTo>
                  <a:lnTo>
                    <a:pt x="61" y="299"/>
                  </a:lnTo>
                  <a:lnTo>
                    <a:pt x="58" y="287"/>
                  </a:lnTo>
                  <a:lnTo>
                    <a:pt x="50" y="279"/>
                  </a:lnTo>
                  <a:lnTo>
                    <a:pt x="37" y="261"/>
                  </a:lnTo>
                  <a:lnTo>
                    <a:pt x="24" y="246"/>
                  </a:lnTo>
                  <a:lnTo>
                    <a:pt x="10" y="229"/>
                  </a:lnTo>
                  <a:lnTo>
                    <a:pt x="2" y="208"/>
                  </a:lnTo>
                  <a:lnTo>
                    <a:pt x="0" y="188"/>
                  </a:lnTo>
                  <a:lnTo>
                    <a:pt x="2" y="176"/>
                  </a:lnTo>
                  <a:lnTo>
                    <a:pt x="7" y="160"/>
                  </a:lnTo>
                  <a:lnTo>
                    <a:pt x="11" y="147"/>
                  </a:lnTo>
                  <a:lnTo>
                    <a:pt x="47" y="96"/>
                  </a:lnTo>
                  <a:lnTo>
                    <a:pt x="85" y="4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5136" y="3345"/>
              <a:ext cx="499" cy="771"/>
            </a:xfrm>
            <a:custGeom>
              <a:avLst/>
              <a:gdLst/>
              <a:ahLst/>
              <a:cxnLst>
                <a:cxn ang="0">
                  <a:pos x="282" y="4"/>
                </a:cxn>
                <a:cxn ang="0">
                  <a:pos x="368" y="29"/>
                </a:cxn>
                <a:cxn ang="0">
                  <a:pos x="437" y="75"/>
                </a:cxn>
                <a:cxn ang="0">
                  <a:pos x="483" y="142"/>
                </a:cxn>
                <a:cxn ang="0">
                  <a:pos x="499" y="227"/>
                </a:cxn>
                <a:cxn ang="0">
                  <a:pos x="486" y="304"/>
                </a:cxn>
                <a:cxn ang="0">
                  <a:pos x="450" y="368"/>
                </a:cxn>
                <a:cxn ang="0">
                  <a:pos x="397" y="425"/>
                </a:cxn>
                <a:cxn ang="0">
                  <a:pos x="338" y="477"/>
                </a:cxn>
                <a:cxn ang="0">
                  <a:pos x="294" y="510"/>
                </a:cxn>
                <a:cxn ang="0">
                  <a:pos x="254" y="545"/>
                </a:cxn>
                <a:cxn ang="0">
                  <a:pos x="208" y="586"/>
                </a:cxn>
                <a:cxn ang="0">
                  <a:pos x="149" y="639"/>
                </a:cxn>
                <a:cxn ang="0">
                  <a:pos x="320" y="674"/>
                </a:cxn>
                <a:cxn ang="0">
                  <a:pos x="347" y="672"/>
                </a:cxn>
                <a:cxn ang="0">
                  <a:pos x="389" y="672"/>
                </a:cxn>
                <a:cxn ang="0">
                  <a:pos x="424" y="669"/>
                </a:cxn>
                <a:cxn ang="0">
                  <a:pos x="438" y="656"/>
                </a:cxn>
                <a:cxn ang="0">
                  <a:pos x="450" y="618"/>
                </a:cxn>
                <a:cxn ang="0">
                  <a:pos x="458" y="576"/>
                </a:cxn>
                <a:cxn ang="0">
                  <a:pos x="499" y="560"/>
                </a:cxn>
                <a:cxn ang="0">
                  <a:pos x="466" y="771"/>
                </a:cxn>
                <a:cxn ang="0">
                  <a:pos x="0" y="751"/>
                </a:cxn>
                <a:cxn ang="0">
                  <a:pos x="5" y="733"/>
                </a:cxn>
                <a:cxn ang="0">
                  <a:pos x="282" y="449"/>
                </a:cxn>
                <a:cxn ang="0">
                  <a:pos x="320" y="405"/>
                </a:cxn>
                <a:cxn ang="0">
                  <a:pos x="360" y="344"/>
                </a:cxn>
                <a:cxn ang="0">
                  <a:pos x="386" y="269"/>
                </a:cxn>
                <a:cxn ang="0">
                  <a:pos x="387" y="197"/>
                </a:cxn>
                <a:cxn ang="0">
                  <a:pos x="370" y="137"/>
                </a:cxn>
                <a:cxn ang="0">
                  <a:pos x="336" y="88"/>
                </a:cxn>
                <a:cxn ang="0">
                  <a:pos x="285" y="53"/>
                </a:cxn>
                <a:cxn ang="0">
                  <a:pos x="218" y="42"/>
                </a:cxn>
                <a:cxn ang="0">
                  <a:pos x="168" y="48"/>
                </a:cxn>
                <a:cxn ang="0">
                  <a:pos x="117" y="73"/>
                </a:cxn>
                <a:cxn ang="0">
                  <a:pos x="72" y="118"/>
                </a:cxn>
                <a:cxn ang="0">
                  <a:pos x="77" y="152"/>
                </a:cxn>
                <a:cxn ang="0">
                  <a:pos x="104" y="167"/>
                </a:cxn>
                <a:cxn ang="0">
                  <a:pos x="117" y="190"/>
                </a:cxn>
                <a:cxn ang="0">
                  <a:pos x="120" y="212"/>
                </a:cxn>
                <a:cxn ang="0">
                  <a:pos x="107" y="251"/>
                </a:cxn>
                <a:cxn ang="0">
                  <a:pos x="77" y="271"/>
                </a:cxn>
                <a:cxn ang="0">
                  <a:pos x="53" y="273"/>
                </a:cxn>
                <a:cxn ang="0">
                  <a:pos x="32" y="266"/>
                </a:cxn>
                <a:cxn ang="0">
                  <a:pos x="10" y="248"/>
                </a:cxn>
                <a:cxn ang="0">
                  <a:pos x="0" y="208"/>
                </a:cxn>
                <a:cxn ang="0">
                  <a:pos x="13" y="139"/>
                </a:cxn>
                <a:cxn ang="0">
                  <a:pos x="51" y="78"/>
                </a:cxn>
                <a:cxn ang="0">
                  <a:pos x="112" y="30"/>
                </a:cxn>
                <a:cxn ang="0">
                  <a:pos x="190" y="4"/>
                </a:cxn>
              </a:cxnLst>
              <a:rect l="0" t="0" r="r" b="b"/>
              <a:pathLst>
                <a:path w="499" h="771">
                  <a:moveTo>
                    <a:pt x="235" y="0"/>
                  </a:moveTo>
                  <a:lnTo>
                    <a:pt x="282" y="4"/>
                  </a:lnTo>
                  <a:lnTo>
                    <a:pt x="326" y="12"/>
                  </a:lnTo>
                  <a:lnTo>
                    <a:pt x="368" y="29"/>
                  </a:lnTo>
                  <a:lnTo>
                    <a:pt x="405" y="48"/>
                  </a:lnTo>
                  <a:lnTo>
                    <a:pt x="437" y="75"/>
                  </a:lnTo>
                  <a:lnTo>
                    <a:pt x="464" y="106"/>
                  </a:lnTo>
                  <a:lnTo>
                    <a:pt x="483" y="142"/>
                  </a:lnTo>
                  <a:lnTo>
                    <a:pt x="496" y="182"/>
                  </a:lnTo>
                  <a:lnTo>
                    <a:pt x="499" y="227"/>
                  </a:lnTo>
                  <a:lnTo>
                    <a:pt x="496" y="266"/>
                  </a:lnTo>
                  <a:lnTo>
                    <a:pt x="486" y="304"/>
                  </a:lnTo>
                  <a:lnTo>
                    <a:pt x="470" y="337"/>
                  </a:lnTo>
                  <a:lnTo>
                    <a:pt x="450" y="368"/>
                  </a:lnTo>
                  <a:lnTo>
                    <a:pt x="426" y="398"/>
                  </a:lnTo>
                  <a:lnTo>
                    <a:pt x="397" y="425"/>
                  </a:lnTo>
                  <a:lnTo>
                    <a:pt x="368" y="451"/>
                  </a:lnTo>
                  <a:lnTo>
                    <a:pt x="338" y="477"/>
                  </a:lnTo>
                  <a:lnTo>
                    <a:pt x="315" y="494"/>
                  </a:lnTo>
                  <a:lnTo>
                    <a:pt x="294" y="510"/>
                  </a:lnTo>
                  <a:lnTo>
                    <a:pt x="275" y="528"/>
                  </a:lnTo>
                  <a:lnTo>
                    <a:pt x="254" y="545"/>
                  </a:lnTo>
                  <a:lnTo>
                    <a:pt x="232" y="565"/>
                  </a:lnTo>
                  <a:lnTo>
                    <a:pt x="208" y="586"/>
                  </a:lnTo>
                  <a:lnTo>
                    <a:pt x="181" y="611"/>
                  </a:lnTo>
                  <a:lnTo>
                    <a:pt x="149" y="639"/>
                  </a:lnTo>
                  <a:lnTo>
                    <a:pt x="112" y="674"/>
                  </a:lnTo>
                  <a:lnTo>
                    <a:pt x="320" y="674"/>
                  </a:lnTo>
                  <a:lnTo>
                    <a:pt x="330" y="672"/>
                  </a:lnTo>
                  <a:lnTo>
                    <a:pt x="347" y="672"/>
                  </a:lnTo>
                  <a:lnTo>
                    <a:pt x="366" y="672"/>
                  </a:lnTo>
                  <a:lnTo>
                    <a:pt x="389" y="672"/>
                  </a:lnTo>
                  <a:lnTo>
                    <a:pt x="408" y="670"/>
                  </a:lnTo>
                  <a:lnTo>
                    <a:pt x="424" y="669"/>
                  </a:lnTo>
                  <a:lnTo>
                    <a:pt x="432" y="665"/>
                  </a:lnTo>
                  <a:lnTo>
                    <a:pt x="438" y="656"/>
                  </a:lnTo>
                  <a:lnTo>
                    <a:pt x="445" y="639"/>
                  </a:lnTo>
                  <a:lnTo>
                    <a:pt x="450" y="618"/>
                  </a:lnTo>
                  <a:lnTo>
                    <a:pt x="454" y="596"/>
                  </a:lnTo>
                  <a:lnTo>
                    <a:pt x="458" y="576"/>
                  </a:lnTo>
                  <a:lnTo>
                    <a:pt x="459" y="560"/>
                  </a:lnTo>
                  <a:lnTo>
                    <a:pt x="499" y="560"/>
                  </a:lnTo>
                  <a:lnTo>
                    <a:pt x="499" y="560"/>
                  </a:lnTo>
                  <a:lnTo>
                    <a:pt x="466" y="771"/>
                  </a:lnTo>
                  <a:lnTo>
                    <a:pt x="0" y="771"/>
                  </a:lnTo>
                  <a:lnTo>
                    <a:pt x="0" y="751"/>
                  </a:lnTo>
                  <a:lnTo>
                    <a:pt x="2" y="740"/>
                  </a:lnTo>
                  <a:lnTo>
                    <a:pt x="5" y="733"/>
                  </a:lnTo>
                  <a:lnTo>
                    <a:pt x="13" y="725"/>
                  </a:lnTo>
                  <a:lnTo>
                    <a:pt x="282" y="449"/>
                  </a:lnTo>
                  <a:lnTo>
                    <a:pt x="299" y="428"/>
                  </a:lnTo>
                  <a:lnTo>
                    <a:pt x="320" y="405"/>
                  </a:lnTo>
                  <a:lnTo>
                    <a:pt x="341" y="375"/>
                  </a:lnTo>
                  <a:lnTo>
                    <a:pt x="360" y="344"/>
                  </a:lnTo>
                  <a:lnTo>
                    <a:pt x="374" y="307"/>
                  </a:lnTo>
                  <a:lnTo>
                    <a:pt x="386" y="269"/>
                  </a:lnTo>
                  <a:lnTo>
                    <a:pt x="390" y="227"/>
                  </a:lnTo>
                  <a:lnTo>
                    <a:pt x="387" y="197"/>
                  </a:lnTo>
                  <a:lnTo>
                    <a:pt x="381" y="165"/>
                  </a:lnTo>
                  <a:lnTo>
                    <a:pt x="370" y="137"/>
                  </a:lnTo>
                  <a:lnTo>
                    <a:pt x="355" y="111"/>
                  </a:lnTo>
                  <a:lnTo>
                    <a:pt x="336" y="88"/>
                  </a:lnTo>
                  <a:lnTo>
                    <a:pt x="312" y="68"/>
                  </a:lnTo>
                  <a:lnTo>
                    <a:pt x="285" y="53"/>
                  </a:lnTo>
                  <a:lnTo>
                    <a:pt x="253" y="45"/>
                  </a:lnTo>
                  <a:lnTo>
                    <a:pt x="218" y="42"/>
                  </a:lnTo>
                  <a:lnTo>
                    <a:pt x="194" y="43"/>
                  </a:lnTo>
                  <a:lnTo>
                    <a:pt x="168" y="48"/>
                  </a:lnTo>
                  <a:lnTo>
                    <a:pt x="142" y="58"/>
                  </a:lnTo>
                  <a:lnTo>
                    <a:pt x="117" y="73"/>
                  </a:lnTo>
                  <a:lnTo>
                    <a:pt x="93" y="93"/>
                  </a:lnTo>
                  <a:lnTo>
                    <a:pt x="72" y="118"/>
                  </a:lnTo>
                  <a:lnTo>
                    <a:pt x="54" y="149"/>
                  </a:lnTo>
                  <a:lnTo>
                    <a:pt x="77" y="152"/>
                  </a:lnTo>
                  <a:lnTo>
                    <a:pt x="93" y="159"/>
                  </a:lnTo>
                  <a:lnTo>
                    <a:pt x="104" y="167"/>
                  </a:lnTo>
                  <a:lnTo>
                    <a:pt x="112" y="179"/>
                  </a:lnTo>
                  <a:lnTo>
                    <a:pt x="117" y="190"/>
                  </a:lnTo>
                  <a:lnTo>
                    <a:pt x="118" y="202"/>
                  </a:lnTo>
                  <a:lnTo>
                    <a:pt x="120" y="212"/>
                  </a:lnTo>
                  <a:lnTo>
                    <a:pt x="117" y="233"/>
                  </a:lnTo>
                  <a:lnTo>
                    <a:pt x="107" y="251"/>
                  </a:lnTo>
                  <a:lnTo>
                    <a:pt x="93" y="263"/>
                  </a:lnTo>
                  <a:lnTo>
                    <a:pt x="77" y="271"/>
                  </a:lnTo>
                  <a:lnTo>
                    <a:pt x="59" y="273"/>
                  </a:lnTo>
                  <a:lnTo>
                    <a:pt x="53" y="273"/>
                  </a:lnTo>
                  <a:lnTo>
                    <a:pt x="43" y="271"/>
                  </a:lnTo>
                  <a:lnTo>
                    <a:pt x="32" y="266"/>
                  </a:lnTo>
                  <a:lnTo>
                    <a:pt x="21" y="260"/>
                  </a:lnTo>
                  <a:lnTo>
                    <a:pt x="10" y="248"/>
                  </a:lnTo>
                  <a:lnTo>
                    <a:pt x="3" y="231"/>
                  </a:lnTo>
                  <a:lnTo>
                    <a:pt x="0" y="208"/>
                  </a:lnTo>
                  <a:lnTo>
                    <a:pt x="3" y="174"/>
                  </a:lnTo>
                  <a:lnTo>
                    <a:pt x="13" y="139"/>
                  </a:lnTo>
                  <a:lnTo>
                    <a:pt x="29" y="106"/>
                  </a:lnTo>
                  <a:lnTo>
                    <a:pt x="51" y="78"/>
                  </a:lnTo>
                  <a:lnTo>
                    <a:pt x="78" y="52"/>
                  </a:lnTo>
                  <a:lnTo>
                    <a:pt x="112" y="30"/>
                  </a:lnTo>
                  <a:lnTo>
                    <a:pt x="149" y="14"/>
                  </a:lnTo>
                  <a:lnTo>
                    <a:pt x="190" y="4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9" name="Group 1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410200" y="5410200"/>
            <a:ext cx="1923798" cy="419100"/>
            <a:chOff x="4051" y="3052"/>
            <a:chExt cx="5210" cy="1135"/>
          </a:xfrm>
          <a:solidFill>
            <a:srgbClr val="800080"/>
          </a:solidFill>
        </p:grpSpPr>
        <p:sp>
          <p:nvSpPr>
            <p:cNvPr id="4111" name="Freeform 15"/>
            <p:cNvSpPr>
              <a:spLocks noEditPoints="1"/>
            </p:cNvSpPr>
            <p:nvPr/>
          </p:nvSpPr>
          <p:spPr bwMode="auto">
            <a:xfrm>
              <a:off x="4051" y="3052"/>
              <a:ext cx="1032" cy="921"/>
            </a:xfrm>
            <a:custGeom>
              <a:avLst/>
              <a:gdLst/>
              <a:ahLst/>
              <a:cxnLst>
                <a:cxn ang="0">
                  <a:pos x="687" y="254"/>
                </a:cxn>
                <a:cxn ang="0">
                  <a:pos x="626" y="294"/>
                </a:cxn>
                <a:cxn ang="0">
                  <a:pos x="594" y="374"/>
                </a:cxn>
                <a:cxn ang="0">
                  <a:pos x="594" y="554"/>
                </a:cxn>
                <a:cxn ang="0">
                  <a:pos x="610" y="676"/>
                </a:cxn>
                <a:cxn ang="0">
                  <a:pos x="664" y="739"/>
                </a:cxn>
                <a:cxn ang="0">
                  <a:pos x="741" y="790"/>
                </a:cxn>
                <a:cxn ang="0">
                  <a:pos x="815" y="799"/>
                </a:cxn>
                <a:cxn ang="0">
                  <a:pos x="858" y="756"/>
                </a:cxn>
                <a:cxn ang="0">
                  <a:pos x="887" y="667"/>
                </a:cxn>
                <a:cxn ang="0">
                  <a:pos x="899" y="442"/>
                </a:cxn>
                <a:cxn ang="0">
                  <a:pos x="882" y="305"/>
                </a:cxn>
                <a:cxn ang="0">
                  <a:pos x="762" y="252"/>
                </a:cxn>
                <a:cxn ang="0">
                  <a:pos x="127" y="0"/>
                </a:cxn>
                <a:cxn ang="0">
                  <a:pos x="128" y="56"/>
                </a:cxn>
                <a:cxn ang="0">
                  <a:pos x="131" y="109"/>
                </a:cxn>
                <a:cxn ang="0">
                  <a:pos x="155" y="158"/>
                </a:cxn>
                <a:cxn ang="0">
                  <a:pos x="197" y="206"/>
                </a:cxn>
                <a:cxn ang="0">
                  <a:pos x="298" y="183"/>
                </a:cxn>
                <a:cxn ang="0">
                  <a:pos x="459" y="140"/>
                </a:cxn>
                <a:cxn ang="0">
                  <a:pos x="595" y="271"/>
                </a:cxn>
                <a:cxn ang="0">
                  <a:pos x="920" y="160"/>
                </a:cxn>
                <a:cxn ang="0">
                  <a:pos x="1027" y="274"/>
                </a:cxn>
                <a:cxn ang="0">
                  <a:pos x="1032" y="398"/>
                </a:cxn>
                <a:cxn ang="0">
                  <a:pos x="1027" y="536"/>
                </a:cxn>
                <a:cxn ang="0">
                  <a:pos x="1003" y="650"/>
                </a:cxn>
                <a:cxn ang="0">
                  <a:pos x="967" y="756"/>
                </a:cxn>
                <a:cxn ang="0">
                  <a:pos x="458" y="800"/>
                </a:cxn>
                <a:cxn ang="0">
                  <a:pos x="467" y="412"/>
                </a:cxn>
                <a:cxn ang="0">
                  <a:pos x="413" y="282"/>
                </a:cxn>
                <a:cxn ang="0">
                  <a:pos x="351" y="242"/>
                </a:cxn>
                <a:cxn ang="0">
                  <a:pos x="307" y="233"/>
                </a:cxn>
                <a:cxn ang="0">
                  <a:pos x="291" y="238"/>
                </a:cxn>
                <a:cxn ang="0">
                  <a:pos x="195" y="305"/>
                </a:cxn>
                <a:cxn ang="0">
                  <a:pos x="194" y="417"/>
                </a:cxn>
                <a:cxn ang="0">
                  <a:pos x="192" y="569"/>
                </a:cxn>
                <a:cxn ang="0">
                  <a:pos x="200" y="676"/>
                </a:cxn>
                <a:cxn ang="0">
                  <a:pos x="245" y="764"/>
                </a:cxn>
                <a:cxn ang="0">
                  <a:pos x="127" y="884"/>
                </a:cxn>
                <a:cxn ang="0">
                  <a:pos x="55" y="790"/>
                </a:cxn>
                <a:cxn ang="0">
                  <a:pos x="69" y="535"/>
                </a:cxn>
                <a:cxn ang="0">
                  <a:pos x="63" y="299"/>
                </a:cxn>
                <a:cxn ang="0">
                  <a:pos x="37" y="261"/>
                </a:cxn>
                <a:cxn ang="0">
                  <a:pos x="3" y="208"/>
                </a:cxn>
                <a:cxn ang="0">
                  <a:pos x="7" y="160"/>
                </a:cxn>
                <a:cxn ang="0">
                  <a:pos x="85" y="46"/>
                </a:cxn>
              </a:cxnLst>
              <a:rect l="0" t="0" r="r" b="b"/>
              <a:pathLst>
                <a:path w="1032" h="921">
                  <a:moveTo>
                    <a:pt x="722" y="242"/>
                  </a:moveTo>
                  <a:lnTo>
                    <a:pt x="706" y="246"/>
                  </a:lnTo>
                  <a:lnTo>
                    <a:pt x="687" y="254"/>
                  </a:lnTo>
                  <a:lnTo>
                    <a:pt x="666" y="266"/>
                  </a:lnTo>
                  <a:lnTo>
                    <a:pt x="645" y="279"/>
                  </a:lnTo>
                  <a:lnTo>
                    <a:pt x="626" y="294"/>
                  </a:lnTo>
                  <a:lnTo>
                    <a:pt x="608" y="305"/>
                  </a:lnTo>
                  <a:lnTo>
                    <a:pt x="595" y="315"/>
                  </a:lnTo>
                  <a:lnTo>
                    <a:pt x="594" y="374"/>
                  </a:lnTo>
                  <a:lnTo>
                    <a:pt x="592" y="432"/>
                  </a:lnTo>
                  <a:lnTo>
                    <a:pt x="592" y="490"/>
                  </a:lnTo>
                  <a:lnTo>
                    <a:pt x="594" y="554"/>
                  </a:lnTo>
                  <a:lnTo>
                    <a:pt x="597" y="622"/>
                  </a:lnTo>
                  <a:lnTo>
                    <a:pt x="600" y="650"/>
                  </a:lnTo>
                  <a:lnTo>
                    <a:pt x="610" y="676"/>
                  </a:lnTo>
                  <a:lnTo>
                    <a:pt x="624" y="700"/>
                  </a:lnTo>
                  <a:lnTo>
                    <a:pt x="642" y="719"/>
                  </a:lnTo>
                  <a:lnTo>
                    <a:pt x="664" y="739"/>
                  </a:lnTo>
                  <a:lnTo>
                    <a:pt x="688" y="759"/>
                  </a:lnTo>
                  <a:lnTo>
                    <a:pt x="714" y="775"/>
                  </a:lnTo>
                  <a:lnTo>
                    <a:pt x="741" y="790"/>
                  </a:lnTo>
                  <a:lnTo>
                    <a:pt x="771" y="799"/>
                  </a:lnTo>
                  <a:lnTo>
                    <a:pt x="802" y="802"/>
                  </a:lnTo>
                  <a:lnTo>
                    <a:pt x="815" y="799"/>
                  </a:lnTo>
                  <a:lnTo>
                    <a:pt x="829" y="790"/>
                  </a:lnTo>
                  <a:lnTo>
                    <a:pt x="840" y="779"/>
                  </a:lnTo>
                  <a:lnTo>
                    <a:pt x="858" y="756"/>
                  </a:lnTo>
                  <a:lnTo>
                    <a:pt x="871" y="728"/>
                  </a:lnTo>
                  <a:lnTo>
                    <a:pt x="880" y="696"/>
                  </a:lnTo>
                  <a:lnTo>
                    <a:pt x="887" y="667"/>
                  </a:lnTo>
                  <a:lnTo>
                    <a:pt x="895" y="592"/>
                  </a:lnTo>
                  <a:lnTo>
                    <a:pt x="899" y="516"/>
                  </a:lnTo>
                  <a:lnTo>
                    <a:pt x="899" y="442"/>
                  </a:lnTo>
                  <a:lnTo>
                    <a:pt x="898" y="396"/>
                  </a:lnTo>
                  <a:lnTo>
                    <a:pt x="893" y="351"/>
                  </a:lnTo>
                  <a:lnTo>
                    <a:pt x="882" y="305"/>
                  </a:lnTo>
                  <a:lnTo>
                    <a:pt x="845" y="284"/>
                  </a:lnTo>
                  <a:lnTo>
                    <a:pt x="803" y="266"/>
                  </a:lnTo>
                  <a:lnTo>
                    <a:pt x="762" y="252"/>
                  </a:lnTo>
                  <a:lnTo>
                    <a:pt x="722" y="242"/>
                  </a:lnTo>
                  <a:lnTo>
                    <a:pt x="722" y="242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6" y="31"/>
                  </a:lnTo>
                  <a:lnTo>
                    <a:pt x="128" y="56"/>
                  </a:lnTo>
                  <a:lnTo>
                    <a:pt x="125" y="82"/>
                  </a:lnTo>
                  <a:lnTo>
                    <a:pt x="127" y="94"/>
                  </a:lnTo>
                  <a:lnTo>
                    <a:pt x="131" y="109"/>
                  </a:lnTo>
                  <a:lnTo>
                    <a:pt x="139" y="125"/>
                  </a:lnTo>
                  <a:lnTo>
                    <a:pt x="147" y="143"/>
                  </a:lnTo>
                  <a:lnTo>
                    <a:pt x="155" y="158"/>
                  </a:lnTo>
                  <a:lnTo>
                    <a:pt x="165" y="173"/>
                  </a:lnTo>
                  <a:lnTo>
                    <a:pt x="181" y="190"/>
                  </a:lnTo>
                  <a:lnTo>
                    <a:pt x="197" y="206"/>
                  </a:lnTo>
                  <a:lnTo>
                    <a:pt x="197" y="259"/>
                  </a:lnTo>
                  <a:lnTo>
                    <a:pt x="248" y="221"/>
                  </a:lnTo>
                  <a:lnTo>
                    <a:pt x="298" y="183"/>
                  </a:lnTo>
                  <a:lnTo>
                    <a:pt x="347" y="142"/>
                  </a:lnTo>
                  <a:lnTo>
                    <a:pt x="392" y="99"/>
                  </a:lnTo>
                  <a:lnTo>
                    <a:pt x="459" y="140"/>
                  </a:lnTo>
                  <a:lnTo>
                    <a:pt x="528" y="178"/>
                  </a:lnTo>
                  <a:lnTo>
                    <a:pt x="597" y="213"/>
                  </a:lnTo>
                  <a:lnTo>
                    <a:pt x="595" y="271"/>
                  </a:lnTo>
                  <a:lnTo>
                    <a:pt x="595" y="271"/>
                  </a:lnTo>
                  <a:lnTo>
                    <a:pt x="823" y="104"/>
                  </a:lnTo>
                  <a:lnTo>
                    <a:pt x="920" y="160"/>
                  </a:lnTo>
                  <a:lnTo>
                    <a:pt x="1023" y="213"/>
                  </a:lnTo>
                  <a:lnTo>
                    <a:pt x="1026" y="239"/>
                  </a:lnTo>
                  <a:lnTo>
                    <a:pt x="1027" y="274"/>
                  </a:lnTo>
                  <a:lnTo>
                    <a:pt x="1031" y="313"/>
                  </a:lnTo>
                  <a:lnTo>
                    <a:pt x="1031" y="355"/>
                  </a:lnTo>
                  <a:lnTo>
                    <a:pt x="1032" y="398"/>
                  </a:lnTo>
                  <a:lnTo>
                    <a:pt x="1032" y="436"/>
                  </a:lnTo>
                  <a:lnTo>
                    <a:pt x="1031" y="490"/>
                  </a:lnTo>
                  <a:lnTo>
                    <a:pt x="1027" y="536"/>
                  </a:lnTo>
                  <a:lnTo>
                    <a:pt x="1021" y="577"/>
                  </a:lnTo>
                  <a:lnTo>
                    <a:pt x="1013" y="615"/>
                  </a:lnTo>
                  <a:lnTo>
                    <a:pt x="1003" y="650"/>
                  </a:lnTo>
                  <a:lnTo>
                    <a:pt x="992" y="685"/>
                  </a:lnTo>
                  <a:lnTo>
                    <a:pt x="979" y="719"/>
                  </a:lnTo>
                  <a:lnTo>
                    <a:pt x="967" y="756"/>
                  </a:lnTo>
                  <a:lnTo>
                    <a:pt x="671" y="921"/>
                  </a:lnTo>
                  <a:lnTo>
                    <a:pt x="563" y="858"/>
                  </a:lnTo>
                  <a:lnTo>
                    <a:pt x="458" y="800"/>
                  </a:lnTo>
                  <a:lnTo>
                    <a:pt x="466" y="655"/>
                  </a:lnTo>
                  <a:lnTo>
                    <a:pt x="471" y="511"/>
                  </a:lnTo>
                  <a:lnTo>
                    <a:pt x="467" y="412"/>
                  </a:lnTo>
                  <a:lnTo>
                    <a:pt x="463" y="315"/>
                  </a:lnTo>
                  <a:lnTo>
                    <a:pt x="439" y="299"/>
                  </a:lnTo>
                  <a:lnTo>
                    <a:pt x="413" y="282"/>
                  </a:lnTo>
                  <a:lnTo>
                    <a:pt x="389" y="267"/>
                  </a:lnTo>
                  <a:lnTo>
                    <a:pt x="367" y="252"/>
                  </a:lnTo>
                  <a:lnTo>
                    <a:pt x="351" y="242"/>
                  </a:lnTo>
                  <a:lnTo>
                    <a:pt x="331" y="236"/>
                  </a:lnTo>
                  <a:lnTo>
                    <a:pt x="312" y="233"/>
                  </a:lnTo>
                  <a:lnTo>
                    <a:pt x="307" y="233"/>
                  </a:lnTo>
                  <a:lnTo>
                    <a:pt x="301" y="234"/>
                  </a:lnTo>
                  <a:lnTo>
                    <a:pt x="296" y="236"/>
                  </a:lnTo>
                  <a:lnTo>
                    <a:pt x="291" y="238"/>
                  </a:lnTo>
                  <a:lnTo>
                    <a:pt x="287" y="241"/>
                  </a:lnTo>
                  <a:lnTo>
                    <a:pt x="239" y="272"/>
                  </a:lnTo>
                  <a:lnTo>
                    <a:pt x="195" y="305"/>
                  </a:lnTo>
                  <a:lnTo>
                    <a:pt x="195" y="333"/>
                  </a:lnTo>
                  <a:lnTo>
                    <a:pt x="194" y="373"/>
                  </a:lnTo>
                  <a:lnTo>
                    <a:pt x="194" y="417"/>
                  </a:lnTo>
                  <a:lnTo>
                    <a:pt x="194" y="467"/>
                  </a:lnTo>
                  <a:lnTo>
                    <a:pt x="192" y="518"/>
                  </a:lnTo>
                  <a:lnTo>
                    <a:pt x="192" y="569"/>
                  </a:lnTo>
                  <a:lnTo>
                    <a:pt x="192" y="617"/>
                  </a:lnTo>
                  <a:lnTo>
                    <a:pt x="194" y="647"/>
                  </a:lnTo>
                  <a:lnTo>
                    <a:pt x="200" y="676"/>
                  </a:lnTo>
                  <a:lnTo>
                    <a:pt x="210" y="704"/>
                  </a:lnTo>
                  <a:lnTo>
                    <a:pt x="224" y="731"/>
                  </a:lnTo>
                  <a:lnTo>
                    <a:pt x="245" y="764"/>
                  </a:lnTo>
                  <a:lnTo>
                    <a:pt x="267" y="795"/>
                  </a:lnTo>
                  <a:lnTo>
                    <a:pt x="147" y="919"/>
                  </a:lnTo>
                  <a:lnTo>
                    <a:pt x="127" y="884"/>
                  </a:lnTo>
                  <a:lnTo>
                    <a:pt x="104" y="850"/>
                  </a:lnTo>
                  <a:lnTo>
                    <a:pt x="82" y="818"/>
                  </a:lnTo>
                  <a:lnTo>
                    <a:pt x="55" y="790"/>
                  </a:lnTo>
                  <a:lnTo>
                    <a:pt x="64" y="706"/>
                  </a:lnTo>
                  <a:lnTo>
                    <a:pt x="69" y="620"/>
                  </a:lnTo>
                  <a:lnTo>
                    <a:pt x="69" y="535"/>
                  </a:lnTo>
                  <a:lnTo>
                    <a:pt x="69" y="422"/>
                  </a:lnTo>
                  <a:lnTo>
                    <a:pt x="64" y="310"/>
                  </a:lnTo>
                  <a:lnTo>
                    <a:pt x="63" y="299"/>
                  </a:lnTo>
                  <a:lnTo>
                    <a:pt x="58" y="287"/>
                  </a:lnTo>
                  <a:lnTo>
                    <a:pt x="50" y="279"/>
                  </a:lnTo>
                  <a:lnTo>
                    <a:pt x="37" y="261"/>
                  </a:lnTo>
                  <a:lnTo>
                    <a:pt x="24" y="246"/>
                  </a:lnTo>
                  <a:lnTo>
                    <a:pt x="10" y="229"/>
                  </a:lnTo>
                  <a:lnTo>
                    <a:pt x="3" y="208"/>
                  </a:lnTo>
                  <a:lnTo>
                    <a:pt x="0" y="188"/>
                  </a:lnTo>
                  <a:lnTo>
                    <a:pt x="2" y="176"/>
                  </a:lnTo>
                  <a:lnTo>
                    <a:pt x="7" y="160"/>
                  </a:lnTo>
                  <a:lnTo>
                    <a:pt x="11" y="147"/>
                  </a:lnTo>
                  <a:lnTo>
                    <a:pt x="47" y="96"/>
                  </a:lnTo>
                  <a:lnTo>
                    <a:pt x="85" y="4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5269" y="3393"/>
              <a:ext cx="520" cy="794"/>
            </a:xfrm>
            <a:custGeom>
              <a:avLst/>
              <a:gdLst/>
              <a:ahLst/>
              <a:cxnLst>
                <a:cxn ang="0">
                  <a:pos x="347" y="12"/>
                </a:cxn>
                <a:cxn ang="0">
                  <a:pos x="446" y="70"/>
                </a:cxn>
                <a:cxn ang="0">
                  <a:pos x="486" y="161"/>
                </a:cxn>
                <a:cxn ang="0">
                  <a:pos x="465" y="245"/>
                </a:cxn>
                <a:cxn ang="0">
                  <a:pos x="400" y="324"/>
                </a:cxn>
                <a:cxn ang="0">
                  <a:pos x="368" y="377"/>
                </a:cxn>
                <a:cxn ang="0">
                  <a:pos x="469" y="443"/>
                </a:cxn>
                <a:cxn ang="0">
                  <a:pos x="517" y="537"/>
                </a:cxn>
                <a:cxn ang="0">
                  <a:pos x="505" y="646"/>
                </a:cxn>
                <a:cxn ang="0">
                  <a:pos x="430" y="738"/>
                </a:cxn>
                <a:cxn ang="0">
                  <a:pos x="305" y="791"/>
                </a:cxn>
                <a:cxn ang="0">
                  <a:pos x="168" y="784"/>
                </a:cxn>
                <a:cxn ang="0">
                  <a:pos x="62" y="735"/>
                </a:cxn>
                <a:cxn ang="0">
                  <a:pos x="5" y="649"/>
                </a:cxn>
                <a:cxn ang="0">
                  <a:pos x="9" y="576"/>
                </a:cxn>
                <a:cxn ang="0">
                  <a:pos x="49" y="548"/>
                </a:cxn>
                <a:cxn ang="0">
                  <a:pos x="102" y="558"/>
                </a:cxn>
                <a:cxn ang="0">
                  <a:pos x="126" y="611"/>
                </a:cxn>
                <a:cxn ang="0">
                  <a:pos x="113" y="651"/>
                </a:cxn>
                <a:cxn ang="0">
                  <a:pos x="61" y="675"/>
                </a:cxn>
                <a:cxn ang="0">
                  <a:pos x="131" y="731"/>
                </a:cxn>
                <a:cxn ang="0">
                  <a:pos x="211" y="755"/>
                </a:cxn>
                <a:cxn ang="0">
                  <a:pos x="273" y="756"/>
                </a:cxn>
                <a:cxn ang="0">
                  <a:pos x="333" y="733"/>
                </a:cxn>
                <a:cxn ang="0">
                  <a:pos x="379" y="674"/>
                </a:cxn>
                <a:cxn ang="0">
                  <a:pos x="398" y="570"/>
                </a:cxn>
                <a:cxn ang="0">
                  <a:pos x="374" y="456"/>
                </a:cxn>
                <a:cxn ang="0">
                  <a:pos x="309" y="396"/>
                </a:cxn>
                <a:cxn ang="0">
                  <a:pos x="189" y="383"/>
                </a:cxn>
                <a:cxn ang="0">
                  <a:pos x="160" y="377"/>
                </a:cxn>
                <a:cxn ang="0">
                  <a:pos x="160" y="359"/>
                </a:cxn>
                <a:cxn ang="0">
                  <a:pos x="166" y="354"/>
                </a:cxn>
                <a:cxn ang="0">
                  <a:pos x="173" y="352"/>
                </a:cxn>
                <a:cxn ang="0">
                  <a:pos x="206" y="349"/>
                </a:cxn>
                <a:cxn ang="0">
                  <a:pos x="286" y="334"/>
                </a:cxn>
                <a:cxn ang="0">
                  <a:pos x="350" y="269"/>
                </a:cxn>
                <a:cxn ang="0">
                  <a:pos x="376" y="161"/>
                </a:cxn>
                <a:cxn ang="0">
                  <a:pos x="355" y="83"/>
                </a:cxn>
                <a:cxn ang="0">
                  <a:pos x="309" y="43"/>
                </a:cxn>
                <a:cxn ang="0">
                  <a:pos x="253" y="33"/>
                </a:cxn>
                <a:cxn ang="0">
                  <a:pos x="174" y="47"/>
                </a:cxn>
                <a:cxn ang="0">
                  <a:pos x="96" y="98"/>
                </a:cxn>
                <a:cxn ang="0">
                  <a:pos x="149" y="134"/>
                </a:cxn>
                <a:cxn ang="0">
                  <a:pos x="142" y="192"/>
                </a:cxn>
                <a:cxn ang="0">
                  <a:pos x="96" y="217"/>
                </a:cxn>
                <a:cxn ang="0">
                  <a:pos x="46" y="195"/>
                </a:cxn>
                <a:cxn ang="0">
                  <a:pos x="40" y="124"/>
                </a:cxn>
                <a:cxn ang="0">
                  <a:pos x="101" y="43"/>
                </a:cxn>
                <a:cxn ang="0">
                  <a:pos x="213" y="2"/>
                </a:cxn>
              </a:cxnLst>
              <a:rect l="0" t="0" r="r" b="b"/>
              <a:pathLst>
                <a:path w="520" h="794">
                  <a:moveTo>
                    <a:pt x="257" y="0"/>
                  </a:moveTo>
                  <a:lnTo>
                    <a:pt x="304" y="4"/>
                  </a:lnTo>
                  <a:lnTo>
                    <a:pt x="347" y="12"/>
                  </a:lnTo>
                  <a:lnTo>
                    <a:pt x="385" y="27"/>
                  </a:lnTo>
                  <a:lnTo>
                    <a:pt x="419" y="47"/>
                  </a:lnTo>
                  <a:lnTo>
                    <a:pt x="446" y="70"/>
                  </a:lnTo>
                  <a:lnTo>
                    <a:pt x="467" y="96"/>
                  </a:lnTo>
                  <a:lnTo>
                    <a:pt x="481" y="128"/>
                  </a:lnTo>
                  <a:lnTo>
                    <a:pt x="486" y="161"/>
                  </a:lnTo>
                  <a:lnTo>
                    <a:pt x="483" y="187"/>
                  </a:lnTo>
                  <a:lnTo>
                    <a:pt x="477" y="217"/>
                  </a:lnTo>
                  <a:lnTo>
                    <a:pt x="465" y="245"/>
                  </a:lnTo>
                  <a:lnTo>
                    <a:pt x="449" y="273"/>
                  </a:lnTo>
                  <a:lnTo>
                    <a:pt x="427" y="299"/>
                  </a:lnTo>
                  <a:lnTo>
                    <a:pt x="400" y="324"/>
                  </a:lnTo>
                  <a:lnTo>
                    <a:pt x="365" y="345"/>
                  </a:lnTo>
                  <a:lnTo>
                    <a:pt x="323" y="363"/>
                  </a:lnTo>
                  <a:lnTo>
                    <a:pt x="368" y="377"/>
                  </a:lnTo>
                  <a:lnTo>
                    <a:pt x="406" y="393"/>
                  </a:lnTo>
                  <a:lnTo>
                    <a:pt x="440" y="416"/>
                  </a:lnTo>
                  <a:lnTo>
                    <a:pt x="469" y="443"/>
                  </a:lnTo>
                  <a:lnTo>
                    <a:pt x="491" y="472"/>
                  </a:lnTo>
                  <a:lnTo>
                    <a:pt x="507" y="504"/>
                  </a:lnTo>
                  <a:lnTo>
                    <a:pt x="517" y="537"/>
                  </a:lnTo>
                  <a:lnTo>
                    <a:pt x="520" y="570"/>
                  </a:lnTo>
                  <a:lnTo>
                    <a:pt x="517" y="608"/>
                  </a:lnTo>
                  <a:lnTo>
                    <a:pt x="505" y="646"/>
                  </a:lnTo>
                  <a:lnTo>
                    <a:pt x="486" y="680"/>
                  </a:lnTo>
                  <a:lnTo>
                    <a:pt x="461" y="712"/>
                  </a:lnTo>
                  <a:lnTo>
                    <a:pt x="430" y="738"/>
                  </a:lnTo>
                  <a:lnTo>
                    <a:pt x="393" y="761"/>
                  </a:lnTo>
                  <a:lnTo>
                    <a:pt x="352" y="779"/>
                  </a:lnTo>
                  <a:lnTo>
                    <a:pt x="305" y="791"/>
                  </a:lnTo>
                  <a:lnTo>
                    <a:pt x="256" y="794"/>
                  </a:lnTo>
                  <a:lnTo>
                    <a:pt x="211" y="791"/>
                  </a:lnTo>
                  <a:lnTo>
                    <a:pt x="168" y="784"/>
                  </a:lnTo>
                  <a:lnTo>
                    <a:pt x="128" y="773"/>
                  </a:lnTo>
                  <a:lnTo>
                    <a:pt x="93" y="756"/>
                  </a:lnTo>
                  <a:lnTo>
                    <a:pt x="62" y="735"/>
                  </a:lnTo>
                  <a:lnTo>
                    <a:pt x="37" y="710"/>
                  </a:lnTo>
                  <a:lnTo>
                    <a:pt x="17" y="682"/>
                  </a:lnTo>
                  <a:lnTo>
                    <a:pt x="5" y="649"/>
                  </a:lnTo>
                  <a:lnTo>
                    <a:pt x="0" y="614"/>
                  </a:lnTo>
                  <a:lnTo>
                    <a:pt x="3" y="593"/>
                  </a:lnTo>
                  <a:lnTo>
                    <a:pt x="9" y="576"/>
                  </a:lnTo>
                  <a:lnTo>
                    <a:pt x="21" y="563"/>
                  </a:lnTo>
                  <a:lnTo>
                    <a:pt x="35" y="553"/>
                  </a:lnTo>
                  <a:lnTo>
                    <a:pt x="49" y="548"/>
                  </a:lnTo>
                  <a:lnTo>
                    <a:pt x="65" y="547"/>
                  </a:lnTo>
                  <a:lnTo>
                    <a:pt x="85" y="550"/>
                  </a:lnTo>
                  <a:lnTo>
                    <a:pt x="102" y="558"/>
                  </a:lnTo>
                  <a:lnTo>
                    <a:pt x="115" y="573"/>
                  </a:lnTo>
                  <a:lnTo>
                    <a:pt x="123" y="591"/>
                  </a:lnTo>
                  <a:lnTo>
                    <a:pt x="126" y="611"/>
                  </a:lnTo>
                  <a:lnTo>
                    <a:pt x="125" y="624"/>
                  </a:lnTo>
                  <a:lnTo>
                    <a:pt x="120" y="637"/>
                  </a:lnTo>
                  <a:lnTo>
                    <a:pt x="113" y="651"/>
                  </a:lnTo>
                  <a:lnTo>
                    <a:pt x="101" y="662"/>
                  </a:lnTo>
                  <a:lnTo>
                    <a:pt x="83" y="672"/>
                  </a:lnTo>
                  <a:lnTo>
                    <a:pt x="61" y="675"/>
                  </a:lnTo>
                  <a:lnTo>
                    <a:pt x="80" y="698"/>
                  </a:lnTo>
                  <a:lnTo>
                    <a:pt x="104" y="718"/>
                  </a:lnTo>
                  <a:lnTo>
                    <a:pt x="131" y="731"/>
                  </a:lnTo>
                  <a:lnTo>
                    <a:pt x="158" y="743"/>
                  </a:lnTo>
                  <a:lnTo>
                    <a:pt x="185" y="750"/>
                  </a:lnTo>
                  <a:lnTo>
                    <a:pt x="211" y="755"/>
                  </a:lnTo>
                  <a:lnTo>
                    <a:pt x="233" y="758"/>
                  </a:lnTo>
                  <a:lnTo>
                    <a:pt x="253" y="758"/>
                  </a:lnTo>
                  <a:lnTo>
                    <a:pt x="273" y="756"/>
                  </a:lnTo>
                  <a:lnTo>
                    <a:pt x="293" y="753"/>
                  </a:lnTo>
                  <a:lnTo>
                    <a:pt x="313" y="745"/>
                  </a:lnTo>
                  <a:lnTo>
                    <a:pt x="333" y="733"/>
                  </a:lnTo>
                  <a:lnTo>
                    <a:pt x="350" y="718"/>
                  </a:lnTo>
                  <a:lnTo>
                    <a:pt x="366" y="698"/>
                  </a:lnTo>
                  <a:lnTo>
                    <a:pt x="379" y="674"/>
                  </a:lnTo>
                  <a:lnTo>
                    <a:pt x="389" y="644"/>
                  </a:lnTo>
                  <a:lnTo>
                    <a:pt x="395" y="609"/>
                  </a:lnTo>
                  <a:lnTo>
                    <a:pt x="398" y="570"/>
                  </a:lnTo>
                  <a:lnTo>
                    <a:pt x="395" y="527"/>
                  </a:lnTo>
                  <a:lnTo>
                    <a:pt x="387" y="489"/>
                  </a:lnTo>
                  <a:lnTo>
                    <a:pt x="374" y="456"/>
                  </a:lnTo>
                  <a:lnTo>
                    <a:pt x="357" y="431"/>
                  </a:lnTo>
                  <a:lnTo>
                    <a:pt x="334" y="410"/>
                  </a:lnTo>
                  <a:lnTo>
                    <a:pt x="309" y="396"/>
                  </a:lnTo>
                  <a:lnTo>
                    <a:pt x="280" y="387"/>
                  </a:lnTo>
                  <a:lnTo>
                    <a:pt x="248" y="383"/>
                  </a:lnTo>
                  <a:lnTo>
                    <a:pt x="189" y="383"/>
                  </a:lnTo>
                  <a:lnTo>
                    <a:pt x="174" y="383"/>
                  </a:lnTo>
                  <a:lnTo>
                    <a:pt x="166" y="382"/>
                  </a:lnTo>
                  <a:lnTo>
                    <a:pt x="160" y="377"/>
                  </a:lnTo>
                  <a:lnTo>
                    <a:pt x="158" y="367"/>
                  </a:lnTo>
                  <a:lnTo>
                    <a:pt x="158" y="362"/>
                  </a:lnTo>
                  <a:lnTo>
                    <a:pt x="160" y="359"/>
                  </a:lnTo>
                  <a:lnTo>
                    <a:pt x="161" y="355"/>
                  </a:lnTo>
                  <a:lnTo>
                    <a:pt x="165" y="354"/>
                  </a:lnTo>
                  <a:lnTo>
                    <a:pt x="166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73" y="352"/>
                  </a:lnTo>
                  <a:lnTo>
                    <a:pt x="179" y="350"/>
                  </a:lnTo>
                  <a:lnTo>
                    <a:pt x="189" y="350"/>
                  </a:lnTo>
                  <a:lnTo>
                    <a:pt x="206" y="349"/>
                  </a:lnTo>
                  <a:lnTo>
                    <a:pt x="237" y="347"/>
                  </a:lnTo>
                  <a:lnTo>
                    <a:pt x="262" y="342"/>
                  </a:lnTo>
                  <a:lnTo>
                    <a:pt x="286" y="334"/>
                  </a:lnTo>
                  <a:lnTo>
                    <a:pt x="309" y="321"/>
                  </a:lnTo>
                  <a:lnTo>
                    <a:pt x="331" y="299"/>
                  </a:lnTo>
                  <a:lnTo>
                    <a:pt x="350" y="269"/>
                  </a:lnTo>
                  <a:lnTo>
                    <a:pt x="365" y="235"/>
                  </a:lnTo>
                  <a:lnTo>
                    <a:pt x="373" y="197"/>
                  </a:lnTo>
                  <a:lnTo>
                    <a:pt x="376" y="161"/>
                  </a:lnTo>
                  <a:lnTo>
                    <a:pt x="373" y="129"/>
                  </a:lnTo>
                  <a:lnTo>
                    <a:pt x="366" y="103"/>
                  </a:lnTo>
                  <a:lnTo>
                    <a:pt x="355" y="83"/>
                  </a:lnTo>
                  <a:lnTo>
                    <a:pt x="342" y="66"/>
                  </a:lnTo>
                  <a:lnTo>
                    <a:pt x="326" y="53"/>
                  </a:lnTo>
                  <a:lnTo>
                    <a:pt x="309" y="43"/>
                  </a:lnTo>
                  <a:lnTo>
                    <a:pt x="289" y="38"/>
                  </a:lnTo>
                  <a:lnTo>
                    <a:pt x="272" y="35"/>
                  </a:lnTo>
                  <a:lnTo>
                    <a:pt x="253" y="33"/>
                  </a:lnTo>
                  <a:lnTo>
                    <a:pt x="230" y="35"/>
                  </a:lnTo>
                  <a:lnTo>
                    <a:pt x="203" y="38"/>
                  </a:lnTo>
                  <a:lnTo>
                    <a:pt x="174" y="47"/>
                  </a:lnTo>
                  <a:lnTo>
                    <a:pt x="145" y="58"/>
                  </a:lnTo>
                  <a:lnTo>
                    <a:pt x="118" y="75"/>
                  </a:lnTo>
                  <a:lnTo>
                    <a:pt x="96" y="98"/>
                  </a:lnTo>
                  <a:lnTo>
                    <a:pt x="120" y="104"/>
                  </a:lnTo>
                  <a:lnTo>
                    <a:pt x="137" y="116"/>
                  </a:lnTo>
                  <a:lnTo>
                    <a:pt x="149" y="134"/>
                  </a:lnTo>
                  <a:lnTo>
                    <a:pt x="153" y="157"/>
                  </a:lnTo>
                  <a:lnTo>
                    <a:pt x="150" y="177"/>
                  </a:lnTo>
                  <a:lnTo>
                    <a:pt x="142" y="192"/>
                  </a:lnTo>
                  <a:lnTo>
                    <a:pt x="131" y="205"/>
                  </a:lnTo>
                  <a:lnTo>
                    <a:pt x="115" y="213"/>
                  </a:lnTo>
                  <a:lnTo>
                    <a:pt x="96" y="217"/>
                  </a:lnTo>
                  <a:lnTo>
                    <a:pt x="75" y="215"/>
                  </a:lnTo>
                  <a:lnTo>
                    <a:pt x="59" y="207"/>
                  </a:lnTo>
                  <a:lnTo>
                    <a:pt x="46" y="195"/>
                  </a:lnTo>
                  <a:lnTo>
                    <a:pt x="38" y="179"/>
                  </a:lnTo>
                  <a:lnTo>
                    <a:pt x="35" y="157"/>
                  </a:lnTo>
                  <a:lnTo>
                    <a:pt x="40" y="124"/>
                  </a:lnTo>
                  <a:lnTo>
                    <a:pt x="53" y="93"/>
                  </a:lnTo>
                  <a:lnTo>
                    <a:pt x="73" y="66"/>
                  </a:lnTo>
                  <a:lnTo>
                    <a:pt x="101" y="43"/>
                  </a:lnTo>
                  <a:lnTo>
                    <a:pt x="133" y="25"/>
                  </a:lnTo>
                  <a:lnTo>
                    <a:pt x="171" y="12"/>
                  </a:lnTo>
                  <a:lnTo>
                    <a:pt x="213" y="2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6387" y="3164"/>
              <a:ext cx="587" cy="706"/>
            </a:xfrm>
            <a:custGeom>
              <a:avLst/>
              <a:gdLst/>
              <a:ahLst/>
              <a:cxnLst>
                <a:cxn ang="0">
                  <a:pos x="311" y="2"/>
                </a:cxn>
                <a:cxn ang="0">
                  <a:pos x="330" y="18"/>
                </a:cxn>
                <a:cxn ang="0">
                  <a:pos x="336" y="41"/>
                </a:cxn>
                <a:cxn ang="0">
                  <a:pos x="335" y="64"/>
                </a:cxn>
                <a:cxn ang="0">
                  <a:pos x="493" y="185"/>
                </a:cxn>
                <a:cxn ang="0">
                  <a:pos x="520" y="163"/>
                </a:cxn>
                <a:cxn ang="0">
                  <a:pos x="535" y="155"/>
                </a:cxn>
                <a:cxn ang="0">
                  <a:pos x="544" y="154"/>
                </a:cxn>
                <a:cxn ang="0">
                  <a:pos x="575" y="168"/>
                </a:cxn>
                <a:cxn ang="0">
                  <a:pos x="587" y="201"/>
                </a:cxn>
                <a:cxn ang="0">
                  <a:pos x="578" y="226"/>
                </a:cxn>
                <a:cxn ang="0">
                  <a:pos x="551" y="244"/>
                </a:cxn>
                <a:cxn ang="0">
                  <a:pos x="363" y="371"/>
                </a:cxn>
                <a:cxn ang="0">
                  <a:pos x="416" y="396"/>
                </a:cxn>
                <a:cxn ang="0">
                  <a:pos x="455" y="413"/>
                </a:cxn>
                <a:cxn ang="0">
                  <a:pos x="488" y="429"/>
                </a:cxn>
                <a:cxn ang="0">
                  <a:pos x="530" y="451"/>
                </a:cxn>
                <a:cxn ang="0">
                  <a:pos x="568" y="470"/>
                </a:cxn>
                <a:cxn ang="0">
                  <a:pos x="586" y="492"/>
                </a:cxn>
                <a:cxn ang="0">
                  <a:pos x="584" y="525"/>
                </a:cxn>
                <a:cxn ang="0">
                  <a:pos x="562" y="550"/>
                </a:cxn>
                <a:cxn ang="0">
                  <a:pos x="536" y="553"/>
                </a:cxn>
                <a:cxn ang="0">
                  <a:pos x="517" y="541"/>
                </a:cxn>
                <a:cxn ang="0">
                  <a:pos x="338" y="665"/>
                </a:cxn>
                <a:cxn ang="0">
                  <a:pos x="328" y="693"/>
                </a:cxn>
                <a:cxn ang="0">
                  <a:pos x="306" y="705"/>
                </a:cxn>
                <a:cxn ang="0">
                  <a:pos x="283" y="705"/>
                </a:cxn>
                <a:cxn ang="0">
                  <a:pos x="263" y="693"/>
                </a:cxn>
                <a:cxn ang="0">
                  <a:pos x="253" y="665"/>
                </a:cxn>
                <a:cxn ang="0">
                  <a:pos x="98" y="523"/>
                </a:cxn>
                <a:cxn ang="0">
                  <a:pos x="69" y="545"/>
                </a:cxn>
                <a:cxn ang="0">
                  <a:pos x="55" y="553"/>
                </a:cxn>
                <a:cxn ang="0">
                  <a:pos x="45" y="555"/>
                </a:cxn>
                <a:cxn ang="0">
                  <a:pos x="15" y="540"/>
                </a:cxn>
                <a:cxn ang="0">
                  <a:pos x="0" y="508"/>
                </a:cxn>
                <a:cxn ang="0">
                  <a:pos x="10" y="480"/>
                </a:cxn>
                <a:cxn ang="0">
                  <a:pos x="40" y="464"/>
                </a:cxn>
                <a:cxn ang="0">
                  <a:pos x="32" y="243"/>
                </a:cxn>
                <a:cxn ang="0">
                  <a:pos x="15" y="231"/>
                </a:cxn>
                <a:cxn ang="0">
                  <a:pos x="2" y="215"/>
                </a:cxn>
                <a:cxn ang="0">
                  <a:pos x="3" y="183"/>
                </a:cxn>
                <a:cxn ang="0">
                  <a:pos x="29" y="159"/>
                </a:cxn>
                <a:cxn ang="0">
                  <a:pos x="51" y="155"/>
                </a:cxn>
                <a:cxn ang="0">
                  <a:pos x="63" y="160"/>
                </a:cxn>
                <a:cxn ang="0">
                  <a:pos x="277" y="319"/>
                </a:cxn>
                <a:cxn ang="0">
                  <a:pos x="255" y="43"/>
                </a:cxn>
                <a:cxn ang="0">
                  <a:pos x="264" y="13"/>
                </a:cxn>
                <a:cxn ang="0">
                  <a:pos x="295" y="0"/>
                </a:cxn>
              </a:cxnLst>
              <a:rect l="0" t="0" r="r" b="b"/>
              <a:pathLst>
                <a:path w="587" h="706">
                  <a:moveTo>
                    <a:pt x="295" y="0"/>
                  </a:moveTo>
                  <a:lnTo>
                    <a:pt x="311" y="2"/>
                  </a:lnTo>
                  <a:lnTo>
                    <a:pt x="322" y="8"/>
                  </a:lnTo>
                  <a:lnTo>
                    <a:pt x="330" y="18"/>
                  </a:lnTo>
                  <a:lnTo>
                    <a:pt x="333" y="28"/>
                  </a:lnTo>
                  <a:lnTo>
                    <a:pt x="336" y="41"/>
                  </a:lnTo>
                  <a:lnTo>
                    <a:pt x="336" y="53"/>
                  </a:lnTo>
                  <a:lnTo>
                    <a:pt x="335" y="64"/>
                  </a:lnTo>
                  <a:lnTo>
                    <a:pt x="312" y="319"/>
                  </a:lnTo>
                  <a:lnTo>
                    <a:pt x="493" y="185"/>
                  </a:lnTo>
                  <a:lnTo>
                    <a:pt x="509" y="172"/>
                  </a:lnTo>
                  <a:lnTo>
                    <a:pt x="520" y="163"/>
                  </a:lnTo>
                  <a:lnTo>
                    <a:pt x="530" y="159"/>
                  </a:lnTo>
                  <a:lnTo>
                    <a:pt x="535" y="155"/>
                  </a:lnTo>
                  <a:lnTo>
                    <a:pt x="541" y="154"/>
                  </a:lnTo>
                  <a:lnTo>
                    <a:pt x="544" y="154"/>
                  </a:lnTo>
                  <a:lnTo>
                    <a:pt x="562" y="159"/>
                  </a:lnTo>
                  <a:lnTo>
                    <a:pt x="575" y="168"/>
                  </a:lnTo>
                  <a:lnTo>
                    <a:pt x="584" y="183"/>
                  </a:lnTo>
                  <a:lnTo>
                    <a:pt x="587" y="201"/>
                  </a:lnTo>
                  <a:lnTo>
                    <a:pt x="586" y="216"/>
                  </a:lnTo>
                  <a:lnTo>
                    <a:pt x="578" y="226"/>
                  </a:lnTo>
                  <a:lnTo>
                    <a:pt x="567" y="236"/>
                  </a:lnTo>
                  <a:lnTo>
                    <a:pt x="551" y="244"/>
                  </a:lnTo>
                  <a:lnTo>
                    <a:pt x="330" y="355"/>
                  </a:lnTo>
                  <a:lnTo>
                    <a:pt x="363" y="371"/>
                  </a:lnTo>
                  <a:lnTo>
                    <a:pt x="392" y="385"/>
                  </a:lnTo>
                  <a:lnTo>
                    <a:pt x="416" y="396"/>
                  </a:lnTo>
                  <a:lnTo>
                    <a:pt x="435" y="404"/>
                  </a:lnTo>
                  <a:lnTo>
                    <a:pt x="455" y="413"/>
                  </a:lnTo>
                  <a:lnTo>
                    <a:pt x="471" y="421"/>
                  </a:lnTo>
                  <a:lnTo>
                    <a:pt x="488" y="429"/>
                  </a:lnTo>
                  <a:lnTo>
                    <a:pt x="507" y="439"/>
                  </a:lnTo>
                  <a:lnTo>
                    <a:pt x="530" y="451"/>
                  </a:lnTo>
                  <a:lnTo>
                    <a:pt x="555" y="464"/>
                  </a:lnTo>
                  <a:lnTo>
                    <a:pt x="568" y="470"/>
                  </a:lnTo>
                  <a:lnTo>
                    <a:pt x="579" y="480"/>
                  </a:lnTo>
                  <a:lnTo>
                    <a:pt x="586" y="492"/>
                  </a:lnTo>
                  <a:lnTo>
                    <a:pt x="587" y="508"/>
                  </a:lnTo>
                  <a:lnTo>
                    <a:pt x="584" y="525"/>
                  </a:lnTo>
                  <a:lnTo>
                    <a:pt x="575" y="540"/>
                  </a:lnTo>
                  <a:lnTo>
                    <a:pt x="562" y="550"/>
                  </a:lnTo>
                  <a:lnTo>
                    <a:pt x="544" y="555"/>
                  </a:lnTo>
                  <a:lnTo>
                    <a:pt x="536" y="553"/>
                  </a:lnTo>
                  <a:lnTo>
                    <a:pt x="528" y="548"/>
                  </a:lnTo>
                  <a:lnTo>
                    <a:pt x="517" y="541"/>
                  </a:lnTo>
                  <a:lnTo>
                    <a:pt x="312" y="390"/>
                  </a:lnTo>
                  <a:lnTo>
                    <a:pt x="338" y="665"/>
                  </a:lnTo>
                  <a:lnTo>
                    <a:pt x="335" y="682"/>
                  </a:lnTo>
                  <a:lnTo>
                    <a:pt x="328" y="693"/>
                  </a:lnTo>
                  <a:lnTo>
                    <a:pt x="317" y="700"/>
                  </a:lnTo>
                  <a:lnTo>
                    <a:pt x="306" y="705"/>
                  </a:lnTo>
                  <a:lnTo>
                    <a:pt x="295" y="706"/>
                  </a:lnTo>
                  <a:lnTo>
                    <a:pt x="283" y="705"/>
                  </a:lnTo>
                  <a:lnTo>
                    <a:pt x="274" y="701"/>
                  </a:lnTo>
                  <a:lnTo>
                    <a:pt x="263" y="693"/>
                  </a:lnTo>
                  <a:lnTo>
                    <a:pt x="256" y="682"/>
                  </a:lnTo>
                  <a:lnTo>
                    <a:pt x="253" y="665"/>
                  </a:lnTo>
                  <a:lnTo>
                    <a:pt x="277" y="390"/>
                  </a:lnTo>
                  <a:lnTo>
                    <a:pt x="98" y="523"/>
                  </a:lnTo>
                  <a:lnTo>
                    <a:pt x="80" y="536"/>
                  </a:lnTo>
                  <a:lnTo>
                    <a:pt x="69" y="545"/>
                  </a:lnTo>
                  <a:lnTo>
                    <a:pt x="59" y="550"/>
                  </a:lnTo>
                  <a:lnTo>
                    <a:pt x="55" y="553"/>
                  </a:lnTo>
                  <a:lnTo>
                    <a:pt x="50" y="555"/>
                  </a:lnTo>
                  <a:lnTo>
                    <a:pt x="45" y="555"/>
                  </a:lnTo>
                  <a:lnTo>
                    <a:pt x="29" y="550"/>
                  </a:lnTo>
                  <a:lnTo>
                    <a:pt x="15" y="540"/>
                  </a:lnTo>
                  <a:lnTo>
                    <a:pt x="3" y="525"/>
                  </a:lnTo>
                  <a:lnTo>
                    <a:pt x="0" y="508"/>
                  </a:lnTo>
                  <a:lnTo>
                    <a:pt x="2" y="492"/>
                  </a:lnTo>
                  <a:lnTo>
                    <a:pt x="10" y="480"/>
                  </a:lnTo>
                  <a:lnTo>
                    <a:pt x="23" y="472"/>
                  </a:lnTo>
                  <a:lnTo>
                    <a:pt x="40" y="464"/>
                  </a:lnTo>
                  <a:lnTo>
                    <a:pt x="259" y="353"/>
                  </a:lnTo>
                  <a:lnTo>
                    <a:pt x="32" y="243"/>
                  </a:lnTo>
                  <a:lnTo>
                    <a:pt x="23" y="238"/>
                  </a:lnTo>
                  <a:lnTo>
                    <a:pt x="15" y="231"/>
                  </a:lnTo>
                  <a:lnTo>
                    <a:pt x="7" y="225"/>
                  </a:lnTo>
                  <a:lnTo>
                    <a:pt x="2" y="215"/>
                  </a:lnTo>
                  <a:lnTo>
                    <a:pt x="0" y="201"/>
                  </a:lnTo>
                  <a:lnTo>
                    <a:pt x="3" y="183"/>
                  </a:lnTo>
                  <a:lnTo>
                    <a:pt x="15" y="168"/>
                  </a:lnTo>
                  <a:lnTo>
                    <a:pt x="29" y="159"/>
                  </a:lnTo>
                  <a:lnTo>
                    <a:pt x="45" y="154"/>
                  </a:lnTo>
                  <a:lnTo>
                    <a:pt x="51" y="155"/>
                  </a:lnTo>
                  <a:lnTo>
                    <a:pt x="56" y="157"/>
                  </a:lnTo>
                  <a:lnTo>
                    <a:pt x="63" y="160"/>
                  </a:lnTo>
                  <a:lnTo>
                    <a:pt x="72" y="167"/>
                  </a:lnTo>
                  <a:lnTo>
                    <a:pt x="277" y="319"/>
                  </a:lnTo>
                  <a:lnTo>
                    <a:pt x="255" y="64"/>
                  </a:lnTo>
                  <a:lnTo>
                    <a:pt x="255" y="43"/>
                  </a:lnTo>
                  <a:lnTo>
                    <a:pt x="256" y="28"/>
                  </a:lnTo>
                  <a:lnTo>
                    <a:pt x="264" y="13"/>
                  </a:lnTo>
                  <a:lnTo>
                    <a:pt x="277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 noEditPoints="1"/>
            </p:cNvSpPr>
            <p:nvPr/>
          </p:nvSpPr>
          <p:spPr bwMode="auto">
            <a:xfrm>
              <a:off x="7507" y="3052"/>
              <a:ext cx="1032" cy="921"/>
            </a:xfrm>
            <a:custGeom>
              <a:avLst/>
              <a:gdLst/>
              <a:ahLst/>
              <a:cxnLst>
                <a:cxn ang="0">
                  <a:pos x="687" y="254"/>
                </a:cxn>
                <a:cxn ang="0">
                  <a:pos x="626" y="294"/>
                </a:cxn>
                <a:cxn ang="0">
                  <a:pos x="594" y="374"/>
                </a:cxn>
                <a:cxn ang="0">
                  <a:pos x="594" y="554"/>
                </a:cxn>
                <a:cxn ang="0">
                  <a:pos x="610" y="676"/>
                </a:cxn>
                <a:cxn ang="0">
                  <a:pos x="664" y="739"/>
                </a:cxn>
                <a:cxn ang="0">
                  <a:pos x="741" y="790"/>
                </a:cxn>
                <a:cxn ang="0">
                  <a:pos x="815" y="799"/>
                </a:cxn>
                <a:cxn ang="0">
                  <a:pos x="858" y="756"/>
                </a:cxn>
                <a:cxn ang="0">
                  <a:pos x="887" y="667"/>
                </a:cxn>
                <a:cxn ang="0">
                  <a:pos x="899" y="442"/>
                </a:cxn>
                <a:cxn ang="0">
                  <a:pos x="882" y="305"/>
                </a:cxn>
                <a:cxn ang="0">
                  <a:pos x="762" y="252"/>
                </a:cxn>
                <a:cxn ang="0">
                  <a:pos x="127" y="0"/>
                </a:cxn>
                <a:cxn ang="0">
                  <a:pos x="128" y="56"/>
                </a:cxn>
                <a:cxn ang="0">
                  <a:pos x="131" y="109"/>
                </a:cxn>
                <a:cxn ang="0">
                  <a:pos x="154" y="158"/>
                </a:cxn>
                <a:cxn ang="0">
                  <a:pos x="197" y="206"/>
                </a:cxn>
                <a:cxn ang="0">
                  <a:pos x="298" y="183"/>
                </a:cxn>
                <a:cxn ang="0">
                  <a:pos x="458" y="140"/>
                </a:cxn>
                <a:cxn ang="0">
                  <a:pos x="594" y="271"/>
                </a:cxn>
                <a:cxn ang="0">
                  <a:pos x="920" y="160"/>
                </a:cxn>
                <a:cxn ang="0">
                  <a:pos x="1027" y="274"/>
                </a:cxn>
                <a:cxn ang="0">
                  <a:pos x="1032" y="398"/>
                </a:cxn>
                <a:cxn ang="0">
                  <a:pos x="1027" y="536"/>
                </a:cxn>
                <a:cxn ang="0">
                  <a:pos x="1003" y="650"/>
                </a:cxn>
                <a:cxn ang="0">
                  <a:pos x="967" y="756"/>
                </a:cxn>
                <a:cxn ang="0">
                  <a:pos x="456" y="800"/>
                </a:cxn>
                <a:cxn ang="0">
                  <a:pos x="467" y="412"/>
                </a:cxn>
                <a:cxn ang="0">
                  <a:pos x="413" y="282"/>
                </a:cxn>
                <a:cxn ang="0">
                  <a:pos x="349" y="242"/>
                </a:cxn>
                <a:cxn ang="0">
                  <a:pos x="307" y="233"/>
                </a:cxn>
                <a:cxn ang="0">
                  <a:pos x="291" y="238"/>
                </a:cxn>
                <a:cxn ang="0">
                  <a:pos x="194" y="305"/>
                </a:cxn>
                <a:cxn ang="0">
                  <a:pos x="194" y="417"/>
                </a:cxn>
                <a:cxn ang="0">
                  <a:pos x="192" y="569"/>
                </a:cxn>
                <a:cxn ang="0">
                  <a:pos x="200" y="676"/>
                </a:cxn>
                <a:cxn ang="0">
                  <a:pos x="245" y="764"/>
                </a:cxn>
                <a:cxn ang="0">
                  <a:pos x="127" y="884"/>
                </a:cxn>
                <a:cxn ang="0">
                  <a:pos x="55" y="790"/>
                </a:cxn>
                <a:cxn ang="0">
                  <a:pos x="69" y="535"/>
                </a:cxn>
                <a:cxn ang="0">
                  <a:pos x="61" y="299"/>
                </a:cxn>
                <a:cxn ang="0">
                  <a:pos x="37" y="261"/>
                </a:cxn>
                <a:cxn ang="0">
                  <a:pos x="2" y="208"/>
                </a:cxn>
                <a:cxn ang="0">
                  <a:pos x="7" y="160"/>
                </a:cxn>
                <a:cxn ang="0">
                  <a:pos x="85" y="46"/>
                </a:cxn>
              </a:cxnLst>
              <a:rect l="0" t="0" r="r" b="b"/>
              <a:pathLst>
                <a:path w="1032" h="921">
                  <a:moveTo>
                    <a:pt x="722" y="242"/>
                  </a:moveTo>
                  <a:lnTo>
                    <a:pt x="706" y="246"/>
                  </a:lnTo>
                  <a:lnTo>
                    <a:pt x="687" y="254"/>
                  </a:lnTo>
                  <a:lnTo>
                    <a:pt x="666" y="266"/>
                  </a:lnTo>
                  <a:lnTo>
                    <a:pt x="645" y="279"/>
                  </a:lnTo>
                  <a:lnTo>
                    <a:pt x="626" y="294"/>
                  </a:lnTo>
                  <a:lnTo>
                    <a:pt x="608" y="305"/>
                  </a:lnTo>
                  <a:lnTo>
                    <a:pt x="594" y="315"/>
                  </a:lnTo>
                  <a:lnTo>
                    <a:pt x="594" y="374"/>
                  </a:lnTo>
                  <a:lnTo>
                    <a:pt x="592" y="432"/>
                  </a:lnTo>
                  <a:lnTo>
                    <a:pt x="592" y="490"/>
                  </a:lnTo>
                  <a:lnTo>
                    <a:pt x="594" y="554"/>
                  </a:lnTo>
                  <a:lnTo>
                    <a:pt x="597" y="622"/>
                  </a:lnTo>
                  <a:lnTo>
                    <a:pt x="600" y="650"/>
                  </a:lnTo>
                  <a:lnTo>
                    <a:pt x="610" y="676"/>
                  </a:lnTo>
                  <a:lnTo>
                    <a:pt x="623" y="700"/>
                  </a:lnTo>
                  <a:lnTo>
                    <a:pt x="642" y="719"/>
                  </a:lnTo>
                  <a:lnTo>
                    <a:pt x="664" y="739"/>
                  </a:lnTo>
                  <a:lnTo>
                    <a:pt x="688" y="759"/>
                  </a:lnTo>
                  <a:lnTo>
                    <a:pt x="714" y="775"/>
                  </a:lnTo>
                  <a:lnTo>
                    <a:pt x="741" y="790"/>
                  </a:lnTo>
                  <a:lnTo>
                    <a:pt x="770" y="799"/>
                  </a:lnTo>
                  <a:lnTo>
                    <a:pt x="802" y="802"/>
                  </a:lnTo>
                  <a:lnTo>
                    <a:pt x="815" y="799"/>
                  </a:lnTo>
                  <a:lnTo>
                    <a:pt x="827" y="790"/>
                  </a:lnTo>
                  <a:lnTo>
                    <a:pt x="840" y="779"/>
                  </a:lnTo>
                  <a:lnTo>
                    <a:pt x="858" y="756"/>
                  </a:lnTo>
                  <a:lnTo>
                    <a:pt x="871" y="728"/>
                  </a:lnTo>
                  <a:lnTo>
                    <a:pt x="880" y="696"/>
                  </a:lnTo>
                  <a:lnTo>
                    <a:pt x="887" y="667"/>
                  </a:lnTo>
                  <a:lnTo>
                    <a:pt x="895" y="592"/>
                  </a:lnTo>
                  <a:lnTo>
                    <a:pt x="898" y="516"/>
                  </a:lnTo>
                  <a:lnTo>
                    <a:pt x="899" y="442"/>
                  </a:lnTo>
                  <a:lnTo>
                    <a:pt x="898" y="396"/>
                  </a:lnTo>
                  <a:lnTo>
                    <a:pt x="891" y="351"/>
                  </a:lnTo>
                  <a:lnTo>
                    <a:pt x="882" y="305"/>
                  </a:lnTo>
                  <a:lnTo>
                    <a:pt x="843" y="284"/>
                  </a:lnTo>
                  <a:lnTo>
                    <a:pt x="803" y="266"/>
                  </a:lnTo>
                  <a:lnTo>
                    <a:pt x="762" y="252"/>
                  </a:lnTo>
                  <a:lnTo>
                    <a:pt x="722" y="242"/>
                  </a:lnTo>
                  <a:lnTo>
                    <a:pt x="722" y="242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6" y="31"/>
                  </a:lnTo>
                  <a:lnTo>
                    <a:pt x="128" y="56"/>
                  </a:lnTo>
                  <a:lnTo>
                    <a:pt x="125" y="82"/>
                  </a:lnTo>
                  <a:lnTo>
                    <a:pt x="127" y="94"/>
                  </a:lnTo>
                  <a:lnTo>
                    <a:pt x="131" y="109"/>
                  </a:lnTo>
                  <a:lnTo>
                    <a:pt x="138" y="125"/>
                  </a:lnTo>
                  <a:lnTo>
                    <a:pt x="146" y="143"/>
                  </a:lnTo>
                  <a:lnTo>
                    <a:pt x="154" y="158"/>
                  </a:lnTo>
                  <a:lnTo>
                    <a:pt x="165" y="173"/>
                  </a:lnTo>
                  <a:lnTo>
                    <a:pt x="181" y="190"/>
                  </a:lnTo>
                  <a:lnTo>
                    <a:pt x="197" y="206"/>
                  </a:lnTo>
                  <a:lnTo>
                    <a:pt x="197" y="259"/>
                  </a:lnTo>
                  <a:lnTo>
                    <a:pt x="248" y="221"/>
                  </a:lnTo>
                  <a:lnTo>
                    <a:pt x="298" y="183"/>
                  </a:lnTo>
                  <a:lnTo>
                    <a:pt x="347" y="142"/>
                  </a:lnTo>
                  <a:lnTo>
                    <a:pt x="392" y="99"/>
                  </a:lnTo>
                  <a:lnTo>
                    <a:pt x="458" y="140"/>
                  </a:lnTo>
                  <a:lnTo>
                    <a:pt x="527" y="178"/>
                  </a:lnTo>
                  <a:lnTo>
                    <a:pt x="597" y="213"/>
                  </a:lnTo>
                  <a:lnTo>
                    <a:pt x="594" y="271"/>
                  </a:lnTo>
                  <a:lnTo>
                    <a:pt x="594" y="271"/>
                  </a:lnTo>
                  <a:lnTo>
                    <a:pt x="823" y="104"/>
                  </a:lnTo>
                  <a:lnTo>
                    <a:pt x="920" y="160"/>
                  </a:lnTo>
                  <a:lnTo>
                    <a:pt x="1023" y="213"/>
                  </a:lnTo>
                  <a:lnTo>
                    <a:pt x="1026" y="239"/>
                  </a:lnTo>
                  <a:lnTo>
                    <a:pt x="1027" y="274"/>
                  </a:lnTo>
                  <a:lnTo>
                    <a:pt x="1029" y="313"/>
                  </a:lnTo>
                  <a:lnTo>
                    <a:pt x="1031" y="355"/>
                  </a:lnTo>
                  <a:lnTo>
                    <a:pt x="1032" y="398"/>
                  </a:lnTo>
                  <a:lnTo>
                    <a:pt x="1032" y="436"/>
                  </a:lnTo>
                  <a:lnTo>
                    <a:pt x="1031" y="490"/>
                  </a:lnTo>
                  <a:lnTo>
                    <a:pt x="1027" y="536"/>
                  </a:lnTo>
                  <a:lnTo>
                    <a:pt x="1021" y="577"/>
                  </a:lnTo>
                  <a:lnTo>
                    <a:pt x="1013" y="615"/>
                  </a:lnTo>
                  <a:lnTo>
                    <a:pt x="1003" y="650"/>
                  </a:lnTo>
                  <a:lnTo>
                    <a:pt x="992" y="685"/>
                  </a:lnTo>
                  <a:lnTo>
                    <a:pt x="979" y="719"/>
                  </a:lnTo>
                  <a:lnTo>
                    <a:pt x="967" y="756"/>
                  </a:lnTo>
                  <a:lnTo>
                    <a:pt x="669" y="921"/>
                  </a:lnTo>
                  <a:lnTo>
                    <a:pt x="563" y="858"/>
                  </a:lnTo>
                  <a:lnTo>
                    <a:pt x="456" y="800"/>
                  </a:lnTo>
                  <a:lnTo>
                    <a:pt x="466" y="655"/>
                  </a:lnTo>
                  <a:lnTo>
                    <a:pt x="469" y="511"/>
                  </a:lnTo>
                  <a:lnTo>
                    <a:pt x="467" y="412"/>
                  </a:lnTo>
                  <a:lnTo>
                    <a:pt x="463" y="315"/>
                  </a:lnTo>
                  <a:lnTo>
                    <a:pt x="439" y="299"/>
                  </a:lnTo>
                  <a:lnTo>
                    <a:pt x="413" y="282"/>
                  </a:lnTo>
                  <a:lnTo>
                    <a:pt x="387" y="267"/>
                  </a:lnTo>
                  <a:lnTo>
                    <a:pt x="367" y="252"/>
                  </a:lnTo>
                  <a:lnTo>
                    <a:pt x="349" y="242"/>
                  </a:lnTo>
                  <a:lnTo>
                    <a:pt x="331" y="236"/>
                  </a:lnTo>
                  <a:lnTo>
                    <a:pt x="312" y="233"/>
                  </a:lnTo>
                  <a:lnTo>
                    <a:pt x="307" y="233"/>
                  </a:lnTo>
                  <a:lnTo>
                    <a:pt x="301" y="234"/>
                  </a:lnTo>
                  <a:lnTo>
                    <a:pt x="296" y="236"/>
                  </a:lnTo>
                  <a:lnTo>
                    <a:pt x="291" y="238"/>
                  </a:lnTo>
                  <a:lnTo>
                    <a:pt x="287" y="241"/>
                  </a:lnTo>
                  <a:lnTo>
                    <a:pt x="239" y="272"/>
                  </a:lnTo>
                  <a:lnTo>
                    <a:pt x="194" y="305"/>
                  </a:lnTo>
                  <a:lnTo>
                    <a:pt x="194" y="333"/>
                  </a:lnTo>
                  <a:lnTo>
                    <a:pt x="194" y="373"/>
                  </a:lnTo>
                  <a:lnTo>
                    <a:pt x="194" y="417"/>
                  </a:lnTo>
                  <a:lnTo>
                    <a:pt x="192" y="467"/>
                  </a:lnTo>
                  <a:lnTo>
                    <a:pt x="192" y="518"/>
                  </a:lnTo>
                  <a:lnTo>
                    <a:pt x="192" y="569"/>
                  </a:lnTo>
                  <a:lnTo>
                    <a:pt x="192" y="617"/>
                  </a:lnTo>
                  <a:lnTo>
                    <a:pt x="194" y="647"/>
                  </a:lnTo>
                  <a:lnTo>
                    <a:pt x="200" y="676"/>
                  </a:lnTo>
                  <a:lnTo>
                    <a:pt x="210" y="704"/>
                  </a:lnTo>
                  <a:lnTo>
                    <a:pt x="224" y="731"/>
                  </a:lnTo>
                  <a:lnTo>
                    <a:pt x="245" y="764"/>
                  </a:lnTo>
                  <a:lnTo>
                    <a:pt x="267" y="795"/>
                  </a:lnTo>
                  <a:lnTo>
                    <a:pt x="147" y="919"/>
                  </a:lnTo>
                  <a:lnTo>
                    <a:pt x="127" y="884"/>
                  </a:lnTo>
                  <a:lnTo>
                    <a:pt x="104" y="850"/>
                  </a:lnTo>
                  <a:lnTo>
                    <a:pt x="80" y="818"/>
                  </a:lnTo>
                  <a:lnTo>
                    <a:pt x="55" y="790"/>
                  </a:lnTo>
                  <a:lnTo>
                    <a:pt x="64" y="706"/>
                  </a:lnTo>
                  <a:lnTo>
                    <a:pt x="69" y="620"/>
                  </a:lnTo>
                  <a:lnTo>
                    <a:pt x="69" y="535"/>
                  </a:lnTo>
                  <a:lnTo>
                    <a:pt x="69" y="422"/>
                  </a:lnTo>
                  <a:lnTo>
                    <a:pt x="64" y="310"/>
                  </a:lnTo>
                  <a:lnTo>
                    <a:pt x="61" y="299"/>
                  </a:lnTo>
                  <a:lnTo>
                    <a:pt x="58" y="287"/>
                  </a:lnTo>
                  <a:lnTo>
                    <a:pt x="50" y="279"/>
                  </a:lnTo>
                  <a:lnTo>
                    <a:pt x="37" y="261"/>
                  </a:lnTo>
                  <a:lnTo>
                    <a:pt x="24" y="246"/>
                  </a:lnTo>
                  <a:lnTo>
                    <a:pt x="10" y="229"/>
                  </a:lnTo>
                  <a:lnTo>
                    <a:pt x="2" y="208"/>
                  </a:lnTo>
                  <a:lnTo>
                    <a:pt x="0" y="188"/>
                  </a:lnTo>
                  <a:lnTo>
                    <a:pt x="2" y="176"/>
                  </a:lnTo>
                  <a:lnTo>
                    <a:pt x="7" y="160"/>
                  </a:lnTo>
                  <a:lnTo>
                    <a:pt x="11" y="147"/>
                  </a:lnTo>
                  <a:lnTo>
                    <a:pt x="47" y="96"/>
                  </a:lnTo>
                  <a:lnTo>
                    <a:pt x="85" y="4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8710" y="3382"/>
              <a:ext cx="551" cy="782"/>
            </a:xfrm>
            <a:custGeom>
              <a:avLst/>
              <a:gdLst/>
              <a:ahLst/>
              <a:cxnLst>
                <a:cxn ang="0">
                  <a:pos x="338" y="124"/>
                </a:cxn>
                <a:cxn ang="0">
                  <a:pos x="40" y="549"/>
                </a:cxn>
                <a:cxn ang="0">
                  <a:pos x="338" y="549"/>
                </a:cxn>
                <a:cxn ang="0">
                  <a:pos x="338" y="124"/>
                </a:cxn>
                <a:cxn ang="0">
                  <a:pos x="400" y="0"/>
                </a:cxn>
                <a:cxn ang="0">
                  <a:pos x="415" y="2"/>
                </a:cxn>
                <a:cxn ang="0">
                  <a:pos x="423" y="8"/>
                </a:cxn>
                <a:cxn ang="0">
                  <a:pos x="426" y="16"/>
                </a:cxn>
                <a:cxn ang="0">
                  <a:pos x="426" y="31"/>
                </a:cxn>
                <a:cxn ang="0">
                  <a:pos x="426" y="549"/>
                </a:cxn>
                <a:cxn ang="0">
                  <a:pos x="551" y="549"/>
                </a:cxn>
                <a:cxn ang="0">
                  <a:pos x="551" y="591"/>
                </a:cxn>
                <a:cxn ang="0">
                  <a:pos x="551" y="591"/>
                </a:cxn>
                <a:cxn ang="0">
                  <a:pos x="426" y="591"/>
                </a:cxn>
                <a:cxn ang="0">
                  <a:pos x="426" y="686"/>
                </a:cxn>
                <a:cxn ang="0">
                  <a:pos x="426" y="700"/>
                </a:cxn>
                <a:cxn ang="0">
                  <a:pos x="428" y="711"/>
                </a:cxn>
                <a:cxn ang="0">
                  <a:pos x="431" y="721"/>
                </a:cxn>
                <a:cxn ang="0">
                  <a:pos x="437" y="728"/>
                </a:cxn>
                <a:cxn ang="0">
                  <a:pos x="448" y="734"/>
                </a:cxn>
                <a:cxn ang="0">
                  <a:pos x="464" y="737"/>
                </a:cxn>
                <a:cxn ang="0">
                  <a:pos x="488" y="739"/>
                </a:cxn>
                <a:cxn ang="0">
                  <a:pos x="519" y="741"/>
                </a:cxn>
                <a:cxn ang="0">
                  <a:pos x="548" y="741"/>
                </a:cxn>
                <a:cxn ang="0">
                  <a:pos x="548" y="782"/>
                </a:cxn>
                <a:cxn ang="0">
                  <a:pos x="503" y="780"/>
                </a:cxn>
                <a:cxn ang="0">
                  <a:pos x="458" y="779"/>
                </a:cxn>
                <a:cxn ang="0">
                  <a:pos x="415" y="777"/>
                </a:cxn>
                <a:cxn ang="0">
                  <a:pos x="378" y="777"/>
                </a:cxn>
                <a:cxn ang="0">
                  <a:pos x="351" y="777"/>
                </a:cxn>
                <a:cxn ang="0">
                  <a:pos x="317" y="777"/>
                </a:cxn>
                <a:cxn ang="0">
                  <a:pos x="282" y="779"/>
                </a:cxn>
                <a:cxn ang="0">
                  <a:pos x="244" y="780"/>
                </a:cxn>
                <a:cxn ang="0">
                  <a:pos x="208" y="782"/>
                </a:cxn>
                <a:cxn ang="0">
                  <a:pos x="208" y="741"/>
                </a:cxn>
                <a:cxn ang="0">
                  <a:pos x="240" y="741"/>
                </a:cxn>
                <a:cxn ang="0">
                  <a:pos x="271" y="739"/>
                </a:cxn>
                <a:cxn ang="0">
                  <a:pos x="293" y="737"/>
                </a:cxn>
                <a:cxn ang="0">
                  <a:pos x="309" y="734"/>
                </a:cxn>
                <a:cxn ang="0">
                  <a:pos x="319" y="728"/>
                </a:cxn>
                <a:cxn ang="0">
                  <a:pos x="327" y="721"/>
                </a:cxn>
                <a:cxn ang="0">
                  <a:pos x="330" y="711"/>
                </a:cxn>
                <a:cxn ang="0">
                  <a:pos x="330" y="700"/>
                </a:cxn>
                <a:cxn ang="0">
                  <a:pos x="332" y="686"/>
                </a:cxn>
                <a:cxn ang="0">
                  <a:pos x="332" y="591"/>
                </a:cxn>
                <a:cxn ang="0">
                  <a:pos x="0" y="591"/>
                </a:cxn>
                <a:cxn ang="0">
                  <a:pos x="0" y="549"/>
                </a:cxn>
                <a:cxn ang="0">
                  <a:pos x="373" y="16"/>
                </a:cxn>
                <a:cxn ang="0">
                  <a:pos x="380" y="7"/>
                </a:cxn>
                <a:cxn ang="0">
                  <a:pos x="386" y="3"/>
                </a:cxn>
                <a:cxn ang="0">
                  <a:pos x="392" y="2"/>
                </a:cxn>
                <a:cxn ang="0">
                  <a:pos x="400" y="0"/>
                </a:cxn>
              </a:cxnLst>
              <a:rect l="0" t="0" r="r" b="b"/>
              <a:pathLst>
                <a:path w="551" h="782">
                  <a:moveTo>
                    <a:pt x="338" y="124"/>
                  </a:moveTo>
                  <a:lnTo>
                    <a:pt x="40" y="549"/>
                  </a:lnTo>
                  <a:lnTo>
                    <a:pt x="338" y="549"/>
                  </a:lnTo>
                  <a:lnTo>
                    <a:pt x="338" y="124"/>
                  </a:lnTo>
                  <a:close/>
                  <a:moveTo>
                    <a:pt x="400" y="0"/>
                  </a:moveTo>
                  <a:lnTo>
                    <a:pt x="415" y="2"/>
                  </a:lnTo>
                  <a:lnTo>
                    <a:pt x="423" y="8"/>
                  </a:lnTo>
                  <a:lnTo>
                    <a:pt x="426" y="16"/>
                  </a:lnTo>
                  <a:lnTo>
                    <a:pt x="426" y="31"/>
                  </a:lnTo>
                  <a:lnTo>
                    <a:pt x="426" y="549"/>
                  </a:lnTo>
                  <a:lnTo>
                    <a:pt x="551" y="549"/>
                  </a:lnTo>
                  <a:lnTo>
                    <a:pt x="551" y="591"/>
                  </a:lnTo>
                  <a:lnTo>
                    <a:pt x="551" y="591"/>
                  </a:lnTo>
                  <a:lnTo>
                    <a:pt x="426" y="591"/>
                  </a:lnTo>
                  <a:lnTo>
                    <a:pt x="426" y="686"/>
                  </a:lnTo>
                  <a:lnTo>
                    <a:pt x="426" y="700"/>
                  </a:lnTo>
                  <a:lnTo>
                    <a:pt x="428" y="711"/>
                  </a:lnTo>
                  <a:lnTo>
                    <a:pt x="431" y="721"/>
                  </a:lnTo>
                  <a:lnTo>
                    <a:pt x="437" y="728"/>
                  </a:lnTo>
                  <a:lnTo>
                    <a:pt x="448" y="734"/>
                  </a:lnTo>
                  <a:lnTo>
                    <a:pt x="464" y="737"/>
                  </a:lnTo>
                  <a:lnTo>
                    <a:pt x="488" y="739"/>
                  </a:lnTo>
                  <a:lnTo>
                    <a:pt x="519" y="741"/>
                  </a:lnTo>
                  <a:lnTo>
                    <a:pt x="548" y="741"/>
                  </a:lnTo>
                  <a:lnTo>
                    <a:pt x="548" y="782"/>
                  </a:lnTo>
                  <a:lnTo>
                    <a:pt x="503" y="780"/>
                  </a:lnTo>
                  <a:lnTo>
                    <a:pt x="458" y="779"/>
                  </a:lnTo>
                  <a:lnTo>
                    <a:pt x="415" y="777"/>
                  </a:lnTo>
                  <a:lnTo>
                    <a:pt x="378" y="777"/>
                  </a:lnTo>
                  <a:lnTo>
                    <a:pt x="351" y="777"/>
                  </a:lnTo>
                  <a:lnTo>
                    <a:pt x="317" y="777"/>
                  </a:lnTo>
                  <a:lnTo>
                    <a:pt x="282" y="779"/>
                  </a:lnTo>
                  <a:lnTo>
                    <a:pt x="244" y="780"/>
                  </a:lnTo>
                  <a:lnTo>
                    <a:pt x="208" y="782"/>
                  </a:lnTo>
                  <a:lnTo>
                    <a:pt x="208" y="741"/>
                  </a:lnTo>
                  <a:lnTo>
                    <a:pt x="240" y="741"/>
                  </a:lnTo>
                  <a:lnTo>
                    <a:pt x="271" y="739"/>
                  </a:lnTo>
                  <a:lnTo>
                    <a:pt x="293" y="737"/>
                  </a:lnTo>
                  <a:lnTo>
                    <a:pt x="309" y="734"/>
                  </a:lnTo>
                  <a:lnTo>
                    <a:pt x="319" y="728"/>
                  </a:lnTo>
                  <a:lnTo>
                    <a:pt x="327" y="721"/>
                  </a:lnTo>
                  <a:lnTo>
                    <a:pt x="330" y="711"/>
                  </a:lnTo>
                  <a:lnTo>
                    <a:pt x="330" y="700"/>
                  </a:lnTo>
                  <a:lnTo>
                    <a:pt x="332" y="686"/>
                  </a:lnTo>
                  <a:lnTo>
                    <a:pt x="332" y="591"/>
                  </a:lnTo>
                  <a:lnTo>
                    <a:pt x="0" y="591"/>
                  </a:lnTo>
                  <a:lnTo>
                    <a:pt x="0" y="549"/>
                  </a:lnTo>
                  <a:lnTo>
                    <a:pt x="373" y="16"/>
                  </a:lnTo>
                  <a:lnTo>
                    <a:pt x="380" y="7"/>
                  </a:lnTo>
                  <a:lnTo>
                    <a:pt x="386" y="3"/>
                  </a:lnTo>
                  <a:lnTo>
                    <a:pt x="392" y="2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0" y="11430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u="sng" dirty="0" smtClean="0">
                <a:solidFill>
                  <a:srgbClr val="0000FF"/>
                </a:solidFill>
              </a:rPr>
              <a:t>Definition:</a:t>
            </a:r>
            <a:r>
              <a:rPr lang="en-US" sz="2800" dirty="0" smtClean="0">
                <a:solidFill>
                  <a:srgbClr val="0000FF"/>
                </a:solidFill>
              </a:rPr>
              <a:t> The taut element 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t</a:t>
            </a:r>
            <a:r>
              <a:rPr lang="en-US" sz="2800" dirty="0" smtClean="0">
                <a:solidFill>
                  <a:srgbClr val="0000FF"/>
                </a:solidFill>
              </a:rPr>
              <a:t> is the sum of all taut webs with standard orientation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419600" y="1905000"/>
            <a:ext cx="4154947" cy="762000"/>
            <a:chOff x="1253" y="1443"/>
            <a:chExt cx="10431" cy="1913"/>
          </a:xfrm>
          <a:solidFill>
            <a:srgbClr val="0000FF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1253" y="1609"/>
              <a:ext cx="508" cy="1033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340" y="22"/>
                </a:cxn>
                <a:cxn ang="0">
                  <a:pos x="298" y="64"/>
                </a:cxn>
                <a:cxn ang="0">
                  <a:pos x="291" y="73"/>
                </a:cxn>
                <a:cxn ang="0">
                  <a:pos x="285" y="83"/>
                </a:cxn>
                <a:cxn ang="0">
                  <a:pos x="282" y="92"/>
                </a:cxn>
                <a:cxn ang="0">
                  <a:pos x="272" y="194"/>
                </a:cxn>
                <a:cxn ang="0">
                  <a:pos x="265" y="296"/>
                </a:cxn>
                <a:cxn ang="0">
                  <a:pos x="265" y="401"/>
                </a:cxn>
                <a:cxn ang="0">
                  <a:pos x="434" y="401"/>
                </a:cxn>
                <a:cxn ang="0">
                  <a:pos x="408" y="456"/>
                </a:cxn>
                <a:cxn ang="0">
                  <a:pos x="265" y="456"/>
                </a:cxn>
                <a:cxn ang="0">
                  <a:pos x="269" y="809"/>
                </a:cxn>
                <a:cxn ang="0">
                  <a:pos x="301" y="838"/>
                </a:cxn>
                <a:cxn ang="0">
                  <a:pos x="337" y="867"/>
                </a:cxn>
                <a:cxn ang="0">
                  <a:pos x="366" y="889"/>
                </a:cxn>
                <a:cxn ang="0">
                  <a:pos x="375" y="892"/>
                </a:cxn>
                <a:cxn ang="0">
                  <a:pos x="385" y="895"/>
                </a:cxn>
                <a:cxn ang="0">
                  <a:pos x="395" y="895"/>
                </a:cxn>
                <a:cxn ang="0">
                  <a:pos x="414" y="892"/>
                </a:cxn>
                <a:cxn ang="0">
                  <a:pos x="437" y="883"/>
                </a:cxn>
                <a:cxn ang="0">
                  <a:pos x="469" y="867"/>
                </a:cxn>
                <a:cxn ang="0">
                  <a:pos x="505" y="844"/>
                </a:cxn>
                <a:cxn ang="0">
                  <a:pos x="508" y="880"/>
                </a:cxn>
                <a:cxn ang="0">
                  <a:pos x="291" y="1033"/>
                </a:cxn>
                <a:cxn ang="0">
                  <a:pos x="139" y="905"/>
                </a:cxn>
                <a:cxn ang="0">
                  <a:pos x="139" y="895"/>
                </a:cxn>
                <a:cxn ang="0">
                  <a:pos x="139" y="864"/>
                </a:cxn>
                <a:cxn ang="0">
                  <a:pos x="139" y="822"/>
                </a:cxn>
                <a:cxn ang="0">
                  <a:pos x="139" y="765"/>
                </a:cxn>
                <a:cxn ang="0">
                  <a:pos x="139" y="704"/>
                </a:cxn>
                <a:cxn ang="0">
                  <a:pos x="139" y="637"/>
                </a:cxn>
                <a:cxn ang="0">
                  <a:pos x="139" y="574"/>
                </a:cxn>
                <a:cxn ang="0">
                  <a:pos x="139" y="510"/>
                </a:cxn>
                <a:cxn ang="0">
                  <a:pos x="139" y="456"/>
                </a:cxn>
                <a:cxn ang="0">
                  <a:pos x="0" y="456"/>
                </a:cxn>
                <a:cxn ang="0">
                  <a:pos x="23" y="401"/>
                </a:cxn>
                <a:cxn ang="0">
                  <a:pos x="139" y="401"/>
                </a:cxn>
                <a:cxn ang="0">
                  <a:pos x="139" y="130"/>
                </a:cxn>
                <a:cxn ang="0">
                  <a:pos x="317" y="0"/>
                </a:cxn>
                <a:cxn ang="0">
                  <a:pos x="317" y="0"/>
                </a:cxn>
              </a:cxnLst>
              <a:rect l="0" t="0" r="r" b="b"/>
              <a:pathLst>
                <a:path w="508" h="1033">
                  <a:moveTo>
                    <a:pt x="317" y="0"/>
                  </a:moveTo>
                  <a:lnTo>
                    <a:pt x="340" y="22"/>
                  </a:lnTo>
                  <a:lnTo>
                    <a:pt x="298" y="64"/>
                  </a:lnTo>
                  <a:lnTo>
                    <a:pt x="291" y="73"/>
                  </a:lnTo>
                  <a:lnTo>
                    <a:pt x="285" y="83"/>
                  </a:lnTo>
                  <a:lnTo>
                    <a:pt x="282" y="92"/>
                  </a:lnTo>
                  <a:lnTo>
                    <a:pt x="272" y="194"/>
                  </a:lnTo>
                  <a:lnTo>
                    <a:pt x="265" y="296"/>
                  </a:lnTo>
                  <a:lnTo>
                    <a:pt x="265" y="401"/>
                  </a:lnTo>
                  <a:lnTo>
                    <a:pt x="434" y="401"/>
                  </a:lnTo>
                  <a:lnTo>
                    <a:pt x="408" y="456"/>
                  </a:lnTo>
                  <a:lnTo>
                    <a:pt x="265" y="456"/>
                  </a:lnTo>
                  <a:lnTo>
                    <a:pt x="269" y="809"/>
                  </a:lnTo>
                  <a:lnTo>
                    <a:pt x="301" y="838"/>
                  </a:lnTo>
                  <a:lnTo>
                    <a:pt x="337" y="867"/>
                  </a:lnTo>
                  <a:lnTo>
                    <a:pt x="366" y="889"/>
                  </a:lnTo>
                  <a:lnTo>
                    <a:pt x="375" y="892"/>
                  </a:lnTo>
                  <a:lnTo>
                    <a:pt x="385" y="895"/>
                  </a:lnTo>
                  <a:lnTo>
                    <a:pt x="395" y="895"/>
                  </a:lnTo>
                  <a:lnTo>
                    <a:pt x="414" y="892"/>
                  </a:lnTo>
                  <a:lnTo>
                    <a:pt x="437" y="883"/>
                  </a:lnTo>
                  <a:lnTo>
                    <a:pt x="469" y="867"/>
                  </a:lnTo>
                  <a:lnTo>
                    <a:pt x="505" y="844"/>
                  </a:lnTo>
                  <a:lnTo>
                    <a:pt x="508" y="880"/>
                  </a:lnTo>
                  <a:lnTo>
                    <a:pt x="291" y="1033"/>
                  </a:lnTo>
                  <a:lnTo>
                    <a:pt x="139" y="905"/>
                  </a:lnTo>
                  <a:lnTo>
                    <a:pt x="139" y="895"/>
                  </a:lnTo>
                  <a:lnTo>
                    <a:pt x="139" y="864"/>
                  </a:lnTo>
                  <a:lnTo>
                    <a:pt x="139" y="822"/>
                  </a:lnTo>
                  <a:lnTo>
                    <a:pt x="139" y="765"/>
                  </a:lnTo>
                  <a:lnTo>
                    <a:pt x="139" y="704"/>
                  </a:lnTo>
                  <a:lnTo>
                    <a:pt x="139" y="637"/>
                  </a:lnTo>
                  <a:lnTo>
                    <a:pt x="139" y="574"/>
                  </a:lnTo>
                  <a:lnTo>
                    <a:pt x="139" y="510"/>
                  </a:lnTo>
                  <a:lnTo>
                    <a:pt x="139" y="456"/>
                  </a:lnTo>
                  <a:lnTo>
                    <a:pt x="0" y="456"/>
                  </a:lnTo>
                  <a:lnTo>
                    <a:pt x="23" y="401"/>
                  </a:lnTo>
                  <a:lnTo>
                    <a:pt x="139" y="401"/>
                  </a:lnTo>
                  <a:lnTo>
                    <a:pt x="139" y="130"/>
                  </a:lnTo>
                  <a:lnTo>
                    <a:pt x="317" y="0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321" y="1937"/>
              <a:ext cx="169" cy="673"/>
            </a:xfrm>
            <a:custGeom>
              <a:avLst/>
              <a:gdLst/>
              <a:ahLst/>
              <a:cxnLst>
                <a:cxn ang="0">
                  <a:pos x="84" y="510"/>
                </a:cxn>
                <a:cxn ang="0">
                  <a:pos x="117" y="516"/>
                </a:cxn>
                <a:cxn ang="0">
                  <a:pos x="143" y="532"/>
                </a:cxn>
                <a:cxn ang="0">
                  <a:pos x="162" y="558"/>
                </a:cxn>
                <a:cxn ang="0">
                  <a:pos x="169" y="590"/>
                </a:cxn>
                <a:cxn ang="0">
                  <a:pos x="162" y="622"/>
                </a:cxn>
                <a:cxn ang="0">
                  <a:pos x="143" y="650"/>
                </a:cxn>
                <a:cxn ang="0">
                  <a:pos x="117" y="666"/>
                </a:cxn>
                <a:cxn ang="0">
                  <a:pos x="84" y="673"/>
                </a:cxn>
                <a:cxn ang="0">
                  <a:pos x="52" y="666"/>
                </a:cxn>
                <a:cxn ang="0">
                  <a:pos x="26" y="650"/>
                </a:cxn>
                <a:cxn ang="0">
                  <a:pos x="7" y="622"/>
                </a:cxn>
                <a:cxn ang="0">
                  <a:pos x="0" y="590"/>
                </a:cxn>
                <a:cxn ang="0">
                  <a:pos x="7" y="558"/>
                </a:cxn>
                <a:cxn ang="0">
                  <a:pos x="26" y="532"/>
                </a:cxn>
                <a:cxn ang="0">
                  <a:pos x="52" y="516"/>
                </a:cxn>
                <a:cxn ang="0">
                  <a:pos x="84" y="510"/>
                </a:cxn>
                <a:cxn ang="0">
                  <a:pos x="84" y="0"/>
                </a:cxn>
                <a:cxn ang="0">
                  <a:pos x="117" y="6"/>
                </a:cxn>
                <a:cxn ang="0">
                  <a:pos x="143" y="26"/>
                </a:cxn>
                <a:cxn ang="0">
                  <a:pos x="162" y="51"/>
                </a:cxn>
                <a:cxn ang="0">
                  <a:pos x="169" y="83"/>
                </a:cxn>
                <a:cxn ang="0">
                  <a:pos x="162" y="115"/>
                </a:cxn>
                <a:cxn ang="0">
                  <a:pos x="143" y="140"/>
                </a:cxn>
                <a:cxn ang="0">
                  <a:pos x="117" y="159"/>
                </a:cxn>
                <a:cxn ang="0">
                  <a:pos x="84" y="166"/>
                </a:cxn>
                <a:cxn ang="0">
                  <a:pos x="52" y="159"/>
                </a:cxn>
                <a:cxn ang="0">
                  <a:pos x="26" y="140"/>
                </a:cxn>
                <a:cxn ang="0">
                  <a:pos x="7" y="115"/>
                </a:cxn>
                <a:cxn ang="0">
                  <a:pos x="0" y="83"/>
                </a:cxn>
                <a:cxn ang="0">
                  <a:pos x="7" y="51"/>
                </a:cxn>
                <a:cxn ang="0">
                  <a:pos x="26" y="26"/>
                </a:cxn>
                <a:cxn ang="0">
                  <a:pos x="52" y="6"/>
                </a:cxn>
                <a:cxn ang="0">
                  <a:pos x="84" y="0"/>
                </a:cxn>
              </a:cxnLst>
              <a:rect l="0" t="0" r="r" b="b"/>
              <a:pathLst>
                <a:path w="169" h="673">
                  <a:moveTo>
                    <a:pt x="84" y="510"/>
                  </a:moveTo>
                  <a:lnTo>
                    <a:pt x="117" y="516"/>
                  </a:lnTo>
                  <a:lnTo>
                    <a:pt x="143" y="532"/>
                  </a:lnTo>
                  <a:lnTo>
                    <a:pt x="162" y="558"/>
                  </a:lnTo>
                  <a:lnTo>
                    <a:pt x="169" y="590"/>
                  </a:lnTo>
                  <a:lnTo>
                    <a:pt x="162" y="622"/>
                  </a:lnTo>
                  <a:lnTo>
                    <a:pt x="143" y="650"/>
                  </a:lnTo>
                  <a:lnTo>
                    <a:pt x="117" y="666"/>
                  </a:lnTo>
                  <a:lnTo>
                    <a:pt x="84" y="673"/>
                  </a:lnTo>
                  <a:lnTo>
                    <a:pt x="52" y="666"/>
                  </a:lnTo>
                  <a:lnTo>
                    <a:pt x="26" y="650"/>
                  </a:lnTo>
                  <a:lnTo>
                    <a:pt x="7" y="622"/>
                  </a:lnTo>
                  <a:lnTo>
                    <a:pt x="0" y="590"/>
                  </a:lnTo>
                  <a:lnTo>
                    <a:pt x="7" y="558"/>
                  </a:lnTo>
                  <a:lnTo>
                    <a:pt x="26" y="532"/>
                  </a:lnTo>
                  <a:lnTo>
                    <a:pt x="52" y="516"/>
                  </a:lnTo>
                  <a:lnTo>
                    <a:pt x="84" y="510"/>
                  </a:lnTo>
                  <a:close/>
                  <a:moveTo>
                    <a:pt x="84" y="0"/>
                  </a:moveTo>
                  <a:lnTo>
                    <a:pt x="117" y="6"/>
                  </a:lnTo>
                  <a:lnTo>
                    <a:pt x="143" y="26"/>
                  </a:lnTo>
                  <a:lnTo>
                    <a:pt x="162" y="51"/>
                  </a:lnTo>
                  <a:lnTo>
                    <a:pt x="169" y="83"/>
                  </a:lnTo>
                  <a:lnTo>
                    <a:pt x="162" y="115"/>
                  </a:lnTo>
                  <a:lnTo>
                    <a:pt x="143" y="140"/>
                  </a:lnTo>
                  <a:lnTo>
                    <a:pt x="117" y="159"/>
                  </a:lnTo>
                  <a:lnTo>
                    <a:pt x="84" y="166"/>
                  </a:lnTo>
                  <a:lnTo>
                    <a:pt x="52" y="159"/>
                  </a:lnTo>
                  <a:lnTo>
                    <a:pt x="26" y="140"/>
                  </a:lnTo>
                  <a:lnTo>
                    <a:pt x="7" y="115"/>
                  </a:lnTo>
                  <a:lnTo>
                    <a:pt x="0" y="83"/>
                  </a:lnTo>
                  <a:lnTo>
                    <a:pt x="7" y="51"/>
                  </a:lnTo>
                  <a:lnTo>
                    <a:pt x="26" y="26"/>
                  </a:lnTo>
                  <a:lnTo>
                    <a:pt x="52" y="6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 noEditPoints="1"/>
            </p:cNvSpPr>
            <p:nvPr/>
          </p:nvSpPr>
          <p:spPr bwMode="auto">
            <a:xfrm>
              <a:off x="2713" y="2039"/>
              <a:ext cx="1055" cy="363"/>
            </a:xfrm>
            <a:custGeom>
              <a:avLst/>
              <a:gdLst/>
              <a:ahLst/>
              <a:cxnLst>
                <a:cxn ang="0">
                  <a:pos x="55" y="300"/>
                </a:cxn>
                <a:cxn ang="0">
                  <a:pos x="1000" y="300"/>
                </a:cxn>
                <a:cxn ang="0">
                  <a:pos x="1020" y="303"/>
                </a:cxn>
                <a:cxn ang="0">
                  <a:pos x="1036" y="306"/>
                </a:cxn>
                <a:cxn ang="0">
                  <a:pos x="1049" y="316"/>
                </a:cxn>
                <a:cxn ang="0">
                  <a:pos x="1055" y="332"/>
                </a:cxn>
                <a:cxn ang="0">
                  <a:pos x="1049" y="351"/>
                </a:cxn>
                <a:cxn ang="0">
                  <a:pos x="1039" y="360"/>
                </a:cxn>
                <a:cxn ang="0">
                  <a:pos x="1020" y="363"/>
                </a:cxn>
                <a:cxn ang="0">
                  <a:pos x="1004" y="363"/>
                </a:cxn>
                <a:cxn ang="0">
                  <a:pos x="55" y="363"/>
                </a:cxn>
                <a:cxn ang="0">
                  <a:pos x="36" y="363"/>
                </a:cxn>
                <a:cxn ang="0">
                  <a:pos x="19" y="360"/>
                </a:cxn>
                <a:cxn ang="0">
                  <a:pos x="6" y="351"/>
                </a:cxn>
                <a:cxn ang="0">
                  <a:pos x="0" y="332"/>
                </a:cxn>
                <a:cxn ang="0">
                  <a:pos x="6" y="316"/>
                </a:cxn>
                <a:cxn ang="0">
                  <a:pos x="19" y="306"/>
                </a:cxn>
                <a:cxn ang="0">
                  <a:pos x="36" y="303"/>
                </a:cxn>
                <a:cxn ang="0">
                  <a:pos x="55" y="300"/>
                </a:cxn>
                <a:cxn ang="0">
                  <a:pos x="55" y="0"/>
                </a:cxn>
                <a:cxn ang="0">
                  <a:pos x="1004" y="0"/>
                </a:cxn>
                <a:cxn ang="0">
                  <a:pos x="1020" y="0"/>
                </a:cxn>
                <a:cxn ang="0">
                  <a:pos x="1039" y="3"/>
                </a:cxn>
                <a:cxn ang="0">
                  <a:pos x="1049" y="13"/>
                </a:cxn>
                <a:cxn ang="0">
                  <a:pos x="1055" y="29"/>
                </a:cxn>
                <a:cxn ang="0">
                  <a:pos x="1049" y="48"/>
                </a:cxn>
                <a:cxn ang="0">
                  <a:pos x="1036" y="57"/>
                </a:cxn>
                <a:cxn ang="0">
                  <a:pos x="1020" y="61"/>
                </a:cxn>
                <a:cxn ang="0">
                  <a:pos x="1000" y="61"/>
                </a:cxn>
                <a:cxn ang="0">
                  <a:pos x="55" y="61"/>
                </a:cxn>
                <a:cxn ang="0">
                  <a:pos x="36" y="61"/>
                </a:cxn>
                <a:cxn ang="0">
                  <a:pos x="19" y="57"/>
                </a:cxn>
                <a:cxn ang="0">
                  <a:pos x="6" y="48"/>
                </a:cxn>
                <a:cxn ang="0">
                  <a:pos x="0" y="29"/>
                </a:cxn>
                <a:cxn ang="0">
                  <a:pos x="6" y="13"/>
                </a:cxn>
                <a:cxn ang="0">
                  <a:pos x="19" y="3"/>
                </a:cxn>
                <a:cxn ang="0">
                  <a:pos x="36" y="0"/>
                </a:cxn>
                <a:cxn ang="0">
                  <a:pos x="55" y="0"/>
                </a:cxn>
              </a:cxnLst>
              <a:rect l="0" t="0" r="r" b="b"/>
              <a:pathLst>
                <a:path w="1055" h="363">
                  <a:moveTo>
                    <a:pt x="55" y="300"/>
                  </a:moveTo>
                  <a:lnTo>
                    <a:pt x="1000" y="300"/>
                  </a:lnTo>
                  <a:lnTo>
                    <a:pt x="1020" y="303"/>
                  </a:lnTo>
                  <a:lnTo>
                    <a:pt x="1036" y="306"/>
                  </a:lnTo>
                  <a:lnTo>
                    <a:pt x="1049" y="316"/>
                  </a:lnTo>
                  <a:lnTo>
                    <a:pt x="1055" y="332"/>
                  </a:lnTo>
                  <a:lnTo>
                    <a:pt x="1049" y="351"/>
                  </a:lnTo>
                  <a:lnTo>
                    <a:pt x="1039" y="360"/>
                  </a:lnTo>
                  <a:lnTo>
                    <a:pt x="1020" y="363"/>
                  </a:lnTo>
                  <a:lnTo>
                    <a:pt x="1004" y="363"/>
                  </a:lnTo>
                  <a:lnTo>
                    <a:pt x="55" y="363"/>
                  </a:lnTo>
                  <a:lnTo>
                    <a:pt x="36" y="363"/>
                  </a:lnTo>
                  <a:lnTo>
                    <a:pt x="19" y="360"/>
                  </a:lnTo>
                  <a:lnTo>
                    <a:pt x="6" y="351"/>
                  </a:lnTo>
                  <a:lnTo>
                    <a:pt x="0" y="332"/>
                  </a:lnTo>
                  <a:lnTo>
                    <a:pt x="6" y="316"/>
                  </a:lnTo>
                  <a:lnTo>
                    <a:pt x="19" y="306"/>
                  </a:lnTo>
                  <a:lnTo>
                    <a:pt x="36" y="303"/>
                  </a:lnTo>
                  <a:lnTo>
                    <a:pt x="55" y="300"/>
                  </a:lnTo>
                  <a:close/>
                  <a:moveTo>
                    <a:pt x="55" y="0"/>
                  </a:moveTo>
                  <a:lnTo>
                    <a:pt x="1004" y="0"/>
                  </a:lnTo>
                  <a:lnTo>
                    <a:pt x="1020" y="0"/>
                  </a:lnTo>
                  <a:lnTo>
                    <a:pt x="1039" y="3"/>
                  </a:lnTo>
                  <a:lnTo>
                    <a:pt x="1049" y="13"/>
                  </a:lnTo>
                  <a:lnTo>
                    <a:pt x="1055" y="29"/>
                  </a:lnTo>
                  <a:lnTo>
                    <a:pt x="1049" y="48"/>
                  </a:lnTo>
                  <a:lnTo>
                    <a:pt x="1036" y="57"/>
                  </a:lnTo>
                  <a:lnTo>
                    <a:pt x="1020" y="61"/>
                  </a:lnTo>
                  <a:lnTo>
                    <a:pt x="1000" y="61"/>
                  </a:lnTo>
                  <a:lnTo>
                    <a:pt x="55" y="61"/>
                  </a:lnTo>
                  <a:lnTo>
                    <a:pt x="36" y="61"/>
                  </a:lnTo>
                  <a:lnTo>
                    <a:pt x="19" y="57"/>
                  </a:lnTo>
                  <a:lnTo>
                    <a:pt x="6" y="48"/>
                  </a:lnTo>
                  <a:lnTo>
                    <a:pt x="0" y="29"/>
                  </a:lnTo>
                  <a:lnTo>
                    <a:pt x="6" y="13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400" y="1443"/>
              <a:ext cx="1495" cy="1559"/>
            </a:xfrm>
            <a:custGeom>
              <a:avLst/>
              <a:gdLst/>
              <a:ahLst/>
              <a:cxnLst>
                <a:cxn ang="0">
                  <a:pos x="1356" y="0"/>
                </a:cxn>
                <a:cxn ang="0">
                  <a:pos x="1453" y="363"/>
                </a:cxn>
                <a:cxn ang="0">
                  <a:pos x="1379" y="239"/>
                </a:cxn>
                <a:cxn ang="0">
                  <a:pos x="1275" y="156"/>
                </a:cxn>
                <a:cxn ang="0">
                  <a:pos x="1152" y="102"/>
                </a:cxn>
                <a:cxn ang="0">
                  <a:pos x="1023" y="73"/>
                </a:cxn>
                <a:cxn ang="0">
                  <a:pos x="903" y="64"/>
                </a:cxn>
                <a:cxn ang="0">
                  <a:pos x="799" y="61"/>
                </a:cxn>
                <a:cxn ang="0">
                  <a:pos x="683" y="755"/>
                </a:cxn>
                <a:cxn ang="0">
                  <a:pos x="692" y="768"/>
                </a:cxn>
                <a:cxn ang="0">
                  <a:pos x="696" y="775"/>
                </a:cxn>
                <a:cxn ang="0">
                  <a:pos x="696" y="781"/>
                </a:cxn>
                <a:cxn ang="0">
                  <a:pos x="692" y="791"/>
                </a:cxn>
                <a:cxn ang="0">
                  <a:pos x="683" y="803"/>
                </a:cxn>
                <a:cxn ang="0">
                  <a:pos x="806" y="1473"/>
                </a:cxn>
                <a:cxn ang="0">
                  <a:pos x="974" y="1466"/>
                </a:cxn>
                <a:cxn ang="0">
                  <a:pos x="1091" y="1450"/>
                </a:cxn>
                <a:cxn ang="0">
                  <a:pos x="1155" y="1431"/>
                </a:cxn>
                <a:cxn ang="0">
                  <a:pos x="1249" y="1393"/>
                </a:cxn>
                <a:cxn ang="0">
                  <a:pos x="1375" y="1297"/>
                </a:cxn>
                <a:cxn ang="0">
                  <a:pos x="1453" y="1170"/>
                </a:cxn>
                <a:cxn ang="0">
                  <a:pos x="1356" y="1559"/>
                </a:cxn>
                <a:cxn ang="0">
                  <a:pos x="29" y="1559"/>
                </a:cxn>
                <a:cxn ang="0">
                  <a:pos x="9" y="1556"/>
                </a:cxn>
                <a:cxn ang="0">
                  <a:pos x="0" y="1549"/>
                </a:cxn>
                <a:cxn ang="0">
                  <a:pos x="0" y="1536"/>
                </a:cxn>
                <a:cxn ang="0">
                  <a:pos x="3" y="1530"/>
                </a:cxn>
                <a:cxn ang="0">
                  <a:pos x="13" y="1517"/>
                </a:cxn>
                <a:cxn ang="0">
                  <a:pos x="0" y="48"/>
                </a:cxn>
                <a:cxn ang="0">
                  <a:pos x="0" y="19"/>
                </a:cxn>
                <a:cxn ang="0">
                  <a:pos x="6" y="3"/>
                </a:cxn>
                <a:cxn ang="0">
                  <a:pos x="26" y="0"/>
                </a:cxn>
              </a:cxnLst>
              <a:rect l="0" t="0" r="r" b="b"/>
              <a:pathLst>
                <a:path w="1495" h="1559">
                  <a:moveTo>
                    <a:pt x="42" y="0"/>
                  </a:moveTo>
                  <a:lnTo>
                    <a:pt x="1356" y="0"/>
                  </a:lnTo>
                  <a:lnTo>
                    <a:pt x="1495" y="363"/>
                  </a:lnTo>
                  <a:lnTo>
                    <a:pt x="1453" y="363"/>
                  </a:lnTo>
                  <a:lnTo>
                    <a:pt x="1421" y="296"/>
                  </a:lnTo>
                  <a:lnTo>
                    <a:pt x="1379" y="239"/>
                  </a:lnTo>
                  <a:lnTo>
                    <a:pt x="1330" y="194"/>
                  </a:lnTo>
                  <a:lnTo>
                    <a:pt x="1275" y="156"/>
                  </a:lnTo>
                  <a:lnTo>
                    <a:pt x="1214" y="124"/>
                  </a:lnTo>
                  <a:lnTo>
                    <a:pt x="1152" y="102"/>
                  </a:lnTo>
                  <a:lnTo>
                    <a:pt x="1087" y="86"/>
                  </a:lnTo>
                  <a:lnTo>
                    <a:pt x="1023" y="73"/>
                  </a:lnTo>
                  <a:lnTo>
                    <a:pt x="961" y="67"/>
                  </a:lnTo>
                  <a:lnTo>
                    <a:pt x="903" y="64"/>
                  </a:lnTo>
                  <a:lnTo>
                    <a:pt x="848" y="61"/>
                  </a:lnTo>
                  <a:lnTo>
                    <a:pt x="799" y="61"/>
                  </a:lnTo>
                  <a:lnTo>
                    <a:pt x="168" y="61"/>
                  </a:lnTo>
                  <a:lnTo>
                    <a:pt x="683" y="755"/>
                  </a:lnTo>
                  <a:lnTo>
                    <a:pt x="689" y="765"/>
                  </a:lnTo>
                  <a:lnTo>
                    <a:pt x="692" y="768"/>
                  </a:lnTo>
                  <a:lnTo>
                    <a:pt x="696" y="771"/>
                  </a:lnTo>
                  <a:lnTo>
                    <a:pt x="696" y="775"/>
                  </a:lnTo>
                  <a:lnTo>
                    <a:pt x="696" y="778"/>
                  </a:lnTo>
                  <a:lnTo>
                    <a:pt x="696" y="781"/>
                  </a:lnTo>
                  <a:lnTo>
                    <a:pt x="696" y="784"/>
                  </a:lnTo>
                  <a:lnTo>
                    <a:pt x="692" y="791"/>
                  </a:lnTo>
                  <a:lnTo>
                    <a:pt x="689" y="797"/>
                  </a:lnTo>
                  <a:lnTo>
                    <a:pt x="683" y="803"/>
                  </a:lnTo>
                  <a:lnTo>
                    <a:pt x="132" y="1473"/>
                  </a:lnTo>
                  <a:lnTo>
                    <a:pt x="806" y="1473"/>
                  </a:lnTo>
                  <a:lnTo>
                    <a:pt x="896" y="1473"/>
                  </a:lnTo>
                  <a:lnTo>
                    <a:pt x="974" y="1466"/>
                  </a:lnTo>
                  <a:lnTo>
                    <a:pt x="1039" y="1457"/>
                  </a:lnTo>
                  <a:lnTo>
                    <a:pt x="1091" y="1450"/>
                  </a:lnTo>
                  <a:lnTo>
                    <a:pt x="1129" y="1441"/>
                  </a:lnTo>
                  <a:lnTo>
                    <a:pt x="1155" y="1431"/>
                  </a:lnTo>
                  <a:lnTo>
                    <a:pt x="1172" y="1428"/>
                  </a:lnTo>
                  <a:lnTo>
                    <a:pt x="1249" y="1393"/>
                  </a:lnTo>
                  <a:lnTo>
                    <a:pt x="1320" y="1352"/>
                  </a:lnTo>
                  <a:lnTo>
                    <a:pt x="1375" y="1297"/>
                  </a:lnTo>
                  <a:lnTo>
                    <a:pt x="1421" y="1237"/>
                  </a:lnTo>
                  <a:lnTo>
                    <a:pt x="1453" y="1170"/>
                  </a:lnTo>
                  <a:lnTo>
                    <a:pt x="1495" y="1170"/>
                  </a:lnTo>
                  <a:lnTo>
                    <a:pt x="1356" y="1559"/>
                  </a:lnTo>
                  <a:lnTo>
                    <a:pt x="42" y="1559"/>
                  </a:lnTo>
                  <a:lnTo>
                    <a:pt x="29" y="1559"/>
                  </a:lnTo>
                  <a:lnTo>
                    <a:pt x="19" y="1559"/>
                  </a:lnTo>
                  <a:lnTo>
                    <a:pt x="9" y="1556"/>
                  </a:lnTo>
                  <a:lnTo>
                    <a:pt x="3" y="1552"/>
                  </a:lnTo>
                  <a:lnTo>
                    <a:pt x="0" y="1549"/>
                  </a:lnTo>
                  <a:lnTo>
                    <a:pt x="0" y="1543"/>
                  </a:lnTo>
                  <a:lnTo>
                    <a:pt x="0" y="1536"/>
                  </a:lnTo>
                  <a:lnTo>
                    <a:pt x="0" y="1533"/>
                  </a:lnTo>
                  <a:lnTo>
                    <a:pt x="3" y="1530"/>
                  </a:lnTo>
                  <a:lnTo>
                    <a:pt x="6" y="1524"/>
                  </a:lnTo>
                  <a:lnTo>
                    <a:pt x="13" y="1517"/>
                  </a:lnTo>
                  <a:lnTo>
                    <a:pt x="576" y="832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3" y="10"/>
                  </a:lnTo>
                  <a:lnTo>
                    <a:pt x="6" y="3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6041" y="2316"/>
              <a:ext cx="576" cy="775"/>
            </a:xfrm>
            <a:custGeom>
              <a:avLst/>
              <a:gdLst/>
              <a:ahLst/>
              <a:cxnLst>
                <a:cxn ang="0">
                  <a:pos x="243" y="319"/>
                </a:cxn>
                <a:cxn ang="0">
                  <a:pos x="149" y="415"/>
                </a:cxn>
                <a:cxn ang="0">
                  <a:pos x="104" y="545"/>
                </a:cxn>
                <a:cxn ang="0">
                  <a:pos x="97" y="679"/>
                </a:cxn>
                <a:cxn ang="0">
                  <a:pos x="149" y="743"/>
                </a:cxn>
                <a:cxn ang="0">
                  <a:pos x="240" y="727"/>
                </a:cxn>
                <a:cxn ang="0">
                  <a:pos x="301" y="679"/>
                </a:cxn>
                <a:cxn ang="0">
                  <a:pos x="333" y="628"/>
                </a:cxn>
                <a:cxn ang="0">
                  <a:pos x="392" y="412"/>
                </a:cxn>
                <a:cxn ang="0">
                  <a:pos x="382" y="373"/>
                </a:cxn>
                <a:cxn ang="0">
                  <a:pos x="327" y="316"/>
                </a:cxn>
                <a:cxn ang="0">
                  <a:pos x="566" y="0"/>
                </a:cxn>
                <a:cxn ang="0">
                  <a:pos x="576" y="10"/>
                </a:cxn>
                <a:cxn ang="0">
                  <a:pos x="576" y="23"/>
                </a:cxn>
                <a:cxn ang="0">
                  <a:pos x="573" y="32"/>
                </a:cxn>
                <a:cxn ang="0">
                  <a:pos x="411" y="667"/>
                </a:cxn>
                <a:cxn ang="0">
                  <a:pos x="414" y="711"/>
                </a:cxn>
                <a:cxn ang="0">
                  <a:pos x="447" y="746"/>
                </a:cxn>
                <a:cxn ang="0">
                  <a:pos x="508" y="692"/>
                </a:cxn>
                <a:cxn ang="0">
                  <a:pos x="534" y="616"/>
                </a:cxn>
                <a:cxn ang="0">
                  <a:pos x="544" y="596"/>
                </a:cxn>
                <a:cxn ang="0">
                  <a:pos x="557" y="593"/>
                </a:cxn>
                <a:cxn ang="0">
                  <a:pos x="570" y="596"/>
                </a:cxn>
                <a:cxn ang="0">
                  <a:pos x="570" y="616"/>
                </a:cxn>
                <a:cxn ang="0">
                  <a:pos x="547" y="689"/>
                </a:cxn>
                <a:cxn ang="0">
                  <a:pos x="482" y="769"/>
                </a:cxn>
                <a:cxn ang="0">
                  <a:pos x="398" y="769"/>
                </a:cxn>
                <a:cxn ang="0">
                  <a:pos x="330" y="698"/>
                </a:cxn>
                <a:cxn ang="0">
                  <a:pos x="214" y="769"/>
                </a:cxn>
                <a:cxn ang="0">
                  <a:pos x="68" y="740"/>
                </a:cxn>
                <a:cxn ang="0">
                  <a:pos x="0" y="593"/>
                </a:cxn>
                <a:cxn ang="0">
                  <a:pos x="68" y="402"/>
                </a:cxn>
                <a:cxn ang="0">
                  <a:pos x="230" y="287"/>
                </a:cxn>
                <a:cxn ang="0">
                  <a:pos x="359" y="297"/>
                </a:cxn>
                <a:cxn ang="0">
                  <a:pos x="469" y="93"/>
                </a:cxn>
                <a:cxn ang="0">
                  <a:pos x="476" y="67"/>
                </a:cxn>
                <a:cxn ang="0">
                  <a:pos x="453" y="51"/>
                </a:cxn>
                <a:cxn ang="0">
                  <a:pos x="408" y="51"/>
                </a:cxn>
                <a:cxn ang="0">
                  <a:pos x="392" y="42"/>
                </a:cxn>
                <a:cxn ang="0">
                  <a:pos x="395" y="20"/>
                </a:cxn>
                <a:cxn ang="0">
                  <a:pos x="408" y="13"/>
                </a:cxn>
                <a:cxn ang="0">
                  <a:pos x="440" y="7"/>
                </a:cxn>
                <a:cxn ang="0">
                  <a:pos x="541" y="0"/>
                </a:cxn>
              </a:cxnLst>
              <a:rect l="0" t="0" r="r" b="b"/>
              <a:pathLst>
                <a:path w="576" h="775">
                  <a:moveTo>
                    <a:pt x="291" y="310"/>
                  </a:moveTo>
                  <a:lnTo>
                    <a:pt x="269" y="313"/>
                  </a:lnTo>
                  <a:lnTo>
                    <a:pt x="243" y="319"/>
                  </a:lnTo>
                  <a:lnTo>
                    <a:pt x="214" y="338"/>
                  </a:lnTo>
                  <a:lnTo>
                    <a:pt x="181" y="370"/>
                  </a:lnTo>
                  <a:lnTo>
                    <a:pt x="149" y="415"/>
                  </a:lnTo>
                  <a:lnTo>
                    <a:pt x="133" y="450"/>
                  </a:lnTo>
                  <a:lnTo>
                    <a:pt x="120" y="494"/>
                  </a:lnTo>
                  <a:lnTo>
                    <a:pt x="104" y="545"/>
                  </a:lnTo>
                  <a:lnTo>
                    <a:pt x="97" y="596"/>
                  </a:lnTo>
                  <a:lnTo>
                    <a:pt x="91" y="638"/>
                  </a:lnTo>
                  <a:lnTo>
                    <a:pt x="97" y="679"/>
                  </a:lnTo>
                  <a:lnTo>
                    <a:pt x="110" y="708"/>
                  </a:lnTo>
                  <a:lnTo>
                    <a:pt x="126" y="730"/>
                  </a:lnTo>
                  <a:lnTo>
                    <a:pt x="149" y="743"/>
                  </a:lnTo>
                  <a:lnTo>
                    <a:pt x="175" y="746"/>
                  </a:lnTo>
                  <a:lnTo>
                    <a:pt x="207" y="740"/>
                  </a:lnTo>
                  <a:lnTo>
                    <a:pt x="240" y="727"/>
                  </a:lnTo>
                  <a:lnTo>
                    <a:pt x="262" y="711"/>
                  </a:lnTo>
                  <a:lnTo>
                    <a:pt x="275" y="702"/>
                  </a:lnTo>
                  <a:lnTo>
                    <a:pt x="301" y="679"/>
                  </a:lnTo>
                  <a:lnTo>
                    <a:pt x="320" y="654"/>
                  </a:lnTo>
                  <a:lnTo>
                    <a:pt x="333" y="628"/>
                  </a:lnTo>
                  <a:lnTo>
                    <a:pt x="333" y="628"/>
                  </a:lnTo>
                  <a:lnTo>
                    <a:pt x="388" y="421"/>
                  </a:lnTo>
                  <a:lnTo>
                    <a:pt x="388" y="415"/>
                  </a:lnTo>
                  <a:lnTo>
                    <a:pt x="392" y="412"/>
                  </a:lnTo>
                  <a:lnTo>
                    <a:pt x="392" y="405"/>
                  </a:lnTo>
                  <a:lnTo>
                    <a:pt x="388" y="392"/>
                  </a:lnTo>
                  <a:lnTo>
                    <a:pt x="382" y="373"/>
                  </a:lnTo>
                  <a:lnTo>
                    <a:pt x="369" y="351"/>
                  </a:lnTo>
                  <a:lnTo>
                    <a:pt x="353" y="332"/>
                  </a:lnTo>
                  <a:lnTo>
                    <a:pt x="327" y="316"/>
                  </a:lnTo>
                  <a:lnTo>
                    <a:pt x="291" y="310"/>
                  </a:lnTo>
                  <a:close/>
                  <a:moveTo>
                    <a:pt x="560" y="0"/>
                  </a:moveTo>
                  <a:lnTo>
                    <a:pt x="566" y="0"/>
                  </a:lnTo>
                  <a:lnTo>
                    <a:pt x="573" y="4"/>
                  </a:lnTo>
                  <a:lnTo>
                    <a:pt x="576" y="7"/>
                  </a:lnTo>
                  <a:lnTo>
                    <a:pt x="576" y="10"/>
                  </a:lnTo>
                  <a:lnTo>
                    <a:pt x="576" y="13"/>
                  </a:lnTo>
                  <a:lnTo>
                    <a:pt x="576" y="16"/>
                  </a:lnTo>
                  <a:lnTo>
                    <a:pt x="576" y="23"/>
                  </a:lnTo>
                  <a:lnTo>
                    <a:pt x="573" y="29"/>
                  </a:lnTo>
                  <a:lnTo>
                    <a:pt x="573" y="32"/>
                  </a:lnTo>
                  <a:lnTo>
                    <a:pt x="573" y="32"/>
                  </a:lnTo>
                  <a:lnTo>
                    <a:pt x="418" y="644"/>
                  </a:lnTo>
                  <a:lnTo>
                    <a:pt x="414" y="654"/>
                  </a:lnTo>
                  <a:lnTo>
                    <a:pt x="411" y="667"/>
                  </a:lnTo>
                  <a:lnTo>
                    <a:pt x="411" y="676"/>
                  </a:lnTo>
                  <a:lnTo>
                    <a:pt x="411" y="692"/>
                  </a:lnTo>
                  <a:lnTo>
                    <a:pt x="414" y="711"/>
                  </a:lnTo>
                  <a:lnTo>
                    <a:pt x="418" y="730"/>
                  </a:lnTo>
                  <a:lnTo>
                    <a:pt x="431" y="740"/>
                  </a:lnTo>
                  <a:lnTo>
                    <a:pt x="447" y="746"/>
                  </a:lnTo>
                  <a:lnTo>
                    <a:pt x="473" y="737"/>
                  </a:lnTo>
                  <a:lnTo>
                    <a:pt x="495" y="718"/>
                  </a:lnTo>
                  <a:lnTo>
                    <a:pt x="508" y="692"/>
                  </a:lnTo>
                  <a:lnTo>
                    <a:pt x="521" y="660"/>
                  </a:lnTo>
                  <a:lnTo>
                    <a:pt x="531" y="628"/>
                  </a:lnTo>
                  <a:lnTo>
                    <a:pt x="534" y="616"/>
                  </a:lnTo>
                  <a:lnTo>
                    <a:pt x="537" y="606"/>
                  </a:lnTo>
                  <a:lnTo>
                    <a:pt x="541" y="600"/>
                  </a:lnTo>
                  <a:lnTo>
                    <a:pt x="544" y="596"/>
                  </a:lnTo>
                  <a:lnTo>
                    <a:pt x="550" y="593"/>
                  </a:lnTo>
                  <a:lnTo>
                    <a:pt x="557" y="593"/>
                  </a:lnTo>
                  <a:lnTo>
                    <a:pt x="557" y="593"/>
                  </a:lnTo>
                  <a:lnTo>
                    <a:pt x="560" y="593"/>
                  </a:lnTo>
                  <a:lnTo>
                    <a:pt x="563" y="596"/>
                  </a:lnTo>
                  <a:lnTo>
                    <a:pt x="570" y="596"/>
                  </a:lnTo>
                  <a:lnTo>
                    <a:pt x="573" y="603"/>
                  </a:lnTo>
                  <a:lnTo>
                    <a:pt x="573" y="609"/>
                  </a:lnTo>
                  <a:lnTo>
                    <a:pt x="570" y="616"/>
                  </a:lnTo>
                  <a:lnTo>
                    <a:pt x="566" y="635"/>
                  </a:lnTo>
                  <a:lnTo>
                    <a:pt x="557" y="660"/>
                  </a:lnTo>
                  <a:lnTo>
                    <a:pt x="547" y="689"/>
                  </a:lnTo>
                  <a:lnTo>
                    <a:pt x="534" y="718"/>
                  </a:lnTo>
                  <a:lnTo>
                    <a:pt x="511" y="749"/>
                  </a:lnTo>
                  <a:lnTo>
                    <a:pt x="482" y="769"/>
                  </a:lnTo>
                  <a:lnTo>
                    <a:pt x="447" y="775"/>
                  </a:lnTo>
                  <a:lnTo>
                    <a:pt x="424" y="772"/>
                  </a:lnTo>
                  <a:lnTo>
                    <a:pt x="398" y="769"/>
                  </a:lnTo>
                  <a:lnTo>
                    <a:pt x="372" y="756"/>
                  </a:lnTo>
                  <a:lnTo>
                    <a:pt x="346" y="734"/>
                  </a:lnTo>
                  <a:lnTo>
                    <a:pt x="330" y="698"/>
                  </a:lnTo>
                  <a:lnTo>
                    <a:pt x="295" y="730"/>
                  </a:lnTo>
                  <a:lnTo>
                    <a:pt x="256" y="753"/>
                  </a:lnTo>
                  <a:lnTo>
                    <a:pt x="214" y="769"/>
                  </a:lnTo>
                  <a:lnTo>
                    <a:pt x="172" y="775"/>
                  </a:lnTo>
                  <a:lnTo>
                    <a:pt x="116" y="765"/>
                  </a:lnTo>
                  <a:lnTo>
                    <a:pt x="68" y="740"/>
                  </a:lnTo>
                  <a:lnTo>
                    <a:pt x="32" y="702"/>
                  </a:lnTo>
                  <a:lnTo>
                    <a:pt x="10" y="654"/>
                  </a:lnTo>
                  <a:lnTo>
                    <a:pt x="0" y="593"/>
                  </a:lnTo>
                  <a:lnTo>
                    <a:pt x="10" y="526"/>
                  </a:lnTo>
                  <a:lnTo>
                    <a:pt x="32" y="463"/>
                  </a:lnTo>
                  <a:lnTo>
                    <a:pt x="68" y="402"/>
                  </a:lnTo>
                  <a:lnTo>
                    <a:pt x="116" y="354"/>
                  </a:lnTo>
                  <a:lnTo>
                    <a:pt x="172" y="313"/>
                  </a:lnTo>
                  <a:lnTo>
                    <a:pt x="230" y="287"/>
                  </a:lnTo>
                  <a:lnTo>
                    <a:pt x="291" y="281"/>
                  </a:lnTo>
                  <a:lnTo>
                    <a:pt x="327" y="284"/>
                  </a:lnTo>
                  <a:lnTo>
                    <a:pt x="359" y="297"/>
                  </a:lnTo>
                  <a:lnTo>
                    <a:pt x="385" y="319"/>
                  </a:lnTo>
                  <a:lnTo>
                    <a:pt x="405" y="345"/>
                  </a:lnTo>
                  <a:lnTo>
                    <a:pt x="469" y="93"/>
                  </a:lnTo>
                  <a:lnTo>
                    <a:pt x="473" y="83"/>
                  </a:lnTo>
                  <a:lnTo>
                    <a:pt x="476" y="74"/>
                  </a:lnTo>
                  <a:lnTo>
                    <a:pt x="476" y="67"/>
                  </a:lnTo>
                  <a:lnTo>
                    <a:pt x="476" y="61"/>
                  </a:lnTo>
                  <a:lnTo>
                    <a:pt x="469" y="58"/>
                  </a:lnTo>
                  <a:lnTo>
                    <a:pt x="453" y="51"/>
                  </a:lnTo>
                  <a:lnTo>
                    <a:pt x="421" y="51"/>
                  </a:lnTo>
                  <a:lnTo>
                    <a:pt x="414" y="51"/>
                  </a:lnTo>
                  <a:lnTo>
                    <a:pt x="408" y="51"/>
                  </a:lnTo>
                  <a:lnTo>
                    <a:pt x="398" y="48"/>
                  </a:lnTo>
                  <a:lnTo>
                    <a:pt x="395" y="48"/>
                  </a:lnTo>
                  <a:lnTo>
                    <a:pt x="392" y="42"/>
                  </a:lnTo>
                  <a:lnTo>
                    <a:pt x="392" y="35"/>
                  </a:lnTo>
                  <a:lnTo>
                    <a:pt x="392" y="26"/>
                  </a:lnTo>
                  <a:lnTo>
                    <a:pt x="395" y="20"/>
                  </a:lnTo>
                  <a:lnTo>
                    <a:pt x="398" y="16"/>
                  </a:lnTo>
                  <a:lnTo>
                    <a:pt x="401" y="13"/>
                  </a:lnTo>
                  <a:lnTo>
                    <a:pt x="408" y="13"/>
                  </a:lnTo>
                  <a:lnTo>
                    <a:pt x="411" y="10"/>
                  </a:lnTo>
                  <a:lnTo>
                    <a:pt x="414" y="10"/>
                  </a:lnTo>
                  <a:lnTo>
                    <a:pt x="440" y="7"/>
                  </a:lnTo>
                  <a:lnTo>
                    <a:pt x="473" y="4"/>
                  </a:lnTo>
                  <a:lnTo>
                    <a:pt x="508" y="4"/>
                  </a:lnTo>
                  <a:lnTo>
                    <a:pt x="541" y="0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773" y="2256"/>
              <a:ext cx="291" cy="1100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68" y="0"/>
                </a:cxn>
                <a:cxn ang="0">
                  <a:pos x="275" y="0"/>
                </a:cxn>
                <a:cxn ang="0">
                  <a:pos x="281" y="0"/>
                </a:cxn>
                <a:cxn ang="0">
                  <a:pos x="284" y="0"/>
                </a:cxn>
                <a:cxn ang="0">
                  <a:pos x="291" y="6"/>
                </a:cxn>
                <a:cxn ang="0">
                  <a:pos x="291" y="9"/>
                </a:cxn>
                <a:cxn ang="0">
                  <a:pos x="291" y="16"/>
                </a:cxn>
                <a:cxn ang="0">
                  <a:pos x="288" y="19"/>
                </a:cxn>
                <a:cxn ang="0">
                  <a:pos x="284" y="22"/>
                </a:cxn>
                <a:cxn ang="0">
                  <a:pos x="249" y="57"/>
                </a:cxn>
                <a:cxn ang="0">
                  <a:pos x="213" y="99"/>
                </a:cxn>
                <a:cxn ang="0">
                  <a:pos x="178" y="146"/>
                </a:cxn>
                <a:cxn ang="0">
                  <a:pos x="145" y="207"/>
                </a:cxn>
                <a:cxn ang="0">
                  <a:pos x="116" y="274"/>
                </a:cxn>
                <a:cxn ang="0">
                  <a:pos x="93" y="354"/>
                </a:cxn>
                <a:cxn ang="0">
                  <a:pos x="81" y="446"/>
                </a:cxn>
                <a:cxn ang="0">
                  <a:pos x="74" y="551"/>
                </a:cxn>
                <a:cxn ang="0">
                  <a:pos x="81" y="650"/>
                </a:cxn>
                <a:cxn ang="0">
                  <a:pos x="93" y="743"/>
                </a:cxn>
                <a:cxn ang="0">
                  <a:pos x="123" y="835"/>
                </a:cxn>
                <a:cxn ang="0">
                  <a:pos x="161" y="921"/>
                </a:cxn>
                <a:cxn ang="0">
                  <a:pos x="213" y="1001"/>
                </a:cxn>
                <a:cxn ang="0">
                  <a:pos x="278" y="1071"/>
                </a:cxn>
                <a:cxn ang="0">
                  <a:pos x="284" y="1074"/>
                </a:cxn>
                <a:cxn ang="0">
                  <a:pos x="288" y="1080"/>
                </a:cxn>
                <a:cxn ang="0">
                  <a:pos x="291" y="1084"/>
                </a:cxn>
                <a:cxn ang="0">
                  <a:pos x="291" y="1087"/>
                </a:cxn>
                <a:cxn ang="0">
                  <a:pos x="291" y="1093"/>
                </a:cxn>
                <a:cxn ang="0">
                  <a:pos x="284" y="1096"/>
                </a:cxn>
                <a:cxn ang="0">
                  <a:pos x="281" y="1100"/>
                </a:cxn>
                <a:cxn ang="0">
                  <a:pos x="275" y="1100"/>
                </a:cxn>
                <a:cxn ang="0">
                  <a:pos x="268" y="1100"/>
                </a:cxn>
                <a:cxn ang="0">
                  <a:pos x="194" y="1039"/>
                </a:cxn>
                <a:cxn ang="0">
                  <a:pos x="132" y="972"/>
                </a:cxn>
                <a:cxn ang="0">
                  <a:pos x="87" y="899"/>
                </a:cxn>
                <a:cxn ang="0">
                  <a:pos x="51" y="825"/>
                </a:cxn>
                <a:cxn ang="0">
                  <a:pos x="25" y="752"/>
                </a:cxn>
                <a:cxn ang="0">
                  <a:pos x="9" y="679"/>
                </a:cxn>
                <a:cxn ang="0">
                  <a:pos x="3" y="612"/>
                </a:cxn>
                <a:cxn ang="0">
                  <a:pos x="0" y="548"/>
                </a:cxn>
                <a:cxn ang="0">
                  <a:pos x="3" y="481"/>
                </a:cxn>
                <a:cxn ang="0">
                  <a:pos x="13" y="411"/>
                </a:cxn>
                <a:cxn ang="0">
                  <a:pos x="29" y="338"/>
                </a:cxn>
                <a:cxn ang="0">
                  <a:pos x="55" y="264"/>
                </a:cxn>
                <a:cxn ang="0">
                  <a:pos x="90" y="191"/>
                </a:cxn>
                <a:cxn ang="0">
                  <a:pos x="136" y="124"/>
                </a:cxn>
                <a:cxn ang="0">
                  <a:pos x="197" y="57"/>
                </a:cxn>
                <a:cxn ang="0">
                  <a:pos x="268" y="0"/>
                </a:cxn>
              </a:cxnLst>
              <a:rect l="0" t="0" r="r" b="b"/>
              <a:pathLst>
                <a:path w="291" h="1100">
                  <a:moveTo>
                    <a:pt x="268" y="0"/>
                  </a:moveTo>
                  <a:lnTo>
                    <a:pt x="268" y="0"/>
                  </a:lnTo>
                  <a:lnTo>
                    <a:pt x="275" y="0"/>
                  </a:lnTo>
                  <a:lnTo>
                    <a:pt x="281" y="0"/>
                  </a:lnTo>
                  <a:lnTo>
                    <a:pt x="284" y="0"/>
                  </a:lnTo>
                  <a:lnTo>
                    <a:pt x="291" y="6"/>
                  </a:lnTo>
                  <a:lnTo>
                    <a:pt x="291" y="9"/>
                  </a:lnTo>
                  <a:lnTo>
                    <a:pt x="291" y="16"/>
                  </a:lnTo>
                  <a:lnTo>
                    <a:pt x="288" y="19"/>
                  </a:lnTo>
                  <a:lnTo>
                    <a:pt x="284" y="22"/>
                  </a:lnTo>
                  <a:lnTo>
                    <a:pt x="249" y="57"/>
                  </a:lnTo>
                  <a:lnTo>
                    <a:pt x="213" y="99"/>
                  </a:lnTo>
                  <a:lnTo>
                    <a:pt x="178" y="146"/>
                  </a:lnTo>
                  <a:lnTo>
                    <a:pt x="145" y="207"/>
                  </a:lnTo>
                  <a:lnTo>
                    <a:pt x="116" y="274"/>
                  </a:lnTo>
                  <a:lnTo>
                    <a:pt x="93" y="354"/>
                  </a:lnTo>
                  <a:lnTo>
                    <a:pt x="81" y="446"/>
                  </a:lnTo>
                  <a:lnTo>
                    <a:pt x="74" y="551"/>
                  </a:lnTo>
                  <a:lnTo>
                    <a:pt x="81" y="650"/>
                  </a:lnTo>
                  <a:lnTo>
                    <a:pt x="93" y="743"/>
                  </a:lnTo>
                  <a:lnTo>
                    <a:pt x="123" y="835"/>
                  </a:lnTo>
                  <a:lnTo>
                    <a:pt x="161" y="921"/>
                  </a:lnTo>
                  <a:lnTo>
                    <a:pt x="213" y="1001"/>
                  </a:lnTo>
                  <a:lnTo>
                    <a:pt x="278" y="1071"/>
                  </a:lnTo>
                  <a:lnTo>
                    <a:pt x="284" y="1074"/>
                  </a:lnTo>
                  <a:lnTo>
                    <a:pt x="288" y="1080"/>
                  </a:lnTo>
                  <a:lnTo>
                    <a:pt x="291" y="1084"/>
                  </a:lnTo>
                  <a:lnTo>
                    <a:pt x="291" y="1087"/>
                  </a:lnTo>
                  <a:lnTo>
                    <a:pt x="291" y="1093"/>
                  </a:lnTo>
                  <a:lnTo>
                    <a:pt x="284" y="1096"/>
                  </a:lnTo>
                  <a:lnTo>
                    <a:pt x="281" y="1100"/>
                  </a:lnTo>
                  <a:lnTo>
                    <a:pt x="275" y="1100"/>
                  </a:lnTo>
                  <a:lnTo>
                    <a:pt x="268" y="1100"/>
                  </a:lnTo>
                  <a:lnTo>
                    <a:pt x="194" y="1039"/>
                  </a:lnTo>
                  <a:lnTo>
                    <a:pt x="132" y="972"/>
                  </a:lnTo>
                  <a:lnTo>
                    <a:pt x="87" y="899"/>
                  </a:lnTo>
                  <a:lnTo>
                    <a:pt x="51" y="825"/>
                  </a:lnTo>
                  <a:lnTo>
                    <a:pt x="25" y="752"/>
                  </a:lnTo>
                  <a:lnTo>
                    <a:pt x="9" y="679"/>
                  </a:lnTo>
                  <a:lnTo>
                    <a:pt x="3" y="612"/>
                  </a:lnTo>
                  <a:lnTo>
                    <a:pt x="0" y="548"/>
                  </a:lnTo>
                  <a:lnTo>
                    <a:pt x="3" y="481"/>
                  </a:lnTo>
                  <a:lnTo>
                    <a:pt x="13" y="411"/>
                  </a:lnTo>
                  <a:lnTo>
                    <a:pt x="29" y="338"/>
                  </a:lnTo>
                  <a:lnTo>
                    <a:pt x="55" y="264"/>
                  </a:lnTo>
                  <a:lnTo>
                    <a:pt x="90" y="191"/>
                  </a:lnTo>
                  <a:lnTo>
                    <a:pt x="136" y="124"/>
                  </a:lnTo>
                  <a:lnTo>
                    <a:pt x="197" y="57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7219" y="2492"/>
              <a:ext cx="797" cy="621"/>
            </a:xfrm>
            <a:custGeom>
              <a:avLst/>
              <a:gdLst/>
              <a:ahLst/>
              <a:cxnLst>
                <a:cxn ang="0">
                  <a:pos x="557" y="162"/>
                </a:cxn>
                <a:cxn ang="0">
                  <a:pos x="505" y="181"/>
                </a:cxn>
                <a:cxn ang="0">
                  <a:pos x="460" y="213"/>
                </a:cxn>
                <a:cxn ang="0">
                  <a:pos x="454" y="328"/>
                </a:cxn>
                <a:cxn ang="0">
                  <a:pos x="463" y="443"/>
                </a:cxn>
                <a:cxn ang="0">
                  <a:pos x="496" y="484"/>
                </a:cxn>
                <a:cxn ang="0">
                  <a:pos x="551" y="522"/>
                </a:cxn>
                <a:cxn ang="0">
                  <a:pos x="615" y="542"/>
                </a:cxn>
                <a:cxn ang="0">
                  <a:pos x="632" y="535"/>
                </a:cxn>
                <a:cxn ang="0">
                  <a:pos x="645" y="526"/>
                </a:cxn>
                <a:cxn ang="0">
                  <a:pos x="677" y="478"/>
                </a:cxn>
                <a:cxn ang="0">
                  <a:pos x="690" y="373"/>
                </a:cxn>
                <a:cxn ang="0">
                  <a:pos x="690" y="252"/>
                </a:cxn>
                <a:cxn ang="0">
                  <a:pos x="641" y="185"/>
                </a:cxn>
                <a:cxn ang="0">
                  <a:pos x="557" y="162"/>
                </a:cxn>
                <a:cxn ang="0">
                  <a:pos x="117" y="6"/>
                </a:cxn>
                <a:cxn ang="0">
                  <a:pos x="94" y="57"/>
                </a:cxn>
                <a:cxn ang="0">
                  <a:pos x="101" y="70"/>
                </a:cxn>
                <a:cxn ang="0">
                  <a:pos x="110" y="89"/>
                </a:cxn>
                <a:cxn ang="0">
                  <a:pos x="120" y="105"/>
                </a:cxn>
                <a:cxn ang="0">
                  <a:pos x="133" y="121"/>
                </a:cxn>
                <a:cxn ang="0">
                  <a:pos x="152" y="137"/>
                </a:cxn>
                <a:cxn ang="0">
                  <a:pos x="230" y="121"/>
                </a:cxn>
                <a:cxn ang="0">
                  <a:pos x="379" y="108"/>
                </a:cxn>
                <a:cxn ang="0">
                  <a:pos x="457" y="181"/>
                </a:cxn>
                <a:cxn ang="0">
                  <a:pos x="632" y="70"/>
                </a:cxn>
                <a:cxn ang="0">
                  <a:pos x="787" y="143"/>
                </a:cxn>
                <a:cxn ang="0">
                  <a:pos x="793" y="210"/>
                </a:cxn>
                <a:cxn ang="0">
                  <a:pos x="797" y="293"/>
                </a:cxn>
                <a:cxn ang="0">
                  <a:pos x="784" y="392"/>
                </a:cxn>
                <a:cxn ang="0">
                  <a:pos x="761" y="471"/>
                </a:cxn>
                <a:cxn ang="0">
                  <a:pos x="515" y="621"/>
                </a:cxn>
                <a:cxn ang="0">
                  <a:pos x="353" y="538"/>
                </a:cxn>
                <a:cxn ang="0">
                  <a:pos x="363" y="344"/>
                </a:cxn>
                <a:cxn ang="0">
                  <a:pos x="353" y="213"/>
                </a:cxn>
                <a:cxn ang="0">
                  <a:pos x="295" y="175"/>
                </a:cxn>
                <a:cxn ang="0">
                  <a:pos x="263" y="159"/>
                </a:cxn>
                <a:cxn ang="0">
                  <a:pos x="240" y="156"/>
                </a:cxn>
                <a:cxn ang="0">
                  <a:pos x="227" y="159"/>
                </a:cxn>
                <a:cxn ang="0">
                  <a:pos x="185" y="181"/>
                </a:cxn>
                <a:cxn ang="0">
                  <a:pos x="149" y="245"/>
                </a:cxn>
                <a:cxn ang="0">
                  <a:pos x="149" y="357"/>
                </a:cxn>
                <a:cxn ang="0">
                  <a:pos x="152" y="456"/>
                </a:cxn>
                <a:cxn ang="0">
                  <a:pos x="185" y="507"/>
                </a:cxn>
                <a:cxn ang="0">
                  <a:pos x="204" y="535"/>
                </a:cxn>
                <a:cxn ang="0">
                  <a:pos x="81" y="573"/>
                </a:cxn>
                <a:cxn ang="0">
                  <a:pos x="52" y="446"/>
                </a:cxn>
                <a:cxn ang="0">
                  <a:pos x="55" y="283"/>
                </a:cxn>
                <a:cxn ang="0">
                  <a:pos x="49" y="201"/>
                </a:cxn>
                <a:cxn ang="0">
                  <a:pos x="39" y="188"/>
                </a:cxn>
                <a:cxn ang="0">
                  <a:pos x="20" y="165"/>
                </a:cxn>
                <a:cxn ang="0">
                  <a:pos x="4" y="146"/>
                </a:cxn>
                <a:cxn ang="0">
                  <a:pos x="0" y="127"/>
                </a:cxn>
                <a:cxn ang="0">
                  <a:pos x="4" y="114"/>
                </a:cxn>
                <a:cxn ang="0">
                  <a:pos x="10" y="99"/>
                </a:cxn>
                <a:cxn ang="0">
                  <a:pos x="97" y="0"/>
                </a:cxn>
              </a:cxnLst>
              <a:rect l="0" t="0" r="r" b="b"/>
              <a:pathLst>
                <a:path w="797" h="621">
                  <a:moveTo>
                    <a:pt x="557" y="162"/>
                  </a:moveTo>
                  <a:lnTo>
                    <a:pt x="557" y="162"/>
                  </a:lnTo>
                  <a:lnTo>
                    <a:pt x="531" y="169"/>
                  </a:lnTo>
                  <a:lnTo>
                    <a:pt x="505" y="181"/>
                  </a:lnTo>
                  <a:lnTo>
                    <a:pt x="479" y="201"/>
                  </a:lnTo>
                  <a:lnTo>
                    <a:pt x="460" y="213"/>
                  </a:lnTo>
                  <a:lnTo>
                    <a:pt x="457" y="274"/>
                  </a:lnTo>
                  <a:lnTo>
                    <a:pt x="454" y="328"/>
                  </a:lnTo>
                  <a:lnTo>
                    <a:pt x="460" y="420"/>
                  </a:lnTo>
                  <a:lnTo>
                    <a:pt x="463" y="443"/>
                  </a:lnTo>
                  <a:lnTo>
                    <a:pt x="476" y="465"/>
                  </a:lnTo>
                  <a:lnTo>
                    <a:pt x="496" y="484"/>
                  </a:lnTo>
                  <a:lnTo>
                    <a:pt x="522" y="503"/>
                  </a:lnTo>
                  <a:lnTo>
                    <a:pt x="551" y="522"/>
                  </a:lnTo>
                  <a:lnTo>
                    <a:pt x="580" y="535"/>
                  </a:lnTo>
                  <a:lnTo>
                    <a:pt x="615" y="542"/>
                  </a:lnTo>
                  <a:lnTo>
                    <a:pt x="625" y="538"/>
                  </a:lnTo>
                  <a:lnTo>
                    <a:pt x="632" y="535"/>
                  </a:lnTo>
                  <a:lnTo>
                    <a:pt x="638" y="532"/>
                  </a:lnTo>
                  <a:lnTo>
                    <a:pt x="645" y="526"/>
                  </a:lnTo>
                  <a:lnTo>
                    <a:pt x="664" y="503"/>
                  </a:lnTo>
                  <a:lnTo>
                    <a:pt x="677" y="478"/>
                  </a:lnTo>
                  <a:lnTo>
                    <a:pt x="683" y="449"/>
                  </a:lnTo>
                  <a:lnTo>
                    <a:pt x="690" y="373"/>
                  </a:lnTo>
                  <a:lnTo>
                    <a:pt x="693" y="296"/>
                  </a:lnTo>
                  <a:lnTo>
                    <a:pt x="690" y="252"/>
                  </a:lnTo>
                  <a:lnTo>
                    <a:pt x="677" y="204"/>
                  </a:lnTo>
                  <a:lnTo>
                    <a:pt x="641" y="185"/>
                  </a:lnTo>
                  <a:lnTo>
                    <a:pt x="599" y="172"/>
                  </a:lnTo>
                  <a:lnTo>
                    <a:pt x="557" y="162"/>
                  </a:lnTo>
                  <a:close/>
                  <a:moveTo>
                    <a:pt x="97" y="0"/>
                  </a:moveTo>
                  <a:lnTo>
                    <a:pt x="117" y="6"/>
                  </a:lnTo>
                  <a:lnTo>
                    <a:pt x="101" y="28"/>
                  </a:lnTo>
                  <a:lnTo>
                    <a:pt x="94" y="57"/>
                  </a:lnTo>
                  <a:lnTo>
                    <a:pt x="97" y="63"/>
                  </a:lnTo>
                  <a:lnTo>
                    <a:pt x="101" y="70"/>
                  </a:lnTo>
                  <a:lnTo>
                    <a:pt x="104" y="79"/>
                  </a:lnTo>
                  <a:lnTo>
                    <a:pt x="110" y="89"/>
                  </a:lnTo>
                  <a:lnTo>
                    <a:pt x="114" y="99"/>
                  </a:lnTo>
                  <a:lnTo>
                    <a:pt x="120" y="105"/>
                  </a:lnTo>
                  <a:lnTo>
                    <a:pt x="127" y="114"/>
                  </a:lnTo>
                  <a:lnTo>
                    <a:pt x="133" y="121"/>
                  </a:lnTo>
                  <a:lnTo>
                    <a:pt x="143" y="130"/>
                  </a:lnTo>
                  <a:lnTo>
                    <a:pt x="152" y="137"/>
                  </a:lnTo>
                  <a:lnTo>
                    <a:pt x="152" y="175"/>
                  </a:lnTo>
                  <a:lnTo>
                    <a:pt x="230" y="121"/>
                  </a:lnTo>
                  <a:lnTo>
                    <a:pt x="301" y="67"/>
                  </a:lnTo>
                  <a:lnTo>
                    <a:pt x="379" y="108"/>
                  </a:lnTo>
                  <a:lnTo>
                    <a:pt x="460" y="143"/>
                  </a:lnTo>
                  <a:lnTo>
                    <a:pt x="457" y="181"/>
                  </a:lnTo>
                  <a:lnTo>
                    <a:pt x="457" y="181"/>
                  </a:lnTo>
                  <a:lnTo>
                    <a:pt x="632" y="70"/>
                  </a:lnTo>
                  <a:lnTo>
                    <a:pt x="709" y="108"/>
                  </a:lnTo>
                  <a:lnTo>
                    <a:pt x="787" y="143"/>
                  </a:lnTo>
                  <a:lnTo>
                    <a:pt x="790" y="172"/>
                  </a:lnTo>
                  <a:lnTo>
                    <a:pt x="793" y="210"/>
                  </a:lnTo>
                  <a:lnTo>
                    <a:pt x="793" y="252"/>
                  </a:lnTo>
                  <a:lnTo>
                    <a:pt x="797" y="293"/>
                  </a:lnTo>
                  <a:lnTo>
                    <a:pt x="793" y="347"/>
                  </a:lnTo>
                  <a:lnTo>
                    <a:pt x="784" y="392"/>
                  </a:lnTo>
                  <a:lnTo>
                    <a:pt x="774" y="433"/>
                  </a:lnTo>
                  <a:lnTo>
                    <a:pt x="761" y="471"/>
                  </a:lnTo>
                  <a:lnTo>
                    <a:pt x="745" y="510"/>
                  </a:lnTo>
                  <a:lnTo>
                    <a:pt x="515" y="621"/>
                  </a:lnTo>
                  <a:lnTo>
                    <a:pt x="434" y="577"/>
                  </a:lnTo>
                  <a:lnTo>
                    <a:pt x="353" y="538"/>
                  </a:lnTo>
                  <a:lnTo>
                    <a:pt x="360" y="440"/>
                  </a:lnTo>
                  <a:lnTo>
                    <a:pt x="363" y="344"/>
                  </a:lnTo>
                  <a:lnTo>
                    <a:pt x="360" y="277"/>
                  </a:lnTo>
                  <a:lnTo>
                    <a:pt x="353" y="213"/>
                  </a:lnTo>
                  <a:lnTo>
                    <a:pt x="324" y="194"/>
                  </a:lnTo>
                  <a:lnTo>
                    <a:pt x="295" y="175"/>
                  </a:lnTo>
                  <a:lnTo>
                    <a:pt x="269" y="165"/>
                  </a:lnTo>
                  <a:lnTo>
                    <a:pt x="263" y="159"/>
                  </a:lnTo>
                  <a:lnTo>
                    <a:pt x="250" y="159"/>
                  </a:lnTo>
                  <a:lnTo>
                    <a:pt x="240" y="156"/>
                  </a:lnTo>
                  <a:lnTo>
                    <a:pt x="233" y="159"/>
                  </a:lnTo>
                  <a:lnTo>
                    <a:pt x="227" y="159"/>
                  </a:lnTo>
                  <a:lnTo>
                    <a:pt x="220" y="162"/>
                  </a:lnTo>
                  <a:lnTo>
                    <a:pt x="185" y="181"/>
                  </a:lnTo>
                  <a:lnTo>
                    <a:pt x="149" y="204"/>
                  </a:lnTo>
                  <a:lnTo>
                    <a:pt x="149" y="245"/>
                  </a:lnTo>
                  <a:lnTo>
                    <a:pt x="149" y="296"/>
                  </a:lnTo>
                  <a:lnTo>
                    <a:pt x="149" y="357"/>
                  </a:lnTo>
                  <a:lnTo>
                    <a:pt x="149" y="414"/>
                  </a:lnTo>
                  <a:lnTo>
                    <a:pt x="152" y="456"/>
                  </a:lnTo>
                  <a:lnTo>
                    <a:pt x="172" y="491"/>
                  </a:lnTo>
                  <a:lnTo>
                    <a:pt x="185" y="507"/>
                  </a:lnTo>
                  <a:lnTo>
                    <a:pt x="195" y="522"/>
                  </a:lnTo>
                  <a:lnTo>
                    <a:pt x="204" y="535"/>
                  </a:lnTo>
                  <a:lnTo>
                    <a:pt x="117" y="618"/>
                  </a:lnTo>
                  <a:lnTo>
                    <a:pt x="81" y="573"/>
                  </a:lnTo>
                  <a:lnTo>
                    <a:pt x="42" y="532"/>
                  </a:lnTo>
                  <a:lnTo>
                    <a:pt x="52" y="446"/>
                  </a:lnTo>
                  <a:lnTo>
                    <a:pt x="55" y="360"/>
                  </a:lnTo>
                  <a:lnTo>
                    <a:pt x="55" y="283"/>
                  </a:lnTo>
                  <a:lnTo>
                    <a:pt x="52" y="210"/>
                  </a:lnTo>
                  <a:lnTo>
                    <a:pt x="49" y="201"/>
                  </a:lnTo>
                  <a:lnTo>
                    <a:pt x="46" y="194"/>
                  </a:lnTo>
                  <a:lnTo>
                    <a:pt x="39" y="188"/>
                  </a:lnTo>
                  <a:lnTo>
                    <a:pt x="29" y="175"/>
                  </a:lnTo>
                  <a:lnTo>
                    <a:pt x="20" y="165"/>
                  </a:lnTo>
                  <a:lnTo>
                    <a:pt x="10" y="156"/>
                  </a:lnTo>
                  <a:lnTo>
                    <a:pt x="4" y="146"/>
                  </a:lnTo>
                  <a:lnTo>
                    <a:pt x="0" y="137"/>
                  </a:lnTo>
                  <a:lnTo>
                    <a:pt x="0" y="127"/>
                  </a:lnTo>
                  <a:lnTo>
                    <a:pt x="0" y="121"/>
                  </a:lnTo>
                  <a:lnTo>
                    <a:pt x="4" y="114"/>
                  </a:lnTo>
                  <a:lnTo>
                    <a:pt x="7" y="105"/>
                  </a:lnTo>
                  <a:lnTo>
                    <a:pt x="10" y="99"/>
                  </a:lnTo>
                  <a:lnTo>
                    <a:pt x="52" y="48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8213" y="2256"/>
              <a:ext cx="292" cy="11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1" y="60"/>
                </a:cxn>
                <a:cxn ang="0">
                  <a:pos x="159" y="127"/>
                </a:cxn>
                <a:cxn ang="0">
                  <a:pos x="207" y="201"/>
                </a:cxn>
                <a:cxn ang="0">
                  <a:pos x="243" y="274"/>
                </a:cxn>
                <a:cxn ang="0">
                  <a:pos x="266" y="347"/>
                </a:cxn>
                <a:cxn ang="0">
                  <a:pos x="282" y="421"/>
                </a:cxn>
                <a:cxn ang="0">
                  <a:pos x="292" y="488"/>
                </a:cxn>
                <a:cxn ang="0">
                  <a:pos x="292" y="551"/>
                </a:cxn>
                <a:cxn ang="0">
                  <a:pos x="288" y="644"/>
                </a:cxn>
                <a:cxn ang="0">
                  <a:pos x="269" y="733"/>
                </a:cxn>
                <a:cxn ang="0">
                  <a:pos x="243" y="816"/>
                </a:cxn>
                <a:cxn ang="0">
                  <a:pos x="211" y="889"/>
                </a:cxn>
                <a:cxn ang="0">
                  <a:pos x="178" y="943"/>
                </a:cxn>
                <a:cxn ang="0">
                  <a:pos x="143" y="991"/>
                </a:cxn>
                <a:cxn ang="0">
                  <a:pos x="107" y="1029"/>
                </a:cxn>
                <a:cxn ang="0">
                  <a:pos x="75" y="1061"/>
                </a:cxn>
                <a:cxn ang="0">
                  <a:pos x="49" y="1084"/>
                </a:cxn>
                <a:cxn ang="0">
                  <a:pos x="26" y="1096"/>
                </a:cxn>
                <a:cxn ang="0">
                  <a:pos x="16" y="1100"/>
                </a:cxn>
                <a:cxn ang="0">
                  <a:pos x="10" y="1100"/>
                </a:cxn>
                <a:cxn ang="0">
                  <a:pos x="7" y="1096"/>
                </a:cxn>
                <a:cxn ang="0">
                  <a:pos x="3" y="1093"/>
                </a:cxn>
                <a:cxn ang="0">
                  <a:pos x="0" y="1090"/>
                </a:cxn>
                <a:cxn ang="0">
                  <a:pos x="0" y="1087"/>
                </a:cxn>
                <a:cxn ang="0">
                  <a:pos x="0" y="1084"/>
                </a:cxn>
                <a:cxn ang="0">
                  <a:pos x="3" y="1084"/>
                </a:cxn>
                <a:cxn ang="0">
                  <a:pos x="3" y="1080"/>
                </a:cxn>
                <a:cxn ang="0">
                  <a:pos x="7" y="1077"/>
                </a:cxn>
                <a:cxn ang="0">
                  <a:pos x="10" y="1074"/>
                </a:cxn>
                <a:cxn ang="0">
                  <a:pos x="13" y="1068"/>
                </a:cxn>
                <a:cxn ang="0">
                  <a:pos x="23" y="1061"/>
                </a:cxn>
                <a:cxn ang="0">
                  <a:pos x="78" y="1001"/>
                </a:cxn>
                <a:cxn ang="0">
                  <a:pos x="126" y="931"/>
                </a:cxn>
                <a:cxn ang="0">
                  <a:pos x="165" y="851"/>
                </a:cxn>
                <a:cxn ang="0">
                  <a:pos x="191" y="758"/>
                </a:cxn>
                <a:cxn ang="0">
                  <a:pos x="211" y="660"/>
                </a:cxn>
                <a:cxn ang="0">
                  <a:pos x="217" y="548"/>
                </a:cxn>
                <a:cxn ang="0">
                  <a:pos x="211" y="446"/>
                </a:cxn>
                <a:cxn ang="0">
                  <a:pos x="198" y="360"/>
                </a:cxn>
                <a:cxn ang="0">
                  <a:pos x="175" y="280"/>
                </a:cxn>
                <a:cxn ang="0">
                  <a:pos x="149" y="213"/>
                </a:cxn>
                <a:cxn ang="0">
                  <a:pos x="120" y="153"/>
                </a:cxn>
                <a:cxn ang="0">
                  <a:pos x="84" y="105"/>
                </a:cxn>
                <a:cxn ang="0">
                  <a:pos x="49" y="64"/>
                </a:cxn>
                <a:cxn ang="0">
                  <a:pos x="10" y="29"/>
                </a:cxn>
                <a:cxn ang="0">
                  <a:pos x="7" y="22"/>
                </a:cxn>
                <a:cxn ang="0">
                  <a:pos x="3" y="16"/>
                </a:cxn>
                <a:cxn ang="0">
                  <a:pos x="0" y="9"/>
                </a:cxn>
                <a:cxn ang="0">
                  <a:pos x="3" y="6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23" y="0"/>
                </a:cxn>
              </a:cxnLst>
              <a:rect l="0" t="0" r="r" b="b"/>
              <a:pathLst>
                <a:path w="292" h="1100">
                  <a:moveTo>
                    <a:pt x="23" y="0"/>
                  </a:moveTo>
                  <a:lnTo>
                    <a:pt x="101" y="60"/>
                  </a:lnTo>
                  <a:lnTo>
                    <a:pt x="159" y="127"/>
                  </a:lnTo>
                  <a:lnTo>
                    <a:pt x="207" y="201"/>
                  </a:lnTo>
                  <a:lnTo>
                    <a:pt x="243" y="274"/>
                  </a:lnTo>
                  <a:lnTo>
                    <a:pt x="266" y="347"/>
                  </a:lnTo>
                  <a:lnTo>
                    <a:pt x="282" y="421"/>
                  </a:lnTo>
                  <a:lnTo>
                    <a:pt x="292" y="488"/>
                  </a:lnTo>
                  <a:lnTo>
                    <a:pt x="292" y="551"/>
                  </a:lnTo>
                  <a:lnTo>
                    <a:pt x="288" y="644"/>
                  </a:lnTo>
                  <a:lnTo>
                    <a:pt x="269" y="733"/>
                  </a:lnTo>
                  <a:lnTo>
                    <a:pt x="243" y="816"/>
                  </a:lnTo>
                  <a:lnTo>
                    <a:pt x="211" y="889"/>
                  </a:lnTo>
                  <a:lnTo>
                    <a:pt x="178" y="943"/>
                  </a:lnTo>
                  <a:lnTo>
                    <a:pt x="143" y="991"/>
                  </a:lnTo>
                  <a:lnTo>
                    <a:pt x="107" y="1029"/>
                  </a:lnTo>
                  <a:lnTo>
                    <a:pt x="75" y="1061"/>
                  </a:lnTo>
                  <a:lnTo>
                    <a:pt x="49" y="1084"/>
                  </a:lnTo>
                  <a:lnTo>
                    <a:pt x="26" y="1096"/>
                  </a:lnTo>
                  <a:lnTo>
                    <a:pt x="16" y="1100"/>
                  </a:lnTo>
                  <a:lnTo>
                    <a:pt x="10" y="1100"/>
                  </a:lnTo>
                  <a:lnTo>
                    <a:pt x="7" y="1096"/>
                  </a:lnTo>
                  <a:lnTo>
                    <a:pt x="3" y="1093"/>
                  </a:lnTo>
                  <a:lnTo>
                    <a:pt x="0" y="1090"/>
                  </a:lnTo>
                  <a:lnTo>
                    <a:pt x="0" y="1087"/>
                  </a:lnTo>
                  <a:lnTo>
                    <a:pt x="0" y="1084"/>
                  </a:lnTo>
                  <a:lnTo>
                    <a:pt x="3" y="1084"/>
                  </a:lnTo>
                  <a:lnTo>
                    <a:pt x="3" y="1080"/>
                  </a:lnTo>
                  <a:lnTo>
                    <a:pt x="7" y="1077"/>
                  </a:lnTo>
                  <a:lnTo>
                    <a:pt x="10" y="1074"/>
                  </a:lnTo>
                  <a:lnTo>
                    <a:pt x="13" y="1068"/>
                  </a:lnTo>
                  <a:lnTo>
                    <a:pt x="23" y="1061"/>
                  </a:lnTo>
                  <a:lnTo>
                    <a:pt x="78" y="1001"/>
                  </a:lnTo>
                  <a:lnTo>
                    <a:pt x="126" y="931"/>
                  </a:lnTo>
                  <a:lnTo>
                    <a:pt x="165" y="851"/>
                  </a:lnTo>
                  <a:lnTo>
                    <a:pt x="191" y="758"/>
                  </a:lnTo>
                  <a:lnTo>
                    <a:pt x="211" y="660"/>
                  </a:lnTo>
                  <a:lnTo>
                    <a:pt x="217" y="548"/>
                  </a:lnTo>
                  <a:lnTo>
                    <a:pt x="211" y="446"/>
                  </a:lnTo>
                  <a:lnTo>
                    <a:pt x="198" y="360"/>
                  </a:lnTo>
                  <a:lnTo>
                    <a:pt x="175" y="280"/>
                  </a:lnTo>
                  <a:lnTo>
                    <a:pt x="149" y="213"/>
                  </a:lnTo>
                  <a:lnTo>
                    <a:pt x="120" y="153"/>
                  </a:lnTo>
                  <a:lnTo>
                    <a:pt x="84" y="105"/>
                  </a:lnTo>
                  <a:lnTo>
                    <a:pt x="49" y="64"/>
                  </a:lnTo>
                  <a:lnTo>
                    <a:pt x="10" y="29"/>
                  </a:lnTo>
                  <a:lnTo>
                    <a:pt x="7" y="22"/>
                  </a:lnTo>
                  <a:lnTo>
                    <a:pt x="3" y="16"/>
                  </a:lnTo>
                  <a:lnTo>
                    <a:pt x="0" y="9"/>
                  </a:lnTo>
                  <a:lnTo>
                    <a:pt x="3" y="6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 noEditPoints="1"/>
            </p:cNvSpPr>
            <p:nvPr/>
          </p:nvSpPr>
          <p:spPr bwMode="auto">
            <a:xfrm>
              <a:off x="8712" y="2657"/>
              <a:ext cx="825" cy="297"/>
            </a:xfrm>
            <a:custGeom>
              <a:avLst/>
              <a:gdLst/>
              <a:ahLst/>
              <a:cxnLst>
                <a:cxn ang="0">
                  <a:pos x="783" y="243"/>
                </a:cxn>
                <a:cxn ang="0">
                  <a:pos x="799" y="243"/>
                </a:cxn>
                <a:cxn ang="0">
                  <a:pos x="812" y="249"/>
                </a:cxn>
                <a:cxn ang="0">
                  <a:pos x="822" y="259"/>
                </a:cxn>
                <a:cxn ang="0">
                  <a:pos x="822" y="278"/>
                </a:cxn>
                <a:cxn ang="0">
                  <a:pos x="816" y="291"/>
                </a:cxn>
                <a:cxn ang="0">
                  <a:pos x="803" y="294"/>
                </a:cxn>
                <a:cxn ang="0">
                  <a:pos x="790" y="297"/>
                </a:cxn>
                <a:cxn ang="0">
                  <a:pos x="39" y="297"/>
                </a:cxn>
                <a:cxn ang="0">
                  <a:pos x="26" y="297"/>
                </a:cxn>
                <a:cxn ang="0">
                  <a:pos x="9" y="291"/>
                </a:cxn>
                <a:cxn ang="0">
                  <a:pos x="0" y="281"/>
                </a:cxn>
                <a:cxn ang="0">
                  <a:pos x="0" y="259"/>
                </a:cxn>
                <a:cxn ang="0">
                  <a:pos x="9" y="249"/>
                </a:cxn>
                <a:cxn ang="0">
                  <a:pos x="26" y="243"/>
                </a:cxn>
                <a:cxn ang="0">
                  <a:pos x="42" y="243"/>
                </a:cxn>
                <a:cxn ang="0">
                  <a:pos x="783" y="0"/>
                </a:cxn>
                <a:cxn ang="0">
                  <a:pos x="796" y="0"/>
                </a:cxn>
                <a:cxn ang="0">
                  <a:pos x="809" y="4"/>
                </a:cxn>
                <a:cxn ang="0">
                  <a:pos x="819" y="10"/>
                </a:cxn>
                <a:cxn ang="0">
                  <a:pos x="825" y="26"/>
                </a:cxn>
                <a:cxn ang="0">
                  <a:pos x="819" y="45"/>
                </a:cxn>
                <a:cxn ang="0">
                  <a:pos x="806" y="51"/>
                </a:cxn>
                <a:cxn ang="0">
                  <a:pos x="790" y="55"/>
                </a:cxn>
                <a:cxn ang="0">
                  <a:pos x="42" y="55"/>
                </a:cxn>
                <a:cxn ang="0">
                  <a:pos x="26" y="51"/>
                </a:cxn>
                <a:cxn ang="0">
                  <a:pos x="9" y="48"/>
                </a:cxn>
                <a:cxn ang="0">
                  <a:pos x="0" y="36"/>
                </a:cxn>
                <a:cxn ang="0">
                  <a:pos x="0" y="16"/>
                </a:cxn>
                <a:cxn ang="0">
                  <a:pos x="9" y="4"/>
                </a:cxn>
                <a:cxn ang="0">
                  <a:pos x="26" y="0"/>
                </a:cxn>
                <a:cxn ang="0">
                  <a:pos x="39" y="0"/>
                </a:cxn>
              </a:cxnLst>
              <a:rect l="0" t="0" r="r" b="b"/>
              <a:pathLst>
                <a:path w="825" h="297">
                  <a:moveTo>
                    <a:pt x="42" y="243"/>
                  </a:moveTo>
                  <a:lnTo>
                    <a:pt x="783" y="243"/>
                  </a:lnTo>
                  <a:lnTo>
                    <a:pt x="790" y="243"/>
                  </a:lnTo>
                  <a:lnTo>
                    <a:pt x="799" y="243"/>
                  </a:lnTo>
                  <a:lnTo>
                    <a:pt x="806" y="246"/>
                  </a:lnTo>
                  <a:lnTo>
                    <a:pt x="812" y="249"/>
                  </a:lnTo>
                  <a:lnTo>
                    <a:pt x="819" y="252"/>
                  </a:lnTo>
                  <a:lnTo>
                    <a:pt x="822" y="259"/>
                  </a:lnTo>
                  <a:lnTo>
                    <a:pt x="825" y="268"/>
                  </a:lnTo>
                  <a:lnTo>
                    <a:pt x="822" y="278"/>
                  </a:lnTo>
                  <a:lnTo>
                    <a:pt x="819" y="284"/>
                  </a:lnTo>
                  <a:lnTo>
                    <a:pt x="816" y="291"/>
                  </a:lnTo>
                  <a:lnTo>
                    <a:pt x="809" y="294"/>
                  </a:lnTo>
                  <a:lnTo>
                    <a:pt x="803" y="294"/>
                  </a:lnTo>
                  <a:lnTo>
                    <a:pt x="796" y="297"/>
                  </a:lnTo>
                  <a:lnTo>
                    <a:pt x="790" y="297"/>
                  </a:lnTo>
                  <a:lnTo>
                    <a:pt x="783" y="297"/>
                  </a:lnTo>
                  <a:lnTo>
                    <a:pt x="39" y="297"/>
                  </a:lnTo>
                  <a:lnTo>
                    <a:pt x="32" y="297"/>
                  </a:lnTo>
                  <a:lnTo>
                    <a:pt x="26" y="297"/>
                  </a:lnTo>
                  <a:lnTo>
                    <a:pt x="16" y="294"/>
                  </a:lnTo>
                  <a:lnTo>
                    <a:pt x="9" y="291"/>
                  </a:lnTo>
                  <a:lnTo>
                    <a:pt x="6" y="287"/>
                  </a:lnTo>
                  <a:lnTo>
                    <a:pt x="0" y="281"/>
                  </a:lnTo>
                  <a:lnTo>
                    <a:pt x="0" y="268"/>
                  </a:lnTo>
                  <a:lnTo>
                    <a:pt x="0" y="259"/>
                  </a:lnTo>
                  <a:lnTo>
                    <a:pt x="6" y="252"/>
                  </a:lnTo>
                  <a:lnTo>
                    <a:pt x="9" y="249"/>
                  </a:lnTo>
                  <a:lnTo>
                    <a:pt x="19" y="246"/>
                  </a:lnTo>
                  <a:lnTo>
                    <a:pt x="26" y="243"/>
                  </a:lnTo>
                  <a:lnTo>
                    <a:pt x="35" y="243"/>
                  </a:lnTo>
                  <a:lnTo>
                    <a:pt x="42" y="243"/>
                  </a:lnTo>
                  <a:close/>
                  <a:moveTo>
                    <a:pt x="39" y="0"/>
                  </a:moveTo>
                  <a:lnTo>
                    <a:pt x="783" y="0"/>
                  </a:lnTo>
                  <a:lnTo>
                    <a:pt x="790" y="0"/>
                  </a:lnTo>
                  <a:lnTo>
                    <a:pt x="796" y="0"/>
                  </a:lnTo>
                  <a:lnTo>
                    <a:pt x="803" y="0"/>
                  </a:lnTo>
                  <a:lnTo>
                    <a:pt x="809" y="4"/>
                  </a:lnTo>
                  <a:lnTo>
                    <a:pt x="816" y="7"/>
                  </a:lnTo>
                  <a:lnTo>
                    <a:pt x="819" y="10"/>
                  </a:lnTo>
                  <a:lnTo>
                    <a:pt x="822" y="16"/>
                  </a:lnTo>
                  <a:lnTo>
                    <a:pt x="825" y="26"/>
                  </a:lnTo>
                  <a:lnTo>
                    <a:pt x="822" y="36"/>
                  </a:lnTo>
                  <a:lnTo>
                    <a:pt x="819" y="45"/>
                  </a:lnTo>
                  <a:lnTo>
                    <a:pt x="812" y="48"/>
                  </a:lnTo>
                  <a:lnTo>
                    <a:pt x="806" y="51"/>
                  </a:lnTo>
                  <a:lnTo>
                    <a:pt x="799" y="51"/>
                  </a:lnTo>
                  <a:lnTo>
                    <a:pt x="790" y="55"/>
                  </a:lnTo>
                  <a:lnTo>
                    <a:pt x="783" y="55"/>
                  </a:lnTo>
                  <a:lnTo>
                    <a:pt x="42" y="55"/>
                  </a:lnTo>
                  <a:lnTo>
                    <a:pt x="35" y="55"/>
                  </a:lnTo>
                  <a:lnTo>
                    <a:pt x="26" y="51"/>
                  </a:lnTo>
                  <a:lnTo>
                    <a:pt x="1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6" y="10"/>
                  </a:lnTo>
                  <a:lnTo>
                    <a:pt x="9" y="4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9728" y="2348"/>
              <a:ext cx="411" cy="733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3" y="0"/>
                </a:cxn>
                <a:cxn ang="0">
                  <a:pos x="243" y="0"/>
                </a:cxn>
                <a:cxn ang="0">
                  <a:pos x="250" y="3"/>
                </a:cxn>
                <a:cxn ang="0">
                  <a:pos x="253" y="10"/>
                </a:cxn>
                <a:cxn ang="0">
                  <a:pos x="256" y="19"/>
                </a:cxn>
                <a:cxn ang="0">
                  <a:pos x="256" y="32"/>
                </a:cxn>
                <a:cxn ang="0">
                  <a:pos x="256" y="641"/>
                </a:cxn>
                <a:cxn ang="0">
                  <a:pos x="256" y="660"/>
                </a:cxn>
                <a:cxn ang="0">
                  <a:pos x="259" y="673"/>
                </a:cxn>
                <a:cxn ang="0">
                  <a:pos x="269" y="682"/>
                </a:cxn>
                <a:cxn ang="0">
                  <a:pos x="288" y="689"/>
                </a:cxn>
                <a:cxn ang="0">
                  <a:pos x="321" y="692"/>
                </a:cxn>
                <a:cxn ang="0">
                  <a:pos x="366" y="695"/>
                </a:cxn>
                <a:cxn ang="0">
                  <a:pos x="411" y="695"/>
                </a:cxn>
                <a:cxn ang="0">
                  <a:pos x="411" y="733"/>
                </a:cxn>
                <a:cxn ang="0">
                  <a:pos x="389" y="733"/>
                </a:cxn>
                <a:cxn ang="0">
                  <a:pos x="353" y="733"/>
                </a:cxn>
                <a:cxn ang="0">
                  <a:pos x="311" y="730"/>
                </a:cxn>
                <a:cxn ang="0">
                  <a:pos x="269" y="730"/>
                </a:cxn>
                <a:cxn ang="0">
                  <a:pos x="233" y="727"/>
                </a:cxn>
                <a:cxn ang="0">
                  <a:pos x="207" y="727"/>
                </a:cxn>
                <a:cxn ang="0">
                  <a:pos x="182" y="727"/>
                </a:cxn>
                <a:cxn ang="0">
                  <a:pos x="143" y="730"/>
                </a:cxn>
                <a:cxn ang="0">
                  <a:pos x="101" y="730"/>
                </a:cxn>
                <a:cxn ang="0">
                  <a:pos x="62" y="733"/>
                </a:cxn>
                <a:cxn ang="0">
                  <a:pos x="26" y="733"/>
                </a:cxn>
                <a:cxn ang="0">
                  <a:pos x="10" y="733"/>
                </a:cxn>
                <a:cxn ang="0">
                  <a:pos x="10" y="695"/>
                </a:cxn>
                <a:cxn ang="0">
                  <a:pos x="52" y="695"/>
                </a:cxn>
                <a:cxn ang="0">
                  <a:pos x="97" y="692"/>
                </a:cxn>
                <a:cxn ang="0">
                  <a:pos x="130" y="689"/>
                </a:cxn>
                <a:cxn ang="0">
                  <a:pos x="149" y="682"/>
                </a:cxn>
                <a:cxn ang="0">
                  <a:pos x="159" y="673"/>
                </a:cxn>
                <a:cxn ang="0">
                  <a:pos x="162" y="660"/>
                </a:cxn>
                <a:cxn ang="0">
                  <a:pos x="162" y="641"/>
                </a:cxn>
                <a:cxn ang="0">
                  <a:pos x="162" y="80"/>
                </a:cxn>
                <a:cxn ang="0">
                  <a:pos x="117" y="99"/>
                </a:cxn>
                <a:cxn ang="0">
                  <a:pos x="72" y="105"/>
                </a:cxn>
                <a:cxn ang="0">
                  <a:pos x="29" y="109"/>
                </a:cxn>
                <a:cxn ang="0">
                  <a:pos x="0" y="109"/>
                </a:cxn>
                <a:cxn ang="0">
                  <a:pos x="0" y="70"/>
                </a:cxn>
                <a:cxn ang="0">
                  <a:pos x="36" y="70"/>
                </a:cxn>
                <a:cxn ang="0">
                  <a:pos x="78" y="67"/>
                </a:cxn>
                <a:cxn ang="0">
                  <a:pos x="127" y="54"/>
                </a:cxn>
                <a:cxn ang="0">
                  <a:pos x="175" y="35"/>
                </a:cxn>
                <a:cxn ang="0">
                  <a:pos x="220" y="0"/>
                </a:cxn>
              </a:cxnLst>
              <a:rect l="0" t="0" r="r" b="b"/>
              <a:pathLst>
                <a:path w="411" h="733">
                  <a:moveTo>
                    <a:pt x="220" y="0"/>
                  </a:moveTo>
                  <a:lnTo>
                    <a:pt x="233" y="0"/>
                  </a:lnTo>
                  <a:lnTo>
                    <a:pt x="243" y="0"/>
                  </a:lnTo>
                  <a:lnTo>
                    <a:pt x="250" y="3"/>
                  </a:lnTo>
                  <a:lnTo>
                    <a:pt x="253" y="10"/>
                  </a:lnTo>
                  <a:lnTo>
                    <a:pt x="256" y="19"/>
                  </a:lnTo>
                  <a:lnTo>
                    <a:pt x="256" y="32"/>
                  </a:lnTo>
                  <a:lnTo>
                    <a:pt x="256" y="641"/>
                  </a:lnTo>
                  <a:lnTo>
                    <a:pt x="256" y="660"/>
                  </a:lnTo>
                  <a:lnTo>
                    <a:pt x="259" y="673"/>
                  </a:lnTo>
                  <a:lnTo>
                    <a:pt x="269" y="682"/>
                  </a:lnTo>
                  <a:lnTo>
                    <a:pt x="288" y="689"/>
                  </a:lnTo>
                  <a:lnTo>
                    <a:pt x="321" y="692"/>
                  </a:lnTo>
                  <a:lnTo>
                    <a:pt x="366" y="695"/>
                  </a:lnTo>
                  <a:lnTo>
                    <a:pt x="411" y="695"/>
                  </a:lnTo>
                  <a:lnTo>
                    <a:pt x="411" y="733"/>
                  </a:lnTo>
                  <a:lnTo>
                    <a:pt x="389" y="733"/>
                  </a:lnTo>
                  <a:lnTo>
                    <a:pt x="353" y="733"/>
                  </a:lnTo>
                  <a:lnTo>
                    <a:pt x="311" y="730"/>
                  </a:lnTo>
                  <a:lnTo>
                    <a:pt x="269" y="730"/>
                  </a:lnTo>
                  <a:lnTo>
                    <a:pt x="233" y="727"/>
                  </a:lnTo>
                  <a:lnTo>
                    <a:pt x="207" y="727"/>
                  </a:lnTo>
                  <a:lnTo>
                    <a:pt x="182" y="727"/>
                  </a:lnTo>
                  <a:lnTo>
                    <a:pt x="143" y="730"/>
                  </a:lnTo>
                  <a:lnTo>
                    <a:pt x="101" y="730"/>
                  </a:lnTo>
                  <a:lnTo>
                    <a:pt x="62" y="733"/>
                  </a:lnTo>
                  <a:lnTo>
                    <a:pt x="26" y="733"/>
                  </a:lnTo>
                  <a:lnTo>
                    <a:pt x="10" y="733"/>
                  </a:lnTo>
                  <a:lnTo>
                    <a:pt x="10" y="695"/>
                  </a:lnTo>
                  <a:lnTo>
                    <a:pt x="52" y="695"/>
                  </a:lnTo>
                  <a:lnTo>
                    <a:pt x="97" y="692"/>
                  </a:lnTo>
                  <a:lnTo>
                    <a:pt x="130" y="689"/>
                  </a:lnTo>
                  <a:lnTo>
                    <a:pt x="149" y="682"/>
                  </a:lnTo>
                  <a:lnTo>
                    <a:pt x="159" y="673"/>
                  </a:lnTo>
                  <a:lnTo>
                    <a:pt x="162" y="660"/>
                  </a:lnTo>
                  <a:lnTo>
                    <a:pt x="162" y="641"/>
                  </a:lnTo>
                  <a:lnTo>
                    <a:pt x="162" y="80"/>
                  </a:lnTo>
                  <a:lnTo>
                    <a:pt x="117" y="99"/>
                  </a:lnTo>
                  <a:lnTo>
                    <a:pt x="72" y="105"/>
                  </a:lnTo>
                  <a:lnTo>
                    <a:pt x="29" y="109"/>
                  </a:lnTo>
                  <a:lnTo>
                    <a:pt x="0" y="109"/>
                  </a:lnTo>
                  <a:lnTo>
                    <a:pt x="0" y="70"/>
                  </a:lnTo>
                  <a:lnTo>
                    <a:pt x="36" y="70"/>
                  </a:lnTo>
                  <a:lnTo>
                    <a:pt x="78" y="67"/>
                  </a:lnTo>
                  <a:lnTo>
                    <a:pt x="127" y="54"/>
                  </a:lnTo>
                  <a:lnTo>
                    <a:pt x="175" y="35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10654" y="1778"/>
              <a:ext cx="1030" cy="876"/>
            </a:xfrm>
            <a:custGeom>
              <a:avLst/>
              <a:gdLst/>
              <a:ahLst/>
              <a:cxnLst>
                <a:cxn ang="0">
                  <a:pos x="696" y="236"/>
                </a:cxn>
                <a:cxn ang="0">
                  <a:pos x="641" y="267"/>
                </a:cxn>
                <a:cxn ang="0">
                  <a:pos x="593" y="299"/>
                </a:cxn>
                <a:cxn ang="0">
                  <a:pos x="593" y="465"/>
                </a:cxn>
                <a:cxn ang="0">
                  <a:pos x="596" y="593"/>
                </a:cxn>
                <a:cxn ang="0">
                  <a:pos x="618" y="660"/>
                </a:cxn>
                <a:cxn ang="0">
                  <a:pos x="674" y="714"/>
                </a:cxn>
                <a:cxn ang="0">
                  <a:pos x="754" y="755"/>
                </a:cxn>
                <a:cxn ang="0">
                  <a:pos x="810" y="762"/>
                </a:cxn>
                <a:cxn ang="0">
                  <a:pos x="829" y="749"/>
                </a:cxn>
                <a:cxn ang="0">
                  <a:pos x="861" y="711"/>
                </a:cxn>
                <a:cxn ang="0">
                  <a:pos x="884" y="631"/>
                </a:cxn>
                <a:cxn ang="0">
                  <a:pos x="897" y="420"/>
                </a:cxn>
                <a:cxn ang="0">
                  <a:pos x="881" y="290"/>
                </a:cxn>
                <a:cxn ang="0">
                  <a:pos x="774" y="242"/>
                </a:cxn>
                <a:cxn ang="0">
                  <a:pos x="722" y="232"/>
                </a:cxn>
                <a:cxn ang="0">
                  <a:pos x="149" y="9"/>
                </a:cxn>
                <a:cxn ang="0">
                  <a:pos x="126" y="79"/>
                </a:cxn>
                <a:cxn ang="0">
                  <a:pos x="143" y="124"/>
                </a:cxn>
                <a:cxn ang="0">
                  <a:pos x="162" y="159"/>
                </a:cxn>
                <a:cxn ang="0">
                  <a:pos x="178" y="175"/>
                </a:cxn>
                <a:cxn ang="0">
                  <a:pos x="198" y="197"/>
                </a:cxn>
                <a:cxn ang="0">
                  <a:pos x="266" y="197"/>
                </a:cxn>
                <a:cxn ang="0">
                  <a:pos x="392" y="95"/>
                </a:cxn>
                <a:cxn ang="0">
                  <a:pos x="596" y="201"/>
                </a:cxn>
                <a:cxn ang="0">
                  <a:pos x="593" y="258"/>
                </a:cxn>
                <a:cxn ang="0">
                  <a:pos x="920" y="153"/>
                </a:cxn>
                <a:cxn ang="0">
                  <a:pos x="1023" y="242"/>
                </a:cxn>
                <a:cxn ang="0">
                  <a:pos x="1030" y="357"/>
                </a:cxn>
                <a:cxn ang="0">
                  <a:pos x="1026" y="481"/>
                </a:cxn>
                <a:cxn ang="0">
                  <a:pos x="1010" y="586"/>
                </a:cxn>
                <a:cxn ang="0">
                  <a:pos x="981" y="672"/>
                </a:cxn>
                <a:cxn ang="0">
                  <a:pos x="667" y="876"/>
                </a:cxn>
                <a:cxn ang="0">
                  <a:pos x="457" y="762"/>
                </a:cxn>
                <a:cxn ang="0">
                  <a:pos x="470" y="487"/>
                </a:cxn>
                <a:cxn ang="0">
                  <a:pos x="463" y="299"/>
                </a:cxn>
                <a:cxn ang="0">
                  <a:pos x="402" y="261"/>
                </a:cxn>
                <a:cxn ang="0">
                  <a:pos x="350" y="232"/>
                </a:cxn>
                <a:cxn ang="0">
                  <a:pos x="324" y="223"/>
                </a:cxn>
                <a:cxn ang="0">
                  <a:pos x="304" y="223"/>
                </a:cxn>
                <a:cxn ang="0">
                  <a:pos x="292" y="226"/>
                </a:cxn>
                <a:cxn ang="0">
                  <a:pos x="240" y="258"/>
                </a:cxn>
                <a:cxn ang="0">
                  <a:pos x="194" y="331"/>
                </a:cxn>
                <a:cxn ang="0">
                  <a:pos x="194" y="452"/>
                </a:cxn>
                <a:cxn ang="0">
                  <a:pos x="191" y="586"/>
                </a:cxn>
                <a:cxn ang="0">
                  <a:pos x="207" y="660"/>
                </a:cxn>
                <a:cxn ang="0">
                  <a:pos x="246" y="726"/>
                </a:cxn>
                <a:cxn ang="0">
                  <a:pos x="149" y="873"/>
                </a:cxn>
                <a:cxn ang="0">
                  <a:pos x="91" y="787"/>
                </a:cxn>
                <a:cxn ang="0">
                  <a:pos x="68" y="631"/>
                </a:cxn>
                <a:cxn ang="0">
                  <a:pos x="71" y="401"/>
                </a:cxn>
                <a:cxn ang="0">
                  <a:pos x="65" y="287"/>
                </a:cxn>
                <a:cxn ang="0">
                  <a:pos x="55" y="271"/>
                </a:cxn>
                <a:cxn ang="0">
                  <a:pos x="42" y="252"/>
                </a:cxn>
                <a:cxn ang="0">
                  <a:pos x="23" y="229"/>
                </a:cxn>
                <a:cxn ang="0">
                  <a:pos x="7" y="204"/>
                </a:cxn>
                <a:cxn ang="0">
                  <a:pos x="0" y="178"/>
                </a:cxn>
                <a:cxn ang="0">
                  <a:pos x="3" y="165"/>
                </a:cxn>
                <a:cxn ang="0">
                  <a:pos x="10" y="146"/>
                </a:cxn>
                <a:cxn ang="0">
                  <a:pos x="68" y="67"/>
                </a:cxn>
              </a:cxnLst>
              <a:rect l="0" t="0" r="r" b="b"/>
              <a:pathLst>
                <a:path w="1030" h="876">
                  <a:moveTo>
                    <a:pt x="722" y="232"/>
                  </a:moveTo>
                  <a:lnTo>
                    <a:pt x="696" y="236"/>
                  </a:lnTo>
                  <a:lnTo>
                    <a:pt x="670" y="252"/>
                  </a:lnTo>
                  <a:lnTo>
                    <a:pt x="641" y="267"/>
                  </a:lnTo>
                  <a:lnTo>
                    <a:pt x="615" y="287"/>
                  </a:lnTo>
                  <a:lnTo>
                    <a:pt x="593" y="299"/>
                  </a:lnTo>
                  <a:lnTo>
                    <a:pt x="593" y="385"/>
                  </a:lnTo>
                  <a:lnTo>
                    <a:pt x="593" y="465"/>
                  </a:lnTo>
                  <a:lnTo>
                    <a:pt x="593" y="529"/>
                  </a:lnTo>
                  <a:lnTo>
                    <a:pt x="596" y="593"/>
                  </a:lnTo>
                  <a:lnTo>
                    <a:pt x="602" y="628"/>
                  </a:lnTo>
                  <a:lnTo>
                    <a:pt x="618" y="660"/>
                  </a:lnTo>
                  <a:lnTo>
                    <a:pt x="641" y="685"/>
                  </a:lnTo>
                  <a:lnTo>
                    <a:pt x="674" y="714"/>
                  </a:lnTo>
                  <a:lnTo>
                    <a:pt x="712" y="739"/>
                  </a:lnTo>
                  <a:lnTo>
                    <a:pt x="754" y="755"/>
                  </a:lnTo>
                  <a:lnTo>
                    <a:pt x="800" y="765"/>
                  </a:lnTo>
                  <a:lnTo>
                    <a:pt x="810" y="762"/>
                  </a:lnTo>
                  <a:lnTo>
                    <a:pt x="819" y="758"/>
                  </a:lnTo>
                  <a:lnTo>
                    <a:pt x="829" y="749"/>
                  </a:lnTo>
                  <a:lnTo>
                    <a:pt x="839" y="742"/>
                  </a:lnTo>
                  <a:lnTo>
                    <a:pt x="861" y="711"/>
                  </a:lnTo>
                  <a:lnTo>
                    <a:pt x="874" y="672"/>
                  </a:lnTo>
                  <a:lnTo>
                    <a:pt x="884" y="631"/>
                  </a:lnTo>
                  <a:lnTo>
                    <a:pt x="894" y="529"/>
                  </a:lnTo>
                  <a:lnTo>
                    <a:pt x="897" y="420"/>
                  </a:lnTo>
                  <a:lnTo>
                    <a:pt x="894" y="357"/>
                  </a:lnTo>
                  <a:lnTo>
                    <a:pt x="881" y="290"/>
                  </a:lnTo>
                  <a:lnTo>
                    <a:pt x="829" y="264"/>
                  </a:lnTo>
                  <a:lnTo>
                    <a:pt x="774" y="242"/>
                  </a:lnTo>
                  <a:lnTo>
                    <a:pt x="722" y="232"/>
                  </a:lnTo>
                  <a:lnTo>
                    <a:pt x="722" y="232"/>
                  </a:lnTo>
                  <a:close/>
                  <a:moveTo>
                    <a:pt x="126" y="0"/>
                  </a:moveTo>
                  <a:lnTo>
                    <a:pt x="149" y="9"/>
                  </a:lnTo>
                  <a:lnTo>
                    <a:pt x="133" y="41"/>
                  </a:lnTo>
                  <a:lnTo>
                    <a:pt x="126" y="79"/>
                  </a:lnTo>
                  <a:lnTo>
                    <a:pt x="130" y="99"/>
                  </a:lnTo>
                  <a:lnTo>
                    <a:pt x="143" y="124"/>
                  </a:lnTo>
                  <a:lnTo>
                    <a:pt x="156" y="150"/>
                  </a:lnTo>
                  <a:lnTo>
                    <a:pt x="162" y="159"/>
                  </a:lnTo>
                  <a:lnTo>
                    <a:pt x="169" y="165"/>
                  </a:lnTo>
                  <a:lnTo>
                    <a:pt x="178" y="175"/>
                  </a:lnTo>
                  <a:lnTo>
                    <a:pt x="188" y="188"/>
                  </a:lnTo>
                  <a:lnTo>
                    <a:pt x="198" y="197"/>
                  </a:lnTo>
                  <a:lnTo>
                    <a:pt x="198" y="245"/>
                  </a:lnTo>
                  <a:lnTo>
                    <a:pt x="266" y="197"/>
                  </a:lnTo>
                  <a:lnTo>
                    <a:pt x="330" y="146"/>
                  </a:lnTo>
                  <a:lnTo>
                    <a:pt x="392" y="95"/>
                  </a:lnTo>
                  <a:lnTo>
                    <a:pt x="492" y="153"/>
                  </a:lnTo>
                  <a:lnTo>
                    <a:pt x="596" y="201"/>
                  </a:lnTo>
                  <a:lnTo>
                    <a:pt x="593" y="258"/>
                  </a:lnTo>
                  <a:lnTo>
                    <a:pt x="593" y="258"/>
                  </a:lnTo>
                  <a:lnTo>
                    <a:pt x="819" y="99"/>
                  </a:lnTo>
                  <a:lnTo>
                    <a:pt x="920" y="153"/>
                  </a:lnTo>
                  <a:lnTo>
                    <a:pt x="1020" y="201"/>
                  </a:lnTo>
                  <a:lnTo>
                    <a:pt x="1023" y="242"/>
                  </a:lnTo>
                  <a:lnTo>
                    <a:pt x="1026" y="296"/>
                  </a:lnTo>
                  <a:lnTo>
                    <a:pt x="1030" y="357"/>
                  </a:lnTo>
                  <a:lnTo>
                    <a:pt x="1030" y="414"/>
                  </a:lnTo>
                  <a:lnTo>
                    <a:pt x="1026" y="481"/>
                  </a:lnTo>
                  <a:lnTo>
                    <a:pt x="1020" y="535"/>
                  </a:lnTo>
                  <a:lnTo>
                    <a:pt x="1010" y="586"/>
                  </a:lnTo>
                  <a:lnTo>
                    <a:pt x="997" y="628"/>
                  </a:lnTo>
                  <a:lnTo>
                    <a:pt x="981" y="672"/>
                  </a:lnTo>
                  <a:lnTo>
                    <a:pt x="965" y="720"/>
                  </a:lnTo>
                  <a:lnTo>
                    <a:pt x="667" y="876"/>
                  </a:lnTo>
                  <a:lnTo>
                    <a:pt x="563" y="816"/>
                  </a:lnTo>
                  <a:lnTo>
                    <a:pt x="457" y="762"/>
                  </a:lnTo>
                  <a:lnTo>
                    <a:pt x="466" y="621"/>
                  </a:lnTo>
                  <a:lnTo>
                    <a:pt x="470" y="487"/>
                  </a:lnTo>
                  <a:lnTo>
                    <a:pt x="466" y="392"/>
                  </a:lnTo>
                  <a:lnTo>
                    <a:pt x="463" y="299"/>
                  </a:lnTo>
                  <a:lnTo>
                    <a:pt x="431" y="280"/>
                  </a:lnTo>
                  <a:lnTo>
                    <a:pt x="402" y="261"/>
                  </a:lnTo>
                  <a:lnTo>
                    <a:pt x="372" y="245"/>
                  </a:lnTo>
                  <a:lnTo>
                    <a:pt x="350" y="232"/>
                  </a:lnTo>
                  <a:lnTo>
                    <a:pt x="337" y="226"/>
                  </a:lnTo>
                  <a:lnTo>
                    <a:pt x="324" y="223"/>
                  </a:lnTo>
                  <a:lnTo>
                    <a:pt x="311" y="223"/>
                  </a:lnTo>
                  <a:lnTo>
                    <a:pt x="304" y="223"/>
                  </a:lnTo>
                  <a:lnTo>
                    <a:pt x="298" y="223"/>
                  </a:lnTo>
                  <a:lnTo>
                    <a:pt x="292" y="226"/>
                  </a:lnTo>
                  <a:lnTo>
                    <a:pt x="288" y="229"/>
                  </a:lnTo>
                  <a:lnTo>
                    <a:pt x="240" y="258"/>
                  </a:lnTo>
                  <a:lnTo>
                    <a:pt x="194" y="290"/>
                  </a:lnTo>
                  <a:lnTo>
                    <a:pt x="194" y="331"/>
                  </a:lnTo>
                  <a:lnTo>
                    <a:pt x="194" y="389"/>
                  </a:lnTo>
                  <a:lnTo>
                    <a:pt x="194" y="452"/>
                  </a:lnTo>
                  <a:lnTo>
                    <a:pt x="194" y="522"/>
                  </a:lnTo>
                  <a:lnTo>
                    <a:pt x="191" y="586"/>
                  </a:lnTo>
                  <a:lnTo>
                    <a:pt x="198" y="624"/>
                  </a:lnTo>
                  <a:lnTo>
                    <a:pt x="207" y="660"/>
                  </a:lnTo>
                  <a:lnTo>
                    <a:pt x="224" y="695"/>
                  </a:lnTo>
                  <a:lnTo>
                    <a:pt x="246" y="726"/>
                  </a:lnTo>
                  <a:lnTo>
                    <a:pt x="269" y="755"/>
                  </a:lnTo>
                  <a:lnTo>
                    <a:pt x="149" y="873"/>
                  </a:lnTo>
                  <a:lnTo>
                    <a:pt x="120" y="828"/>
                  </a:lnTo>
                  <a:lnTo>
                    <a:pt x="91" y="787"/>
                  </a:lnTo>
                  <a:lnTo>
                    <a:pt x="55" y="752"/>
                  </a:lnTo>
                  <a:lnTo>
                    <a:pt x="68" y="631"/>
                  </a:lnTo>
                  <a:lnTo>
                    <a:pt x="71" y="510"/>
                  </a:lnTo>
                  <a:lnTo>
                    <a:pt x="71" y="401"/>
                  </a:lnTo>
                  <a:lnTo>
                    <a:pt x="65" y="296"/>
                  </a:lnTo>
                  <a:lnTo>
                    <a:pt x="65" y="287"/>
                  </a:lnTo>
                  <a:lnTo>
                    <a:pt x="62" y="277"/>
                  </a:lnTo>
                  <a:lnTo>
                    <a:pt x="55" y="271"/>
                  </a:lnTo>
                  <a:lnTo>
                    <a:pt x="52" y="264"/>
                  </a:lnTo>
                  <a:lnTo>
                    <a:pt x="42" y="252"/>
                  </a:lnTo>
                  <a:lnTo>
                    <a:pt x="33" y="242"/>
                  </a:lnTo>
                  <a:lnTo>
                    <a:pt x="23" y="229"/>
                  </a:lnTo>
                  <a:lnTo>
                    <a:pt x="10" y="220"/>
                  </a:lnTo>
                  <a:lnTo>
                    <a:pt x="7" y="204"/>
                  </a:lnTo>
                  <a:lnTo>
                    <a:pt x="3" y="191"/>
                  </a:lnTo>
                  <a:lnTo>
                    <a:pt x="0" y="178"/>
                  </a:lnTo>
                  <a:lnTo>
                    <a:pt x="0" y="172"/>
                  </a:lnTo>
                  <a:lnTo>
                    <a:pt x="3" y="165"/>
                  </a:lnTo>
                  <a:lnTo>
                    <a:pt x="7" y="156"/>
                  </a:lnTo>
                  <a:lnTo>
                    <a:pt x="10" y="146"/>
                  </a:lnTo>
                  <a:lnTo>
                    <a:pt x="13" y="140"/>
                  </a:lnTo>
                  <a:lnTo>
                    <a:pt x="68" y="67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066800" y="3048000"/>
            <a:ext cx="3124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Theorem: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400" y="3810000"/>
            <a:ext cx="8305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Proof: The terms can be arranged so that there is a cancellation of pairs: </a:t>
            </a:r>
            <a:endParaRPr lang="en-US" sz="3200" dirty="0">
              <a:solidFill>
                <a:srgbClr val="0099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-8681" y="5916432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They represent the two ends of a one-dimensional (doubly reduced) sliding moduli space.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886200" y="2971800"/>
            <a:ext cx="2590800" cy="838200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8600" y="3124200"/>
            <a:ext cx="2143125" cy="44291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39" grpId="0"/>
      <p:bldP spid="5" grpId="0"/>
      <p:bldP spid="43" grpId="0"/>
      <p:bldP spid="6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4"/>
          <p:cNvGrpSpPr/>
          <p:nvPr/>
        </p:nvGrpSpPr>
        <p:grpSpPr>
          <a:xfrm>
            <a:off x="304800" y="228600"/>
            <a:ext cx="2509520" cy="1933630"/>
            <a:chOff x="330845" y="609600"/>
            <a:chExt cx="2509520" cy="1933630"/>
          </a:xfrm>
        </p:grpSpPr>
        <p:grpSp>
          <p:nvGrpSpPr>
            <p:cNvPr id="3" name="Group 4"/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 bwMode="auto">
            <a:xfrm>
              <a:off x="838200" y="609600"/>
              <a:ext cx="242994" cy="281483"/>
              <a:chOff x="2414" y="2576"/>
              <a:chExt cx="1077" cy="1280"/>
            </a:xfrm>
          </p:grpSpPr>
          <p:sp>
            <p:nvSpPr>
              <p:cNvPr id="54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2" name="Oval 31"/>
            <p:cNvSpPr/>
            <p:nvPr/>
          </p:nvSpPr>
          <p:spPr>
            <a:xfrm>
              <a:off x="1098998" y="1421340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" name="Straight Arrow Connector 33"/>
            <p:cNvCxnSpPr/>
            <p:nvPr/>
          </p:nvCxnSpPr>
          <p:spPr>
            <a:xfrm flipH="1" flipV="1">
              <a:off x="330845" y="752168"/>
              <a:ext cx="795152" cy="69548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/>
            <p:cNvCxnSpPr/>
            <p:nvPr/>
          </p:nvCxnSpPr>
          <p:spPr>
            <a:xfrm flipH="1">
              <a:off x="860197" y="1500287"/>
              <a:ext cx="265800" cy="78571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/>
            <p:cNvCxnSpPr/>
            <p:nvPr/>
          </p:nvCxnSpPr>
          <p:spPr>
            <a:xfrm flipV="1">
              <a:off x="1143000" y="68580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/>
            <p:cNvCxnSpPr/>
            <p:nvPr/>
          </p:nvCxnSpPr>
          <p:spPr>
            <a:xfrm>
              <a:off x="2191673" y="1885336"/>
              <a:ext cx="512988" cy="6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Oval 35"/>
            <p:cNvSpPr/>
            <p:nvPr/>
          </p:nvSpPr>
          <p:spPr>
            <a:xfrm>
              <a:off x="1132969" y="1437968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8" name="Straight Arrow Connector 37"/>
            <p:cNvCxnSpPr/>
            <p:nvPr/>
          </p:nvCxnSpPr>
          <p:spPr>
            <a:xfrm flipV="1">
              <a:off x="2191673" y="1310148"/>
              <a:ext cx="604786" cy="5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Group 70"/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 bwMode="auto">
            <a:xfrm>
              <a:off x="1794659" y="990600"/>
              <a:ext cx="251793" cy="281483"/>
              <a:chOff x="4238" y="1472"/>
              <a:chExt cx="1116" cy="1280"/>
            </a:xfrm>
          </p:grpSpPr>
          <p:sp>
            <p:nvSpPr>
              <p:cNvPr id="52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16"/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 bwMode="auto">
            <a:xfrm>
              <a:off x="2590800" y="1752600"/>
              <a:ext cx="249565" cy="281483"/>
              <a:chOff x="2462" y="2432"/>
              <a:chExt cx="1126" cy="1303"/>
            </a:xfrm>
          </p:grpSpPr>
          <p:sp>
            <p:nvSpPr>
              <p:cNvPr id="50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22"/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 bwMode="auto">
            <a:xfrm>
              <a:off x="1219200" y="1905000"/>
              <a:ext cx="257660" cy="281483"/>
              <a:chOff x="686" y="1760"/>
              <a:chExt cx="1142" cy="1280"/>
            </a:xfrm>
          </p:grpSpPr>
          <p:sp>
            <p:nvSpPr>
              <p:cNvPr id="48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42" name="Straight Arrow Connector 41"/>
            <p:cNvCxnSpPr/>
            <p:nvPr/>
          </p:nvCxnSpPr>
          <p:spPr>
            <a:xfrm flipH="1" flipV="1">
              <a:off x="1199138" y="1501877"/>
              <a:ext cx="992535" cy="3681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Oval 43"/>
            <p:cNvSpPr/>
            <p:nvPr/>
          </p:nvSpPr>
          <p:spPr>
            <a:xfrm>
              <a:off x="2125504" y="18214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4"/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 bwMode="auto">
            <a:xfrm>
              <a:off x="457200" y="1447800"/>
              <a:ext cx="249608" cy="281483"/>
              <a:chOff x="926" y="1520"/>
              <a:chExt cx="1116" cy="1303"/>
            </a:xfrm>
          </p:grpSpPr>
          <p:sp>
            <p:nvSpPr>
              <p:cNvPr id="46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5" name="Group 145"/>
          <p:cNvGrpSpPr/>
          <p:nvPr/>
        </p:nvGrpSpPr>
        <p:grpSpPr>
          <a:xfrm>
            <a:off x="304800" y="4495800"/>
            <a:ext cx="2341284" cy="2133600"/>
            <a:chOff x="330845" y="3962400"/>
            <a:chExt cx="2341284" cy="2133600"/>
          </a:xfrm>
        </p:grpSpPr>
        <p:grpSp>
          <p:nvGrpSpPr>
            <p:cNvPr id="19" name="Group 4"/>
            <p:cNvGrpSpPr>
              <a:grpSpLocks noChangeAspect="1"/>
            </p:cNvGrpSpPr>
            <p:nvPr>
              <p:custDataLst>
                <p:tags r:id="rId20"/>
              </p:custDataLst>
            </p:nvPr>
          </p:nvGrpSpPr>
          <p:grpSpPr bwMode="auto">
            <a:xfrm>
              <a:off x="1395991" y="4626077"/>
              <a:ext cx="242994" cy="281483"/>
              <a:chOff x="2414" y="2576"/>
              <a:chExt cx="1077" cy="1280"/>
            </a:xfrm>
          </p:grpSpPr>
          <p:sp>
            <p:nvSpPr>
              <p:cNvPr id="80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8" name="Oval 57"/>
            <p:cNvSpPr/>
            <p:nvPr/>
          </p:nvSpPr>
          <p:spPr>
            <a:xfrm>
              <a:off x="1098998" y="5231340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0" name="Straight Arrow Connector 59"/>
            <p:cNvCxnSpPr/>
            <p:nvPr/>
          </p:nvCxnSpPr>
          <p:spPr>
            <a:xfrm flipH="1" flipV="1">
              <a:off x="330845" y="4562168"/>
              <a:ext cx="795152" cy="69548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Arrow Connector 60"/>
            <p:cNvCxnSpPr/>
            <p:nvPr/>
          </p:nvCxnSpPr>
          <p:spPr>
            <a:xfrm flipH="1">
              <a:off x="860197" y="5310287"/>
              <a:ext cx="265800" cy="78571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Oval 61"/>
            <p:cNvSpPr/>
            <p:nvPr/>
          </p:nvSpPr>
          <p:spPr>
            <a:xfrm>
              <a:off x="1918901" y="49456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3" name="Straight Arrow Connector 62"/>
            <p:cNvCxnSpPr>
              <a:stCxn id="62" idx="3"/>
            </p:cNvCxnSpPr>
            <p:nvPr/>
          </p:nvCxnSpPr>
          <p:spPr>
            <a:xfrm flipH="1">
              <a:off x="1179997" y="5013011"/>
              <a:ext cx="750766" cy="27096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" name="Group 70"/>
            <p:cNvGrpSpPr>
              <a:grpSpLocks noChangeAspect="1"/>
            </p:cNvGrpSpPr>
            <p:nvPr>
              <p:custDataLst>
                <p:tags r:id="rId21"/>
              </p:custDataLst>
            </p:nvPr>
          </p:nvGrpSpPr>
          <p:grpSpPr bwMode="auto">
            <a:xfrm>
              <a:off x="2362200" y="3962400"/>
              <a:ext cx="251793" cy="281483"/>
              <a:chOff x="4238" y="1472"/>
              <a:chExt cx="1116" cy="1280"/>
            </a:xfrm>
          </p:grpSpPr>
          <p:sp>
            <p:nvSpPr>
              <p:cNvPr id="78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1" name="Group 22"/>
            <p:cNvGrpSpPr>
              <a:grpSpLocks noChangeAspect="1"/>
            </p:cNvGrpSpPr>
            <p:nvPr>
              <p:custDataLst>
                <p:tags r:id="rId22"/>
              </p:custDataLst>
            </p:nvPr>
          </p:nvGrpSpPr>
          <p:grpSpPr bwMode="auto">
            <a:xfrm>
              <a:off x="1676400" y="5486400"/>
              <a:ext cx="257660" cy="281483"/>
              <a:chOff x="686" y="1760"/>
              <a:chExt cx="1142" cy="1280"/>
            </a:xfrm>
          </p:grpSpPr>
          <p:sp>
            <p:nvSpPr>
              <p:cNvPr id="74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9" name="Straight Arrow Connector 68"/>
            <p:cNvCxnSpPr/>
            <p:nvPr/>
          </p:nvCxnSpPr>
          <p:spPr>
            <a:xfrm flipV="1">
              <a:off x="1985070" y="411480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" name="Group 143"/>
            <p:cNvGrpSpPr/>
            <p:nvPr/>
          </p:nvGrpSpPr>
          <p:grpSpPr>
            <a:xfrm>
              <a:off x="1905000" y="4419600"/>
              <a:ext cx="767129" cy="1233082"/>
              <a:chOff x="2911436" y="4817806"/>
              <a:chExt cx="767129" cy="1233082"/>
            </a:xfrm>
          </p:grpSpPr>
          <p:cxnSp>
            <p:nvCxnSpPr>
              <p:cNvPr id="59" name="Straight Arrow Connector 58"/>
              <p:cNvCxnSpPr/>
              <p:nvPr/>
            </p:nvCxnSpPr>
            <p:spPr>
              <a:xfrm>
                <a:off x="2977605" y="5392994"/>
                <a:ext cx="512988" cy="657894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/>
              <p:cNvCxnSpPr/>
              <p:nvPr/>
            </p:nvCxnSpPr>
            <p:spPr>
              <a:xfrm flipV="1">
                <a:off x="2977605" y="4817806"/>
                <a:ext cx="604786" cy="557894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" name="Group 16"/>
              <p:cNvGrpSpPr>
                <a:grpSpLocks noChangeAspect="1"/>
              </p:cNvGrpSpPr>
              <p:nvPr>
                <p:custDataLst>
                  <p:tags r:id="rId24"/>
                </p:custDataLst>
              </p:nvPr>
            </p:nvGrpSpPr>
            <p:grpSpPr bwMode="auto">
              <a:xfrm>
                <a:off x="3429000" y="5334000"/>
                <a:ext cx="249565" cy="281483"/>
                <a:chOff x="2462" y="2432"/>
                <a:chExt cx="1126" cy="1303"/>
              </a:xfrm>
            </p:grpSpPr>
            <p:sp>
              <p:nvSpPr>
                <p:cNvPr id="76" name="Freeform 18"/>
                <p:cNvSpPr>
                  <a:spLocks noEditPoints="1"/>
                </p:cNvSpPr>
                <p:nvPr/>
              </p:nvSpPr>
              <p:spPr bwMode="auto">
                <a:xfrm>
                  <a:off x="2462" y="243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Freeform 19"/>
                <p:cNvSpPr>
                  <a:spLocks/>
                </p:cNvSpPr>
                <p:nvPr/>
              </p:nvSpPr>
              <p:spPr bwMode="auto">
                <a:xfrm>
                  <a:off x="3052" y="2964"/>
                  <a:ext cx="536" cy="771"/>
                </a:xfrm>
                <a:custGeom>
                  <a:avLst/>
                  <a:gdLst/>
                  <a:ahLst/>
                  <a:cxnLst>
                    <a:cxn ang="0">
                      <a:pos x="1087" y="41"/>
                    </a:cxn>
                    <a:cxn ang="0">
                      <a:pos x="1365" y="189"/>
                    </a:cxn>
                    <a:cxn ang="0">
                      <a:pos x="1496" y="414"/>
                    </a:cxn>
                    <a:cxn ang="0">
                      <a:pos x="1470" y="641"/>
                    </a:cxn>
                    <a:cxn ang="0">
                      <a:pos x="1335" y="855"/>
                    </a:cxn>
                    <a:cxn ang="0">
                      <a:pos x="1069" y="1031"/>
                    </a:cxn>
                    <a:cxn ang="0">
                      <a:pos x="1272" y="1155"/>
                    </a:cxn>
                    <a:cxn ang="0">
                      <a:pos x="1505" y="1355"/>
                    </a:cxn>
                    <a:cxn ang="0">
                      <a:pos x="1607" y="1606"/>
                    </a:cxn>
                    <a:cxn ang="0">
                      <a:pos x="1555" y="1890"/>
                    </a:cxn>
                    <a:cxn ang="0">
                      <a:pos x="1353" y="2132"/>
                    </a:cxn>
                    <a:cxn ang="0">
                      <a:pos x="1029" y="2284"/>
                    </a:cxn>
                    <a:cxn ang="0">
                      <a:pos x="643" y="2304"/>
                    </a:cxn>
                    <a:cxn ang="0">
                      <a:pos x="316" y="2215"/>
                    </a:cxn>
                    <a:cxn ang="0">
                      <a:pos x="86" y="2038"/>
                    </a:cxn>
                    <a:cxn ang="0">
                      <a:pos x="0" y="1786"/>
                    </a:cxn>
                    <a:cxn ang="0">
                      <a:pos x="63" y="1638"/>
                    </a:cxn>
                    <a:cxn ang="0">
                      <a:pos x="201" y="1591"/>
                    </a:cxn>
                    <a:cxn ang="0">
                      <a:pos x="346" y="1657"/>
                    </a:cxn>
                    <a:cxn ang="0">
                      <a:pos x="386" y="1797"/>
                    </a:cxn>
                    <a:cxn ang="0">
                      <a:pos x="347" y="1895"/>
                    </a:cxn>
                    <a:cxn ang="0">
                      <a:pos x="224" y="1962"/>
                    </a:cxn>
                    <a:cxn ang="0">
                      <a:pos x="344" y="2102"/>
                    </a:cxn>
                    <a:cxn ang="0">
                      <a:pos x="582" y="2186"/>
                    </a:cxn>
                    <a:cxn ang="0">
                      <a:pos x="782" y="2207"/>
                    </a:cxn>
                    <a:cxn ang="0">
                      <a:pos x="953" y="2173"/>
                    </a:cxn>
                    <a:cxn ang="0">
                      <a:pos x="1110" y="2060"/>
                    </a:cxn>
                    <a:cxn ang="0">
                      <a:pos x="1211" y="1845"/>
                    </a:cxn>
                    <a:cxn ang="0">
                      <a:pos x="1220" y="1524"/>
                    </a:cxn>
                    <a:cxn ang="0">
                      <a:pos x="1115" y="1272"/>
                    </a:cxn>
                    <a:cxn ang="0">
                      <a:pos x="918" y="1139"/>
                    </a:cxn>
                    <a:cxn ang="0">
                      <a:pos x="556" y="1118"/>
                    </a:cxn>
                    <a:cxn ang="0">
                      <a:pos x="490" y="1086"/>
                    </a:cxn>
                    <a:cxn ang="0">
                      <a:pos x="506" y="1032"/>
                    </a:cxn>
                    <a:cxn ang="0">
                      <a:pos x="537" y="1023"/>
                    </a:cxn>
                    <a:cxn ang="0">
                      <a:pos x="635" y="1014"/>
                    </a:cxn>
                    <a:cxn ang="0">
                      <a:pos x="868" y="980"/>
                    </a:cxn>
                    <a:cxn ang="0">
                      <a:pos x="1054" y="829"/>
                    </a:cxn>
                    <a:cxn ang="0">
                      <a:pos x="1152" y="575"/>
                    </a:cxn>
                    <a:cxn ang="0">
                      <a:pos x="1139" y="324"/>
                    </a:cxn>
                    <a:cxn ang="0">
                      <a:pos x="1031" y="172"/>
                    </a:cxn>
                    <a:cxn ang="0">
                      <a:pos x="876" y="106"/>
                    </a:cxn>
                    <a:cxn ang="0">
                      <a:pos x="711" y="101"/>
                    </a:cxn>
                    <a:cxn ang="0">
                      <a:pos x="493" y="151"/>
                    </a:cxn>
                    <a:cxn ang="0">
                      <a:pos x="294" y="286"/>
                    </a:cxn>
                    <a:cxn ang="0">
                      <a:pos x="444" y="363"/>
                    </a:cxn>
                    <a:cxn ang="0">
                      <a:pos x="462" y="519"/>
                    </a:cxn>
                    <a:cxn ang="0">
                      <a:pos x="360" y="621"/>
                    </a:cxn>
                    <a:cxn ang="0">
                      <a:pos x="198" y="612"/>
                    </a:cxn>
                    <a:cxn ang="0">
                      <a:pos x="112" y="494"/>
                    </a:cxn>
                    <a:cxn ang="0">
                      <a:pos x="169" y="262"/>
                    </a:cxn>
                    <a:cxn ang="0">
                      <a:pos x="387" y="84"/>
                    </a:cxn>
                    <a:cxn ang="0">
                      <a:pos x="721" y="3"/>
                    </a:cxn>
                  </a:cxnLst>
                  <a:rect l="0" t="0" r="r" b="b"/>
                  <a:pathLst>
                    <a:path w="1609" h="2311">
                      <a:moveTo>
                        <a:pt x="798" y="0"/>
                      </a:moveTo>
                      <a:lnTo>
                        <a:pt x="874" y="3"/>
                      </a:lnTo>
                      <a:lnTo>
                        <a:pt x="948" y="11"/>
                      </a:lnTo>
                      <a:lnTo>
                        <a:pt x="1019" y="24"/>
                      </a:lnTo>
                      <a:lnTo>
                        <a:pt x="1087" y="41"/>
                      </a:lnTo>
                      <a:lnTo>
                        <a:pt x="1152" y="63"/>
                      </a:lnTo>
                      <a:lnTo>
                        <a:pt x="1212" y="89"/>
                      </a:lnTo>
                      <a:lnTo>
                        <a:pt x="1268" y="118"/>
                      </a:lnTo>
                      <a:lnTo>
                        <a:pt x="1319" y="152"/>
                      </a:lnTo>
                      <a:lnTo>
                        <a:pt x="1365" y="189"/>
                      </a:lnTo>
                      <a:lnTo>
                        <a:pt x="1404" y="228"/>
                      </a:lnTo>
                      <a:lnTo>
                        <a:pt x="1438" y="271"/>
                      </a:lnTo>
                      <a:lnTo>
                        <a:pt x="1465" y="317"/>
                      </a:lnTo>
                      <a:lnTo>
                        <a:pt x="1484" y="364"/>
                      </a:lnTo>
                      <a:lnTo>
                        <a:pt x="1496" y="414"/>
                      </a:lnTo>
                      <a:lnTo>
                        <a:pt x="1501" y="466"/>
                      </a:lnTo>
                      <a:lnTo>
                        <a:pt x="1499" y="508"/>
                      </a:lnTo>
                      <a:lnTo>
                        <a:pt x="1493" y="551"/>
                      </a:lnTo>
                      <a:lnTo>
                        <a:pt x="1484" y="596"/>
                      </a:lnTo>
                      <a:lnTo>
                        <a:pt x="1470" y="641"/>
                      </a:lnTo>
                      <a:lnTo>
                        <a:pt x="1453" y="685"/>
                      </a:lnTo>
                      <a:lnTo>
                        <a:pt x="1431" y="728"/>
                      </a:lnTo>
                      <a:lnTo>
                        <a:pt x="1404" y="771"/>
                      </a:lnTo>
                      <a:lnTo>
                        <a:pt x="1372" y="815"/>
                      </a:lnTo>
                      <a:lnTo>
                        <a:pt x="1335" y="855"/>
                      </a:lnTo>
                      <a:lnTo>
                        <a:pt x="1293" y="895"/>
                      </a:lnTo>
                      <a:lnTo>
                        <a:pt x="1246" y="933"/>
                      </a:lnTo>
                      <a:lnTo>
                        <a:pt x="1193" y="968"/>
                      </a:lnTo>
                      <a:lnTo>
                        <a:pt x="1134" y="1001"/>
                      </a:lnTo>
                      <a:lnTo>
                        <a:pt x="1069" y="1031"/>
                      </a:lnTo>
                      <a:lnTo>
                        <a:pt x="998" y="1058"/>
                      </a:lnTo>
                      <a:lnTo>
                        <a:pt x="1073" y="1075"/>
                      </a:lnTo>
                      <a:lnTo>
                        <a:pt x="1144" y="1098"/>
                      </a:lnTo>
                      <a:lnTo>
                        <a:pt x="1210" y="1125"/>
                      </a:lnTo>
                      <a:lnTo>
                        <a:pt x="1272" y="1155"/>
                      </a:lnTo>
                      <a:lnTo>
                        <a:pt x="1329" y="1189"/>
                      </a:lnTo>
                      <a:lnTo>
                        <a:pt x="1380" y="1227"/>
                      </a:lnTo>
                      <a:lnTo>
                        <a:pt x="1427" y="1266"/>
                      </a:lnTo>
                      <a:lnTo>
                        <a:pt x="1469" y="1310"/>
                      </a:lnTo>
                      <a:lnTo>
                        <a:pt x="1505" y="1355"/>
                      </a:lnTo>
                      <a:lnTo>
                        <a:pt x="1536" y="1403"/>
                      </a:lnTo>
                      <a:lnTo>
                        <a:pt x="1562" y="1452"/>
                      </a:lnTo>
                      <a:lnTo>
                        <a:pt x="1582" y="1502"/>
                      </a:lnTo>
                      <a:lnTo>
                        <a:pt x="1597" y="1555"/>
                      </a:lnTo>
                      <a:lnTo>
                        <a:pt x="1607" y="1606"/>
                      </a:lnTo>
                      <a:lnTo>
                        <a:pt x="1609" y="1658"/>
                      </a:lnTo>
                      <a:lnTo>
                        <a:pt x="1605" y="1718"/>
                      </a:lnTo>
                      <a:lnTo>
                        <a:pt x="1596" y="1776"/>
                      </a:lnTo>
                      <a:lnTo>
                        <a:pt x="1578" y="1833"/>
                      </a:lnTo>
                      <a:lnTo>
                        <a:pt x="1555" y="1890"/>
                      </a:lnTo>
                      <a:lnTo>
                        <a:pt x="1526" y="1943"/>
                      </a:lnTo>
                      <a:lnTo>
                        <a:pt x="1491" y="1995"/>
                      </a:lnTo>
                      <a:lnTo>
                        <a:pt x="1450" y="2044"/>
                      </a:lnTo>
                      <a:lnTo>
                        <a:pt x="1404" y="2090"/>
                      </a:lnTo>
                      <a:lnTo>
                        <a:pt x="1353" y="2132"/>
                      </a:lnTo>
                      <a:lnTo>
                        <a:pt x="1297" y="2171"/>
                      </a:lnTo>
                      <a:lnTo>
                        <a:pt x="1237" y="2207"/>
                      </a:lnTo>
                      <a:lnTo>
                        <a:pt x="1172" y="2237"/>
                      </a:lnTo>
                      <a:lnTo>
                        <a:pt x="1102" y="2263"/>
                      </a:lnTo>
                      <a:lnTo>
                        <a:pt x="1029" y="2284"/>
                      </a:lnTo>
                      <a:lnTo>
                        <a:pt x="952" y="2298"/>
                      </a:lnTo>
                      <a:lnTo>
                        <a:pt x="872" y="2309"/>
                      </a:lnTo>
                      <a:lnTo>
                        <a:pt x="790" y="2311"/>
                      </a:lnTo>
                      <a:lnTo>
                        <a:pt x="716" y="2309"/>
                      </a:lnTo>
                      <a:lnTo>
                        <a:pt x="643" y="2304"/>
                      </a:lnTo>
                      <a:lnTo>
                        <a:pt x="571" y="2293"/>
                      </a:lnTo>
                      <a:lnTo>
                        <a:pt x="504" y="2279"/>
                      </a:lnTo>
                      <a:lnTo>
                        <a:pt x="437" y="2260"/>
                      </a:lnTo>
                      <a:lnTo>
                        <a:pt x="375" y="2239"/>
                      </a:lnTo>
                      <a:lnTo>
                        <a:pt x="316" y="2215"/>
                      </a:lnTo>
                      <a:lnTo>
                        <a:pt x="262" y="2186"/>
                      </a:lnTo>
                      <a:lnTo>
                        <a:pt x="211" y="2153"/>
                      </a:lnTo>
                      <a:lnTo>
                        <a:pt x="165" y="2118"/>
                      </a:lnTo>
                      <a:lnTo>
                        <a:pt x="123" y="2080"/>
                      </a:lnTo>
                      <a:lnTo>
                        <a:pt x="86" y="2038"/>
                      </a:lnTo>
                      <a:lnTo>
                        <a:pt x="57" y="1993"/>
                      </a:lnTo>
                      <a:lnTo>
                        <a:pt x="32" y="1945"/>
                      </a:lnTo>
                      <a:lnTo>
                        <a:pt x="15" y="1895"/>
                      </a:lnTo>
                      <a:lnTo>
                        <a:pt x="4" y="1841"/>
                      </a:lnTo>
                      <a:lnTo>
                        <a:pt x="0" y="1786"/>
                      </a:lnTo>
                      <a:lnTo>
                        <a:pt x="3" y="1748"/>
                      </a:lnTo>
                      <a:lnTo>
                        <a:pt x="12" y="1714"/>
                      </a:lnTo>
                      <a:lnTo>
                        <a:pt x="24" y="1684"/>
                      </a:lnTo>
                      <a:lnTo>
                        <a:pt x="42" y="1659"/>
                      </a:lnTo>
                      <a:lnTo>
                        <a:pt x="63" y="1638"/>
                      </a:lnTo>
                      <a:lnTo>
                        <a:pt x="86" y="1621"/>
                      </a:lnTo>
                      <a:lnTo>
                        <a:pt x="113" y="1608"/>
                      </a:lnTo>
                      <a:lnTo>
                        <a:pt x="142" y="1599"/>
                      </a:lnTo>
                      <a:lnTo>
                        <a:pt x="171" y="1593"/>
                      </a:lnTo>
                      <a:lnTo>
                        <a:pt x="201" y="1591"/>
                      </a:lnTo>
                      <a:lnTo>
                        <a:pt x="236" y="1594"/>
                      </a:lnTo>
                      <a:lnTo>
                        <a:pt x="269" y="1603"/>
                      </a:lnTo>
                      <a:lnTo>
                        <a:pt x="297" y="1616"/>
                      </a:lnTo>
                      <a:lnTo>
                        <a:pt x="323" y="1634"/>
                      </a:lnTo>
                      <a:lnTo>
                        <a:pt x="346" y="1657"/>
                      </a:lnTo>
                      <a:lnTo>
                        <a:pt x="363" y="1683"/>
                      </a:lnTo>
                      <a:lnTo>
                        <a:pt x="375" y="1713"/>
                      </a:lnTo>
                      <a:lnTo>
                        <a:pt x="383" y="1744"/>
                      </a:lnTo>
                      <a:lnTo>
                        <a:pt x="387" y="1778"/>
                      </a:lnTo>
                      <a:lnTo>
                        <a:pt x="386" y="1797"/>
                      </a:lnTo>
                      <a:lnTo>
                        <a:pt x="383" y="1815"/>
                      </a:lnTo>
                      <a:lnTo>
                        <a:pt x="378" y="1835"/>
                      </a:lnTo>
                      <a:lnTo>
                        <a:pt x="371" y="1856"/>
                      </a:lnTo>
                      <a:lnTo>
                        <a:pt x="360" y="1875"/>
                      </a:lnTo>
                      <a:lnTo>
                        <a:pt x="347" y="1895"/>
                      </a:lnTo>
                      <a:lnTo>
                        <a:pt x="331" y="1913"/>
                      </a:lnTo>
                      <a:lnTo>
                        <a:pt x="310" y="1929"/>
                      </a:lnTo>
                      <a:lnTo>
                        <a:pt x="286" y="1943"/>
                      </a:lnTo>
                      <a:lnTo>
                        <a:pt x="256" y="1954"/>
                      </a:lnTo>
                      <a:lnTo>
                        <a:pt x="224" y="1962"/>
                      </a:lnTo>
                      <a:lnTo>
                        <a:pt x="186" y="1966"/>
                      </a:lnTo>
                      <a:lnTo>
                        <a:pt x="220" y="2008"/>
                      </a:lnTo>
                      <a:lnTo>
                        <a:pt x="258" y="2043"/>
                      </a:lnTo>
                      <a:lnTo>
                        <a:pt x="300" y="2074"/>
                      </a:lnTo>
                      <a:lnTo>
                        <a:pt x="344" y="2102"/>
                      </a:lnTo>
                      <a:lnTo>
                        <a:pt x="390" y="2125"/>
                      </a:lnTo>
                      <a:lnTo>
                        <a:pt x="439" y="2145"/>
                      </a:lnTo>
                      <a:lnTo>
                        <a:pt x="486" y="2162"/>
                      </a:lnTo>
                      <a:lnTo>
                        <a:pt x="535" y="2175"/>
                      </a:lnTo>
                      <a:lnTo>
                        <a:pt x="582" y="2186"/>
                      </a:lnTo>
                      <a:lnTo>
                        <a:pt x="628" y="2194"/>
                      </a:lnTo>
                      <a:lnTo>
                        <a:pt x="672" y="2200"/>
                      </a:lnTo>
                      <a:lnTo>
                        <a:pt x="713" y="2204"/>
                      </a:lnTo>
                      <a:lnTo>
                        <a:pt x="749" y="2205"/>
                      </a:lnTo>
                      <a:lnTo>
                        <a:pt x="782" y="2207"/>
                      </a:lnTo>
                      <a:lnTo>
                        <a:pt x="815" y="2205"/>
                      </a:lnTo>
                      <a:lnTo>
                        <a:pt x="849" y="2201"/>
                      </a:lnTo>
                      <a:lnTo>
                        <a:pt x="884" y="2195"/>
                      </a:lnTo>
                      <a:lnTo>
                        <a:pt x="919" y="2186"/>
                      </a:lnTo>
                      <a:lnTo>
                        <a:pt x="953" y="2173"/>
                      </a:lnTo>
                      <a:lnTo>
                        <a:pt x="987" y="2158"/>
                      </a:lnTo>
                      <a:lnTo>
                        <a:pt x="1021" y="2139"/>
                      </a:lnTo>
                      <a:lnTo>
                        <a:pt x="1052" y="2116"/>
                      </a:lnTo>
                      <a:lnTo>
                        <a:pt x="1081" y="2090"/>
                      </a:lnTo>
                      <a:lnTo>
                        <a:pt x="1110" y="2060"/>
                      </a:lnTo>
                      <a:lnTo>
                        <a:pt x="1135" y="2026"/>
                      </a:lnTo>
                      <a:lnTo>
                        <a:pt x="1158" y="1987"/>
                      </a:lnTo>
                      <a:lnTo>
                        <a:pt x="1180" y="1945"/>
                      </a:lnTo>
                      <a:lnTo>
                        <a:pt x="1198" y="1896"/>
                      </a:lnTo>
                      <a:lnTo>
                        <a:pt x="1211" y="1845"/>
                      </a:lnTo>
                      <a:lnTo>
                        <a:pt x="1222" y="1788"/>
                      </a:lnTo>
                      <a:lnTo>
                        <a:pt x="1229" y="1726"/>
                      </a:lnTo>
                      <a:lnTo>
                        <a:pt x="1230" y="1658"/>
                      </a:lnTo>
                      <a:lnTo>
                        <a:pt x="1227" y="1589"/>
                      </a:lnTo>
                      <a:lnTo>
                        <a:pt x="1220" y="1524"/>
                      </a:lnTo>
                      <a:lnTo>
                        <a:pt x="1208" y="1464"/>
                      </a:lnTo>
                      <a:lnTo>
                        <a:pt x="1191" y="1409"/>
                      </a:lnTo>
                      <a:lnTo>
                        <a:pt x="1171" y="1358"/>
                      </a:lnTo>
                      <a:lnTo>
                        <a:pt x="1145" y="1312"/>
                      </a:lnTo>
                      <a:lnTo>
                        <a:pt x="1115" y="1272"/>
                      </a:lnTo>
                      <a:lnTo>
                        <a:pt x="1083" y="1236"/>
                      </a:lnTo>
                      <a:lnTo>
                        <a:pt x="1046" y="1205"/>
                      </a:lnTo>
                      <a:lnTo>
                        <a:pt x="1007" y="1179"/>
                      </a:lnTo>
                      <a:lnTo>
                        <a:pt x="964" y="1156"/>
                      </a:lnTo>
                      <a:lnTo>
                        <a:pt x="918" y="1139"/>
                      </a:lnTo>
                      <a:lnTo>
                        <a:pt x="869" y="1128"/>
                      </a:lnTo>
                      <a:lnTo>
                        <a:pt x="819" y="1121"/>
                      </a:lnTo>
                      <a:lnTo>
                        <a:pt x="765" y="1118"/>
                      </a:lnTo>
                      <a:lnTo>
                        <a:pt x="581" y="1118"/>
                      </a:lnTo>
                      <a:lnTo>
                        <a:pt x="556" y="1118"/>
                      </a:lnTo>
                      <a:lnTo>
                        <a:pt x="535" y="1117"/>
                      </a:lnTo>
                      <a:lnTo>
                        <a:pt x="518" y="1115"/>
                      </a:lnTo>
                      <a:lnTo>
                        <a:pt x="505" y="1108"/>
                      </a:lnTo>
                      <a:lnTo>
                        <a:pt x="495" y="1099"/>
                      </a:lnTo>
                      <a:lnTo>
                        <a:pt x="490" y="1086"/>
                      </a:lnTo>
                      <a:lnTo>
                        <a:pt x="487" y="1066"/>
                      </a:lnTo>
                      <a:lnTo>
                        <a:pt x="490" y="1052"/>
                      </a:lnTo>
                      <a:lnTo>
                        <a:pt x="494" y="1043"/>
                      </a:lnTo>
                      <a:lnTo>
                        <a:pt x="500" y="1036"/>
                      </a:lnTo>
                      <a:lnTo>
                        <a:pt x="506" y="1032"/>
                      </a:lnTo>
                      <a:lnTo>
                        <a:pt x="513" y="1029"/>
                      </a:lnTo>
                      <a:lnTo>
                        <a:pt x="517" y="1028"/>
                      </a:lnTo>
                      <a:lnTo>
                        <a:pt x="518" y="1028"/>
                      </a:lnTo>
                      <a:lnTo>
                        <a:pt x="528" y="1025"/>
                      </a:lnTo>
                      <a:lnTo>
                        <a:pt x="537" y="1023"/>
                      </a:lnTo>
                      <a:lnTo>
                        <a:pt x="547" y="1022"/>
                      </a:lnTo>
                      <a:lnTo>
                        <a:pt x="560" y="1020"/>
                      </a:lnTo>
                      <a:lnTo>
                        <a:pt x="578" y="1019"/>
                      </a:lnTo>
                      <a:lnTo>
                        <a:pt x="602" y="1016"/>
                      </a:lnTo>
                      <a:lnTo>
                        <a:pt x="635" y="1014"/>
                      </a:lnTo>
                      <a:lnTo>
                        <a:pt x="689" y="1011"/>
                      </a:lnTo>
                      <a:lnTo>
                        <a:pt x="738" y="1007"/>
                      </a:lnTo>
                      <a:lnTo>
                        <a:pt x="784" y="1002"/>
                      </a:lnTo>
                      <a:lnTo>
                        <a:pt x="828" y="993"/>
                      </a:lnTo>
                      <a:lnTo>
                        <a:pt x="868" y="980"/>
                      </a:lnTo>
                      <a:lnTo>
                        <a:pt x="907" y="963"/>
                      </a:lnTo>
                      <a:lnTo>
                        <a:pt x="945" y="939"/>
                      </a:lnTo>
                      <a:lnTo>
                        <a:pt x="983" y="909"/>
                      </a:lnTo>
                      <a:lnTo>
                        <a:pt x="1022" y="871"/>
                      </a:lnTo>
                      <a:lnTo>
                        <a:pt x="1054" y="829"/>
                      </a:lnTo>
                      <a:lnTo>
                        <a:pt x="1083" y="783"/>
                      </a:lnTo>
                      <a:lnTo>
                        <a:pt x="1106" y="733"/>
                      </a:lnTo>
                      <a:lnTo>
                        <a:pt x="1126" y="682"/>
                      </a:lnTo>
                      <a:lnTo>
                        <a:pt x="1141" y="629"/>
                      </a:lnTo>
                      <a:lnTo>
                        <a:pt x="1152" y="575"/>
                      </a:lnTo>
                      <a:lnTo>
                        <a:pt x="1158" y="520"/>
                      </a:lnTo>
                      <a:lnTo>
                        <a:pt x="1161" y="466"/>
                      </a:lnTo>
                      <a:lnTo>
                        <a:pt x="1158" y="414"/>
                      </a:lnTo>
                      <a:lnTo>
                        <a:pt x="1152" y="366"/>
                      </a:lnTo>
                      <a:lnTo>
                        <a:pt x="1139" y="324"/>
                      </a:lnTo>
                      <a:lnTo>
                        <a:pt x="1125" y="284"/>
                      </a:lnTo>
                      <a:lnTo>
                        <a:pt x="1106" y="250"/>
                      </a:lnTo>
                      <a:lnTo>
                        <a:pt x="1083" y="221"/>
                      </a:lnTo>
                      <a:lnTo>
                        <a:pt x="1058" y="195"/>
                      </a:lnTo>
                      <a:lnTo>
                        <a:pt x="1031" y="172"/>
                      </a:lnTo>
                      <a:lnTo>
                        <a:pt x="1003" y="153"/>
                      </a:lnTo>
                      <a:lnTo>
                        <a:pt x="972" y="138"/>
                      </a:lnTo>
                      <a:lnTo>
                        <a:pt x="941" y="125"/>
                      </a:lnTo>
                      <a:lnTo>
                        <a:pt x="909" y="114"/>
                      </a:lnTo>
                      <a:lnTo>
                        <a:pt x="876" y="106"/>
                      </a:lnTo>
                      <a:lnTo>
                        <a:pt x="844" y="102"/>
                      </a:lnTo>
                      <a:lnTo>
                        <a:pt x="813" y="98"/>
                      </a:lnTo>
                      <a:lnTo>
                        <a:pt x="782" y="98"/>
                      </a:lnTo>
                      <a:lnTo>
                        <a:pt x="748" y="98"/>
                      </a:lnTo>
                      <a:lnTo>
                        <a:pt x="711" y="101"/>
                      </a:lnTo>
                      <a:lnTo>
                        <a:pt x="671" y="106"/>
                      </a:lnTo>
                      <a:lnTo>
                        <a:pt x="628" y="113"/>
                      </a:lnTo>
                      <a:lnTo>
                        <a:pt x="583" y="123"/>
                      </a:lnTo>
                      <a:lnTo>
                        <a:pt x="537" y="135"/>
                      </a:lnTo>
                      <a:lnTo>
                        <a:pt x="493" y="151"/>
                      </a:lnTo>
                      <a:lnTo>
                        <a:pt x="448" y="170"/>
                      </a:lnTo>
                      <a:lnTo>
                        <a:pt x="405" y="193"/>
                      </a:lnTo>
                      <a:lnTo>
                        <a:pt x="364" y="220"/>
                      </a:lnTo>
                      <a:lnTo>
                        <a:pt x="328" y="250"/>
                      </a:lnTo>
                      <a:lnTo>
                        <a:pt x="294" y="286"/>
                      </a:lnTo>
                      <a:lnTo>
                        <a:pt x="333" y="291"/>
                      </a:lnTo>
                      <a:lnTo>
                        <a:pt x="367" y="303"/>
                      </a:lnTo>
                      <a:lnTo>
                        <a:pt x="398" y="318"/>
                      </a:lnTo>
                      <a:lnTo>
                        <a:pt x="424" y="338"/>
                      </a:lnTo>
                      <a:lnTo>
                        <a:pt x="444" y="363"/>
                      </a:lnTo>
                      <a:lnTo>
                        <a:pt x="459" y="390"/>
                      </a:lnTo>
                      <a:lnTo>
                        <a:pt x="468" y="423"/>
                      </a:lnTo>
                      <a:lnTo>
                        <a:pt x="473" y="458"/>
                      </a:lnTo>
                      <a:lnTo>
                        <a:pt x="470" y="490"/>
                      </a:lnTo>
                      <a:lnTo>
                        <a:pt x="462" y="519"/>
                      </a:lnTo>
                      <a:lnTo>
                        <a:pt x="450" y="546"/>
                      </a:lnTo>
                      <a:lnTo>
                        <a:pt x="433" y="570"/>
                      </a:lnTo>
                      <a:lnTo>
                        <a:pt x="413" y="591"/>
                      </a:lnTo>
                      <a:lnTo>
                        <a:pt x="389" y="608"/>
                      </a:lnTo>
                      <a:lnTo>
                        <a:pt x="360" y="621"/>
                      </a:lnTo>
                      <a:lnTo>
                        <a:pt x="329" y="629"/>
                      </a:lnTo>
                      <a:lnTo>
                        <a:pt x="294" y="631"/>
                      </a:lnTo>
                      <a:lnTo>
                        <a:pt x="259" y="629"/>
                      </a:lnTo>
                      <a:lnTo>
                        <a:pt x="227" y="622"/>
                      </a:lnTo>
                      <a:lnTo>
                        <a:pt x="198" y="612"/>
                      </a:lnTo>
                      <a:lnTo>
                        <a:pt x="173" y="596"/>
                      </a:lnTo>
                      <a:lnTo>
                        <a:pt x="150" y="576"/>
                      </a:lnTo>
                      <a:lnTo>
                        <a:pt x="132" y="553"/>
                      </a:lnTo>
                      <a:lnTo>
                        <a:pt x="120" y="525"/>
                      </a:lnTo>
                      <a:lnTo>
                        <a:pt x="112" y="494"/>
                      </a:lnTo>
                      <a:lnTo>
                        <a:pt x="108" y="458"/>
                      </a:lnTo>
                      <a:lnTo>
                        <a:pt x="112" y="405"/>
                      </a:lnTo>
                      <a:lnTo>
                        <a:pt x="124" y="355"/>
                      </a:lnTo>
                      <a:lnTo>
                        <a:pt x="143" y="307"/>
                      </a:lnTo>
                      <a:lnTo>
                        <a:pt x="169" y="262"/>
                      </a:lnTo>
                      <a:lnTo>
                        <a:pt x="201" y="219"/>
                      </a:lnTo>
                      <a:lnTo>
                        <a:pt x="239" y="181"/>
                      </a:lnTo>
                      <a:lnTo>
                        <a:pt x="283" y="144"/>
                      </a:lnTo>
                      <a:lnTo>
                        <a:pt x="333" y="113"/>
                      </a:lnTo>
                      <a:lnTo>
                        <a:pt x="387" y="84"/>
                      </a:lnTo>
                      <a:lnTo>
                        <a:pt x="447" y="59"/>
                      </a:lnTo>
                      <a:lnTo>
                        <a:pt x="510" y="38"/>
                      </a:lnTo>
                      <a:lnTo>
                        <a:pt x="576" y="22"/>
                      </a:lnTo>
                      <a:lnTo>
                        <a:pt x="648" y="11"/>
                      </a:lnTo>
                      <a:lnTo>
                        <a:pt x="721" y="3"/>
                      </a:ln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0" name="Oval 69"/>
              <p:cNvSpPr/>
              <p:nvPr/>
            </p:nvSpPr>
            <p:spPr>
              <a:xfrm>
                <a:off x="2911436" y="5329084"/>
                <a:ext cx="80998" cy="78947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0" name="Group 4"/>
            <p:cNvGrpSpPr>
              <a:grpSpLocks noChangeAspect="1"/>
            </p:cNvGrpSpPr>
            <p:nvPr>
              <p:custDataLst>
                <p:tags r:id="rId23"/>
              </p:custDataLst>
            </p:nvPr>
          </p:nvGrpSpPr>
          <p:grpSpPr bwMode="auto">
            <a:xfrm>
              <a:off x="457200" y="5334000"/>
              <a:ext cx="249608" cy="281483"/>
              <a:chOff x="926" y="1520"/>
              <a:chExt cx="1116" cy="1303"/>
            </a:xfrm>
          </p:grpSpPr>
          <p:sp>
            <p:nvSpPr>
              <p:cNvPr id="72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1" name="Group 135"/>
          <p:cNvGrpSpPr/>
          <p:nvPr/>
        </p:nvGrpSpPr>
        <p:grpSpPr>
          <a:xfrm>
            <a:off x="3810000" y="0"/>
            <a:ext cx="2646760" cy="1981200"/>
            <a:chOff x="3988445" y="0"/>
            <a:chExt cx="2646760" cy="1981200"/>
          </a:xfrm>
        </p:grpSpPr>
        <p:grpSp>
          <p:nvGrpSpPr>
            <p:cNvPr id="45" name="Group 4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5053591" y="511277"/>
              <a:ext cx="242994" cy="281483"/>
              <a:chOff x="2414" y="2576"/>
              <a:chExt cx="1077" cy="1280"/>
            </a:xfrm>
          </p:grpSpPr>
          <p:sp>
            <p:nvSpPr>
              <p:cNvPr id="106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4" name="Oval 83"/>
            <p:cNvSpPr/>
            <p:nvPr/>
          </p:nvSpPr>
          <p:spPr>
            <a:xfrm>
              <a:off x="4756598" y="1116540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6" name="Straight Arrow Connector 85"/>
            <p:cNvCxnSpPr/>
            <p:nvPr/>
          </p:nvCxnSpPr>
          <p:spPr>
            <a:xfrm flipH="1" flipV="1">
              <a:off x="3988445" y="447368"/>
              <a:ext cx="795152" cy="69548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/>
            <p:cNvCxnSpPr/>
            <p:nvPr/>
          </p:nvCxnSpPr>
          <p:spPr>
            <a:xfrm flipH="1">
              <a:off x="4517797" y="1195487"/>
              <a:ext cx="265800" cy="78571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Oval 87"/>
            <p:cNvSpPr/>
            <p:nvPr/>
          </p:nvSpPr>
          <p:spPr>
            <a:xfrm>
              <a:off x="5576501" y="8308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9" name="Straight Arrow Connector 88"/>
            <p:cNvCxnSpPr>
              <a:stCxn id="88" idx="3"/>
            </p:cNvCxnSpPr>
            <p:nvPr/>
          </p:nvCxnSpPr>
          <p:spPr>
            <a:xfrm flipH="1">
              <a:off x="4837597" y="898211"/>
              <a:ext cx="750766" cy="27096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Group 70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6238191" y="383458"/>
              <a:ext cx="251793" cy="281483"/>
              <a:chOff x="4238" y="1472"/>
              <a:chExt cx="1116" cy="1280"/>
            </a:xfrm>
          </p:grpSpPr>
          <p:sp>
            <p:nvSpPr>
              <p:cNvPr id="104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" name="Group 22"/>
            <p:cNvGrpSpPr>
              <a:grpSpLocks noChangeAspect="1"/>
            </p:cNvGrpSpPr>
            <p:nvPr>
              <p:custDataLst>
                <p:tags r:id="rId18"/>
              </p:custDataLst>
            </p:nvPr>
          </p:nvGrpSpPr>
          <p:grpSpPr bwMode="auto">
            <a:xfrm>
              <a:off x="5510332" y="1533832"/>
              <a:ext cx="257660" cy="281483"/>
              <a:chOff x="686" y="1760"/>
              <a:chExt cx="1142" cy="1280"/>
            </a:xfrm>
          </p:grpSpPr>
          <p:sp>
            <p:nvSpPr>
              <p:cNvPr id="100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94" name="Straight Arrow Connector 93"/>
            <p:cNvCxnSpPr/>
            <p:nvPr/>
          </p:nvCxnSpPr>
          <p:spPr>
            <a:xfrm flipH="1" flipV="1">
              <a:off x="5642670" y="894735"/>
              <a:ext cx="992535" cy="3681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Arrow Connector 94"/>
            <p:cNvCxnSpPr/>
            <p:nvPr/>
          </p:nvCxnSpPr>
          <p:spPr>
            <a:xfrm flipV="1">
              <a:off x="5642670" y="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5" name="Group 4"/>
            <p:cNvGrpSpPr>
              <a:grpSpLocks noChangeAspect="1"/>
            </p:cNvGrpSpPr>
            <p:nvPr>
              <p:custDataLst>
                <p:tags r:id="rId19"/>
              </p:custDataLst>
            </p:nvPr>
          </p:nvGrpSpPr>
          <p:grpSpPr bwMode="auto">
            <a:xfrm>
              <a:off x="4114800" y="1066800"/>
              <a:ext cx="249608" cy="281483"/>
              <a:chOff x="926" y="1520"/>
              <a:chExt cx="1116" cy="1303"/>
            </a:xfrm>
          </p:grpSpPr>
          <p:sp>
            <p:nvSpPr>
              <p:cNvPr id="98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66" name="Group 144"/>
          <p:cNvGrpSpPr/>
          <p:nvPr/>
        </p:nvGrpSpPr>
        <p:grpSpPr>
          <a:xfrm>
            <a:off x="3733800" y="4572000"/>
            <a:ext cx="2574768" cy="1936088"/>
            <a:chOff x="5675797" y="4648200"/>
            <a:chExt cx="2574768" cy="1936088"/>
          </a:xfrm>
        </p:grpSpPr>
        <p:grpSp>
          <p:nvGrpSpPr>
            <p:cNvPr id="67" name="Group 4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5891791" y="5159477"/>
              <a:ext cx="242994" cy="281483"/>
              <a:chOff x="2414" y="2576"/>
              <a:chExt cx="1077" cy="1280"/>
            </a:xfrm>
          </p:grpSpPr>
          <p:sp>
            <p:nvSpPr>
              <p:cNvPr id="132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1" name="Straight Arrow Connector 110"/>
            <p:cNvCxnSpPr/>
            <p:nvPr/>
          </p:nvCxnSpPr>
          <p:spPr>
            <a:xfrm>
              <a:off x="7473405" y="5926394"/>
              <a:ext cx="512988" cy="6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Oval 113"/>
            <p:cNvSpPr/>
            <p:nvPr/>
          </p:nvSpPr>
          <p:spPr>
            <a:xfrm>
              <a:off x="6414701" y="54790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" name="Straight Arrow Connector 114"/>
            <p:cNvCxnSpPr>
              <a:stCxn id="114" idx="3"/>
            </p:cNvCxnSpPr>
            <p:nvPr/>
          </p:nvCxnSpPr>
          <p:spPr>
            <a:xfrm flipH="1">
              <a:off x="5675797" y="5546411"/>
              <a:ext cx="750766" cy="27096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Arrow Connector 115"/>
            <p:cNvCxnSpPr/>
            <p:nvPr/>
          </p:nvCxnSpPr>
          <p:spPr>
            <a:xfrm flipV="1">
              <a:off x="7473405" y="5351206"/>
              <a:ext cx="604786" cy="5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Group 70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7076391" y="5031658"/>
              <a:ext cx="251793" cy="281483"/>
              <a:chOff x="4238" y="1472"/>
              <a:chExt cx="1116" cy="1280"/>
            </a:xfrm>
          </p:grpSpPr>
          <p:sp>
            <p:nvSpPr>
              <p:cNvPr id="130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1" name="Group 16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8001000" y="5867400"/>
              <a:ext cx="249565" cy="281483"/>
              <a:chOff x="2462" y="2432"/>
              <a:chExt cx="1126" cy="1303"/>
            </a:xfrm>
          </p:grpSpPr>
          <p:sp>
            <p:nvSpPr>
              <p:cNvPr id="128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2" name="Group 22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6553200" y="6019800"/>
              <a:ext cx="257660" cy="281483"/>
              <a:chOff x="686" y="1760"/>
              <a:chExt cx="1142" cy="1280"/>
            </a:xfrm>
          </p:grpSpPr>
          <p:sp>
            <p:nvSpPr>
              <p:cNvPr id="126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20" name="Straight Arrow Connector 119"/>
            <p:cNvCxnSpPr/>
            <p:nvPr/>
          </p:nvCxnSpPr>
          <p:spPr>
            <a:xfrm flipH="1" flipV="1">
              <a:off x="6480870" y="5542935"/>
              <a:ext cx="992535" cy="3681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Arrow Connector 120"/>
            <p:cNvCxnSpPr/>
            <p:nvPr/>
          </p:nvCxnSpPr>
          <p:spPr>
            <a:xfrm flipV="1">
              <a:off x="6480870" y="464820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Oval 121"/>
            <p:cNvSpPr/>
            <p:nvPr/>
          </p:nvSpPr>
          <p:spPr>
            <a:xfrm>
              <a:off x="7407236" y="5862484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30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3048000" y="1066800"/>
            <a:ext cx="228865" cy="266700"/>
          </a:xfrm>
          <a:custGeom>
            <a:avLst/>
            <a:gdLst/>
            <a:ahLst/>
            <a:cxnLst>
              <a:cxn ang="0">
                <a:pos x="1315" y="18"/>
              </a:cxn>
              <a:cxn ang="0">
                <a:pos x="1395" y="89"/>
              </a:cxn>
              <a:cxn ang="0">
                <a:pos x="1312" y="1301"/>
              </a:cxn>
              <a:cxn ang="0">
                <a:pos x="2143" y="694"/>
              </a:cxn>
              <a:cxn ang="0">
                <a:pos x="2214" y="648"/>
              </a:cxn>
              <a:cxn ang="0">
                <a:pos x="2257" y="632"/>
              </a:cxn>
              <a:cxn ang="0">
                <a:pos x="2290" y="629"/>
              </a:cxn>
              <a:cxn ang="0">
                <a:pos x="2398" y="669"/>
              </a:cxn>
              <a:cxn ang="0">
                <a:pos x="2459" y="762"/>
              </a:cxn>
              <a:cxn ang="0">
                <a:pos x="2465" y="860"/>
              </a:cxn>
              <a:cxn ang="0">
                <a:pos x="2427" y="935"/>
              </a:cxn>
              <a:cxn ang="0">
                <a:pos x="2320" y="1008"/>
              </a:cxn>
              <a:cxn ang="0">
                <a:pos x="2395" y="1919"/>
              </a:cxn>
              <a:cxn ang="0">
                <a:pos x="2458" y="2000"/>
              </a:cxn>
              <a:cxn ang="0">
                <a:pos x="2466" y="2093"/>
              </a:cxn>
              <a:cxn ang="0">
                <a:pos x="2418" y="2189"/>
              </a:cxn>
              <a:cxn ang="0">
                <a:pos x="2320" y="2244"/>
              </a:cxn>
              <a:cxn ang="0">
                <a:pos x="2229" y="2239"/>
              </a:cxn>
              <a:cxn ang="0">
                <a:pos x="2178" y="2210"/>
              </a:cxn>
              <a:cxn ang="0">
                <a:pos x="2114" y="2163"/>
              </a:cxn>
              <a:cxn ang="0">
                <a:pos x="1996" y="2077"/>
              </a:cxn>
              <a:cxn ang="0">
                <a:pos x="1842" y="1962"/>
              </a:cxn>
              <a:cxn ang="0">
                <a:pos x="1666" y="1832"/>
              </a:cxn>
              <a:cxn ang="0">
                <a:pos x="1484" y="1699"/>
              </a:cxn>
              <a:cxn ang="0">
                <a:pos x="1312" y="1574"/>
              </a:cxn>
              <a:cxn ang="0">
                <a:pos x="1319" y="1650"/>
              </a:cxn>
              <a:cxn ang="0">
                <a:pos x="1335" y="1817"/>
              </a:cxn>
              <a:cxn ang="0">
                <a:pos x="1355" y="2030"/>
              </a:cxn>
              <a:cxn ang="0">
                <a:pos x="1377" y="2258"/>
              </a:cxn>
              <a:cxn ang="0">
                <a:pos x="1398" y="2468"/>
              </a:cxn>
              <a:cxn ang="0">
                <a:pos x="1412" y="2629"/>
              </a:cxn>
              <a:cxn ang="0">
                <a:pos x="1418" y="2708"/>
              </a:cxn>
              <a:cxn ang="0">
                <a:pos x="1377" y="2817"/>
              </a:cxn>
              <a:cxn ang="0">
                <a:pos x="1273" y="2874"/>
              </a:cxn>
              <a:cxn ang="0">
                <a:pos x="1159" y="2860"/>
              </a:cxn>
              <a:cxn ang="0">
                <a:pos x="1081" y="2791"/>
              </a:cxn>
              <a:cxn ang="0">
                <a:pos x="1166" y="1574"/>
              </a:cxn>
              <a:cxn ang="0">
                <a:pos x="123" y="2233"/>
              </a:cxn>
              <a:cxn ang="0">
                <a:pos x="45" y="2184"/>
              </a:cxn>
              <a:cxn ang="0">
                <a:pos x="10" y="2124"/>
              </a:cxn>
              <a:cxn ang="0">
                <a:pos x="1" y="2078"/>
              </a:cxn>
              <a:cxn ang="0">
                <a:pos x="4" y="2022"/>
              </a:cxn>
              <a:cxn ang="0">
                <a:pos x="48" y="1949"/>
              </a:cxn>
              <a:cxn ang="0">
                <a:pos x="158" y="1878"/>
              </a:cxn>
              <a:cxn ang="0">
                <a:pos x="75" y="957"/>
              </a:cxn>
              <a:cxn ang="0">
                <a:pos x="7" y="870"/>
              </a:cxn>
              <a:cxn ang="0">
                <a:pos x="7" y="767"/>
              </a:cxn>
              <a:cxn ang="0">
                <a:pos x="61" y="679"/>
              </a:cxn>
              <a:cxn ang="0">
                <a:pos x="159" y="632"/>
              </a:cxn>
              <a:cxn ang="0">
                <a:pos x="215" y="631"/>
              </a:cxn>
              <a:cxn ang="0">
                <a:pos x="258" y="648"/>
              </a:cxn>
              <a:cxn ang="0">
                <a:pos x="336" y="702"/>
              </a:cxn>
              <a:cxn ang="0">
                <a:pos x="1156" y="1226"/>
              </a:cxn>
              <a:cxn ang="0">
                <a:pos x="1139" y="1059"/>
              </a:cxn>
              <a:cxn ang="0">
                <a:pos x="1119" y="846"/>
              </a:cxn>
              <a:cxn ang="0">
                <a:pos x="1097" y="618"/>
              </a:cxn>
              <a:cxn ang="0">
                <a:pos x="1079" y="408"/>
              </a:cxn>
              <a:cxn ang="0">
                <a:pos x="1066" y="247"/>
              </a:cxn>
              <a:cxn ang="0">
                <a:pos x="1061" y="168"/>
              </a:cxn>
              <a:cxn ang="0">
                <a:pos x="1093" y="72"/>
              </a:cxn>
              <a:cxn ang="0">
                <a:pos x="1180" y="9"/>
              </a:cxn>
            </a:cxnLst>
            <a:rect l="0" t="0" r="r" b="b"/>
            <a:pathLst>
              <a:path w="2468" h="2876">
                <a:moveTo>
                  <a:pt x="1239" y="0"/>
                </a:moveTo>
                <a:lnTo>
                  <a:pt x="1264" y="2"/>
                </a:lnTo>
                <a:lnTo>
                  <a:pt x="1290" y="8"/>
                </a:lnTo>
                <a:lnTo>
                  <a:pt x="1315" y="18"/>
                </a:lnTo>
                <a:lnTo>
                  <a:pt x="1339" y="31"/>
                </a:lnTo>
                <a:lnTo>
                  <a:pt x="1360" y="49"/>
                </a:lnTo>
                <a:lnTo>
                  <a:pt x="1379" y="68"/>
                </a:lnTo>
                <a:lnTo>
                  <a:pt x="1395" y="89"/>
                </a:lnTo>
                <a:lnTo>
                  <a:pt x="1407" y="114"/>
                </a:lnTo>
                <a:lnTo>
                  <a:pt x="1415" y="140"/>
                </a:lnTo>
                <a:lnTo>
                  <a:pt x="1418" y="168"/>
                </a:lnTo>
                <a:lnTo>
                  <a:pt x="1312" y="1301"/>
                </a:lnTo>
                <a:lnTo>
                  <a:pt x="2059" y="755"/>
                </a:lnTo>
                <a:lnTo>
                  <a:pt x="2090" y="732"/>
                </a:lnTo>
                <a:lnTo>
                  <a:pt x="2118" y="711"/>
                </a:lnTo>
                <a:lnTo>
                  <a:pt x="2143" y="694"/>
                </a:lnTo>
                <a:lnTo>
                  <a:pt x="2164" y="679"/>
                </a:lnTo>
                <a:lnTo>
                  <a:pt x="2184" y="667"/>
                </a:lnTo>
                <a:lnTo>
                  <a:pt x="2200" y="656"/>
                </a:lnTo>
                <a:lnTo>
                  <a:pt x="2214" y="648"/>
                </a:lnTo>
                <a:lnTo>
                  <a:pt x="2228" y="642"/>
                </a:lnTo>
                <a:lnTo>
                  <a:pt x="2238" y="637"/>
                </a:lnTo>
                <a:lnTo>
                  <a:pt x="2248" y="634"/>
                </a:lnTo>
                <a:lnTo>
                  <a:pt x="2257" y="632"/>
                </a:lnTo>
                <a:lnTo>
                  <a:pt x="2265" y="630"/>
                </a:lnTo>
                <a:lnTo>
                  <a:pt x="2273" y="630"/>
                </a:lnTo>
                <a:lnTo>
                  <a:pt x="2282" y="629"/>
                </a:lnTo>
                <a:lnTo>
                  <a:pt x="2290" y="629"/>
                </a:lnTo>
                <a:lnTo>
                  <a:pt x="2320" y="632"/>
                </a:lnTo>
                <a:lnTo>
                  <a:pt x="2349" y="640"/>
                </a:lnTo>
                <a:lnTo>
                  <a:pt x="2374" y="652"/>
                </a:lnTo>
                <a:lnTo>
                  <a:pt x="2398" y="669"/>
                </a:lnTo>
                <a:lnTo>
                  <a:pt x="2418" y="688"/>
                </a:lnTo>
                <a:lnTo>
                  <a:pt x="2435" y="711"/>
                </a:lnTo>
                <a:lnTo>
                  <a:pt x="2449" y="736"/>
                </a:lnTo>
                <a:lnTo>
                  <a:pt x="2459" y="762"/>
                </a:lnTo>
                <a:lnTo>
                  <a:pt x="2466" y="790"/>
                </a:lnTo>
                <a:lnTo>
                  <a:pt x="2468" y="818"/>
                </a:lnTo>
                <a:lnTo>
                  <a:pt x="2467" y="840"/>
                </a:lnTo>
                <a:lnTo>
                  <a:pt x="2465" y="860"/>
                </a:lnTo>
                <a:lnTo>
                  <a:pt x="2460" y="879"/>
                </a:lnTo>
                <a:lnTo>
                  <a:pt x="2453" y="899"/>
                </a:lnTo>
                <a:lnTo>
                  <a:pt x="2441" y="917"/>
                </a:lnTo>
                <a:lnTo>
                  <a:pt x="2427" y="935"/>
                </a:lnTo>
                <a:lnTo>
                  <a:pt x="2408" y="953"/>
                </a:lnTo>
                <a:lnTo>
                  <a:pt x="2384" y="971"/>
                </a:lnTo>
                <a:lnTo>
                  <a:pt x="2355" y="989"/>
                </a:lnTo>
                <a:lnTo>
                  <a:pt x="2320" y="1008"/>
                </a:lnTo>
                <a:lnTo>
                  <a:pt x="1387" y="1449"/>
                </a:lnTo>
                <a:lnTo>
                  <a:pt x="2331" y="1878"/>
                </a:lnTo>
                <a:lnTo>
                  <a:pt x="2366" y="1900"/>
                </a:lnTo>
                <a:lnTo>
                  <a:pt x="2395" y="1919"/>
                </a:lnTo>
                <a:lnTo>
                  <a:pt x="2418" y="1939"/>
                </a:lnTo>
                <a:lnTo>
                  <a:pt x="2435" y="1960"/>
                </a:lnTo>
                <a:lnTo>
                  <a:pt x="2449" y="1979"/>
                </a:lnTo>
                <a:lnTo>
                  <a:pt x="2458" y="2000"/>
                </a:lnTo>
                <a:lnTo>
                  <a:pt x="2464" y="2022"/>
                </a:lnTo>
                <a:lnTo>
                  <a:pt x="2467" y="2044"/>
                </a:lnTo>
                <a:lnTo>
                  <a:pt x="2468" y="2068"/>
                </a:lnTo>
                <a:lnTo>
                  <a:pt x="2466" y="2093"/>
                </a:lnTo>
                <a:lnTo>
                  <a:pt x="2459" y="2119"/>
                </a:lnTo>
                <a:lnTo>
                  <a:pt x="2449" y="2144"/>
                </a:lnTo>
                <a:lnTo>
                  <a:pt x="2435" y="2167"/>
                </a:lnTo>
                <a:lnTo>
                  <a:pt x="2418" y="2189"/>
                </a:lnTo>
                <a:lnTo>
                  <a:pt x="2398" y="2208"/>
                </a:lnTo>
                <a:lnTo>
                  <a:pt x="2374" y="2223"/>
                </a:lnTo>
                <a:lnTo>
                  <a:pt x="2349" y="2236"/>
                </a:lnTo>
                <a:lnTo>
                  <a:pt x="2320" y="2244"/>
                </a:lnTo>
                <a:lnTo>
                  <a:pt x="2290" y="2246"/>
                </a:lnTo>
                <a:lnTo>
                  <a:pt x="2265" y="2245"/>
                </a:lnTo>
                <a:lnTo>
                  <a:pt x="2246" y="2243"/>
                </a:lnTo>
                <a:lnTo>
                  <a:pt x="2229" y="2239"/>
                </a:lnTo>
                <a:lnTo>
                  <a:pt x="2213" y="2233"/>
                </a:lnTo>
                <a:lnTo>
                  <a:pt x="2199" y="2224"/>
                </a:lnTo>
                <a:lnTo>
                  <a:pt x="2184" y="2214"/>
                </a:lnTo>
                <a:lnTo>
                  <a:pt x="2178" y="2210"/>
                </a:lnTo>
                <a:lnTo>
                  <a:pt x="2168" y="2203"/>
                </a:lnTo>
                <a:lnTo>
                  <a:pt x="2153" y="2193"/>
                </a:lnTo>
                <a:lnTo>
                  <a:pt x="2135" y="2180"/>
                </a:lnTo>
                <a:lnTo>
                  <a:pt x="2114" y="2163"/>
                </a:lnTo>
                <a:lnTo>
                  <a:pt x="2088" y="2145"/>
                </a:lnTo>
                <a:lnTo>
                  <a:pt x="2061" y="2124"/>
                </a:lnTo>
                <a:lnTo>
                  <a:pt x="2029" y="2101"/>
                </a:lnTo>
                <a:lnTo>
                  <a:pt x="1996" y="2077"/>
                </a:lnTo>
                <a:lnTo>
                  <a:pt x="1961" y="2049"/>
                </a:lnTo>
                <a:lnTo>
                  <a:pt x="1922" y="2022"/>
                </a:lnTo>
                <a:lnTo>
                  <a:pt x="1882" y="1992"/>
                </a:lnTo>
                <a:lnTo>
                  <a:pt x="1842" y="1962"/>
                </a:lnTo>
                <a:lnTo>
                  <a:pt x="1799" y="1930"/>
                </a:lnTo>
                <a:lnTo>
                  <a:pt x="1755" y="1898"/>
                </a:lnTo>
                <a:lnTo>
                  <a:pt x="1710" y="1865"/>
                </a:lnTo>
                <a:lnTo>
                  <a:pt x="1666" y="1832"/>
                </a:lnTo>
                <a:lnTo>
                  <a:pt x="1620" y="1799"/>
                </a:lnTo>
                <a:lnTo>
                  <a:pt x="1575" y="1765"/>
                </a:lnTo>
                <a:lnTo>
                  <a:pt x="1529" y="1732"/>
                </a:lnTo>
                <a:lnTo>
                  <a:pt x="1484" y="1699"/>
                </a:lnTo>
                <a:lnTo>
                  <a:pt x="1440" y="1666"/>
                </a:lnTo>
                <a:lnTo>
                  <a:pt x="1396" y="1635"/>
                </a:lnTo>
                <a:lnTo>
                  <a:pt x="1354" y="1603"/>
                </a:lnTo>
                <a:lnTo>
                  <a:pt x="1312" y="1574"/>
                </a:lnTo>
                <a:lnTo>
                  <a:pt x="1312" y="1574"/>
                </a:lnTo>
                <a:lnTo>
                  <a:pt x="1314" y="1593"/>
                </a:lnTo>
                <a:lnTo>
                  <a:pt x="1316" y="1619"/>
                </a:lnTo>
                <a:lnTo>
                  <a:pt x="1319" y="1650"/>
                </a:lnTo>
                <a:lnTo>
                  <a:pt x="1322" y="1686"/>
                </a:lnTo>
                <a:lnTo>
                  <a:pt x="1326" y="1726"/>
                </a:lnTo>
                <a:lnTo>
                  <a:pt x="1331" y="1769"/>
                </a:lnTo>
                <a:lnTo>
                  <a:pt x="1335" y="1817"/>
                </a:lnTo>
                <a:lnTo>
                  <a:pt x="1340" y="1867"/>
                </a:lnTo>
                <a:lnTo>
                  <a:pt x="1345" y="1920"/>
                </a:lnTo>
                <a:lnTo>
                  <a:pt x="1350" y="1974"/>
                </a:lnTo>
                <a:lnTo>
                  <a:pt x="1355" y="2030"/>
                </a:lnTo>
                <a:lnTo>
                  <a:pt x="1361" y="2087"/>
                </a:lnTo>
                <a:lnTo>
                  <a:pt x="1366" y="2144"/>
                </a:lnTo>
                <a:lnTo>
                  <a:pt x="1372" y="2201"/>
                </a:lnTo>
                <a:lnTo>
                  <a:pt x="1377" y="2258"/>
                </a:lnTo>
                <a:lnTo>
                  <a:pt x="1383" y="2313"/>
                </a:lnTo>
                <a:lnTo>
                  <a:pt x="1388" y="2367"/>
                </a:lnTo>
                <a:lnTo>
                  <a:pt x="1393" y="2419"/>
                </a:lnTo>
                <a:lnTo>
                  <a:pt x="1398" y="2468"/>
                </a:lnTo>
                <a:lnTo>
                  <a:pt x="1402" y="2515"/>
                </a:lnTo>
                <a:lnTo>
                  <a:pt x="1406" y="2556"/>
                </a:lnTo>
                <a:lnTo>
                  <a:pt x="1409" y="2595"/>
                </a:lnTo>
                <a:lnTo>
                  <a:pt x="1412" y="2629"/>
                </a:lnTo>
                <a:lnTo>
                  <a:pt x="1415" y="2658"/>
                </a:lnTo>
                <a:lnTo>
                  <a:pt x="1416" y="2681"/>
                </a:lnTo>
                <a:lnTo>
                  <a:pt x="1417" y="2698"/>
                </a:lnTo>
                <a:lnTo>
                  <a:pt x="1418" y="2708"/>
                </a:lnTo>
                <a:lnTo>
                  <a:pt x="1415" y="2739"/>
                </a:lnTo>
                <a:lnTo>
                  <a:pt x="1407" y="2768"/>
                </a:lnTo>
                <a:lnTo>
                  <a:pt x="1395" y="2794"/>
                </a:lnTo>
                <a:lnTo>
                  <a:pt x="1377" y="2817"/>
                </a:lnTo>
                <a:lnTo>
                  <a:pt x="1357" y="2837"/>
                </a:lnTo>
                <a:lnTo>
                  <a:pt x="1333" y="2854"/>
                </a:lnTo>
                <a:lnTo>
                  <a:pt x="1304" y="2866"/>
                </a:lnTo>
                <a:lnTo>
                  <a:pt x="1273" y="2874"/>
                </a:lnTo>
                <a:lnTo>
                  <a:pt x="1239" y="2876"/>
                </a:lnTo>
                <a:lnTo>
                  <a:pt x="1211" y="2875"/>
                </a:lnTo>
                <a:lnTo>
                  <a:pt x="1184" y="2869"/>
                </a:lnTo>
                <a:lnTo>
                  <a:pt x="1159" y="2860"/>
                </a:lnTo>
                <a:lnTo>
                  <a:pt x="1135" y="2848"/>
                </a:lnTo>
                <a:lnTo>
                  <a:pt x="1115" y="2832"/>
                </a:lnTo>
                <a:lnTo>
                  <a:pt x="1096" y="2813"/>
                </a:lnTo>
                <a:lnTo>
                  <a:pt x="1081" y="2791"/>
                </a:lnTo>
                <a:lnTo>
                  <a:pt x="1070" y="2766"/>
                </a:lnTo>
                <a:lnTo>
                  <a:pt x="1063" y="2739"/>
                </a:lnTo>
                <a:lnTo>
                  <a:pt x="1061" y="2708"/>
                </a:lnTo>
                <a:lnTo>
                  <a:pt x="1166" y="1574"/>
                </a:lnTo>
                <a:lnTo>
                  <a:pt x="221" y="2246"/>
                </a:lnTo>
                <a:lnTo>
                  <a:pt x="184" y="2245"/>
                </a:lnTo>
                <a:lnTo>
                  <a:pt x="152" y="2240"/>
                </a:lnTo>
                <a:lnTo>
                  <a:pt x="123" y="2233"/>
                </a:lnTo>
                <a:lnTo>
                  <a:pt x="99" y="2222"/>
                </a:lnTo>
                <a:lnTo>
                  <a:pt x="77" y="2211"/>
                </a:lnTo>
                <a:lnTo>
                  <a:pt x="60" y="2198"/>
                </a:lnTo>
                <a:lnTo>
                  <a:pt x="45" y="2184"/>
                </a:lnTo>
                <a:lnTo>
                  <a:pt x="32" y="2168"/>
                </a:lnTo>
                <a:lnTo>
                  <a:pt x="23" y="2153"/>
                </a:lnTo>
                <a:lnTo>
                  <a:pt x="15" y="2138"/>
                </a:lnTo>
                <a:lnTo>
                  <a:pt x="10" y="2124"/>
                </a:lnTo>
                <a:lnTo>
                  <a:pt x="6" y="2109"/>
                </a:lnTo>
                <a:lnTo>
                  <a:pt x="3" y="2097"/>
                </a:lnTo>
                <a:lnTo>
                  <a:pt x="1" y="2086"/>
                </a:lnTo>
                <a:lnTo>
                  <a:pt x="1" y="2078"/>
                </a:lnTo>
                <a:lnTo>
                  <a:pt x="0" y="2072"/>
                </a:lnTo>
                <a:lnTo>
                  <a:pt x="0" y="2068"/>
                </a:lnTo>
                <a:lnTo>
                  <a:pt x="1" y="2044"/>
                </a:lnTo>
                <a:lnTo>
                  <a:pt x="4" y="2022"/>
                </a:lnTo>
                <a:lnTo>
                  <a:pt x="10" y="2002"/>
                </a:lnTo>
                <a:lnTo>
                  <a:pt x="19" y="1983"/>
                </a:lnTo>
                <a:lnTo>
                  <a:pt x="31" y="1966"/>
                </a:lnTo>
                <a:lnTo>
                  <a:pt x="48" y="1949"/>
                </a:lnTo>
                <a:lnTo>
                  <a:pt x="68" y="1931"/>
                </a:lnTo>
                <a:lnTo>
                  <a:pt x="94" y="1915"/>
                </a:lnTo>
                <a:lnTo>
                  <a:pt x="123" y="1897"/>
                </a:lnTo>
                <a:lnTo>
                  <a:pt x="158" y="1878"/>
                </a:lnTo>
                <a:lnTo>
                  <a:pt x="1092" y="1437"/>
                </a:lnTo>
                <a:lnTo>
                  <a:pt x="147" y="997"/>
                </a:lnTo>
                <a:lnTo>
                  <a:pt x="108" y="977"/>
                </a:lnTo>
                <a:lnTo>
                  <a:pt x="75" y="957"/>
                </a:lnTo>
                <a:lnTo>
                  <a:pt x="50" y="936"/>
                </a:lnTo>
                <a:lnTo>
                  <a:pt x="30" y="916"/>
                </a:lnTo>
                <a:lnTo>
                  <a:pt x="16" y="894"/>
                </a:lnTo>
                <a:lnTo>
                  <a:pt x="7" y="870"/>
                </a:lnTo>
                <a:lnTo>
                  <a:pt x="2" y="845"/>
                </a:lnTo>
                <a:lnTo>
                  <a:pt x="0" y="818"/>
                </a:lnTo>
                <a:lnTo>
                  <a:pt x="2" y="793"/>
                </a:lnTo>
                <a:lnTo>
                  <a:pt x="7" y="767"/>
                </a:lnTo>
                <a:lnTo>
                  <a:pt x="16" y="743"/>
                </a:lnTo>
                <a:lnTo>
                  <a:pt x="27" y="720"/>
                </a:lnTo>
                <a:lnTo>
                  <a:pt x="43" y="698"/>
                </a:lnTo>
                <a:lnTo>
                  <a:pt x="61" y="679"/>
                </a:lnTo>
                <a:lnTo>
                  <a:pt x="81" y="663"/>
                </a:lnTo>
                <a:lnTo>
                  <a:pt x="105" y="648"/>
                </a:lnTo>
                <a:lnTo>
                  <a:pt x="131" y="638"/>
                </a:lnTo>
                <a:lnTo>
                  <a:pt x="159" y="632"/>
                </a:lnTo>
                <a:lnTo>
                  <a:pt x="189" y="629"/>
                </a:lnTo>
                <a:lnTo>
                  <a:pt x="197" y="629"/>
                </a:lnTo>
                <a:lnTo>
                  <a:pt x="206" y="630"/>
                </a:lnTo>
                <a:lnTo>
                  <a:pt x="215" y="631"/>
                </a:lnTo>
                <a:lnTo>
                  <a:pt x="224" y="633"/>
                </a:lnTo>
                <a:lnTo>
                  <a:pt x="234" y="636"/>
                </a:lnTo>
                <a:lnTo>
                  <a:pt x="245" y="641"/>
                </a:lnTo>
                <a:lnTo>
                  <a:pt x="258" y="648"/>
                </a:lnTo>
                <a:lnTo>
                  <a:pt x="274" y="657"/>
                </a:lnTo>
                <a:lnTo>
                  <a:pt x="291" y="670"/>
                </a:lnTo>
                <a:lnTo>
                  <a:pt x="312" y="684"/>
                </a:lnTo>
                <a:lnTo>
                  <a:pt x="336" y="702"/>
                </a:lnTo>
                <a:lnTo>
                  <a:pt x="1166" y="1301"/>
                </a:lnTo>
                <a:lnTo>
                  <a:pt x="1164" y="1282"/>
                </a:lnTo>
                <a:lnTo>
                  <a:pt x="1161" y="1256"/>
                </a:lnTo>
                <a:lnTo>
                  <a:pt x="1156" y="1226"/>
                </a:lnTo>
                <a:lnTo>
                  <a:pt x="1152" y="1190"/>
                </a:lnTo>
                <a:lnTo>
                  <a:pt x="1148" y="1150"/>
                </a:lnTo>
                <a:lnTo>
                  <a:pt x="1144" y="1106"/>
                </a:lnTo>
                <a:lnTo>
                  <a:pt x="1139" y="1059"/>
                </a:lnTo>
                <a:lnTo>
                  <a:pt x="1134" y="1009"/>
                </a:lnTo>
                <a:lnTo>
                  <a:pt x="1129" y="956"/>
                </a:lnTo>
                <a:lnTo>
                  <a:pt x="1124" y="902"/>
                </a:lnTo>
                <a:lnTo>
                  <a:pt x="1119" y="846"/>
                </a:lnTo>
                <a:lnTo>
                  <a:pt x="1113" y="789"/>
                </a:lnTo>
                <a:lnTo>
                  <a:pt x="1108" y="732"/>
                </a:lnTo>
                <a:lnTo>
                  <a:pt x="1103" y="674"/>
                </a:lnTo>
                <a:lnTo>
                  <a:pt x="1097" y="618"/>
                </a:lnTo>
                <a:lnTo>
                  <a:pt x="1092" y="563"/>
                </a:lnTo>
                <a:lnTo>
                  <a:pt x="1087" y="509"/>
                </a:lnTo>
                <a:lnTo>
                  <a:pt x="1083" y="457"/>
                </a:lnTo>
                <a:lnTo>
                  <a:pt x="1079" y="408"/>
                </a:lnTo>
                <a:lnTo>
                  <a:pt x="1075" y="361"/>
                </a:lnTo>
                <a:lnTo>
                  <a:pt x="1071" y="319"/>
                </a:lnTo>
                <a:lnTo>
                  <a:pt x="1068" y="281"/>
                </a:lnTo>
                <a:lnTo>
                  <a:pt x="1066" y="247"/>
                </a:lnTo>
                <a:lnTo>
                  <a:pt x="1064" y="219"/>
                </a:lnTo>
                <a:lnTo>
                  <a:pt x="1062" y="195"/>
                </a:lnTo>
                <a:lnTo>
                  <a:pt x="1061" y="178"/>
                </a:lnTo>
                <a:lnTo>
                  <a:pt x="1061" y="168"/>
                </a:lnTo>
                <a:lnTo>
                  <a:pt x="1063" y="142"/>
                </a:lnTo>
                <a:lnTo>
                  <a:pt x="1069" y="118"/>
                </a:lnTo>
                <a:lnTo>
                  <a:pt x="1079" y="94"/>
                </a:lnTo>
                <a:lnTo>
                  <a:pt x="1093" y="72"/>
                </a:lnTo>
                <a:lnTo>
                  <a:pt x="1111" y="53"/>
                </a:lnTo>
                <a:lnTo>
                  <a:pt x="1131" y="34"/>
                </a:lnTo>
                <a:lnTo>
                  <a:pt x="1154" y="20"/>
                </a:lnTo>
                <a:lnTo>
                  <a:pt x="1180" y="9"/>
                </a:lnTo>
                <a:lnTo>
                  <a:pt x="1208" y="2"/>
                </a:lnTo>
                <a:lnTo>
                  <a:pt x="12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Double Bracket 142"/>
          <p:cNvSpPr/>
          <p:nvPr/>
        </p:nvSpPr>
        <p:spPr>
          <a:xfrm>
            <a:off x="3581400" y="228600"/>
            <a:ext cx="3200400" cy="1828800"/>
          </a:xfrm>
          <a:prstGeom prst="bracketPair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895600" y="5562600"/>
            <a:ext cx="228865" cy="266700"/>
          </a:xfrm>
          <a:custGeom>
            <a:avLst/>
            <a:gdLst/>
            <a:ahLst/>
            <a:cxnLst>
              <a:cxn ang="0">
                <a:pos x="1315" y="18"/>
              </a:cxn>
              <a:cxn ang="0">
                <a:pos x="1395" y="89"/>
              </a:cxn>
              <a:cxn ang="0">
                <a:pos x="1312" y="1301"/>
              </a:cxn>
              <a:cxn ang="0">
                <a:pos x="2143" y="694"/>
              </a:cxn>
              <a:cxn ang="0">
                <a:pos x="2214" y="648"/>
              </a:cxn>
              <a:cxn ang="0">
                <a:pos x="2257" y="632"/>
              </a:cxn>
              <a:cxn ang="0">
                <a:pos x="2290" y="629"/>
              </a:cxn>
              <a:cxn ang="0">
                <a:pos x="2398" y="669"/>
              </a:cxn>
              <a:cxn ang="0">
                <a:pos x="2459" y="762"/>
              </a:cxn>
              <a:cxn ang="0">
                <a:pos x="2465" y="860"/>
              </a:cxn>
              <a:cxn ang="0">
                <a:pos x="2427" y="935"/>
              </a:cxn>
              <a:cxn ang="0">
                <a:pos x="2320" y="1008"/>
              </a:cxn>
              <a:cxn ang="0">
                <a:pos x="2395" y="1919"/>
              </a:cxn>
              <a:cxn ang="0">
                <a:pos x="2458" y="2000"/>
              </a:cxn>
              <a:cxn ang="0">
                <a:pos x="2466" y="2093"/>
              </a:cxn>
              <a:cxn ang="0">
                <a:pos x="2418" y="2189"/>
              </a:cxn>
              <a:cxn ang="0">
                <a:pos x="2320" y="2244"/>
              </a:cxn>
              <a:cxn ang="0">
                <a:pos x="2229" y="2239"/>
              </a:cxn>
              <a:cxn ang="0">
                <a:pos x="2178" y="2210"/>
              </a:cxn>
              <a:cxn ang="0">
                <a:pos x="2114" y="2163"/>
              </a:cxn>
              <a:cxn ang="0">
                <a:pos x="1996" y="2077"/>
              </a:cxn>
              <a:cxn ang="0">
                <a:pos x="1842" y="1962"/>
              </a:cxn>
              <a:cxn ang="0">
                <a:pos x="1666" y="1832"/>
              </a:cxn>
              <a:cxn ang="0">
                <a:pos x="1484" y="1699"/>
              </a:cxn>
              <a:cxn ang="0">
                <a:pos x="1312" y="1574"/>
              </a:cxn>
              <a:cxn ang="0">
                <a:pos x="1319" y="1650"/>
              </a:cxn>
              <a:cxn ang="0">
                <a:pos x="1335" y="1817"/>
              </a:cxn>
              <a:cxn ang="0">
                <a:pos x="1355" y="2030"/>
              </a:cxn>
              <a:cxn ang="0">
                <a:pos x="1377" y="2258"/>
              </a:cxn>
              <a:cxn ang="0">
                <a:pos x="1398" y="2468"/>
              </a:cxn>
              <a:cxn ang="0">
                <a:pos x="1412" y="2629"/>
              </a:cxn>
              <a:cxn ang="0">
                <a:pos x="1418" y="2708"/>
              </a:cxn>
              <a:cxn ang="0">
                <a:pos x="1377" y="2817"/>
              </a:cxn>
              <a:cxn ang="0">
                <a:pos x="1273" y="2874"/>
              </a:cxn>
              <a:cxn ang="0">
                <a:pos x="1159" y="2860"/>
              </a:cxn>
              <a:cxn ang="0">
                <a:pos x="1081" y="2791"/>
              </a:cxn>
              <a:cxn ang="0">
                <a:pos x="1166" y="1574"/>
              </a:cxn>
              <a:cxn ang="0">
                <a:pos x="123" y="2233"/>
              </a:cxn>
              <a:cxn ang="0">
                <a:pos x="45" y="2184"/>
              </a:cxn>
              <a:cxn ang="0">
                <a:pos x="10" y="2124"/>
              </a:cxn>
              <a:cxn ang="0">
                <a:pos x="1" y="2078"/>
              </a:cxn>
              <a:cxn ang="0">
                <a:pos x="4" y="2022"/>
              </a:cxn>
              <a:cxn ang="0">
                <a:pos x="48" y="1949"/>
              </a:cxn>
              <a:cxn ang="0">
                <a:pos x="158" y="1878"/>
              </a:cxn>
              <a:cxn ang="0">
                <a:pos x="75" y="957"/>
              </a:cxn>
              <a:cxn ang="0">
                <a:pos x="7" y="870"/>
              </a:cxn>
              <a:cxn ang="0">
                <a:pos x="7" y="767"/>
              </a:cxn>
              <a:cxn ang="0">
                <a:pos x="61" y="679"/>
              </a:cxn>
              <a:cxn ang="0">
                <a:pos x="159" y="632"/>
              </a:cxn>
              <a:cxn ang="0">
                <a:pos x="215" y="631"/>
              </a:cxn>
              <a:cxn ang="0">
                <a:pos x="258" y="648"/>
              </a:cxn>
              <a:cxn ang="0">
                <a:pos x="336" y="702"/>
              </a:cxn>
              <a:cxn ang="0">
                <a:pos x="1156" y="1226"/>
              </a:cxn>
              <a:cxn ang="0">
                <a:pos x="1139" y="1059"/>
              </a:cxn>
              <a:cxn ang="0">
                <a:pos x="1119" y="846"/>
              </a:cxn>
              <a:cxn ang="0">
                <a:pos x="1097" y="618"/>
              </a:cxn>
              <a:cxn ang="0">
                <a:pos x="1079" y="408"/>
              </a:cxn>
              <a:cxn ang="0">
                <a:pos x="1066" y="247"/>
              </a:cxn>
              <a:cxn ang="0">
                <a:pos x="1061" y="168"/>
              </a:cxn>
              <a:cxn ang="0">
                <a:pos x="1093" y="72"/>
              </a:cxn>
              <a:cxn ang="0">
                <a:pos x="1180" y="9"/>
              </a:cxn>
            </a:cxnLst>
            <a:rect l="0" t="0" r="r" b="b"/>
            <a:pathLst>
              <a:path w="2468" h="2876">
                <a:moveTo>
                  <a:pt x="1239" y="0"/>
                </a:moveTo>
                <a:lnTo>
                  <a:pt x="1264" y="2"/>
                </a:lnTo>
                <a:lnTo>
                  <a:pt x="1290" y="8"/>
                </a:lnTo>
                <a:lnTo>
                  <a:pt x="1315" y="18"/>
                </a:lnTo>
                <a:lnTo>
                  <a:pt x="1339" y="31"/>
                </a:lnTo>
                <a:lnTo>
                  <a:pt x="1360" y="49"/>
                </a:lnTo>
                <a:lnTo>
                  <a:pt x="1379" y="68"/>
                </a:lnTo>
                <a:lnTo>
                  <a:pt x="1395" y="89"/>
                </a:lnTo>
                <a:lnTo>
                  <a:pt x="1407" y="114"/>
                </a:lnTo>
                <a:lnTo>
                  <a:pt x="1415" y="140"/>
                </a:lnTo>
                <a:lnTo>
                  <a:pt x="1418" y="168"/>
                </a:lnTo>
                <a:lnTo>
                  <a:pt x="1312" y="1301"/>
                </a:lnTo>
                <a:lnTo>
                  <a:pt x="2059" y="755"/>
                </a:lnTo>
                <a:lnTo>
                  <a:pt x="2090" y="732"/>
                </a:lnTo>
                <a:lnTo>
                  <a:pt x="2118" y="711"/>
                </a:lnTo>
                <a:lnTo>
                  <a:pt x="2143" y="694"/>
                </a:lnTo>
                <a:lnTo>
                  <a:pt x="2164" y="679"/>
                </a:lnTo>
                <a:lnTo>
                  <a:pt x="2184" y="667"/>
                </a:lnTo>
                <a:lnTo>
                  <a:pt x="2200" y="656"/>
                </a:lnTo>
                <a:lnTo>
                  <a:pt x="2214" y="648"/>
                </a:lnTo>
                <a:lnTo>
                  <a:pt x="2228" y="642"/>
                </a:lnTo>
                <a:lnTo>
                  <a:pt x="2238" y="637"/>
                </a:lnTo>
                <a:lnTo>
                  <a:pt x="2248" y="634"/>
                </a:lnTo>
                <a:lnTo>
                  <a:pt x="2257" y="632"/>
                </a:lnTo>
                <a:lnTo>
                  <a:pt x="2265" y="630"/>
                </a:lnTo>
                <a:lnTo>
                  <a:pt x="2273" y="630"/>
                </a:lnTo>
                <a:lnTo>
                  <a:pt x="2282" y="629"/>
                </a:lnTo>
                <a:lnTo>
                  <a:pt x="2290" y="629"/>
                </a:lnTo>
                <a:lnTo>
                  <a:pt x="2320" y="632"/>
                </a:lnTo>
                <a:lnTo>
                  <a:pt x="2349" y="640"/>
                </a:lnTo>
                <a:lnTo>
                  <a:pt x="2374" y="652"/>
                </a:lnTo>
                <a:lnTo>
                  <a:pt x="2398" y="669"/>
                </a:lnTo>
                <a:lnTo>
                  <a:pt x="2418" y="688"/>
                </a:lnTo>
                <a:lnTo>
                  <a:pt x="2435" y="711"/>
                </a:lnTo>
                <a:lnTo>
                  <a:pt x="2449" y="736"/>
                </a:lnTo>
                <a:lnTo>
                  <a:pt x="2459" y="762"/>
                </a:lnTo>
                <a:lnTo>
                  <a:pt x="2466" y="790"/>
                </a:lnTo>
                <a:lnTo>
                  <a:pt x="2468" y="818"/>
                </a:lnTo>
                <a:lnTo>
                  <a:pt x="2467" y="840"/>
                </a:lnTo>
                <a:lnTo>
                  <a:pt x="2465" y="860"/>
                </a:lnTo>
                <a:lnTo>
                  <a:pt x="2460" y="879"/>
                </a:lnTo>
                <a:lnTo>
                  <a:pt x="2453" y="899"/>
                </a:lnTo>
                <a:lnTo>
                  <a:pt x="2441" y="917"/>
                </a:lnTo>
                <a:lnTo>
                  <a:pt x="2427" y="935"/>
                </a:lnTo>
                <a:lnTo>
                  <a:pt x="2408" y="953"/>
                </a:lnTo>
                <a:lnTo>
                  <a:pt x="2384" y="971"/>
                </a:lnTo>
                <a:lnTo>
                  <a:pt x="2355" y="989"/>
                </a:lnTo>
                <a:lnTo>
                  <a:pt x="2320" y="1008"/>
                </a:lnTo>
                <a:lnTo>
                  <a:pt x="1387" y="1449"/>
                </a:lnTo>
                <a:lnTo>
                  <a:pt x="2331" y="1878"/>
                </a:lnTo>
                <a:lnTo>
                  <a:pt x="2366" y="1900"/>
                </a:lnTo>
                <a:lnTo>
                  <a:pt x="2395" y="1919"/>
                </a:lnTo>
                <a:lnTo>
                  <a:pt x="2418" y="1939"/>
                </a:lnTo>
                <a:lnTo>
                  <a:pt x="2435" y="1960"/>
                </a:lnTo>
                <a:lnTo>
                  <a:pt x="2449" y="1979"/>
                </a:lnTo>
                <a:lnTo>
                  <a:pt x="2458" y="2000"/>
                </a:lnTo>
                <a:lnTo>
                  <a:pt x="2464" y="2022"/>
                </a:lnTo>
                <a:lnTo>
                  <a:pt x="2467" y="2044"/>
                </a:lnTo>
                <a:lnTo>
                  <a:pt x="2468" y="2068"/>
                </a:lnTo>
                <a:lnTo>
                  <a:pt x="2466" y="2093"/>
                </a:lnTo>
                <a:lnTo>
                  <a:pt x="2459" y="2119"/>
                </a:lnTo>
                <a:lnTo>
                  <a:pt x="2449" y="2144"/>
                </a:lnTo>
                <a:lnTo>
                  <a:pt x="2435" y="2167"/>
                </a:lnTo>
                <a:lnTo>
                  <a:pt x="2418" y="2189"/>
                </a:lnTo>
                <a:lnTo>
                  <a:pt x="2398" y="2208"/>
                </a:lnTo>
                <a:lnTo>
                  <a:pt x="2374" y="2223"/>
                </a:lnTo>
                <a:lnTo>
                  <a:pt x="2349" y="2236"/>
                </a:lnTo>
                <a:lnTo>
                  <a:pt x="2320" y="2244"/>
                </a:lnTo>
                <a:lnTo>
                  <a:pt x="2290" y="2246"/>
                </a:lnTo>
                <a:lnTo>
                  <a:pt x="2265" y="2245"/>
                </a:lnTo>
                <a:lnTo>
                  <a:pt x="2246" y="2243"/>
                </a:lnTo>
                <a:lnTo>
                  <a:pt x="2229" y="2239"/>
                </a:lnTo>
                <a:lnTo>
                  <a:pt x="2213" y="2233"/>
                </a:lnTo>
                <a:lnTo>
                  <a:pt x="2199" y="2224"/>
                </a:lnTo>
                <a:lnTo>
                  <a:pt x="2184" y="2214"/>
                </a:lnTo>
                <a:lnTo>
                  <a:pt x="2178" y="2210"/>
                </a:lnTo>
                <a:lnTo>
                  <a:pt x="2168" y="2203"/>
                </a:lnTo>
                <a:lnTo>
                  <a:pt x="2153" y="2193"/>
                </a:lnTo>
                <a:lnTo>
                  <a:pt x="2135" y="2180"/>
                </a:lnTo>
                <a:lnTo>
                  <a:pt x="2114" y="2163"/>
                </a:lnTo>
                <a:lnTo>
                  <a:pt x="2088" y="2145"/>
                </a:lnTo>
                <a:lnTo>
                  <a:pt x="2061" y="2124"/>
                </a:lnTo>
                <a:lnTo>
                  <a:pt x="2029" y="2101"/>
                </a:lnTo>
                <a:lnTo>
                  <a:pt x="1996" y="2077"/>
                </a:lnTo>
                <a:lnTo>
                  <a:pt x="1961" y="2049"/>
                </a:lnTo>
                <a:lnTo>
                  <a:pt x="1922" y="2022"/>
                </a:lnTo>
                <a:lnTo>
                  <a:pt x="1882" y="1992"/>
                </a:lnTo>
                <a:lnTo>
                  <a:pt x="1842" y="1962"/>
                </a:lnTo>
                <a:lnTo>
                  <a:pt x="1799" y="1930"/>
                </a:lnTo>
                <a:lnTo>
                  <a:pt x="1755" y="1898"/>
                </a:lnTo>
                <a:lnTo>
                  <a:pt x="1710" y="1865"/>
                </a:lnTo>
                <a:lnTo>
                  <a:pt x="1666" y="1832"/>
                </a:lnTo>
                <a:lnTo>
                  <a:pt x="1620" y="1799"/>
                </a:lnTo>
                <a:lnTo>
                  <a:pt x="1575" y="1765"/>
                </a:lnTo>
                <a:lnTo>
                  <a:pt x="1529" y="1732"/>
                </a:lnTo>
                <a:lnTo>
                  <a:pt x="1484" y="1699"/>
                </a:lnTo>
                <a:lnTo>
                  <a:pt x="1440" y="1666"/>
                </a:lnTo>
                <a:lnTo>
                  <a:pt x="1396" y="1635"/>
                </a:lnTo>
                <a:lnTo>
                  <a:pt x="1354" y="1603"/>
                </a:lnTo>
                <a:lnTo>
                  <a:pt x="1312" y="1574"/>
                </a:lnTo>
                <a:lnTo>
                  <a:pt x="1312" y="1574"/>
                </a:lnTo>
                <a:lnTo>
                  <a:pt x="1314" y="1593"/>
                </a:lnTo>
                <a:lnTo>
                  <a:pt x="1316" y="1619"/>
                </a:lnTo>
                <a:lnTo>
                  <a:pt x="1319" y="1650"/>
                </a:lnTo>
                <a:lnTo>
                  <a:pt x="1322" y="1686"/>
                </a:lnTo>
                <a:lnTo>
                  <a:pt x="1326" y="1726"/>
                </a:lnTo>
                <a:lnTo>
                  <a:pt x="1331" y="1769"/>
                </a:lnTo>
                <a:lnTo>
                  <a:pt x="1335" y="1817"/>
                </a:lnTo>
                <a:lnTo>
                  <a:pt x="1340" y="1867"/>
                </a:lnTo>
                <a:lnTo>
                  <a:pt x="1345" y="1920"/>
                </a:lnTo>
                <a:lnTo>
                  <a:pt x="1350" y="1974"/>
                </a:lnTo>
                <a:lnTo>
                  <a:pt x="1355" y="2030"/>
                </a:lnTo>
                <a:lnTo>
                  <a:pt x="1361" y="2087"/>
                </a:lnTo>
                <a:lnTo>
                  <a:pt x="1366" y="2144"/>
                </a:lnTo>
                <a:lnTo>
                  <a:pt x="1372" y="2201"/>
                </a:lnTo>
                <a:lnTo>
                  <a:pt x="1377" y="2258"/>
                </a:lnTo>
                <a:lnTo>
                  <a:pt x="1383" y="2313"/>
                </a:lnTo>
                <a:lnTo>
                  <a:pt x="1388" y="2367"/>
                </a:lnTo>
                <a:lnTo>
                  <a:pt x="1393" y="2419"/>
                </a:lnTo>
                <a:lnTo>
                  <a:pt x="1398" y="2468"/>
                </a:lnTo>
                <a:lnTo>
                  <a:pt x="1402" y="2515"/>
                </a:lnTo>
                <a:lnTo>
                  <a:pt x="1406" y="2556"/>
                </a:lnTo>
                <a:lnTo>
                  <a:pt x="1409" y="2595"/>
                </a:lnTo>
                <a:lnTo>
                  <a:pt x="1412" y="2629"/>
                </a:lnTo>
                <a:lnTo>
                  <a:pt x="1415" y="2658"/>
                </a:lnTo>
                <a:lnTo>
                  <a:pt x="1416" y="2681"/>
                </a:lnTo>
                <a:lnTo>
                  <a:pt x="1417" y="2698"/>
                </a:lnTo>
                <a:lnTo>
                  <a:pt x="1418" y="2708"/>
                </a:lnTo>
                <a:lnTo>
                  <a:pt x="1415" y="2739"/>
                </a:lnTo>
                <a:lnTo>
                  <a:pt x="1407" y="2768"/>
                </a:lnTo>
                <a:lnTo>
                  <a:pt x="1395" y="2794"/>
                </a:lnTo>
                <a:lnTo>
                  <a:pt x="1377" y="2817"/>
                </a:lnTo>
                <a:lnTo>
                  <a:pt x="1357" y="2837"/>
                </a:lnTo>
                <a:lnTo>
                  <a:pt x="1333" y="2854"/>
                </a:lnTo>
                <a:lnTo>
                  <a:pt x="1304" y="2866"/>
                </a:lnTo>
                <a:lnTo>
                  <a:pt x="1273" y="2874"/>
                </a:lnTo>
                <a:lnTo>
                  <a:pt x="1239" y="2876"/>
                </a:lnTo>
                <a:lnTo>
                  <a:pt x="1211" y="2875"/>
                </a:lnTo>
                <a:lnTo>
                  <a:pt x="1184" y="2869"/>
                </a:lnTo>
                <a:lnTo>
                  <a:pt x="1159" y="2860"/>
                </a:lnTo>
                <a:lnTo>
                  <a:pt x="1135" y="2848"/>
                </a:lnTo>
                <a:lnTo>
                  <a:pt x="1115" y="2832"/>
                </a:lnTo>
                <a:lnTo>
                  <a:pt x="1096" y="2813"/>
                </a:lnTo>
                <a:lnTo>
                  <a:pt x="1081" y="2791"/>
                </a:lnTo>
                <a:lnTo>
                  <a:pt x="1070" y="2766"/>
                </a:lnTo>
                <a:lnTo>
                  <a:pt x="1063" y="2739"/>
                </a:lnTo>
                <a:lnTo>
                  <a:pt x="1061" y="2708"/>
                </a:lnTo>
                <a:lnTo>
                  <a:pt x="1166" y="1574"/>
                </a:lnTo>
                <a:lnTo>
                  <a:pt x="221" y="2246"/>
                </a:lnTo>
                <a:lnTo>
                  <a:pt x="184" y="2245"/>
                </a:lnTo>
                <a:lnTo>
                  <a:pt x="152" y="2240"/>
                </a:lnTo>
                <a:lnTo>
                  <a:pt x="123" y="2233"/>
                </a:lnTo>
                <a:lnTo>
                  <a:pt x="99" y="2222"/>
                </a:lnTo>
                <a:lnTo>
                  <a:pt x="77" y="2211"/>
                </a:lnTo>
                <a:lnTo>
                  <a:pt x="60" y="2198"/>
                </a:lnTo>
                <a:lnTo>
                  <a:pt x="45" y="2184"/>
                </a:lnTo>
                <a:lnTo>
                  <a:pt x="32" y="2168"/>
                </a:lnTo>
                <a:lnTo>
                  <a:pt x="23" y="2153"/>
                </a:lnTo>
                <a:lnTo>
                  <a:pt x="15" y="2138"/>
                </a:lnTo>
                <a:lnTo>
                  <a:pt x="10" y="2124"/>
                </a:lnTo>
                <a:lnTo>
                  <a:pt x="6" y="2109"/>
                </a:lnTo>
                <a:lnTo>
                  <a:pt x="3" y="2097"/>
                </a:lnTo>
                <a:lnTo>
                  <a:pt x="1" y="2086"/>
                </a:lnTo>
                <a:lnTo>
                  <a:pt x="1" y="2078"/>
                </a:lnTo>
                <a:lnTo>
                  <a:pt x="0" y="2072"/>
                </a:lnTo>
                <a:lnTo>
                  <a:pt x="0" y="2068"/>
                </a:lnTo>
                <a:lnTo>
                  <a:pt x="1" y="2044"/>
                </a:lnTo>
                <a:lnTo>
                  <a:pt x="4" y="2022"/>
                </a:lnTo>
                <a:lnTo>
                  <a:pt x="10" y="2002"/>
                </a:lnTo>
                <a:lnTo>
                  <a:pt x="19" y="1983"/>
                </a:lnTo>
                <a:lnTo>
                  <a:pt x="31" y="1966"/>
                </a:lnTo>
                <a:lnTo>
                  <a:pt x="48" y="1949"/>
                </a:lnTo>
                <a:lnTo>
                  <a:pt x="68" y="1931"/>
                </a:lnTo>
                <a:lnTo>
                  <a:pt x="94" y="1915"/>
                </a:lnTo>
                <a:lnTo>
                  <a:pt x="123" y="1897"/>
                </a:lnTo>
                <a:lnTo>
                  <a:pt x="158" y="1878"/>
                </a:lnTo>
                <a:lnTo>
                  <a:pt x="1092" y="1437"/>
                </a:lnTo>
                <a:lnTo>
                  <a:pt x="147" y="997"/>
                </a:lnTo>
                <a:lnTo>
                  <a:pt x="108" y="977"/>
                </a:lnTo>
                <a:lnTo>
                  <a:pt x="75" y="957"/>
                </a:lnTo>
                <a:lnTo>
                  <a:pt x="50" y="936"/>
                </a:lnTo>
                <a:lnTo>
                  <a:pt x="30" y="916"/>
                </a:lnTo>
                <a:lnTo>
                  <a:pt x="16" y="894"/>
                </a:lnTo>
                <a:lnTo>
                  <a:pt x="7" y="870"/>
                </a:lnTo>
                <a:lnTo>
                  <a:pt x="2" y="845"/>
                </a:lnTo>
                <a:lnTo>
                  <a:pt x="0" y="818"/>
                </a:lnTo>
                <a:lnTo>
                  <a:pt x="2" y="793"/>
                </a:lnTo>
                <a:lnTo>
                  <a:pt x="7" y="767"/>
                </a:lnTo>
                <a:lnTo>
                  <a:pt x="16" y="743"/>
                </a:lnTo>
                <a:lnTo>
                  <a:pt x="27" y="720"/>
                </a:lnTo>
                <a:lnTo>
                  <a:pt x="43" y="698"/>
                </a:lnTo>
                <a:lnTo>
                  <a:pt x="61" y="679"/>
                </a:lnTo>
                <a:lnTo>
                  <a:pt x="81" y="663"/>
                </a:lnTo>
                <a:lnTo>
                  <a:pt x="105" y="648"/>
                </a:lnTo>
                <a:lnTo>
                  <a:pt x="131" y="638"/>
                </a:lnTo>
                <a:lnTo>
                  <a:pt x="159" y="632"/>
                </a:lnTo>
                <a:lnTo>
                  <a:pt x="189" y="629"/>
                </a:lnTo>
                <a:lnTo>
                  <a:pt x="197" y="629"/>
                </a:lnTo>
                <a:lnTo>
                  <a:pt x="206" y="630"/>
                </a:lnTo>
                <a:lnTo>
                  <a:pt x="215" y="631"/>
                </a:lnTo>
                <a:lnTo>
                  <a:pt x="224" y="633"/>
                </a:lnTo>
                <a:lnTo>
                  <a:pt x="234" y="636"/>
                </a:lnTo>
                <a:lnTo>
                  <a:pt x="245" y="641"/>
                </a:lnTo>
                <a:lnTo>
                  <a:pt x="258" y="648"/>
                </a:lnTo>
                <a:lnTo>
                  <a:pt x="274" y="657"/>
                </a:lnTo>
                <a:lnTo>
                  <a:pt x="291" y="670"/>
                </a:lnTo>
                <a:lnTo>
                  <a:pt x="312" y="684"/>
                </a:lnTo>
                <a:lnTo>
                  <a:pt x="336" y="702"/>
                </a:lnTo>
                <a:lnTo>
                  <a:pt x="1166" y="1301"/>
                </a:lnTo>
                <a:lnTo>
                  <a:pt x="1164" y="1282"/>
                </a:lnTo>
                <a:lnTo>
                  <a:pt x="1161" y="1256"/>
                </a:lnTo>
                <a:lnTo>
                  <a:pt x="1156" y="1226"/>
                </a:lnTo>
                <a:lnTo>
                  <a:pt x="1152" y="1190"/>
                </a:lnTo>
                <a:lnTo>
                  <a:pt x="1148" y="1150"/>
                </a:lnTo>
                <a:lnTo>
                  <a:pt x="1144" y="1106"/>
                </a:lnTo>
                <a:lnTo>
                  <a:pt x="1139" y="1059"/>
                </a:lnTo>
                <a:lnTo>
                  <a:pt x="1134" y="1009"/>
                </a:lnTo>
                <a:lnTo>
                  <a:pt x="1129" y="956"/>
                </a:lnTo>
                <a:lnTo>
                  <a:pt x="1124" y="902"/>
                </a:lnTo>
                <a:lnTo>
                  <a:pt x="1119" y="846"/>
                </a:lnTo>
                <a:lnTo>
                  <a:pt x="1113" y="789"/>
                </a:lnTo>
                <a:lnTo>
                  <a:pt x="1108" y="732"/>
                </a:lnTo>
                <a:lnTo>
                  <a:pt x="1103" y="674"/>
                </a:lnTo>
                <a:lnTo>
                  <a:pt x="1097" y="618"/>
                </a:lnTo>
                <a:lnTo>
                  <a:pt x="1092" y="563"/>
                </a:lnTo>
                <a:lnTo>
                  <a:pt x="1087" y="509"/>
                </a:lnTo>
                <a:lnTo>
                  <a:pt x="1083" y="457"/>
                </a:lnTo>
                <a:lnTo>
                  <a:pt x="1079" y="408"/>
                </a:lnTo>
                <a:lnTo>
                  <a:pt x="1075" y="361"/>
                </a:lnTo>
                <a:lnTo>
                  <a:pt x="1071" y="319"/>
                </a:lnTo>
                <a:lnTo>
                  <a:pt x="1068" y="281"/>
                </a:lnTo>
                <a:lnTo>
                  <a:pt x="1066" y="247"/>
                </a:lnTo>
                <a:lnTo>
                  <a:pt x="1064" y="219"/>
                </a:lnTo>
                <a:lnTo>
                  <a:pt x="1062" y="195"/>
                </a:lnTo>
                <a:lnTo>
                  <a:pt x="1061" y="178"/>
                </a:lnTo>
                <a:lnTo>
                  <a:pt x="1061" y="168"/>
                </a:lnTo>
                <a:lnTo>
                  <a:pt x="1063" y="142"/>
                </a:lnTo>
                <a:lnTo>
                  <a:pt x="1069" y="118"/>
                </a:lnTo>
                <a:lnTo>
                  <a:pt x="1079" y="94"/>
                </a:lnTo>
                <a:lnTo>
                  <a:pt x="1093" y="72"/>
                </a:lnTo>
                <a:lnTo>
                  <a:pt x="1111" y="53"/>
                </a:lnTo>
                <a:lnTo>
                  <a:pt x="1131" y="34"/>
                </a:lnTo>
                <a:lnTo>
                  <a:pt x="1154" y="20"/>
                </a:lnTo>
                <a:lnTo>
                  <a:pt x="1180" y="9"/>
                </a:lnTo>
                <a:lnTo>
                  <a:pt x="1208" y="2"/>
                </a:lnTo>
                <a:lnTo>
                  <a:pt x="12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Double Bracket 147"/>
          <p:cNvSpPr/>
          <p:nvPr/>
        </p:nvSpPr>
        <p:spPr>
          <a:xfrm>
            <a:off x="3352800" y="4724400"/>
            <a:ext cx="3200400" cy="1828800"/>
          </a:xfrm>
          <a:prstGeom prst="bracketPair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Freeform 11"/>
          <p:cNvSpPr>
            <a:spLocks noChangeAspect="1" noEditPoints="1"/>
          </p:cNvSpPr>
          <p:nvPr>
            <p:custDataLst>
              <p:tags r:id="rId3"/>
            </p:custDataLst>
          </p:nvPr>
        </p:nvSpPr>
        <p:spPr bwMode="auto">
          <a:xfrm rot="1607129">
            <a:off x="4812400" y="2601089"/>
            <a:ext cx="420130" cy="152400"/>
          </a:xfrm>
          <a:custGeom>
            <a:avLst/>
            <a:gdLst/>
            <a:ahLst/>
            <a:cxnLst>
              <a:cxn ang="0">
                <a:pos x="3868" y="923"/>
              </a:cxn>
              <a:cxn ang="0">
                <a:pos x="3918" y="923"/>
              </a:cxn>
              <a:cxn ang="0">
                <a:pos x="3966" y="927"/>
              </a:cxn>
              <a:cxn ang="0">
                <a:pos x="4011" y="935"/>
              </a:cxn>
              <a:cxn ang="0">
                <a:pos x="4048" y="951"/>
              </a:cxn>
              <a:cxn ang="0">
                <a:pos x="4071" y="979"/>
              </a:cxn>
              <a:cxn ang="0">
                <a:pos x="4080" y="1020"/>
              </a:cxn>
              <a:cxn ang="0">
                <a:pos x="4071" y="1058"/>
              </a:cxn>
              <a:cxn ang="0">
                <a:pos x="4048" y="1084"/>
              </a:cxn>
              <a:cxn ang="0">
                <a:pos x="4012" y="1099"/>
              </a:cxn>
              <a:cxn ang="0">
                <a:pos x="3969" y="1107"/>
              </a:cxn>
              <a:cxn ang="0">
                <a:pos x="3923" y="1110"/>
              </a:cxn>
              <a:cxn ang="0">
                <a:pos x="3877" y="1110"/>
              </a:cxn>
              <a:cxn ang="0">
                <a:pos x="181" y="1110"/>
              </a:cxn>
              <a:cxn ang="0">
                <a:pos x="135" y="1109"/>
              </a:cxn>
              <a:cxn ang="0">
                <a:pos x="89" y="1104"/>
              </a:cxn>
              <a:cxn ang="0">
                <a:pos x="50" y="1093"/>
              </a:cxn>
              <a:cxn ang="0">
                <a:pos x="20" y="1072"/>
              </a:cxn>
              <a:cxn ang="0">
                <a:pos x="3" y="1041"/>
              </a:cxn>
              <a:cxn ang="0">
                <a:pos x="3" y="998"/>
              </a:cxn>
              <a:cxn ang="0">
                <a:pos x="20" y="963"/>
              </a:cxn>
              <a:cxn ang="0">
                <a:pos x="50" y="942"/>
              </a:cxn>
              <a:cxn ang="0">
                <a:pos x="89" y="930"/>
              </a:cxn>
              <a:cxn ang="0">
                <a:pos x="135" y="924"/>
              </a:cxn>
              <a:cxn ang="0">
                <a:pos x="181" y="923"/>
              </a:cxn>
              <a:cxn ang="0">
                <a:pos x="203" y="0"/>
              </a:cxn>
              <a:cxn ang="0">
                <a:pos x="3900" y="0"/>
              </a:cxn>
              <a:cxn ang="0">
                <a:pos x="3945" y="1"/>
              </a:cxn>
              <a:cxn ang="0">
                <a:pos x="3991" y="6"/>
              </a:cxn>
              <a:cxn ang="0">
                <a:pos x="4031" y="17"/>
              </a:cxn>
              <a:cxn ang="0">
                <a:pos x="4061" y="38"/>
              </a:cxn>
              <a:cxn ang="0">
                <a:pos x="4078" y="69"/>
              </a:cxn>
              <a:cxn ang="0">
                <a:pos x="4078" y="113"/>
              </a:cxn>
              <a:cxn ang="0">
                <a:pos x="4061" y="147"/>
              </a:cxn>
              <a:cxn ang="0">
                <a:pos x="4031" y="168"/>
              </a:cxn>
              <a:cxn ang="0">
                <a:pos x="3989" y="180"/>
              </a:cxn>
              <a:cxn ang="0">
                <a:pos x="3942" y="186"/>
              </a:cxn>
              <a:cxn ang="0">
                <a:pos x="3893" y="187"/>
              </a:cxn>
              <a:cxn ang="0">
                <a:pos x="203" y="187"/>
              </a:cxn>
              <a:cxn ang="0">
                <a:pos x="157" y="187"/>
              </a:cxn>
              <a:cxn ang="0">
                <a:pos x="111" y="184"/>
              </a:cxn>
              <a:cxn ang="0">
                <a:pos x="69" y="175"/>
              </a:cxn>
              <a:cxn ang="0">
                <a:pos x="34" y="159"/>
              </a:cxn>
              <a:cxn ang="0">
                <a:pos x="9" y="131"/>
              </a:cxn>
              <a:cxn ang="0">
                <a:pos x="0" y="91"/>
              </a:cxn>
              <a:cxn ang="0">
                <a:pos x="9" y="52"/>
              </a:cxn>
              <a:cxn ang="0">
                <a:pos x="34" y="27"/>
              </a:cxn>
              <a:cxn ang="0">
                <a:pos x="69" y="11"/>
              </a:cxn>
              <a:cxn ang="0">
                <a:pos x="111" y="3"/>
              </a:cxn>
              <a:cxn ang="0">
                <a:pos x="157" y="0"/>
              </a:cxn>
              <a:cxn ang="0">
                <a:pos x="203" y="0"/>
              </a:cxn>
            </a:cxnLst>
            <a:rect l="0" t="0" r="r" b="b"/>
            <a:pathLst>
              <a:path w="4080" h="1110">
                <a:moveTo>
                  <a:pt x="203" y="923"/>
                </a:moveTo>
                <a:lnTo>
                  <a:pt x="3868" y="923"/>
                </a:lnTo>
                <a:lnTo>
                  <a:pt x="3893" y="923"/>
                </a:lnTo>
                <a:lnTo>
                  <a:pt x="3918" y="923"/>
                </a:lnTo>
                <a:lnTo>
                  <a:pt x="3942" y="924"/>
                </a:lnTo>
                <a:lnTo>
                  <a:pt x="3966" y="927"/>
                </a:lnTo>
                <a:lnTo>
                  <a:pt x="3989" y="930"/>
                </a:lnTo>
                <a:lnTo>
                  <a:pt x="4011" y="935"/>
                </a:lnTo>
                <a:lnTo>
                  <a:pt x="4031" y="942"/>
                </a:lnTo>
                <a:lnTo>
                  <a:pt x="4048" y="951"/>
                </a:lnTo>
                <a:lnTo>
                  <a:pt x="4061" y="963"/>
                </a:lnTo>
                <a:lnTo>
                  <a:pt x="4071" y="979"/>
                </a:lnTo>
                <a:lnTo>
                  <a:pt x="4078" y="998"/>
                </a:lnTo>
                <a:lnTo>
                  <a:pt x="4080" y="1020"/>
                </a:lnTo>
                <a:lnTo>
                  <a:pt x="4078" y="1041"/>
                </a:lnTo>
                <a:lnTo>
                  <a:pt x="4071" y="1058"/>
                </a:lnTo>
                <a:lnTo>
                  <a:pt x="4061" y="1072"/>
                </a:lnTo>
                <a:lnTo>
                  <a:pt x="4048" y="1084"/>
                </a:lnTo>
                <a:lnTo>
                  <a:pt x="4031" y="1093"/>
                </a:lnTo>
                <a:lnTo>
                  <a:pt x="4012" y="1099"/>
                </a:lnTo>
                <a:lnTo>
                  <a:pt x="3991" y="1104"/>
                </a:lnTo>
                <a:lnTo>
                  <a:pt x="3969" y="1107"/>
                </a:lnTo>
                <a:lnTo>
                  <a:pt x="3945" y="1109"/>
                </a:lnTo>
                <a:lnTo>
                  <a:pt x="3923" y="1110"/>
                </a:lnTo>
                <a:lnTo>
                  <a:pt x="3900" y="1110"/>
                </a:lnTo>
                <a:lnTo>
                  <a:pt x="3877" y="1110"/>
                </a:lnTo>
                <a:lnTo>
                  <a:pt x="203" y="1110"/>
                </a:lnTo>
                <a:lnTo>
                  <a:pt x="181" y="1110"/>
                </a:lnTo>
                <a:lnTo>
                  <a:pt x="157" y="1110"/>
                </a:lnTo>
                <a:lnTo>
                  <a:pt x="135" y="1109"/>
                </a:lnTo>
                <a:lnTo>
                  <a:pt x="111" y="1107"/>
                </a:lnTo>
                <a:lnTo>
                  <a:pt x="89" y="1104"/>
                </a:lnTo>
                <a:lnTo>
                  <a:pt x="69" y="1099"/>
                </a:lnTo>
                <a:lnTo>
                  <a:pt x="50" y="1093"/>
                </a:lnTo>
                <a:lnTo>
                  <a:pt x="34" y="1084"/>
                </a:lnTo>
                <a:lnTo>
                  <a:pt x="20" y="1072"/>
                </a:lnTo>
                <a:lnTo>
                  <a:pt x="9" y="1058"/>
                </a:lnTo>
                <a:lnTo>
                  <a:pt x="3" y="1041"/>
                </a:lnTo>
                <a:lnTo>
                  <a:pt x="0" y="1020"/>
                </a:lnTo>
                <a:lnTo>
                  <a:pt x="3" y="998"/>
                </a:lnTo>
                <a:lnTo>
                  <a:pt x="9" y="979"/>
                </a:lnTo>
                <a:lnTo>
                  <a:pt x="20" y="963"/>
                </a:lnTo>
                <a:lnTo>
                  <a:pt x="34" y="951"/>
                </a:lnTo>
                <a:lnTo>
                  <a:pt x="50" y="942"/>
                </a:lnTo>
                <a:lnTo>
                  <a:pt x="69" y="935"/>
                </a:lnTo>
                <a:lnTo>
                  <a:pt x="89" y="930"/>
                </a:lnTo>
                <a:lnTo>
                  <a:pt x="111" y="927"/>
                </a:lnTo>
                <a:lnTo>
                  <a:pt x="135" y="924"/>
                </a:lnTo>
                <a:lnTo>
                  <a:pt x="157" y="923"/>
                </a:lnTo>
                <a:lnTo>
                  <a:pt x="181" y="923"/>
                </a:lnTo>
                <a:lnTo>
                  <a:pt x="203" y="923"/>
                </a:lnTo>
                <a:close/>
                <a:moveTo>
                  <a:pt x="203" y="0"/>
                </a:moveTo>
                <a:lnTo>
                  <a:pt x="3877" y="0"/>
                </a:lnTo>
                <a:lnTo>
                  <a:pt x="3900" y="0"/>
                </a:lnTo>
                <a:lnTo>
                  <a:pt x="3923" y="0"/>
                </a:lnTo>
                <a:lnTo>
                  <a:pt x="3945" y="1"/>
                </a:lnTo>
                <a:lnTo>
                  <a:pt x="3969" y="3"/>
                </a:lnTo>
                <a:lnTo>
                  <a:pt x="3991" y="6"/>
                </a:lnTo>
                <a:lnTo>
                  <a:pt x="4012" y="11"/>
                </a:lnTo>
                <a:lnTo>
                  <a:pt x="4031" y="17"/>
                </a:lnTo>
                <a:lnTo>
                  <a:pt x="4048" y="27"/>
                </a:lnTo>
                <a:lnTo>
                  <a:pt x="4061" y="38"/>
                </a:lnTo>
                <a:lnTo>
                  <a:pt x="4071" y="52"/>
                </a:lnTo>
                <a:lnTo>
                  <a:pt x="4078" y="69"/>
                </a:lnTo>
                <a:lnTo>
                  <a:pt x="4080" y="91"/>
                </a:lnTo>
                <a:lnTo>
                  <a:pt x="4078" y="113"/>
                </a:lnTo>
                <a:lnTo>
                  <a:pt x="4071" y="131"/>
                </a:lnTo>
                <a:lnTo>
                  <a:pt x="4061" y="147"/>
                </a:lnTo>
                <a:lnTo>
                  <a:pt x="4048" y="159"/>
                </a:lnTo>
                <a:lnTo>
                  <a:pt x="4031" y="168"/>
                </a:lnTo>
                <a:lnTo>
                  <a:pt x="4011" y="175"/>
                </a:lnTo>
                <a:lnTo>
                  <a:pt x="3989" y="180"/>
                </a:lnTo>
                <a:lnTo>
                  <a:pt x="3966" y="184"/>
                </a:lnTo>
                <a:lnTo>
                  <a:pt x="3942" y="186"/>
                </a:lnTo>
                <a:lnTo>
                  <a:pt x="3918" y="187"/>
                </a:lnTo>
                <a:lnTo>
                  <a:pt x="3893" y="187"/>
                </a:lnTo>
                <a:lnTo>
                  <a:pt x="3868" y="187"/>
                </a:lnTo>
                <a:lnTo>
                  <a:pt x="203" y="187"/>
                </a:lnTo>
                <a:lnTo>
                  <a:pt x="181" y="187"/>
                </a:lnTo>
                <a:lnTo>
                  <a:pt x="157" y="187"/>
                </a:lnTo>
                <a:lnTo>
                  <a:pt x="135" y="186"/>
                </a:lnTo>
                <a:lnTo>
                  <a:pt x="111" y="184"/>
                </a:lnTo>
                <a:lnTo>
                  <a:pt x="89" y="180"/>
                </a:lnTo>
                <a:lnTo>
                  <a:pt x="69" y="175"/>
                </a:lnTo>
                <a:lnTo>
                  <a:pt x="50" y="168"/>
                </a:lnTo>
                <a:lnTo>
                  <a:pt x="34" y="159"/>
                </a:lnTo>
                <a:lnTo>
                  <a:pt x="20" y="147"/>
                </a:lnTo>
                <a:lnTo>
                  <a:pt x="9" y="131"/>
                </a:lnTo>
                <a:lnTo>
                  <a:pt x="3" y="113"/>
                </a:lnTo>
                <a:lnTo>
                  <a:pt x="0" y="91"/>
                </a:lnTo>
                <a:lnTo>
                  <a:pt x="3" y="69"/>
                </a:lnTo>
                <a:lnTo>
                  <a:pt x="9" y="52"/>
                </a:lnTo>
                <a:lnTo>
                  <a:pt x="20" y="38"/>
                </a:lnTo>
                <a:lnTo>
                  <a:pt x="34" y="27"/>
                </a:lnTo>
                <a:lnTo>
                  <a:pt x="50" y="17"/>
                </a:lnTo>
                <a:lnTo>
                  <a:pt x="69" y="11"/>
                </a:lnTo>
                <a:lnTo>
                  <a:pt x="89" y="6"/>
                </a:lnTo>
                <a:lnTo>
                  <a:pt x="111" y="3"/>
                </a:lnTo>
                <a:lnTo>
                  <a:pt x="135" y="1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1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 rot="19571001">
            <a:off x="4736199" y="3896490"/>
            <a:ext cx="420130" cy="152400"/>
          </a:xfrm>
          <a:custGeom>
            <a:avLst/>
            <a:gdLst/>
            <a:ahLst/>
            <a:cxnLst>
              <a:cxn ang="0">
                <a:pos x="3868" y="923"/>
              </a:cxn>
              <a:cxn ang="0">
                <a:pos x="3918" y="923"/>
              </a:cxn>
              <a:cxn ang="0">
                <a:pos x="3966" y="927"/>
              </a:cxn>
              <a:cxn ang="0">
                <a:pos x="4011" y="935"/>
              </a:cxn>
              <a:cxn ang="0">
                <a:pos x="4048" y="951"/>
              </a:cxn>
              <a:cxn ang="0">
                <a:pos x="4071" y="979"/>
              </a:cxn>
              <a:cxn ang="0">
                <a:pos x="4080" y="1020"/>
              </a:cxn>
              <a:cxn ang="0">
                <a:pos x="4071" y="1058"/>
              </a:cxn>
              <a:cxn ang="0">
                <a:pos x="4048" y="1084"/>
              </a:cxn>
              <a:cxn ang="0">
                <a:pos x="4012" y="1099"/>
              </a:cxn>
              <a:cxn ang="0">
                <a:pos x="3969" y="1107"/>
              </a:cxn>
              <a:cxn ang="0">
                <a:pos x="3923" y="1110"/>
              </a:cxn>
              <a:cxn ang="0">
                <a:pos x="3877" y="1110"/>
              </a:cxn>
              <a:cxn ang="0">
                <a:pos x="181" y="1110"/>
              </a:cxn>
              <a:cxn ang="0">
                <a:pos x="135" y="1109"/>
              </a:cxn>
              <a:cxn ang="0">
                <a:pos x="89" y="1104"/>
              </a:cxn>
              <a:cxn ang="0">
                <a:pos x="50" y="1093"/>
              </a:cxn>
              <a:cxn ang="0">
                <a:pos x="20" y="1072"/>
              </a:cxn>
              <a:cxn ang="0">
                <a:pos x="3" y="1041"/>
              </a:cxn>
              <a:cxn ang="0">
                <a:pos x="3" y="998"/>
              </a:cxn>
              <a:cxn ang="0">
                <a:pos x="20" y="963"/>
              </a:cxn>
              <a:cxn ang="0">
                <a:pos x="50" y="942"/>
              </a:cxn>
              <a:cxn ang="0">
                <a:pos x="89" y="930"/>
              </a:cxn>
              <a:cxn ang="0">
                <a:pos x="135" y="924"/>
              </a:cxn>
              <a:cxn ang="0">
                <a:pos x="181" y="923"/>
              </a:cxn>
              <a:cxn ang="0">
                <a:pos x="203" y="0"/>
              </a:cxn>
              <a:cxn ang="0">
                <a:pos x="3900" y="0"/>
              </a:cxn>
              <a:cxn ang="0">
                <a:pos x="3945" y="1"/>
              </a:cxn>
              <a:cxn ang="0">
                <a:pos x="3991" y="6"/>
              </a:cxn>
              <a:cxn ang="0">
                <a:pos x="4031" y="17"/>
              </a:cxn>
              <a:cxn ang="0">
                <a:pos x="4061" y="38"/>
              </a:cxn>
              <a:cxn ang="0">
                <a:pos x="4078" y="69"/>
              </a:cxn>
              <a:cxn ang="0">
                <a:pos x="4078" y="113"/>
              </a:cxn>
              <a:cxn ang="0">
                <a:pos x="4061" y="147"/>
              </a:cxn>
              <a:cxn ang="0">
                <a:pos x="4031" y="168"/>
              </a:cxn>
              <a:cxn ang="0">
                <a:pos x="3989" y="180"/>
              </a:cxn>
              <a:cxn ang="0">
                <a:pos x="3942" y="186"/>
              </a:cxn>
              <a:cxn ang="0">
                <a:pos x="3893" y="187"/>
              </a:cxn>
              <a:cxn ang="0">
                <a:pos x="203" y="187"/>
              </a:cxn>
              <a:cxn ang="0">
                <a:pos x="157" y="187"/>
              </a:cxn>
              <a:cxn ang="0">
                <a:pos x="111" y="184"/>
              </a:cxn>
              <a:cxn ang="0">
                <a:pos x="69" y="175"/>
              </a:cxn>
              <a:cxn ang="0">
                <a:pos x="34" y="159"/>
              </a:cxn>
              <a:cxn ang="0">
                <a:pos x="9" y="131"/>
              </a:cxn>
              <a:cxn ang="0">
                <a:pos x="0" y="91"/>
              </a:cxn>
              <a:cxn ang="0">
                <a:pos x="9" y="52"/>
              </a:cxn>
              <a:cxn ang="0">
                <a:pos x="34" y="27"/>
              </a:cxn>
              <a:cxn ang="0">
                <a:pos x="69" y="11"/>
              </a:cxn>
              <a:cxn ang="0">
                <a:pos x="111" y="3"/>
              </a:cxn>
              <a:cxn ang="0">
                <a:pos x="157" y="0"/>
              </a:cxn>
              <a:cxn ang="0">
                <a:pos x="203" y="0"/>
              </a:cxn>
            </a:cxnLst>
            <a:rect l="0" t="0" r="r" b="b"/>
            <a:pathLst>
              <a:path w="4080" h="1110">
                <a:moveTo>
                  <a:pt x="203" y="923"/>
                </a:moveTo>
                <a:lnTo>
                  <a:pt x="3868" y="923"/>
                </a:lnTo>
                <a:lnTo>
                  <a:pt x="3893" y="923"/>
                </a:lnTo>
                <a:lnTo>
                  <a:pt x="3918" y="923"/>
                </a:lnTo>
                <a:lnTo>
                  <a:pt x="3942" y="924"/>
                </a:lnTo>
                <a:lnTo>
                  <a:pt x="3966" y="927"/>
                </a:lnTo>
                <a:lnTo>
                  <a:pt x="3989" y="930"/>
                </a:lnTo>
                <a:lnTo>
                  <a:pt x="4011" y="935"/>
                </a:lnTo>
                <a:lnTo>
                  <a:pt x="4031" y="942"/>
                </a:lnTo>
                <a:lnTo>
                  <a:pt x="4048" y="951"/>
                </a:lnTo>
                <a:lnTo>
                  <a:pt x="4061" y="963"/>
                </a:lnTo>
                <a:lnTo>
                  <a:pt x="4071" y="979"/>
                </a:lnTo>
                <a:lnTo>
                  <a:pt x="4078" y="998"/>
                </a:lnTo>
                <a:lnTo>
                  <a:pt x="4080" y="1020"/>
                </a:lnTo>
                <a:lnTo>
                  <a:pt x="4078" y="1041"/>
                </a:lnTo>
                <a:lnTo>
                  <a:pt x="4071" y="1058"/>
                </a:lnTo>
                <a:lnTo>
                  <a:pt x="4061" y="1072"/>
                </a:lnTo>
                <a:lnTo>
                  <a:pt x="4048" y="1084"/>
                </a:lnTo>
                <a:lnTo>
                  <a:pt x="4031" y="1093"/>
                </a:lnTo>
                <a:lnTo>
                  <a:pt x="4012" y="1099"/>
                </a:lnTo>
                <a:lnTo>
                  <a:pt x="3991" y="1104"/>
                </a:lnTo>
                <a:lnTo>
                  <a:pt x="3969" y="1107"/>
                </a:lnTo>
                <a:lnTo>
                  <a:pt x="3945" y="1109"/>
                </a:lnTo>
                <a:lnTo>
                  <a:pt x="3923" y="1110"/>
                </a:lnTo>
                <a:lnTo>
                  <a:pt x="3900" y="1110"/>
                </a:lnTo>
                <a:lnTo>
                  <a:pt x="3877" y="1110"/>
                </a:lnTo>
                <a:lnTo>
                  <a:pt x="203" y="1110"/>
                </a:lnTo>
                <a:lnTo>
                  <a:pt x="181" y="1110"/>
                </a:lnTo>
                <a:lnTo>
                  <a:pt x="157" y="1110"/>
                </a:lnTo>
                <a:lnTo>
                  <a:pt x="135" y="1109"/>
                </a:lnTo>
                <a:lnTo>
                  <a:pt x="111" y="1107"/>
                </a:lnTo>
                <a:lnTo>
                  <a:pt x="89" y="1104"/>
                </a:lnTo>
                <a:lnTo>
                  <a:pt x="69" y="1099"/>
                </a:lnTo>
                <a:lnTo>
                  <a:pt x="50" y="1093"/>
                </a:lnTo>
                <a:lnTo>
                  <a:pt x="34" y="1084"/>
                </a:lnTo>
                <a:lnTo>
                  <a:pt x="20" y="1072"/>
                </a:lnTo>
                <a:lnTo>
                  <a:pt x="9" y="1058"/>
                </a:lnTo>
                <a:lnTo>
                  <a:pt x="3" y="1041"/>
                </a:lnTo>
                <a:lnTo>
                  <a:pt x="0" y="1020"/>
                </a:lnTo>
                <a:lnTo>
                  <a:pt x="3" y="998"/>
                </a:lnTo>
                <a:lnTo>
                  <a:pt x="9" y="979"/>
                </a:lnTo>
                <a:lnTo>
                  <a:pt x="20" y="963"/>
                </a:lnTo>
                <a:lnTo>
                  <a:pt x="34" y="951"/>
                </a:lnTo>
                <a:lnTo>
                  <a:pt x="50" y="942"/>
                </a:lnTo>
                <a:lnTo>
                  <a:pt x="69" y="935"/>
                </a:lnTo>
                <a:lnTo>
                  <a:pt x="89" y="930"/>
                </a:lnTo>
                <a:lnTo>
                  <a:pt x="111" y="927"/>
                </a:lnTo>
                <a:lnTo>
                  <a:pt x="135" y="924"/>
                </a:lnTo>
                <a:lnTo>
                  <a:pt x="157" y="923"/>
                </a:lnTo>
                <a:lnTo>
                  <a:pt x="181" y="923"/>
                </a:lnTo>
                <a:lnTo>
                  <a:pt x="203" y="923"/>
                </a:lnTo>
                <a:close/>
                <a:moveTo>
                  <a:pt x="203" y="0"/>
                </a:moveTo>
                <a:lnTo>
                  <a:pt x="3877" y="0"/>
                </a:lnTo>
                <a:lnTo>
                  <a:pt x="3900" y="0"/>
                </a:lnTo>
                <a:lnTo>
                  <a:pt x="3923" y="0"/>
                </a:lnTo>
                <a:lnTo>
                  <a:pt x="3945" y="1"/>
                </a:lnTo>
                <a:lnTo>
                  <a:pt x="3969" y="3"/>
                </a:lnTo>
                <a:lnTo>
                  <a:pt x="3991" y="6"/>
                </a:lnTo>
                <a:lnTo>
                  <a:pt x="4012" y="11"/>
                </a:lnTo>
                <a:lnTo>
                  <a:pt x="4031" y="17"/>
                </a:lnTo>
                <a:lnTo>
                  <a:pt x="4048" y="27"/>
                </a:lnTo>
                <a:lnTo>
                  <a:pt x="4061" y="38"/>
                </a:lnTo>
                <a:lnTo>
                  <a:pt x="4071" y="52"/>
                </a:lnTo>
                <a:lnTo>
                  <a:pt x="4078" y="69"/>
                </a:lnTo>
                <a:lnTo>
                  <a:pt x="4080" y="91"/>
                </a:lnTo>
                <a:lnTo>
                  <a:pt x="4078" y="113"/>
                </a:lnTo>
                <a:lnTo>
                  <a:pt x="4071" y="131"/>
                </a:lnTo>
                <a:lnTo>
                  <a:pt x="4061" y="147"/>
                </a:lnTo>
                <a:lnTo>
                  <a:pt x="4048" y="159"/>
                </a:lnTo>
                <a:lnTo>
                  <a:pt x="4031" y="168"/>
                </a:lnTo>
                <a:lnTo>
                  <a:pt x="4011" y="175"/>
                </a:lnTo>
                <a:lnTo>
                  <a:pt x="3989" y="180"/>
                </a:lnTo>
                <a:lnTo>
                  <a:pt x="3966" y="184"/>
                </a:lnTo>
                <a:lnTo>
                  <a:pt x="3942" y="186"/>
                </a:lnTo>
                <a:lnTo>
                  <a:pt x="3918" y="187"/>
                </a:lnTo>
                <a:lnTo>
                  <a:pt x="3893" y="187"/>
                </a:lnTo>
                <a:lnTo>
                  <a:pt x="3868" y="187"/>
                </a:lnTo>
                <a:lnTo>
                  <a:pt x="203" y="187"/>
                </a:lnTo>
                <a:lnTo>
                  <a:pt x="181" y="187"/>
                </a:lnTo>
                <a:lnTo>
                  <a:pt x="157" y="187"/>
                </a:lnTo>
                <a:lnTo>
                  <a:pt x="135" y="186"/>
                </a:lnTo>
                <a:lnTo>
                  <a:pt x="111" y="184"/>
                </a:lnTo>
                <a:lnTo>
                  <a:pt x="89" y="180"/>
                </a:lnTo>
                <a:lnTo>
                  <a:pt x="69" y="175"/>
                </a:lnTo>
                <a:lnTo>
                  <a:pt x="50" y="168"/>
                </a:lnTo>
                <a:lnTo>
                  <a:pt x="34" y="159"/>
                </a:lnTo>
                <a:lnTo>
                  <a:pt x="20" y="147"/>
                </a:lnTo>
                <a:lnTo>
                  <a:pt x="9" y="131"/>
                </a:lnTo>
                <a:lnTo>
                  <a:pt x="3" y="113"/>
                </a:lnTo>
                <a:lnTo>
                  <a:pt x="0" y="91"/>
                </a:lnTo>
                <a:lnTo>
                  <a:pt x="3" y="69"/>
                </a:lnTo>
                <a:lnTo>
                  <a:pt x="9" y="52"/>
                </a:lnTo>
                <a:lnTo>
                  <a:pt x="20" y="38"/>
                </a:lnTo>
                <a:lnTo>
                  <a:pt x="34" y="27"/>
                </a:lnTo>
                <a:lnTo>
                  <a:pt x="50" y="17"/>
                </a:lnTo>
                <a:lnTo>
                  <a:pt x="69" y="11"/>
                </a:lnTo>
                <a:lnTo>
                  <a:pt x="89" y="6"/>
                </a:lnTo>
                <a:lnTo>
                  <a:pt x="111" y="3"/>
                </a:lnTo>
                <a:lnTo>
                  <a:pt x="135" y="1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3" name="Group 175"/>
          <p:cNvGrpSpPr/>
          <p:nvPr/>
        </p:nvGrpSpPr>
        <p:grpSpPr>
          <a:xfrm>
            <a:off x="5873231" y="2352368"/>
            <a:ext cx="2882359" cy="2033088"/>
            <a:chOff x="5873231" y="2352368"/>
            <a:chExt cx="2882359" cy="2033088"/>
          </a:xfrm>
        </p:grpSpPr>
        <p:grpSp>
          <p:nvGrpSpPr>
            <p:cNvPr id="85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817272" y="2843981"/>
              <a:ext cx="215366" cy="270656"/>
              <a:chOff x="2414" y="2576"/>
              <a:chExt cx="1077" cy="1280"/>
            </a:xfrm>
          </p:grpSpPr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>
              <a:off x="6554046" y="3425964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" name="Straight Arrow Connector 6"/>
            <p:cNvCxnSpPr/>
            <p:nvPr/>
          </p:nvCxnSpPr>
          <p:spPr>
            <a:xfrm>
              <a:off x="8219061" y="3581400"/>
              <a:ext cx="454662" cy="63259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 flipH="1" flipV="1">
              <a:off x="5873231" y="2782529"/>
              <a:ext cx="704745" cy="668739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 flipH="1">
              <a:off x="6342397" y="3501874"/>
              <a:ext cx="235579" cy="7554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Oval 9"/>
            <p:cNvSpPr/>
            <p:nvPr/>
          </p:nvSpPr>
          <p:spPr>
            <a:xfrm>
              <a:off x="7280729" y="3151239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" name="Straight Arrow Connector 10"/>
            <p:cNvCxnSpPr>
              <a:stCxn id="10" idx="3"/>
            </p:cNvCxnSpPr>
            <p:nvPr/>
          </p:nvCxnSpPr>
          <p:spPr>
            <a:xfrm flipH="1">
              <a:off x="6625836" y="3216033"/>
              <a:ext cx="665406" cy="26053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Arrow Connector 11"/>
            <p:cNvCxnSpPr/>
            <p:nvPr/>
          </p:nvCxnSpPr>
          <p:spPr>
            <a:xfrm flipV="1">
              <a:off x="8219061" y="3028336"/>
              <a:ext cx="536023" cy="53643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70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7867186" y="2721078"/>
              <a:ext cx="223165" cy="270656"/>
              <a:chOff x="4238" y="1472"/>
              <a:chExt cx="1116" cy="1280"/>
            </a:xfrm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1" name="Group 16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8534400" y="3505200"/>
              <a:ext cx="221190" cy="270656"/>
              <a:chOff x="2462" y="2432"/>
              <a:chExt cx="1126" cy="1303"/>
            </a:xfrm>
          </p:grpSpPr>
          <p:sp>
            <p:nvSpPr>
              <p:cNvPr id="24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2" name="Group 22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239000" y="4114800"/>
              <a:ext cx="228364" cy="270656"/>
              <a:chOff x="686" y="1760"/>
              <a:chExt cx="1142" cy="1280"/>
            </a:xfrm>
          </p:grpSpPr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6" name="Straight Arrow Connector 15"/>
            <p:cNvCxnSpPr/>
            <p:nvPr/>
          </p:nvCxnSpPr>
          <p:spPr>
            <a:xfrm flipH="1" flipV="1">
              <a:off x="7339375" y="3212691"/>
              <a:ext cx="879686" cy="35397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/>
            <p:cNvCxnSpPr/>
            <p:nvPr/>
          </p:nvCxnSpPr>
          <p:spPr>
            <a:xfrm flipV="1">
              <a:off x="7339375" y="2352368"/>
              <a:ext cx="234583" cy="78224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17"/>
            <p:cNvSpPr/>
            <p:nvPr/>
          </p:nvSpPr>
          <p:spPr>
            <a:xfrm>
              <a:off x="8160415" y="3519949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4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5943600" y="3429000"/>
              <a:ext cx="221228" cy="270656"/>
              <a:chOff x="926" y="1520"/>
              <a:chExt cx="1116" cy="1303"/>
            </a:xfrm>
          </p:grpSpPr>
          <p:sp>
            <p:nvSpPr>
              <p:cNvPr id="20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6" name="Group 14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6781800" y="3429000"/>
              <a:ext cx="446749" cy="495300"/>
              <a:chOff x="942" y="1991"/>
              <a:chExt cx="1187" cy="1316"/>
            </a:xfrm>
          </p:grpSpPr>
          <p:sp>
            <p:nvSpPr>
              <p:cNvPr id="1040" name="Freeform 16"/>
              <p:cNvSpPr>
                <a:spLocks noEditPoints="1"/>
              </p:cNvSpPr>
              <p:nvPr/>
            </p:nvSpPr>
            <p:spPr bwMode="auto">
              <a:xfrm>
                <a:off x="942" y="1991"/>
                <a:ext cx="615" cy="1112"/>
              </a:xfrm>
              <a:custGeom>
                <a:avLst/>
                <a:gdLst/>
                <a:ahLst/>
                <a:cxnLst>
                  <a:cxn ang="0">
                    <a:pos x="1433" y="160"/>
                  </a:cxn>
                  <a:cxn ang="0">
                    <a:pos x="1285" y="364"/>
                  </a:cxn>
                  <a:cxn ang="0">
                    <a:pos x="1127" y="681"/>
                  </a:cxn>
                  <a:cxn ang="0">
                    <a:pos x="981" y="1079"/>
                  </a:cxn>
                  <a:cxn ang="0">
                    <a:pos x="858" y="1496"/>
                  </a:cxn>
                  <a:cxn ang="0">
                    <a:pos x="768" y="1863"/>
                  </a:cxn>
                  <a:cxn ang="0">
                    <a:pos x="717" y="2107"/>
                  </a:cxn>
                  <a:cxn ang="0">
                    <a:pos x="736" y="2134"/>
                  </a:cxn>
                  <a:cxn ang="0">
                    <a:pos x="949" y="1905"/>
                  </a:cxn>
                  <a:cxn ang="0">
                    <a:pos x="1221" y="1573"/>
                  </a:cxn>
                  <a:cxn ang="0">
                    <a:pos x="1485" y="1167"/>
                  </a:cxn>
                  <a:cxn ang="0">
                    <a:pos x="1677" y="716"/>
                  </a:cxn>
                  <a:cxn ang="0">
                    <a:pos x="1733" y="328"/>
                  </a:cxn>
                  <a:cxn ang="0">
                    <a:pos x="1719" y="218"/>
                  </a:cxn>
                  <a:cxn ang="0">
                    <a:pos x="1653" y="123"/>
                  </a:cxn>
                  <a:cxn ang="0">
                    <a:pos x="1612" y="3"/>
                  </a:cxn>
                  <a:cxn ang="0">
                    <a:pos x="1763" y="77"/>
                  </a:cxn>
                  <a:cxn ang="0">
                    <a:pos x="1830" y="207"/>
                  </a:cxn>
                  <a:cxn ang="0">
                    <a:pos x="1846" y="328"/>
                  </a:cxn>
                  <a:cxn ang="0">
                    <a:pos x="1804" y="686"/>
                  </a:cxn>
                  <a:cxn ang="0">
                    <a:pos x="1583" y="1227"/>
                  </a:cxn>
                  <a:cxn ang="0">
                    <a:pos x="1254" y="1719"/>
                  </a:cxn>
                  <a:cxn ang="0">
                    <a:pos x="905" y="2120"/>
                  </a:cxn>
                  <a:cxn ang="0">
                    <a:pos x="722" y="2310"/>
                  </a:cxn>
                  <a:cxn ang="0">
                    <a:pos x="684" y="2354"/>
                  </a:cxn>
                  <a:cxn ang="0">
                    <a:pos x="668" y="2415"/>
                  </a:cxn>
                  <a:cxn ang="0">
                    <a:pos x="656" y="2568"/>
                  </a:cxn>
                  <a:cxn ang="0">
                    <a:pos x="658" y="2765"/>
                  </a:cxn>
                  <a:cxn ang="0">
                    <a:pos x="709" y="3045"/>
                  </a:cxn>
                  <a:cxn ang="0">
                    <a:pos x="832" y="3205"/>
                  </a:cxn>
                  <a:cxn ang="0">
                    <a:pos x="1010" y="3228"/>
                  </a:cxn>
                  <a:cxn ang="0">
                    <a:pos x="1196" y="3160"/>
                  </a:cxn>
                  <a:cxn ang="0">
                    <a:pos x="1445" y="2980"/>
                  </a:cxn>
                  <a:cxn ang="0">
                    <a:pos x="1606" y="2835"/>
                  </a:cxn>
                  <a:cxn ang="0">
                    <a:pos x="1645" y="2825"/>
                  </a:cxn>
                  <a:cxn ang="0">
                    <a:pos x="1687" y="2873"/>
                  </a:cxn>
                  <a:cxn ang="0">
                    <a:pos x="1642" y="2947"/>
                  </a:cxn>
                  <a:cxn ang="0">
                    <a:pos x="1511" y="3065"/>
                  </a:cxn>
                  <a:cxn ang="0">
                    <a:pos x="1395" y="3153"/>
                  </a:cxn>
                  <a:cxn ang="0">
                    <a:pos x="1174" y="3283"/>
                  </a:cxn>
                  <a:cxn ang="0">
                    <a:pos x="882" y="3333"/>
                  </a:cxn>
                  <a:cxn ang="0">
                    <a:pos x="653" y="3232"/>
                  </a:cxn>
                  <a:cxn ang="0">
                    <a:pos x="505" y="3022"/>
                  </a:cxn>
                  <a:cxn ang="0">
                    <a:pos x="419" y="2741"/>
                  </a:cxn>
                  <a:cxn ang="0">
                    <a:pos x="339" y="2677"/>
                  </a:cxn>
                  <a:cxn ang="0">
                    <a:pos x="233" y="2780"/>
                  </a:cxn>
                  <a:cxn ang="0">
                    <a:pos x="118" y="2890"/>
                  </a:cxn>
                  <a:cxn ang="0">
                    <a:pos x="71" y="2924"/>
                  </a:cxn>
                  <a:cxn ang="0">
                    <a:pos x="13" y="2896"/>
                  </a:cxn>
                  <a:cxn ang="0">
                    <a:pos x="23" y="2815"/>
                  </a:cxn>
                  <a:cxn ang="0">
                    <a:pos x="429" y="1983"/>
                  </a:cxn>
                  <a:cxn ang="0">
                    <a:pos x="645" y="1181"/>
                  </a:cxn>
                  <a:cxn ang="0">
                    <a:pos x="806" y="800"/>
                  </a:cxn>
                  <a:cxn ang="0">
                    <a:pos x="921" y="583"/>
                  </a:cxn>
                  <a:cxn ang="0">
                    <a:pos x="1097" y="318"/>
                  </a:cxn>
                  <a:cxn ang="0">
                    <a:pos x="1318" y="95"/>
                  </a:cxn>
                  <a:cxn ang="0">
                    <a:pos x="1568" y="0"/>
                  </a:cxn>
                </a:cxnLst>
                <a:rect l="0" t="0" r="r" b="b"/>
                <a:pathLst>
                  <a:path w="1846" h="3336">
                    <a:moveTo>
                      <a:pt x="1568" y="102"/>
                    </a:moveTo>
                    <a:lnTo>
                      <a:pt x="1532" y="106"/>
                    </a:lnTo>
                    <a:lnTo>
                      <a:pt x="1497" y="118"/>
                    </a:lnTo>
                    <a:lnTo>
                      <a:pt x="1465" y="135"/>
                    </a:lnTo>
                    <a:lnTo>
                      <a:pt x="1433" y="160"/>
                    </a:lnTo>
                    <a:lnTo>
                      <a:pt x="1402" y="190"/>
                    </a:lnTo>
                    <a:lnTo>
                      <a:pt x="1372" y="225"/>
                    </a:lnTo>
                    <a:lnTo>
                      <a:pt x="1343" y="268"/>
                    </a:lnTo>
                    <a:lnTo>
                      <a:pt x="1314" y="313"/>
                    </a:lnTo>
                    <a:lnTo>
                      <a:pt x="1285" y="364"/>
                    </a:lnTo>
                    <a:lnTo>
                      <a:pt x="1255" y="420"/>
                    </a:lnTo>
                    <a:lnTo>
                      <a:pt x="1225" y="479"/>
                    </a:lnTo>
                    <a:lnTo>
                      <a:pt x="1193" y="542"/>
                    </a:lnTo>
                    <a:lnTo>
                      <a:pt x="1159" y="608"/>
                    </a:lnTo>
                    <a:lnTo>
                      <a:pt x="1127" y="681"/>
                    </a:lnTo>
                    <a:lnTo>
                      <a:pt x="1097" y="754"/>
                    </a:lnTo>
                    <a:lnTo>
                      <a:pt x="1066" y="832"/>
                    </a:lnTo>
                    <a:lnTo>
                      <a:pt x="1036" y="913"/>
                    </a:lnTo>
                    <a:lnTo>
                      <a:pt x="1008" y="996"/>
                    </a:lnTo>
                    <a:lnTo>
                      <a:pt x="981" y="1079"/>
                    </a:lnTo>
                    <a:lnTo>
                      <a:pt x="954" y="1163"/>
                    </a:lnTo>
                    <a:lnTo>
                      <a:pt x="928" y="1248"/>
                    </a:lnTo>
                    <a:lnTo>
                      <a:pt x="903" y="1332"/>
                    </a:lnTo>
                    <a:lnTo>
                      <a:pt x="880" y="1415"/>
                    </a:lnTo>
                    <a:lnTo>
                      <a:pt x="858" y="1496"/>
                    </a:lnTo>
                    <a:lnTo>
                      <a:pt x="838" y="1577"/>
                    </a:lnTo>
                    <a:lnTo>
                      <a:pt x="819" y="1654"/>
                    </a:lnTo>
                    <a:lnTo>
                      <a:pt x="800" y="1727"/>
                    </a:lnTo>
                    <a:lnTo>
                      <a:pt x="784" y="1797"/>
                    </a:lnTo>
                    <a:lnTo>
                      <a:pt x="768" y="1863"/>
                    </a:lnTo>
                    <a:lnTo>
                      <a:pt x="755" y="1924"/>
                    </a:lnTo>
                    <a:lnTo>
                      <a:pt x="743" y="1980"/>
                    </a:lnTo>
                    <a:lnTo>
                      <a:pt x="733" y="2028"/>
                    </a:lnTo>
                    <a:lnTo>
                      <a:pt x="723" y="2071"/>
                    </a:lnTo>
                    <a:lnTo>
                      <a:pt x="717" y="2107"/>
                    </a:lnTo>
                    <a:lnTo>
                      <a:pt x="711" y="2134"/>
                    </a:lnTo>
                    <a:lnTo>
                      <a:pt x="707" y="2154"/>
                    </a:lnTo>
                    <a:lnTo>
                      <a:pt x="706" y="2166"/>
                    </a:lnTo>
                    <a:lnTo>
                      <a:pt x="706" y="2166"/>
                    </a:lnTo>
                    <a:lnTo>
                      <a:pt x="736" y="2134"/>
                    </a:lnTo>
                    <a:lnTo>
                      <a:pt x="770" y="2099"/>
                    </a:lnTo>
                    <a:lnTo>
                      <a:pt x="809" y="2056"/>
                    </a:lnTo>
                    <a:lnTo>
                      <a:pt x="853" y="2011"/>
                    </a:lnTo>
                    <a:lnTo>
                      <a:pt x="899" y="1960"/>
                    </a:lnTo>
                    <a:lnTo>
                      <a:pt x="949" y="1905"/>
                    </a:lnTo>
                    <a:lnTo>
                      <a:pt x="1001" y="1846"/>
                    </a:lnTo>
                    <a:lnTo>
                      <a:pt x="1055" y="1783"/>
                    </a:lnTo>
                    <a:lnTo>
                      <a:pt x="1109" y="1716"/>
                    </a:lnTo>
                    <a:lnTo>
                      <a:pt x="1165" y="1646"/>
                    </a:lnTo>
                    <a:lnTo>
                      <a:pt x="1221" y="1573"/>
                    </a:lnTo>
                    <a:lnTo>
                      <a:pt x="1276" y="1496"/>
                    </a:lnTo>
                    <a:lnTo>
                      <a:pt x="1331" y="1418"/>
                    </a:lnTo>
                    <a:lnTo>
                      <a:pt x="1385" y="1336"/>
                    </a:lnTo>
                    <a:lnTo>
                      <a:pt x="1436" y="1252"/>
                    </a:lnTo>
                    <a:lnTo>
                      <a:pt x="1485" y="1167"/>
                    </a:lnTo>
                    <a:lnTo>
                      <a:pt x="1532" y="1079"/>
                    </a:lnTo>
                    <a:lnTo>
                      <a:pt x="1574" y="990"/>
                    </a:lnTo>
                    <a:lnTo>
                      <a:pt x="1613" y="901"/>
                    </a:lnTo>
                    <a:lnTo>
                      <a:pt x="1648" y="808"/>
                    </a:lnTo>
                    <a:lnTo>
                      <a:pt x="1677" y="716"/>
                    </a:lnTo>
                    <a:lnTo>
                      <a:pt x="1701" y="624"/>
                    </a:lnTo>
                    <a:lnTo>
                      <a:pt x="1718" y="530"/>
                    </a:lnTo>
                    <a:lnTo>
                      <a:pt x="1730" y="437"/>
                    </a:lnTo>
                    <a:lnTo>
                      <a:pt x="1733" y="345"/>
                    </a:lnTo>
                    <a:lnTo>
                      <a:pt x="1733" y="328"/>
                    </a:lnTo>
                    <a:lnTo>
                      <a:pt x="1733" y="308"/>
                    </a:lnTo>
                    <a:lnTo>
                      <a:pt x="1731" y="286"/>
                    </a:lnTo>
                    <a:lnTo>
                      <a:pt x="1730" y="264"/>
                    </a:lnTo>
                    <a:lnTo>
                      <a:pt x="1725" y="241"/>
                    </a:lnTo>
                    <a:lnTo>
                      <a:pt x="1719" y="218"/>
                    </a:lnTo>
                    <a:lnTo>
                      <a:pt x="1712" y="196"/>
                    </a:lnTo>
                    <a:lnTo>
                      <a:pt x="1702" y="174"/>
                    </a:lnTo>
                    <a:lnTo>
                      <a:pt x="1689" y="155"/>
                    </a:lnTo>
                    <a:lnTo>
                      <a:pt x="1673" y="138"/>
                    </a:lnTo>
                    <a:lnTo>
                      <a:pt x="1653" y="123"/>
                    </a:lnTo>
                    <a:lnTo>
                      <a:pt x="1629" y="112"/>
                    </a:lnTo>
                    <a:lnTo>
                      <a:pt x="1602" y="105"/>
                    </a:lnTo>
                    <a:lnTo>
                      <a:pt x="1568" y="102"/>
                    </a:lnTo>
                    <a:close/>
                    <a:moveTo>
                      <a:pt x="1568" y="0"/>
                    </a:moveTo>
                    <a:lnTo>
                      <a:pt x="1612" y="3"/>
                    </a:lnTo>
                    <a:lnTo>
                      <a:pt x="1651" y="10"/>
                    </a:lnTo>
                    <a:lnTo>
                      <a:pt x="1686" y="23"/>
                    </a:lnTo>
                    <a:lnTo>
                      <a:pt x="1715" y="37"/>
                    </a:lnTo>
                    <a:lnTo>
                      <a:pt x="1741" y="55"/>
                    </a:lnTo>
                    <a:lnTo>
                      <a:pt x="1763" y="77"/>
                    </a:lnTo>
                    <a:lnTo>
                      <a:pt x="1782" y="101"/>
                    </a:lnTo>
                    <a:lnTo>
                      <a:pt x="1798" y="126"/>
                    </a:lnTo>
                    <a:lnTo>
                      <a:pt x="1811" y="152"/>
                    </a:lnTo>
                    <a:lnTo>
                      <a:pt x="1821" y="179"/>
                    </a:lnTo>
                    <a:lnTo>
                      <a:pt x="1830" y="207"/>
                    </a:lnTo>
                    <a:lnTo>
                      <a:pt x="1836" y="234"/>
                    </a:lnTo>
                    <a:lnTo>
                      <a:pt x="1840" y="259"/>
                    </a:lnTo>
                    <a:lnTo>
                      <a:pt x="1843" y="284"/>
                    </a:lnTo>
                    <a:lnTo>
                      <a:pt x="1845" y="306"/>
                    </a:lnTo>
                    <a:lnTo>
                      <a:pt x="1846" y="328"/>
                    </a:lnTo>
                    <a:lnTo>
                      <a:pt x="1846" y="345"/>
                    </a:lnTo>
                    <a:lnTo>
                      <a:pt x="1846" y="359"/>
                    </a:lnTo>
                    <a:lnTo>
                      <a:pt x="1840" y="468"/>
                    </a:lnTo>
                    <a:lnTo>
                      <a:pt x="1827" y="577"/>
                    </a:lnTo>
                    <a:lnTo>
                      <a:pt x="1804" y="686"/>
                    </a:lnTo>
                    <a:lnTo>
                      <a:pt x="1772" y="797"/>
                    </a:lnTo>
                    <a:lnTo>
                      <a:pt x="1734" y="905"/>
                    </a:lnTo>
                    <a:lnTo>
                      <a:pt x="1689" y="1014"/>
                    </a:lnTo>
                    <a:lnTo>
                      <a:pt x="1639" y="1120"/>
                    </a:lnTo>
                    <a:lnTo>
                      <a:pt x="1583" y="1227"/>
                    </a:lnTo>
                    <a:lnTo>
                      <a:pt x="1523" y="1330"/>
                    </a:lnTo>
                    <a:lnTo>
                      <a:pt x="1459" y="1431"/>
                    </a:lnTo>
                    <a:lnTo>
                      <a:pt x="1394" y="1530"/>
                    </a:lnTo>
                    <a:lnTo>
                      <a:pt x="1324" y="1625"/>
                    </a:lnTo>
                    <a:lnTo>
                      <a:pt x="1254" y="1719"/>
                    </a:lnTo>
                    <a:lnTo>
                      <a:pt x="1183" y="1807"/>
                    </a:lnTo>
                    <a:lnTo>
                      <a:pt x="1111" y="1892"/>
                    </a:lnTo>
                    <a:lnTo>
                      <a:pt x="1042" y="1973"/>
                    </a:lnTo>
                    <a:lnTo>
                      <a:pt x="972" y="2049"/>
                    </a:lnTo>
                    <a:lnTo>
                      <a:pt x="905" y="2120"/>
                    </a:lnTo>
                    <a:lnTo>
                      <a:pt x="841" y="2185"/>
                    </a:lnTo>
                    <a:lnTo>
                      <a:pt x="781" y="2245"/>
                    </a:lnTo>
                    <a:lnTo>
                      <a:pt x="757" y="2272"/>
                    </a:lnTo>
                    <a:lnTo>
                      <a:pt x="736" y="2293"/>
                    </a:lnTo>
                    <a:lnTo>
                      <a:pt x="722" y="2310"/>
                    </a:lnTo>
                    <a:lnTo>
                      <a:pt x="710" y="2323"/>
                    </a:lnTo>
                    <a:lnTo>
                      <a:pt x="700" y="2334"/>
                    </a:lnTo>
                    <a:lnTo>
                      <a:pt x="694" y="2343"/>
                    </a:lnTo>
                    <a:lnTo>
                      <a:pt x="688" y="2348"/>
                    </a:lnTo>
                    <a:lnTo>
                      <a:pt x="684" y="2354"/>
                    </a:lnTo>
                    <a:lnTo>
                      <a:pt x="679" y="2358"/>
                    </a:lnTo>
                    <a:lnTo>
                      <a:pt x="675" y="2363"/>
                    </a:lnTo>
                    <a:lnTo>
                      <a:pt x="674" y="2373"/>
                    </a:lnTo>
                    <a:lnTo>
                      <a:pt x="671" y="2391"/>
                    </a:lnTo>
                    <a:lnTo>
                      <a:pt x="668" y="2415"/>
                    </a:lnTo>
                    <a:lnTo>
                      <a:pt x="666" y="2443"/>
                    </a:lnTo>
                    <a:lnTo>
                      <a:pt x="663" y="2475"/>
                    </a:lnTo>
                    <a:lnTo>
                      <a:pt x="661" y="2507"/>
                    </a:lnTo>
                    <a:lnTo>
                      <a:pt x="658" y="2539"/>
                    </a:lnTo>
                    <a:lnTo>
                      <a:pt x="656" y="2568"/>
                    </a:lnTo>
                    <a:lnTo>
                      <a:pt x="655" y="2594"/>
                    </a:lnTo>
                    <a:lnTo>
                      <a:pt x="653" y="2614"/>
                    </a:lnTo>
                    <a:lnTo>
                      <a:pt x="653" y="2625"/>
                    </a:lnTo>
                    <a:lnTo>
                      <a:pt x="655" y="2697"/>
                    </a:lnTo>
                    <a:lnTo>
                      <a:pt x="658" y="2765"/>
                    </a:lnTo>
                    <a:lnTo>
                      <a:pt x="662" y="2829"/>
                    </a:lnTo>
                    <a:lnTo>
                      <a:pt x="671" y="2889"/>
                    </a:lnTo>
                    <a:lnTo>
                      <a:pt x="681" y="2946"/>
                    </a:lnTo>
                    <a:lnTo>
                      <a:pt x="694" y="2997"/>
                    </a:lnTo>
                    <a:lnTo>
                      <a:pt x="709" y="3045"/>
                    </a:lnTo>
                    <a:lnTo>
                      <a:pt x="727" y="3087"/>
                    </a:lnTo>
                    <a:lnTo>
                      <a:pt x="749" y="3124"/>
                    </a:lnTo>
                    <a:lnTo>
                      <a:pt x="774" y="3157"/>
                    </a:lnTo>
                    <a:lnTo>
                      <a:pt x="802" y="3184"/>
                    </a:lnTo>
                    <a:lnTo>
                      <a:pt x="832" y="3205"/>
                    </a:lnTo>
                    <a:lnTo>
                      <a:pt x="866" y="3221"/>
                    </a:lnTo>
                    <a:lnTo>
                      <a:pt x="905" y="3229"/>
                    </a:lnTo>
                    <a:lnTo>
                      <a:pt x="946" y="3232"/>
                    </a:lnTo>
                    <a:lnTo>
                      <a:pt x="976" y="3232"/>
                    </a:lnTo>
                    <a:lnTo>
                      <a:pt x="1010" y="3228"/>
                    </a:lnTo>
                    <a:lnTo>
                      <a:pt x="1043" y="3221"/>
                    </a:lnTo>
                    <a:lnTo>
                      <a:pt x="1078" y="3211"/>
                    </a:lnTo>
                    <a:lnTo>
                      <a:pt x="1114" y="3198"/>
                    </a:lnTo>
                    <a:lnTo>
                      <a:pt x="1154" y="3181"/>
                    </a:lnTo>
                    <a:lnTo>
                      <a:pt x="1196" y="3160"/>
                    </a:lnTo>
                    <a:lnTo>
                      <a:pt x="1239" y="3134"/>
                    </a:lnTo>
                    <a:lnTo>
                      <a:pt x="1286" y="3103"/>
                    </a:lnTo>
                    <a:lnTo>
                      <a:pt x="1335" y="3067"/>
                    </a:lnTo>
                    <a:lnTo>
                      <a:pt x="1388" y="3026"/>
                    </a:lnTo>
                    <a:lnTo>
                      <a:pt x="1445" y="2980"/>
                    </a:lnTo>
                    <a:lnTo>
                      <a:pt x="1504" y="2927"/>
                    </a:lnTo>
                    <a:lnTo>
                      <a:pt x="1568" y="2868"/>
                    </a:lnTo>
                    <a:lnTo>
                      <a:pt x="1586" y="2853"/>
                    </a:lnTo>
                    <a:lnTo>
                      <a:pt x="1597" y="2842"/>
                    </a:lnTo>
                    <a:lnTo>
                      <a:pt x="1606" y="2835"/>
                    </a:lnTo>
                    <a:lnTo>
                      <a:pt x="1612" y="2829"/>
                    </a:lnTo>
                    <a:lnTo>
                      <a:pt x="1618" y="2825"/>
                    </a:lnTo>
                    <a:lnTo>
                      <a:pt x="1622" y="2824"/>
                    </a:lnTo>
                    <a:lnTo>
                      <a:pt x="1628" y="2824"/>
                    </a:lnTo>
                    <a:lnTo>
                      <a:pt x="1645" y="2825"/>
                    </a:lnTo>
                    <a:lnTo>
                      <a:pt x="1660" y="2832"/>
                    </a:lnTo>
                    <a:lnTo>
                      <a:pt x="1671" y="2842"/>
                    </a:lnTo>
                    <a:lnTo>
                      <a:pt x="1679" y="2852"/>
                    </a:lnTo>
                    <a:lnTo>
                      <a:pt x="1685" y="2863"/>
                    </a:lnTo>
                    <a:lnTo>
                      <a:pt x="1687" y="2873"/>
                    </a:lnTo>
                    <a:lnTo>
                      <a:pt x="1689" y="2882"/>
                    </a:lnTo>
                    <a:lnTo>
                      <a:pt x="1685" y="2893"/>
                    </a:lnTo>
                    <a:lnTo>
                      <a:pt x="1676" y="2909"/>
                    </a:lnTo>
                    <a:lnTo>
                      <a:pt x="1661" y="2926"/>
                    </a:lnTo>
                    <a:lnTo>
                      <a:pt x="1642" y="2947"/>
                    </a:lnTo>
                    <a:lnTo>
                      <a:pt x="1619" y="2970"/>
                    </a:lnTo>
                    <a:lnTo>
                      <a:pt x="1594" y="2992"/>
                    </a:lnTo>
                    <a:lnTo>
                      <a:pt x="1567" y="3016"/>
                    </a:lnTo>
                    <a:lnTo>
                      <a:pt x="1539" y="3041"/>
                    </a:lnTo>
                    <a:lnTo>
                      <a:pt x="1511" y="3065"/>
                    </a:lnTo>
                    <a:lnTo>
                      <a:pt x="1484" y="3087"/>
                    </a:lnTo>
                    <a:lnTo>
                      <a:pt x="1458" y="3107"/>
                    </a:lnTo>
                    <a:lnTo>
                      <a:pt x="1433" y="3126"/>
                    </a:lnTo>
                    <a:lnTo>
                      <a:pt x="1413" y="3141"/>
                    </a:lnTo>
                    <a:lnTo>
                      <a:pt x="1395" y="3153"/>
                    </a:lnTo>
                    <a:lnTo>
                      <a:pt x="1360" y="3178"/>
                    </a:lnTo>
                    <a:lnTo>
                      <a:pt x="1321" y="3205"/>
                    </a:lnTo>
                    <a:lnTo>
                      <a:pt x="1276" y="3232"/>
                    </a:lnTo>
                    <a:lnTo>
                      <a:pt x="1226" y="3259"/>
                    </a:lnTo>
                    <a:lnTo>
                      <a:pt x="1174" y="3283"/>
                    </a:lnTo>
                    <a:lnTo>
                      <a:pt x="1119" y="3304"/>
                    </a:lnTo>
                    <a:lnTo>
                      <a:pt x="1061" y="3320"/>
                    </a:lnTo>
                    <a:lnTo>
                      <a:pt x="999" y="3331"/>
                    </a:lnTo>
                    <a:lnTo>
                      <a:pt x="938" y="3336"/>
                    </a:lnTo>
                    <a:lnTo>
                      <a:pt x="882" y="3333"/>
                    </a:lnTo>
                    <a:lnTo>
                      <a:pt x="829" y="3323"/>
                    </a:lnTo>
                    <a:lnTo>
                      <a:pt x="780" y="3309"/>
                    </a:lnTo>
                    <a:lnTo>
                      <a:pt x="735" y="3287"/>
                    </a:lnTo>
                    <a:lnTo>
                      <a:pt x="693" y="3262"/>
                    </a:lnTo>
                    <a:lnTo>
                      <a:pt x="653" y="3232"/>
                    </a:lnTo>
                    <a:lnTo>
                      <a:pt x="618" y="3198"/>
                    </a:lnTo>
                    <a:lnTo>
                      <a:pt x="585" y="3158"/>
                    </a:lnTo>
                    <a:lnTo>
                      <a:pt x="556" y="3117"/>
                    </a:lnTo>
                    <a:lnTo>
                      <a:pt x="530" y="3070"/>
                    </a:lnTo>
                    <a:lnTo>
                      <a:pt x="505" y="3022"/>
                    </a:lnTo>
                    <a:lnTo>
                      <a:pt x="483" y="2970"/>
                    </a:lnTo>
                    <a:lnTo>
                      <a:pt x="464" y="2916"/>
                    </a:lnTo>
                    <a:lnTo>
                      <a:pt x="447" y="2859"/>
                    </a:lnTo>
                    <a:lnTo>
                      <a:pt x="432" y="2801"/>
                    </a:lnTo>
                    <a:lnTo>
                      <a:pt x="419" y="2741"/>
                    </a:lnTo>
                    <a:lnTo>
                      <a:pt x="407" y="2680"/>
                    </a:lnTo>
                    <a:lnTo>
                      <a:pt x="399" y="2618"/>
                    </a:lnTo>
                    <a:lnTo>
                      <a:pt x="381" y="2635"/>
                    </a:lnTo>
                    <a:lnTo>
                      <a:pt x="362" y="2655"/>
                    </a:lnTo>
                    <a:lnTo>
                      <a:pt x="339" y="2677"/>
                    </a:lnTo>
                    <a:lnTo>
                      <a:pt x="316" y="2702"/>
                    </a:lnTo>
                    <a:lnTo>
                      <a:pt x="293" y="2726"/>
                    </a:lnTo>
                    <a:lnTo>
                      <a:pt x="269" y="2747"/>
                    </a:lnTo>
                    <a:lnTo>
                      <a:pt x="249" y="2765"/>
                    </a:lnTo>
                    <a:lnTo>
                      <a:pt x="233" y="2780"/>
                    </a:lnTo>
                    <a:lnTo>
                      <a:pt x="202" y="2809"/>
                    </a:lnTo>
                    <a:lnTo>
                      <a:pt x="175" y="2836"/>
                    </a:lnTo>
                    <a:lnTo>
                      <a:pt x="153" y="2858"/>
                    </a:lnTo>
                    <a:lnTo>
                      <a:pt x="134" y="2876"/>
                    </a:lnTo>
                    <a:lnTo>
                      <a:pt x="118" y="2890"/>
                    </a:lnTo>
                    <a:lnTo>
                      <a:pt x="105" y="2902"/>
                    </a:lnTo>
                    <a:lnTo>
                      <a:pt x="95" y="2910"/>
                    </a:lnTo>
                    <a:lnTo>
                      <a:pt x="86" y="2917"/>
                    </a:lnTo>
                    <a:lnTo>
                      <a:pt x="79" y="2921"/>
                    </a:lnTo>
                    <a:lnTo>
                      <a:pt x="71" y="2924"/>
                    </a:lnTo>
                    <a:lnTo>
                      <a:pt x="66" y="2926"/>
                    </a:lnTo>
                    <a:lnTo>
                      <a:pt x="61" y="2926"/>
                    </a:lnTo>
                    <a:lnTo>
                      <a:pt x="42" y="2921"/>
                    </a:lnTo>
                    <a:lnTo>
                      <a:pt x="26" y="2911"/>
                    </a:lnTo>
                    <a:lnTo>
                      <a:pt x="13" y="2896"/>
                    </a:lnTo>
                    <a:lnTo>
                      <a:pt x="5" y="2877"/>
                    </a:lnTo>
                    <a:lnTo>
                      <a:pt x="0" y="2859"/>
                    </a:lnTo>
                    <a:lnTo>
                      <a:pt x="5" y="2845"/>
                    </a:lnTo>
                    <a:lnTo>
                      <a:pt x="15" y="2831"/>
                    </a:lnTo>
                    <a:lnTo>
                      <a:pt x="23" y="2815"/>
                    </a:lnTo>
                    <a:lnTo>
                      <a:pt x="23" y="2815"/>
                    </a:lnTo>
                    <a:lnTo>
                      <a:pt x="391" y="2479"/>
                    </a:lnTo>
                    <a:lnTo>
                      <a:pt x="396" y="2313"/>
                    </a:lnTo>
                    <a:lnTo>
                      <a:pt x="409" y="2149"/>
                    </a:lnTo>
                    <a:lnTo>
                      <a:pt x="429" y="1983"/>
                    </a:lnTo>
                    <a:lnTo>
                      <a:pt x="458" y="1821"/>
                    </a:lnTo>
                    <a:lnTo>
                      <a:pt x="495" y="1659"/>
                    </a:lnTo>
                    <a:lnTo>
                      <a:pt x="538" y="1498"/>
                    </a:lnTo>
                    <a:lnTo>
                      <a:pt x="588" y="1339"/>
                    </a:lnTo>
                    <a:lnTo>
                      <a:pt x="645" y="1181"/>
                    </a:lnTo>
                    <a:lnTo>
                      <a:pt x="706" y="1025"/>
                    </a:lnTo>
                    <a:lnTo>
                      <a:pt x="773" y="871"/>
                    </a:lnTo>
                    <a:lnTo>
                      <a:pt x="781" y="854"/>
                    </a:lnTo>
                    <a:lnTo>
                      <a:pt x="791" y="830"/>
                    </a:lnTo>
                    <a:lnTo>
                      <a:pt x="806" y="800"/>
                    </a:lnTo>
                    <a:lnTo>
                      <a:pt x="823" y="764"/>
                    </a:lnTo>
                    <a:lnTo>
                      <a:pt x="844" y="725"/>
                    </a:lnTo>
                    <a:lnTo>
                      <a:pt x="867" y="681"/>
                    </a:lnTo>
                    <a:lnTo>
                      <a:pt x="892" y="632"/>
                    </a:lnTo>
                    <a:lnTo>
                      <a:pt x="921" y="583"/>
                    </a:lnTo>
                    <a:lnTo>
                      <a:pt x="951" y="530"/>
                    </a:lnTo>
                    <a:lnTo>
                      <a:pt x="985" y="478"/>
                    </a:lnTo>
                    <a:lnTo>
                      <a:pt x="1020" y="424"/>
                    </a:lnTo>
                    <a:lnTo>
                      <a:pt x="1058" y="370"/>
                    </a:lnTo>
                    <a:lnTo>
                      <a:pt x="1097" y="318"/>
                    </a:lnTo>
                    <a:lnTo>
                      <a:pt x="1138" y="268"/>
                    </a:lnTo>
                    <a:lnTo>
                      <a:pt x="1181" y="218"/>
                    </a:lnTo>
                    <a:lnTo>
                      <a:pt x="1225" y="173"/>
                    </a:lnTo>
                    <a:lnTo>
                      <a:pt x="1271" y="132"/>
                    </a:lnTo>
                    <a:lnTo>
                      <a:pt x="1318" y="95"/>
                    </a:lnTo>
                    <a:lnTo>
                      <a:pt x="1366" y="62"/>
                    </a:lnTo>
                    <a:lnTo>
                      <a:pt x="1415" y="37"/>
                    </a:lnTo>
                    <a:lnTo>
                      <a:pt x="1466" y="17"/>
                    </a:lnTo>
                    <a:lnTo>
                      <a:pt x="1517" y="4"/>
                    </a:lnTo>
                    <a:lnTo>
                      <a:pt x="15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17"/>
              <p:cNvSpPr>
                <a:spLocks/>
              </p:cNvSpPr>
              <p:nvPr/>
            </p:nvSpPr>
            <p:spPr bwMode="auto">
              <a:xfrm>
                <a:off x="1719" y="2578"/>
                <a:ext cx="410" cy="729"/>
              </a:xfrm>
              <a:custGeom>
                <a:avLst/>
                <a:gdLst/>
                <a:ahLst/>
                <a:cxnLst>
                  <a:cxn ang="0">
                    <a:pos x="692" y="0"/>
                  </a:cxn>
                  <a:cxn ang="0">
                    <a:pos x="736" y="7"/>
                  </a:cxn>
                  <a:cxn ang="0">
                    <a:pos x="756" y="27"/>
                  </a:cxn>
                  <a:cxn ang="0">
                    <a:pos x="763" y="65"/>
                  </a:cxn>
                  <a:cxn ang="0">
                    <a:pos x="765" y="95"/>
                  </a:cxn>
                  <a:cxn ang="0">
                    <a:pos x="765" y="1937"/>
                  </a:cxn>
                  <a:cxn ang="0">
                    <a:pos x="766" y="1974"/>
                  </a:cxn>
                  <a:cxn ang="0">
                    <a:pos x="777" y="2004"/>
                  </a:cxn>
                  <a:cxn ang="0">
                    <a:pos x="798" y="2028"/>
                  </a:cxn>
                  <a:cxn ang="0">
                    <a:pos x="838" y="2046"/>
                  </a:cxn>
                  <a:cxn ang="0">
                    <a:pos x="897" y="2059"/>
                  </a:cxn>
                  <a:cxn ang="0">
                    <a:pos x="985" y="2066"/>
                  </a:cxn>
                  <a:cxn ang="0">
                    <a:pos x="1102" y="2069"/>
                  </a:cxn>
                  <a:cxn ang="0">
                    <a:pos x="1229" y="2187"/>
                  </a:cxn>
                  <a:cxn ang="0">
                    <a:pos x="1178" y="2185"/>
                  </a:cxn>
                  <a:cxn ang="0">
                    <a:pos x="1095" y="2184"/>
                  </a:cxn>
                  <a:cxn ang="0">
                    <a:pos x="992" y="2181"/>
                  </a:cxn>
                  <a:cxn ang="0">
                    <a:pos x="881" y="2177"/>
                  </a:cxn>
                  <a:cxn ang="0">
                    <a:pos x="775" y="2174"/>
                  </a:cxn>
                  <a:cxn ang="0">
                    <a:pos x="685" y="2172"/>
                  </a:cxn>
                  <a:cxn ang="0">
                    <a:pos x="622" y="2171"/>
                  </a:cxn>
                  <a:cxn ang="0">
                    <a:pos x="554" y="2172"/>
                  </a:cxn>
                  <a:cxn ang="0">
                    <a:pos x="461" y="2174"/>
                  </a:cxn>
                  <a:cxn ang="0">
                    <a:pos x="355" y="2177"/>
                  </a:cxn>
                  <a:cxn ang="0">
                    <a:pos x="246" y="2181"/>
                  </a:cxn>
                  <a:cxn ang="0">
                    <a:pos x="145" y="2184"/>
                  </a:cxn>
                  <a:cxn ang="0">
                    <a:pos x="68" y="2185"/>
                  </a:cxn>
                  <a:cxn ang="0">
                    <a:pos x="22" y="2187"/>
                  </a:cxn>
                  <a:cxn ang="0">
                    <a:pos x="150" y="2069"/>
                  </a:cxn>
                  <a:cxn ang="0">
                    <a:pos x="267" y="2066"/>
                  </a:cxn>
                  <a:cxn ang="0">
                    <a:pos x="353" y="2059"/>
                  </a:cxn>
                  <a:cxn ang="0">
                    <a:pos x="414" y="2046"/>
                  </a:cxn>
                  <a:cxn ang="0">
                    <a:pos x="452" y="2028"/>
                  </a:cxn>
                  <a:cxn ang="0">
                    <a:pos x="474" y="2004"/>
                  </a:cxn>
                  <a:cxn ang="0">
                    <a:pos x="484" y="1974"/>
                  </a:cxn>
                  <a:cxn ang="0">
                    <a:pos x="487" y="1937"/>
                  </a:cxn>
                  <a:cxn ang="0">
                    <a:pos x="487" y="241"/>
                  </a:cxn>
                  <a:cxn ang="0">
                    <a:pos x="362" y="288"/>
                  </a:cxn>
                  <a:cxn ang="0">
                    <a:pos x="237" y="313"/>
                  </a:cxn>
                  <a:cxn ang="0">
                    <a:pos x="122" y="326"/>
                  </a:cxn>
                  <a:cxn ang="0">
                    <a:pos x="32" y="329"/>
                  </a:cxn>
                  <a:cxn ang="0">
                    <a:pos x="0" y="211"/>
                  </a:cxn>
                  <a:cxn ang="0">
                    <a:pos x="75" y="211"/>
                  </a:cxn>
                  <a:cxn ang="0">
                    <a:pos x="170" y="205"/>
                  </a:cxn>
                  <a:cxn ang="0">
                    <a:pos x="276" y="191"/>
                  </a:cxn>
                  <a:cxn ang="0">
                    <a:pos x="388" y="163"/>
                  </a:cxn>
                  <a:cxn ang="0">
                    <a:pos x="502" y="115"/>
                  </a:cxn>
                  <a:cxn ang="0">
                    <a:pos x="609" y="45"/>
                  </a:cxn>
                </a:cxnLst>
                <a:rect l="0" t="0" r="r" b="b"/>
                <a:pathLst>
                  <a:path w="1229" h="2187">
                    <a:moveTo>
                      <a:pt x="660" y="0"/>
                    </a:moveTo>
                    <a:lnTo>
                      <a:pt x="692" y="0"/>
                    </a:lnTo>
                    <a:lnTo>
                      <a:pt x="717" y="3"/>
                    </a:lnTo>
                    <a:lnTo>
                      <a:pt x="736" y="7"/>
                    </a:lnTo>
                    <a:lnTo>
                      <a:pt x="749" y="14"/>
                    </a:lnTo>
                    <a:lnTo>
                      <a:pt x="756" y="27"/>
                    </a:lnTo>
                    <a:lnTo>
                      <a:pt x="762" y="42"/>
                    </a:lnTo>
                    <a:lnTo>
                      <a:pt x="763" y="65"/>
                    </a:lnTo>
                    <a:lnTo>
                      <a:pt x="765" y="95"/>
                    </a:lnTo>
                    <a:lnTo>
                      <a:pt x="765" y="95"/>
                    </a:lnTo>
                    <a:lnTo>
                      <a:pt x="765" y="1916"/>
                    </a:lnTo>
                    <a:lnTo>
                      <a:pt x="765" y="1937"/>
                    </a:lnTo>
                    <a:lnTo>
                      <a:pt x="765" y="1955"/>
                    </a:lnTo>
                    <a:lnTo>
                      <a:pt x="766" y="1974"/>
                    </a:lnTo>
                    <a:lnTo>
                      <a:pt x="771" y="1989"/>
                    </a:lnTo>
                    <a:lnTo>
                      <a:pt x="777" y="2004"/>
                    </a:lnTo>
                    <a:lnTo>
                      <a:pt x="785" y="2016"/>
                    </a:lnTo>
                    <a:lnTo>
                      <a:pt x="798" y="2028"/>
                    </a:lnTo>
                    <a:lnTo>
                      <a:pt x="816" y="2038"/>
                    </a:lnTo>
                    <a:lnTo>
                      <a:pt x="838" y="2046"/>
                    </a:lnTo>
                    <a:lnTo>
                      <a:pt x="864" y="2053"/>
                    </a:lnTo>
                    <a:lnTo>
                      <a:pt x="897" y="2059"/>
                    </a:lnTo>
                    <a:lnTo>
                      <a:pt x="937" y="2063"/>
                    </a:lnTo>
                    <a:lnTo>
                      <a:pt x="985" y="2066"/>
                    </a:lnTo>
                    <a:lnTo>
                      <a:pt x="1038" y="2069"/>
                    </a:lnTo>
                    <a:lnTo>
                      <a:pt x="1102" y="2069"/>
                    </a:lnTo>
                    <a:lnTo>
                      <a:pt x="1229" y="2069"/>
                    </a:lnTo>
                    <a:lnTo>
                      <a:pt x="1229" y="2187"/>
                    </a:lnTo>
                    <a:lnTo>
                      <a:pt x="1209" y="2185"/>
                    </a:lnTo>
                    <a:lnTo>
                      <a:pt x="1178" y="2185"/>
                    </a:lnTo>
                    <a:lnTo>
                      <a:pt x="1139" y="2184"/>
                    </a:lnTo>
                    <a:lnTo>
                      <a:pt x="1095" y="2184"/>
                    </a:lnTo>
                    <a:lnTo>
                      <a:pt x="1044" y="2182"/>
                    </a:lnTo>
                    <a:lnTo>
                      <a:pt x="992" y="2181"/>
                    </a:lnTo>
                    <a:lnTo>
                      <a:pt x="937" y="2180"/>
                    </a:lnTo>
                    <a:lnTo>
                      <a:pt x="881" y="2177"/>
                    </a:lnTo>
                    <a:lnTo>
                      <a:pt x="827" y="2175"/>
                    </a:lnTo>
                    <a:lnTo>
                      <a:pt x="775" y="2174"/>
                    </a:lnTo>
                    <a:lnTo>
                      <a:pt x="727" y="2174"/>
                    </a:lnTo>
                    <a:lnTo>
                      <a:pt x="685" y="2172"/>
                    </a:lnTo>
                    <a:lnTo>
                      <a:pt x="649" y="2172"/>
                    </a:lnTo>
                    <a:lnTo>
                      <a:pt x="622" y="2171"/>
                    </a:lnTo>
                    <a:lnTo>
                      <a:pt x="592" y="2172"/>
                    </a:lnTo>
                    <a:lnTo>
                      <a:pt x="554" y="2172"/>
                    </a:lnTo>
                    <a:lnTo>
                      <a:pt x="510" y="2174"/>
                    </a:lnTo>
                    <a:lnTo>
                      <a:pt x="461" y="2174"/>
                    </a:lnTo>
                    <a:lnTo>
                      <a:pt x="409" y="2175"/>
                    </a:lnTo>
                    <a:lnTo>
                      <a:pt x="355" y="2177"/>
                    </a:lnTo>
                    <a:lnTo>
                      <a:pt x="299" y="2180"/>
                    </a:lnTo>
                    <a:lnTo>
                      <a:pt x="246" y="2181"/>
                    </a:lnTo>
                    <a:lnTo>
                      <a:pt x="193" y="2182"/>
                    </a:lnTo>
                    <a:lnTo>
                      <a:pt x="145" y="2184"/>
                    </a:lnTo>
                    <a:lnTo>
                      <a:pt x="103" y="2184"/>
                    </a:lnTo>
                    <a:lnTo>
                      <a:pt x="68" y="2185"/>
                    </a:lnTo>
                    <a:lnTo>
                      <a:pt x="39" y="2185"/>
                    </a:lnTo>
                    <a:lnTo>
                      <a:pt x="22" y="2187"/>
                    </a:lnTo>
                    <a:lnTo>
                      <a:pt x="22" y="2069"/>
                    </a:lnTo>
                    <a:lnTo>
                      <a:pt x="150" y="2069"/>
                    </a:lnTo>
                    <a:lnTo>
                      <a:pt x="212" y="2069"/>
                    </a:lnTo>
                    <a:lnTo>
                      <a:pt x="267" y="2066"/>
                    </a:lnTo>
                    <a:lnTo>
                      <a:pt x="314" y="2063"/>
                    </a:lnTo>
                    <a:lnTo>
                      <a:pt x="353" y="2059"/>
                    </a:lnTo>
                    <a:lnTo>
                      <a:pt x="387" y="2053"/>
                    </a:lnTo>
                    <a:lnTo>
                      <a:pt x="414" y="2046"/>
                    </a:lnTo>
                    <a:lnTo>
                      <a:pt x="436" y="2038"/>
                    </a:lnTo>
                    <a:lnTo>
                      <a:pt x="452" y="2028"/>
                    </a:lnTo>
                    <a:lnTo>
                      <a:pt x="465" y="2016"/>
                    </a:lnTo>
                    <a:lnTo>
                      <a:pt x="474" y="2004"/>
                    </a:lnTo>
                    <a:lnTo>
                      <a:pt x="480" y="1989"/>
                    </a:lnTo>
                    <a:lnTo>
                      <a:pt x="484" y="1974"/>
                    </a:lnTo>
                    <a:lnTo>
                      <a:pt x="486" y="1955"/>
                    </a:lnTo>
                    <a:lnTo>
                      <a:pt x="487" y="1937"/>
                    </a:lnTo>
                    <a:lnTo>
                      <a:pt x="487" y="1916"/>
                    </a:lnTo>
                    <a:lnTo>
                      <a:pt x="487" y="241"/>
                    </a:lnTo>
                    <a:lnTo>
                      <a:pt x="426" y="268"/>
                    </a:lnTo>
                    <a:lnTo>
                      <a:pt x="362" y="288"/>
                    </a:lnTo>
                    <a:lnTo>
                      <a:pt x="298" y="303"/>
                    </a:lnTo>
                    <a:lnTo>
                      <a:pt x="237" y="313"/>
                    </a:lnTo>
                    <a:lnTo>
                      <a:pt x="177" y="320"/>
                    </a:lnTo>
                    <a:lnTo>
                      <a:pt x="122" y="326"/>
                    </a:lnTo>
                    <a:lnTo>
                      <a:pt x="74" y="327"/>
                    </a:lnTo>
                    <a:lnTo>
                      <a:pt x="32" y="329"/>
                    </a:lnTo>
                    <a:lnTo>
                      <a:pt x="0" y="329"/>
                    </a:lnTo>
                    <a:lnTo>
                      <a:pt x="0" y="211"/>
                    </a:lnTo>
                    <a:lnTo>
                      <a:pt x="35" y="211"/>
                    </a:lnTo>
                    <a:lnTo>
                      <a:pt x="75" y="211"/>
                    </a:lnTo>
                    <a:lnTo>
                      <a:pt x="121" y="210"/>
                    </a:lnTo>
                    <a:lnTo>
                      <a:pt x="170" y="205"/>
                    </a:lnTo>
                    <a:lnTo>
                      <a:pt x="222" y="200"/>
                    </a:lnTo>
                    <a:lnTo>
                      <a:pt x="276" y="191"/>
                    </a:lnTo>
                    <a:lnTo>
                      <a:pt x="331" y="178"/>
                    </a:lnTo>
                    <a:lnTo>
                      <a:pt x="388" y="163"/>
                    </a:lnTo>
                    <a:lnTo>
                      <a:pt x="445" y="142"/>
                    </a:lnTo>
                    <a:lnTo>
                      <a:pt x="502" y="115"/>
                    </a:lnTo>
                    <a:lnTo>
                      <a:pt x="557" y="83"/>
                    </a:lnTo>
                    <a:lnTo>
                      <a:pt x="609" y="45"/>
                    </a:lnTo>
                    <a:lnTo>
                      <a:pt x="6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7" name="Group 20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7543800" y="3429000"/>
              <a:ext cx="461051" cy="495300"/>
              <a:chOff x="1854" y="1895"/>
              <a:chExt cx="1225" cy="1316"/>
            </a:xfrm>
          </p:grpSpPr>
          <p:sp>
            <p:nvSpPr>
              <p:cNvPr id="1046" name="Freeform 22"/>
              <p:cNvSpPr>
                <a:spLocks noEditPoints="1"/>
              </p:cNvSpPr>
              <p:nvPr/>
            </p:nvSpPr>
            <p:spPr bwMode="auto">
              <a:xfrm>
                <a:off x="1854" y="1895"/>
                <a:ext cx="615" cy="1112"/>
              </a:xfrm>
              <a:custGeom>
                <a:avLst/>
                <a:gdLst/>
                <a:ahLst/>
                <a:cxnLst>
                  <a:cxn ang="0">
                    <a:pos x="1433" y="160"/>
                  </a:cxn>
                  <a:cxn ang="0">
                    <a:pos x="1285" y="364"/>
                  </a:cxn>
                  <a:cxn ang="0">
                    <a:pos x="1127" y="681"/>
                  </a:cxn>
                  <a:cxn ang="0">
                    <a:pos x="981" y="1079"/>
                  </a:cxn>
                  <a:cxn ang="0">
                    <a:pos x="858" y="1496"/>
                  </a:cxn>
                  <a:cxn ang="0">
                    <a:pos x="768" y="1863"/>
                  </a:cxn>
                  <a:cxn ang="0">
                    <a:pos x="717" y="2107"/>
                  </a:cxn>
                  <a:cxn ang="0">
                    <a:pos x="736" y="2134"/>
                  </a:cxn>
                  <a:cxn ang="0">
                    <a:pos x="949" y="1905"/>
                  </a:cxn>
                  <a:cxn ang="0">
                    <a:pos x="1221" y="1573"/>
                  </a:cxn>
                  <a:cxn ang="0">
                    <a:pos x="1485" y="1167"/>
                  </a:cxn>
                  <a:cxn ang="0">
                    <a:pos x="1677" y="716"/>
                  </a:cxn>
                  <a:cxn ang="0">
                    <a:pos x="1733" y="328"/>
                  </a:cxn>
                  <a:cxn ang="0">
                    <a:pos x="1719" y="218"/>
                  </a:cxn>
                  <a:cxn ang="0">
                    <a:pos x="1653" y="123"/>
                  </a:cxn>
                  <a:cxn ang="0">
                    <a:pos x="1612" y="3"/>
                  </a:cxn>
                  <a:cxn ang="0">
                    <a:pos x="1763" y="77"/>
                  </a:cxn>
                  <a:cxn ang="0">
                    <a:pos x="1830" y="207"/>
                  </a:cxn>
                  <a:cxn ang="0">
                    <a:pos x="1846" y="328"/>
                  </a:cxn>
                  <a:cxn ang="0">
                    <a:pos x="1804" y="686"/>
                  </a:cxn>
                  <a:cxn ang="0">
                    <a:pos x="1583" y="1227"/>
                  </a:cxn>
                  <a:cxn ang="0">
                    <a:pos x="1254" y="1719"/>
                  </a:cxn>
                  <a:cxn ang="0">
                    <a:pos x="905" y="2120"/>
                  </a:cxn>
                  <a:cxn ang="0">
                    <a:pos x="722" y="2310"/>
                  </a:cxn>
                  <a:cxn ang="0">
                    <a:pos x="684" y="2354"/>
                  </a:cxn>
                  <a:cxn ang="0">
                    <a:pos x="668" y="2415"/>
                  </a:cxn>
                  <a:cxn ang="0">
                    <a:pos x="656" y="2568"/>
                  </a:cxn>
                  <a:cxn ang="0">
                    <a:pos x="658" y="2765"/>
                  </a:cxn>
                  <a:cxn ang="0">
                    <a:pos x="709" y="3045"/>
                  </a:cxn>
                  <a:cxn ang="0">
                    <a:pos x="832" y="3205"/>
                  </a:cxn>
                  <a:cxn ang="0">
                    <a:pos x="1010" y="3228"/>
                  </a:cxn>
                  <a:cxn ang="0">
                    <a:pos x="1196" y="3160"/>
                  </a:cxn>
                  <a:cxn ang="0">
                    <a:pos x="1445" y="2980"/>
                  </a:cxn>
                  <a:cxn ang="0">
                    <a:pos x="1606" y="2835"/>
                  </a:cxn>
                  <a:cxn ang="0">
                    <a:pos x="1645" y="2825"/>
                  </a:cxn>
                  <a:cxn ang="0">
                    <a:pos x="1687" y="2873"/>
                  </a:cxn>
                  <a:cxn ang="0">
                    <a:pos x="1642" y="2947"/>
                  </a:cxn>
                  <a:cxn ang="0">
                    <a:pos x="1511" y="3065"/>
                  </a:cxn>
                  <a:cxn ang="0">
                    <a:pos x="1395" y="3153"/>
                  </a:cxn>
                  <a:cxn ang="0">
                    <a:pos x="1174" y="3283"/>
                  </a:cxn>
                  <a:cxn ang="0">
                    <a:pos x="882" y="3333"/>
                  </a:cxn>
                  <a:cxn ang="0">
                    <a:pos x="653" y="3232"/>
                  </a:cxn>
                  <a:cxn ang="0">
                    <a:pos x="505" y="3022"/>
                  </a:cxn>
                  <a:cxn ang="0">
                    <a:pos x="419" y="2741"/>
                  </a:cxn>
                  <a:cxn ang="0">
                    <a:pos x="339" y="2677"/>
                  </a:cxn>
                  <a:cxn ang="0">
                    <a:pos x="233" y="2780"/>
                  </a:cxn>
                  <a:cxn ang="0">
                    <a:pos x="118" y="2890"/>
                  </a:cxn>
                  <a:cxn ang="0">
                    <a:pos x="71" y="2924"/>
                  </a:cxn>
                  <a:cxn ang="0">
                    <a:pos x="13" y="2896"/>
                  </a:cxn>
                  <a:cxn ang="0">
                    <a:pos x="23" y="2815"/>
                  </a:cxn>
                  <a:cxn ang="0">
                    <a:pos x="429" y="1983"/>
                  </a:cxn>
                  <a:cxn ang="0">
                    <a:pos x="645" y="1181"/>
                  </a:cxn>
                  <a:cxn ang="0">
                    <a:pos x="806" y="800"/>
                  </a:cxn>
                  <a:cxn ang="0">
                    <a:pos x="921" y="583"/>
                  </a:cxn>
                  <a:cxn ang="0">
                    <a:pos x="1097" y="318"/>
                  </a:cxn>
                  <a:cxn ang="0">
                    <a:pos x="1318" y="95"/>
                  </a:cxn>
                  <a:cxn ang="0">
                    <a:pos x="1568" y="0"/>
                  </a:cxn>
                </a:cxnLst>
                <a:rect l="0" t="0" r="r" b="b"/>
                <a:pathLst>
                  <a:path w="1846" h="3336">
                    <a:moveTo>
                      <a:pt x="1568" y="102"/>
                    </a:moveTo>
                    <a:lnTo>
                      <a:pt x="1532" y="106"/>
                    </a:lnTo>
                    <a:lnTo>
                      <a:pt x="1497" y="118"/>
                    </a:lnTo>
                    <a:lnTo>
                      <a:pt x="1465" y="135"/>
                    </a:lnTo>
                    <a:lnTo>
                      <a:pt x="1433" y="160"/>
                    </a:lnTo>
                    <a:lnTo>
                      <a:pt x="1402" y="190"/>
                    </a:lnTo>
                    <a:lnTo>
                      <a:pt x="1372" y="225"/>
                    </a:lnTo>
                    <a:lnTo>
                      <a:pt x="1343" y="268"/>
                    </a:lnTo>
                    <a:lnTo>
                      <a:pt x="1314" y="313"/>
                    </a:lnTo>
                    <a:lnTo>
                      <a:pt x="1285" y="364"/>
                    </a:lnTo>
                    <a:lnTo>
                      <a:pt x="1255" y="420"/>
                    </a:lnTo>
                    <a:lnTo>
                      <a:pt x="1225" y="479"/>
                    </a:lnTo>
                    <a:lnTo>
                      <a:pt x="1193" y="542"/>
                    </a:lnTo>
                    <a:lnTo>
                      <a:pt x="1159" y="608"/>
                    </a:lnTo>
                    <a:lnTo>
                      <a:pt x="1127" y="681"/>
                    </a:lnTo>
                    <a:lnTo>
                      <a:pt x="1097" y="754"/>
                    </a:lnTo>
                    <a:lnTo>
                      <a:pt x="1066" y="832"/>
                    </a:lnTo>
                    <a:lnTo>
                      <a:pt x="1036" y="913"/>
                    </a:lnTo>
                    <a:lnTo>
                      <a:pt x="1008" y="996"/>
                    </a:lnTo>
                    <a:lnTo>
                      <a:pt x="981" y="1079"/>
                    </a:lnTo>
                    <a:lnTo>
                      <a:pt x="954" y="1163"/>
                    </a:lnTo>
                    <a:lnTo>
                      <a:pt x="928" y="1248"/>
                    </a:lnTo>
                    <a:lnTo>
                      <a:pt x="903" y="1332"/>
                    </a:lnTo>
                    <a:lnTo>
                      <a:pt x="880" y="1415"/>
                    </a:lnTo>
                    <a:lnTo>
                      <a:pt x="858" y="1496"/>
                    </a:lnTo>
                    <a:lnTo>
                      <a:pt x="838" y="1577"/>
                    </a:lnTo>
                    <a:lnTo>
                      <a:pt x="819" y="1654"/>
                    </a:lnTo>
                    <a:lnTo>
                      <a:pt x="800" y="1727"/>
                    </a:lnTo>
                    <a:lnTo>
                      <a:pt x="784" y="1797"/>
                    </a:lnTo>
                    <a:lnTo>
                      <a:pt x="768" y="1863"/>
                    </a:lnTo>
                    <a:lnTo>
                      <a:pt x="755" y="1924"/>
                    </a:lnTo>
                    <a:lnTo>
                      <a:pt x="743" y="1980"/>
                    </a:lnTo>
                    <a:lnTo>
                      <a:pt x="733" y="2028"/>
                    </a:lnTo>
                    <a:lnTo>
                      <a:pt x="723" y="2071"/>
                    </a:lnTo>
                    <a:lnTo>
                      <a:pt x="717" y="2107"/>
                    </a:lnTo>
                    <a:lnTo>
                      <a:pt x="711" y="2134"/>
                    </a:lnTo>
                    <a:lnTo>
                      <a:pt x="707" y="2154"/>
                    </a:lnTo>
                    <a:lnTo>
                      <a:pt x="706" y="2166"/>
                    </a:lnTo>
                    <a:lnTo>
                      <a:pt x="706" y="2166"/>
                    </a:lnTo>
                    <a:lnTo>
                      <a:pt x="736" y="2134"/>
                    </a:lnTo>
                    <a:lnTo>
                      <a:pt x="770" y="2099"/>
                    </a:lnTo>
                    <a:lnTo>
                      <a:pt x="809" y="2056"/>
                    </a:lnTo>
                    <a:lnTo>
                      <a:pt x="853" y="2011"/>
                    </a:lnTo>
                    <a:lnTo>
                      <a:pt x="899" y="1960"/>
                    </a:lnTo>
                    <a:lnTo>
                      <a:pt x="949" y="1905"/>
                    </a:lnTo>
                    <a:lnTo>
                      <a:pt x="1001" y="1846"/>
                    </a:lnTo>
                    <a:lnTo>
                      <a:pt x="1055" y="1783"/>
                    </a:lnTo>
                    <a:lnTo>
                      <a:pt x="1109" y="1716"/>
                    </a:lnTo>
                    <a:lnTo>
                      <a:pt x="1165" y="1646"/>
                    </a:lnTo>
                    <a:lnTo>
                      <a:pt x="1221" y="1573"/>
                    </a:lnTo>
                    <a:lnTo>
                      <a:pt x="1276" y="1496"/>
                    </a:lnTo>
                    <a:lnTo>
                      <a:pt x="1331" y="1418"/>
                    </a:lnTo>
                    <a:lnTo>
                      <a:pt x="1385" y="1336"/>
                    </a:lnTo>
                    <a:lnTo>
                      <a:pt x="1436" y="1252"/>
                    </a:lnTo>
                    <a:lnTo>
                      <a:pt x="1485" y="1167"/>
                    </a:lnTo>
                    <a:lnTo>
                      <a:pt x="1532" y="1079"/>
                    </a:lnTo>
                    <a:lnTo>
                      <a:pt x="1574" y="990"/>
                    </a:lnTo>
                    <a:lnTo>
                      <a:pt x="1613" y="901"/>
                    </a:lnTo>
                    <a:lnTo>
                      <a:pt x="1648" y="808"/>
                    </a:lnTo>
                    <a:lnTo>
                      <a:pt x="1677" y="716"/>
                    </a:lnTo>
                    <a:lnTo>
                      <a:pt x="1701" y="624"/>
                    </a:lnTo>
                    <a:lnTo>
                      <a:pt x="1718" y="530"/>
                    </a:lnTo>
                    <a:lnTo>
                      <a:pt x="1730" y="437"/>
                    </a:lnTo>
                    <a:lnTo>
                      <a:pt x="1733" y="345"/>
                    </a:lnTo>
                    <a:lnTo>
                      <a:pt x="1733" y="328"/>
                    </a:lnTo>
                    <a:lnTo>
                      <a:pt x="1733" y="308"/>
                    </a:lnTo>
                    <a:lnTo>
                      <a:pt x="1731" y="286"/>
                    </a:lnTo>
                    <a:lnTo>
                      <a:pt x="1730" y="264"/>
                    </a:lnTo>
                    <a:lnTo>
                      <a:pt x="1725" y="241"/>
                    </a:lnTo>
                    <a:lnTo>
                      <a:pt x="1719" y="218"/>
                    </a:lnTo>
                    <a:lnTo>
                      <a:pt x="1712" y="196"/>
                    </a:lnTo>
                    <a:lnTo>
                      <a:pt x="1702" y="174"/>
                    </a:lnTo>
                    <a:lnTo>
                      <a:pt x="1689" y="155"/>
                    </a:lnTo>
                    <a:lnTo>
                      <a:pt x="1673" y="138"/>
                    </a:lnTo>
                    <a:lnTo>
                      <a:pt x="1653" y="123"/>
                    </a:lnTo>
                    <a:lnTo>
                      <a:pt x="1629" y="112"/>
                    </a:lnTo>
                    <a:lnTo>
                      <a:pt x="1602" y="105"/>
                    </a:lnTo>
                    <a:lnTo>
                      <a:pt x="1568" y="102"/>
                    </a:lnTo>
                    <a:close/>
                    <a:moveTo>
                      <a:pt x="1568" y="0"/>
                    </a:moveTo>
                    <a:lnTo>
                      <a:pt x="1612" y="3"/>
                    </a:lnTo>
                    <a:lnTo>
                      <a:pt x="1651" y="10"/>
                    </a:lnTo>
                    <a:lnTo>
                      <a:pt x="1686" y="23"/>
                    </a:lnTo>
                    <a:lnTo>
                      <a:pt x="1715" y="37"/>
                    </a:lnTo>
                    <a:lnTo>
                      <a:pt x="1741" y="55"/>
                    </a:lnTo>
                    <a:lnTo>
                      <a:pt x="1763" y="77"/>
                    </a:lnTo>
                    <a:lnTo>
                      <a:pt x="1782" y="101"/>
                    </a:lnTo>
                    <a:lnTo>
                      <a:pt x="1798" y="126"/>
                    </a:lnTo>
                    <a:lnTo>
                      <a:pt x="1811" y="152"/>
                    </a:lnTo>
                    <a:lnTo>
                      <a:pt x="1821" y="179"/>
                    </a:lnTo>
                    <a:lnTo>
                      <a:pt x="1830" y="207"/>
                    </a:lnTo>
                    <a:lnTo>
                      <a:pt x="1836" y="234"/>
                    </a:lnTo>
                    <a:lnTo>
                      <a:pt x="1840" y="259"/>
                    </a:lnTo>
                    <a:lnTo>
                      <a:pt x="1843" y="284"/>
                    </a:lnTo>
                    <a:lnTo>
                      <a:pt x="1845" y="306"/>
                    </a:lnTo>
                    <a:lnTo>
                      <a:pt x="1846" y="328"/>
                    </a:lnTo>
                    <a:lnTo>
                      <a:pt x="1846" y="345"/>
                    </a:lnTo>
                    <a:lnTo>
                      <a:pt x="1846" y="359"/>
                    </a:lnTo>
                    <a:lnTo>
                      <a:pt x="1840" y="468"/>
                    </a:lnTo>
                    <a:lnTo>
                      <a:pt x="1827" y="577"/>
                    </a:lnTo>
                    <a:lnTo>
                      <a:pt x="1804" y="686"/>
                    </a:lnTo>
                    <a:lnTo>
                      <a:pt x="1772" y="797"/>
                    </a:lnTo>
                    <a:lnTo>
                      <a:pt x="1734" y="905"/>
                    </a:lnTo>
                    <a:lnTo>
                      <a:pt x="1689" y="1014"/>
                    </a:lnTo>
                    <a:lnTo>
                      <a:pt x="1639" y="1120"/>
                    </a:lnTo>
                    <a:lnTo>
                      <a:pt x="1583" y="1227"/>
                    </a:lnTo>
                    <a:lnTo>
                      <a:pt x="1523" y="1330"/>
                    </a:lnTo>
                    <a:lnTo>
                      <a:pt x="1459" y="1431"/>
                    </a:lnTo>
                    <a:lnTo>
                      <a:pt x="1394" y="1530"/>
                    </a:lnTo>
                    <a:lnTo>
                      <a:pt x="1324" y="1625"/>
                    </a:lnTo>
                    <a:lnTo>
                      <a:pt x="1254" y="1719"/>
                    </a:lnTo>
                    <a:lnTo>
                      <a:pt x="1183" y="1807"/>
                    </a:lnTo>
                    <a:lnTo>
                      <a:pt x="1111" y="1892"/>
                    </a:lnTo>
                    <a:lnTo>
                      <a:pt x="1042" y="1973"/>
                    </a:lnTo>
                    <a:lnTo>
                      <a:pt x="972" y="2049"/>
                    </a:lnTo>
                    <a:lnTo>
                      <a:pt x="905" y="2120"/>
                    </a:lnTo>
                    <a:lnTo>
                      <a:pt x="841" y="2185"/>
                    </a:lnTo>
                    <a:lnTo>
                      <a:pt x="781" y="2245"/>
                    </a:lnTo>
                    <a:lnTo>
                      <a:pt x="757" y="2272"/>
                    </a:lnTo>
                    <a:lnTo>
                      <a:pt x="736" y="2293"/>
                    </a:lnTo>
                    <a:lnTo>
                      <a:pt x="722" y="2310"/>
                    </a:lnTo>
                    <a:lnTo>
                      <a:pt x="710" y="2323"/>
                    </a:lnTo>
                    <a:lnTo>
                      <a:pt x="700" y="2334"/>
                    </a:lnTo>
                    <a:lnTo>
                      <a:pt x="694" y="2343"/>
                    </a:lnTo>
                    <a:lnTo>
                      <a:pt x="688" y="2348"/>
                    </a:lnTo>
                    <a:lnTo>
                      <a:pt x="684" y="2354"/>
                    </a:lnTo>
                    <a:lnTo>
                      <a:pt x="679" y="2358"/>
                    </a:lnTo>
                    <a:lnTo>
                      <a:pt x="675" y="2363"/>
                    </a:lnTo>
                    <a:lnTo>
                      <a:pt x="674" y="2373"/>
                    </a:lnTo>
                    <a:lnTo>
                      <a:pt x="671" y="2391"/>
                    </a:lnTo>
                    <a:lnTo>
                      <a:pt x="668" y="2415"/>
                    </a:lnTo>
                    <a:lnTo>
                      <a:pt x="666" y="2443"/>
                    </a:lnTo>
                    <a:lnTo>
                      <a:pt x="663" y="2475"/>
                    </a:lnTo>
                    <a:lnTo>
                      <a:pt x="661" y="2507"/>
                    </a:lnTo>
                    <a:lnTo>
                      <a:pt x="658" y="2539"/>
                    </a:lnTo>
                    <a:lnTo>
                      <a:pt x="656" y="2568"/>
                    </a:lnTo>
                    <a:lnTo>
                      <a:pt x="655" y="2594"/>
                    </a:lnTo>
                    <a:lnTo>
                      <a:pt x="653" y="2614"/>
                    </a:lnTo>
                    <a:lnTo>
                      <a:pt x="653" y="2625"/>
                    </a:lnTo>
                    <a:lnTo>
                      <a:pt x="655" y="2697"/>
                    </a:lnTo>
                    <a:lnTo>
                      <a:pt x="658" y="2765"/>
                    </a:lnTo>
                    <a:lnTo>
                      <a:pt x="662" y="2829"/>
                    </a:lnTo>
                    <a:lnTo>
                      <a:pt x="671" y="2889"/>
                    </a:lnTo>
                    <a:lnTo>
                      <a:pt x="681" y="2946"/>
                    </a:lnTo>
                    <a:lnTo>
                      <a:pt x="694" y="2997"/>
                    </a:lnTo>
                    <a:lnTo>
                      <a:pt x="709" y="3045"/>
                    </a:lnTo>
                    <a:lnTo>
                      <a:pt x="727" y="3087"/>
                    </a:lnTo>
                    <a:lnTo>
                      <a:pt x="749" y="3124"/>
                    </a:lnTo>
                    <a:lnTo>
                      <a:pt x="774" y="3157"/>
                    </a:lnTo>
                    <a:lnTo>
                      <a:pt x="802" y="3184"/>
                    </a:lnTo>
                    <a:lnTo>
                      <a:pt x="832" y="3205"/>
                    </a:lnTo>
                    <a:lnTo>
                      <a:pt x="866" y="3221"/>
                    </a:lnTo>
                    <a:lnTo>
                      <a:pt x="905" y="3229"/>
                    </a:lnTo>
                    <a:lnTo>
                      <a:pt x="946" y="3232"/>
                    </a:lnTo>
                    <a:lnTo>
                      <a:pt x="976" y="3232"/>
                    </a:lnTo>
                    <a:lnTo>
                      <a:pt x="1010" y="3228"/>
                    </a:lnTo>
                    <a:lnTo>
                      <a:pt x="1043" y="3221"/>
                    </a:lnTo>
                    <a:lnTo>
                      <a:pt x="1078" y="3211"/>
                    </a:lnTo>
                    <a:lnTo>
                      <a:pt x="1114" y="3198"/>
                    </a:lnTo>
                    <a:lnTo>
                      <a:pt x="1154" y="3181"/>
                    </a:lnTo>
                    <a:lnTo>
                      <a:pt x="1196" y="3160"/>
                    </a:lnTo>
                    <a:lnTo>
                      <a:pt x="1239" y="3134"/>
                    </a:lnTo>
                    <a:lnTo>
                      <a:pt x="1286" y="3103"/>
                    </a:lnTo>
                    <a:lnTo>
                      <a:pt x="1335" y="3067"/>
                    </a:lnTo>
                    <a:lnTo>
                      <a:pt x="1388" y="3026"/>
                    </a:lnTo>
                    <a:lnTo>
                      <a:pt x="1445" y="2980"/>
                    </a:lnTo>
                    <a:lnTo>
                      <a:pt x="1504" y="2927"/>
                    </a:lnTo>
                    <a:lnTo>
                      <a:pt x="1568" y="2868"/>
                    </a:lnTo>
                    <a:lnTo>
                      <a:pt x="1586" y="2853"/>
                    </a:lnTo>
                    <a:lnTo>
                      <a:pt x="1597" y="2842"/>
                    </a:lnTo>
                    <a:lnTo>
                      <a:pt x="1606" y="2835"/>
                    </a:lnTo>
                    <a:lnTo>
                      <a:pt x="1612" y="2829"/>
                    </a:lnTo>
                    <a:lnTo>
                      <a:pt x="1618" y="2825"/>
                    </a:lnTo>
                    <a:lnTo>
                      <a:pt x="1622" y="2824"/>
                    </a:lnTo>
                    <a:lnTo>
                      <a:pt x="1628" y="2824"/>
                    </a:lnTo>
                    <a:lnTo>
                      <a:pt x="1645" y="2825"/>
                    </a:lnTo>
                    <a:lnTo>
                      <a:pt x="1660" y="2832"/>
                    </a:lnTo>
                    <a:lnTo>
                      <a:pt x="1671" y="2842"/>
                    </a:lnTo>
                    <a:lnTo>
                      <a:pt x="1679" y="2852"/>
                    </a:lnTo>
                    <a:lnTo>
                      <a:pt x="1685" y="2863"/>
                    </a:lnTo>
                    <a:lnTo>
                      <a:pt x="1687" y="2873"/>
                    </a:lnTo>
                    <a:lnTo>
                      <a:pt x="1689" y="2882"/>
                    </a:lnTo>
                    <a:lnTo>
                      <a:pt x="1685" y="2893"/>
                    </a:lnTo>
                    <a:lnTo>
                      <a:pt x="1676" y="2909"/>
                    </a:lnTo>
                    <a:lnTo>
                      <a:pt x="1661" y="2926"/>
                    </a:lnTo>
                    <a:lnTo>
                      <a:pt x="1642" y="2947"/>
                    </a:lnTo>
                    <a:lnTo>
                      <a:pt x="1619" y="2970"/>
                    </a:lnTo>
                    <a:lnTo>
                      <a:pt x="1594" y="2992"/>
                    </a:lnTo>
                    <a:lnTo>
                      <a:pt x="1567" y="3016"/>
                    </a:lnTo>
                    <a:lnTo>
                      <a:pt x="1539" y="3041"/>
                    </a:lnTo>
                    <a:lnTo>
                      <a:pt x="1511" y="3065"/>
                    </a:lnTo>
                    <a:lnTo>
                      <a:pt x="1484" y="3087"/>
                    </a:lnTo>
                    <a:lnTo>
                      <a:pt x="1458" y="3107"/>
                    </a:lnTo>
                    <a:lnTo>
                      <a:pt x="1433" y="3126"/>
                    </a:lnTo>
                    <a:lnTo>
                      <a:pt x="1413" y="3141"/>
                    </a:lnTo>
                    <a:lnTo>
                      <a:pt x="1395" y="3153"/>
                    </a:lnTo>
                    <a:lnTo>
                      <a:pt x="1360" y="3178"/>
                    </a:lnTo>
                    <a:lnTo>
                      <a:pt x="1321" y="3205"/>
                    </a:lnTo>
                    <a:lnTo>
                      <a:pt x="1276" y="3232"/>
                    </a:lnTo>
                    <a:lnTo>
                      <a:pt x="1226" y="3259"/>
                    </a:lnTo>
                    <a:lnTo>
                      <a:pt x="1174" y="3283"/>
                    </a:lnTo>
                    <a:lnTo>
                      <a:pt x="1119" y="3304"/>
                    </a:lnTo>
                    <a:lnTo>
                      <a:pt x="1061" y="3320"/>
                    </a:lnTo>
                    <a:lnTo>
                      <a:pt x="999" y="3331"/>
                    </a:lnTo>
                    <a:lnTo>
                      <a:pt x="938" y="3336"/>
                    </a:lnTo>
                    <a:lnTo>
                      <a:pt x="882" y="3333"/>
                    </a:lnTo>
                    <a:lnTo>
                      <a:pt x="829" y="3323"/>
                    </a:lnTo>
                    <a:lnTo>
                      <a:pt x="780" y="3309"/>
                    </a:lnTo>
                    <a:lnTo>
                      <a:pt x="735" y="3287"/>
                    </a:lnTo>
                    <a:lnTo>
                      <a:pt x="693" y="3262"/>
                    </a:lnTo>
                    <a:lnTo>
                      <a:pt x="653" y="3232"/>
                    </a:lnTo>
                    <a:lnTo>
                      <a:pt x="618" y="3198"/>
                    </a:lnTo>
                    <a:lnTo>
                      <a:pt x="585" y="3158"/>
                    </a:lnTo>
                    <a:lnTo>
                      <a:pt x="556" y="3117"/>
                    </a:lnTo>
                    <a:lnTo>
                      <a:pt x="530" y="3070"/>
                    </a:lnTo>
                    <a:lnTo>
                      <a:pt x="505" y="3022"/>
                    </a:lnTo>
                    <a:lnTo>
                      <a:pt x="483" y="2970"/>
                    </a:lnTo>
                    <a:lnTo>
                      <a:pt x="464" y="2916"/>
                    </a:lnTo>
                    <a:lnTo>
                      <a:pt x="447" y="2859"/>
                    </a:lnTo>
                    <a:lnTo>
                      <a:pt x="432" y="2801"/>
                    </a:lnTo>
                    <a:lnTo>
                      <a:pt x="419" y="2741"/>
                    </a:lnTo>
                    <a:lnTo>
                      <a:pt x="407" y="2680"/>
                    </a:lnTo>
                    <a:lnTo>
                      <a:pt x="399" y="2618"/>
                    </a:lnTo>
                    <a:lnTo>
                      <a:pt x="381" y="2635"/>
                    </a:lnTo>
                    <a:lnTo>
                      <a:pt x="362" y="2655"/>
                    </a:lnTo>
                    <a:lnTo>
                      <a:pt x="339" y="2677"/>
                    </a:lnTo>
                    <a:lnTo>
                      <a:pt x="316" y="2702"/>
                    </a:lnTo>
                    <a:lnTo>
                      <a:pt x="293" y="2726"/>
                    </a:lnTo>
                    <a:lnTo>
                      <a:pt x="269" y="2747"/>
                    </a:lnTo>
                    <a:lnTo>
                      <a:pt x="249" y="2765"/>
                    </a:lnTo>
                    <a:lnTo>
                      <a:pt x="233" y="2780"/>
                    </a:lnTo>
                    <a:lnTo>
                      <a:pt x="202" y="2809"/>
                    </a:lnTo>
                    <a:lnTo>
                      <a:pt x="175" y="2836"/>
                    </a:lnTo>
                    <a:lnTo>
                      <a:pt x="153" y="2858"/>
                    </a:lnTo>
                    <a:lnTo>
                      <a:pt x="134" y="2876"/>
                    </a:lnTo>
                    <a:lnTo>
                      <a:pt x="118" y="2890"/>
                    </a:lnTo>
                    <a:lnTo>
                      <a:pt x="105" y="2902"/>
                    </a:lnTo>
                    <a:lnTo>
                      <a:pt x="95" y="2910"/>
                    </a:lnTo>
                    <a:lnTo>
                      <a:pt x="86" y="2917"/>
                    </a:lnTo>
                    <a:lnTo>
                      <a:pt x="79" y="2921"/>
                    </a:lnTo>
                    <a:lnTo>
                      <a:pt x="71" y="2924"/>
                    </a:lnTo>
                    <a:lnTo>
                      <a:pt x="66" y="2926"/>
                    </a:lnTo>
                    <a:lnTo>
                      <a:pt x="61" y="2926"/>
                    </a:lnTo>
                    <a:lnTo>
                      <a:pt x="42" y="2921"/>
                    </a:lnTo>
                    <a:lnTo>
                      <a:pt x="26" y="2911"/>
                    </a:lnTo>
                    <a:lnTo>
                      <a:pt x="13" y="2896"/>
                    </a:lnTo>
                    <a:lnTo>
                      <a:pt x="5" y="2877"/>
                    </a:lnTo>
                    <a:lnTo>
                      <a:pt x="0" y="2859"/>
                    </a:lnTo>
                    <a:lnTo>
                      <a:pt x="5" y="2845"/>
                    </a:lnTo>
                    <a:lnTo>
                      <a:pt x="15" y="2831"/>
                    </a:lnTo>
                    <a:lnTo>
                      <a:pt x="23" y="2815"/>
                    </a:lnTo>
                    <a:lnTo>
                      <a:pt x="23" y="2815"/>
                    </a:lnTo>
                    <a:lnTo>
                      <a:pt x="391" y="2479"/>
                    </a:lnTo>
                    <a:lnTo>
                      <a:pt x="396" y="2313"/>
                    </a:lnTo>
                    <a:lnTo>
                      <a:pt x="409" y="2149"/>
                    </a:lnTo>
                    <a:lnTo>
                      <a:pt x="429" y="1983"/>
                    </a:lnTo>
                    <a:lnTo>
                      <a:pt x="458" y="1821"/>
                    </a:lnTo>
                    <a:lnTo>
                      <a:pt x="495" y="1659"/>
                    </a:lnTo>
                    <a:lnTo>
                      <a:pt x="538" y="1498"/>
                    </a:lnTo>
                    <a:lnTo>
                      <a:pt x="588" y="1339"/>
                    </a:lnTo>
                    <a:lnTo>
                      <a:pt x="645" y="1181"/>
                    </a:lnTo>
                    <a:lnTo>
                      <a:pt x="706" y="1025"/>
                    </a:lnTo>
                    <a:lnTo>
                      <a:pt x="773" y="871"/>
                    </a:lnTo>
                    <a:lnTo>
                      <a:pt x="781" y="854"/>
                    </a:lnTo>
                    <a:lnTo>
                      <a:pt x="791" y="830"/>
                    </a:lnTo>
                    <a:lnTo>
                      <a:pt x="806" y="800"/>
                    </a:lnTo>
                    <a:lnTo>
                      <a:pt x="823" y="764"/>
                    </a:lnTo>
                    <a:lnTo>
                      <a:pt x="844" y="725"/>
                    </a:lnTo>
                    <a:lnTo>
                      <a:pt x="867" y="681"/>
                    </a:lnTo>
                    <a:lnTo>
                      <a:pt x="892" y="632"/>
                    </a:lnTo>
                    <a:lnTo>
                      <a:pt x="921" y="583"/>
                    </a:lnTo>
                    <a:lnTo>
                      <a:pt x="951" y="530"/>
                    </a:lnTo>
                    <a:lnTo>
                      <a:pt x="985" y="478"/>
                    </a:lnTo>
                    <a:lnTo>
                      <a:pt x="1020" y="424"/>
                    </a:lnTo>
                    <a:lnTo>
                      <a:pt x="1058" y="370"/>
                    </a:lnTo>
                    <a:lnTo>
                      <a:pt x="1097" y="318"/>
                    </a:lnTo>
                    <a:lnTo>
                      <a:pt x="1138" y="268"/>
                    </a:lnTo>
                    <a:lnTo>
                      <a:pt x="1181" y="218"/>
                    </a:lnTo>
                    <a:lnTo>
                      <a:pt x="1225" y="173"/>
                    </a:lnTo>
                    <a:lnTo>
                      <a:pt x="1271" y="132"/>
                    </a:lnTo>
                    <a:lnTo>
                      <a:pt x="1318" y="95"/>
                    </a:lnTo>
                    <a:lnTo>
                      <a:pt x="1366" y="62"/>
                    </a:lnTo>
                    <a:lnTo>
                      <a:pt x="1415" y="37"/>
                    </a:lnTo>
                    <a:lnTo>
                      <a:pt x="1466" y="17"/>
                    </a:lnTo>
                    <a:lnTo>
                      <a:pt x="1517" y="4"/>
                    </a:lnTo>
                    <a:lnTo>
                      <a:pt x="15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2578" y="2482"/>
                <a:ext cx="501" cy="729"/>
              </a:xfrm>
              <a:custGeom>
                <a:avLst/>
                <a:gdLst/>
                <a:ahLst/>
                <a:cxnLst>
                  <a:cxn ang="0">
                    <a:pos x="856" y="10"/>
                  </a:cxn>
                  <a:cxn ang="0">
                    <a:pos x="1064" y="62"/>
                  </a:cxn>
                  <a:cxn ang="0">
                    <a:pos x="1241" y="154"/>
                  </a:cxn>
                  <a:cxn ang="0">
                    <a:pos x="1379" y="285"/>
                  </a:cxn>
                  <a:cxn ang="0">
                    <a:pos x="1468" y="448"/>
                  </a:cxn>
                  <a:cxn ang="0">
                    <a:pos x="1501" y="644"/>
                  </a:cxn>
                  <a:cxn ang="0">
                    <a:pos x="1469" y="831"/>
                  </a:cxn>
                  <a:cxn ang="0">
                    <a:pos x="1386" y="994"/>
                  </a:cxn>
                  <a:cxn ang="0">
                    <a:pos x="1264" y="1139"/>
                  </a:cxn>
                  <a:cxn ang="0">
                    <a:pos x="1119" y="1270"/>
                  </a:cxn>
                  <a:cxn ang="0">
                    <a:pos x="976" y="1381"/>
                  </a:cxn>
                  <a:cxn ang="0">
                    <a:pos x="872" y="1460"/>
                  </a:cxn>
                  <a:cxn ang="0">
                    <a:pos x="768" y="1543"/>
                  </a:cxn>
                  <a:cxn ang="0">
                    <a:pos x="653" y="1638"/>
                  </a:cxn>
                  <a:cxn ang="0">
                    <a:pos x="514" y="1755"/>
                  </a:cxn>
                  <a:cxn ang="0">
                    <a:pos x="339" y="1909"/>
                  </a:cxn>
                  <a:cxn ang="0">
                    <a:pos x="1000" y="1909"/>
                  </a:cxn>
                  <a:cxn ang="0">
                    <a:pos x="1098" y="1907"/>
                  </a:cxn>
                  <a:cxn ang="0">
                    <a:pos x="1208" y="1902"/>
                  </a:cxn>
                  <a:cxn ang="0">
                    <a:pos x="1286" y="1892"/>
                  </a:cxn>
                  <a:cxn ang="0">
                    <a:pos x="1321" y="1850"/>
                  </a:cxn>
                  <a:cxn ang="0">
                    <a:pos x="1352" y="1753"/>
                  </a:cxn>
                  <a:cxn ang="0">
                    <a:pos x="1373" y="1643"/>
                  </a:cxn>
                  <a:cxn ang="0">
                    <a:pos x="1501" y="1587"/>
                  </a:cxn>
                  <a:cxn ang="0">
                    <a:pos x="0" y="2187"/>
                  </a:cxn>
                  <a:cxn ang="0">
                    <a:pos x="3" y="2113"/>
                  </a:cxn>
                  <a:cxn ang="0">
                    <a:pos x="16" y="2077"/>
                  </a:cxn>
                  <a:cxn ang="0">
                    <a:pos x="848" y="1272"/>
                  </a:cxn>
                  <a:cxn ang="0">
                    <a:pos x="946" y="1164"/>
                  </a:cxn>
                  <a:cxn ang="0">
                    <a:pos x="1052" y="1021"/>
                  </a:cxn>
                  <a:cxn ang="0">
                    <a:pos x="1136" y="845"/>
                  </a:cxn>
                  <a:cxn ang="0">
                    <a:pos x="1171" y="644"/>
                  </a:cxn>
                  <a:cxn ang="0">
                    <a:pos x="1149" y="488"/>
                  </a:cxn>
                  <a:cxn ang="0">
                    <a:pos x="1085" y="344"/>
                  </a:cxn>
                  <a:cxn ang="0">
                    <a:pos x="982" y="227"/>
                  </a:cxn>
                  <a:cxn ang="0">
                    <a:pos x="837" y="146"/>
                  </a:cxn>
                  <a:cxn ang="0">
                    <a:pos x="653" y="116"/>
                  </a:cxn>
                  <a:cxn ang="0">
                    <a:pos x="536" y="129"/>
                  </a:cxn>
                  <a:cxn ang="0">
                    <a:pos x="410" y="173"/>
                  </a:cxn>
                  <a:cxn ang="0">
                    <a:pos x="291" y="251"/>
                  </a:cxn>
                  <a:cxn ang="0">
                    <a:pos x="192" y="373"/>
                  </a:cxn>
                  <a:cxn ang="0">
                    <a:pos x="240" y="434"/>
                  </a:cxn>
                  <a:cxn ang="0">
                    <a:pos x="313" y="472"/>
                  </a:cxn>
                  <a:cxn ang="0">
                    <a:pos x="348" y="529"/>
                  </a:cxn>
                  <a:cxn ang="0">
                    <a:pos x="360" y="584"/>
                  </a:cxn>
                  <a:cxn ang="0">
                    <a:pos x="349" y="663"/>
                  </a:cxn>
                  <a:cxn ang="0">
                    <a:pos x="301" y="732"/>
                  </a:cxn>
                  <a:cxn ang="0">
                    <a:pos x="232" y="768"/>
                  </a:cxn>
                  <a:cxn ang="0">
                    <a:pos x="172" y="774"/>
                  </a:cxn>
                  <a:cxn ang="0">
                    <a:pos x="127" y="767"/>
                  </a:cxn>
                  <a:cxn ang="0">
                    <a:pos x="70" y="740"/>
                  </a:cxn>
                  <a:cxn ang="0">
                    <a:pos x="22" y="686"/>
                  </a:cxn>
                  <a:cxn ang="0">
                    <a:pos x="0" y="593"/>
                  </a:cxn>
                  <a:cxn ang="0">
                    <a:pos x="34" y="412"/>
                  </a:cxn>
                  <a:cxn ang="0">
                    <a:pos x="128" y="251"/>
                  </a:cxn>
                  <a:cxn ang="0">
                    <a:pos x="277" y="120"/>
                  </a:cxn>
                  <a:cxn ang="0">
                    <a:pos x="472" y="32"/>
                  </a:cxn>
                  <a:cxn ang="0">
                    <a:pos x="706" y="0"/>
                  </a:cxn>
                </a:cxnLst>
                <a:rect l="0" t="0" r="r" b="b"/>
                <a:pathLst>
                  <a:path w="1501" h="2187">
                    <a:moveTo>
                      <a:pt x="706" y="0"/>
                    </a:moveTo>
                    <a:lnTo>
                      <a:pt x="781" y="3"/>
                    </a:lnTo>
                    <a:lnTo>
                      <a:pt x="856" y="10"/>
                    </a:lnTo>
                    <a:lnTo>
                      <a:pt x="927" y="22"/>
                    </a:lnTo>
                    <a:lnTo>
                      <a:pt x="997" y="39"/>
                    </a:lnTo>
                    <a:lnTo>
                      <a:pt x="1064" y="62"/>
                    </a:lnTo>
                    <a:lnTo>
                      <a:pt x="1126" y="88"/>
                    </a:lnTo>
                    <a:lnTo>
                      <a:pt x="1186" y="119"/>
                    </a:lnTo>
                    <a:lnTo>
                      <a:pt x="1241" y="154"/>
                    </a:lnTo>
                    <a:lnTo>
                      <a:pt x="1292" y="194"/>
                    </a:lnTo>
                    <a:lnTo>
                      <a:pt x="1337" y="237"/>
                    </a:lnTo>
                    <a:lnTo>
                      <a:pt x="1379" y="285"/>
                    </a:lnTo>
                    <a:lnTo>
                      <a:pt x="1414" y="336"/>
                    </a:lnTo>
                    <a:lnTo>
                      <a:pt x="1445" y="390"/>
                    </a:lnTo>
                    <a:lnTo>
                      <a:pt x="1468" y="448"/>
                    </a:lnTo>
                    <a:lnTo>
                      <a:pt x="1487" y="510"/>
                    </a:lnTo>
                    <a:lnTo>
                      <a:pt x="1497" y="576"/>
                    </a:lnTo>
                    <a:lnTo>
                      <a:pt x="1501" y="644"/>
                    </a:lnTo>
                    <a:lnTo>
                      <a:pt x="1497" y="709"/>
                    </a:lnTo>
                    <a:lnTo>
                      <a:pt x="1487" y="771"/>
                    </a:lnTo>
                    <a:lnTo>
                      <a:pt x="1469" y="831"/>
                    </a:lnTo>
                    <a:lnTo>
                      <a:pt x="1448" y="888"/>
                    </a:lnTo>
                    <a:lnTo>
                      <a:pt x="1420" y="943"/>
                    </a:lnTo>
                    <a:lnTo>
                      <a:pt x="1386" y="994"/>
                    </a:lnTo>
                    <a:lnTo>
                      <a:pt x="1350" y="1045"/>
                    </a:lnTo>
                    <a:lnTo>
                      <a:pt x="1309" y="1093"/>
                    </a:lnTo>
                    <a:lnTo>
                      <a:pt x="1264" y="1139"/>
                    </a:lnTo>
                    <a:lnTo>
                      <a:pt x="1218" y="1184"/>
                    </a:lnTo>
                    <a:lnTo>
                      <a:pt x="1170" y="1228"/>
                    </a:lnTo>
                    <a:lnTo>
                      <a:pt x="1119" y="1270"/>
                    </a:lnTo>
                    <a:lnTo>
                      <a:pt x="1066" y="1312"/>
                    </a:lnTo>
                    <a:lnTo>
                      <a:pt x="1014" y="1353"/>
                    </a:lnTo>
                    <a:lnTo>
                      <a:pt x="976" y="1381"/>
                    </a:lnTo>
                    <a:lnTo>
                      <a:pt x="941" y="1408"/>
                    </a:lnTo>
                    <a:lnTo>
                      <a:pt x="906" y="1435"/>
                    </a:lnTo>
                    <a:lnTo>
                      <a:pt x="872" y="1460"/>
                    </a:lnTo>
                    <a:lnTo>
                      <a:pt x="838" y="1487"/>
                    </a:lnTo>
                    <a:lnTo>
                      <a:pt x="803" y="1514"/>
                    </a:lnTo>
                    <a:lnTo>
                      <a:pt x="768" y="1543"/>
                    </a:lnTo>
                    <a:lnTo>
                      <a:pt x="732" y="1573"/>
                    </a:lnTo>
                    <a:lnTo>
                      <a:pt x="694" y="1604"/>
                    </a:lnTo>
                    <a:lnTo>
                      <a:pt x="653" y="1638"/>
                    </a:lnTo>
                    <a:lnTo>
                      <a:pt x="610" y="1675"/>
                    </a:lnTo>
                    <a:lnTo>
                      <a:pt x="565" y="1713"/>
                    </a:lnTo>
                    <a:lnTo>
                      <a:pt x="514" y="1755"/>
                    </a:lnTo>
                    <a:lnTo>
                      <a:pt x="460" y="1802"/>
                    </a:lnTo>
                    <a:lnTo>
                      <a:pt x="402" y="1853"/>
                    </a:lnTo>
                    <a:lnTo>
                      <a:pt x="339" y="1909"/>
                    </a:lnTo>
                    <a:lnTo>
                      <a:pt x="960" y="1909"/>
                    </a:lnTo>
                    <a:lnTo>
                      <a:pt x="976" y="1909"/>
                    </a:lnTo>
                    <a:lnTo>
                      <a:pt x="1000" y="1909"/>
                    </a:lnTo>
                    <a:lnTo>
                      <a:pt x="1029" y="1907"/>
                    </a:lnTo>
                    <a:lnTo>
                      <a:pt x="1062" y="1907"/>
                    </a:lnTo>
                    <a:lnTo>
                      <a:pt x="1098" y="1907"/>
                    </a:lnTo>
                    <a:lnTo>
                      <a:pt x="1135" y="1906"/>
                    </a:lnTo>
                    <a:lnTo>
                      <a:pt x="1173" y="1904"/>
                    </a:lnTo>
                    <a:lnTo>
                      <a:pt x="1208" y="1902"/>
                    </a:lnTo>
                    <a:lnTo>
                      <a:pt x="1240" y="1899"/>
                    </a:lnTo>
                    <a:lnTo>
                      <a:pt x="1266" y="1896"/>
                    </a:lnTo>
                    <a:lnTo>
                      <a:pt x="1286" y="1892"/>
                    </a:lnTo>
                    <a:lnTo>
                      <a:pt x="1299" y="1886"/>
                    </a:lnTo>
                    <a:lnTo>
                      <a:pt x="1309" y="1873"/>
                    </a:lnTo>
                    <a:lnTo>
                      <a:pt x="1321" y="1850"/>
                    </a:lnTo>
                    <a:lnTo>
                      <a:pt x="1331" y="1822"/>
                    </a:lnTo>
                    <a:lnTo>
                      <a:pt x="1341" y="1790"/>
                    </a:lnTo>
                    <a:lnTo>
                      <a:pt x="1352" y="1753"/>
                    </a:lnTo>
                    <a:lnTo>
                      <a:pt x="1359" y="1716"/>
                    </a:lnTo>
                    <a:lnTo>
                      <a:pt x="1368" y="1677"/>
                    </a:lnTo>
                    <a:lnTo>
                      <a:pt x="1373" y="1643"/>
                    </a:lnTo>
                    <a:lnTo>
                      <a:pt x="1378" y="1612"/>
                    </a:lnTo>
                    <a:lnTo>
                      <a:pt x="1381" y="1587"/>
                    </a:lnTo>
                    <a:lnTo>
                      <a:pt x="1501" y="1587"/>
                    </a:lnTo>
                    <a:lnTo>
                      <a:pt x="1501" y="1587"/>
                    </a:lnTo>
                    <a:lnTo>
                      <a:pt x="1397" y="2187"/>
                    </a:lnTo>
                    <a:lnTo>
                      <a:pt x="0" y="2187"/>
                    </a:lnTo>
                    <a:lnTo>
                      <a:pt x="0" y="2155"/>
                    </a:lnTo>
                    <a:lnTo>
                      <a:pt x="2" y="2131"/>
                    </a:lnTo>
                    <a:lnTo>
                      <a:pt x="3" y="2113"/>
                    </a:lnTo>
                    <a:lnTo>
                      <a:pt x="6" y="2099"/>
                    </a:lnTo>
                    <a:lnTo>
                      <a:pt x="10" y="2087"/>
                    </a:lnTo>
                    <a:lnTo>
                      <a:pt x="16" y="2077"/>
                    </a:lnTo>
                    <a:lnTo>
                      <a:pt x="26" y="2067"/>
                    </a:lnTo>
                    <a:lnTo>
                      <a:pt x="38" y="2055"/>
                    </a:lnTo>
                    <a:lnTo>
                      <a:pt x="848" y="1272"/>
                    </a:lnTo>
                    <a:lnTo>
                      <a:pt x="879" y="1241"/>
                    </a:lnTo>
                    <a:lnTo>
                      <a:pt x="911" y="1205"/>
                    </a:lnTo>
                    <a:lnTo>
                      <a:pt x="946" y="1164"/>
                    </a:lnTo>
                    <a:lnTo>
                      <a:pt x="982" y="1120"/>
                    </a:lnTo>
                    <a:lnTo>
                      <a:pt x="1017" y="1072"/>
                    </a:lnTo>
                    <a:lnTo>
                      <a:pt x="1052" y="1021"/>
                    </a:lnTo>
                    <a:lnTo>
                      <a:pt x="1084" y="966"/>
                    </a:lnTo>
                    <a:lnTo>
                      <a:pt x="1112" y="907"/>
                    </a:lnTo>
                    <a:lnTo>
                      <a:pt x="1136" y="845"/>
                    </a:lnTo>
                    <a:lnTo>
                      <a:pt x="1155" y="781"/>
                    </a:lnTo>
                    <a:lnTo>
                      <a:pt x="1167" y="713"/>
                    </a:lnTo>
                    <a:lnTo>
                      <a:pt x="1171" y="644"/>
                    </a:lnTo>
                    <a:lnTo>
                      <a:pt x="1168" y="591"/>
                    </a:lnTo>
                    <a:lnTo>
                      <a:pt x="1161" y="539"/>
                    </a:lnTo>
                    <a:lnTo>
                      <a:pt x="1149" y="488"/>
                    </a:lnTo>
                    <a:lnTo>
                      <a:pt x="1133" y="438"/>
                    </a:lnTo>
                    <a:lnTo>
                      <a:pt x="1112" y="390"/>
                    </a:lnTo>
                    <a:lnTo>
                      <a:pt x="1085" y="344"/>
                    </a:lnTo>
                    <a:lnTo>
                      <a:pt x="1056" y="302"/>
                    </a:lnTo>
                    <a:lnTo>
                      <a:pt x="1021" y="262"/>
                    </a:lnTo>
                    <a:lnTo>
                      <a:pt x="982" y="227"/>
                    </a:lnTo>
                    <a:lnTo>
                      <a:pt x="937" y="194"/>
                    </a:lnTo>
                    <a:lnTo>
                      <a:pt x="889" y="169"/>
                    </a:lnTo>
                    <a:lnTo>
                      <a:pt x="837" y="146"/>
                    </a:lnTo>
                    <a:lnTo>
                      <a:pt x="780" y="130"/>
                    </a:lnTo>
                    <a:lnTo>
                      <a:pt x="719" y="120"/>
                    </a:lnTo>
                    <a:lnTo>
                      <a:pt x="653" y="116"/>
                    </a:lnTo>
                    <a:lnTo>
                      <a:pt x="616" y="117"/>
                    </a:lnTo>
                    <a:lnTo>
                      <a:pt x="576" y="122"/>
                    </a:lnTo>
                    <a:lnTo>
                      <a:pt x="536" y="129"/>
                    </a:lnTo>
                    <a:lnTo>
                      <a:pt x="495" y="140"/>
                    </a:lnTo>
                    <a:lnTo>
                      <a:pt x="453" y="154"/>
                    </a:lnTo>
                    <a:lnTo>
                      <a:pt x="410" y="173"/>
                    </a:lnTo>
                    <a:lnTo>
                      <a:pt x="370" y="194"/>
                    </a:lnTo>
                    <a:lnTo>
                      <a:pt x="329" y="220"/>
                    </a:lnTo>
                    <a:lnTo>
                      <a:pt x="291" y="251"/>
                    </a:lnTo>
                    <a:lnTo>
                      <a:pt x="255" y="286"/>
                    </a:lnTo>
                    <a:lnTo>
                      <a:pt x="223" y="327"/>
                    </a:lnTo>
                    <a:lnTo>
                      <a:pt x="192" y="373"/>
                    </a:lnTo>
                    <a:lnTo>
                      <a:pt x="166" y="424"/>
                    </a:lnTo>
                    <a:lnTo>
                      <a:pt x="205" y="427"/>
                    </a:lnTo>
                    <a:lnTo>
                      <a:pt x="240" y="434"/>
                    </a:lnTo>
                    <a:lnTo>
                      <a:pt x="269" y="444"/>
                    </a:lnTo>
                    <a:lnTo>
                      <a:pt x="293" y="456"/>
                    </a:lnTo>
                    <a:lnTo>
                      <a:pt x="313" y="472"/>
                    </a:lnTo>
                    <a:lnTo>
                      <a:pt x="328" y="490"/>
                    </a:lnTo>
                    <a:lnTo>
                      <a:pt x="339" y="509"/>
                    </a:lnTo>
                    <a:lnTo>
                      <a:pt x="348" y="529"/>
                    </a:lnTo>
                    <a:lnTo>
                      <a:pt x="355" y="547"/>
                    </a:lnTo>
                    <a:lnTo>
                      <a:pt x="358" y="566"/>
                    </a:lnTo>
                    <a:lnTo>
                      <a:pt x="360" y="584"/>
                    </a:lnTo>
                    <a:lnTo>
                      <a:pt x="361" y="600"/>
                    </a:lnTo>
                    <a:lnTo>
                      <a:pt x="358" y="632"/>
                    </a:lnTo>
                    <a:lnTo>
                      <a:pt x="349" y="663"/>
                    </a:lnTo>
                    <a:lnTo>
                      <a:pt x="338" y="689"/>
                    </a:lnTo>
                    <a:lnTo>
                      <a:pt x="322" y="712"/>
                    </a:lnTo>
                    <a:lnTo>
                      <a:pt x="301" y="732"/>
                    </a:lnTo>
                    <a:lnTo>
                      <a:pt x="280" y="747"/>
                    </a:lnTo>
                    <a:lnTo>
                      <a:pt x="256" y="760"/>
                    </a:lnTo>
                    <a:lnTo>
                      <a:pt x="232" y="768"/>
                    </a:lnTo>
                    <a:lnTo>
                      <a:pt x="205" y="773"/>
                    </a:lnTo>
                    <a:lnTo>
                      <a:pt x="181" y="776"/>
                    </a:lnTo>
                    <a:lnTo>
                      <a:pt x="172" y="774"/>
                    </a:lnTo>
                    <a:lnTo>
                      <a:pt x="159" y="774"/>
                    </a:lnTo>
                    <a:lnTo>
                      <a:pt x="144" y="771"/>
                    </a:lnTo>
                    <a:lnTo>
                      <a:pt x="127" y="767"/>
                    </a:lnTo>
                    <a:lnTo>
                      <a:pt x="108" y="761"/>
                    </a:lnTo>
                    <a:lnTo>
                      <a:pt x="89" y="751"/>
                    </a:lnTo>
                    <a:lnTo>
                      <a:pt x="70" y="740"/>
                    </a:lnTo>
                    <a:lnTo>
                      <a:pt x="53" y="726"/>
                    </a:lnTo>
                    <a:lnTo>
                      <a:pt x="35" y="707"/>
                    </a:lnTo>
                    <a:lnTo>
                      <a:pt x="22" y="686"/>
                    </a:lnTo>
                    <a:lnTo>
                      <a:pt x="10" y="659"/>
                    </a:lnTo>
                    <a:lnTo>
                      <a:pt x="3" y="628"/>
                    </a:lnTo>
                    <a:lnTo>
                      <a:pt x="0" y="593"/>
                    </a:lnTo>
                    <a:lnTo>
                      <a:pt x="5" y="532"/>
                    </a:lnTo>
                    <a:lnTo>
                      <a:pt x="15" y="471"/>
                    </a:lnTo>
                    <a:lnTo>
                      <a:pt x="34" y="412"/>
                    </a:lnTo>
                    <a:lnTo>
                      <a:pt x="58" y="356"/>
                    </a:lnTo>
                    <a:lnTo>
                      <a:pt x="90" y="302"/>
                    </a:lnTo>
                    <a:lnTo>
                      <a:pt x="128" y="251"/>
                    </a:lnTo>
                    <a:lnTo>
                      <a:pt x="172" y="203"/>
                    </a:lnTo>
                    <a:lnTo>
                      <a:pt x="221" y="160"/>
                    </a:lnTo>
                    <a:lnTo>
                      <a:pt x="277" y="120"/>
                    </a:lnTo>
                    <a:lnTo>
                      <a:pt x="336" y="85"/>
                    </a:lnTo>
                    <a:lnTo>
                      <a:pt x="402" y="55"/>
                    </a:lnTo>
                    <a:lnTo>
                      <a:pt x="472" y="32"/>
                    </a:lnTo>
                    <a:lnTo>
                      <a:pt x="546" y="14"/>
                    </a:lnTo>
                    <a:lnTo>
                      <a:pt x="624" y="4"/>
                    </a:lnTo>
                    <a:lnTo>
                      <a:pt x="7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0" grpId="0" animBg="1"/>
      <p:bldP spid="143" grpId="0" animBg="1"/>
      <p:bldP spid="147" grpId="0" animBg="1"/>
      <p:bldP spid="148" grpId="0" animBg="1"/>
      <p:bldP spid="1035" grpId="0" animBg="1"/>
      <p:bldP spid="15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27008"/>
            <a:ext cx="8229600" cy="1143000"/>
          </a:xfrm>
        </p:spPr>
        <p:txBody>
          <a:bodyPr/>
          <a:lstStyle/>
          <a:p>
            <a:r>
              <a:rPr lang="en-US" dirty="0" smtClean="0"/>
              <a:t>Boundary conditions for </a:t>
            </a:r>
            <a:r>
              <a:rPr lang="en-US" dirty="0" smtClean="0">
                <a:sym typeface="Mathematica1" panose="05000502060100000001" pitchFamily="2" charset="2"/>
              </a:rPr>
              <a:t>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8327" y="1600200"/>
            <a:ext cx="3429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Boundaries </a:t>
            </a:r>
          </a:p>
          <a:p>
            <a:r>
              <a:rPr lang="en-US" sz="3200" dirty="0" smtClean="0">
                <a:solidFill>
                  <a:srgbClr val="FF0000"/>
                </a:solidFill>
              </a:rPr>
              <a:t>at infinity: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28600" y="3810000"/>
            <a:ext cx="3429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Boundaries at finite distance: Preserve </a:t>
            </a:r>
          </a:p>
          <a:p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-</a:t>
            </a:r>
            <a:r>
              <a:rPr lang="en-US" sz="2800" dirty="0" err="1" smtClean="0">
                <a:solidFill>
                  <a:srgbClr val="0000FF"/>
                </a:solidFill>
                <a:sym typeface="Symbol" panose="05050102010706020507" pitchFamily="18" charset="2"/>
              </a:rPr>
              <a:t>susy</a:t>
            </a:r>
            <a:r>
              <a:rPr lang="en-US" sz="2800" dirty="0" smtClean="0">
                <a:solidFill>
                  <a:srgbClr val="0000FF"/>
                </a:solidFill>
              </a:rPr>
              <a:t>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400" y="3505201"/>
            <a:ext cx="4348163" cy="65722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5800" y="4572000"/>
            <a:ext cx="2933700" cy="6667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401" y="5638800"/>
            <a:ext cx="4657725" cy="6858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1524000"/>
            <a:ext cx="1866900" cy="5715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9400" y="2286000"/>
            <a:ext cx="2424113" cy="33337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1524000"/>
            <a:ext cx="1905000" cy="62865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2209800"/>
            <a:ext cx="2424113" cy="42862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295400"/>
            <a:ext cx="87630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/>
              <a:t>SKIP TO WEB REPRESENTATIONS &amp; INTERIOR AMPLITUDES:  SLIDES 87- 93</a:t>
            </a:r>
          </a:p>
        </p:txBody>
      </p:sp>
    </p:spTree>
    <p:extLst>
      <p:ext uri="{BB962C8B-B14F-4D97-AF65-F5344CB8AC3E}">
        <p14:creationId xmlns:p14="http://schemas.microsoft.com/office/powerpoint/2010/main" val="4279155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/>
              <a:t>Extension to the tensor algebra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0" y="3581400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9900"/>
                </a:solidFill>
              </a:rPr>
              <a:t>vanishes  unless there is some ordering of the v</a:t>
            </a:r>
            <a:r>
              <a:rPr lang="en-US" sz="2000" baseline="-25000" dirty="0" smtClean="0">
                <a:solidFill>
                  <a:srgbClr val="009900"/>
                </a:solidFill>
              </a:rPr>
              <a:t>i   </a:t>
            </a:r>
            <a:r>
              <a:rPr lang="en-US" sz="2000" dirty="0" smtClean="0">
                <a:solidFill>
                  <a:srgbClr val="009900"/>
                </a:solidFill>
              </a:rPr>
              <a:t>so that the fans match up. </a:t>
            </a:r>
            <a:endParaRPr lang="en-US" sz="2000" dirty="0">
              <a:solidFill>
                <a:srgbClr val="0099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4114800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9900"/>
                </a:solidFill>
              </a:rPr>
              <a:t>w</a:t>
            </a:r>
            <a:r>
              <a:rPr lang="en-US" sz="2000" dirty="0" smtClean="0">
                <a:solidFill>
                  <a:srgbClr val="009900"/>
                </a:solidFill>
              </a:rPr>
              <a:t>hen the fans match up we take the appropriate convolution. </a:t>
            </a:r>
            <a:endParaRPr lang="en-US" sz="2000" dirty="0">
              <a:solidFill>
                <a:srgbClr val="0099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2400" y="12954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Define an operation by taking an unordered set {v</a:t>
            </a:r>
            <a:r>
              <a:rPr lang="en-US" sz="2400" baseline="-25000" dirty="0" smtClean="0">
                <a:solidFill>
                  <a:srgbClr val="6600FF"/>
                </a:solidFill>
              </a:rPr>
              <a:t>1</a:t>
            </a:r>
            <a:r>
              <a:rPr lang="en-US" sz="2400" dirty="0" smtClean="0">
                <a:solidFill>
                  <a:srgbClr val="6600FF"/>
                </a:solidFill>
              </a:rPr>
              <a:t>, … , </a:t>
            </a:r>
            <a:r>
              <a:rPr lang="en-US" sz="2400" dirty="0" err="1" smtClean="0">
                <a:solidFill>
                  <a:srgbClr val="6600FF"/>
                </a:solidFill>
              </a:rPr>
              <a:t>v</a:t>
            </a:r>
            <a:r>
              <a:rPr lang="en-US" sz="2400" baseline="-25000" dirty="0" err="1" smtClean="0">
                <a:solidFill>
                  <a:srgbClr val="6600FF"/>
                </a:solidFill>
              </a:rPr>
              <a:t>m</a:t>
            </a:r>
            <a:r>
              <a:rPr lang="en-US" sz="2400" dirty="0" smtClean="0">
                <a:solidFill>
                  <a:srgbClr val="6600FF"/>
                </a:solidFill>
              </a:rPr>
              <a:t>} and an ordered set {</a:t>
            </a:r>
            <a:r>
              <a:rPr lang="en-US" sz="2400" dirty="0" smtClean="0">
                <a:solidFill>
                  <a:srgbClr val="66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baseline="-25000" dirty="0" smtClean="0">
                <a:solidFill>
                  <a:srgbClr val="6600FF"/>
                </a:solidFill>
              </a:rPr>
              <a:t>1</a:t>
            </a:r>
            <a:r>
              <a:rPr lang="en-US" sz="2400" dirty="0" smtClean="0">
                <a:solidFill>
                  <a:srgbClr val="6600FF"/>
                </a:solidFill>
              </a:rPr>
              <a:t>,…, </a:t>
            </a:r>
            <a:r>
              <a:rPr lang="en-US" sz="2400" dirty="0" smtClean="0">
                <a:solidFill>
                  <a:srgbClr val="66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baseline="-25000" dirty="0" smtClean="0">
                <a:solidFill>
                  <a:srgbClr val="6600FF"/>
                </a:solidFill>
              </a:rPr>
              <a:t>m</a:t>
            </a:r>
            <a:r>
              <a:rPr lang="en-US" sz="2400" dirty="0" smtClean="0">
                <a:solidFill>
                  <a:srgbClr val="6600FF"/>
                </a:solidFill>
              </a:rPr>
              <a:t>} and saying</a:t>
            </a:r>
            <a:endParaRPr lang="en-US" sz="2400" dirty="0">
              <a:solidFill>
                <a:srgbClr val="6600FF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19200" y="2438400"/>
            <a:ext cx="6339424" cy="609600"/>
            <a:chOff x="1457" y="1970"/>
            <a:chExt cx="18282" cy="1758"/>
          </a:xfrm>
          <a:solidFill>
            <a:srgbClr val="FF0000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1457" y="2316"/>
              <a:ext cx="1035" cy="893"/>
            </a:xfrm>
            <a:custGeom>
              <a:avLst/>
              <a:gdLst/>
              <a:ahLst/>
              <a:cxnLst>
                <a:cxn ang="0">
                  <a:pos x="690" y="240"/>
                </a:cxn>
                <a:cxn ang="0">
                  <a:pos x="623" y="285"/>
                </a:cxn>
                <a:cxn ang="0">
                  <a:pos x="595" y="391"/>
                </a:cxn>
                <a:cxn ang="0">
                  <a:pos x="601" y="603"/>
                </a:cxn>
                <a:cxn ang="0">
                  <a:pos x="645" y="698"/>
                </a:cxn>
                <a:cxn ang="0">
                  <a:pos x="740" y="765"/>
                </a:cxn>
                <a:cxn ang="0">
                  <a:pos x="818" y="771"/>
                </a:cxn>
                <a:cxn ang="0">
                  <a:pos x="840" y="754"/>
                </a:cxn>
                <a:cxn ang="0">
                  <a:pos x="879" y="681"/>
                </a:cxn>
                <a:cxn ang="0">
                  <a:pos x="896" y="536"/>
                </a:cxn>
                <a:cxn ang="0">
                  <a:pos x="896" y="363"/>
                </a:cxn>
                <a:cxn ang="0">
                  <a:pos x="801" y="257"/>
                </a:cxn>
                <a:cxn ang="0">
                  <a:pos x="723" y="235"/>
                </a:cxn>
                <a:cxn ang="0">
                  <a:pos x="150" y="6"/>
                </a:cxn>
                <a:cxn ang="0">
                  <a:pos x="128" y="51"/>
                </a:cxn>
                <a:cxn ang="0">
                  <a:pos x="128" y="90"/>
                </a:cxn>
                <a:cxn ang="0">
                  <a:pos x="139" y="117"/>
                </a:cxn>
                <a:cxn ang="0">
                  <a:pos x="156" y="151"/>
                </a:cxn>
                <a:cxn ang="0">
                  <a:pos x="172" y="173"/>
                </a:cxn>
                <a:cxn ang="0">
                  <a:pos x="200" y="196"/>
                </a:cxn>
                <a:cxn ang="0">
                  <a:pos x="300" y="173"/>
                </a:cxn>
                <a:cxn ang="0">
                  <a:pos x="495" y="151"/>
                </a:cxn>
                <a:cxn ang="0">
                  <a:pos x="595" y="263"/>
                </a:cxn>
                <a:cxn ang="0">
                  <a:pos x="918" y="151"/>
                </a:cxn>
                <a:cxn ang="0">
                  <a:pos x="1029" y="263"/>
                </a:cxn>
                <a:cxn ang="0">
                  <a:pos x="1035" y="419"/>
                </a:cxn>
                <a:cxn ang="0">
                  <a:pos x="1013" y="592"/>
                </a:cxn>
                <a:cxn ang="0">
                  <a:pos x="968" y="731"/>
                </a:cxn>
                <a:cxn ang="0">
                  <a:pos x="562" y="832"/>
                </a:cxn>
                <a:cxn ang="0">
                  <a:pos x="473" y="491"/>
                </a:cxn>
                <a:cxn ang="0">
                  <a:pos x="423" y="279"/>
                </a:cxn>
                <a:cxn ang="0">
                  <a:pos x="350" y="235"/>
                </a:cxn>
                <a:cxn ang="0">
                  <a:pos x="328" y="224"/>
                </a:cxn>
                <a:cxn ang="0">
                  <a:pos x="306" y="224"/>
                </a:cxn>
                <a:cxn ang="0">
                  <a:pos x="289" y="229"/>
                </a:cxn>
                <a:cxn ang="0">
                  <a:pos x="194" y="291"/>
                </a:cxn>
                <a:cxn ang="0">
                  <a:pos x="194" y="424"/>
                </a:cxn>
                <a:cxn ang="0">
                  <a:pos x="194" y="597"/>
                </a:cxn>
                <a:cxn ang="0">
                  <a:pos x="228" y="704"/>
                </a:cxn>
                <a:cxn ang="0">
                  <a:pos x="267" y="771"/>
                </a:cxn>
                <a:cxn ang="0">
                  <a:pos x="105" y="821"/>
                </a:cxn>
                <a:cxn ang="0">
                  <a:pos x="66" y="642"/>
                </a:cxn>
                <a:cxn ang="0">
                  <a:pos x="66" y="296"/>
                </a:cxn>
                <a:cxn ang="0">
                  <a:pos x="61" y="274"/>
                </a:cxn>
                <a:cxn ang="0">
                  <a:pos x="39" y="251"/>
                </a:cxn>
                <a:cxn ang="0">
                  <a:pos x="11" y="218"/>
                </a:cxn>
                <a:cxn ang="0">
                  <a:pos x="0" y="179"/>
                </a:cxn>
                <a:cxn ang="0">
                  <a:pos x="5" y="162"/>
                </a:cxn>
                <a:cxn ang="0">
                  <a:pos x="16" y="140"/>
                </a:cxn>
                <a:cxn ang="0">
                  <a:pos x="128" y="0"/>
                </a:cxn>
              </a:cxnLst>
              <a:rect l="0" t="0" r="r" b="b"/>
              <a:pathLst>
                <a:path w="1035" h="893">
                  <a:moveTo>
                    <a:pt x="723" y="235"/>
                  </a:moveTo>
                  <a:lnTo>
                    <a:pt x="690" y="240"/>
                  </a:lnTo>
                  <a:lnTo>
                    <a:pt x="656" y="263"/>
                  </a:lnTo>
                  <a:lnTo>
                    <a:pt x="623" y="285"/>
                  </a:lnTo>
                  <a:lnTo>
                    <a:pt x="595" y="302"/>
                  </a:lnTo>
                  <a:lnTo>
                    <a:pt x="595" y="391"/>
                  </a:lnTo>
                  <a:lnTo>
                    <a:pt x="595" y="475"/>
                  </a:lnTo>
                  <a:lnTo>
                    <a:pt x="601" y="603"/>
                  </a:lnTo>
                  <a:lnTo>
                    <a:pt x="612" y="653"/>
                  </a:lnTo>
                  <a:lnTo>
                    <a:pt x="645" y="698"/>
                  </a:lnTo>
                  <a:lnTo>
                    <a:pt x="690" y="731"/>
                  </a:lnTo>
                  <a:lnTo>
                    <a:pt x="740" y="765"/>
                  </a:lnTo>
                  <a:lnTo>
                    <a:pt x="801" y="776"/>
                  </a:lnTo>
                  <a:lnTo>
                    <a:pt x="818" y="771"/>
                  </a:lnTo>
                  <a:lnTo>
                    <a:pt x="829" y="765"/>
                  </a:lnTo>
                  <a:lnTo>
                    <a:pt x="840" y="754"/>
                  </a:lnTo>
                  <a:lnTo>
                    <a:pt x="862" y="720"/>
                  </a:lnTo>
                  <a:lnTo>
                    <a:pt x="879" y="681"/>
                  </a:lnTo>
                  <a:lnTo>
                    <a:pt x="890" y="642"/>
                  </a:lnTo>
                  <a:lnTo>
                    <a:pt x="896" y="536"/>
                  </a:lnTo>
                  <a:lnTo>
                    <a:pt x="901" y="424"/>
                  </a:lnTo>
                  <a:lnTo>
                    <a:pt x="896" y="363"/>
                  </a:lnTo>
                  <a:lnTo>
                    <a:pt x="885" y="291"/>
                  </a:lnTo>
                  <a:lnTo>
                    <a:pt x="801" y="257"/>
                  </a:lnTo>
                  <a:lnTo>
                    <a:pt x="723" y="235"/>
                  </a:lnTo>
                  <a:lnTo>
                    <a:pt x="723" y="235"/>
                  </a:lnTo>
                  <a:close/>
                  <a:moveTo>
                    <a:pt x="128" y="0"/>
                  </a:moveTo>
                  <a:lnTo>
                    <a:pt x="150" y="6"/>
                  </a:lnTo>
                  <a:lnTo>
                    <a:pt x="139" y="28"/>
                  </a:lnTo>
                  <a:lnTo>
                    <a:pt x="128" y="51"/>
                  </a:lnTo>
                  <a:lnTo>
                    <a:pt x="128" y="78"/>
                  </a:lnTo>
                  <a:lnTo>
                    <a:pt x="128" y="90"/>
                  </a:lnTo>
                  <a:lnTo>
                    <a:pt x="133" y="101"/>
                  </a:lnTo>
                  <a:lnTo>
                    <a:pt x="139" y="117"/>
                  </a:lnTo>
                  <a:lnTo>
                    <a:pt x="150" y="134"/>
                  </a:lnTo>
                  <a:lnTo>
                    <a:pt x="156" y="151"/>
                  </a:lnTo>
                  <a:lnTo>
                    <a:pt x="167" y="162"/>
                  </a:lnTo>
                  <a:lnTo>
                    <a:pt x="172" y="173"/>
                  </a:lnTo>
                  <a:lnTo>
                    <a:pt x="189" y="184"/>
                  </a:lnTo>
                  <a:lnTo>
                    <a:pt x="200" y="196"/>
                  </a:lnTo>
                  <a:lnTo>
                    <a:pt x="200" y="246"/>
                  </a:lnTo>
                  <a:lnTo>
                    <a:pt x="300" y="173"/>
                  </a:lnTo>
                  <a:lnTo>
                    <a:pt x="395" y="95"/>
                  </a:lnTo>
                  <a:lnTo>
                    <a:pt x="495" y="151"/>
                  </a:lnTo>
                  <a:lnTo>
                    <a:pt x="601" y="201"/>
                  </a:lnTo>
                  <a:lnTo>
                    <a:pt x="595" y="263"/>
                  </a:lnTo>
                  <a:lnTo>
                    <a:pt x="823" y="95"/>
                  </a:lnTo>
                  <a:lnTo>
                    <a:pt x="918" y="151"/>
                  </a:lnTo>
                  <a:lnTo>
                    <a:pt x="1024" y="201"/>
                  </a:lnTo>
                  <a:lnTo>
                    <a:pt x="1029" y="263"/>
                  </a:lnTo>
                  <a:lnTo>
                    <a:pt x="1029" y="341"/>
                  </a:lnTo>
                  <a:lnTo>
                    <a:pt x="1035" y="419"/>
                  </a:lnTo>
                  <a:lnTo>
                    <a:pt x="1029" y="519"/>
                  </a:lnTo>
                  <a:lnTo>
                    <a:pt x="1013" y="592"/>
                  </a:lnTo>
                  <a:lnTo>
                    <a:pt x="990" y="659"/>
                  </a:lnTo>
                  <a:lnTo>
                    <a:pt x="968" y="731"/>
                  </a:lnTo>
                  <a:lnTo>
                    <a:pt x="673" y="893"/>
                  </a:lnTo>
                  <a:lnTo>
                    <a:pt x="562" y="832"/>
                  </a:lnTo>
                  <a:lnTo>
                    <a:pt x="456" y="776"/>
                  </a:lnTo>
                  <a:lnTo>
                    <a:pt x="473" y="491"/>
                  </a:lnTo>
                  <a:lnTo>
                    <a:pt x="462" y="302"/>
                  </a:lnTo>
                  <a:lnTo>
                    <a:pt x="423" y="279"/>
                  </a:lnTo>
                  <a:lnTo>
                    <a:pt x="384" y="251"/>
                  </a:lnTo>
                  <a:lnTo>
                    <a:pt x="350" y="235"/>
                  </a:lnTo>
                  <a:lnTo>
                    <a:pt x="339" y="229"/>
                  </a:lnTo>
                  <a:lnTo>
                    <a:pt x="328" y="224"/>
                  </a:lnTo>
                  <a:lnTo>
                    <a:pt x="311" y="224"/>
                  </a:lnTo>
                  <a:lnTo>
                    <a:pt x="306" y="224"/>
                  </a:lnTo>
                  <a:lnTo>
                    <a:pt x="295" y="229"/>
                  </a:lnTo>
                  <a:lnTo>
                    <a:pt x="289" y="229"/>
                  </a:lnTo>
                  <a:lnTo>
                    <a:pt x="239" y="263"/>
                  </a:lnTo>
                  <a:lnTo>
                    <a:pt x="194" y="291"/>
                  </a:lnTo>
                  <a:lnTo>
                    <a:pt x="194" y="346"/>
                  </a:lnTo>
                  <a:lnTo>
                    <a:pt x="194" y="424"/>
                  </a:lnTo>
                  <a:lnTo>
                    <a:pt x="194" y="514"/>
                  </a:lnTo>
                  <a:lnTo>
                    <a:pt x="194" y="597"/>
                  </a:lnTo>
                  <a:lnTo>
                    <a:pt x="200" y="653"/>
                  </a:lnTo>
                  <a:lnTo>
                    <a:pt x="228" y="704"/>
                  </a:lnTo>
                  <a:lnTo>
                    <a:pt x="245" y="737"/>
                  </a:lnTo>
                  <a:lnTo>
                    <a:pt x="267" y="771"/>
                  </a:lnTo>
                  <a:lnTo>
                    <a:pt x="150" y="888"/>
                  </a:lnTo>
                  <a:lnTo>
                    <a:pt x="105" y="821"/>
                  </a:lnTo>
                  <a:lnTo>
                    <a:pt x="55" y="765"/>
                  </a:lnTo>
                  <a:lnTo>
                    <a:pt x="66" y="642"/>
                  </a:lnTo>
                  <a:lnTo>
                    <a:pt x="72" y="514"/>
                  </a:lnTo>
                  <a:lnTo>
                    <a:pt x="66" y="296"/>
                  </a:lnTo>
                  <a:lnTo>
                    <a:pt x="66" y="285"/>
                  </a:lnTo>
                  <a:lnTo>
                    <a:pt x="61" y="274"/>
                  </a:lnTo>
                  <a:lnTo>
                    <a:pt x="50" y="268"/>
                  </a:lnTo>
                  <a:lnTo>
                    <a:pt x="39" y="251"/>
                  </a:lnTo>
                  <a:lnTo>
                    <a:pt x="28" y="235"/>
                  </a:lnTo>
                  <a:lnTo>
                    <a:pt x="11" y="218"/>
                  </a:lnTo>
                  <a:lnTo>
                    <a:pt x="5" y="201"/>
                  </a:lnTo>
                  <a:lnTo>
                    <a:pt x="0" y="179"/>
                  </a:lnTo>
                  <a:lnTo>
                    <a:pt x="5" y="173"/>
                  </a:lnTo>
                  <a:lnTo>
                    <a:pt x="5" y="162"/>
                  </a:lnTo>
                  <a:lnTo>
                    <a:pt x="11" y="151"/>
                  </a:lnTo>
                  <a:lnTo>
                    <a:pt x="16" y="140"/>
                  </a:lnTo>
                  <a:lnTo>
                    <a:pt x="66" y="67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082" y="2422"/>
              <a:ext cx="584" cy="687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328" y="17"/>
                </a:cxn>
                <a:cxn ang="0">
                  <a:pos x="334" y="39"/>
                </a:cxn>
                <a:cxn ang="0">
                  <a:pos x="334" y="62"/>
                </a:cxn>
                <a:cxn ang="0">
                  <a:pos x="490" y="179"/>
                </a:cxn>
                <a:cxn ang="0">
                  <a:pos x="517" y="157"/>
                </a:cxn>
                <a:cxn ang="0">
                  <a:pos x="534" y="151"/>
                </a:cxn>
                <a:cxn ang="0">
                  <a:pos x="545" y="151"/>
                </a:cxn>
                <a:cxn ang="0">
                  <a:pos x="573" y="162"/>
                </a:cxn>
                <a:cxn ang="0">
                  <a:pos x="584" y="196"/>
                </a:cxn>
                <a:cxn ang="0">
                  <a:pos x="579" y="218"/>
                </a:cxn>
                <a:cxn ang="0">
                  <a:pos x="551" y="235"/>
                </a:cxn>
                <a:cxn ang="0">
                  <a:pos x="389" y="374"/>
                </a:cxn>
                <a:cxn ang="0">
                  <a:pos x="467" y="408"/>
                </a:cxn>
                <a:cxn ang="0">
                  <a:pos x="556" y="452"/>
                </a:cxn>
                <a:cxn ang="0">
                  <a:pos x="573" y="464"/>
                </a:cxn>
                <a:cxn ang="0">
                  <a:pos x="584" y="480"/>
                </a:cxn>
                <a:cxn ang="0">
                  <a:pos x="584" y="508"/>
                </a:cxn>
                <a:cxn ang="0">
                  <a:pos x="562" y="536"/>
                </a:cxn>
                <a:cxn ang="0">
                  <a:pos x="534" y="536"/>
                </a:cxn>
                <a:cxn ang="0">
                  <a:pos x="517" y="525"/>
                </a:cxn>
                <a:cxn ang="0">
                  <a:pos x="339" y="648"/>
                </a:cxn>
                <a:cxn ang="0">
                  <a:pos x="328" y="670"/>
                </a:cxn>
                <a:cxn ang="0">
                  <a:pos x="306" y="681"/>
                </a:cxn>
                <a:cxn ang="0">
                  <a:pos x="284" y="687"/>
                </a:cxn>
                <a:cxn ang="0">
                  <a:pos x="267" y="676"/>
                </a:cxn>
                <a:cxn ang="0">
                  <a:pos x="256" y="659"/>
                </a:cxn>
                <a:cxn ang="0">
                  <a:pos x="278" y="380"/>
                </a:cxn>
                <a:cxn ang="0">
                  <a:pos x="83" y="519"/>
                </a:cxn>
                <a:cxn ang="0">
                  <a:pos x="61" y="531"/>
                </a:cxn>
                <a:cxn ang="0">
                  <a:pos x="55" y="536"/>
                </a:cxn>
                <a:cxn ang="0">
                  <a:pos x="44" y="536"/>
                </a:cxn>
                <a:cxn ang="0">
                  <a:pos x="16" y="525"/>
                </a:cxn>
                <a:cxn ang="0">
                  <a:pos x="0" y="491"/>
                </a:cxn>
                <a:cxn ang="0">
                  <a:pos x="5" y="469"/>
                </a:cxn>
                <a:cxn ang="0">
                  <a:pos x="28" y="452"/>
                </a:cxn>
                <a:cxn ang="0">
                  <a:pos x="261" y="341"/>
                </a:cxn>
                <a:cxn ang="0">
                  <a:pos x="22" y="229"/>
                </a:cxn>
                <a:cxn ang="0">
                  <a:pos x="5" y="218"/>
                </a:cxn>
                <a:cxn ang="0">
                  <a:pos x="0" y="196"/>
                </a:cxn>
                <a:cxn ang="0">
                  <a:pos x="16" y="162"/>
                </a:cxn>
                <a:cxn ang="0">
                  <a:pos x="44" y="151"/>
                </a:cxn>
                <a:cxn ang="0">
                  <a:pos x="55" y="151"/>
                </a:cxn>
                <a:cxn ang="0">
                  <a:pos x="72" y="162"/>
                </a:cxn>
                <a:cxn ang="0">
                  <a:pos x="256" y="62"/>
                </a:cxn>
                <a:cxn ang="0">
                  <a:pos x="256" y="28"/>
                </a:cxn>
                <a:cxn ang="0">
                  <a:pos x="278" y="6"/>
                </a:cxn>
              </a:cxnLst>
              <a:rect l="0" t="0" r="r" b="b"/>
              <a:pathLst>
                <a:path w="584" h="687">
                  <a:moveTo>
                    <a:pt x="295" y="0"/>
                  </a:moveTo>
                  <a:lnTo>
                    <a:pt x="311" y="0"/>
                  </a:lnTo>
                  <a:lnTo>
                    <a:pt x="323" y="6"/>
                  </a:lnTo>
                  <a:lnTo>
                    <a:pt x="328" y="17"/>
                  </a:lnTo>
                  <a:lnTo>
                    <a:pt x="334" y="28"/>
                  </a:lnTo>
                  <a:lnTo>
                    <a:pt x="334" y="39"/>
                  </a:lnTo>
                  <a:lnTo>
                    <a:pt x="334" y="51"/>
                  </a:lnTo>
                  <a:lnTo>
                    <a:pt x="334" y="62"/>
                  </a:lnTo>
                  <a:lnTo>
                    <a:pt x="311" y="307"/>
                  </a:lnTo>
                  <a:lnTo>
                    <a:pt x="490" y="179"/>
                  </a:lnTo>
                  <a:lnTo>
                    <a:pt x="506" y="168"/>
                  </a:lnTo>
                  <a:lnTo>
                    <a:pt x="517" y="157"/>
                  </a:lnTo>
                  <a:lnTo>
                    <a:pt x="528" y="151"/>
                  </a:lnTo>
                  <a:lnTo>
                    <a:pt x="534" y="151"/>
                  </a:lnTo>
                  <a:lnTo>
                    <a:pt x="540" y="151"/>
                  </a:lnTo>
                  <a:lnTo>
                    <a:pt x="545" y="151"/>
                  </a:lnTo>
                  <a:lnTo>
                    <a:pt x="562" y="151"/>
                  </a:lnTo>
                  <a:lnTo>
                    <a:pt x="573" y="162"/>
                  </a:lnTo>
                  <a:lnTo>
                    <a:pt x="584" y="179"/>
                  </a:lnTo>
                  <a:lnTo>
                    <a:pt x="584" y="196"/>
                  </a:lnTo>
                  <a:lnTo>
                    <a:pt x="584" y="207"/>
                  </a:lnTo>
                  <a:lnTo>
                    <a:pt x="579" y="218"/>
                  </a:lnTo>
                  <a:lnTo>
                    <a:pt x="567" y="229"/>
                  </a:lnTo>
                  <a:lnTo>
                    <a:pt x="551" y="235"/>
                  </a:lnTo>
                  <a:lnTo>
                    <a:pt x="328" y="346"/>
                  </a:lnTo>
                  <a:lnTo>
                    <a:pt x="389" y="374"/>
                  </a:lnTo>
                  <a:lnTo>
                    <a:pt x="434" y="391"/>
                  </a:lnTo>
                  <a:lnTo>
                    <a:pt x="467" y="408"/>
                  </a:lnTo>
                  <a:lnTo>
                    <a:pt x="506" y="425"/>
                  </a:lnTo>
                  <a:lnTo>
                    <a:pt x="556" y="452"/>
                  </a:lnTo>
                  <a:lnTo>
                    <a:pt x="567" y="452"/>
                  </a:lnTo>
                  <a:lnTo>
                    <a:pt x="573" y="464"/>
                  </a:lnTo>
                  <a:lnTo>
                    <a:pt x="579" y="469"/>
                  </a:lnTo>
                  <a:lnTo>
                    <a:pt x="584" y="480"/>
                  </a:lnTo>
                  <a:lnTo>
                    <a:pt x="584" y="491"/>
                  </a:lnTo>
                  <a:lnTo>
                    <a:pt x="584" y="508"/>
                  </a:lnTo>
                  <a:lnTo>
                    <a:pt x="573" y="525"/>
                  </a:lnTo>
                  <a:lnTo>
                    <a:pt x="562" y="536"/>
                  </a:lnTo>
                  <a:lnTo>
                    <a:pt x="545" y="536"/>
                  </a:lnTo>
                  <a:lnTo>
                    <a:pt x="534" y="536"/>
                  </a:lnTo>
                  <a:lnTo>
                    <a:pt x="528" y="531"/>
                  </a:lnTo>
                  <a:lnTo>
                    <a:pt x="517" y="525"/>
                  </a:lnTo>
                  <a:lnTo>
                    <a:pt x="311" y="380"/>
                  </a:lnTo>
                  <a:lnTo>
                    <a:pt x="339" y="648"/>
                  </a:lnTo>
                  <a:lnTo>
                    <a:pt x="334" y="659"/>
                  </a:lnTo>
                  <a:lnTo>
                    <a:pt x="328" y="670"/>
                  </a:lnTo>
                  <a:lnTo>
                    <a:pt x="317" y="681"/>
                  </a:lnTo>
                  <a:lnTo>
                    <a:pt x="306" y="681"/>
                  </a:lnTo>
                  <a:lnTo>
                    <a:pt x="295" y="687"/>
                  </a:lnTo>
                  <a:lnTo>
                    <a:pt x="284" y="687"/>
                  </a:lnTo>
                  <a:lnTo>
                    <a:pt x="278" y="681"/>
                  </a:lnTo>
                  <a:lnTo>
                    <a:pt x="267" y="676"/>
                  </a:lnTo>
                  <a:lnTo>
                    <a:pt x="261" y="670"/>
                  </a:lnTo>
                  <a:lnTo>
                    <a:pt x="256" y="659"/>
                  </a:lnTo>
                  <a:lnTo>
                    <a:pt x="250" y="648"/>
                  </a:lnTo>
                  <a:lnTo>
                    <a:pt x="278" y="380"/>
                  </a:lnTo>
                  <a:lnTo>
                    <a:pt x="100" y="508"/>
                  </a:lnTo>
                  <a:lnTo>
                    <a:pt x="83" y="519"/>
                  </a:lnTo>
                  <a:lnTo>
                    <a:pt x="72" y="525"/>
                  </a:lnTo>
                  <a:lnTo>
                    <a:pt x="61" y="531"/>
                  </a:lnTo>
                  <a:lnTo>
                    <a:pt x="55" y="536"/>
                  </a:lnTo>
                  <a:lnTo>
                    <a:pt x="55" y="536"/>
                  </a:lnTo>
                  <a:lnTo>
                    <a:pt x="50" y="536"/>
                  </a:lnTo>
                  <a:lnTo>
                    <a:pt x="44" y="536"/>
                  </a:lnTo>
                  <a:lnTo>
                    <a:pt x="28" y="536"/>
                  </a:lnTo>
                  <a:lnTo>
                    <a:pt x="16" y="525"/>
                  </a:lnTo>
                  <a:lnTo>
                    <a:pt x="5" y="508"/>
                  </a:lnTo>
                  <a:lnTo>
                    <a:pt x="0" y="491"/>
                  </a:lnTo>
                  <a:lnTo>
                    <a:pt x="0" y="480"/>
                  </a:lnTo>
                  <a:lnTo>
                    <a:pt x="5" y="469"/>
                  </a:lnTo>
                  <a:lnTo>
                    <a:pt x="16" y="464"/>
                  </a:lnTo>
                  <a:lnTo>
                    <a:pt x="28" y="452"/>
                  </a:lnTo>
                  <a:lnTo>
                    <a:pt x="39" y="452"/>
                  </a:lnTo>
                  <a:lnTo>
                    <a:pt x="261" y="341"/>
                  </a:lnTo>
                  <a:lnTo>
                    <a:pt x="33" y="235"/>
                  </a:lnTo>
                  <a:lnTo>
                    <a:pt x="22" y="229"/>
                  </a:lnTo>
                  <a:lnTo>
                    <a:pt x="16" y="224"/>
                  </a:lnTo>
                  <a:lnTo>
                    <a:pt x="5" y="218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5" y="179"/>
                  </a:lnTo>
                  <a:lnTo>
                    <a:pt x="16" y="162"/>
                  </a:lnTo>
                  <a:lnTo>
                    <a:pt x="28" y="151"/>
                  </a:lnTo>
                  <a:lnTo>
                    <a:pt x="44" y="151"/>
                  </a:lnTo>
                  <a:lnTo>
                    <a:pt x="50" y="151"/>
                  </a:lnTo>
                  <a:lnTo>
                    <a:pt x="55" y="151"/>
                  </a:lnTo>
                  <a:lnTo>
                    <a:pt x="61" y="157"/>
                  </a:lnTo>
                  <a:lnTo>
                    <a:pt x="72" y="162"/>
                  </a:lnTo>
                  <a:lnTo>
                    <a:pt x="278" y="307"/>
                  </a:lnTo>
                  <a:lnTo>
                    <a:pt x="256" y="62"/>
                  </a:lnTo>
                  <a:lnTo>
                    <a:pt x="256" y="39"/>
                  </a:lnTo>
                  <a:lnTo>
                    <a:pt x="256" y="28"/>
                  </a:lnTo>
                  <a:lnTo>
                    <a:pt x="261" y="11"/>
                  </a:lnTo>
                  <a:lnTo>
                    <a:pt x="278" y="6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889" y="2607"/>
              <a:ext cx="445" cy="1121"/>
            </a:xfrm>
            <a:custGeom>
              <a:avLst/>
              <a:gdLst/>
              <a:ahLst/>
              <a:cxnLst>
                <a:cxn ang="0">
                  <a:pos x="428" y="0"/>
                </a:cxn>
                <a:cxn ang="0">
                  <a:pos x="445" y="5"/>
                </a:cxn>
                <a:cxn ang="0">
                  <a:pos x="445" y="22"/>
                </a:cxn>
                <a:cxn ang="0">
                  <a:pos x="434" y="27"/>
                </a:cxn>
                <a:cxn ang="0">
                  <a:pos x="361" y="44"/>
                </a:cxn>
                <a:cxn ang="0">
                  <a:pos x="284" y="89"/>
                </a:cxn>
                <a:cxn ang="0">
                  <a:pos x="267" y="128"/>
                </a:cxn>
                <a:cxn ang="0">
                  <a:pos x="267" y="161"/>
                </a:cxn>
                <a:cxn ang="0">
                  <a:pos x="250" y="491"/>
                </a:cxn>
                <a:cxn ang="0">
                  <a:pos x="172" y="546"/>
                </a:cxn>
                <a:cxn ang="0">
                  <a:pos x="183" y="580"/>
                </a:cxn>
                <a:cxn ang="0">
                  <a:pos x="239" y="619"/>
                </a:cxn>
                <a:cxn ang="0">
                  <a:pos x="267" y="686"/>
                </a:cxn>
                <a:cxn ang="0">
                  <a:pos x="267" y="960"/>
                </a:cxn>
                <a:cxn ang="0">
                  <a:pos x="267" y="982"/>
                </a:cxn>
                <a:cxn ang="0">
                  <a:pos x="284" y="1026"/>
                </a:cxn>
                <a:cxn ang="0">
                  <a:pos x="361" y="1082"/>
                </a:cxn>
                <a:cxn ang="0">
                  <a:pos x="434" y="1093"/>
                </a:cxn>
                <a:cxn ang="0">
                  <a:pos x="445" y="1099"/>
                </a:cxn>
                <a:cxn ang="0">
                  <a:pos x="445" y="1116"/>
                </a:cxn>
                <a:cxn ang="0">
                  <a:pos x="428" y="1121"/>
                </a:cxn>
                <a:cxn ang="0">
                  <a:pos x="373" y="1121"/>
                </a:cxn>
                <a:cxn ang="0">
                  <a:pos x="239" y="1077"/>
                </a:cxn>
                <a:cxn ang="0">
                  <a:pos x="189" y="1015"/>
                </a:cxn>
                <a:cxn ang="0">
                  <a:pos x="178" y="960"/>
                </a:cxn>
                <a:cxn ang="0">
                  <a:pos x="178" y="669"/>
                </a:cxn>
                <a:cxn ang="0">
                  <a:pos x="133" y="613"/>
                </a:cxn>
                <a:cxn ang="0">
                  <a:pos x="22" y="580"/>
                </a:cxn>
                <a:cxn ang="0">
                  <a:pos x="5" y="574"/>
                </a:cxn>
                <a:cxn ang="0">
                  <a:pos x="0" y="563"/>
                </a:cxn>
                <a:cxn ang="0">
                  <a:pos x="5" y="546"/>
                </a:cxn>
                <a:cxn ang="0">
                  <a:pos x="22" y="546"/>
                </a:cxn>
                <a:cxn ang="0">
                  <a:pos x="111" y="524"/>
                </a:cxn>
                <a:cxn ang="0">
                  <a:pos x="167" y="468"/>
                </a:cxn>
                <a:cxn ang="0">
                  <a:pos x="178" y="407"/>
                </a:cxn>
                <a:cxn ang="0">
                  <a:pos x="195" y="89"/>
                </a:cxn>
                <a:cxn ang="0">
                  <a:pos x="284" y="22"/>
                </a:cxn>
                <a:cxn ang="0">
                  <a:pos x="417" y="0"/>
                </a:cxn>
              </a:cxnLst>
              <a:rect l="0" t="0" r="r" b="b"/>
              <a:pathLst>
                <a:path w="445" h="1121">
                  <a:moveTo>
                    <a:pt x="417" y="0"/>
                  </a:moveTo>
                  <a:lnTo>
                    <a:pt x="428" y="0"/>
                  </a:lnTo>
                  <a:lnTo>
                    <a:pt x="439" y="0"/>
                  </a:lnTo>
                  <a:lnTo>
                    <a:pt x="445" y="5"/>
                  </a:lnTo>
                  <a:lnTo>
                    <a:pt x="445" y="16"/>
                  </a:lnTo>
                  <a:lnTo>
                    <a:pt x="445" y="22"/>
                  </a:lnTo>
                  <a:lnTo>
                    <a:pt x="439" y="27"/>
                  </a:lnTo>
                  <a:lnTo>
                    <a:pt x="434" y="27"/>
                  </a:lnTo>
                  <a:lnTo>
                    <a:pt x="423" y="27"/>
                  </a:lnTo>
                  <a:lnTo>
                    <a:pt x="361" y="44"/>
                  </a:lnTo>
                  <a:lnTo>
                    <a:pt x="300" y="72"/>
                  </a:lnTo>
                  <a:lnTo>
                    <a:pt x="284" y="89"/>
                  </a:lnTo>
                  <a:lnTo>
                    <a:pt x="272" y="111"/>
                  </a:lnTo>
                  <a:lnTo>
                    <a:pt x="267" y="128"/>
                  </a:lnTo>
                  <a:lnTo>
                    <a:pt x="267" y="145"/>
                  </a:lnTo>
                  <a:lnTo>
                    <a:pt x="267" y="161"/>
                  </a:lnTo>
                  <a:lnTo>
                    <a:pt x="267" y="440"/>
                  </a:lnTo>
                  <a:lnTo>
                    <a:pt x="250" y="491"/>
                  </a:lnTo>
                  <a:lnTo>
                    <a:pt x="211" y="524"/>
                  </a:lnTo>
                  <a:lnTo>
                    <a:pt x="172" y="546"/>
                  </a:lnTo>
                  <a:lnTo>
                    <a:pt x="133" y="563"/>
                  </a:lnTo>
                  <a:lnTo>
                    <a:pt x="183" y="580"/>
                  </a:lnTo>
                  <a:lnTo>
                    <a:pt x="217" y="602"/>
                  </a:lnTo>
                  <a:lnTo>
                    <a:pt x="239" y="619"/>
                  </a:lnTo>
                  <a:lnTo>
                    <a:pt x="256" y="653"/>
                  </a:lnTo>
                  <a:lnTo>
                    <a:pt x="267" y="686"/>
                  </a:lnTo>
                  <a:lnTo>
                    <a:pt x="267" y="725"/>
                  </a:lnTo>
                  <a:lnTo>
                    <a:pt x="267" y="960"/>
                  </a:lnTo>
                  <a:lnTo>
                    <a:pt x="267" y="976"/>
                  </a:lnTo>
                  <a:lnTo>
                    <a:pt x="267" y="982"/>
                  </a:lnTo>
                  <a:lnTo>
                    <a:pt x="267" y="993"/>
                  </a:lnTo>
                  <a:lnTo>
                    <a:pt x="284" y="1026"/>
                  </a:lnTo>
                  <a:lnTo>
                    <a:pt x="311" y="1060"/>
                  </a:lnTo>
                  <a:lnTo>
                    <a:pt x="361" y="1082"/>
                  </a:lnTo>
                  <a:lnTo>
                    <a:pt x="428" y="1093"/>
                  </a:lnTo>
                  <a:lnTo>
                    <a:pt x="434" y="1093"/>
                  </a:lnTo>
                  <a:lnTo>
                    <a:pt x="439" y="1093"/>
                  </a:lnTo>
                  <a:lnTo>
                    <a:pt x="445" y="1099"/>
                  </a:lnTo>
                  <a:lnTo>
                    <a:pt x="445" y="1110"/>
                  </a:lnTo>
                  <a:lnTo>
                    <a:pt x="445" y="1116"/>
                  </a:lnTo>
                  <a:lnTo>
                    <a:pt x="439" y="1121"/>
                  </a:lnTo>
                  <a:lnTo>
                    <a:pt x="428" y="1121"/>
                  </a:lnTo>
                  <a:lnTo>
                    <a:pt x="417" y="1121"/>
                  </a:lnTo>
                  <a:lnTo>
                    <a:pt x="373" y="1121"/>
                  </a:lnTo>
                  <a:lnTo>
                    <a:pt x="306" y="1110"/>
                  </a:lnTo>
                  <a:lnTo>
                    <a:pt x="239" y="1077"/>
                  </a:lnTo>
                  <a:lnTo>
                    <a:pt x="206" y="1049"/>
                  </a:lnTo>
                  <a:lnTo>
                    <a:pt x="189" y="1015"/>
                  </a:lnTo>
                  <a:lnTo>
                    <a:pt x="183" y="987"/>
                  </a:lnTo>
                  <a:lnTo>
                    <a:pt x="178" y="960"/>
                  </a:lnTo>
                  <a:lnTo>
                    <a:pt x="178" y="697"/>
                  </a:lnTo>
                  <a:lnTo>
                    <a:pt x="178" y="669"/>
                  </a:lnTo>
                  <a:lnTo>
                    <a:pt x="161" y="641"/>
                  </a:lnTo>
                  <a:lnTo>
                    <a:pt x="133" y="613"/>
                  </a:lnTo>
                  <a:lnTo>
                    <a:pt x="89" y="591"/>
                  </a:lnTo>
                  <a:lnTo>
                    <a:pt x="22" y="580"/>
                  </a:lnTo>
                  <a:lnTo>
                    <a:pt x="11" y="574"/>
                  </a:lnTo>
                  <a:lnTo>
                    <a:pt x="5" y="574"/>
                  </a:lnTo>
                  <a:lnTo>
                    <a:pt x="0" y="569"/>
                  </a:lnTo>
                  <a:lnTo>
                    <a:pt x="0" y="563"/>
                  </a:lnTo>
                  <a:lnTo>
                    <a:pt x="0" y="552"/>
                  </a:lnTo>
                  <a:lnTo>
                    <a:pt x="5" y="546"/>
                  </a:lnTo>
                  <a:lnTo>
                    <a:pt x="16" y="546"/>
                  </a:lnTo>
                  <a:lnTo>
                    <a:pt x="22" y="546"/>
                  </a:lnTo>
                  <a:lnTo>
                    <a:pt x="72" y="535"/>
                  </a:lnTo>
                  <a:lnTo>
                    <a:pt x="111" y="524"/>
                  </a:lnTo>
                  <a:lnTo>
                    <a:pt x="144" y="502"/>
                  </a:lnTo>
                  <a:lnTo>
                    <a:pt x="167" y="468"/>
                  </a:lnTo>
                  <a:lnTo>
                    <a:pt x="178" y="435"/>
                  </a:lnTo>
                  <a:lnTo>
                    <a:pt x="178" y="407"/>
                  </a:lnTo>
                  <a:lnTo>
                    <a:pt x="178" y="139"/>
                  </a:lnTo>
                  <a:lnTo>
                    <a:pt x="195" y="89"/>
                  </a:lnTo>
                  <a:lnTo>
                    <a:pt x="228" y="50"/>
                  </a:lnTo>
                  <a:lnTo>
                    <a:pt x="284" y="22"/>
                  </a:lnTo>
                  <a:lnTo>
                    <a:pt x="345" y="5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490" y="2953"/>
              <a:ext cx="545" cy="507"/>
            </a:xfrm>
            <a:custGeom>
              <a:avLst/>
              <a:gdLst/>
              <a:ahLst/>
              <a:cxnLst>
                <a:cxn ang="0">
                  <a:pos x="495" y="0"/>
                </a:cxn>
                <a:cxn ang="0">
                  <a:pos x="529" y="22"/>
                </a:cxn>
                <a:cxn ang="0">
                  <a:pos x="545" y="89"/>
                </a:cxn>
                <a:cxn ang="0">
                  <a:pos x="545" y="134"/>
                </a:cxn>
                <a:cxn ang="0">
                  <a:pos x="512" y="262"/>
                </a:cxn>
                <a:cxn ang="0">
                  <a:pos x="445" y="401"/>
                </a:cxn>
                <a:cxn ang="0">
                  <a:pos x="345" y="491"/>
                </a:cxn>
                <a:cxn ang="0">
                  <a:pos x="228" y="502"/>
                </a:cxn>
                <a:cxn ang="0">
                  <a:pos x="139" y="463"/>
                </a:cxn>
                <a:cxn ang="0">
                  <a:pos x="106" y="362"/>
                </a:cxn>
                <a:cxn ang="0">
                  <a:pos x="117" y="284"/>
                </a:cxn>
                <a:cxn ang="0">
                  <a:pos x="167" y="145"/>
                </a:cxn>
                <a:cxn ang="0">
                  <a:pos x="183" y="94"/>
                </a:cxn>
                <a:cxn ang="0">
                  <a:pos x="183" y="55"/>
                </a:cxn>
                <a:cxn ang="0">
                  <a:pos x="172" y="33"/>
                </a:cxn>
                <a:cxn ang="0">
                  <a:pos x="122" y="39"/>
                </a:cxn>
                <a:cxn ang="0">
                  <a:pos x="61" y="111"/>
                </a:cxn>
                <a:cxn ang="0">
                  <a:pos x="33" y="178"/>
                </a:cxn>
                <a:cxn ang="0">
                  <a:pos x="28" y="184"/>
                </a:cxn>
                <a:cxn ang="0">
                  <a:pos x="16" y="184"/>
                </a:cxn>
                <a:cxn ang="0">
                  <a:pos x="5" y="184"/>
                </a:cxn>
                <a:cxn ang="0">
                  <a:pos x="0" y="173"/>
                </a:cxn>
                <a:cxn ang="0">
                  <a:pos x="16" y="122"/>
                </a:cxn>
                <a:cxn ang="0">
                  <a:pos x="67" y="44"/>
                </a:cxn>
                <a:cxn ang="0">
                  <a:pos x="161" y="0"/>
                </a:cxn>
                <a:cxn ang="0">
                  <a:pos x="239" y="27"/>
                </a:cxn>
                <a:cxn ang="0">
                  <a:pos x="267" y="94"/>
                </a:cxn>
                <a:cxn ang="0">
                  <a:pos x="261" y="134"/>
                </a:cxn>
                <a:cxn ang="0">
                  <a:pos x="217" y="251"/>
                </a:cxn>
                <a:cxn ang="0">
                  <a:pos x="189" y="379"/>
                </a:cxn>
                <a:cxn ang="0">
                  <a:pos x="195" y="418"/>
                </a:cxn>
                <a:cxn ang="0">
                  <a:pos x="239" y="468"/>
                </a:cxn>
                <a:cxn ang="0">
                  <a:pos x="334" y="463"/>
                </a:cxn>
                <a:cxn ang="0">
                  <a:pos x="417" y="379"/>
                </a:cxn>
                <a:cxn ang="0">
                  <a:pos x="473" y="262"/>
                </a:cxn>
                <a:cxn ang="0">
                  <a:pos x="490" y="184"/>
                </a:cxn>
                <a:cxn ang="0">
                  <a:pos x="467" y="117"/>
                </a:cxn>
                <a:cxn ang="0">
                  <a:pos x="439" y="89"/>
                </a:cxn>
                <a:cxn ang="0">
                  <a:pos x="434" y="72"/>
                </a:cxn>
                <a:cxn ang="0">
                  <a:pos x="434" y="39"/>
                </a:cxn>
                <a:cxn ang="0">
                  <a:pos x="456" y="11"/>
                </a:cxn>
                <a:cxn ang="0">
                  <a:pos x="490" y="0"/>
                </a:cxn>
              </a:cxnLst>
              <a:rect l="0" t="0" r="r" b="b"/>
              <a:pathLst>
                <a:path w="545" h="507">
                  <a:moveTo>
                    <a:pt x="490" y="0"/>
                  </a:moveTo>
                  <a:lnTo>
                    <a:pt x="495" y="0"/>
                  </a:lnTo>
                  <a:lnTo>
                    <a:pt x="512" y="5"/>
                  </a:lnTo>
                  <a:lnTo>
                    <a:pt x="529" y="22"/>
                  </a:lnTo>
                  <a:lnTo>
                    <a:pt x="540" y="44"/>
                  </a:lnTo>
                  <a:lnTo>
                    <a:pt x="545" y="89"/>
                  </a:lnTo>
                  <a:lnTo>
                    <a:pt x="545" y="89"/>
                  </a:lnTo>
                  <a:lnTo>
                    <a:pt x="545" y="134"/>
                  </a:lnTo>
                  <a:lnTo>
                    <a:pt x="534" y="195"/>
                  </a:lnTo>
                  <a:lnTo>
                    <a:pt x="512" y="262"/>
                  </a:lnTo>
                  <a:lnTo>
                    <a:pt x="484" y="334"/>
                  </a:lnTo>
                  <a:lnTo>
                    <a:pt x="445" y="401"/>
                  </a:lnTo>
                  <a:lnTo>
                    <a:pt x="401" y="457"/>
                  </a:lnTo>
                  <a:lnTo>
                    <a:pt x="345" y="491"/>
                  </a:lnTo>
                  <a:lnTo>
                    <a:pt x="278" y="507"/>
                  </a:lnTo>
                  <a:lnTo>
                    <a:pt x="228" y="502"/>
                  </a:lnTo>
                  <a:lnTo>
                    <a:pt x="178" y="485"/>
                  </a:lnTo>
                  <a:lnTo>
                    <a:pt x="139" y="463"/>
                  </a:lnTo>
                  <a:lnTo>
                    <a:pt x="117" y="418"/>
                  </a:lnTo>
                  <a:lnTo>
                    <a:pt x="106" y="362"/>
                  </a:lnTo>
                  <a:lnTo>
                    <a:pt x="106" y="329"/>
                  </a:lnTo>
                  <a:lnTo>
                    <a:pt x="117" y="284"/>
                  </a:lnTo>
                  <a:lnTo>
                    <a:pt x="133" y="228"/>
                  </a:lnTo>
                  <a:lnTo>
                    <a:pt x="167" y="145"/>
                  </a:lnTo>
                  <a:lnTo>
                    <a:pt x="178" y="122"/>
                  </a:lnTo>
                  <a:lnTo>
                    <a:pt x="183" y="94"/>
                  </a:lnTo>
                  <a:lnTo>
                    <a:pt x="183" y="72"/>
                  </a:lnTo>
                  <a:lnTo>
                    <a:pt x="183" y="55"/>
                  </a:lnTo>
                  <a:lnTo>
                    <a:pt x="178" y="39"/>
                  </a:lnTo>
                  <a:lnTo>
                    <a:pt x="172" y="33"/>
                  </a:lnTo>
                  <a:lnTo>
                    <a:pt x="156" y="33"/>
                  </a:lnTo>
                  <a:lnTo>
                    <a:pt x="122" y="39"/>
                  </a:lnTo>
                  <a:lnTo>
                    <a:pt x="89" y="67"/>
                  </a:lnTo>
                  <a:lnTo>
                    <a:pt x="61" y="111"/>
                  </a:lnTo>
                  <a:lnTo>
                    <a:pt x="39" y="167"/>
                  </a:lnTo>
                  <a:lnTo>
                    <a:pt x="33" y="178"/>
                  </a:lnTo>
                  <a:lnTo>
                    <a:pt x="33" y="184"/>
                  </a:lnTo>
                  <a:lnTo>
                    <a:pt x="28" y="184"/>
                  </a:lnTo>
                  <a:lnTo>
                    <a:pt x="16" y="189"/>
                  </a:lnTo>
                  <a:lnTo>
                    <a:pt x="16" y="184"/>
                  </a:lnTo>
                  <a:lnTo>
                    <a:pt x="11" y="184"/>
                  </a:lnTo>
                  <a:lnTo>
                    <a:pt x="5" y="184"/>
                  </a:lnTo>
                  <a:lnTo>
                    <a:pt x="0" y="178"/>
                  </a:lnTo>
                  <a:lnTo>
                    <a:pt x="0" y="173"/>
                  </a:lnTo>
                  <a:lnTo>
                    <a:pt x="0" y="150"/>
                  </a:lnTo>
                  <a:lnTo>
                    <a:pt x="16" y="122"/>
                  </a:lnTo>
                  <a:lnTo>
                    <a:pt x="39" y="78"/>
                  </a:lnTo>
                  <a:lnTo>
                    <a:pt x="67" y="44"/>
                  </a:lnTo>
                  <a:lnTo>
                    <a:pt x="111" y="11"/>
                  </a:lnTo>
                  <a:lnTo>
                    <a:pt x="161" y="0"/>
                  </a:lnTo>
                  <a:lnTo>
                    <a:pt x="206" y="11"/>
                  </a:lnTo>
                  <a:lnTo>
                    <a:pt x="239" y="27"/>
                  </a:lnTo>
                  <a:lnTo>
                    <a:pt x="261" y="55"/>
                  </a:lnTo>
                  <a:lnTo>
                    <a:pt x="267" y="94"/>
                  </a:lnTo>
                  <a:lnTo>
                    <a:pt x="267" y="117"/>
                  </a:lnTo>
                  <a:lnTo>
                    <a:pt x="261" y="134"/>
                  </a:lnTo>
                  <a:lnTo>
                    <a:pt x="250" y="156"/>
                  </a:lnTo>
                  <a:lnTo>
                    <a:pt x="217" y="251"/>
                  </a:lnTo>
                  <a:lnTo>
                    <a:pt x="195" y="318"/>
                  </a:lnTo>
                  <a:lnTo>
                    <a:pt x="189" y="379"/>
                  </a:lnTo>
                  <a:lnTo>
                    <a:pt x="189" y="396"/>
                  </a:lnTo>
                  <a:lnTo>
                    <a:pt x="195" y="418"/>
                  </a:lnTo>
                  <a:lnTo>
                    <a:pt x="211" y="446"/>
                  </a:lnTo>
                  <a:lnTo>
                    <a:pt x="239" y="468"/>
                  </a:lnTo>
                  <a:lnTo>
                    <a:pt x="284" y="480"/>
                  </a:lnTo>
                  <a:lnTo>
                    <a:pt x="334" y="463"/>
                  </a:lnTo>
                  <a:lnTo>
                    <a:pt x="384" y="429"/>
                  </a:lnTo>
                  <a:lnTo>
                    <a:pt x="417" y="379"/>
                  </a:lnTo>
                  <a:lnTo>
                    <a:pt x="451" y="318"/>
                  </a:lnTo>
                  <a:lnTo>
                    <a:pt x="473" y="262"/>
                  </a:lnTo>
                  <a:lnTo>
                    <a:pt x="484" y="217"/>
                  </a:lnTo>
                  <a:lnTo>
                    <a:pt x="490" y="184"/>
                  </a:lnTo>
                  <a:lnTo>
                    <a:pt x="484" y="145"/>
                  </a:lnTo>
                  <a:lnTo>
                    <a:pt x="467" y="117"/>
                  </a:lnTo>
                  <a:lnTo>
                    <a:pt x="445" y="94"/>
                  </a:lnTo>
                  <a:lnTo>
                    <a:pt x="439" y="89"/>
                  </a:lnTo>
                  <a:lnTo>
                    <a:pt x="434" y="83"/>
                  </a:lnTo>
                  <a:lnTo>
                    <a:pt x="434" y="72"/>
                  </a:lnTo>
                  <a:lnTo>
                    <a:pt x="428" y="61"/>
                  </a:lnTo>
                  <a:lnTo>
                    <a:pt x="434" y="39"/>
                  </a:lnTo>
                  <a:lnTo>
                    <a:pt x="439" y="27"/>
                  </a:lnTo>
                  <a:lnTo>
                    <a:pt x="456" y="11"/>
                  </a:lnTo>
                  <a:lnTo>
                    <a:pt x="473" y="0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5180" y="3081"/>
              <a:ext cx="323" cy="525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9" y="6"/>
                </a:cxn>
                <a:cxn ang="0">
                  <a:pos x="195" y="6"/>
                </a:cxn>
                <a:cxn ang="0">
                  <a:pos x="200" y="11"/>
                </a:cxn>
                <a:cxn ang="0">
                  <a:pos x="200" y="22"/>
                </a:cxn>
                <a:cxn ang="0">
                  <a:pos x="200" y="458"/>
                </a:cxn>
                <a:cxn ang="0">
                  <a:pos x="200" y="463"/>
                </a:cxn>
                <a:cxn ang="0">
                  <a:pos x="200" y="474"/>
                </a:cxn>
                <a:cxn ang="0">
                  <a:pos x="206" y="480"/>
                </a:cxn>
                <a:cxn ang="0">
                  <a:pos x="217" y="486"/>
                </a:cxn>
                <a:cxn ang="0">
                  <a:pos x="228" y="486"/>
                </a:cxn>
                <a:cxn ang="0">
                  <a:pos x="250" y="486"/>
                </a:cxn>
                <a:cxn ang="0">
                  <a:pos x="284" y="486"/>
                </a:cxn>
                <a:cxn ang="0">
                  <a:pos x="323" y="486"/>
                </a:cxn>
                <a:cxn ang="0">
                  <a:pos x="323" y="525"/>
                </a:cxn>
                <a:cxn ang="0">
                  <a:pos x="245" y="519"/>
                </a:cxn>
                <a:cxn ang="0">
                  <a:pos x="161" y="519"/>
                </a:cxn>
                <a:cxn ang="0">
                  <a:pos x="111" y="519"/>
                </a:cxn>
                <a:cxn ang="0">
                  <a:pos x="56" y="519"/>
                </a:cxn>
                <a:cxn ang="0">
                  <a:pos x="5" y="525"/>
                </a:cxn>
                <a:cxn ang="0">
                  <a:pos x="5" y="486"/>
                </a:cxn>
                <a:cxn ang="0">
                  <a:pos x="44" y="486"/>
                </a:cxn>
                <a:cxn ang="0">
                  <a:pos x="78" y="486"/>
                </a:cxn>
                <a:cxn ang="0">
                  <a:pos x="100" y="486"/>
                </a:cxn>
                <a:cxn ang="0">
                  <a:pos x="111" y="486"/>
                </a:cxn>
                <a:cxn ang="0">
                  <a:pos x="122" y="480"/>
                </a:cxn>
                <a:cxn ang="0">
                  <a:pos x="128" y="474"/>
                </a:cxn>
                <a:cxn ang="0">
                  <a:pos x="128" y="463"/>
                </a:cxn>
                <a:cxn ang="0">
                  <a:pos x="128" y="458"/>
                </a:cxn>
                <a:cxn ang="0">
                  <a:pos x="128" y="67"/>
                </a:cxn>
                <a:cxn ang="0">
                  <a:pos x="83" y="78"/>
                </a:cxn>
                <a:cxn ang="0">
                  <a:pos x="39" y="84"/>
                </a:cxn>
                <a:cxn ang="0">
                  <a:pos x="11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11" y="50"/>
                </a:cxn>
                <a:cxn ang="0">
                  <a:pos x="39" y="50"/>
                </a:cxn>
                <a:cxn ang="0">
                  <a:pos x="78" y="45"/>
                </a:cxn>
                <a:cxn ang="0">
                  <a:pos x="122" y="33"/>
                </a:cxn>
                <a:cxn ang="0">
                  <a:pos x="172" y="0"/>
                </a:cxn>
              </a:cxnLst>
              <a:rect l="0" t="0" r="r" b="b"/>
              <a:pathLst>
                <a:path w="323" h="525">
                  <a:moveTo>
                    <a:pt x="172" y="0"/>
                  </a:moveTo>
                  <a:lnTo>
                    <a:pt x="189" y="6"/>
                  </a:lnTo>
                  <a:lnTo>
                    <a:pt x="195" y="6"/>
                  </a:lnTo>
                  <a:lnTo>
                    <a:pt x="200" y="11"/>
                  </a:lnTo>
                  <a:lnTo>
                    <a:pt x="200" y="22"/>
                  </a:lnTo>
                  <a:lnTo>
                    <a:pt x="200" y="458"/>
                  </a:lnTo>
                  <a:lnTo>
                    <a:pt x="200" y="463"/>
                  </a:lnTo>
                  <a:lnTo>
                    <a:pt x="200" y="474"/>
                  </a:lnTo>
                  <a:lnTo>
                    <a:pt x="206" y="480"/>
                  </a:lnTo>
                  <a:lnTo>
                    <a:pt x="217" y="486"/>
                  </a:lnTo>
                  <a:lnTo>
                    <a:pt x="228" y="486"/>
                  </a:lnTo>
                  <a:lnTo>
                    <a:pt x="250" y="486"/>
                  </a:lnTo>
                  <a:lnTo>
                    <a:pt x="284" y="486"/>
                  </a:lnTo>
                  <a:lnTo>
                    <a:pt x="323" y="486"/>
                  </a:lnTo>
                  <a:lnTo>
                    <a:pt x="323" y="525"/>
                  </a:lnTo>
                  <a:lnTo>
                    <a:pt x="245" y="519"/>
                  </a:lnTo>
                  <a:lnTo>
                    <a:pt x="161" y="519"/>
                  </a:lnTo>
                  <a:lnTo>
                    <a:pt x="111" y="519"/>
                  </a:lnTo>
                  <a:lnTo>
                    <a:pt x="56" y="519"/>
                  </a:lnTo>
                  <a:lnTo>
                    <a:pt x="5" y="525"/>
                  </a:lnTo>
                  <a:lnTo>
                    <a:pt x="5" y="486"/>
                  </a:lnTo>
                  <a:lnTo>
                    <a:pt x="44" y="486"/>
                  </a:lnTo>
                  <a:lnTo>
                    <a:pt x="78" y="486"/>
                  </a:lnTo>
                  <a:lnTo>
                    <a:pt x="100" y="486"/>
                  </a:lnTo>
                  <a:lnTo>
                    <a:pt x="111" y="486"/>
                  </a:lnTo>
                  <a:lnTo>
                    <a:pt x="122" y="480"/>
                  </a:lnTo>
                  <a:lnTo>
                    <a:pt x="128" y="474"/>
                  </a:lnTo>
                  <a:lnTo>
                    <a:pt x="128" y="463"/>
                  </a:lnTo>
                  <a:lnTo>
                    <a:pt x="128" y="458"/>
                  </a:lnTo>
                  <a:lnTo>
                    <a:pt x="128" y="67"/>
                  </a:lnTo>
                  <a:lnTo>
                    <a:pt x="83" y="78"/>
                  </a:lnTo>
                  <a:lnTo>
                    <a:pt x="39" y="84"/>
                  </a:lnTo>
                  <a:lnTo>
                    <a:pt x="11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39" y="50"/>
                  </a:lnTo>
                  <a:lnTo>
                    <a:pt x="78" y="45"/>
                  </a:lnTo>
                  <a:lnTo>
                    <a:pt x="122" y="33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5809" y="3321"/>
              <a:ext cx="144" cy="346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94" y="6"/>
                </a:cxn>
                <a:cxn ang="0">
                  <a:pos x="122" y="33"/>
                </a:cxn>
                <a:cxn ang="0">
                  <a:pos x="139" y="72"/>
                </a:cxn>
                <a:cxn ang="0">
                  <a:pos x="144" y="123"/>
                </a:cxn>
                <a:cxn ang="0">
                  <a:pos x="133" y="195"/>
                </a:cxn>
                <a:cxn ang="0">
                  <a:pos x="106" y="257"/>
                </a:cxn>
                <a:cxn ang="0">
                  <a:pos x="78" y="307"/>
                </a:cxn>
                <a:cxn ang="0">
                  <a:pos x="44" y="335"/>
                </a:cxn>
                <a:cxn ang="0">
                  <a:pos x="28" y="346"/>
                </a:cxn>
                <a:cxn ang="0">
                  <a:pos x="22" y="346"/>
                </a:cxn>
                <a:cxn ang="0">
                  <a:pos x="16" y="340"/>
                </a:cxn>
                <a:cxn ang="0">
                  <a:pos x="16" y="329"/>
                </a:cxn>
                <a:cxn ang="0">
                  <a:pos x="16" y="324"/>
                </a:cxn>
                <a:cxn ang="0">
                  <a:pos x="16" y="324"/>
                </a:cxn>
                <a:cxn ang="0">
                  <a:pos x="22" y="318"/>
                </a:cxn>
                <a:cxn ang="0">
                  <a:pos x="67" y="262"/>
                </a:cxn>
                <a:cxn ang="0">
                  <a:pos x="94" y="212"/>
                </a:cxn>
                <a:cxn ang="0">
                  <a:pos x="106" y="162"/>
                </a:cxn>
                <a:cxn ang="0">
                  <a:pos x="111" y="112"/>
                </a:cxn>
                <a:cxn ang="0">
                  <a:pos x="111" y="112"/>
                </a:cxn>
                <a:cxn ang="0">
                  <a:pos x="106" y="112"/>
                </a:cxn>
                <a:cxn ang="0">
                  <a:pos x="100" y="117"/>
                </a:cxn>
                <a:cxn ang="0">
                  <a:pos x="89" y="123"/>
                </a:cxn>
                <a:cxn ang="0">
                  <a:pos x="78" y="128"/>
                </a:cxn>
                <a:cxn ang="0">
                  <a:pos x="67" y="128"/>
                </a:cxn>
                <a:cxn ang="0">
                  <a:pos x="44" y="128"/>
                </a:cxn>
                <a:cxn ang="0">
                  <a:pos x="22" y="117"/>
                </a:cxn>
                <a:cxn ang="0">
                  <a:pos x="11" y="100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0" y="45"/>
                </a:cxn>
                <a:cxn ang="0">
                  <a:pos x="11" y="28"/>
                </a:cxn>
                <a:cxn ang="0">
                  <a:pos x="22" y="11"/>
                </a:cxn>
                <a:cxn ang="0">
                  <a:pos x="39" y="0"/>
                </a:cxn>
                <a:cxn ang="0">
                  <a:pos x="61" y="0"/>
                </a:cxn>
              </a:cxnLst>
              <a:rect l="0" t="0" r="r" b="b"/>
              <a:pathLst>
                <a:path w="144" h="346">
                  <a:moveTo>
                    <a:pt x="61" y="0"/>
                  </a:moveTo>
                  <a:lnTo>
                    <a:pt x="94" y="6"/>
                  </a:lnTo>
                  <a:lnTo>
                    <a:pt x="122" y="33"/>
                  </a:lnTo>
                  <a:lnTo>
                    <a:pt x="139" y="72"/>
                  </a:lnTo>
                  <a:lnTo>
                    <a:pt x="144" y="123"/>
                  </a:lnTo>
                  <a:lnTo>
                    <a:pt x="133" y="195"/>
                  </a:lnTo>
                  <a:lnTo>
                    <a:pt x="106" y="257"/>
                  </a:lnTo>
                  <a:lnTo>
                    <a:pt x="78" y="307"/>
                  </a:lnTo>
                  <a:lnTo>
                    <a:pt x="44" y="335"/>
                  </a:lnTo>
                  <a:lnTo>
                    <a:pt x="28" y="346"/>
                  </a:lnTo>
                  <a:lnTo>
                    <a:pt x="22" y="346"/>
                  </a:lnTo>
                  <a:lnTo>
                    <a:pt x="16" y="340"/>
                  </a:lnTo>
                  <a:lnTo>
                    <a:pt x="16" y="329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22" y="318"/>
                  </a:lnTo>
                  <a:lnTo>
                    <a:pt x="67" y="262"/>
                  </a:lnTo>
                  <a:lnTo>
                    <a:pt x="94" y="212"/>
                  </a:lnTo>
                  <a:lnTo>
                    <a:pt x="106" y="16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6" y="112"/>
                  </a:lnTo>
                  <a:lnTo>
                    <a:pt x="100" y="117"/>
                  </a:lnTo>
                  <a:lnTo>
                    <a:pt x="89" y="123"/>
                  </a:lnTo>
                  <a:lnTo>
                    <a:pt x="78" y="128"/>
                  </a:lnTo>
                  <a:lnTo>
                    <a:pt x="67" y="128"/>
                  </a:lnTo>
                  <a:lnTo>
                    <a:pt x="44" y="128"/>
                  </a:lnTo>
                  <a:lnTo>
                    <a:pt x="22" y="117"/>
                  </a:lnTo>
                  <a:lnTo>
                    <a:pt x="11" y="100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0" y="45"/>
                  </a:lnTo>
                  <a:lnTo>
                    <a:pt x="11" y="28"/>
                  </a:lnTo>
                  <a:lnTo>
                    <a:pt x="22" y="11"/>
                  </a:lnTo>
                  <a:lnTo>
                    <a:pt x="39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6187" y="3321"/>
              <a:ext cx="134" cy="12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84" y="0"/>
                </a:cxn>
                <a:cxn ang="0">
                  <a:pos x="100" y="6"/>
                </a:cxn>
                <a:cxn ang="0">
                  <a:pos x="112" y="17"/>
                </a:cxn>
                <a:cxn ang="0">
                  <a:pos x="123" y="28"/>
                </a:cxn>
                <a:cxn ang="0">
                  <a:pos x="128" y="45"/>
                </a:cxn>
                <a:cxn ang="0">
                  <a:pos x="134" y="61"/>
                </a:cxn>
                <a:cxn ang="0">
                  <a:pos x="128" y="84"/>
                </a:cxn>
                <a:cxn ang="0">
                  <a:pos x="123" y="100"/>
                </a:cxn>
                <a:cxn ang="0">
                  <a:pos x="106" y="117"/>
                </a:cxn>
                <a:cxn ang="0">
                  <a:pos x="89" y="128"/>
                </a:cxn>
                <a:cxn ang="0">
                  <a:pos x="67" y="128"/>
                </a:cxn>
                <a:cxn ang="0">
                  <a:pos x="50" y="128"/>
                </a:cxn>
                <a:cxn ang="0">
                  <a:pos x="39" y="123"/>
                </a:cxn>
                <a:cxn ang="0">
                  <a:pos x="22" y="112"/>
                </a:cxn>
                <a:cxn ang="0">
                  <a:pos x="11" y="100"/>
                </a:cxn>
                <a:cxn ang="0">
                  <a:pos x="6" y="84"/>
                </a:cxn>
                <a:cxn ang="0">
                  <a:pos x="0" y="61"/>
                </a:cxn>
                <a:cxn ang="0">
                  <a:pos x="6" y="45"/>
                </a:cxn>
                <a:cxn ang="0">
                  <a:pos x="17" y="28"/>
                </a:cxn>
                <a:cxn ang="0">
                  <a:pos x="28" y="11"/>
                </a:cxn>
                <a:cxn ang="0">
                  <a:pos x="50" y="0"/>
                </a:cxn>
                <a:cxn ang="0">
                  <a:pos x="67" y="0"/>
                </a:cxn>
              </a:cxnLst>
              <a:rect l="0" t="0" r="r" b="b"/>
              <a:pathLst>
                <a:path w="134" h="128">
                  <a:moveTo>
                    <a:pt x="67" y="0"/>
                  </a:moveTo>
                  <a:lnTo>
                    <a:pt x="84" y="0"/>
                  </a:lnTo>
                  <a:lnTo>
                    <a:pt x="100" y="6"/>
                  </a:lnTo>
                  <a:lnTo>
                    <a:pt x="112" y="17"/>
                  </a:lnTo>
                  <a:lnTo>
                    <a:pt x="123" y="28"/>
                  </a:lnTo>
                  <a:lnTo>
                    <a:pt x="128" y="45"/>
                  </a:lnTo>
                  <a:lnTo>
                    <a:pt x="134" y="61"/>
                  </a:lnTo>
                  <a:lnTo>
                    <a:pt x="128" y="84"/>
                  </a:lnTo>
                  <a:lnTo>
                    <a:pt x="123" y="100"/>
                  </a:lnTo>
                  <a:lnTo>
                    <a:pt x="106" y="117"/>
                  </a:lnTo>
                  <a:lnTo>
                    <a:pt x="89" y="128"/>
                  </a:lnTo>
                  <a:lnTo>
                    <a:pt x="67" y="128"/>
                  </a:lnTo>
                  <a:lnTo>
                    <a:pt x="50" y="128"/>
                  </a:lnTo>
                  <a:lnTo>
                    <a:pt x="39" y="123"/>
                  </a:lnTo>
                  <a:lnTo>
                    <a:pt x="22" y="112"/>
                  </a:lnTo>
                  <a:lnTo>
                    <a:pt x="11" y="100"/>
                  </a:lnTo>
                  <a:lnTo>
                    <a:pt x="6" y="84"/>
                  </a:lnTo>
                  <a:lnTo>
                    <a:pt x="0" y="61"/>
                  </a:lnTo>
                  <a:lnTo>
                    <a:pt x="6" y="45"/>
                  </a:lnTo>
                  <a:lnTo>
                    <a:pt x="17" y="28"/>
                  </a:lnTo>
                  <a:lnTo>
                    <a:pt x="28" y="11"/>
                  </a:lnTo>
                  <a:lnTo>
                    <a:pt x="50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6571" y="3321"/>
              <a:ext cx="128" cy="12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84" y="0"/>
                </a:cxn>
                <a:cxn ang="0">
                  <a:pos x="100" y="6"/>
                </a:cxn>
                <a:cxn ang="0">
                  <a:pos x="112" y="17"/>
                </a:cxn>
                <a:cxn ang="0">
                  <a:pos x="123" y="28"/>
                </a:cxn>
                <a:cxn ang="0">
                  <a:pos x="128" y="45"/>
                </a:cxn>
                <a:cxn ang="0">
                  <a:pos x="128" y="61"/>
                </a:cxn>
                <a:cxn ang="0">
                  <a:pos x="128" y="61"/>
                </a:cxn>
                <a:cxn ang="0">
                  <a:pos x="128" y="84"/>
                </a:cxn>
                <a:cxn ang="0">
                  <a:pos x="117" y="100"/>
                </a:cxn>
                <a:cxn ang="0">
                  <a:pos x="106" y="117"/>
                </a:cxn>
                <a:cxn ang="0">
                  <a:pos x="89" y="128"/>
                </a:cxn>
                <a:cxn ang="0">
                  <a:pos x="67" y="128"/>
                </a:cxn>
                <a:cxn ang="0">
                  <a:pos x="50" y="128"/>
                </a:cxn>
                <a:cxn ang="0">
                  <a:pos x="34" y="123"/>
                </a:cxn>
                <a:cxn ang="0">
                  <a:pos x="22" y="112"/>
                </a:cxn>
                <a:cxn ang="0">
                  <a:pos x="11" y="100"/>
                </a:cxn>
                <a:cxn ang="0">
                  <a:pos x="6" y="84"/>
                </a:cxn>
                <a:cxn ang="0">
                  <a:pos x="0" y="61"/>
                </a:cxn>
                <a:cxn ang="0">
                  <a:pos x="6" y="45"/>
                </a:cxn>
                <a:cxn ang="0">
                  <a:pos x="17" y="28"/>
                </a:cxn>
                <a:cxn ang="0">
                  <a:pos x="28" y="11"/>
                </a:cxn>
                <a:cxn ang="0">
                  <a:pos x="45" y="0"/>
                </a:cxn>
                <a:cxn ang="0">
                  <a:pos x="67" y="0"/>
                </a:cxn>
              </a:cxnLst>
              <a:rect l="0" t="0" r="r" b="b"/>
              <a:pathLst>
                <a:path w="128" h="128">
                  <a:moveTo>
                    <a:pt x="67" y="0"/>
                  </a:moveTo>
                  <a:lnTo>
                    <a:pt x="84" y="0"/>
                  </a:lnTo>
                  <a:lnTo>
                    <a:pt x="100" y="6"/>
                  </a:lnTo>
                  <a:lnTo>
                    <a:pt x="112" y="17"/>
                  </a:lnTo>
                  <a:lnTo>
                    <a:pt x="123" y="28"/>
                  </a:lnTo>
                  <a:lnTo>
                    <a:pt x="128" y="45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28" y="84"/>
                  </a:lnTo>
                  <a:lnTo>
                    <a:pt x="117" y="100"/>
                  </a:lnTo>
                  <a:lnTo>
                    <a:pt x="106" y="117"/>
                  </a:lnTo>
                  <a:lnTo>
                    <a:pt x="89" y="128"/>
                  </a:lnTo>
                  <a:lnTo>
                    <a:pt x="67" y="128"/>
                  </a:lnTo>
                  <a:lnTo>
                    <a:pt x="50" y="128"/>
                  </a:lnTo>
                  <a:lnTo>
                    <a:pt x="34" y="123"/>
                  </a:lnTo>
                  <a:lnTo>
                    <a:pt x="22" y="112"/>
                  </a:lnTo>
                  <a:lnTo>
                    <a:pt x="11" y="100"/>
                  </a:lnTo>
                  <a:lnTo>
                    <a:pt x="6" y="84"/>
                  </a:lnTo>
                  <a:lnTo>
                    <a:pt x="0" y="61"/>
                  </a:lnTo>
                  <a:lnTo>
                    <a:pt x="6" y="45"/>
                  </a:lnTo>
                  <a:lnTo>
                    <a:pt x="17" y="28"/>
                  </a:lnTo>
                  <a:lnTo>
                    <a:pt x="28" y="11"/>
                  </a:lnTo>
                  <a:lnTo>
                    <a:pt x="45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955" y="3321"/>
              <a:ext cx="128" cy="12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84" y="0"/>
                </a:cxn>
                <a:cxn ang="0">
                  <a:pos x="95" y="6"/>
                </a:cxn>
                <a:cxn ang="0">
                  <a:pos x="112" y="17"/>
                </a:cxn>
                <a:cxn ang="0">
                  <a:pos x="123" y="28"/>
                </a:cxn>
                <a:cxn ang="0">
                  <a:pos x="128" y="45"/>
                </a:cxn>
                <a:cxn ang="0">
                  <a:pos x="128" y="61"/>
                </a:cxn>
                <a:cxn ang="0">
                  <a:pos x="128" y="84"/>
                </a:cxn>
                <a:cxn ang="0">
                  <a:pos x="117" y="100"/>
                </a:cxn>
                <a:cxn ang="0">
                  <a:pos x="106" y="117"/>
                </a:cxn>
                <a:cxn ang="0">
                  <a:pos x="84" y="128"/>
                </a:cxn>
                <a:cxn ang="0">
                  <a:pos x="67" y="128"/>
                </a:cxn>
                <a:cxn ang="0">
                  <a:pos x="50" y="128"/>
                </a:cxn>
                <a:cxn ang="0">
                  <a:pos x="34" y="123"/>
                </a:cxn>
                <a:cxn ang="0">
                  <a:pos x="22" y="112"/>
                </a:cxn>
                <a:cxn ang="0">
                  <a:pos x="11" y="100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6" y="45"/>
                </a:cxn>
                <a:cxn ang="0">
                  <a:pos x="11" y="28"/>
                </a:cxn>
                <a:cxn ang="0">
                  <a:pos x="28" y="11"/>
                </a:cxn>
                <a:cxn ang="0">
                  <a:pos x="45" y="0"/>
                </a:cxn>
                <a:cxn ang="0">
                  <a:pos x="67" y="0"/>
                </a:cxn>
              </a:cxnLst>
              <a:rect l="0" t="0" r="r" b="b"/>
              <a:pathLst>
                <a:path w="128" h="128">
                  <a:moveTo>
                    <a:pt x="67" y="0"/>
                  </a:moveTo>
                  <a:lnTo>
                    <a:pt x="84" y="0"/>
                  </a:lnTo>
                  <a:lnTo>
                    <a:pt x="95" y="6"/>
                  </a:lnTo>
                  <a:lnTo>
                    <a:pt x="112" y="17"/>
                  </a:lnTo>
                  <a:lnTo>
                    <a:pt x="123" y="28"/>
                  </a:lnTo>
                  <a:lnTo>
                    <a:pt x="128" y="45"/>
                  </a:lnTo>
                  <a:lnTo>
                    <a:pt x="128" y="61"/>
                  </a:lnTo>
                  <a:lnTo>
                    <a:pt x="128" y="84"/>
                  </a:lnTo>
                  <a:lnTo>
                    <a:pt x="117" y="100"/>
                  </a:lnTo>
                  <a:lnTo>
                    <a:pt x="106" y="117"/>
                  </a:lnTo>
                  <a:lnTo>
                    <a:pt x="84" y="128"/>
                  </a:lnTo>
                  <a:lnTo>
                    <a:pt x="67" y="128"/>
                  </a:lnTo>
                  <a:lnTo>
                    <a:pt x="50" y="128"/>
                  </a:lnTo>
                  <a:lnTo>
                    <a:pt x="34" y="123"/>
                  </a:lnTo>
                  <a:lnTo>
                    <a:pt x="22" y="112"/>
                  </a:lnTo>
                  <a:lnTo>
                    <a:pt x="11" y="100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6" y="45"/>
                  </a:lnTo>
                  <a:lnTo>
                    <a:pt x="11" y="28"/>
                  </a:lnTo>
                  <a:lnTo>
                    <a:pt x="28" y="11"/>
                  </a:lnTo>
                  <a:lnTo>
                    <a:pt x="45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7317" y="3321"/>
              <a:ext cx="145" cy="34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6"/>
                </a:cxn>
                <a:cxn ang="0">
                  <a:pos x="128" y="33"/>
                </a:cxn>
                <a:cxn ang="0">
                  <a:pos x="145" y="72"/>
                </a:cxn>
                <a:cxn ang="0">
                  <a:pos x="145" y="123"/>
                </a:cxn>
                <a:cxn ang="0">
                  <a:pos x="139" y="195"/>
                </a:cxn>
                <a:cxn ang="0">
                  <a:pos x="111" y="257"/>
                </a:cxn>
                <a:cxn ang="0">
                  <a:pos x="83" y="307"/>
                </a:cxn>
                <a:cxn ang="0">
                  <a:pos x="50" y="335"/>
                </a:cxn>
                <a:cxn ang="0">
                  <a:pos x="33" y="346"/>
                </a:cxn>
                <a:cxn ang="0">
                  <a:pos x="28" y="346"/>
                </a:cxn>
                <a:cxn ang="0">
                  <a:pos x="22" y="340"/>
                </a:cxn>
                <a:cxn ang="0">
                  <a:pos x="22" y="329"/>
                </a:cxn>
                <a:cxn ang="0">
                  <a:pos x="22" y="324"/>
                </a:cxn>
                <a:cxn ang="0">
                  <a:pos x="22" y="324"/>
                </a:cxn>
                <a:cxn ang="0">
                  <a:pos x="28" y="318"/>
                </a:cxn>
                <a:cxn ang="0">
                  <a:pos x="72" y="262"/>
                </a:cxn>
                <a:cxn ang="0">
                  <a:pos x="100" y="212"/>
                </a:cxn>
                <a:cxn ang="0">
                  <a:pos x="111" y="162"/>
                </a:cxn>
                <a:cxn ang="0">
                  <a:pos x="117" y="112"/>
                </a:cxn>
                <a:cxn ang="0">
                  <a:pos x="117" y="112"/>
                </a:cxn>
                <a:cxn ang="0">
                  <a:pos x="111" y="112"/>
                </a:cxn>
                <a:cxn ang="0">
                  <a:pos x="106" y="117"/>
                </a:cxn>
                <a:cxn ang="0">
                  <a:pos x="95" y="123"/>
                </a:cxn>
                <a:cxn ang="0">
                  <a:pos x="83" y="128"/>
                </a:cxn>
                <a:cxn ang="0">
                  <a:pos x="72" y="128"/>
                </a:cxn>
                <a:cxn ang="0">
                  <a:pos x="50" y="128"/>
                </a:cxn>
                <a:cxn ang="0">
                  <a:pos x="28" y="117"/>
                </a:cxn>
                <a:cxn ang="0">
                  <a:pos x="17" y="100"/>
                </a:cxn>
                <a:cxn ang="0">
                  <a:pos x="6" y="84"/>
                </a:cxn>
                <a:cxn ang="0">
                  <a:pos x="0" y="61"/>
                </a:cxn>
                <a:cxn ang="0">
                  <a:pos x="6" y="45"/>
                </a:cxn>
                <a:cxn ang="0">
                  <a:pos x="17" y="28"/>
                </a:cxn>
                <a:cxn ang="0">
                  <a:pos x="28" y="11"/>
                </a:cxn>
                <a:cxn ang="0">
                  <a:pos x="45" y="0"/>
                </a:cxn>
                <a:cxn ang="0">
                  <a:pos x="67" y="0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lnTo>
                    <a:pt x="100" y="6"/>
                  </a:lnTo>
                  <a:lnTo>
                    <a:pt x="128" y="33"/>
                  </a:lnTo>
                  <a:lnTo>
                    <a:pt x="145" y="72"/>
                  </a:lnTo>
                  <a:lnTo>
                    <a:pt x="145" y="123"/>
                  </a:lnTo>
                  <a:lnTo>
                    <a:pt x="139" y="195"/>
                  </a:lnTo>
                  <a:lnTo>
                    <a:pt x="111" y="257"/>
                  </a:lnTo>
                  <a:lnTo>
                    <a:pt x="83" y="307"/>
                  </a:lnTo>
                  <a:lnTo>
                    <a:pt x="50" y="335"/>
                  </a:lnTo>
                  <a:lnTo>
                    <a:pt x="33" y="346"/>
                  </a:lnTo>
                  <a:lnTo>
                    <a:pt x="28" y="346"/>
                  </a:lnTo>
                  <a:lnTo>
                    <a:pt x="22" y="340"/>
                  </a:lnTo>
                  <a:lnTo>
                    <a:pt x="22" y="329"/>
                  </a:lnTo>
                  <a:lnTo>
                    <a:pt x="22" y="324"/>
                  </a:lnTo>
                  <a:lnTo>
                    <a:pt x="22" y="324"/>
                  </a:lnTo>
                  <a:lnTo>
                    <a:pt x="28" y="318"/>
                  </a:lnTo>
                  <a:lnTo>
                    <a:pt x="72" y="262"/>
                  </a:lnTo>
                  <a:lnTo>
                    <a:pt x="100" y="212"/>
                  </a:lnTo>
                  <a:lnTo>
                    <a:pt x="111" y="162"/>
                  </a:lnTo>
                  <a:lnTo>
                    <a:pt x="117" y="112"/>
                  </a:lnTo>
                  <a:lnTo>
                    <a:pt x="117" y="112"/>
                  </a:lnTo>
                  <a:lnTo>
                    <a:pt x="111" y="112"/>
                  </a:lnTo>
                  <a:lnTo>
                    <a:pt x="106" y="117"/>
                  </a:lnTo>
                  <a:lnTo>
                    <a:pt x="95" y="123"/>
                  </a:lnTo>
                  <a:lnTo>
                    <a:pt x="83" y="128"/>
                  </a:lnTo>
                  <a:lnTo>
                    <a:pt x="72" y="128"/>
                  </a:lnTo>
                  <a:lnTo>
                    <a:pt x="50" y="128"/>
                  </a:lnTo>
                  <a:lnTo>
                    <a:pt x="28" y="117"/>
                  </a:lnTo>
                  <a:lnTo>
                    <a:pt x="17" y="100"/>
                  </a:lnTo>
                  <a:lnTo>
                    <a:pt x="6" y="84"/>
                  </a:lnTo>
                  <a:lnTo>
                    <a:pt x="0" y="61"/>
                  </a:lnTo>
                  <a:lnTo>
                    <a:pt x="6" y="45"/>
                  </a:lnTo>
                  <a:lnTo>
                    <a:pt x="17" y="28"/>
                  </a:lnTo>
                  <a:lnTo>
                    <a:pt x="28" y="11"/>
                  </a:lnTo>
                  <a:lnTo>
                    <a:pt x="45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7629" y="2953"/>
              <a:ext cx="551" cy="507"/>
            </a:xfrm>
            <a:custGeom>
              <a:avLst/>
              <a:gdLst/>
              <a:ahLst/>
              <a:cxnLst>
                <a:cxn ang="0">
                  <a:pos x="501" y="0"/>
                </a:cxn>
                <a:cxn ang="0">
                  <a:pos x="528" y="22"/>
                </a:cxn>
                <a:cxn ang="0">
                  <a:pos x="551" y="89"/>
                </a:cxn>
                <a:cxn ang="0">
                  <a:pos x="545" y="134"/>
                </a:cxn>
                <a:cxn ang="0">
                  <a:pos x="517" y="262"/>
                </a:cxn>
                <a:cxn ang="0">
                  <a:pos x="450" y="401"/>
                </a:cxn>
                <a:cxn ang="0">
                  <a:pos x="345" y="491"/>
                </a:cxn>
                <a:cxn ang="0">
                  <a:pos x="228" y="502"/>
                </a:cxn>
                <a:cxn ang="0">
                  <a:pos x="144" y="463"/>
                </a:cxn>
                <a:cxn ang="0">
                  <a:pos x="111" y="362"/>
                </a:cxn>
                <a:cxn ang="0">
                  <a:pos x="122" y="284"/>
                </a:cxn>
                <a:cxn ang="0">
                  <a:pos x="167" y="145"/>
                </a:cxn>
                <a:cxn ang="0">
                  <a:pos x="183" y="94"/>
                </a:cxn>
                <a:cxn ang="0">
                  <a:pos x="189" y="55"/>
                </a:cxn>
                <a:cxn ang="0">
                  <a:pos x="172" y="33"/>
                </a:cxn>
                <a:cxn ang="0">
                  <a:pos x="128" y="39"/>
                </a:cxn>
                <a:cxn ang="0">
                  <a:pos x="66" y="111"/>
                </a:cxn>
                <a:cxn ang="0">
                  <a:pos x="39" y="178"/>
                </a:cxn>
                <a:cxn ang="0">
                  <a:pos x="33" y="184"/>
                </a:cxn>
                <a:cxn ang="0">
                  <a:pos x="16" y="184"/>
                </a:cxn>
                <a:cxn ang="0">
                  <a:pos x="5" y="184"/>
                </a:cxn>
                <a:cxn ang="0">
                  <a:pos x="0" y="173"/>
                </a:cxn>
                <a:cxn ang="0">
                  <a:pos x="16" y="122"/>
                </a:cxn>
                <a:cxn ang="0">
                  <a:pos x="72" y="44"/>
                </a:cxn>
                <a:cxn ang="0">
                  <a:pos x="167" y="0"/>
                </a:cxn>
                <a:cxn ang="0">
                  <a:pos x="239" y="27"/>
                </a:cxn>
                <a:cxn ang="0">
                  <a:pos x="272" y="94"/>
                </a:cxn>
                <a:cxn ang="0">
                  <a:pos x="267" y="134"/>
                </a:cxn>
                <a:cxn ang="0">
                  <a:pos x="222" y="251"/>
                </a:cxn>
                <a:cxn ang="0">
                  <a:pos x="194" y="379"/>
                </a:cxn>
                <a:cxn ang="0">
                  <a:pos x="200" y="418"/>
                </a:cxn>
                <a:cxn ang="0">
                  <a:pos x="239" y="468"/>
                </a:cxn>
                <a:cxn ang="0">
                  <a:pos x="339" y="463"/>
                </a:cxn>
                <a:cxn ang="0">
                  <a:pos x="423" y="379"/>
                </a:cxn>
                <a:cxn ang="0">
                  <a:pos x="473" y="262"/>
                </a:cxn>
                <a:cxn ang="0">
                  <a:pos x="495" y="184"/>
                </a:cxn>
                <a:cxn ang="0">
                  <a:pos x="473" y="117"/>
                </a:cxn>
                <a:cxn ang="0">
                  <a:pos x="445" y="89"/>
                </a:cxn>
                <a:cxn ang="0">
                  <a:pos x="434" y="72"/>
                </a:cxn>
                <a:cxn ang="0">
                  <a:pos x="434" y="39"/>
                </a:cxn>
                <a:cxn ang="0">
                  <a:pos x="462" y="11"/>
                </a:cxn>
                <a:cxn ang="0">
                  <a:pos x="495" y="0"/>
                </a:cxn>
              </a:cxnLst>
              <a:rect l="0" t="0" r="r" b="b"/>
              <a:pathLst>
                <a:path w="551" h="507">
                  <a:moveTo>
                    <a:pt x="495" y="0"/>
                  </a:moveTo>
                  <a:lnTo>
                    <a:pt x="501" y="0"/>
                  </a:lnTo>
                  <a:lnTo>
                    <a:pt x="512" y="5"/>
                  </a:lnTo>
                  <a:lnTo>
                    <a:pt x="528" y="22"/>
                  </a:lnTo>
                  <a:lnTo>
                    <a:pt x="545" y="44"/>
                  </a:lnTo>
                  <a:lnTo>
                    <a:pt x="551" y="89"/>
                  </a:lnTo>
                  <a:lnTo>
                    <a:pt x="551" y="89"/>
                  </a:lnTo>
                  <a:lnTo>
                    <a:pt x="545" y="134"/>
                  </a:lnTo>
                  <a:lnTo>
                    <a:pt x="534" y="195"/>
                  </a:lnTo>
                  <a:lnTo>
                    <a:pt x="517" y="262"/>
                  </a:lnTo>
                  <a:lnTo>
                    <a:pt x="484" y="334"/>
                  </a:lnTo>
                  <a:lnTo>
                    <a:pt x="450" y="401"/>
                  </a:lnTo>
                  <a:lnTo>
                    <a:pt x="400" y="457"/>
                  </a:lnTo>
                  <a:lnTo>
                    <a:pt x="345" y="491"/>
                  </a:lnTo>
                  <a:lnTo>
                    <a:pt x="283" y="507"/>
                  </a:lnTo>
                  <a:lnTo>
                    <a:pt x="228" y="502"/>
                  </a:lnTo>
                  <a:lnTo>
                    <a:pt x="183" y="485"/>
                  </a:lnTo>
                  <a:lnTo>
                    <a:pt x="144" y="463"/>
                  </a:lnTo>
                  <a:lnTo>
                    <a:pt x="117" y="418"/>
                  </a:lnTo>
                  <a:lnTo>
                    <a:pt x="111" y="362"/>
                  </a:lnTo>
                  <a:lnTo>
                    <a:pt x="111" y="329"/>
                  </a:lnTo>
                  <a:lnTo>
                    <a:pt x="122" y="284"/>
                  </a:lnTo>
                  <a:lnTo>
                    <a:pt x="139" y="228"/>
                  </a:lnTo>
                  <a:lnTo>
                    <a:pt x="167" y="145"/>
                  </a:lnTo>
                  <a:lnTo>
                    <a:pt x="178" y="122"/>
                  </a:lnTo>
                  <a:lnTo>
                    <a:pt x="183" y="94"/>
                  </a:lnTo>
                  <a:lnTo>
                    <a:pt x="189" y="72"/>
                  </a:lnTo>
                  <a:lnTo>
                    <a:pt x="189" y="55"/>
                  </a:lnTo>
                  <a:lnTo>
                    <a:pt x="183" y="39"/>
                  </a:lnTo>
                  <a:lnTo>
                    <a:pt x="172" y="33"/>
                  </a:lnTo>
                  <a:lnTo>
                    <a:pt x="161" y="33"/>
                  </a:lnTo>
                  <a:lnTo>
                    <a:pt x="128" y="39"/>
                  </a:lnTo>
                  <a:lnTo>
                    <a:pt x="94" y="67"/>
                  </a:lnTo>
                  <a:lnTo>
                    <a:pt x="66" y="111"/>
                  </a:lnTo>
                  <a:lnTo>
                    <a:pt x="39" y="167"/>
                  </a:lnTo>
                  <a:lnTo>
                    <a:pt x="39" y="178"/>
                  </a:lnTo>
                  <a:lnTo>
                    <a:pt x="39" y="184"/>
                  </a:lnTo>
                  <a:lnTo>
                    <a:pt x="33" y="184"/>
                  </a:lnTo>
                  <a:lnTo>
                    <a:pt x="22" y="189"/>
                  </a:lnTo>
                  <a:lnTo>
                    <a:pt x="16" y="184"/>
                  </a:lnTo>
                  <a:lnTo>
                    <a:pt x="11" y="184"/>
                  </a:lnTo>
                  <a:lnTo>
                    <a:pt x="5" y="184"/>
                  </a:lnTo>
                  <a:lnTo>
                    <a:pt x="5" y="178"/>
                  </a:lnTo>
                  <a:lnTo>
                    <a:pt x="0" y="173"/>
                  </a:lnTo>
                  <a:lnTo>
                    <a:pt x="5" y="150"/>
                  </a:lnTo>
                  <a:lnTo>
                    <a:pt x="16" y="122"/>
                  </a:lnTo>
                  <a:lnTo>
                    <a:pt x="39" y="78"/>
                  </a:lnTo>
                  <a:lnTo>
                    <a:pt x="72" y="44"/>
                  </a:lnTo>
                  <a:lnTo>
                    <a:pt x="117" y="11"/>
                  </a:lnTo>
                  <a:lnTo>
                    <a:pt x="167" y="0"/>
                  </a:lnTo>
                  <a:lnTo>
                    <a:pt x="206" y="11"/>
                  </a:lnTo>
                  <a:lnTo>
                    <a:pt x="239" y="27"/>
                  </a:lnTo>
                  <a:lnTo>
                    <a:pt x="261" y="55"/>
                  </a:lnTo>
                  <a:lnTo>
                    <a:pt x="272" y="94"/>
                  </a:lnTo>
                  <a:lnTo>
                    <a:pt x="267" y="117"/>
                  </a:lnTo>
                  <a:lnTo>
                    <a:pt x="267" y="134"/>
                  </a:lnTo>
                  <a:lnTo>
                    <a:pt x="256" y="156"/>
                  </a:lnTo>
                  <a:lnTo>
                    <a:pt x="222" y="251"/>
                  </a:lnTo>
                  <a:lnTo>
                    <a:pt x="200" y="318"/>
                  </a:lnTo>
                  <a:lnTo>
                    <a:pt x="194" y="379"/>
                  </a:lnTo>
                  <a:lnTo>
                    <a:pt x="194" y="396"/>
                  </a:lnTo>
                  <a:lnTo>
                    <a:pt x="200" y="418"/>
                  </a:lnTo>
                  <a:lnTo>
                    <a:pt x="211" y="446"/>
                  </a:lnTo>
                  <a:lnTo>
                    <a:pt x="239" y="468"/>
                  </a:lnTo>
                  <a:lnTo>
                    <a:pt x="283" y="480"/>
                  </a:lnTo>
                  <a:lnTo>
                    <a:pt x="339" y="463"/>
                  </a:lnTo>
                  <a:lnTo>
                    <a:pt x="384" y="429"/>
                  </a:lnTo>
                  <a:lnTo>
                    <a:pt x="423" y="379"/>
                  </a:lnTo>
                  <a:lnTo>
                    <a:pt x="450" y="318"/>
                  </a:lnTo>
                  <a:lnTo>
                    <a:pt x="473" y="262"/>
                  </a:lnTo>
                  <a:lnTo>
                    <a:pt x="489" y="217"/>
                  </a:lnTo>
                  <a:lnTo>
                    <a:pt x="495" y="184"/>
                  </a:lnTo>
                  <a:lnTo>
                    <a:pt x="484" y="145"/>
                  </a:lnTo>
                  <a:lnTo>
                    <a:pt x="473" y="117"/>
                  </a:lnTo>
                  <a:lnTo>
                    <a:pt x="450" y="94"/>
                  </a:lnTo>
                  <a:lnTo>
                    <a:pt x="445" y="89"/>
                  </a:lnTo>
                  <a:lnTo>
                    <a:pt x="439" y="83"/>
                  </a:lnTo>
                  <a:lnTo>
                    <a:pt x="434" y="72"/>
                  </a:lnTo>
                  <a:lnTo>
                    <a:pt x="434" y="61"/>
                  </a:lnTo>
                  <a:lnTo>
                    <a:pt x="434" y="39"/>
                  </a:lnTo>
                  <a:lnTo>
                    <a:pt x="445" y="27"/>
                  </a:lnTo>
                  <a:lnTo>
                    <a:pt x="462" y="11"/>
                  </a:lnTo>
                  <a:lnTo>
                    <a:pt x="473" y="0"/>
                  </a:lnTo>
                  <a:lnTo>
                    <a:pt x="4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8285" y="3260"/>
              <a:ext cx="818" cy="351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95" y="78"/>
                </a:cxn>
                <a:cxn ang="0">
                  <a:pos x="290" y="5"/>
                </a:cxn>
                <a:cxn ang="0">
                  <a:pos x="395" y="5"/>
                </a:cxn>
                <a:cxn ang="0">
                  <a:pos x="457" y="83"/>
                </a:cxn>
                <a:cxn ang="0">
                  <a:pos x="613" y="0"/>
                </a:cxn>
                <a:cxn ang="0">
                  <a:pos x="724" y="50"/>
                </a:cxn>
                <a:cxn ang="0">
                  <a:pos x="707" y="178"/>
                </a:cxn>
                <a:cxn ang="0">
                  <a:pos x="674" y="267"/>
                </a:cxn>
                <a:cxn ang="0">
                  <a:pos x="668" y="307"/>
                </a:cxn>
                <a:cxn ang="0">
                  <a:pos x="690" y="329"/>
                </a:cxn>
                <a:cxn ang="0">
                  <a:pos x="779" y="240"/>
                </a:cxn>
                <a:cxn ang="0">
                  <a:pos x="791" y="223"/>
                </a:cxn>
                <a:cxn ang="0">
                  <a:pos x="807" y="223"/>
                </a:cxn>
                <a:cxn ang="0">
                  <a:pos x="813" y="251"/>
                </a:cxn>
                <a:cxn ang="0">
                  <a:pos x="735" y="340"/>
                </a:cxn>
                <a:cxn ang="0">
                  <a:pos x="646" y="340"/>
                </a:cxn>
                <a:cxn ang="0">
                  <a:pos x="607" y="301"/>
                </a:cxn>
                <a:cxn ang="0">
                  <a:pos x="613" y="251"/>
                </a:cxn>
                <a:cxn ang="0">
                  <a:pos x="657" y="122"/>
                </a:cxn>
                <a:cxn ang="0">
                  <a:pos x="657" y="50"/>
                </a:cxn>
                <a:cxn ang="0">
                  <a:pos x="624" y="27"/>
                </a:cxn>
                <a:cxn ang="0">
                  <a:pos x="512" y="67"/>
                </a:cxn>
                <a:cxn ang="0">
                  <a:pos x="446" y="156"/>
                </a:cxn>
                <a:cxn ang="0">
                  <a:pos x="440" y="184"/>
                </a:cxn>
                <a:cxn ang="0">
                  <a:pos x="412" y="279"/>
                </a:cxn>
                <a:cxn ang="0">
                  <a:pos x="407" y="323"/>
                </a:cxn>
                <a:cxn ang="0">
                  <a:pos x="384" y="346"/>
                </a:cxn>
                <a:cxn ang="0">
                  <a:pos x="357" y="351"/>
                </a:cxn>
                <a:cxn ang="0">
                  <a:pos x="340" y="323"/>
                </a:cxn>
                <a:cxn ang="0">
                  <a:pos x="345" y="290"/>
                </a:cxn>
                <a:cxn ang="0">
                  <a:pos x="379" y="156"/>
                </a:cxn>
                <a:cxn ang="0">
                  <a:pos x="390" y="94"/>
                </a:cxn>
                <a:cxn ang="0">
                  <a:pos x="390" y="50"/>
                </a:cxn>
                <a:cxn ang="0">
                  <a:pos x="357" y="27"/>
                </a:cxn>
                <a:cxn ang="0">
                  <a:pos x="262" y="50"/>
                </a:cxn>
                <a:cxn ang="0">
                  <a:pos x="195" y="122"/>
                </a:cxn>
                <a:cxn ang="0">
                  <a:pos x="167" y="184"/>
                </a:cxn>
                <a:cxn ang="0">
                  <a:pos x="156" y="228"/>
                </a:cxn>
                <a:cxn ang="0">
                  <a:pos x="145" y="267"/>
                </a:cxn>
                <a:cxn ang="0">
                  <a:pos x="134" y="312"/>
                </a:cxn>
                <a:cxn ang="0">
                  <a:pos x="123" y="340"/>
                </a:cxn>
                <a:cxn ang="0">
                  <a:pos x="95" y="351"/>
                </a:cxn>
                <a:cxn ang="0">
                  <a:pos x="67" y="334"/>
                </a:cxn>
                <a:cxn ang="0">
                  <a:pos x="67" y="307"/>
                </a:cxn>
                <a:cxn ang="0">
                  <a:pos x="78" y="267"/>
                </a:cxn>
                <a:cxn ang="0">
                  <a:pos x="106" y="161"/>
                </a:cxn>
                <a:cxn ang="0">
                  <a:pos x="117" y="111"/>
                </a:cxn>
                <a:cxn ang="0">
                  <a:pos x="128" y="67"/>
                </a:cxn>
                <a:cxn ang="0">
                  <a:pos x="117" y="39"/>
                </a:cxn>
                <a:cxn ang="0">
                  <a:pos x="95" y="22"/>
                </a:cxn>
                <a:cxn ang="0">
                  <a:pos x="28" y="117"/>
                </a:cxn>
                <a:cxn ang="0">
                  <a:pos x="11" y="133"/>
                </a:cxn>
                <a:cxn ang="0">
                  <a:pos x="0" y="128"/>
                </a:cxn>
                <a:cxn ang="0">
                  <a:pos x="11" y="78"/>
                </a:cxn>
                <a:cxn ang="0">
                  <a:pos x="101" y="0"/>
                </a:cxn>
              </a:cxnLst>
              <a:rect l="0" t="0" r="r" b="b"/>
              <a:pathLst>
                <a:path w="818" h="351">
                  <a:moveTo>
                    <a:pt x="101" y="0"/>
                  </a:moveTo>
                  <a:lnTo>
                    <a:pt x="117" y="0"/>
                  </a:lnTo>
                  <a:lnTo>
                    <a:pt x="139" y="5"/>
                  </a:lnTo>
                  <a:lnTo>
                    <a:pt x="162" y="16"/>
                  </a:lnTo>
                  <a:lnTo>
                    <a:pt x="184" y="39"/>
                  </a:lnTo>
                  <a:lnTo>
                    <a:pt x="195" y="78"/>
                  </a:lnTo>
                  <a:lnTo>
                    <a:pt x="217" y="50"/>
                  </a:lnTo>
                  <a:lnTo>
                    <a:pt x="251" y="27"/>
                  </a:lnTo>
                  <a:lnTo>
                    <a:pt x="290" y="5"/>
                  </a:lnTo>
                  <a:lnTo>
                    <a:pt x="340" y="0"/>
                  </a:lnTo>
                  <a:lnTo>
                    <a:pt x="362" y="0"/>
                  </a:lnTo>
                  <a:lnTo>
                    <a:pt x="395" y="5"/>
                  </a:lnTo>
                  <a:lnTo>
                    <a:pt x="423" y="22"/>
                  </a:lnTo>
                  <a:lnTo>
                    <a:pt x="446" y="44"/>
                  </a:lnTo>
                  <a:lnTo>
                    <a:pt x="457" y="83"/>
                  </a:lnTo>
                  <a:lnTo>
                    <a:pt x="496" y="44"/>
                  </a:lnTo>
                  <a:lnTo>
                    <a:pt x="546" y="11"/>
                  </a:lnTo>
                  <a:lnTo>
                    <a:pt x="613" y="0"/>
                  </a:lnTo>
                  <a:lnTo>
                    <a:pt x="663" y="5"/>
                  </a:lnTo>
                  <a:lnTo>
                    <a:pt x="702" y="22"/>
                  </a:lnTo>
                  <a:lnTo>
                    <a:pt x="724" y="50"/>
                  </a:lnTo>
                  <a:lnTo>
                    <a:pt x="729" y="89"/>
                  </a:lnTo>
                  <a:lnTo>
                    <a:pt x="724" y="128"/>
                  </a:lnTo>
                  <a:lnTo>
                    <a:pt x="707" y="178"/>
                  </a:lnTo>
                  <a:lnTo>
                    <a:pt x="690" y="223"/>
                  </a:lnTo>
                  <a:lnTo>
                    <a:pt x="679" y="256"/>
                  </a:lnTo>
                  <a:lnTo>
                    <a:pt x="674" y="267"/>
                  </a:lnTo>
                  <a:lnTo>
                    <a:pt x="668" y="279"/>
                  </a:lnTo>
                  <a:lnTo>
                    <a:pt x="668" y="295"/>
                  </a:lnTo>
                  <a:lnTo>
                    <a:pt x="668" y="307"/>
                  </a:lnTo>
                  <a:lnTo>
                    <a:pt x="674" y="318"/>
                  </a:lnTo>
                  <a:lnTo>
                    <a:pt x="679" y="323"/>
                  </a:lnTo>
                  <a:lnTo>
                    <a:pt x="690" y="329"/>
                  </a:lnTo>
                  <a:lnTo>
                    <a:pt x="729" y="312"/>
                  </a:lnTo>
                  <a:lnTo>
                    <a:pt x="763" y="284"/>
                  </a:lnTo>
                  <a:lnTo>
                    <a:pt x="779" y="240"/>
                  </a:lnTo>
                  <a:lnTo>
                    <a:pt x="785" y="228"/>
                  </a:lnTo>
                  <a:lnTo>
                    <a:pt x="791" y="223"/>
                  </a:lnTo>
                  <a:lnTo>
                    <a:pt x="791" y="223"/>
                  </a:lnTo>
                  <a:lnTo>
                    <a:pt x="802" y="223"/>
                  </a:lnTo>
                  <a:lnTo>
                    <a:pt x="802" y="223"/>
                  </a:lnTo>
                  <a:lnTo>
                    <a:pt x="807" y="223"/>
                  </a:lnTo>
                  <a:lnTo>
                    <a:pt x="813" y="223"/>
                  </a:lnTo>
                  <a:lnTo>
                    <a:pt x="818" y="234"/>
                  </a:lnTo>
                  <a:lnTo>
                    <a:pt x="813" y="251"/>
                  </a:lnTo>
                  <a:lnTo>
                    <a:pt x="796" y="284"/>
                  </a:lnTo>
                  <a:lnTo>
                    <a:pt x="768" y="312"/>
                  </a:lnTo>
                  <a:lnTo>
                    <a:pt x="735" y="340"/>
                  </a:lnTo>
                  <a:lnTo>
                    <a:pt x="690" y="351"/>
                  </a:lnTo>
                  <a:lnTo>
                    <a:pt x="668" y="351"/>
                  </a:lnTo>
                  <a:lnTo>
                    <a:pt x="646" y="340"/>
                  </a:lnTo>
                  <a:lnTo>
                    <a:pt x="629" y="334"/>
                  </a:lnTo>
                  <a:lnTo>
                    <a:pt x="618" y="318"/>
                  </a:lnTo>
                  <a:lnTo>
                    <a:pt x="607" y="301"/>
                  </a:lnTo>
                  <a:lnTo>
                    <a:pt x="607" y="284"/>
                  </a:lnTo>
                  <a:lnTo>
                    <a:pt x="607" y="267"/>
                  </a:lnTo>
                  <a:lnTo>
                    <a:pt x="613" y="251"/>
                  </a:lnTo>
                  <a:lnTo>
                    <a:pt x="629" y="212"/>
                  </a:lnTo>
                  <a:lnTo>
                    <a:pt x="646" y="167"/>
                  </a:lnTo>
                  <a:lnTo>
                    <a:pt x="657" y="122"/>
                  </a:lnTo>
                  <a:lnTo>
                    <a:pt x="663" y="83"/>
                  </a:lnTo>
                  <a:lnTo>
                    <a:pt x="663" y="67"/>
                  </a:lnTo>
                  <a:lnTo>
                    <a:pt x="657" y="50"/>
                  </a:lnTo>
                  <a:lnTo>
                    <a:pt x="651" y="39"/>
                  </a:lnTo>
                  <a:lnTo>
                    <a:pt x="640" y="33"/>
                  </a:lnTo>
                  <a:lnTo>
                    <a:pt x="624" y="27"/>
                  </a:lnTo>
                  <a:lnTo>
                    <a:pt x="607" y="22"/>
                  </a:lnTo>
                  <a:lnTo>
                    <a:pt x="557" y="33"/>
                  </a:lnTo>
                  <a:lnTo>
                    <a:pt x="512" y="67"/>
                  </a:lnTo>
                  <a:lnTo>
                    <a:pt x="479" y="100"/>
                  </a:lnTo>
                  <a:lnTo>
                    <a:pt x="457" y="133"/>
                  </a:lnTo>
                  <a:lnTo>
                    <a:pt x="446" y="156"/>
                  </a:lnTo>
                  <a:lnTo>
                    <a:pt x="446" y="156"/>
                  </a:lnTo>
                  <a:lnTo>
                    <a:pt x="446" y="167"/>
                  </a:lnTo>
                  <a:lnTo>
                    <a:pt x="440" y="184"/>
                  </a:lnTo>
                  <a:lnTo>
                    <a:pt x="429" y="212"/>
                  </a:lnTo>
                  <a:lnTo>
                    <a:pt x="418" y="267"/>
                  </a:lnTo>
                  <a:lnTo>
                    <a:pt x="412" y="279"/>
                  </a:lnTo>
                  <a:lnTo>
                    <a:pt x="412" y="295"/>
                  </a:lnTo>
                  <a:lnTo>
                    <a:pt x="407" y="312"/>
                  </a:lnTo>
                  <a:lnTo>
                    <a:pt x="407" y="323"/>
                  </a:lnTo>
                  <a:lnTo>
                    <a:pt x="401" y="329"/>
                  </a:lnTo>
                  <a:lnTo>
                    <a:pt x="395" y="340"/>
                  </a:lnTo>
                  <a:lnTo>
                    <a:pt x="384" y="346"/>
                  </a:lnTo>
                  <a:lnTo>
                    <a:pt x="373" y="351"/>
                  </a:lnTo>
                  <a:lnTo>
                    <a:pt x="368" y="351"/>
                  </a:lnTo>
                  <a:lnTo>
                    <a:pt x="357" y="351"/>
                  </a:lnTo>
                  <a:lnTo>
                    <a:pt x="345" y="346"/>
                  </a:lnTo>
                  <a:lnTo>
                    <a:pt x="340" y="334"/>
                  </a:lnTo>
                  <a:lnTo>
                    <a:pt x="340" y="323"/>
                  </a:lnTo>
                  <a:lnTo>
                    <a:pt x="340" y="318"/>
                  </a:lnTo>
                  <a:lnTo>
                    <a:pt x="340" y="307"/>
                  </a:lnTo>
                  <a:lnTo>
                    <a:pt x="345" y="290"/>
                  </a:lnTo>
                  <a:lnTo>
                    <a:pt x="345" y="279"/>
                  </a:lnTo>
                  <a:lnTo>
                    <a:pt x="345" y="279"/>
                  </a:lnTo>
                  <a:lnTo>
                    <a:pt x="379" y="156"/>
                  </a:lnTo>
                  <a:lnTo>
                    <a:pt x="384" y="133"/>
                  </a:lnTo>
                  <a:lnTo>
                    <a:pt x="390" y="117"/>
                  </a:lnTo>
                  <a:lnTo>
                    <a:pt x="390" y="94"/>
                  </a:lnTo>
                  <a:lnTo>
                    <a:pt x="390" y="83"/>
                  </a:lnTo>
                  <a:lnTo>
                    <a:pt x="390" y="67"/>
                  </a:lnTo>
                  <a:lnTo>
                    <a:pt x="390" y="50"/>
                  </a:lnTo>
                  <a:lnTo>
                    <a:pt x="379" y="39"/>
                  </a:lnTo>
                  <a:lnTo>
                    <a:pt x="368" y="33"/>
                  </a:lnTo>
                  <a:lnTo>
                    <a:pt x="357" y="27"/>
                  </a:lnTo>
                  <a:lnTo>
                    <a:pt x="340" y="22"/>
                  </a:lnTo>
                  <a:lnTo>
                    <a:pt x="295" y="33"/>
                  </a:lnTo>
                  <a:lnTo>
                    <a:pt x="262" y="50"/>
                  </a:lnTo>
                  <a:lnTo>
                    <a:pt x="240" y="67"/>
                  </a:lnTo>
                  <a:lnTo>
                    <a:pt x="212" y="94"/>
                  </a:lnTo>
                  <a:lnTo>
                    <a:pt x="195" y="122"/>
                  </a:lnTo>
                  <a:lnTo>
                    <a:pt x="178" y="150"/>
                  </a:lnTo>
                  <a:lnTo>
                    <a:pt x="173" y="161"/>
                  </a:lnTo>
                  <a:lnTo>
                    <a:pt x="167" y="184"/>
                  </a:lnTo>
                  <a:lnTo>
                    <a:pt x="162" y="212"/>
                  </a:lnTo>
                  <a:lnTo>
                    <a:pt x="156" y="217"/>
                  </a:lnTo>
                  <a:lnTo>
                    <a:pt x="156" y="228"/>
                  </a:lnTo>
                  <a:lnTo>
                    <a:pt x="151" y="245"/>
                  </a:lnTo>
                  <a:lnTo>
                    <a:pt x="151" y="256"/>
                  </a:lnTo>
                  <a:lnTo>
                    <a:pt x="145" y="267"/>
                  </a:lnTo>
                  <a:lnTo>
                    <a:pt x="145" y="279"/>
                  </a:lnTo>
                  <a:lnTo>
                    <a:pt x="139" y="295"/>
                  </a:lnTo>
                  <a:lnTo>
                    <a:pt x="134" y="312"/>
                  </a:lnTo>
                  <a:lnTo>
                    <a:pt x="134" y="323"/>
                  </a:lnTo>
                  <a:lnTo>
                    <a:pt x="128" y="329"/>
                  </a:lnTo>
                  <a:lnTo>
                    <a:pt x="123" y="340"/>
                  </a:lnTo>
                  <a:lnTo>
                    <a:pt x="112" y="346"/>
                  </a:lnTo>
                  <a:lnTo>
                    <a:pt x="101" y="351"/>
                  </a:lnTo>
                  <a:lnTo>
                    <a:pt x="95" y="351"/>
                  </a:lnTo>
                  <a:lnTo>
                    <a:pt x="84" y="351"/>
                  </a:lnTo>
                  <a:lnTo>
                    <a:pt x="73" y="346"/>
                  </a:lnTo>
                  <a:lnTo>
                    <a:pt x="67" y="334"/>
                  </a:lnTo>
                  <a:lnTo>
                    <a:pt x="67" y="323"/>
                  </a:lnTo>
                  <a:lnTo>
                    <a:pt x="67" y="318"/>
                  </a:lnTo>
                  <a:lnTo>
                    <a:pt x="67" y="307"/>
                  </a:lnTo>
                  <a:lnTo>
                    <a:pt x="73" y="295"/>
                  </a:lnTo>
                  <a:lnTo>
                    <a:pt x="73" y="279"/>
                  </a:lnTo>
                  <a:lnTo>
                    <a:pt x="78" y="267"/>
                  </a:lnTo>
                  <a:lnTo>
                    <a:pt x="95" y="195"/>
                  </a:lnTo>
                  <a:lnTo>
                    <a:pt x="101" y="184"/>
                  </a:lnTo>
                  <a:lnTo>
                    <a:pt x="106" y="161"/>
                  </a:lnTo>
                  <a:lnTo>
                    <a:pt x="112" y="145"/>
                  </a:lnTo>
                  <a:lnTo>
                    <a:pt x="112" y="128"/>
                  </a:lnTo>
                  <a:lnTo>
                    <a:pt x="117" y="111"/>
                  </a:lnTo>
                  <a:lnTo>
                    <a:pt x="123" y="94"/>
                  </a:lnTo>
                  <a:lnTo>
                    <a:pt x="123" y="78"/>
                  </a:lnTo>
                  <a:lnTo>
                    <a:pt x="128" y="67"/>
                  </a:lnTo>
                  <a:lnTo>
                    <a:pt x="123" y="55"/>
                  </a:lnTo>
                  <a:lnTo>
                    <a:pt x="123" y="50"/>
                  </a:lnTo>
                  <a:lnTo>
                    <a:pt x="117" y="39"/>
                  </a:lnTo>
                  <a:lnTo>
                    <a:pt x="112" y="33"/>
                  </a:lnTo>
                  <a:lnTo>
                    <a:pt x="106" y="27"/>
                  </a:lnTo>
                  <a:lnTo>
                    <a:pt x="95" y="22"/>
                  </a:lnTo>
                  <a:lnTo>
                    <a:pt x="67" y="39"/>
                  </a:lnTo>
                  <a:lnTo>
                    <a:pt x="45" y="72"/>
                  </a:lnTo>
                  <a:lnTo>
                    <a:pt x="28" y="117"/>
                  </a:lnTo>
                  <a:lnTo>
                    <a:pt x="28" y="122"/>
                  </a:lnTo>
                  <a:lnTo>
                    <a:pt x="23" y="128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6" y="128"/>
                  </a:lnTo>
                  <a:lnTo>
                    <a:pt x="0" y="128"/>
                  </a:lnTo>
                  <a:lnTo>
                    <a:pt x="0" y="117"/>
                  </a:lnTo>
                  <a:lnTo>
                    <a:pt x="0" y="106"/>
                  </a:lnTo>
                  <a:lnTo>
                    <a:pt x="11" y="78"/>
                  </a:lnTo>
                  <a:lnTo>
                    <a:pt x="28" y="39"/>
                  </a:lnTo>
                  <a:lnTo>
                    <a:pt x="56" y="11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9371" y="2607"/>
              <a:ext cx="445" cy="1121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206" y="44"/>
                </a:cxn>
                <a:cxn ang="0">
                  <a:pos x="261" y="106"/>
                </a:cxn>
                <a:cxn ang="0">
                  <a:pos x="267" y="161"/>
                </a:cxn>
                <a:cxn ang="0">
                  <a:pos x="272" y="452"/>
                </a:cxn>
                <a:cxn ang="0">
                  <a:pos x="311" y="507"/>
                </a:cxn>
                <a:cxn ang="0">
                  <a:pos x="428" y="546"/>
                </a:cxn>
                <a:cxn ang="0">
                  <a:pos x="439" y="546"/>
                </a:cxn>
                <a:cxn ang="0">
                  <a:pos x="445" y="563"/>
                </a:cxn>
                <a:cxn ang="0">
                  <a:pos x="439" y="574"/>
                </a:cxn>
                <a:cxn ang="0">
                  <a:pos x="423" y="580"/>
                </a:cxn>
                <a:cxn ang="0">
                  <a:pos x="334" y="602"/>
                </a:cxn>
                <a:cxn ang="0">
                  <a:pos x="278" y="653"/>
                </a:cxn>
                <a:cxn ang="0">
                  <a:pos x="267" y="720"/>
                </a:cxn>
                <a:cxn ang="0">
                  <a:pos x="267" y="982"/>
                </a:cxn>
                <a:cxn ang="0">
                  <a:pos x="217" y="1071"/>
                </a:cxn>
                <a:cxn ang="0">
                  <a:pos x="100" y="1116"/>
                </a:cxn>
                <a:cxn ang="0">
                  <a:pos x="16" y="1121"/>
                </a:cxn>
                <a:cxn ang="0">
                  <a:pos x="0" y="1116"/>
                </a:cxn>
                <a:cxn ang="0">
                  <a:pos x="0" y="1099"/>
                </a:cxn>
                <a:cxn ang="0">
                  <a:pos x="16" y="1093"/>
                </a:cxn>
                <a:cxn ang="0">
                  <a:pos x="89" y="1082"/>
                </a:cxn>
                <a:cxn ang="0">
                  <a:pos x="161" y="1032"/>
                </a:cxn>
                <a:cxn ang="0">
                  <a:pos x="178" y="993"/>
                </a:cxn>
                <a:cxn ang="0">
                  <a:pos x="178" y="965"/>
                </a:cxn>
                <a:cxn ang="0">
                  <a:pos x="200" y="630"/>
                </a:cxn>
                <a:cxn ang="0">
                  <a:pos x="278" y="574"/>
                </a:cxn>
                <a:cxn ang="0">
                  <a:pos x="261" y="541"/>
                </a:cxn>
                <a:cxn ang="0">
                  <a:pos x="211" y="502"/>
                </a:cxn>
                <a:cxn ang="0">
                  <a:pos x="178" y="435"/>
                </a:cxn>
                <a:cxn ang="0">
                  <a:pos x="178" y="161"/>
                </a:cxn>
                <a:cxn ang="0">
                  <a:pos x="178" y="139"/>
                </a:cxn>
                <a:cxn ang="0">
                  <a:pos x="161" y="94"/>
                </a:cxn>
                <a:cxn ang="0">
                  <a:pos x="89" y="39"/>
                </a:cxn>
                <a:cxn ang="0">
                  <a:pos x="11" y="27"/>
                </a:cxn>
                <a:cxn ang="0">
                  <a:pos x="0" y="22"/>
                </a:cxn>
                <a:cxn ang="0">
                  <a:pos x="0" y="5"/>
                </a:cxn>
                <a:cxn ang="0">
                  <a:pos x="16" y="0"/>
                </a:cxn>
              </a:cxnLst>
              <a:rect l="0" t="0" r="r" b="b"/>
              <a:pathLst>
                <a:path w="445" h="1121">
                  <a:moveTo>
                    <a:pt x="27" y="0"/>
                  </a:moveTo>
                  <a:lnTo>
                    <a:pt x="72" y="0"/>
                  </a:lnTo>
                  <a:lnTo>
                    <a:pt x="139" y="16"/>
                  </a:lnTo>
                  <a:lnTo>
                    <a:pt x="206" y="44"/>
                  </a:lnTo>
                  <a:lnTo>
                    <a:pt x="239" y="72"/>
                  </a:lnTo>
                  <a:lnTo>
                    <a:pt x="261" y="106"/>
                  </a:lnTo>
                  <a:lnTo>
                    <a:pt x="267" y="139"/>
                  </a:lnTo>
                  <a:lnTo>
                    <a:pt x="267" y="161"/>
                  </a:lnTo>
                  <a:lnTo>
                    <a:pt x="267" y="429"/>
                  </a:lnTo>
                  <a:lnTo>
                    <a:pt x="272" y="452"/>
                  </a:lnTo>
                  <a:lnTo>
                    <a:pt x="283" y="480"/>
                  </a:lnTo>
                  <a:lnTo>
                    <a:pt x="311" y="507"/>
                  </a:lnTo>
                  <a:lnTo>
                    <a:pt x="361" y="535"/>
                  </a:lnTo>
                  <a:lnTo>
                    <a:pt x="428" y="546"/>
                  </a:lnTo>
                  <a:lnTo>
                    <a:pt x="434" y="546"/>
                  </a:lnTo>
                  <a:lnTo>
                    <a:pt x="439" y="546"/>
                  </a:lnTo>
                  <a:lnTo>
                    <a:pt x="445" y="552"/>
                  </a:lnTo>
                  <a:lnTo>
                    <a:pt x="445" y="563"/>
                  </a:lnTo>
                  <a:lnTo>
                    <a:pt x="445" y="569"/>
                  </a:lnTo>
                  <a:lnTo>
                    <a:pt x="439" y="574"/>
                  </a:lnTo>
                  <a:lnTo>
                    <a:pt x="434" y="574"/>
                  </a:lnTo>
                  <a:lnTo>
                    <a:pt x="423" y="580"/>
                  </a:lnTo>
                  <a:lnTo>
                    <a:pt x="372" y="586"/>
                  </a:lnTo>
                  <a:lnTo>
                    <a:pt x="334" y="602"/>
                  </a:lnTo>
                  <a:lnTo>
                    <a:pt x="306" y="619"/>
                  </a:lnTo>
                  <a:lnTo>
                    <a:pt x="278" y="653"/>
                  </a:lnTo>
                  <a:lnTo>
                    <a:pt x="267" y="686"/>
                  </a:lnTo>
                  <a:lnTo>
                    <a:pt x="267" y="720"/>
                  </a:lnTo>
                  <a:lnTo>
                    <a:pt x="267" y="720"/>
                  </a:lnTo>
                  <a:lnTo>
                    <a:pt x="267" y="982"/>
                  </a:lnTo>
                  <a:lnTo>
                    <a:pt x="256" y="1032"/>
                  </a:lnTo>
                  <a:lnTo>
                    <a:pt x="217" y="1071"/>
                  </a:lnTo>
                  <a:lnTo>
                    <a:pt x="167" y="1099"/>
                  </a:lnTo>
                  <a:lnTo>
                    <a:pt x="100" y="1116"/>
                  </a:lnTo>
                  <a:lnTo>
                    <a:pt x="27" y="1121"/>
                  </a:lnTo>
                  <a:lnTo>
                    <a:pt x="16" y="1121"/>
                  </a:lnTo>
                  <a:lnTo>
                    <a:pt x="5" y="1121"/>
                  </a:lnTo>
                  <a:lnTo>
                    <a:pt x="0" y="1116"/>
                  </a:lnTo>
                  <a:lnTo>
                    <a:pt x="0" y="1110"/>
                  </a:lnTo>
                  <a:lnTo>
                    <a:pt x="0" y="1099"/>
                  </a:lnTo>
                  <a:lnTo>
                    <a:pt x="5" y="1093"/>
                  </a:lnTo>
                  <a:lnTo>
                    <a:pt x="16" y="1093"/>
                  </a:lnTo>
                  <a:lnTo>
                    <a:pt x="22" y="1093"/>
                  </a:lnTo>
                  <a:lnTo>
                    <a:pt x="89" y="1082"/>
                  </a:lnTo>
                  <a:lnTo>
                    <a:pt x="144" y="1049"/>
                  </a:lnTo>
                  <a:lnTo>
                    <a:pt x="161" y="1032"/>
                  </a:lnTo>
                  <a:lnTo>
                    <a:pt x="172" y="1010"/>
                  </a:lnTo>
                  <a:lnTo>
                    <a:pt x="178" y="993"/>
                  </a:lnTo>
                  <a:lnTo>
                    <a:pt x="178" y="976"/>
                  </a:lnTo>
                  <a:lnTo>
                    <a:pt x="178" y="965"/>
                  </a:lnTo>
                  <a:lnTo>
                    <a:pt x="178" y="680"/>
                  </a:lnTo>
                  <a:lnTo>
                    <a:pt x="200" y="630"/>
                  </a:lnTo>
                  <a:lnTo>
                    <a:pt x="233" y="597"/>
                  </a:lnTo>
                  <a:lnTo>
                    <a:pt x="278" y="574"/>
                  </a:lnTo>
                  <a:lnTo>
                    <a:pt x="311" y="563"/>
                  </a:lnTo>
                  <a:lnTo>
                    <a:pt x="261" y="541"/>
                  </a:lnTo>
                  <a:lnTo>
                    <a:pt x="228" y="519"/>
                  </a:lnTo>
                  <a:lnTo>
                    <a:pt x="211" y="502"/>
                  </a:lnTo>
                  <a:lnTo>
                    <a:pt x="189" y="468"/>
                  </a:lnTo>
                  <a:lnTo>
                    <a:pt x="178" y="435"/>
                  </a:lnTo>
                  <a:lnTo>
                    <a:pt x="178" y="401"/>
                  </a:lnTo>
                  <a:lnTo>
                    <a:pt x="178" y="161"/>
                  </a:lnTo>
                  <a:lnTo>
                    <a:pt x="178" y="150"/>
                  </a:lnTo>
                  <a:lnTo>
                    <a:pt x="178" y="139"/>
                  </a:lnTo>
                  <a:lnTo>
                    <a:pt x="178" y="128"/>
                  </a:lnTo>
                  <a:lnTo>
                    <a:pt x="161" y="94"/>
                  </a:lnTo>
                  <a:lnTo>
                    <a:pt x="133" y="66"/>
                  </a:lnTo>
                  <a:lnTo>
                    <a:pt x="89" y="39"/>
                  </a:lnTo>
                  <a:lnTo>
                    <a:pt x="16" y="27"/>
                  </a:lnTo>
                  <a:lnTo>
                    <a:pt x="11" y="27"/>
                  </a:lnTo>
                  <a:lnTo>
                    <a:pt x="5" y="27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5"/>
                  </a:lnTo>
                  <a:lnTo>
                    <a:pt x="5" y="0"/>
                  </a:lnTo>
                  <a:lnTo>
                    <a:pt x="16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0473" y="1970"/>
              <a:ext cx="562" cy="1591"/>
            </a:xfrm>
            <a:custGeom>
              <a:avLst/>
              <a:gdLst/>
              <a:ahLst/>
              <a:cxnLst>
                <a:cxn ang="0">
                  <a:pos x="545" y="0"/>
                </a:cxn>
                <a:cxn ang="0">
                  <a:pos x="556" y="0"/>
                </a:cxn>
                <a:cxn ang="0">
                  <a:pos x="562" y="17"/>
                </a:cxn>
                <a:cxn ang="0">
                  <a:pos x="556" y="34"/>
                </a:cxn>
                <a:cxn ang="0">
                  <a:pos x="473" y="45"/>
                </a:cxn>
                <a:cxn ang="0">
                  <a:pos x="378" y="101"/>
                </a:cxn>
                <a:cxn ang="0">
                  <a:pos x="339" y="179"/>
                </a:cxn>
                <a:cxn ang="0">
                  <a:pos x="333" y="592"/>
                </a:cxn>
                <a:cxn ang="0">
                  <a:pos x="289" y="715"/>
                </a:cxn>
                <a:cxn ang="0">
                  <a:pos x="144" y="793"/>
                </a:cxn>
                <a:cxn ang="0">
                  <a:pos x="272" y="854"/>
                </a:cxn>
                <a:cxn ang="0">
                  <a:pos x="328" y="949"/>
                </a:cxn>
                <a:cxn ang="0">
                  <a:pos x="333" y="1340"/>
                </a:cxn>
                <a:cxn ang="0">
                  <a:pos x="333" y="1384"/>
                </a:cxn>
                <a:cxn ang="0">
                  <a:pos x="333" y="1407"/>
                </a:cxn>
                <a:cxn ang="0">
                  <a:pos x="339" y="1418"/>
                </a:cxn>
                <a:cxn ang="0">
                  <a:pos x="411" y="1513"/>
                </a:cxn>
                <a:cxn ang="0">
                  <a:pos x="539" y="1557"/>
                </a:cxn>
                <a:cxn ang="0">
                  <a:pos x="556" y="1557"/>
                </a:cxn>
                <a:cxn ang="0">
                  <a:pos x="562" y="1574"/>
                </a:cxn>
                <a:cxn ang="0">
                  <a:pos x="556" y="1585"/>
                </a:cxn>
                <a:cxn ang="0">
                  <a:pos x="545" y="1591"/>
                </a:cxn>
                <a:cxn ang="0">
                  <a:pos x="478" y="1585"/>
                </a:cxn>
                <a:cxn ang="0">
                  <a:pos x="356" y="1557"/>
                </a:cxn>
                <a:cxn ang="0">
                  <a:pos x="261" y="1479"/>
                </a:cxn>
                <a:cxn ang="0">
                  <a:pos x="228" y="1396"/>
                </a:cxn>
                <a:cxn ang="0">
                  <a:pos x="228" y="1033"/>
                </a:cxn>
                <a:cxn ang="0">
                  <a:pos x="228" y="988"/>
                </a:cxn>
                <a:cxn ang="0">
                  <a:pos x="228" y="971"/>
                </a:cxn>
                <a:cxn ang="0">
                  <a:pos x="222" y="955"/>
                </a:cxn>
                <a:cxn ang="0">
                  <a:pos x="155" y="854"/>
                </a:cxn>
                <a:cxn ang="0">
                  <a:pos x="22" y="810"/>
                </a:cxn>
                <a:cxn ang="0">
                  <a:pos x="5" y="810"/>
                </a:cxn>
                <a:cxn ang="0">
                  <a:pos x="0" y="793"/>
                </a:cxn>
                <a:cxn ang="0">
                  <a:pos x="5" y="782"/>
                </a:cxn>
                <a:cxn ang="0">
                  <a:pos x="55" y="770"/>
                </a:cxn>
                <a:cxn ang="0">
                  <a:pos x="166" y="726"/>
                </a:cxn>
                <a:cxn ang="0">
                  <a:pos x="228" y="620"/>
                </a:cxn>
                <a:cxn ang="0">
                  <a:pos x="228" y="201"/>
                </a:cxn>
                <a:cxn ang="0">
                  <a:pos x="289" y="78"/>
                </a:cxn>
                <a:cxn ang="0">
                  <a:pos x="439" y="6"/>
                </a:cxn>
              </a:cxnLst>
              <a:rect l="0" t="0" r="r" b="b"/>
              <a:pathLst>
                <a:path w="562" h="1591">
                  <a:moveTo>
                    <a:pt x="534" y="0"/>
                  </a:moveTo>
                  <a:lnTo>
                    <a:pt x="545" y="0"/>
                  </a:lnTo>
                  <a:lnTo>
                    <a:pt x="550" y="0"/>
                  </a:lnTo>
                  <a:lnTo>
                    <a:pt x="556" y="0"/>
                  </a:lnTo>
                  <a:lnTo>
                    <a:pt x="562" y="6"/>
                  </a:lnTo>
                  <a:lnTo>
                    <a:pt x="562" y="17"/>
                  </a:lnTo>
                  <a:lnTo>
                    <a:pt x="562" y="23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473" y="45"/>
                  </a:lnTo>
                  <a:lnTo>
                    <a:pt x="417" y="73"/>
                  </a:lnTo>
                  <a:lnTo>
                    <a:pt x="378" y="101"/>
                  </a:lnTo>
                  <a:lnTo>
                    <a:pt x="350" y="140"/>
                  </a:lnTo>
                  <a:lnTo>
                    <a:pt x="339" y="179"/>
                  </a:lnTo>
                  <a:lnTo>
                    <a:pt x="333" y="212"/>
                  </a:lnTo>
                  <a:lnTo>
                    <a:pt x="333" y="592"/>
                  </a:lnTo>
                  <a:lnTo>
                    <a:pt x="322" y="659"/>
                  </a:lnTo>
                  <a:lnTo>
                    <a:pt x="289" y="715"/>
                  </a:lnTo>
                  <a:lnTo>
                    <a:pt x="233" y="759"/>
                  </a:lnTo>
                  <a:lnTo>
                    <a:pt x="144" y="793"/>
                  </a:lnTo>
                  <a:lnTo>
                    <a:pt x="211" y="821"/>
                  </a:lnTo>
                  <a:lnTo>
                    <a:pt x="272" y="854"/>
                  </a:lnTo>
                  <a:lnTo>
                    <a:pt x="311" y="904"/>
                  </a:lnTo>
                  <a:lnTo>
                    <a:pt x="328" y="949"/>
                  </a:lnTo>
                  <a:lnTo>
                    <a:pt x="333" y="1005"/>
                  </a:lnTo>
                  <a:lnTo>
                    <a:pt x="333" y="1340"/>
                  </a:lnTo>
                  <a:lnTo>
                    <a:pt x="333" y="1368"/>
                  </a:lnTo>
                  <a:lnTo>
                    <a:pt x="333" y="1384"/>
                  </a:lnTo>
                  <a:lnTo>
                    <a:pt x="333" y="1396"/>
                  </a:lnTo>
                  <a:lnTo>
                    <a:pt x="333" y="1407"/>
                  </a:lnTo>
                  <a:lnTo>
                    <a:pt x="339" y="1412"/>
                  </a:lnTo>
                  <a:lnTo>
                    <a:pt x="339" y="1418"/>
                  </a:lnTo>
                  <a:lnTo>
                    <a:pt x="367" y="1474"/>
                  </a:lnTo>
                  <a:lnTo>
                    <a:pt x="411" y="1513"/>
                  </a:lnTo>
                  <a:lnTo>
                    <a:pt x="467" y="1541"/>
                  </a:lnTo>
                  <a:lnTo>
                    <a:pt x="539" y="1557"/>
                  </a:lnTo>
                  <a:lnTo>
                    <a:pt x="550" y="1557"/>
                  </a:lnTo>
                  <a:lnTo>
                    <a:pt x="556" y="1557"/>
                  </a:lnTo>
                  <a:lnTo>
                    <a:pt x="562" y="1563"/>
                  </a:lnTo>
                  <a:lnTo>
                    <a:pt x="562" y="1574"/>
                  </a:lnTo>
                  <a:lnTo>
                    <a:pt x="562" y="1580"/>
                  </a:lnTo>
                  <a:lnTo>
                    <a:pt x="556" y="1585"/>
                  </a:lnTo>
                  <a:lnTo>
                    <a:pt x="550" y="1591"/>
                  </a:lnTo>
                  <a:lnTo>
                    <a:pt x="545" y="1591"/>
                  </a:lnTo>
                  <a:lnTo>
                    <a:pt x="534" y="1591"/>
                  </a:lnTo>
                  <a:lnTo>
                    <a:pt x="478" y="1585"/>
                  </a:lnTo>
                  <a:lnTo>
                    <a:pt x="417" y="1574"/>
                  </a:lnTo>
                  <a:lnTo>
                    <a:pt x="356" y="1557"/>
                  </a:lnTo>
                  <a:lnTo>
                    <a:pt x="306" y="1524"/>
                  </a:lnTo>
                  <a:lnTo>
                    <a:pt x="261" y="1479"/>
                  </a:lnTo>
                  <a:lnTo>
                    <a:pt x="239" y="1440"/>
                  </a:lnTo>
                  <a:lnTo>
                    <a:pt x="228" y="1396"/>
                  </a:lnTo>
                  <a:lnTo>
                    <a:pt x="228" y="1345"/>
                  </a:lnTo>
                  <a:lnTo>
                    <a:pt x="228" y="1033"/>
                  </a:lnTo>
                  <a:lnTo>
                    <a:pt x="228" y="1005"/>
                  </a:lnTo>
                  <a:lnTo>
                    <a:pt x="228" y="988"/>
                  </a:lnTo>
                  <a:lnTo>
                    <a:pt x="228" y="977"/>
                  </a:lnTo>
                  <a:lnTo>
                    <a:pt x="228" y="971"/>
                  </a:lnTo>
                  <a:lnTo>
                    <a:pt x="228" y="960"/>
                  </a:lnTo>
                  <a:lnTo>
                    <a:pt x="222" y="955"/>
                  </a:lnTo>
                  <a:lnTo>
                    <a:pt x="200" y="899"/>
                  </a:lnTo>
                  <a:lnTo>
                    <a:pt x="155" y="854"/>
                  </a:lnTo>
                  <a:lnTo>
                    <a:pt x="100" y="826"/>
                  </a:lnTo>
                  <a:lnTo>
                    <a:pt x="22" y="810"/>
                  </a:lnTo>
                  <a:lnTo>
                    <a:pt x="16" y="810"/>
                  </a:lnTo>
                  <a:lnTo>
                    <a:pt x="5" y="810"/>
                  </a:lnTo>
                  <a:lnTo>
                    <a:pt x="0" y="804"/>
                  </a:lnTo>
                  <a:lnTo>
                    <a:pt x="0" y="793"/>
                  </a:lnTo>
                  <a:lnTo>
                    <a:pt x="0" y="787"/>
                  </a:lnTo>
                  <a:lnTo>
                    <a:pt x="5" y="782"/>
                  </a:lnTo>
                  <a:lnTo>
                    <a:pt x="16" y="776"/>
                  </a:lnTo>
                  <a:lnTo>
                    <a:pt x="55" y="770"/>
                  </a:lnTo>
                  <a:lnTo>
                    <a:pt x="111" y="759"/>
                  </a:lnTo>
                  <a:lnTo>
                    <a:pt x="166" y="726"/>
                  </a:lnTo>
                  <a:lnTo>
                    <a:pt x="211" y="676"/>
                  </a:lnTo>
                  <a:lnTo>
                    <a:pt x="228" y="620"/>
                  </a:lnTo>
                  <a:lnTo>
                    <a:pt x="228" y="564"/>
                  </a:lnTo>
                  <a:lnTo>
                    <a:pt x="228" y="201"/>
                  </a:lnTo>
                  <a:lnTo>
                    <a:pt x="244" y="134"/>
                  </a:lnTo>
                  <a:lnTo>
                    <a:pt x="289" y="78"/>
                  </a:lnTo>
                  <a:lnTo>
                    <a:pt x="356" y="34"/>
                  </a:lnTo>
                  <a:lnTo>
                    <a:pt x="439" y="6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11235" y="2316"/>
              <a:ext cx="1030" cy="893"/>
            </a:xfrm>
            <a:custGeom>
              <a:avLst/>
              <a:gdLst/>
              <a:ahLst/>
              <a:cxnLst>
                <a:cxn ang="0">
                  <a:pos x="690" y="240"/>
                </a:cxn>
                <a:cxn ang="0">
                  <a:pos x="618" y="285"/>
                </a:cxn>
                <a:cxn ang="0">
                  <a:pos x="590" y="391"/>
                </a:cxn>
                <a:cxn ang="0">
                  <a:pos x="595" y="603"/>
                </a:cxn>
                <a:cxn ang="0">
                  <a:pos x="640" y="698"/>
                </a:cxn>
                <a:cxn ang="0">
                  <a:pos x="740" y="765"/>
                </a:cxn>
                <a:cxn ang="0">
                  <a:pos x="813" y="771"/>
                </a:cxn>
                <a:cxn ang="0">
                  <a:pos x="835" y="754"/>
                </a:cxn>
                <a:cxn ang="0">
                  <a:pos x="874" y="681"/>
                </a:cxn>
                <a:cxn ang="0">
                  <a:pos x="890" y="536"/>
                </a:cxn>
                <a:cxn ang="0">
                  <a:pos x="890" y="363"/>
                </a:cxn>
                <a:cxn ang="0">
                  <a:pos x="801" y="257"/>
                </a:cxn>
                <a:cxn ang="0">
                  <a:pos x="718" y="235"/>
                </a:cxn>
                <a:cxn ang="0">
                  <a:pos x="145" y="6"/>
                </a:cxn>
                <a:cxn ang="0">
                  <a:pos x="128" y="51"/>
                </a:cxn>
                <a:cxn ang="0">
                  <a:pos x="122" y="90"/>
                </a:cxn>
                <a:cxn ang="0">
                  <a:pos x="134" y="117"/>
                </a:cxn>
                <a:cxn ang="0">
                  <a:pos x="150" y="151"/>
                </a:cxn>
                <a:cxn ang="0">
                  <a:pos x="172" y="173"/>
                </a:cxn>
                <a:cxn ang="0">
                  <a:pos x="195" y="196"/>
                </a:cxn>
                <a:cxn ang="0">
                  <a:pos x="295" y="173"/>
                </a:cxn>
                <a:cxn ang="0">
                  <a:pos x="490" y="151"/>
                </a:cxn>
                <a:cxn ang="0">
                  <a:pos x="590" y="263"/>
                </a:cxn>
                <a:cxn ang="0">
                  <a:pos x="818" y="95"/>
                </a:cxn>
                <a:cxn ang="0">
                  <a:pos x="1024" y="263"/>
                </a:cxn>
                <a:cxn ang="0">
                  <a:pos x="1030" y="419"/>
                </a:cxn>
                <a:cxn ang="0">
                  <a:pos x="1007" y="592"/>
                </a:cxn>
                <a:cxn ang="0">
                  <a:pos x="963" y="731"/>
                </a:cxn>
                <a:cxn ang="0">
                  <a:pos x="562" y="832"/>
                </a:cxn>
                <a:cxn ang="0">
                  <a:pos x="467" y="491"/>
                </a:cxn>
                <a:cxn ang="0">
                  <a:pos x="417" y="279"/>
                </a:cxn>
                <a:cxn ang="0">
                  <a:pos x="345" y="235"/>
                </a:cxn>
                <a:cxn ang="0">
                  <a:pos x="312" y="224"/>
                </a:cxn>
                <a:cxn ang="0">
                  <a:pos x="289" y="229"/>
                </a:cxn>
                <a:cxn ang="0">
                  <a:pos x="189" y="291"/>
                </a:cxn>
                <a:cxn ang="0">
                  <a:pos x="189" y="424"/>
                </a:cxn>
                <a:cxn ang="0">
                  <a:pos x="189" y="597"/>
                </a:cxn>
                <a:cxn ang="0">
                  <a:pos x="223" y="704"/>
                </a:cxn>
                <a:cxn ang="0">
                  <a:pos x="262" y="771"/>
                </a:cxn>
                <a:cxn ang="0">
                  <a:pos x="100" y="821"/>
                </a:cxn>
                <a:cxn ang="0">
                  <a:pos x="67" y="642"/>
                </a:cxn>
                <a:cxn ang="0">
                  <a:pos x="61" y="296"/>
                </a:cxn>
                <a:cxn ang="0">
                  <a:pos x="56" y="274"/>
                </a:cxn>
                <a:cxn ang="0">
                  <a:pos x="33" y="251"/>
                </a:cxn>
                <a:cxn ang="0">
                  <a:pos x="6" y="218"/>
                </a:cxn>
                <a:cxn ang="0">
                  <a:pos x="0" y="179"/>
                </a:cxn>
                <a:cxn ang="0">
                  <a:pos x="0" y="162"/>
                </a:cxn>
                <a:cxn ang="0">
                  <a:pos x="11" y="140"/>
                </a:cxn>
                <a:cxn ang="0">
                  <a:pos x="122" y="0"/>
                </a:cxn>
              </a:cxnLst>
              <a:rect l="0" t="0" r="r" b="b"/>
              <a:pathLst>
                <a:path w="1030" h="893">
                  <a:moveTo>
                    <a:pt x="718" y="235"/>
                  </a:moveTo>
                  <a:lnTo>
                    <a:pt x="690" y="240"/>
                  </a:lnTo>
                  <a:lnTo>
                    <a:pt x="651" y="263"/>
                  </a:lnTo>
                  <a:lnTo>
                    <a:pt x="618" y="285"/>
                  </a:lnTo>
                  <a:lnTo>
                    <a:pt x="590" y="302"/>
                  </a:lnTo>
                  <a:lnTo>
                    <a:pt x="590" y="391"/>
                  </a:lnTo>
                  <a:lnTo>
                    <a:pt x="590" y="475"/>
                  </a:lnTo>
                  <a:lnTo>
                    <a:pt x="595" y="603"/>
                  </a:lnTo>
                  <a:lnTo>
                    <a:pt x="607" y="653"/>
                  </a:lnTo>
                  <a:lnTo>
                    <a:pt x="640" y="698"/>
                  </a:lnTo>
                  <a:lnTo>
                    <a:pt x="685" y="731"/>
                  </a:lnTo>
                  <a:lnTo>
                    <a:pt x="740" y="765"/>
                  </a:lnTo>
                  <a:lnTo>
                    <a:pt x="796" y="776"/>
                  </a:lnTo>
                  <a:lnTo>
                    <a:pt x="813" y="771"/>
                  </a:lnTo>
                  <a:lnTo>
                    <a:pt x="824" y="765"/>
                  </a:lnTo>
                  <a:lnTo>
                    <a:pt x="835" y="754"/>
                  </a:lnTo>
                  <a:lnTo>
                    <a:pt x="857" y="720"/>
                  </a:lnTo>
                  <a:lnTo>
                    <a:pt x="874" y="681"/>
                  </a:lnTo>
                  <a:lnTo>
                    <a:pt x="885" y="642"/>
                  </a:lnTo>
                  <a:lnTo>
                    <a:pt x="890" y="536"/>
                  </a:lnTo>
                  <a:lnTo>
                    <a:pt x="896" y="424"/>
                  </a:lnTo>
                  <a:lnTo>
                    <a:pt x="890" y="363"/>
                  </a:lnTo>
                  <a:lnTo>
                    <a:pt x="879" y="291"/>
                  </a:lnTo>
                  <a:lnTo>
                    <a:pt x="801" y="257"/>
                  </a:lnTo>
                  <a:lnTo>
                    <a:pt x="718" y="235"/>
                  </a:lnTo>
                  <a:lnTo>
                    <a:pt x="718" y="235"/>
                  </a:lnTo>
                  <a:close/>
                  <a:moveTo>
                    <a:pt x="122" y="0"/>
                  </a:moveTo>
                  <a:lnTo>
                    <a:pt x="145" y="6"/>
                  </a:lnTo>
                  <a:lnTo>
                    <a:pt x="134" y="28"/>
                  </a:lnTo>
                  <a:lnTo>
                    <a:pt x="128" y="51"/>
                  </a:lnTo>
                  <a:lnTo>
                    <a:pt x="122" y="78"/>
                  </a:lnTo>
                  <a:lnTo>
                    <a:pt x="122" y="90"/>
                  </a:lnTo>
                  <a:lnTo>
                    <a:pt x="128" y="101"/>
                  </a:lnTo>
                  <a:lnTo>
                    <a:pt x="134" y="117"/>
                  </a:lnTo>
                  <a:lnTo>
                    <a:pt x="145" y="134"/>
                  </a:lnTo>
                  <a:lnTo>
                    <a:pt x="150" y="151"/>
                  </a:lnTo>
                  <a:lnTo>
                    <a:pt x="161" y="162"/>
                  </a:lnTo>
                  <a:lnTo>
                    <a:pt x="172" y="173"/>
                  </a:lnTo>
                  <a:lnTo>
                    <a:pt x="184" y="184"/>
                  </a:lnTo>
                  <a:lnTo>
                    <a:pt x="195" y="196"/>
                  </a:lnTo>
                  <a:lnTo>
                    <a:pt x="195" y="246"/>
                  </a:lnTo>
                  <a:lnTo>
                    <a:pt x="295" y="173"/>
                  </a:lnTo>
                  <a:lnTo>
                    <a:pt x="390" y="95"/>
                  </a:lnTo>
                  <a:lnTo>
                    <a:pt x="490" y="151"/>
                  </a:lnTo>
                  <a:lnTo>
                    <a:pt x="595" y="201"/>
                  </a:lnTo>
                  <a:lnTo>
                    <a:pt x="590" y="263"/>
                  </a:lnTo>
                  <a:lnTo>
                    <a:pt x="590" y="263"/>
                  </a:lnTo>
                  <a:lnTo>
                    <a:pt x="818" y="95"/>
                  </a:lnTo>
                  <a:lnTo>
                    <a:pt x="1018" y="201"/>
                  </a:lnTo>
                  <a:lnTo>
                    <a:pt x="1024" y="263"/>
                  </a:lnTo>
                  <a:lnTo>
                    <a:pt x="1030" y="341"/>
                  </a:lnTo>
                  <a:lnTo>
                    <a:pt x="1030" y="419"/>
                  </a:lnTo>
                  <a:lnTo>
                    <a:pt x="1024" y="519"/>
                  </a:lnTo>
                  <a:lnTo>
                    <a:pt x="1007" y="592"/>
                  </a:lnTo>
                  <a:lnTo>
                    <a:pt x="991" y="659"/>
                  </a:lnTo>
                  <a:lnTo>
                    <a:pt x="963" y="731"/>
                  </a:lnTo>
                  <a:lnTo>
                    <a:pt x="668" y="893"/>
                  </a:lnTo>
                  <a:lnTo>
                    <a:pt x="562" y="832"/>
                  </a:lnTo>
                  <a:lnTo>
                    <a:pt x="456" y="776"/>
                  </a:lnTo>
                  <a:lnTo>
                    <a:pt x="467" y="491"/>
                  </a:lnTo>
                  <a:lnTo>
                    <a:pt x="456" y="302"/>
                  </a:lnTo>
                  <a:lnTo>
                    <a:pt x="417" y="279"/>
                  </a:lnTo>
                  <a:lnTo>
                    <a:pt x="378" y="251"/>
                  </a:lnTo>
                  <a:lnTo>
                    <a:pt x="345" y="235"/>
                  </a:lnTo>
                  <a:lnTo>
                    <a:pt x="328" y="224"/>
                  </a:lnTo>
                  <a:lnTo>
                    <a:pt x="312" y="224"/>
                  </a:lnTo>
                  <a:lnTo>
                    <a:pt x="300" y="224"/>
                  </a:lnTo>
                  <a:lnTo>
                    <a:pt x="289" y="229"/>
                  </a:lnTo>
                  <a:lnTo>
                    <a:pt x="284" y="229"/>
                  </a:lnTo>
                  <a:lnTo>
                    <a:pt x="189" y="291"/>
                  </a:lnTo>
                  <a:lnTo>
                    <a:pt x="189" y="346"/>
                  </a:lnTo>
                  <a:lnTo>
                    <a:pt x="189" y="424"/>
                  </a:lnTo>
                  <a:lnTo>
                    <a:pt x="189" y="514"/>
                  </a:lnTo>
                  <a:lnTo>
                    <a:pt x="189" y="597"/>
                  </a:lnTo>
                  <a:lnTo>
                    <a:pt x="195" y="653"/>
                  </a:lnTo>
                  <a:lnTo>
                    <a:pt x="223" y="704"/>
                  </a:lnTo>
                  <a:lnTo>
                    <a:pt x="245" y="737"/>
                  </a:lnTo>
                  <a:lnTo>
                    <a:pt x="262" y="771"/>
                  </a:lnTo>
                  <a:lnTo>
                    <a:pt x="145" y="888"/>
                  </a:lnTo>
                  <a:lnTo>
                    <a:pt x="100" y="821"/>
                  </a:lnTo>
                  <a:lnTo>
                    <a:pt x="50" y="765"/>
                  </a:lnTo>
                  <a:lnTo>
                    <a:pt x="67" y="642"/>
                  </a:lnTo>
                  <a:lnTo>
                    <a:pt x="67" y="514"/>
                  </a:lnTo>
                  <a:lnTo>
                    <a:pt x="61" y="296"/>
                  </a:lnTo>
                  <a:lnTo>
                    <a:pt x="61" y="285"/>
                  </a:lnTo>
                  <a:lnTo>
                    <a:pt x="56" y="274"/>
                  </a:lnTo>
                  <a:lnTo>
                    <a:pt x="44" y="268"/>
                  </a:lnTo>
                  <a:lnTo>
                    <a:pt x="33" y="251"/>
                  </a:lnTo>
                  <a:lnTo>
                    <a:pt x="22" y="235"/>
                  </a:lnTo>
                  <a:lnTo>
                    <a:pt x="6" y="218"/>
                  </a:lnTo>
                  <a:lnTo>
                    <a:pt x="0" y="201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0" y="162"/>
                  </a:lnTo>
                  <a:lnTo>
                    <a:pt x="6" y="151"/>
                  </a:lnTo>
                  <a:lnTo>
                    <a:pt x="11" y="140"/>
                  </a:lnTo>
                  <a:lnTo>
                    <a:pt x="61" y="67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2509" y="2646"/>
              <a:ext cx="412" cy="747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40" y="0"/>
                </a:cxn>
                <a:cxn ang="0">
                  <a:pos x="245" y="0"/>
                </a:cxn>
                <a:cxn ang="0">
                  <a:pos x="256" y="5"/>
                </a:cxn>
                <a:cxn ang="0">
                  <a:pos x="256" y="16"/>
                </a:cxn>
                <a:cxn ang="0">
                  <a:pos x="256" y="33"/>
                </a:cxn>
                <a:cxn ang="0">
                  <a:pos x="256" y="653"/>
                </a:cxn>
                <a:cxn ang="0">
                  <a:pos x="256" y="675"/>
                </a:cxn>
                <a:cxn ang="0">
                  <a:pos x="262" y="686"/>
                </a:cxn>
                <a:cxn ang="0">
                  <a:pos x="279" y="697"/>
                </a:cxn>
                <a:cxn ang="0">
                  <a:pos x="312" y="703"/>
                </a:cxn>
                <a:cxn ang="0">
                  <a:pos x="368" y="708"/>
                </a:cxn>
                <a:cxn ang="0">
                  <a:pos x="412" y="708"/>
                </a:cxn>
                <a:cxn ang="0">
                  <a:pos x="412" y="747"/>
                </a:cxn>
                <a:cxn ang="0">
                  <a:pos x="384" y="747"/>
                </a:cxn>
                <a:cxn ang="0">
                  <a:pos x="340" y="742"/>
                </a:cxn>
                <a:cxn ang="0">
                  <a:pos x="290" y="742"/>
                </a:cxn>
                <a:cxn ang="0">
                  <a:pos x="240" y="742"/>
                </a:cxn>
                <a:cxn ang="0">
                  <a:pos x="212" y="742"/>
                </a:cxn>
                <a:cxn ang="0">
                  <a:pos x="173" y="742"/>
                </a:cxn>
                <a:cxn ang="0">
                  <a:pos x="128" y="742"/>
                </a:cxn>
                <a:cxn ang="0">
                  <a:pos x="78" y="742"/>
                </a:cxn>
                <a:cxn ang="0">
                  <a:pos x="34" y="747"/>
                </a:cxn>
                <a:cxn ang="0">
                  <a:pos x="12" y="747"/>
                </a:cxn>
                <a:cxn ang="0">
                  <a:pos x="12" y="708"/>
                </a:cxn>
                <a:cxn ang="0">
                  <a:pos x="51" y="708"/>
                </a:cxn>
                <a:cxn ang="0">
                  <a:pos x="106" y="703"/>
                </a:cxn>
                <a:cxn ang="0">
                  <a:pos x="140" y="697"/>
                </a:cxn>
                <a:cxn ang="0">
                  <a:pos x="156" y="686"/>
                </a:cxn>
                <a:cxn ang="0">
                  <a:pos x="162" y="675"/>
                </a:cxn>
                <a:cxn ang="0">
                  <a:pos x="162" y="653"/>
                </a:cxn>
                <a:cxn ang="0">
                  <a:pos x="162" y="83"/>
                </a:cxn>
                <a:cxn ang="0">
                  <a:pos x="101" y="100"/>
                </a:cxn>
                <a:cxn ang="0">
                  <a:pos x="45" y="111"/>
                </a:cxn>
                <a:cxn ang="0">
                  <a:pos x="0" y="111"/>
                </a:cxn>
                <a:cxn ang="0">
                  <a:pos x="0" y="72"/>
                </a:cxn>
                <a:cxn ang="0">
                  <a:pos x="45" y="72"/>
                </a:cxn>
                <a:cxn ang="0">
                  <a:pos x="106" y="61"/>
                </a:cxn>
                <a:cxn ang="0">
                  <a:pos x="162" y="39"/>
                </a:cxn>
                <a:cxn ang="0">
                  <a:pos x="223" y="0"/>
                </a:cxn>
              </a:cxnLst>
              <a:rect l="0" t="0" r="r" b="b"/>
              <a:pathLst>
                <a:path w="412" h="747">
                  <a:moveTo>
                    <a:pt x="223" y="0"/>
                  </a:moveTo>
                  <a:lnTo>
                    <a:pt x="240" y="0"/>
                  </a:lnTo>
                  <a:lnTo>
                    <a:pt x="245" y="0"/>
                  </a:lnTo>
                  <a:lnTo>
                    <a:pt x="256" y="5"/>
                  </a:lnTo>
                  <a:lnTo>
                    <a:pt x="256" y="16"/>
                  </a:lnTo>
                  <a:lnTo>
                    <a:pt x="256" y="33"/>
                  </a:lnTo>
                  <a:lnTo>
                    <a:pt x="256" y="653"/>
                  </a:lnTo>
                  <a:lnTo>
                    <a:pt x="256" y="675"/>
                  </a:lnTo>
                  <a:lnTo>
                    <a:pt x="262" y="686"/>
                  </a:lnTo>
                  <a:lnTo>
                    <a:pt x="279" y="697"/>
                  </a:lnTo>
                  <a:lnTo>
                    <a:pt x="312" y="703"/>
                  </a:lnTo>
                  <a:lnTo>
                    <a:pt x="368" y="708"/>
                  </a:lnTo>
                  <a:lnTo>
                    <a:pt x="412" y="708"/>
                  </a:lnTo>
                  <a:lnTo>
                    <a:pt x="412" y="747"/>
                  </a:lnTo>
                  <a:lnTo>
                    <a:pt x="384" y="747"/>
                  </a:lnTo>
                  <a:lnTo>
                    <a:pt x="340" y="742"/>
                  </a:lnTo>
                  <a:lnTo>
                    <a:pt x="290" y="742"/>
                  </a:lnTo>
                  <a:lnTo>
                    <a:pt x="240" y="742"/>
                  </a:lnTo>
                  <a:lnTo>
                    <a:pt x="212" y="742"/>
                  </a:lnTo>
                  <a:lnTo>
                    <a:pt x="173" y="742"/>
                  </a:lnTo>
                  <a:lnTo>
                    <a:pt x="128" y="742"/>
                  </a:lnTo>
                  <a:lnTo>
                    <a:pt x="78" y="742"/>
                  </a:lnTo>
                  <a:lnTo>
                    <a:pt x="34" y="747"/>
                  </a:lnTo>
                  <a:lnTo>
                    <a:pt x="12" y="747"/>
                  </a:lnTo>
                  <a:lnTo>
                    <a:pt x="12" y="708"/>
                  </a:lnTo>
                  <a:lnTo>
                    <a:pt x="51" y="708"/>
                  </a:lnTo>
                  <a:lnTo>
                    <a:pt x="106" y="703"/>
                  </a:lnTo>
                  <a:lnTo>
                    <a:pt x="140" y="697"/>
                  </a:lnTo>
                  <a:lnTo>
                    <a:pt x="156" y="686"/>
                  </a:lnTo>
                  <a:lnTo>
                    <a:pt x="162" y="675"/>
                  </a:lnTo>
                  <a:lnTo>
                    <a:pt x="162" y="653"/>
                  </a:lnTo>
                  <a:lnTo>
                    <a:pt x="162" y="83"/>
                  </a:lnTo>
                  <a:lnTo>
                    <a:pt x="101" y="100"/>
                  </a:lnTo>
                  <a:lnTo>
                    <a:pt x="45" y="111"/>
                  </a:lnTo>
                  <a:lnTo>
                    <a:pt x="0" y="111"/>
                  </a:lnTo>
                  <a:lnTo>
                    <a:pt x="0" y="72"/>
                  </a:lnTo>
                  <a:lnTo>
                    <a:pt x="45" y="72"/>
                  </a:lnTo>
                  <a:lnTo>
                    <a:pt x="106" y="61"/>
                  </a:lnTo>
                  <a:lnTo>
                    <a:pt x="162" y="39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3233" y="2997"/>
              <a:ext cx="189" cy="47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28" y="6"/>
                </a:cxn>
                <a:cxn ang="0">
                  <a:pos x="161" y="39"/>
                </a:cxn>
                <a:cxn ang="0">
                  <a:pos x="178" y="95"/>
                </a:cxn>
                <a:cxn ang="0">
                  <a:pos x="189" y="162"/>
                </a:cxn>
                <a:cxn ang="0">
                  <a:pos x="189" y="162"/>
                </a:cxn>
                <a:cxn ang="0">
                  <a:pos x="178" y="251"/>
                </a:cxn>
                <a:cxn ang="0">
                  <a:pos x="156" y="324"/>
                </a:cxn>
                <a:cxn ang="0">
                  <a:pos x="122" y="391"/>
                </a:cxn>
                <a:cxn ang="0">
                  <a:pos x="89" y="436"/>
                </a:cxn>
                <a:cxn ang="0">
                  <a:pos x="61" y="463"/>
                </a:cxn>
                <a:cxn ang="0">
                  <a:pos x="44" y="475"/>
                </a:cxn>
                <a:cxn ang="0">
                  <a:pos x="33" y="469"/>
                </a:cxn>
                <a:cxn ang="0">
                  <a:pos x="28" y="463"/>
                </a:cxn>
                <a:cxn ang="0">
                  <a:pos x="28" y="458"/>
                </a:cxn>
                <a:cxn ang="0">
                  <a:pos x="28" y="452"/>
                </a:cxn>
                <a:cxn ang="0">
                  <a:pos x="28" y="447"/>
                </a:cxn>
                <a:cxn ang="0">
                  <a:pos x="33" y="447"/>
                </a:cxn>
                <a:cxn ang="0">
                  <a:pos x="39" y="441"/>
                </a:cxn>
                <a:cxn ang="0">
                  <a:pos x="44" y="430"/>
                </a:cxn>
                <a:cxn ang="0">
                  <a:pos x="83" y="385"/>
                </a:cxn>
                <a:cxn ang="0">
                  <a:pos x="117" y="318"/>
                </a:cxn>
                <a:cxn ang="0">
                  <a:pos x="145" y="246"/>
                </a:cxn>
                <a:cxn ang="0">
                  <a:pos x="150" y="162"/>
                </a:cxn>
                <a:cxn ang="0">
                  <a:pos x="150" y="151"/>
                </a:cxn>
                <a:cxn ang="0">
                  <a:pos x="150" y="145"/>
                </a:cxn>
                <a:cxn ang="0">
                  <a:pos x="150" y="140"/>
                </a:cxn>
                <a:cxn ang="0">
                  <a:pos x="150" y="140"/>
                </a:cxn>
                <a:cxn ang="0">
                  <a:pos x="150" y="140"/>
                </a:cxn>
                <a:cxn ang="0">
                  <a:pos x="145" y="140"/>
                </a:cxn>
                <a:cxn ang="0">
                  <a:pos x="145" y="145"/>
                </a:cxn>
                <a:cxn ang="0">
                  <a:pos x="122" y="156"/>
                </a:cxn>
                <a:cxn ang="0">
                  <a:pos x="106" y="162"/>
                </a:cxn>
                <a:cxn ang="0">
                  <a:pos x="89" y="168"/>
                </a:cxn>
                <a:cxn ang="0">
                  <a:pos x="67" y="162"/>
                </a:cxn>
                <a:cxn ang="0">
                  <a:pos x="44" y="156"/>
                </a:cxn>
                <a:cxn ang="0">
                  <a:pos x="33" y="145"/>
                </a:cxn>
                <a:cxn ang="0">
                  <a:pos x="17" y="134"/>
                </a:cxn>
                <a:cxn ang="0">
                  <a:pos x="11" y="117"/>
                </a:cxn>
                <a:cxn ang="0">
                  <a:pos x="5" y="101"/>
                </a:cxn>
                <a:cxn ang="0">
                  <a:pos x="0" y="78"/>
                </a:cxn>
                <a:cxn ang="0">
                  <a:pos x="5" y="62"/>
                </a:cxn>
                <a:cxn ang="0">
                  <a:pos x="11" y="39"/>
                </a:cxn>
                <a:cxn ang="0">
                  <a:pos x="22" y="23"/>
                </a:cxn>
                <a:cxn ang="0">
                  <a:pos x="39" y="11"/>
                </a:cxn>
                <a:cxn ang="0">
                  <a:pos x="61" y="0"/>
                </a:cxn>
                <a:cxn ang="0">
                  <a:pos x="89" y="0"/>
                </a:cxn>
              </a:cxnLst>
              <a:rect l="0" t="0" r="r" b="b"/>
              <a:pathLst>
                <a:path w="189" h="475">
                  <a:moveTo>
                    <a:pt x="89" y="0"/>
                  </a:moveTo>
                  <a:lnTo>
                    <a:pt x="128" y="6"/>
                  </a:lnTo>
                  <a:lnTo>
                    <a:pt x="161" y="39"/>
                  </a:lnTo>
                  <a:lnTo>
                    <a:pt x="178" y="95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78" y="251"/>
                  </a:lnTo>
                  <a:lnTo>
                    <a:pt x="156" y="324"/>
                  </a:lnTo>
                  <a:lnTo>
                    <a:pt x="122" y="391"/>
                  </a:lnTo>
                  <a:lnTo>
                    <a:pt x="89" y="436"/>
                  </a:lnTo>
                  <a:lnTo>
                    <a:pt x="61" y="463"/>
                  </a:lnTo>
                  <a:lnTo>
                    <a:pt x="44" y="475"/>
                  </a:lnTo>
                  <a:lnTo>
                    <a:pt x="33" y="469"/>
                  </a:lnTo>
                  <a:lnTo>
                    <a:pt x="28" y="463"/>
                  </a:lnTo>
                  <a:lnTo>
                    <a:pt x="28" y="458"/>
                  </a:lnTo>
                  <a:lnTo>
                    <a:pt x="28" y="452"/>
                  </a:lnTo>
                  <a:lnTo>
                    <a:pt x="28" y="447"/>
                  </a:lnTo>
                  <a:lnTo>
                    <a:pt x="33" y="447"/>
                  </a:lnTo>
                  <a:lnTo>
                    <a:pt x="39" y="441"/>
                  </a:lnTo>
                  <a:lnTo>
                    <a:pt x="44" y="430"/>
                  </a:lnTo>
                  <a:lnTo>
                    <a:pt x="83" y="385"/>
                  </a:lnTo>
                  <a:lnTo>
                    <a:pt x="117" y="318"/>
                  </a:lnTo>
                  <a:lnTo>
                    <a:pt x="145" y="246"/>
                  </a:lnTo>
                  <a:lnTo>
                    <a:pt x="150" y="162"/>
                  </a:lnTo>
                  <a:lnTo>
                    <a:pt x="150" y="151"/>
                  </a:lnTo>
                  <a:lnTo>
                    <a:pt x="150" y="145"/>
                  </a:lnTo>
                  <a:lnTo>
                    <a:pt x="150" y="140"/>
                  </a:lnTo>
                  <a:lnTo>
                    <a:pt x="150" y="140"/>
                  </a:lnTo>
                  <a:lnTo>
                    <a:pt x="150" y="140"/>
                  </a:lnTo>
                  <a:lnTo>
                    <a:pt x="145" y="140"/>
                  </a:lnTo>
                  <a:lnTo>
                    <a:pt x="145" y="145"/>
                  </a:lnTo>
                  <a:lnTo>
                    <a:pt x="122" y="156"/>
                  </a:lnTo>
                  <a:lnTo>
                    <a:pt x="106" y="162"/>
                  </a:lnTo>
                  <a:lnTo>
                    <a:pt x="89" y="168"/>
                  </a:lnTo>
                  <a:lnTo>
                    <a:pt x="67" y="162"/>
                  </a:lnTo>
                  <a:lnTo>
                    <a:pt x="44" y="156"/>
                  </a:lnTo>
                  <a:lnTo>
                    <a:pt x="33" y="145"/>
                  </a:lnTo>
                  <a:lnTo>
                    <a:pt x="17" y="134"/>
                  </a:lnTo>
                  <a:lnTo>
                    <a:pt x="11" y="117"/>
                  </a:lnTo>
                  <a:lnTo>
                    <a:pt x="5" y="101"/>
                  </a:lnTo>
                  <a:lnTo>
                    <a:pt x="0" y="78"/>
                  </a:lnTo>
                  <a:lnTo>
                    <a:pt x="5" y="62"/>
                  </a:lnTo>
                  <a:lnTo>
                    <a:pt x="11" y="39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61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3945" y="2997"/>
              <a:ext cx="167" cy="168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2" y="0"/>
                </a:cxn>
                <a:cxn ang="0">
                  <a:pos x="134" y="11"/>
                </a:cxn>
                <a:cxn ang="0">
                  <a:pos x="151" y="34"/>
                </a:cxn>
                <a:cxn ang="0">
                  <a:pos x="162" y="56"/>
                </a:cxn>
                <a:cxn ang="0">
                  <a:pos x="167" y="78"/>
                </a:cxn>
                <a:cxn ang="0">
                  <a:pos x="162" y="101"/>
                </a:cxn>
                <a:cxn ang="0">
                  <a:pos x="156" y="123"/>
                </a:cxn>
                <a:cxn ang="0">
                  <a:pos x="139" y="140"/>
                </a:cxn>
                <a:cxn ang="0">
                  <a:pos x="123" y="151"/>
                </a:cxn>
                <a:cxn ang="0">
                  <a:pos x="106" y="162"/>
                </a:cxn>
                <a:cxn ang="0">
                  <a:pos x="84" y="168"/>
                </a:cxn>
                <a:cxn ang="0">
                  <a:pos x="61" y="162"/>
                </a:cxn>
                <a:cxn ang="0">
                  <a:pos x="39" y="151"/>
                </a:cxn>
                <a:cxn ang="0">
                  <a:pos x="23" y="140"/>
                </a:cxn>
                <a:cxn ang="0">
                  <a:pos x="11" y="123"/>
                </a:cxn>
                <a:cxn ang="0">
                  <a:pos x="0" y="101"/>
                </a:cxn>
                <a:cxn ang="0">
                  <a:pos x="0" y="78"/>
                </a:cxn>
                <a:cxn ang="0">
                  <a:pos x="0" y="56"/>
                </a:cxn>
                <a:cxn ang="0">
                  <a:pos x="11" y="39"/>
                </a:cxn>
                <a:cxn ang="0">
                  <a:pos x="23" y="23"/>
                </a:cxn>
                <a:cxn ang="0">
                  <a:pos x="39" y="11"/>
                </a:cxn>
                <a:cxn ang="0">
                  <a:pos x="61" y="0"/>
                </a:cxn>
                <a:cxn ang="0">
                  <a:pos x="84" y="0"/>
                </a:cxn>
              </a:cxnLst>
              <a:rect l="0" t="0" r="r" b="b"/>
              <a:pathLst>
                <a:path w="167" h="168">
                  <a:moveTo>
                    <a:pt x="84" y="0"/>
                  </a:moveTo>
                  <a:lnTo>
                    <a:pt x="112" y="0"/>
                  </a:lnTo>
                  <a:lnTo>
                    <a:pt x="134" y="11"/>
                  </a:lnTo>
                  <a:lnTo>
                    <a:pt x="151" y="34"/>
                  </a:lnTo>
                  <a:lnTo>
                    <a:pt x="162" y="56"/>
                  </a:lnTo>
                  <a:lnTo>
                    <a:pt x="167" y="78"/>
                  </a:lnTo>
                  <a:lnTo>
                    <a:pt x="162" y="101"/>
                  </a:lnTo>
                  <a:lnTo>
                    <a:pt x="156" y="123"/>
                  </a:lnTo>
                  <a:lnTo>
                    <a:pt x="139" y="140"/>
                  </a:lnTo>
                  <a:lnTo>
                    <a:pt x="123" y="151"/>
                  </a:lnTo>
                  <a:lnTo>
                    <a:pt x="106" y="162"/>
                  </a:lnTo>
                  <a:lnTo>
                    <a:pt x="84" y="168"/>
                  </a:lnTo>
                  <a:lnTo>
                    <a:pt x="61" y="162"/>
                  </a:lnTo>
                  <a:lnTo>
                    <a:pt x="39" y="151"/>
                  </a:lnTo>
                  <a:lnTo>
                    <a:pt x="23" y="140"/>
                  </a:lnTo>
                  <a:lnTo>
                    <a:pt x="11" y="123"/>
                  </a:lnTo>
                  <a:lnTo>
                    <a:pt x="0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11" y="39"/>
                  </a:lnTo>
                  <a:lnTo>
                    <a:pt x="23" y="23"/>
                  </a:lnTo>
                  <a:lnTo>
                    <a:pt x="39" y="11"/>
                  </a:lnTo>
                  <a:lnTo>
                    <a:pt x="61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4652" y="2997"/>
              <a:ext cx="167" cy="168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1" y="0"/>
                </a:cxn>
                <a:cxn ang="0">
                  <a:pos x="134" y="11"/>
                </a:cxn>
                <a:cxn ang="0">
                  <a:pos x="150" y="34"/>
                </a:cxn>
                <a:cxn ang="0">
                  <a:pos x="161" y="56"/>
                </a:cxn>
                <a:cxn ang="0">
                  <a:pos x="167" y="78"/>
                </a:cxn>
                <a:cxn ang="0">
                  <a:pos x="167" y="101"/>
                </a:cxn>
                <a:cxn ang="0">
                  <a:pos x="156" y="123"/>
                </a:cxn>
                <a:cxn ang="0">
                  <a:pos x="145" y="140"/>
                </a:cxn>
                <a:cxn ang="0">
                  <a:pos x="128" y="151"/>
                </a:cxn>
                <a:cxn ang="0">
                  <a:pos x="106" y="162"/>
                </a:cxn>
                <a:cxn ang="0">
                  <a:pos x="84" y="168"/>
                </a:cxn>
                <a:cxn ang="0">
                  <a:pos x="61" y="162"/>
                </a:cxn>
                <a:cxn ang="0">
                  <a:pos x="45" y="151"/>
                </a:cxn>
                <a:cxn ang="0">
                  <a:pos x="28" y="140"/>
                </a:cxn>
                <a:cxn ang="0">
                  <a:pos x="11" y="123"/>
                </a:cxn>
                <a:cxn ang="0">
                  <a:pos x="6" y="101"/>
                </a:cxn>
                <a:cxn ang="0">
                  <a:pos x="0" y="78"/>
                </a:cxn>
                <a:cxn ang="0">
                  <a:pos x="6" y="56"/>
                </a:cxn>
                <a:cxn ang="0">
                  <a:pos x="11" y="39"/>
                </a:cxn>
                <a:cxn ang="0">
                  <a:pos x="28" y="23"/>
                </a:cxn>
                <a:cxn ang="0">
                  <a:pos x="45" y="11"/>
                </a:cxn>
                <a:cxn ang="0">
                  <a:pos x="61" y="0"/>
                </a:cxn>
                <a:cxn ang="0">
                  <a:pos x="84" y="0"/>
                </a:cxn>
              </a:cxnLst>
              <a:rect l="0" t="0" r="r" b="b"/>
              <a:pathLst>
                <a:path w="167" h="168">
                  <a:moveTo>
                    <a:pt x="84" y="0"/>
                  </a:moveTo>
                  <a:lnTo>
                    <a:pt x="111" y="0"/>
                  </a:lnTo>
                  <a:lnTo>
                    <a:pt x="134" y="11"/>
                  </a:lnTo>
                  <a:lnTo>
                    <a:pt x="150" y="34"/>
                  </a:lnTo>
                  <a:lnTo>
                    <a:pt x="161" y="56"/>
                  </a:lnTo>
                  <a:lnTo>
                    <a:pt x="167" y="78"/>
                  </a:lnTo>
                  <a:lnTo>
                    <a:pt x="167" y="101"/>
                  </a:lnTo>
                  <a:lnTo>
                    <a:pt x="156" y="123"/>
                  </a:lnTo>
                  <a:lnTo>
                    <a:pt x="145" y="140"/>
                  </a:lnTo>
                  <a:lnTo>
                    <a:pt x="128" y="151"/>
                  </a:lnTo>
                  <a:lnTo>
                    <a:pt x="106" y="162"/>
                  </a:lnTo>
                  <a:lnTo>
                    <a:pt x="84" y="168"/>
                  </a:lnTo>
                  <a:lnTo>
                    <a:pt x="61" y="162"/>
                  </a:lnTo>
                  <a:lnTo>
                    <a:pt x="45" y="151"/>
                  </a:lnTo>
                  <a:lnTo>
                    <a:pt x="28" y="140"/>
                  </a:lnTo>
                  <a:lnTo>
                    <a:pt x="11" y="123"/>
                  </a:lnTo>
                  <a:lnTo>
                    <a:pt x="6" y="101"/>
                  </a:lnTo>
                  <a:lnTo>
                    <a:pt x="0" y="78"/>
                  </a:lnTo>
                  <a:lnTo>
                    <a:pt x="6" y="56"/>
                  </a:lnTo>
                  <a:lnTo>
                    <a:pt x="11" y="39"/>
                  </a:lnTo>
                  <a:lnTo>
                    <a:pt x="28" y="23"/>
                  </a:lnTo>
                  <a:lnTo>
                    <a:pt x="45" y="11"/>
                  </a:lnTo>
                  <a:lnTo>
                    <a:pt x="61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15359" y="2997"/>
              <a:ext cx="172" cy="16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1" y="0"/>
                </a:cxn>
                <a:cxn ang="0">
                  <a:pos x="133" y="11"/>
                </a:cxn>
                <a:cxn ang="0">
                  <a:pos x="156" y="34"/>
                </a:cxn>
                <a:cxn ang="0">
                  <a:pos x="167" y="56"/>
                </a:cxn>
                <a:cxn ang="0">
                  <a:pos x="172" y="78"/>
                </a:cxn>
                <a:cxn ang="0">
                  <a:pos x="167" y="101"/>
                </a:cxn>
                <a:cxn ang="0">
                  <a:pos x="156" y="123"/>
                </a:cxn>
                <a:cxn ang="0">
                  <a:pos x="145" y="140"/>
                </a:cxn>
                <a:cxn ang="0">
                  <a:pos x="128" y="151"/>
                </a:cxn>
                <a:cxn ang="0">
                  <a:pos x="111" y="162"/>
                </a:cxn>
                <a:cxn ang="0">
                  <a:pos x="89" y="168"/>
                </a:cxn>
                <a:cxn ang="0">
                  <a:pos x="67" y="162"/>
                </a:cxn>
                <a:cxn ang="0">
                  <a:pos x="44" y="151"/>
                </a:cxn>
                <a:cxn ang="0">
                  <a:pos x="28" y="140"/>
                </a:cxn>
                <a:cxn ang="0">
                  <a:pos x="17" y="123"/>
                </a:cxn>
                <a:cxn ang="0">
                  <a:pos x="5" y="101"/>
                </a:cxn>
                <a:cxn ang="0">
                  <a:pos x="0" y="78"/>
                </a:cxn>
                <a:cxn ang="0">
                  <a:pos x="5" y="56"/>
                </a:cxn>
                <a:cxn ang="0">
                  <a:pos x="17" y="39"/>
                </a:cxn>
                <a:cxn ang="0">
                  <a:pos x="28" y="23"/>
                </a:cxn>
                <a:cxn ang="0">
                  <a:pos x="44" y="11"/>
                </a:cxn>
                <a:cxn ang="0">
                  <a:pos x="67" y="0"/>
                </a:cxn>
                <a:cxn ang="0">
                  <a:pos x="89" y="0"/>
                </a:cxn>
              </a:cxnLst>
              <a:rect l="0" t="0" r="r" b="b"/>
              <a:pathLst>
                <a:path w="172" h="168">
                  <a:moveTo>
                    <a:pt x="89" y="0"/>
                  </a:moveTo>
                  <a:lnTo>
                    <a:pt x="111" y="0"/>
                  </a:lnTo>
                  <a:lnTo>
                    <a:pt x="133" y="11"/>
                  </a:lnTo>
                  <a:lnTo>
                    <a:pt x="156" y="34"/>
                  </a:lnTo>
                  <a:lnTo>
                    <a:pt x="167" y="56"/>
                  </a:lnTo>
                  <a:lnTo>
                    <a:pt x="172" y="78"/>
                  </a:lnTo>
                  <a:lnTo>
                    <a:pt x="167" y="101"/>
                  </a:lnTo>
                  <a:lnTo>
                    <a:pt x="156" y="123"/>
                  </a:lnTo>
                  <a:lnTo>
                    <a:pt x="145" y="140"/>
                  </a:lnTo>
                  <a:lnTo>
                    <a:pt x="128" y="151"/>
                  </a:lnTo>
                  <a:lnTo>
                    <a:pt x="111" y="162"/>
                  </a:lnTo>
                  <a:lnTo>
                    <a:pt x="89" y="168"/>
                  </a:lnTo>
                  <a:lnTo>
                    <a:pt x="67" y="162"/>
                  </a:lnTo>
                  <a:lnTo>
                    <a:pt x="44" y="151"/>
                  </a:lnTo>
                  <a:lnTo>
                    <a:pt x="28" y="140"/>
                  </a:lnTo>
                  <a:lnTo>
                    <a:pt x="17" y="123"/>
                  </a:lnTo>
                  <a:lnTo>
                    <a:pt x="5" y="101"/>
                  </a:lnTo>
                  <a:lnTo>
                    <a:pt x="0" y="78"/>
                  </a:lnTo>
                  <a:lnTo>
                    <a:pt x="5" y="56"/>
                  </a:lnTo>
                  <a:lnTo>
                    <a:pt x="17" y="39"/>
                  </a:lnTo>
                  <a:lnTo>
                    <a:pt x="28" y="23"/>
                  </a:lnTo>
                  <a:lnTo>
                    <a:pt x="44" y="11"/>
                  </a:lnTo>
                  <a:lnTo>
                    <a:pt x="67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6049" y="2997"/>
              <a:ext cx="189" cy="47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28" y="6"/>
                </a:cxn>
                <a:cxn ang="0">
                  <a:pos x="161" y="39"/>
                </a:cxn>
                <a:cxn ang="0">
                  <a:pos x="178" y="95"/>
                </a:cxn>
                <a:cxn ang="0">
                  <a:pos x="189" y="162"/>
                </a:cxn>
                <a:cxn ang="0">
                  <a:pos x="189" y="162"/>
                </a:cxn>
                <a:cxn ang="0">
                  <a:pos x="178" y="251"/>
                </a:cxn>
                <a:cxn ang="0">
                  <a:pos x="156" y="324"/>
                </a:cxn>
                <a:cxn ang="0">
                  <a:pos x="122" y="391"/>
                </a:cxn>
                <a:cxn ang="0">
                  <a:pos x="89" y="436"/>
                </a:cxn>
                <a:cxn ang="0">
                  <a:pos x="61" y="463"/>
                </a:cxn>
                <a:cxn ang="0">
                  <a:pos x="44" y="475"/>
                </a:cxn>
                <a:cxn ang="0">
                  <a:pos x="33" y="469"/>
                </a:cxn>
                <a:cxn ang="0">
                  <a:pos x="28" y="463"/>
                </a:cxn>
                <a:cxn ang="0">
                  <a:pos x="28" y="458"/>
                </a:cxn>
                <a:cxn ang="0">
                  <a:pos x="28" y="452"/>
                </a:cxn>
                <a:cxn ang="0">
                  <a:pos x="28" y="447"/>
                </a:cxn>
                <a:cxn ang="0">
                  <a:pos x="33" y="447"/>
                </a:cxn>
                <a:cxn ang="0">
                  <a:pos x="39" y="441"/>
                </a:cxn>
                <a:cxn ang="0">
                  <a:pos x="44" y="430"/>
                </a:cxn>
                <a:cxn ang="0">
                  <a:pos x="83" y="385"/>
                </a:cxn>
                <a:cxn ang="0">
                  <a:pos x="117" y="318"/>
                </a:cxn>
                <a:cxn ang="0">
                  <a:pos x="145" y="246"/>
                </a:cxn>
                <a:cxn ang="0">
                  <a:pos x="150" y="162"/>
                </a:cxn>
                <a:cxn ang="0">
                  <a:pos x="150" y="151"/>
                </a:cxn>
                <a:cxn ang="0">
                  <a:pos x="150" y="145"/>
                </a:cxn>
                <a:cxn ang="0">
                  <a:pos x="150" y="140"/>
                </a:cxn>
                <a:cxn ang="0">
                  <a:pos x="150" y="140"/>
                </a:cxn>
                <a:cxn ang="0">
                  <a:pos x="150" y="140"/>
                </a:cxn>
                <a:cxn ang="0">
                  <a:pos x="145" y="140"/>
                </a:cxn>
                <a:cxn ang="0">
                  <a:pos x="145" y="145"/>
                </a:cxn>
                <a:cxn ang="0">
                  <a:pos x="122" y="156"/>
                </a:cxn>
                <a:cxn ang="0">
                  <a:pos x="106" y="162"/>
                </a:cxn>
                <a:cxn ang="0">
                  <a:pos x="89" y="168"/>
                </a:cxn>
                <a:cxn ang="0">
                  <a:pos x="67" y="162"/>
                </a:cxn>
                <a:cxn ang="0">
                  <a:pos x="44" y="156"/>
                </a:cxn>
                <a:cxn ang="0">
                  <a:pos x="33" y="145"/>
                </a:cxn>
                <a:cxn ang="0">
                  <a:pos x="17" y="134"/>
                </a:cxn>
                <a:cxn ang="0">
                  <a:pos x="11" y="117"/>
                </a:cxn>
                <a:cxn ang="0">
                  <a:pos x="6" y="101"/>
                </a:cxn>
                <a:cxn ang="0">
                  <a:pos x="0" y="78"/>
                </a:cxn>
                <a:cxn ang="0">
                  <a:pos x="6" y="62"/>
                </a:cxn>
                <a:cxn ang="0">
                  <a:pos x="11" y="39"/>
                </a:cxn>
                <a:cxn ang="0">
                  <a:pos x="22" y="23"/>
                </a:cxn>
                <a:cxn ang="0">
                  <a:pos x="39" y="11"/>
                </a:cxn>
                <a:cxn ang="0">
                  <a:pos x="61" y="0"/>
                </a:cxn>
                <a:cxn ang="0">
                  <a:pos x="89" y="0"/>
                </a:cxn>
              </a:cxnLst>
              <a:rect l="0" t="0" r="r" b="b"/>
              <a:pathLst>
                <a:path w="189" h="475">
                  <a:moveTo>
                    <a:pt x="89" y="0"/>
                  </a:moveTo>
                  <a:lnTo>
                    <a:pt x="128" y="6"/>
                  </a:lnTo>
                  <a:lnTo>
                    <a:pt x="161" y="39"/>
                  </a:lnTo>
                  <a:lnTo>
                    <a:pt x="178" y="95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78" y="251"/>
                  </a:lnTo>
                  <a:lnTo>
                    <a:pt x="156" y="324"/>
                  </a:lnTo>
                  <a:lnTo>
                    <a:pt x="122" y="391"/>
                  </a:lnTo>
                  <a:lnTo>
                    <a:pt x="89" y="436"/>
                  </a:lnTo>
                  <a:lnTo>
                    <a:pt x="61" y="463"/>
                  </a:lnTo>
                  <a:lnTo>
                    <a:pt x="44" y="475"/>
                  </a:lnTo>
                  <a:lnTo>
                    <a:pt x="33" y="469"/>
                  </a:lnTo>
                  <a:lnTo>
                    <a:pt x="28" y="463"/>
                  </a:lnTo>
                  <a:lnTo>
                    <a:pt x="28" y="458"/>
                  </a:lnTo>
                  <a:lnTo>
                    <a:pt x="28" y="452"/>
                  </a:lnTo>
                  <a:lnTo>
                    <a:pt x="28" y="447"/>
                  </a:lnTo>
                  <a:lnTo>
                    <a:pt x="33" y="447"/>
                  </a:lnTo>
                  <a:lnTo>
                    <a:pt x="39" y="441"/>
                  </a:lnTo>
                  <a:lnTo>
                    <a:pt x="44" y="430"/>
                  </a:lnTo>
                  <a:lnTo>
                    <a:pt x="83" y="385"/>
                  </a:lnTo>
                  <a:lnTo>
                    <a:pt x="117" y="318"/>
                  </a:lnTo>
                  <a:lnTo>
                    <a:pt x="145" y="246"/>
                  </a:lnTo>
                  <a:lnTo>
                    <a:pt x="150" y="162"/>
                  </a:lnTo>
                  <a:lnTo>
                    <a:pt x="150" y="151"/>
                  </a:lnTo>
                  <a:lnTo>
                    <a:pt x="150" y="145"/>
                  </a:lnTo>
                  <a:lnTo>
                    <a:pt x="150" y="140"/>
                  </a:lnTo>
                  <a:lnTo>
                    <a:pt x="150" y="140"/>
                  </a:lnTo>
                  <a:lnTo>
                    <a:pt x="150" y="140"/>
                  </a:lnTo>
                  <a:lnTo>
                    <a:pt x="145" y="140"/>
                  </a:lnTo>
                  <a:lnTo>
                    <a:pt x="145" y="145"/>
                  </a:lnTo>
                  <a:lnTo>
                    <a:pt x="122" y="156"/>
                  </a:lnTo>
                  <a:lnTo>
                    <a:pt x="106" y="162"/>
                  </a:lnTo>
                  <a:lnTo>
                    <a:pt x="89" y="168"/>
                  </a:lnTo>
                  <a:lnTo>
                    <a:pt x="67" y="162"/>
                  </a:lnTo>
                  <a:lnTo>
                    <a:pt x="44" y="156"/>
                  </a:lnTo>
                  <a:lnTo>
                    <a:pt x="33" y="145"/>
                  </a:lnTo>
                  <a:lnTo>
                    <a:pt x="17" y="134"/>
                  </a:lnTo>
                  <a:lnTo>
                    <a:pt x="11" y="117"/>
                  </a:lnTo>
                  <a:lnTo>
                    <a:pt x="6" y="101"/>
                  </a:lnTo>
                  <a:lnTo>
                    <a:pt x="0" y="78"/>
                  </a:lnTo>
                  <a:lnTo>
                    <a:pt x="6" y="62"/>
                  </a:lnTo>
                  <a:lnTo>
                    <a:pt x="11" y="39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61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6695" y="2316"/>
              <a:ext cx="1029" cy="893"/>
            </a:xfrm>
            <a:custGeom>
              <a:avLst/>
              <a:gdLst/>
              <a:ahLst/>
              <a:cxnLst>
                <a:cxn ang="0">
                  <a:pos x="690" y="240"/>
                </a:cxn>
                <a:cxn ang="0">
                  <a:pos x="617" y="285"/>
                </a:cxn>
                <a:cxn ang="0">
                  <a:pos x="589" y="391"/>
                </a:cxn>
                <a:cxn ang="0">
                  <a:pos x="595" y="603"/>
                </a:cxn>
                <a:cxn ang="0">
                  <a:pos x="640" y="698"/>
                </a:cxn>
                <a:cxn ang="0">
                  <a:pos x="740" y="765"/>
                </a:cxn>
                <a:cxn ang="0">
                  <a:pos x="812" y="771"/>
                </a:cxn>
                <a:cxn ang="0">
                  <a:pos x="834" y="754"/>
                </a:cxn>
                <a:cxn ang="0">
                  <a:pos x="873" y="681"/>
                </a:cxn>
                <a:cxn ang="0">
                  <a:pos x="896" y="536"/>
                </a:cxn>
                <a:cxn ang="0">
                  <a:pos x="890" y="363"/>
                </a:cxn>
                <a:cxn ang="0">
                  <a:pos x="801" y="257"/>
                </a:cxn>
                <a:cxn ang="0">
                  <a:pos x="717" y="235"/>
                </a:cxn>
                <a:cxn ang="0">
                  <a:pos x="150" y="6"/>
                </a:cxn>
                <a:cxn ang="0">
                  <a:pos x="128" y="51"/>
                </a:cxn>
                <a:cxn ang="0">
                  <a:pos x="122" y="90"/>
                </a:cxn>
                <a:cxn ang="0">
                  <a:pos x="139" y="117"/>
                </a:cxn>
                <a:cxn ang="0">
                  <a:pos x="150" y="151"/>
                </a:cxn>
                <a:cxn ang="0">
                  <a:pos x="172" y="173"/>
                </a:cxn>
                <a:cxn ang="0">
                  <a:pos x="194" y="196"/>
                </a:cxn>
                <a:cxn ang="0">
                  <a:pos x="295" y="173"/>
                </a:cxn>
                <a:cxn ang="0">
                  <a:pos x="489" y="151"/>
                </a:cxn>
                <a:cxn ang="0">
                  <a:pos x="589" y="263"/>
                </a:cxn>
                <a:cxn ang="0">
                  <a:pos x="818" y="95"/>
                </a:cxn>
                <a:cxn ang="0">
                  <a:pos x="1018" y="201"/>
                </a:cxn>
                <a:cxn ang="0">
                  <a:pos x="1029" y="341"/>
                </a:cxn>
                <a:cxn ang="0">
                  <a:pos x="1024" y="519"/>
                </a:cxn>
                <a:cxn ang="0">
                  <a:pos x="990" y="659"/>
                </a:cxn>
                <a:cxn ang="0">
                  <a:pos x="667" y="893"/>
                </a:cxn>
                <a:cxn ang="0">
                  <a:pos x="456" y="776"/>
                </a:cxn>
                <a:cxn ang="0">
                  <a:pos x="461" y="302"/>
                </a:cxn>
                <a:cxn ang="0">
                  <a:pos x="378" y="251"/>
                </a:cxn>
                <a:cxn ang="0">
                  <a:pos x="333" y="229"/>
                </a:cxn>
                <a:cxn ang="0">
                  <a:pos x="311" y="224"/>
                </a:cxn>
                <a:cxn ang="0">
                  <a:pos x="289" y="229"/>
                </a:cxn>
                <a:cxn ang="0">
                  <a:pos x="239" y="263"/>
                </a:cxn>
                <a:cxn ang="0">
                  <a:pos x="194" y="346"/>
                </a:cxn>
                <a:cxn ang="0">
                  <a:pos x="189" y="514"/>
                </a:cxn>
                <a:cxn ang="0">
                  <a:pos x="200" y="653"/>
                </a:cxn>
                <a:cxn ang="0">
                  <a:pos x="244" y="737"/>
                </a:cxn>
                <a:cxn ang="0">
                  <a:pos x="144" y="888"/>
                </a:cxn>
                <a:cxn ang="0">
                  <a:pos x="55" y="765"/>
                </a:cxn>
                <a:cxn ang="0">
                  <a:pos x="66" y="514"/>
                </a:cxn>
                <a:cxn ang="0">
                  <a:pos x="61" y="285"/>
                </a:cxn>
                <a:cxn ang="0">
                  <a:pos x="50" y="268"/>
                </a:cxn>
                <a:cxn ang="0">
                  <a:pos x="22" y="235"/>
                </a:cxn>
                <a:cxn ang="0">
                  <a:pos x="0" y="201"/>
                </a:cxn>
                <a:cxn ang="0">
                  <a:pos x="0" y="173"/>
                </a:cxn>
                <a:cxn ang="0">
                  <a:pos x="5" y="151"/>
                </a:cxn>
                <a:cxn ang="0">
                  <a:pos x="66" y="67"/>
                </a:cxn>
              </a:cxnLst>
              <a:rect l="0" t="0" r="r" b="b"/>
              <a:pathLst>
                <a:path w="1029" h="893">
                  <a:moveTo>
                    <a:pt x="717" y="235"/>
                  </a:moveTo>
                  <a:lnTo>
                    <a:pt x="690" y="240"/>
                  </a:lnTo>
                  <a:lnTo>
                    <a:pt x="651" y="263"/>
                  </a:lnTo>
                  <a:lnTo>
                    <a:pt x="617" y="285"/>
                  </a:lnTo>
                  <a:lnTo>
                    <a:pt x="589" y="302"/>
                  </a:lnTo>
                  <a:lnTo>
                    <a:pt x="589" y="391"/>
                  </a:lnTo>
                  <a:lnTo>
                    <a:pt x="589" y="475"/>
                  </a:lnTo>
                  <a:lnTo>
                    <a:pt x="595" y="603"/>
                  </a:lnTo>
                  <a:lnTo>
                    <a:pt x="606" y="653"/>
                  </a:lnTo>
                  <a:lnTo>
                    <a:pt x="640" y="698"/>
                  </a:lnTo>
                  <a:lnTo>
                    <a:pt x="684" y="731"/>
                  </a:lnTo>
                  <a:lnTo>
                    <a:pt x="740" y="765"/>
                  </a:lnTo>
                  <a:lnTo>
                    <a:pt x="801" y="776"/>
                  </a:lnTo>
                  <a:lnTo>
                    <a:pt x="812" y="771"/>
                  </a:lnTo>
                  <a:lnTo>
                    <a:pt x="823" y="765"/>
                  </a:lnTo>
                  <a:lnTo>
                    <a:pt x="834" y="754"/>
                  </a:lnTo>
                  <a:lnTo>
                    <a:pt x="857" y="720"/>
                  </a:lnTo>
                  <a:lnTo>
                    <a:pt x="873" y="681"/>
                  </a:lnTo>
                  <a:lnTo>
                    <a:pt x="884" y="642"/>
                  </a:lnTo>
                  <a:lnTo>
                    <a:pt x="896" y="536"/>
                  </a:lnTo>
                  <a:lnTo>
                    <a:pt x="896" y="424"/>
                  </a:lnTo>
                  <a:lnTo>
                    <a:pt x="890" y="363"/>
                  </a:lnTo>
                  <a:lnTo>
                    <a:pt x="879" y="291"/>
                  </a:lnTo>
                  <a:lnTo>
                    <a:pt x="801" y="257"/>
                  </a:lnTo>
                  <a:lnTo>
                    <a:pt x="717" y="235"/>
                  </a:lnTo>
                  <a:lnTo>
                    <a:pt x="717" y="235"/>
                  </a:lnTo>
                  <a:close/>
                  <a:moveTo>
                    <a:pt x="128" y="0"/>
                  </a:moveTo>
                  <a:lnTo>
                    <a:pt x="150" y="6"/>
                  </a:lnTo>
                  <a:lnTo>
                    <a:pt x="133" y="28"/>
                  </a:lnTo>
                  <a:lnTo>
                    <a:pt x="128" y="51"/>
                  </a:lnTo>
                  <a:lnTo>
                    <a:pt x="122" y="78"/>
                  </a:lnTo>
                  <a:lnTo>
                    <a:pt x="122" y="90"/>
                  </a:lnTo>
                  <a:lnTo>
                    <a:pt x="128" y="101"/>
                  </a:lnTo>
                  <a:lnTo>
                    <a:pt x="139" y="117"/>
                  </a:lnTo>
                  <a:lnTo>
                    <a:pt x="144" y="134"/>
                  </a:lnTo>
                  <a:lnTo>
                    <a:pt x="150" y="151"/>
                  </a:lnTo>
                  <a:lnTo>
                    <a:pt x="161" y="162"/>
                  </a:lnTo>
                  <a:lnTo>
                    <a:pt x="172" y="173"/>
                  </a:lnTo>
                  <a:lnTo>
                    <a:pt x="183" y="184"/>
                  </a:lnTo>
                  <a:lnTo>
                    <a:pt x="194" y="196"/>
                  </a:lnTo>
                  <a:lnTo>
                    <a:pt x="194" y="246"/>
                  </a:lnTo>
                  <a:lnTo>
                    <a:pt x="295" y="173"/>
                  </a:lnTo>
                  <a:lnTo>
                    <a:pt x="389" y="95"/>
                  </a:lnTo>
                  <a:lnTo>
                    <a:pt x="489" y="151"/>
                  </a:lnTo>
                  <a:lnTo>
                    <a:pt x="595" y="201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818" y="95"/>
                  </a:lnTo>
                  <a:lnTo>
                    <a:pt x="918" y="151"/>
                  </a:lnTo>
                  <a:lnTo>
                    <a:pt x="1018" y="201"/>
                  </a:lnTo>
                  <a:lnTo>
                    <a:pt x="1024" y="263"/>
                  </a:lnTo>
                  <a:lnTo>
                    <a:pt x="1029" y="341"/>
                  </a:lnTo>
                  <a:lnTo>
                    <a:pt x="1029" y="419"/>
                  </a:lnTo>
                  <a:lnTo>
                    <a:pt x="1024" y="519"/>
                  </a:lnTo>
                  <a:lnTo>
                    <a:pt x="1007" y="592"/>
                  </a:lnTo>
                  <a:lnTo>
                    <a:pt x="990" y="659"/>
                  </a:lnTo>
                  <a:lnTo>
                    <a:pt x="962" y="731"/>
                  </a:lnTo>
                  <a:lnTo>
                    <a:pt x="667" y="893"/>
                  </a:lnTo>
                  <a:lnTo>
                    <a:pt x="562" y="832"/>
                  </a:lnTo>
                  <a:lnTo>
                    <a:pt x="456" y="776"/>
                  </a:lnTo>
                  <a:lnTo>
                    <a:pt x="467" y="491"/>
                  </a:lnTo>
                  <a:lnTo>
                    <a:pt x="461" y="302"/>
                  </a:lnTo>
                  <a:lnTo>
                    <a:pt x="417" y="279"/>
                  </a:lnTo>
                  <a:lnTo>
                    <a:pt x="378" y="251"/>
                  </a:lnTo>
                  <a:lnTo>
                    <a:pt x="345" y="235"/>
                  </a:lnTo>
                  <a:lnTo>
                    <a:pt x="333" y="229"/>
                  </a:lnTo>
                  <a:lnTo>
                    <a:pt x="322" y="224"/>
                  </a:lnTo>
                  <a:lnTo>
                    <a:pt x="311" y="224"/>
                  </a:lnTo>
                  <a:lnTo>
                    <a:pt x="300" y="224"/>
                  </a:lnTo>
                  <a:lnTo>
                    <a:pt x="289" y="229"/>
                  </a:lnTo>
                  <a:lnTo>
                    <a:pt x="283" y="229"/>
                  </a:lnTo>
                  <a:lnTo>
                    <a:pt x="239" y="263"/>
                  </a:lnTo>
                  <a:lnTo>
                    <a:pt x="194" y="291"/>
                  </a:lnTo>
                  <a:lnTo>
                    <a:pt x="194" y="346"/>
                  </a:lnTo>
                  <a:lnTo>
                    <a:pt x="189" y="424"/>
                  </a:lnTo>
                  <a:lnTo>
                    <a:pt x="189" y="514"/>
                  </a:lnTo>
                  <a:lnTo>
                    <a:pt x="189" y="597"/>
                  </a:lnTo>
                  <a:lnTo>
                    <a:pt x="200" y="653"/>
                  </a:lnTo>
                  <a:lnTo>
                    <a:pt x="222" y="704"/>
                  </a:lnTo>
                  <a:lnTo>
                    <a:pt x="244" y="737"/>
                  </a:lnTo>
                  <a:lnTo>
                    <a:pt x="267" y="771"/>
                  </a:lnTo>
                  <a:lnTo>
                    <a:pt x="144" y="888"/>
                  </a:lnTo>
                  <a:lnTo>
                    <a:pt x="100" y="821"/>
                  </a:lnTo>
                  <a:lnTo>
                    <a:pt x="55" y="765"/>
                  </a:lnTo>
                  <a:lnTo>
                    <a:pt x="66" y="642"/>
                  </a:lnTo>
                  <a:lnTo>
                    <a:pt x="66" y="514"/>
                  </a:lnTo>
                  <a:lnTo>
                    <a:pt x="61" y="296"/>
                  </a:lnTo>
                  <a:lnTo>
                    <a:pt x="61" y="285"/>
                  </a:lnTo>
                  <a:lnTo>
                    <a:pt x="55" y="274"/>
                  </a:lnTo>
                  <a:lnTo>
                    <a:pt x="50" y="268"/>
                  </a:lnTo>
                  <a:lnTo>
                    <a:pt x="33" y="251"/>
                  </a:lnTo>
                  <a:lnTo>
                    <a:pt x="22" y="235"/>
                  </a:lnTo>
                  <a:lnTo>
                    <a:pt x="5" y="218"/>
                  </a:lnTo>
                  <a:lnTo>
                    <a:pt x="0" y="201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0" y="162"/>
                  </a:lnTo>
                  <a:lnTo>
                    <a:pt x="5" y="151"/>
                  </a:lnTo>
                  <a:lnTo>
                    <a:pt x="11" y="140"/>
                  </a:lnTo>
                  <a:lnTo>
                    <a:pt x="66" y="67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17902" y="2897"/>
              <a:ext cx="1035" cy="508"/>
            </a:xfrm>
            <a:custGeom>
              <a:avLst/>
              <a:gdLst/>
              <a:ahLst/>
              <a:cxnLst>
                <a:cxn ang="0">
                  <a:pos x="206" y="22"/>
                </a:cxn>
                <a:cxn ang="0">
                  <a:pos x="284" y="67"/>
                </a:cxn>
                <a:cxn ang="0">
                  <a:pos x="440" y="0"/>
                </a:cxn>
                <a:cxn ang="0">
                  <a:pos x="546" y="33"/>
                </a:cxn>
                <a:cxn ang="0">
                  <a:pos x="618" y="72"/>
                </a:cxn>
                <a:cxn ang="0">
                  <a:pos x="785" y="0"/>
                </a:cxn>
                <a:cxn ang="0">
                  <a:pos x="891" y="28"/>
                </a:cxn>
                <a:cxn ang="0">
                  <a:pos x="930" y="128"/>
                </a:cxn>
                <a:cxn ang="0">
                  <a:pos x="891" y="307"/>
                </a:cxn>
                <a:cxn ang="0">
                  <a:pos x="852" y="413"/>
                </a:cxn>
                <a:cxn ang="0">
                  <a:pos x="852" y="457"/>
                </a:cxn>
                <a:cxn ang="0">
                  <a:pos x="874" y="474"/>
                </a:cxn>
                <a:cxn ang="0">
                  <a:pos x="974" y="396"/>
                </a:cxn>
                <a:cxn ang="0">
                  <a:pos x="1002" y="323"/>
                </a:cxn>
                <a:cxn ang="0">
                  <a:pos x="1019" y="318"/>
                </a:cxn>
                <a:cxn ang="0">
                  <a:pos x="1035" y="329"/>
                </a:cxn>
                <a:cxn ang="0">
                  <a:pos x="1019" y="385"/>
                </a:cxn>
                <a:cxn ang="0">
                  <a:pos x="924" y="496"/>
                </a:cxn>
                <a:cxn ang="0">
                  <a:pos x="796" y="480"/>
                </a:cxn>
                <a:cxn ang="0">
                  <a:pos x="768" y="396"/>
                </a:cxn>
                <a:cxn ang="0">
                  <a:pos x="785" y="351"/>
                </a:cxn>
                <a:cxn ang="0">
                  <a:pos x="841" y="167"/>
                </a:cxn>
                <a:cxn ang="0">
                  <a:pos x="846" y="83"/>
                </a:cxn>
                <a:cxn ang="0">
                  <a:pos x="829" y="50"/>
                </a:cxn>
                <a:cxn ang="0">
                  <a:pos x="785" y="28"/>
                </a:cxn>
                <a:cxn ang="0">
                  <a:pos x="635" y="106"/>
                </a:cxn>
                <a:cxn ang="0">
                  <a:pos x="585" y="178"/>
                </a:cxn>
                <a:cxn ang="0">
                  <a:pos x="573" y="217"/>
                </a:cxn>
                <a:cxn ang="0">
                  <a:pos x="546" y="312"/>
                </a:cxn>
                <a:cxn ang="0">
                  <a:pos x="523" y="413"/>
                </a:cxn>
                <a:cxn ang="0">
                  <a:pos x="512" y="463"/>
                </a:cxn>
                <a:cxn ang="0">
                  <a:pos x="496" y="491"/>
                </a:cxn>
                <a:cxn ang="0">
                  <a:pos x="451" y="502"/>
                </a:cxn>
                <a:cxn ang="0">
                  <a:pos x="423" y="485"/>
                </a:cxn>
                <a:cxn ang="0">
                  <a:pos x="423" y="452"/>
                </a:cxn>
                <a:cxn ang="0">
                  <a:pos x="440" y="407"/>
                </a:cxn>
                <a:cxn ang="0">
                  <a:pos x="496" y="167"/>
                </a:cxn>
                <a:cxn ang="0">
                  <a:pos x="501" y="100"/>
                </a:cxn>
                <a:cxn ang="0">
                  <a:pos x="496" y="67"/>
                </a:cxn>
                <a:cxn ang="0">
                  <a:pos x="473" y="39"/>
                </a:cxn>
                <a:cxn ang="0">
                  <a:pos x="379" y="39"/>
                </a:cxn>
                <a:cxn ang="0">
                  <a:pos x="267" y="134"/>
                </a:cxn>
                <a:cxn ang="0">
                  <a:pos x="223" y="234"/>
                </a:cxn>
                <a:cxn ang="0">
                  <a:pos x="195" y="346"/>
                </a:cxn>
                <a:cxn ang="0">
                  <a:pos x="173" y="430"/>
                </a:cxn>
                <a:cxn ang="0">
                  <a:pos x="156" y="485"/>
                </a:cxn>
                <a:cxn ang="0">
                  <a:pos x="112" y="508"/>
                </a:cxn>
                <a:cxn ang="0">
                  <a:pos x="84" y="491"/>
                </a:cxn>
                <a:cxn ang="0">
                  <a:pos x="73" y="469"/>
                </a:cxn>
                <a:cxn ang="0">
                  <a:pos x="84" y="435"/>
                </a:cxn>
                <a:cxn ang="0">
                  <a:pos x="134" y="234"/>
                </a:cxn>
                <a:cxn ang="0">
                  <a:pos x="162" y="111"/>
                </a:cxn>
                <a:cxn ang="0">
                  <a:pos x="162" y="50"/>
                </a:cxn>
                <a:cxn ang="0">
                  <a:pos x="128" y="28"/>
                </a:cxn>
                <a:cxn ang="0">
                  <a:pos x="61" y="106"/>
                </a:cxn>
                <a:cxn ang="0">
                  <a:pos x="39" y="178"/>
                </a:cxn>
                <a:cxn ang="0">
                  <a:pos x="22" y="184"/>
                </a:cxn>
                <a:cxn ang="0">
                  <a:pos x="6" y="184"/>
                </a:cxn>
                <a:cxn ang="0">
                  <a:pos x="6" y="156"/>
                </a:cxn>
                <a:cxn ang="0">
                  <a:pos x="39" y="61"/>
                </a:cxn>
                <a:cxn ang="0">
                  <a:pos x="134" y="0"/>
                </a:cxn>
              </a:cxnLst>
              <a:rect l="0" t="0" r="r" b="b"/>
              <a:pathLst>
                <a:path w="1035" h="508">
                  <a:moveTo>
                    <a:pt x="134" y="0"/>
                  </a:moveTo>
                  <a:lnTo>
                    <a:pt x="167" y="5"/>
                  </a:lnTo>
                  <a:lnTo>
                    <a:pt x="206" y="22"/>
                  </a:lnTo>
                  <a:lnTo>
                    <a:pt x="234" y="50"/>
                  </a:lnTo>
                  <a:lnTo>
                    <a:pt x="251" y="100"/>
                  </a:lnTo>
                  <a:lnTo>
                    <a:pt x="284" y="67"/>
                  </a:lnTo>
                  <a:lnTo>
                    <a:pt x="323" y="33"/>
                  </a:lnTo>
                  <a:lnTo>
                    <a:pt x="379" y="11"/>
                  </a:lnTo>
                  <a:lnTo>
                    <a:pt x="440" y="0"/>
                  </a:lnTo>
                  <a:lnTo>
                    <a:pt x="479" y="0"/>
                  </a:lnTo>
                  <a:lnTo>
                    <a:pt x="512" y="11"/>
                  </a:lnTo>
                  <a:lnTo>
                    <a:pt x="546" y="33"/>
                  </a:lnTo>
                  <a:lnTo>
                    <a:pt x="573" y="67"/>
                  </a:lnTo>
                  <a:lnTo>
                    <a:pt x="590" y="111"/>
                  </a:lnTo>
                  <a:lnTo>
                    <a:pt x="618" y="72"/>
                  </a:lnTo>
                  <a:lnTo>
                    <a:pt x="662" y="39"/>
                  </a:lnTo>
                  <a:lnTo>
                    <a:pt x="718" y="11"/>
                  </a:lnTo>
                  <a:lnTo>
                    <a:pt x="785" y="0"/>
                  </a:lnTo>
                  <a:lnTo>
                    <a:pt x="835" y="5"/>
                  </a:lnTo>
                  <a:lnTo>
                    <a:pt x="868" y="16"/>
                  </a:lnTo>
                  <a:lnTo>
                    <a:pt x="891" y="28"/>
                  </a:lnTo>
                  <a:lnTo>
                    <a:pt x="919" y="67"/>
                  </a:lnTo>
                  <a:lnTo>
                    <a:pt x="930" y="100"/>
                  </a:lnTo>
                  <a:lnTo>
                    <a:pt x="930" y="128"/>
                  </a:lnTo>
                  <a:lnTo>
                    <a:pt x="924" y="184"/>
                  </a:lnTo>
                  <a:lnTo>
                    <a:pt x="907" y="245"/>
                  </a:lnTo>
                  <a:lnTo>
                    <a:pt x="891" y="307"/>
                  </a:lnTo>
                  <a:lnTo>
                    <a:pt x="874" y="346"/>
                  </a:lnTo>
                  <a:lnTo>
                    <a:pt x="857" y="385"/>
                  </a:lnTo>
                  <a:lnTo>
                    <a:pt x="852" y="413"/>
                  </a:lnTo>
                  <a:lnTo>
                    <a:pt x="846" y="435"/>
                  </a:lnTo>
                  <a:lnTo>
                    <a:pt x="846" y="452"/>
                  </a:lnTo>
                  <a:lnTo>
                    <a:pt x="852" y="457"/>
                  </a:lnTo>
                  <a:lnTo>
                    <a:pt x="857" y="469"/>
                  </a:lnTo>
                  <a:lnTo>
                    <a:pt x="863" y="474"/>
                  </a:lnTo>
                  <a:lnTo>
                    <a:pt x="874" y="474"/>
                  </a:lnTo>
                  <a:lnTo>
                    <a:pt x="907" y="469"/>
                  </a:lnTo>
                  <a:lnTo>
                    <a:pt x="941" y="441"/>
                  </a:lnTo>
                  <a:lnTo>
                    <a:pt x="974" y="396"/>
                  </a:lnTo>
                  <a:lnTo>
                    <a:pt x="996" y="340"/>
                  </a:lnTo>
                  <a:lnTo>
                    <a:pt x="996" y="329"/>
                  </a:lnTo>
                  <a:lnTo>
                    <a:pt x="1002" y="323"/>
                  </a:lnTo>
                  <a:lnTo>
                    <a:pt x="1008" y="323"/>
                  </a:lnTo>
                  <a:lnTo>
                    <a:pt x="1019" y="318"/>
                  </a:lnTo>
                  <a:lnTo>
                    <a:pt x="1019" y="318"/>
                  </a:lnTo>
                  <a:lnTo>
                    <a:pt x="1024" y="323"/>
                  </a:lnTo>
                  <a:lnTo>
                    <a:pt x="1030" y="323"/>
                  </a:lnTo>
                  <a:lnTo>
                    <a:pt x="1035" y="329"/>
                  </a:lnTo>
                  <a:lnTo>
                    <a:pt x="1035" y="335"/>
                  </a:lnTo>
                  <a:lnTo>
                    <a:pt x="1030" y="351"/>
                  </a:lnTo>
                  <a:lnTo>
                    <a:pt x="1019" y="385"/>
                  </a:lnTo>
                  <a:lnTo>
                    <a:pt x="996" y="424"/>
                  </a:lnTo>
                  <a:lnTo>
                    <a:pt x="963" y="463"/>
                  </a:lnTo>
                  <a:lnTo>
                    <a:pt x="924" y="496"/>
                  </a:lnTo>
                  <a:lnTo>
                    <a:pt x="874" y="508"/>
                  </a:lnTo>
                  <a:lnTo>
                    <a:pt x="829" y="496"/>
                  </a:lnTo>
                  <a:lnTo>
                    <a:pt x="796" y="480"/>
                  </a:lnTo>
                  <a:lnTo>
                    <a:pt x="774" y="452"/>
                  </a:lnTo>
                  <a:lnTo>
                    <a:pt x="763" y="413"/>
                  </a:lnTo>
                  <a:lnTo>
                    <a:pt x="768" y="396"/>
                  </a:lnTo>
                  <a:lnTo>
                    <a:pt x="768" y="385"/>
                  </a:lnTo>
                  <a:lnTo>
                    <a:pt x="774" y="368"/>
                  </a:lnTo>
                  <a:lnTo>
                    <a:pt x="785" y="351"/>
                  </a:lnTo>
                  <a:lnTo>
                    <a:pt x="802" y="301"/>
                  </a:lnTo>
                  <a:lnTo>
                    <a:pt x="824" y="240"/>
                  </a:lnTo>
                  <a:lnTo>
                    <a:pt x="841" y="167"/>
                  </a:lnTo>
                  <a:lnTo>
                    <a:pt x="846" y="111"/>
                  </a:lnTo>
                  <a:lnTo>
                    <a:pt x="846" y="100"/>
                  </a:lnTo>
                  <a:lnTo>
                    <a:pt x="846" y="83"/>
                  </a:lnTo>
                  <a:lnTo>
                    <a:pt x="841" y="72"/>
                  </a:lnTo>
                  <a:lnTo>
                    <a:pt x="841" y="61"/>
                  </a:lnTo>
                  <a:lnTo>
                    <a:pt x="829" y="50"/>
                  </a:lnTo>
                  <a:lnTo>
                    <a:pt x="818" y="39"/>
                  </a:lnTo>
                  <a:lnTo>
                    <a:pt x="802" y="33"/>
                  </a:lnTo>
                  <a:lnTo>
                    <a:pt x="785" y="28"/>
                  </a:lnTo>
                  <a:lnTo>
                    <a:pt x="724" y="39"/>
                  </a:lnTo>
                  <a:lnTo>
                    <a:pt x="674" y="67"/>
                  </a:lnTo>
                  <a:lnTo>
                    <a:pt x="635" y="106"/>
                  </a:lnTo>
                  <a:lnTo>
                    <a:pt x="601" y="150"/>
                  </a:lnTo>
                  <a:lnTo>
                    <a:pt x="596" y="167"/>
                  </a:lnTo>
                  <a:lnTo>
                    <a:pt x="585" y="178"/>
                  </a:lnTo>
                  <a:lnTo>
                    <a:pt x="579" y="190"/>
                  </a:lnTo>
                  <a:lnTo>
                    <a:pt x="579" y="201"/>
                  </a:lnTo>
                  <a:lnTo>
                    <a:pt x="573" y="217"/>
                  </a:lnTo>
                  <a:lnTo>
                    <a:pt x="568" y="234"/>
                  </a:lnTo>
                  <a:lnTo>
                    <a:pt x="557" y="273"/>
                  </a:lnTo>
                  <a:lnTo>
                    <a:pt x="546" y="312"/>
                  </a:lnTo>
                  <a:lnTo>
                    <a:pt x="540" y="346"/>
                  </a:lnTo>
                  <a:lnTo>
                    <a:pt x="529" y="385"/>
                  </a:lnTo>
                  <a:lnTo>
                    <a:pt x="523" y="413"/>
                  </a:lnTo>
                  <a:lnTo>
                    <a:pt x="518" y="430"/>
                  </a:lnTo>
                  <a:lnTo>
                    <a:pt x="518" y="446"/>
                  </a:lnTo>
                  <a:lnTo>
                    <a:pt x="512" y="463"/>
                  </a:lnTo>
                  <a:lnTo>
                    <a:pt x="507" y="474"/>
                  </a:lnTo>
                  <a:lnTo>
                    <a:pt x="501" y="485"/>
                  </a:lnTo>
                  <a:lnTo>
                    <a:pt x="496" y="491"/>
                  </a:lnTo>
                  <a:lnTo>
                    <a:pt x="479" y="502"/>
                  </a:lnTo>
                  <a:lnTo>
                    <a:pt x="462" y="508"/>
                  </a:lnTo>
                  <a:lnTo>
                    <a:pt x="451" y="502"/>
                  </a:lnTo>
                  <a:lnTo>
                    <a:pt x="440" y="502"/>
                  </a:lnTo>
                  <a:lnTo>
                    <a:pt x="429" y="491"/>
                  </a:lnTo>
                  <a:lnTo>
                    <a:pt x="423" y="485"/>
                  </a:lnTo>
                  <a:lnTo>
                    <a:pt x="423" y="469"/>
                  </a:lnTo>
                  <a:lnTo>
                    <a:pt x="423" y="463"/>
                  </a:lnTo>
                  <a:lnTo>
                    <a:pt x="423" y="452"/>
                  </a:lnTo>
                  <a:lnTo>
                    <a:pt x="429" y="435"/>
                  </a:lnTo>
                  <a:lnTo>
                    <a:pt x="434" y="418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84" y="217"/>
                  </a:lnTo>
                  <a:lnTo>
                    <a:pt x="496" y="167"/>
                  </a:lnTo>
                  <a:lnTo>
                    <a:pt x="501" y="134"/>
                  </a:lnTo>
                  <a:lnTo>
                    <a:pt x="501" y="111"/>
                  </a:lnTo>
                  <a:lnTo>
                    <a:pt x="501" y="100"/>
                  </a:lnTo>
                  <a:lnTo>
                    <a:pt x="501" y="89"/>
                  </a:lnTo>
                  <a:lnTo>
                    <a:pt x="501" y="78"/>
                  </a:lnTo>
                  <a:lnTo>
                    <a:pt x="496" y="67"/>
                  </a:lnTo>
                  <a:lnTo>
                    <a:pt x="490" y="56"/>
                  </a:lnTo>
                  <a:lnTo>
                    <a:pt x="484" y="44"/>
                  </a:lnTo>
                  <a:lnTo>
                    <a:pt x="473" y="39"/>
                  </a:lnTo>
                  <a:lnTo>
                    <a:pt x="457" y="33"/>
                  </a:lnTo>
                  <a:lnTo>
                    <a:pt x="440" y="28"/>
                  </a:lnTo>
                  <a:lnTo>
                    <a:pt x="379" y="39"/>
                  </a:lnTo>
                  <a:lnTo>
                    <a:pt x="334" y="67"/>
                  </a:lnTo>
                  <a:lnTo>
                    <a:pt x="295" y="100"/>
                  </a:lnTo>
                  <a:lnTo>
                    <a:pt x="267" y="134"/>
                  </a:lnTo>
                  <a:lnTo>
                    <a:pt x="245" y="173"/>
                  </a:lnTo>
                  <a:lnTo>
                    <a:pt x="234" y="201"/>
                  </a:lnTo>
                  <a:lnTo>
                    <a:pt x="223" y="234"/>
                  </a:lnTo>
                  <a:lnTo>
                    <a:pt x="212" y="273"/>
                  </a:lnTo>
                  <a:lnTo>
                    <a:pt x="201" y="312"/>
                  </a:lnTo>
                  <a:lnTo>
                    <a:pt x="195" y="346"/>
                  </a:lnTo>
                  <a:lnTo>
                    <a:pt x="184" y="385"/>
                  </a:lnTo>
                  <a:lnTo>
                    <a:pt x="178" y="413"/>
                  </a:lnTo>
                  <a:lnTo>
                    <a:pt x="173" y="430"/>
                  </a:lnTo>
                  <a:lnTo>
                    <a:pt x="167" y="452"/>
                  </a:lnTo>
                  <a:lnTo>
                    <a:pt x="162" y="469"/>
                  </a:lnTo>
                  <a:lnTo>
                    <a:pt x="156" y="485"/>
                  </a:lnTo>
                  <a:lnTo>
                    <a:pt x="145" y="491"/>
                  </a:lnTo>
                  <a:lnTo>
                    <a:pt x="134" y="502"/>
                  </a:lnTo>
                  <a:lnTo>
                    <a:pt x="112" y="508"/>
                  </a:lnTo>
                  <a:lnTo>
                    <a:pt x="100" y="502"/>
                  </a:lnTo>
                  <a:lnTo>
                    <a:pt x="95" y="502"/>
                  </a:lnTo>
                  <a:lnTo>
                    <a:pt x="84" y="491"/>
                  </a:lnTo>
                  <a:lnTo>
                    <a:pt x="78" y="485"/>
                  </a:lnTo>
                  <a:lnTo>
                    <a:pt x="73" y="469"/>
                  </a:lnTo>
                  <a:lnTo>
                    <a:pt x="73" y="469"/>
                  </a:lnTo>
                  <a:lnTo>
                    <a:pt x="78" y="457"/>
                  </a:lnTo>
                  <a:lnTo>
                    <a:pt x="78" y="446"/>
                  </a:lnTo>
                  <a:lnTo>
                    <a:pt x="84" y="435"/>
                  </a:lnTo>
                  <a:lnTo>
                    <a:pt x="84" y="424"/>
                  </a:lnTo>
                  <a:lnTo>
                    <a:pt x="123" y="279"/>
                  </a:lnTo>
                  <a:lnTo>
                    <a:pt x="134" y="234"/>
                  </a:lnTo>
                  <a:lnTo>
                    <a:pt x="145" y="178"/>
                  </a:lnTo>
                  <a:lnTo>
                    <a:pt x="156" y="145"/>
                  </a:lnTo>
                  <a:lnTo>
                    <a:pt x="162" y="111"/>
                  </a:lnTo>
                  <a:lnTo>
                    <a:pt x="167" y="83"/>
                  </a:lnTo>
                  <a:lnTo>
                    <a:pt x="167" y="67"/>
                  </a:lnTo>
                  <a:lnTo>
                    <a:pt x="162" y="50"/>
                  </a:lnTo>
                  <a:lnTo>
                    <a:pt x="156" y="39"/>
                  </a:lnTo>
                  <a:lnTo>
                    <a:pt x="145" y="33"/>
                  </a:lnTo>
                  <a:lnTo>
                    <a:pt x="128" y="28"/>
                  </a:lnTo>
                  <a:lnTo>
                    <a:pt x="100" y="39"/>
                  </a:lnTo>
                  <a:lnTo>
                    <a:pt x="78" y="67"/>
                  </a:lnTo>
                  <a:lnTo>
                    <a:pt x="61" y="106"/>
                  </a:lnTo>
                  <a:lnTo>
                    <a:pt x="45" y="150"/>
                  </a:lnTo>
                  <a:lnTo>
                    <a:pt x="45" y="167"/>
                  </a:lnTo>
                  <a:lnTo>
                    <a:pt x="39" y="178"/>
                  </a:lnTo>
                  <a:lnTo>
                    <a:pt x="34" y="184"/>
                  </a:lnTo>
                  <a:lnTo>
                    <a:pt x="28" y="184"/>
                  </a:lnTo>
                  <a:lnTo>
                    <a:pt x="22" y="184"/>
                  </a:lnTo>
                  <a:lnTo>
                    <a:pt x="17" y="184"/>
                  </a:lnTo>
                  <a:lnTo>
                    <a:pt x="11" y="184"/>
                  </a:lnTo>
                  <a:lnTo>
                    <a:pt x="6" y="184"/>
                  </a:lnTo>
                  <a:lnTo>
                    <a:pt x="6" y="178"/>
                  </a:lnTo>
                  <a:lnTo>
                    <a:pt x="0" y="173"/>
                  </a:lnTo>
                  <a:lnTo>
                    <a:pt x="6" y="156"/>
                  </a:lnTo>
                  <a:lnTo>
                    <a:pt x="11" y="128"/>
                  </a:lnTo>
                  <a:lnTo>
                    <a:pt x="22" y="95"/>
                  </a:lnTo>
                  <a:lnTo>
                    <a:pt x="39" y="61"/>
                  </a:lnTo>
                  <a:lnTo>
                    <a:pt x="61" y="33"/>
                  </a:lnTo>
                  <a:lnTo>
                    <a:pt x="89" y="11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9171" y="1970"/>
              <a:ext cx="568" cy="159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206" y="34"/>
                </a:cxn>
                <a:cxn ang="0">
                  <a:pos x="306" y="106"/>
                </a:cxn>
                <a:cxn ang="0">
                  <a:pos x="334" y="196"/>
                </a:cxn>
                <a:cxn ang="0">
                  <a:pos x="334" y="558"/>
                </a:cxn>
                <a:cxn ang="0">
                  <a:pos x="334" y="597"/>
                </a:cxn>
                <a:cxn ang="0">
                  <a:pos x="340" y="620"/>
                </a:cxn>
                <a:cxn ang="0">
                  <a:pos x="340" y="637"/>
                </a:cxn>
                <a:cxn ang="0">
                  <a:pos x="406" y="731"/>
                </a:cxn>
                <a:cxn ang="0">
                  <a:pos x="540" y="776"/>
                </a:cxn>
                <a:cxn ang="0">
                  <a:pos x="557" y="782"/>
                </a:cxn>
                <a:cxn ang="0">
                  <a:pos x="568" y="793"/>
                </a:cxn>
                <a:cxn ang="0">
                  <a:pos x="557" y="810"/>
                </a:cxn>
                <a:cxn ang="0">
                  <a:pos x="507" y="815"/>
                </a:cxn>
                <a:cxn ang="0">
                  <a:pos x="401" y="860"/>
                </a:cxn>
                <a:cxn ang="0">
                  <a:pos x="340" y="971"/>
                </a:cxn>
                <a:cxn ang="0">
                  <a:pos x="334" y="1390"/>
                </a:cxn>
                <a:cxn ang="0">
                  <a:pos x="290" y="1496"/>
                </a:cxn>
                <a:cxn ang="0">
                  <a:pos x="178" y="1563"/>
                </a:cxn>
                <a:cxn ang="0">
                  <a:pos x="34" y="1591"/>
                </a:cxn>
                <a:cxn ang="0">
                  <a:pos x="17" y="1591"/>
                </a:cxn>
                <a:cxn ang="0">
                  <a:pos x="6" y="1580"/>
                </a:cxn>
                <a:cxn ang="0">
                  <a:pos x="6" y="1563"/>
                </a:cxn>
                <a:cxn ang="0">
                  <a:pos x="17" y="1557"/>
                </a:cxn>
                <a:cxn ang="0">
                  <a:pos x="150" y="1518"/>
                </a:cxn>
                <a:cxn ang="0">
                  <a:pos x="212" y="1451"/>
                </a:cxn>
                <a:cxn ang="0">
                  <a:pos x="234" y="1379"/>
                </a:cxn>
                <a:cxn ang="0">
                  <a:pos x="245" y="932"/>
                </a:cxn>
                <a:cxn ang="0">
                  <a:pos x="334" y="826"/>
                </a:cxn>
                <a:cxn ang="0">
                  <a:pos x="373" y="782"/>
                </a:cxn>
                <a:cxn ang="0">
                  <a:pos x="295" y="731"/>
                </a:cxn>
                <a:cxn ang="0">
                  <a:pos x="239" y="642"/>
                </a:cxn>
                <a:cxn ang="0">
                  <a:pos x="234" y="246"/>
                </a:cxn>
                <a:cxn ang="0">
                  <a:pos x="234" y="207"/>
                </a:cxn>
                <a:cxn ang="0">
                  <a:pos x="228" y="184"/>
                </a:cxn>
                <a:cxn ang="0">
                  <a:pos x="228" y="173"/>
                </a:cxn>
                <a:cxn ang="0">
                  <a:pos x="156" y="73"/>
                </a:cxn>
                <a:cxn ang="0">
                  <a:pos x="28" y="34"/>
                </a:cxn>
                <a:cxn ang="0">
                  <a:pos x="11" y="34"/>
                </a:cxn>
                <a:cxn ang="0">
                  <a:pos x="0" y="17"/>
                </a:cxn>
                <a:cxn ang="0">
                  <a:pos x="11" y="0"/>
                </a:cxn>
                <a:cxn ang="0">
                  <a:pos x="28" y="0"/>
                </a:cxn>
              </a:cxnLst>
              <a:rect l="0" t="0" r="r" b="b"/>
              <a:pathLst>
                <a:path w="568" h="1591">
                  <a:moveTo>
                    <a:pt x="34" y="0"/>
                  </a:moveTo>
                  <a:lnTo>
                    <a:pt x="84" y="0"/>
                  </a:lnTo>
                  <a:lnTo>
                    <a:pt x="145" y="11"/>
                  </a:lnTo>
                  <a:lnTo>
                    <a:pt x="206" y="34"/>
                  </a:lnTo>
                  <a:lnTo>
                    <a:pt x="262" y="62"/>
                  </a:lnTo>
                  <a:lnTo>
                    <a:pt x="306" y="106"/>
                  </a:lnTo>
                  <a:lnTo>
                    <a:pt x="328" y="151"/>
                  </a:lnTo>
                  <a:lnTo>
                    <a:pt x="334" y="196"/>
                  </a:lnTo>
                  <a:lnTo>
                    <a:pt x="334" y="240"/>
                  </a:lnTo>
                  <a:lnTo>
                    <a:pt x="334" y="558"/>
                  </a:lnTo>
                  <a:lnTo>
                    <a:pt x="334" y="581"/>
                  </a:lnTo>
                  <a:lnTo>
                    <a:pt x="334" y="597"/>
                  </a:lnTo>
                  <a:lnTo>
                    <a:pt x="340" y="609"/>
                  </a:lnTo>
                  <a:lnTo>
                    <a:pt x="340" y="620"/>
                  </a:lnTo>
                  <a:lnTo>
                    <a:pt x="340" y="625"/>
                  </a:lnTo>
                  <a:lnTo>
                    <a:pt x="340" y="637"/>
                  </a:lnTo>
                  <a:lnTo>
                    <a:pt x="367" y="687"/>
                  </a:lnTo>
                  <a:lnTo>
                    <a:pt x="406" y="731"/>
                  </a:lnTo>
                  <a:lnTo>
                    <a:pt x="468" y="765"/>
                  </a:lnTo>
                  <a:lnTo>
                    <a:pt x="540" y="776"/>
                  </a:lnTo>
                  <a:lnTo>
                    <a:pt x="551" y="776"/>
                  </a:lnTo>
                  <a:lnTo>
                    <a:pt x="557" y="782"/>
                  </a:lnTo>
                  <a:lnTo>
                    <a:pt x="562" y="787"/>
                  </a:lnTo>
                  <a:lnTo>
                    <a:pt x="568" y="793"/>
                  </a:lnTo>
                  <a:lnTo>
                    <a:pt x="562" y="804"/>
                  </a:lnTo>
                  <a:lnTo>
                    <a:pt x="557" y="810"/>
                  </a:lnTo>
                  <a:lnTo>
                    <a:pt x="551" y="810"/>
                  </a:lnTo>
                  <a:lnTo>
                    <a:pt x="507" y="815"/>
                  </a:lnTo>
                  <a:lnTo>
                    <a:pt x="456" y="832"/>
                  </a:lnTo>
                  <a:lnTo>
                    <a:pt x="401" y="860"/>
                  </a:lnTo>
                  <a:lnTo>
                    <a:pt x="356" y="916"/>
                  </a:lnTo>
                  <a:lnTo>
                    <a:pt x="340" y="971"/>
                  </a:lnTo>
                  <a:lnTo>
                    <a:pt x="334" y="1027"/>
                  </a:lnTo>
                  <a:lnTo>
                    <a:pt x="334" y="1390"/>
                  </a:lnTo>
                  <a:lnTo>
                    <a:pt x="323" y="1446"/>
                  </a:lnTo>
                  <a:lnTo>
                    <a:pt x="290" y="1496"/>
                  </a:lnTo>
                  <a:lnTo>
                    <a:pt x="245" y="1535"/>
                  </a:lnTo>
                  <a:lnTo>
                    <a:pt x="178" y="1563"/>
                  </a:lnTo>
                  <a:lnTo>
                    <a:pt x="111" y="1585"/>
                  </a:lnTo>
                  <a:lnTo>
                    <a:pt x="34" y="1591"/>
                  </a:lnTo>
                  <a:lnTo>
                    <a:pt x="28" y="1591"/>
                  </a:lnTo>
                  <a:lnTo>
                    <a:pt x="17" y="1591"/>
                  </a:lnTo>
                  <a:lnTo>
                    <a:pt x="11" y="1585"/>
                  </a:lnTo>
                  <a:lnTo>
                    <a:pt x="6" y="1580"/>
                  </a:lnTo>
                  <a:lnTo>
                    <a:pt x="0" y="1574"/>
                  </a:lnTo>
                  <a:lnTo>
                    <a:pt x="6" y="1563"/>
                  </a:lnTo>
                  <a:lnTo>
                    <a:pt x="11" y="1557"/>
                  </a:lnTo>
                  <a:lnTo>
                    <a:pt x="17" y="1557"/>
                  </a:lnTo>
                  <a:lnTo>
                    <a:pt x="95" y="1541"/>
                  </a:lnTo>
                  <a:lnTo>
                    <a:pt x="150" y="1518"/>
                  </a:lnTo>
                  <a:lnTo>
                    <a:pt x="189" y="1485"/>
                  </a:lnTo>
                  <a:lnTo>
                    <a:pt x="212" y="1451"/>
                  </a:lnTo>
                  <a:lnTo>
                    <a:pt x="228" y="1412"/>
                  </a:lnTo>
                  <a:lnTo>
                    <a:pt x="234" y="1379"/>
                  </a:lnTo>
                  <a:lnTo>
                    <a:pt x="234" y="999"/>
                  </a:lnTo>
                  <a:lnTo>
                    <a:pt x="245" y="932"/>
                  </a:lnTo>
                  <a:lnTo>
                    <a:pt x="273" y="877"/>
                  </a:lnTo>
                  <a:lnTo>
                    <a:pt x="334" y="826"/>
                  </a:lnTo>
                  <a:lnTo>
                    <a:pt x="418" y="793"/>
                  </a:lnTo>
                  <a:lnTo>
                    <a:pt x="373" y="782"/>
                  </a:lnTo>
                  <a:lnTo>
                    <a:pt x="328" y="759"/>
                  </a:lnTo>
                  <a:lnTo>
                    <a:pt x="295" y="731"/>
                  </a:lnTo>
                  <a:lnTo>
                    <a:pt x="256" y="687"/>
                  </a:lnTo>
                  <a:lnTo>
                    <a:pt x="239" y="642"/>
                  </a:lnTo>
                  <a:lnTo>
                    <a:pt x="234" y="581"/>
                  </a:lnTo>
                  <a:lnTo>
                    <a:pt x="234" y="246"/>
                  </a:lnTo>
                  <a:lnTo>
                    <a:pt x="234" y="223"/>
                  </a:lnTo>
                  <a:lnTo>
                    <a:pt x="234" y="207"/>
                  </a:lnTo>
                  <a:lnTo>
                    <a:pt x="228" y="190"/>
                  </a:lnTo>
                  <a:lnTo>
                    <a:pt x="228" y="184"/>
                  </a:lnTo>
                  <a:lnTo>
                    <a:pt x="228" y="179"/>
                  </a:lnTo>
                  <a:lnTo>
                    <a:pt x="228" y="173"/>
                  </a:lnTo>
                  <a:lnTo>
                    <a:pt x="200" y="117"/>
                  </a:lnTo>
                  <a:lnTo>
                    <a:pt x="156" y="73"/>
                  </a:lnTo>
                  <a:lnTo>
                    <a:pt x="95" y="45"/>
                  </a:lnTo>
                  <a:lnTo>
                    <a:pt x="28" y="34"/>
                  </a:lnTo>
                  <a:lnTo>
                    <a:pt x="17" y="34"/>
                  </a:lnTo>
                  <a:lnTo>
                    <a:pt x="11" y="34"/>
                  </a:lnTo>
                  <a:lnTo>
                    <a:pt x="6" y="28"/>
                  </a:lnTo>
                  <a:lnTo>
                    <a:pt x="0" y="17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8" name="Group 7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828800" y="4724400"/>
            <a:ext cx="5562600" cy="367645"/>
            <a:chOff x="570" y="3341"/>
            <a:chExt cx="21470" cy="1419"/>
          </a:xfrm>
          <a:solidFill>
            <a:srgbClr val="0000FF"/>
          </a:solidFill>
        </p:grpSpPr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570" y="3580"/>
              <a:ext cx="1080" cy="1051"/>
            </a:xfrm>
            <a:custGeom>
              <a:avLst/>
              <a:gdLst/>
              <a:ahLst/>
              <a:cxnLst>
                <a:cxn ang="0">
                  <a:pos x="1041" y="0"/>
                </a:cxn>
                <a:cxn ang="0">
                  <a:pos x="1073" y="6"/>
                </a:cxn>
                <a:cxn ang="0">
                  <a:pos x="1080" y="19"/>
                </a:cxn>
                <a:cxn ang="0">
                  <a:pos x="1080" y="32"/>
                </a:cxn>
                <a:cxn ang="0">
                  <a:pos x="1041" y="316"/>
                </a:cxn>
                <a:cxn ang="0">
                  <a:pos x="1027" y="342"/>
                </a:cxn>
                <a:cxn ang="0">
                  <a:pos x="1014" y="348"/>
                </a:cxn>
                <a:cxn ang="0">
                  <a:pos x="1001" y="342"/>
                </a:cxn>
                <a:cxn ang="0">
                  <a:pos x="994" y="329"/>
                </a:cxn>
                <a:cxn ang="0">
                  <a:pos x="994" y="309"/>
                </a:cxn>
                <a:cxn ang="0">
                  <a:pos x="1008" y="258"/>
                </a:cxn>
                <a:cxn ang="0">
                  <a:pos x="1014" y="174"/>
                </a:cxn>
                <a:cxn ang="0">
                  <a:pos x="975" y="77"/>
                </a:cxn>
                <a:cxn ang="0">
                  <a:pos x="863" y="51"/>
                </a:cxn>
                <a:cxn ang="0">
                  <a:pos x="757" y="45"/>
                </a:cxn>
                <a:cxn ang="0">
                  <a:pos x="711" y="51"/>
                </a:cxn>
                <a:cxn ang="0">
                  <a:pos x="678" y="51"/>
                </a:cxn>
                <a:cxn ang="0">
                  <a:pos x="659" y="58"/>
                </a:cxn>
                <a:cxn ang="0">
                  <a:pos x="652" y="84"/>
                </a:cxn>
                <a:cxn ang="0">
                  <a:pos x="645" y="109"/>
                </a:cxn>
                <a:cxn ang="0">
                  <a:pos x="428" y="947"/>
                </a:cxn>
                <a:cxn ang="0">
                  <a:pos x="428" y="967"/>
                </a:cxn>
                <a:cxn ang="0">
                  <a:pos x="428" y="980"/>
                </a:cxn>
                <a:cxn ang="0">
                  <a:pos x="455" y="999"/>
                </a:cxn>
                <a:cxn ang="0">
                  <a:pos x="514" y="1005"/>
                </a:cxn>
                <a:cxn ang="0">
                  <a:pos x="560" y="1005"/>
                </a:cxn>
                <a:cxn ang="0">
                  <a:pos x="613" y="1005"/>
                </a:cxn>
                <a:cxn ang="0">
                  <a:pos x="639" y="1012"/>
                </a:cxn>
                <a:cxn ang="0">
                  <a:pos x="639" y="1038"/>
                </a:cxn>
                <a:cxn ang="0">
                  <a:pos x="626" y="1051"/>
                </a:cxn>
                <a:cxn ang="0">
                  <a:pos x="606" y="1051"/>
                </a:cxn>
                <a:cxn ang="0">
                  <a:pos x="336" y="1051"/>
                </a:cxn>
                <a:cxn ang="0">
                  <a:pos x="66" y="1051"/>
                </a:cxn>
                <a:cxn ang="0">
                  <a:pos x="53" y="1051"/>
                </a:cxn>
                <a:cxn ang="0">
                  <a:pos x="46" y="1044"/>
                </a:cxn>
                <a:cxn ang="0">
                  <a:pos x="40" y="1018"/>
                </a:cxn>
                <a:cxn ang="0">
                  <a:pos x="60" y="1005"/>
                </a:cxn>
                <a:cxn ang="0">
                  <a:pos x="106" y="1005"/>
                </a:cxn>
                <a:cxn ang="0">
                  <a:pos x="244" y="993"/>
                </a:cxn>
                <a:cxn ang="0">
                  <a:pos x="290" y="960"/>
                </a:cxn>
                <a:cxn ang="0">
                  <a:pos x="514" y="97"/>
                </a:cxn>
                <a:cxn ang="0">
                  <a:pos x="514" y="77"/>
                </a:cxn>
                <a:cxn ang="0">
                  <a:pos x="520" y="58"/>
                </a:cxn>
                <a:cxn ang="0">
                  <a:pos x="507" y="51"/>
                </a:cxn>
                <a:cxn ang="0">
                  <a:pos x="474" y="45"/>
                </a:cxn>
                <a:cxn ang="0">
                  <a:pos x="310" y="51"/>
                </a:cxn>
                <a:cxn ang="0">
                  <a:pos x="171" y="90"/>
                </a:cxn>
                <a:cxn ang="0">
                  <a:pos x="86" y="213"/>
                </a:cxn>
                <a:cxn ang="0">
                  <a:pos x="40" y="335"/>
                </a:cxn>
                <a:cxn ang="0">
                  <a:pos x="33" y="348"/>
                </a:cxn>
                <a:cxn ang="0">
                  <a:pos x="13" y="348"/>
                </a:cxn>
                <a:cxn ang="0">
                  <a:pos x="0" y="335"/>
                </a:cxn>
                <a:cxn ang="0">
                  <a:pos x="7" y="316"/>
                </a:cxn>
                <a:cxn ang="0">
                  <a:pos x="13" y="303"/>
                </a:cxn>
                <a:cxn ang="0">
                  <a:pos x="112" y="19"/>
                </a:cxn>
                <a:cxn ang="0">
                  <a:pos x="125" y="6"/>
                </a:cxn>
                <a:cxn ang="0">
                  <a:pos x="158" y="0"/>
                </a:cxn>
              </a:cxnLst>
              <a:rect l="0" t="0" r="r" b="b"/>
              <a:pathLst>
                <a:path w="1080" h="1051">
                  <a:moveTo>
                    <a:pt x="158" y="0"/>
                  </a:moveTo>
                  <a:lnTo>
                    <a:pt x="1041" y="0"/>
                  </a:lnTo>
                  <a:lnTo>
                    <a:pt x="1060" y="0"/>
                  </a:lnTo>
                  <a:lnTo>
                    <a:pt x="1073" y="6"/>
                  </a:lnTo>
                  <a:lnTo>
                    <a:pt x="1080" y="6"/>
                  </a:lnTo>
                  <a:lnTo>
                    <a:pt x="1080" y="19"/>
                  </a:lnTo>
                  <a:lnTo>
                    <a:pt x="1080" y="26"/>
                  </a:lnTo>
                  <a:lnTo>
                    <a:pt x="1080" y="32"/>
                  </a:lnTo>
                  <a:lnTo>
                    <a:pt x="1080" y="45"/>
                  </a:lnTo>
                  <a:lnTo>
                    <a:pt x="1041" y="316"/>
                  </a:lnTo>
                  <a:lnTo>
                    <a:pt x="1034" y="329"/>
                  </a:lnTo>
                  <a:lnTo>
                    <a:pt x="1027" y="342"/>
                  </a:lnTo>
                  <a:lnTo>
                    <a:pt x="1021" y="348"/>
                  </a:lnTo>
                  <a:lnTo>
                    <a:pt x="1014" y="348"/>
                  </a:lnTo>
                  <a:lnTo>
                    <a:pt x="1008" y="348"/>
                  </a:lnTo>
                  <a:lnTo>
                    <a:pt x="1001" y="342"/>
                  </a:lnTo>
                  <a:lnTo>
                    <a:pt x="994" y="335"/>
                  </a:lnTo>
                  <a:lnTo>
                    <a:pt x="994" y="329"/>
                  </a:lnTo>
                  <a:lnTo>
                    <a:pt x="994" y="322"/>
                  </a:lnTo>
                  <a:lnTo>
                    <a:pt x="994" y="309"/>
                  </a:lnTo>
                  <a:lnTo>
                    <a:pt x="1001" y="296"/>
                  </a:lnTo>
                  <a:lnTo>
                    <a:pt x="1008" y="258"/>
                  </a:lnTo>
                  <a:lnTo>
                    <a:pt x="1008" y="213"/>
                  </a:lnTo>
                  <a:lnTo>
                    <a:pt x="1014" y="174"/>
                  </a:lnTo>
                  <a:lnTo>
                    <a:pt x="1001" y="116"/>
                  </a:lnTo>
                  <a:lnTo>
                    <a:pt x="975" y="77"/>
                  </a:lnTo>
                  <a:lnTo>
                    <a:pt x="929" y="58"/>
                  </a:lnTo>
                  <a:lnTo>
                    <a:pt x="863" y="51"/>
                  </a:lnTo>
                  <a:lnTo>
                    <a:pt x="777" y="45"/>
                  </a:lnTo>
                  <a:lnTo>
                    <a:pt x="757" y="45"/>
                  </a:lnTo>
                  <a:lnTo>
                    <a:pt x="731" y="51"/>
                  </a:lnTo>
                  <a:lnTo>
                    <a:pt x="711" y="51"/>
                  </a:lnTo>
                  <a:lnTo>
                    <a:pt x="692" y="51"/>
                  </a:lnTo>
                  <a:lnTo>
                    <a:pt x="678" y="51"/>
                  </a:lnTo>
                  <a:lnTo>
                    <a:pt x="672" y="58"/>
                  </a:lnTo>
                  <a:lnTo>
                    <a:pt x="659" y="58"/>
                  </a:lnTo>
                  <a:lnTo>
                    <a:pt x="652" y="71"/>
                  </a:lnTo>
                  <a:lnTo>
                    <a:pt x="652" y="84"/>
                  </a:lnTo>
                  <a:lnTo>
                    <a:pt x="645" y="109"/>
                  </a:lnTo>
                  <a:lnTo>
                    <a:pt x="645" y="109"/>
                  </a:lnTo>
                  <a:lnTo>
                    <a:pt x="428" y="935"/>
                  </a:lnTo>
                  <a:lnTo>
                    <a:pt x="428" y="947"/>
                  </a:lnTo>
                  <a:lnTo>
                    <a:pt x="428" y="960"/>
                  </a:lnTo>
                  <a:lnTo>
                    <a:pt x="428" y="967"/>
                  </a:lnTo>
                  <a:lnTo>
                    <a:pt x="428" y="967"/>
                  </a:lnTo>
                  <a:lnTo>
                    <a:pt x="428" y="980"/>
                  </a:lnTo>
                  <a:lnTo>
                    <a:pt x="435" y="993"/>
                  </a:lnTo>
                  <a:lnTo>
                    <a:pt x="455" y="999"/>
                  </a:lnTo>
                  <a:lnTo>
                    <a:pt x="481" y="999"/>
                  </a:lnTo>
                  <a:lnTo>
                    <a:pt x="514" y="1005"/>
                  </a:lnTo>
                  <a:lnTo>
                    <a:pt x="534" y="1005"/>
                  </a:lnTo>
                  <a:lnTo>
                    <a:pt x="560" y="1005"/>
                  </a:lnTo>
                  <a:lnTo>
                    <a:pt x="586" y="1005"/>
                  </a:lnTo>
                  <a:lnTo>
                    <a:pt x="613" y="1005"/>
                  </a:lnTo>
                  <a:lnTo>
                    <a:pt x="626" y="1005"/>
                  </a:lnTo>
                  <a:lnTo>
                    <a:pt x="639" y="1012"/>
                  </a:lnTo>
                  <a:lnTo>
                    <a:pt x="639" y="1018"/>
                  </a:lnTo>
                  <a:lnTo>
                    <a:pt x="639" y="1038"/>
                  </a:lnTo>
                  <a:lnTo>
                    <a:pt x="632" y="1044"/>
                  </a:lnTo>
                  <a:lnTo>
                    <a:pt x="626" y="1051"/>
                  </a:lnTo>
                  <a:lnTo>
                    <a:pt x="613" y="1051"/>
                  </a:lnTo>
                  <a:lnTo>
                    <a:pt x="606" y="1051"/>
                  </a:lnTo>
                  <a:lnTo>
                    <a:pt x="468" y="1051"/>
                  </a:lnTo>
                  <a:lnTo>
                    <a:pt x="336" y="1051"/>
                  </a:lnTo>
                  <a:lnTo>
                    <a:pt x="198" y="1051"/>
                  </a:lnTo>
                  <a:lnTo>
                    <a:pt x="66" y="1051"/>
                  </a:lnTo>
                  <a:lnTo>
                    <a:pt x="60" y="1051"/>
                  </a:lnTo>
                  <a:lnTo>
                    <a:pt x="53" y="1051"/>
                  </a:lnTo>
                  <a:lnTo>
                    <a:pt x="46" y="1051"/>
                  </a:lnTo>
                  <a:lnTo>
                    <a:pt x="46" y="1044"/>
                  </a:lnTo>
                  <a:lnTo>
                    <a:pt x="40" y="1031"/>
                  </a:lnTo>
                  <a:lnTo>
                    <a:pt x="40" y="1018"/>
                  </a:lnTo>
                  <a:lnTo>
                    <a:pt x="46" y="1012"/>
                  </a:lnTo>
                  <a:lnTo>
                    <a:pt x="60" y="1005"/>
                  </a:lnTo>
                  <a:lnTo>
                    <a:pt x="79" y="1005"/>
                  </a:lnTo>
                  <a:lnTo>
                    <a:pt x="106" y="1005"/>
                  </a:lnTo>
                  <a:lnTo>
                    <a:pt x="191" y="999"/>
                  </a:lnTo>
                  <a:lnTo>
                    <a:pt x="244" y="993"/>
                  </a:lnTo>
                  <a:lnTo>
                    <a:pt x="277" y="980"/>
                  </a:lnTo>
                  <a:lnTo>
                    <a:pt x="290" y="960"/>
                  </a:lnTo>
                  <a:lnTo>
                    <a:pt x="297" y="928"/>
                  </a:lnTo>
                  <a:lnTo>
                    <a:pt x="514" y="97"/>
                  </a:lnTo>
                  <a:lnTo>
                    <a:pt x="514" y="90"/>
                  </a:lnTo>
                  <a:lnTo>
                    <a:pt x="514" y="77"/>
                  </a:lnTo>
                  <a:lnTo>
                    <a:pt x="520" y="64"/>
                  </a:lnTo>
                  <a:lnTo>
                    <a:pt x="520" y="58"/>
                  </a:lnTo>
                  <a:lnTo>
                    <a:pt x="514" y="58"/>
                  </a:lnTo>
                  <a:lnTo>
                    <a:pt x="507" y="51"/>
                  </a:lnTo>
                  <a:lnTo>
                    <a:pt x="494" y="51"/>
                  </a:lnTo>
                  <a:lnTo>
                    <a:pt x="474" y="45"/>
                  </a:lnTo>
                  <a:lnTo>
                    <a:pt x="408" y="45"/>
                  </a:lnTo>
                  <a:lnTo>
                    <a:pt x="310" y="51"/>
                  </a:lnTo>
                  <a:lnTo>
                    <a:pt x="231" y="64"/>
                  </a:lnTo>
                  <a:lnTo>
                    <a:pt x="171" y="90"/>
                  </a:lnTo>
                  <a:lnTo>
                    <a:pt x="125" y="142"/>
                  </a:lnTo>
                  <a:lnTo>
                    <a:pt x="86" y="213"/>
                  </a:lnTo>
                  <a:lnTo>
                    <a:pt x="46" y="316"/>
                  </a:lnTo>
                  <a:lnTo>
                    <a:pt x="40" y="335"/>
                  </a:lnTo>
                  <a:lnTo>
                    <a:pt x="40" y="342"/>
                  </a:lnTo>
                  <a:lnTo>
                    <a:pt x="33" y="348"/>
                  </a:lnTo>
                  <a:lnTo>
                    <a:pt x="20" y="348"/>
                  </a:lnTo>
                  <a:lnTo>
                    <a:pt x="13" y="348"/>
                  </a:lnTo>
                  <a:lnTo>
                    <a:pt x="7" y="342"/>
                  </a:lnTo>
                  <a:lnTo>
                    <a:pt x="0" y="335"/>
                  </a:lnTo>
                  <a:lnTo>
                    <a:pt x="0" y="329"/>
                  </a:lnTo>
                  <a:lnTo>
                    <a:pt x="7" y="316"/>
                  </a:lnTo>
                  <a:lnTo>
                    <a:pt x="7" y="309"/>
                  </a:lnTo>
                  <a:lnTo>
                    <a:pt x="13" y="303"/>
                  </a:lnTo>
                  <a:lnTo>
                    <a:pt x="106" y="32"/>
                  </a:lnTo>
                  <a:lnTo>
                    <a:pt x="112" y="19"/>
                  </a:lnTo>
                  <a:lnTo>
                    <a:pt x="119" y="6"/>
                  </a:lnTo>
                  <a:lnTo>
                    <a:pt x="125" y="6"/>
                  </a:lnTo>
                  <a:lnTo>
                    <a:pt x="139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1755" y="3573"/>
              <a:ext cx="1594" cy="1129"/>
            </a:xfrm>
            <a:custGeom>
              <a:avLst/>
              <a:gdLst/>
              <a:ahLst/>
              <a:cxnLst>
                <a:cxn ang="0">
                  <a:pos x="211" y="20"/>
                </a:cxn>
                <a:cxn ang="0">
                  <a:pos x="343" y="232"/>
                </a:cxn>
                <a:cxn ang="0">
                  <a:pos x="362" y="465"/>
                </a:cxn>
                <a:cxn ang="0">
                  <a:pos x="330" y="858"/>
                </a:cxn>
                <a:cxn ang="0">
                  <a:pos x="599" y="503"/>
                </a:cxn>
                <a:cxn ang="0">
                  <a:pos x="836" y="97"/>
                </a:cxn>
                <a:cxn ang="0">
                  <a:pos x="830" y="65"/>
                </a:cxn>
                <a:cxn ang="0">
                  <a:pos x="856" y="26"/>
                </a:cxn>
                <a:cxn ang="0">
                  <a:pos x="909" y="0"/>
                </a:cxn>
                <a:cxn ang="0">
                  <a:pos x="942" y="7"/>
                </a:cxn>
                <a:cxn ang="0">
                  <a:pos x="1034" y="297"/>
                </a:cxn>
                <a:cxn ang="0">
                  <a:pos x="1126" y="877"/>
                </a:cxn>
                <a:cxn ang="0">
                  <a:pos x="1126" y="909"/>
                </a:cxn>
                <a:cxn ang="0">
                  <a:pos x="1139" y="896"/>
                </a:cxn>
                <a:cxn ang="0">
                  <a:pos x="1271" y="735"/>
                </a:cxn>
                <a:cxn ang="0">
                  <a:pos x="1442" y="477"/>
                </a:cxn>
                <a:cxn ang="0">
                  <a:pos x="1528" y="258"/>
                </a:cxn>
                <a:cxn ang="0">
                  <a:pos x="1475" y="155"/>
                </a:cxn>
                <a:cxn ang="0">
                  <a:pos x="1422" y="142"/>
                </a:cxn>
                <a:cxn ang="0">
                  <a:pos x="1409" y="116"/>
                </a:cxn>
                <a:cxn ang="0">
                  <a:pos x="1449" y="13"/>
                </a:cxn>
                <a:cxn ang="0">
                  <a:pos x="1541" y="20"/>
                </a:cxn>
                <a:cxn ang="0">
                  <a:pos x="1594" y="162"/>
                </a:cxn>
                <a:cxn ang="0">
                  <a:pos x="1475" y="523"/>
                </a:cxn>
                <a:cxn ang="0">
                  <a:pos x="1225" y="903"/>
                </a:cxn>
                <a:cxn ang="0">
                  <a:pos x="1047" y="1116"/>
                </a:cxn>
                <a:cxn ang="0">
                  <a:pos x="1027" y="1129"/>
                </a:cxn>
                <a:cxn ang="0">
                  <a:pos x="1014" y="1122"/>
                </a:cxn>
                <a:cxn ang="0">
                  <a:pos x="1014" y="1096"/>
                </a:cxn>
                <a:cxn ang="0">
                  <a:pos x="1008" y="1045"/>
                </a:cxn>
                <a:cxn ang="0">
                  <a:pos x="995" y="774"/>
                </a:cxn>
                <a:cxn ang="0">
                  <a:pos x="896" y="284"/>
                </a:cxn>
                <a:cxn ang="0">
                  <a:pos x="823" y="226"/>
                </a:cxn>
                <a:cxn ang="0">
                  <a:pos x="573" y="639"/>
                </a:cxn>
                <a:cxn ang="0">
                  <a:pos x="211" y="1116"/>
                </a:cxn>
                <a:cxn ang="0">
                  <a:pos x="191" y="1129"/>
                </a:cxn>
                <a:cxn ang="0">
                  <a:pos x="178" y="1122"/>
                </a:cxn>
                <a:cxn ang="0">
                  <a:pos x="178" y="1090"/>
                </a:cxn>
                <a:cxn ang="0">
                  <a:pos x="191" y="1025"/>
                </a:cxn>
                <a:cxn ang="0">
                  <a:pos x="231" y="761"/>
                </a:cxn>
                <a:cxn ang="0">
                  <a:pos x="244" y="439"/>
                </a:cxn>
                <a:cxn ang="0">
                  <a:pos x="172" y="162"/>
                </a:cxn>
                <a:cxn ang="0">
                  <a:pos x="33" y="78"/>
                </a:cxn>
                <a:cxn ang="0">
                  <a:pos x="7" y="71"/>
                </a:cxn>
                <a:cxn ang="0">
                  <a:pos x="40" y="26"/>
                </a:cxn>
              </a:cxnLst>
              <a:rect l="0" t="0" r="r" b="b"/>
              <a:pathLst>
                <a:path w="1594" h="1129">
                  <a:moveTo>
                    <a:pt x="112" y="0"/>
                  </a:moveTo>
                  <a:lnTo>
                    <a:pt x="158" y="0"/>
                  </a:lnTo>
                  <a:lnTo>
                    <a:pt x="211" y="20"/>
                  </a:lnTo>
                  <a:lnTo>
                    <a:pt x="264" y="65"/>
                  </a:lnTo>
                  <a:lnTo>
                    <a:pt x="310" y="136"/>
                  </a:lnTo>
                  <a:lnTo>
                    <a:pt x="343" y="232"/>
                  </a:lnTo>
                  <a:lnTo>
                    <a:pt x="356" y="329"/>
                  </a:lnTo>
                  <a:lnTo>
                    <a:pt x="362" y="413"/>
                  </a:lnTo>
                  <a:lnTo>
                    <a:pt x="362" y="465"/>
                  </a:lnTo>
                  <a:lnTo>
                    <a:pt x="356" y="664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474" y="671"/>
                  </a:lnTo>
                  <a:lnTo>
                    <a:pt x="599" y="503"/>
                  </a:lnTo>
                  <a:lnTo>
                    <a:pt x="692" y="349"/>
                  </a:lnTo>
                  <a:lnTo>
                    <a:pt x="771" y="213"/>
                  </a:lnTo>
                  <a:lnTo>
                    <a:pt x="836" y="97"/>
                  </a:lnTo>
                  <a:lnTo>
                    <a:pt x="836" y="84"/>
                  </a:lnTo>
                  <a:lnTo>
                    <a:pt x="830" y="71"/>
                  </a:lnTo>
                  <a:lnTo>
                    <a:pt x="830" y="65"/>
                  </a:lnTo>
                  <a:lnTo>
                    <a:pt x="830" y="52"/>
                  </a:lnTo>
                  <a:lnTo>
                    <a:pt x="843" y="39"/>
                  </a:lnTo>
                  <a:lnTo>
                    <a:pt x="856" y="26"/>
                  </a:lnTo>
                  <a:lnTo>
                    <a:pt x="876" y="13"/>
                  </a:lnTo>
                  <a:lnTo>
                    <a:pt x="896" y="7"/>
                  </a:lnTo>
                  <a:lnTo>
                    <a:pt x="909" y="0"/>
                  </a:lnTo>
                  <a:lnTo>
                    <a:pt x="929" y="0"/>
                  </a:lnTo>
                  <a:lnTo>
                    <a:pt x="935" y="0"/>
                  </a:lnTo>
                  <a:lnTo>
                    <a:pt x="942" y="7"/>
                  </a:lnTo>
                  <a:lnTo>
                    <a:pt x="948" y="13"/>
                  </a:lnTo>
                  <a:lnTo>
                    <a:pt x="988" y="136"/>
                  </a:lnTo>
                  <a:lnTo>
                    <a:pt x="1034" y="297"/>
                  </a:lnTo>
                  <a:lnTo>
                    <a:pt x="1074" y="477"/>
                  </a:lnTo>
                  <a:lnTo>
                    <a:pt x="1106" y="677"/>
                  </a:lnTo>
                  <a:lnTo>
                    <a:pt x="1126" y="877"/>
                  </a:lnTo>
                  <a:lnTo>
                    <a:pt x="1126" y="896"/>
                  </a:lnTo>
                  <a:lnTo>
                    <a:pt x="1126" y="903"/>
                  </a:lnTo>
                  <a:lnTo>
                    <a:pt x="1126" y="909"/>
                  </a:lnTo>
                  <a:lnTo>
                    <a:pt x="1126" y="909"/>
                  </a:lnTo>
                  <a:lnTo>
                    <a:pt x="1126" y="916"/>
                  </a:lnTo>
                  <a:lnTo>
                    <a:pt x="1139" y="896"/>
                  </a:lnTo>
                  <a:lnTo>
                    <a:pt x="1172" y="864"/>
                  </a:lnTo>
                  <a:lnTo>
                    <a:pt x="1218" y="806"/>
                  </a:lnTo>
                  <a:lnTo>
                    <a:pt x="1271" y="735"/>
                  </a:lnTo>
                  <a:lnTo>
                    <a:pt x="1330" y="651"/>
                  </a:lnTo>
                  <a:lnTo>
                    <a:pt x="1390" y="561"/>
                  </a:lnTo>
                  <a:lnTo>
                    <a:pt x="1442" y="477"/>
                  </a:lnTo>
                  <a:lnTo>
                    <a:pt x="1488" y="394"/>
                  </a:lnTo>
                  <a:lnTo>
                    <a:pt x="1515" y="316"/>
                  </a:lnTo>
                  <a:lnTo>
                    <a:pt x="1528" y="258"/>
                  </a:lnTo>
                  <a:lnTo>
                    <a:pt x="1521" y="207"/>
                  </a:lnTo>
                  <a:lnTo>
                    <a:pt x="1501" y="174"/>
                  </a:lnTo>
                  <a:lnTo>
                    <a:pt x="1475" y="155"/>
                  </a:lnTo>
                  <a:lnTo>
                    <a:pt x="1449" y="142"/>
                  </a:lnTo>
                  <a:lnTo>
                    <a:pt x="1429" y="142"/>
                  </a:lnTo>
                  <a:lnTo>
                    <a:pt x="1422" y="142"/>
                  </a:lnTo>
                  <a:lnTo>
                    <a:pt x="1416" y="136"/>
                  </a:lnTo>
                  <a:lnTo>
                    <a:pt x="1409" y="129"/>
                  </a:lnTo>
                  <a:lnTo>
                    <a:pt x="1409" y="116"/>
                  </a:lnTo>
                  <a:lnTo>
                    <a:pt x="1416" y="91"/>
                  </a:lnTo>
                  <a:lnTo>
                    <a:pt x="1429" y="52"/>
                  </a:lnTo>
                  <a:lnTo>
                    <a:pt x="1449" y="13"/>
                  </a:lnTo>
                  <a:lnTo>
                    <a:pt x="1482" y="0"/>
                  </a:lnTo>
                  <a:lnTo>
                    <a:pt x="1508" y="7"/>
                  </a:lnTo>
                  <a:lnTo>
                    <a:pt x="1541" y="20"/>
                  </a:lnTo>
                  <a:lnTo>
                    <a:pt x="1567" y="52"/>
                  </a:lnTo>
                  <a:lnTo>
                    <a:pt x="1587" y="97"/>
                  </a:lnTo>
                  <a:lnTo>
                    <a:pt x="1594" y="162"/>
                  </a:lnTo>
                  <a:lnTo>
                    <a:pt x="1580" y="271"/>
                  </a:lnTo>
                  <a:lnTo>
                    <a:pt x="1541" y="394"/>
                  </a:lnTo>
                  <a:lnTo>
                    <a:pt x="1475" y="523"/>
                  </a:lnTo>
                  <a:lnTo>
                    <a:pt x="1403" y="651"/>
                  </a:lnTo>
                  <a:lnTo>
                    <a:pt x="1317" y="780"/>
                  </a:lnTo>
                  <a:lnTo>
                    <a:pt x="1225" y="903"/>
                  </a:lnTo>
                  <a:lnTo>
                    <a:pt x="1139" y="1006"/>
                  </a:lnTo>
                  <a:lnTo>
                    <a:pt x="1054" y="1103"/>
                  </a:lnTo>
                  <a:lnTo>
                    <a:pt x="1047" y="1116"/>
                  </a:lnTo>
                  <a:lnTo>
                    <a:pt x="1034" y="1122"/>
                  </a:lnTo>
                  <a:lnTo>
                    <a:pt x="1034" y="1129"/>
                  </a:lnTo>
                  <a:lnTo>
                    <a:pt x="1027" y="1129"/>
                  </a:lnTo>
                  <a:lnTo>
                    <a:pt x="1021" y="1129"/>
                  </a:lnTo>
                  <a:lnTo>
                    <a:pt x="1021" y="1129"/>
                  </a:lnTo>
                  <a:lnTo>
                    <a:pt x="1014" y="1122"/>
                  </a:lnTo>
                  <a:lnTo>
                    <a:pt x="1014" y="1116"/>
                  </a:lnTo>
                  <a:lnTo>
                    <a:pt x="1014" y="1109"/>
                  </a:lnTo>
                  <a:lnTo>
                    <a:pt x="1014" y="1096"/>
                  </a:lnTo>
                  <a:lnTo>
                    <a:pt x="1008" y="1077"/>
                  </a:lnTo>
                  <a:lnTo>
                    <a:pt x="1008" y="1058"/>
                  </a:lnTo>
                  <a:lnTo>
                    <a:pt x="1008" y="1045"/>
                  </a:lnTo>
                  <a:lnTo>
                    <a:pt x="1008" y="1032"/>
                  </a:lnTo>
                  <a:lnTo>
                    <a:pt x="1001" y="903"/>
                  </a:lnTo>
                  <a:lnTo>
                    <a:pt x="995" y="774"/>
                  </a:lnTo>
                  <a:lnTo>
                    <a:pt x="968" y="593"/>
                  </a:lnTo>
                  <a:lnTo>
                    <a:pt x="935" y="426"/>
                  </a:lnTo>
                  <a:lnTo>
                    <a:pt x="896" y="284"/>
                  </a:lnTo>
                  <a:lnTo>
                    <a:pt x="856" y="162"/>
                  </a:lnTo>
                  <a:lnTo>
                    <a:pt x="850" y="181"/>
                  </a:lnTo>
                  <a:lnTo>
                    <a:pt x="823" y="226"/>
                  </a:lnTo>
                  <a:lnTo>
                    <a:pt x="790" y="291"/>
                  </a:lnTo>
                  <a:lnTo>
                    <a:pt x="751" y="361"/>
                  </a:lnTo>
                  <a:lnTo>
                    <a:pt x="573" y="639"/>
                  </a:lnTo>
                  <a:lnTo>
                    <a:pt x="402" y="884"/>
                  </a:lnTo>
                  <a:lnTo>
                    <a:pt x="224" y="1096"/>
                  </a:lnTo>
                  <a:lnTo>
                    <a:pt x="211" y="1116"/>
                  </a:lnTo>
                  <a:lnTo>
                    <a:pt x="204" y="1122"/>
                  </a:lnTo>
                  <a:lnTo>
                    <a:pt x="198" y="1129"/>
                  </a:lnTo>
                  <a:lnTo>
                    <a:pt x="191" y="1129"/>
                  </a:lnTo>
                  <a:lnTo>
                    <a:pt x="191" y="1129"/>
                  </a:lnTo>
                  <a:lnTo>
                    <a:pt x="185" y="1129"/>
                  </a:lnTo>
                  <a:lnTo>
                    <a:pt x="178" y="1122"/>
                  </a:lnTo>
                  <a:lnTo>
                    <a:pt x="178" y="1109"/>
                  </a:lnTo>
                  <a:lnTo>
                    <a:pt x="178" y="1103"/>
                  </a:lnTo>
                  <a:lnTo>
                    <a:pt x="178" y="1090"/>
                  </a:lnTo>
                  <a:lnTo>
                    <a:pt x="178" y="1083"/>
                  </a:lnTo>
                  <a:lnTo>
                    <a:pt x="185" y="1064"/>
                  </a:lnTo>
                  <a:lnTo>
                    <a:pt x="191" y="1025"/>
                  </a:lnTo>
                  <a:lnTo>
                    <a:pt x="204" y="961"/>
                  </a:lnTo>
                  <a:lnTo>
                    <a:pt x="218" y="871"/>
                  </a:lnTo>
                  <a:lnTo>
                    <a:pt x="231" y="761"/>
                  </a:lnTo>
                  <a:lnTo>
                    <a:pt x="244" y="645"/>
                  </a:lnTo>
                  <a:lnTo>
                    <a:pt x="251" y="523"/>
                  </a:lnTo>
                  <a:lnTo>
                    <a:pt x="244" y="439"/>
                  </a:lnTo>
                  <a:lnTo>
                    <a:pt x="237" y="342"/>
                  </a:lnTo>
                  <a:lnTo>
                    <a:pt x="211" y="239"/>
                  </a:lnTo>
                  <a:lnTo>
                    <a:pt x="172" y="162"/>
                  </a:lnTo>
                  <a:lnTo>
                    <a:pt x="132" y="110"/>
                  </a:lnTo>
                  <a:lnTo>
                    <a:pt x="79" y="84"/>
                  </a:lnTo>
                  <a:lnTo>
                    <a:pt x="33" y="78"/>
                  </a:lnTo>
                  <a:lnTo>
                    <a:pt x="20" y="78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0" y="65"/>
                  </a:lnTo>
                  <a:lnTo>
                    <a:pt x="14" y="46"/>
                  </a:lnTo>
                  <a:lnTo>
                    <a:pt x="40" y="26"/>
                  </a:lnTo>
                  <a:lnTo>
                    <a:pt x="73" y="7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78"/>
            <p:cNvSpPr>
              <a:spLocks noEditPoints="1"/>
            </p:cNvSpPr>
            <p:nvPr/>
          </p:nvSpPr>
          <p:spPr bwMode="auto">
            <a:xfrm>
              <a:off x="3968" y="3960"/>
              <a:ext cx="171" cy="671"/>
            </a:xfrm>
            <a:custGeom>
              <a:avLst/>
              <a:gdLst/>
              <a:ahLst/>
              <a:cxnLst>
                <a:cxn ang="0">
                  <a:pos x="85" y="509"/>
                </a:cxn>
                <a:cxn ang="0">
                  <a:pos x="111" y="516"/>
                </a:cxn>
                <a:cxn ang="0">
                  <a:pos x="131" y="522"/>
                </a:cxn>
                <a:cxn ang="0">
                  <a:pos x="151" y="542"/>
                </a:cxn>
                <a:cxn ang="0">
                  <a:pos x="164" y="561"/>
                </a:cxn>
                <a:cxn ang="0">
                  <a:pos x="171" y="587"/>
                </a:cxn>
                <a:cxn ang="0">
                  <a:pos x="164" y="613"/>
                </a:cxn>
                <a:cxn ang="0">
                  <a:pos x="151" y="638"/>
                </a:cxn>
                <a:cxn ang="0">
                  <a:pos x="131" y="658"/>
                </a:cxn>
                <a:cxn ang="0">
                  <a:pos x="111" y="671"/>
                </a:cxn>
                <a:cxn ang="0">
                  <a:pos x="85" y="671"/>
                </a:cxn>
                <a:cxn ang="0">
                  <a:pos x="59" y="671"/>
                </a:cxn>
                <a:cxn ang="0">
                  <a:pos x="32" y="658"/>
                </a:cxn>
                <a:cxn ang="0">
                  <a:pos x="19" y="638"/>
                </a:cxn>
                <a:cxn ang="0">
                  <a:pos x="6" y="613"/>
                </a:cxn>
                <a:cxn ang="0">
                  <a:pos x="0" y="587"/>
                </a:cxn>
                <a:cxn ang="0">
                  <a:pos x="6" y="561"/>
                </a:cxn>
                <a:cxn ang="0">
                  <a:pos x="19" y="542"/>
                </a:cxn>
                <a:cxn ang="0">
                  <a:pos x="32" y="522"/>
                </a:cxn>
                <a:cxn ang="0">
                  <a:pos x="59" y="516"/>
                </a:cxn>
                <a:cxn ang="0">
                  <a:pos x="85" y="509"/>
                </a:cxn>
                <a:cxn ang="0">
                  <a:pos x="85" y="0"/>
                </a:cxn>
                <a:cxn ang="0">
                  <a:pos x="111" y="7"/>
                </a:cxn>
                <a:cxn ang="0">
                  <a:pos x="131" y="20"/>
                </a:cxn>
                <a:cxn ang="0">
                  <a:pos x="151" y="39"/>
                </a:cxn>
                <a:cxn ang="0">
                  <a:pos x="164" y="58"/>
                </a:cxn>
                <a:cxn ang="0">
                  <a:pos x="171" y="84"/>
                </a:cxn>
                <a:cxn ang="0">
                  <a:pos x="164" y="110"/>
                </a:cxn>
                <a:cxn ang="0">
                  <a:pos x="151" y="136"/>
                </a:cxn>
                <a:cxn ang="0">
                  <a:pos x="131" y="148"/>
                </a:cxn>
                <a:cxn ang="0">
                  <a:pos x="111" y="161"/>
                </a:cxn>
                <a:cxn ang="0">
                  <a:pos x="85" y="168"/>
                </a:cxn>
                <a:cxn ang="0">
                  <a:pos x="59" y="161"/>
                </a:cxn>
                <a:cxn ang="0">
                  <a:pos x="32" y="148"/>
                </a:cxn>
                <a:cxn ang="0">
                  <a:pos x="19" y="136"/>
                </a:cxn>
                <a:cxn ang="0">
                  <a:pos x="6" y="110"/>
                </a:cxn>
                <a:cxn ang="0">
                  <a:pos x="0" y="84"/>
                </a:cxn>
                <a:cxn ang="0">
                  <a:pos x="6" y="58"/>
                </a:cxn>
                <a:cxn ang="0">
                  <a:pos x="19" y="39"/>
                </a:cxn>
                <a:cxn ang="0">
                  <a:pos x="32" y="20"/>
                </a:cxn>
                <a:cxn ang="0">
                  <a:pos x="59" y="7"/>
                </a:cxn>
                <a:cxn ang="0">
                  <a:pos x="85" y="0"/>
                </a:cxn>
              </a:cxnLst>
              <a:rect l="0" t="0" r="r" b="b"/>
              <a:pathLst>
                <a:path w="171" h="671">
                  <a:moveTo>
                    <a:pt x="85" y="509"/>
                  </a:moveTo>
                  <a:lnTo>
                    <a:pt x="111" y="516"/>
                  </a:lnTo>
                  <a:lnTo>
                    <a:pt x="131" y="522"/>
                  </a:lnTo>
                  <a:lnTo>
                    <a:pt x="151" y="542"/>
                  </a:lnTo>
                  <a:lnTo>
                    <a:pt x="164" y="561"/>
                  </a:lnTo>
                  <a:lnTo>
                    <a:pt x="171" y="587"/>
                  </a:lnTo>
                  <a:lnTo>
                    <a:pt x="164" y="613"/>
                  </a:lnTo>
                  <a:lnTo>
                    <a:pt x="151" y="638"/>
                  </a:lnTo>
                  <a:lnTo>
                    <a:pt x="131" y="658"/>
                  </a:lnTo>
                  <a:lnTo>
                    <a:pt x="111" y="671"/>
                  </a:lnTo>
                  <a:lnTo>
                    <a:pt x="85" y="671"/>
                  </a:lnTo>
                  <a:lnTo>
                    <a:pt x="59" y="671"/>
                  </a:lnTo>
                  <a:lnTo>
                    <a:pt x="32" y="658"/>
                  </a:lnTo>
                  <a:lnTo>
                    <a:pt x="19" y="638"/>
                  </a:lnTo>
                  <a:lnTo>
                    <a:pt x="6" y="613"/>
                  </a:lnTo>
                  <a:lnTo>
                    <a:pt x="0" y="587"/>
                  </a:lnTo>
                  <a:lnTo>
                    <a:pt x="6" y="561"/>
                  </a:lnTo>
                  <a:lnTo>
                    <a:pt x="19" y="542"/>
                  </a:lnTo>
                  <a:lnTo>
                    <a:pt x="32" y="522"/>
                  </a:lnTo>
                  <a:lnTo>
                    <a:pt x="59" y="516"/>
                  </a:lnTo>
                  <a:lnTo>
                    <a:pt x="85" y="509"/>
                  </a:lnTo>
                  <a:close/>
                  <a:moveTo>
                    <a:pt x="85" y="0"/>
                  </a:moveTo>
                  <a:lnTo>
                    <a:pt x="111" y="7"/>
                  </a:lnTo>
                  <a:lnTo>
                    <a:pt x="131" y="20"/>
                  </a:lnTo>
                  <a:lnTo>
                    <a:pt x="151" y="39"/>
                  </a:lnTo>
                  <a:lnTo>
                    <a:pt x="164" y="58"/>
                  </a:lnTo>
                  <a:lnTo>
                    <a:pt x="171" y="84"/>
                  </a:lnTo>
                  <a:lnTo>
                    <a:pt x="164" y="110"/>
                  </a:lnTo>
                  <a:lnTo>
                    <a:pt x="151" y="136"/>
                  </a:lnTo>
                  <a:lnTo>
                    <a:pt x="131" y="148"/>
                  </a:lnTo>
                  <a:lnTo>
                    <a:pt x="111" y="161"/>
                  </a:lnTo>
                  <a:lnTo>
                    <a:pt x="85" y="168"/>
                  </a:lnTo>
                  <a:lnTo>
                    <a:pt x="59" y="161"/>
                  </a:lnTo>
                  <a:lnTo>
                    <a:pt x="32" y="148"/>
                  </a:lnTo>
                  <a:lnTo>
                    <a:pt x="19" y="136"/>
                  </a:lnTo>
                  <a:lnTo>
                    <a:pt x="6" y="110"/>
                  </a:lnTo>
                  <a:lnTo>
                    <a:pt x="0" y="84"/>
                  </a:lnTo>
                  <a:lnTo>
                    <a:pt x="6" y="58"/>
                  </a:lnTo>
                  <a:lnTo>
                    <a:pt x="19" y="39"/>
                  </a:lnTo>
                  <a:lnTo>
                    <a:pt x="32" y="20"/>
                  </a:lnTo>
                  <a:lnTo>
                    <a:pt x="59" y="7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79"/>
            <p:cNvSpPr>
              <a:spLocks noEditPoints="1"/>
            </p:cNvSpPr>
            <p:nvPr/>
          </p:nvSpPr>
          <p:spPr bwMode="auto">
            <a:xfrm>
              <a:off x="4363" y="4063"/>
              <a:ext cx="1053" cy="361"/>
            </a:xfrm>
            <a:custGeom>
              <a:avLst/>
              <a:gdLst/>
              <a:ahLst/>
              <a:cxnLst>
                <a:cxn ang="0">
                  <a:pos x="52" y="303"/>
                </a:cxn>
                <a:cxn ang="0">
                  <a:pos x="1000" y="303"/>
                </a:cxn>
                <a:cxn ang="0">
                  <a:pos x="1013" y="303"/>
                </a:cxn>
                <a:cxn ang="0">
                  <a:pos x="1027" y="303"/>
                </a:cxn>
                <a:cxn ang="0">
                  <a:pos x="1040" y="303"/>
                </a:cxn>
                <a:cxn ang="0">
                  <a:pos x="1046" y="310"/>
                </a:cxn>
                <a:cxn ang="0">
                  <a:pos x="1053" y="316"/>
                </a:cxn>
                <a:cxn ang="0">
                  <a:pos x="1053" y="329"/>
                </a:cxn>
                <a:cxn ang="0">
                  <a:pos x="1053" y="342"/>
                </a:cxn>
                <a:cxn ang="0">
                  <a:pos x="1046" y="355"/>
                </a:cxn>
                <a:cxn ang="0">
                  <a:pos x="1040" y="355"/>
                </a:cxn>
                <a:cxn ang="0">
                  <a:pos x="1027" y="361"/>
                </a:cxn>
                <a:cxn ang="0">
                  <a:pos x="1013" y="361"/>
                </a:cxn>
                <a:cxn ang="0">
                  <a:pos x="1000" y="361"/>
                </a:cxn>
                <a:cxn ang="0">
                  <a:pos x="52" y="361"/>
                </a:cxn>
                <a:cxn ang="0">
                  <a:pos x="39" y="361"/>
                </a:cxn>
                <a:cxn ang="0">
                  <a:pos x="26" y="361"/>
                </a:cxn>
                <a:cxn ang="0">
                  <a:pos x="19" y="355"/>
                </a:cxn>
                <a:cxn ang="0">
                  <a:pos x="6" y="355"/>
                </a:cxn>
                <a:cxn ang="0">
                  <a:pos x="0" y="342"/>
                </a:cxn>
                <a:cxn ang="0">
                  <a:pos x="0" y="329"/>
                </a:cxn>
                <a:cxn ang="0">
                  <a:pos x="0" y="316"/>
                </a:cxn>
                <a:cxn ang="0">
                  <a:pos x="6" y="310"/>
                </a:cxn>
                <a:cxn ang="0">
                  <a:pos x="19" y="303"/>
                </a:cxn>
                <a:cxn ang="0">
                  <a:pos x="26" y="303"/>
                </a:cxn>
                <a:cxn ang="0">
                  <a:pos x="39" y="303"/>
                </a:cxn>
                <a:cxn ang="0">
                  <a:pos x="52" y="303"/>
                </a:cxn>
                <a:cxn ang="0">
                  <a:pos x="52" y="0"/>
                </a:cxn>
                <a:cxn ang="0">
                  <a:pos x="1000" y="0"/>
                </a:cxn>
                <a:cxn ang="0">
                  <a:pos x="1013" y="0"/>
                </a:cxn>
                <a:cxn ang="0">
                  <a:pos x="1027" y="0"/>
                </a:cxn>
                <a:cxn ang="0">
                  <a:pos x="1040" y="7"/>
                </a:cxn>
                <a:cxn ang="0">
                  <a:pos x="1046" y="7"/>
                </a:cxn>
                <a:cxn ang="0">
                  <a:pos x="1053" y="20"/>
                </a:cxn>
                <a:cxn ang="0">
                  <a:pos x="1053" y="26"/>
                </a:cxn>
                <a:cxn ang="0">
                  <a:pos x="1053" y="45"/>
                </a:cxn>
                <a:cxn ang="0">
                  <a:pos x="1046" y="52"/>
                </a:cxn>
                <a:cxn ang="0">
                  <a:pos x="1040" y="58"/>
                </a:cxn>
                <a:cxn ang="0">
                  <a:pos x="1027" y="58"/>
                </a:cxn>
                <a:cxn ang="0">
                  <a:pos x="1013" y="58"/>
                </a:cxn>
                <a:cxn ang="0">
                  <a:pos x="1000" y="58"/>
                </a:cxn>
                <a:cxn ang="0">
                  <a:pos x="52" y="58"/>
                </a:cxn>
                <a:cxn ang="0">
                  <a:pos x="39" y="58"/>
                </a:cxn>
                <a:cxn ang="0">
                  <a:pos x="26" y="58"/>
                </a:cxn>
                <a:cxn ang="0">
                  <a:pos x="19" y="58"/>
                </a:cxn>
                <a:cxn ang="0">
                  <a:pos x="6" y="52"/>
                </a:cxn>
                <a:cxn ang="0">
                  <a:pos x="0" y="45"/>
                </a:cxn>
                <a:cxn ang="0">
                  <a:pos x="0" y="26"/>
                </a:cxn>
                <a:cxn ang="0">
                  <a:pos x="0" y="20"/>
                </a:cxn>
                <a:cxn ang="0">
                  <a:pos x="6" y="7"/>
                </a:cxn>
                <a:cxn ang="0">
                  <a:pos x="19" y="7"/>
                </a:cxn>
                <a:cxn ang="0">
                  <a:pos x="26" y="0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53" h="361">
                  <a:moveTo>
                    <a:pt x="52" y="303"/>
                  </a:moveTo>
                  <a:lnTo>
                    <a:pt x="1000" y="303"/>
                  </a:lnTo>
                  <a:lnTo>
                    <a:pt x="1013" y="303"/>
                  </a:lnTo>
                  <a:lnTo>
                    <a:pt x="1027" y="303"/>
                  </a:lnTo>
                  <a:lnTo>
                    <a:pt x="1040" y="303"/>
                  </a:lnTo>
                  <a:lnTo>
                    <a:pt x="1046" y="310"/>
                  </a:lnTo>
                  <a:lnTo>
                    <a:pt x="1053" y="316"/>
                  </a:lnTo>
                  <a:lnTo>
                    <a:pt x="1053" y="329"/>
                  </a:lnTo>
                  <a:lnTo>
                    <a:pt x="1053" y="342"/>
                  </a:lnTo>
                  <a:lnTo>
                    <a:pt x="1046" y="355"/>
                  </a:lnTo>
                  <a:lnTo>
                    <a:pt x="1040" y="355"/>
                  </a:lnTo>
                  <a:lnTo>
                    <a:pt x="1027" y="361"/>
                  </a:lnTo>
                  <a:lnTo>
                    <a:pt x="1013" y="361"/>
                  </a:lnTo>
                  <a:lnTo>
                    <a:pt x="1000" y="361"/>
                  </a:lnTo>
                  <a:lnTo>
                    <a:pt x="52" y="361"/>
                  </a:lnTo>
                  <a:lnTo>
                    <a:pt x="39" y="361"/>
                  </a:lnTo>
                  <a:lnTo>
                    <a:pt x="26" y="361"/>
                  </a:lnTo>
                  <a:lnTo>
                    <a:pt x="19" y="355"/>
                  </a:lnTo>
                  <a:lnTo>
                    <a:pt x="6" y="355"/>
                  </a:lnTo>
                  <a:lnTo>
                    <a:pt x="0" y="342"/>
                  </a:lnTo>
                  <a:lnTo>
                    <a:pt x="0" y="329"/>
                  </a:lnTo>
                  <a:lnTo>
                    <a:pt x="0" y="316"/>
                  </a:lnTo>
                  <a:lnTo>
                    <a:pt x="6" y="310"/>
                  </a:lnTo>
                  <a:lnTo>
                    <a:pt x="19" y="303"/>
                  </a:lnTo>
                  <a:lnTo>
                    <a:pt x="26" y="303"/>
                  </a:lnTo>
                  <a:lnTo>
                    <a:pt x="39" y="303"/>
                  </a:lnTo>
                  <a:lnTo>
                    <a:pt x="52" y="303"/>
                  </a:lnTo>
                  <a:close/>
                  <a:moveTo>
                    <a:pt x="52" y="0"/>
                  </a:moveTo>
                  <a:lnTo>
                    <a:pt x="1000" y="0"/>
                  </a:lnTo>
                  <a:lnTo>
                    <a:pt x="1013" y="0"/>
                  </a:lnTo>
                  <a:lnTo>
                    <a:pt x="1027" y="0"/>
                  </a:lnTo>
                  <a:lnTo>
                    <a:pt x="1040" y="7"/>
                  </a:lnTo>
                  <a:lnTo>
                    <a:pt x="1046" y="7"/>
                  </a:lnTo>
                  <a:lnTo>
                    <a:pt x="1053" y="20"/>
                  </a:lnTo>
                  <a:lnTo>
                    <a:pt x="1053" y="26"/>
                  </a:lnTo>
                  <a:lnTo>
                    <a:pt x="1053" y="45"/>
                  </a:lnTo>
                  <a:lnTo>
                    <a:pt x="1046" y="52"/>
                  </a:lnTo>
                  <a:lnTo>
                    <a:pt x="1040" y="58"/>
                  </a:lnTo>
                  <a:lnTo>
                    <a:pt x="1027" y="58"/>
                  </a:lnTo>
                  <a:lnTo>
                    <a:pt x="1013" y="58"/>
                  </a:lnTo>
                  <a:lnTo>
                    <a:pt x="1000" y="58"/>
                  </a:lnTo>
                  <a:lnTo>
                    <a:pt x="52" y="58"/>
                  </a:lnTo>
                  <a:lnTo>
                    <a:pt x="39" y="58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6" y="52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6" y="7"/>
                  </a:lnTo>
                  <a:lnTo>
                    <a:pt x="19" y="7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6015" y="3573"/>
              <a:ext cx="1593" cy="1129"/>
            </a:xfrm>
            <a:custGeom>
              <a:avLst/>
              <a:gdLst/>
              <a:ahLst/>
              <a:cxnLst>
                <a:cxn ang="0">
                  <a:pos x="204" y="20"/>
                </a:cxn>
                <a:cxn ang="0">
                  <a:pos x="336" y="232"/>
                </a:cxn>
                <a:cxn ang="0">
                  <a:pos x="362" y="465"/>
                </a:cxn>
                <a:cxn ang="0">
                  <a:pos x="323" y="858"/>
                </a:cxn>
                <a:cxn ang="0">
                  <a:pos x="593" y="503"/>
                </a:cxn>
                <a:cxn ang="0">
                  <a:pos x="830" y="97"/>
                </a:cxn>
                <a:cxn ang="0">
                  <a:pos x="823" y="65"/>
                </a:cxn>
                <a:cxn ang="0">
                  <a:pos x="849" y="26"/>
                </a:cxn>
                <a:cxn ang="0">
                  <a:pos x="909" y="0"/>
                </a:cxn>
                <a:cxn ang="0">
                  <a:pos x="942" y="7"/>
                </a:cxn>
                <a:cxn ang="0">
                  <a:pos x="1027" y="297"/>
                </a:cxn>
                <a:cxn ang="0">
                  <a:pos x="1119" y="877"/>
                </a:cxn>
                <a:cxn ang="0">
                  <a:pos x="1119" y="909"/>
                </a:cxn>
                <a:cxn ang="0">
                  <a:pos x="1132" y="896"/>
                </a:cxn>
                <a:cxn ang="0">
                  <a:pos x="1264" y="735"/>
                </a:cxn>
                <a:cxn ang="0">
                  <a:pos x="1435" y="477"/>
                </a:cxn>
                <a:cxn ang="0">
                  <a:pos x="1521" y="258"/>
                </a:cxn>
                <a:cxn ang="0">
                  <a:pos x="1468" y="155"/>
                </a:cxn>
                <a:cxn ang="0">
                  <a:pos x="1416" y="142"/>
                </a:cxn>
                <a:cxn ang="0">
                  <a:pos x="1409" y="116"/>
                </a:cxn>
                <a:cxn ang="0">
                  <a:pos x="1442" y="13"/>
                </a:cxn>
                <a:cxn ang="0">
                  <a:pos x="1534" y="20"/>
                </a:cxn>
                <a:cxn ang="0">
                  <a:pos x="1593" y="162"/>
                </a:cxn>
                <a:cxn ang="0">
                  <a:pos x="1475" y="523"/>
                </a:cxn>
                <a:cxn ang="0">
                  <a:pos x="1218" y="903"/>
                </a:cxn>
                <a:cxn ang="0">
                  <a:pos x="1040" y="1116"/>
                </a:cxn>
                <a:cxn ang="0">
                  <a:pos x="1021" y="1129"/>
                </a:cxn>
                <a:cxn ang="0">
                  <a:pos x="1007" y="1122"/>
                </a:cxn>
                <a:cxn ang="0">
                  <a:pos x="1007" y="1096"/>
                </a:cxn>
                <a:cxn ang="0">
                  <a:pos x="1007" y="1045"/>
                </a:cxn>
                <a:cxn ang="0">
                  <a:pos x="988" y="774"/>
                </a:cxn>
                <a:cxn ang="0">
                  <a:pos x="889" y="284"/>
                </a:cxn>
                <a:cxn ang="0">
                  <a:pos x="823" y="226"/>
                </a:cxn>
                <a:cxn ang="0">
                  <a:pos x="573" y="639"/>
                </a:cxn>
                <a:cxn ang="0">
                  <a:pos x="204" y="1116"/>
                </a:cxn>
                <a:cxn ang="0">
                  <a:pos x="184" y="1129"/>
                </a:cxn>
                <a:cxn ang="0">
                  <a:pos x="171" y="1122"/>
                </a:cxn>
                <a:cxn ang="0">
                  <a:pos x="171" y="1090"/>
                </a:cxn>
                <a:cxn ang="0">
                  <a:pos x="184" y="1025"/>
                </a:cxn>
                <a:cxn ang="0">
                  <a:pos x="231" y="761"/>
                </a:cxn>
                <a:cxn ang="0">
                  <a:pos x="237" y="439"/>
                </a:cxn>
                <a:cxn ang="0">
                  <a:pos x="171" y="162"/>
                </a:cxn>
                <a:cxn ang="0">
                  <a:pos x="26" y="78"/>
                </a:cxn>
                <a:cxn ang="0">
                  <a:pos x="0" y="71"/>
                </a:cxn>
                <a:cxn ang="0">
                  <a:pos x="33" y="26"/>
                </a:cxn>
              </a:cxnLst>
              <a:rect l="0" t="0" r="r" b="b"/>
              <a:pathLst>
                <a:path w="1593" h="1129">
                  <a:moveTo>
                    <a:pt x="105" y="0"/>
                  </a:moveTo>
                  <a:lnTo>
                    <a:pt x="152" y="0"/>
                  </a:lnTo>
                  <a:lnTo>
                    <a:pt x="204" y="20"/>
                  </a:lnTo>
                  <a:lnTo>
                    <a:pt x="257" y="65"/>
                  </a:lnTo>
                  <a:lnTo>
                    <a:pt x="310" y="136"/>
                  </a:lnTo>
                  <a:lnTo>
                    <a:pt x="336" y="232"/>
                  </a:lnTo>
                  <a:lnTo>
                    <a:pt x="356" y="329"/>
                  </a:lnTo>
                  <a:lnTo>
                    <a:pt x="362" y="413"/>
                  </a:lnTo>
                  <a:lnTo>
                    <a:pt x="362" y="465"/>
                  </a:lnTo>
                  <a:lnTo>
                    <a:pt x="349" y="664"/>
                  </a:lnTo>
                  <a:lnTo>
                    <a:pt x="323" y="858"/>
                  </a:lnTo>
                  <a:lnTo>
                    <a:pt x="323" y="858"/>
                  </a:lnTo>
                  <a:lnTo>
                    <a:pt x="329" y="858"/>
                  </a:lnTo>
                  <a:lnTo>
                    <a:pt x="474" y="671"/>
                  </a:lnTo>
                  <a:lnTo>
                    <a:pt x="593" y="503"/>
                  </a:lnTo>
                  <a:lnTo>
                    <a:pt x="691" y="349"/>
                  </a:lnTo>
                  <a:lnTo>
                    <a:pt x="770" y="213"/>
                  </a:lnTo>
                  <a:lnTo>
                    <a:pt x="830" y="97"/>
                  </a:lnTo>
                  <a:lnTo>
                    <a:pt x="830" y="84"/>
                  </a:lnTo>
                  <a:lnTo>
                    <a:pt x="823" y="71"/>
                  </a:lnTo>
                  <a:lnTo>
                    <a:pt x="823" y="65"/>
                  </a:lnTo>
                  <a:lnTo>
                    <a:pt x="823" y="52"/>
                  </a:lnTo>
                  <a:lnTo>
                    <a:pt x="836" y="39"/>
                  </a:lnTo>
                  <a:lnTo>
                    <a:pt x="849" y="26"/>
                  </a:lnTo>
                  <a:lnTo>
                    <a:pt x="869" y="13"/>
                  </a:lnTo>
                  <a:lnTo>
                    <a:pt x="889" y="7"/>
                  </a:lnTo>
                  <a:lnTo>
                    <a:pt x="909" y="0"/>
                  </a:lnTo>
                  <a:lnTo>
                    <a:pt x="922" y="0"/>
                  </a:lnTo>
                  <a:lnTo>
                    <a:pt x="935" y="0"/>
                  </a:lnTo>
                  <a:lnTo>
                    <a:pt x="942" y="7"/>
                  </a:lnTo>
                  <a:lnTo>
                    <a:pt x="942" y="13"/>
                  </a:lnTo>
                  <a:lnTo>
                    <a:pt x="988" y="136"/>
                  </a:lnTo>
                  <a:lnTo>
                    <a:pt x="1027" y="297"/>
                  </a:lnTo>
                  <a:lnTo>
                    <a:pt x="1067" y="477"/>
                  </a:lnTo>
                  <a:lnTo>
                    <a:pt x="1100" y="677"/>
                  </a:lnTo>
                  <a:lnTo>
                    <a:pt x="1119" y="877"/>
                  </a:lnTo>
                  <a:lnTo>
                    <a:pt x="1119" y="896"/>
                  </a:lnTo>
                  <a:lnTo>
                    <a:pt x="1119" y="903"/>
                  </a:lnTo>
                  <a:lnTo>
                    <a:pt x="1119" y="909"/>
                  </a:lnTo>
                  <a:lnTo>
                    <a:pt x="1119" y="909"/>
                  </a:lnTo>
                  <a:lnTo>
                    <a:pt x="1119" y="916"/>
                  </a:lnTo>
                  <a:lnTo>
                    <a:pt x="1132" y="896"/>
                  </a:lnTo>
                  <a:lnTo>
                    <a:pt x="1165" y="864"/>
                  </a:lnTo>
                  <a:lnTo>
                    <a:pt x="1211" y="806"/>
                  </a:lnTo>
                  <a:lnTo>
                    <a:pt x="1264" y="735"/>
                  </a:lnTo>
                  <a:lnTo>
                    <a:pt x="1323" y="651"/>
                  </a:lnTo>
                  <a:lnTo>
                    <a:pt x="1383" y="561"/>
                  </a:lnTo>
                  <a:lnTo>
                    <a:pt x="1435" y="477"/>
                  </a:lnTo>
                  <a:lnTo>
                    <a:pt x="1481" y="394"/>
                  </a:lnTo>
                  <a:lnTo>
                    <a:pt x="1508" y="316"/>
                  </a:lnTo>
                  <a:lnTo>
                    <a:pt x="1521" y="258"/>
                  </a:lnTo>
                  <a:lnTo>
                    <a:pt x="1514" y="207"/>
                  </a:lnTo>
                  <a:lnTo>
                    <a:pt x="1495" y="174"/>
                  </a:lnTo>
                  <a:lnTo>
                    <a:pt x="1468" y="155"/>
                  </a:lnTo>
                  <a:lnTo>
                    <a:pt x="1442" y="142"/>
                  </a:lnTo>
                  <a:lnTo>
                    <a:pt x="1422" y="142"/>
                  </a:lnTo>
                  <a:lnTo>
                    <a:pt x="1416" y="142"/>
                  </a:lnTo>
                  <a:lnTo>
                    <a:pt x="1409" y="136"/>
                  </a:lnTo>
                  <a:lnTo>
                    <a:pt x="1409" y="129"/>
                  </a:lnTo>
                  <a:lnTo>
                    <a:pt x="1409" y="116"/>
                  </a:lnTo>
                  <a:lnTo>
                    <a:pt x="1409" y="91"/>
                  </a:lnTo>
                  <a:lnTo>
                    <a:pt x="1422" y="52"/>
                  </a:lnTo>
                  <a:lnTo>
                    <a:pt x="1442" y="13"/>
                  </a:lnTo>
                  <a:lnTo>
                    <a:pt x="1475" y="0"/>
                  </a:lnTo>
                  <a:lnTo>
                    <a:pt x="1501" y="7"/>
                  </a:lnTo>
                  <a:lnTo>
                    <a:pt x="1534" y="20"/>
                  </a:lnTo>
                  <a:lnTo>
                    <a:pt x="1560" y="52"/>
                  </a:lnTo>
                  <a:lnTo>
                    <a:pt x="1580" y="97"/>
                  </a:lnTo>
                  <a:lnTo>
                    <a:pt x="1593" y="162"/>
                  </a:lnTo>
                  <a:lnTo>
                    <a:pt x="1574" y="271"/>
                  </a:lnTo>
                  <a:lnTo>
                    <a:pt x="1534" y="394"/>
                  </a:lnTo>
                  <a:lnTo>
                    <a:pt x="1475" y="523"/>
                  </a:lnTo>
                  <a:lnTo>
                    <a:pt x="1396" y="651"/>
                  </a:lnTo>
                  <a:lnTo>
                    <a:pt x="1310" y="780"/>
                  </a:lnTo>
                  <a:lnTo>
                    <a:pt x="1218" y="903"/>
                  </a:lnTo>
                  <a:lnTo>
                    <a:pt x="1132" y="1006"/>
                  </a:lnTo>
                  <a:lnTo>
                    <a:pt x="1053" y="1103"/>
                  </a:lnTo>
                  <a:lnTo>
                    <a:pt x="1040" y="1116"/>
                  </a:lnTo>
                  <a:lnTo>
                    <a:pt x="1034" y="1122"/>
                  </a:lnTo>
                  <a:lnTo>
                    <a:pt x="1027" y="1129"/>
                  </a:lnTo>
                  <a:lnTo>
                    <a:pt x="1021" y="1129"/>
                  </a:lnTo>
                  <a:lnTo>
                    <a:pt x="1014" y="1129"/>
                  </a:lnTo>
                  <a:lnTo>
                    <a:pt x="1014" y="1129"/>
                  </a:lnTo>
                  <a:lnTo>
                    <a:pt x="1007" y="1122"/>
                  </a:lnTo>
                  <a:lnTo>
                    <a:pt x="1007" y="1116"/>
                  </a:lnTo>
                  <a:lnTo>
                    <a:pt x="1007" y="1109"/>
                  </a:lnTo>
                  <a:lnTo>
                    <a:pt x="1007" y="1096"/>
                  </a:lnTo>
                  <a:lnTo>
                    <a:pt x="1007" y="1077"/>
                  </a:lnTo>
                  <a:lnTo>
                    <a:pt x="1007" y="1058"/>
                  </a:lnTo>
                  <a:lnTo>
                    <a:pt x="1007" y="1045"/>
                  </a:lnTo>
                  <a:lnTo>
                    <a:pt x="1001" y="1032"/>
                  </a:lnTo>
                  <a:lnTo>
                    <a:pt x="1001" y="903"/>
                  </a:lnTo>
                  <a:lnTo>
                    <a:pt x="988" y="774"/>
                  </a:lnTo>
                  <a:lnTo>
                    <a:pt x="961" y="593"/>
                  </a:lnTo>
                  <a:lnTo>
                    <a:pt x="928" y="426"/>
                  </a:lnTo>
                  <a:lnTo>
                    <a:pt x="889" y="284"/>
                  </a:lnTo>
                  <a:lnTo>
                    <a:pt x="856" y="162"/>
                  </a:lnTo>
                  <a:lnTo>
                    <a:pt x="843" y="181"/>
                  </a:lnTo>
                  <a:lnTo>
                    <a:pt x="823" y="226"/>
                  </a:lnTo>
                  <a:lnTo>
                    <a:pt x="784" y="291"/>
                  </a:lnTo>
                  <a:lnTo>
                    <a:pt x="744" y="361"/>
                  </a:lnTo>
                  <a:lnTo>
                    <a:pt x="573" y="639"/>
                  </a:lnTo>
                  <a:lnTo>
                    <a:pt x="395" y="884"/>
                  </a:lnTo>
                  <a:lnTo>
                    <a:pt x="217" y="1096"/>
                  </a:lnTo>
                  <a:lnTo>
                    <a:pt x="204" y="1116"/>
                  </a:lnTo>
                  <a:lnTo>
                    <a:pt x="198" y="1122"/>
                  </a:lnTo>
                  <a:lnTo>
                    <a:pt x="191" y="1129"/>
                  </a:lnTo>
                  <a:lnTo>
                    <a:pt x="184" y="1129"/>
                  </a:lnTo>
                  <a:lnTo>
                    <a:pt x="184" y="1129"/>
                  </a:lnTo>
                  <a:lnTo>
                    <a:pt x="178" y="1129"/>
                  </a:lnTo>
                  <a:lnTo>
                    <a:pt x="171" y="1122"/>
                  </a:lnTo>
                  <a:lnTo>
                    <a:pt x="171" y="1109"/>
                  </a:lnTo>
                  <a:lnTo>
                    <a:pt x="171" y="1103"/>
                  </a:lnTo>
                  <a:lnTo>
                    <a:pt x="171" y="1090"/>
                  </a:lnTo>
                  <a:lnTo>
                    <a:pt x="171" y="1083"/>
                  </a:lnTo>
                  <a:lnTo>
                    <a:pt x="178" y="1064"/>
                  </a:lnTo>
                  <a:lnTo>
                    <a:pt x="184" y="1025"/>
                  </a:lnTo>
                  <a:lnTo>
                    <a:pt x="198" y="961"/>
                  </a:lnTo>
                  <a:lnTo>
                    <a:pt x="211" y="871"/>
                  </a:lnTo>
                  <a:lnTo>
                    <a:pt x="231" y="761"/>
                  </a:lnTo>
                  <a:lnTo>
                    <a:pt x="237" y="645"/>
                  </a:lnTo>
                  <a:lnTo>
                    <a:pt x="244" y="523"/>
                  </a:lnTo>
                  <a:lnTo>
                    <a:pt x="237" y="439"/>
                  </a:lnTo>
                  <a:lnTo>
                    <a:pt x="231" y="342"/>
                  </a:lnTo>
                  <a:lnTo>
                    <a:pt x="204" y="239"/>
                  </a:lnTo>
                  <a:lnTo>
                    <a:pt x="171" y="162"/>
                  </a:lnTo>
                  <a:lnTo>
                    <a:pt x="125" y="110"/>
                  </a:lnTo>
                  <a:lnTo>
                    <a:pt x="79" y="84"/>
                  </a:lnTo>
                  <a:lnTo>
                    <a:pt x="26" y="78"/>
                  </a:lnTo>
                  <a:lnTo>
                    <a:pt x="13" y="78"/>
                  </a:lnTo>
                  <a:lnTo>
                    <a:pt x="7" y="71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7" y="46"/>
                  </a:lnTo>
                  <a:lnTo>
                    <a:pt x="33" y="26"/>
                  </a:lnTo>
                  <a:lnTo>
                    <a:pt x="66" y="7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 noEditPoints="1"/>
            </p:cNvSpPr>
            <p:nvPr/>
          </p:nvSpPr>
          <p:spPr bwMode="auto">
            <a:xfrm>
              <a:off x="8096" y="3728"/>
              <a:ext cx="1060" cy="1032"/>
            </a:xfrm>
            <a:custGeom>
              <a:avLst/>
              <a:gdLst/>
              <a:ahLst/>
              <a:cxnLst>
                <a:cxn ang="0">
                  <a:pos x="553" y="535"/>
                </a:cxn>
                <a:cxn ang="0">
                  <a:pos x="553" y="993"/>
                </a:cxn>
                <a:cxn ang="0">
                  <a:pos x="671" y="974"/>
                </a:cxn>
                <a:cxn ang="0">
                  <a:pos x="776" y="928"/>
                </a:cxn>
                <a:cxn ang="0">
                  <a:pos x="869" y="857"/>
                </a:cxn>
                <a:cxn ang="0">
                  <a:pos x="948" y="767"/>
                </a:cxn>
                <a:cxn ang="0">
                  <a:pos x="1000" y="658"/>
                </a:cxn>
                <a:cxn ang="0">
                  <a:pos x="1020" y="535"/>
                </a:cxn>
                <a:cxn ang="0">
                  <a:pos x="553" y="535"/>
                </a:cxn>
                <a:cxn ang="0">
                  <a:pos x="39" y="535"/>
                </a:cxn>
                <a:cxn ang="0">
                  <a:pos x="65" y="658"/>
                </a:cxn>
                <a:cxn ang="0">
                  <a:pos x="111" y="767"/>
                </a:cxn>
                <a:cxn ang="0">
                  <a:pos x="190" y="857"/>
                </a:cxn>
                <a:cxn ang="0">
                  <a:pos x="283" y="928"/>
                </a:cxn>
                <a:cxn ang="0">
                  <a:pos x="395" y="974"/>
                </a:cxn>
                <a:cxn ang="0">
                  <a:pos x="513" y="993"/>
                </a:cxn>
                <a:cxn ang="0">
                  <a:pos x="513" y="535"/>
                </a:cxn>
                <a:cxn ang="0">
                  <a:pos x="39" y="535"/>
                </a:cxn>
                <a:cxn ang="0">
                  <a:pos x="553" y="39"/>
                </a:cxn>
                <a:cxn ang="0">
                  <a:pos x="553" y="496"/>
                </a:cxn>
                <a:cxn ang="0">
                  <a:pos x="1020" y="496"/>
                </a:cxn>
                <a:cxn ang="0">
                  <a:pos x="1000" y="374"/>
                </a:cxn>
                <a:cxn ang="0">
                  <a:pos x="948" y="264"/>
                </a:cxn>
                <a:cxn ang="0">
                  <a:pos x="875" y="174"/>
                </a:cxn>
                <a:cxn ang="0">
                  <a:pos x="776" y="103"/>
                </a:cxn>
                <a:cxn ang="0">
                  <a:pos x="671" y="58"/>
                </a:cxn>
                <a:cxn ang="0">
                  <a:pos x="553" y="39"/>
                </a:cxn>
                <a:cxn ang="0">
                  <a:pos x="513" y="39"/>
                </a:cxn>
                <a:cxn ang="0">
                  <a:pos x="388" y="58"/>
                </a:cxn>
                <a:cxn ang="0">
                  <a:pos x="283" y="103"/>
                </a:cxn>
                <a:cxn ang="0">
                  <a:pos x="190" y="174"/>
                </a:cxn>
                <a:cxn ang="0">
                  <a:pos x="111" y="264"/>
                </a:cxn>
                <a:cxn ang="0">
                  <a:pos x="65" y="374"/>
                </a:cxn>
                <a:cxn ang="0">
                  <a:pos x="39" y="496"/>
                </a:cxn>
                <a:cxn ang="0">
                  <a:pos x="513" y="496"/>
                </a:cxn>
                <a:cxn ang="0">
                  <a:pos x="513" y="39"/>
                </a:cxn>
                <a:cxn ang="0">
                  <a:pos x="533" y="0"/>
                </a:cxn>
                <a:cxn ang="0">
                  <a:pos x="671" y="13"/>
                </a:cxn>
                <a:cxn ang="0">
                  <a:pos x="796" y="71"/>
                </a:cxn>
                <a:cxn ang="0">
                  <a:pos x="908" y="148"/>
                </a:cxn>
                <a:cxn ang="0">
                  <a:pos x="987" y="252"/>
                </a:cxn>
                <a:cxn ang="0">
                  <a:pos x="1040" y="380"/>
                </a:cxn>
                <a:cxn ang="0">
                  <a:pos x="1060" y="516"/>
                </a:cxn>
                <a:cxn ang="0">
                  <a:pos x="1040" y="651"/>
                </a:cxn>
                <a:cxn ang="0">
                  <a:pos x="987" y="774"/>
                </a:cxn>
                <a:cxn ang="0">
                  <a:pos x="908" y="883"/>
                </a:cxn>
                <a:cxn ang="0">
                  <a:pos x="796" y="961"/>
                </a:cxn>
                <a:cxn ang="0">
                  <a:pos x="671" y="1012"/>
                </a:cxn>
                <a:cxn ang="0">
                  <a:pos x="533" y="1032"/>
                </a:cxn>
                <a:cxn ang="0">
                  <a:pos x="388" y="1019"/>
                </a:cxn>
                <a:cxn ang="0">
                  <a:pos x="263" y="961"/>
                </a:cxn>
                <a:cxn ang="0">
                  <a:pos x="158" y="883"/>
                </a:cxn>
                <a:cxn ang="0">
                  <a:pos x="72" y="780"/>
                </a:cxn>
                <a:cxn ang="0">
                  <a:pos x="19" y="651"/>
                </a:cxn>
                <a:cxn ang="0">
                  <a:pos x="0" y="516"/>
                </a:cxn>
                <a:cxn ang="0">
                  <a:pos x="19" y="380"/>
                </a:cxn>
                <a:cxn ang="0">
                  <a:pos x="72" y="258"/>
                </a:cxn>
                <a:cxn ang="0">
                  <a:pos x="158" y="148"/>
                </a:cxn>
                <a:cxn ang="0">
                  <a:pos x="263" y="71"/>
                </a:cxn>
                <a:cxn ang="0">
                  <a:pos x="388" y="19"/>
                </a:cxn>
                <a:cxn ang="0">
                  <a:pos x="533" y="0"/>
                </a:cxn>
              </a:cxnLst>
              <a:rect l="0" t="0" r="r" b="b"/>
              <a:pathLst>
                <a:path w="1060" h="1032">
                  <a:moveTo>
                    <a:pt x="553" y="535"/>
                  </a:moveTo>
                  <a:lnTo>
                    <a:pt x="553" y="993"/>
                  </a:lnTo>
                  <a:lnTo>
                    <a:pt x="671" y="974"/>
                  </a:lnTo>
                  <a:lnTo>
                    <a:pt x="776" y="928"/>
                  </a:lnTo>
                  <a:lnTo>
                    <a:pt x="869" y="857"/>
                  </a:lnTo>
                  <a:lnTo>
                    <a:pt x="948" y="767"/>
                  </a:lnTo>
                  <a:lnTo>
                    <a:pt x="1000" y="658"/>
                  </a:lnTo>
                  <a:lnTo>
                    <a:pt x="1020" y="535"/>
                  </a:lnTo>
                  <a:lnTo>
                    <a:pt x="553" y="535"/>
                  </a:lnTo>
                  <a:close/>
                  <a:moveTo>
                    <a:pt x="39" y="535"/>
                  </a:moveTo>
                  <a:lnTo>
                    <a:pt x="65" y="658"/>
                  </a:lnTo>
                  <a:lnTo>
                    <a:pt x="111" y="767"/>
                  </a:lnTo>
                  <a:lnTo>
                    <a:pt x="190" y="857"/>
                  </a:lnTo>
                  <a:lnTo>
                    <a:pt x="283" y="928"/>
                  </a:lnTo>
                  <a:lnTo>
                    <a:pt x="395" y="974"/>
                  </a:lnTo>
                  <a:lnTo>
                    <a:pt x="513" y="993"/>
                  </a:lnTo>
                  <a:lnTo>
                    <a:pt x="513" y="535"/>
                  </a:lnTo>
                  <a:lnTo>
                    <a:pt x="39" y="535"/>
                  </a:lnTo>
                  <a:close/>
                  <a:moveTo>
                    <a:pt x="553" y="39"/>
                  </a:moveTo>
                  <a:lnTo>
                    <a:pt x="553" y="496"/>
                  </a:lnTo>
                  <a:lnTo>
                    <a:pt x="1020" y="496"/>
                  </a:lnTo>
                  <a:lnTo>
                    <a:pt x="1000" y="374"/>
                  </a:lnTo>
                  <a:lnTo>
                    <a:pt x="948" y="264"/>
                  </a:lnTo>
                  <a:lnTo>
                    <a:pt x="875" y="174"/>
                  </a:lnTo>
                  <a:lnTo>
                    <a:pt x="776" y="103"/>
                  </a:lnTo>
                  <a:lnTo>
                    <a:pt x="671" y="58"/>
                  </a:lnTo>
                  <a:lnTo>
                    <a:pt x="553" y="39"/>
                  </a:lnTo>
                  <a:close/>
                  <a:moveTo>
                    <a:pt x="513" y="39"/>
                  </a:moveTo>
                  <a:lnTo>
                    <a:pt x="388" y="58"/>
                  </a:lnTo>
                  <a:lnTo>
                    <a:pt x="283" y="103"/>
                  </a:lnTo>
                  <a:lnTo>
                    <a:pt x="190" y="174"/>
                  </a:lnTo>
                  <a:lnTo>
                    <a:pt x="111" y="264"/>
                  </a:lnTo>
                  <a:lnTo>
                    <a:pt x="65" y="374"/>
                  </a:lnTo>
                  <a:lnTo>
                    <a:pt x="39" y="496"/>
                  </a:lnTo>
                  <a:lnTo>
                    <a:pt x="513" y="496"/>
                  </a:lnTo>
                  <a:lnTo>
                    <a:pt x="513" y="39"/>
                  </a:lnTo>
                  <a:close/>
                  <a:moveTo>
                    <a:pt x="533" y="0"/>
                  </a:moveTo>
                  <a:lnTo>
                    <a:pt x="671" y="13"/>
                  </a:lnTo>
                  <a:lnTo>
                    <a:pt x="796" y="71"/>
                  </a:lnTo>
                  <a:lnTo>
                    <a:pt x="908" y="148"/>
                  </a:lnTo>
                  <a:lnTo>
                    <a:pt x="987" y="252"/>
                  </a:lnTo>
                  <a:lnTo>
                    <a:pt x="1040" y="380"/>
                  </a:lnTo>
                  <a:lnTo>
                    <a:pt x="1060" y="516"/>
                  </a:lnTo>
                  <a:lnTo>
                    <a:pt x="1040" y="651"/>
                  </a:lnTo>
                  <a:lnTo>
                    <a:pt x="987" y="774"/>
                  </a:lnTo>
                  <a:lnTo>
                    <a:pt x="908" y="883"/>
                  </a:lnTo>
                  <a:lnTo>
                    <a:pt x="796" y="961"/>
                  </a:lnTo>
                  <a:lnTo>
                    <a:pt x="671" y="1012"/>
                  </a:lnTo>
                  <a:lnTo>
                    <a:pt x="533" y="1032"/>
                  </a:lnTo>
                  <a:lnTo>
                    <a:pt x="388" y="1019"/>
                  </a:lnTo>
                  <a:lnTo>
                    <a:pt x="263" y="961"/>
                  </a:lnTo>
                  <a:lnTo>
                    <a:pt x="158" y="883"/>
                  </a:lnTo>
                  <a:lnTo>
                    <a:pt x="72" y="780"/>
                  </a:lnTo>
                  <a:lnTo>
                    <a:pt x="19" y="651"/>
                  </a:lnTo>
                  <a:lnTo>
                    <a:pt x="0" y="516"/>
                  </a:lnTo>
                  <a:lnTo>
                    <a:pt x="19" y="380"/>
                  </a:lnTo>
                  <a:lnTo>
                    <a:pt x="72" y="258"/>
                  </a:lnTo>
                  <a:lnTo>
                    <a:pt x="158" y="148"/>
                  </a:lnTo>
                  <a:lnTo>
                    <a:pt x="263" y="71"/>
                  </a:lnTo>
                  <a:lnTo>
                    <a:pt x="388" y="19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9656" y="3573"/>
              <a:ext cx="1593" cy="1129"/>
            </a:xfrm>
            <a:custGeom>
              <a:avLst/>
              <a:gdLst/>
              <a:ahLst/>
              <a:cxnLst>
                <a:cxn ang="0">
                  <a:pos x="204" y="20"/>
                </a:cxn>
                <a:cxn ang="0">
                  <a:pos x="336" y="232"/>
                </a:cxn>
                <a:cxn ang="0">
                  <a:pos x="362" y="465"/>
                </a:cxn>
                <a:cxn ang="0">
                  <a:pos x="329" y="858"/>
                </a:cxn>
                <a:cxn ang="0">
                  <a:pos x="592" y="503"/>
                </a:cxn>
                <a:cxn ang="0">
                  <a:pos x="829" y="97"/>
                </a:cxn>
                <a:cxn ang="0">
                  <a:pos x="823" y="65"/>
                </a:cxn>
                <a:cxn ang="0">
                  <a:pos x="856" y="26"/>
                </a:cxn>
                <a:cxn ang="0">
                  <a:pos x="908" y="0"/>
                </a:cxn>
                <a:cxn ang="0">
                  <a:pos x="941" y="7"/>
                </a:cxn>
                <a:cxn ang="0">
                  <a:pos x="1027" y="297"/>
                </a:cxn>
                <a:cxn ang="0">
                  <a:pos x="1119" y="877"/>
                </a:cxn>
                <a:cxn ang="0">
                  <a:pos x="1119" y="909"/>
                </a:cxn>
                <a:cxn ang="0">
                  <a:pos x="1139" y="896"/>
                </a:cxn>
                <a:cxn ang="0">
                  <a:pos x="1264" y="735"/>
                </a:cxn>
                <a:cxn ang="0">
                  <a:pos x="1435" y="477"/>
                </a:cxn>
                <a:cxn ang="0">
                  <a:pos x="1521" y="258"/>
                </a:cxn>
                <a:cxn ang="0">
                  <a:pos x="1468" y="155"/>
                </a:cxn>
                <a:cxn ang="0">
                  <a:pos x="1415" y="142"/>
                </a:cxn>
                <a:cxn ang="0">
                  <a:pos x="1409" y="116"/>
                </a:cxn>
                <a:cxn ang="0">
                  <a:pos x="1442" y="13"/>
                </a:cxn>
                <a:cxn ang="0">
                  <a:pos x="1534" y="20"/>
                </a:cxn>
                <a:cxn ang="0">
                  <a:pos x="1593" y="162"/>
                </a:cxn>
                <a:cxn ang="0">
                  <a:pos x="1475" y="523"/>
                </a:cxn>
                <a:cxn ang="0">
                  <a:pos x="1218" y="903"/>
                </a:cxn>
                <a:cxn ang="0">
                  <a:pos x="1040" y="1116"/>
                </a:cxn>
                <a:cxn ang="0">
                  <a:pos x="1020" y="1129"/>
                </a:cxn>
                <a:cxn ang="0">
                  <a:pos x="1014" y="1122"/>
                </a:cxn>
                <a:cxn ang="0">
                  <a:pos x="1007" y="1096"/>
                </a:cxn>
                <a:cxn ang="0">
                  <a:pos x="1007" y="1045"/>
                </a:cxn>
                <a:cxn ang="0">
                  <a:pos x="987" y="774"/>
                </a:cxn>
                <a:cxn ang="0">
                  <a:pos x="889" y="284"/>
                </a:cxn>
                <a:cxn ang="0">
                  <a:pos x="823" y="226"/>
                </a:cxn>
                <a:cxn ang="0">
                  <a:pos x="573" y="639"/>
                </a:cxn>
                <a:cxn ang="0">
                  <a:pos x="204" y="1116"/>
                </a:cxn>
                <a:cxn ang="0">
                  <a:pos x="191" y="1129"/>
                </a:cxn>
                <a:cxn ang="0">
                  <a:pos x="178" y="1122"/>
                </a:cxn>
                <a:cxn ang="0">
                  <a:pos x="171" y="1090"/>
                </a:cxn>
                <a:cxn ang="0">
                  <a:pos x="184" y="1025"/>
                </a:cxn>
                <a:cxn ang="0">
                  <a:pos x="230" y="761"/>
                </a:cxn>
                <a:cxn ang="0">
                  <a:pos x="244" y="439"/>
                </a:cxn>
                <a:cxn ang="0">
                  <a:pos x="171" y="162"/>
                </a:cxn>
                <a:cxn ang="0">
                  <a:pos x="26" y="78"/>
                </a:cxn>
                <a:cxn ang="0">
                  <a:pos x="0" y="71"/>
                </a:cxn>
                <a:cxn ang="0">
                  <a:pos x="33" y="26"/>
                </a:cxn>
              </a:cxnLst>
              <a:rect l="0" t="0" r="r" b="b"/>
              <a:pathLst>
                <a:path w="1593" h="1129">
                  <a:moveTo>
                    <a:pt x="112" y="0"/>
                  </a:moveTo>
                  <a:lnTo>
                    <a:pt x="151" y="0"/>
                  </a:lnTo>
                  <a:lnTo>
                    <a:pt x="204" y="20"/>
                  </a:lnTo>
                  <a:lnTo>
                    <a:pt x="257" y="65"/>
                  </a:lnTo>
                  <a:lnTo>
                    <a:pt x="309" y="136"/>
                  </a:lnTo>
                  <a:lnTo>
                    <a:pt x="336" y="232"/>
                  </a:lnTo>
                  <a:lnTo>
                    <a:pt x="355" y="329"/>
                  </a:lnTo>
                  <a:lnTo>
                    <a:pt x="362" y="413"/>
                  </a:lnTo>
                  <a:lnTo>
                    <a:pt x="362" y="465"/>
                  </a:lnTo>
                  <a:lnTo>
                    <a:pt x="349" y="664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474" y="671"/>
                  </a:lnTo>
                  <a:lnTo>
                    <a:pt x="592" y="503"/>
                  </a:lnTo>
                  <a:lnTo>
                    <a:pt x="691" y="349"/>
                  </a:lnTo>
                  <a:lnTo>
                    <a:pt x="770" y="213"/>
                  </a:lnTo>
                  <a:lnTo>
                    <a:pt x="829" y="97"/>
                  </a:lnTo>
                  <a:lnTo>
                    <a:pt x="829" y="84"/>
                  </a:lnTo>
                  <a:lnTo>
                    <a:pt x="823" y="71"/>
                  </a:lnTo>
                  <a:lnTo>
                    <a:pt x="823" y="65"/>
                  </a:lnTo>
                  <a:lnTo>
                    <a:pt x="829" y="52"/>
                  </a:lnTo>
                  <a:lnTo>
                    <a:pt x="836" y="39"/>
                  </a:lnTo>
                  <a:lnTo>
                    <a:pt x="856" y="26"/>
                  </a:lnTo>
                  <a:lnTo>
                    <a:pt x="869" y="13"/>
                  </a:lnTo>
                  <a:lnTo>
                    <a:pt x="889" y="7"/>
                  </a:lnTo>
                  <a:lnTo>
                    <a:pt x="908" y="0"/>
                  </a:lnTo>
                  <a:lnTo>
                    <a:pt x="922" y="0"/>
                  </a:lnTo>
                  <a:lnTo>
                    <a:pt x="935" y="0"/>
                  </a:lnTo>
                  <a:lnTo>
                    <a:pt x="941" y="7"/>
                  </a:lnTo>
                  <a:lnTo>
                    <a:pt x="948" y="13"/>
                  </a:lnTo>
                  <a:lnTo>
                    <a:pt x="987" y="136"/>
                  </a:lnTo>
                  <a:lnTo>
                    <a:pt x="1027" y="297"/>
                  </a:lnTo>
                  <a:lnTo>
                    <a:pt x="1067" y="477"/>
                  </a:lnTo>
                  <a:lnTo>
                    <a:pt x="1099" y="677"/>
                  </a:lnTo>
                  <a:lnTo>
                    <a:pt x="1119" y="877"/>
                  </a:lnTo>
                  <a:lnTo>
                    <a:pt x="1119" y="896"/>
                  </a:lnTo>
                  <a:lnTo>
                    <a:pt x="1119" y="903"/>
                  </a:lnTo>
                  <a:lnTo>
                    <a:pt x="1119" y="909"/>
                  </a:lnTo>
                  <a:lnTo>
                    <a:pt x="1119" y="909"/>
                  </a:lnTo>
                  <a:lnTo>
                    <a:pt x="1119" y="916"/>
                  </a:lnTo>
                  <a:lnTo>
                    <a:pt x="1139" y="896"/>
                  </a:lnTo>
                  <a:lnTo>
                    <a:pt x="1165" y="864"/>
                  </a:lnTo>
                  <a:lnTo>
                    <a:pt x="1211" y="806"/>
                  </a:lnTo>
                  <a:lnTo>
                    <a:pt x="1264" y="735"/>
                  </a:lnTo>
                  <a:lnTo>
                    <a:pt x="1323" y="651"/>
                  </a:lnTo>
                  <a:lnTo>
                    <a:pt x="1383" y="561"/>
                  </a:lnTo>
                  <a:lnTo>
                    <a:pt x="1435" y="477"/>
                  </a:lnTo>
                  <a:lnTo>
                    <a:pt x="1481" y="394"/>
                  </a:lnTo>
                  <a:lnTo>
                    <a:pt x="1508" y="316"/>
                  </a:lnTo>
                  <a:lnTo>
                    <a:pt x="1521" y="258"/>
                  </a:lnTo>
                  <a:lnTo>
                    <a:pt x="1514" y="207"/>
                  </a:lnTo>
                  <a:lnTo>
                    <a:pt x="1494" y="174"/>
                  </a:lnTo>
                  <a:lnTo>
                    <a:pt x="1468" y="155"/>
                  </a:lnTo>
                  <a:lnTo>
                    <a:pt x="1442" y="142"/>
                  </a:lnTo>
                  <a:lnTo>
                    <a:pt x="1422" y="142"/>
                  </a:lnTo>
                  <a:lnTo>
                    <a:pt x="1415" y="142"/>
                  </a:lnTo>
                  <a:lnTo>
                    <a:pt x="1409" y="136"/>
                  </a:lnTo>
                  <a:lnTo>
                    <a:pt x="1409" y="129"/>
                  </a:lnTo>
                  <a:lnTo>
                    <a:pt x="1409" y="116"/>
                  </a:lnTo>
                  <a:lnTo>
                    <a:pt x="1409" y="91"/>
                  </a:lnTo>
                  <a:lnTo>
                    <a:pt x="1422" y="52"/>
                  </a:lnTo>
                  <a:lnTo>
                    <a:pt x="1442" y="13"/>
                  </a:lnTo>
                  <a:lnTo>
                    <a:pt x="1475" y="0"/>
                  </a:lnTo>
                  <a:lnTo>
                    <a:pt x="1508" y="7"/>
                  </a:lnTo>
                  <a:lnTo>
                    <a:pt x="1534" y="20"/>
                  </a:lnTo>
                  <a:lnTo>
                    <a:pt x="1567" y="52"/>
                  </a:lnTo>
                  <a:lnTo>
                    <a:pt x="1587" y="97"/>
                  </a:lnTo>
                  <a:lnTo>
                    <a:pt x="1593" y="162"/>
                  </a:lnTo>
                  <a:lnTo>
                    <a:pt x="1573" y="271"/>
                  </a:lnTo>
                  <a:lnTo>
                    <a:pt x="1534" y="394"/>
                  </a:lnTo>
                  <a:lnTo>
                    <a:pt x="1475" y="523"/>
                  </a:lnTo>
                  <a:lnTo>
                    <a:pt x="1396" y="651"/>
                  </a:lnTo>
                  <a:lnTo>
                    <a:pt x="1310" y="780"/>
                  </a:lnTo>
                  <a:lnTo>
                    <a:pt x="1218" y="903"/>
                  </a:lnTo>
                  <a:lnTo>
                    <a:pt x="1132" y="1006"/>
                  </a:lnTo>
                  <a:lnTo>
                    <a:pt x="1053" y="1103"/>
                  </a:lnTo>
                  <a:lnTo>
                    <a:pt x="1040" y="1116"/>
                  </a:lnTo>
                  <a:lnTo>
                    <a:pt x="1034" y="1122"/>
                  </a:lnTo>
                  <a:lnTo>
                    <a:pt x="1027" y="1129"/>
                  </a:lnTo>
                  <a:lnTo>
                    <a:pt x="1020" y="1129"/>
                  </a:lnTo>
                  <a:lnTo>
                    <a:pt x="1020" y="1129"/>
                  </a:lnTo>
                  <a:lnTo>
                    <a:pt x="1014" y="1129"/>
                  </a:lnTo>
                  <a:lnTo>
                    <a:pt x="1014" y="1122"/>
                  </a:lnTo>
                  <a:lnTo>
                    <a:pt x="1007" y="1116"/>
                  </a:lnTo>
                  <a:lnTo>
                    <a:pt x="1007" y="1109"/>
                  </a:lnTo>
                  <a:lnTo>
                    <a:pt x="1007" y="1096"/>
                  </a:lnTo>
                  <a:lnTo>
                    <a:pt x="1007" y="1077"/>
                  </a:lnTo>
                  <a:lnTo>
                    <a:pt x="1007" y="1058"/>
                  </a:lnTo>
                  <a:lnTo>
                    <a:pt x="1007" y="1045"/>
                  </a:lnTo>
                  <a:lnTo>
                    <a:pt x="1007" y="1032"/>
                  </a:lnTo>
                  <a:lnTo>
                    <a:pt x="1001" y="903"/>
                  </a:lnTo>
                  <a:lnTo>
                    <a:pt x="987" y="774"/>
                  </a:lnTo>
                  <a:lnTo>
                    <a:pt x="961" y="593"/>
                  </a:lnTo>
                  <a:lnTo>
                    <a:pt x="928" y="426"/>
                  </a:lnTo>
                  <a:lnTo>
                    <a:pt x="889" y="284"/>
                  </a:lnTo>
                  <a:lnTo>
                    <a:pt x="856" y="162"/>
                  </a:lnTo>
                  <a:lnTo>
                    <a:pt x="843" y="181"/>
                  </a:lnTo>
                  <a:lnTo>
                    <a:pt x="823" y="226"/>
                  </a:lnTo>
                  <a:lnTo>
                    <a:pt x="790" y="291"/>
                  </a:lnTo>
                  <a:lnTo>
                    <a:pt x="744" y="361"/>
                  </a:lnTo>
                  <a:lnTo>
                    <a:pt x="573" y="639"/>
                  </a:lnTo>
                  <a:lnTo>
                    <a:pt x="395" y="884"/>
                  </a:lnTo>
                  <a:lnTo>
                    <a:pt x="217" y="1096"/>
                  </a:lnTo>
                  <a:lnTo>
                    <a:pt x="204" y="1116"/>
                  </a:lnTo>
                  <a:lnTo>
                    <a:pt x="197" y="1122"/>
                  </a:lnTo>
                  <a:lnTo>
                    <a:pt x="191" y="1129"/>
                  </a:lnTo>
                  <a:lnTo>
                    <a:pt x="191" y="1129"/>
                  </a:lnTo>
                  <a:lnTo>
                    <a:pt x="184" y="1129"/>
                  </a:lnTo>
                  <a:lnTo>
                    <a:pt x="178" y="1129"/>
                  </a:lnTo>
                  <a:lnTo>
                    <a:pt x="178" y="1122"/>
                  </a:lnTo>
                  <a:lnTo>
                    <a:pt x="171" y="1109"/>
                  </a:lnTo>
                  <a:lnTo>
                    <a:pt x="171" y="1103"/>
                  </a:lnTo>
                  <a:lnTo>
                    <a:pt x="171" y="1090"/>
                  </a:lnTo>
                  <a:lnTo>
                    <a:pt x="178" y="1083"/>
                  </a:lnTo>
                  <a:lnTo>
                    <a:pt x="178" y="1064"/>
                  </a:lnTo>
                  <a:lnTo>
                    <a:pt x="184" y="1025"/>
                  </a:lnTo>
                  <a:lnTo>
                    <a:pt x="197" y="961"/>
                  </a:lnTo>
                  <a:lnTo>
                    <a:pt x="217" y="871"/>
                  </a:lnTo>
                  <a:lnTo>
                    <a:pt x="230" y="761"/>
                  </a:lnTo>
                  <a:lnTo>
                    <a:pt x="237" y="645"/>
                  </a:lnTo>
                  <a:lnTo>
                    <a:pt x="244" y="523"/>
                  </a:lnTo>
                  <a:lnTo>
                    <a:pt x="244" y="439"/>
                  </a:lnTo>
                  <a:lnTo>
                    <a:pt x="230" y="342"/>
                  </a:lnTo>
                  <a:lnTo>
                    <a:pt x="204" y="239"/>
                  </a:lnTo>
                  <a:lnTo>
                    <a:pt x="171" y="162"/>
                  </a:lnTo>
                  <a:lnTo>
                    <a:pt x="125" y="110"/>
                  </a:lnTo>
                  <a:lnTo>
                    <a:pt x="79" y="84"/>
                  </a:lnTo>
                  <a:lnTo>
                    <a:pt x="26" y="78"/>
                  </a:lnTo>
                  <a:lnTo>
                    <a:pt x="13" y="78"/>
                  </a:lnTo>
                  <a:lnTo>
                    <a:pt x="7" y="71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7" y="46"/>
                  </a:lnTo>
                  <a:lnTo>
                    <a:pt x="33" y="26"/>
                  </a:lnTo>
                  <a:lnTo>
                    <a:pt x="66" y="7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83"/>
            <p:cNvSpPr>
              <a:spLocks noEditPoints="1"/>
            </p:cNvSpPr>
            <p:nvPr/>
          </p:nvSpPr>
          <p:spPr bwMode="auto">
            <a:xfrm>
              <a:off x="11394" y="3386"/>
              <a:ext cx="830" cy="813"/>
            </a:xfrm>
            <a:custGeom>
              <a:avLst/>
              <a:gdLst/>
              <a:ahLst/>
              <a:cxnLst>
                <a:cxn ang="0">
                  <a:pos x="165" y="684"/>
                </a:cxn>
                <a:cxn ang="0">
                  <a:pos x="263" y="742"/>
                </a:cxn>
                <a:cxn ang="0">
                  <a:pos x="415" y="774"/>
                </a:cxn>
                <a:cxn ang="0">
                  <a:pos x="566" y="742"/>
                </a:cxn>
                <a:cxn ang="0">
                  <a:pos x="665" y="684"/>
                </a:cxn>
                <a:cxn ang="0">
                  <a:pos x="138" y="162"/>
                </a:cxn>
                <a:cxn ang="0">
                  <a:pos x="53" y="316"/>
                </a:cxn>
                <a:cxn ang="0">
                  <a:pos x="53" y="497"/>
                </a:cxn>
                <a:cxn ang="0">
                  <a:pos x="138" y="652"/>
                </a:cxn>
                <a:cxn ang="0">
                  <a:pos x="138" y="162"/>
                </a:cxn>
                <a:cxn ang="0">
                  <a:pos x="441" y="407"/>
                </a:cxn>
                <a:cxn ang="0">
                  <a:pos x="744" y="587"/>
                </a:cxn>
                <a:cxn ang="0">
                  <a:pos x="790" y="407"/>
                </a:cxn>
                <a:cxn ang="0">
                  <a:pos x="751" y="233"/>
                </a:cxn>
                <a:cxn ang="0">
                  <a:pos x="415" y="39"/>
                </a:cxn>
                <a:cxn ang="0">
                  <a:pos x="263" y="71"/>
                </a:cxn>
                <a:cxn ang="0">
                  <a:pos x="165" y="136"/>
                </a:cxn>
                <a:cxn ang="0">
                  <a:pos x="665" y="136"/>
                </a:cxn>
                <a:cxn ang="0">
                  <a:pos x="566" y="71"/>
                </a:cxn>
                <a:cxn ang="0">
                  <a:pos x="415" y="39"/>
                </a:cxn>
                <a:cxn ang="0">
                  <a:pos x="527" y="13"/>
                </a:cxn>
                <a:cxn ang="0">
                  <a:pos x="711" y="123"/>
                </a:cxn>
                <a:cxn ang="0">
                  <a:pos x="816" y="297"/>
                </a:cxn>
                <a:cxn ang="0">
                  <a:pos x="830" y="407"/>
                </a:cxn>
                <a:cxn ang="0">
                  <a:pos x="777" y="613"/>
                </a:cxn>
                <a:cxn ang="0">
                  <a:pos x="626" y="755"/>
                </a:cxn>
                <a:cxn ang="0">
                  <a:pos x="415" y="813"/>
                </a:cxn>
                <a:cxn ang="0">
                  <a:pos x="204" y="755"/>
                </a:cxn>
                <a:cxn ang="0">
                  <a:pos x="59" y="613"/>
                </a:cxn>
                <a:cxn ang="0">
                  <a:pos x="0" y="407"/>
                </a:cxn>
                <a:cxn ang="0">
                  <a:pos x="59" y="207"/>
                </a:cxn>
                <a:cxn ang="0">
                  <a:pos x="204" y="58"/>
                </a:cxn>
                <a:cxn ang="0">
                  <a:pos x="415" y="0"/>
                </a:cxn>
              </a:cxnLst>
              <a:rect l="0" t="0" r="r" b="b"/>
              <a:pathLst>
                <a:path w="830" h="813">
                  <a:moveTo>
                    <a:pt x="415" y="432"/>
                  </a:moveTo>
                  <a:lnTo>
                    <a:pt x="165" y="684"/>
                  </a:lnTo>
                  <a:lnTo>
                    <a:pt x="204" y="716"/>
                  </a:lnTo>
                  <a:lnTo>
                    <a:pt x="263" y="742"/>
                  </a:lnTo>
                  <a:lnTo>
                    <a:pt x="336" y="768"/>
                  </a:lnTo>
                  <a:lnTo>
                    <a:pt x="415" y="774"/>
                  </a:lnTo>
                  <a:lnTo>
                    <a:pt x="500" y="768"/>
                  </a:lnTo>
                  <a:lnTo>
                    <a:pt x="566" y="742"/>
                  </a:lnTo>
                  <a:lnTo>
                    <a:pt x="626" y="716"/>
                  </a:lnTo>
                  <a:lnTo>
                    <a:pt x="665" y="684"/>
                  </a:lnTo>
                  <a:lnTo>
                    <a:pt x="415" y="432"/>
                  </a:lnTo>
                  <a:close/>
                  <a:moveTo>
                    <a:pt x="138" y="162"/>
                  </a:moveTo>
                  <a:lnTo>
                    <a:pt x="86" y="233"/>
                  </a:lnTo>
                  <a:lnTo>
                    <a:pt x="53" y="316"/>
                  </a:lnTo>
                  <a:lnTo>
                    <a:pt x="40" y="407"/>
                  </a:lnTo>
                  <a:lnTo>
                    <a:pt x="53" y="497"/>
                  </a:lnTo>
                  <a:lnTo>
                    <a:pt x="86" y="581"/>
                  </a:lnTo>
                  <a:lnTo>
                    <a:pt x="138" y="652"/>
                  </a:lnTo>
                  <a:lnTo>
                    <a:pt x="388" y="407"/>
                  </a:lnTo>
                  <a:lnTo>
                    <a:pt x="138" y="162"/>
                  </a:lnTo>
                  <a:close/>
                  <a:moveTo>
                    <a:pt x="698" y="162"/>
                  </a:moveTo>
                  <a:lnTo>
                    <a:pt x="441" y="407"/>
                  </a:lnTo>
                  <a:lnTo>
                    <a:pt x="698" y="652"/>
                  </a:lnTo>
                  <a:lnTo>
                    <a:pt x="744" y="587"/>
                  </a:lnTo>
                  <a:lnTo>
                    <a:pt x="777" y="503"/>
                  </a:lnTo>
                  <a:lnTo>
                    <a:pt x="790" y="407"/>
                  </a:lnTo>
                  <a:lnTo>
                    <a:pt x="784" y="316"/>
                  </a:lnTo>
                  <a:lnTo>
                    <a:pt x="751" y="233"/>
                  </a:lnTo>
                  <a:lnTo>
                    <a:pt x="698" y="162"/>
                  </a:lnTo>
                  <a:close/>
                  <a:moveTo>
                    <a:pt x="415" y="39"/>
                  </a:moveTo>
                  <a:lnTo>
                    <a:pt x="336" y="52"/>
                  </a:lnTo>
                  <a:lnTo>
                    <a:pt x="263" y="71"/>
                  </a:lnTo>
                  <a:lnTo>
                    <a:pt x="204" y="104"/>
                  </a:lnTo>
                  <a:lnTo>
                    <a:pt x="165" y="136"/>
                  </a:lnTo>
                  <a:lnTo>
                    <a:pt x="415" y="381"/>
                  </a:lnTo>
                  <a:lnTo>
                    <a:pt x="665" y="136"/>
                  </a:lnTo>
                  <a:lnTo>
                    <a:pt x="626" y="104"/>
                  </a:lnTo>
                  <a:lnTo>
                    <a:pt x="566" y="71"/>
                  </a:lnTo>
                  <a:lnTo>
                    <a:pt x="500" y="52"/>
                  </a:lnTo>
                  <a:lnTo>
                    <a:pt x="415" y="39"/>
                  </a:lnTo>
                  <a:close/>
                  <a:moveTo>
                    <a:pt x="415" y="0"/>
                  </a:moveTo>
                  <a:lnTo>
                    <a:pt x="527" y="13"/>
                  </a:lnTo>
                  <a:lnTo>
                    <a:pt x="626" y="58"/>
                  </a:lnTo>
                  <a:lnTo>
                    <a:pt x="711" y="123"/>
                  </a:lnTo>
                  <a:lnTo>
                    <a:pt x="770" y="200"/>
                  </a:lnTo>
                  <a:lnTo>
                    <a:pt x="816" y="297"/>
                  </a:lnTo>
                  <a:lnTo>
                    <a:pt x="830" y="407"/>
                  </a:lnTo>
                  <a:lnTo>
                    <a:pt x="830" y="407"/>
                  </a:lnTo>
                  <a:lnTo>
                    <a:pt x="816" y="516"/>
                  </a:lnTo>
                  <a:lnTo>
                    <a:pt x="777" y="613"/>
                  </a:lnTo>
                  <a:lnTo>
                    <a:pt x="711" y="690"/>
                  </a:lnTo>
                  <a:lnTo>
                    <a:pt x="626" y="755"/>
                  </a:lnTo>
                  <a:lnTo>
                    <a:pt x="527" y="800"/>
                  </a:lnTo>
                  <a:lnTo>
                    <a:pt x="415" y="813"/>
                  </a:lnTo>
                  <a:lnTo>
                    <a:pt x="309" y="800"/>
                  </a:lnTo>
                  <a:lnTo>
                    <a:pt x="204" y="755"/>
                  </a:lnTo>
                  <a:lnTo>
                    <a:pt x="125" y="697"/>
                  </a:lnTo>
                  <a:lnTo>
                    <a:pt x="59" y="613"/>
                  </a:lnTo>
                  <a:lnTo>
                    <a:pt x="13" y="516"/>
                  </a:lnTo>
                  <a:lnTo>
                    <a:pt x="0" y="407"/>
                  </a:lnTo>
                  <a:lnTo>
                    <a:pt x="13" y="303"/>
                  </a:lnTo>
                  <a:lnTo>
                    <a:pt x="59" y="207"/>
                  </a:lnTo>
                  <a:lnTo>
                    <a:pt x="125" y="123"/>
                  </a:lnTo>
                  <a:lnTo>
                    <a:pt x="204" y="58"/>
                  </a:lnTo>
                  <a:lnTo>
                    <a:pt x="303" y="13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12375" y="3341"/>
              <a:ext cx="500" cy="729"/>
            </a:xfrm>
            <a:custGeom>
              <a:avLst/>
              <a:gdLst/>
              <a:ahLst/>
              <a:cxnLst>
                <a:cxn ang="0">
                  <a:pos x="316" y="7"/>
                </a:cxn>
                <a:cxn ang="0">
                  <a:pos x="448" y="78"/>
                </a:cxn>
                <a:cxn ang="0">
                  <a:pos x="500" y="213"/>
                </a:cxn>
                <a:cxn ang="0">
                  <a:pos x="448" y="348"/>
                </a:cxn>
                <a:cxn ang="0">
                  <a:pos x="336" y="452"/>
                </a:cxn>
                <a:cxn ang="0">
                  <a:pos x="263" y="510"/>
                </a:cxn>
                <a:cxn ang="0">
                  <a:pos x="171" y="581"/>
                </a:cxn>
                <a:cxn ang="0">
                  <a:pos x="316" y="632"/>
                </a:cxn>
                <a:cxn ang="0">
                  <a:pos x="375" y="632"/>
                </a:cxn>
                <a:cxn ang="0">
                  <a:pos x="435" y="626"/>
                </a:cxn>
                <a:cxn ang="0">
                  <a:pos x="441" y="600"/>
                </a:cxn>
                <a:cxn ang="0">
                  <a:pos x="454" y="561"/>
                </a:cxn>
                <a:cxn ang="0">
                  <a:pos x="461" y="529"/>
                </a:cxn>
                <a:cxn ang="0">
                  <a:pos x="500" y="529"/>
                </a:cxn>
                <a:cxn ang="0">
                  <a:pos x="0" y="729"/>
                </a:cxn>
                <a:cxn ang="0">
                  <a:pos x="0" y="697"/>
                </a:cxn>
                <a:cxn ang="0">
                  <a:pos x="13" y="684"/>
                </a:cxn>
                <a:cxn ang="0">
                  <a:pos x="316" y="387"/>
                </a:cxn>
                <a:cxn ang="0">
                  <a:pos x="375" y="278"/>
                </a:cxn>
                <a:cxn ang="0">
                  <a:pos x="382" y="162"/>
                </a:cxn>
                <a:cxn ang="0">
                  <a:pos x="323" y="71"/>
                </a:cxn>
                <a:cxn ang="0">
                  <a:pos x="217" y="39"/>
                </a:cxn>
                <a:cxn ang="0">
                  <a:pos x="132" y="58"/>
                </a:cxn>
                <a:cxn ang="0">
                  <a:pos x="53" y="142"/>
                </a:cxn>
                <a:cxn ang="0">
                  <a:pos x="92" y="149"/>
                </a:cxn>
                <a:cxn ang="0">
                  <a:pos x="112" y="168"/>
                </a:cxn>
                <a:cxn ang="0">
                  <a:pos x="119" y="187"/>
                </a:cxn>
                <a:cxn ang="0">
                  <a:pos x="119" y="220"/>
                </a:cxn>
                <a:cxn ang="0">
                  <a:pos x="92" y="245"/>
                </a:cxn>
                <a:cxn ang="0">
                  <a:pos x="59" y="258"/>
                </a:cxn>
                <a:cxn ang="0">
                  <a:pos x="46" y="252"/>
                </a:cxn>
                <a:cxn ang="0">
                  <a:pos x="20" y="245"/>
                </a:cxn>
                <a:cxn ang="0">
                  <a:pos x="0" y="220"/>
                </a:cxn>
                <a:cxn ang="0">
                  <a:pos x="13" y="136"/>
                </a:cxn>
                <a:cxn ang="0">
                  <a:pos x="92" y="39"/>
                </a:cxn>
                <a:cxn ang="0">
                  <a:pos x="237" y="0"/>
                </a:cxn>
              </a:cxnLst>
              <a:rect l="0" t="0" r="r" b="b"/>
              <a:pathLst>
                <a:path w="500" h="729">
                  <a:moveTo>
                    <a:pt x="237" y="0"/>
                  </a:moveTo>
                  <a:lnTo>
                    <a:pt x="316" y="7"/>
                  </a:lnTo>
                  <a:lnTo>
                    <a:pt x="388" y="33"/>
                  </a:lnTo>
                  <a:lnTo>
                    <a:pt x="448" y="78"/>
                  </a:lnTo>
                  <a:lnTo>
                    <a:pt x="487" y="142"/>
                  </a:lnTo>
                  <a:lnTo>
                    <a:pt x="500" y="213"/>
                  </a:lnTo>
                  <a:lnTo>
                    <a:pt x="487" y="284"/>
                  </a:lnTo>
                  <a:lnTo>
                    <a:pt x="448" y="348"/>
                  </a:lnTo>
                  <a:lnTo>
                    <a:pt x="395" y="400"/>
                  </a:lnTo>
                  <a:lnTo>
                    <a:pt x="336" y="452"/>
                  </a:lnTo>
                  <a:lnTo>
                    <a:pt x="296" y="477"/>
                  </a:lnTo>
                  <a:lnTo>
                    <a:pt x="263" y="510"/>
                  </a:lnTo>
                  <a:lnTo>
                    <a:pt x="224" y="542"/>
                  </a:lnTo>
                  <a:lnTo>
                    <a:pt x="171" y="581"/>
                  </a:lnTo>
                  <a:lnTo>
                    <a:pt x="112" y="632"/>
                  </a:lnTo>
                  <a:lnTo>
                    <a:pt x="316" y="632"/>
                  </a:lnTo>
                  <a:lnTo>
                    <a:pt x="342" y="632"/>
                  </a:lnTo>
                  <a:lnTo>
                    <a:pt x="375" y="632"/>
                  </a:lnTo>
                  <a:lnTo>
                    <a:pt x="415" y="632"/>
                  </a:lnTo>
                  <a:lnTo>
                    <a:pt x="435" y="626"/>
                  </a:lnTo>
                  <a:lnTo>
                    <a:pt x="435" y="619"/>
                  </a:lnTo>
                  <a:lnTo>
                    <a:pt x="441" y="600"/>
                  </a:lnTo>
                  <a:lnTo>
                    <a:pt x="448" y="581"/>
                  </a:lnTo>
                  <a:lnTo>
                    <a:pt x="454" y="561"/>
                  </a:lnTo>
                  <a:lnTo>
                    <a:pt x="454" y="542"/>
                  </a:lnTo>
                  <a:lnTo>
                    <a:pt x="461" y="529"/>
                  </a:lnTo>
                  <a:lnTo>
                    <a:pt x="500" y="529"/>
                  </a:lnTo>
                  <a:lnTo>
                    <a:pt x="500" y="529"/>
                  </a:lnTo>
                  <a:lnTo>
                    <a:pt x="461" y="729"/>
                  </a:lnTo>
                  <a:lnTo>
                    <a:pt x="0" y="729"/>
                  </a:lnTo>
                  <a:lnTo>
                    <a:pt x="0" y="709"/>
                  </a:lnTo>
                  <a:lnTo>
                    <a:pt x="0" y="697"/>
                  </a:lnTo>
                  <a:lnTo>
                    <a:pt x="7" y="690"/>
                  </a:lnTo>
                  <a:lnTo>
                    <a:pt x="13" y="684"/>
                  </a:lnTo>
                  <a:lnTo>
                    <a:pt x="283" y="419"/>
                  </a:lnTo>
                  <a:lnTo>
                    <a:pt x="316" y="387"/>
                  </a:lnTo>
                  <a:lnTo>
                    <a:pt x="349" y="336"/>
                  </a:lnTo>
                  <a:lnTo>
                    <a:pt x="375" y="278"/>
                  </a:lnTo>
                  <a:lnTo>
                    <a:pt x="388" y="213"/>
                  </a:lnTo>
                  <a:lnTo>
                    <a:pt x="382" y="162"/>
                  </a:lnTo>
                  <a:lnTo>
                    <a:pt x="362" y="110"/>
                  </a:lnTo>
                  <a:lnTo>
                    <a:pt x="323" y="71"/>
                  </a:lnTo>
                  <a:lnTo>
                    <a:pt x="277" y="45"/>
                  </a:lnTo>
                  <a:lnTo>
                    <a:pt x="217" y="39"/>
                  </a:lnTo>
                  <a:lnTo>
                    <a:pt x="171" y="39"/>
                  </a:lnTo>
                  <a:lnTo>
                    <a:pt x="132" y="58"/>
                  </a:lnTo>
                  <a:lnTo>
                    <a:pt x="86" y="91"/>
                  </a:lnTo>
                  <a:lnTo>
                    <a:pt x="53" y="142"/>
                  </a:lnTo>
                  <a:lnTo>
                    <a:pt x="79" y="142"/>
                  </a:lnTo>
                  <a:lnTo>
                    <a:pt x="92" y="149"/>
                  </a:lnTo>
                  <a:lnTo>
                    <a:pt x="105" y="155"/>
                  </a:lnTo>
                  <a:lnTo>
                    <a:pt x="112" y="168"/>
                  </a:lnTo>
                  <a:lnTo>
                    <a:pt x="119" y="174"/>
                  </a:lnTo>
                  <a:lnTo>
                    <a:pt x="119" y="187"/>
                  </a:lnTo>
                  <a:lnTo>
                    <a:pt x="119" y="200"/>
                  </a:lnTo>
                  <a:lnTo>
                    <a:pt x="119" y="220"/>
                  </a:lnTo>
                  <a:lnTo>
                    <a:pt x="105" y="232"/>
                  </a:lnTo>
                  <a:lnTo>
                    <a:pt x="92" y="245"/>
                  </a:lnTo>
                  <a:lnTo>
                    <a:pt x="79" y="252"/>
                  </a:lnTo>
                  <a:lnTo>
                    <a:pt x="59" y="258"/>
                  </a:lnTo>
                  <a:lnTo>
                    <a:pt x="53" y="258"/>
                  </a:lnTo>
                  <a:lnTo>
                    <a:pt x="46" y="252"/>
                  </a:lnTo>
                  <a:lnTo>
                    <a:pt x="33" y="252"/>
                  </a:lnTo>
                  <a:lnTo>
                    <a:pt x="20" y="245"/>
                  </a:lnTo>
                  <a:lnTo>
                    <a:pt x="7" y="232"/>
                  </a:lnTo>
                  <a:lnTo>
                    <a:pt x="0" y="220"/>
                  </a:lnTo>
                  <a:lnTo>
                    <a:pt x="0" y="194"/>
                  </a:lnTo>
                  <a:lnTo>
                    <a:pt x="13" y="136"/>
                  </a:lnTo>
                  <a:lnTo>
                    <a:pt x="40" y="84"/>
                  </a:lnTo>
                  <a:lnTo>
                    <a:pt x="92" y="39"/>
                  </a:lnTo>
                  <a:lnTo>
                    <a:pt x="158" y="7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85"/>
            <p:cNvSpPr>
              <a:spLocks noEditPoints="1"/>
            </p:cNvSpPr>
            <p:nvPr/>
          </p:nvSpPr>
          <p:spPr bwMode="auto">
            <a:xfrm>
              <a:off x="13468" y="3728"/>
              <a:ext cx="1060" cy="1032"/>
            </a:xfrm>
            <a:custGeom>
              <a:avLst/>
              <a:gdLst/>
              <a:ahLst/>
              <a:cxnLst>
                <a:cxn ang="0">
                  <a:pos x="546" y="535"/>
                </a:cxn>
                <a:cxn ang="0">
                  <a:pos x="546" y="993"/>
                </a:cxn>
                <a:cxn ang="0">
                  <a:pos x="665" y="974"/>
                </a:cxn>
                <a:cxn ang="0">
                  <a:pos x="777" y="928"/>
                </a:cxn>
                <a:cxn ang="0">
                  <a:pos x="869" y="857"/>
                </a:cxn>
                <a:cxn ang="0">
                  <a:pos x="941" y="767"/>
                </a:cxn>
                <a:cxn ang="0">
                  <a:pos x="994" y="658"/>
                </a:cxn>
                <a:cxn ang="0">
                  <a:pos x="1020" y="535"/>
                </a:cxn>
                <a:cxn ang="0">
                  <a:pos x="546" y="535"/>
                </a:cxn>
                <a:cxn ang="0">
                  <a:pos x="39" y="535"/>
                </a:cxn>
                <a:cxn ang="0">
                  <a:pos x="59" y="658"/>
                </a:cxn>
                <a:cxn ang="0">
                  <a:pos x="112" y="767"/>
                </a:cxn>
                <a:cxn ang="0">
                  <a:pos x="184" y="857"/>
                </a:cxn>
                <a:cxn ang="0">
                  <a:pos x="276" y="928"/>
                </a:cxn>
                <a:cxn ang="0">
                  <a:pos x="388" y="974"/>
                </a:cxn>
                <a:cxn ang="0">
                  <a:pos x="507" y="993"/>
                </a:cxn>
                <a:cxn ang="0">
                  <a:pos x="507" y="535"/>
                </a:cxn>
                <a:cxn ang="0">
                  <a:pos x="39" y="535"/>
                </a:cxn>
                <a:cxn ang="0">
                  <a:pos x="546" y="39"/>
                </a:cxn>
                <a:cxn ang="0">
                  <a:pos x="546" y="496"/>
                </a:cxn>
                <a:cxn ang="0">
                  <a:pos x="1020" y="496"/>
                </a:cxn>
                <a:cxn ang="0">
                  <a:pos x="994" y="374"/>
                </a:cxn>
                <a:cxn ang="0">
                  <a:pos x="941" y="264"/>
                </a:cxn>
                <a:cxn ang="0">
                  <a:pos x="869" y="174"/>
                </a:cxn>
                <a:cxn ang="0">
                  <a:pos x="777" y="103"/>
                </a:cxn>
                <a:cxn ang="0">
                  <a:pos x="665" y="58"/>
                </a:cxn>
                <a:cxn ang="0">
                  <a:pos x="546" y="39"/>
                </a:cxn>
                <a:cxn ang="0">
                  <a:pos x="507" y="39"/>
                </a:cxn>
                <a:cxn ang="0">
                  <a:pos x="388" y="58"/>
                </a:cxn>
                <a:cxn ang="0">
                  <a:pos x="276" y="103"/>
                </a:cxn>
                <a:cxn ang="0">
                  <a:pos x="184" y="174"/>
                </a:cxn>
                <a:cxn ang="0">
                  <a:pos x="112" y="264"/>
                </a:cxn>
                <a:cxn ang="0">
                  <a:pos x="59" y="374"/>
                </a:cxn>
                <a:cxn ang="0">
                  <a:pos x="39" y="496"/>
                </a:cxn>
                <a:cxn ang="0">
                  <a:pos x="507" y="496"/>
                </a:cxn>
                <a:cxn ang="0">
                  <a:pos x="507" y="39"/>
                </a:cxn>
                <a:cxn ang="0">
                  <a:pos x="527" y="0"/>
                </a:cxn>
                <a:cxn ang="0">
                  <a:pos x="671" y="13"/>
                </a:cxn>
                <a:cxn ang="0">
                  <a:pos x="797" y="71"/>
                </a:cxn>
                <a:cxn ang="0">
                  <a:pos x="902" y="148"/>
                </a:cxn>
                <a:cxn ang="0">
                  <a:pos x="988" y="252"/>
                </a:cxn>
                <a:cxn ang="0">
                  <a:pos x="1040" y="380"/>
                </a:cxn>
                <a:cxn ang="0">
                  <a:pos x="1060" y="516"/>
                </a:cxn>
                <a:cxn ang="0">
                  <a:pos x="1040" y="651"/>
                </a:cxn>
                <a:cxn ang="0">
                  <a:pos x="988" y="774"/>
                </a:cxn>
                <a:cxn ang="0">
                  <a:pos x="902" y="883"/>
                </a:cxn>
                <a:cxn ang="0">
                  <a:pos x="797" y="961"/>
                </a:cxn>
                <a:cxn ang="0">
                  <a:pos x="671" y="1012"/>
                </a:cxn>
                <a:cxn ang="0">
                  <a:pos x="527" y="1032"/>
                </a:cxn>
                <a:cxn ang="0">
                  <a:pos x="388" y="1019"/>
                </a:cxn>
                <a:cxn ang="0">
                  <a:pos x="263" y="961"/>
                </a:cxn>
                <a:cxn ang="0">
                  <a:pos x="151" y="883"/>
                </a:cxn>
                <a:cxn ang="0">
                  <a:pos x="72" y="780"/>
                </a:cxn>
                <a:cxn ang="0">
                  <a:pos x="20" y="651"/>
                </a:cxn>
                <a:cxn ang="0">
                  <a:pos x="0" y="516"/>
                </a:cxn>
                <a:cxn ang="0">
                  <a:pos x="13" y="380"/>
                </a:cxn>
                <a:cxn ang="0">
                  <a:pos x="72" y="258"/>
                </a:cxn>
                <a:cxn ang="0">
                  <a:pos x="151" y="148"/>
                </a:cxn>
                <a:cxn ang="0">
                  <a:pos x="257" y="71"/>
                </a:cxn>
                <a:cxn ang="0">
                  <a:pos x="388" y="19"/>
                </a:cxn>
                <a:cxn ang="0">
                  <a:pos x="527" y="0"/>
                </a:cxn>
              </a:cxnLst>
              <a:rect l="0" t="0" r="r" b="b"/>
              <a:pathLst>
                <a:path w="1060" h="1032">
                  <a:moveTo>
                    <a:pt x="546" y="535"/>
                  </a:moveTo>
                  <a:lnTo>
                    <a:pt x="546" y="993"/>
                  </a:lnTo>
                  <a:lnTo>
                    <a:pt x="665" y="974"/>
                  </a:lnTo>
                  <a:lnTo>
                    <a:pt x="777" y="928"/>
                  </a:lnTo>
                  <a:lnTo>
                    <a:pt x="869" y="857"/>
                  </a:lnTo>
                  <a:lnTo>
                    <a:pt x="941" y="767"/>
                  </a:lnTo>
                  <a:lnTo>
                    <a:pt x="994" y="658"/>
                  </a:lnTo>
                  <a:lnTo>
                    <a:pt x="1020" y="535"/>
                  </a:lnTo>
                  <a:lnTo>
                    <a:pt x="546" y="535"/>
                  </a:lnTo>
                  <a:close/>
                  <a:moveTo>
                    <a:pt x="39" y="535"/>
                  </a:moveTo>
                  <a:lnTo>
                    <a:pt x="59" y="658"/>
                  </a:lnTo>
                  <a:lnTo>
                    <a:pt x="112" y="767"/>
                  </a:lnTo>
                  <a:lnTo>
                    <a:pt x="184" y="857"/>
                  </a:lnTo>
                  <a:lnTo>
                    <a:pt x="276" y="928"/>
                  </a:lnTo>
                  <a:lnTo>
                    <a:pt x="388" y="974"/>
                  </a:lnTo>
                  <a:lnTo>
                    <a:pt x="507" y="993"/>
                  </a:lnTo>
                  <a:lnTo>
                    <a:pt x="507" y="535"/>
                  </a:lnTo>
                  <a:lnTo>
                    <a:pt x="39" y="535"/>
                  </a:lnTo>
                  <a:close/>
                  <a:moveTo>
                    <a:pt x="546" y="39"/>
                  </a:moveTo>
                  <a:lnTo>
                    <a:pt x="546" y="496"/>
                  </a:lnTo>
                  <a:lnTo>
                    <a:pt x="1020" y="496"/>
                  </a:lnTo>
                  <a:lnTo>
                    <a:pt x="994" y="374"/>
                  </a:lnTo>
                  <a:lnTo>
                    <a:pt x="941" y="264"/>
                  </a:lnTo>
                  <a:lnTo>
                    <a:pt x="869" y="174"/>
                  </a:lnTo>
                  <a:lnTo>
                    <a:pt x="777" y="103"/>
                  </a:lnTo>
                  <a:lnTo>
                    <a:pt x="665" y="58"/>
                  </a:lnTo>
                  <a:lnTo>
                    <a:pt x="546" y="39"/>
                  </a:lnTo>
                  <a:close/>
                  <a:moveTo>
                    <a:pt x="507" y="39"/>
                  </a:moveTo>
                  <a:lnTo>
                    <a:pt x="388" y="58"/>
                  </a:lnTo>
                  <a:lnTo>
                    <a:pt x="276" y="103"/>
                  </a:lnTo>
                  <a:lnTo>
                    <a:pt x="184" y="174"/>
                  </a:lnTo>
                  <a:lnTo>
                    <a:pt x="112" y="264"/>
                  </a:lnTo>
                  <a:lnTo>
                    <a:pt x="59" y="374"/>
                  </a:lnTo>
                  <a:lnTo>
                    <a:pt x="39" y="496"/>
                  </a:lnTo>
                  <a:lnTo>
                    <a:pt x="507" y="496"/>
                  </a:lnTo>
                  <a:lnTo>
                    <a:pt x="507" y="39"/>
                  </a:lnTo>
                  <a:close/>
                  <a:moveTo>
                    <a:pt x="527" y="0"/>
                  </a:moveTo>
                  <a:lnTo>
                    <a:pt x="671" y="13"/>
                  </a:lnTo>
                  <a:lnTo>
                    <a:pt x="797" y="71"/>
                  </a:lnTo>
                  <a:lnTo>
                    <a:pt x="902" y="148"/>
                  </a:lnTo>
                  <a:lnTo>
                    <a:pt x="988" y="252"/>
                  </a:lnTo>
                  <a:lnTo>
                    <a:pt x="1040" y="380"/>
                  </a:lnTo>
                  <a:lnTo>
                    <a:pt x="1060" y="516"/>
                  </a:lnTo>
                  <a:lnTo>
                    <a:pt x="1040" y="651"/>
                  </a:lnTo>
                  <a:lnTo>
                    <a:pt x="988" y="774"/>
                  </a:lnTo>
                  <a:lnTo>
                    <a:pt x="902" y="883"/>
                  </a:lnTo>
                  <a:lnTo>
                    <a:pt x="797" y="961"/>
                  </a:lnTo>
                  <a:lnTo>
                    <a:pt x="671" y="1012"/>
                  </a:lnTo>
                  <a:lnTo>
                    <a:pt x="527" y="1032"/>
                  </a:lnTo>
                  <a:lnTo>
                    <a:pt x="388" y="1019"/>
                  </a:lnTo>
                  <a:lnTo>
                    <a:pt x="263" y="961"/>
                  </a:lnTo>
                  <a:lnTo>
                    <a:pt x="151" y="883"/>
                  </a:lnTo>
                  <a:lnTo>
                    <a:pt x="72" y="780"/>
                  </a:lnTo>
                  <a:lnTo>
                    <a:pt x="20" y="651"/>
                  </a:lnTo>
                  <a:lnTo>
                    <a:pt x="0" y="516"/>
                  </a:lnTo>
                  <a:lnTo>
                    <a:pt x="13" y="380"/>
                  </a:lnTo>
                  <a:lnTo>
                    <a:pt x="72" y="258"/>
                  </a:lnTo>
                  <a:lnTo>
                    <a:pt x="151" y="148"/>
                  </a:lnTo>
                  <a:lnTo>
                    <a:pt x="257" y="71"/>
                  </a:lnTo>
                  <a:lnTo>
                    <a:pt x="388" y="19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86"/>
            <p:cNvSpPr>
              <a:spLocks/>
            </p:cNvSpPr>
            <p:nvPr/>
          </p:nvSpPr>
          <p:spPr bwMode="auto">
            <a:xfrm>
              <a:off x="15022" y="3573"/>
              <a:ext cx="1593" cy="1129"/>
            </a:xfrm>
            <a:custGeom>
              <a:avLst/>
              <a:gdLst/>
              <a:ahLst/>
              <a:cxnLst>
                <a:cxn ang="0">
                  <a:pos x="210" y="20"/>
                </a:cxn>
                <a:cxn ang="0">
                  <a:pos x="342" y="232"/>
                </a:cxn>
                <a:cxn ang="0">
                  <a:pos x="362" y="465"/>
                </a:cxn>
                <a:cxn ang="0">
                  <a:pos x="329" y="858"/>
                </a:cxn>
                <a:cxn ang="0">
                  <a:pos x="592" y="503"/>
                </a:cxn>
                <a:cxn ang="0">
                  <a:pos x="836" y="97"/>
                </a:cxn>
                <a:cxn ang="0">
                  <a:pos x="823" y="65"/>
                </a:cxn>
                <a:cxn ang="0">
                  <a:pos x="856" y="26"/>
                </a:cxn>
                <a:cxn ang="0">
                  <a:pos x="908" y="0"/>
                </a:cxn>
                <a:cxn ang="0">
                  <a:pos x="941" y="7"/>
                </a:cxn>
                <a:cxn ang="0">
                  <a:pos x="1033" y="297"/>
                </a:cxn>
                <a:cxn ang="0">
                  <a:pos x="1126" y="877"/>
                </a:cxn>
                <a:cxn ang="0">
                  <a:pos x="1126" y="909"/>
                </a:cxn>
                <a:cxn ang="0">
                  <a:pos x="1139" y="896"/>
                </a:cxn>
                <a:cxn ang="0">
                  <a:pos x="1270" y="735"/>
                </a:cxn>
                <a:cxn ang="0">
                  <a:pos x="1442" y="477"/>
                </a:cxn>
                <a:cxn ang="0">
                  <a:pos x="1527" y="258"/>
                </a:cxn>
                <a:cxn ang="0">
                  <a:pos x="1468" y="155"/>
                </a:cxn>
                <a:cxn ang="0">
                  <a:pos x="1422" y="142"/>
                </a:cxn>
                <a:cxn ang="0">
                  <a:pos x="1409" y="116"/>
                </a:cxn>
                <a:cxn ang="0">
                  <a:pos x="1448" y="13"/>
                </a:cxn>
                <a:cxn ang="0">
                  <a:pos x="1540" y="20"/>
                </a:cxn>
                <a:cxn ang="0">
                  <a:pos x="1593" y="162"/>
                </a:cxn>
                <a:cxn ang="0">
                  <a:pos x="1475" y="523"/>
                </a:cxn>
                <a:cxn ang="0">
                  <a:pos x="1224" y="903"/>
                </a:cxn>
                <a:cxn ang="0">
                  <a:pos x="1040" y="1116"/>
                </a:cxn>
                <a:cxn ang="0">
                  <a:pos x="1027" y="1129"/>
                </a:cxn>
                <a:cxn ang="0">
                  <a:pos x="1014" y="1122"/>
                </a:cxn>
                <a:cxn ang="0">
                  <a:pos x="1007" y="1096"/>
                </a:cxn>
                <a:cxn ang="0">
                  <a:pos x="1007" y="1045"/>
                </a:cxn>
                <a:cxn ang="0">
                  <a:pos x="987" y="774"/>
                </a:cxn>
                <a:cxn ang="0">
                  <a:pos x="895" y="284"/>
                </a:cxn>
                <a:cxn ang="0">
                  <a:pos x="823" y="226"/>
                </a:cxn>
                <a:cxn ang="0">
                  <a:pos x="573" y="639"/>
                </a:cxn>
                <a:cxn ang="0">
                  <a:pos x="210" y="1116"/>
                </a:cxn>
                <a:cxn ang="0">
                  <a:pos x="191" y="1129"/>
                </a:cxn>
                <a:cxn ang="0">
                  <a:pos x="177" y="1122"/>
                </a:cxn>
                <a:cxn ang="0">
                  <a:pos x="177" y="1090"/>
                </a:cxn>
                <a:cxn ang="0">
                  <a:pos x="191" y="1025"/>
                </a:cxn>
                <a:cxn ang="0">
                  <a:pos x="230" y="761"/>
                </a:cxn>
                <a:cxn ang="0">
                  <a:pos x="243" y="439"/>
                </a:cxn>
                <a:cxn ang="0">
                  <a:pos x="171" y="162"/>
                </a:cxn>
                <a:cxn ang="0">
                  <a:pos x="26" y="78"/>
                </a:cxn>
                <a:cxn ang="0">
                  <a:pos x="6" y="71"/>
                </a:cxn>
                <a:cxn ang="0">
                  <a:pos x="33" y="26"/>
                </a:cxn>
              </a:cxnLst>
              <a:rect l="0" t="0" r="r" b="b"/>
              <a:pathLst>
                <a:path w="1593" h="1129">
                  <a:moveTo>
                    <a:pt x="112" y="0"/>
                  </a:moveTo>
                  <a:lnTo>
                    <a:pt x="158" y="0"/>
                  </a:lnTo>
                  <a:lnTo>
                    <a:pt x="210" y="20"/>
                  </a:lnTo>
                  <a:lnTo>
                    <a:pt x="263" y="65"/>
                  </a:lnTo>
                  <a:lnTo>
                    <a:pt x="309" y="136"/>
                  </a:lnTo>
                  <a:lnTo>
                    <a:pt x="342" y="232"/>
                  </a:lnTo>
                  <a:lnTo>
                    <a:pt x="355" y="329"/>
                  </a:lnTo>
                  <a:lnTo>
                    <a:pt x="362" y="413"/>
                  </a:lnTo>
                  <a:lnTo>
                    <a:pt x="362" y="465"/>
                  </a:lnTo>
                  <a:lnTo>
                    <a:pt x="355" y="664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474" y="671"/>
                  </a:lnTo>
                  <a:lnTo>
                    <a:pt x="592" y="503"/>
                  </a:lnTo>
                  <a:lnTo>
                    <a:pt x="691" y="349"/>
                  </a:lnTo>
                  <a:lnTo>
                    <a:pt x="770" y="213"/>
                  </a:lnTo>
                  <a:lnTo>
                    <a:pt x="836" y="97"/>
                  </a:lnTo>
                  <a:lnTo>
                    <a:pt x="829" y="84"/>
                  </a:lnTo>
                  <a:lnTo>
                    <a:pt x="829" y="71"/>
                  </a:lnTo>
                  <a:lnTo>
                    <a:pt x="823" y="65"/>
                  </a:lnTo>
                  <a:lnTo>
                    <a:pt x="829" y="52"/>
                  </a:lnTo>
                  <a:lnTo>
                    <a:pt x="842" y="39"/>
                  </a:lnTo>
                  <a:lnTo>
                    <a:pt x="856" y="26"/>
                  </a:lnTo>
                  <a:lnTo>
                    <a:pt x="875" y="13"/>
                  </a:lnTo>
                  <a:lnTo>
                    <a:pt x="895" y="7"/>
                  </a:lnTo>
                  <a:lnTo>
                    <a:pt x="908" y="0"/>
                  </a:lnTo>
                  <a:lnTo>
                    <a:pt x="928" y="0"/>
                  </a:lnTo>
                  <a:lnTo>
                    <a:pt x="935" y="0"/>
                  </a:lnTo>
                  <a:lnTo>
                    <a:pt x="941" y="7"/>
                  </a:lnTo>
                  <a:lnTo>
                    <a:pt x="948" y="13"/>
                  </a:lnTo>
                  <a:lnTo>
                    <a:pt x="987" y="136"/>
                  </a:lnTo>
                  <a:lnTo>
                    <a:pt x="1033" y="297"/>
                  </a:lnTo>
                  <a:lnTo>
                    <a:pt x="1073" y="477"/>
                  </a:lnTo>
                  <a:lnTo>
                    <a:pt x="1106" y="677"/>
                  </a:lnTo>
                  <a:lnTo>
                    <a:pt x="1126" y="877"/>
                  </a:lnTo>
                  <a:lnTo>
                    <a:pt x="1126" y="896"/>
                  </a:lnTo>
                  <a:lnTo>
                    <a:pt x="1126" y="903"/>
                  </a:lnTo>
                  <a:lnTo>
                    <a:pt x="1126" y="909"/>
                  </a:lnTo>
                  <a:lnTo>
                    <a:pt x="1126" y="909"/>
                  </a:lnTo>
                  <a:lnTo>
                    <a:pt x="1126" y="916"/>
                  </a:lnTo>
                  <a:lnTo>
                    <a:pt x="1139" y="896"/>
                  </a:lnTo>
                  <a:lnTo>
                    <a:pt x="1172" y="864"/>
                  </a:lnTo>
                  <a:lnTo>
                    <a:pt x="1218" y="806"/>
                  </a:lnTo>
                  <a:lnTo>
                    <a:pt x="1270" y="735"/>
                  </a:lnTo>
                  <a:lnTo>
                    <a:pt x="1330" y="651"/>
                  </a:lnTo>
                  <a:lnTo>
                    <a:pt x="1389" y="561"/>
                  </a:lnTo>
                  <a:lnTo>
                    <a:pt x="1442" y="477"/>
                  </a:lnTo>
                  <a:lnTo>
                    <a:pt x="1481" y="394"/>
                  </a:lnTo>
                  <a:lnTo>
                    <a:pt x="1514" y="316"/>
                  </a:lnTo>
                  <a:lnTo>
                    <a:pt x="1527" y="258"/>
                  </a:lnTo>
                  <a:lnTo>
                    <a:pt x="1514" y="207"/>
                  </a:lnTo>
                  <a:lnTo>
                    <a:pt x="1494" y="174"/>
                  </a:lnTo>
                  <a:lnTo>
                    <a:pt x="1468" y="155"/>
                  </a:lnTo>
                  <a:lnTo>
                    <a:pt x="1448" y="142"/>
                  </a:lnTo>
                  <a:lnTo>
                    <a:pt x="1428" y="142"/>
                  </a:lnTo>
                  <a:lnTo>
                    <a:pt x="1422" y="142"/>
                  </a:lnTo>
                  <a:lnTo>
                    <a:pt x="1415" y="136"/>
                  </a:lnTo>
                  <a:lnTo>
                    <a:pt x="1409" y="129"/>
                  </a:lnTo>
                  <a:lnTo>
                    <a:pt x="1409" y="116"/>
                  </a:lnTo>
                  <a:lnTo>
                    <a:pt x="1415" y="91"/>
                  </a:lnTo>
                  <a:lnTo>
                    <a:pt x="1428" y="52"/>
                  </a:lnTo>
                  <a:lnTo>
                    <a:pt x="1448" y="13"/>
                  </a:lnTo>
                  <a:lnTo>
                    <a:pt x="1475" y="0"/>
                  </a:lnTo>
                  <a:lnTo>
                    <a:pt x="1507" y="7"/>
                  </a:lnTo>
                  <a:lnTo>
                    <a:pt x="1540" y="20"/>
                  </a:lnTo>
                  <a:lnTo>
                    <a:pt x="1567" y="52"/>
                  </a:lnTo>
                  <a:lnTo>
                    <a:pt x="1586" y="97"/>
                  </a:lnTo>
                  <a:lnTo>
                    <a:pt x="1593" y="162"/>
                  </a:lnTo>
                  <a:lnTo>
                    <a:pt x="1580" y="271"/>
                  </a:lnTo>
                  <a:lnTo>
                    <a:pt x="1540" y="394"/>
                  </a:lnTo>
                  <a:lnTo>
                    <a:pt x="1475" y="523"/>
                  </a:lnTo>
                  <a:lnTo>
                    <a:pt x="1395" y="651"/>
                  </a:lnTo>
                  <a:lnTo>
                    <a:pt x="1310" y="780"/>
                  </a:lnTo>
                  <a:lnTo>
                    <a:pt x="1224" y="903"/>
                  </a:lnTo>
                  <a:lnTo>
                    <a:pt x="1132" y="1006"/>
                  </a:lnTo>
                  <a:lnTo>
                    <a:pt x="1053" y="1103"/>
                  </a:lnTo>
                  <a:lnTo>
                    <a:pt x="1040" y="1116"/>
                  </a:lnTo>
                  <a:lnTo>
                    <a:pt x="1033" y="1122"/>
                  </a:lnTo>
                  <a:lnTo>
                    <a:pt x="1027" y="1129"/>
                  </a:lnTo>
                  <a:lnTo>
                    <a:pt x="1027" y="1129"/>
                  </a:lnTo>
                  <a:lnTo>
                    <a:pt x="1020" y="1129"/>
                  </a:lnTo>
                  <a:lnTo>
                    <a:pt x="1020" y="1129"/>
                  </a:lnTo>
                  <a:lnTo>
                    <a:pt x="1014" y="1122"/>
                  </a:lnTo>
                  <a:lnTo>
                    <a:pt x="1014" y="1116"/>
                  </a:lnTo>
                  <a:lnTo>
                    <a:pt x="1014" y="1109"/>
                  </a:lnTo>
                  <a:lnTo>
                    <a:pt x="1007" y="1096"/>
                  </a:lnTo>
                  <a:lnTo>
                    <a:pt x="1007" y="1077"/>
                  </a:lnTo>
                  <a:lnTo>
                    <a:pt x="1007" y="1058"/>
                  </a:lnTo>
                  <a:lnTo>
                    <a:pt x="1007" y="1045"/>
                  </a:lnTo>
                  <a:lnTo>
                    <a:pt x="1007" y="1032"/>
                  </a:lnTo>
                  <a:lnTo>
                    <a:pt x="1000" y="903"/>
                  </a:lnTo>
                  <a:lnTo>
                    <a:pt x="987" y="774"/>
                  </a:lnTo>
                  <a:lnTo>
                    <a:pt x="961" y="593"/>
                  </a:lnTo>
                  <a:lnTo>
                    <a:pt x="928" y="426"/>
                  </a:lnTo>
                  <a:lnTo>
                    <a:pt x="895" y="284"/>
                  </a:lnTo>
                  <a:lnTo>
                    <a:pt x="856" y="162"/>
                  </a:lnTo>
                  <a:lnTo>
                    <a:pt x="849" y="181"/>
                  </a:lnTo>
                  <a:lnTo>
                    <a:pt x="823" y="226"/>
                  </a:lnTo>
                  <a:lnTo>
                    <a:pt x="790" y="291"/>
                  </a:lnTo>
                  <a:lnTo>
                    <a:pt x="750" y="361"/>
                  </a:lnTo>
                  <a:lnTo>
                    <a:pt x="573" y="639"/>
                  </a:lnTo>
                  <a:lnTo>
                    <a:pt x="401" y="884"/>
                  </a:lnTo>
                  <a:lnTo>
                    <a:pt x="224" y="1096"/>
                  </a:lnTo>
                  <a:lnTo>
                    <a:pt x="210" y="1116"/>
                  </a:lnTo>
                  <a:lnTo>
                    <a:pt x="197" y="1122"/>
                  </a:lnTo>
                  <a:lnTo>
                    <a:pt x="197" y="1129"/>
                  </a:lnTo>
                  <a:lnTo>
                    <a:pt x="191" y="1129"/>
                  </a:lnTo>
                  <a:lnTo>
                    <a:pt x="184" y="1129"/>
                  </a:lnTo>
                  <a:lnTo>
                    <a:pt x="177" y="1129"/>
                  </a:lnTo>
                  <a:lnTo>
                    <a:pt x="177" y="1122"/>
                  </a:lnTo>
                  <a:lnTo>
                    <a:pt x="177" y="1109"/>
                  </a:lnTo>
                  <a:lnTo>
                    <a:pt x="177" y="1103"/>
                  </a:lnTo>
                  <a:lnTo>
                    <a:pt x="177" y="1090"/>
                  </a:lnTo>
                  <a:lnTo>
                    <a:pt x="177" y="1083"/>
                  </a:lnTo>
                  <a:lnTo>
                    <a:pt x="184" y="1064"/>
                  </a:lnTo>
                  <a:lnTo>
                    <a:pt x="191" y="1025"/>
                  </a:lnTo>
                  <a:lnTo>
                    <a:pt x="204" y="961"/>
                  </a:lnTo>
                  <a:lnTo>
                    <a:pt x="217" y="871"/>
                  </a:lnTo>
                  <a:lnTo>
                    <a:pt x="230" y="761"/>
                  </a:lnTo>
                  <a:lnTo>
                    <a:pt x="243" y="645"/>
                  </a:lnTo>
                  <a:lnTo>
                    <a:pt x="243" y="523"/>
                  </a:lnTo>
                  <a:lnTo>
                    <a:pt x="243" y="439"/>
                  </a:lnTo>
                  <a:lnTo>
                    <a:pt x="230" y="342"/>
                  </a:lnTo>
                  <a:lnTo>
                    <a:pt x="210" y="239"/>
                  </a:lnTo>
                  <a:lnTo>
                    <a:pt x="171" y="162"/>
                  </a:lnTo>
                  <a:lnTo>
                    <a:pt x="131" y="110"/>
                  </a:lnTo>
                  <a:lnTo>
                    <a:pt x="79" y="84"/>
                  </a:lnTo>
                  <a:lnTo>
                    <a:pt x="26" y="78"/>
                  </a:lnTo>
                  <a:lnTo>
                    <a:pt x="19" y="78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13" y="46"/>
                  </a:lnTo>
                  <a:lnTo>
                    <a:pt x="33" y="26"/>
                  </a:lnTo>
                  <a:lnTo>
                    <a:pt x="72" y="7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87"/>
            <p:cNvSpPr>
              <a:spLocks noEditPoints="1"/>
            </p:cNvSpPr>
            <p:nvPr/>
          </p:nvSpPr>
          <p:spPr bwMode="auto">
            <a:xfrm>
              <a:off x="16760" y="3386"/>
              <a:ext cx="829" cy="813"/>
            </a:xfrm>
            <a:custGeom>
              <a:avLst/>
              <a:gdLst/>
              <a:ahLst/>
              <a:cxnLst>
                <a:cxn ang="0">
                  <a:pos x="164" y="684"/>
                </a:cxn>
                <a:cxn ang="0">
                  <a:pos x="263" y="742"/>
                </a:cxn>
                <a:cxn ang="0">
                  <a:pos x="415" y="774"/>
                </a:cxn>
                <a:cxn ang="0">
                  <a:pos x="573" y="742"/>
                </a:cxn>
                <a:cxn ang="0">
                  <a:pos x="671" y="684"/>
                </a:cxn>
                <a:cxn ang="0">
                  <a:pos x="138" y="162"/>
                </a:cxn>
                <a:cxn ang="0">
                  <a:pos x="53" y="316"/>
                </a:cxn>
                <a:cxn ang="0">
                  <a:pos x="53" y="497"/>
                </a:cxn>
                <a:cxn ang="0">
                  <a:pos x="138" y="652"/>
                </a:cxn>
                <a:cxn ang="0">
                  <a:pos x="138" y="162"/>
                </a:cxn>
                <a:cxn ang="0">
                  <a:pos x="448" y="407"/>
                </a:cxn>
                <a:cxn ang="0">
                  <a:pos x="750" y="587"/>
                </a:cxn>
                <a:cxn ang="0">
                  <a:pos x="796" y="407"/>
                </a:cxn>
                <a:cxn ang="0">
                  <a:pos x="750" y="233"/>
                </a:cxn>
                <a:cxn ang="0">
                  <a:pos x="415" y="39"/>
                </a:cxn>
                <a:cxn ang="0">
                  <a:pos x="263" y="71"/>
                </a:cxn>
                <a:cxn ang="0">
                  <a:pos x="164" y="136"/>
                </a:cxn>
                <a:cxn ang="0">
                  <a:pos x="671" y="136"/>
                </a:cxn>
                <a:cxn ang="0">
                  <a:pos x="573" y="71"/>
                </a:cxn>
                <a:cxn ang="0">
                  <a:pos x="415" y="39"/>
                </a:cxn>
                <a:cxn ang="0">
                  <a:pos x="527" y="13"/>
                </a:cxn>
                <a:cxn ang="0">
                  <a:pos x="711" y="123"/>
                </a:cxn>
                <a:cxn ang="0">
                  <a:pos x="816" y="297"/>
                </a:cxn>
                <a:cxn ang="0">
                  <a:pos x="829" y="407"/>
                </a:cxn>
                <a:cxn ang="0">
                  <a:pos x="777" y="613"/>
                </a:cxn>
                <a:cxn ang="0">
                  <a:pos x="625" y="755"/>
                </a:cxn>
                <a:cxn ang="0">
                  <a:pos x="415" y="813"/>
                </a:cxn>
                <a:cxn ang="0">
                  <a:pos x="211" y="755"/>
                </a:cxn>
                <a:cxn ang="0">
                  <a:pos x="59" y="613"/>
                </a:cxn>
                <a:cxn ang="0">
                  <a:pos x="0" y="407"/>
                </a:cxn>
                <a:cxn ang="0">
                  <a:pos x="59" y="207"/>
                </a:cxn>
                <a:cxn ang="0">
                  <a:pos x="211" y="58"/>
                </a:cxn>
                <a:cxn ang="0">
                  <a:pos x="415" y="0"/>
                </a:cxn>
              </a:cxnLst>
              <a:rect l="0" t="0" r="r" b="b"/>
              <a:pathLst>
                <a:path w="829" h="813">
                  <a:moveTo>
                    <a:pt x="415" y="432"/>
                  </a:moveTo>
                  <a:lnTo>
                    <a:pt x="164" y="684"/>
                  </a:lnTo>
                  <a:lnTo>
                    <a:pt x="211" y="716"/>
                  </a:lnTo>
                  <a:lnTo>
                    <a:pt x="263" y="742"/>
                  </a:lnTo>
                  <a:lnTo>
                    <a:pt x="336" y="768"/>
                  </a:lnTo>
                  <a:lnTo>
                    <a:pt x="415" y="774"/>
                  </a:lnTo>
                  <a:lnTo>
                    <a:pt x="500" y="768"/>
                  </a:lnTo>
                  <a:lnTo>
                    <a:pt x="573" y="742"/>
                  </a:lnTo>
                  <a:lnTo>
                    <a:pt x="625" y="716"/>
                  </a:lnTo>
                  <a:lnTo>
                    <a:pt x="671" y="684"/>
                  </a:lnTo>
                  <a:lnTo>
                    <a:pt x="415" y="432"/>
                  </a:lnTo>
                  <a:close/>
                  <a:moveTo>
                    <a:pt x="138" y="162"/>
                  </a:moveTo>
                  <a:lnTo>
                    <a:pt x="85" y="233"/>
                  </a:lnTo>
                  <a:lnTo>
                    <a:pt x="53" y="316"/>
                  </a:lnTo>
                  <a:lnTo>
                    <a:pt x="39" y="407"/>
                  </a:lnTo>
                  <a:lnTo>
                    <a:pt x="53" y="497"/>
                  </a:lnTo>
                  <a:lnTo>
                    <a:pt x="85" y="581"/>
                  </a:lnTo>
                  <a:lnTo>
                    <a:pt x="138" y="652"/>
                  </a:lnTo>
                  <a:lnTo>
                    <a:pt x="388" y="407"/>
                  </a:lnTo>
                  <a:lnTo>
                    <a:pt x="138" y="162"/>
                  </a:lnTo>
                  <a:close/>
                  <a:moveTo>
                    <a:pt x="698" y="162"/>
                  </a:moveTo>
                  <a:lnTo>
                    <a:pt x="448" y="407"/>
                  </a:lnTo>
                  <a:lnTo>
                    <a:pt x="698" y="652"/>
                  </a:lnTo>
                  <a:lnTo>
                    <a:pt x="750" y="587"/>
                  </a:lnTo>
                  <a:lnTo>
                    <a:pt x="783" y="503"/>
                  </a:lnTo>
                  <a:lnTo>
                    <a:pt x="796" y="407"/>
                  </a:lnTo>
                  <a:lnTo>
                    <a:pt x="783" y="316"/>
                  </a:lnTo>
                  <a:lnTo>
                    <a:pt x="750" y="233"/>
                  </a:lnTo>
                  <a:lnTo>
                    <a:pt x="698" y="162"/>
                  </a:lnTo>
                  <a:close/>
                  <a:moveTo>
                    <a:pt x="415" y="39"/>
                  </a:moveTo>
                  <a:lnTo>
                    <a:pt x="336" y="52"/>
                  </a:lnTo>
                  <a:lnTo>
                    <a:pt x="263" y="71"/>
                  </a:lnTo>
                  <a:lnTo>
                    <a:pt x="211" y="104"/>
                  </a:lnTo>
                  <a:lnTo>
                    <a:pt x="164" y="136"/>
                  </a:lnTo>
                  <a:lnTo>
                    <a:pt x="415" y="381"/>
                  </a:lnTo>
                  <a:lnTo>
                    <a:pt x="671" y="136"/>
                  </a:lnTo>
                  <a:lnTo>
                    <a:pt x="625" y="104"/>
                  </a:lnTo>
                  <a:lnTo>
                    <a:pt x="573" y="71"/>
                  </a:lnTo>
                  <a:lnTo>
                    <a:pt x="500" y="52"/>
                  </a:lnTo>
                  <a:lnTo>
                    <a:pt x="415" y="39"/>
                  </a:lnTo>
                  <a:close/>
                  <a:moveTo>
                    <a:pt x="415" y="0"/>
                  </a:moveTo>
                  <a:lnTo>
                    <a:pt x="527" y="13"/>
                  </a:lnTo>
                  <a:lnTo>
                    <a:pt x="625" y="58"/>
                  </a:lnTo>
                  <a:lnTo>
                    <a:pt x="711" y="123"/>
                  </a:lnTo>
                  <a:lnTo>
                    <a:pt x="777" y="200"/>
                  </a:lnTo>
                  <a:lnTo>
                    <a:pt x="816" y="297"/>
                  </a:lnTo>
                  <a:lnTo>
                    <a:pt x="829" y="407"/>
                  </a:lnTo>
                  <a:lnTo>
                    <a:pt x="829" y="407"/>
                  </a:lnTo>
                  <a:lnTo>
                    <a:pt x="816" y="516"/>
                  </a:lnTo>
                  <a:lnTo>
                    <a:pt x="777" y="613"/>
                  </a:lnTo>
                  <a:lnTo>
                    <a:pt x="711" y="690"/>
                  </a:lnTo>
                  <a:lnTo>
                    <a:pt x="625" y="755"/>
                  </a:lnTo>
                  <a:lnTo>
                    <a:pt x="527" y="800"/>
                  </a:lnTo>
                  <a:lnTo>
                    <a:pt x="415" y="813"/>
                  </a:lnTo>
                  <a:lnTo>
                    <a:pt x="309" y="800"/>
                  </a:lnTo>
                  <a:lnTo>
                    <a:pt x="211" y="755"/>
                  </a:lnTo>
                  <a:lnTo>
                    <a:pt x="125" y="697"/>
                  </a:lnTo>
                  <a:lnTo>
                    <a:pt x="59" y="613"/>
                  </a:lnTo>
                  <a:lnTo>
                    <a:pt x="20" y="516"/>
                  </a:lnTo>
                  <a:lnTo>
                    <a:pt x="0" y="407"/>
                  </a:lnTo>
                  <a:lnTo>
                    <a:pt x="20" y="303"/>
                  </a:lnTo>
                  <a:lnTo>
                    <a:pt x="59" y="207"/>
                  </a:lnTo>
                  <a:lnTo>
                    <a:pt x="125" y="123"/>
                  </a:lnTo>
                  <a:lnTo>
                    <a:pt x="211" y="58"/>
                  </a:lnTo>
                  <a:lnTo>
                    <a:pt x="309" y="13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88"/>
            <p:cNvSpPr>
              <a:spLocks/>
            </p:cNvSpPr>
            <p:nvPr/>
          </p:nvSpPr>
          <p:spPr bwMode="auto">
            <a:xfrm>
              <a:off x="17734" y="3341"/>
              <a:ext cx="520" cy="748"/>
            </a:xfrm>
            <a:custGeom>
              <a:avLst/>
              <a:gdLst/>
              <a:ahLst/>
              <a:cxnLst>
                <a:cxn ang="0">
                  <a:pos x="343" y="7"/>
                </a:cxn>
                <a:cxn ang="0">
                  <a:pos x="461" y="91"/>
                </a:cxn>
                <a:cxn ang="0">
                  <a:pos x="474" y="200"/>
                </a:cxn>
                <a:cxn ang="0">
                  <a:pos x="395" y="303"/>
                </a:cxn>
                <a:cxn ang="0">
                  <a:pos x="402" y="368"/>
                </a:cxn>
                <a:cxn ang="0">
                  <a:pos x="501" y="477"/>
                </a:cxn>
                <a:cxn ang="0">
                  <a:pos x="507" y="600"/>
                </a:cxn>
                <a:cxn ang="0">
                  <a:pos x="415" y="709"/>
                </a:cxn>
                <a:cxn ang="0">
                  <a:pos x="250" y="748"/>
                </a:cxn>
                <a:cxn ang="0">
                  <a:pos x="106" y="722"/>
                </a:cxn>
                <a:cxn ang="0">
                  <a:pos x="13" y="639"/>
                </a:cxn>
                <a:cxn ang="0">
                  <a:pos x="0" y="561"/>
                </a:cxn>
                <a:cxn ang="0">
                  <a:pos x="20" y="529"/>
                </a:cxn>
                <a:cxn ang="0">
                  <a:pos x="46" y="516"/>
                </a:cxn>
                <a:cxn ang="0">
                  <a:pos x="79" y="516"/>
                </a:cxn>
                <a:cxn ang="0">
                  <a:pos x="112" y="542"/>
                </a:cxn>
                <a:cxn ang="0">
                  <a:pos x="125" y="574"/>
                </a:cxn>
                <a:cxn ang="0">
                  <a:pos x="119" y="600"/>
                </a:cxn>
                <a:cxn ang="0">
                  <a:pos x="99" y="626"/>
                </a:cxn>
                <a:cxn ang="0">
                  <a:pos x="60" y="639"/>
                </a:cxn>
                <a:cxn ang="0">
                  <a:pos x="152" y="697"/>
                </a:cxn>
                <a:cxn ang="0">
                  <a:pos x="250" y="716"/>
                </a:cxn>
                <a:cxn ang="0">
                  <a:pos x="329" y="690"/>
                </a:cxn>
                <a:cxn ang="0">
                  <a:pos x="389" y="606"/>
                </a:cxn>
                <a:cxn ang="0">
                  <a:pos x="382" y="458"/>
                </a:cxn>
                <a:cxn ang="0">
                  <a:pos x="303" y="374"/>
                </a:cxn>
                <a:cxn ang="0">
                  <a:pos x="185" y="361"/>
                </a:cxn>
                <a:cxn ang="0">
                  <a:pos x="165" y="361"/>
                </a:cxn>
                <a:cxn ang="0">
                  <a:pos x="158" y="342"/>
                </a:cxn>
                <a:cxn ang="0">
                  <a:pos x="158" y="336"/>
                </a:cxn>
                <a:cxn ang="0">
                  <a:pos x="165" y="329"/>
                </a:cxn>
                <a:cxn ang="0">
                  <a:pos x="178" y="329"/>
                </a:cxn>
                <a:cxn ang="0">
                  <a:pos x="204" y="329"/>
                </a:cxn>
                <a:cxn ang="0">
                  <a:pos x="290" y="310"/>
                </a:cxn>
                <a:cxn ang="0">
                  <a:pos x="362" y="220"/>
                </a:cxn>
                <a:cxn ang="0">
                  <a:pos x="362" y="97"/>
                </a:cxn>
                <a:cxn ang="0">
                  <a:pos x="316" y="45"/>
                </a:cxn>
                <a:cxn ang="0">
                  <a:pos x="250" y="26"/>
                </a:cxn>
                <a:cxn ang="0">
                  <a:pos x="145" y="52"/>
                </a:cxn>
                <a:cxn ang="0">
                  <a:pos x="119" y="97"/>
                </a:cxn>
                <a:cxn ang="0">
                  <a:pos x="145" y="123"/>
                </a:cxn>
                <a:cxn ang="0">
                  <a:pos x="145" y="162"/>
                </a:cxn>
                <a:cxn ang="0">
                  <a:pos x="125" y="194"/>
                </a:cxn>
                <a:cxn ang="0">
                  <a:pos x="92" y="200"/>
                </a:cxn>
                <a:cxn ang="0">
                  <a:pos x="60" y="194"/>
                </a:cxn>
                <a:cxn ang="0">
                  <a:pos x="33" y="168"/>
                </a:cxn>
                <a:cxn ang="0">
                  <a:pos x="53" y="84"/>
                </a:cxn>
                <a:cxn ang="0">
                  <a:pos x="165" y="7"/>
                </a:cxn>
              </a:cxnLst>
              <a:rect l="0" t="0" r="r" b="b"/>
              <a:pathLst>
                <a:path w="520" h="748">
                  <a:moveTo>
                    <a:pt x="257" y="0"/>
                  </a:moveTo>
                  <a:lnTo>
                    <a:pt x="343" y="7"/>
                  </a:lnTo>
                  <a:lnTo>
                    <a:pt x="415" y="39"/>
                  </a:lnTo>
                  <a:lnTo>
                    <a:pt x="461" y="91"/>
                  </a:lnTo>
                  <a:lnTo>
                    <a:pt x="481" y="149"/>
                  </a:lnTo>
                  <a:lnTo>
                    <a:pt x="474" y="200"/>
                  </a:lnTo>
                  <a:lnTo>
                    <a:pt x="448" y="258"/>
                  </a:lnTo>
                  <a:lnTo>
                    <a:pt x="395" y="303"/>
                  </a:lnTo>
                  <a:lnTo>
                    <a:pt x="323" y="342"/>
                  </a:lnTo>
                  <a:lnTo>
                    <a:pt x="402" y="368"/>
                  </a:lnTo>
                  <a:lnTo>
                    <a:pt x="468" y="419"/>
                  </a:lnTo>
                  <a:lnTo>
                    <a:pt x="501" y="477"/>
                  </a:lnTo>
                  <a:lnTo>
                    <a:pt x="520" y="535"/>
                  </a:lnTo>
                  <a:lnTo>
                    <a:pt x="507" y="600"/>
                  </a:lnTo>
                  <a:lnTo>
                    <a:pt x="468" y="658"/>
                  </a:lnTo>
                  <a:lnTo>
                    <a:pt x="415" y="709"/>
                  </a:lnTo>
                  <a:lnTo>
                    <a:pt x="343" y="742"/>
                  </a:lnTo>
                  <a:lnTo>
                    <a:pt x="250" y="748"/>
                  </a:lnTo>
                  <a:lnTo>
                    <a:pt x="171" y="742"/>
                  </a:lnTo>
                  <a:lnTo>
                    <a:pt x="106" y="722"/>
                  </a:lnTo>
                  <a:lnTo>
                    <a:pt x="46" y="684"/>
                  </a:lnTo>
                  <a:lnTo>
                    <a:pt x="13" y="639"/>
                  </a:lnTo>
                  <a:lnTo>
                    <a:pt x="0" y="581"/>
                  </a:lnTo>
                  <a:lnTo>
                    <a:pt x="0" y="561"/>
                  </a:lnTo>
                  <a:lnTo>
                    <a:pt x="7" y="542"/>
                  </a:lnTo>
                  <a:lnTo>
                    <a:pt x="20" y="529"/>
                  </a:lnTo>
                  <a:lnTo>
                    <a:pt x="33" y="523"/>
                  </a:lnTo>
                  <a:lnTo>
                    <a:pt x="46" y="516"/>
                  </a:lnTo>
                  <a:lnTo>
                    <a:pt x="60" y="516"/>
                  </a:lnTo>
                  <a:lnTo>
                    <a:pt x="79" y="516"/>
                  </a:lnTo>
                  <a:lnTo>
                    <a:pt x="99" y="529"/>
                  </a:lnTo>
                  <a:lnTo>
                    <a:pt x="112" y="542"/>
                  </a:lnTo>
                  <a:lnTo>
                    <a:pt x="119" y="555"/>
                  </a:lnTo>
                  <a:lnTo>
                    <a:pt x="125" y="574"/>
                  </a:lnTo>
                  <a:lnTo>
                    <a:pt x="119" y="587"/>
                  </a:lnTo>
                  <a:lnTo>
                    <a:pt x="119" y="600"/>
                  </a:lnTo>
                  <a:lnTo>
                    <a:pt x="112" y="613"/>
                  </a:lnTo>
                  <a:lnTo>
                    <a:pt x="99" y="626"/>
                  </a:lnTo>
                  <a:lnTo>
                    <a:pt x="79" y="632"/>
                  </a:lnTo>
                  <a:lnTo>
                    <a:pt x="60" y="639"/>
                  </a:lnTo>
                  <a:lnTo>
                    <a:pt x="99" y="677"/>
                  </a:lnTo>
                  <a:lnTo>
                    <a:pt x="152" y="697"/>
                  </a:lnTo>
                  <a:lnTo>
                    <a:pt x="211" y="716"/>
                  </a:lnTo>
                  <a:lnTo>
                    <a:pt x="250" y="716"/>
                  </a:lnTo>
                  <a:lnTo>
                    <a:pt x="290" y="709"/>
                  </a:lnTo>
                  <a:lnTo>
                    <a:pt x="329" y="690"/>
                  </a:lnTo>
                  <a:lnTo>
                    <a:pt x="362" y="658"/>
                  </a:lnTo>
                  <a:lnTo>
                    <a:pt x="389" y="606"/>
                  </a:lnTo>
                  <a:lnTo>
                    <a:pt x="395" y="535"/>
                  </a:lnTo>
                  <a:lnTo>
                    <a:pt x="382" y="458"/>
                  </a:lnTo>
                  <a:lnTo>
                    <a:pt x="356" y="406"/>
                  </a:lnTo>
                  <a:lnTo>
                    <a:pt x="303" y="374"/>
                  </a:lnTo>
                  <a:lnTo>
                    <a:pt x="244" y="361"/>
                  </a:lnTo>
                  <a:lnTo>
                    <a:pt x="185" y="361"/>
                  </a:lnTo>
                  <a:lnTo>
                    <a:pt x="171" y="361"/>
                  </a:lnTo>
                  <a:lnTo>
                    <a:pt x="165" y="361"/>
                  </a:lnTo>
                  <a:lnTo>
                    <a:pt x="158" y="355"/>
                  </a:lnTo>
                  <a:lnTo>
                    <a:pt x="158" y="342"/>
                  </a:lnTo>
                  <a:lnTo>
                    <a:pt x="158" y="336"/>
                  </a:lnTo>
                  <a:lnTo>
                    <a:pt x="158" y="336"/>
                  </a:lnTo>
                  <a:lnTo>
                    <a:pt x="165" y="329"/>
                  </a:lnTo>
                  <a:lnTo>
                    <a:pt x="165" y="329"/>
                  </a:lnTo>
                  <a:lnTo>
                    <a:pt x="171" y="329"/>
                  </a:lnTo>
                  <a:lnTo>
                    <a:pt x="178" y="329"/>
                  </a:lnTo>
                  <a:lnTo>
                    <a:pt x="185" y="329"/>
                  </a:lnTo>
                  <a:lnTo>
                    <a:pt x="204" y="329"/>
                  </a:lnTo>
                  <a:lnTo>
                    <a:pt x="250" y="323"/>
                  </a:lnTo>
                  <a:lnTo>
                    <a:pt x="290" y="310"/>
                  </a:lnTo>
                  <a:lnTo>
                    <a:pt x="329" y="284"/>
                  </a:lnTo>
                  <a:lnTo>
                    <a:pt x="362" y="220"/>
                  </a:lnTo>
                  <a:lnTo>
                    <a:pt x="376" y="149"/>
                  </a:lnTo>
                  <a:lnTo>
                    <a:pt x="362" y="97"/>
                  </a:lnTo>
                  <a:lnTo>
                    <a:pt x="343" y="65"/>
                  </a:lnTo>
                  <a:lnTo>
                    <a:pt x="316" y="45"/>
                  </a:lnTo>
                  <a:lnTo>
                    <a:pt x="283" y="33"/>
                  </a:lnTo>
                  <a:lnTo>
                    <a:pt x="250" y="26"/>
                  </a:lnTo>
                  <a:lnTo>
                    <a:pt x="198" y="33"/>
                  </a:lnTo>
                  <a:lnTo>
                    <a:pt x="145" y="52"/>
                  </a:lnTo>
                  <a:lnTo>
                    <a:pt x="92" y="91"/>
                  </a:lnTo>
                  <a:lnTo>
                    <a:pt x="119" y="97"/>
                  </a:lnTo>
                  <a:lnTo>
                    <a:pt x="132" y="110"/>
                  </a:lnTo>
                  <a:lnTo>
                    <a:pt x="145" y="123"/>
                  </a:lnTo>
                  <a:lnTo>
                    <a:pt x="152" y="149"/>
                  </a:lnTo>
                  <a:lnTo>
                    <a:pt x="145" y="162"/>
                  </a:lnTo>
                  <a:lnTo>
                    <a:pt x="139" y="181"/>
                  </a:lnTo>
                  <a:lnTo>
                    <a:pt x="125" y="194"/>
                  </a:lnTo>
                  <a:lnTo>
                    <a:pt x="112" y="200"/>
                  </a:lnTo>
                  <a:lnTo>
                    <a:pt x="92" y="200"/>
                  </a:lnTo>
                  <a:lnTo>
                    <a:pt x="73" y="200"/>
                  </a:lnTo>
                  <a:lnTo>
                    <a:pt x="60" y="194"/>
                  </a:lnTo>
                  <a:lnTo>
                    <a:pt x="46" y="181"/>
                  </a:lnTo>
                  <a:lnTo>
                    <a:pt x="33" y="168"/>
                  </a:lnTo>
                  <a:lnTo>
                    <a:pt x="33" y="149"/>
                  </a:lnTo>
                  <a:lnTo>
                    <a:pt x="53" y="84"/>
                  </a:lnTo>
                  <a:lnTo>
                    <a:pt x="99" y="39"/>
                  </a:lnTo>
                  <a:lnTo>
                    <a:pt x="165" y="7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89"/>
            <p:cNvSpPr>
              <a:spLocks noEditPoints="1"/>
            </p:cNvSpPr>
            <p:nvPr/>
          </p:nvSpPr>
          <p:spPr bwMode="auto">
            <a:xfrm>
              <a:off x="18814" y="3728"/>
              <a:ext cx="1060" cy="1032"/>
            </a:xfrm>
            <a:custGeom>
              <a:avLst/>
              <a:gdLst/>
              <a:ahLst/>
              <a:cxnLst>
                <a:cxn ang="0">
                  <a:pos x="546" y="535"/>
                </a:cxn>
                <a:cxn ang="0">
                  <a:pos x="546" y="993"/>
                </a:cxn>
                <a:cxn ang="0">
                  <a:pos x="665" y="974"/>
                </a:cxn>
                <a:cxn ang="0">
                  <a:pos x="777" y="928"/>
                </a:cxn>
                <a:cxn ang="0">
                  <a:pos x="869" y="857"/>
                </a:cxn>
                <a:cxn ang="0">
                  <a:pos x="948" y="767"/>
                </a:cxn>
                <a:cxn ang="0">
                  <a:pos x="994" y="658"/>
                </a:cxn>
                <a:cxn ang="0">
                  <a:pos x="1020" y="535"/>
                </a:cxn>
                <a:cxn ang="0">
                  <a:pos x="546" y="535"/>
                </a:cxn>
                <a:cxn ang="0">
                  <a:pos x="40" y="535"/>
                </a:cxn>
                <a:cxn ang="0">
                  <a:pos x="66" y="658"/>
                </a:cxn>
                <a:cxn ang="0">
                  <a:pos x="112" y="767"/>
                </a:cxn>
                <a:cxn ang="0">
                  <a:pos x="191" y="857"/>
                </a:cxn>
                <a:cxn ang="0">
                  <a:pos x="283" y="928"/>
                </a:cxn>
                <a:cxn ang="0">
                  <a:pos x="388" y="974"/>
                </a:cxn>
                <a:cxn ang="0">
                  <a:pos x="507" y="993"/>
                </a:cxn>
                <a:cxn ang="0">
                  <a:pos x="507" y="535"/>
                </a:cxn>
                <a:cxn ang="0">
                  <a:pos x="40" y="535"/>
                </a:cxn>
                <a:cxn ang="0">
                  <a:pos x="546" y="39"/>
                </a:cxn>
                <a:cxn ang="0">
                  <a:pos x="546" y="496"/>
                </a:cxn>
                <a:cxn ang="0">
                  <a:pos x="1020" y="496"/>
                </a:cxn>
                <a:cxn ang="0">
                  <a:pos x="994" y="374"/>
                </a:cxn>
                <a:cxn ang="0">
                  <a:pos x="948" y="264"/>
                </a:cxn>
                <a:cxn ang="0">
                  <a:pos x="869" y="174"/>
                </a:cxn>
                <a:cxn ang="0">
                  <a:pos x="777" y="103"/>
                </a:cxn>
                <a:cxn ang="0">
                  <a:pos x="672" y="58"/>
                </a:cxn>
                <a:cxn ang="0">
                  <a:pos x="546" y="39"/>
                </a:cxn>
                <a:cxn ang="0">
                  <a:pos x="507" y="39"/>
                </a:cxn>
                <a:cxn ang="0">
                  <a:pos x="388" y="58"/>
                </a:cxn>
                <a:cxn ang="0">
                  <a:pos x="283" y="103"/>
                </a:cxn>
                <a:cxn ang="0">
                  <a:pos x="184" y="174"/>
                </a:cxn>
                <a:cxn ang="0">
                  <a:pos x="112" y="264"/>
                </a:cxn>
                <a:cxn ang="0">
                  <a:pos x="66" y="374"/>
                </a:cxn>
                <a:cxn ang="0">
                  <a:pos x="40" y="496"/>
                </a:cxn>
                <a:cxn ang="0">
                  <a:pos x="507" y="496"/>
                </a:cxn>
                <a:cxn ang="0">
                  <a:pos x="507" y="39"/>
                </a:cxn>
                <a:cxn ang="0">
                  <a:pos x="533" y="0"/>
                </a:cxn>
                <a:cxn ang="0">
                  <a:pos x="672" y="13"/>
                </a:cxn>
                <a:cxn ang="0">
                  <a:pos x="797" y="71"/>
                </a:cxn>
                <a:cxn ang="0">
                  <a:pos x="902" y="148"/>
                </a:cxn>
                <a:cxn ang="0">
                  <a:pos x="988" y="252"/>
                </a:cxn>
                <a:cxn ang="0">
                  <a:pos x="1040" y="380"/>
                </a:cxn>
                <a:cxn ang="0">
                  <a:pos x="1060" y="516"/>
                </a:cxn>
                <a:cxn ang="0">
                  <a:pos x="1040" y="651"/>
                </a:cxn>
                <a:cxn ang="0">
                  <a:pos x="988" y="774"/>
                </a:cxn>
                <a:cxn ang="0">
                  <a:pos x="909" y="883"/>
                </a:cxn>
                <a:cxn ang="0">
                  <a:pos x="797" y="961"/>
                </a:cxn>
                <a:cxn ang="0">
                  <a:pos x="672" y="1012"/>
                </a:cxn>
                <a:cxn ang="0">
                  <a:pos x="527" y="1032"/>
                </a:cxn>
                <a:cxn ang="0">
                  <a:pos x="388" y="1019"/>
                </a:cxn>
                <a:cxn ang="0">
                  <a:pos x="263" y="961"/>
                </a:cxn>
                <a:cxn ang="0">
                  <a:pos x="158" y="883"/>
                </a:cxn>
                <a:cxn ang="0">
                  <a:pos x="72" y="780"/>
                </a:cxn>
                <a:cxn ang="0">
                  <a:pos x="20" y="651"/>
                </a:cxn>
                <a:cxn ang="0">
                  <a:pos x="0" y="516"/>
                </a:cxn>
                <a:cxn ang="0">
                  <a:pos x="20" y="380"/>
                </a:cxn>
                <a:cxn ang="0">
                  <a:pos x="72" y="258"/>
                </a:cxn>
                <a:cxn ang="0">
                  <a:pos x="151" y="148"/>
                </a:cxn>
                <a:cxn ang="0">
                  <a:pos x="263" y="71"/>
                </a:cxn>
                <a:cxn ang="0">
                  <a:pos x="388" y="19"/>
                </a:cxn>
                <a:cxn ang="0">
                  <a:pos x="533" y="0"/>
                </a:cxn>
              </a:cxnLst>
              <a:rect l="0" t="0" r="r" b="b"/>
              <a:pathLst>
                <a:path w="1060" h="1032">
                  <a:moveTo>
                    <a:pt x="546" y="535"/>
                  </a:moveTo>
                  <a:lnTo>
                    <a:pt x="546" y="993"/>
                  </a:lnTo>
                  <a:lnTo>
                    <a:pt x="665" y="974"/>
                  </a:lnTo>
                  <a:lnTo>
                    <a:pt x="777" y="928"/>
                  </a:lnTo>
                  <a:lnTo>
                    <a:pt x="869" y="857"/>
                  </a:lnTo>
                  <a:lnTo>
                    <a:pt x="948" y="767"/>
                  </a:lnTo>
                  <a:lnTo>
                    <a:pt x="994" y="658"/>
                  </a:lnTo>
                  <a:lnTo>
                    <a:pt x="1020" y="535"/>
                  </a:lnTo>
                  <a:lnTo>
                    <a:pt x="546" y="535"/>
                  </a:lnTo>
                  <a:close/>
                  <a:moveTo>
                    <a:pt x="40" y="535"/>
                  </a:moveTo>
                  <a:lnTo>
                    <a:pt x="66" y="658"/>
                  </a:lnTo>
                  <a:lnTo>
                    <a:pt x="112" y="767"/>
                  </a:lnTo>
                  <a:lnTo>
                    <a:pt x="191" y="857"/>
                  </a:lnTo>
                  <a:lnTo>
                    <a:pt x="283" y="928"/>
                  </a:lnTo>
                  <a:lnTo>
                    <a:pt x="388" y="974"/>
                  </a:lnTo>
                  <a:lnTo>
                    <a:pt x="507" y="993"/>
                  </a:lnTo>
                  <a:lnTo>
                    <a:pt x="507" y="535"/>
                  </a:lnTo>
                  <a:lnTo>
                    <a:pt x="40" y="535"/>
                  </a:lnTo>
                  <a:close/>
                  <a:moveTo>
                    <a:pt x="546" y="39"/>
                  </a:moveTo>
                  <a:lnTo>
                    <a:pt x="546" y="496"/>
                  </a:lnTo>
                  <a:lnTo>
                    <a:pt x="1020" y="496"/>
                  </a:lnTo>
                  <a:lnTo>
                    <a:pt x="994" y="374"/>
                  </a:lnTo>
                  <a:lnTo>
                    <a:pt x="948" y="264"/>
                  </a:lnTo>
                  <a:lnTo>
                    <a:pt x="869" y="174"/>
                  </a:lnTo>
                  <a:lnTo>
                    <a:pt x="777" y="103"/>
                  </a:lnTo>
                  <a:lnTo>
                    <a:pt x="672" y="58"/>
                  </a:lnTo>
                  <a:lnTo>
                    <a:pt x="546" y="39"/>
                  </a:lnTo>
                  <a:close/>
                  <a:moveTo>
                    <a:pt x="507" y="39"/>
                  </a:moveTo>
                  <a:lnTo>
                    <a:pt x="388" y="58"/>
                  </a:lnTo>
                  <a:lnTo>
                    <a:pt x="283" y="103"/>
                  </a:lnTo>
                  <a:lnTo>
                    <a:pt x="184" y="174"/>
                  </a:lnTo>
                  <a:lnTo>
                    <a:pt x="112" y="264"/>
                  </a:lnTo>
                  <a:lnTo>
                    <a:pt x="66" y="374"/>
                  </a:lnTo>
                  <a:lnTo>
                    <a:pt x="40" y="496"/>
                  </a:lnTo>
                  <a:lnTo>
                    <a:pt x="507" y="496"/>
                  </a:lnTo>
                  <a:lnTo>
                    <a:pt x="507" y="39"/>
                  </a:lnTo>
                  <a:close/>
                  <a:moveTo>
                    <a:pt x="533" y="0"/>
                  </a:moveTo>
                  <a:lnTo>
                    <a:pt x="672" y="13"/>
                  </a:lnTo>
                  <a:lnTo>
                    <a:pt x="797" y="71"/>
                  </a:lnTo>
                  <a:lnTo>
                    <a:pt x="902" y="148"/>
                  </a:lnTo>
                  <a:lnTo>
                    <a:pt x="988" y="252"/>
                  </a:lnTo>
                  <a:lnTo>
                    <a:pt x="1040" y="380"/>
                  </a:lnTo>
                  <a:lnTo>
                    <a:pt x="1060" y="516"/>
                  </a:lnTo>
                  <a:lnTo>
                    <a:pt x="1040" y="651"/>
                  </a:lnTo>
                  <a:lnTo>
                    <a:pt x="988" y="774"/>
                  </a:lnTo>
                  <a:lnTo>
                    <a:pt x="909" y="883"/>
                  </a:lnTo>
                  <a:lnTo>
                    <a:pt x="797" y="961"/>
                  </a:lnTo>
                  <a:lnTo>
                    <a:pt x="672" y="1012"/>
                  </a:lnTo>
                  <a:lnTo>
                    <a:pt x="527" y="1032"/>
                  </a:lnTo>
                  <a:lnTo>
                    <a:pt x="388" y="1019"/>
                  </a:lnTo>
                  <a:lnTo>
                    <a:pt x="263" y="961"/>
                  </a:lnTo>
                  <a:lnTo>
                    <a:pt x="158" y="883"/>
                  </a:lnTo>
                  <a:lnTo>
                    <a:pt x="72" y="780"/>
                  </a:lnTo>
                  <a:lnTo>
                    <a:pt x="20" y="651"/>
                  </a:lnTo>
                  <a:lnTo>
                    <a:pt x="0" y="516"/>
                  </a:lnTo>
                  <a:lnTo>
                    <a:pt x="20" y="380"/>
                  </a:lnTo>
                  <a:lnTo>
                    <a:pt x="72" y="258"/>
                  </a:lnTo>
                  <a:lnTo>
                    <a:pt x="151" y="148"/>
                  </a:lnTo>
                  <a:lnTo>
                    <a:pt x="263" y="71"/>
                  </a:lnTo>
                  <a:lnTo>
                    <a:pt x="388" y="19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90"/>
            <p:cNvSpPr>
              <a:spLocks/>
            </p:cNvSpPr>
            <p:nvPr/>
          </p:nvSpPr>
          <p:spPr bwMode="auto">
            <a:xfrm>
              <a:off x="20453" y="4160"/>
              <a:ext cx="172" cy="16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2" y="6"/>
                </a:cxn>
                <a:cxn ang="0">
                  <a:pos x="132" y="19"/>
                </a:cxn>
                <a:cxn ang="0">
                  <a:pos x="152" y="39"/>
                </a:cxn>
                <a:cxn ang="0">
                  <a:pos x="165" y="58"/>
                </a:cxn>
                <a:cxn ang="0">
                  <a:pos x="172" y="84"/>
                </a:cxn>
                <a:cxn ang="0">
                  <a:pos x="165" y="110"/>
                </a:cxn>
                <a:cxn ang="0">
                  <a:pos x="152" y="129"/>
                </a:cxn>
                <a:cxn ang="0">
                  <a:pos x="132" y="148"/>
                </a:cxn>
                <a:cxn ang="0">
                  <a:pos x="112" y="161"/>
                </a:cxn>
                <a:cxn ang="0">
                  <a:pos x="86" y="168"/>
                </a:cxn>
                <a:cxn ang="0">
                  <a:pos x="60" y="161"/>
                </a:cxn>
                <a:cxn ang="0">
                  <a:pos x="33" y="148"/>
                </a:cxn>
                <a:cxn ang="0">
                  <a:pos x="20" y="129"/>
                </a:cxn>
                <a:cxn ang="0">
                  <a:pos x="7" y="110"/>
                </a:cxn>
                <a:cxn ang="0">
                  <a:pos x="0" y="84"/>
                </a:cxn>
                <a:cxn ang="0">
                  <a:pos x="7" y="58"/>
                </a:cxn>
                <a:cxn ang="0">
                  <a:pos x="20" y="39"/>
                </a:cxn>
                <a:cxn ang="0">
                  <a:pos x="33" y="19"/>
                </a:cxn>
                <a:cxn ang="0">
                  <a:pos x="60" y="6"/>
                </a:cxn>
                <a:cxn ang="0">
                  <a:pos x="86" y="0"/>
                </a:cxn>
              </a:cxnLst>
              <a:rect l="0" t="0" r="r" b="b"/>
              <a:pathLst>
                <a:path w="172" h="168">
                  <a:moveTo>
                    <a:pt x="86" y="0"/>
                  </a:moveTo>
                  <a:lnTo>
                    <a:pt x="112" y="6"/>
                  </a:lnTo>
                  <a:lnTo>
                    <a:pt x="132" y="19"/>
                  </a:lnTo>
                  <a:lnTo>
                    <a:pt x="152" y="39"/>
                  </a:lnTo>
                  <a:lnTo>
                    <a:pt x="165" y="58"/>
                  </a:lnTo>
                  <a:lnTo>
                    <a:pt x="172" y="84"/>
                  </a:lnTo>
                  <a:lnTo>
                    <a:pt x="165" y="110"/>
                  </a:lnTo>
                  <a:lnTo>
                    <a:pt x="152" y="129"/>
                  </a:lnTo>
                  <a:lnTo>
                    <a:pt x="132" y="148"/>
                  </a:lnTo>
                  <a:lnTo>
                    <a:pt x="112" y="161"/>
                  </a:lnTo>
                  <a:lnTo>
                    <a:pt x="86" y="168"/>
                  </a:lnTo>
                  <a:lnTo>
                    <a:pt x="60" y="161"/>
                  </a:lnTo>
                  <a:lnTo>
                    <a:pt x="33" y="148"/>
                  </a:lnTo>
                  <a:lnTo>
                    <a:pt x="20" y="129"/>
                  </a:lnTo>
                  <a:lnTo>
                    <a:pt x="7" y="110"/>
                  </a:lnTo>
                  <a:lnTo>
                    <a:pt x="0" y="84"/>
                  </a:lnTo>
                  <a:lnTo>
                    <a:pt x="7" y="58"/>
                  </a:lnTo>
                  <a:lnTo>
                    <a:pt x="20" y="39"/>
                  </a:lnTo>
                  <a:lnTo>
                    <a:pt x="33" y="19"/>
                  </a:lnTo>
                  <a:lnTo>
                    <a:pt x="60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91"/>
            <p:cNvSpPr>
              <a:spLocks/>
            </p:cNvSpPr>
            <p:nvPr/>
          </p:nvSpPr>
          <p:spPr bwMode="auto">
            <a:xfrm>
              <a:off x="21164" y="4160"/>
              <a:ext cx="165" cy="16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2" y="6"/>
                </a:cxn>
                <a:cxn ang="0">
                  <a:pos x="132" y="19"/>
                </a:cxn>
                <a:cxn ang="0">
                  <a:pos x="152" y="39"/>
                </a:cxn>
                <a:cxn ang="0">
                  <a:pos x="165" y="58"/>
                </a:cxn>
                <a:cxn ang="0">
                  <a:pos x="165" y="84"/>
                </a:cxn>
                <a:cxn ang="0">
                  <a:pos x="165" y="110"/>
                </a:cxn>
                <a:cxn ang="0">
                  <a:pos x="152" y="129"/>
                </a:cxn>
                <a:cxn ang="0">
                  <a:pos x="132" y="148"/>
                </a:cxn>
                <a:cxn ang="0">
                  <a:pos x="112" y="161"/>
                </a:cxn>
                <a:cxn ang="0">
                  <a:pos x="86" y="168"/>
                </a:cxn>
                <a:cxn ang="0">
                  <a:pos x="60" y="161"/>
                </a:cxn>
                <a:cxn ang="0">
                  <a:pos x="33" y="148"/>
                </a:cxn>
                <a:cxn ang="0">
                  <a:pos x="14" y="129"/>
                </a:cxn>
                <a:cxn ang="0">
                  <a:pos x="7" y="110"/>
                </a:cxn>
                <a:cxn ang="0">
                  <a:pos x="0" y="84"/>
                </a:cxn>
                <a:cxn ang="0">
                  <a:pos x="7" y="58"/>
                </a:cxn>
                <a:cxn ang="0">
                  <a:pos x="14" y="39"/>
                </a:cxn>
                <a:cxn ang="0">
                  <a:pos x="33" y="19"/>
                </a:cxn>
                <a:cxn ang="0">
                  <a:pos x="60" y="6"/>
                </a:cxn>
                <a:cxn ang="0">
                  <a:pos x="86" y="0"/>
                </a:cxn>
              </a:cxnLst>
              <a:rect l="0" t="0" r="r" b="b"/>
              <a:pathLst>
                <a:path w="165" h="168">
                  <a:moveTo>
                    <a:pt x="86" y="0"/>
                  </a:moveTo>
                  <a:lnTo>
                    <a:pt x="112" y="6"/>
                  </a:lnTo>
                  <a:lnTo>
                    <a:pt x="132" y="19"/>
                  </a:lnTo>
                  <a:lnTo>
                    <a:pt x="152" y="39"/>
                  </a:lnTo>
                  <a:lnTo>
                    <a:pt x="165" y="58"/>
                  </a:lnTo>
                  <a:lnTo>
                    <a:pt x="165" y="84"/>
                  </a:lnTo>
                  <a:lnTo>
                    <a:pt x="165" y="110"/>
                  </a:lnTo>
                  <a:lnTo>
                    <a:pt x="152" y="129"/>
                  </a:lnTo>
                  <a:lnTo>
                    <a:pt x="132" y="148"/>
                  </a:lnTo>
                  <a:lnTo>
                    <a:pt x="112" y="161"/>
                  </a:lnTo>
                  <a:lnTo>
                    <a:pt x="86" y="168"/>
                  </a:lnTo>
                  <a:lnTo>
                    <a:pt x="60" y="161"/>
                  </a:lnTo>
                  <a:lnTo>
                    <a:pt x="33" y="148"/>
                  </a:lnTo>
                  <a:lnTo>
                    <a:pt x="14" y="129"/>
                  </a:lnTo>
                  <a:lnTo>
                    <a:pt x="7" y="110"/>
                  </a:lnTo>
                  <a:lnTo>
                    <a:pt x="0" y="84"/>
                  </a:lnTo>
                  <a:lnTo>
                    <a:pt x="7" y="58"/>
                  </a:lnTo>
                  <a:lnTo>
                    <a:pt x="14" y="39"/>
                  </a:lnTo>
                  <a:lnTo>
                    <a:pt x="33" y="19"/>
                  </a:lnTo>
                  <a:lnTo>
                    <a:pt x="60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92"/>
            <p:cNvSpPr>
              <a:spLocks/>
            </p:cNvSpPr>
            <p:nvPr/>
          </p:nvSpPr>
          <p:spPr bwMode="auto">
            <a:xfrm>
              <a:off x="21875" y="4160"/>
              <a:ext cx="165" cy="168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06" y="6"/>
                </a:cxn>
                <a:cxn ang="0">
                  <a:pos x="132" y="19"/>
                </a:cxn>
                <a:cxn ang="0">
                  <a:pos x="152" y="39"/>
                </a:cxn>
                <a:cxn ang="0">
                  <a:pos x="158" y="58"/>
                </a:cxn>
                <a:cxn ang="0">
                  <a:pos x="165" y="84"/>
                </a:cxn>
                <a:cxn ang="0">
                  <a:pos x="158" y="110"/>
                </a:cxn>
                <a:cxn ang="0">
                  <a:pos x="152" y="129"/>
                </a:cxn>
                <a:cxn ang="0">
                  <a:pos x="132" y="148"/>
                </a:cxn>
                <a:cxn ang="0">
                  <a:pos x="106" y="161"/>
                </a:cxn>
                <a:cxn ang="0">
                  <a:pos x="79" y="168"/>
                </a:cxn>
                <a:cxn ang="0">
                  <a:pos x="53" y="161"/>
                </a:cxn>
                <a:cxn ang="0">
                  <a:pos x="33" y="148"/>
                </a:cxn>
                <a:cxn ang="0">
                  <a:pos x="14" y="129"/>
                </a:cxn>
                <a:cxn ang="0">
                  <a:pos x="0" y="110"/>
                </a:cxn>
                <a:cxn ang="0">
                  <a:pos x="0" y="84"/>
                </a:cxn>
                <a:cxn ang="0">
                  <a:pos x="0" y="58"/>
                </a:cxn>
                <a:cxn ang="0">
                  <a:pos x="14" y="39"/>
                </a:cxn>
                <a:cxn ang="0">
                  <a:pos x="33" y="19"/>
                </a:cxn>
                <a:cxn ang="0">
                  <a:pos x="53" y="6"/>
                </a:cxn>
                <a:cxn ang="0">
                  <a:pos x="79" y="0"/>
                </a:cxn>
              </a:cxnLst>
              <a:rect l="0" t="0" r="r" b="b"/>
              <a:pathLst>
                <a:path w="165" h="168">
                  <a:moveTo>
                    <a:pt x="79" y="0"/>
                  </a:moveTo>
                  <a:lnTo>
                    <a:pt x="106" y="6"/>
                  </a:lnTo>
                  <a:lnTo>
                    <a:pt x="132" y="19"/>
                  </a:lnTo>
                  <a:lnTo>
                    <a:pt x="152" y="39"/>
                  </a:lnTo>
                  <a:lnTo>
                    <a:pt x="158" y="58"/>
                  </a:lnTo>
                  <a:lnTo>
                    <a:pt x="165" y="84"/>
                  </a:lnTo>
                  <a:lnTo>
                    <a:pt x="158" y="110"/>
                  </a:lnTo>
                  <a:lnTo>
                    <a:pt x="152" y="129"/>
                  </a:lnTo>
                  <a:lnTo>
                    <a:pt x="132" y="148"/>
                  </a:lnTo>
                  <a:lnTo>
                    <a:pt x="106" y="161"/>
                  </a:lnTo>
                  <a:lnTo>
                    <a:pt x="79" y="168"/>
                  </a:lnTo>
                  <a:lnTo>
                    <a:pt x="53" y="161"/>
                  </a:lnTo>
                  <a:lnTo>
                    <a:pt x="33" y="148"/>
                  </a:lnTo>
                  <a:lnTo>
                    <a:pt x="14" y="129"/>
                  </a:lnTo>
                  <a:lnTo>
                    <a:pt x="0" y="110"/>
                  </a:lnTo>
                  <a:lnTo>
                    <a:pt x="0" y="84"/>
                  </a:lnTo>
                  <a:lnTo>
                    <a:pt x="0" y="58"/>
                  </a:lnTo>
                  <a:lnTo>
                    <a:pt x="14" y="39"/>
                  </a:lnTo>
                  <a:lnTo>
                    <a:pt x="33" y="19"/>
                  </a:lnTo>
                  <a:lnTo>
                    <a:pt x="53" y="6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6" name="Group 13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57200" y="6172200"/>
            <a:ext cx="8381999" cy="468068"/>
            <a:chOff x="385" y="3744"/>
            <a:chExt cx="31607" cy="1765"/>
          </a:xfrm>
          <a:solidFill>
            <a:srgbClr val="800080"/>
          </a:solidFill>
        </p:grpSpPr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385" y="3861"/>
              <a:ext cx="1079" cy="1076"/>
            </a:xfrm>
            <a:custGeom>
              <a:avLst/>
              <a:gdLst/>
              <a:ahLst/>
              <a:cxnLst>
                <a:cxn ang="0">
                  <a:pos x="1041" y="0"/>
                </a:cxn>
                <a:cxn ang="0">
                  <a:pos x="1070" y="0"/>
                </a:cxn>
                <a:cxn ang="0">
                  <a:pos x="1079" y="19"/>
                </a:cxn>
                <a:cxn ang="0">
                  <a:pos x="1079" y="29"/>
                </a:cxn>
                <a:cxn ang="0">
                  <a:pos x="1041" y="320"/>
                </a:cxn>
                <a:cxn ang="0">
                  <a:pos x="1031" y="349"/>
                </a:cxn>
                <a:cxn ang="0">
                  <a:pos x="1002" y="349"/>
                </a:cxn>
                <a:cxn ang="0">
                  <a:pos x="992" y="339"/>
                </a:cxn>
                <a:cxn ang="0">
                  <a:pos x="1002" y="310"/>
                </a:cxn>
                <a:cxn ang="0">
                  <a:pos x="1002" y="271"/>
                </a:cxn>
                <a:cxn ang="0">
                  <a:pos x="1012" y="203"/>
                </a:cxn>
                <a:cxn ang="0">
                  <a:pos x="1002" y="107"/>
                </a:cxn>
                <a:cxn ang="0">
                  <a:pos x="886" y="48"/>
                </a:cxn>
                <a:cxn ang="0">
                  <a:pos x="751" y="48"/>
                </a:cxn>
                <a:cxn ang="0">
                  <a:pos x="694" y="48"/>
                </a:cxn>
                <a:cxn ang="0">
                  <a:pos x="665" y="58"/>
                </a:cxn>
                <a:cxn ang="0">
                  <a:pos x="655" y="77"/>
                </a:cxn>
                <a:cxn ang="0">
                  <a:pos x="645" y="107"/>
                </a:cxn>
                <a:cxn ang="0">
                  <a:pos x="424" y="979"/>
                </a:cxn>
                <a:cxn ang="0">
                  <a:pos x="424" y="989"/>
                </a:cxn>
                <a:cxn ang="0">
                  <a:pos x="433" y="1018"/>
                </a:cxn>
                <a:cxn ang="0">
                  <a:pos x="482" y="1028"/>
                </a:cxn>
                <a:cxn ang="0">
                  <a:pos x="549" y="1028"/>
                </a:cxn>
                <a:cxn ang="0">
                  <a:pos x="617" y="1028"/>
                </a:cxn>
                <a:cxn ang="0">
                  <a:pos x="636" y="1037"/>
                </a:cxn>
                <a:cxn ang="0">
                  <a:pos x="636" y="1057"/>
                </a:cxn>
                <a:cxn ang="0">
                  <a:pos x="626" y="1076"/>
                </a:cxn>
                <a:cxn ang="0">
                  <a:pos x="607" y="1076"/>
                </a:cxn>
                <a:cxn ang="0">
                  <a:pos x="462" y="1076"/>
                </a:cxn>
                <a:cxn ang="0">
                  <a:pos x="337" y="1076"/>
                </a:cxn>
                <a:cxn ang="0">
                  <a:pos x="202" y="1076"/>
                </a:cxn>
                <a:cxn ang="0">
                  <a:pos x="67" y="1076"/>
                </a:cxn>
                <a:cxn ang="0">
                  <a:pos x="48" y="1076"/>
                </a:cxn>
                <a:cxn ang="0">
                  <a:pos x="38" y="1057"/>
                </a:cxn>
                <a:cxn ang="0">
                  <a:pos x="57" y="1028"/>
                </a:cxn>
                <a:cxn ang="0">
                  <a:pos x="106" y="1028"/>
                </a:cxn>
                <a:cxn ang="0">
                  <a:pos x="260" y="1008"/>
                </a:cxn>
                <a:cxn ang="0">
                  <a:pos x="298" y="950"/>
                </a:cxn>
                <a:cxn ang="0">
                  <a:pos x="510" y="87"/>
                </a:cxn>
                <a:cxn ang="0">
                  <a:pos x="520" y="68"/>
                </a:cxn>
                <a:cxn ang="0">
                  <a:pos x="510" y="58"/>
                </a:cxn>
                <a:cxn ang="0">
                  <a:pos x="491" y="48"/>
                </a:cxn>
                <a:cxn ang="0">
                  <a:pos x="414" y="48"/>
                </a:cxn>
                <a:cxn ang="0">
                  <a:pos x="202" y="68"/>
                </a:cxn>
                <a:cxn ang="0">
                  <a:pos x="96" y="203"/>
                </a:cxn>
                <a:cxn ang="0">
                  <a:pos x="38" y="339"/>
                </a:cxn>
                <a:cxn ang="0">
                  <a:pos x="19" y="359"/>
                </a:cxn>
                <a:cxn ang="0">
                  <a:pos x="0" y="349"/>
                </a:cxn>
                <a:cxn ang="0">
                  <a:pos x="0" y="330"/>
                </a:cxn>
                <a:cxn ang="0">
                  <a:pos x="9" y="310"/>
                </a:cxn>
                <a:cxn ang="0">
                  <a:pos x="115" y="10"/>
                </a:cxn>
                <a:cxn ang="0">
                  <a:pos x="135" y="0"/>
                </a:cxn>
              </a:cxnLst>
              <a:rect l="0" t="0" r="r" b="b"/>
              <a:pathLst>
                <a:path w="1079" h="1076">
                  <a:moveTo>
                    <a:pt x="154" y="0"/>
                  </a:moveTo>
                  <a:lnTo>
                    <a:pt x="1041" y="0"/>
                  </a:lnTo>
                  <a:lnTo>
                    <a:pt x="1060" y="0"/>
                  </a:lnTo>
                  <a:lnTo>
                    <a:pt x="1070" y="0"/>
                  </a:lnTo>
                  <a:lnTo>
                    <a:pt x="1079" y="10"/>
                  </a:lnTo>
                  <a:lnTo>
                    <a:pt x="1079" y="19"/>
                  </a:lnTo>
                  <a:lnTo>
                    <a:pt x="1079" y="19"/>
                  </a:lnTo>
                  <a:lnTo>
                    <a:pt x="1079" y="29"/>
                  </a:lnTo>
                  <a:lnTo>
                    <a:pt x="1079" y="39"/>
                  </a:lnTo>
                  <a:lnTo>
                    <a:pt x="1041" y="320"/>
                  </a:lnTo>
                  <a:lnTo>
                    <a:pt x="1031" y="339"/>
                  </a:lnTo>
                  <a:lnTo>
                    <a:pt x="1031" y="349"/>
                  </a:lnTo>
                  <a:lnTo>
                    <a:pt x="1012" y="359"/>
                  </a:lnTo>
                  <a:lnTo>
                    <a:pt x="1002" y="349"/>
                  </a:lnTo>
                  <a:lnTo>
                    <a:pt x="992" y="349"/>
                  </a:lnTo>
                  <a:lnTo>
                    <a:pt x="992" y="339"/>
                  </a:lnTo>
                  <a:lnTo>
                    <a:pt x="992" y="330"/>
                  </a:lnTo>
                  <a:lnTo>
                    <a:pt x="1002" y="310"/>
                  </a:lnTo>
                  <a:lnTo>
                    <a:pt x="1002" y="300"/>
                  </a:lnTo>
                  <a:lnTo>
                    <a:pt x="1002" y="271"/>
                  </a:lnTo>
                  <a:lnTo>
                    <a:pt x="1012" y="233"/>
                  </a:lnTo>
                  <a:lnTo>
                    <a:pt x="1012" y="203"/>
                  </a:lnTo>
                  <a:lnTo>
                    <a:pt x="1012" y="174"/>
                  </a:lnTo>
                  <a:lnTo>
                    <a:pt x="1002" y="107"/>
                  </a:lnTo>
                  <a:lnTo>
                    <a:pt x="954" y="68"/>
                  </a:lnTo>
                  <a:lnTo>
                    <a:pt x="886" y="48"/>
                  </a:lnTo>
                  <a:lnTo>
                    <a:pt x="780" y="48"/>
                  </a:lnTo>
                  <a:lnTo>
                    <a:pt x="751" y="48"/>
                  </a:lnTo>
                  <a:lnTo>
                    <a:pt x="723" y="48"/>
                  </a:lnTo>
                  <a:lnTo>
                    <a:pt x="694" y="48"/>
                  </a:lnTo>
                  <a:lnTo>
                    <a:pt x="684" y="48"/>
                  </a:lnTo>
                  <a:lnTo>
                    <a:pt x="665" y="58"/>
                  </a:lnTo>
                  <a:lnTo>
                    <a:pt x="655" y="68"/>
                  </a:lnTo>
                  <a:lnTo>
                    <a:pt x="655" y="77"/>
                  </a:lnTo>
                  <a:lnTo>
                    <a:pt x="645" y="107"/>
                  </a:lnTo>
                  <a:lnTo>
                    <a:pt x="645" y="107"/>
                  </a:lnTo>
                  <a:lnTo>
                    <a:pt x="433" y="960"/>
                  </a:lnTo>
                  <a:lnTo>
                    <a:pt x="424" y="979"/>
                  </a:lnTo>
                  <a:lnTo>
                    <a:pt x="424" y="989"/>
                  </a:lnTo>
                  <a:lnTo>
                    <a:pt x="424" y="989"/>
                  </a:lnTo>
                  <a:lnTo>
                    <a:pt x="424" y="1008"/>
                  </a:lnTo>
                  <a:lnTo>
                    <a:pt x="433" y="1018"/>
                  </a:lnTo>
                  <a:lnTo>
                    <a:pt x="453" y="1018"/>
                  </a:lnTo>
                  <a:lnTo>
                    <a:pt x="482" y="1028"/>
                  </a:lnTo>
                  <a:lnTo>
                    <a:pt x="520" y="1028"/>
                  </a:lnTo>
                  <a:lnTo>
                    <a:pt x="549" y="1028"/>
                  </a:lnTo>
                  <a:lnTo>
                    <a:pt x="588" y="1028"/>
                  </a:lnTo>
                  <a:lnTo>
                    <a:pt x="617" y="1028"/>
                  </a:lnTo>
                  <a:lnTo>
                    <a:pt x="626" y="1028"/>
                  </a:lnTo>
                  <a:lnTo>
                    <a:pt x="636" y="1037"/>
                  </a:lnTo>
                  <a:lnTo>
                    <a:pt x="636" y="1047"/>
                  </a:lnTo>
                  <a:lnTo>
                    <a:pt x="636" y="1057"/>
                  </a:lnTo>
                  <a:lnTo>
                    <a:pt x="636" y="1067"/>
                  </a:lnTo>
                  <a:lnTo>
                    <a:pt x="626" y="1076"/>
                  </a:lnTo>
                  <a:lnTo>
                    <a:pt x="617" y="1076"/>
                  </a:lnTo>
                  <a:lnTo>
                    <a:pt x="607" y="1076"/>
                  </a:lnTo>
                  <a:lnTo>
                    <a:pt x="539" y="1076"/>
                  </a:lnTo>
                  <a:lnTo>
                    <a:pt x="462" y="1076"/>
                  </a:lnTo>
                  <a:lnTo>
                    <a:pt x="404" y="1076"/>
                  </a:lnTo>
                  <a:lnTo>
                    <a:pt x="337" y="1076"/>
                  </a:lnTo>
                  <a:lnTo>
                    <a:pt x="269" y="1076"/>
                  </a:lnTo>
                  <a:lnTo>
                    <a:pt x="202" y="1076"/>
                  </a:lnTo>
                  <a:lnTo>
                    <a:pt x="135" y="1076"/>
                  </a:lnTo>
                  <a:lnTo>
                    <a:pt x="67" y="1076"/>
                  </a:lnTo>
                  <a:lnTo>
                    <a:pt x="57" y="1076"/>
                  </a:lnTo>
                  <a:lnTo>
                    <a:pt x="48" y="1076"/>
                  </a:lnTo>
                  <a:lnTo>
                    <a:pt x="48" y="1067"/>
                  </a:lnTo>
                  <a:lnTo>
                    <a:pt x="38" y="1057"/>
                  </a:lnTo>
                  <a:lnTo>
                    <a:pt x="48" y="1037"/>
                  </a:lnTo>
                  <a:lnTo>
                    <a:pt x="57" y="1028"/>
                  </a:lnTo>
                  <a:lnTo>
                    <a:pt x="77" y="1028"/>
                  </a:lnTo>
                  <a:lnTo>
                    <a:pt x="106" y="1028"/>
                  </a:lnTo>
                  <a:lnTo>
                    <a:pt x="212" y="1028"/>
                  </a:lnTo>
                  <a:lnTo>
                    <a:pt x="260" y="1008"/>
                  </a:lnTo>
                  <a:lnTo>
                    <a:pt x="289" y="989"/>
                  </a:lnTo>
                  <a:lnTo>
                    <a:pt x="298" y="950"/>
                  </a:lnTo>
                  <a:lnTo>
                    <a:pt x="510" y="97"/>
                  </a:lnTo>
                  <a:lnTo>
                    <a:pt x="510" y="87"/>
                  </a:lnTo>
                  <a:lnTo>
                    <a:pt x="520" y="77"/>
                  </a:lnTo>
                  <a:lnTo>
                    <a:pt x="520" y="68"/>
                  </a:lnTo>
                  <a:lnTo>
                    <a:pt x="520" y="58"/>
                  </a:lnTo>
                  <a:lnTo>
                    <a:pt x="510" y="58"/>
                  </a:lnTo>
                  <a:lnTo>
                    <a:pt x="510" y="48"/>
                  </a:lnTo>
                  <a:lnTo>
                    <a:pt x="491" y="48"/>
                  </a:lnTo>
                  <a:lnTo>
                    <a:pt x="472" y="48"/>
                  </a:lnTo>
                  <a:lnTo>
                    <a:pt x="414" y="48"/>
                  </a:lnTo>
                  <a:lnTo>
                    <a:pt x="289" y="48"/>
                  </a:lnTo>
                  <a:lnTo>
                    <a:pt x="202" y="68"/>
                  </a:lnTo>
                  <a:lnTo>
                    <a:pt x="144" y="116"/>
                  </a:lnTo>
                  <a:lnTo>
                    <a:pt x="96" y="203"/>
                  </a:lnTo>
                  <a:lnTo>
                    <a:pt x="48" y="320"/>
                  </a:lnTo>
                  <a:lnTo>
                    <a:pt x="38" y="339"/>
                  </a:lnTo>
                  <a:lnTo>
                    <a:pt x="29" y="349"/>
                  </a:lnTo>
                  <a:lnTo>
                    <a:pt x="19" y="359"/>
                  </a:lnTo>
                  <a:lnTo>
                    <a:pt x="9" y="359"/>
                  </a:lnTo>
                  <a:lnTo>
                    <a:pt x="0" y="349"/>
                  </a:lnTo>
                  <a:lnTo>
                    <a:pt x="0" y="339"/>
                  </a:lnTo>
                  <a:lnTo>
                    <a:pt x="0" y="330"/>
                  </a:lnTo>
                  <a:lnTo>
                    <a:pt x="9" y="320"/>
                  </a:lnTo>
                  <a:lnTo>
                    <a:pt x="9" y="310"/>
                  </a:lnTo>
                  <a:lnTo>
                    <a:pt x="106" y="29"/>
                  </a:lnTo>
                  <a:lnTo>
                    <a:pt x="115" y="10"/>
                  </a:lnTo>
                  <a:lnTo>
                    <a:pt x="125" y="0"/>
                  </a:lnTo>
                  <a:lnTo>
                    <a:pt x="135" y="0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135"/>
            <p:cNvSpPr>
              <a:spLocks/>
            </p:cNvSpPr>
            <p:nvPr/>
          </p:nvSpPr>
          <p:spPr bwMode="auto">
            <a:xfrm>
              <a:off x="1676" y="3744"/>
              <a:ext cx="367" cy="1591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57" y="0"/>
                </a:cxn>
                <a:cxn ang="0">
                  <a:pos x="367" y="0"/>
                </a:cxn>
                <a:cxn ang="0">
                  <a:pos x="367" y="10"/>
                </a:cxn>
                <a:cxn ang="0">
                  <a:pos x="367" y="20"/>
                </a:cxn>
                <a:cxn ang="0">
                  <a:pos x="367" y="20"/>
                </a:cxn>
                <a:cxn ang="0">
                  <a:pos x="357" y="30"/>
                </a:cxn>
                <a:cxn ang="0">
                  <a:pos x="347" y="39"/>
                </a:cxn>
                <a:cxn ang="0">
                  <a:pos x="241" y="165"/>
                </a:cxn>
                <a:cxn ang="0">
                  <a:pos x="174" y="311"/>
                </a:cxn>
                <a:cxn ang="0">
                  <a:pos x="126" y="466"/>
                </a:cxn>
                <a:cxn ang="0">
                  <a:pos x="97" y="631"/>
                </a:cxn>
                <a:cxn ang="0">
                  <a:pos x="97" y="796"/>
                </a:cxn>
                <a:cxn ang="0">
                  <a:pos x="97" y="951"/>
                </a:cxn>
                <a:cxn ang="0">
                  <a:pos x="126" y="1106"/>
                </a:cxn>
                <a:cxn ang="0">
                  <a:pos x="164" y="1261"/>
                </a:cxn>
                <a:cxn ang="0">
                  <a:pos x="241" y="1416"/>
                </a:cxn>
                <a:cxn ang="0">
                  <a:pos x="338" y="1542"/>
                </a:cxn>
                <a:cxn ang="0">
                  <a:pos x="357" y="1562"/>
                </a:cxn>
                <a:cxn ang="0">
                  <a:pos x="367" y="1571"/>
                </a:cxn>
                <a:cxn ang="0">
                  <a:pos x="367" y="1571"/>
                </a:cxn>
                <a:cxn ang="0">
                  <a:pos x="367" y="1581"/>
                </a:cxn>
                <a:cxn ang="0">
                  <a:pos x="367" y="1581"/>
                </a:cxn>
                <a:cxn ang="0">
                  <a:pos x="367" y="1591"/>
                </a:cxn>
                <a:cxn ang="0">
                  <a:pos x="357" y="1591"/>
                </a:cxn>
                <a:cxn ang="0">
                  <a:pos x="328" y="1581"/>
                </a:cxn>
                <a:cxn ang="0">
                  <a:pos x="289" y="1542"/>
                </a:cxn>
                <a:cxn ang="0">
                  <a:pos x="232" y="1484"/>
                </a:cxn>
                <a:cxn ang="0">
                  <a:pos x="164" y="1397"/>
                </a:cxn>
                <a:cxn ang="0">
                  <a:pos x="106" y="1290"/>
                </a:cxn>
                <a:cxn ang="0">
                  <a:pos x="39" y="1116"/>
                </a:cxn>
                <a:cxn ang="0">
                  <a:pos x="10" y="941"/>
                </a:cxn>
                <a:cxn ang="0">
                  <a:pos x="0" y="796"/>
                </a:cxn>
                <a:cxn ang="0">
                  <a:pos x="10" y="650"/>
                </a:cxn>
                <a:cxn ang="0">
                  <a:pos x="39" y="485"/>
                </a:cxn>
                <a:cxn ang="0">
                  <a:pos x="97" y="311"/>
                </a:cxn>
                <a:cxn ang="0">
                  <a:pos x="164" y="194"/>
                </a:cxn>
                <a:cxn ang="0">
                  <a:pos x="222" y="107"/>
                </a:cxn>
                <a:cxn ang="0">
                  <a:pos x="280" y="49"/>
                </a:cxn>
                <a:cxn ang="0">
                  <a:pos x="328" y="10"/>
                </a:cxn>
                <a:cxn ang="0">
                  <a:pos x="357" y="0"/>
                </a:cxn>
              </a:cxnLst>
              <a:rect l="0" t="0" r="r" b="b"/>
              <a:pathLst>
                <a:path w="367" h="1591">
                  <a:moveTo>
                    <a:pt x="357" y="0"/>
                  </a:moveTo>
                  <a:lnTo>
                    <a:pt x="357" y="0"/>
                  </a:lnTo>
                  <a:lnTo>
                    <a:pt x="367" y="0"/>
                  </a:lnTo>
                  <a:lnTo>
                    <a:pt x="367" y="10"/>
                  </a:lnTo>
                  <a:lnTo>
                    <a:pt x="367" y="20"/>
                  </a:lnTo>
                  <a:lnTo>
                    <a:pt x="367" y="20"/>
                  </a:lnTo>
                  <a:lnTo>
                    <a:pt x="357" y="30"/>
                  </a:lnTo>
                  <a:lnTo>
                    <a:pt x="347" y="39"/>
                  </a:lnTo>
                  <a:lnTo>
                    <a:pt x="241" y="165"/>
                  </a:lnTo>
                  <a:lnTo>
                    <a:pt x="174" y="311"/>
                  </a:lnTo>
                  <a:lnTo>
                    <a:pt x="126" y="466"/>
                  </a:lnTo>
                  <a:lnTo>
                    <a:pt x="97" y="631"/>
                  </a:lnTo>
                  <a:lnTo>
                    <a:pt x="97" y="796"/>
                  </a:lnTo>
                  <a:lnTo>
                    <a:pt x="97" y="951"/>
                  </a:lnTo>
                  <a:lnTo>
                    <a:pt x="126" y="1106"/>
                  </a:lnTo>
                  <a:lnTo>
                    <a:pt x="164" y="1261"/>
                  </a:lnTo>
                  <a:lnTo>
                    <a:pt x="241" y="1416"/>
                  </a:lnTo>
                  <a:lnTo>
                    <a:pt x="338" y="1542"/>
                  </a:lnTo>
                  <a:lnTo>
                    <a:pt x="357" y="1562"/>
                  </a:lnTo>
                  <a:lnTo>
                    <a:pt x="367" y="1571"/>
                  </a:lnTo>
                  <a:lnTo>
                    <a:pt x="367" y="1571"/>
                  </a:lnTo>
                  <a:lnTo>
                    <a:pt x="367" y="1581"/>
                  </a:lnTo>
                  <a:lnTo>
                    <a:pt x="367" y="1581"/>
                  </a:lnTo>
                  <a:lnTo>
                    <a:pt x="367" y="1591"/>
                  </a:lnTo>
                  <a:lnTo>
                    <a:pt x="357" y="1591"/>
                  </a:lnTo>
                  <a:lnTo>
                    <a:pt x="328" y="1581"/>
                  </a:lnTo>
                  <a:lnTo>
                    <a:pt x="289" y="1542"/>
                  </a:lnTo>
                  <a:lnTo>
                    <a:pt x="232" y="1484"/>
                  </a:lnTo>
                  <a:lnTo>
                    <a:pt x="164" y="1397"/>
                  </a:lnTo>
                  <a:lnTo>
                    <a:pt x="106" y="1290"/>
                  </a:lnTo>
                  <a:lnTo>
                    <a:pt x="39" y="1116"/>
                  </a:lnTo>
                  <a:lnTo>
                    <a:pt x="10" y="941"/>
                  </a:lnTo>
                  <a:lnTo>
                    <a:pt x="0" y="796"/>
                  </a:lnTo>
                  <a:lnTo>
                    <a:pt x="10" y="650"/>
                  </a:lnTo>
                  <a:lnTo>
                    <a:pt x="39" y="485"/>
                  </a:lnTo>
                  <a:lnTo>
                    <a:pt x="97" y="311"/>
                  </a:lnTo>
                  <a:lnTo>
                    <a:pt x="164" y="194"/>
                  </a:lnTo>
                  <a:lnTo>
                    <a:pt x="222" y="107"/>
                  </a:lnTo>
                  <a:lnTo>
                    <a:pt x="280" y="49"/>
                  </a:lnTo>
                  <a:lnTo>
                    <a:pt x="328" y="10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136"/>
            <p:cNvSpPr>
              <a:spLocks noEditPoints="1"/>
            </p:cNvSpPr>
            <p:nvPr/>
          </p:nvSpPr>
          <p:spPr bwMode="auto">
            <a:xfrm>
              <a:off x="2206" y="4084"/>
              <a:ext cx="1032" cy="902"/>
            </a:xfrm>
            <a:custGeom>
              <a:avLst/>
              <a:gdLst/>
              <a:ahLst/>
              <a:cxnLst>
                <a:cxn ang="0">
                  <a:pos x="694" y="242"/>
                </a:cxn>
                <a:cxn ang="0">
                  <a:pos x="656" y="271"/>
                </a:cxn>
                <a:cxn ang="0">
                  <a:pos x="608" y="300"/>
                </a:cxn>
                <a:cxn ang="0">
                  <a:pos x="58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85" y="747"/>
                </a:cxn>
                <a:cxn ang="0">
                  <a:pos x="800" y="785"/>
                </a:cxn>
                <a:cxn ang="0">
                  <a:pos x="839" y="766"/>
                </a:cxn>
                <a:cxn ang="0">
                  <a:pos x="868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78" y="300"/>
                </a:cxn>
                <a:cxn ang="0">
                  <a:pos x="714" y="242"/>
                </a:cxn>
                <a:cxn ang="0">
                  <a:pos x="126" y="0"/>
                </a:cxn>
                <a:cxn ang="0">
                  <a:pos x="135" y="39"/>
                </a:cxn>
                <a:cxn ang="0">
                  <a:pos x="126" y="87"/>
                </a:cxn>
                <a:cxn ang="0">
                  <a:pos x="135" y="116"/>
                </a:cxn>
                <a:cxn ang="0">
                  <a:pos x="155" y="155"/>
                </a:cxn>
                <a:cxn ang="0">
                  <a:pos x="174" y="184"/>
                </a:cxn>
                <a:cxn ang="0">
                  <a:pos x="193" y="252"/>
                </a:cxn>
                <a:cxn ang="0">
                  <a:pos x="386" y="97"/>
                </a:cxn>
                <a:cxn ang="0">
                  <a:pos x="588" y="271"/>
                </a:cxn>
                <a:cxn ang="0">
                  <a:pos x="588" y="271"/>
                </a:cxn>
                <a:cxn ang="0">
                  <a:pos x="820" y="107"/>
                </a:cxn>
                <a:cxn ang="0">
                  <a:pos x="1022" y="271"/>
                </a:cxn>
                <a:cxn ang="0">
                  <a:pos x="1032" y="427"/>
                </a:cxn>
                <a:cxn ang="0">
                  <a:pos x="993" y="650"/>
                </a:cxn>
                <a:cxn ang="0">
                  <a:pos x="666" y="902"/>
                </a:cxn>
                <a:cxn ang="0">
                  <a:pos x="463" y="504"/>
                </a:cxn>
                <a:cxn ang="0">
                  <a:pos x="425" y="291"/>
                </a:cxn>
                <a:cxn ang="0">
                  <a:pos x="367" y="252"/>
                </a:cxn>
                <a:cxn ang="0">
                  <a:pos x="328" y="233"/>
                </a:cxn>
                <a:cxn ang="0">
                  <a:pos x="299" y="233"/>
                </a:cxn>
                <a:cxn ang="0">
                  <a:pos x="232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03" y="679"/>
                </a:cxn>
                <a:cxn ang="0">
                  <a:pos x="241" y="747"/>
                </a:cxn>
                <a:cxn ang="0">
                  <a:pos x="145" y="902"/>
                </a:cxn>
                <a:cxn ang="0">
                  <a:pos x="87" y="814"/>
                </a:cxn>
                <a:cxn ang="0">
                  <a:pos x="68" y="650"/>
                </a:cxn>
                <a:cxn ang="0">
                  <a:pos x="58" y="300"/>
                </a:cxn>
                <a:cxn ang="0">
                  <a:pos x="49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0" y="155"/>
                </a:cxn>
                <a:cxn ang="0">
                  <a:pos x="58" y="68"/>
                </a:cxn>
              </a:cxnLst>
              <a:rect l="0" t="0" r="r" b="b"/>
              <a:pathLst>
                <a:path w="1032" h="902">
                  <a:moveTo>
                    <a:pt x="714" y="242"/>
                  </a:moveTo>
                  <a:lnTo>
                    <a:pt x="694" y="242"/>
                  </a:lnTo>
                  <a:lnTo>
                    <a:pt x="675" y="252"/>
                  </a:lnTo>
                  <a:lnTo>
                    <a:pt x="656" y="271"/>
                  </a:lnTo>
                  <a:lnTo>
                    <a:pt x="627" y="281"/>
                  </a:lnTo>
                  <a:lnTo>
                    <a:pt x="608" y="300"/>
                  </a:lnTo>
                  <a:lnTo>
                    <a:pt x="588" y="310"/>
                  </a:lnTo>
                  <a:lnTo>
                    <a:pt x="588" y="485"/>
                  </a:lnTo>
                  <a:lnTo>
                    <a:pt x="588" y="543"/>
                  </a:lnTo>
                  <a:lnTo>
                    <a:pt x="598" y="611"/>
                  </a:lnTo>
                  <a:lnTo>
                    <a:pt x="598" y="650"/>
                  </a:lnTo>
                  <a:lnTo>
                    <a:pt x="617" y="679"/>
                  </a:lnTo>
                  <a:lnTo>
                    <a:pt x="637" y="708"/>
                  </a:lnTo>
                  <a:lnTo>
                    <a:pt x="685" y="747"/>
                  </a:lnTo>
                  <a:lnTo>
                    <a:pt x="733" y="776"/>
                  </a:lnTo>
                  <a:lnTo>
                    <a:pt x="800" y="785"/>
                  </a:lnTo>
                  <a:lnTo>
                    <a:pt x="820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68" y="708"/>
                  </a:lnTo>
                  <a:lnTo>
                    <a:pt x="878" y="679"/>
                  </a:lnTo>
                  <a:lnTo>
                    <a:pt x="887" y="650"/>
                  </a:lnTo>
                  <a:lnTo>
                    <a:pt x="897" y="436"/>
                  </a:lnTo>
                  <a:lnTo>
                    <a:pt x="897" y="388"/>
                  </a:lnTo>
                  <a:lnTo>
                    <a:pt x="887" y="349"/>
                  </a:lnTo>
                  <a:lnTo>
                    <a:pt x="878" y="300"/>
                  </a:lnTo>
                  <a:lnTo>
                    <a:pt x="800" y="262"/>
                  </a:lnTo>
                  <a:lnTo>
                    <a:pt x="714" y="242"/>
                  </a:lnTo>
                  <a:lnTo>
                    <a:pt x="714" y="242"/>
                  </a:lnTo>
                  <a:close/>
                  <a:moveTo>
                    <a:pt x="126" y="0"/>
                  </a:moveTo>
                  <a:lnTo>
                    <a:pt x="145" y="10"/>
                  </a:lnTo>
                  <a:lnTo>
                    <a:pt x="135" y="39"/>
                  </a:lnTo>
                  <a:lnTo>
                    <a:pt x="126" y="58"/>
                  </a:lnTo>
                  <a:lnTo>
                    <a:pt x="126" y="87"/>
                  </a:lnTo>
                  <a:lnTo>
                    <a:pt x="126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5" y="155"/>
                  </a:lnTo>
                  <a:lnTo>
                    <a:pt x="164" y="174"/>
                  </a:lnTo>
                  <a:lnTo>
                    <a:pt x="174" y="184"/>
                  </a:lnTo>
                  <a:lnTo>
                    <a:pt x="193" y="204"/>
                  </a:lnTo>
                  <a:lnTo>
                    <a:pt x="193" y="252"/>
                  </a:lnTo>
                  <a:lnTo>
                    <a:pt x="299" y="184"/>
                  </a:lnTo>
                  <a:lnTo>
                    <a:pt x="386" y="97"/>
                  </a:lnTo>
                  <a:lnTo>
                    <a:pt x="598" y="213"/>
                  </a:lnTo>
                  <a:lnTo>
                    <a:pt x="588" y="271"/>
                  </a:lnTo>
                  <a:lnTo>
                    <a:pt x="588" y="271"/>
                  </a:lnTo>
                  <a:lnTo>
                    <a:pt x="588" y="271"/>
                  </a:lnTo>
                  <a:lnTo>
                    <a:pt x="588" y="271"/>
                  </a:lnTo>
                  <a:lnTo>
                    <a:pt x="820" y="107"/>
                  </a:lnTo>
                  <a:lnTo>
                    <a:pt x="1022" y="213"/>
                  </a:lnTo>
                  <a:lnTo>
                    <a:pt x="1022" y="271"/>
                  </a:lnTo>
                  <a:lnTo>
                    <a:pt x="102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993" y="650"/>
                  </a:lnTo>
                  <a:lnTo>
                    <a:pt x="964" y="737"/>
                  </a:lnTo>
                  <a:lnTo>
                    <a:pt x="666" y="902"/>
                  </a:lnTo>
                  <a:lnTo>
                    <a:pt x="453" y="785"/>
                  </a:lnTo>
                  <a:lnTo>
                    <a:pt x="463" y="504"/>
                  </a:lnTo>
                  <a:lnTo>
                    <a:pt x="463" y="310"/>
                  </a:lnTo>
                  <a:lnTo>
                    <a:pt x="425" y="291"/>
                  </a:lnTo>
                  <a:lnTo>
                    <a:pt x="396" y="271"/>
                  </a:lnTo>
                  <a:lnTo>
                    <a:pt x="367" y="252"/>
                  </a:lnTo>
                  <a:lnTo>
                    <a:pt x="347" y="242"/>
                  </a:lnTo>
                  <a:lnTo>
                    <a:pt x="328" y="233"/>
                  </a:lnTo>
                  <a:lnTo>
                    <a:pt x="309" y="233"/>
                  </a:lnTo>
                  <a:lnTo>
                    <a:pt x="299" y="233"/>
                  </a:lnTo>
                  <a:lnTo>
                    <a:pt x="280" y="233"/>
                  </a:lnTo>
                  <a:lnTo>
                    <a:pt x="232" y="271"/>
                  </a:lnTo>
                  <a:lnTo>
                    <a:pt x="19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193" y="640"/>
                  </a:lnTo>
                  <a:lnTo>
                    <a:pt x="203" y="679"/>
                  </a:lnTo>
                  <a:lnTo>
                    <a:pt x="222" y="717"/>
                  </a:lnTo>
                  <a:lnTo>
                    <a:pt x="241" y="747"/>
                  </a:lnTo>
                  <a:lnTo>
                    <a:pt x="261" y="776"/>
                  </a:lnTo>
                  <a:lnTo>
                    <a:pt x="145" y="902"/>
                  </a:lnTo>
                  <a:lnTo>
                    <a:pt x="116" y="853"/>
                  </a:lnTo>
                  <a:lnTo>
                    <a:pt x="87" y="814"/>
                  </a:lnTo>
                  <a:lnTo>
                    <a:pt x="49" y="776"/>
                  </a:lnTo>
                  <a:lnTo>
                    <a:pt x="68" y="650"/>
                  </a:lnTo>
                  <a:lnTo>
                    <a:pt x="68" y="524"/>
                  </a:lnTo>
                  <a:lnTo>
                    <a:pt x="58" y="300"/>
                  </a:lnTo>
                  <a:lnTo>
                    <a:pt x="58" y="291"/>
                  </a:lnTo>
                  <a:lnTo>
                    <a:pt x="49" y="271"/>
                  </a:lnTo>
                  <a:lnTo>
                    <a:pt x="29" y="252"/>
                  </a:lnTo>
                  <a:lnTo>
                    <a:pt x="10" y="223"/>
                  </a:lnTo>
                  <a:lnTo>
                    <a:pt x="0" y="204"/>
                  </a:lnTo>
                  <a:lnTo>
                    <a:pt x="0" y="184"/>
                  </a:lnTo>
                  <a:lnTo>
                    <a:pt x="0" y="174"/>
                  </a:lnTo>
                  <a:lnTo>
                    <a:pt x="0" y="155"/>
                  </a:lnTo>
                  <a:lnTo>
                    <a:pt x="10" y="145"/>
                  </a:lnTo>
                  <a:lnTo>
                    <a:pt x="58" y="68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137"/>
            <p:cNvSpPr>
              <a:spLocks/>
            </p:cNvSpPr>
            <p:nvPr/>
          </p:nvSpPr>
          <p:spPr bwMode="auto">
            <a:xfrm>
              <a:off x="3450" y="3744"/>
              <a:ext cx="366" cy="159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8" y="10"/>
                </a:cxn>
                <a:cxn ang="0">
                  <a:pos x="87" y="49"/>
                </a:cxn>
                <a:cxn ang="0">
                  <a:pos x="144" y="107"/>
                </a:cxn>
                <a:cxn ang="0">
                  <a:pos x="202" y="194"/>
                </a:cxn>
                <a:cxn ang="0">
                  <a:pos x="260" y="301"/>
                </a:cxn>
                <a:cxn ang="0">
                  <a:pos x="328" y="476"/>
                </a:cxn>
                <a:cxn ang="0">
                  <a:pos x="366" y="650"/>
                </a:cxn>
                <a:cxn ang="0">
                  <a:pos x="366" y="796"/>
                </a:cxn>
                <a:cxn ang="0">
                  <a:pos x="366" y="796"/>
                </a:cxn>
                <a:cxn ang="0">
                  <a:pos x="366" y="941"/>
                </a:cxn>
                <a:cxn ang="0">
                  <a:pos x="328" y="1106"/>
                </a:cxn>
                <a:cxn ang="0">
                  <a:pos x="270" y="1280"/>
                </a:cxn>
                <a:cxn ang="0">
                  <a:pos x="212" y="1397"/>
                </a:cxn>
                <a:cxn ang="0">
                  <a:pos x="144" y="1484"/>
                </a:cxn>
                <a:cxn ang="0">
                  <a:pos x="87" y="1542"/>
                </a:cxn>
                <a:cxn ang="0">
                  <a:pos x="38" y="1581"/>
                </a:cxn>
                <a:cxn ang="0">
                  <a:pos x="19" y="1591"/>
                </a:cxn>
                <a:cxn ang="0">
                  <a:pos x="10" y="1591"/>
                </a:cxn>
                <a:cxn ang="0">
                  <a:pos x="0" y="1581"/>
                </a:cxn>
                <a:cxn ang="0">
                  <a:pos x="0" y="1571"/>
                </a:cxn>
                <a:cxn ang="0">
                  <a:pos x="0" y="1571"/>
                </a:cxn>
                <a:cxn ang="0">
                  <a:pos x="10" y="1562"/>
                </a:cxn>
                <a:cxn ang="0">
                  <a:pos x="19" y="1552"/>
                </a:cxn>
                <a:cxn ang="0">
                  <a:pos x="125" y="1426"/>
                </a:cxn>
                <a:cxn ang="0">
                  <a:pos x="193" y="1280"/>
                </a:cxn>
                <a:cxn ang="0">
                  <a:pos x="241" y="1125"/>
                </a:cxn>
                <a:cxn ang="0">
                  <a:pos x="270" y="960"/>
                </a:cxn>
                <a:cxn ang="0">
                  <a:pos x="279" y="796"/>
                </a:cxn>
                <a:cxn ang="0">
                  <a:pos x="260" y="563"/>
                </a:cxn>
                <a:cxn ang="0">
                  <a:pos x="212" y="359"/>
                </a:cxn>
                <a:cxn ang="0">
                  <a:pos x="135" y="185"/>
                </a:cxn>
                <a:cxn ang="0">
                  <a:pos x="29" y="49"/>
                </a:cxn>
                <a:cxn ang="0">
                  <a:pos x="19" y="39"/>
                </a:cxn>
                <a:cxn ang="0">
                  <a:pos x="10" y="3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19" y="0"/>
                </a:cxn>
              </a:cxnLst>
              <a:rect l="0" t="0" r="r" b="b"/>
              <a:pathLst>
                <a:path w="366" h="1591">
                  <a:moveTo>
                    <a:pt x="19" y="0"/>
                  </a:moveTo>
                  <a:lnTo>
                    <a:pt x="38" y="10"/>
                  </a:lnTo>
                  <a:lnTo>
                    <a:pt x="87" y="49"/>
                  </a:lnTo>
                  <a:lnTo>
                    <a:pt x="144" y="107"/>
                  </a:lnTo>
                  <a:lnTo>
                    <a:pt x="202" y="194"/>
                  </a:lnTo>
                  <a:lnTo>
                    <a:pt x="260" y="301"/>
                  </a:lnTo>
                  <a:lnTo>
                    <a:pt x="328" y="476"/>
                  </a:lnTo>
                  <a:lnTo>
                    <a:pt x="366" y="650"/>
                  </a:lnTo>
                  <a:lnTo>
                    <a:pt x="366" y="796"/>
                  </a:lnTo>
                  <a:lnTo>
                    <a:pt x="366" y="796"/>
                  </a:lnTo>
                  <a:lnTo>
                    <a:pt x="366" y="941"/>
                  </a:lnTo>
                  <a:lnTo>
                    <a:pt x="328" y="1106"/>
                  </a:lnTo>
                  <a:lnTo>
                    <a:pt x="270" y="1280"/>
                  </a:lnTo>
                  <a:lnTo>
                    <a:pt x="212" y="1397"/>
                  </a:lnTo>
                  <a:lnTo>
                    <a:pt x="144" y="1484"/>
                  </a:lnTo>
                  <a:lnTo>
                    <a:pt x="87" y="1542"/>
                  </a:lnTo>
                  <a:lnTo>
                    <a:pt x="38" y="1581"/>
                  </a:lnTo>
                  <a:lnTo>
                    <a:pt x="19" y="1591"/>
                  </a:lnTo>
                  <a:lnTo>
                    <a:pt x="10" y="1591"/>
                  </a:lnTo>
                  <a:lnTo>
                    <a:pt x="0" y="1581"/>
                  </a:lnTo>
                  <a:lnTo>
                    <a:pt x="0" y="1571"/>
                  </a:lnTo>
                  <a:lnTo>
                    <a:pt x="0" y="1571"/>
                  </a:lnTo>
                  <a:lnTo>
                    <a:pt x="10" y="1562"/>
                  </a:lnTo>
                  <a:lnTo>
                    <a:pt x="19" y="1552"/>
                  </a:lnTo>
                  <a:lnTo>
                    <a:pt x="125" y="1426"/>
                  </a:lnTo>
                  <a:lnTo>
                    <a:pt x="193" y="1280"/>
                  </a:lnTo>
                  <a:lnTo>
                    <a:pt x="241" y="1125"/>
                  </a:lnTo>
                  <a:lnTo>
                    <a:pt x="270" y="960"/>
                  </a:lnTo>
                  <a:lnTo>
                    <a:pt x="279" y="796"/>
                  </a:lnTo>
                  <a:lnTo>
                    <a:pt x="260" y="563"/>
                  </a:lnTo>
                  <a:lnTo>
                    <a:pt x="212" y="359"/>
                  </a:lnTo>
                  <a:lnTo>
                    <a:pt x="135" y="185"/>
                  </a:lnTo>
                  <a:lnTo>
                    <a:pt x="29" y="49"/>
                  </a:lnTo>
                  <a:lnTo>
                    <a:pt x="19" y="39"/>
                  </a:lnTo>
                  <a:lnTo>
                    <a:pt x="10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138"/>
            <p:cNvSpPr>
              <a:spLocks/>
            </p:cNvSpPr>
            <p:nvPr/>
          </p:nvSpPr>
          <p:spPr bwMode="auto">
            <a:xfrm>
              <a:off x="4163" y="3744"/>
              <a:ext cx="212" cy="15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2" y="0"/>
                </a:cxn>
                <a:cxn ang="0">
                  <a:pos x="212" y="59"/>
                </a:cxn>
                <a:cxn ang="0">
                  <a:pos x="68" y="59"/>
                </a:cxn>
                <a:cxn ang="0">
                  <a:pos x="68" y="1533"/>
                </a:cxn>
                <a:cxn ang="0">
                  <a:pos x="212" y="1533"/>
                </a:cxn>
                <a:cxn ang="0">
                  <a:pos x="212" y="1591"/>
                </a:cxn>
                <a:cxn ang="0">
                  <a:pos x="0" y="1591"/>
                </a:cxn>
                <a:cxn ang="0">
                  <a:pos x="0" y="0"/>
                </a:cxn>
              </a:cxnLst>
              <a:rect l="0" t="0" r="r" b="b"/>
              <a:pathLst>
                <a:path w="212" h="1591">
                  <a:moveTo>
                    <a:pt x="0" y="0"/>
                  </a:moveTo>
                  <a:lnTo>
                    <a:pt x="212" y="0"/>
                  </a:lnTo>
                  <a:lnTo>
                    <a:pt x="212" y="59"/>
                  </a:lnTo>
                  <a:lnTo>
                    <a:pt x="68" y="59"/>
                  </a:lnTo>
                  <a:lnTo>
                    <a:pt x="68" y="1533"/>
                  </a:lnTo>
                  <a:lnTo>
                    <a:pt x="212" y="1533"/>
                  </a:lnTo>
                  <a:lnTo>
                    <a:pt x="212" y="1591"/>
                  </a:lnTo>
                  <a:lnTo>
                    <a:pt x="0" y="159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Freeform 139"/>
            <p:cNvSpPr>
              <a:spLocks noEditPoints="1"/>
            </p:cNvSpPr>
            <p:nvPr/>
          </p:nvSpPr>
          <p:spPr bwMode="auto">
            <a:xfrm>
              <a:off x="4481" y="4084"/>
              <a:ext cx="1032" cy="902"/>
            </a:xfrm>
            <a:custGeom>
              <a:avLst/>
              <a:gdLst/>
              <a:ahLst/>
              <a:cxnLst>
                <a:cxn ang="0">
                  <a:pos x="704" y="242"/>
                </a:cxn>
                <a:cxn ang="0">
                  <a:pos x="656" y="271"/>
                </a:cxn>
                <a:cxn ang="0">
                  <a:pos x="617" y="300"/>
                </a:cxn>
                <a:cxn ang="0">
                  <a:pos x="59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94" y="747"/>
                </a:cxn>
                <a:cxn ang="0">
                  <a:pos x="810" y="785"/>
                </a:cxn>
                <a:cxn ang="0">
                  <a:pos x="839" y="766"/>
                </a:cxn>
                <a:cxn ang="0">
                  <a:pos x="877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87" y="300"/>
                </a:cxn>
                <a:cxn ang="0">
                  <a:pos x="723" y="242"/>
                </a:cxn>
                <a:cxn ang="0">
                  <a:pos x="135" y="0"/>
                </a:cxn>
                <a:cxn ang="0">
                  <a:pos x="145" y="39"/>
                </a:cxn>
                <a:cxn ang="0">
                  <a:pos x="126" y="87"/>
                </a:cxn>
                <a:cxn ang="0">
                  <a:pos x="135" y="116"/>
                </a:cxn>
                <a:cxn ang="0">
                  <a:pos x="155" y="155"/>
                </a:cxn>
                <a:cxn ang="0">
                  <a:pos x="183" y="184"/>
                </a:cxn>
                <a:cxn ang="0">
                  <a:pos x="203" y="252"/>
                </a:cxn>
                <a:cxn ang="0">
                  <a:pos x="395" y="97"/>
                </a:cxn>
                <a:cxn ang="0">
                  <a:pos x="598" y="271"/>
                </a:cxn>
                <a:cxn ang="0">
                  <a:pos x="598" y="271"/>
                </a:cxn>
                <a:cxn ang="0">
                  <a:pos x="829" y="107"/>
                </a:cxn>
                <a:cxn ang="0">
                  <a:pos x="1032" y="271"/>
                </a:cxn>
                <a:cxn ang="0">
                  <a:pos x="1032" y="427"/>
                </a:cxn>
                <a:cxn ang="0">
                  <a:pos x="1003" y="650"/>
                </a:cxn>
                <a:cxn ang="0">
                  <a:pos x="675" y="902"/>
                </a:cxn>
                <a:cxn ang="0">
                  <a:pos x="473" y="504"/>
                </a:cxn>
                <a:cxn ang="0">
                  <a:pos x="434" y="291"/>
                </a:cxn>
                <a:cxn ang="0">
                  <a:pos x="376" y="252"/>
                </a:cxn>
                <a:cxn ang="0">
                  <a:pos x="338" y="233"/>
                </a:cxn>
                <a:cxn ang="0">
                  <a:pos x="299" y="233"/>
                </a:cxn>
                <a:cxn ang="0">
                  <a:pos x="241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12" y="679"/>
                </a:cxn>
                <a:cxn ang="0">
                  <a:pos x="251" y="747"/>
                </a:cxn>
                <a:cxn ang="0">
                  <a:pos x="155" y="902"/>
                </a:cxn>
                <a:cxn ang="0">
                  <a:pos x="97" y="814"/>
                </a:cxn>
                <a:cxn ang="0">
                  <a:pos x="68" y="650"/>
                </a:cxn>
                <a:cxn ang="0">
                  <a:pos x="68" y="300"/>
                </a:cxn>
                <a:cxn ang="0">
                  <a:pos x="58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10" y="155"/>
                </a:cxn>
                <a:cxn ang="0">
                  <a:pos x="68" y="68"/>
                </a:cxn>
              </a:cxnLst>
              <a:rect l="0" t="0" r="r" b="b"/>
              <a:pathLst>
                <a:path w="1032" h="902">
                  <a:moveTo>
                    <a:pt x="723" y="242"/>
                  </a:moveTo>
                  <a:lnTo>
                    <a:pt x="704" y="242"/>
                  </a:lnTo>
                  <a:lnTo>
                    <a:pt x="685" y="252"/>
                  </a:lnTo>
                  <a:lnTo>
                    <a:pt x="656" y="271"/>
                  </a:lnTo>
                  <a:lnTo>
                    <a:pt x="636" y="281"/>
                  </a:lnTo>
                  <a:lnTo>
                    <a:pt x="617" y="300"/>
                  </a:lnTo>
                  <a:lnTo>
                    <a:pt x="598" y="310"/>
                  </a:lnTo>
                  <a:lnTo>
                    <a:pt x="598" y="485"/>
                  </a:lnTo>
                  <a:lnTo>
                    <a:pt x="598" y="543"/>
                  </a:lnTo>
                  <a:lnTo>
                    <a:pt x="598" y="611"/>
                  </a:lnTo>
                  <a:lnTo>
                    <a:pt x="608" y="650"/>
                  </a:lnTo>
                  <a:lnTo>
                    <a:pt x="617" y="679"/>
                  </a:lnTo>
                  <a:lnTo>
                    <a:pt x="646" y="708"/>
                  </a:lnTo>
                  <a:lnTo>
                    <a:pt x="694" y="747"/>
                  </a:lnTo>
                  <a:lnTo>
                    <a:pt x="743" y="776"/>
                  </a:lnTo>
                  <a:lnTo>
                    <a:pt x="810" y="785"/>
                  </a:lnTo>
                  <a:lnTo>
                    <a:pt x="829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77" y="708"/>
                  </a:lnTo>
                  <a:lnTo>
                    <a:pt x="887" y="679"/>
                  </a:lnTo>
                  <a:lnTo>
                    <a:pt x="887" y="650"/>
                  </a:lnTo>
                  <a:lnTo>
                    <a:pt x="906" y="436"/>
                  </a:lnTo>
                  <a:lnTo>
                    <a:pt x="897" y="388"/>
                  </a:lnTo>
                  <a:lnTo>
                    <a:pt x="897" y="349"/>
                  </a:lnTo>
                  <a:lnTo>
                    <a:pt x="887" y="300"/>
                  </a:lnTo>
                  <a:lnTo>
                    <a:pt x="810" y="262"/>
                  </a:lnTo>
                  <a:lnTo>
                    <a:pt x="723" y="242"/>
                  </a:lnTo>
                  <a:lnTo>
                    <a:pt x="723" y="242"/>
                  </a:lnTo>
                  <a:close/>
                  <a:moveTo>
                    <a:pt x="135" y="0"/>
                  </a:moveTo>
                  <a:lnTo>
                    <a:pt x="155" y="10"/>
                  </a:lnTo>
                  <a:lnTo>
                    <a:pt x="145" y="39"/>
                  </a:lnTo>
                  <a:lnTo>
                    <a:pt x="135" y="58"/>
                  </a:lnTo>
                  <a:lnTo>
                    <a:pt x="126" y="87"/>
                  </a:lnTo>
                  <a:lnTo>
                    <a:pt x="135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5" y="155"/>
                  </a:lnTo>
                  <a:lnTo>
                    <a:pt x="174" y="174"/>
                  </a:lnTo>
                  <a:lnTo>
                    <a:pt x="183" y="184"/>
                  </a:lnTo>
                  <a:lnTo>
                    <a:pt x="203" y="204"/>
                  </a:lnTo>
                  <a:lnTo>
                    <a:pt x="203" y="252"/>
                  </a:lnTo>
                  <a:lnTo>
                    <a:pt x="299" y="184"/>
                  </a:lnTo>
                  <a:lnTo>
                    <a:pt x="395" y="97"/>
                  </a:lnTo>
                  <a:lnTo>
                    <a:pt x="598" y="213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829" y="107"/>
                  </a:lnTo>
                  <a:lnTo>
                    <a:pt x="1022" y="213"/>
                  </a:lnTo>
                  <a:lnTo>
                    <a:pt x="1032" y="271"/>
                  </a:lnTo>
                  <a:lnTo>
                    <a:pt x="103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1003" y="650"/>
                  </a:lnTo>
                  <a:lnTo>
                    <a:pt x="974" y="737"/>
                  </a:lnTo>
                  <a:lnTo>
                    <a:pt x="675" y="902"/>
                  </a:lnTo>
                  <a:lnTo>
                    <a:pt x="463" y="785"/>
                  </a:lnTo>
                  <a:lnTo>
                    <a:pt x="473" y="504"/>
                  </a:lnTo>
                  <a:lnTo>
                    <a:pt x="463" y="310"/>
                  </a:lnTo>
                  <a:lnTo>
                    <a:pt x="434" y="291"/>
                  </a:lnTo>
                  <a:lnTo>
                    <a:pt x="405" y="271"/>
                  </a:lnTo>
                  <a:lnTo>
                    <a:pt x="376" y="252"/>
                  </a:lnTo>
                  <a:lnTo>
                    <a:pt x="357" y="242"/>
                  </a:lnTo>
                  <a:lnTo>
                    <a:pt x="338" y="233"/>
                  </a:lnTo>
                  <a:lnTo>
                    <a:pt x="318" y="233"/>
                  </a:lnTo>
                  <a:lnTo>
                    <a:pt x="299" y="233"/>
                  </a:lnTo>
                  <a:lnTo>
                    <a:pt x="289" y="233"/>
                  </a:lnTo>
                  <a:lnTo>
                    <a:pt x="241" y="271"/>
                  </a:lnTo>
                  <a:lnTo>
                    <a:pt x="20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203" y="640"/>
                  </a:lnTo>
                  <a:lnTo>
                    <a:pt x="212" y="679"/>
                  </a:lnTo>
                  <a:lnTo>
                    <a:pt x="232" y="717"/>
                  </a:lnTo>
                  <a:lnTo>
                    <a:pt x="251" y="747"/>
                  </a:lnTo>
                  <a:lnTo>
                    <a:pt x="270" y="776"/>
                  </a:lnTo>
                  <a:lnTo>
                    <a:pt x="155" y="902"/>
                  </a:lnTo>
                  <a:lnTo>
                    <a:pt x="126" y="853"/>
                  </a:lnTo>
                  <a:lnTo>
                    <a:pt x="97" y="814"/>
                  </a:lnTo>
                  <a:lnTo>
                    <a:pt x="58" y="776"/>
                  </a:lnTo>
                  <a:lnTo>
                    <a:pt x="68" y="650"/>
                  </a:lnTo>
                  <a:lnTo>
                    <a:pt x="77" y="524"/>
                  </a:lnTo>
                  <a:lnTo>
                    <a:pt x="68" y="300"/>
                  </a:lnTo>
                  <a:lnTo>
                    <a:pt x="68" y="291"/>
                  </a:lnTo>
                  <a:lnTo>
                    <a:pt x="58" y="271"/>
                  </a:lnTo>
                  <a:lnTo>
                    <a:pt x="39" y="252"/>
                  </a:lnTo>
                  <a:lnTo>
                    <a:pt x="10" y="223"/>
                  </a:lnTo>
                  <a:lnTo>
                    <a:pt x="10" y="204"/>
                  </a:lnTo>
                  <a:lnTo>
                    <a:pt x="0" y="184"/>
                  </a:lnTo>
                  <a:lnTo>
                    <a:pt x="10" y="174"/>
                  </a:lnTo>
                  <a:lnTo>
                    <a:pt x="10" y="155"/>
                  </a:lnTo>
                  <a:lnTo>
                    <a:pt x="20" y="145"/>
                  </a:lnTo>
                  <a:lnTo>
                    <a:pt x="68" y="68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140"/>
            <p:cNvSpPr>
              <a:spLocks/>
            </p:cNvSpPr>
            <p:nvPr/>
          </p:nvSpPr>
          <p:spPr bwMode="auto">
            <a:xfrm>
              <a:off x="5763" y="4423"/>
              <a:ext cx="415" cy="747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41" y="0"/>
                </a:cxn>
                <a:cxn ang="0">
                  <a:pos x="251" y="0"/>
                </a:cxn>
                <a:cxn ang="0">
                  <a:pos x="261" y="10"/>
                </a:cxn>
                <a:cxn ang="0">
                  <a:pos x="261" y="29"/>
                </a:cxn>
                <a:cxn ang="0">
                  <a:pos x="261" y="29"/>
                </a:cxn>
                <a:cxn ang="0">
                  <a:pos x="261" y="650"/>
                </a:cxn>
                <a:cxn ang="0">
                  <a:pos x="261" y="669"/>
                </a:cxn>
                <a:cxn ang="0">
                  <a:pos x="261" y="679"/>
                </a:cxn>
                <a:cxn ang="0">
                  <a:pos x="270" y="689"/>
                </a:cxn>
                <a:cxn ang="0">
                  <a:pos x="280" y="698"/>
                </a:cxn>
                <a:cxn ang="0">
                  <a:pos x="299" y="708"/>
                </a:cxn>
                <a:cxn ang="0">
                  <a:pos x="328" y="708"/>
                </a:cxn>
                <a:cxn ang="0">
                  <a:pos x="367" y="708"/>
                </a:cxn>
                <a:cxn ang="0">
                  <a:pos x="415" y="708"/>
                </a:cxn>
                <a:cxn ang="0">
                  <a:pos x="415" y="747"/>
                </a:cxn>
                <a:cxn ang="0">
                  <a:pos x="376" y="747"/>
                </a:cxn>
                <a:cxn ang="0">
                  <a:pos x="318" y="747"/>
                </a:cxn>
                <a:cxn ang="0">
                  <a:pos x="251" y="747"/>
                </a:cxn>
                <a:cxn ang="0">
                  <a:pos x="212" y="747"/>
                </a:cxn>
                <a:cxn ang="0">
                  <a:pos x="164" y="747"/>
                </a:cxn>
                <a:cxn ang="0">
                  <a:pos x="106" y="747"/>
                </a:cxn>
                <a:cxn ang="0">
                  <a:pos x="49" y="747"/>
                </a:cxn>
                <a:cxn ang="0">
                  <a:pos x="10" y="747"/>
                </a:cxn>
                <a:cxn ang="0">
                  <a:pos x="10" y="708"/>
                </a:cxn>
                <a:cxn ang="0">
                  <a:pos x="49" y="708"/>
                </a:cxn>
                <a:cxn ang="0">
                  <a:pos x="97" y="708"/>
                </a:cxn>
                <a:cxn ang="0">
                  <a:pos x="126" y="708"/>
                </a:cxn>
                <a:cxn ang="0">
                  <a:pos x="145" y="698"/>
                </a:cxn>
                <a:cxn ang="0">
                  <a:pos x="155" y="689"/>
                </a:cxn>
                <a:cxn ang="0">
                  <a:pos x="164" y="679"/>
                </a:cxn>
                <a:cxn ang="0">
                  <a:pos x="164" y="669"/>
                </a:cxn>
                <a:cxn ang="0">
                  <a:pos x="164" y="650"/>
                </a:cxn>
                <a:cxn ang="0">
                  <a:pos x="164" y="78"/>
                </a:cxn>
                <a:cxn ang="0">
                  <a:pos x="68" y="107"/>
                </a:cxn>
                <a:cxn ang="0">
                  <a:pos x="0" y="107"/>
                </a:cxn>
                <a:cxn ang="0">
                  <a:pos x="0" y="68"/>
                </a:cxn>
                <a:cxn ang="0">
                  <a:pos x="68" y="68"/>
                </a:cxn>
                <a:cxn ang="0">
                  <a:pos x="145" y="49"/>
                </a:cxn>
                <a:cxn ang="0">
                  <a:pos x="222" y="0"/>
                </a:cxn>
              </a:cxnLst>
              <a:rect l="0" t="0" r="r" b="b"/>
              <a:pathLst>
                <a:path w="415" h="747">
                  <a:moveTo>
                    <a:pt x="222" y="0"/>
                  </a:moveTo>
                  <a:lnTo>
                    <a:pt x="241" y="0"/>
                  </a:lnTo>
                  <a:lnTo>
                    <a:pt x="251" y="0"/>
                  </a:lnTo>
                  <a:lnTo>
                    <a:pt x="261" y="10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650"/>
                  </a:lnTo>
                  <a:lnTo>
                    <a:pt x="261" y="669"/>
                  </a:lnTo>
                  <a:lnTo>
                    <a:pt x="261" y="679"/>
                  </a:lnTo>
                  <a:lnTo>
                    <a:pt x="270" y="689"/>
                  </a:lnTo>
                  <a:lnTo>
                    <a:pt x="280" y="698"/>
                  </a:lnTo>
                  <a:lnTo>
                    <a:pt x="299" y="708"/>
                  </a:lnTo>
                  <a:lnTo>
                    <a:pt x="328" y="708"/>
                  </a:lnTo>
                  <a:lnTo>
                    <a:pt x="367" y="708"/>
                  </a:lnTo>
                  <a:lnTo>
                    <a:pt x="415" y="708"/>
                  </a:lnTo>
                  <a:lnTo>
                    <a:pt x="415" y="747"/>
                  </a:lnTo>
                  <a:lnTo>
                    <a:pt x="376" y="747"/>
                  </a:lnTo>
                  <a:lnTo>
                    <a:pt x="318" y="747"/>
                  </a:lnTo>
                  <a:lnTo>
                    <a:pt x="251" y="747"/>
                  </a:lnTo>
                  <a:lnTo>
                    <a:pt x="212" y="747"/>
                  </a:lnTo>
                  <a:lnTo>
                    <a:pt x="164" y="747"/>
                  </a:lnTo>
                  <a:lnTo>
                    <a:pt x="106" y="747"/>
                  </a:lnTo>
                  <a:lnTo>
                    <a:pt x="49" y="747"/>
                  </a:lnTo>
                  <a:lnTo>
                    <a:pt x="10" y="747"/>
                  </a:lnTo>
                  <a:lnTo>
                    <a:pt x="10" y="708"/>
                  </a:lnTo>
                  <a:lnTo>
                    <a:pt x="49" y="708"/>
                  </a:lnTo>
                  <a:lnTo>
                    <a:pt x="97" y="708"/>
                  </a:lnTo>
                  <a:lnTo>
                    <a:pt x="126" y="708"/>
                  </a:lnTo>
                  <a:lnTo>
                    <a:pt x="145" y="698"/>
                  </a:lnTo>
                  <a:lnTo>
                    <a:pt x="155" y="689"/>
                  </a:lnTo>
                  <a:lnTo>
                    <a:pt x="164" y="679"/>
                  </a:lnTo>
                  <a:lnTo>
                    <a:pt x="164" y="669"/>
                  </a:lnTo>
                  <a:lnTo>
                    <a:pt x="164" y="650"/>
                  </a:lnTo>
                  <a:lnTo>
                    <a:pt x="164" y="78"/>
                  </a:lnTo>
                  <a:lnTo>
                    <a:pt x="68" y="107"/>
                  </a:lnTo>
                  <a:lnTo>
                    <a:pt x="0" y="107"/>
                  </a:lnTo>
                  <a:lnTo>
                    <a:pt x="0" y="68"/>
                  </a:lnTo>
                  <a:lnTo>
                    <a:pt x="68" y="68"/>
                  </a:lnTo>
                  <a:lnTo>
                    <a:pt x="145" y="49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141"/>
            <p:cNvSpPr>
              <a:spLocks noEditPoints="1"/>
            </p:cNvSpPr>
            <p:nvPr/>
          </p:nvSpPr>
          <p:spPr bwMode="auto">
            <a:xfrm>
              <a:off x="6804" y="4006"/>
              <a:ext cx="1061" cy="1067"/>
            </a:xfrm>
            <a:custGeom>
              <a:avLst/>
              <a:gdLst/>
              <a:ahLst/>
              <a:cxnLst>
                <a:cxn ang="0">
                  <a:pos x="203" y="892"/>
                </a:cxn>
                <a:cxn ang="0">
                  <a:pos x="396" y="1009"/>
                </a:cxn>
                <a:cxn ang="0">
                  <a:pos x="531" y="1028"/>
                </a:cxn>
                <a:cxn ang="0">
                  <a:pos x="733" y="980"/>
                </a:cxn>
                <a:cxn ang="0">
                  <a:pos x="849" y="912"/>
                </a:cxn>
                <a:cxn ang="0">
                  <a:pos x="858" y="892"/>
                </a:cxn>
                <a:cxn ang="0">
                  <a:pos x="849" y="883"/>
                </a:cxn>
                <a:cxn ang="0">
                  <a:pos x="531" y="563"/>
                </a:cxn>
                <a:cxn ang="0">
                  <a:pos x="559" y="534"/>
                </a:cxn>
                <a:cxn ang="0">
                  <a:pos x="964" y="766"/>
                </a:cxn>
                <a:cxn ang="0">
                  <a:pos x="1022" y="534"/>
                </a:cxn>
                <a:cxn ang="0">
                  <a:pos x="955" y="291"/>
                </a:cxn>
                <a:cxn ang="0">
                  <a:pos x="897" y="204"/>
                </a:cxn>
                <a:cxn ang="0">
                  <a:pos x="97" y="301"/>
                </a:cxn>
                <a:cxn ang="0">
                  <a:pos x="39" y="534"/>
                </a:cxn>
                <a:cxn ang="0">
                  <a:pos x="97" y="757"/>
                </a:cxn>
                <a:cxn ang="0">
                  <a:pos x="174" y="863"/>
                </a:cxn>
                <a:cxn ang="0">
                  <a:pos x="174" y="863"/>
                </a:cxn>
                <a:cxn ang="0">
                  <a:pos x="174" y="204"/>
                </a:cxn>
                <a:cxn ang="0">
                  <a:pos x="415" y="58"/>
                </a:cxn>
                <a:cxn ang="0">
                  <a:pos x="261" y="126"/>
                </a:cxn>
                <a:cxn ang="0">
                  <a:pos x="203" y="175"/>
                </a:cxn>
                <a:cxn ang="0">
                  <a:pos x="212" y="185"/>
                </a:cxn>
                <a:cxn ang="0">
                  <a:pos x="212" y="194"/>
                </a:cxn>
                <a:cxn ang="0">
                  <a:pos x="858" y="175"/>
                </a:cxn>
                <a:cxn ang="0">
                  <a:pos x="665" y="58"/>
                </a:cxn>
                <a:cxn ang="0">
                  <a:pos x="531" y="39"/>
                </a:cxn>
                <a:cxn ang="0">
                  <a:pos x="694" y="29"/>
                </a:cxn>
                <a:cxn ang="0">
                  <a:pos x="955" y="223"/>
                </a:cxn>
                <a:cxn ang="0">
                  <a:pos x="1061" y="534"/>
                </a:cxn>
                <a:cxn ang="0">
                  <a:pos x="1032" y="698"/>
                </a:cxn>
                <a:cxn ang="0">
                  <a:pos x="849" y="960"/>
                </a:cxn>
                <a:cxn ang="0">
                  <a:pos x="531" y="1067"/>
                </a:cxn>
                <a:cxn ang="0">
                  <a:pos x="222" y="960"/>
                </a:cxn>
                <a:cxn ang="0">
                  <a:pos x="29" y="698"/>
                </a:cxn>
                <a:cxn ang="0">
                  <a:pos x="29" y="369"/>
                </a:cxn>
                <a:cxn ang="0">
                  <a:pos x="212" y="107"/>
                </a:cxn>
                <a:cxn ang="0">
                  <a:pos x="531" y="0"/>
                </a:cxn>
              </a:cxnLst>
              <a:rect l="0" t="0" r="r" b="b"/>
              <a:pathLst>
                <a:path w="1061" h="1067">
                  <a:moveTo>
                    <a:pt x="531" y="563"/>
                  </a:moveTo>
                  <a:lnTo>
                    <a:pt x="203" y="892"/>
                  </a:lnTo>
                  <a:lnTo>
                    <a:pt x="299" y="970"/>
                  </a:lnTo>
                  <a:lnTo>
                    <a:pt x="396" y="1009"/>
                  </a:lnTo>
                  <a:lnTo>
                    <a:pt x="473" y="1018"/>
                  </a:lnTo>
                  <a:lnTo>
                    <a:pt x="531" y="1028"/>
                  </a:lnTo>
                  <a:lnTo>
                    <a:pt x="646" y="1009"/>
                  </a:lnTo>
                  <a:lnTo>
                    <a:pt x="733" y="980"/>
                  </a:lnTo>
                  <a:lnTo>
                    <a:pt x="800" y="941"/>
                  </a:lnTo>
                  <a:lnTo>
                    <a:pt x="849" y="912"/>
                  </a:lnTo>
                  <a:lnTo>
                    <a:pt x="858" y="892"/>
                  </a:lnTo>
                  <a:lnTo>
                    <a:pt x="858" y="892"/>
                  </a:lnTo>
                  <a:lnTo>
                    <a:pt x="849" y="883"/>
                  </a:lnTo>
                  <a:lnTo>
                    <a:pt x="849" y="883"/>
                  </a:lnTo>
                  <a:lnTo>
                    <a:pt x="849" y="883"/>
                  </a:lnTo>
                  <a:lnTo>
                    <a:pt x="531" y="563"/>
                  </a:lnTo>
                  <a:close/>
                  <a:moveTo>
                    <a:pt x="897" y="204"/>
                  </a:moveTo>
                  <a:lnTo>
                    <a:pt x="559" y="534"/>
                  </a:lnTo>
                  <a:lnTo>
                    <a:pt x="897" y="863"/>
                  </a:lnTo>
                  <a:lnTo>
                    <a:pt x="964" y="766"/>
                  </a:lnTo>
                  <a:lnTo>
                    <a:pt x="1003" y="650"/>
                  </a:lnTo>
                  <a:lnTo>
                    <a:pt x="1022" y="534"/>
                  </a:lnTo>
                  <a:lnTo>
                    <a:pt x="1003" y="408"/>
                  </a:lnTo>
                  <a:lnTo>
                    <a:pt x="955" y="291"/>
                  </a:lnTo>
                  <a:lnTo>
                    <a:pt x="897" y="204"/>
                  </a:lnTo>
                  <a:lnTo>
                    <a:pt x="897" y="204"/>
                  </a:lnTo>
                  <a:close/>
                  <a:moveTo>
                    <a:pt x="174" y="204"/>
                  </a:moveTo>
                  <a:lnTo>
                    <a:pt x="97" y="301"/>
                  </a:lnTo>
                  <a:lnTo>
                    <a:pt x="58" y="417"/>
                  </a:lnTo>
                  <a:lnTo>
                    <a:pt x="39" y="534"/>
                  </a:lnTo>
                  <a:lnTo>
                    <a:pt x="49" y="640"/>
                  </a:lnTo>
                  <a:lnTo>
                    <a:pt x="97" y="757"/>
                  </a:lnTo>
                  <a:lnTo>
                    <a:pt x="174" y="863"/>
                  </a:lnTo>
                  <a:lnTo>
                    <a:pt x="174" y="863"/>
                  </a:lnTo>
                  <a:lnTo>
                    <a:pt x="174" y="863"/>
                  </a:lnTo>
                  <a:lnTo>
                    <a:pt x="174" y="863"/>
                  </a:lnTo>
                  <a:lnTo>
                    <a:pt x="502" y="534"/>
                  </a:lnTo>
                  <a:lnTo>
                    <a:pt x="174" y="204"/>
                  </a:lnTo>
                  <a:close/>
                  <a:moveTo>
                    <a:pt x="531" y="39"/>
                  </a:moveTo>
                  <a:lnTo>
                    <a:pt x="415" y="58"/>
                  </a:lnTo>
                  <a:lnTo>
                    <a:pt x="328" y="88"/>
                  </a:lnTo>
                  <a:lnTo>
                    <a:pt x="261" y="126"/>
                  </a:lnTo>
                  <a:lnTo>
                    <a:pt x="212" y="155"/>
                  </a:lnTo>
                  <a:lnTo>
                    <a:pt x="203" y="175"/>
                  </a:lnTo>
                  <a:lnTo>
                    <a:pt x="203" y="175"/>
                  </a:lnTo>
                  <a:lnTo>
                    <a:pt x="212" y="185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531" y="505"/>
                  </a:lnTo>
                  <a:lnTo>
                    <a:pt x="858" y="175"/>
                  </a:lnTo>
                  <a:lnTo>
                    <a:pt x="762" y="97"/>
                  </a:lnTo>
                  <a:lnTo>
                    <a:pt x="665" y="58"/>
                  </a:lnTo>
                  <a:lnTo>
                    <a:pt x="588" y="49"/>
                  </a:lnTo>
                  <a:lnTo>
                    <a:pt x="531" y="39"/>
                  </a:lnTo>
                  <a:close/>
                  <a:moveTo>
                    <a:pt x="531" y="0"/>
                  </a:moveTo>
                  <a:lnTo>
                    <a:pt x="694" y="29"/>
                  </a:lnTo>
                  <a:lnTo>
                    <a:pt x="849" y="107"/>
                  </a:lnTo>
                  <a:lnTo>
                    <a:pt x="955" y="223"/>
                  </a:lnTo>
                  <a:lnTo>
                    <a:pt x="1032" y="369"/>
                  </a:lnTo>
                  <a:lnTo>
                    <a:pt x="1061" y="534"/>
                  </a:lnTo>
                  <a:lnTo>
                    <a:pt x="1061" y="534"/>
                  </a:lnTo>
                  <a:lnTo>
                    <a:pt x="1032" y="698"/>
                  </a:lnTo>
                  <a:lnTo>
                    <a:pt x="964" y="844"/>
                  </a:lnTo>
                  <a:lnTo>
                    <a:pt x="849" y="960"/>
                  </a:lnTo>
                  <a:lnTo>
                    <a:pt x="694" y="1038"/>
                  </a:lnTo>
                  <a:lnTo>
                    <a:pt x="531" y="1067"/>
                  </a:lnTo>
                  <a:lnTo>
                    <a:pt x="367" y="1038"/>
                  </a:lnTo>
                  <a:lnTo>
                    <a:pt x="222" y="960"/>
                  </a:lnTo>
                  <a:lnTo>
                    <a:pt x="106" y="844"/>
                  </a:lnTo>
                  <a:lnTo>
                    <a:pt x="29" y="698"/>
                  </a:lnTo>
                  <a:lnTo>
                    <a:pt x="0" y="534"/>
                  </a:lnTo>
                  <a:lnTo>
                    <a:pt x="29" y="369"/>
                  </a:lnTo>
                  <a:lnTo>
                    <a:pt x="106" y="223"/>
                  </a:lnTo>
                  <a:lnTo>
                    <a:pt x="212" y="107"/>
                  </a:lnTo>
                  <a:lnTo>
                    <a:pt x="367" y="29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142"/>
            <p:cNvSpPr>
              <a:spLocks/>
            </p:cNvSpPr>
            <p:nvPr/>
          </p:nvSpPr>
          <p:spPr bwMode="auto">
            <a:xfrm>
              <a:off x="8443" y="4452"/>
              <a:ext cx="174" cy="17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6" y="10"/>
                </a:cxn>
                <a:cxn ang="0">
                  <a:pos x="145" y="29"/>
                </a:cxn>
                <a:cxn ang="0">
                  <a:pos x="164" y="59"/>
                </a:cxn>
                <a:cxn ang="0">
                  <a:pos x="174" y="88"/>
                </a:cxn>
                <a:cxn ang="0">
                  <a:pos x="174" y="88"/>
                </a:cxn>
                <a:cxn ang="0">
                  <a:pos x="164" y="117"/>
                </a:cxn>
                <a:cxn ang="0">
                  <a:pos x="145" y="146"/>
                </a:cxn>
                <a:cxn ang="0">
                  <a:pos x="116" y="165"/>
                </a:cxn>
                <a:cxn ang="0">
                  <a:pos x="87" y="175"/>
                </a:cxn>
                <a:cxn ang="0">
                  <a:pos x="58" y="165"/>
                </a:cxn>
                <a:cxn ang="0">
                  <a:pos x="29" y="146"/>
                </a:cxn>
                <a:cxn ang="0">
                  <a:pos x="10" y="117"/>
                </a:cxn>
                <a:cxn ang="0">
                  <a:pos x="0" y="88"/>
                </a:cxn>
                <a:cxn ang="0">
                  <a:pos x="10" y="59"/>
                </a:cxn>
                <a:cxn ang="0">
                  <a:pos x="29" y="29"/>
                </a:cxn>
                <a:cxn ang="0">
                  <a:pos x="58" y="10"/>
                </a:cxn>
                <a:cxn ang="0">
                  <a:pos x="87" y="0"/>
                </a:cxn>
              </a:cxnLst>
              <a:rect l="0" t="0" r="r" b="b"/>
              <a:pathLst>
                <a:path w="174" h="175">
                  <a:moveTo>
                    <a:pt x="87" y="0"/>
                  </a:moveTo>
                  <a:lnTo>
                    <a:pt x="116" y="10"/>
                  </a:lnTo>
                  <a:lnTo>
                    <a:pt x="145" y="29"/>
                  </a:lnTo>
                  <a:lnTo>
                    <a:pt x="164" y="59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64" y="117"/>
                  </a:lnTo>
                  <a:lnTo>
                    <a:pt x="145" y="146"/>
                  </a:lnTo>
                  <a:lnTo>
                    <a:pt x="116" y="165"/>
                  </a:lnTo>
                  <a:lnTo>
                    <a:pt x="87" y="175"/>
                  </a:lnTo>
                  <a:lnTo>
                    <a:pt x="58" y="165"/>
                  </a:lnTo>
                  <a:lnTo>
                    <a:pt x="29" y="146"/>
                  </a:lnTo>
                  <a:lnTo>
                    <a:pt x="10" y="117"/>
                  </a:lnTo>
                  <a:lnTo>
                    <a:pt x="0" y="88"/>
                  </a:lnTo>
                  <a:lnTo>
                    <a:pt x="10" y="59"/>
                  </a:lnTo>
                  <a:lnTo>
                    <a:pt x="29" y="29"/>
                  </a:lnTo>
                  <a:lnTo>
                    <a:pt x="58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143"/>
            <p:cNvSpPr>
              <a:spLocks/>
            </p:cNvSpPr>
            <p:nvPr/>
          </p:nvSpPr>
          <p:spPr bwMode="auto">
            <a:xfrm>
              <a:off x="9156" y="4452"/>
              <a:ext cx="164" cy="17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6" y="10"/>
                </a:cxn>
                <a:cxn ang="0">
                  <a:pos x="145" y="29"/>
                </a:cxn>
                <a:cxn ang="0">
                  <a:pos x="164" y="59"/>
                </a:cxn>
                <a:cxn ang="0">
                  <a:pos x="164" y="88"/>
                </a:cxn>
                <a:cxn ang="0">
                  <a:pos x="164" y="88"/>
                </a:cxn>
                <a:cxn ang="0">
                  <a:pos x="164" y="117"/>
                </a:cxn>
                <a:cxn ang="0">
                  <a:pos x="145" y="146"/>
                </a:cxn>
                <a:cxn ang="0">
                  <a:pos x="116" y="165"/>
                </a:cxn>
                <a:cxn ang="0">
                  <a:pos x="87" y="175"/>
                </a:cxn>
                <a:cxn ang="0">
                  <a:pos x="49" y="165"/>
                </a:cxn>
                <a:cxn ang="0">
                  <a:pos x="20" y="146"/>
                </a:cxn>
                <a:cxn ang="0">
                  <a:pos x="10" y="117"/>
                </a:cxn>
                <a:cxn ang="0">
                  <a:pos x="0" y="88"/>
                </a:cxn>
                <a:cxn ang="0">
                  <a:pos x="10" y="59"/>
                </a:cxn>
                <a:cxn ang="0">
                  <a:pos x="20" y="29"/>
                </a:cxn>
                <a:cxn ang="0">
                  <a:pos x="49" y="10"/>
                </a:cxn>
                <a:cxn ang="0">
                  <a:pos x="87" y="0"/>
                </a:cxn>
              </a:cxnLst>
              <a:rect l="0" t="0" r="r" b="b"/>
              <a:pathLst>
                <a:path w="164" h="175">
                  <a:moveTo>
                    <a:pt x="87" y="0"/>
                  </a:moveTo>
                  <a:lnTo>
                    <a:pt x="116" y="10"/>
                  </a:lnTo>
                  <a:lnTo>
                    <a:pt x="145" y="29"/>
                  </a:lnTo>
                  <a:lnTo>
                    <a:pt x="164" y="59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117"/>
                  </a:lnTo>
                  <a:lnTo>
                    <a:pt x="145" y="146"/>
                  </a:lnTo>
                  <a:lnTo>
                    <a:pt x="116" y="165"/>
                  </a:lnTo>
                  <a:lnTo>
                    <a:pt x="87" y="175"/>
                  </a:lnTo>
                  <a:lnTo>
                    <a:pt x="49" y="165"/>
                  </a:lnTo>
                  <a:lnTo>
                    <a:pt x="20" y="146"/>
                  </a:lnTo>
                  <a:lnTo>
                    <a:pt x="10" y="117"/>
                  </a:lnTo>
                  <a:lnTo>
                    <a:pt x="0" y="88"/>
                  </a:lnTo>
                  <a:lnTo>
                    <a:pt x="10" y="59"/>
                  </a:lnTo>
                  <a:lnTo>
                    <a:pt x="20" y="29"/>
                  </a:lnTo>
                  <a:lnTo>
                    <a:pt x="49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144"/>
            <p:cNvSpPr>
              <a:spLocks/>
            </p:cNvSpPr>
            <p:nvPr/>
          </p:nvSpPr>
          <p:spPr bwMode="auto">
            <a:xfrm>
              <a:off x="9860" y="4452"/>
              <a:ext cx="174" cy="17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5" y="10"/>
                </a:cxn>
                <a:cxn ang="0">
                  <a:pos x="145" y="29"/>
                </a:cxn>
                <a:cxn ang="0">
                  <a:pos x="164" y="59"/>
                </a:cxn>
                <a:cxn ang="0">
                  <a:pos x="174" y="88"/>
                </a:cxn>
                <a:cxn ang="0">
                  <a:pos x="164" y="117"/>
                </a:cxn>
                <a:cxn ang="0">
                  <a:pos x="145" y="146"/>
                </a:cxn>
                <a:cxn ang="0">
                  <a:pos x="125" y="165"/>
                </a:cxn>
                <a:cxn ang="0">
                  <a:pos x="87" y="175"/>
                </a:cxn>
                <a:cxn ang="0">
                  <a:pos x="58" y="165"/>
                </a:cxn>
                <a:cxn ang="0">
                  <a:pos x="29" y="146"/>
                </a:cxn>
                <a:cxn ang="0">
                  <a:pos x="10" y="117"/>
                </a:cxn>
                <a:cxn ang="0">
                  <a:pos x="0" y="88"/>
                </a:cxn>
                <a:cxn ang="0">
                  <a:pos x="10" y="59"/>
                </a:cxn>
                <a:cxn ang="0">
                  <a:pos x="29" y="29"/>
                </a:cxn>
                <a:cxn ang="0">
                  <a:pos x="58" y="10"/>
                </a:cxn>
                <a:cxn ang="0">
                  <a:pos x="87" y="0"/>
                </a:cxn>
              </a:cxnLst>
              <a:rect l="0" t="0" r="r" b="b"/>
              <a:pathLst>
                <a:path w="174" h="175">
                  <a:moveTo>
                    <a:pt x="87" y="0"/>
                  </a:moveTo>
                  <a:lnTo>
                    <a:pt x="125" y="10"/>
                  </a:lnTo>
                  <a:lnTo>
                    <a:pt x="145" y="29"/>
                  </a:lnTo>
                  <a:lnTo>
                    <a:pt x="164" y="59"/>
                  </a:lnTo>
                  <a:lnTo>
                    <a:pt x="174" y="88"/>
                  </a:lnTo>
                  <a:lnTo>
                    <a:pt x="164" y="117"/>
                  </a:lnTo>
                  <a:lnTo>
                    <a:pt x="145" y="146"/>
                  </a:lnTo>
                  <a:lnTo>
                    <a:pt x="125" y="165"/>
                  </a:lnTo>
                  <a:lnTo>
                    <a:pt x="87" y="175"/>
                  </a:lnTo>
                  <a:lnTo>
                    <a:pt x="58" y="165"/>
                  </a:lnTo>
                  <a:lnTo>
                    <a:pt x="29" y="146"/>
                  </a:lnTo>
                  <a:lnTo>
                    <a:pt x="10" y="117"/>
                  </a:lnTo>
                  <a:lnTo>
                    <a:pt x="0" y="88"/>
                  </a:lnTo>
                  <a:lnTo>
                    <a:pt x="10" y="59"/>
                  </a:lnTo>
                  <a:lnTo>
                    <a:pt x="29" y="29"/>
                  </a:lnTo>
                  <a:lnTo>
                    <a:pt x="58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145"/>
            <p:cNvSpPr>
              <a:spLocks noEditPoints="1"/>
            </p:cNvSpPr>
            <p:nvPr/>
          </p:nvSpPr>
          <p:spPr bwMode="auto">
            <a:xfrm>
              <a:off x="10602" y="4006"/>
              <a:ext cx="1061" cy="1067"/>
            </a:xfrm>
            <a:custGeom>
              <a:avLst/>
              <a:gdLst/>
              <a:ahLst/>
              <a:cxnLst>
                <a:cxn ang="0">
                  <a:pos x="203" y="892"/>
                </a:cxn>
                <a:cxn ang="0">
                  <a:pos x="395" y="1009"/>
                </a:cxn>
                <a:cxn ang="0">
                  <a:pos x="530" y="1028"/>
                </a:cxn>
                <a:cxn ang="0">
                  <a:pos x="733" y="980"/>
                </a:cxn>
                <a:cxn ang="0">
                  <a:pos x="848" y="912"/>
                </a:cxn>
                <a:cxn ang="0">
                  <a:pos x="858" y="892"/>
                </a:cxn>
                <a:cxn ang="0">
                  <a:pos x="848" y="883"/>
                </a:cxn>
                <a:cxn ang="0">
                  <a:pos x="530" y="563"/>
                </a:cxn>
                <a:cxn ang="0">
                  <a:pos x="559" y="534"/>
                </a:cxn>
                <a:cxn ang="0">
                  <a:pos x="964" y="766"/>
                </a:cxn>
                <a:cxn ang="0">
                  <a:pos x="1022" y="534"/>
                </a:cxn>
                <a:cxn ang="0">
                  <a:pos x="955" y="291"/>
                </a:cxn>
                <a:cxn ang="0">
                  <a:pos x="164" y="204"/>
                </a:cxn>
                <a:cxn ang="0">
                  <a:pos x="58" y="417"/>
                </a:cxn>
                <a:cxn ang="0">
                  <a:pos x="48" y="640"/>
                </a:cxn>
                <a:cxn ang="0">
                  <a:pos x="164" y="863"/>
                </a:cxn>
                <a:cxn ang="0">
                  <a:pos x="164" y="204"/>
                </a:cxn>
                <a:cxn ang="0">
                  <a:pos x="415" y="58"/>
                </a:cxn>
                <a:cxn ang="0">
                  <a:pos x="260" y="126"/>
                </a:cxn>
                <a:cxn ang="0">
                  <a:pos x="203" y="175"/>
                </a:cxn>
                <a:cxn ang="0">
                  <a:pos x="212" y="185"/>
                </a:cxn>
                <a:cxn ang="0">
                  <a:pos x="212" y="194"/>
                </a:cxn>
                <a:cxn ang="0">
                  <a:pos x="858" y="175"/>
                </a:cxn>
                <a:cxn ang="0">
                  <a:pos x="665" y="58"/>
                </a:cxn>
                <a:cxn ang="0">
                  <a:pos x="530" y="39"/>
                </a:cxn>
                <a:cxn ang="0">
                  <a:pos x="694" y="29"/>
                </a:cxn>
                <a:cxn ang="0">
                  <a:pos x="955" y="223"/>
                </a:cxn>
                <a:cxn ang="0">
                  <a:pos x="1061" y="534"/>
                </a:cxn>
                <a:cxn ang="0">
                  <a:pos x="955" y="844"/>
                </a:cxn>
                <a:cxn ang="0">
                  <a:pos x="694" y="1038"/>
                </a:cxn>
                <a:cxn ang="0">
                  <a:pos x="367" y="1038"/>
                </a:cxn>
                <a:cxn ang="0">
                  <a:pos x="106" y="844"/>
                </a:cxn>
                <a:cxn ang="0">
                  <a:pos x="0" y="534"/>
                </a:cxn>
                <a:cxn ang="0">
                  <a:pos x="97" y="223"/>
                </a:cxn>
                <a:cxn ang="0">
                  <a:pos x="357" y="29"/>
                </a:cxn>
              </a:cxnLst>
              <a:rect l="0" t="0" r="r" b="b"/>
              <a:pathLst>
                <a:path w="1061" h="1067">
                  <a:moveTo>
                    <a:pt x="530" y="563"/>
                  </a:moveTo>
                  <a:lnTo>
                    <a:pt x="203" y="892"/>
                  </a:lnTo>
                  <a:lnTo>
                    <a:pt x="299" y="970"/>
                  </a:lnTo>
                  <a:lnTo>
                    <a:pt x="395" y="1009"/>
                  </a:lnTo>
                  <a:lnTo>
                    <a:pt x="473" y="1018"/>
                  </a:lnTo>
                  <a:lnTo>
                    <a:pt x="530" y="1028"/>
                  </a:lnTo>
                  <a:lnTo>
                    <a:pt x="646" y="1009"/>
                  </a:lnTo>
                  <a:lnTo>
                    <a:pt x="733" y="980"/>
                  </a:lnTo>
                  <a:lnTo>
                    <a:pt x="800" y="941"/>
                  </a:lnTo>
                  <a:lnTo>
                    <a:pt x="848" y="912"/>
                  </a:lnTo>
                  <a:lnTo>
                    <a:pt x="858" y="892"/>
                  </a:lnTo>
                  <a:lnTo>
                    <a:pt x="858" y="892"/>
                  </a:lnTo>
                  <a:lnTo>
                    <a:pt x="848" y="883"/>
                  </a:lnTo>
                  <a:lnTo>
                    <a:pt x="848" y="883"/>
                  </a:lnTo>
                  <a:lnTo>
                    <a:pt x="848" y="883"/>
                  </a:lnTo>
                  <a:lnTo>
                    <a:pt x="530" y="563"/>
                  </a:lnTo>
                  <a:close/>
                  <a:moveTo>
                    <a:pt x="887" y="204"/>
                  </a:moveTo>
                  <a:lnTo>
                    <a:pt x="559" y="534"/>
                  </a:lnTo>
                  <a:lnTo>
                    <a:pt x="887" y="863"/>
                  </a:lnTo>
                  <a:lnTo>
                    <a:pt x="964" y="766"/>
                  </a:lnTo>
                  <a:lnTo>
                    <a:pt x="1003" y="650"/>
                  </a:lnTo>
                  <a:lnTo>
                    <a:pt x="1022" y="534"/>
                  </a:lnTo>
                  <a:lnTo>
                    <a:pt x="1003" y="408"/>
                  </a:lnTo>
                  <a:lnTo>
                    <a:pt x="955" y="291"/>
                  </a:lnTo>
                  <a:lnTo>
                    <a:pt x="887" y="204"/>
                  </a:lnTo>
                  <a:close/>
                  <a:moveTo>
                    <a:pt x="164" y="204"/>
                  </a:moveTo>
                  <a:lnTo>
                    <a:pt x="97" y="301"/>
                  </a:lnTo>
                  <a:lnTo>
                    <a:pt x="58" y="417"/>
                  </a:lnTo>
                  <a:lnTo>
                    <a:pt x="39" y="534"/>
                  </a:lnTo>
                  <a:lnTo>
                    <a:pt x="48" y="640"/>
                  </a:lnTo>
                  <a:lnTo>
                    <a:pt x="87" y="757"/>
                  </a:lnTo>
                  <a:lnTo>
                    <a:pt x="164" y="863"/>
                  </a:lnTo>
                  <a:lnTo>
                    <a:pt x="501" y="534"/>
                  </a:lnTo>
                  <a:lnTo>
                    <a:pt x="164" y="204"/>
                  </a:lnTo>
                  <a:close/>
                  <a:moveTo>
                    <a:pt x="530" y="39"/>
                  </a:moveTo>
                  <a:lnTo>
                    <a:pt x="415" y="58"/>
                  </a:lnTo>
                  <a:lnTo>
                    <a:pt x="328" y="88"/>
                  </a:lnTo>
                  <a:lnTo>
                    <a:pt x="260" y="126"/>
                  </a:lnTo>
                  <a:lnTo>
                    <a:pt x="212" y="155"/>
                  </a:lnTo>
                  <a:lnTo>
                    <a:pt x="203" y="175"/>
                  </a:lnTo>
                  <a:lnTo>
                    <a:pt x="203" y="175"/>
                  </a:lnTo>
                  <a:lnTo>
                    <a:pt x="212" y="185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530" y="505"/>
                  </a:lnTo>
                  <a:lnTo>
                    <a:pt x="858" y="175"/>
                  </a:lnTo>
                  <a:lnTo>
                    <a:pt x="762" y="97"/>
                  </a:lnTo>
                  <a:lnTo>
                    <a:pt x="665" y="58"/>
                  </a:lnTo>
                  <a:lnTo>
                    <a:pt x="588" y="49"/>
                  </a:lnTo>
                  <a:lnTo>
                    <a:pt x="530" y="39"/>
                  </a:lnTo>
                  <a:close/>
                  <a:moveTo>
                    <a:pt x="530" y="0"/>
                  </a:moveTo>
                  <a:lnTo>
                    <a:pt x="694" y="29"/>
                  </a:lnTo>
                  <a:lnTo>
                    <a:pt x="839" y="107"/>
                  </a:lnTo>
                  <a:lnTo>
                    <a:pt x="955" y="223"/>
                  </a:lnTo>
                  <a:lnTo>
                    <a:pt x="1032" y="369"/>
                  </a:lnTo>
                  <a:lnTo>
                    <a:pt x="1061" y="534"/>
                  </a:lnTo>
                  <a:lnTo>
                    <a:pt x="1032" y="698"/>
                  </a:lnTo>
                  <a:lnTo>
                    <a:pt x="955" y="844"/>
                  </a:lnTo>
                  <a:lnTo>
                    <a:pt x="839" y="960"/>
                  </a:lnTo>
                  <a:lnTo>
                    <a:pt x="694" y="1038"/>
                  </a:lnTo>
                  <a:lnTo>
                    <a:pt x="530" y="1067"/>
                  </a:lnTo>
                  <a:lnTo>
                    <a:pt x="367" y="1038"/>
                  </a:lnTo>
                  <a:lnTo>
                    <a:pt x="212" y="960"/>
                  </a:lnTo>
                  <a:lnTo>
                    <a:pt x="106" y="844"/>
                  </a:lnTo>
                  <a:lnTo>
                    <a:pt x="29" y="698"/>
                  </a:lnTo>
                  <a:lnTo>
                    <a:pt x="0" y="534"/>
                  </a:lnTo>
                  <a:lnTo>
                    <a:pt x="29" y="369"/>
                  </a:lnTo>
                  <a:lnTo>
                    <a:pt x="97" y="223"/>
                  </a:lnTo>
                  <a:lnTo>
                    <a:pt x="212" y="107"/>
                  </a:lnTo>
                  <a:lnTo>
                    <a:pt x="357" y="29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146"/>
            <p:cNvSpPr>
              <a:spLocks noEditPoints="1"/>
            </p:cNvSpPr>
            <p:nvPr/>
          </p:nvSpPr>
          <p:spPr bwMode="auto">
            <a:xfrm>
              <a:off x="12173" y="4084"/>
              <a:ext cx="1032" cy="902"/>
            </a:xfrm>
            <a:custGeom>
              <a:avLst/>
              <a:gdLst/>
              <a:ahLst/>
              <a:cxnLst>
                <a:cxn ang="0">
                  <a:pos x="704" y="242"/>
                </a:cxn>
                <a:cxn ang="0">
                  <a:pos x="656" y="271"/>
                </a:cxn>
                <a:cxn ang="0">
                  <a:pos x="617" y="300"/>
                </a:cxn>
                <a:cxn ang="0">
                  <a:pos x="59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85" y="747"/>
                </a:cxn>
                <a:cxn ang="0">
                  <a:pos x="800" y="785"/>
                </a:cxn>
                <a:cxn ang="0">
                  <a:pos x="839" y="766"/>
                </a:cxn>
                <a:cxn ang="0">
                  <a:pos x="868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87" y="300"/>
                </a:cxn>
                <a:cxn ang="0">
                  <a:pos x="723" y="242"/>
                </a:cxn>
                <a:cxn ang="0">
                  <a:pos x="126" y="0"/>
                </a:cxn>
                <a:cxn ang="0">
                  <a:pos x="135" y="39"/>
                </a:cxn>
                <a:cxn ang="0">
                  <a:pos x="126" y="87"/>
                </a:cxn>
                <a:cxn ang="0">
                  <a:pos x="135" y="116"/>
                </a:cxn>
                <a:cxn ang="0">
                  <a:pos x="155" y="155"/>
                </a:cxn>
                <a:cxn ang="0">
                  <a:pos x="184" y="184"/>
                </a:cxn>
                <a:cxn ang="0">
                  <a:pos x="203" y="252"/>
                </a:cxn>
                <a:cxn ang="0">
                  <a:pos x="396" y="97"/>
                </a:cxn>
                <a:cxn ang="0">
                  <a:pos x="598" y="271"/>
                </a:cxn>
                <a:cxn ang="0">
                  <a:pos x="820" y="107"/>
                </a:cxn>
                <a:cxn ang="0">
                  <a:pos x="1032" y="271"/>
                </a:cxn>
                <a:cxn ang="0">
                  <a:pos x="1032" y="427"/>
                </a:cxn>
                <a:cxn ang="0">
                  <a:pos x="1003" y="650"/>
                </a:cxn>
                <a:cxn ang="0">
                  <a:pos x="675" y="902"/>
                </a:cxn>
                <a:cxn ang="0">
                  <a:pos x="473" y="504"/>
                </a:cxn>
                <a:cxn ang="0">
                  <a:pos x="434" y="291"/>
                </a:cxn>
                <a:cxn ang="0">
                  <a:pos x="376" y="252"/>
                </a:cxn>
                <a:cxn ang="0">
                  <a:pos x="338" y="233"/>
                </a:cxn>
                <a:cxn ang="0">
                  <a:pos x="299" y="233"/>
                </a:cxn>
                <a:cxn ang="0">
                  <a:pos x="241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12" y="679"/>
                </a:cxn>
                <a:cxn ang="0">
                  <a:pos x="251" y="747"/>
                </a:cxn>
                <a:cxn ang="0">
                  <a:pos x="145" y="902"/>
                </a:cxn>
                <a:cxn ang="0">
                  <a:pos x="87" y="814"/>
                </a:cxn>
                <a:cxn ang="0">
                  <a:pos x="68" y="650"/>
                </a:cxn>
                <a:cxn ang="0">
                  <a:pos x="68" y="300"/>
                </a:cxn>
                <a:cxn ang="0">
                  <a:pos x="49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10" y="155"/>
                </a:cxn>
                <a:cxn ang="0">
                  <a:pos x="68" y="68"/>
                </a:cxn>
              </a:cxnLst>
              <a:rect l="0" t="0" r="r" b="b"/>
              <a:pathLst>
                <a:path w="1032" h="902">
                  <a:moveTo>
                    <a:pt x="723" y="242"/>
                  </a:moveTo>
                  <a:lnTo>
                    <a:pt x="704" y="242"/>
                  </a:lnTo>
                  <a:lnTo>
                    <a:pt x="685" y="252"/>
                  </a:lnTo>
                  <a:lnTo>
                    <a:pt x="656" y="271"/>
                  </a:lnTo>
                  <a:lnTo>
                    <a:pt x="637" y="281"/>
                  </a:lnTo>
                  <a:lnTo>
                    <a:pt x="617" y="300"/>
                  </a:lnTo>
                  <a:lnTo>
                    <a:pt x="598" y="310"/>
                  </a:lnTo>
                  <a:lnTo>
                    <a:pt x="598" y="485"/>
                  </a:lnTo>
                  <a:lnTo>
                    <a:pt x="598" y="543"/>
                  </a:lnTo>
                  <a:lnTo>
                    <a:pt x="598" y="611"/>
                  </a:lnTo>
                  <a:lnTo>
                    <a:pt x="608" y="650"/>
                  </a:lnTo>
                  <a:lnTo>
                    <a:pt x="617" y="679"/>
                  </a:lnTo>
                  <a:lnTo>
                    <a:pt x="646" y="708"/>
                  </a:lnTo>
                  <a:lnTo>
                    <a:pt x="685" y="747"/>
                  </a:lnTo>
                  <a:lnTo>
                    <a:pt x="743" y="776"/>
                  </a:lnTo>
                  <a:lnTo>
                    <a:pt x="800" y="785"/>
                  </a:lnTo>
                  <a:lnTo>
                    <a:pt x="820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68" y="708"/>
                  </a:lnTo>
                  <a:lnTo>
                    <a:pt x="878" y="679"/>
                  </a:lnTo>
                  <a:lnTo>
                    <a:pt x="887" y="650"/>
                  </a:lnTo>
                  <a:lnTo>
                    <a:pt x="897" y="436"/>
                  </a:lnTo>
                  <a:lnTo>
                    <a:pt x="897" y="388"/>
                  </a:lnTo>
                  <a:lnTo>
                    <a:pt x="897" y="349"/>
                  </a:lnTo>
                  <a:lnTo>
                    <a:pt x="887" y="300"/>
                  </a:lnTo>
                  <a:lnTo>
                    <a:pt x="800" y="262"/>
                  </a:lnTo>
                  <a:lnTo>
                    <a:pt x="723" y="242"/>
                  </a:lnTo>
                  <a:lnTo>
                    <a:pt x="723" y="242"/>
                  </a:lnTo>
                  <a:close/>
                  <a:moveTo>
                    <a:pt x="126" y="0"/>
                  </a:moveTo>
                  <a:lnTo>
                    <a:pt x="155" y="10"/>
                  </a:lnTo>
                  <a:lnTo>
                    <a:pt x="135" y="39"/>
                  </a:lnTo>
                  <a:lnTo>
                    <a:pt x="126" y="58"/>
                  </a:lnTo>
                  <a:lnTo>
                    <a:pt x="126" y="87"/>
                  </a:lnTo>
                  <a:lnTo>
                    <a:pt x="126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5" y="155"/>
                  </a:lnTo>
                  <a:lnTo>
                    <a:pt x="164" y="174"/>
                  </a:lnTo>
                  <a:lnTo>
                    <a:pt x="184" y="184"/>
                  </a:lnTo>
                  <a:lnTo>
                    <a:pt x="203" y="204"/>
                  </a:lnTo>
                  <a:lnTo>
                    <a:pt x="203" y="252"/>
                  </a:lnTo>
                  <a:lnTo>
                    <a:pt x="299" y="184"/>
                  </a:lnTo>
                  <a:lnTo>
                    <a:pt x="396" y="97"/>
                  </a:lnTo>
                  <a:lnTo>
                    <a:pt x="598" y="213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820" y="107"/>
                  </a:lnTo>
                  <a:lnTo>
                    <a:pt x="1022" y="213"/>
                  </a:lnTo>
                  <a:lnTo>
                    <a:pt x="1032" y="271"/>
                  </a:lnTo>
                  <a:lnTo>
                    <a:pt x="103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1003" y="650"/>
                  </a:lnTo>
                  <a:lnTo>
                    <a:pt x="964" y="737"/>
                  </a:lnTo>
                  <a:lnTo>
                    <a:pt x="675" y="902"/>
                  </a:lnTo>
                  <a:lnTo>
                    <a:pt x="463" y="785"/>
                  </a:lnTo>
                  <a:lnTo>
                    <a:pt x="473" y="504"/>
                  </a:lnTo>
                  <a:lnTo>
                    <a:pt x="463" y="310"/>
                  </a:lnTo>
                  <a:lnTo>
                    <a:pt x="434" y="291"/>
                  </a:lnTo>
                  <a:lnTo>
                    <a:pt x="405" y="271"/>
                  </a:lnTo>
                  <a:lnTo>
                    <a:pt x="376" y="252"/>
                  </a:lnTo>
                  <a:lnTo>
                    <a:pt x="347" y="242"/>
                  </a:lnTo>
                  <a:lnTo>
                    <a:pt x="338" y="233"/>
                  </a:lnTo>
                  <a:lnTo>
                    <a:pt x="319" y="233"/>
                  </a:lnTo>
                  <a:lnTo>
                    <a:pt x="299" y="233"/>
                  </a:lnTo>
                  <a:lnTo>
                    <a:pt x="290" y="233"/>
                  </a:lnTo>
                  <a:lnTo>
                    <a:pt x="241" y="271"/>
                  </a:lnTo>
                  <a:lnTo>
                    <a:pt x="19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193" y="640"/>
                  </a:lnTo>
                  <a:lnTo>
                    <a:pt x="212" y="679"/>
                  </a:lnTo>
                  <a:lnTo>
                    <a:pt x="222" y="717"/>
                  </a:lnTo>
                  <a:lnTo>
                    <a:pt x="251" y="747"/>
                  </a:lnTo>
                  <a:lnTo>
                    <a:pt x="270" y="776"/>
                  </a:lnTo>
                  <a:lnTo>
                    <a:pt x="145" y="902"/>
                  </a:lnTo>
                  <a:lnTo>
                    <a:pt x="126" y="853"/>
                  </a:lnTo>
                  <a:lnTo>
                    <a:pt x="87" y="814"/>
                  </a:lnTo>
                  <a:lnTo>
                    <a:pt x="58" y="776"/>
                  </a:lnTo>
                  <a:lnTo>
                    <a:pt x="68" y="650"/>
                  </a:lnTo>
                  <a:lnTo>
                    <a:pt x="68" y="524"/>
                  </a:lnTo>
                  <a:lnTo>
                    <a:pt x="68" y="300"/>
                  </a:lnTo>
                  <a:lnTo>
                    <a:pt x="58" y="291"/>
                  </a:lnTo>
                  <a:lnTo>
                    <a:pt x="49" y="271"/>
                  </a:lnTo>
                  <a:lnTo>
                    <a:pt x="29" y="252"/>
                  </a:lnTo>
                  <a:lnTo>
                    <a:pt x="10" y="223"/>
                  </a:lnTo>
                  <a:lnTo>
                    <a:pt x="0" y="204"/>
                  </a:lnTo>
                  <a:lnTo>
                    <a:pt x="0" y="184"/>
                  </a:lnTo>
                  <a:lnTo>
                    <a:pt x="0" y="174"/>
                  </a:lnTo>
                  <a:lnTo>
                    <a:pt x="10" y="155"/>
                  </a:lnTo>
                  <a:lnTo>
                    <a:pt x="10" y="145"/>
                  </a:lnTo>
                  <a:lnTo>
                    <a:pt x="68" y="68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13388" y="4675"/>
              <a:ext cx="684" cy="50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231" y="49"/>
                </a:cxn>
                <a:cxn ang="0">
                  <a:pos x="289" y="59"/>
                </a:cxn>
                <a:cxn ang="0">
                  <a:pos x="463" y="0"/>
                </a:cxn>
                <a:cxn ang="0">
                  <a:pos x="540" y="20"/>
                </a:cxn>
                <a:cxn ang="0">
                  <a:pos x="578" y="88"/>
                </a:cxn>
                <a:cxn ang="0">
                  <a:pos x="559" y="243"/>
                </a:cxn>
                <a:cxn ang="0">
                  <a:pos x="511" y="379"/>
                </a:cxn>
                <a:cxn ang="0">
                  <a:pos x="501" y="437"/>
                </a:cxn>
                <a:cxn ang="0">
                  <a:pos x="511" y="476"/>
                </a:cxn>
                <a:cxn ang="0">
                  <a:pos x="578" y="456"/>
                </a:cxn>
                <a:cxn ang="0">
                  <a:pos x="646" y="340"/>
                </a:cxn>
                <a:cxn ang="0">
                  <a:pos x="665" y="320"/>
                </a:cxn>
                <a:cxn ang="0">
                  <a:pos x="684" y="330"/>
                </a:cxn>
                <a:cxn ang="0">
                  <a:pos x="665" y="398"/>
                </a:cxn>
                <a:cxn ang="0">
                  <a:pos x="530" y="505"/>
                </a:cxn>
                <a:cxn ang="0">
                  <a:pos x="443" y="466"/>
                </a:cxn>
                <a:cxn ang="0">
                  <a:pos x="424" y="388"/>
                </a:cxn>
                <a:cxn ang="0">
                  <a:pos x="463" y="282"/>
                </a:cxn>
                <a:cxn ang="0">
                  <a:pos x="501" y="97"/>
                </a:cxn>
                <a:cxn ang="0">
                  <a:pos x="492" y="49"/>
                </a:cxn>
                <a:cxn ang="0">
                  <a:pos x="434" y="29"/>
                </a:cxn>
                <a:cxn ang="0">
                  <a:pos x="270" y="136"/>
                </a:cxn>
                <a:cxn ang="0">
                  <a:pos x="231" y="194"/>
                </a:cxn>
                <a:cxn ang="0">
                  <a:pos x="202" y="311"/>
                </a:cxn>
                <a:cxn ang="0">
                  <a:pos x="183" y="388"/>
                </a:cxn>
                <a:cxn ang="0">
                  <a:pos x="164" y="466"/>
                </a:cxn>
                <a:cxn ang="0">
                  <a:pos x="135" y="505"/>
                </a:cxn>
                <a:cxn ang="0">
                  <a:pos x="87" y="495"/>
                </a:cxn>
                <a:cxn ang="0">
                  <a:pos x="77" y="466"/>
                </a:cxn>
                <a:cxn ang="0">
                  <a:pos x="87" y="427"/>
                </a:cxn>
                <a:cxn ang="0">
                  <a:pos x="125" y="253"/>
                </a:cxn>
                <a:cxn ang="0">
                  <a:pos x="154" y="156"/>
                </a:cxn>
                <a:cxn ang="0">
                  <a:pos x="164" y="88"/>
                </a:cxn>
                <a:cxn ang="0">
                  <a:pos x="145" y="29"/>
                </a:cxn>
                <a:cxn ang="0">
                  <a:pos x="87" y="49"/>
                </a:cxn>
                <a:cxn ang="0">
                  <a:pos x="48" y="156"/>
                </a:cxn>
                <a:cxn ang="0">
                  <a:pos x="29" y="185"/>
                </a:cxn>
                <a:cxn ang="0">
                  <a:pos x="10" y="185"/>
                </a:cxn>
                <a:cxn ang="0">
                  <a:pos x="0" y="156"/>
                </a:cxn>
                <a:cxn ang="0">
                  <a:pos x="29" y="88"/>
                </a:cxn>
                <a:cxn ang="0">
                  <a:pos x="67" y="29"/>
                </a:cxn>
                <a:cxn ang="0">
                  <a:pos x="125" y="0"/>
                </a:cxn>
              </a:cxnLst>
              <a:rect l="0" t="0" r="r" b="b"/>
              <a:pathLst>
                <a:path w="684" h="505">
                  <a:moveTo>
                    <a:pt x="125" y="0"/>
                  </a:moveTo>
                  <a:lnTo>
                    <a:pt x="154" y="0"/>
                  </a:lnTo>
                  <a:lnTo>
                    <a:pt x="173" y="0"/>
                  </a:lnTo>
                  <a:lnTo>
                    <a:pt x="193" y="10"/>
                  </a:lnTo>
                  <a:lnTo>
                    <a:pt x="212" y="29"/>
                  </a:lnTo>
                  <a:lnTo>
                    <a:pt x="231" y="49"/>
                  </a:lnTo>
                  <a:lnTo>
                    <a:pt x="241" y="68"/>
                  </a:lnTo>
                  <a:lnTo>
                    <a:pt x="251" y="97"/>
                  </a:lnTo>
                  <a:lnTo>
                    <a:pt x="289" y="59"/>
                  </a:lnTo>
                  <a:lnTo>
                    <a:pt x="357" y="10"/>
                  </a:lnTo>
                  <a:lnTo>
                    <a:pt x="443" y="0"/>
                  </a:lnTo>
                  <a:lnTo>
                    <a:pt x="463" y="0"/>
                  </a:lnTo>
                  <a:lnTo>
                    <a:pt x="492" y="0"/>
                  </a:lnTo>
                  <a:lnTo>
                    <a:pt x="511" y="10"/>
                  </a:lnTo>
                  <a:lnTo>
                    <a:pt x="540" y="20"/>
                  </a:lnTo>
                  <a:lnTo>
                    <a:pt x="559" y="39"/>
                  </a:lnTo>
                  <a:lnTo>
                    <a:pt x="569" y="59"/>
                  </a:lnTo>
                  <a:lnTo>
                    <a:pt x="578" y="88"/>
                  </a:lnTo>
                  <a:lnTo>
                    <a:pt x="588" y="126"/>
                  </a:lnTo>
                  <a:lnTo>
                    <a:pt x="578" y="185"/>
                  </a:lnTo>
                  <a:lnTo>
                    <a:pt x="559" y="243"/>
                  </a:lnTo>
                  <a:lnTo>
                    <a:pt x="540" y="301"/>
                  </a:lnTo>
                  <a:lnTo>
                    <a:pt x="530" y="349"/>
                  </a:lnTo>
                  <a:lnTo>
                    <a:pt x="511" y="379"/>
                  </a:lnTo>
                  <a:lnTo>
                    <a:pt x="511" y="398"/>
                  </a:lnTo>
                  <a:lnTo>
                    <a:pt x="501" y="417"/>
                  </a:lnTo>
                  <a:lnTo>
                    <a:pt x="501" y="437"/>
                  </a:lnTo>
                  <a:lnTo>
                    <a:pt x="501" y="456"/>
                  </a:lnTo>
                  <a:lnTo>
                    <a:pt x="511" y="466"/>
                  </a:lnTo>
                  <a:lnTo>
                    <a:pt x="511" y="476"/>
                  </a:lnTo>
                  <a:lnTo>
                    <a:pt x="530" y="476"/>
                  </a:lnTo>
                  <a:lnTo>
                    <a:pt x="559" y="466"/>
                  </a:lnTo>
                  <a:lnTo>
                    <a:pt x="578" y="456"/>
                  </a:lnTo>
                  <a:lnTo>
                    <a:pt x="607" y="427"/>
                  </a:lnTo>
                  <a:lnTo>
                    <a:pt x="627" y="388"/>
                  </a:lnTo>
                  <a:lnTo>
                    <a:pt x="646" y="340"/>
                  </a:lnTo>
                  <a:lnTo>
                    <a:pt x="655" y="330"/>
                  </a:lnTo>
                  <a:lnTo>
                    <a:pt x="655" y="320"/>
                  </a:lnTo>
                  <a:lnTo>
                    <a:pt x="665" y="320"/>
                  </a:lnTo>
                  <a:lnTo>
                    <a:pt x="675" y="320"/>
                  </a:lnTo>
                  <a:lnTo>
                    <a:pt x="684" y="32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59"/>
                  </a:lnTo>
                  <a:lnTo>
                    <a:pt x="665" y="398"/>
                  </a:lnTo>
                  <a:lnTo>
                    <a:pt x="636" y="446"/>
                  </a:lnTo>
                  <a:lnTo>
                    <a:pt x="588" y="485"/>
                  </a:lnTo>
                  <a:lnTo>
                    <a:pt x="530" y="505"/>
                  </a:lnTo>
                  <a:lnTo>
                    <a:pt x="492" y="505"/>
                  </a:lnTo>
                  <a:lnTo>
                    <a:pt x="463" y="485"/>
                  </a:lnTo>
                  <a:lnTo>
                    <a:pt x="443" y="466"/>
                  </a:lnTo>
                  <a:lnTo>
                    <a:pt x="424" y="446"/>
                  </a:lnTo>
                  <a:lnTo>
                    <a:pt x="414" y="408"/>
                  </a:lnTo>
                  <a:lnTo>
                    <a:pt x="424" y="388"/>
                  </a:lnTo>
                  <a:lnTo>
                    <a:pt x="424" y="379"/>
                  </a:lnTo>
                  <a:lnTo>
                    <a:pt x="434" y="349"/>
                  </a:lnTo>
                  <a:lnTo>
                    <a:pt x="463" y="282"/>
                  </a:lnTo>
                  <a:lnTo>
                    <a:pt x="492" y="194"/>
                  </a:lnTo>
                  <a:lnTo>
                    <a:pt x="501" y="107"/>
                  </a:lnTo>
                  <a:lnTo>
                    <a:pt x="501" y="97"/>
                  </a:lnTo>
                  <a:lnTo>
                    <a:pt x="501" y="78"/>
                  </a:lnTo>
                  <a:lnTo>
                    <a:pt x="501" y="68"/>
                  </a:lnTo>
                  <a:lnTo>
                    <a:pt x="492" y="49"/>
                  </a:lnTo>
                  <a:lnTo>
                    <a:pt x="482" y="39"/>
                  </a:lnTo>
                  <a:lnTo>
                    <a:pt x="463" y="29"/>
                  </a:lnTo>
                  <a:lnTo>
                    <a:pt x="434" y="29"/>
                  </a:lnTo>
                  <a:lnTo>
                    <a:pt x="366" y="49"/>
                  </a:lnTo>
                  <a:lnTo>
                    <a:pt x="308" y="88"/>
                  </a:lnTo>
                  <a:lnTo>
                    <a:pt x="270" y="136"/>
                  </a:lnTo>
                  <a:lnTo>
                    <a:pt x="251" y="156"/>
                  </a:lnTo>
                  <a:lnTo>
                    <a:pt x="241" y="175"/>
                  </a:lnTo>
                  <a:lnTo>
                    <a:pt x="231" y="194"/>
                  </a:lnTo>
                  <a:lnTo>
                    <a:pt x="222" y="214"/>
                  </a:lnTo>
                  <a:lnTo>
                    <a:pt x="222" y="233"/>
                  </a:lnTo>
                  <a:lnTo>
                    <a:pt x="202" y="311"/>
                  </a:lnTo>
                  <a:lnTo>
                    <a:pt x="193" y="330"/>
                  </a:lnTo>
                  <a:lnTo>
                    <a:pt x="183" y="359"/>
                  </a:lnTo>
                  <a:lnTo>
                    <a:pt x="183" y="388"/>
                  </a:lnTo>
                  <a:lnTo>
                    <a:pt x="173" y="417"/>
                  </a:lnTo>
                  <a:lnTo>
                    <a:pt x="164" y="437"/>
                  </a:lnTo>
                  <a:lnTo>
                    <a:pt x="164" y="466"/>
                  </a:lnTo>
                  <a:lnTo>
                    <a:pt x="154" y="485"/>
                  </a:lnTo>
                  <a:lnTo>
                    <a:pt x="145" y="495"/>
                  </a:lnTo>
                  <a:lnTo>
                    <a:pt x="135" y="505"/>
                  </a:lnTo>
                  <a:lnTo>
                    <a:pt x="116" y="505"/>
                  </a:lnTo>
                  <a:lnTo>
                    <a:pt x="96" y="505"/>
                  </a:lnTo>
                  <a:lnTo>
                    <a:pt x="87" y="495"/>
                  </a:lnTo>
                  <a:lnTo>
                    <a:pt x="77" y="485"/>
                  </a:lnTo>
                  <a:lnTo>
                    <a:pt x="67" y="466"/>
                  </a:lnTo>
                  <a:lnTo>
                    <a:pt x="77" y="466"/>
                  </a:lnTo>
                  <a:lnTo>
                    <a:pt x="77" y="456"/>
                  </a:lnTo>
                  <a:lnTo>
                    <a:pt x="77" y="437"/>
                  </a:lnTo>
                  <a:lnTo>
                    <a:pt x="87" y="427"/>
                  </a:lnTo>
                  <a:lnTo>
                    <a:pt x="87" y="427"/>
                  </a:lnTo>
                  <a:lnTo>
                    <a:pt x="116" y="282"/>
                  </a:lnTo>
                  <a:lnTo>
                    <a:pt x="125" y="253"/>
                  </a:lnTo>
                  <a:lnTo>
                    <a:pt x="135" y="214"/>
                  </a:lnTo>
                  <a:lnTo>
                    <a:pt x="145" y="175"/>
                  </a:lnTo>
                  <a:lnTo>
                    <a:pt x="154" y="156"/>
                  </a:lnTo>
                  <a:lnTo>
                    <a:pt x="154" y="126"/>
                  </a:lnTo>
                  <a:lnTo>
                    <a:pt x="164" y="107"/>
                  </a:lnTo>
                  <a:lnTo>
                    <a:pt x="164" y="88"/>
                  </a:lnTo>
                  <a:lnTo>
                    <a:pt x="164" y="59"/>
                  </a:lnTo>
                  <a:lnTo>
                    <a:pt x="154" y="49"/>
                  </a:lnTo>
                  <a:lnTo>
                    <a:pt x="145" y="29"/>
                  </a:lnTo>
                  <a:lnTo>
                    <a:pt x="125" y="29"/>
                  </a:lnTo>
                  <a:lnTo>
                    <a:pt x="106" y="39"/>
                  </a:lnTo>
                  <a:lnTo>
                    <a:pt x="87" y="49"/>
                  </a:lnTo>
                  <a:lnTo>
                    <a:pt x="67" y="78"/>
                  </a:lnTo>
                  <a:lnTo>
                    <a:pt x="58" y="117"/>
                  </a:lnTo>
                  <a:lnTo>
                    <a:pt x="48" y="156"/>
                  </a:lnTo>
                  <a:lnTo>
                    <a:pt x="39" y="165"/>
                  </a:lnTo>
                  <a:lnTo>
                    <a:pt x="39" y="175"/>
                  </a:lnTo>
                  <a:lnTo>
                    <a:pt x="29" y="185"/>
                  </a:lnTo>
                  <a:lnTo>
                    <a:pt x="19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0" y="175"/>
                  </a:lnTo>
                  <a:lnTo>
                    <a:pt x="0" y="165"/>
                  </a:lnTo>
                  <a:lnTo>
                    <a:pt x="0" y="156"/>
                  </a:lnTo>
                  <a:lnTo>
                    <a:pt x="10" y="136"/>
                  </a:lnTo>
                  <a:lnTo>
                    <a:pt x="19" y="117"/>
                  </a:lnTo>
                  <a:lnTo>
                    <a:pt x="29" y="88"/>
                  </a:lnTo>
                  <a:lnTo>
                    <a:pt x="39" y="59"/>
                  </a:lnTo>
                  <a:lnTo>
                    <a:pt x="48" y="39"/>
                  </a:lnTo>
                  <a:lnTo>
                    <a:pt x="67" y="29"/>
                  </a:lnTo>
                  <a:lnTo>
                    <a:pt x="77" y="10"/>
                  </a:lnTo>
                  <a:lnTo>
                    <a:pt x="106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14256" y="3744"/>
              <a:ext cx="212" cy="15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2" y="0"/>
                </a:cxn>
                <a:cxn ang="0">
                  <a:pos x="212" y="1591"/>
                </a:cxn>
                <a:cxn ang="0">
                  <a:pos x="0" y="1591"/>
                </a:cxn>
                <a:cxn ang="0">
                  <a:pos x="0" y="1533"/>
                </a:cxn>
                <a:cxn ang="0">
                  <a:pos x="154" y="1533"/>
                </a:cxn>
                <a:cxn ang="0">
                  <a:pos x="154" y="59"/>
                </a:cxn>
                <a:cxn ang="0">
                  <a:pos x="0" y="59"/>
                </a:cxn>
                <a:cxn ang="0">
                  <a:pos x="0" y="0"/>
                </a:cxn>
              </a:cxnLst>
              <a:rect l="0" t="0" r="r" b="b"/>
              <a:pathLst>
                <a:path w="212" h="1591">
                  <a:moveTo>
                    <a:pt x="0" y="0"/>
                  </a:moveTo>
                  <a:lnTo>
                    <a:pt x="212" y="0"/>
                  </a:lnTo>
                  <a:lnTo>
                    <a:pt x="212" y="1591"/>
                  </a:lnTo>
                  <a:lnTo>
                    <a:pt x="0" y="1591"/>
                  </a:lnTo>
                  <a:lnTo>
                    <a:pt x="0" y="1533"/>
                  </a:lnTo>
                  <a:lnTo>
                    <a:pt x="154" y="1533"/>
                  </a:lnTo>
                  <a:lnTo>
                    <a:pt x="154" y="5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149"/>
            <p:cNvSpPr>
              <a:spLocks noEditPoints="1"/>
            </p:cNvSpPr>
            <p:nvPr/>
          </p:nvSpPr>
          <p:spPr bwMode="auto">
            <a:xfrm>
              <a:off x="15239" y="4249"/>
              <a:ext cx="164" cy="688"/>
            </a:xfrm>
            <a:custGeom>
              <a:avLst/>
              <a:gdLst/>
              <a:ahLst/>
              <a:cxnLst>
                <a:cxn ang="0">
                  <a:pos x="86" y="523"/>
                </a:cxn>
                <a:cxn ang="0">
                  <a:pos x="115" y="533"/>
                </a:cxn>
                <a:cxn ang="0">
                  <a:pos x="144" y="543"/>
                </a:cxn>
                <a:cxn ang="0">
                  <a:pos x="154" y="572"/>
                </a:cxn>
                <a:cxn ang="0">
                  <a:pos x="164" y="601"/>
                </a:cxn>
                <a:cxn ang="0">
                  <a:pos x="154" y="640"/>
                </a:cxn>
                <a:cxn ang="0">
                  <a:pos x="144" y="669"/>
                </a:cxn>
                <a:cxn ang="0">
                  <a:pos x="115" y="688"/>
                </a:cxn>
                <a:cxn ang="0">
                  <a:pos x="86" y="688"/>
                </a:cxn>
                <a:cxn ang="0">
                  <a:pos x="48" y="688"/>
                </a:cxn>
                <a:cxn ang="0">
                  <a:pos x="19" y="669"/>
                </a:cxn>
                <a:cxn ang="0">
                  <a:pos x="0" y="640"/>
                </a:cxn>
                <a:cxn ang="0">
                  <a:pos x="0" y="601"/>
                </a:cxn>
                <a:cxn ang="0">
                  <a:pos x="0" y="572"/>
                </a:cxn>
                <a:cxn ang="0">
                  <a:pos x="19" y="543"/>
                </a:cxn>
                <a:cxn ang="0">
                  <a:pos x="48" y="533"/>
                </a:cxn>
                <a:cxn ang="0">
                  <a:pos x="86" y="523"/>
                </a:cxn>
                <a:cxn ang="0">
                  <a:pos x="86" y="0"/>
                </a:cxn>
                <a:cxn ang="0">
                  <a:pos x="115" y="9"/>
                </a:cxn>
                <a:cxn ang="0">
                  <a:pos x="144" y="29"/>
                </a:cxn>
                <a:cxn ang="0">
                  <a:pos x="154" y="58"/>
                </a:cxn>
                <a:cxn ang="0">
                  <a:pos x="164" y="87"/>
                </a:cxn>
                <a:cxn ang="0">
                  <a:pos x="154" y="116"/>
                </a:cxn>
                <a:cxn ang="0">
                  <a:pos x="144" y="145"/>
                </a:cxn>
                <a:cxn ang="0">
                  <a:pos x="115" y="165"/>
                </a:cxn>
                <a:cxn ang="0">
                  <a:pos x="86" y="174"/>
                </a:cxn>
                <a:cxn ang="0">
                  <a:pos x="48" y="165"/>
                </a:cxn>
                <a:cxn ang="0">
                  <a:pos x="19" y="145"/>
                </a:cxn>
                <a:cxn ang="0">
                  <a:pos x="0" y="116"/>
                </a:cxn>
                <a:cxn ang="0">
                  <a:pos x="0" y="87"/>
                </a:cxn>
                <a:cxn ang="0">
                  <a:pos x="0" y="58"/>
                </a:cxn>
                <a:cxn ang="0">
                  <a:pos x="19" y="29"/>
                </a:cxn>
                <a:cxn ang="0">
                  <a:pos x="48" y="9"/>
                </a:cxn>
                <a:cxn ang="0">
                  <a:pos x="86" y="0"/>
                </a:cxn>
              </a:cxnLst>
              <a:rect l="0" t="0" r="r" b="b"/>
              <a:pathLst>
                <a:path w="164" h="688">
                  <a:moveTo>
                    <a:pt x="86" y="523"/>
                  </a:moveTo>
                  <a:lnTo>
                    <a:pt x="115" y="533"/>
                  </a:lnTo>
                  <a:lnTo>
                    <a:pt x="144" y="543"/>
                  </a:lnTo>
                  <a:lnTo>
                    <a:pt x="154" y="572"/>
                  </a:lnTo>
                  <a:lnTo>
                    <a:pt x="164" y="601"/>
                  </a:lnTo>
                  <a:lnTo>
                    <a:pt x="154" y="640"/>
                  </a:lnTo>
                  <a:lnTo>
                    <a:pt x="144" y="669"/>
                  </a:lnTo>
                  <a:lnTo>
                    <a:pt x="115" y="688"/>
                  </a:lnTo>
                  <a:lnTo>
                    <a:pt x="86" y="688"/>
                  </a:lnTo>
                  <a:lnTo>
                    <a:pt x="48" y="688"/>
                  </a:lnTo>
                  <a:lnTo>
                    <a:pt x="19" y="669"/>
                  </a:lnTo>
                  <a:lnTo>
                    <a:pt x="0" y="640"/>
                  </a:lnTo>
                  <a:lnTo>
                    <a:pt x="0" y="601"/>
                  </a:lnTo>
                  <a:lnTo>
                    <a:pt x="0" y="572"/>
                  </a:lnTo>
                  <a:lnTo>
                    <a:pt x="19" y="543"/>
                  </a:lnTo>
                  <a:lnTo>
                    <a:pt x="48" y="533"/>
                  </a:lnTo>
                  <a:lnTo>
                    <a:pt x="86" y="523"/>
                  </a:lnTo>
                  <a:close/>
                  <a:moveTo>
                    <a:pt x="86" y="0"/>
                  </a:moveTo>
                  <a:lnTo>
                    <a:pt x="115" y="9"/>
                  </a:lnTo>
                  <a:lnTo>
                    <a:pt x="144" y="29"/>
                  </a:lnTo>
                  <a:lnTo>
                    <a:pt x="154" y="58"/>
                  </a:lnTo>
                  <a:lnTo>
                    <a:pt x="164" y="87"/>
                  </a:lnTo>
                  <a:lnTo>
                    <a:pt x="154" y="116"/>
                  </a:lnTo>
                  <a:lnTo>
                    <a:pt x="144" y="145"/>
                  </a:lnTo>
                  <a:lnTo>
                    <a:pt x="115" y="165"/>
                  </a:lnTo>
                  <a:lnTo>
                    <a:pt x="86" y="174"/>
                  </a:lnTo>
                  <a:lnTo>
                    <a:pt x="48" y="165"/>
                  </a:lnTo>
                  <a:lnTo>
                    <a:pt x="19" y="145"/>
                  </a:lnTo>
                  <a:lnTo>
                    <a:pt x="0" y="116"/>
                  </a:lnTo>
                  <a:lnTo>
                    <a:pt x="0" y="87"/>
                  </a:lnTo>
                  <a:lnTo>
                    <a:pt x="0" y="58"/>
                  </a:lnTo>
                  <a:lnTo>
                    <a:pt x="19" y="29"/>
                  </a:lnTo>
                  <a:lnTo>
                    <a:pt x="48" y="9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150"/>
            <p:cNvSpPr>
              <a:spLocks noEditPoints="1"/>
            </p:cNvSpPr>
            <p:nvPr/>
          </p:nvSpPr>
          <p:spPr bwMode="auto">
            <a:xfrm>
              <a:off x="15634" y="4355"/>
              <a:ext cx="1051" cy="369"/>
            </a:xfrm>
            <a:custGeom>
              <a:avLst/>
              <a:gdLst/>
              <a:ahLst/>
              <a:cxnLst>
                <a:cxn ang="0">
                  <a:pos x="48" y="311"/>
                </a:cxn>
                <a:cxn ang="0">
                  <a:pos x="993" y="311"/>
                </a:cxn>
                <a:cxn ang="0">
                  <a:pos x="1012" y="311"/>
                </a:cxn>
                <a:cxn ang="0">
                  <a:pos x="1031" y="311"/>
                </a:cxn>
                <a:cxn ang="0">
                  <a:pos x="1041" y="311"/>
                </a:cxn>
                <a:cxn ang="0">
                  <a:pos x="1051" y="320"/>
                </a:cxn>
                <a:cxn ang="0">
                  <a:pos x="1051" y="340"/>
                </a:cxn>
                <a:cxn ang="0">
                  <a:pos x="1051" y="359"/>
                </a:cxn>
                <a:cxn ang="0">
                  <a:pos x="1041" y="369"/>
                </a:cxn>
                <a:cxn ang="0">
                  <a:pos x="1031" y="369"/>
                </a:cxn>
                <a:cxn ang="0">
                  <a:pos x="1012" y="369"/>
                </a:cxn>
                <a:cxn ang="0">
                  <a:pos x="1002" y="369"/>
                </a:cxn>
                <a:cxn ang="0">
                  <a:pos x="48" y="369"/>
                </a:cxn>
                <a:cxn ang="0">
                  <a:pos x="38" y="369"/>
                </a:cxn>
                <a:cxn ang="0">
                  <a:pos x="19" y="369"/>
                </a:cxn>
                <a:cxn ang="0">
                  <a:pos x="10" y="369"/>
                </a:cxn>
                <a:cxn ang="0">
                  <a:pos x="0" y="359"/>
                </a:cxn>
                <a:cxn ang="0">
                  <a:pos x="0" y="340"/>
                </a:cxn>
                <a:cxn ang="0">
                  <a:pos x="0" y="320"/>
                </a:cxn>
                <a:cxn ang="0">
                  <a:pos x="10" y="311"/>
                </a:cxn>
                <a:cxn ang="0">
                  <a:pos x="19" y="311"/>
                </a:cxn>
                <a:cxn ang="0">
                  <a:pos x="38" y="311"/>
                </a:cxn>
                <a:cxn ang="0">
                  <a:pos x="48" y="311"/>
                </a:cxn>
                <a:cxn ang="0">
                  <a:pos x="48" y="0"/>
                </a:cxn>
                <a:cxn ang="0">
                  <a:pos x="1002" y="0"/>
                </a:cxn>
                <a:cxn ang="0">
                  <a:pos x="1012" y="0"/>
                </a:cxn>
                <a:cxn ang="0">
                  <a:pos x="1031" y="0"/>
                </a:cxn>
                <a:cxn ang="0">
                  <a:pos x="1041" y="10"/>
                </a:cxn>
                <a:cxn ang="0">
                  <a:pos x="1051" y="10"/>
                </a:cxn>
                <a:cxn ang="0">
                  <a:pos x="1051" y="29"/>
                </a:cxn>
                <a:cxn ang="0">
                  <a:pos x="1051" y="49"/>
                </a:cxn>
                <a:cxn ang="0">
                  <a:pos x="1041" y="59"/>
                </a:cxn>
                <a:cxn ang="0">
                  <a:pos x="1031" y="59"/>
                </a:cxn>
                <a:cxn ang="0">
                  <a:pos x="1012" y="59"/>
                </a:cxn>
                <a:cxn ang="0">
                  <a:pos x="993" y="59"/>
                </a:cxn>
                <a:cxn ang="0">
                  <a:pos x="48" y="59"/>
                </a:cxn>
                <a:cxn ang="0">
                  <a:pos x="38" y="59"/>
                </a:cxn>
                <a:cxn ang="0">
                  <a:pos x="19" y="59"/>
                </a:cxn>
                <a:cxn ang="0">
                  <a:pos x="10" y="59"/>
                </a:cxn>
                <a:cxn ang="0">
                  <a:pos x="0" y="49"/>
                </a:cxn>
                <a:cxn ang="0">
                  <a:pos x="0" y="29"/>
                </a:cxn>
                <a:cxn ang="0">
                  <a:pos x="0" y="10"/>
                </a:cxn>
                <a:cxn ang="0">
                  <a:pos x="10" y="10"/>
                </a:cxn>
                <a:cxn ang="0">
                  <a:pos x="19" y="0"/>
                </a:cxn>
                <a:cxn ang="0">
                  <a:pos x="38" y="0"/>
                </a:cxn>
                <a:cxn ang="0">
                  <a:pos x="48" y="0"/>
                </a:cxn>
              </a:cxnLst>
              <a:rect l="0" t="0" r="r" b="b"/>
              <a:pathLst>
                <a:path w="1051" h="369">
                  <a:moveTo>
                    <a:pt x="48" y="311"/>
                  </a:moveTo>
                  <a:lnTo>
                    <a:pt x="993" y="311"/>
                  </a:lnTo>
                  <a:lnTo>
                    <a:pt x="1012" y="311"/>
                  </a:lnTo>
                  <a:lnTo>
                    <a:pt x="1031" y="311"/>
                  </a:lnTo>
                  <a:lnTo>
                    <a:pt x="1041" y="311"/>
                  </a:lnTo>
                  <a:lnTo>
                    <a:pt x="1051" y="320"/>
                  </a:lnTo>
                  <a:lnTo>
                    <a:pt x="1051" y="340"/>
                  </a:lnTo>
                  <a:lnTo>
                    <a:pt x="1051" y="359"/>
                  </a:lnTo>
                  <a:lnTo>
                    <a:pt x="1041" y="369"/>
                  </a:lnTo>
                  <a:lnTo>
                    <a:pt x="1031" y="369"/>
                  </a:lnTo>
                  <a:lnTo>
                    <a:pt x="1012" y="369"/>
                  </a:lnTo>
                  <a:lnTo>
                    <a:pt x="1002" y="369"/>
                  </a:lnTo>
                  <a:lnTo>
                    <a:pt x="48" y="369"/>
                  </a:lnTo>
                  <a:lnTo>
                    <a:pt x="38" y="369"/>
                  </a:lnTo>
                  <a:lnTo>
                    <a:pt x="19" y="369"/>
                  </a:lnTo>
                  <a:lnTo>
                    <a:pt x="10" y="369"/>
                  </a:lnTo>
                  <a:lnTo>
                    <a:pt x="0" y="359"/>
                  </a:lnTo>
                  <a:lnTo>
                    <a:pt x="0" y="340"/>
                  </a:lnTo>
                  <a:lnTo>
                    <a:pt x="0" y="320"/>
                  </a:lnTo>
                  <a:lnTo>
                    <a:pt x="10" y="311"/>
                  </a:lnTo>
                  <a:lnTo>
                    <a:pt x="19" y="311"/>
                  </a:lnTo>
                  <a:lnTo>
                    <a:pt x="38" y="311"/>
                  </a:lnTo>
                  <a:lnTo>
                    <a:pt x="48" y="311"/>
                  </a:lnTo>
                  <a:close/>
                  <a:moveTo>
                    <a:pt x="48" y="0"/>
                  </a:moveTo>
                  <a:lnTo>
                    <a:pt x="1002" y="0"/>
                  </a:lnTo>
                  <a:lnTo>
                    <a:pt x="1012" y="0"/>
                  </a:lnTo>
                  <a:lnTo>
                    <a:pt x="1031" y="0"/>
                  </a:lnTo>
                  <a:lnTo>
                    <a:pt x="1041" y="10"/>
                  </a:lnTo>
                  <a:lnTo>
                    <a:pt x="1051" y="10"/>
                  </a:lnTo>
                  <a:lnTo>
                    <a:pt x="1051" y="29"/>
                  </a:lnTo>
                  <a:lnTo>
                    <a:pt x="1051" y="49"/>
                  </a:lnTo>
                  <a:lnTo>
                    <a:pt x="1041" y="59"/>
                  </a:lnTo>
                  <a:lnTo>
                    <a:pt x="1031" y="59"/>
                  </a:lnTo>
                  <a:lnTo>
                    <a:pt x="1012" y="59"/>
                  </a:lnTo>
                  <a:lnTo>
                    <a:pt x="993" y="59"/>
                  </a:lnTo>
                  <a:lnTo>
                    <a:pt x="48" y="59"/>
                  </a:lnTo>
                  <a:lnTo>
                    <a:pt x="38" y="59"/>
                  </a:lnTo>
                  <a:lnTo>
                    <a:pt x="19" y="59"/>
                  </a:lnTo>
                  <a:lnTo>
                    <a:pt x="10" y="59"/>
                  </a:lnTo>
                  <a:lnTo>
                    <a:pt x="0" y="49"/>
                  </a:lnTo>
                  <a:lnTo>
                    <a:pt x="0" y="29"/>
                  </a:lnTo>
                  <a:lnTo>
                    <a:pt x="0" y="10"/>
                  </a:lnTo>
                  <a:lnTo>
                    <a:pt x="10" y="10"/>
                  </a:lnTo>
                  <a:lnTo>
                    <a:pt x="19" y="0"/>
                  </a:lnTo>
                  <a:lnTo>
                    <a:pt x="3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151"/>
            <p:cNvSpPr>
              <a:spLocks noEditPoints="1"/>
            </p:cNvSpPr>
            <p:nvPr/>
          </p:nvSpPr>
          <p:spPr bwMode="auto">
            <a:xfrm>
              <a:off x="17302" y="4084"/>
              <a:ext cx="1031" cy="902"/>
            </a:xfrm>
            <a:custGeom>
              <a:avLst/>
              <a:gdLst/>
              <a:ahLst/>
              <a:cxnLst>
                <a:cxn ang="0">
                  <a:pos x="694" y="242"/>
                </a:cxn>
                <a:cxn ang="0">
                  <a:pos x="655" y="271"/>
                </a:cxn>
                <a:cxn ang="0">
                  <a:pos x="607" y="300"/>
                </a:cxn>
                <a:cxn ang="0">
                  <a:pos x="588" y="485"/>
                </a:cxn>
                <a:cxn ang="0">
                  <a:pos x="588" y="611"/>
                </a:cxn>
                <a:cxn ang="0">
                  <a:pos x="616" y="679"/>
                </a:cxn>
                <a:cxn ang="0">
                  <a:pos x="684" y="747"/>
                </a:cxn>
                <a:cxn ang="0">
                  <a:pos x="800" y="785"/>
                </a:cxn>
                <a:cxn ang="0">
                  <a:pos x="838" y="766"/>
                </a:cxn>
                <a:cxn ang="0">
                  <a:pos x="867" y="708"/>
                </a:cxn>
                <a:cxn ang="0">
                  <a:pos x="886" y="650"/>
                </a:cxn>
                <a:cxn ang="0">
                  <a:pos x="896" y="388"/>
                </a:cxn>
                <a:cxn ang="0">
                  <a:pos x="877" y="300"/>
                </a:cxn>
                <a:cxn ang="0">
                  <a:pos x="713" y="242"/>
                </a:cxn>
                <a:cxn ang="0">
                  <a:pos x="125" y="0"/>
                </a:cxn>
                <a:cxn ang="0">
                  <a:pos x="134" y="39"/>
                </a:cxn>
                <a:cxn ang="0">
                  <a:pos x="125" y="87"/>
                </a:cxn>
                <a:cxn ang="0">
                  <a:pos x="134" y="116"/>
                </a:cxn>
                <a:cxn ang="0">
                  <a:pos x="154" y="155"/>
                </a:cxn>
                <a:cxn ang="0">
                  <a:pos x="173" y="184"/>
                </a:cxn>
                <a:cxn ang="0">
                  <a:pos x="192" y="252"/>
                </a:cxn>
                <a:cxn ang="0">
                  <a:pos x="385" y="97"/>
                </a:cxn>
                <a:cxn ang="0">
                  <a:pos x="588" y="271"/>
                </a:cxn>
                <a:cxn ang="0">
                  <a:pos x="819" y="107"/>
                </a:cxn>
                <a:cxn ang="0">
                  <a:pos x="1021" y="271"/>
                </a:cxn>
                <a:cxn ang="0">
                  <a:pos x="1031" y="427"/>
                </a:cxn>
                <a:cxn ang="0">
                  <a:pos x="992" y="650"/>
                </a:cxn>
                <a:cxn ang="0">
                  <a:pos x="665" y="902"/>
                </a:cxn>
                <a:cxn ang="0">
                  <a:pos x="462" y="504"/>
                </a:cxn>
                <a:cxn ang="0">
                  <a:pos x="424" y="291"/>
                </a:cxn>
                <a:cxn ang="0">
                  <a:pos x="366" y="252"/>
                </a:cxn>
                <a:cxn ang="0">
                  <a:pos x="327" y="233"/>
                </a:cxn>
                <a:cxn ang="0">
                  <a:pos x="298" y="233"/>
                </a:cxn>
                <a:cxn ang="0">
                  <a:pos x="231" y="271"/>
                </a:cxn>
                <a:cxn ang="0">
                  <a:pos x="192" y="378"/>
                </a:cxn>
                <a:cxn ang="0">
                  <a:pos x="192" y="601"/>
                </a:cxn>
                <a:cxn ang="0">
                  <a:pos x="202" y="679"/>
                </a:cxn>
                <a:cxn ang="0">
                  <a:pos x="241" y="747"/>
                </a:cxn>
                <a:cxn ang="0">
                  <a:pos x="144" y="902"/>
                </a:cxn>
                <a:cxn ang="0">
                  <a:pos x="86" y="814"/>
                </a:cxn>
                <a:cxn ang="0">
                  <a:pos x="67" y="650"/>
                </a:cxn>
                <a:cxn ang="0">
                  <a:pos x="57" y="300"/>
                </a:cxn>
                <a:cxn ang="0">
                  <a:pos x="48" y="271"/>
                </a:cxn>
                <a:cxn ang="0">
                  <a:pos x="9" y="223"/>
                </a:cxn>
                <a:cxn ang="0">
                  <a:pos x="0" y="184"/>
                </a:cxn>
                <a:cxn ang="0">
                  <a:pos x="0" y="155"/>
                </a:cxn>
                <a:cxn ang="0">
                  <a:pos x="57" y="68"/>
                </a:cxn>
              </a:cxnLst>
              <a:rect l="0" t="0" r="r" b="b"/>
              <a:pathLst>
                <a:path w="1031" h="902">
                  <a:moveTo>
                    <a:pt x="713" y="242"/>
                  </a:moveTo>
                  <a:lnTo>
                    <a:pt x="694" y="242"/>
                  </a:lnTo>
                  <a:lnTo>
                    <a:pt x="674" y="252"/>
                  </a:lnTo>
                  <a:lnTo>
                    <a:pt x="655" y="271"/>
                  </a:lnTo>
                  <a:lnTo>
                    <a:pt x="626" y="281"/>
                  </a:lnTo>
                  <a:lnTo>
                    <a:pt x="607" y="300"/>
                  </a:lnTo>
                  <a:lnTo>
                    <a:pt x="588" y="310"/>
                  </a:lnTo>
                  <a:lnTo>
                    <a:pt x="588" y="485"/>
                  </a:lnTo>
                  <a:lnTo>
                    <a:pt x="588" y="543"/>
                  </a:lnTo>
                  <a:lnTo>
                    <a:pt x="588" y="611"/>
                  </a:lnTo>
                  <a:lnTo>
                    <a:pt x="597" y="650"/>
                  </a:lnTo>
                  <a:lnTo>
                    <a:pt x="616" y="679"/>
                  </a:lnTo>
                  <a:lnTo>
                    <a:pt x="636" y="708"/>
                  </a:lnTo>
                  <a:lnTo>
                    <a:pt x="684" y="747"/>
                  </a:lnTo>
                  <a:lnTo>
                    <a:pt x="732" y="776"/>
                  </a:lnTo>
                  <a:lnTo>
                    <a:pt x="800" y="785"/>
                  </a:lnTo>
                  <a:lnTo>
                    <a:pt x="819" y="776"/>
                  </a:lnTo>
                  <a:lnTo>
                    <a:pt x="838" y="766"/>
                  </a:lnTo>
                  <a:lnTo>
                    <a:pt x="857" y="737"/>
                  </a:lnTo>
                  <a:lnTo>
                    <a:pt x="867" y="708"/>
                  </a:lnTo>
                  <a:lnTo>
                    <a:pt x="877" y="679"/>
                  </a:lnTo>
                  <a:lnTo>
                    <a:pt x="886" y="650"/>
                  </a:lnTo>
                  <a:lnTo>
                    <a:pt x="896" y="436"/>
                  </a:lnTo>
                  <a:lnTo>
                    <a:pt x="896" y="388"/>
                  </a:lnTo>
                  <a:lnTo>
                    <a:pt x="886" y="349"/>
                  </a:lnTo>
                  <a:lnTo>
                    <a:pt x="877" y="300"/>
                  </a:lnTo>
                  <a:lnTo>
                    <a:pt x="800" y="262"/>
                  </a:lnTo>
                  <a:lnTo>
                    <a:pt x="713" y="242"/>
                  </a:lnTo>
                  <a:lnTo>
                    <a:pt x="713" y="242"/>
                  </a:lnTo>
                  <a:close/>
                  <a:moveTo>
                    <a:pt x="125" y="0"/>
                  </a:moveTo>
                  <a:lnTo>
                    <a:pt x="144" y="10"/>
                  </a:lnTo>
                  <a:lnTo>
                    <a:pt x="134" y="39"/>
                  </a:lnTo>
                  <a:lnTo>
                    <a:pt x="125" y="58"/>
                  </a:lnTo>
                  <a:lnTo>
                    <a:pt x="125" y="87"/>
                  </a:lnTo>
                  <a:lnTo>
                    <a:pt x="125" y="97"/>
                  </a:lnTo>
                  <a:lnTo>
                    <a:pt x="134" y="116"/>
                  </a:lnTo>
                  <a:lnTo>
                    <a:pt x="144" y="136"/>
                  </a:lnTo>
                  <a:lnTo>
                    <a:pt x="154" y="155"/>
                  </a:lnTo>
                  <a:lnTo>
                    <a:pt x="163" y="174"/>
                  </a:lnTo>
                  <a:lnTo>
                    <a:pt x="173" y="184"/>
                  </a:lnTo>
                  <a:lnTo>
                    <a:pt x="192" y="204"/>
                  </a:lnTo>
                  <a:lnTo>
                    <a:pt x="192" y="252"/>
                  </a:lnTo>
                  <a:lnTo>
                    <a:pt x="298" y="184"/>
                  </a:lnTo>
                  <a:lnTo>
                    <a:pt x="385" y="97"/>
                  </a:lnTo>
                  <a:lnTo>
                    <a:pt x="588" y="213"/>
                  </a:lnTo>
                  <a:lnTo>
                    <a:pt x="588" y="271"/>
                  </a:lnTo>
                  <a:lnTo>
                    <a:pt x="588" y="271"/>
                  </a:lnTo>
                  <a:lnTo>
                    <a:pt x="819" y="107"/>
                  </a:lnTo>
                  <a:lnTo>
                    <a:pt x="1021" y="213"/>
                  </a:lnTo>
                  <a:lnTo>
                    <a:pt x="1021" y="271"/>
                  </a:lnTo>
                  <a:lnTo>
                    <a:pt x="1021" y="349"/>
                  </a:lnTo>
                  <a:lnTo>
                    <a:pt x="1031" y="427"/>
                  </a:lnTo>
                  <a:lnTo>
                    <a:pt x="1021" y="553"/>
                  </a:lnTo>
                  <a:lnTo>
                    <a:pt x="992" y="650"/>
                  </a:lnTo>
                  <a:lnTo>
                    <a:pt x="963" y="737"/>
                  </a:lnTo>
                  <a:lnTo>
                    <a:pt x="665" y="902"/>
                  </a:lnTo>
                  <a:lnTo>
                    <a:pt x="453" y="785"/>
                  </a:lnTo>
                  <a:lnTo>
                    <a:pt x="462" y="504"/>
                  </a:lnTo>
                  <a:lnTo>
                    <a:pt x="462" y="310"/>
                  </a:lnTo>
                  <a:lnTo>
                    <a:pt x="424" y="291"/>
                  </a:lnTo>
                  <a:lnTo>
                    <a:pt x="395" y="271"/>
                  </a:lnTo>
                  <a:lnTo>
                    <a:pt x="366" y="252"/>
                  </a:lnTo>
                  <a:lnTo>
                    <a:pt x="347" y="242"/>
                  </a:lnTo>
                  <a:lnTo>
                    <a:pt x="327" y="233"/>
                  </a:lnTo>
                  <a:lnTo>
                    <a:pt x="308" y="233"/>
                  </a:lnTo>
                  <a:lnTo>
                    <a:pt x="298" y="233"/>
                  </a:lnTo>
                  <a:lnTo>
                    <a:pt x="279" y="233"/>
                  </a:lnTo>
                  <a:lnTo>
                    <a:pt x="231" y="271"/>
                  </a:lnTo>
                  <a:lnTo>
                    <a:pt x="192" y="300"/>
                  </a:lnTo>
                  <a:lnTo>
                    <a:pt x="192" y="378"/>
                  </a:lnTo>
                  <a:lnTo>
                    <a:pt x="192" y="494"/>
                  </a:lnTo>
                  <a:lnTo>
                    <a:pt x="192" y="601"/>
                  </a:lnTo>
                  <a:lnTo>
                    <a:pt x="192" y="640"/>
                  </a:lnTo>
                  <a:lnTo>
                    <a:pt x="202" y="679"/>
                  </a:lnTo>
                  <a:lnTo>
                    <a:pt x="221" y="717"/>
                  </a:lnTo>
                  <a:lnTo>
                    <a:pt x="241" y="747"/>
                  </a:lnTo>
                  <a:lnTo>
                    <a:pt x="260" y="776"/>
                  </a:lnTo>
                  <a:lnTo>
                    <a:pt x="144" y="902"/>
                  </a:lnTo>
                  <a:lnTo>
                    <a:pt x="115" y="853"/>
                  </a:lnTo>
                  <a:lnTo>
                    <a:pt x="86" y="814"/>
                  </a:lnTo>
                  <a:lnTo>
                    <a:pt x="48" y="776"/>
                  </a:lnTo>
                  <a:lnTo>
                    <a:pt x="67" y="650"/>
                  </a:lnTo>
                  <a:lnTo>
                    <a:pt x="67" y="524"/>
                  </a:lnTo>
                  <a:lnTo>
                    <a:pt x="57" y="300"/>
                  </a:lnTo>
                  <a:lnTo>
                    <a:pt x="57" y="291"/>
                  </a:lnTo>
                  <a:lnTo>
                    <a:pt x="48" y="271"/>
                  </a:lnTo>
                  <a:lnTo>
                    <a:pt x="28" y="252"/>
                  </a:lnTo>
                  <a:lnTo>
                    <a:pt x="9" y="223"/>
                  </a:lnTo>
                  <a:lnTo>
                    <a:pt x="0" y="204"/>
                  </a:lnTo>
                  <a:lnTo>
                    <a:pt x="0" y="184"/>
                  </a:lnTo>
                  <a:lnTo>
                    <a:pt x="0" y="174"/>
                  </a:lnTo>
                  <a:lnTo>
                    <a:pt x="0" y="155"/>
                  </a:lnTo>
                  <a:lnTo>
                    <a:pt x="9" y="145"/>
                  </a:lnTo>
                  <a:lnTo>
                    <a:pt x="57" y="68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18902" y="4200"/>
              <a:ext cx="588" cy="689"/>
            </a:xfrm>
            <a:custGeom>
              <a:avLst/>
              <a:gdLst/>
              <a:ahLst/>
              <a:cxnLst>
                <a:cxn ang="0">
                  <a:pos x="318" y="0"/>
                </a:cxn>
                <a:cxn ang="0">
                  <a:pos x="337" y="20"/>
                </a:cxn>
                <a:cxn ang="0">
                  <a:pos x="337" y="49"/>
                </a:cxn>
                <a:cxn ang="0">
                  <a:pos x="337" y="58"/>
                </a:cxn>
                <a:cxn ang="0">
                  <a:pos x="491" y="175"/>
                </a:cxn>
                <a:cxn ang="0">
                  <a:pos x="520" y="155"/>
                </a:cxn>
                <a:cxn ang="0">
                  <a:pos x="539" y="146"/>
                </a:cxn>
                <a:cxn ang="0">
                  <a:pos x="568" y="155"/>
                </a:cxn>
                <a:cxn ang="0">
                  <a:pos x="588" y="194"/>
                </a:cxn>
                <a:cxn ang="0">
                  <a:pos x="568" y="223"/>
                </a:cxn>
                <a:cxn ang="0">
                  <a:pos x="327" y="340"/>
                </a:cxn>
                <a:cxn ang="0">
                  <a:pos x="453" y="398"/>
                </a:cxn>
                <a:cxn ang="0">
                  <a:pos x="559" y="446"/>
                </a:cxn>
                <a:cxn ang="0">
                  <a:pos x="578" y="466"/>
                </a:cxn>
                <a:cxn ang="0">
                  <a:pos x="588" y="495"/>
                </a:cxn>
                <a:cxn ang="0">
                  <a:pos x="568" y="534"/>
                </a:cxn>
                <a:cxn ang="0">
                  <a:pos x="530" y="534"/>
                </a:cxn>
                <a:cxn ang="0">
                  <a:pos x="318" y="378"/>
                </a:cxn>
                <a:cxn ang="0">
                  <a:pos x="337" y="660"/>
                </a:cxn>
                <a:cxn ang="0">
                  <a:pos x="308" y="679"/>
                </a:cxn>
                <a:cxn ang="0">
                  <a:pos x="289" y="679"/>
                </a:cxn>
                <a:cxn ang="0">
                  <a:pos x="260" y="669"/>
                </a:cxn>
                <a:cxn ang="0">
                  <a:pos x="250" y="640"/>
                </a:cxn>
                <a:cxn ang="0">
                  <a:pos x="96" y="504"/>
                </a:cxn>
                <a:cxn ang="0">
                  <a:pos x="67" y="534"/>
                </a:cxn>
                <a:cxn ang="0">
                  <a:pos x="48" y="534"/>
                </a:cxn>
                <a:cxn ang="0">
                  <a:pos x="29" y="534"/>
                </a:cxn>
                <a:cxn ang="0">
                  <a:pos x="0" y="495"/>
                </a:cxn>
                <a:cxn ang="0">
                  <a:pos x="9" y="466"/>
                </a:cxn>
                <a:cxn ang="0">
                  <a:pos x="38" y="446"/>
                </a:cxn>
                <a:cxn ang="0">
                  <a:pos x="29" y="233"/>
                </a:cxn>
                <a:cxn ang="0">
                  <a:pos x="9" y="214"/>
                </a:cxn>
                <a:cxn ang="0">
                  <a:pos x="0" y="194"/>
                </a:cxn>
                <a:cxn ang="0">
                  <a:pos x="29" y="155"/>
                </a:cxn>
                <a:cxn ang="0">
                  <a:pos x="57" y="146"/>
                </a:cxn>
                <a:cxn ang="0">
                  <a:pos x="77" y="155"/>
                </a:cxn>
                <a:cxn ang="0">
                  <a:pos x="260" y="58"/>
                </a:cxn>
                <a:cxn ang="0">
                  <a:pos x="260" y="20"/>
                </a:cxn>
                <a:cxn ang="0">
                  <a:pos x="298" y="0"/>
                </a:cxn>
              </a:cxnLst>
              <a:rect l="0" t="0" r="r" b="b"/>
              <a:pathLst>
                <a:path w="588" h="689">
                  <a:moveTo>
                    <a:pt x="298" y="0"/>
                  </a:moveTo>
                  <a:lnTo>
                    <a:pt x="318" y="0"/>
                  </a:lnTo>
                  <a:lnTo>
                    <a:pt x="327" y="10"/>
                  </a:lnTo>
                  <a:lnTo>
                    <a:pt x="337" y="20"/>
                  </a:lnTo>
                  <a:lnTo>
                    <a:pt x="337" y="29"/>
                  </a:lnTo>
                  <a:lnTo>
                    <a:pt x="337" y="49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18" y="311"/>
                  </a:lnTo>
                  <a:lnTo>
                    <a:pt x="491" y="175"/>
                  </a:lnTo>
                  <a:lnTo>
                    <a:pt x="511" y="165"/>
                  </a:lnTo>
                  <a:lnTo>
                    <a:pt x="520" y="155"/>
                  </a:lnTo>
                  <a:lnTo>
                    <a:pt x="530" y="146"/>
                  </a:lnTo>
                  <a:lnTo>
                    <a:pt x="539" y="146"/>
                  </a:lnTo>
                  <a:lnTo>
                    <a:pt x="549" y="146"/>
                  </a:lnTo>
                  <a:lnTo>
                    <a:pt x="568" y="155"/>
                  </a:lnTo>
                  <a:lnTo>
                    <a:pt x="578" y="165"/>
                  </a:lnTo>
                  <a:lnTo>
                    <a:pt x="588" y="194"/>
                  </a:lnTo>
                  <a:lnTo>
                    <a:pt x="588" y="214"/>
                  </a:lnTo>
                  <a:lnTo>
                    <a:pt x="568" y="223"/>
                  </a:lnTo>
                  <a:lnTo>
                    <a:pt x="549" y="233"/>
                  </a:lnTo>
                  <a:lnTo>
                    <a:pt x="327" y="340"/>
                  </a:lnTo>
                  <a:lnTo>
                    <a:pt x="405" y="378"/>
                  </a:lnTo>
                  <a:lnTo>
                    <a:pt x="453" y="398"/>
                  </a:lnTo>
                  <a:lnTo>
                    <a:pt x="501" y="417"/>
                  </a:lnTo>
                  <a:lnTo>
                    <a:pt x="559" y="446"/>
                  </a:lnTo>
                  <a:lnTo>
                    <a:pt x="568" y="446"/>
                  </a:lnTo>
                  <a:lnTo>
                    <a:pt x="578" y="466"/>
                  </a:lnTo>
                  <a:lnTo>
                    <a:pt x="588" y="475"/>
                  </a:lnTo>
                  <a:lnTo>
                    <a:pt x="588" y="495"/>
                  </a:lnTo>
                  <a:lnTo>
                    <a:pt x="578" y="514"/>
                  </a:lnTo>
                  <a:lnTo>
                    <a:pt x="568" y="534"/>
                  </a:lnTo>
                  <a:lnTo>
                    <a:pt x="549" y="534"/>
                  </a:lnTo>
                  <a:lnTo>
                    <a:pt x="530" y="534"/>
                  </a:lnTo>
                  <a:lnTo>
                    <a:pt x="520" y="524"/>
                  </a:lnTo>
                  <a:lnTo>
                    <a:pt x="318" y="378"/>
                  </a:lnTo>
                  <a:lnTo>
                    <a:pt x="337" y="640"/>
                  </a:lnTo>
                  <a:lnTo>
                    <a:pt x="337" y="660"/>
                  </a:lnTo>
                  <a:lnTo>
                    <a:pt x="327" y="679"/>
                  </a:lnTo>
                  <a:lnTo>
                    <a:pt x="308" y="679"/>
                  </a:lnTo>
                  <a:lnTo>
                    <a:pt x="298" y="689"/>
                  </a:lnTo>
                  <a:lnTo>
                    <a:pt x="289" y="679"/>
                  </a:lnTo>
                  <a:lnTo>
                    <a:pt x="270" y="679"/>
                  </a:lnTo>
                  <a:lnTo>
                    <a:pt x="260" y="669"/>
                  </a:lnTo>
                  <a:lnTo>
                    <a:pt x="260" y="660"/>
                  </a:lnTo>
                  <a:lnTo>
                    <a:pt x="250" y="640"/>
                  </a:lnTo>
                  <a:lnTo>
                    <a:pt x="279" y="378"/>
                  </a:lnTo>
                  <a:lnTo>
                    <a:pt x="96" y="504"/>
                  </a:lnTo>
                  <a:lnTo>
                    <a:pt x="77" y="524"/>
                  </a:lnTo>
                  <a:lnTo>
                    <a:pt x="67" y="534"/>
                  </a:lnTo>
                  <a:lnTo>
                    <a:pt x="57" y="534"/>
                  </a:lnTo>
                  <a:lnTo>
                    <a:pt x="48" y="534"/>
                  </a:lnTo>
                  <a:lnTo>
                    <a:pt x="48" y="534"/>
                  </a:lnTo>
                  <a:lnTo>
                    <a:pt x="29" y="534"/>
                  </a:lnTo>
                  <a:lnTo>
                    <a:pt x="9" y="514"/>
                  </a:lnTo>
                  <a:lnTo>
                    <a:pt x="0" y="495"/>
                  </a:lnTo>
                  <a:lnTo>
                    <a:pt x="0" y="475"/>
                  </a:lnTo>
                  <a:lnTo>
                    <a:pt x="9" y="466"/>
                  </a:lnTo>
                  <a:lnTo>
                    <a:pt x="19" y="456"/>
                  </a:lnTo>
                  <a:lnTo>
                    <a:pt x="38" y="446"/>
                  </a:lnTo>
                  <a:lnTo>
                    <a:pt x="260" y="340"/>
                  </a:lnTo>
                  <a:lnTo>
                    <a:pt x="29" y="233"/>
                  </a:lnTo>
                  <a:lnTo>
                    <a:pt x="19" y="223"/>
                  </a:lnTo>
                  <a:lnTo>
                    <a:pt x="9" y="214"/>
                  </a:lnTo>
                  <a:lnTo>
                    <a:pt x="0" y="204"/>
                  </a:lnTo>
                  <a:lnTo>
                    <a:pt x="0" y="194"/>
                  </a:lnTo>
                  <a:lnTo>
                    <a:pt x="9" y="165"/>
                  </a:lnTo>
                  <a:lnTo>
                    <a:pt x="29" y="155"/>
                  </a:lnTo>
                  <a:lnTo>
                    <a:pt x="48" y="146"/>
                  </a:lnTo>
                  <a:lnTo>
                    <a:pt x="57" y="146"/>
                  </a:lnTo>
                  <a:lnTo>
                    <a:pt x="57" y="155"/>
                  </a:lnTo>
                  <a:lnTo>
                    <a:pt x="77" y="155"/>
                  </a:lnTo>
                  <a:lnTo>
                    <a:pt x="279" y="311"/>
                  </a:lnTo>
                  <a:lnTo>
                    <a:pt x="260" y="58"/>
                  </a:lnTo>
                  <a:lnTo>
                    <a:pt x="260" y="39"/>
                  </a:lnTo>
                  <a:lnTo>
                    <a:pt x="260" y="20"/>
                  </a:lnTo>
                  <a:lnTo>
                    <a:pt x="270" y="0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19663" y="4452"/>
              <a:ext cx="791" cy="834"/>
            </a:xfrm>
            <a:custGeom>
              <a:avLst/>
              <a:gdLst/>
              <a:ahLst/>
              <a:cxnLst>
                <a:cxn ang="0">
                  <a:pos x="685" y="10"/>
                </a:cxn>
                <a:cxn ang="0">
                  <a:pos x="742" y="39"/>
                </a:cxn>
                <a:cxn ang="0">
                  <a:pos x="781" y="88"/>
                </a:cxn>
                <a:cxn ang="0">
                  <a:pos x="791" y="146"/>
                </a:cxn>
                <a:cxn ang="0">
                  <a:pos x="742" y="311"/>
                </a:cxn>
                <a:cxn ang="0">
                  <a:pos x="569" y="543"/>
                </a:cxn>
                <a:cxn ang="0">
                  <a:pos x="376" y="718"/>
                </a:cxn>
                <a:cxn ang="0">
                  <a:pos x="241" y="815"/>
                </a:cxn>
                <a:cxn ang="0">
                  <a:pos x="212" y="825"/>
                </a:cxn>
                <a:cxn ang="0">
                  <a:pos x="212" y="805"/>
                </a:cxn>
                <a:cxn ang="0">
                  <a:pos x="212" y="796"/>
                </a:cxn>
                <a:cxn ang="0">
                  <a:pos x="222" y="679"/>
                </a:cxn>
                <a:cxn ang="0">
                  <a:pos x="222" y="408"/>
                </a:cxn>
                <a:cxn ang="0">
                  <a:pos x="164" y="185"/>
                </a:cxn>
                <a:cxn ang="0">
                  <a:pos x="77" y="78"/>
                </a:cxn>
                <a:cxn ang="0">
                  <a:pos x="19" y="68"/>
                </a:cxn>
                <a:cxn ang="0">
                  <a:pos x="10" y="68"/>
                </a:cxn>
                <a:cxn ang="0">
                  <a:pos x="10" y="39"/>
                </a:cxn>
                <a:cxn ang="0">
                  <a:pos x="48" y="10"/>
                </a:cxn>
                <a:cxn ang="0">
                  <a:pos x="87" y="0"/>
                </a:cxn>
                <a:cxn ang="0">
                  <a:pos x="222" y="68"/>
                </a:cxn>
                <a:cxn ang="0">
                  <a:pos x="289" y="223"/>
                </a:cxn>
                <a:cxn ang="0">
                  <a:pos x="318" y="388"/>
                </a:cxn>
                <a:cxn ang="0">
                  <a:pos x="318" y="505"/>
                </a:cxn>
                <a:cxn ang="0">
                  <a:pos x="309" y="679"/>
                </a:cxn>
                <a:cxn ang="0">
                  <a:pos x="521" y="505"/>
                </a:cxn>
                <a:cxn ang="0">
                  <a:pos x="675" y="330"/>
                </a:cxn>
                <a:cxn ang="0">
                  <a:pos x="733" y="214"/>
                </a:cxn>
                <a:cxn ang="0">
                  <a:pos x="723" y="185"/>
                </a:cxn>
                <a:cxn ang="0">
                  <a:pos x="704" y="146"/>
                </a:cxn>
                <a:cxn ang="0">
                  <a:pos x="665" y="126"/>
                </a:cxn>
                <a:cxn ang="0">
                  <a:pos x="617" y="117"/>
                </a:cxn>
                <a:cxn ang="0">
                  <a:pos x="607" y="97"/>
                </a:cxn>
                <a:cxn ang="0">
                  <a:pos x="617" y="49"/>
                </a:cxn>
                <a:cxn ang="0">
                  <a:pos x="656" y="0"/>
                </a:cxn>
              </a:cxnLst>
              <a:rect l="0" t="0" r="r" b="b"/>
              <a:pathLst>
                <a:path w="791" h="834">
                  <a:moveTo>
                    <a:pt x="656" y="0"/>
                  </a:moveTo>
                  <a:lnTo>
                    <a:pt x="685" y="10"/>
                  </a:lnTo>
                  <a:lnTo>
                    <a:pt x="723" y="20"/>
                  </a:lnTo>
                  <a:lnTo>
                    <a:pt x="742" y="39"/>
                  </a:lnTo>
                  <a:lnTo>
                    <a:pt x="762" y="59"/>
                  </a:lnTo>
                  <a:lnTo>
                    <a:pt x="781" y="88"/>
                  </a:lnTo>
                  <a:lnTo>
                    <a:pt x="781" y="117"/>
                  </a:lnTo>
                  <a:lnTo>
                    <a:pt x="791" y="146"/>
                  </a:lnTo>
                  <a:lnTo>
                    <a:pt x="771" y="214"/>
                  </a:lnTo>
                  <a:lnTo>
                    <a:pt x="742" y="311"/>
                  </a:lnTo>
                  <a:lnTo>
                    <a:pt x="675" y="417"/>
                  </a:lnTo>
                  <a:lnTo>
                    <a:pt x="569" y="543"/>
                  </a:lnTo>
                  <a:lnTo>
                    <a:pt x="472" y="640"/>
                  </a:lnTo>
                  <a:lnTo>
                    <a:pt x="376" y="718"/>
                  </a:lnTo>
                  <a:lnTo>
                    <a:pt x="299" y="776"/>
                  </a:lnTo>
                  <a:lnTo>
                    <a:pt x="241" y="815"/>
                  </a:lnTo>
                  <a:lnTo>
                    <a:pt x="222" y="834"/>
                  </a:lnTo>
                  <a:lnTo>
                    <a:pt x="212" y="825"/>
                  </a:lnTo>
                  <a:lnTo>
                    <a:pt x="212" y="825"/>
                  </a:lnTo>
                  <a:lnTo>
                    <a:pt x="212" y="805"/>
                  </a:lnTo>
                  <a:lnTo>
                    <a:pt x="212" y="805"/>
                  </a:lnTo>
                  <a:lnTo>
                    <a:pt x="212" y="796"/>
                  </a:lnTo>
                  <a:lnTo>
                    <a:pt x="212" y="786"/>
                  </a:lnTo>
                  <a:lnTo>
                    <a:pt x="222" y="679"/>
                  </a:lnTo>
                  <a:lnTo>
                    <a:pt x="222" y="553"/>
                  </a:lnTo>
                  <a:lnTo>
                    <a:pt x="222" y="408"/>
                  </a:lnTo>
                  <a:lnTo>
                    <a:pt x="203" y="272"/>
                  </a:lnTo>
                  <a:lnTo>
                    <a:pt x="164" y="185"/>
                  </a:lnTo>
                  <a:lnTo>
                    <a:pt x="125" y="117"/>
                  </a:lnTo>
                  <a:lnTo>
                    <a:pt x="77" y="78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0" y="59"/>
                  </a:lnTo>
                  <a:lnTo>
                    <a:pt x="10" y="39"/>
                  </a:lnTo>
                  <a:lnTo>
                    <a:pt x="29" y="20"/>
                  </a:lnTo>
                  <a:lnTo>
                    <a:pt x="48" y="10"/>
                  </a:lnTo>
                  <a:lnTo>
                    <a:pt x="68" y="10"/>
                  </a:lnTo>
                  <a:lnTo>
                    <a:pt x="87" y="0"/>
                  </a:lnTo>
                  <a:lnTo>
                    <a:pt x="164" y="20"/>
                  </a:lnTo>
                  <a:lnTo>
                    <a:pt x="222" y="68"/>
                  </a:lnTo>
                  <a:lnTo>
                    <a:pt x="260" y="136"/>
                  </a:lnTo>
                  <a:lnTo>
                    <a:pt x="289" y="223"/>
                  </a:lnTo>
                  <a:lnTo>
                    <a:pt x="309" y="301"/>
                  </a:lnTo>
                  <a:lnTo>
                    <a:pt x="318" y="388"/>
                  </a:lnTo>
                  <a:lnTo>
                    <a:pt x="318" y="456"/>
                  </a:lnTo>
                  <a:lnTo>
                    <a:pt x="318" y="505"/>
                  </a:lnTo>
                  <a:lnTo>
                    <a:pt x="318" y="582"/>
                  </a:lnTo>
                  <a:lnTo>
                    <a:pt x="309" y="679"/>
                  </a:lnTo>
                  <a:lnTo>
                    <a:pt x="424" y="592"/>
                  </a:lnTo>
                  <a:lnTo>
                    <a:pt x="521" y="505"/>
                  </a:lnTo>
                  <a:lnTo>
                    <a:pt x="607" y="417"/>
                  </a:lnTo>
                  <a:lnTo>
                    <a:pt x="675" y="330"/>
                  </a:lnTo>
                  <a:lnTo>
                    <a:pt x="713" y="262"/>
                  </a:lnTo>
                  <a:lnTo>
                    <a:pt x="733" y="214"/>
                  </a:lnTo>
                  <a:lnTo>
                    <a:pt x="733" y="194"/>
                  </a:lnTo>
                  <a:lnTo>
                    <a:pt x="723" y="185"/>
                  </a:lnTo>
                  <a:lnTo>
                    <a:pt x="713" y="165"/>
                  </a:lnTo>
                  <a:lnTo>
                    <a:pt x="704" y="146"/>
                  </a:lnTo>
                  <a:lnTo>
                    <a:pt x="685" y="136"/>
                  </a:lnTo>
                  <a:lnTo>
                    <a:pt x="665" y="126"/>
                  </a:lnTo>
                  <a:lnTo>
                    <a:pt x="627" y="117"/>
                  </a:lnTo>
                  <a:lnTo>
                    <a:pt x="617" y="117"/>
                  </a:lnTo>
                  <a:lnTo>
                    <a:pt x="607" y="107"/>
                  </a:lnTo>
                  <a:lnTo>
                    <a:pt x="607" y="97"/>
                  </a:lnTo>
                  <a:lnTo>
                    <a:pt x="607" y="78"/>
                  </a:lnTo>
                  <a:lnTo>
                    <a:pt x="617" y="49"/>
                  </a:lnTo>
                  <a:lnTo>
                    <a:pt x="636" y="29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20637" y="4384"/>
              <a:ext cx="299" cy="1125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79" y="0"/>
                </a:cxn>
                <a:cxn ang="0">
                  <a:pos x="289" y="0"/>
                </a:cxn>
                <a:cxn ang="0">
                  <a:pos x="299" y="10"/>
                </a:cxn>
                <a:cxn ang="0">
                  <a:pos x="289" y="20"/>
                </a:cxn>
                <a:cxn ang="0">
                  <a:pos x="289" y="20"/>
                </a:cxn>
                <a:cxn ang="0">
                  <a:pos x="231" y="78"/>
                </a:cxn>
                <a:cxn ang="0">
                  <a:pos x="173" y="165"/>
                </a:cxn>
                <a:cxn ang="0">
                  <a:pos x="125" y="262"/>
                </a:cxn>
                <a:cxn ang="0">
                  <a:pos x="86" y="398"/>
                </a:cxn>
                <a:cxn ang="0">
                  <a:pos x="77" y="563"/>
                </a:cxn>
                <a:cxn ang="0">
                  <a:pos x="86" y="708"/>
                </a:cxn>
                <a:cxn ang="0">
                  <a:pos x="125" y="854"/>
                </a:cxn>
                <a:cxn ang="0">
                  <a:pos x="183" y="980"/>
                </a:cxn>
                <a:cxn ang="0">
                  <a:pos x="279" y="1096"/>
                </a:cxn>
                <a:cxn ang="0">
                  <a:pos x="289" y="1106"/>
                </a:cxn>
                <a:cxn ang="0">
                  <a:pos x="299" y="1116"/>
                </a:cxn>
                <a:cxn ang="0">
                  <a:pos x="289" y="1125"/>
                </a:cxn>
                <a:cxn ang="0">
                  <a:pos x="279" y="1125"/>
                </a:cxn>
                <a:cxn ang="0">
                  <a:pos x="270" y="1125"/>
                </a:cxn>
                <a:cxn ang="0">
                  <a:pos x="154" y="1019"/>
                </a:cxn>
                <a:cxn ang="0">
                  <a:pos x="77" y="902"/>
                </a:cxn>
                <a:cxn ang="0">
                  <a:pos x="29" y="786"/>
                </a:cxn>
                <a:cxn ang="0">
                  <a:pos x="9" y="670"/>
                </a:cxn>
                <a:cxn ang="0">
                  <a:pos x="0" y="563"/>
                </a:cxn>
                <a:cxn ang="0">
                  <a:pos x="9" y="447"/>
                </a:cxn>
                <a:cxn ang="0">
                  <a:pos x="38" y="330"/>
                </a:cxn>
                <a:cxn ang="0">
                  <a:pos x="86" y="214"/>
                </a:cxn>
                <a:cxn ang="0">
                  <a:pos x="164" y="97"/>
                </a:cxn>
                <a:cxn ang="0">
                  <a:pos x="270" y="0"/>
                </a:cxn>
              </a:cxnLst>
              <a:rect l="0" t="0" r="r" b="b"/>
              <a:pathLst>
                <a:path w="299" h="1125">
                  <a:moveTo>
                    <a:pt x="270" y="0"/>
                  </a:moveTo>
                  <a:lnTo>
                    <a:pt x="270" y="0"/>
                  </a:lnTo>
                  <a:lnTo>
                    <a:pt x="279" y="0"/>
                  </a:lnTo>
                  <a:lnTo>
                    <a:pt x="289" y="0"/>
                  </a:lnTo>
                  <a:lnTo>
                    <a:pt x="299" y="10"/>
                  </a:lnTo>
                  <a:lnTo>
                    <a:pt x="289" y="20"/>
                  </a:lnTo>
                  <a:lnTo>
                    <a:pt x="289" y="20"/>
                  </a:lnTo>
                  <a:lnTo>
                    <a:pt x="231" y="78"/>
                  </a:lnTo>
                  <a:lnTo>
                    <a:pt x="173" y="165"/>
                  </a:lnTo>
                  <a:lnTo>
                    <a:pt x="125" y="262"/>
                  </a:lnTo>
                  <a:lnTo>
                    <a:pt x="86" y="398"/>
                  </a:lnTo>
                  <a:lnTo>
                    <a:pt x="77" y="563"/>
                  </a:lnTo>
                  <a:lnTo>
                    <a:pt x="86" y="708"/>
                  </a:lnTo>
                  <a:lnTo>
                    <a:pt x="125" y="854"/>
                  </a:lnTo>
                  <a:lnTo>
                    <a:pt x="183" y="980"/>
                  </a:lnTo>
                  <a:lnTo>
                    <a:pt x="279" y="1096"/>
                  </a:lnTo>
                  <a:lnTo>
                    <a:pt x="289" y="1106"/>
                  </a:lnTo>
                  <a:lnTo>
                    <a:pt x="299" y="1116"/>
                  </a:lnTo>
                  <a:lnTo>
                    <a:pt x="289" y="1125"/>
                  </a:lnTo>
                  <a:lnTo>
                    <a:pt x="279" y="1125"/>
                  </a:lnTo>
                  <a:lnTo>
                    <a:pt x="270" y="1125"/>
                  </a:lnTo>
                  <a:lnTo>
                    <a:pt x="154" y="1019"/>
                  </a:lnTo>
                  <a:lnTo>
                    <a:pt x="77" y="902"/>
                  </a:lnTo>
                  <a:lnTo>
                    <a:pt x="29" y="786"/>
                  </a:lnTo>
                  <a:lnTo>
                    <a:pt x="9" y="670"/>
                  </a:lnTo>
                  <a:lnTo>
                    <a:pt x="0" y="563"/>
                  </a:lnTo>
                  <a:lnTo>
                    <a:pt x="9" y="447"/>
                  </a:lnTo>
                  <a:lnTo>
                    <a:pt x="38" y="330"/>
                  </a:lnTo>
                  <a:lnTo>
                    <a:pt x="86" y="214"/>
                  </a:lnTo>
                  <a:lnTo>
                    <a:pt x="164" y="97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155"/>
            <p:cNvSpPr>
              <a:spLocks noEditPoints="1"/>
            </p:cNvSpPr>
            <p:nvPr/>
          </p:nvSpPr>
          <p:spPr bwMode="auto">
            <a:xfrm>
              <a:off x="21090" y="4627"/>
              <a:ext cx="790" cy="630"/>
            </a:xfrm>
            <a:custGeom>
              <a:avLst/>
              <a:gdLst/>
              <a:ahLst/>
              <a:cxnLst>
                <a:cxn ang="0">
                  <a:pos x="549" y="165"/>
                </a:cxn>
                <a:cxn ang="0">
                  <a:pos x="511" y="174"/>
                </a:cxn>
                <a:cxn ang="0">
                  <a:pos x="472" y="204"/>
                </a:cxn>
                <a:cxn ang="0">
                  <a:pos x="453" y="281"/>
                </a:cxn>
                <a:cxn ang="0">
                  <a:pos x="453" y="427"/>
                </a:cxn>
                <a:cxn ang="0">
                  <a:pos x="472" y="475"/>
                </a:cxn>
                <a:cxn ang="0">
                  <a:pos x="520" y="514"/>
                </a:cxn>
                <a:cxn ang="0">
                  <a:pos x="578" y="543"/>
                </a:cxn>
                <a:cxn ang="0">
                  <a:pos x="626" y="543"/>
                </a:cxn>
                <a:cxn ang="0">
                  <a:pos x="665" y="514"/>
                </a:cxn>
                <a:cxn ang="0">
                  <a:pos x="684" y="456"/>
                </a:cxn>
                <a:cxn ang="0">
                  <a:pos x="684" y="252"/>
                </a:cxn>
                <a:cxn ang="0">
                  <a:pos x="636" y="184"/>
                </a:cxn>
                <a:cxn ang="0">
                  <a:pos x="549" y="165"/>
                </a:cxn>
                <a:cxn ang="0">
                  <a:pos x="115" y="0"/>
                </a:cxn>
                <a:cxn ang="0">
                  <a:pos x="96" y="58"/>
                </a:cxn>
                <a:cxn ang="0">
                  <a:pos x="96" y="77"/>
                </a:cxn>
                <a:cxn ang="0">
                  <a:pos x="115" y="107"/>
                </a:cxn>
                <a:cxn ang="0">
                  <a:pos x="154" y="136"/>
                </a:cxn>
                <a:cxn ang="0">
                  <a:pos x="231" y="126"/>
                </a:cxn>
                <a:cxn ang="0">
                  <a:pos x="453" y="145"/>
                </a:cxn>
                <a:cxn ang="0">
                  <a:pos x="626" y="68"/>
                </a:cxn>
                <a:cxn ang="0">
                  <a:pos x="790" y="174"/>
                </a:cxn>
                <a:cxn ang="0">
                  <a:pos x="790" y="252"/>
                </a:cxn>
                <a:cxn ang="0">
                  <a:pos x="790" y="388"/>
                </a:cxn>
                <a:cxn ang="0">
                  <a:pos x="742" y="524"/>
                </a:cxn>
                <a:cxn ang="0">
                  <a:pos x="347" y="553"/>
                </a:cxn>
                <a:cxn ang="0">
                  <a:pos x="356" y="281"/>
                </a:cxn>
                <a:cxn ang="0">
                  <a:pos x="328" y="204"/>
                </a:cxn>
                <a:cxn ang="0">
                  <a:pos x="279" y="174"/>
                </a:cxn>
                <a:cxn ang="0">
                  <a:pos x="250" y="165"/>
                </a:cxn>
                <a:cxn ang="0">
                  <a:pos x="231" y="165"/>
                </a:cxn>
                <a:cxn ang="0">
                  <a:pos x="183" y="184"/>
                </a:cxn>
                <a:cxn ang="0">
                  <a:pos x="144" y="262"/>
                </a:cxn>
                <a:cxn ang="0">
                  <a:pos x="144" y="427"/>
                </a:cxn>
                <a:cxn ang="0">
                  <a:pos x="154" y="475"/>
                </a:cxn>
                <a:cxn ang="0">
                  <a:pos x="183" y="524"/>
                </a:cxn>
                <a:cxn ang="0">
                  <a:pos x="115" y="630"/>
                </a:cxn>
                <a:cxn ang="0">
                  <a:pos x="38" y="543"/>
                </a:cxn>
                <a:cxn ang="0">
                  <a:pos x="48" y="213"/>
                </a:cxn>
                <a:cxn ang="0">
                  <a:pos x="38" y="194"/>
                </a:cxn>
                <a:cxn ang="0">
                  <a:pos x="9" y="155"/>
                </a:cxn>
                <a:cxn ang="0">
                  <a:pos x="0" y="126"/>
                </a:cxn>
                <a:cxn ang="0">
                  <a:pos x="9" y="97"/>
                </a:cxn>
                <a:cxn ang="0">
                  <a:pos x="96" y="0"/>
                </a:cxn>
              </a:cxnLst>
              <a:rect l="0" t="0" r="r" b="b"/>
              <a:pathLst>
                <a:path w="790" h="630">
                  <a:moveTo>
                    <a:pt x="549" y="165"/>
                  </a:moveTo>
                  <a:lnTo>
                    <a:pt x="549" y="165"/>
                  </a:lnTo>
                  <a:lnTo>
                    <a:pt x="540" y="165"/>
                  </a:lnTo>
                  <a:lnTo>
                    <a:pt x="511" y="174"/>
                  </a:lnTo>
                  <a:lnTo>
                    <a:pt x="491" y="194"/>
                  </a:lnTo>
                  <a:lnTo>
                    <a:pt x="472" y="204"/>
                  </a:lnTo>
                  <a:lnTo>
                    <a:pt x="453" y="213"/>
                  </a:lnTo>
                  <a:lnTo>
                    <a:pt x="453" y="281"/>
                  </a:lnTo>
                  <a:lnTo>
                    <a:pt x="453" y="339"/>
                  </a:lnTo>
                  <a:lnTo>
                    <a:pt x="453" y="427"/>
                  </a:lnTo>
                  <a:lnTo>
                    <a:pt x="462" y="456"/>
                  </a:lnTo>
                  <a:lnTo>
                    <a:pt x="472" y="475"/>
                  </a:lnTo>
                  <a:lnTo>
                    <a:pt x="491" y="494"/>
                  </a:lnTo>
                  <a:lnTo>
                    <a:pt x="520" y="514"/>
                  </a:lnTo>
                  <a:lnTo>
                    <a:pt x="549" y="533"/>
                  </a:lnTo>
                  <a:lnTo>
                    <a:pt x="578" y="543"/>
                  </a:lnTo>
                  <a:lnTo>
                    <a:pt x="617" y="553"/>
                  </a:lnTo>
                  <a:lnTo>
                    <a:pt x="626" y="543"/>
                  </a:lnTo>
                  <a:lnTo>
                    <a:pt x="646" y="533"/>
                  </a:lnTo>
                  <a:lnTo>
                    <a:pt x="665" y="514"/>
                  </a:lnTo>
                  <a:lnTo>
                    <a:pt x="675" y="485"/>
                  </a:lnTo>
                  <a:lnTo>
                    <a:pt x="684" y="456"/>
                  </a:lnTo>
                  <a:lnTo>
                    <a:pt x="694" y="301"/>
                  </a:lnTo>
                  <a:lnTo>
                    <a:pt x="684" y="252"/>
                  </a:lnTo>
                  <a:lnTo>
                    <a:pt x="675" y="204"/>
                  </a:lnTo>
                  <a:lnTo>
                    <a:pt x="636" y="184"/>
                  </a:lnTo>
                  <a:lnTo>
                    <a:pt x="597" y="174"/>
                  </a:lnTo>
                  <a:lnTo>
                    <a:pt x="549" y="165"/>
                  </a:lnTo>
                  <a:close/>
                  <a:moveTo>
                    <a:pt x="96" y="0"/>
                  </a:moveTo>
                  <a:lnTo>
                    <a:pt x="115" y="0"/>
                  </a:lnTo>
                  <a:lnTo>
                    <a:pt x="96" y="19"/>
                  </a:lnTo>
                  <a:lnTo>
                    <a:pt x="96" y="58"/>
                  </a:lnTo>
                  <a:lnTo>
                    <a:pt x="96" y="68"/>
                  </a:lnTo>
                  <a:lnTo>
                    <a:pt x="96" y="77"/>
                  </a:lnTo>
                  <a:lnTo>
                    <a:pt x="106" y="97"/>
                  </a:lnTo>
                  <a:lnTo>
                    <a:pt x="115" y="107"/>
                  </a:lnTo>
                  <a:lnTo>
                    <a:pt x="135" y="126"/>
                  </a:lnTo>
                  <a:lnTo>
                    <a:pt x="154" y="136"/>
                  </a:lnTo>
                  <a:lnTo>
                    <a:pt x="154" y="174"/>
                  </a:lnTo>
                  <a:lnTo>
                    <a:pt x="231" y="126"/>
                  </a:lnTo>
                  <a:lnTo>
                    <a:pt x="299" y="68"/>
                  </a:lnTo>
                  <a:lnTo>
                    <a:pt x="453" y="145"/>
                  </a:lnTo>
                  <a:lnTo>
                    <a:pt x="453" y="184"/>
                  </a:lnTo>
                  <a:lnTo>
                    <a:pt x="626" y="68"/>
                  </a:lnTo>
                  <a:lnTo>
                    <a:pt x="781" y="145"/>
                  </a:lnTo>
                  <a:lnTo>
                    <a:pt x="790" y="174"/>
                  </a:lnTo>
                  <a:lnTo>
                    <a:pt x="790" y="213"/>
                  </a:lnTo>
                  <a:lnTo>
                    <a:pt x="790" y="252"/>
                  </a:lnTo>
                  <a:lnTo>
                    <a:pt x="790" y="301"/>
                  </a:lnTo>
                  <a:lnTo>
                    <a:pt x="790" y="388"/>
                  </a:lnTo>
                  <a:lnTo>
                    <a:pt x="771" y="456"/>
                  </a:lnTo>
                  <a:lnTo>
                    <a:pt x="742" y="524"/>
                  </a:lnTo>
                  <a:lnTo>
                    <a:pt x="511" y="630"/>
                  </a:lnTo>
                  <a:lnTo>
                    <a:pt x="347" y="553"/>
                  </a:lnTo>
                  <a:lnTo>
                    <a:pt x="356" y="349"/>
                  </a:lnTo>
                  <a:lnTo>
                    <a:pt x="356" y="281"/>
                  </a:lnTo>
                  <a:lnTo>
                    <a:pt x="356" y="213"/>
                  </a:lnTo>
                  <a:lnTo>
                    <a:pt x="328" y="204"/>
                  </a:lnTo>
                  <a:lnTo>
                    <a:pt x="308" y="184"/>
                  </a:lnTo>
                  <a:lnTo>
                    <a:pt x="279" y="174"/>
                  </a:lnTo>
                  <a:lnTo>
                    <a:pt x="270" y="165"/>
                  </a:lnTo>
                  <a:lnTo>
                    <a:pt x="250" y="165"/>
                  </a:lnTo>
                  <a:lnTo>
                    <a:pt x="241" y="155"/>
                  </a:lnTo>
                  <a:lnTo>
                    <a:pt x="231" y="165"/>
                  </a:lnTo>
                  <a:lnTo>
                    <a:pt x="221" y="165"/>
                  </a:lnTo>
                  <a:lnTo>
                    <a:pt x="183" y="184"/>
                  </a:lnTo>
                  <a:lnTo>
                    <a:pt x="144" y="204"/>
                  </a:lnTo>
                  <a:lnTo>
                    <a:pt x="144" y="262"/>
                  </a:lnTo>
                  <a:lnTo>
                    <a:pt x="144" y="339"/>
                  </a:lnTo>
                  <a:lnTo>
                    <a:pt x="144" y="427"/>
                  </a:lnTo>
                  <a:lnTo>
                    <a:pt x="144" y="446"/>
                  </a:lnTo>
                  <a:lnTo>
                    <a:pt x="154" y="475"/>
                  </a:lnTo>
                  <a:lnTo>
                    <a:pt x="173" y="504"/>
                  </a:lnTo>
                  <a:lnTo>
                    <a:pt x="183" y="524"/>
                  </a:lnTo>
                  <a:lnTo>
                    <a:pt x="202" y="543"/>
                  </a:lnTo>
                  <a:lnTo>
                    <a:pt x="115" y="630"/>
                  </a:lnTo>
                  <a:lnTo>
                    <a:pt x="77" y="582"/>
                  </a:lnTo>
                  <a:lnTo>
                    <a:pt x="38" y="543"/>
                  </a:lnTo>
                  <a:lnTo>
                    <a:pt x="48" y="368"/>
                  </a:lnTo>
                  <a:lnTo>
                    <a:pt x="48" y="213"/>
                  </a:lnTo>
                  <a:lnTo>
                    <a:pt x="38" y="204"/>
                  </a:lnTo>
                  <a:lnTo>
                    <a:pt x="38" y="194"/>
                  </a:lnTo>
                  <a:lnTo>
                    <a:pt x="19" y="174"/>
                  </a:lnTo>
                  <a:lnTo>
                    <a:pt x="9" y="155"/>
                  </a:lnTo>
                  <a:lnTo>
                    <a:pt x="0" y="145"/>
                  </a:lnTo>
                  <a:lnTo>
                    <a:pt x="0" y="126"/>
                  </a:lnTo>
                  <a:lnTo>
                    <a:pt x="0" y="116"/>
                  </a:lnTo>
                  <a:lnTo>
                    <a:pt x="9" y="97"/>
                  </a:lnTo>
                  <a:lnTo>
                    <a:pt x="48" y="48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22083" y="4384"/>
              <a:ext cx="289" cy="112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35" y="97"/>
                </a:cxn>
                <a:cxn ang="0">
                  <a:pos x="212" y="214"/>
                </a:cxn>
                <a:cxn ang="0">
                  <a:pos x="260" y="340"/>
                </a:cxn>
                <a:cxn ang="0">
                  <a:pos x="289" y="456"/>
                </a:cxn>
                <a:cxn ang="0">
                  <a:pos x="289" y="563"/>
                </a:cxn>
                <a:cxn ang="0">
                  <a:pos x="270" y="747"/>
                </a:cxn>
                <a:cxn ang="0">
                  <a:pos x="212" y="912"/>
                </a:cxn>
                <a:cxn ang="0">
                  <a:pos x="154" y="999"/>
                </a:cxn>
                <a:cxn ang="0">
                  <a:pos x="86" y="1067"/>
                </a:cxn>
                <a:cxn ang="0">
                  <a:pos x="38" y="1116"/>
                </a:cxn>
                <a:cxn ang="0">
                  <a:pos x="19" y="1125"/>
                </a:cxn>
                <a:cxn ang="0">
                  <a:pos x="9" y="1125"/>
                </a:cxn>
                <a:cxn ang="0">
                  <a:pos x="0" y="1116"/>
                </a:cxn>
                <a:cxn ang="0">
                  <a:pos x="0" y="1116"/>
                </a:cxn>
                <a:cxn ang="0">
                  <a:pos x="0" y="1106"/>
                </a:cxn>
                <a:cxn ang="0">
                  <a:pos x="0" y="1106"/>
                </a:cxn>
                <a:cxn ang="0">
                  <a:pos x="9" y="1096"/>
                </a:cxn>
                <a:cxn ang="0">
                  <a:pos x="19" y="1087"/>
                </a:cxn>
                <a:cxn ang="0">
                  <a:pos x="106" y="990"/>
                </a:cxn>
                <a:cxn ang="0">
                  <a:pos x="163" y="873"/>
                </a:cxn>
                <a:cxn ang="0">
                  <a:pos x="202" y="728"/>
                </a:cxn>
                <a:cxn ang="0">
                  <a:pos x="212" y="563"/>
                </a:cxn>
                <a:cxn ang="0">
                  <a:pos x="202" y="398"/>
                </a:cxn>
                <a:cxn ang="0">
                  <a:pos x="173" y="272"/>
                </a:cxn>
                <a:cxn ang="0">
                  <a:pos x="125" y="165"/>
                </a:cxn>
                <a:cxn ang="0">
                  <a:pos x="67" y="88"/>
                </a:cxn>
                <a:cxn ang="0">
                  <a:pos x="9" y="3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19" y="0"/>
                </a:cxn>
              </a:cxnLst>
              <a:rect l="0" t="0" r="r" b="b"/>
              <a:pathLst>
                <a:path w="289" h="1125">
                  <a:moveTo>
                    <a:pt x="19" y="0"/>
                  </a:moveTo>
                  <a:lnTo>
                    <a:pt x="135" y="97"/>
                  </a:lnTo>
                  <a:lnTo>
                    <a:pt x="212" y="214"/>
                  </a:lnTo>
                  <a:lnTo>
                    <a:pt x="260" y="340"/>
                  </a:lnTo>
                  <a:lnTo>
                    <a:pt x="289" y="456"/>
                  </a:lnTo>
                  <a:lnTo>
                    <a:pt x="289" y="563"/>
                  </a:lnTo>
                  <a:lnTo>
                    <a:pt x="270" y="747"/>
                  </a:lnTo>
                  <a:lnTo>
                    <a:pt x="212" y="912"/>
                  </a:lnTo>
                  <a:lnTo>
                    <a:pt x="154" y="999"/>
                  </a:lnTo>
                  <a:lnTo>
                    <a:pt x="86" y="1067"/>
                  </a:lnTo>
                  <a:lnTo>
                    <a:pt x="38" y="1116"/>
                  </a:lnTo>
                  <a:lnTo>
                    <a:pt x="19" y="1125"/>
                  </a:lnTo>
                  <a:lnTo>
                    <a:pt x="9" y="1125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9" y="1096"/>
                  </a:lnTo>
                  <a:lnTo>
                    <a:pt x="19" y="1087"/>
                  </a:lnTo>
                  <a:lnTo>
                    <a:pt x="106" y="990"/>
                  </a:lnTo>
                  <a:lnTo>
                    <a:pt x="163" y="873"/>
                  </a:lnTo>
                  <a:lnTo>
                    <a:pt x="202" y="728"/>
                  </a:lnTo>
                  <a:lnTo>
                    <a:pt x="212" y="563"/>
                  </a:lnTo>
                  <a:lnTo>
                    <a:pt x="202" y="398"/>
                  </a:lnTo>
                  <a:lnTo>
                    <a:pt x="173" y="272"/>
                  </a:lnTo>
                  <a:lnTo>
                    <a:pt x="125" y="165"/>
                  </a:lnTo>
                  <a:lnTo>
                    <a:pt x="67" y="88"/>
                  </a:lnTo>
                  <a:lnTo>
                    <a:pt x="9" y="3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157"/>
            <p:cNvSpPr>
              <a:spLocks/>
            </p:cNvSpPr>
            <p:nvPr/>
          </p:nvSpPr>
          <p:spPr bwMode="auto">
            <a:xfrm>
              <a:off x="23037" y="3744"/>
              <a:ext cx="569" cy="1591"/>
            </a:xfrm>
            <a:custGeom>
              <a:avLst/>
              <a:gdLst/>
              <a:ahLst/>
              <a:cxnLst>
                <a:cxn ang="0">
                  <a:pos x="549" y="0"/>
                </a:cxn>
                <a:cxn ang="0">
                  <a:pos x="569" y="0"/>
                </a:cxn>
                <a:cxn ang="0">
                  <a:pos x="559" y="30"/>
                </a:cxn>
                <a:cxn ang="0">
                  <a:pos x="463" y="49"/>
                </a:cxn>
                <a:cxn ang="0">
                  <a:pos x="366" y="127"/>
                </a:cxn>
                <a:cxn ang="0">
                  <a:pos x="337" y="214"/>
                </a:cxn>
                <a:cxn ang="0">
                  <a:pos x="318" y="679"/>
                </a:cxn>
                <a:cxn ang="0">
                  <a:pos x="154" y="796"/>
                </a:cxn>
                <a:cxn ang="0">
                  <a:pos x="241" y="834"/>
                </a:cxn>
                <a:cxn ang="0">
                  <a:pos x="299" y="883"/>
                </a:cxn>
                <a:cxn ang="0">
                  <a:pos x="328" y="941"/>
                </a:cxn>
                <a:cxn ang="0">
                  <a:pos x="337" y="1009"/>
                </a:cxn>
                <a:cxn ang="0">
                  <a:pos x="337" y="1377"/>
                </a:cxn>
                <a:cxn ang="0">
                  <a:pos x="337" y="1407"/>
                </a:cxn>
                <a:cxn ang="0">
                  <a:pos x="347" y="1426"/>
                </a:cxn>
                <a:cxn ang="0">
                  <a:pos x="453" y="1542"/>
                </a:cxn>
                <a:cxn ang="0">
                  <a:pos x="559" y="1562"/>
                </a:cxn>
                <a:cxn ang="0">
                  <a:pos x="569" y="1581"/>
                </a:cxn>
                <a:cxn ang="0">
                  <a:pos x="559" y="1591"/>
                </a:cxn>
                <a:cxn ang="0">
                  <a:pos x="540" y="1591"/>
                </a:cxn>
                <a:cxn ang="0">
                  <a:pos x="385" y="1571"/>
                </a:cxn>
                <a:cxn ang="0">
                  <a:pos x="260" y="1474"/>
                </a:cxn>
                <a:cxn ang="0">
                  <a:pos x="231" y="1348"/>
                </a:cxn>
                <a:cxn ang="0">
                  <a:pos x="231" y="1009"/>
                </a:cxn>
                <a:cxn ang="0">
                  <a:pos x="231" y="970"/>
                </a:cxn>
                <a:cxn ang="0">
                  <a:pos x="231" y="960"/>
                </a:cxn>
                <a:cxn ang="0">
                  <a:pos x="125" y="834"/>
                </a:cxn>
                <a:cxn ang="0">
                  <a:pos x="19" y="815"/>
                </a:cxn>
                <a:cxn ang="0">
                  <a:pos x="0" y="796"/>
                </a:cxn>
                <a:cxn ang="0">
                  <a:pos x="19" y="776"/>
                </a:cxn>
                <a:cxn ang="0">
                  <a:pos x="87" y="767"/>
                </a:cxn>
                <a:cxn ang="0">
                  <a:pos x="173" y="728"/>
                </a:cxn>
                <a:cxn ang="0">
                  <a:pos x="231" y="621"/>
                </a:cxn>
                <a:cxn ang="0">
                  <a:pos x="231" y="194"/>
                </a:cxn>
                <a:cxn ang="0">
                  <a:pos x="328" y="49"/>
                </a:cxn>
                <a:cxn ang="0">
                  <a:pos x="540" y="0"/>
                </a:cxn>
              </a:cxnLst>
              <a:rect l="0" t="0" r="r" b="b"/>
              <a:pathLst>
                <a:path w="569" h="1591">
                  <a:moveTo>
                    <a:pt x="540" y="0"/>
                  </a:moveTo>
                  <a:lnTo>
                    <a:pt x="549" y="0"/>
                  </a:lnTo>
                  <a:lnTo>
                    <a:pt x="559" y="0"/>
                  </a:lnTo>
                  <a:lnTo>
                    <a:pt x="569" y="0"/>
                  </a:lnTo>
                  <a:lnTo>
                    <a:pt x="569" y="10"/>
                  </a:lnTo>
                  <a:lnTo>
                    <a:pt x="559" y="30"/>
                  </a:lnTo>
                  <a:lnTo>
                    <a:pt x="549" y="30"/>
                  </a:lnTo>
                  <a:lnTo>
                    <a:pt x="463" y="49"/>
                  </a:lnTo>
                  <a:lnTo>
                    <a:pt x="405" y="78"/>
                  </a:lnTo>
                  <a:lnTo>
                    <a:pt x="366" y="127"/>
                  </a:lnTo>
                  <a:lnTo>
                    <a:pt x="347" y="165"/>
                  </a:lnTo>
                  <a:lnTo>
                    <a:pt x="337" y="214"/>
                  </a:lnTo>
                  <a:lnTo>
                    <a:pt x="337" y="592"/>
                  </a:lnTo>
                  <a:lnTo>
                    <a:pt x="318" y="679"/>
                  </a:lnTo>
                  <a:lnTo>
                    <a:pt x="260" y="747"/>
                  </a:lnTo>
                  <a:lnTo>
                    <a:pt x="154" y="796"/>
                  </a:lnTo>
                  <a:lnTo>
                    <a:pt x="193" y="815"/>
                  </a:lnTo>
                  <a:lnTo>
                    <a:pt x="241" y="834"/>
                  </a:lnTo>
                  <a:lnTo>
                    <a:pt x="279" y="854"/>
                  </a:lnTo>
                  <a:lnTo>
                    <a:pt x="299" y="883"/>
                  </a:lnTo>
                  <a:lnTo>
                    <a:pt x="318" y="912"/>
                  </a:lnTo>
                  <a:lnTo>
                    <a:pt x="328" y="941"/>
                  </a:lnTo>
                  <a:lnTo>
                    <a:pt x="337" y="970"/>
                  </a:lnTo>
                  <a:lnTo>
                    <a:pt x="337" y="1009"/>
                  </a:lnTo>
                  <a:lnTo>
                    <a:pt x="337" y="1348"/>
                  </a:lnTo>
                  <a:lnTo>
                    <a:pt x="337" y="1377"/>
                  </a:lnTo>
                  <a:lnTo>
                    <a:pt x="337" y="1397"/>
                  </a:lnTo>
                  <a:lnTo>
                    <a:pt x="337" y="1407"/>
                  </a:lnTo>
                  <a:lnTo>
                    <a:pt x="337" y="1416"/>
                  </a:lnTo>
                  <a:lnTo>
                    <a:pt x="347" y="1426"/>
                  </a:lnTo>
                  <a:lnTo>
                    <a:pt x="385" y="1494"/>
                  </a:lnTo>
                  <a:lnTo>
                    <a:pt x="453" y="1542"/>
                  </a:lnTo>
                  <a:lnTo>
                    <a:pt x="540" y="1562"/>
                  </a:lnTo>
                  <a:lnTo>
                    <a:pt x="559" y="1562"/>
                  </a:lnTo>
                  <a:lnTo>
                    <a:pt x="569" y="1562"/>
                  </a:lnTo>
                  <a:lnTo>
                    <a:pt x="569" y="1581"/>
                  </a:lnTo>
                  <a:lnTo>
                    <a:pt x="569" y="1591"/>
                  </a:lnTo>
                  <a:lnTo>
                    <a:pt x="559" y="1591"/>
                  </a:lnTo>
                  <a:lnTo>
                    <a:pt x="549" y="1591"/>
                  </a:lnTo>
                  <a:lnTo>
                    <a:pt x="540" y="1591"/>
                  </a:lnTo>
                  <a:lnTo>
                    <a:pt x="463" y="1591"/>
                  </a:lnTo>
                  <a:lnTo>
                    <a:pt x="385" y="1571"/>
                  </a:lnTo>
                  <a:lnTo>
                    <a:pt x="308" y="1533"/>
                  </a:lnTo>
                  <a:lnTo>
                    <a:pt x="260" y="1474"/>
                  </a:lnTo>
                  <a:lnTo>
                    <a:pt x="241" y="1416"/>
                  </a:lnTo>
                  <a:lnTo>
                    <a:pt x="231" y="1348"/>
                  </a:lnTo>
                  <a:lnTo>
                    <a:pt x="231" y="1038"/>
                  </a:lnTo>
                  <a:lnTo>
                    <a:pt x="231" y="1009"/>
                  </a:lnTo>
                  <a:lnTo>
                    <a:pt x="231" y="990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31" y="960"/>
                  </a:lnTo>
                  <a:lnTo>
                    <a:pt x="193" y="883"/>
                  </a:lnTo>
                  <a:lnTo>
                    <a:pt x="125" y="834"/>
                  </a:lnTo>
                  <a:lnTo>
                    <a:pt x="29" y="815"/>
                  </a:lnTo>
                  <a:lnTo>
                    <a:pt x="19" y="815"/>
                  </a:lnTo>
                  <a:lnTo>
                    <a:pt x="10" y="805"/>
                  </a:lnTo>
                  <a:lnTo>
                    <a:pt x="0" y="796"/>
                  </a:lnTo>
                  <a:lnTo>
                    <a:pt x="10" y="786"/>
                  </a:lnTo>
                  <a:lnTo>
                    <a:pt x="19" y="776"/>
                  </a:lnTo>
                  <a:lnTo>
                    <a:pt x="48" y="776"/>
                  </a:lnTo>
                  <a:lnTo>
                    <a:pt x="87" y="767"/>
                  </a:lnTo>
                  <a:lnTo>
                    <a:pt x="125" y="757"/>
                  </a:lnTo>
                  <a:lnTo>
                    <a:pt x="173" y="728"/>
                  </a:lnTo>
                  <a:lnTo>
                    <a:pt x="212" y="679"/>
                  </a:lnTo>
                  <a:lnTo>
                    <a:pt x="231" y="621"/>
                  </a:lnTo>
                  <a:lnTo>
                    <a:pt x="231" y="563"/>
                  </a:lnTo>
                  <a:lnTo>
                    <a:pt x="231" y="194"/>
                  </a:lnTo>
                  <a:lnTo>
                    <a:pt x="260" y="117"/>
                  </a:lnTo>
                  <a:lnTo>
                    <a:pt x="328" y="49"/>
                  </a:lnTo>
                  <a:lnTo>
                    <a:pt x="424" y="10"/>
                  </a:lnTo>
                  <a:lnTo>
                    <a:pt x="5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158"/>
            <p:cNvSpPr>
              <a:spLocks noEditPoints="1"/>
            </p:cNvSpPr>
            <p:nvPr/>
          </p:nvSpPr>
          <p:spPr bwMode="auto">
            <a:xfrm>
              <a:off x="23798" y="4084"/>
              <a:ext cx="1032" cy="902"/>
            </a:xfrm>
            <a:custGeom>
              <a:avLst/>
              <a:gdLst/>
              <a:ahLst/>
              <a:cxnLst>
                <a:cxn ang="0">
                  <a:pos x="704" y="242"/>
                </a:cxn>
                <a:cxn ang="0">
                  <a:pos x="656" y="271"/>
                </a:cxn>
                <a:cxn ang="0">
                  <a:pos x="617" y="300"/>
                </a:cxn>
                <a:cxn ang="0">
                  <a:pos x="59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94" y="747"/>
                </a:cxn>
                <a:cxn ang="0">
                  <a:pos x="800" y="785"/>
                </a:cxn>
                <a:cxn ang="0">
                  <a:pos x="839" y="766"/>
                </a:cxn>
                <a:cxn ang="0">
                  <a:pos x="878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87" y="300"/>
                </a:cxn>
                <a:cxn ang="0">
                  <a:pos x="723" y="242"/>
                </a:cxn>
                <a:cxn ang="0">
                  <a:pos x="135" y="0"/>
                </a:cxn>
                <a:cxn ang="0">
                  <a:pos x="135" y="39"/>
                </a:cxn>
                <a:cxn ang="0">
                  <a:pos x="126" y="87"/>
                </a:cxn>
                <a:cxn ang="0">
                  <a:pos x="135" y="116"/>
                </a:cxn>
                <a:cxn ang="0">
                  <a:pos x="155" y="155"/>
                </a:cxn>
                <a:cxn ang="0">
                  <a:pos x="184" y="184"/>
                </a:cxn>
                <a:cxn ang="0">
                  <a:pos x="203" y="252"/>
                </a:cxn>
                <a:cxn ang="0">
                  <a:pos x="396" y="97"/>
                </a:cxn>
                <a:cxn ang="0">
                  <a:pos x="598" y="271"/>
                </a:cxn>
                <a:cxn ang="0">
                  <a:pos x="829" y="107"/>
                </a:cxn>
                <a:cxn ang="0">
                  <a:pos x="1032" y="271"/>
                </a:cxn>
                <a:cxn ang="0">
                  <a:pos x="1032" y="427"/>
                </a:cxn>
                <a:cxn ang="0">
                  <a:pos x="1003" y="650"/>
                </a:cxn>
                <a:cxn ang="0">
                  <a:pos x="675" y="902"/>
                </a:cxn>
                <a:cxn ang="0">
                  <a:pos x="473" y="504"/>
                </a:cxn>
                <a:cxn ang="0">
                  <a:pos x="434" y="291"/>
                </a:cxn>
                <a:cxn ang="0">
                  <a:pos x="376" y="252"/>
                </a:cxn>
                <a:cxn ang="0">
                  <a:pos x="338" y="233"/>
                </a:cxn>
                <a:cxn ang="0">
                  <a:pos x="299" y="233"/>
                </a:cxn>
                <a:cxn ang="0">
                  <a:pos x="241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12" y="679"/>
                </a:cxn>
                <a:cxn ang="0">
                  <a:pos x="251" y="747"/>
                </a:cxn>
                <a:cxn ang="0">
                  <a:pos x="155" y="902"/>
                </a:cxn>
                <a:cxn ang="0">
                  <a:pos x="97" y="814"/>
                </a:cxn>
                <a:cxn ang="0">
                  <a:pos x="68" y="650"/>
                </a:cxn>
                <a:cxn ang="0">
                  <a:pos x="68" y="300"/>
                </a:cxn>
                <a:cxn ang="0">
                  <a:pos x="49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10" y="155"/>
                </a:cxn>
                <a:cxn ang="0">
                  <a:pos x="68" y="68"/>
                </a:cxn>
              </a:cxnLst>
              <a:rect l="0" t="0" r="r" b="b"/>
              <a:pathLst>
                <a:path w="1032" h="902">
                  <a:moveTo>
                    <a:pt x="723" y="242"/>
                  </a:moveTo>
                  <a:lnTo>
                    <a:pt x="704" y="242"/>
                  </a:lnTo>
                  <a:lnTo>
                    <a:pt x="685" y="252"/>
                  </a:lnTo>
                  <a:lnTo>
                    <a:pt x="656" y="271"/>
                  </a:lnTo>
                  <a:lnTo>
                    <a:pt x="637" y="281"/>
                  </a:lnTo>
                  <a:lnTo>
                    <a:pt x="617" y="300"/>
                  </a:lnTo>
                  <a:lnTo>
                    <a:pt x="598" y="310"/>
                  </a:lnTo>
                  <a:lnTo>
                    <a:pt x="598" y="485"/>
                  </a:lnTo>
                  <a:lnTo>
                    <a:pt x="598" y="543"/>
                  </a:lnTo>
                  <a:lnTo>
                    <a:pt x="598" y="611"/>
                  </a:lnTo>
                  <a:lnTo>
                    <a:pt x="608" y="650"/>
                  </a:lnTo>
                  <a:lnTo>
                    <a:pt x="617" y="679"/>
                  </a:lnTo>
                  <a:lnTo>
                    <a:pt x="646" y="708"/>
                  </a:lnTo>
                  <a:lnTo>
                    <a:pt x="694" y="747"/>
                  </a:lnTo>
                  <a:lnTo>
                    <a:pt x="743" y="776"/>
                  </a:lnTo>
                  <a:lnTo>
                    <a:pt x="800" y="785"/>
                  </a:lnTo>
                  <a:lnTo>
                    <a:pt x="829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78" y="708"/>
                  </a:lnTo>
                  <a:lnTo>
                    <a:pt x="887" y="679"/>
                  </a:lnTo>
                  <a:lnTo>
                    <a:pt x="887" y="650"/>
                  </a:lnTo>
                  <a:lnTo>
                    <a:pt x="907" y="436"/>
                  </a:lnTo>
                  <a:lnTo>
                    <a:pt x="897" y="388"/>
                  </a:lnTo>
                  <a:lnTo>
                    <a:pt x="897" y="349"/>
                  </a:lnTo>
                  <a:lnTo>
                    <a:pt x="887" y="300"/>
                  </a:lnTo>
                  <a:lnTo>
                    <a:pt x="810" y="262"/>
                  </a:lnTo>
                  <a:lnTo>
                    <a:pt x="723" y="242"/>
                  </a:lnTo>
                  <a:lnTo>
                    <a:pt x="723" y="242"/>
                  </a:lnTo>
                  <a:close/>
                  <a:moveTo>
                    <a:pt x="135" y="0"/>
                  </a:moveTo>
                  <a:lnTo>
                    <a:pt x="155" y="10"/>
                  </a:lnTo>
                  <a:lnTo>
                    <a:pt x="135" y="39"/>
                  </a:lnTo>
                  <a:lnTo>
                    <a:pt x="135" y="58"/>
                  </a:lnTo>
                  <a:lnTo>
                    <a:pt x="126" y="87"/>
                  </a:lnTo>
                  <a:lnTo>
                    <a:pt x="135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5" y="155"/>
                  </a:lnTo>
                  <a:lnTo>
                    <a:pt x="174" y="174"/>
                  </a:lnTo>
                  <a:lnTo>
                    <a:pt x="184" y="184"/>
                  </a:lnTo>
                  <a:lnTo>
                    <a:pt x="203" y="204"/>
                  </a:lnTo>
                  <a:lnTo>
                    <a:pt x="203" y="252"/>
                  </a:lnTo>
                  <a:lnTo>
                    <a:pt x="299" y="184"/>
                  </a:lnTo>
                  <a:lnTo>
                    <a:pt x="396" y="97"/>
                  </a:lnTo>
                  <a:lnTo>
                    <a:pt x="598" y="213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829" y="107"/>
                  </a:lnTo>
                  <a:lnTo>
                    <a:pt x="1022" y="213"/>
                  </a:lnTo>
                  <a:lnTo>
                    <a:pt x="1032" y="271"/>
                  </a:lnTo>
                  <a:lnTo>
                    <a:pt x="103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1003" y="650"/>
                  </a:lnTo>
                  <a:lnTo>
                    <a:pt x="974" y="737"/>
                  </a:lnTo>
                  <a:lnTo>
                    <a:pt x="675" y="902"/>
                  </a:lnTo>
                  <a:lnTo>
                    <a:pt x="463" y="785"/>
                  </a:lnTo>
                  <a:lnTo>
                    <a:pt x="473" y="504"/>
                  </a:lnTo>
                  <a:lnTo>
                    <a:pt x="463" y="310"/>
                  </a:lnTo>
                  <a:lnTo>
                    <a:pt x="434" y="291"/>
                  </a:lnTo>
                  <a:lnTo>
                    <a:pt x="405" y="271"/>
                  </a:lnTo>
                  <a:lnTo>
                    <a:pt x="376" y="252"/>
                  </a:lnTo>
                  <a:lnTo>
                    <a:pt x="357" y="242"/>
                  </a:lnTo>
                  <a:lnTo>
                    <a:pt x="338" y="233"/>
                  </a:lnTo>
                  <a:lnTo>
                    <a:pt x="319" y="233"/>
                  </a:lnTo>
                  <a:lnTo>
                    <a:pt x="299" y="233"/>
                  </a:lnTo>
                  <a:lnTo>
                    <a:pt x="290" y="233"/>
                  </a:lnTo>
                  <a:lnTo>
                    <a:pt x="241" y="271"/>
                  </a:lnTo>
                  <a:lnTo>
                    <a:pt x="20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203" y="640"/>
                  </a:lnTo>
                  <a:lnTo>
                    <a:pt x="212" y="679"/>
                  </a:lnTo>
                  <a:lnTo>
                    <a:pt x="232" y="717"/>
                  </a:lnTo>
                  <a:lnTo>
                    <a:pt x="251" y="747"/>
                  </a:lnTo>
                  <a:lnTo>
                    <a:pt x="270" y="776"/>
                  </a:lnTo>
                  <a:lnTo>
                    <a:pt x="155" y="902"/>
                  </a:lnTo>
                  <a:lnTo>
                    <a:pt x="126" y="853"/>
                  </a:lnTo>
                  <a:lnTo>
                    <a:pt x="97" y="814"/>
                  </a:lnTo>
                  <a:lnTo>
                    <a:pt x="58" y="776"/>
                  </a:lnTo>
                  <a:lnTo>
                    <a:pt x="68" y="650"/>
                  </a:lnTo>
                  <a:lnTo>
                    <a:pt x="78" y="524"/>
                  </a:lnTo>
                  <a:lnTo>
                    <a:pt x="68" y="300"/>
                  </a:lnTo>
                  <a:lnTo>
                    <a:pt x="68" y="291"/>
                  </a:lnTo>
                  <a:lnTo>
                    <a:pt x="49" y="271"/>
                  </a:lnTo>
                  <a:lnTo>
                    <a:pt x="39" y="252"/>
                  </a:lnTo>
                  <a:lnTo>
                    <a:pt x="10" y="223"/>
                  </a:lnTo>
                  <a:lnTo>
                    <a:pt x="10" y="204"/>
                  </a:lnTo>
                  <a:lnTo>
                    <a:pt x="0" y="184"/>
                  </a:lnTo>
                  <a:lnTo>
                    <a:pt x="10" y="174"/>
                  </a:lnTo>
                  <a:lnTo>
                    <a:pt x="10" y="155"/>
                  </a:lnTo>
                  <a:lnTo>
                    <a:pt x="20" y="145"/>
                  </a:lnTo>
                  <a:lnTo>
                    <a:pt x="68" y="68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59"/>
            <p:cNvSpPr>
              <a:spLocks/>
            </p:cNvSpPr>
            <p:nvPr/>
          </p:nvSpPr>
          <p:spPr bwMode="auto">
            <a:xfrm>
              <a:off x="25080" y="4423"/>
              <a:ext cx="415" cy="747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41" y="0"/>
                </a:cxn>
                <a:cxn ang="0">
                  <a:pos x="251" y="0"/>
                </a:cxn>
                <a:cxn ang="0">
                  <a:pos x="251" y="10"/>
                </a:cxn>
                <a:cxn ang="0">
                  <a:pos x="261" y="29"/>
                </a:cxn>
                <a:cxn ang="0">
                  <a:pos x="261" y="650"/>
                </a:cxn>
                <a:cxn ang="0">
                  <a:pos x="261" y="669"/>
                </a:cxn>
                <a:cxn ang="0">
                  <a:pos x="261" y="679"/>
                </a:cxn>
                <a:cxn ang="0">
                  <a:pos x="261" y="689"/>
                </a:cxn>
                <a:cxn ang="0">
                  <a:pos x="280" y="698"/>
                </a:cxn>
                <a:cxn ang="0">
                  <a:pos x="299" y="708"/>
                </a:cxn>
                <a:cxn ang="0">
                  <a:pos x="328" y="708"/>
                </a:cxn>
                <a:cxn ang="0">
                  <a:pos x="367" y="708"/>
                </a:cxn>
                <a:cxn ang="0">
                  <a:pos x="415" y="708"/>
                </a:cxn>
                <a:cxn ang="0">
                  <a:pos x="415" y="747"/>
                </a:cxn>
                <a:cxn ang="0">
                  <a:pos x="376" y="747"/>
                </a:cxn>
                <a:cxn ang="0">
                  <a:pos x="309" y="747"/>
                </a:cxn>
                <a:cxn ang="0">
                  <a:pos x="251" y="747"/>
                </a:cxn>
                <a:cxn ang="0">
                  <a:pos x="213" y="747"/>
                </a:cxn>
                <a:cxn ang="0">
                  <a:pos x="164" y="747"/>
                </a:cxn>
                <a:cxn ang="0">
                  <a:pos x="97" y="747"/>
                </a:cxn>
                <a:cxn ang="0">
                  <a:pos x="39" y="747"/>
                </a:cxn>
                <a:cxn ang="0">
                  <a:pos x="10" y="747"/>
                </a:cxn>
                <a:cxn ang="0">
                  <a:pos x="10" y="708"/>
                </a:cxn>
                <a:cxn ang="0">
                  <a:pos x="49" y="708"/>
                </a:cxn>
                <a:cxn ang="0">
                  <a:pos x="97" y="708"/>
                </a:cxn>
                <a:cxn ang="0">
                  <a:pos x="126" y="708"/>
                </a:cxn>
                <a:cxn ang="0">
                  <a:pos x="145" y="698"/>
                </a:cxn>
                <a:cxn ang="0">
                  <a:pos x="155" y="689"/>
                </a:cxn>
                <a:cxn ang="0">
                  <a:pos x="164" y="679"/>
                </a:cxn>
                <a:cxn ang="0">
                  <a:pos x="164" y="669"/>
                </a:cxn>
                <a:cxn ang="0">
                  <a:pos x="164" y="650"/>
                </a:cxn>
                <a:cxn ang="0">
                  <a:pos x="164" y="78"/>
                </a:cxn>
                <a:cxn ang="0">
                  <a:pos x="68" y="107"/>
                </a:cxn>
                <a:cxn ang="0">
                  <a:pos x="0" y="107"/>
                </a:cxn>
                <a:cxn ang="0">
                  <a:pos x="0" y="68"/>
                </a:cxn>
                <a:cxn ang="0">
                  <a:pos x="68" y="68"/>
                </a:cxn>
                <a:cxn ang="0">
                  <a:pos x="145" y="49"/>
                </a:cxn>
                <a:cxn ang="0">
                  <a:pos x="222" y="0"/>
                </a:cxn>
              </a:cxnLst>
              <a:rect l="0" t="0" r="r" b="b"/>
              <a:pathLst>
                <a:path w="415" h="747">
                  <a:moveTo>
                    <a:pt x="222" y="0"/>
                  </a:moveTo>
                  <a:lnTo>
                    <a:pt x="241" y="0"/>
                  </a:lnTo>
                  <a:lnTo>
                    <a:pt x="251" y="0"/>
                  </a:lnTo>
                  <a:lnTo>
                    <a:pt x="251" y="10"/>
                  </a:lnTo>
                  <a:lnTo>
                    <a:pt x="261" y="29"/>
                  </a:lnTo>
                  <a:lnTo>
                    <a:pt x="261" y="650"/>
                  </a:lnTo>
                  <a:lnTo>
                    <a:pt x="261" y="669"/>
                  </a:lnTo>
                  <a:lnTo>
                    <a:pt x="261" y="679"/>
                  </a:lnTo>
                  <a:lnTo>
                    <a:pt x="261" y="689"/>
                  </a:lnTo>
                  <a:lnTo>
                    <a:pt x="280" y="698"/>
                  </a:lnTo>
                  <a:lnTo>
                    <a:pt x="299" y="708"/>
                  </a:lnTo>
                  <a:lnTo>
                    <a:pt x="328" y="708"/>
                  </a:lnTo>
                  <a:lnTo>
                    <a:pt x="367" y="708"/>
                  </a:lnTo>
                  <a:lnTo>
                    <a:pt x="415" y="708"/>
                  </a:lnTo>
                  <a:lnTo>
                    <a:pt x="415" y="747"/>
                  </a:lnTo>
                  <a:lnTo>
                    <a:pt x="376" y="747"/>
                  </a:lnTo>
                  <a:lnTo>
                    <a:pt x="309" y="747"/>
                  </a:lnTo>
                  <a:lnTo>
                    <a:pt x="251" y="747"/>
                  </a:lnTo>
                  <a:lnTo>
                    <a:pt x="213" y="747"/>
                  </a:lnTo>
                  <a:lnTo>
                    <a:pt x="164" y="747"/>
                  </a:lnTo>
                  <a:lnTo>
                    <a:pt x="97" y="747"/>
                  </a:lnTo>
                  <a:lnTo>
                    <a:pt x="39" y="747"/>
                  </a:lnTo>
                  <a:lnTo>
                    <a:pt x="10" y="747"/>
                  </a:lnTo>
                  <a:lnTo>
                    <a:pt x="10" y="708"/>
                  </a:lnTo>
                  <a:lnTo>
                    <a:pt x="49" y="708"/>
                  </a:lnTo>
                  <a:lnTo>
                    <a:pt x="97" y="708"/>
                  </a:lnTo>
                  <a:lnTo>
                    <a:pt x="126" y="708"/>
                  </a:lnTo>
                  <a:lnTo>
                    <a:pt x="145" y="698"/>
                  </a:lnTo>
                  <a:lnTo>
                    <a:pt x="155" y="689"/>
                  </a:lnTo>
                  <a:lnTo>
                    <a:pt x="164" y="679"/>
                  </a:lnTo>
                  <a:lnTo>
                    <a:pt x="164" y="669"/>
                  </a:lnTo>
                  <a:lnTo>
                    <a:pt x="164" y="650"/>
                  </a:lnTo>
                  <a:lnTo>
                    <a:pt x="164" y="78"/>
                  </a:lnTo>
                  <a:lnTo>
                    <a:pt x="68" y="107"/>
                  </a:lnTo>
                  <a:lnTo>
                    <a:pt x="0" y="107"/>
                  </a:lnTo>
                  <a:lnTo>
                    <a:pt x="0" y="68"/>
                  </a:lnTo>
                  <a:lnTo>
                    <a:pt x="68" y="68"/>
                  </a:lnTo>
                  <a:lnTo>
                    <a:pt x="145" y="49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160"/>
            <p:cNvSpPr>
              <a:spLocks/>
            </p:cNvSpPr>
            <p:nvPr/>
          </p:nvSpPr>
          <p:spPr bwMode="auto">
            <a:xfrm>
              <a:off x="25803" y="4772"/>
              <a:ext cx="184" cy="476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5" y="20"/>
                </a:cxn>
                <a:cxn ang="0">
                  <a:pos x="174" y="78"/>
                </a:cxn>
                <a:cxn ang="0">
                  <a:pos x="184" y="165"/>
                </a:cxn>
                <a:cxn ang="0">
                  <a:pos x="184" y="165"/>
                </a:cxn>
                <a:cxn ang="0">
                  <a:pos x="174" y="272"/>
                </a:cxn>
                <a:cxn ang="0">
                  <a:pos x="145" y="359"/>
                </a:cxn>
                <a:cxn ang="0">
                  <a:pos x="97" y="417"/>
                </a:cxn>
                <a:cxn ang="0">
                  <a:pos x="68" y="466"/>
                </a:cxn>
                <a:cxn ang="0">
                  <a:pos x="39" y="476"/>
                </a:cxn>
                <a:cxn ang="0">
                  <a:pos x="29" y="476"/>
                </a:cxn>
                <a:cxn ang="0">
                  <a:pos x="29" y="456"/>
                </a:cxn>
                <a:cxn ang="0">
                  <a:pos x="29" y="456"/>
                </a:cxn>
                <a:cxn ang="0">
                  <a:pos x="29" y="446"/>
                </a:cxn>
                <a:cxn ang="0">
                  <a:pos x="39" y="446"/>
                </a:cxn>
                <a:cxn ang="0">
                  <a:pos x="49" y="437"/>
                </a:cxn>
                <a:cxn ang="0">
                  <a:pos x="97" y="369"/>
                </a:cxn>
                <a:cxn ang="0">
                  <a:pos x="135" y="272"/>
                </a:cxn>
                <a:cxn ang="0">
                  <a:pos x="155" y="165"/>
                </a:cxn>
                <a:cxn ang="0">
                  <a:pos x="155" y="146"/>
                </a:cxn>
                <a:cxn ang="0">
                  <a:pos x="155" y="146"/>
                </a:cxn>
                <a:cxn ang="0">
                  <a:pos x="15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16" y="165"/>
                </a:cxn>
                <a:cxn ang="0">
                  <a:pos x="87" y="165"/>
                </a:cxn>
                <a:cxn ang="0">
                  <a:pos x="58" y="165"/>
                </a:cxn>
                <a:cxn ang="0">
                  <a:pos x="29" y="146"/>
                </a:cxn>
                <a:cxn ang="0">
                  <a:pos x="20" y="126"/>
                </a:cxn>
                <a:cxn ang="0">
                  <a:pos x="10" y="107"/>
                </a:cxn>
                <a:cxn ang="0">
                  <a:pos x="0" y="78"/>
                </a:cxn>
                <a:cxn ang="0">
                  <a:pos x="10" y="59"/>
                </a:cxn>
                <a:cxn ang="0">
                  <a:pos x="20" y="29"/>
                </a:cxn>
                <a:cxn ang="0">
                  <a:pos x="29" y="20"/>
                </a:cxn>
                <a:cxn ang="0">
                  <a:pos x="58" y="0"/>
                </a:cxn>
                <a:cxn ang="0">
                  <a:pos x="87" y="0"/>
                </a:cxn>
              </a:cxnLst>
              <a:rect l="0" t="0" r="r" b="b"/>
              <a:pathLst>
                <a:path w="184" h="476">
                  <a:moveTo>
                    <a:pt x="87" y="0"/>
                  </a:moveTo>
                  <a:lnTo>
                    <a:pt x="135" y="20"/>
                  </a:lnTo>
                  <a:lnTo>
                    <a:pt x="174" y="78"/>
                  </a:lnTo>
                  <a:lnTo>
                    <a:pt x="184" y="165"/>
                  </a:lnTo>
                  <a:lnTo>
                    <a:pt x="184" y="165"/>
                  </a:lnTo>
                  <a:lnTo>
                    <a:pt x="174" y="272"/>
                  </a:lnTo>
                  <a:lnTo>
                    <a:pt x="145" y="359"/>
                  </a:lnTo>
                  <a:lnTo>
                    <a:pt x="97" y="417"/>
                  </a:lnTo>
                  <a:lnTo>
                    <a:pt x="68" y="466"/>
                  </a:lnTo>
                  <a:lnTo>
                    <a:pt x="39" y="476"/>
                  </a:lnTo>
                  <a:lnTo>
                    <a:pt x="29" y="476"/>
                  </a:lnTo>
                  <a:lnTo>
                    <a:pt x="29" y="456"/>
                  </a:lnTo>
                  <a:lnTo>
                    <a:pt x="29" y="456"/>
                  </a:lnTo>
                  <a:lnTo>
                    <a:pt x="29" y="446"/>
                  </a:lnTo>
                  <a:lnTo>
                    <a:pt x="39" y="446"/>
                  </a:lnTo>
                  <a:lnTo>
                    <a:pt x="49" y="437"/>
                  </a:lnTo>
                  <a:lnTo>
                    <a:pt x="97" y="369"/>
                  </a:lnTo>
                  <a:lnTo>
                    <a:pt x="135" y="272"/>
                  </a:lnTo>
                  <a:lnTo>
                    <a:pt x="155" y="165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16" y="165"/>
                  </a:lnTo>
                  <a:lnTo>
                    <a:pt x="87" y="165"/>
                  </a:lnTo>
                  <a:lnTo>
                    <a:pt x="58" y="165"/>
                  </a:lnTo>
                  <a:lnTo>
                    <a:pt x="29" y="146"/>
                  </a:lnTo>
                  <a:lnTo>
                    <a:pt x="20" y="126"/>
                  </a:lnTo>
                  <a:lnTo>
                    <a:pt x="10" y="107"/>
                  </a:lnTo>
                  <a:lnTo>
                    <a:pt x="0" y="78"/>
                  </a:lnTo>
                  <a:lnTo>
                    <a:pt x="10" y="59"/>
                  </a:lnTo>
                  <a:lnTo>
                    <a:pt x="20" y="29"/>
                  </a:lnTo>
                  <a:lnTo>
                    <a:pt x="29" y="20"/>
                  </a:lnTo>
                  <a:lnTo>
                    <a:pt x="58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161"/>
            <p:cNvSpPr>
              <a:spLocks/>
            </p:cNvSpPr>
            <p:nvPr/>
          </p:nvSpPr>
          <p:spPr bwMode="auto">
            <a:xfrm>
              <a:off x="26517" y="4772"/>
              <a:ext cx="164" cy="16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5" y="10"/>
                </a:cxn>
                <a:cxn ang="0">
                  <a:pos x="144" y="20"/>
                </a:cxn>
                <a:cxn ang="0">
                  <a:pos x="164" y="49"/>
                </a:cxn>
                <a:cxn ang="0">
                  <a:pos x="164" y="78"/>
                </a:cxn>
                <a:cxn ang="0">
                  <a:pos x="164" y="117"/>
                </a:cxn>
                <a:cxn ang="0">
                  <a:pos x="144" y="146"/>
                </a:cxn>
                <a:cxn ang="0">
                  <a:pos x="115" y="165"/>
                </a:cxn>
                <a:cxn ang="0">
                  <a:pos x="86" y="165"/>
                </a:cxn>
                <a:cxn ang="0">
                  <a:pos x="48" y="165"/>
                </a:cxn>
                <a:cxn ang="0">
                  <a:pos x="19" y="146"/>
                </a:cxn>
                <a:cxn ang="0">
                  <a:pos x="9" y="117"/>
                </a:cxn>
                <a:cxn ang="0">
                  <a:pos x="0" y="78"/>
                </a:cxn>
                <a:cxn ang="0">
                  <a:pos x="9" y="49"/>
                </a:cxn>
                <a:cxn ang="0">
                  <a:pos x="19" y="20"/>
                </a:cxn>
                <a:cxn ang="0">
                  <a:pos x="48" y="10"/>
                </a:cxn>
                <a:cxn ang="0">
                  <a:pos x="86" y="0"/>
                </a:cxn>
              </a:cxnLst>
              <a:rect l="0" t="0" r="r" b="b"/>
              <a:pathLst>
                <a:path w="164" h="165">
                  <a:moveTo>
                    <a:pt x="86" y="0"/>
                  </a:moveTo>
                  <a:lnTo>
                    <a:pt x="115" y="10"/>
                  </a:lnTo>
                  <a:lnTo>
                    <a:pt x="144" y="20"/>
                  </a:lnTo>
                  <a:lnTo>
                    <a:pt x="164" y="49"/>
                  </a:lnTo>
                  <a:lnTo>
                    <a:pt x="164" y="78"/>
                  </a:lnTo>
                  <a:lnTo>
                    <a:pt x="164" y="117"/>
                  </a:lnTo>
                  <a:lnTo>
                    <a:pt x="144" y="146"/>
                  </a:lnTo>
                  <a:lnTo>
                    <a:pt x="115" y="165"/>
                  </a:lnTo>
                  <a:lnTo>
                    <a:pt x="86" y="165"/>
                  </a:lnTo>
                  <a:lnTo>
                    <a:pt x="48" y="165"/>
                  </a:lnTo>
                  <a:lnTo>
                    <a:pt x="19" y="146"/>
                  </a:lnTo>
                  <a:lnTo>
                    <a:pt x="9" y="117"/>
                  </a:lnTo>
                  <a:lnTo>
                    <a:pt x="0" y="78"/>
                  </a:lnTo>
                  <a:lnTo>
                    <a:pt x="9" y="49"/>
                  </a:lnTo>
                  <a:lnTo>
                    <a:pt x="19" y="20"/>
                  </a:lnTo>
                  <a:lnTo>
                    <a:pt x="48" y="1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162"/>
            <p:cNvSpPr>
              <a:spLocks/>
            </p:cNvSpPr>
            <p:nvPr/>
          </p:nvSpPr>
          <p:spPr bwMode="auto">
            <a:xfrm>
              <a:off x="27220" y="4772"/>
              <a:ext cx="174" cy="16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6" y="10"/>
                </a:cxn>
                <a:cxn ang="0">
                  <a:pos x="145" y="20"/>
                </a:cxn>
                <a:cxn ang="0">
                  <a:pos x="164" y="49"/>
                </a:cxn>
                <a:cxn ang="0">
                  <a:pos x="174" y="78"/>
                </a:cxn>
                <a:cxn ang="0">
                  <a:pos x="164" y="117"/>
                </a:cxn>
                <a:cxn ang="0">
                  <a:pos x="145" y="146"/>
                </a:cxn>
                <a:cxn ang="0">
                  <a:pos x="126" y="165"/>
                </a:cxn>
                <a:cxn ang="0">
                  <a:pos x="87" y="165"/>
                </a:cxn>
                <a:cxn ang="0">
                  <a:pos x="58" y="165"/>
                </a:cxn>
                <a:cxn ang="0">
                  <a:pos x="29" y="146"/>
                </a:cxn>
                <a:cxn ang="0">
                  <a:pos x="10" y="117"/>
                </a:cxn>
                <a:cxn ang="0">
                  <a:pos x="0" y="78"/>
                </a:cxn>
                <a:cxn ang="0">
                  <a:pos x="10" y="49"/>
                </a:cxn>
                <a:cxn ang="0">
                  <a:pos x="29" y="20"/>
                </a:cxn>
                <a:cxn ang="0">
                  <a:pos x="58" y="10"/>
                </a:cxn>
                <a:cxn ang="0">
                  <a:pos x="87" y="0"/>
                </a:cxn>
              </a:cxnLst>
              <a:rect l="0" t="0" r="r" b="b"/>
              <a:pathLst>
                <a:path w="174" h="165">
                  <a:moveTo>
                    <a:pt x="87" y="0"/>
                  </a:moveTo>
                  <a:lnTo>
                    <a:pt x="126" y="10"/>
                  </a:lnTo>
                  <a:lnTo>
                    <a:pt x="145" y="20"/>
                  </a:lnTo>
                  <a:lnTo>
                    <a:pt x="164" y="49"/>
                  </a:lnTo>
                  <a:lnTo>
                    <a:pt x="174" y="78"/>
                  </a:lnTo>
                  <a:lnTo>
                    <a:pt x="164" y="117"/>
                  </a:lnTo>
                  <a:lnTo>
                    <a:pt x="145" y="146"/>
                  </a:lnTo>
                  <a:lnTo>
                    <a:pt x="126" y="165"/>
                  </a:lnTo>
                  <a:lnTo>
                    <a:pt x="87" y="165"/>
                  </a:lnTo>
                  <a:lnTo>
                    <a:pt x="58" y="165"/>
                  </a:lnTo>
                  <a:lnTo>
                    <a:pt x="29" y="146"/>
                  </a:lnTo>
                  <a:lnTo>
                    <a:pt x="10" y="117"/>
                  </a:lnTo>
                  <a:lnTo>
                    <a:pt x="0" y="78"/>
                  </a:lnTo>
                  <a:lnTo>
                    <a:pt x="10" y="49"/>
                  </a:lnTo>
                  <a:lnTo>
                    <a:pt x="29" y="20"/>
                  </a:lnTo>
                  <a:lnTo>
                    <a:pt x="58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163"/>
            <p:cNvSpPr>
              <a:spLocks/>
            </p:cNvSpPr>
            <p:nvPr/>
          </p:nvSpPr>
          <p:spPr bwMode="auto">
            <a:xfrm>
              <a:off x="27934" y="4772"/>
              <a:ext cx="164" cy="16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5" y="10"/>
                </a:cxn>
                <a:cxn ang="0">
                  <a:pos x="144" y="20"/>
                </a:cxn>
                <a:cxn ang="0">
                  <a:pos x="164" y="49"/>
                </a:cxn>
                <a:cxn ang="0">
                  <a:pos x="164" y="78"/>
                </a:cxn>
                <a:cxn ang="0">
                  <a:pos x="164" y="117"/>
                </a:cxn>
                <a:cxn ang="0">
                  <a:pos x="144" y="146"/>
                </a:cxn>
                <a:cxn ang="0">
                  <a:pos x="115" y="165"/>
                </a:cxn>
                <a:cxn ang="0">
                  <a:pos x="86" y="165"/>
                </a:cxn>
                <a:cxn ang="0">
                  <a:pos x="48" y="165"/>
                </a:cxn>
                <a:cxn ang="0">
                  <a:pos x="29" y="146"/>
                </a:cxn>
                <a:cxn ang="0">
                  <a:pos x="9" y="117"/>
                </a:cxn>
                <a:cxn ang="0">
                  <a:pos x="0" y="78"/>
                </a:cxn>
                <a:cxn ang="0">
                  <a:pos x="9" y="49"/>
                </a:cxn>
                <a:cxn ang="0">
                  <a:pos x="29" y="20"/>
                </a:cxn>
                <a:cxn ang="0">
                  <a:pos x="48" y="10"/>
                </a:cxn>
                <a:cxn ang="0">
                  <a:pos x="86" y="0"/>
                </a:cxn>
              </a:cxnLst>
              <a:rect l="0" t="0" r="r" b="b"/>
              <a:pathLst>
                <a:path w="164" h="165">
                  <a:moveTo>
                    <a:pt x="86" y="0"/>
                  </a:moveTo>
                  <a:lnTo>
                    <a:pt x="115" y="10"/>
                  </a:lnTo>
                  <a:lnTo>
                    <a:pt x="144" y="20"/>
                  </a:lnTo>
                  <a:lnTo>
                    <a:pt x="164" y="49"/>
                  </a:lnTo>
                  <a:lnTo>
                    <a:pt x="164" y="78"/>
                  </a:lnTo>
                  <a:lnTo>
                    <a:pt x="164" y="117"/>
                  </a:lnTo>
                  <a:lnTo>
                    <a:pt x="144" y="146"/>
                  </a:lnTo>
                  <a:lnTo>
                    <a:pt x="115" y="165"/>
                  </a:lnTo>
                  <a:lnTo>
                    <a:pt x="86" y="165"/>
                  </a:lnTo>
                  <a:lnTo>
                    <a:pt x="48" y="165"/>
                  </a:lnTo>
                  <a:lnTo>
                    <a:pt x="29" y="146"/>
                  </a:lnTo>
                  <a:lnTo>
                    <a:pt x="9" y="117"/>
                  </a:lnTo>
                  <a:lnTo>
                    <a:pt x="0" y="78"/>
                  </a:lnTo>
                  <a:lnTo>
                    <a:pt x="9" y="49"/>
                  </a:lnTo>
                  <a:lnTo>
                    <a:pt x="29" y="20"/>
                  </a:lnTo>
                  <a:lnTo>
                    <a:pt x="48" y="1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164"/>
            <p:cNvSpPr>
              <a:spLocks/>
            </p:cNvSpPr>
            <p:nvPr/>
          </p:nvSpPr>
          <p:spPr bwMode="auto">
            <a:xfrm>
              <a:off x="28647" y="4772"/>
              <a:ext cx="183" cy="47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35" y="20"/>
                </a:cxn>
                <a:cxn ang="0">
                  <a:pos x="173" y="78"/>
                </a:cxn>
                <a:cxn ang="0">
                  <a:pos x="183" y="165"/>
                </a:cxn>
                <a:cxn ang="0">
                  <a:pos x="183" y="165"/>
                </a:cxn>
                <a:cxn ang="0">
                  <a:pos x="164" y="272"/>
                </a:cxn>
                <a:cxn ang="0">
                  <a:pos x="135" y="359"/>
                </a:cxn>
                <a:cxn ang="0">
                  <a:pos x="96" y="417"/>
                </a:cxn>
                <a:cxn ang="0">
                  <a:pos x="58" y="466"/>
                </a:cxn>
                <a:cxn ang="0">
                  <a:pos x="39" y="476"/>
                </a:cxn>
                <a:cxn ang="0">
                  <a:pos x="29" y="476"/>
                </a:cxn>
                <a:cxn ang="0">
                  <a:pos x="19" y="456"/>
                </a:cxn>
                <a:cxn ang="0">
                  <a:pos x="19" y="456"/>
                </a:cxn>
                <a:cxn ang="0">
                  <a:pos x="19" y="446"/>
                </a:cxn>
                <a:cxn ang="0">
                  <a:pos x="29" y="446"/>
                </a:cxn>
                <a:cxn ang="0">
                  <a:pos x="39" y="437"/>
                </a:cxn>
                <a:cxn ang="0">
                  <a:pos x="87" y="369"/>
                </a:cxn>
                <a:cxn ang="0">
                  <a:pos x="135" y="272"/>
                </a:cxn>
                <a:cxn ang="0">
                  <a:pos x="145" y="165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35" y="146"/>
                </a:cxn>
                <a:cxn ang="0">
                  <a:pos x="106" y="165"/>
                </a:cxn>
                <a:cxn ang="0">
                  <a:pos x="77" y="165"/>
                </a:cxn>
                <a:cxn ang="0">
                  <a:pos x="48" y="165"/>
                </a:cxn>
                <a:cxn ang="0">
                  <a:pos x="29" y="146"/>
                </a:cxn>
                <a:cxn ang="0">
                  <a:pos x="10" y="126"/>
                </a:cxn>
                <a:cxn ang="0">
                  <a:pos x="0" y="107"/>
                </a:cxn>
                <a:cxn ang="0">
                  <a:pos x="0" y="78"/>
                </a:cxn>
                <a:cxn ang="0">
                  <a:pos x="0" y="59"/>
                </a:cxn>
                <a:cxn ang="0">
                  <a:pos x="10" y="29"/>
                </a:cxn>
                <a:cxn ang="0">
                  <a:pos x="29" y="20"/>
                </a:cxn>
                <a:cxn ang="0">
                  <a:pos x="48" y="0"/>
                </a:cxn>
                <a:cxn ang="0">
                  <a:pos x="77" y="0"/>
                </a:cxn>
              </a:cxnLst>
              <a:rect l="0" t="0" r="r" b="b"/>
              <a:pathLst>
                <a:path w="183" h="476">
                  <a:moveTo>
                    <a:pt x="77" y="0"/>
                  </a:moveTo>
                  <a:lnTo>
                    <a:pt x="135" y="20"/>
                  </a:lnTo>
                  <a:lnTo>
                    <a:pt x="173" y="78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64" y="272"/>
                  </a:lnTo>
                  <a:lnTo>
                    <a:pt x="135" y="359"/>
                  </a:lnTo>
                  <a:lnTo>
                    <a:pt x="96" y="417"/>
                  </a:lnTo>
                  <a:lnTo>
                    <a:pt x="58" y="466"/>
                  </a:lnTo>
                  <a:lnTo>
                    <a:pt x="39" y="476"/>
                  </a:lnTo>
                  <a:lnTo>
                    <a:pt x="29" y="476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19" y="446"/>
                  </a:lnTo>
                  <a:lnTo>
                    <a:pt x="29" y="446"/>
                  </a:lnTo>
                  <a:lnTo>
                    <a:pt x="39" y="437"/>
                  </a:lnTo>
                  <a:lnTo>
                    <a:pt x="87" y="369"/>
                  </a:lnTo>
                  <a:lnTo>
                    <a:pt x="135" y="272"/>
                  </a:lnTo>
                  <a:lnTo>
                    <a:pt x="145" y="165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35" y="146"/>
                  </a:lnTo>
                  <a:lnTo>
                    <a:pt x="106" y="165"/>
                  </a:lnTo>
                  <a:lnTo>
                    <a:pt x="77" y="165"/>
                  </a:lnTo>
                  <a:lnTo>
                    <a:pt x="48" y="165"/>
                  </a:lnTo>
                  <a:lnTo>
                    <a:pt x="29" y="146"/>
                  </a:lnTo>
                  <a:lnTo>
                    <a:pt x="10" y="126"/>
                  </a:lnTo>
                  <a:lnTo>
                    <a:pt x="0" y="107"/>
                  </a:lnTo>
                  <a:lnTo>
                    <a:pt x="0" y="78"/>
                  </a:lnTo>
                  <a:lnTo>
                    <a:pt x="0" y="59"/>
                  </a:lnTo>
                  <a:lnTo>
                    <a:pt x="10" y="29"/>
                  </a:lnTo>
                  <a:lnTo>
                    <a:pt x="29" y="20"/>
                  </a:lnTo>
                  <a:lnTo>
                    <a:pt x="48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65"/>
            <p:cNvSpPr>
              <a:spLocks noEditPoints="1"/>
            </p:cNvSpPr>
            <p:nvPr/>
          </p:nvSpPr>
          <p:spPr bwMode="auto">
            <a:xfrm>
              <a:off x="29283" y="4084"/>
              <a:ext cx="1032" cy="902"/>
            </a:xfrm>
            <a:custGeom>
              <a:avLst/>
              <a:gdLst/>
              <a:ahLst/>
              <a:cxnLst>
                <a:cxn ang="0">
                  <a:pos x="704" y="242"/>
                </a:cxn>
                <a:cxn ang="0">
                  <a:pos x="656" y="271"/>
                </a:cxn>
                <a:cxn ang="0">
                  <a:pos x="617" y="300"/>
                </a:cxn>
                <a:cxn ang="0">
                  <a:pos x="59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94" y="747"/>
                </a:cxn>
                <a:cxn ang="0">
                  <a:pos x="800" y="785"/>
                </a:cxn>
                <a:cxn ang="0">
                  <a:pos x="839" y="766"/>
                </a:cxn>
                <a:cxn ang="0">
                  <a:pos x="877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87" y="300"/>
                </a:cxn>
                <a:cxn ang="0">
                  <a:pos x="723" y="242"/>
                </a:cxn>
                <a:cxn ang="0">
                  <a:pos x="125" y="0"/>
                </a:cxn>
                <a:cxn ang="0">
                  <a:pos x="135" y="39"/>
                </a:cxn>
                <a:cxn ang="0">
                  <a:pos x="125" y="87"/>
                </a:cxn>
                <a:cxn ang="0">
                  <a:pos x="135" y="116"/>
                </a:cxn>
                <a:cxn ang="0">
                  <a:pos x="154" y="155"/>
                </a:cxn>
                <a:cxn ang="0">
                  <a:pos x="183" y="184"/>
                </a:cxn>
                <a:cxn ang="0">
                  <a:pos x="203" y="252"/>
                </a:cxn>
                <a:cxn ang="0">
                  <a:pos x="395" y="97"/>
                </a:cxn>
                <a:cxn ang="0">
                  <a:pos x="598" y="271"/>
                </a:cxn>
                <a:cxn ang="0">
                  <a:pos x="820" y="107"/>
                </a:cxn>
                <a:cxn ang="0">
                  <a:pos x="1032" y="271"/>
                </a:cxn>
                <a:cxn ang="0">
                  <a:pos x="1032" y="427"/>
                </a:cxn>
                <a:cxn ang="0">
                  <a:pos x="1003" y="650"/>
                </a:cxn>
                <a:cxn ang="0">
                  <a:pos x="675" y="902"/>
                </a:cxn>
                <a:cxn ang="0">
                  <a:pos x="472" y="504"/>
                </a:cxn>
                <a:cxn ang="0">
                  <a:pos x="434" y="291"/>
                </a:cxn>
                <a:cxn ang="0">
                  <a:pos x="376" y="252"/>
                </a:cxn>
                <a:cxn ang="0">
                  <a:pos x="338" y="233"/>
                </a:cxn>
                <a:cxn ang="0">
                  <a:pos x="299" y="233"/>
                </a:cxn>
                <a:cxn ang="0">
                  <a:pos x="241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12" y="679"/>
                </a:cxn>
                <a:cxn ang="0">
                  <a:pos x="251" y="747"/>
                </a:cxn>
                <a:cxn ang="0">
                  <a:pos x="154" y="902"/>
                </a:cxn>
                <a:cxn ang="0">
                  <a:pos x="97" y="814"/>
                </a:cxn>
                <a:cxn ang="0">
                  <a:pos x="68" y="650"/>
                </a:cxn>
                <a:cxn ang="0">
                  <a:pos x="68" y="300"/>
                </a:cxn>
                <a:cxn ang="0">
                  <a:pos x="48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10" y="155"/>
                </a:cxn>
                <a:cxn ang="0">
                  <a:pos x="68" y="68"/>
                </a:cxn>
              </a:cxnLst>
              <a:rect l="0" t="0" r="r" b="b"/>
              <a:pathLst>
                <a:path w="1032" h="902">
                  <a:moveTo>
                    <a:pt x="723" y="242"/>
                  </a:moveTo>
                  <a:lnTo>
                    <a:pt x="704" y="242"/>
                  </a:lnTo>
                  <a:lnTo>
                    <a:pt x="685" y="252"/>
                  </a:lnTo>
                  <a:lnTo>
                    <a:pt x="656" y="271"/>
                  </a:lnTo>
                  <a:lnTo>
                    <a:pt x="636" y="281"/>
                  </a:lnTo>
                  <a:lnTo>
                    <a:pt x="617" y="300"/>
                  </a:lnTo>
                  <a:lnTo>
                    <a:pt x="598" y="310"/>
                  </a:lnTo>
                  <a:lnTo>
                    <a:pt x="598" y="485"/>
                  </a:lnTo>
                  <a:lnTo>
                    <a:pt x="598" y="543"/>
                  </a:lnTo>
                  <a:lnTo>
                    <a:pt x="598" y="611"/>
                  </a:lnTo>
                  <a:lnTo>
                    <a:pt x="607" y="650"/>
                  </a:lnTo>
                  <a:lnTo>
                    <a:pt x="617" y="679"/>
                  </a:lnTo>
                  <a:lnTo>
                    <a:pt x="646" y="708"/>
                  </a:lnTo>
                  <a:lnTo>
                    <a:pt x="694" y="747"/>
                  </a:lnTo>
                  <a:lnTo>
                    <a:pt x="742" y="776"/>
                  </a:lnTo>
                  <a:lnTo>
                    <a:pt x="800" y="785"/>
                  </a:lnTo>
                  <a:lnTo>
                    <a:pt x="820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77" y="708"/>
                  </a:lnTo>
                  <a:lnTo>
                    <a:pt x="887" y="679"/>
                  </a:lnTo>
                  <a:lnTo>
                    <a:pt x="887" y="650"/>
                  </a:lnTo>
                  <a:lnTo>
                    <a:pt x="906" y="436"/>
                  </a:lnTo>
                  <a:lnTo>
                    <a:pt x="897" y="388"/>
                  </a:lnTo>
                  <a:lnTo>
                    <a:pt x="897" y="349"/>
                  </a:lnTo>
                  <a:lnTo>
                    <a:pt x="887" y="300"/>
                  </a:lnTo>
                  <a:lnTo>
                    <a:pt x="810" y="262"/>
                  </a:lnTo>
                  <a:lnTo>
                    <a:pt x="723" y="242"/>
                  </a:lnTo>
                  <a:lnTo>
                    <a:pt x="723" y="242"/>
                  </a:lnTo>
                  <a:close/>
                  <a:moveTo>
                    <a:pt x="125" y="0"/>
                  </a:moveTo>
                  <a:lnTo>
                    <a:pt x="154" y="10"/>
                  </a:lnTo>
                  <a:lnTo>
                    <a:pt x="135" y="39"/>
                  </a:lnTo>
                  <a:lnTo>
                    <a:pt x="135" y="58"/>
                  </a:lnTo>
                  <a:lnTo>
                    <a:pt x="125" y="87"/>
                  </a:lnTo>
                  <a:lnTo>
                    <a:pt x="125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4" y="155"/>
                  </a:lnTo>
                  <a:lnTo>
                    <a:pt x="164" y="174"/>
                  </a:lnTo>
                  <a:lnTo>
                    <a:pt x="183" y="184"/>
                  </a:lnTo>
                  <a:lnTo>
                    <a:pt x="203" y="204"/>
                  </a:lnTo>
                  <a:lnTo>
                    <a:pt x="203" y="252"/>
                  </a:lnTo>
                  <a:lnTo>
                    <a:pt x="299" y="184"/>
                  </a:lnTo>
                  <a:lnTo>
                    <a:pt x="395" y="97"/>
                  </a:lnTo>
                  <a:lnTo>
                    <a:pt x="598" y="213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820" y="107"/>
                  </a:lnTo>
                  <a:lnTo>
                    <a:pt x="1022" y="213"/>
                  </a:lnTo>
                  <a:lnTo>
                    <a:pt x="1032" y="271"/>
                  </a:lnTo>
                  <a:lnTo>
                    <a:pt x="103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1003" y="650"/>
                  </a:lnTo>
                  <a:lnTo>
                    <a:pt x="974" y="737"/>
                  </a:lnTo>
                  <a:lnTo>
                    <a:pt x="675" y="902"/>
                  </a:lnTo>
                  <a:lnTo>
                    <a:pt x="463" y="785"/>
                  </a:lnTo>
                  <a:lnTo>
                    <a:pt x="472" y="504"/>
                  </a:lnTo>
                  <a:lnTo>
                    <a:pt x="463" y="310"/>
                  </a:lnTo>
                  <a:lnTo>
                    <a:pt x="434" y="291"/>
                  </a:lnTo>
                  <a:lnTo>
                    <a:pt x="405" y="271"/>
                  </a:lnTo>
                  <a:lnTo>
                    <a:pt x="376" y="252"/>
                  </a:lnTo>
                  <a:lnTo>
                    <a:pt x="357" y="242"/>
                  </a:lnTo>
                  <a:lnTo>
                    <a:pt x="338" y="233"/>
                  </a:lnTo>
                  <a:lnTo>
                    <a:pt x="318" y="233"/>
                  </a:lnTo>
                  <a:lnTo>
                    <a:pt x="299" y="233"/>
                  </a:lnTo>
                  <a:lnTo>
                    <a:pt x="289" y="233"/>
                  </a:lnTo>
                  <a:lnTo>
                    <a:pt x="241" y="271"/>
                  </a:lnTo>
                  <a:lnTo>
                    <a:pt x="19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203" y="640"/>
                  </a:lnTo>
                  <a:lnTo>
                    <a:pt x="212" y="679"/>
                  </a:lnTo>
                  <a:lnTo>
                    <a:pt x="232" y="717"/>
                  </a:lnTo>
                  <a:lnTo>
                    <a:pt x="251" y="747"/>
                  </a:lnTo>
                  <a:lnTo>
                    <a:pt x="270" y="776"/>
                  </a:lnTo>
                  <a:lnTo>
                    <a:pt x="154" y="902"/>
                  </a:lnTo>
                  <a:lnTo>
                    <a:pt x="125" y="853"/>
                  </a:lnTo>
                  <a:lnTo>
                    <a:pt x="97" y="814"/>
                  </a:lnTo>
                  <a:lnTo>
                    <a:pt x="58" y="776"/>
                  </a:lnTo>
                  <a:lnTo>
                    <a:pt x="68" y="650"/>
                  </a:lnTo>
                  <a:lnTo>
                    <a:pt x="68" y="524"/>
                  </a:lnTo>
                  <a:lnTo>
                    <a:pt x="68" y="300"/>
                  </a:lnTo>
                  <a:lnTo>
                    <a:pt x="58" y="291"/>
                  </a:lnTo>
                  <a:lnTo>
                    <a:pt x="48" y="271"/>
                  </a:lnTo>
                  <a:lnTo>
                    <a:pt x="29" y="252"/>
                  </a:lnTo>
                  <a:lnTo>
                    <a:pt x="10" y="223"/>
                  </a:lnTo>
                  <a:lnTo>
                    <a:pt x="10" y="204"/>
                  </a:lnTo>
                  <a:lnTo>
                    <a:pt x="0" y="184"/>
                  </a:lnTo>
                  <a:lnTo>
                    <a:pt x="0" y="174"/>
                  </a:lnTo>
                  <a:lnTo>
                    <a:pt x="10" y="155"/>
                  </a:lnTo>
                  <a:lnTo>
                    <a:pt x="19" y="145"/>
                  </a:lnTo>
                  <a:lnTo>
                    <a:pt x="68" y="68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166"/>
            <p:cNvSpPr>
              <a:spLocks/>
            </p:cNvSpPr>
            <p:nvPr/>
          </p:nvSpPr>
          <p:spPr bwMode="auto">
            <a:xfrm>
              <a:off x="30498" y="4675"/>
              <a:ext cx="684" cy="50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231" y="49"/>
                </a:cxn>
                <a:cxn ang="0">
                  <a:pos x="289" y="59"/>
                </a:cxn>
                <a:cxn ang="0">
                  <a:pos x="462" y="0"/>
                </a:cxn>
                <a:cxn ang="0">
                  <a:pos x="540" y="20"/>
                </a:cxn>
                <a:cxn ang="0">
                  <a:pos x="578" y="88"/>
                </a:cxn>
                <a:cxn ang="0">
                  <a:pos x="559" y="243"/>
                </a:cxn>
                <a:cxn ang="0">
                  <a:pos x="511" y="379"/>
                </a:cxn>
                <a:cxn ang="0">
                  <a:pos x="501" y="437"/>
                </a:cxn>
                <a:cxn ang="0">
                  <a:pos x="511" y="476"/>
                </a:cxn>
                <a:cxn ang="0">
                  <a:pos x="578" y="456"/>
                </a:cxn>
                <a:cxn ang="0">
                  <a:pos x="646" y="340"/>
                </a:cxn>
                <a:cxn ang="0">
                  <a:pos x="665" y="320"/>
                </a:cxn>
                <a:cxn ang="0">
                  <a:pos x="684" y="330"/>
                </a:cxn>
                <a:cxn ang="0">
                  <a:pos x="665" y="398"/>
                </a:cxn>
                <a:cxn ang="0">
                  <a:pos x="530" y="505"/>
                </a:cxn>
                <a:cxn ang="0">
                  <a:pos x="443" y="466"/>
                </a:cxn>
                <a:cxn ang="0">
                  <a:pos x="424" y="388"/>
                </a:cxn>
                <a:cxn ang="0">
                  <a:pos x="462" y="282"/>
                </a:cxn>
                <a:cxn ang="0">
                  <a:pos x="501" y="97"/>
                </a:cxn>
                <a:cxn ang="0">
                  <a:pos x="491" y="49"/>
                </a:cxn>
                <a:cxn ang="0">
                  <a:pos x="433" y="29"/>
                </a:cxn>
                <a:cxn ang="0">
                  <a:pos x="270" y="136"/>
                </a:cxn>
                <a:cxn ang="0">
                  <a:pos x="231" y="194"/>
                </a:cxn>
                <a:cxn ang="0">
                  <a:pos x="202" y="311"/>
                </a:cxn>
                <a:cxn ang="0">
                  <a:pos x="183" y="388"/>
                </a:cxn>
                <a:cxn ang="0">
                  <a:pos x="164" y="466"/>
                </a:cxn>
                <a:cxn ang="0">
                  <a:pos x="135" y="505"/>
                </a:cxn>
                <a:cxn ang="0">
                  <a:pos x="86" y="495"/>
                </a:cxn>
                <a:cxn ang="0">
                  <a:pos x="77" y="466"/>
                </a:cxn>
                <a:cxn ang="0">
                  <a:pos x="86" y="427"/>
                </a:cxn>
                <a:cxn ang="0">
                  <a:pos x="125" y="253"/>
                </a:cxn>
                <a:cxn ang="0">
                  <a:pos x="154" y="156"/>
                </a:cxn>
                <a:cxn ang="0">
                  <a:pos x="164" y="88"/>
                </a:cxn>
                <a:cxn ang="0">
                  <a:pos x="144" y="29"/>
                </a:cxn>
                <a:cxn ang="0">
                  <a:pos x="86" y="49"/>
                </a:cxn>
                <a:cxn ang="0">
                  <a:pos x="48" y="156"/>
                </a:cxn>
                <a:cxn ang="0">
                  <a:pos x="29" y="185"/>
                </a:cxn>
                <a:cxn ang="0">
                  <a:pos x="9" y="185"/>
                </a:cxn>
                <a:cxn ang="0">
                  <a:pos x="0" y="156"/>
                </a:cxn>
                <a:cxn ang="0">
                  <a:pos x="29" y="88"/>
                </a:cxn>
                <a:cxn ang="0">
                  <a:pos x="67" y="29"/>
                </a:cxn>
                <a:cxn ang="0">
                  <a:pos x="125" y="0"/>
                </a:cxn>
              </a:cxnLst>
              <a:rect l="0" t="0" r="r" b="b"/>
              <a:pathLst>
                <a:path w="684" h="505">
                  <a:moveTo>
                    <a:pt x="125" y="0"/>
                  </a:moveTo>
                  <a:lnTo>
                    <a:pt x="154" y="0"/>
                  </a:lnTo>
                  <a:lnTo>
                    <a:pt x="173" y="0"/>
                  </a:lnTo>
                  <a:lnTo>
                    <a:pt x="193" y="10"/>
                  </a:lnTo>
                  <a:lnTo>
                    <a:pt x="212" y="29"/>
                  </a:lnTo>
                  <a:lnTo>
                    <a:pt x="231" y="49"/>
                  </a:lnTo>
                  <a:lnTo>
                    <a:pt x="241" y="68"/>
                  </a:lnTo>
                  <a:lnTo>
                    <a:pt x="250" y="97"/>
                  </a:lnTo>
                  <a:lnTo>
                    <a:pt x="289" y="59"/>
                  </a:lnTo>
                  <a:lnTo>
                    <a:pt x="356" y="10"/>
                  </a:lnTo>
                  <a:lnTo>
                    <a:pt x="443" y="0"/>
                  </a:lnTo>
                  <a:lnTo>
                    <a:pt x="462" y="0"/>
                  </a:lnTo>
                  <a:lnTo>
                    <a:pt x="491" y="0"/>
                  </a:lnTo>
                  <a:lnTo>
                    <a:pt x="511" y="10"/>
                  </a:lnTo>
                  <a:lnTo>
                    <a:pt x="540" y="20"/>
                  </a:lnTo>
                  <a:lnTo>
                    <a:pt x="559" y="39"/>
                  </a:lnTo>
                  <a:lnTo>
                    <a:pt x="568" y="59"/>
                  </a:lnTo>
                  <a:lnTo>
                    <a:pt x="578" y="88"/>
                  </a:lnTo>
                  <a:lnTo>
                    <a:pt x="588" y="126"/>
                  </a:lnTo>
                  <a:lnTo>
                    <a:pt x="578" y="185"/>
                  </a:lnTo>
                  <a:lnTo>
                    <a:pt x="559" y="243"/>
                  </a:lnTo>
                  <a:lnTo>
                    <a:pt x="540" y="301"/>
                  </a:lnTo>
                  <a:lnTo>
                    <a:pt x="530" y="349"/>
                  </a:lnTo>
                  <a:lnTo>
                    <a:pt x="511" y="379"/>
                  </a:lnTo>
                  <a:lnTo>
                    <a:pt x="511" y="398"/>
                  </a:lnTo>
                  <a:lnTo>
                    <a:pt x="501" y="417"/>
                  </a:lnTo>
                  <a:lnTo>
                    <a:pt x="501" y="437"/>
                  </a:lnTo>
                  <a:lnTo>
                    <a:pt x="501" y="456"/>
                  </a:lnTo>
                  <a:lnTo>
                    <a:pt x="511" y="466"/>
                  </a:lnTo>
                  <a:lnTo>
                    <a:pt x="511" y="476"/>
                  </a:lnTo>
                  <a:lnTo>
                    <a:pt x="530" y="476"/>
                  </a:lnTo>
                  <a:lnTo>
                    <a:pt x="559" y="466"/>
                  </a:lnTo>
                  <a:lnTo>
                    <a:pt x="578" y="456"/>
                  </a:lnTo>
                  <a:lnTo>
                    <a:pt x="607" y="427"/>
                  </a:lnTo>
                  <a:lnTo>
                    <a:pt x="626" y="388"/>
                  </a:lnTo>
                  <a:lnTo>
                    <a:pt x="646" y="340"/>
                  </a:lnTo>
                  <a:lnTo>
                    <a:pt x="655" y="330"/>
                  </a:lnTo>
                  <a:lnTo>
                    <a:pt x="655" y="320"/>
                  </a:lnTo>
                  <a:lnTo>
                    <a:pt x="665" y="320"/>
                  </a:lnTo>
                  <a:lnTo>
                    <a:pt x="674" y="320"/>
                  </a:lnTo>
                  <a:lnTo>
                    <a:pt x="684" y="32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59"/>
                  </a:lnTo>
                  <a:lnTo>
                    <a:pt x="665" y="398"/>
                  </a:lnTo>
                  <a:lnTo>
                    <a:pt x="636" y="446"/>
                  </a:lnTo>
                  <a:lnTo>
                    <a:pt x="588" y="485"/>
                  </a:lnTo>
                  <a:lnTo>
                    <a:pt x="530" y="505"/>
                  </a:lnTo>
                  <a:lnTo>
                    <a:pt x="491" y="505"/>
                  </a:lnTo>
                  <a:lnTo>
                    <a:pt x="462" y="485"/>
                  </a:lnTo>
                  <a:lnTo>
                    <a:pt x="443" y="466"/>
                  </a:lnTo>
                  <a:lnTo>
                    <a:pt x="424" y="446"/>
                  </a:lnTo>
                  <a:lnTo>
                    <a:pt x="414" y="408"/>
                  </a:lnTo>
                  <a:lnTo>
                    <a:pt x="424" y="388"/>
                  </a:lnTo>
                  <a:lnTo>
                    <a:pt x="424" y="379"/>
                  </a:lnTo>
                  <a:lnTo>
                    <a:pt x="433" y="349"/>
                  </a:lnTo>
                  <a:lnTo>
                    <a:pt x="462" y="282"/>
                  </a:lnTo>
                  <a:lnTo>
                    <a:pt x="491" y="194"/>
                  </a:lnTo>
                  <a:lnTo>
                    <a:pt x="501" y="107"/>
                  </a:lnTo>
                  <a:lnTo>
                    <a:pt x="501" y="97"/>
                  </a:lnTo>
                  <a:lnTo>
                    <a:pt x="501" y="78"/>
                  </a:lnTo>
                  <a:lnTo>
                    <a:pt x="501" y="68"/>
                  </a:lnTo>
                  <a:lnTo>
                    <a:pt x="491" y="49"/>
                  </a:lnTo>
                  <a:lnTo>
                    <a:pt x="482" y="39"/>
                  </a:lnTo>
                  <a:lnTo>
                    <a:pt x="462" y="29"/>
                  </a:lnTo>
                  <a:lnTo>
                    <a:pt x="433" y="29"/>
                  </a:lnTo>
                  <a:lnTo>
                    <a:pt x="366" y="49"/>
                  </a:lnTo>
                  <a:lnTo>
                    <a:pt x="308" y="88"/>
                  </a:lnTo>
                  <a:lnTo>
                    <a:pt x="270" y="136"/>
                  </a:lnTo>
                  <a:lnTo>
                    <a:pt x="250" y="156"/>
                  </a:lnTo>
                  <a:lnTo>
                    <a:pt x="241" y="175"/>
                  </a:lnTo>
                  <a:lnTo>
                    <a:pt x="231" y="194"/>
                  </a:lnTo>
                  <a:lnTo>
                    <a:pt x="221" y="214"/>
                  </a:lnTo>
                  <a:lnTo>
                    <a:pt x="221" y="233"/>
                  </a:lnTo>
                  <a:lnTo>
                    <a:pt x="202" y="311"/>
                  </a:lnTo>
                  <a:lnTo>
                    <a:pt x="193" y="330"/>
                  </a:lnTo>
                  <a:lnTo>
                    <a:pt x="183" y="359"/>
                  </a:lnTo>
                  <a:lnTo>
                    <a:pt x="183" y="388"/>
                  </a:lnTo>
                  <a:lnTo>
                    <a:pt x="173" y="417"/>
                  </a:lnTo>
                  <a:lnTo>
                    <a:pt x="173" y="437"/>
                  </a:lnTo>
                  <a:lnTo>
                    <a:pt x="164" y="466"/>
                  </a:lnTo>
                  <a:lnTo>
                    <a:pt x="154" y="485"/>
                  </a:lnTo>
                  <a:lnTo>
                    <a:pt x="144" y="495"/>
                  </a:lnTo>
                  <a:lnTo>
                    <a:pt x="135" y="505"/>
                  </a:lnTo>
                  <a:lnTo>
                    <a:pt x="115" y="505"/>
                  </a:lnTo>
                  <a:lnTo>
                    <a:pt x="96" y="505"/>
                  </a:lnTo>
                  <a:lnTo>
                    <a:pt x="86" y="495"/>
                  </a:lnTo>
                  <a:lnTo>
                    <a:pt x="77" y="485"/>
                  </a:lnTo>
                  <a:lnTo>
                    <a:pt x="67" y="466"/>
                  </a:lnTo>
                  <a:lnTo>
                    <a:pt x="77" y="466"/>
                  </a:lnTo>
                  <a:lnTo>
                    <a:pt x="77" y="456"/>
                  </a:lnTo>
                  <a:lnTo>
                    <a:pt x="77" y="437"/>
                  </a:lnTo>
                  <a:lnTo>
                    <a:pt x="86" y="427"/>
                  </a:lnTo>
                  <a:lnTo>
                    <a:pt x="86" y="427"/>
                  </a:lnTo>
                  <a:lnTo>
                    <a:pt x="115" y="282"/>
                  </a:lnTo>
                  <a:lnTo>
                    <a:pt x="125" y="253"/>
                  </a:lnTo>
                  <a:lnTo>
                    <a:pt x="135" y="214"/>
                  </a:lnTo>
                  <a:lnTo>
                    <a:pt x="144" y="175"/>
                  </a:lnTo>
                  <a:lnTo>
                    <a:pt x="154" y="156"/>
                  </a:lnTo>
                  <a:lnTo>
                    <a:pt x="154" y="126"/>
                  </a:lnTo>
                  <a:lnTo>
                    <a:pt x="164" y="107"/>
                  </a:lnTo>
                  <a:lnTo>
                    <a:pt x="164" y="88"/>
                  </a:lnTo>
                  <a:lnTo>
                    <a:pt x="164" y="59"/>
                  </a:lnTo>
                  <a:lnTo>
                    <a:pt x="154" y="49"/>
                  </a:lnTo>
                  <a:lnTo>
                    <a:pt x="144" y="29"/>
                  </a:lnTo>
                  <a:lnTo>
                    <a:pt x="125" y="29"/>
                  </a:lnTo>
                  <a:lnTo>
                    <a:pt x="106" y="39"/>
                  </a:lnTo>
                  <a:lnTo>
                    <a:pt x="86" y="49"/>
                  </a:lnTo>
                  <a:lnTo>
                    <a:pt x="67" y="78"/>
                  </a:lnTo>
                  <a:lnTo>
                    <a:pt x="58" y="117"/>
                  </a:lnTo>
                  <a:lnTo>
                    <a:pt x="48" y="156"/>
                  </a:lnTo>
                  <a:lnTo>
                    <a:pt x="38" y="165"/>
                  </a:lnTo>
                  <a:lnTo>
                    <a:pt x="38" y="175"/>
                  </a:lnTo>
                  <a:lnTo>
                    <a:pt x="29" y="185"/>
                  </a:lnTo>
                  <a:lnTo>
                    <a:pt x="1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0" y="175"/>
                  </a:lnTo>
                  <a:lnTo>
                    <a:pt x="0" y="165"/>
                  </a:lnTo>
                  <a:lnTo>
                    <a:pt x="0" y="156"/>
                  </a:lnTo>
                  <a:lnTo>
                    <a:pt x="9" y="136"/>
                  </a:lnTo>
                  <a:lnTo>
                    <a:pt x="19" y="117"/>
                  </a:lnTo>
                  <a:lnTo>
                    <a:pt x="29" y="88"/>
                  </a:lnTo>
                  <a:lnTo>
                    <a:pt x="38" y="59"/>
                  </a:lnTo>
                  <a:lnTo>
                    <a:pt x="48" y="39"/>
                  </a:lnTo>
                  <a:lnTo>
                    <a:pt x="67" y="29"/>
                  </a:lnTo>
                  <a:lnTo>
                    <a:pt x="77" y="10"/>
                  </a:lnTo>
                  <a:lnTo>
                    <a:pt x="106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Freeform 167"/>
            <p:cNvSpPr>
              <a:spLocks/>
            </p:cNvSpPr>
            <p:nvPr/>
          </p:nvSpPr>
          <p:spPr bwMode="auto">
            <a:xfrm>
              <a:off x="31423" y="3744"/>
              <a:ext cx="569" cy="1591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260" y="59"/>
                </a:cxn>
                <a:cxn ang="0">
                  <a:pos x="328" y="175"/>
                </a:cxn>
                <a:cxn ang="0">
                  <a:pos x="337" y="553"/>
                </a:cxn>
                <a:cxn ang="0">
                  <a:pos x="337" y="602"/>
                </a:cxn>
                <a:cxn ang="0">
                  <a:pos x="337" y="621"/>
                </a:cxn>
                <a:cxn ang="0">
                  <a:pos x="376" y="708"/>
                </a:cxn>
                <a:cxn ang="0">
                  <a:pos x="540" y="776"/>
                </a:cxn>
                <a:cxn ang="0">
                  <a:pos x="559" y="786"/>
                </a:cxn>
                <a:cxn ang="0">
                  <a:pos x="559" y="805"/>
                </a:cxn>
                <a:cxn ang="0">
                  <a:pos x="521" y="815"/>
                </a:cxn>
                <a:cxn ang="0">
                  <a:pos x="443" y="834"/>
                </a:cxn>
                <a:cxn ang="0">
                  <a:pos x="357" y="912"/>
                </a:cxn>
                <a:cxn ang="0">
                  <a:pos x="337" y="1028"/>
                </a:cxn>
                <a:cxn ang="0">
                  <a:pos x="309" y="1474"/>
                </a:cxn>
                <a:cxn ang="0">
                  <a:pos x="145" y="1581"/>
                </a:cxn>
                <a:cxn ang="0">
                  <a:pos x="19" y="1591"/>
                </a:cxn>
                <a:cxn ang="0">
                  <a:pos x="0" y="1591"/>
                </a:cxn>
                <a:cxn ang="0">
                  <a:pos x="0" y="1562"/>
                </a:cxn>
                <a:cxn ang="0">
                  <a:pos x="106" y="1542"/>
                </a:cxn>
                <a:cxn ang="0">
                  <a:pos x="203" y="1465"/>
                </a:cxn>
                <a:cxn ang="0">
                  <a:pos x="231" y="1377"/>
                </a:cxn>
                <a:cxn ang="0">
                  <a:pos x="251" y="912"/>
                </a:cxn>
                <a:cxn ang="0">
                  <a:pos x="415" y="796"/>
                </a:cxn>
                <a:cxn ang="0">
                  <a:pos x="347" y="776"/>
                </a:cxn>
                <a:cxn ang="0">
                  <a:pos x="289" y="737"/>
                </a:cxn>
                <a:cxn ang="0">
                  <a:pos x="251" y="679"/>
                </a:cxn>
                <a:cxn ang="0">
                  <a:pos x="231" y="621"/>
                </a:cxn>
                <a:cxn ang="0">
                  <a:pos x="231" y="243"/>
                </a:cxn>
                <a:cxn ang="0">
                  <a:pos x="231" y="194"/>
                </a:cxn>
                <a:cxn ang="0">
                  <a:pos x="231" y="175"/>
                </a:cxn>
                <a:cxn ang="0">
                  <a:pos x="183" y="97"/>
                </a:cxn>
                <a:cxn ang="0">
                  <a:pos x="29" y="30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19" y="0"/>
                </a:cxn>
              </a:cxnLst>
              <a:rect l="0" t="0" r="r" b="b"/>
              <a:pathLst>
                <a:path w="569" h="1591">
                  <a:moveTo>
                    <a:pt x="29" y="0"/>
                  </a:moveTo>
                  <a:lnTo>
                    <a:pt x="96" y="0"/>
                  </a:lnTo>
                  <a:lnTo>
                    <a:pt x="183" y="20"/>
                  </a:lnTo>
                  <a:lnTo>
                    <a:pt x="260" y="59"/>
                  </a:lnTo>
                  <a:lnTo>
                    <a:pt x="309" y="117"/>
                  </a:lnTo>
                  <a:lnTo>
                    <a:pt x="328" y="175"/>
                  </a:lnTo>
                  <a:lnTo>
                    <a:pt x="337" y="243"/>
                  </a:lnTo>
                  <a:lnTo>
                    <a:pt x="337" y="553"/>
                  </a:lnTo>
                  <a:lnTo>
                    <a:pt x="337" y="582"/>
                  </a:lnTo>
                  <a:lnTo>
                    <a:pt x="337" y="602"/>
                  </a:lnTo>
                  <a:lnTo>
                    <a:pt x="337" y="621"/>
                  </a:lnTo>
                  <a:lnTo>
                    <a:pt x="337" y="621"/>
                  </a:lnTo>
                  <a:lnTo>
                    <a:pt x="337" y="631"/>
                  </a:lnTo>
                  <a:lnTo>
                    <a:pt x="376" y="708"/>
                  </a:lnTo>
                  <a:lnTo>
                    <a:pt x="443" y="757"/>
                  </a:lnTo>
                  <a:lnTo>
                    <a:pt x="540" y="776"/>
                  </a:lnTo>
                  <a:lnTo>
                    <a:pt x="550" y="776"/>
                  </a:lnTo>
                  <a:lnTo>
                    <a:pt x="559" y="786"/>
                  </a:lnTo>
                  <a:lnTo>
                    <a:pt x="569" y="796"/>
                  </a:lnTo>
                  <a:lnTo>
                    <a:pt x="559" y="805"/>
                  </a:lnTo>
                  <a:lnTo>
                    <a:pt x="550" y="815"/>
                  </a:lnTo>
                  <a:lnTo>
                    <a:pt x="521" y="815"/>
                  </a:lnTo>
                  <a:lnTo>
                    <a:pt x="482" y="825"/>
                  </a:lnTo>
                  <a:lnTo>
                    <a:pt x="443" y="834"/>
                  </a:lnTo>
                  <a:lnTo>
                    <a:pt x="395" y="864"/>
                  </a:lnTo>
                  <a:lnTo>
                    <a:pt x="357" y="912"/>
                  </a:lnTo>
                  <a:lnTo>
                    <a:pt x="337" y="970"/>
                  </a:lnTo>
                  <a:lnTo>
                    <a:pt x="337" y="1028"/>
                  </a:lnTo>
                  <a:lnTo>
                    <a:pt x="337" y="1397"/>
                  </a:lnTo>
                  <a:lnTo>
                    <a:pt x="309" y="1474"/>
                  </a:lnTo>
                  <a:lnTo>
                    <a:pt x="241" y="1542"/>
                  </a:lnTo>
                  <a:lnTo>
                    <a:pt x="145" y="1581"/>
                  </a:lnTo>
                  <a:lnTo>
                    <a:pt x="29" y="1591"/>
                  </a:lnTo>
                  <a:lnTo>
                    <a:pt x="19" y="1591"/>
                  </a:lnTo>
                  <a:lnTo>
                    <a:pt x="10" y="1591"/>
                  </a:lnTo>
                  <a:lnTo>
                    <a:pt x="0" y="1591"/>
                  </a:lnTo>
                  <a:lnTo>
                    <a:pt x="0" y="1581"/>
                  </a:lnTo>
                  <a:lnTo>
                    <a:pt x="0" y="1562"/>
                  </a:lnTo>
                  <a:lnTo>
                    <a:pt x="19" y="1562"/>
                  </a:lnTo>
                  <a:lnTo>
                    <a:pt x="106" y="1542"/>
                  </a:lnTo>
                  <a:lnTo>
                    <a:pt x="164" y="1513"/>
                  </a:lnTo>
                  <a:lnTo>
                    <a:pt x="203" y="1465"/>
                  </a:lnTo>
                  <a:lnTo>
                    <a:pt x="222" y="1426"/>
                  </a:lnTo>
                  <a:lnTo>
                    <a:pt x="231" y="1377"/>
                  </a:lnTo>
                  <a:lnTo>
                    <a:pt x="231" y="999"/>
                  </a:lnTo>
                  <a:lnTo>
                    <a:pt x="251" y="912"/>
                  </a:lnTo>
                  <a:lnTo>
                    <a:pt x="309" y="844"/>
                  </a:lnTo>
                  <a:lnTo>
                    <a:pt x="415" y="796"/>
                  </a:lnTo>
                  <a:lnTo>
                    <a:pt x="386" y="786"/>
                  </a:lnTo>
                  <a:lnTo>
                    <a:pt x="347" y="776"/>
                  </a:lnTo>
                  <a:lnTo>
                    <a:pt x="318" y="757"/>
                  </a:lnTo>
                  <a:lnTo>
                    <a:pt x="289" y="737"/>
                  </a:lnTo>
                  <a:lnTo>
                    <a:pt x="270" y="708"/>
                  </a:lnTo>
                  <a:lnTo>
                    <a:pt x="251" y="679"/>
                  </a:lnTo>
                  <a:lnTo>
                    <a:pt x="241" y="650"/>
                  </a:lnTo>
                  <a:lnTo>
                    <a:pt x="231" y="621"/>
                  </a:lnTo>
                  <a:lnTo>
                    <a:pt x="231" y="582"/>
                  </a:lnTo>
                  <a:lnTo>
                    <a:pt x="231" y="243"/>
                  </a:lnTo>
                  <a:lnTo>
                    <a:pt x="231" y="214"/>
                  </a:lnTo>
                  <a:lnTo>
                    <a:pt x="231" y="194"/>
                  </a:lnTo>
                  <a:lnTo>
                    <a:pt x="231" y="185"/>
                  </a:lnTo>
                  <a:lnTo>
                    <a:pt x="231" y="175"/>
                  </a:lnTo>
                  <a:lnTo>
                    <a:pt x="222" y="175"/>
                  </a:lnTo>
                  <a:lnTo>
                    <a:pt x="183" y="97"/>
                  </a:lnTo>
                  <a:lnTo>
                    <a:pt x="116" y="49"/>
                  </a:lnTo>
                  <a:lnTo>
                    <a:pt x="29" y="30"/>
                  </a:lnTo>
                  <a:lnTo>
                    <a:pt x="10" y="30"/>
                  </a:lnTo>
                  <a:lnTo>
                    <a:pt x="0" y="3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2" name="Picture 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400" y="5410200"/>
            <a:ext cx="3783330" cy="51054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8229600" cy="1143000"/>
          </a:xfrm>
        </p:spPr>
        <p:txBody>
          <a:bodyPr/>
          <a:lstStyle/>
          <a:p>
            <a:r>
              <a:rPr lang="en-US" sz="3600" dirty="0" smtClean="0"/>
              <a:t>Convolution Identity on Tensor Algebra</a:t>
            </a:r>
            <a:endParaRPr lang="en-US" sz="3600" dirty="0"/>
          </a:p>
        </p:txBody>
      </p:sp>
      <p:grpSp>
        <p:nvGrpSpPr>
          <p:cNvPr id="3" name="Group 1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762000" y="1676400"/>
            <a:ext cx="2020753" cy="419100"/>
            <a:chOff x="1974" y="2137"/>
            <a:chExt cx="5434" cy="1127"/>
          </a:xfrm>
          <a:solidFill>
            <a:srgbClr val="FF0000"/>
          </a:solidFill>
        </p:grpSpPr>
        <p:sp>
          <p:nvSpPr>
            <p:cNvPr id="4" name="Freeform 21"/>
            <p:cNvSpPr>
              <a:spLocks/>
            </p:cNvSpPr>
            <p:nvPr/>
          </p:nvSpPr>
          <p:spPr bwMode="auto">
            <a:xfrm>
              <a:off x="1974" y="2175"/>
              <a:ext cx="517" cy="1087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6" y="25"/>
                </a:cxn>
                <a:cxn ang="0">
                  <a:pos x="303" y="68"/>
                </a:cxn>
                <a:cxn ang="0">
                  <a:pos x="293" y="82"/>
                </a:cxn>
                <a:cxn ang="0">
                  <a:pos x="288" y="98"/>
                </a:cxn>
                <a:cxn ang="0">
                  <a:pos x="276" y="205"/>
                </a:cxn>
                <a:cxn ang="0">
                  <a:pos x="271" y="313"/>
                </a:cxn>
                <a:cxn ang="0">
                  <a:pos x="271" y="420"/>
                </a:cxn>
                <a:cxn ang="0">
                  <a:pos x="442" y="420"/>
                </a:cxn>
                <a:cxn ang="0">
                  <a:pos x="414" y="478"/>
                </a:cxn>
                <a:cxn ang="0">
                  <a:pos x="271" y="478"/>
                </a:cxn>
                <a:cxn ang="0">
                  <a:pos x="272" y="851"/>
                </a:cxn>
                <a:cxn ang="0">
                  <a:pos x="298" y="874"/>
                </a:cxn>
                <a:cxn ang="0">
                  <a:pos x="324" y="896"/>
                </a:cxn>
                <a:cxn ang="0">
                  <a:pos x="349" y="917"/>
                </a:cxn>
                <a:cxn ang="0">
                  <a:pos x="373" y="935"/>
                </a:cxn>
                <a:cxn ang="0">
                  <a:pos x="387" y="938"/>
                </a:cxn>
                <a:cxn ang="0">
                  <a:pos x="400" y="942"/>
                </a:cxn>
                <a:cxn ang="0">
                  <a:pos x="416" y="940"/>
                </a:cxn>
                <a:cxn ang="0">
                  <a:pos x="435" y="935"/>
                </a:cxn>
                <a:cxn ang="0">
                  <a:pos x="457" y="924"/>
                </a:cxn>
                <a:cxn ang="0">
                  <a:pos x="483" y="909"/>
                </a:cxn>
                <a:cxn ang="0">
                  <a:pos x="512" y="888"/>
                </a:cxn>
                <a:cxn ang="0">
                  <a:pos x="517" y="924"/>
                </a:cxn>
                <a:cxn ang="0">
                  <a:pos x="298" y="1087"/>
                </a:cxn>
                <a:cxn ang="0">
                  <a:pos x="142" y="952"/>
                </a:cxn>
                <a:cxn ang="0">
                  <a:pos x="142" y="945"/>
                </a:cxn>
                <a:cxn ang="0">
                  <a:pos x="142" y="928"/>
                </a:cxn>
                <a:cxn ang="0">
                  <a:pos x="142" y="900"/>
                </a:cxn>
                <a:cxn ang="0">
                  <a:pos x="142" y="863"/>
                </a:cxn>
                <a:cxn ang="0">
                  <a:pos x="142" y="821"/>
                </a:cxn>
                <a:cxn ang="0">
                  <a:pos x="142" y="774"/>
                </a:cxn>
                <a:cxn ang="0">
                  <a:pos x="142" y="723"/>
                </a:cxn>
                <a:cxn ang="0">
                  <a:pos x="142" y="671"/>
                </a:cxn>
                <a:cxn ang="0">
                  <a:pos x="142" y="620"/>
                </a:cxn>
                <a:cxn ang="0">
                  <a:pos x="142" y="569"/>
                </a:cxn>
                <a:cxn ang="0">
                  <a:pos x="144" y="520"/>
                </a:cxn>
                <a:cxn ang="0">
                  <a:pos x="144" y="478"/>
                </a:cxn>
                <a:cxn ang="0">
                  <a:pos x="0" y="478"/>
                </a:cxn>
                <a:cxn ang="0">
                  <a:pos x="26" y="420"/>
                </a:cxn>
                <a:cxn ang="0">
                  <a:pos x="142" y="420"/>
                </a:cxn>
                <a:cxn ang="0">
                  <a:pos x="142" y="137"/>
                </a:cxn>
                <a:cxn ang="0">
                  <a:pos x="324" y="0"/>
                </a:cxn>
                <a:cxn ang="0">
                  <a:pos x="324" y="0"/>
                </a:cxn>
              </a:cxnLst>
              <a:rect l="0" t="0" r="r" b="b"/>
              <a:pathLst>
                <a:path w="517" h="1087">
                  <a:moveTo>
                    <a:pt x="324" y="0"/>
                  </a:moveTo>
                  <a:lnTo>
                    <a:pt x="346" y="25"/>
                  </a:lnTo>
                  <a:lnTo>
                    <a:pt x="303" y="68"/>
                  </a:lnTo>
                  <a:lnTo>
                    <a:pt x="293" y="82"/>
                  </a:lnTo>
                  <a:lnTo>
                    <a:pt x="288" y="98"/>
                  </a:lnTo>
                  <a:lnTo>
                    <a:pt x="276" y="205"/>
                  </a:lnTo>
                  <a:lnTo>
                    <a:pt x="271" y="313"/>
                  </a:lnTo>
                  <a:lnTo>
                    <a:pt x="271" y="420"/>
                  </a:lnTo>
                  <a:lnTo>
                    <a:pt x="442" y="420"/>
                  </a:lnTo>
                  <a:lnTo>
                    <a:pt x="414" y="478"/>
                  </a:lnTo>
                  <a:lnTo>
                    <a:pt x="271" y="478"/>
                  </a:lnTo>
                  <a:lnTo>
                    <a:pt x="272" y="851"/>
                  </a:lnTo>
                  <a:lnTo>
                    <a:pt x="298" y="874"/>
                  </a:lnTo>
                  <a:lnTo>
                    <a:pt x="324" y="896"/>
                  </a:lnTo>
                  <a:lnTo>
                    <a:pt x="349" y="917"/>
                  </a:lnTo>
                  <a:lnTo>
                    <a:pt x="373" y="935"/>
                  </a:lnTo>
                  <a:lnTo>
                    <a:pt x="387" y="938"/>
                  </a:lnTo>
                  <a:lnTo>
                    <a:pt x="400" y="942"/>
                  </a:lnTo>
                  <a:lnTo>
                    <a:pt x="416" y="940"/>
                  </a:lnTo>
                  <a:lnTo>
                    <a:pt x="435" y="935"/>
                  </a:lnTo>
                  <a:lnTo>
                    <a:pt x="457" y="924"/>
                  </a:lnTo>
                  <a:lnTo>
                    <a:pt x="483" y="909"/>
                  </a:lnTo>
                  <a:lnTo>
                    <a:pt x="512" y="888"/>
                  </a:lnTo>
                  <a:lnTo>
                    <a:pt x="517" y="924"/>
                  </a:lnTo>
                  <a:lnTo>
                    <a:pt x="298" y="1087"/>
                  </a:lnTo>
                  <a:lnTo>
                    <a:pt x="142" y="952"/>
                  </a:lnTo>
                  <a:lnTo>
                    <a:pt x="142" y="945"/>
                  </a:lnTo>
                  <a:lnTo>
                    <a:pt x="142" y="928"/>
                  </a:lnTo>
                  <a:lnTo>
                    <a:pt x="142" y="900"/>
                  </a:lnTo>
                  <a:lnTo>
                    <a:pt x="142" y="863"/>
                  </a:lnTo>
                  <a:lnTo>
                    <a:pt x="142" y="821"/>
                  </a:lnTo>
                  <a:lnTo>
                    <a:pt x="142" y="774"/>
                  </a:lnTo>
                  <a:lnTo>
                    <a:pt x="142" y="723"/>
                  </a:lnTo>
                  <a:lnTo>
                    <a:pt x="142" y="671"/>
                  </a:lnTo>
                  <a:lnTo>
                    <a:pt x="142" y="620"/>
                  </a:lnTo>
                  <a:lnTo>
                    <a:pt x="142" y="569"/>
                  </a:lnTo>
                  <a:lnTo>
                    <a:pt x="144" y="520"/>
                  </a:lnTo>
                  <a:lnTo>
                    <a:pt x="144" y="478"/>
                  </a:lnTo>
                  <a:lnTo>
                    <a:pt x="0" y="478"/>
                  </a:lnTo>
                  <a:lnTo>
                    <a:pt x="26" y="420"/>
                  </a:lnTo>
                  <a:lnTo>
                    <a:pt x="142" y="420"/>
                  </a:lnTo>
                  <a:lnTo>
                    <a:pt x="142" y="137"/>
                  </a:lnTo>
                  <a:lnTo>
                    <a:pt x="324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22"/>
            <p:cNvSpPr>
              <a:spLocks/>
            </p:cNvSpPr>
            <p:nvPr/>
          </p:nvSpPr>
          <p:spPr bwMode="auto">
            <a:xfrm>
              <a:off x="2925" y="2464"/>
              <a:ext cx="592" cy="707"/>
            </a:xfrm>
            <a:custGeom>
              <a:avLst/>
              <a:gdLst/>
              <a:ahLst/>
              <a:cxnLst>
                <a:cxn ang="0">
                  <a:pos x="313" y="3"/>
                </a:cxn>
                <a:cxn ang="0">
                  <a:pos x="332" y="19"/>
                </a:cxn>
                <a:cxn ang="0">
                  <a:pos x="338" y="42"/>
                </a:cxn>
                <a:cxn ang="0">
                  <a:pos x="337" y="65"/>
                </a:cxn>
                <a:cxn ang="0">
                  <a:pos x="496" y="185"/>
                </a:cxn>
                <a:cxn ang="0">
                  <a:pos x="525" y="164"/>
                </a:cxn>
                <a:cxn ang="0">
                  <a:pos x="539" y="156"/>
                </a:cxn>
                <a:cxn ang="0">
                  <a:pos x="549" y="156"/>
                </a:cxn>
                <a:cxn ang="0">
                  <a:pos x="580" y="168"/>
                </a:cxn>
                <a:cxn ang="0">
                  <a:pos x="592" y="201"/>
                </a:cxn>
                <a:cxn ang="0">
                  <a:pos x="583" y="227"/>
                </a:cxn>
                <a:cxn ang="0">
                  <a:pos x="554" y="245"/>
                </a:cxn>
                <a:cxn ang="0">
                  <a:pos x="369" y="375"/>
                </a:cxn>
                <a:cxn ang="0">
                  <a:pos x="426" y="399"/>
                </a:cxn>
                <a:cxn ang="0">
                  <a:pos x="467" y="418"/>
                </a:cxn>
                <a:cxn ang="0">
                  <a:pos x="506" y="438"/>
                </a:cxn>
                <a:cxn ang="0">
                  <a:pos x="559" y="464"/>
                </a:cxn>
                <a:cxn ang="0">
                  <a:pos x="583" y="481"/>
                </a:cxn>
                <a:cxn ang="0">
                  <a:pos x="592" y="509"/>
                </a:cxn>
                <a:cxn ang="0">
                  <a:pos x="580" y="541"/>
                </a:cxn>
                <a:cxn ang="0">
                  <a:pos x="549" y="555"/>
                </a:cxn>
                <a:cxn ang="0">
                  <a:pos x="532" y="550"/>
                </a:cxn>
                <a:cxn ang="0">
                  <a:pos x="315" y="390"/>
                </a:cxn>
                <a:cxn ang="0">
                  <a:pos x="337" y="683"/>
                </a:cxn>
                <a:cxn ang="0">
                  <a:pos x="320" y="702"/>
                </a:cxn>
                <a:cxn ang="0">
                  <a:pos x="297" y="707"/>
                </a:cxn>
                <a:cxn ang="0">
                  <a:pos x="275" y="702"/>
                </a:cxn>
                <a:cxn ang="0">
                  <a:pos x="256" y="683"/>
                </a:cxn>
                <a:cxn ang="0">
                  <a:pos x="279" y="390"/>
                </a:cxn>
                <a:cxn ang="0">
                  <a:pos x="80" y="537"/>
                </a:cxn>
                <a:cxn ang="0">
                  <a:pos x="60" y="551"/>
                </a:cxn>
                <a:cxn ang="0">
                  <a:pos x="50" y="555"/>
                </a:cxn>
                <a:cxn ang="0">
                  <a:pos x="29" y="551"/>
                </a:cxn>
                <a:cxn ang="0">
                  <a:pos x="3" y="525"/>
                </a:cxn>
                <a:cxn ang="0">
                  <a:pos x="2" y="492"/>
                </a:cxn>
                <a:cxn ang="0">
                  <a:pos x="22" y="473"/>
                </a:cxn>
                <a:cxn ang="0">
                  <a:pos x="262" y="354"/>
                </a:cxn>
                <a:cxn ang="0">
                  <a:pos x="21" y="236"/>
                </a:cxn>
                <a:cxn ang="0">
                  <a:pos x="3" y="219"/>
                </a:cxn>
                <a:cxn ang="0">
                  <a:pos x="3" y="184"/>
                </a:cxn>
                <a:cxn ang="0">
                  <a:pos x="29" y="159"/>
                </a:cxn>
                <a:cxn ang="0">
                  <a:pos x="53" y="156"/>
                </a:cxn>
                <a:cxn ang="0">
                  <a:pos x="74" y="168"/>
                </a:cxn>
                <a:cxn ang="0">
                  <a:pos x="256" y="65"/>
                </a:cxn>
                <a:cxn ang="0">
                  <a:pos x="258" y="28"/>
                </a:cxn>
                <a:cxn ang="0">
                  <a:pos x="279" y="5"/>
                </a:cxn>
              </a:cxnLst>
              <a:rect l="0" t="0" r="r" b="b"/>
              <a:pathLst>
                <a:path w="592" h="707">
                  <a:moveTo>
                    <a:pt x="297" y="0"/>
                  </a:moveTo>
                  <a:lnTo>
                    <a:pt x="313" y="3"/>
                  </a:lnTo>
                  <a:lnTo>
                    <a:pt x="325" y="9"/>
                  </a:lnTo>
                  <a:lnTo>
                    <a:pt x="332" y="19"/>
                  </a:lnTo>
                  <a:lnTo>
                    <a:pt x="337" y="30"/>
                  </a:lnTo>
                  <a:lnTo>
                    <a:pt x="338" y="42"/>
                  </a:lnTo>
                  <a:lnTo>
                    <a:pt x="338" y="54"/>
                  </a:lnTo>
                  <a:lnTo>
                    <a:pt x="337" y="65"/>
                  </a:lnTo>
                  <a:lnTo>
                    <a:pt x="315" y="320"/>
                  </a:lnTo>
                  <a:lnTo>
                    <a:pt x="496" y="185"/>
                  </a:lnTo>
                  <a:lnTo>
                    <a:pt x="513" y="173"/>
                  </a:lnTo>
                  <a:lnTo>
                    <a:pt x="525" y="164"/>
                  </a:lnTo>
                  <a:lnTo>
                    <a:pt x="533" y="159"/>
                  </a:lnTo>
                  <a:lnTo>
                    <a:pt x="539" y="156"/>
                  </a:lnTo>
                  <a:lnTo>
                    <a:pt x="544" y="156"/>
                  </a:lnTo>
                  <a:lnTo>
                    <a:pt x="549" y="156"/>
                  </a:lnTo>
                  <a:lnTo>
                    <a:pt x="566" y="159"/>
                  </a:lnTo>
                  <a:lnTo>
                    <a:pt x="580" y="168"/>
                  </a:lnTo>
                  <a:lnTo>
                    <a:pt x="588" y="184"/>
                  </a:lnTo>
                  <a:lnTo>
                    <a:pt x="592" y="201"/>
                  </a:lnTo>
                  <a:lnTo>
                    <a:pt x="590" y="217"/>
                  </a:lnTo>
                  <a:lnTo>
                    <a:pt x="583" y="227"/>
                  </a:lnTo>
                  <a:lnTo>
                    <a:pt x="571" y="236"/>
                  </a:lnTo>
                  <a:lnTo>
                    <a:pt x="554" y="245"/>
                  </a:lnTo>
                  <a:lnTo>
                    <a:pt x="332" y="357"/>
                  </a:lnTo>
                  <a:lnTo>
                    <a:pt x="369" y="375"/>
                  </a:lnTo>
                  <a:lnTo>
                    <a:pt x="400" y="389"/>
                  </a:lnTo>
                  <a:lnTo>
                    <a:pt x="426" y="399"/>
                  </a:lnTo>
                  <a:lnTo>
                    <a:pt x="448" y="410"/>
                  </a:lnTo>
                  <a:lnTo>
                    <a:pt x="467" y="418"/>
                  </a:lnTo>
                  <a:lnTo>
                    <a:pt x="486" y="429"/>
                  </a:lnTo>
                  <a:lnTo>
                    <a:pt x="506" y="438"/>
                  </a:lnTo>
                  <a:lnTo>
                    <a:pt x="530" y="450"/>
                  </a:lnTo>
                  <a:lnTo>
                    <a:pt x="559" y="464"/>
                  </a:lnTo>
                  <a:lnTo>
                    <a:pt x="573" y="473"/>
                  </a:lnTo>
                  <a:lnTo>
                    <a:pt x="583" y="481"/>
                  </a:lnTo>
                  <a:lnTo>
                    <a:pt x="590" y="492"/>
                  </a:lnTo>
                  <a:lnTo>
                    <a:pt x="592" y="509"/>
                  </a:lnTo>
                  <a:lnTo>
                    <a:pt x="588" y="525"/>
                  </a:lnTo>
                  <a:lnTo>
                    <a:pt x="580" y="541"/>
                  </a:lnTo>
                  <a:lnTo>
                    <a:pt x="566" y="551"/>
                  </a:lnTo>
                  <a:lnTo>
                    <a:pt x="549" y="555"/>
                  </a:lnTo>
                  <a:lnTo>
                    <a:pt x="540" y="553"/>
                  </a:lnTo>
                  <a:lnTo>
                    <a:pt x="532" y="550"/>
                  </a:lnTo>
                  <a:lnTo>
                    <a:pt x="521" y="543"/>
                  </a:lnTo>
                  <a:lnTo>
                    <a:pt x="315" y="390"/>
                  </a:lnTo>
                  <a:lnTo>
                    <a:pt x="340" y="665"/>
                  </a:lnTo>
                  <a:lnTo>
                    <a:pt x="337" y="683"/>
                  </a:lnTo>
                  <a:lnTo>
                    <a:pt x="330" y="693"/>
                  </a:lnTo>
                  <a:lnTo>
                    <a:pt x="320" y="702"/>
                  </a:lnTo>
                  <a:lnTo>
                    <a:pt x="308" y="705"/>
                  </a:lnTo>
                  <a:lnTo>
                    <a:pt x="297" y="707"/>
                  </a:lnTo>
                  <a:lnTo>
                    <a:pt x="287" y="705"/>
                  </a:lnTo>
                  <a:lnTo>
                    <a:pt x="275" y="702"/>
                  </a:lnTo>
                  <a:lnTo>
                    <a:pt x="265" y="695"/>
                  </a:lnTo>
                  <a:lnTo>
                    <a:pt x="256" y="683"/>
                  </a:lnTo>
                  <a:lnTo>
                    <a:pt x="255" y="665"/>
                  </a:lnTo>
                  <a:lnTo>
                    <a:pt x="279" y="390"/>
                  </a:lnTo>
                  <a:lnTo>
                    <a:pt x="97" y="523"/>
                  </a:lnTo>
                  <a:lnTo>
                    <a:pt x="80" y="537"/>
                  </a:lnTo>
                  <a:lnTo>
                    <a:pt x="68" y="546"/>
                  </a:lnTo>
                  <a:lnTo>
                    <a:pt x="60" y="551"/>
                  </a:lnTo>
                  <a:lnTo>
                    <a:pt x="55" y="553"/>
                  </a:lnTo>
                  <a:lnTo>
                    <a:pt x="50" y="555"/>
                  </a:lnTo>
                  <a:lnTo>
                    <a:pt x="44" y="555"/>
                  </a:lnTo>
                  <a:lnTo>
                    <a:pt x="29" y="551"/>
                  </a:lnTo>
                  <a:lnTo>
                    <a:pt x="14" y="541"/>
                  </a:lnTo>
                  <a:lnTo>
                    <a:pt x="3" y="525"/>
                  </a:lnTo>
                  <a:lnTo>
                    <a:pt x="0" y="509"/>
                  </a:lnTo>
                  <a:lnTo>
                    <a:pt x="2" y="492"/>
                  </a:lnTo>
                  <a:lnTo>
                    <a:pt x="10" y="481"/>
                  </a:lnTo>
                  <a:lnTo>
                    <a:pt x="22" y="473"/>
                  </a:lnTo>
                  <a:lnTo>
                    <a:pt x="39" y="464"/>
                  </a:lnTo>
                  <a:lnTo>
                    <a:pt x="262" y="354"/>
                  </a:lnTo>
                  <a:lnTo>
                    <a:pt x="32" y="243"/>
                  </a:lnTo>
                  <a:lnTo>
                    <a:pt x="21" y="236"/>
                  </a:lnTo>
                  <a:lnTo>
                    <a:pt x="10" y="229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4"/>
                  </a:lnTo>
                  <a:lnTo>
                    <a:pt x="14" y="170"/>
                  </a:lnTo>
                  <a:lnTo>
                    <a:pt x="29" y="159"/>
                  </a:lnTo>
                  <a:lnTo>
                    <a:pt x="44" y="156"/>
                  </a:lnTo>
                  <a:lnTo>
                    <a:pt x="53" y="156"/>
                  </a:lnTo>
                  <a:lnTo>
                    <a:pt x="62" y="161"/>
                  </a:lnTo>
                  <a:lnTo>
                    <a:pt x="74" y="168"/>
                  </a:lnTo>
                  <a:lnTo>
                    <a:pt x="279" y="320"/>
                  </a:lnTo>
                  <a:lnTo>
                    <a:pt x="256" y="65"/>
                  </a:lnTo>
                  <a:lnTo>
                    <a:pt x="256" y="44"/>
                  </a:lnTo>
                  <a:lnTo>
                    <a:pt x="258" y="28"/>
                  </a:lnTo>
                  <a:lnTo>
                    <a:pt x="265" y="14"/>
                  </a:lnTo>
                  <a:lnTo>
                    <a:pt x="279" y="5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3"/>
            <p:cNvSpPr>
              <a:spLocks/>
            </p:cNvSpPr>
            <p:nvPr/>
          </p:nvSpPr>
          <p:spPr bwMode="auto">
            <a:xfrm>
              <a:off x="4024" y="2175"/>
              <a:ext cx="517" cy="1087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346" y="25"/>
                </a:cxn>
                <a:cxn ang="0">
                  <a:pos x="303" y="68"/>
                </a:cxn>
                <a:cxn ang="0">
                  <a:pos x="294" y="82"/>
                </a:cxn>
                <a:cxn ang="0">
                  <a:pos x="287" y="98"/>
                </a:cxn>
                <a:cxn ang="0">
                  <a:pos x="276" y="205"/>
                </a:cxn>
                <a:cxn ang="0">
                  <a:pos x="270" y="313"/>
                </a:cxn>
                <a:cxn ang="0">
                  <a:pos x="270" y="420"/>
                </a:cxn>
                <a:cxn ang="0">
                  <a:pos x="441" y="420"/>
                </a:cxn>
                <a:cxn ang="0">
                  <a:pos x="414" y="478"/>
                </a:cxn>
                <a:cxn ang="0">
                  <a:pos x="270" y="478"/>
                </a:cxn>
                <a:cxn ang="0">
                  <a:pos x="272" y="851"/>
                </a:cxn>
                <a:cxn ang="0">
                  <a:pos x="298" y="874"/>
                </a:cxn>
                <a:cxn ang="0">
                  <a:pos x="323" y="896"/>
                </a:cxn>
                <a:cxn ang="0">
                  <a:pos x="349" y="917"/>
                </a:cxn>
                <a:cxn ang="0">
                  <a:pos x="373" y="935"/>
                </a:cxn>
                <a:cxn ang="0">
                  <a:pos x="387" y="938"/>
                </a:cxn>
                <a:cxn ang="0">
                  <a:pos x="402" y="942"/>
                </a:cxn>
                <a:cxn ang="0">
                  <a:pos x="416" y="940"/>
                </a:cxn>
                <a:cxn ang="0">
                  <a:pos x="435" y="935"/>
                </a:cxn>
                <a:cxn ang="0">
                  <a:pos x="457" y="924"/>
                </a:cxn>
                <a:cxn ang="0">
                  <a:pos x="482" y="909"/>
                </a:cxn>
                <a:cxn ang="0">
                  <a:pos x="511" y="888"/>
                </a:cxn>
                <a:cxn ang="0">
                  <a:pos x="517" y="924"/>
                </a:cxn>
                <a:cxn ang="0">
                  <a:pos x="298" y="1087"/>
                </a:cxn>
                <a:cxn ang="0">
                  <a:pos x="142" y="952"/>
                </a:cxn>
                <a:cxn ang="0">
                  <a:pos x="142" y="945"/>
                </a:cxn>
                <a:cxn ang="0">
                  <a:pos x="142" y="928"/>
                </a:cxn>
                <a:cxn ang="0">
                  <a:pos x="142" y="900"/>
                </a:cxn>
                <a:cxn ang="0">
                  <a:pos x="142" y="863"/>
                </a:cxn>
                <a:cxn ang="0">
                  <a:pos x="142" y="821"/>
                </a:cxn>
                <a:cxn ang="0">
                  <a:pos x="142" y="774"/>
                </a:cxn>
                <a:cxn ang="0">
                  <a:pos x="142" y="723"/>
                </a:cxn>
                <a:cxn ang="0">
                  <a:pos x="142" y="671"/>
                </a:cxn>
                <a:cxn ang="0">
                  <a:pos x="142" y="620"/>
                </a:cxn>
                <a:cxn ang="0">
                  <a:pos x="144" y="569"/>
                </a:cxn>
                <a:cxn ang="0">
                  <a:pos x="144" y="520"/>
                </a:cxn>
                <a:cxn ang="0">
                  <a:pos x="144" y="478"/>
                </a:cxn>
                <a:cxn ang="0">
                  <a:pos x="0" y="478"/>
                </a:cxn>
                <a:cxn ang="0">
                  <a:pos x="26" y="420"/>
                </a:cxn>
                <a:cxn ang="0">
                  <a:pos x="142" y="420"/>
                </a:cxn>
                <a:cxn ang="0">
                  <a:pos x="142" y="137"/>
                </a:cxn>
                <a:cxn ang="0">
                  <a:pos x="323" y="0"/>
                </a:cxn>
                <a:cxn ang="0">
                  <a:pos x="323" y="0"/>
                </a:cxn>
              </a:cxnLst>
              <a:rect l="0" t="0" r="r" b="b"/>
              <a:pathLst>
                <a:path w="517" h="1087">
                  <a:moveTo>
                    <a:pt x="323" y="0"/>
                  </a:moveTo>
                  <a:lnTo>
                    <a:pt x="346" y="25"/>
                  </a:lnTo>
                  <a:lnTo>
                    <a:pt x="303" y="68"/>
                  </a:lnTo>
                  <a:lnTo>
                    <a:pt x="294" y="82"/>
                  </a:lnTo>
                  <a:lnTo>
                    <a:pt x="287" y="98"/>
                  </a:lnTo>
                  <a:lnTo>
                    <a:pt x="276" y="205"/>
                  </a:lnTo>
                  <a:lnTo>
                    <a:pt x="270" y="313"/>
                  </a:lnTo>
                  <a:lnTo>
                    <a:pt x="270" y="420"/>
                  </a:lnTo>
                  <a:lnTo>
                    <a:pt x="441" y="420"/>
                  </a:lnTo>
                  <a:lnTo>
                    <a:pt x="414" y="478"/>
                  </a:lnTo>
                  <a:lnTo>
                    <a:pt x="270" y="478"/>
                  </a:lnTo>
                  <a:lnTo>
                    <a:pt x="272" y="851"/>
                  </a:lnTo>
                  <a:lnTo>
                    <a:pt x="298" y="874"/>
                  </a:lnTo>
                  <a:lnTo>
                    <a:pt x="323" y="896"/>
                  </a:lnTo>
                  <a:lnTo>
                    <a:pt x="349" y="917"/>
                  </a:lnTo>
                  <a:lnTo>
                    <a:pt x="373" y="935"/>
                  </a:lnTo>
                  <a:lnTo>
                    <a:pt x="387" y="938"/>
                  </a:lnTo>
                  <a:lnTo>
                    <a:pt x="402" y="942"/>
                  </a:lnTo>
                  <a:lnTo>
                    <a:pt x="416" y="940"/>
                  </a:lnTo>
                  <a:lnTo>
                    <a:pt x="435" y="935"/>
                  </a:lnTo>
                  <a:lnTo>
                    <a:pt x="457" y="924"/>
                  </a:lnTo>
                  <a:lnTo>
                    <a:pt x="482" y="909"/>
                  </a:lnTo>
                  <a:lnTo>
                    <a:pt x="511" y="888"/>
                  </a:lnTo>
                  <a:lnTo>
                    <a:pt x="517" y="924"/>
                  </a:lnTo>
                  <a:lnTo>
                    <a:pt x="298" y="1087"/>
                  </a:lnTo>
                  <a:lnTo>
                    <a:pt x="142" y="952"/>
                  </a:lnTo>
                  <a:lnTo>
                    <a:pt x="142" y="945"/>
                  </a:lnTo>
                  <a:lnTo>
                    <a:pt x="142" y="928"/>
                  </a:lnTo>
                  <a:lnTo>
                    <a:pt x="142" y="900"/>
                  </a:lnTo>
                  <a:lnTo>
                    <a:pt x="142" y="863"/>
                  </a:lnTo>
                  <a:lnTo>
                    <a:pt x="142" y="821"/>
                  </a:lnTo>
                  <a:lnTo>
                    <a:pt x="142" y="774"/>
                  </a:lnTo>
                  <a:lnTo>
                    <a:pt x="142" y="723"/>
                  </a:lnTo>
                  <a:lnTo>
                    <a:pt x="142" y="671"/>
                  </a:lnTo>
                  <a:lnTo>
                    <a:pt x="142" y="620"/>
                  </a:lnTo>
                  <a:lnTo>
                    <a:pt x="144" y="569"/>
                  </a:lnTo>
                  <a:lnTo>
                    <a:pt x="144" y="520"/>
                  </a:lnTo>
                  <a:lnTo>
                    <a:pt x="144" y="478"/>
                  </a:lnTo>
                  <a:lnTo>
                    <a:pt x="0" y="478"/>
                  </a:lnTo>
                  <a:lnTo>
                    <a:pt x="26" y="420"/>
                  </a:lnTo>
                  <a:lnTo>
                    <a:pt x="142" y="420"/>
                  </a:lnTo>
                  <a:lnTo>
                    <a:pt x="142" y="137"/>
                  </a:lnTo>
                  <a:lnTo>
                    <a:pt x="323" y="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4"/>
            <p:cNvSpPr>
              <a:spLocks noEditPoints="1"/>
            </p:cNvSpPr>
            <p:nvPr/>
          </p:nvSpPr>
          <p:spPr bwMode="auto">
            <a:xfrm>
              <a:off x="5059" y="2627"/>
              <a:ext cx="1066" cy="381"/>
            </a:xfrm>
            <a:custGeom>
              <a:avLst/>
              <a:gdLst/>
              <a:ahLst/>
              <a:cxnLst>
                <a:cxn ang="0">
                  <a:pos x="53" y="317"/>
                </a:cxn>
                <a:cxn ang="0">
                  <a:pos x="1010" y="317"/>
                </a:cxn>
                <a:cxn ang="0">
                  <a:pos x="1024" y="317"/>
                </a:cxn>
                <a:cxn ang="0">
                  <a:pos x="1036" y="318"/>
                </a:cxn>
                <a:cxn ang="0">
                  <a:pos x="1048" y="322"/>
                </a:cxn>
                <a:cxn ang="0">
                  <a:pos x="1056" y="327"/>
                </a:cxn>
                <a:cxn ang="0">
                  <a:pos x="1063" y="336"/>
                </a:cxn>
                <a:cxn ang="0">
                  <a:pos x="1066" y="350"/>
                </a:cxn>
                <a:cxn ang="0">
                  <a:pos x="1063" y="364"/>
                </a:cxn>
                <a:cxn ang="0">
                  <a:pos x="1058" y="373"/>
                </a:cxn>
                <a:cxn ang="0">
                  <a:pos x="1048" y="378"/>
                </a:cxn>
                <a:cxn ang="0">
                  <a:pos x="1037" y="381"/>
                </a:cxn>
                <a:cxn ang="0">
                  <a:pos x="1025" y="381"/>
                </a:cxn>
                <a:cxn ang="0">
                  <a:pos x="1013" y="381"/>
                </a:cxn>
                <a:cxn ang="0">
                  <a:pos x="53" y="381"/>
                </a:cxn>
                <a:cxn ang="0">
                  <a:pos x="41" y="381"/>
                </a:cxn>
                <a:cxn ang="0">
                  <a:pos x="29" y="381"/>
                </a:cxn>
                <a:cxn ang="0">
                  <a:pos x="18" y="378"/>
                </a:cxn>
                <a:cxn ang="0">
                  <a:pos x="10" y="373"/>
                </a:cxn>
                <a:cxn ang="0">
                  <a:pos x="3" y="364"/>
                </a:cxn>
                <a:cxn ang="0">
                  <a:pos x="0" y="350"/>
                </a:cxn>
                <a:cxn ang="0">
                  <a:pos x="3" y="336"/>
                </a:cxn>
                <a:cxn ang="0">
                  <a:pos x="10" y="327"/>
                </a:cxn>
                <a:cxn ang="0">
                  <a:pos x="18" y="322"/>
                </a:cxn>
                <a:cxn ang="0">
                  <a:pos x="29" y="318"/>
                </a:cxn>
                <a:cxn ang="0">
                  <a:pos x="41" y="317"/>
                </a:cxn>
                <a:cxn ang="0">
                  <a:pos x="53" y="317"/>
                </a:cxn>
                <a:cxn ang="0">
                  <a:pos x="53" y="0"/>
                </a:cxn>
                <a:cxn ang="0">
                  <a:pos x="1013" y="0"/>
                </a:cxn>
                <a:cxn ang="0">
                  <a:pos x="1025" y="0"/>
                </a:cxn>
                <a:cxn ang="0">
                  <a:pos x="1037" y="1"/>
                </a:cxn>
                <a:cxn ang="0">
                  <a:pos x="1048" y="3"/>
                </a:cxn>
                <a:cxn ang="0">
                  <a:pos x="1058" y="8"/>
                </a:cxn>
                <a:cxn ang="0">
                  <a:pos x="1063" y="17"/>
                </a:cxn>
                <a:cxn ang="0">
                  <a:pos x="1066" y="31"/>
                </a:cxn>
                <a:cxn ang="0">
                  <a:pos x="1063" y="45"/>
                </a:cxn>
                <a:cxn ang="0">
                  <a:pos x="1056" y="54"/>
                </a:cxn>
                <a:cxn ang="0">
                  <a:pos x="1048" y="61"/>
                </a:cxn>
                <a:cxn ang="0">
                  <a:pos x="1036" y="63"/>
                </a:cxn>
                <a:cxn ang="0">
                  <a:pos x="1024" y="64"/>
                </a:cxn>
                <a:cxn ang="0">
                  <a:pos x="1010" y="64"/>
                </a:cxn>
                <a:cxn ang="0">
                  <a:pos x="53" y="64"/>
                </a:cxn>
                <a:cxn ang="0">
                  <a:pos x="41" y="64"/>
                </a:cxn>
                <a:cxn ang="0">
                  <a:pos x="29" y="63"/>
                </a:cxn>
                <a:cxn ang="0">
                  <a:pos x="18" y="61"/>
                </a:cxn>
                <a:cxn ang="0">
                  <a:pos x="10" y="54"/>
                </a:cxn>
                <a:cxn ang="0">
                  <a:pos x="3" y="45"/>
                </a:cxn>
                <a:cxn ang="0">
                  <a:pos x="0" y="31"/>
                </a:cxn>
                <a:cxn ang="0">
                  <a:pos x="3" y="17"/>
                </a:cxn>
                <a:cxn ang="0">
                  <a:pos x="10" y="8"/>
                </a:cxn>
                <a:cxn ang="0">
                  <a:pos x="18" y="3"/>
                </a:cxn>
                <a:cxn ang="0">
                  <a:pos x="29" y="1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66" h="381">
                  <a:moveTo>
                    <a:pt x="53" y="317"/>
                  </a:moveTo>
                  <a:lnTo>
                    <a:pt x="1010" y="317"/>
                  </a:lnTo>
                  <a:lnTo>
                    <a:pt x="1024" y="317"/>
                  </a:lnTo>
                  <a:lnTo>
                    <a:pt x="1036" y="318"/>
                  </a:lnTo>
                  <a:lnTo>
                    <a:pt x="1048" y="322"/>
                  </a:lnTo>
                  <a:lnTo>
                    <a:pt x="1056" y="327"/>
                  </a:lnTo>
                  <a:lnTo>
                    <a:pt x="1063" y="336"/>
                  </a:lnTo>
                  <a:lnTo>
                    <a:pt x="1066" y="350"/>
                  </a:lnTo>
                  <a:lnTo>
                    <a:pt x="1063" y="364"/>
                  </a:lnTo>
                  <a:lnTo>
                    <a:pt x="1058" y="373"/>
                  </a:lnTo>
                  <a:lnTo>
                    <a:pt x="1048" y="378"/>
                  </a:lnTo>
                  <a:lnTo>
                    <a:pt x="1037" y="381"/>
                  </a:lnTo>
                  <a:lnTo>
                    <a:pt x="1025" y="381"/>
                  </a:lnTo>
                  <a:lnTo>
                    <a:pt x="1013" y="381"/>
                  </a:lnTo>
                  <a:lnTo>
                    <a:pt x="53" y="381"/>
                  </a:lnTo>
                  <a:lnTo>
                    <a:pt x="41" y="381"/>
                  </a:lnTo>
                  <a:lnTo>
                    <a:pt x="29" y="381"/>
                  </a:lnTo>
                  <a:lnTo>
                    <a:pt x="18" y="378"/>
                  </a:lnTo>
                  <a:lnTo>
                    <a:pt x="10" y="373"/>
                  </a:lnTo>
                  <a:lnTo>
                    <a:pt x="3" y="364"/>
                  </a:lnTo>
                  <a:lnTo>
                    <a:pt x="0" y="350"/>
                  </a:lnTo>
                  <a:lnTo>
                    <a:pt x="3" y="336"/>
                  </a:lnTo>
                  <a:lnTo>
                    <a:pt x="10" y="327"/>
                  </a:lnTo>
                  <a:lnTo>
                    <a:pt x="18" y="322"/>
                  </a:lnTo>
                  <a:lnTo>
                    <a:pt x="29" y="318"/>
                  </a:lnTo>
                  <a:lnTo>
                    <a:pt x="41" y="317"/>
                  </a:lnTo>
                  <a:lnTo>
                    <a:pt x="53" y="317"/>
                  </a:lnTo>
                  <a:close/>
                  <a:moveTo>
                    <a:pt x="53" y="0"/>
                  </a:moveTo>
                  <a:lnTo>
                    <a:pt x="1013" y="0"/>
                  </a:lnTo>
                  <a:lnTo>
                    <a:pt x="1025" y="0"/>
                  </a:lnTo>
                  <a:lnTo>
                    <a:pt x="1037" y="1"/>
                  </a:lnTo>
                  <a:lnTo>
                    <a:pt x="1048" y="3"/>
                  </a:lnTo>
                  <a:lnTo>
                    <a:pt x="1058" y="8"/>
                  </a:lnTo>
                  <a:lnTo>
                    <a:pt x="1063" y="17"/>
                  </a:lnTo>
                  <a:lnTo>
                    <a:pt x="1066" y="31"/>
                  </a:lnTo>
                  <a:lnTo>
                    <a:pt x="1063" y="45"/>
                  </a:lnTo>
                  <a:lnTo>
                    <a:pt x="1056" y="54"/>
                  </a:lnTo>
                  <a:lnTo>
                    <a:pt x="1048" y="61"/>
                  </a:lnTo>
                  <a:lnTo>
                    <a:pt x="1036" y="63"/>
                  </a:lnTo>
                  <a:lnTo>
                    <a:pt x="1024" y="64"/>
                  </a:lnTo>
                  <a:lnTo>
                    <a:pt x="1010" y="64"/>
                  </a:lnTo>
                  <a:lnTo>
                    <a:pt x="53" y="64"/>
                  </a:lnTo>
                  <a:lnTo>
                    <a:pt x="41" y="64"/>
                  </a:lnTo>
                  <a:lnTo>
                    <a:pt x="29" y="63"/>
                  </a:lnTo>
                  <a:lnTo>
                    <a:pt x="18" y="61"/>
                  </a:lnTo>
                  <a:lnTo>
                    <a:pt x="10" y="54"/>
                  </a:lnTo>
                  <a:lnTo>
                    <a:pt x="3" y="45"/>
                  </a:lnTo>
                  <a:lnTo>
                    <a:pt x="0" y="31"/>
                  </a:lnTo>
                  <a:lnTo>
                    <a:pt x="3" y="17"/>
                  </a:lnTo>
                  <a:lnTo>
                    <a:pt x="10" y="8"/>
                  </a:lnTo>
                  <a:lnTo>
                    <a:pt x="18" y="3"/>
                  </a:lnTo>
                  <a:lnTo>
                    <a:pt x="29" y="1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25"/>
            <p:cNvSpPr>
              <a:spLocks noEditPoints="1"/>
            </p:cNvSpPr>
            <p:nvPr/>
          </p:nvSpPr>
          <p:spPr bwMode="auto">
            <a:xfrm>
              <a:off x="6732" y="2137"/>
              <a:ext cx="676" cy="1127"/>
            </a:xfrm>
            <a:custGeom>
              <a:avLst/>
              <a:gdLst/>
              <a:ahLst/>
              <a:cxnLst>
                <a:cxn ang="0">
                  <a:pos x="325" y="36"/>
                </a:cxn>
                <a:cxn ang="0">
                  <a:pos x="291" y="42"/>
                </a:cxn>
                <a:cxn ang="0">
                  <a:pos x="250" y="61"/>
                </a:cxn>
                <a:cxn ang="0">
                  <a:pos x="207" y="96"/>
                </a:cxn>
                <a:cxn ang="0">
                  <a:pos x="171" y="155"/>
                </a:cxn>
                <a:cxn ang="0">
                  <a:pos x="147" y="245"/>
                </a:cxn>
                <a:cxn ang="0">
                  <a:pos x="135" y="388"/>
                </a:cxn>
                <a:cxn ang="0">
                  <a:pos x="134" y="547"/>
                </a:cxn>
                <a:cxn ang="0">
                  <a:pos x="135" y="658"/>
                </a:cxn>
                <a:cxn ang="0">
                  <a:pos x="140" y="780"/>
                </a:cxn>
                <a:cxn ang="0">
                  <a:pos x="152" y="892"/>
                </a:cxn>
                <a:cxn ang="0">
                  <a:pos x="180" y="982"/>
                </a:cxn>
                <a:cxn ang="0">
                  <a:pos x="221" y="1039"/>
                </a:cxn>
                <a:cxn ang="0">
                  <a:pos x="269" y="1074"/>
                </a:cxn>
                <a:cxn ang="0">
                  <a:pos x="317" y="1088"/>
                </a:cxn>
                <a:cxn ang="0">
                  <a:pos x="339" y="1090"/>
                </a:cxn>
                <a:cxn ang="0">
                  <a:pos x="388" y="1083"/>
                </a:cxn>
                <a:cxn ang="0">
                  <a:pos x="436" y="1057"/>
                </a:cxn>
                <a:cxn ang="0">
                  <a:pos x="481" y="1008"/>
                </a:cxn>
                <a:cxn ang="0">
                  <a:pos x="515" y="934"/>
                </a:cxn>
                <a:cxn ang="0">
                  <a:pos x="535" y="807"/>
                </a:cxn>
                <a:cxn ang="0">
                  <a:pos x="542" y="637"/>
                </a:cxn>
                <a:cxn ang="0">
                  <a:pos x="542" y="483"/>
                </a:cxn>
                <a:cxn ang="0">
                  <a:pos x="539" y="350"/>
                </a:cxn>
                <a:cxn ang="0">
                  <a:pos x="527" y="227"/>
                </a:cxn>
                <a:cxn ang="0">
                  <a:pos x="501" y="145"/>
                </a:cxn>
                <a:cxn ang="0">
                  <a:pos x="464" y="89"/>
                </a:cxn>
                <a:cxn ang="0">
                  <a:pos x="419" y="56"/>
                </a:cxn>
                <a:cxn ang="0">
                  <a:pos x="376" y="40"/>
                </a:cxn>
                <a:cxn ang="0">
                  <a:pos x="339" y="36"/>
                </a:cxn>
                <a:cxn ang="0">
                  <a:pos x="361" y="1"/>
                </a:cxn>
                <a:cxn ang="0">
                  <a:pos x="414" y="10"/>
                </a:cxn>
                <a:cxn ang="0">
                  <a:pos x="472" y="33"/>
                </a:cxn>
                <a:cxn ang="0">
                  <a:pos x="532" y="75"/>
                </a:cxn>
                <a:cxn ang="0">
                  <a:pos x="587" y="140"/>
                </a:cxn>
                <a:cxn ang="0">
                  <a:pos x="635" y="245"/>
                </a:cxn>
                <a:cxn ang="0">
                  <a:pos x="665" y="371"/>
                </a:cxn>
                <a:cxn ang="0">
                  <a:pos x="676" y="502"/>
                </a:cxn>
                <a:cxn ang="0">
                  <a:pos x="676" y="567"/>
                </a:cxn>
                <a:cxn ang="0">
                  <a:pos x="672" y="695"/>
                </a:cxn>
                <a:cxn ang="0">
                  <a:pos x="655" y="819"/>
                </a:cxn>
                <a:cxn ang="0">
                  <a:pos x="616" y="936"/>
                </a:cxn>
                <a:cxn ang="0">
                  <a:pos x="563" y="1024"/>
                </a:cxn>
                <a:cxn ang="0">
                  <a:pos x="499" y="1080"/>
                </a:cxn>
                <a:cxn ang="0">
                  <a:pos x="433" y="1113"/>
                </a:cxn>
                <a:cxn ang="0">
                  <a:pos x="368" y="1125"/>
                </a:cxn>
                <a:cxn ang="0">
                  <a:pos x="306" y="1125"/>
                </a:cxn>
                <a:cxn ang="0">
                  <a:pos x="238" y="1109"/>
                </a:cxn>
                <a:cxn ang="0">
                  <a:pos x="166" y="1073"/>
                </a:cxn>
                <a:cxn ang="0">
                  <a:pos x="99" y="1006"/>
                </a:cxn>
                <a:cxn ang="0">
                  <a:pos x="43" y="898"/>
                </a:cxn>
                <a:cxn ang="0">
                  <a:pos x="12" y="763"/>
                </a:cxn>
                <a:cxn ang="0">
                  <a:pos x="2" y="630"/>
                </a:cxn>
                <a:cxn ang="0">
                  <a:pos x="2" y="502"/>
                </a:cxn>
                <a:cxn ang="0">
                  <a:pos x="11" y="374"/>
                </a:cxn>
                <a:cxn ang="0">
                  <a:pos x="38" y="252"/>
                </a:cxn>
                <a:cxn ang="0">
                  <a:pos x="82" y="147"/>
                </a:cxn>
                <a:cxn ang="0">
                  <a:pos x="139" y="75"/>
                </a:cxn>
                <a:cxn ang="0">
                  <a:pos x="204" y="31"/>
                </a:cxn>
                <a:cxn ang="0">
                  <a:pos x="272" y="7"/>
                </a:cxn>
                <a:cxn ang="0">
                  <a:pos x="339" y="0"/>
                </a:cxn>
              </a:cxnLst>
              <a:rect l="0" t="0" r="r" b="b"/>
              <a:pathLst>
                <a:path w="676" h="1127">
                  <a:moveTo>
                    <a:pt x="339" y="36"/>
                  </a:moveTo>
                  <a:lnTo>
                    <a:pt x="325" y="36"/>
                  </a:lnTo>
                  <a:lnTo>
                    <a:pt x="310" y="38"/>
                  </a:lnTo>
                  <a:lnTo>
                    <a:pt x="291" y="42"/>
                  </a:lnTo>
                  <a:lnTo>
                    <a:pt x="270" y="49"/>
                  </a:lnTo>
                  <a:lnTo>
                    <a:pt x="250" y="61"/>
                  </a:lnTo>
                  <a:lnTo>
                    <a:pt x="228" y="75"/>
                  </a:lnTo>
                  <a:lnTo>
                    <a:pt x="207" y="96"/>
                  </a:lnTo>
                  <a:lnTo>
                    <a:pt x="188" y="122"/>
                  </a:lnTo>
                  <a:lnTo>
                    <a:pt x="171" y="155"/>
                  </a:lnTo>
                  <a:lnTo>
                    <a:pt x="158" y="196"/>
                  </a:lnTo>
                  <a:lnTo>
                    <a:pt x="147" y="245"/>
                  </a:lnTo>
                  <a:lnTo>
                    <a:pt x="140" y="315"/>
                  </a:lnTo>
                  <a:lnTo>
                    <a:pt x="135" y="388"/>
                  </a:lnTo>
                  <a:lnTo>
                    <a:pt x="135" y="467"/>
                  </a:lnTo>
                  <a:lnTo>
                    <a:pt x="134" y="547"/>
                  </a:lnTo>
                  <a:lnTo>
                    <a:pt x="135" y="598"/>
                  </a:lnTo>
                  <a:lnTo>
                    <a:pt x="135" y="658"/>
                  </a:lnTo>
                  <a:lnTo>
                    <a:pt x="137" y="719"/>
                  </a:lnTo>
                  <a:lnTo>
                    <a:pt x="140" y="780"/>
                  </a:lnTo>
                  <a:lnTo>
                    <a:pt x="144" y="840"/>
                  </a:lnTo>
                  <a:lnTo>
                    <a:pt x="152" y="892"/>
                  </a:lnTo>
                  <a:lnTo>
                    <a:pt x="164" y="941"/>
                  </a:lnTo>
                  <a:lnTo>
                    <a:pt x="180" y="982"/>
                  </a:lnTo>
                  <a:lnTo>
                    <a:pt x="199" y="1013"/>
                  </a:lnTo>
                  <a:lnTo>
                    <a:pt x="221" y="1039"/>
                  </a:lnTo>
                  <a:lnTo>
                    <a:pt x="245" y="1060"/>
                  </a:lnTo>
                  <a:lnTo>
                    <a:pt x="269" y="1074"/>
                  </a:lnTo>
                  <a:lnTo>
                    <a:pt x="293" y="1083"/>
                  </a:lnTo>
                  <a:lnTo>
                    <a:pt x="317" y="1088"/>
                  </a:lnTo>
                  <a:lnTo>
                    <a:pt x="339" y="1090"/>
                  </a:lnTo>
                  <a:lnTo>
                    <a:pt x="339" y="1090"/>
                  </a:lnTo>
                  <a:lnTo>
                    <a:pt x="363" y="1088"/>
                  </a:lnTo>
                  <a:lnTo>
                    <a:pt x="388" y="1083"/>
                  </a:lnTo>
                  <a:lnTo>
                    <a:pt x="412" y="1073"/>
                  </a:lnTo>
                  <a:lnTo>
                    <a:pt x="436" y="1057"/>
                  </a:lnTo>
                  <a:lnTo>
                    <a:pt x="460" y="1036"/>
                  </a:lnTo>
                  <a:lnTo>
                    <a:pt x="481" y="1008"/>
                  </a:lnTo>
                  <a:lnTo>
                    <a:pt x="499" y="975"/>
                  </a:lnTo>
                  <a:lnTo>
                    <a:pt x="515" y="934"/>
                  </a:lnTo>
                  <a:lnTo>
                    <a:pt x="525" y="887"/>
                  </a:lnTo>
                  <a:lnTo>
                    <a:pt x="535" y="807"/>
                  </a:lnTo>
                  <a:lnTo>
                    <a:pt x="541" y="724"/>
                  </a:lnTo>
                  <a:lnTo>
                    <a:pt x="542" y="637"/>
                  </a:lnTo>
                  <a:lnTo>
                    <a:pt x="542" y="547"/>
                  </a:lnTo>
                  <a:lnTo>
                    <a:pt x="542" y="483"/>
                  </a:lnTo>
                  <a:lnTo>
                    <a:pt x="542" y="416"/>
                  </a:lnTo>
                  <a:lnTo>
                    <a:pt x="539" y="350"/>
                  </a:lnTo>
                  <a:lnTo>
                    <a:pt x="535" y="287"/>
                  </a:lnTo>
                  <a:lnTo>
                    <a:pt x="527" y="227"/>
                  </a:lnTo>
                  <a:lnTo>
                    <a:pt x="517" y="182"/>
                  </a:lnTo>
                  <a:lnTo>
                    <a:pt x="501" y="145"/>
                  </a:lnTo>
                  <a:lnTo>
                    <a:pt x="482" y="113"/>
                  </a:lnTo>
                  <a:lnTo>
                    <a:pt x="464" y="89"/>
                  </a:lnTo>
                  <a:lnTo>
                    <a:pt x="441" y="71"/>
                  </a:lnTo>
                  <a:lnTo>
                    <a:pt x="419" y="56"/>
                  </a:lnTo>
                  <a:lnTo>
                    <a:pt x="397" y="47"/>
                  </a:lnTo>
                  <a:lnTo>
                    <a:pt x="376" y="40"/>
                  </a:lnTo>
                  <a:lnTo>
                    <a:pt x="356" y="36"/>
                  </a:lnTo>
                  <a:lnTo>
                    <a:pt x="339" y="36"/>
                  </a:lnTo>
                  <a:close/>
                  <a:moveTo>
                    <a:pt x="339" y="0"/>
                  </a:moveTo>
                  <a:lnTo>
                    <a:pt x="361" y="1"/>
                  </a:lnTo>
                  <a:lnTo>
                    <a:pt x="387" y="3"/>
                  </a:lnTo>
                  <a:lnTo>
                    <a:pt x="414" y="10"/>
                  </a:lnTo>
                  <a:lnTo>
                    <a:pt x="443" y="19"/>
                  </a:lnTo>
                  <a:lnTo>
                    <a:pt x="472" y="33"/>
                  </a:lnTo>
                  <a:lnTo>
                    <a:pt x="503" y="50"/>
                  </a:lnTo>
                  <a:lnTo>
                    <a:pt x="532" y="75"/>
                  </a:lnTo>
                  <a:lnTo>
                    <a:pt x="561" y="103"/>
                  </a:lnTo>
                  <a:lnTo>
                    <a:pt x="587" y="140"/>
                  </a:lnTo>
                  <a:lnTo>
                    <a:pt x="611" y="183"/>
                  </a:lnTo>
                  <a:lnTo>
                    <a:pt x="635" y="245"/>
                  </a:lnTo>
                  <a:lnTo>
                    <a:pt x="653" y="308"/>
                  </a:lnTo>
                  <a:lnTo>
                    <a:pt x="665" y="371"/>
                  </a:lnTo>
                  <a:lnTo>
                    <a:pt x="672" y="435"/>
                  </a:lnTo>
                  <a:lnTo>
                    <a:pt x="676" y="502"/>
                  </a:lnTo>
                  <a:lnTo>
                    <a:pt x="676" y="567"/>
                  </a:lnTo>
                  <a:lnTo>
                    <a:pt x="676" y="567"/>
                  </a:lnTo>
                  <a:lnTo>
                    <a:pt x="676" y="631"/>
                  </a:lnTo>
                  <a:lnTo>
                    <a:pt x="672" y="695"/>
                  </a:lnTo>
                  <a:lnTo>
                    <a:pt x="665" y="758"/>
                  </a:lnTo>
                  <a:lnTo>
                    <a:pt x="655" y="819"/>
                  </a:lnTo>
                  <a:lnTo>
                    <a:pt x="638" y="878"/>
                  </a:lnTo>
                  <a:lnTo>
                    <a:pt x="616" y="936"/>
                  </a:lnTo>
                  <a:lnTo>
                    <a:pt x="590" y="983"/>
                  </a:lnTo>
                  <a:lnTo>
                    <a:pt x="563" y="1024"/>
                  </a:lnTo>
                  <a:lnTo>
                    <a:pt x="532" y="1055"/>
                  </a:lnTo>
                  <a:lnTo>
                    <a:pt x="499" y="1080"/>
                  </a:lnTo>
                  <a:lnTo>
                    <a:pt x="465" y="1099"/>
                  </a:lnTo>
                  <a:lnTo>
                    <a:pt x="433" y="1113"/>
                  </a:lnTo>
                  <a:lnTo>
                    <a:pt x="400" y="1122"/>
                  </a:lnTo>
                  <a:lnTo>
                    <a:pt x="368" y="1125"/>
                  </a:lnTo>
                  <a:lnTo>
                    <a:pt x="339" y="1127"/>
                  </a:lnTo>
                  <a:lnTo>
                    <a:pt x="306" y="1125"/>
                  </a:lnTo>
                  <a:lnTo>
                    <a:pt x="272" y="1120"/>
                  </a:lnTo>
                  <a:lnTo>
                    <a:pt x="238" y="1109"/>
                  </a:lnTo>
                  <a:lnTo>
                    <a:pt x="202" y="1094"/>
                  </a:lnTo>
                  <a:lnTo>
                    <a:pt x="166" y="1073"/>
                  </a:lnTo>
                  <a:lnTo>
                    <a:pt x="132" y="1043"/>
                  </a:lnTo>
                  <a:lnTo>
                    <a:pt x="99" y="1006"/>
                  </a:lnTo>
                  <a:lnTo>
                    <a:pt x="72" y="962"/>
                  </a:lnTo>
                  <a:lnTo>
                    <a:pt x="43" y="898"/>
                  </a:lnTo>
                  <a:lnTo>
                    <a:pt x="24" y="831"/>
                  </a:lnTo>
                  <a:lnTo>
                    <a:pt x="12" y="763"/>
                  </a:lnTo>
                  <a:lnTo>
                    <a:pt x="5" y="695"/>
                  </a:lnTo>
                  <a:lnTo>
                    <a:pt x="2" y="630"/>
                  </a:lnTo>
                  <a:lnTo>
                    <a:pt x="0" y="567"/>
                  </a:lnTo>
                  <a:lnTo>
                    <a:pt x="2" y="502"/>
                  </a:lnTo>
                  <a:lnTo>
                    <a:pt x="5" y="437"/>
                  </a:lnTo>
                  <a:lnTo>
                    <a:pt x="11" y="374"/>
                  </a:lnTo>
                  <a:lnTo>
                    <a:pt x="21" y="311"/>
                  </a:lnTo>
                  <a:lnTo>
                    <a:pt x="38" y="252"/>
                  </a:lnTo>
                  <a:lnTo>
                    <a:pt x="58" y="194"/>
                  </a:lnTo>
                  <a:lnTo>
                    <a:pt x="82" y="147"/>
                  </a:lnTo>
                  <a:lnTo>
                    <a:pt x="110" y="108"/>
                  </a:lnTo>
                  <a:lnTo>
                    <a:pt x="139" y="75"/>
                  </a:lnTo>
                  <a:lnTo>
                    <a:pt x="171" y="50"/>
                  </a:lnTo>
                  <a:lnTo>
                    <a:pt x="204" y="31"/>
                  </a:lnTo>
                  <a:lnTo>
                    <a:pt x="238" y="17"/>
                  </a:lnTo>
                  <a:lnTo>
                    <a:pt x="272" y="7"/>
                  </a:lnTo>
                  <a:lnTo>
                    <a:pt x="306" y="1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" name="Right Arrow 8"/>
          <p:cNvSpPr/>
          <p:nvPr/>
        </p:nvSpPr>
        <p:spPr>
          <a:xfrm>
            <a:off x="3505200" y="1752600"/>
            <a:ext cx="838200" cy="381000"/>
          </a:xfrm>
          <a:prstGeom prst="rightArrow">
            <a:avLst/>
          </a:prstGeom>
          <a:solidFill>
            <a:srgbClr val="0000FF"/>
          </a:solidFill>
          <a:ln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6019800" y="1371600"/>
            <a:ext cx="2895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</a:rPr>
              <a:t>s</a:t>
            </a:r>
            <a:r>
              <a:rPr lang="en-US" sz="3200" dirty="0" smtClean="0">
                <a:solidFill>
                  <a:srgbClr val="FF0000"/>
                </a:solidFill>
              </a:rPr>
              <a:t>atisfies L</a:t>
            </a:r>
            <a:r>
              <a:rPr lang="en-US" sz="3200" baseline="-250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</a:t>
            </a:r>
            <a:r>
              <a:rPr lang="en-US" sz="32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 relations</a:t>
            </a: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" y="2971800"/>
            <a:ext cx="6968490" cy="62484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4114800"/>
            <a:ext cx="3874770" cy="50673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5029200"/>
            <a:ext cx="2621280" cy="434340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685800" y="4953000"/>
            <a:ext cx="3581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84B48"/>
                </a:solidFill>
              </a:rPr>
              <a:t>Two-shuffles:  Sh</a:t>
            </a:r>
            <a:r>
              <a:rPr lang="en-US" sz="2800" baseline="-25000" dirty="0" smtClean="0">
                <a:solidFill>
                  <a:srgbClr val="784B48"/>
                </a:solidFill>
              </a:rPr>
              <a:t>2</a:t>
            </a:r>
            <a:r>
              <a:rPr lang="en-US" sz="2800" dirty="0" smtClean="0">
                <a:solidFill>
                  <a:srgbClr val="784B48"/>
                </a:solidFill>
              </a:rPr>
              <a:t>(S)</a:t>
            </a:r>
            <a:endParaRPr lang="en-US" sz="2800" baseline="-25000" dirty="0">
              <a:solidFill>
                <a:srgbClr val="784B48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762000" y="5943600"/>
            <a:ext cx="7467600" cy="838200"/>
            <a:chOff x="762000" y="5943600"/>
            <a:chExt cx="7467600" cy="838200"/>
          </a:xfrm>
        </p:grpSpPr>
        <p:sp>
          <p:nvSpPr>
            <p:cNvPr id="11" name="Rectangle 10"/>
            <p:cNvSpPr/>
            <p:nvPr/>
          </p:nvSpPr>
          <p:spPr>
            <a:xfrm>
              <a:off x="762000" y="5943600"/>
              <a:ext cx="7467600" cy="838200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914400" y="6096000"/>
              <a:ext cx="7010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>
                  <a:solidFill>
                    <a:srgbClr val="FFFF00"/>
                  </a:solidFill>
                </a:rPr>
                <a:t>This makes </a:t>
              </a:r>
              <a:r>
                <a:rPr lang="en-US" sz="3200" dirty="0" smtClean="0">
                  <a:solidFill>
                    <a:srgbClr val="FFFF00"/>
                  </a:solidFill>
                  <a:latin typeface="Monotype Corsiva" pitchFamily="66" charset="0"/>
                </a:rPr>
                <a:t>W   </a:t>
              </a:r>
              <a:r>
                <a:rPr lang="en-US" sz="3200" dirty="0" smtClean="0">
                  <a:solidFill>
                    <a:srgbClr val="FFFF00"/>
                  </a:solidFill>
                </a:rPr>
                <a:t>into an L</a:t>
              </a:r>
              <a:r>
                <a:rPr lang="en-US" sz="3200" baseline="-25000" dirty="0" smtClean="0">
                  <a:solidFill>
                    <a:srgbClr val="FFFF00"/>
                  </a:solidFill>
                  <a:sym typeface="Mathematica1"/>
                </a:rPr>
                <a:t></a:t>
              </a:r>
              <a:r>
                <a:rPr lang="en-US" sz="3200" dirty="0" smtClean="0">
                  <a:solidFill>
                    <a:srgbClr val="FFFF00"/>
                  </a:solidFill>
                  <a:sym typeface="Mathematica1"/>
                </a:rPr>
                <a:t> </a:t>
              </a:r>
              <a:r>
                <a:rPr lang="en-US" sz="3200" dirty="0" smtClean="0">
                  <a:solidFill>
                    <a:srgbClr val="FFFF00"/>
                  </a:solidFill>
                </a:rPr>
                <a:t> algebra</a:t>
              </a:r>
              <a:endParaRPr lang="en-US" sz="3200" dirty="0">
                <a:solidFill>
                  <a:srgbClr val="FFFF00"/>
                </a:solidFill>
              </a:endParaRPr>
            </a:p>
          </p:txBody>
        </p:sp>
      </p:grpSp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1676400"/>
            <a:ext cx="868680" cy="510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6983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3" grpId="0"/>
      <p:bldP spid="20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Half-Plane Webs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1524000"/>
            <a:ext cx="899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Same as plane webs, but they sit in a half-plane  </a:t>
            </a:r>
            <a:r>
              <a:rPr lang="en-US" sz="2800" dirty="0" smtClean="0">
                <a:solidFill>
                  <a:srgbClr val="FF0000"/>
                </a:solidFill>
                <a:latin typeface="Monotype Corsiva" panose="03010101010201010101" pitchFamily="66" charset="0"/>
              </a:rPr>
              <a:t>H</a:t>
            </a:r>
            <a:r>
              <a:rPr lang="en-US" sz="2800" dirty="0" smtClean="0">
                <a:solidFill>
                  <a:srgbClr val="FF0000"/>
                </a:solidFill>
              </a:rPr>
              <a:t>.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2286000"/>
            <a:ext cx="830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Some vertices (but no edges) are allowed on the boundary. </a:t>
            </a:r>
            <a:endParaRPr lang="en-US" sz="2400" dirty="0">
              <a:solidFill>
                <a:srgbClr val="C00000"/>
              </a:solidFill>
            </a:endParaRPr>
          </a:p>
        </p:txBody>
      </p:sp>
      <p:grpSp>
        <p:nvGrpSpPr>
          <p:cNvPr id="4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143000" y="3124200"/>
            <a:ext cx="1193581" cy="571500"/>
            <a:chOff x="693" y="1250"/>
            <a:chExt cx="3398" cy="1627"/>
          </a:xfrm>
          <a:solidFill>
            <a:srgbClr val="009900"/>
          </a:solidFill>
        </p:grpSpPr>
        <p:sp>
          <p:nvSpPr>
            <p:cNvPr id="41" name="Freeform 6"/>
            <p:cNvSpPr>
              <a:spLocks/>
            </p:cNvSpPr>
            <p:nvPr/>
          </p:nvSpPr>
          <p:spPr bwMode="auto">
            <a:xfrm>
              <a:off x="693" y="1360"/>
              <a:ext cx="1005" cy="1185"/>
            </a:xfrm>
            <a:custGeom>
              <a:avLst/>
              <a:gdLst/>
              <a:ahLst/>
              <a:cxnLst>
                <a:cxn ang="0">
                  <a:pos x="180" y="11"/>
                </a:cxn>
                <a:cxn ang="0">
                  <a:pos x="262" y="60"/>
                </a:cxn>
                <a:cxn ang="0">
                  <a:pos x="321" y="140"/>
                </a:cxn>
                <a:cxn ang="0">
                  <a:pos x="360" y="239"/>
                </a:cxn>
                <a:cxn ang="0">
                  <a:pos x="384" y="345"/>
                </a:cxn>
                <a:cxn ang="0">
                  <a:pos x="397" y="449"/>
                </a:cxn>
                <a:cxn ang="0">
                  <a:pos x="401" y="537"/>
                </a:cxn>
                <a:cxn ang="0">
                  <a:pos x="401" y="599"/>
                </a:cxn>
                <a:cxn ang="0">
                  <a:pos x="401" y="662"/>
                </a:cxn>
                <a:cxn ang="0">
                  <a:pos x="394" y="790"/>
                </a:cxn>
                <a:cxn ang="0">
                  <a:pos x="379" y="969"/>
                </a:cxn>
                <a:cxn ang="0">
                  <a:pos x="470" y="893"/>
                </a:cxn>
                <a:cxn ang="0">
                  <a:pos x="603" y="769"/>
                </a:cxn>
                <a:cxn ang="0">
                  <a:pos x="724" y="640"/>
                </a:cxn>
                <a:cxn ang="0">
                  <a:pos x="824" y="514"/>
                </a:cxn>
                <a:cxn ang="0">
                  <a:pos x="896" y="401"/>
                </a:cxn>
                <a:cxn ang="0">
                  <a:pos x="932" y="311"/>
                </a:cxn>
                <a:cxn ang="0">
                  <a:pos x="932" y="262"/>
                </a:cxn>
                <a:cxn ang="0">
                  <a:pos x="918" y="215"/>
                </a:cxn>
                <a:cxn ang="0">
                  <a:pos x="878" y="173"/>
                </a:cxn>
                <a:cxn ang="0">
                  <a:pos x="808" y="149"/>
                </a:cxn>
                <a:cxn ang="0">
                  <a:pos x="784" y="143"/>
                </a:cxn>
                <a:cxn ang="0">
                  <a:pos x="781" y="115"/>
                </a:cxn>
                <a:cxn ang="0">
                  <a:pos x="791" y="70"/>
                </a:cxn>
                <a:cxn ang="0">
                  <a:pos x="814" y="23"/>
                </a:cxn>
                <a:cxn ang="0">
                  <a:pos x="849" y="0"/>
                </a:cxn>
                <a:cxn ang="0">
                  <a:pos x="907" y="12"/>
                </a:cxn>
                <a:cxn ang="0">
                  <a:pos x="960" y="51"/>
                </a:cxn>
                <a:cxn ang="0">
                  <a:pos x="998" y="122"/>
                </a:cxn>
                <a:cxn ang="0">
                  <a:pos x="1003" y="227"/>
                </a:cxn>
                <a:cxn ang="0">
                  <a:pos x="973" y="350"/>
                </a:cxn>
                <a:cxn ang="0">
                  <a:pos x="914" y="482"/>
                </a:cxn>
                <a:cxn ang="0">
                  <a:pos x="835" y="611"/>
                </a:cxn>
                <a:cxn ang="0">
                  <a:pos x="737" y="737"/>
                </a:cxn>
                <a:cxn ang="0">
                  <a:pos x="630" y="855"/>
                </a:cxn>
                <a:cxn ang="0">
                  <a:pos x="523" y="962"/>
                </a:cxn>
                <a:cxn ang="0">
                  <a:pos x="422" y="1053"/>
                </a:cxn>
                <a:cxn ang="0">
                  <a:pos x="338" y="1123"/>
                </a:cxn>
                <a:cxn ang="0">
                  <a:pos x="279" y="1168"/>
                </a:cxn>
                <a:cxn ang="0">
                  <a:pos x="252" y="1185"/>
                </a:cxn>
                <a:cxn ang="0">
                  <a:pos x="241" y="1169"/>
                </a:cxn>
                <a:cxn ang="0">
                  <a:pos x="240" y="1151"/>
                </a:cxn>
                <a:cxn ang="0">
                  <a:pos x="242" y="1126"/>
                </a:cxn>
                <a:cxn ang="0">
                  <a:pos x="263" y="974"/>
                </a:cxn>
                <a:cxn ang="0">
                  <a:pos x="279" y="784"/>
                </a:cxn>
                <a:cxn ang="0">
                  <a:pos x="283" y="628"/>
                </a:cxn>
                <a:cxn ang="0">
                  <a:pos x="279" y="529"/>
                </a:cxn>
                <a:cxn ang="0">
                  <a:pos x="268" y="418"/>
                </a:cxn>
                <a:cxn ang="0">
                  <a:pos x="244" y="309"/>
                </a:cxn>
                <a:cxn ang="0">
                  <a:pos x="205" y="210"/>
                </a:cxn>
                <a:cxn ang="0">
                  <a:pos x="146" y="132"/>
                </a:cxn>
                <a:cxn ang="0">
                  <a:pos x="64" y="88"/>
                </a:cxn>
                <a:cxn ang="0">
                  <a:pos x="6" y="78"/>
                </a:cxn>
                <a:cxn ang="0">
                  <a:pos x="2" y="58"/>
                </a:cxn>
                <a:cxn ang="0">
                  <a:pos x="35" y="26"/>
                </a:cxn>
                <a:cxn ang="0">
                  <a:pos x="90" y="2"/>
                </a:cxn>
              </a:cxnLst>
              <a:rect l="0" t="0" r="r" b="b"/>
              <a:pathLst>
                <a:path w="1005" h="1185">
                  <a:moveTo>
                    <a:pt x="110" y="0"/>
                  </a:moveTo>
                  <a:lnTo>
                    <a:pt x="147" y="3"/>
                  </a:lnTo>
                  <a:lnTo>
                    <a:pt x="180" y="11"/>
                  </a:lnTo>
                  <a:lnTo>
                    <a:pt x="210" y="23"/>
                  </a:lnTo>
                  <a:lnTo>
                    <a:pt x="238" y="40"/>
                  </a:lnTo>
                  <a:lnTo>
                    <a:pt x="262" y="60"/>
                  </a:lnTo>
                  <a:lnTo>
                    <a:pt x="284" y="84"/>
                  </a:lnTo>
                  <a:lnTo>
                    <a:pt x="304" y="110"/>
                  </a:lnTo>
                  <a:lnTo>
                    <a:pt x="321" y="140"/>
                  </a:lnTo>
                  <a:lnTo>
                    <a:pt x="336" y="171"/>
                  </a:lnTo>
                  <a:lnTo>
                    <a:pt x="349" y="204"/>
                  </a:lnTo>
                  <a:lnTo>
                    <a:pt x="360" y="239"/>
                  </a:lnTo>
                  <a:lnTo>
                    <a:pt x="369" y="275"/>
                  </a:lnTo>
                  <a:lnTo>
                    <a:pt x="377" y="310"/>
                  </a:lnTo>
                  <a:lnTo>
                    <a:pt x="384" y="345"/>
                  </a:lnTo>
                  <a:lnTo>
                    <a:pt x="389" y="381"/>
                  </a:lnTo>
                  <a:lnTo>
                    <a:pt x="393" y="415"/>
                  </a:lnTo>
                  <a:lnTo>
                    <a:pt x="397" y="449"/>
                  </a:lnTo>
                  <a:lnTo>
                    <a:pt x="399" y="480"/>
                  </a:lnTo>
                  <a:lnTo>
                    <a:pt x="400" y="510"/>
                  </a:lnTo>
                  <a:lnTo>
                    <a:pt x="401" y="537"/>
                  </a:lnTo>
                  <a:lnTo>
                    <a:pt x="401" y="561"/>
                  </a:lnTo>
                  <a:lnTo>
                    <a:pt x="401" y="581"/>
                  </a:lnTo>
                  <a:lnTo>
                    <a:pt x="401" y="599"/>
                  </a:lnTo>
                  <a:lnTo>
                    <a:pt x="401" y="611"/>
                  </a:lnTo>
                  <a:lnTo>
                    <a:pt x="401" y="633"/>
                  </a:lnTo>
                  <a:lnTo>
                    <a:pt x="401" y="662"/>
                  </a:lnTo>
                  <a:lnTo>
                    <a:pt x="400" y="698"/>
                  </a:lnTo>
                  <a:lnTo>
                    <a:pt x="398" y="741"/>
                  </a:lnTo>
                  <a:lnTo>
                    <a:pt x="394" y="790"/>
                  </a:lnTo>
                  <a:lnTo>
                    <a:pt x="391" y="845"/>
                  </a:lnTo>
                  <a:lnTo>
                    <a:pt x="385" y="905"/>
                  </a:lnTo>
                  <a:lnTo>
                    <a:pt x="379" y="969"/>
                  </a:lnTo>
                  <a:lnTo>
                    <a:pt x="379" y="969"/>
                  </a:lnTo>
                  <a:lnTo>
                    <a:pt x="425" y="933"/>
                  </a:lnTo>
                  <a:lnTo>
                    <a:pt x="470" y="893"/>
                  </a:lnTo>
                  <a:lnTo>
                    <a:pt x="515" y="853"/>
                  </a:lnTo>
                  <a:lnTo>
                    <a:pt x="560" y="811"/>
                  </a:lnTo>
                  <a:lnTo>
                    <a:pt x="603" y="769"/>
                  </a:lnTo>
                  <a:lnTo>
                    <a:pt x="646" y="725"/>
                  </a:lnTo>
                  <a:lnTo>
                    <a:pt x="685" y="682"/>
                  </a:lnTo>
                  <a:lnTo>
                    <a:pt x="724" y="640"/>
                  </a:lnTo>
                  <a:lnTo>
                    <a:pt x="760" y="596"/>
                  </a:lnTo>
                  <a:lnTo>
                    <a:pt x="793" y="554"/>
                  </a:lnTo>
                  <a:lnTo>
                    <a:pt x="824" y="514"/>
                  </a:lnTo>
                  <a:lnTo>
                    <a:pt x="852" y="474"/>
                  </a:lnTo>
                  <a:lnTo>
                    <a:pt x="876" y="437"/>
                  </a:lnTo>
                  <a:lnTo>
                    <a:pt x="896" y="401"/>
                  </a:lnTo>
                  <a:lnTo>
                    <a:pt x="913" y="368"/>
                  </a:lnTo>
                  <a:lnTo>
                    <a:pt x="925" y="338"/>
                  </a:lnTo>
                  <a:lnTo>
                    <a:pt x="932" y="311"/>
                  </a:lnTo>
                  <a:lnTo>
                    <a:pt x="934" y="287"/>
                  </a:lnTo>
                  <a:lnTo>
                    <a:pt x="934" y="275"/>
                  </a:lnTo>
                  <a:lnTo>
                    <a:pt x="932" y="262"/>
                  </a:lnTo>
                  <a:lnTo>
                    <a:pt x="930" y="247"/>
                  </a:lnTo>
                  <a:lnTo>
                    <a:pt x="924" y="231"/>
                  </a:lnTo>
                  <a:lnTo>
                    <a:pt x="918" y="215"/>
                  </a:lnTo>
                  <a:lnTo>
                    <a:pt x="907" y="200"/>
                  </a:lnTo>
                  <a:lnTo>
                    <a:pt x="894" y="186"/>
                  </a:lnTo>
                  <a:lnTo>
                    <a:pt x="878" y="173"/>
                  </a:lnTo>
                  <a:lnTo>
                    <a:pt x="859" y="163"/>
                  </a:lnTo>
                  <a:lnTo>
                    <a:pt x="836" y="154"/>
                  </a:lnTo>
                  <a:lnTo>
                    <a:pt x="808" y="149"/>
                  </a:lnTo>
                  <a:lnTo>
                    <a:pt x="798" y="148"/>
                  </a:lnTo>
                  <a:lnTo>
                    <a:pt x="790" y="147"/>
                  </a:lnTo>
                  <a:lnTo>
                    <a:pt x="784" y="143"/>
                  </a:lnTo>
                  <a:lnTo>
                    <a:pt x="781" y="135"/>
                  </a:lnTo>
                  <a:lnTo>
                    <a:pt x="781" y="123"/>
                  </a:lnTo>
                  <a:lnTo>
                    <a:pt x="781" y="115"/>
                  </a:lnTo>
                  <a:lnTo>
                    <a:pt x="783" y="102"/>
                  </a:lnTo>
                  <a:lnTo>
                    <a:pt x="787" y="88"/>
                  </a:lnTo>
                  <a:lnTo>
                    <a:pt x="791" y="70"/>
                  </a:lnTo>
                  <a:lnTo>
                    <a:pt x="798" y="54"/>
                  </a:lnTo>
                  <a:lnTo>
                    <a:pt x="805" y="37"/>
                  </a:lnTo>
                  <a:lnTo>
                    <a:pt x="814" y="23"/>
                  </a:lnTo>
                  <a:lnTo>
                    <a:pt x="824" y="11"/>
                  </a:lnTo>
                  <a:lnTo>
                    <a:pt x="836" y="3"/>
                  </a:lnTo>
                  <a:lnTo>
                    <a:pt x="849" y="0"/>
                  </a:lnTo>
                  <a:lnTo>
                    <a:pt x="868" y="2"/>
                  </a:lnTo>
                  <a:lnTo>
                    <a:pt x="887" y="5"/>
                  </a:lnTo>
                  <a:lnTo>
                    <a:pt x="907" y="12"/>
                  </a:lnTo>
                  <a:lnTo>
                    <a:pt x="927" y="21"/>
                  </a:lnTo>
                  <a:lnTo>
                    <a:pt x="945" y="34"/>
                  </a:lnTo>
                  <a:lnTo>
                    <a:pt x="960" y="51"/>
                  </a:lnTo>
                  <a:lnTo>
                    <a:pt x="976" y="70"/>
                  </a:lnTo>
                  <a:lnTo>
                    <a:pt x="989" y="94"/>
                  </a:lnTo>
                  <a:lnTo>
                    <a:pt x="998" y="122"/>
                  </a:lnTo>
                  <a:lnTo>
                    <a:pt x="1003" y="154"/>
                  </a:lnTo>
                  <a:lnTo>
                    <a:pt x="1005" y="189"/>
                  </a:lnTo>
                  <a:lnTo>
                    <a:pt x="1003" y="227"/>
                  </a:lnTo>
                  <a:lnTo>
                    <a:pt x="996" y="267"/>
                  </a:lnTo>
                  <a:lnTo>
                    <a:pt x="986" y="308"/>
                  </a:lnTo>
                  <a:lnTo>
                    <a:pt x="973" y="350"/>
                  </a:lnTo>
                  <a:lnTo>
                    <a:pt x="956" y="394"/>
                  </a:lnTo>
                  <a:lnTo>
                    <a:pt x="937" y="438"/>
                  </a:lnTo>
                  <a:lnTo>
                    <a:pt x="914" y="482"/>
                  </a:lnTo>
                  <a:lnTo>
                    <a:pt x="890" y="526"/>
                  </a:lnTo>
                  <a:lnTo>
                    <a:pt x="865" y="568"/>
                  </a:lnTo>
                  <a:lnTo>
                    <a:pt x="835" y="611"/>
                  </a:lnTo>
                  <a:lnTo>
                    <a:pt x="804" y="653"/>
                  </a:lnTo>
                  <a:lnTo>
                    <a:pt x="771" y="696"/>
                  </a:lnTo>
                  <a:lnTo>
                    <a:pt x="737" y="737"/>
                  </a:lnTo>
                  <a:lnTo>
                    <a:pt x="702" y="778"/>
                  </a:lnTo>
                  <a:lnTo>
                    <a:pt x="666" y="816"/>
                  </a:lnTo>
                  <a:lnTo>
                    <a:pt x="630" y="855"/>
                  </a:lnTo>
                  <a:lnTo>
                    <a:pt x="594" y="892"/>
                  </a:lnTo>
                  <a:lnTo>
                    <a:pt x="558" y="928"/>
                  </a:lnTo>
                  <a:lnTo>
                    <a:pt x="523" y="962"/>
                  </a:lnTo>
                  <a:lnTo>
                    <a:pt x="488" y="994"/>
                  </a:lnTo>
                  <a:lnTo>
                    <a:pt x="454" y="1024"/>
                  </a:lnTo>
                  <a:lnTo>
                    <a:pt x="422" y="1053"/>
                  </a:lnTo>
                  <a:lnTo>
                    <a:pt x="392" y="1079"/>
                  </a:lnTo>
                  <a:lnTo>
                    <a:pt x="364" y="1102"/>
                  </a:lnTo>
                  <a:lnTo>
                    <a:pt x="338" y="1123"/>
                  </a:lnTo>
                  <a:lnTo>
                    <a:pt x="315" y="1142"/>
                  </a:lnTo>
                  <a:lnTo>
                    <a:pt x="295" y="1156"/>
                  </a:lnTo>
                  <a:lnTo>
                    <a:pt x="279" y="1168"/>
                  </a:lnTo>
                  <a:lnTo>
                    <a:pt x="266" y="1177"/>
                  </a:lnTo>
                  <a:lnTo>
                    <a:pt x="257" y="1183"/>
                  </a:lnTo>
                  <a:lnTo>
                    <a:pt x="252" y="1185"/>
                  </a:lnTo>
                  <a:lnTo>
                    <a:pt x="247" y="1183"/>
                  </a:lnTo>
                  <a:lnTo>
                    <a:pt x="242" y="1177"/>
                  </a:lnTo>
                  <a:lnTo>
                    <a:pt x="241" y="1169"/>
                  </a:lnTo>
                  <a:lnTo>
                    <a:pt x="240" y="1162"/>
                  </a:lnTo>
                  <a:lnTo>
                    <a:pt x="240" y="1156"/>
                  </a:lnTo>
                  <a:lnTo>
                    <a:pt x="240" y="1151"/>
                  </a:lnTo>
                  <a:lnTo>
                    <a:pt x="240" y="1146"/>
                  </a:lnTo>
                  <a:lnTo>
                    <a:pt x="241" y="1138"/>
                  </a:lnTo>
                  <a:lnTo>
                    <a:pt x="242" y="1126"/>
                  </a:lnTo>
                  <a:lnTo>
                    <a:pt x="250" y="1081"/>
                  </a:lnTo>
                  <a:lnTo>
                    <a:pt x="257" y="1030"/>
                  </a:lnTo>
                  <a:lnTo>
                    <a:pt x="263" y="974"/>
                  </a:lnTo>
                  <a:lnTo>
                    <a:pt x="270" y="912"/>
                  </a:lnTo>
                  <a:lnTo>
                    <a:pt x="275" y="850"/>
                  </a:lnTo>
                  <a:lnTo>
                    <a:pt x="279" y="784"/>
                  </a:lnTo>
                  <a:lnTo>
                    <a:pt x="282" y="721"/>
                  </a:lnTo>
                  <a:lnTo>
                    <a:pt x="283" y="658"/>
                  </a:lnTo>
                  <a:lnTo>
                    <a:pt x="283" y="628"/>
                  </a:lnTo>
                  <a:lnTo>
                    <a:pt x="282" y="597"/>
                  </a:lnTo>
                  <a:lnTo>
                    <a:pt x="280" y="564"/>
                  </a:lnTo>
                  <a:lnTo>
                    <a:pt x="279" y="529"/>
                  </a:lnTo>
                  <a:lnTo>
                    <a:pt x="276" y="492"/>
                  </a:lnTo>
                  <a:lnTo>
                    <a:pt x="273" y="456"/>
                  </a:lnTo>
                  <a:lnTo>
                    <a:pt x="268" y="418"/>
                  </a:lnTo>
                  <a:lnTo>
                    <a:pt x="261" y="382"/>
                  </a:lnTo>
                  <a:lnTo>
                    <a:pt x="253" y="344"/>
                  </a:lnTo>
                  <a:lnTo>
                    <a:pt x="244" y="309"/>
                  </a:lnTo>
                  <a:lnTo>
                    <a:pt x="233" y="273"/>
                  </a:lnTo>
                  <a:lnTo>
                    <a:pt x="221" y="240"/>
                  </a:lnTo>
                  <a:lnTo>
                    <a:pt x="205" y="210"/>
                  </a:lnTo>
                  <a:lnTo>
                    <a:pt x="188" y="181"/>
                  </a:lnTo>
                  <a:lnTo>
                    <a:pt x="169" y="155"/>
                  </a:lnTo>
                  <a:lnTo>
                    <a:pt x="146" y="132"/>
                  </a:lnTo>
                  <a:lnTo>
                    <a:pt x="121" y="113"/>
                  </a:lnTo>
                  <a:lnTo>
                    <a:pt x="94" y="98"/>
                  </a:lnTo>
                  <a:lnTo>
                    <a:pt x="64" y="88"/>
                  </a:lnTo>
                  <a:lnTo>
                    <a:pt x="30" y="82"/>
                  </a:lnTo>
                  <a:lnTo>
                    <a:pt x="15" y="81"/>
                  </a:lnTo>
                  <a:lnTo>
                    <a:pt x="6" y="78"/>
                  </a:lnTo>
                  <a:lnTo>
                    <a:pt x="1" y="74"/>
                  </a:lnTo>
                  <a:lnTo>
                    <a:pt x="0" y="67"/>
                  </a:lnTo>
                  <a:lnTo>
                    <a:pt x="2" y="58"/>
                  </a:lnTo>
                  <a:lnTo>
                    <a:pt x="9" y="48"/>
                  </a:lnTo>
                  <a:lnTo>
                    <a:pt x="20" y="37"/>
                  </a:lnTo>
                  <a:lnTo>
                    <a:pt x="35" y="26"/>
                  </a:lnTo>
                  <a:lnTo>
                    <a:pt x="52" y="16"/>
                  </a:lnTo>
                  <a:lnTo>
                    <a:pt x="70" y="8"/>
                  </a:lnTo>
                  <a:lnTo>
                    <a:pt x="90" y="2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7"/>
            <p:cNvSpPr>
              <a:spLocks noEditPoints="1"/>
            </p:cNvSpPr>
            <p:nvPr/>
          </p:nvSpPr>
          <p:spPr bwMode="auto">
            <a:xfrm>
              <a:off x="1680" y="1944"/>
              <a:ext cx="347" cy="772"/>
            </a:xfrm>
            <a:custGeom>
              <a:avLst/>
              <a:gdLst/>
              <a:ahLst/>
              <a:cxnLst>
                <a:cxn ang="0">
                  <a:pos x="215" y="264"/>
                </a:cxn>
                <a:cxn ang="0">
                  <a:pos x="263" y="310"/>
                </a:cxn>
                <a:cxn ang="0">
                  <a:pos x="272" y="364"/>
                </a:cxn>
                <a:cxn ang="0">
                  <a:pos x="265" y="396"/>
                </a:cxn>
                <a:cxn ang="0">
                  <a:pos x="250" y="439"/>
                </a:cxn>
                <a:cxn ang="0">
                  <a:pos x="228" y="494"/>
                </a:cxn>
                <a:cxn ang="0">
                  <a:pos x="212" y="534"/>
                </a:cxn>
                <a:cxn ang="0">
                  <a:pos x="159" y="675"/>
                </a:cxn>
                <a:cxn ang="0">
                  <a:pos x="161" y="725"/>
                </a:cxn>
                <a:cxn ang="0">
                  <a:pos x="185" y="741"/>
                </a:cxn>
                <a:cxn ang="0">
                  <a:pos x="244" y="715"/>
                </a:cxn>
                <a:cxn ang="0">
                  <a:pos x="294" y="637"/>
                </a:cxn>
                <a:cxn ang="0">
                  <a:pos x="312" y="589"/>
                </a:cxn>
                <a:cxn ang="0">
                  <a:pos x="329" y="583"/>
                </a:cxn>
                <a:cxn ang="0">
                  <a:pos x="334" y="583"/>
                </a:cxn>
                <a:cxn ang="0">
                  <a:pos x="342" y="587"/>
                </a:cxn>
                <a:cxn ang="0">
                  <a:pos x="347" y="597"/>
                </a:cxn>
                <a:cxn ang="0">
                  <a:pos x="339" y="627"/>
                </a:cxn>
                <a:cxn ang="0">
                  <a:pos x="313" y="681"/>
                </a:cxn>
                <a:cxn ang="0">
                  <a:pos x="270" y="735"/>
                </a:cxn>
                <a:cxn ang="0">
                  <a:pos x="208" y="769"/>
                </a:cxn>
                <a:cxn ang="0">
                  <a:pos x="133" y="762"/>
                </a:cxn>
                <a:cxn ang="0">
                  <a:pos x="84" y="717"/>
                </a:cxn>
                <a:cxn ang="0">
                  <a:pos x="75" y="658"/>
                </a:cxn>
                <a:cxn ang="0">
                  <a:pos x="84" y="626"/>
                </a:cxn>
                <a:cxn ang="0">
                  <a:pos x="173" y="397"/>
                </a:cxn>
                <a:cxn ang="0">
                  <a:pos x="186" y="356"/>
                </a:cxn>
                <a:cxn ang="0">
                  <a:pos x="190" y="327"/>
                </a:cxn>
                <a:cxn ang="0">
                  <a:pos x="180" y="292"/>
                </a:cxn>
                <a:cxn ang="0">
                  <a:pos x="146" y="287"/>
                </a:cxn>
                <a:cxn ang="0">
                  <a:pos x="96" y="319"/>
                </a:cxn>
                <a:cxn ang="0">
                  <a:pos x="52" y="392"/>
                </a:cxn>
                <a:cxn ang="0">
                  <a:pos x="35" y="440"/>
                </a:cxn>
                <a:cxn ang="0">
                  <a:pos x="16" y="445"/>
                </a:cxn>
                <a:cxn ang="0">
                  <a:pos x="2" y="437"/>
                </a:cxn>
                <a:cxn ang="0">
                  <a:pos x="5" y="410"/>
                </a:cxn>
                <a:cxn ang="0">
                  <a:pos x="29" y="356"/>
                </a:cxn>
                <a:cxn ang="0">
                  <a:pos x="74" y="296"/>
                </a:cxn>
                <a:cxn ang="0">
                  <a:pos x="140" y="259"/>
                </a:cxn>
                <a:cxn ang="0">
                  <a:pos x="286" y="1"/>
                </a:cxn>
                <a:cxn ang="0">
                  <a:pos x="312" y="24"/>
                </a:cxn>
                <a:cxn ang="0">
                  <a:pos x="313" y="61"/>
                </a:cxn>
                <a:cxn ang="0">
                  <a:pos x="272" y="104"/>
                </a:cxn>
                <a:cxn ang="0">
                  <a:pos x="228" y="99"/>
                </a:cxn>
                <a:cxn ang="0">
                  <a:pos x="209" y="72"/>
                </a:cxn>
                <a:cxn ang="0">
                  <a:pos x="217" y="31"/>
                </a:cxn>
                <a:cxn ang="0">
                  <a:pos x="255" y="2"/>
                </a:cxn>
              </a:cxnLst>
              <a:rect l="0" t="0" r="r" b="b"/>
              <a:pathLst>
                <a:path w="347" h="772">
                  <a:moveTo>
                    <a:pt x="167" y="255"/>
                  </a:moveTo>
                  <a:lnTo>
                    <a:pt x="192" y="258"/>
                  </a:lnTo>
                  <a:lnTo>
                    <a:pt x="215" y="264"/>
                  </a:lnTo>
                  <a:lnTo>
                    <a:pt x="234" y="277"/>
                  </a:lnTo>
                  <a:lnTo>
                    <a:pt x="251" y="292"/>
                  </a:lnTo>
                  <a:lnTo>
                    <a:pt x="263" y="310"/>
                  </a:lnTo>
                  <a:lnTo>
                    <a:pt x="271" y="329"/>
                  </a:lnTo>
                  <a:lnTo>
                    <a:pt x="273" y="352"/>
                  </a:lnTo>
                  <a:lnTo>
                    <a:pt x="272" y="364"/>
                  </a:lnTo>
                  <a:lnTo>
                    <a:pt x="271" y="376"/>
                  </a:lnTo>
                  <a:lnTo>
                    <a:pt x="268" y="388"/>
                  </a:lnTo>
                  <a:lnTo>
                    <a:pt x="265" y="396"/>
                  </a:lnTo>
                  <a:lnTo>
                    <a:pt x="261" y="407"/>
                  </a:lnTo>
                  <a:lnTo>
                    <a:pt x="256" y="422"/>
                  </a:lnTo>
                  <a:lnTo>
                    <a:pt x="250" y="439"/>
                  </a:lnTo>
                  <a:lnTo>
                    <a:pt x="242" y="457"/>
                  </a:lnTo>
                  <a:lnTo>
                    <a:pt x="235" y="475"/>
                  </a:lnTo>
                  <a:lnTo>
                    <a:pt x="228" y="494"/>
                  </a:lnTo>
                  <a:lnTo>
                    <a:pt x="221" y="511"/>
                  </a:lnTo>
                  <a:lnTo>
                    <a:pt x="217" y="524"/>
                  </a:lnTo>
                  <a:lnTo>
                    <a:pt x="212" y="534"/>
                  </a:lnTo>
                  <a:lnTo>
                    <a:pt x="175" y="626"/>
                  </a:lnTo>
                  <a:lnTo>
                    <a:pt x="166" y="651"/>
                  </a:lnTo>
                  <a:lnTo>
                    <a:pt x="159" y="675"/>
                  </a:lnTo>
                  <a:lnTo>
                    <a:pt x="157" y="700"/>
                  </a:lnTo>
                  <a:lnTo>
                    <a:pt x="158" y="714"/>
                  </a:lnTo>
                  <a:lnTo>
                    <a:pt x="161" y="725"/>
                  </a:lnTo>
                  <a:lnTo>
                    <a:pt x="165" y="734"/>
                  </a:lnTo>
                  <a:lnTo>
                    <a:pt x="173" y="739"/>
                  </a:lnTo>
                  <a:lnTo>
                    <a:pt x="185" y="741"/>
                  </a:lnTo>
                  <a:lnTo>
                    <a:pt x="205" y="738"/>
                  </a:lnTo>
                  <a:lnTo>
                    <a:pt x="225" y="729"/>
                  </a:lnTo>
                  <a:lnTo>
                    <a:pt x="244" y="715"/>
                  </a:lnTo>
                  <a:lnTo>
                    <a:pt x="262" y="694"/>
                  </a:lnTo>
                  <a:lnTo>
                    <a:pt x="279" y="668"/>
                  </a:lnTo>
                  <a:lnTo>
                    <a:pt x="294" y="637"/>
                  </a:lnTo>
                  <a:lnTo>
                    <a:pt x="306" y="601"/>
                  </a:lnTo>
                  <a:lnTo>
                    <a:pt x="308" y="594"/>
                  </a:lnTo>
                  <a:lnTo>
                    <a:pt x="312" y="589"/>
                  </a:lnTo>
                  <a:lnTo>
                    <a:pt x="315" y="586"/>
                  </a:lnTo>
                  <a:lnTo>
                    <a:pt x="321" y="584"/>
                  </a:lnTo>
                  <a:lnTo>
                    <a:pt x="329" y="583"/>
                  </a:lnTo>
                  <a:lnTo>
                    <a:pt x="330" y="583"/>
                  </a:lnTo>
                  <a:lnTo>
                    <a:pt x="332" y="583"/>
                  </a:lnTo>
                  <a:lnTo>
                    <a:pt x="334" y="583"/>
                  </a:lnTo>
                  <a:lnTo>
                    <a:pt x="338" y="584"/>
                  </a:lnTo>
                  <a:lnTo>
                    <a:pt x="340" y="585"/>
                  </a:lnTo>
                  <a:lnTo>
                    <a:pt x="342" y="587"/>
                  </a:lnTo>
                  <a:lnTo>
                    <a:pt x="344" y="589"/>
                  </a:lnTo>
                  <a:lnTo>
                    <a:pt x="347" y="593"/>
                  </a:lnTo>
                  <a:lnTo>
                    <a:pt x="347" y="597"/>
                  </a:lnTo>
                  <a:lnTo>
                    <a:pt x="345" y="603"/>
                  </a:lnTo>
                  <a:lnTo>
                    <a:pt x="343" y="613"/>
                  </a:lnTo>
                  <a:lnTo>
                    <a:pt x="339" y="627"/>
                  </a:lnTo>
                  <a:lnTo>
                    <a:pt x="332" y="644"/>
                  </a:lnTo>
                  <a:lnTo>
                    <a:pt x="323" y="661"/>
                  </a:lnTo>
                  <a:lnTo>
                    <a:pt x="313" y="681"/>
                  </a:lnTo>
                  <a:lnTo>
                    <a:pt x="300" y="700"/>
                  </a:lnTo>
                  <a:lnTo>
                    <a:pt x="286" y="718"/>
                  </a:lnTo>
                  <a:lnTo>
                    <a:pt x="270" y="735"/>
                  </a:lnTo>
                  <a:lnTo>
                    <a:pt x="251" y="750"/>
                  </a:lnTo>
                  <a:lnTo>
                    <a:pt x="230" y="762"/>
                  </a:lnTo>
                  <a:lnTo>
                    <a:pt x="208" y="769"/>
                  </a:lnTo>
                  <a:lnTo>
                    <a:pt x="182" y="772"/>
                  </a:lnTo>
                  <a:lnTo>
                    <a:pt x="156" y="770"/>
                  </a:lnTo>
                  <a:lnTo>
                    <a:pt x="133" y="762"/>
                  </a:lnTo>
                  <a:lnTo>
                    <a:pt x="113" y="750"/>
                  </a:lnTo>
                  <a:lnTo>
                    <a:pt x="96" y="735"/>
                  </a:lnTo>
                  <a:lnTo>
                    <a:pt x="84" y="717"/>
                  </a:lnTo>
                  <a:lnTo>
                    <a:pt x="76" y="697"/>
                  </a:lnTo>
                  <a:lnTo>
                    <a:pt x="74" y="675"/>
                  </a:lnTo>
                  <a:lnTo>
                    <a:pt x="75" y="658"/>
                  </a:lnTo>
                  <a:lnTo>
                    <a:pt x="79" y="641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155" y="442"/>
                  </a:lnTo>
                  <a:lnTo>
                    <a:pt x="165" y="417"/>
                  </a:lnTo>
                  <a:lnTo>
                    <a:pt x="173" y="397"/>
                  </a:lnTo>
                  <a:lnTo>
                    <a:pt x="179" y="381"/>
                  </a:lnTo>
                  <a:lnTo>
                    <a:pt x="183" y="367"/>
                  </a:lnTo>
                  <a:lnTo>
                    <a:pt x="186" y="356"/>
                  </a:lnTo>
                  <a:lnTo>
                    <a:pt x="189" y="345"/>
                  </a:lnTo>
                  <a:lnTo>
                    <a:pt x="190" y="336"/>
                  </a:lnTo>
                  <a:lnTo>
                    <a:pt x="190" y="327"/>
                  </a:lnTo>
                  <a:lnTo>
                    <a:pt x="189" y="311"/>
                  </a:lnTo>
                  <a:lnTo>
                    <a:pt x="185" y="299"/>
                  </a:lnTo>
                  <a:lnTo>
                    <a:pt x="180" y="292"/>
                  </a:lnTo>
                  <a:lnTo>
                    <a:pt x="172" y="287"/>
                  </a:lnTo>
                  <a:lnTo>
                    <a:pt x="162" y="286"/>
                  </a:lnTo>
                  <a:lnTo>
                    <a:pt x="146" y="287"/>
                  </a:lnTo>
                  <a:lnTo>
                    <a:pt x="129" y="294"/>
                  </a:lnTo>
                  <a:lnTo>
                    <a:pt x="113" y="304"/>
                  </a:lnTo>
                  <a:lnTo>
                    <a:pt x="96" y="319"/>
                  </a:lnTo>
                  <a:lnTo>
                    <a:pt x="80" y="339"/>
                  </a:lnTo>
                  <a:lnTo>
                    <a:pt x="66" y="362"/>
                  </a:lnTo>
                  <a:lnTo>
                    <a:pt x="52" y="392"/>
                  </a:lnTo>
                  <a:lnTo>
                    <a:pt x="41" y="426"/>
                  </a:lnTo>
                  <a:lnTo>
                    <a:pt x="39" y="434"/>
                  </a:lnTo>
                  <a:lnTo>
                    <a:pt x="35" y="440"/>
                  </a:lnTo>
                  <a:lnTo>
                    <a:pt x="30" y="443"/>
                  </a:lnTo>
                  <a:lnTo>
                    <a:pt x="21" y="445"/>
                  </a:lnTo>
                  <a:lnTo>
                    <a:pt x="16" y="445"/>
                  </a:lnTo>
                  <a:lnTo>
                    <a:pt x="12" y="443"/>
                  </a:lnTo>
                  <a:lnTo>
                    <a:pt x="6" y="441"/>
                  </a:lnTo>
                  <a:lnTo>
                    <a:pt x="2" y="437"/>
                  </a:lnTo>
                  <a:lnTo>
                    <a:pt x="0" y="429"/>
                  </a:lnTo>
                  <a:lnTo>
                    <a:pt x="2" y="422"/>
                  </a:lnTo>
                  <a:lnTo>
                    <a:pt x="5" y="410"/>
                  </a:lnTo>
                  <a:lnTo>
                    <a:pt x="11" y="394"/>
                  </a:lnTo>
                  <a:lnTo>
                    <a:pt x="18" y="376"/>
                  </a:lnTo>
                  <a:lnTo>
                    <a:pt x="29" y="356"/>
                  </a:lnTo>
                  <a:lnTo>
                    <a:pt x="41" y="335"/>
                  </a:lnTo>
                  <a:lnTo>
                    <a:pt x="56" y="315"/>
                  </a:lnTo>
                  <a:lnTo>
                    <a:pt x="74" y="296"/>
                  </a:lnTo>
                  <a:lnTo>
                    <a:pt x="93" y="279"/>
                  </a:lnTo>
                  <a:lnTo>
                    <a:pt x="115" y="267"/>
                  </a:lnTo>
                  <a:lnTo>
                    <a:pt x="140" y="259"/>
                  </a:lnTo>
                  <a:lnTo>
                    <a:pt x="167" y="255"/>
                  </a:lnTo>
                  <a:close/>
                  <a:moveTo>
                    <a:pt x="271" y="0"/>
                  </a:moveTo>
                  <a:lnTo>
                    <a:pt x="286" y="1"/>
                  </a:lnTo>
                  <a:lnTo>
                    <a:pt x="297" y="7"/>
                  </a:lnTo>
                  <a:lnTo>
                    <a:pt x="306" y="15"/>
                  </a:lnTo>
                  <a:lnTo>
                    <a:pt x="312" y="24"/>
                  </a:lnTo>
                  <a:lnTo>
                    <a:pt x="315" y="34"/>
                  </a:lnTo>
                  <a:lnTo>
                    <a:pt x="316" y="43"/>
                  </a:lnTo>
                  <a:lnTo>
                    <a:pt x="313" y="61"/>
                  </a:lnTo>
                  <a:lnTo>
                    <a:pt x="304" y="78"/>
                  </a:lnTo>
                  <a:lnTo>
                    <a:pt x="289" y="93"/>
                  </a:lnTo>
                  <a:lnTo>
                    <a:pt x="272" y="104"/>
                  </a:lnTo>
                  <a:lnTo>
                    <a:pt x="253" y="107"/>
                  </a:lnTo>
                  <a:lnTo>
                    <a:pt x="239" y="105"/>
                  </a:lnTo>
                  <a:lnTo>
                    <a:pt x="228" y="99"/>
                  </a:lnTo>
                  <a:lnTo>
                    <a:pt x="219" y="91"/>
                  </a:lnTo>
                  <a:lnTo>
                    <a:pt x="212" y="82"/>
                  </a:lnTo>
                  <a:lnTo>
                    <a:pt x="209" y="72"/>
                  </a:lnTo>
                  <a:lnTo>
                    <a:pt x="208" y="60"/>
                  </a:lnTo>
                  <a:lnTo>
                    <a:pt x="210" y="44"/>
                  </a:lnTo>
                  <a:lnTo>
                    <a:pt x="217" y="31"/>
                  </a:lnTo>
                  <a:lnTo>
                    <a:pt x="228" y="18"/>
                  </a:lnTo>
                  <a:lnTo>
                    <a:pt x="241" y="8"/>
                  </a:lnTo>
                  <a:lnTo>
                    <a:pt x="255" y="2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8"/>
            <p:cNvSpPr>
              <a:spLocks/>
            </p:cNvSpPr>
            <p:nvPr/>
          </p:nvSpPr>
          <p:spPr bwMode="auto">
            <a:xfrm>
              <a:off x="2330" y="1250"/>
              <a:ext cx="374" cy="1627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68" y="4"/>
                </a:cxn>
                <a:cxn ang="0">
                  <a:pos x="372" y="9"/>
                </a:cxn>
                <a:cxn ang="0">
                  <a:pos x="374" y="18"/>
                </a:cxn>
                <a:cxn ang="0">
                  <a:pos x="372" y="23"/>
                </a:cxn>
                <a:cxn ang="0">
                  <a:pos x="362" y="34"/>
                </a:cxn>
                <a:cxn ang="0">
                  <a:pos x="304" y="96"/>
                </a:cxn>
                <a:cxn ang="0">
                  <a:pos x="228" y="210"/>
                </a:cxn>
                <a:cxn ang="0">
                  <a:pos x="170" y="334"/>
                </a:cxn>
                <a:cxn ang="0">
                  <a:pos x="131" y="466"/>
                </a:cxn>
                <a:cxn ang="0">
                  <a:pos x="106" y="602"/>
                </a:cxn>
                <a:cxn ang="0">
                  <a:pos x="95" y="743"/>
                </a:cxn>
                <a:cxn ang="0">
                  <a:pos x="95" y="872"/>
                </a:cxn>
                <a:cxn ang="0">
                  <a:pos x="103" y="993"/>
                </a:cxn>
                <a:cxn ang="0">
                  <a:pos x="122" y="1117"/>
                </a:cxn>
                <a:cxn ang="0">
                  <a:pos x="153" y="1240"/>
                </a:cxn>
                <a:cxn ang="0">
                  <a:pos x="200" y="1361"/>
                </a:cxn>
                <a:cxn ang="0">
                  <a:pos x="264" y="1474"/>
                </a:cxn>
                <a:cxn ang="0">
                  <a:pos x="346" y="1575"/>
                </a:cxn>
                <a:cxn ang="0">
                  <a:pos x="365" y="1595"/>
                </a:cxn>
                <a:cxn ang="0">
                  <a:pos x="373" y="1605"/>
                </a:cxn>
                <a:cxn ang="0">
                  <a:pos x="374" y="1611"/>
                </a:cxn>
                <a:cxn ang="0">
                  <a:pos x="373" y="1617"/>
                </a:cxn>
                <a:cxn ang="0">
                  <a:pos x="369" y="1623"/>
                </a:cxn>
                <a:cxn ang="0">
                  <a:pos x="361" y="1627"/>
                </a:cxn>
                <a:cxn ang="0">
                  <a:pos x="351" y="1625"/>
                </a:cxn>
                <a:cxn ang="0">
                  <a:pos x="328" y="1610"/>
                </a:cxn>
                <a:cxn ang="0">
                  <a:pos x="293" y="1581"/>
                </a:cxn>
                <a:cxn ang="0">
                  <a:pos x="250" y="1537"/>
                </a:cxn>
                <a:cxn ang="0">
                  <a:pos x="202" y="1479"/>
                </a:cxn>
                <a:cxn ang="0">
                  <a:pos x="153" y="1407"/>
                </a:cxn>
                <a:cxn ang="0">
                  <a:pos x="106" y="1320"/>
                </a:cxn>
                <a:cxn ang="0">
                  <a:pos x="52" y="1182"/>
                </a:cxn>
                <a:cxn ang="0">
                  <a:pos x="20" y="1046"/>
                </a:cxn>
                <a:cxn ang="0">
                  <a:pos x="4" y="921"/>
                </a:cxn>
                <a:cxn ang="0">
                  <a:pos x="0" y="813"/>
                </a:cxn>
                <a:cxn ang="0">
                  <a:pos x="6" y="687"/>
                </a:cxn>
                <a:cxn ang="0">
                  <a:pos x="27" y="545"/>
                </a:cxn>
                <a:cxn ang="0">
                  <a:pos x="70" y="394"/>
                </a:cxn>
                <a:cxn ang="0">
                  <a:pos x="124" y="272"/>
                </a:cxn>
                <a:cxn ang="0">
                  <a:pos x="174" y="190"/>
                </a:cxn>
                <a:cxn ang="0">
                  <a:pos x="223" y="122"/>
                </a:cxn>
                <a:cxn ang="0">
                  <a:pos x="271" y="70"/>
                </a:cxn>
                <a:cxn ang="0">
                  <a:pos x="311" y="31"/>
                </a:cxn>
                <a:cxn ang="0">
                  <a:pos x="340" y="8"/>
                </a:cxn>
                <a:cxn ang="0">
                  <a:pos x="356" y="0"/>
                </a:cxn>
              </a:cxnLst>
              <a:rect l="0" t="0" r="r" b="b"/>
              <a:pathLst>
                <a:path w="374" h="1627">
                  <a:moveTo>
                    <a:pt x="356" y="0"/>
                  </a:moveTo>
                  <a:lnTo>
                    <a:pt x="361" y="0"/>
                  </a:lnTo>
                  <a:lnTo>
                    <a:pt x="364" y="1"/>
                  </a:lnTo>
                  <a:lnTo>
                    <a:pt x="368" y="4"/>
                  </a:lnTo>
                  <a:lnTo>
                    <a:pt x="370" y="6"/>
                  </a:lnTo>
                  <a:lnTo>
                    <a:pt x="372" y="9"/>
                  </a:lnTo>
                  <a:lnTo>
                    <a:pt x="373" y="13"/>
                  </a:lnTo>
                  <a:lnTo>
                    <a:pt x="374" y="18"/>
                  </a:lnTo>
                  <a:lnTo>
                    <a:pt x="374" y="21"/>
                  </a:lnTo>
                  <a:lnTo>
                    <a:pt x="372" y="23"/>
                  </a:lnTo>
                  <a:lnTo>
                    <a:pt x="369" y="28"/>
                  </a:lnTo>
                  <a:lnTo>
                    <a:pt x="362" y="34"/>
                  </a:lnTo>
                  <a:lnTo>
                    <a:pt x="352" y="44"/>
                  </a:lnTo>
                  <a:lnTo>
                    <a:pt x="304" y="96"/>
                  </a:lnTo>
                  <a:lnTo>
                    <a:pt x="264" y="152"/>
                  </a:lnTo>
                  <a:lnTo>
                    <a:pt x="228" y="210"/>
                  </a:lnTo>
                  <a:lnTo>
                    <a:pt x="197" y="272"/>
                  </a:lnTo>
                  <a:lnTo>
                    <a:pt x="170" y="334"/>
                  </a:lnTo>
                  <a:lnTo>
                    <a:pt x="149" y="399"/>
                  </a:lnTo>
                  <a:lnTo>
                    <a:pt x="131" y="466"/>
                  </a:lnTo>
                  <a:lnTo>
                    <a:pt x="116" y="533"/>
                  </a:lnTo>
                  <a:lnTo>
                    <a:pt x="106" y="602"/>
                  </a:lnTo>
                  <a:lnTo>
                    <a:pt x="99" y="672"/>
                  </a:lnTo>
                  <a:lnTo>
                    <a:pt x="95" y="743"/>
                  </a:lnTo>
                  <a:lnTo>
                    <a:pt x="94" y="813"/>
                  </a:lnTo>
                  <a:lnTo>
                    <a:pt x="95" y="872"/>
                  </a:lnTo>
                  <a:lnTo>
                    <a:pt x="98" y="932"/>
                  </a:lnTo>
                  <a:lnTo>
                    <a:pt x="103" y="993"/>
                  </a:lnTo>
                  <a:lnTo>
                    <a:pt x="110" y="1054"/>
                  </a:lnTo>
                  <a:lnTo>
                    <a:pt x="122" y="1117"/>
                  </a:lnTo>
                  <a:lnTo>
                    <a:pt x="135" y="1179"/>
                  </a:lnTo>
                  <a:lnTo>
                    <a:pt x="153" y="1240"/>
                  </a:lnTo>
                  <a:lnTo>
                    <a:pt x="175" y="1302"/>
                  </a:lnTo>
                  <a:lnTo>
                    <a:pt x="200" y="1361"/>
                  </a:lnTo>
                  <a:lnTo>
                    <a:pt x="229" y="1418"/>
                  </a:lnTo>
                  <a:lnTo>
                    <a:pt x="264" y="1474"/>
                  </a:lnTo>
                  <a:lnTo>
                    <a:pt x="302" y="1526"/>
                  </a:lnTo>
                  <a:lnTo>
                    <a:pt x="346" y="1575"/>
                  </a:lnTo>
                  <a:lnTo>
                    <a:pt x="359" y="1587"/>
                  </a:lnTo>
                  <a:lnTo>
                    <a:pt x="365" y="1595"/>
                  </a:lnTo>
                  <a:lnTo>
                    <a:pt x="371" y="1602"/>
                  </a:lnTo>
                  <a:lnTo>
                    <a:pt x="373" y="1605"/>
                  </a:lnTo>
                  <a:lnTo>
                    <a:pt x="374" y="1609"/>
                  </a:lnTo>
                  <a:lnTo>
                    <a:pt x="374" y="1611"/>
                  </a:lnTo>
                  <a:lnTo>
                    <a:pt x="374" y="1611"/>
                  </a:lnTo>
                  <a:lnTo>
                    <a:pt x="373" y="1617"/>
                  </a:lnTo>
                  <a:lnTo>
                    <a:pt x="372" y="1620"/>
                  </a:lnTo>
                  <a:lnTo>
                    <a:pt x="369" y="1623"/>
                  </a:lnTo>
                  <a:lnTo>
                    <a:pt x="365" y="1625"/>
                  </a:lnTo>
                  <a:lnTo>
                    <a:pt x="361" y="1627"/>
                  </a:lnTo>
                  <a:lnTo>
                    <a:pt x="356" y="1627"/>
                  </a:lnTo>
                  <a:lnTo>
                    <a:pt x="351" y="1625"/>
                  </a:lnTo>
                  <a:lnTo>
                    <a:pt x="342" y="1619"/>
                  </a:lnTo>
                  <a:lnTo>
                    <a:pt x="328" y="1610"/>
                  </a:lnTo>
                  <a:lnTo>
                    <a:pt x="312" y="1597"/>
                  </a:lnTo>
                  <a:lnTo>
                    <a:pt x="293" y="1581"/>
                  </a:lnTo>
                  <a:lnTo>
                    <a:pt x="273" y="1561"/>
                  </a:lnTo>
                  <a:lnTo>
                    <a:pt x="250" y="1537"/>
                  </a:lnTo>
                  <a:lnTo>
                    <a:pt x="227" y="1509"/>
                  </a:lnTo>
                  <a:lnTo>
                    <a:pt x="202" y="1479"/>
                  </a:lnTo>
                  <a:lnTo>
                    <a:pt x="177" y="1444"/>
                  </a:lnTo>
                  <a:lnTo>
                    <a:pt x="153" y="1407"/>
                  </a:lnTo>
                  <a:lnTo>
                    <a:pt x="128" y="1364"/>
                  </a:lnTo>
                  <a:lnTo>
                    <a:pt x="106" y="1320"/>
                  </a:lnTo>
                  <a:lnTo>
                    <a:pt x="77" y="1252"/>
                  </a:lnTo>
                  <a:lnTo>
                    <a:pt x="52" y="1182"/>
                  </a:lnTo>
                  <a:lnTo>
                    <a:pt x="34" y="1113"/>
                  </a:lnTo>
                  <a:lnTo>
                    <a:pt x="20" y="1046"/>
                  </a:lnTo>
                  <a:lnTo>
                    <a:pt x="10" y="982"/>
                  </a:lnTo>
                  <a:lnTo>
                    <a:pt x="4" y="921"/>
                  </a:lnTo>
                  <a:lnTo>
                    <a:pt x="1" y="865"/>
                  </a:lnTo>
                  <a:lnTo>
                    <a:pt x="0" y="813"/>
                  </a:lnTo>
                  <a:lnTo>
                    <a:pt x="1" y="753"/>
                  </a:lnTo>
                  <a:lnTo>
                    <a:pt x="6" y="687"/>
                  </a:lnTo>
                  <a:lnTo>
                    <a:pt x="15" y="617"/>
                  </a:lnTo>
                  <a:lnTo>
                    <a:pt x="27" y="545"/>
                  </a:lnTo>
                  <a:lnTo>
                    <a:pt x="46" y="470"/>
                  </a:lnTo>
                  <a:lnTo>
                    <a:pt x="70" y="394"/>
                  </a:lnTo>
                  <a:lnTo>
                    <a:pt x="101" y="317"/>
                  </a:lnTo>
                  <a:lnTo>
                    <a:pt x="124" y="272"/>
                  </a:lnTo>
                  <a:lnTo>
                    <a:pt x="148" y="228"/>
                  </a:lnTo>
                  <a:lnTo>
                    <a:pt x="174" y="190"/>
                  </a:lnTo>
                  <a:lnTo>
                    <a:pt x="198" y="154"/>
                  </a:lnTo>
                  <a:lnTo>
                    <a:pt x="223" y="122"/>
                  </a:lnTo>
                  <a:lnTo>
                    <a:pt x="247" y="94"/>
                  </a:lnTo>
                  <a:lnTo>
                    <a:pt x="271" y="70"/>
                  </a:lnTo>
                  <a:lnTo>
                    <a:pt x="292" y="48"/>
                  </a:lnTo>
                  <a:lnTo>
                    <a:pt x="311" y="31"/>
                  </a:lnTo>
                  <a:lnTo>
                    <a:pt x="327" y="17"/>
                  </a:lnTo>
                  <a:lnTo>
                    <a:pt x="340" y="8"/>
                  </a:lnTo>
                  <a:lnTo>
                    <a:pt x="351" y="2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9"/>
            <p:cNvSpPr>
              <a:spLocks/>
            </p:cNvSpPr>
            <p:nvPr/>
          </p:nvSpPr>
          <p:spPr bwMode="auto">
            <a:xfrm>
              <a:off x="2805" y="1701"/>
              <a:ext cx="814" cy="813"/>
            </a:xfrm>
            <a:custGeom>
              <a:avLst/>
              <a:gdLst/>
              <a:ahLst/>
              <a:cxnLst>
                <a:cxn ang="0">
                  <a:pos x="198" y="23"/>
                </a:cxn>
                <a:cxn ang="0">
                  <a:pos x="239" y="65"/>
                </a:cxn>
                <a:cxn ang="0">
                  <a:pos x="264" y="138"/>
                </a:cxn>
                <a:cxn ang="0">
                  <a:pos x="264" y="266"/>
                </a:cxn>
                <a:cxn ang="0">
                  <a:pos x="257" y="405"/>
                </a:cxn>
                <a:cxn ang="0">
                  <a:pos x="239" y="536"/>
                </a:cxn>
                <a:cxn ang="0">
                  <a:pos x="384" y="677"/>
                </a:cxn>
                <a:cxn ang="0">
                  <a:pos x="531" y="461"/>
                </a:cxn>
                <a:cxn ang="0">
                  <a:pos x="532" y="211"/>
                </a:cxn>
                <a:cxn ang="0">
                  <a:pos x="665" y="7"/>
                </a:cxn>
                <a:cxn ang="0">
                  <a:pos x="677" y="17"/>
                </a:cxn>
                <a:cxn ang="0">
                  <a:pos x="659" y="211"/>
                </a:cxn>
                <a:cxn ang="0">
                  <a:pos x="655" y="404"/>
                </a:cxn>
                <a:cxn ang="0">
                  <a:pos x="659" y="507"/>
                </a:cxn>
                <a:cxn ang="0">
                  <a:pos x="669" y="579"/>
                </a:cxn>
                <a:cxn ang="0">
                  <a:pos x="692" y="620"/>
                </a:cxn>
                <a:cxn ang="0">
                  <a:pos x="708" y="632"/>
                </a:cxn>
                <a:cxn ang="0">
                  <a:pos x="728" y="633"/>
                </a:cxn>
                <a:cxn ang="0">
                  <a:pos x="754" y="624"/>
                </a:cxn>
                <a:cxn ang="0">
                  <a:pos x="783" y="612"/>
                </a:cxn>
                <a:cxn ang="0">
                  <a:pos x="804" y="603"/>
                </a:cxn>
                <a:cxn ang="0">
                  <a:pos x="747" y="682"/>
                </a:cxn>
                <a:cxn ang="0">
                  <a:pos x="619" y="797"/>
                </a:cxn>
                <a:cxn ang="0">
                  <a:pos x="575" y="742"/>
                </a:cxn>
                <a:cxn ang="0">
                  <a:pos x="523" y="628"/>
                </a:cxn>
                <a:cxn ang="0">
                  <a:pos x="471" y="664"/>
                </a:cxn>
                <a:cxn ang="0">
                  <a:pos x="419" y="701"/>
                </a:cxn>
                <a:cxn ang="0">
                  <a:pos x="371" y="739"/>
                </a:cxn>
                <a:cxn ang="0">
                  <a:pos x="329" y="771"/>
                </a:cxn>
                <a:cxn ang="0">
                  <a:pos x="297" y="796"/>
                </a:cxn>
                <a:cxn ang="0">
                  <a:pos x="280" y="811"/>
                </a:cxn>
                <a:cxn ang="0">
                  <a:pos x="261" y="802"/>
                </a:cxn>
                <a:cxn ang="0">
                  <a:pos x="220" y="773"/>
                </a:cxn>
                <a:cxn ang="0">
                  <a:pos x="171" y="740"/>
                </a:cxn>
                <a:cxn ang="0">
                  <a:pos x="120" y="710"/>
                </a:cxn>
                <a:cxn ang="0">
                  <a:pos x="75" y="690"/>
                </a:cxn>
                <a:cxn ang="0">
                  <a:pos x="101" y="629"/>
                </a:cxn>
                <a:cxn ang="0">
                  <a:pos x="118" y="562"/>
                </a:cxn>
                <a:cxn ang="0">
                  <a:pos x="141" y="414"/>
                </a:cxn>
                <a:cxn ang="0">
                  <a:pos x="143" y="294"/>
                </a:cxn>
                <a:cxn ang="0">
                  <a:pos x="132" y="206"/>
                </a:cxn>
                <a:cxn ang="0">
                  <a:pos x="114" y="164"/>
                </a:cxn>
                <a:cxn ang="0">
                  <a:pos x="85" y="125"/>
                </a:cxn>
                <a:cxn ang="0">
                  <a:pos x="0" y="142"/>
                </a:cxn>
              </a:cxnLst>
              <a:rect l="0" t="0" r="r" b="b"/>
              <a:pathLst>
                <a:path w="814" h="813">
                  <a:moveTo>
                    <a:pt x="179" y="0"/>
                  </a:moveTo>
                  <a:lnTo>
                    <a:pt x="198" y="23"/>
                  </a:lnTo>
                  <a:lnTo>
                    <a:pt x="218" y="44"/>
                  </a:lnTo>
                  <a:lnTo>
                    <a:pt x="239" y="65"/>
                  </a:lnTo>
                  <a:lnTo>
                    <a:pt x="262" y="84"/>
                  </a:lnTo>
                  <a:lnTo>
                    <a:pt x="264" y="138"/>
                  </a:lnTo>
                  <a:lnTo>
                    <a:pt x="265" y="191"/>
                  </a:lnTo>
                  <a:lnTo>
                    <a:pt x="264" y="266"/>
                  </a:lnTo>
                  <a:lnTo>
                    <a:pt x="260" y="340"/>
                  </a:lnTo>
                  <a:lnTo>
                    <a:pt x="257" y="405"/>
                  </a:lnTo>
                  <a:lnTo>
                    <a:pt x="250" y="471"/>
                  </a:lnTo>
                  <a:lnTo>
                    <a:pt x="239" y="536"/>
                  </a:lnTo>
                  <a:lnTo>
                    <a:pt x="222" y="600"/>
                  </a:lnTo>
                  <a:lnTo>
                    <a:pt x="384" y="677"/>
                  </a:lnTo>
                  <a:lnTo>
                    <a:pt x="525" y="583"/>
                  </a:lnTo>
                  <a:lnTo>
                    <a:pt x="531" y="461"/>
                  </a:lnTo>
                  <a:lnTo>
                    <a:pt x="533" y="340"/>
                  </a:lnTo>
                  <a:lnTo>
                    <a:pt x="532" y="211"/>
                  </a:lnTo>
                  <a:lnTo>
                    <a:pt x="527" y="78"/>
                  </a:lnTo>
                  <a:lnTo>
                    <a:pt x="665" y="7"/>
                  </a:lnTo>
                  <a:lnTo>
                    <a:pt x="665" y="7"/>
                  </a:lnTo>
                  <a:lnTo>
                    <a:pt x="677" y="17"/>
                  </a:lnTo>
                  <a:lnTo>
                    <a:pt x="666" y="115"/>
                  </a:lnTo>
                  <a:lnTo>
                    <a:pt x="659" y="211"/>
                  </a:lnTo>
                  <a:lnTo>
                    <a:pt x="655" y="308"/>
                  </a:lnTo>
                  <a:lnTo>
                    <a:pt x="655" y="404"/>
                  </a:lnTo>
                  <a:lnTo>
                    <a:pt x="656" y="455"/>
                  </a:lnTo>
                  <a:lnTo>
                    <a:pt x="659" y="507"/>
                  </a:lnTo>
                  <a:lnTo>
                    <a:pt x="665" y="556"/>
                  </a:lnTo>
                  <a:lnTo>
                    <a:pt x="669" y="579"/>
                  </a:lnTo>
                  <a:lnTo>
                    <a:pt x="678" y="601"/>
                  </a:lnTo>
                  <a:lnTo>
                    <a:pt x="692" y="620"/>
                  </a:lnTo>
                  <a:lnTo>
                    <a:pt x="699" y="627"/>
                  </a:lnTo>
                  <a:lnTo>
                    <a:pt x="708" y="632"/>
                  </a:lnTo>
                  <a:lnTo>
                    <a:pt x="720" y="634"/>
                  </a:lnTo>
                  <a:lnTo>
                    <a:pt x="728" y="633"/>
                  </a:lnTo>
                  <a:lnTo>
                    <a:pt x="740" y="629"/>
                  </a:lnTo>
                  <a:lnTo>
                    <a:pt x="754" y="624"/>
                  </a:lnTo>
                  <a:lnTo>
                    <a:pt x="769" y="618"/>
                  </a:lnTo>
                  <a:lnTo>
                    <a:pt x="783" y="612"/>
                  </a:lnTo>
                  <a:lnTo>
                    <a:pt x="795" y="607"/>
                  </a:lnTo>
                  <a:lnTo>
                    <a:pt x="804" y="603"/>
                  </a:lnTo>
                  <a:lnTo>
                    <a:pt x="814" y="626"/>
                  </a:lnTo>
                  <a:lnTo>
                    <a:pt x="747" y="682"/>
                  </a:lnTo>
                  <a:lnTo>
                    <a:pt x="682" y="739"/>
                  </a:lnTo>
                  <a:lnTo>
                    <a:pt x="619" y="797"/>
                  </a:lnTo>
                  <a:lnTo>
                    <a:pt x="606" y="795"/>
                  </a:lnTo>
                  <a:lnTo>
                    <a:pt x="575" y="742"/>
                  </a:lnTo>
                  <a:lnTo>
                    <a:pt x="547" y="686"/>
                  </a:lnTo>
                  <a:lnTo>
                    <a:pt x="523" y="628"/>
                  </a:lnTo>
                  <a:lnTo>
                    <a:pt x="497" y="645"/>
                  </a:lnTo>
                  <a:lnTo>
                    <a:pt x="471" y="664"/>
                  </a:lnTo>
                  <a:lnTo>
                    <a:pt x="445" y="683"/>
                  </a:lnTo>
                  <a:lnTo>
                    <a:pt x="419" y="701"/>
                  </a:lnTo>
                  <a:lnTo>
                    <a:pt x="394" y="721"/>
                  </a:lnTo>
                  <a:lnTo>
                    <a:pt x="371" y="739"/>
                  </a:lnTo>
                  <a:lnTo>
                    <a:pt x="349" y="756"/>
                  </a:lnTo>
                  <a:lnTo>
                    <a:pt x="329" y="771"/>
                  </a:lnTo>
                  <a:lnTo>
                    <a:pt x="312" y="785"/>
                  </a:lnTo>
                  <a:lnTo>
                    <a:pt x="297" y="796"/>
                  </a:lnTo>
                  <a:lnTo>
                    <a:pt x="287" y="805"/>
                  </a:lnTo>
                  <a:lnTo>
                    <a:pt x="280" y="811"/>
                  </a:lnTo>
                  <a:lnTo>
                    <a:pt x="278" y="813"/>
                  </a:lnTo>
                  <a:lnTo>
                    <a:pt x="261" y="802"/>
                  </a:lnTo>
                  <a:lnTo>
                    <a:pt x="242" y="788"/>
                  </a:lnTo>
                  <a:lnTo>
                    <a:pt x="220" y="773"/>
                  </a:lnTo>
                  <a:lnTo>
                    <a:pt x="196" y="756"/>
                  </a:lnTo>
                  <a:lnTo>
                    <a:pt x="171" y="740"/>
                  </a:lnTo>
                  <a:lnTo>
                    <a:pt x="145" y="724"/>
                  </a:lnTo>
                  <a:lnTo>
                    <a:pt x="120" y="710"/>
                  </a:lnTo>
                  <a:lnTo>
                    <a:pt x="97" y="699"/>
                  </a:lnTo>
                  <a:lnTo>
                    <a:pt x="75" y="690"/>
                  </a:lnTo>
                  <a:lnTo>
                    <a:pt x="89" y="661"/>
                  </a:lnTo>
                  <a:lnTo>
                    <a:pt x="101" y="629"/>
                  </a:lnTo>
                  <a:lnTo>
                    <a:pt x="110" y="596"/>
                  </a:lnTo>
                  <a:lnTo>
                    <a:pt x="118" y="562"/>
                  </a:lnTo>
                  <a:lnTo>
                    <a:pt x="132" y="489"/>
                  </a:lnTo>
                  <a:lnTo>
                    <a:pt x="141" y="414"/>
                  </a:lnTo>
                  <a:lnTo>
                    <a:pt x="144" y="340"/>
                  </a:lnTo>
                  <a:lnTo>
                    <a:pt x="143" y="294"/>
                  </a:lnTo>
                  <a:lnTo>
                    <a:pt x="139" y="250"/>
                  </a:lnTo>
                  <a:lnTo>
                    <a:pt x="132" y="206"/>
                  </a:lnTo>
                  <a:lnTo>
                    <a:pt x="123" y="185"/>
                  </a:lnTo>
                  <a:lnTo>
                    <a:pt x="114" y="164"/>
                  </a:lnTo>
                  <a:lnTo>
                    <a:pt x="101" y="143"/>
                  </a:lnTo>
                  <a:lnTo>
                    <a:pt x="85" y="125"/>
                  </a:lnTo>
                  <a:lnTo>
                    <a:pt x="24" y="158"/>
                  </a:lnTo>
                  <a:lnTo>
                    <a:pt x="0" y="142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0"/>
            <p:cNvSpPr>
              <a:spLocks noEditPoints="1"/>
            </p:cNvSpPr>
            <p:nvPr/>
          </p:nvSpPr>
          <p:spPr bwMode="auto">
            <a:xfrm>
              <a:off x="3717" y="1250"/>
              <a:ext cx="374" cy="1627"/>
            </a:xfrm>
            <a:custGeom>
              <a:avLst/>
              <a:gdLst/>
              <a:ahLst/>
              <a:cxnLst>
                <a:cxn ang="0">
                  <a:pos x="374" y="813"/>
                </a:cxn>
                <a:cxn ang="0">
                  <a:pos x="18" y="0"/>
                </a:cxn>
                <a:cxn ang="0">
                  <a:pos x="33" y="8"/>
                </a:cxn>
                <a:cxn ang="0">
                  <a:pos x="62" y="31"/>
                </a:cxn>
                <a:cxn ang="0">
                  <a:pos x="101" y="67"/>
                </a:cxn>
                <a:cxn ang="0">
                  <a:pos x="148" y="119"/>
                </a:cxn>
                <a:cxn ang="0">
                  <a:pos x="197" y="184"/>
                </a:cxn>
                <a:cxn ang="0">
                  <a:pos x="246" y="263"/>
                </a:cxn>
                <a:cxn ang="0">
                  <a:pos x="298" y="377"/>
                </a:cxn>
                <a:cxn ang="0">
                  <a:pos x="340" y="515"/>
                </a:cxn>
                <a:cxn ang="0">
                  <a:pos x="364" y="646"/>
                </a:cxn>
                <a:cxn ang="0">
                  <a:pos x="373" y="762"/>
                </a:cxn>
                <a:cxn ang="0">
                  <a:pos x="373" y="874"/>
                </a:cxn>
                <a:cxn ang="0">
                  <a:pos x="360" y="1010"/>
                </a:cxn>
                <a:cxn ang="0">
                  <a:pos x="328" y="1157"/>
                </a:cxn>
                <a:cxn ang="0">
                  <a:pos x="273" y="1310"/>
                </a:cxn>
                <a:cxn ang="0">
                  <a:pos x="227" y="1399"/>
                </a:cxn>
                <a:cxn ang="0">
                  <a:pos x="176" y="1473"/>
                </a:cxn>
                <a:cxn ang="0">
                  <a:pos x="127" y="1533"/>
                </a:cxn>
                <a:cxn ang="0">
                  <a:pos x="82" y="1579"/>
                </a:cxn>
                <a:cxn ang="0">
                  <a:pos x="47" y="1610"/>
                </a:cxn>
                <a:cxn ang="0">
                  <a:pos x="24" y="1625"/>
                </a:cxn>
                <a:cxn ang="0">
                  <a:pos x="13" y="1626"/>
                </a:cxn>
                <a:cxn ang="0">
                  <a:pos x="6" y="1622"/>
                </a:cxn>
                <a:cxn ang="0">
                  <a:pos x="1" y="1615"/>
                </a:cxn>
                <a:cxn ang="0">
                  <a:pos x="0" y="1609"/>
                </a:cxn>
                <a:cxn ang="0">
                  <a:pos x="6" y="1599"/>
                </a:cxn>
                <a:cxn ang="0">
                  <a:pos x="22" y="1583"/>
                </a:cxn>
                <a:cxn ang="0">
                  <a:pos x="105" y="1483"/>
                </a:cxn>
                <a:cxn ang="0">
                  <a:pos x="169" y="1374"/>
                </a:cxn>
                <a:cxn ang="0">
                  <a:pos x="218" y="1256"/>
                </a:cxn>
                <a:cxn ang="0">
                  <a:pos x="250" y="1133"/>
                </a:cxn>
                <a:cxn ang="0">
                  <a:pos x="271" y="1006"/>
                </a:cxn>
                <a:cxn ang="0">
                  <a:pos x="280" y="877"/>
                </a:cxn>
                <a:cxn ang="0">
                  <a:pos x="278" y="722"/>
                </a:cxn>
                <a:cxn ang="0">
                  <a:pos x="260" y="553"/>
                </a:cxn>
                <a:cxn ang="0">
                  <a:pos x="227" y="402"/>
                </a:cxn>
                <a:cxn ang="0">
                  <a:pos x="176" y="267"/>
                </a:cxn>
                <a:cxn ang="0">
                  <a:pos x="110" y="152"/>
                </a:cxn>
                <a:cxn ang="0">
                  <a:pos x="30" y="54"/>
                </a:cxn>
                <a:cxn ang="0">
                  <a:pos x="9" y="33"/>
                </a:cxn>
                <a:cxn ang="0">
                  <a:pos x="1" y="23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9" y="2"/>
                </a:cxn>
                <a:cxn ang="0">
                  <a:pos x="18" y="0"/>
                </a:cxn>
              </a:cxnLst>
              <a:rect l="0" t="0" r="r" b="b"/>
              <a:pathLst>
                <a:path w="374" h="1627">
                  <a:moveTo>
                    <a:pt x="374" y="813"/>
                  </a:moveTo>
                  <a:lnTo>
                    <a:pt x="374" y="813"/>
                  </a:lnTo>
                  <a:lnTo>
                    <a:pt x="374" y="813"/>
                  </a:lnTo>
                  <a:close/>
                  <a:moveTo>
                    <a:pt x="18" y="0"/>
                  </a:moveTo>
                  <a:lnTo>
                    <a:pt x="24" y="2"/>
                  </a:lnTo>
                  <a:lnTo>
                    <a:pt x="33" y="8"/>
                  </a:lnTo>
                  <a:lnTo>
                    <a:pt x="46" y="17"/>
                  </a:lnTo>
                  <a:lnTo>
                    <a:pt x="62" y="31"/>
                  </a:lnTo>
                  <a:lnTo>
                    <a:pt x="81" y="47"/>
                  </a:lnTo>
                  <a:lnTo>
                    <a:pt x="101" y="67"/>
                  </a:lnTo>
                  <a:lnTo>
                    <a:pt x="124" y="91"/>
                  </a:lnTo>
                  <a:lnTo>
                    <a:pt x="148" y="119"/>
                  </a:lnTo>
                  <a:lnTo>
                    <a:pt x="172" y="150"/>
                  </a:lnTo>
                  <a:lnTo>
                    <a:pt x="197" y="184"/>
                  </a:lnTo>
                  <a:lnTo>
                    <a:pt x="221" y="221"/>
                  </a:lnTo>
                  <a:lnTo>
                    <a:pt x="246" y="263"/>
                  </a:lnTo>
                  <a:lnTo>
                    <a:pt x="268" y="307"/>
                  </a:lnTo>
                  <a:lnTo>
                    <a:pt x="298" y="377"/>
                  </a:lnTo>
                  <a:lnTo>
                    <a:pt x="322" y="446"/>
                  </a:lnTo>
                  <a:lnTo>
                    <a:pt x="340" y="515"/>
                  </a:lnTo>
                  <a:lnTo>
                    <a:pt x="354" y="582"/>
                  </a:lnTo>
                  <a:lnTo>
                    <a:pt x="364" y="646"/>
                  </a:lnTo>
                  <a:lnTo>
                    <a:pt x="370" y="706"/>
                  </a:lnTo>
                  <a:lnTo>
                    <a:pt x="373" y="762"/>
                  </a:lnTo>
                  <a:lnTo>
                    <a:pt x="374" y="813"/>
                  </a:lnTo>
                  <a:lnTo>
                    <a:pt x="373" y="874"/>
                  </a:lnTo>
                  <a:lnTo>
                    <a:pt x="369" y="940"/>
                  </a:lnTo>
                  <a:lnTo>
                    <a:pt x="360" y="1010"/>
                  </a:lnTo>
                  <a:lnTo>
                    <a:pt x="347" y="1082"/>
                  </a:lnTo>
                  <a:lnTo>
                    <a:pt x="328" y="1157"/>
                  </a:lnTo>
                  <a:lnTo>
                    <a:pt x="304" y="1233"/>
                  </a:lnTo>
                  <a:lnTo>
                    <a:pt x="273" y="1310"/>
                  </a:lnTo>
                  <a:lnTo>
                    <a:pt x="250" y="1355"/>
                  </a:lnTo>
                  <a:lnTo>
                    <a:pt x="227" y="1399"/>
                  </a:lnTo>
                  <a:lnTo>
                    <a:pt x="201" y="1437"/>
                  </a:lnTo>
                  <a:lnTo>
                    <a:pt x="176" y="1473"/>
                  </a:lnTo>
                  <a:lnTo>
                    <a:pt x="151" y="1505"/>
                  </a:lnTo>
                  <a:lnTo>
                    <a:pt x="127" y="1533"/>
                  </a:lnTo>
                  <a:lnTo>
                    <a:pt x="104" y="1557"/>
                  </a:lnTo>
                  <a:lnTo>
                    <a:pt x="82" y="1579"/>
                  </a:lnTo>
                  <a:lnTo>
                    <a:pt x="63" y="1596"/>
                  </a:lnTo>
                  <a:lnTo>
                    <a:pt x="47" y="1610"/>
                  </a:lnTo>
                  <a:lnTo>
                    <a:pt x="34" y="1619"/>
                  </a:lnTo>
                  <a:lnTo>
                    <a:pt x="24" y="1625"/>
                  </a:lnTo>
                  <a:lnTo>
                    <a:pt x="18" y="1627"/>
                  </a:lnTo>
                  <a:lnTo>
                    <a:pt x="13" y="1626"/>
                  </a:lnTo>
                  <a:lnTo>
                    <a:pt x="9" y="1625"/>
                  </a:lnTo>
                  <a:lnTo>
                    <a:pt x="6" y="1622"/>
                  </a:lnTo>
                  <a:lnTo>
                    <a:pt x="2" y="1619"/>
                  </a:lnTo>
                  <a:lnTo>
                    <a:pt x="1" y="1615"/>
                  </a:lnTo>
                  <a:lnTo>
                    <a:pt x="0" y="1611"/>
                  </a:lnTo>
                  <a:lnTo>
                    <a:pt x="0" y="1609"/>
                  </a:lnTo>
                  <a:lnTo>
                    <a:pt x="2" y="1604"/>
                  </a:lnTo>
                  <a:lnTo>
                    <a:pt x="6" y="1599"/>
                  </a:lnTo>
                  <a:lnTo>
                    <a:pt x="12" y="1593"/>
                  </a:lnTo>
                  <a:lnTo>
                    <a:pt x="22" y="1583"/>
                  </a:lnTo>
                  <a:lnTo>
                    <a:pt x="66" y="1534"/>
                  </a:lnTo>
                  <a:lnTo>
                    <a:pt x="105" y="1483"/>
                  </a:lnTo>
                  <a:lnTo>
                    <a:pt x="140" y="1429"/>
                  </a:lnTo>
                  <a:lnTo>
                    <a:pt x="169" y="1374"/>
                  </a:lnTo>
                  <a:lnTo>
                    <a:pt x="195" y="1315"/>
                  </a:lnTo>
                  <a:lnTo>
                    <a:pt x="218" y="1256"/>
                  </a:lnTo>
                  <a:lnTo>
                    <a:pt x="236" y="1196"/>
                  </a:lnTo>
                  <a:lnTo>
                    <a:pt x="250" y="1133"/>
                  </a:lnTo>
                  <a:lnTo>
                    <a:pt x="262" y="1070"/>
                  </a:lnTo>
                  <a:lnTo>
                    <a:pt x="271" y="1006"/>
                  </a:lnTo>
                  <a:lnTo>
                    <a:pt x="276" y="942"/>
                  </a:lnTo>
                  <a:lnTo>
                    <a:pt x="280" y="877"/>
                  </a:lnTo>
                  <a:lnTo>
                    <a:pt x="281" y="813"/>
                  </a:lnTo>
                  <a:lnTo>
                    <a:pt x="278" y="722"/>
                  </a:lnTo>
                  <a:lnTo>
                    <a:pt x="272" y="637"/>
                  </a:lnTo>
                  <a:lnTo>
                    <a:pt x="260" y="553"/>
                  </a:lnTo>
                  <a:lnTo>
                    <a:pt x="246" y="476"/>
                  </a:lnTo>
                  <a:lnTo>
                    <a:pt x="227" y="402"/>
                  </a:lnTo>
                  <a:lnTo>
                    <a:pt x="203" y="332"/>
                  </a:lnTo>
                  <a:lnTo>
                    <a:pt x="176" y="267"/>
                  </a:lnTo>
                  <a:lnTo>
                    <a:pt x="145" y="208"/>
                  </a:lnTo>
                  <a:lnTo>
                    <a:pt x="110" y="152"/>
                  </a:lnTo>
                  <a:lnTo>
                    <a:pt x="72" y="101"/>
                  </a:lnTo>
                  <a:lnTo>
                    <a:pt x="30" y="54"/>
                  </a:lnTo>
                  <a:lnTo>
                    <a:pt x="18" y="42"/>
                  </a:lnTo>
                  <a:lnTo>
                    <a:pt x="9" y="33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9"/>
                  </a:lnTo>
                  <a:lnTo>
                    <a:pt x="6" y="6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2971800" y="3124200"/>
            <a:ext cx="4953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Interior vertices</a:t>
            </a:r>
            <a:endParaRPr lang="en-US" sz="3200" dirty="0">
              <a:solidFill>
                <a:srgbClr val="009900"/>
              </a:solidFill>
            </a:endParaRPr>
          </a:p>
        </p:txBody>
      </p:sp>
      <p:grpSp>
        <p:nvGrpSpPr>
          <p:cNvPr id="47" name="Group 1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33400" y="4267200"/>
            <a:ext cx="4949134" cy="571500"/>
            <a:chOff x="454" y="2065"/>
            <a:chExt cx="14081" cy="1626"/>
          </a:xfrm>
          <a:solidFill>
            <a:srgbClr val="0000FF"/>
          </a:solidFill>
        </p:grpSpPr>
        <p:sp>
          <p:nvSpPr>
            <p:cNvPr id="48" name="Freeform 15"/>
            <p:cNvSpPr>
              <a:spLocks/>
            </p:cNvSpPr>
            <p:nvPr/>
          </p:nvSpPr>
          <p:spPr bwMode="auto">
            <a:xfrm>
              <a:off x="454" y="2172"/>
              <a:ext cx="995" cy="1188"/>
            </a:xfrm>
            <a:custGeom>
              <a:avLst/>
              <a:gdLst/>
              <a:ahLst/>
              <a:cxnLst>
                <a:cxn ang="0">
                  <a:pos x="174" y="9"/>
                </a:cxn>
                <a:cxn ang="0">
                  <a:pos x="275" y="81"/>
                </a:cxn>
                <a:cxn ang="0">
                  <a:pos x="340" y="192"/>
                </a:cxn>
                <a:cxn ang="0">
                  <a:pos x="375" y="326"/>
                </a:cxn>
                <a:cxn ang="0">
                  <a:pos x="393" y="460"/>
                </a:cxn>
                <a:cxn ang="0">
                  <a:pos x="397" y="563"/>
                </a:cxn>
                <a:cxn ang="0">
                  <a:pos x="397" y="630"/>
                </a:cxn>
                <a:cxn ang="0">
                  <a:pos x="393" y="764"/>
                </a:cxn>
                <a:cxn ang="0">
                  <a:pos x="371" y="970"/>
                </a:cxn>
                <a:cxn ang="0">
                  <a:pos x="371" y="970"/>
                </a:cxn>
                <a:cxn ang="0">
                  <a:pos x="454" y="903"/>
                </a:cxn>
                <a:cxn ang="0">
                  <a:pos x="611" y="755"/>
                </a:cxn>
                <a:cxn ang="0">
                  <a:pos x="750" y="599"/>
                </a:cxn>
                <a:cxn ang="0">
                  <a:pos x="855" y="451"/>
                </a:cxn>
                <a:cxn ang="0">
                  <a:pos x="916" y="335"/>
                </a:cxn>
                <a:cxn ang="0">
                  <a:pos x="921" y="264"/>
                </a:cxn>
                <a:cxn ang="0">
                  <a:pos x="899" y="210"/>
                </a:cxn>
                <a:cxn ang="0">
                  <a:pos x="846" y="161"/>
                </a:cxn>
                <a:cxn ang="0">
                  <a:pos x="785" y="148"/>
                </a:cxn>
                <a:cxn ang="0">
                  <a:pos x="772" y="143"/>
                </a:cxn>
                <a:cxn ang="0">
                  <a:pos x="772" y="125"/>
                </a:cxn>
                <a:cxn ang="0">
                  <a:pos x="781" y="72"/>
                </a:cxn>
                <a:cxn ang="0">
                  <a:pos x="811" y="14"/>
                </a:cxn>
                <a:cxn ang="0">
                  <a:pos x="873" y="5"/>
                </a:cxn>
                <a:cxn ang="0">
                  <a:pos x="942" y="45"/>
                </a:cxn>
                <a:cxn ang="0">
                  <a:pos x="986" y="130"/>
                </a:cxn>
                <a:cxn ang="0">
                  <a:pos x="986" y="259"/>
                </a:cxn>
                <a:cxn ang="0">
                  <a:pos x="938" y="411"/>
                </a:cxn>
                <a:cxn ang="0">
                  <a:pos x="851" y="568"/>
                </a:cxn>
                <a:cxn ang="0">
                  <a:pos x="729" y="737"/>
                </a:cxn>
                <a:cxn ang="0">
                  <a:pos x="585" y="894"/>
                </a:cxn>
                <a:cxn ang="0">
                  <a:pos x="449" y="1028"/>
                </a:cxn>
                <a:cxn ang="0">
                  <a:pos x="331" y="1126"/>
                </a:cxn>
                <a:cxn ang="0">
                  <a:pos x="262" y="1179"/>
                </a:cxn>
                <a:cxn ang="0">
                  <a:pos x="240" y="1184"/>
                </a:cxn>
                <a:cxn ang="0">
                  <a:pos x="235" y="1171"/>
                </a:cxn>
                <a:cxn ang="0">
                  <a:pos x="235" y="1157"/>
                </a:cxn>
                <a:cxn ang="0">
                  <a:pos x="235" y="1148"/>
                </a:cxn>
                <a:cxn ang="0">
                  <a:pos x="240" y="1126"/>
                </a:cxn>
                <a:cxn ang="0">
                  <a:pos x="266" y="916"/>
                </a:cxn>
                <a:cxn ang="0">
                  <a:pos x="279" y="661"/>
                </a:cxn>
                <a:cxn ang="0">
                  <a:pos x="275" y="532"/>
                </a:cxn>
                <a:cxn ang="0">
                  <a:pos x="257" y="384"/>
                </a:cxn>
                <a:cxn ang="0">
                  <a:pos x="218" y="242"/>
                </a:cxn>
                <a:cxn ang="0">
                  <a:pos x="144" y="134"/>
                </a:cxn>
                <a:cxn ang="0">
                  <a:pos x="26" y="85"/>
                </a:cxn>
                <a:cxn ang="0">
                  <a:pos x="4" y="81"/>
                </a:cxn>
                <a:cxn ang="0">
                  <a:pos x="0" y="67"/>
                </a:cxn>
                <a:cxn ang="0">
                  <a:pos x="30" y="27"/>
                </a:cxn>
                <a:cxn ang="0">
                  <a:pos x="109" y="0"/>
                </a:cxn>
              </a:cxnLst>
              <a:rect l="0" t="0" r="r" b="b"/>
              <a:pathLst>
                <a:path w="995" h="1188">
                  <a:moveTo>
                    <a:pt x="109" y="0"/>
                  </a:moveTo>
                  <a:lnTo>
                    <a:pt x="174" y="9"/>
                  </a:lnTo>
                  <a:lnTo>
                    <a:pt x="227" y="36"/>
                  </a:lnTo>
                  <a:lnTo>
                    <a:pt x="275" y="81"/>
                  </a:lnTo>
                  <a:lnTo>
                    <a:pt x="310" y="130"/>
                  </a:lnTo>
                  <a:lnTo>
                    <a:pt x="340" y="192"/>
                  </a:lnTo>
                  <a:lnTo>
                    <a:pt x="358" y="259"/>
                  </a:lnTo>
                  <a:lnTo>
                    <a:pt x="375" y="326"/>
                  </a:lnTo>
                  <a:lnTo>
                    <a:pt x="384" y="393"/>
                  </a:lnTo>
                  <a:lnTo>
                    <a:pt x="393" y="460"/>
                  </a:lnTo>
                  <a:lnTo>
                    <a:pt x="393" y="514"/>
                  </a:lnTo>
                  <a:lnTo>
                    <a:pt x="397" y="563"/>
                  </a:lnTo>
                  <a:lnTo>
                    <a:pt x="397" y="599"/>
                  </a:lnTo>
                  <a:lnTo>
                    <a:pt x="397" y="630"/>
                  </a:lnTo>
                  <a:lnTo>
                    <a:pt x="393" y="684"/>
                  </a:lnTo>
                  <a:lnTo>
                    <a:pt x="393" y="764"/>
                  </a:lnTo>
                  <a:lnTo>
                    <a:pt x="384" y="858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454" y="903"/>
                  </a:lnTo>
                  <a:lnTo>
                    <a:pt x="537" y="831"/>
                  </a:lnTo>
                  <a:lnTo>
                    <a:pt x="611" y="755"/>
                  </a:lnTo>
                  <a:lnTo>
                    <a:pt x="685" y="675"/>
                  </a:lnTo>
                  <a:lnTo>
                    <a:pt x="750" y="599"/>
                  </a:lnTo>
                  <a:lnTo>
                    <a:pt x="807" y="523"/>
                  </a:lnTo>
                  <a:lnTo>
                    <a:pt x="855" y="451"/>
                  </a:lnTo>
                  <a:lnTo>
                    <a:pt x="890" y="389"/>
                  </a:lnTo>
                  <a:lnTo>
                    <a:pt x="916" y="335"/>
                  </a:lnTo>
                  <a:lnTo>
                    <a:pt x="925" y="286"/>
                  </a:lnTo>
                  <a:lnTo>
                    <a:pt x="921" y="264"/>
                  </a:lnTo>
                  <a:lnTo>
                    <a:pt x="916" y="237"/>
                  </a:lnTo>
                  <a:lnTo>
                    <a:pt x="899" y="210"/>
                  </a:lnTo>
                  <a:lnTo>
                    <a:pt x="877" y="183"/>
                  </a:lnTo>
                  <a:lnTo>
                    <a:pt x="846" y="161"/>
                  </a:lnTo>
                  <a:lnTo>
                    <a:pt x="798" y="152"/>
                  </a:lnTo>
                  <a:lnTo>
                    <a:pt x="785" y="148"/>
                  </a:lnTo>
                  <a:lnTo>
                    <a:pt x="781" y="148"/>
                  </a:lnTo>
                  <a:lnTo>
                    <a:pt x="772" y="143"/>
                  </a:lnTo>
                  <a:lnTo>
                    <a:pt x="772" y="139"/>
                  </a:lnTo>
                  <a:lnTo>
                    <a:pt x="772" y="125"/>
                  </a:lnTo>
                  <a:lnTo>
                    <a:pt x="772" y="103"/>
                  </a:lnTo>
                  <a:lnTo>
                    <a:pt x="781" y="72"/>
                  </a:lnTo>
                  <a:lnTo>
                    <a:pt x="794" y="41"/>
                  </a:lnTo>
                  <a:lnTo>
                    <a:pt x="811" y="14"/>
                  </a:lnTo>
                  <a:lnTo>
                    <a:pt x="838" y="0"/>
                  </a:lnTo>
                  <a:lnTo>
                    <a:pt x="873" y="5"/>
                  </a:lnTo>
                  <a:lnTo>
                    <a:pt x="907" y="18"/>
                  </a:lnTo>
                  <a:lnTo>
                    <a:pt x="942" y="45"/>
                  </a:lnTo>
                  <a:lnTo>
                    <a:pt x="969" y="81"/>
                  </a:lnTo>
                  <a:lnTo>
                    <a:pt x="986" y="130"/>
                  </a:lnTo>
                  <a:lnTo>
                    <a:pt x="995" y="192"/>
                  </a:lnTo>
                  <a:lnTo>
                    <a:pt x="986" y="259"/>
                  </a:lnTo>
                  <a:lnTo>
                    <a:pt x="969" y="335"/>
                  </a:lnTo>
                  <a:lnTo>
                    <a:pt x="938" y="411"/>
                  </a:lnTo>
                  <a:lnTo>
                    <a:pt x="899" y="492"/>
                  </a:lnTo>
                  <a:lnTo>
                    <a:pt x="851" y="568"/>
                  </a:lnTo>
                  <a:lnTo>
                    <a:pt x="794" y="657"/>
                  </a:lnTo>
                  <a:lnTo>
                    <a:pt x="729" y="737"/>
                  </a:lnTo>
                  <a:lnTo>
                    <a:pt x="659" y="818"/>
                  </a:lnTo>
                  <a:lnTo>
                    <a:pt x="585" y="894"/>
                  </a:lnTo>
                  <a:lnTo>
                    <a:pt x="515" y="965"/>
                  </a:lnTo>
                  <a:lnTo>
                    <a:pt x="449" y="1028"/>
                  </a:lnTo>
                  <a:lnTo>
                    <a:pt x="388" y="1081"/>
                  </a:lnTo>
                  <a:lnTo>
                    <a:pt x="331" y="1126"/>
                  </a:lnTo>
                  <a:lnTo>
                    <a:pt x="292" y="1157"/>
                  </a:lnTo>
                  <a:lnTo>
                    <a:pt x="262" y="1179"/>
                  </a:lnTo>
                  <a:lnTo>
                    <a:pt x="249" y="1188"/>
                  </a:lnTo>
                  <a:lnTo>
                    <a:pt x="240" y="1184"/>
                  </a:lnTo>
                  <a:lnTo>
                    <a:pt x="240" y="1179"/>
                  </a:lnTo>
                  <a:lnTo>
                    <a:pt x="235" y="1171"/>
                  </a:lnTo>
                  <a:lnTo>
                    <a:pt x="235" y="1166"/>
                  </a:lnTo>
                  <a:lnTo>
                    <a:pt x="235" y="1157"/>
                  </a:lnTo>
                  <a:lnTo>
                    <a:pt x="235" y="1153"/>
                  </a:lnTo>
                  <a:lnTo>
                    <a:pt x="235" y="1148"/>
                  </a:lnTo>
                  <a:lnTo>
                    <a:pt x="235" y="1139"/>
                  </a:lnTo>
                  <a:lnTo>
                    <a:pt x="240" y="1126"/>
                  </a:lnTo>
                  <a:lnTo>
                    <a:pt x="253" y="1032"/>
                  </a:lnTo>
                  <a:lnTo>
                    <a:pt x="266" y="916"/>
                  </a:lnTo>
                  <a:lnTo>
                    <a:pt x="275" y="786"/>
                  </a:lnTo>
                  <a:lnTo>
                    <a:pt x="279" y="661"/>
                  </a:lnTo>
                  <a:lnTo>
                    <a:pt x="279" y="599"/>
                  </a:lnTo>
                  <a:lnTo>
                    <a:pt x="275" y="532"/>
                  </a:lnTo>
                  <a:lnTo>
                    <a:pt x="266" y="456"/>
                  </a:lnTo>
                  <a:lnTo>
                    <a:pt x="257" y="384"/>
                  </a:lnTo>
                  <a:lnTo>
                    <a:pt x="240" y="309"/>
                  </a:lnTo>
                  <a:lnTo>
                    <a:pt x="218" y="242"/>
                  </a:lnTo>
                  <a:lnTo>
                    <a:pt x="183" y="183"/>
                  </a:lnTo>
                  <a:lnTo>
                    <a:pt x="144" y="134"/>
                  </a:lnTo>
                  <a:lnTo>
                    <a:pt x="91" y="99"/>
                  </a:lnTo>
                  <a:lnTo>
                    <a:pt x="26" y="85"/>
                  </a:lnTo>
                  <a:lnTo>
                    <a:pt x="13" y="81"/>
                  </a:lnTo>
                  <a:lnTo>
                    <a:pt x="4" y="81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9" y="49"/>
                  </a:lnTo>
                  <a:lnTo>
                    <a:pt x="30" y="27"/>
                  </a:lnTo>
                  <a:lnTo>
                    <a:pt x="65" y="9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6"/>
            <p:cNvSpPr>
              <a:spLocks noEditPoints="1"/>
            </p:cNvSpPr>
            <p:nvPr/>
          </p:nvSpPr>
          <p:spPr bwMode="auto">
            <a:xfrm>
              <a:off x="1444" y="2699"/>
              <a:ext cx="646" cy="845"/>
            </a:xfrm>
            <a:custGeom>
              <a:avLst/>
              <a:gdLst/>
              <a:ahLst/>
              <a:cxnLst>
                <a:cxn ang="0">
                  <a:pos x="297" y="335"/>
                </a:cxn>
                <a:cxn ang="0">
                  <a:pos x="205" y="389"/>
                </a:cxn>
                <a:cxn ang="0">
                  <a:pos x="153" y="456"/>
                </a:cxn>
                <a:cxn ang="0">
                  <a:pos x="131" y="514"/>
                </a:cxn>
                <a:cxn ang="0">
                  <a:pos x="109" y="594"/>
                </a:cxn>
                <a:cxn ang="0">
                  <a:pos x="96" y="670"/>
                </a:cxn>
                <a:cxn ang="0">
                  <a:pos x="105" y="715"/>
                </a:cxn>
                <a:cxn ang="0">
                  <a:pos x="131" y="764"/>
                </a:cxn>
                <a:cxn ang="0">
                  <a:pos x="192" y="804"/>
                </a:cxn>
                <a:cxn ang="0">
                  <a:pos x="240" y="809"/>
                </a:cxn>
                <a:cxn ang="0">
                  <a:pos x="358" y="769"/>
                </a:cxn>
                <a:cxn ang="0">
                  <a:pos x="441" y="675"/>
                </a:cxn>
                <a:cxn ang="0">
                  <a:pos x="489" y="568"/>
                </a:cxn>
                <a:cxn ang="0">
                  <a:pos x="502" y="487"/>
                </a:cxn>
                <a:cxn ang="0">
                  <a:pos x="489" y="411"/>
                </a:cxn>
                <a:cxn ang="0">
                  <a:pos x="441" y="353"/>
                </a:cxn>
                <a:cxn ang="0">
                  <a:pos x="354" y="326"/>
                </a:cxn>
                <a:cxn ang="0">
                  <a:pos x="432" y="5"/>
                </a:cxn>
                <a:cxn ang="0">
                  <a:pos x="541" y="58"/>
                </a:cxn>
                <a:cxn ang="0">
                  <a:pos x="620" y="161"/>
                </a:cxn>
                <a:cxn ang="0">
                  <a:pos x="646" y="309"/>
                </a:cxn>
                <a:cxn ang="0">
                  <a:pos x="633" y="429"/>
                </a:cxn>
                <a:cxn ang="0">
                  <a:pos x="585" y="568"/>
                </a:cxn>
                <a:cxn ang="0">
                  <a:pos x="507" y="702"/>
                </a:cxn>
                <a:cxn ang="0">
                  <a:pos x="393" y="804"/>
                </a:cxn>
                <a:cxn ang="0">
                  <a:pos x="236" y="845"/>
                </a:cxn>
                <a:cxn ang="0">
                  <a:pos x="114" y="818"/>
                </a:cxn>
                <a:cxn ang="0">
                  <a:pos x="35" y="751"/>
                </a:cxn>
                <a:cxn ang="0">
                  <a:pos x="5" y="670"/>
                </a:cxn>
                <a:cxn ang="0">
                  <a:pos x="5" y="590"/>
                </a:cxn>
                <a:cxn ang="0">
                  <a:pos x="22" y="523"/>
                </a:cxn>
                <a:cxn ang="0">
                  <a:pos x="109" y="398"/>
                </a:cxn>
                <a:cxn ang="0">
                  <a:pos x="262" y="309"/>
                </a:cxn>
                <a:cxn ang="0">
                  <a:pos x="411" y="304"/>
                </a:cxn>
                <a:cxn ang="0">
                  <a:pos x="485" y="353"/>
                </a:cxn>
                <a:cxn ang="0">
                  <a:pos x="524" y="434"/>
                </a:cxn>
                <a:cxn ang="0">
                  <a:pos x="524" y="434"/>
                </a:cxn>
                <a:cxn ang="0">
                  <a:pos x="537" y="371"/>
                </a:cxn>
                <a:cxn ang="0">
                  <a:pos x="550" y="286"/>
                </a:cxn>
                <a:cxn ang="0">
                  <a:pos x="546" y="179"/>
                </a:cxn>
                <a:cxn ang="0">
                  <a:pos x="493" y="81"/>
                </a:cxn>
                <a:cxn ang="0">
                  <a:pos x="411" y="36"/>
                </a:cxn>
                <a:cxn ang="0">
                  <a:pos x="349" y="32"/>
                </a:cxn>
                <a:cxn ang="0">
                  <a:pos x="275" y="50"/>
                </a:cxn>
                <a:cxn ang="0">
                  <a:pos x="201" y="121"/>
                </a:cxn>
                <a:cxn ang="0">
                  <a:pos x="219" y="125"/>
                </a:cxn>
                <a:cxn ang="0">
                  <a:pos x="236" y="139"/>
                </a:cxn>
                <a:cxn ang="0">
                  <a:pos x="240" y="161"/>
                </a:cxn>
                <a:cxn ang="0">
                  <a:pos x="236" y="188"/>
                </a:cxn>
                <a:cxn ang="0">
                  <a:pos x="223" y="210"/>
                </a:cxn>
                <a:cxn ang="0">
                  <a:pos x="197" y="224"/>
                </a:cxn>
                <a:cxn ang="0">
                  <a:pos x="166" y="224"/>
                </a:cxn>
                <a:cxn ang="0">
                  <a:pos x="144" y="210"/>
                </a:cxn>
                <a:cxn ang="0">
                  <a:pos x="136" y="197"/>
                </a:cxn>
                <a:cxn ang="0">
                  <a:pos x="136" y="184"/>
                </a:cxn>
                <a:cxn ang="0">
                  <a:pos x="149" y="130"/>
                </a:cxn>
                <a:cxn ang="0">
                  <a:pos x="201" y="58"/>
                </a:cxn>
                <a:cxn ang="0">
                  <a:pos x="297" y="9"/>
                </a:cxn>
              </a:cxnLst>
              <a:rect l="0" t="0" r="r" b="b"/>
              <a:pathLst>
                <a:path w="646" h="845">
                  <a:moveTo>
                    <a:pt x="354" y="326"/>
                  </a:moveTo>
                  <a:lnTo>
                    <a:pt x="297" y="335"/>
                  </a:lnTo>
                  <a:lnTo>
                    <a:pt x="249" y="358"/>
                  </a:lnTo>
                  <a:lnTo>
                    <a:pt x="205" y="389"/>
                  </a:lnTo>
                  <a:lnTo>
                    <a:pt x="175" y="420"/>
                  </a:lnTo>
                  <a:lnTo>
                    <a:pt x="153" y="456"/>
                  </a:lnTo>
                  <a:lnTo>
                    <a:pt x="136" y="487"/>
                  </a:lnTo>
                  <a:lnTo>
                    <a:pt x="131" y="514"/>
                  </a:lnTo>
                  <a:lnTo>
                    <a:pt x="118" y="554"/>
                  </a:lnTo>
                  <a:lnTo>
                    <a:pt x="109" y="594"/>
                  </a:lnTo>
                  <a:lnTo>
                    <a:pt x="101" y="639"/>
                  </a:lnTo>
                  <a:lnTo>
                    <a:pt x="96" y="670"/>
                  </a:lnTo>
                  <a:lnTo>
                    <a:pt x="96" y="693"/>
                  </a:lnTo>
                  <a:lnTo>
                    <a:pt x="105" y="715"/>
                  </a:lnTo>
                  <a:lnTo>
                    <a:pt x="114" y="742"/>
                  </a:lnTo>
                  <a:lnTo>
                    <a:pt x="131" y="764"/>
                  </a:lnTo>
                  <a:lnTo>
                    <a:pt x="157" y="786"/>
                  </a:lnTo>
                  <a:lnTo>
                    <a:pt x="192" y="804"/>
                  </a:lnTo>
                  <a:lnTo>
                    <a:pt x="240" y="809"/>
                  </a:lnTo>
                  <a:lnTo>
                    <a:pt x="240" y="809"/>
                  </a:lnTo>
                  <a:lnTo>
                    <a:pt x="306" y="795"/>
                  </a:lnTo>
                  <a:lnTo>
                    <a:pt x="358" y="769"/>
                  </a:lnTo>
                  <a:lnTo>
                    <a:pt x="406" y="724"/>
                  </a:lnTo>
                  <a:lnTo>
                    <a:pt x="441" y="675"/>
                  </a:lnTo>
                  <a:lnTo>
                    <a:pt x="467" y="621"/>
                  </a:lnTo>
                  <a:lnTo>
                    <a:pt x="489" y="568"/>
                  </a:lnTo>
                  <a:lnTo>
                    <a:pt x="498" y="523"/>
                  </a:lnTo>
                  <a:lnTo>
                    <a:pt x="502" y="487"/>
                  </a:lnTo>
                  <a:lnTo>
                    <a:pt x="498" y="451"/>
                  </a:lnTo>
                  <a:lnTo>
                    <a:pt x="489" y="411"/>
                  </a:lnTo>
                  <a:lnTo>
                    <a:pt x="472" y="380"/>
                  </a:lnTo>
                  <a:lnTo>
                    <a:pt x="441" y="353"/>
                  </a:lnTo>
                  <a:lnTo>
                    <a:pt x="402" y="335"/>
                  </a:lnTo>
                  <a:lnTo>
                    <a:pt x="354" y="326"/>
                  </a:lnTo>
                  <a:close/>
                  <a:moveTo>
                    <a:pt x="371" y="0"/>
                  </a:moveTo>
                  <a:lnTo>
                    <a:pt x="432" y="5"/>
                  </a:lnTo>
                  <a:lnTo>
                    <a:pt x="489" y="27"/>
                  </a:lnTo>
                  <a:lnTo>
                    <a:pt x="541" y="58"/>
                  </a:lnTo>
                  <a:lnTo>
                    <a:pt x="585" y="103"/>
                  </a:lnTo>
                  <a:lnTo>
                    <a:pt x="620" y="161"/>
                  </a:lnTo>
                  <a:lnTo>
                    <a:pt x="642" y="228"/>
                  </a:lnTo>
                  <a:lnTo>
                    <a:pt x="646" y="309"/>
                  </a:lnTo>
                  <a:lnTo>
                    <a:pt x="642" y="362"/>
                  </a:lnTo>
                  <a:lnTo>
                    <a:pt x="633" y="429"/>
                  </a:lnTo>
                  <a:lnTo>
                    <a:pt x="611" y="496"/>
                  </a:lnTo>
                  <a:lnTo>
                    <a:pt x="585" y="568"/>
                  </a:lnTo>
                  <a:lnTo>
                    <a:pt x="550" y="639"/>
                  </a:lnTo>
                  <a:lnTo>
                    <a:pt x="507" y="702"/>
                  </a:lnTo>
                  <a:lnTo>
                    <a:pt x="454" y="760"/>
                  </a:lnTo>
                  <a:lnTo>
                    <a:pt x="393" y="804"/>
                  </a:lnTo>
                  <a:lnTo>
                    <a:pt x="319" y="831"/>
                  </a:lnTo>
                  <a:lnTo>
                    <a:pt x="236" y="845"/>
                  </a:lnTo>
                  <a:lnTo>
                    <a:pt x="166" y="836"/>
                  </a:lnTo>
                  <a:lnTo>
                    <a:pt x="114" y="818"/>
                  </a:lnTo>
                  <a:lnTo>
                    <a:pt x="70" y="786"/>
                  </a:lnTo>
                  <a:lnTo>
                    <a:pt x="35" y="751"/>
                  </a:lnTo>
                  <a:lnTo>
                    <a:pt x="18" y="711"/>
                  </a:lnTo>
                  <a:lnTo>
                    <a:pt x="5" y="670"/>
                  </a:lnTo>
                  <a:lnTo>
                    <a:pt x="0" y="635"/>
                  </a:lnTo>
                  <a:lnTo>
                    <a:pt x="5" y="590"/>
                  </a:lnTo>
                  <a:lnTo>
                    <a:pt x="13" y="550"/>
                  </a:lnTo>
                  <a:lnTo>
                    <a:pt x="22" y="523"/>
                  </a:lnTo>
                  <a:lnTo>
                    <a:pt x="57" y="456"/>
                  </a:lnTo>
                  <a:lnTo>
                    <a:pt x="109" y="398"/>
                  </a:lnTo>
                  <a:lnTo>
                    <a:pt x="179" y="344"/>
                  </a:lnTo>
                  <a:lnTo>
                    <a:pt x="262" y="309"/>
                  </a:lnTo>
                  <a:lnTo>
                    <a:pt x="354" y="295"/>
                  </a:lnTo>
                  <a:lnTo>
                    <a:pt x="411" y="304"/>
                  </a:lnTo>
                  <a:lnTo>
                    <a:pt x="454" y="326"/>
                  </a:lnTo>
                  <a:lnTo>
                    <a:pt x="485" y="353"/>
                  </a:lnTo>
                  <a:lnTo>
                    <a:pt x="511" y="393"/>
                  </a:lnTo>
                  <a:lnTo>
                    <a:pt x="524" y="434"/>
                  </a:lnTo>
                  <a:lnTo>
                    <a:pt x="524" y="434"/>
                  </a:lnTo>
                  <a:lnTo>
                    <a:pt x="524" y="434"/>
                  </a:lnTo>
                  <a:lnTo>
                    <a:pt x="524" y="434"/>
                  </a:lnTo>
                  <a:lnTo>
                    <a:pt x="537" y="371"/>
                  </a:lnTo>
                  <a:lnTo>
                    <a:pt x="546" y="326"/>
                  </a:lnTo>
                  <a:lnTo>
                    <a:pt x="550" y="286"/>
                  </a:lnTo>
                  <a:lnTo>
                    <a:pt x="550" y="250"/>
                  </a:lnTo>
                  <a:lnTo>
                    <a:pt x="546" y="179"/>
                  </a:lnTo>
                  <a:lnTo>
                    <a:pt x="524" y="121"/>
                  </a:lnTo>
                  <a:lnTo>
                    <a:pt x="493" y="81"/>
                  </a:lnTo>
                  <a:lnTo>
                    <a:pt x="454" y="54"/>
                  </a:lnTo>
                  <a:lnTo>
                    <a:pt x="411" y="36"/>
                  </a:lnTo>
                  <a:lnTo>
                    <a:pt x="367" y="32"/>
                  </a:lnTo>
                  <a:lnTo>
                    <a:pt x="349" y="32"/>
                  </a:lnTo>
                  <a:lnTo>
                    <a:pt x="315" y="36"/>
                  </a:lnTo>
                  <a:lnTo>
                    <a:pt x="275" y="50"/>
                  </a:lnTo>
                  <a:lnTo>
                    <a:pt x="236" y="76"/>
                  </a:lnTo>
                  <a:lnTo>
                    <a:pt x="201" y="121"/>
                  </a:lnTo>
                  <a:lnTo>
                    <a:pt x="210" y="121"/>
                  </a:lnTo>
                  <a:lnTo>
                    <a:pt x="219" y="125"/>
                  </a:lnTo>
                  <a:lnTo>
                    <a:pt x="227" y="130"/>
                  </a:lnTo>
                  <a:lnTo>
                    <a:pt x="236" y="139"/>
                  </a:lnTo>
                  <a:lnTo>
                    <a:pt x="240" y="148"/>
                  </a:lnTo>
                  <a:lnTo>
                    <a:pt x="240" y="161"/>
                  </a:lnTo>
                  <a:lnTo>
                    <a:pt x="240" y="175"/>
                  </a:lnTo>
                  <a:lnTo>
                    <a:pt x="236" y="188"/>
                  </a:lnTo>
                  <a:lnTo>
                    <a:pt x="232" y="197"/>
                  </a:lnTo>
                  <a:lnTo>
                    <a:pt x="223" y="210"/>
                  </a:lnTo>
                  <a:lnTo>
                    <a:pt x="210" y="215"/>
                  </a:lnTo>
                  <a:lnTo>
                    <a:pt x="197" y="224"/>
                  </a:lnTo>
                  <a:lnTo>
                    <a:pt x="179" y="224"/>
                  </a:lnTo>
                  <a:lnTo>
                    <a:pt x="166" y="224"/>
                  </a:lnTo>
                  <a:lnTo>
                    <a:pt x="153" y="219"/>
                  </a:lnTo>
                  <a:lnTo>
                    <a:pt x="144" y="210"/>
                  </a:lnTo>
                  <a:lnTo>
                    <a:pt x="140" y="206"/>
                  </a:lnTo>
                  <a:lnTo>
                    <a:pt x="136" y="197"/>
                  </a:lnTo>
                  <a:lnTo>
                    <a:pt x="136" y="188"/>
                  </a:lnTo>
                  <a:lnTo>
                    <a:pt x="136" y="184"/>
                  </a:lnTo>
                  <a:lnTo>
                    <a:pt x="140" y="161"/>
                  </a:lnTo>
                  <a:lnTo>
                    <a:pt x="149" y="130"/>
                  </a:lnTo>
                  <a:lnTo>
                    <a:pt x="171" y="94"/>
                  </a:lnTo>
                  <a:lnTo>
                    <a:pt x="201" y="58"/>
                  </a:lnTo>
                  <a:lnTo>
                    <a:pt x="240" y="32"/>
                  </a:lnTo>
                  <a:lnTo>
                    <a:pt x="297" y="9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7"/>
            <p:cNvSpPr>
              <a:spLocks/>
            </p:cNvSpPr>
            <p:nvPr/>
          </p:nvSpPr>
          <p:spPr bwMode="auto">
            <a:xfrm>
              <a:off x="2361" y="2065"/>
              <a:ext cx="366" cy="1626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8" y="0"/>
                </a:cxn>
                <a:cxn ang="0">
                  <a:pos x="362" y="5"/>
                </a:cxn>
                <a:cxn ang="0">
                  <a:pos x="366" y="9"/>
                </a:cxn>
                <a:cxn ang="0">
                  <a:pos x="366" y="18"/>
                </a:cxn>
                <a:cxn ang="0">
                  <a:pos x="366" y="18"/>
                </a:cxn>
                <a:cxn ang="0">
                  <a:pos x="366" y="22"/>
                </a:cxn>
                <a:cxn ang="0">
                  <a:pos x="362" y="27"/>
                </a:cxn>
                <a:cxn ang="0">
                  <a:pos x="358" y="31"/>
                </a:cxn>
                <a:cxn ang="0">
                  <a:pos x="344" y="40"/>
                </a:cxn>
                <a:cxn ang="0">
                  <a:pos x="270" y="134"/>
                </a:cxn>
                <a:cxn ang="0">
                  <a:pos x="209" y="232"/>
                </a:cxn>
                <a:cxn ang="0">
                  <a:pos x="166" y="340"/>
                </a:cxn>
                <a:cxn ang="0">
                  <a:pos x="131" y="456"/>
                </a:cxn>
                <a:cxn ang="0">
                  <a:pos x="109" y="572"/>
                </a:cxn>
                <a:cxn ang="0">
                  <a:pos x="96" y="692"/>
                </a:cxn>
                <a:cxn ang="0">
                  <a:pos x="91" y="813"/>
                </a:cxn>
                <a:cxn ang="0">
                  <a:pos x="96" y="920"/>
                </a:cxn>
                <a:cxn ang="0">
                  <a:pos x="104" y="1036"/>
                </a:cxn>
                <a:cxn ang="0">
                  <a:pos x="126" y="1152"/>
                </a:cxn>
                <a:cxn ang="0">
                  <a:pos x="157" y="1264"/>
                </a:cxn>
                <a:cxn ang="0">
                  <a:pos x="205" y="1376"/>
                </a:cxn>
                <a:cxn ang="0">
                  <a:pos x="266" y="1479"/>
                </a:cxn>
                <a:cxn ang="0">
                  <a:pos x="340" y="1577"/>
                </a:cxn>
                <a:cxn ang="0">
                  <a:pos x="353" y="1586"/>
                </a:cxn>
                <a:cxn ang="0">
                  <a:pos x="362" y="1595"/>
                </a:cxn>
                <a:cxn ang="0">
                  <a:pos x="366" y="1599"/>
                </a:cxn>
                <a:cxn ang="0">
                  <a:pos x="366" y="1604"/>
                </a:cxn>
                <a:cxn ang="0">
                  <a:pos x="366" y="1608"/>
                </a:cxn>
                <a:cxn ang="0">
                  <a:pos x="366" y="1613"/>
                </a:cxn>
                <a:cxn ang="0">
                  <a:pos x="366" y="1613"/>
                </a:cxn>
                <a:cxn ang="0">
                  <a:pos x="366" y="1617"/>
                </a:cxn>
                <a:cxn ang="0">
                  <a:pos x="358" y="1626"/>
                </a:cxn>
                <a:cxn ang="0">
                  <a:pos x="349" y="1626"/>
                </a:cxn>
                <a:cxn ang="0">
                  <a:pos x="336" y="1621"/>
                </a:cxn>
                <a:cxn ang="0">
                  <a:pos x="310" y="1599"/>
                </a:cxn>
                <a:cxn ang="0">
                  <a:pos x="279" y="1568"/>
                </a:cxn>
                <a:cxn ang="0">
                  <a:pos x="235" y="1523"/>
                </a:cxn>
                <a:cxn ang="0">
                  <a:pos x="192" y="1470"/>
                </a:cxn>
                <a:cxn ang="0">
                  <a:pos x="148" y="1398"/>
                </a:cxn>
                <a:cxn ang="0">
                  <a:pos x="104" y="1318"/>
                </a:cxn>
                <a:cxn ang="0">
                  <a:pos x="52" y="1179"/>
                </a:cxn>
                <a:cxn ang="0">
                  <a:pos x="17" y="1045"/>
                </a:cxn>
                <a:cxn ang="0">
                  <a:pos x="4" y="920"/>
                </a:cxn>
                <a:cxn ang="0">
                  <a:pos x="0" y="813"/>
                </a:cxn>
                <a:cxn ang="0">
                  <a:pos x="4" y="701"/>
                </a:cxn>
                <a:cxn ang="0">
                  <a:pos x="17" y="581"/>
                </a:cxn>
                <a:cxn ang="0">
                  <a:pos x="48" y="451"/>
                </a:cxn>
                <a:cxn ang="0">
                  <a:pos x="100" y="317"/>
                </a:cxn>
                <a:cxn ang="0">
                  <a:pos x="139" y="232"/>
                </a:cxn>
                <a:cxn ang="0">
                  <a:pos x="187" y="161"/>
                </a:cxn>
                <a:cxn ang="0">
                  <a:pos x="231" y="103"/>
                </a:cxn>
                <a:cxn ang="0">
                  <a:pos x="275" y="58"/>
                </a:cxn>
                <a:cxn ang="0">
                  <a:pos x="310" y="27"/>
                </a:cxn>
                <a:cxn ang="0">
                  <a:pos x="336" y="5"/>
                </a:cxn>
                <a:cxn ang="0">
                  <a:pos x="349" y="0"/>
                </a:cxn>
              </a:cxnLst>
              <a:rect l="0" t="0" r="r" b="b"/>
              <a:pathLst>
                <a:path w="366" h="1626">
                  <a:moveTo>
                    <a:pt x="349" y="0"/>
                  </a:moveTo>
                  <a:lnTo>
                    <a:pt x="358" y="0"/>
                  </a:lnTo>
                  <a:lnTo>
                    <a:pt x="362" y="5"/>
                  </a:lnTo>
                  <a:lnTo>
                    <a:pt x="366" y="9"/>
                  </a:lnTo>
                  <a:lnTo>
                    <a:pt x="366" y="18"/>
                  </a:lnTo>
                  <a:lnTo>
                    <a:pt x="366" y="18"/>
                  </a:lnTo>
                  <a:lnTo>
                    <a:pt x="366" y="22"/>
                  </a:lnTo>
                  <a:lnTo>
                    <a:pt x="362" y="27"/>
                  </a:lnTo>
                  <a:lnTo>
                    <a:pt x="358" y="31"/>
                  </a:lnTo>
                  <a:lnTo>
                    <a:pt x="344" y="40"/>
                  </a:lnTo>
                  <a:lnTo>
                    <a:pt x="270" y="134"/>
                  </a:lnTo>
                  <a:lnTo>
                    <a:pt x="209" y="232"/>
                  </a:lnTo>
                  <a:lnTo>
                    <a:pt x="166" y="340"/>
                  </a:lnTo>
                  <a:lnTo>
                    <a:pt x="131" y="456"/>
                  </a:lnTo>
                  <a:lnTo>
                    <a:pt x="109" y="572"/>
                  </a:lnTo>
                  <a:lnTo>
                    <a:pt x="96" y="692"/>
                  </a:lnTo>
                  <a:lnTo>
                    <a:pt x="91" y="813"/>
                  </a:lnTo>
                  <a:lnTo>
                    <a:pt x="96" y="920"/>
                  </a:lnTo>
                  <a:lnTo>
                    <a:pt x="104" y="1036"/>
                  </a:lnTo>
                  <a:lnTo>
                    <a:pt x="126" y="1152"/>
                  </a:lnTo>
                  <a:lnTo>
                    <a:pt x="157" y="1264"/>
                  </a:lnTo>
                  <a:lnTo>
                    <a:pt x="205" y="1376"/>
                  </a:lnTo>
                  <a:lnTo>
                    <a:pt x="266" y="1479"/>
                  </a:lnTo>
                  <a:lnTo>
                    <a:pt x="340" y="1577"/>
                  </a:lnTo>
                  <a:lnTo>
                    <a:pt x="353" y="1586"/>
                  </a:lnTo>
                  <a:lnTo>
                    <a:pt x="362" y="1595"/>
                  </a:lnTo>
                  <a:lnTo>
                    <a:pt x="366" y="1599"/>
                  </a:lnTo>
                  <a:lnTo>
                    <a:pt x="366" y="1604"/>
                  </a:lnTo>
                  <a:lnTo>
                    <a:pt x="366" y="1608"/>
                  </a:lnTo>
                  <a:lnTo>
                    <a:pt x="366" y="1613"/>
                  </a:lnTo>
                  <a:lnTo>
                    <a:pt x="366" y="1613"/>
                  </a:lnTo>
                  <a:lnTo>
                    <a:pt x="366" y="1617"/>
                  </a:lnTo>
                  <a:lnTo>
                    <a:pt x="358" y="1626"/>
                  </a:lnTo>
                  <a:lnTo>
                    <a:pt x="349" y="1626"/>
                  </a:lnTo>
                  <a:lnTo>
                    <a:pt x="336" y="1621"/>
                  </a:lnTo>
                  <a:lnTo>
                    <a:pt x="310" y="1599"/>
                  </a:lnTo>
                  <a:lnTo>
                    <a:pt x="279" y="1568"/>
                  </a:lnTo>
                  <a:lnTo>
                    <a:pt x="235" y="1523"/>
                  </a:lnTo>
                  <a:lnTo>
                    <a:pt x="192" y="1470"/>
                  </a:lnTo>
                  <a:lnTo>
                    <a:pt x="148" y="1398"/>
                  </a:lnTo>
                  <a:lnTo>
                    <a:pt x="104" y="1318"/>
                  </a:lnTo>
                  <a:lnTo>
                    <a:pt x="52" y="1179"/>
                  </a:lnTo>
                  <a:lnTo>
                    <a:pt x="17" y="1045"/>
                  </a:lnTo>
                  <a:lnTo>
                    <a:pt x="4" y="920"/>
                  </a:lnTo>
                  <a:lnTo>
                    <a:pt x="0" y="813"/>
                  </a:lnTo>
                  <a:lnTo>
                    <a:pt x="4" y="701"/>
                  </a:lnTo>
                  <a:lnTo>
                    <a:pt x="17" y="581"/>
                  </a:lnTo>
                  <a:lnTo>
                    <a:pt x="48" y="451"/>
                  </a:lnTo>
                  <a:lnTo>
                    <a:pt x="100" y="317"/>
                  </a:lnTo>
                  <a:lnTo>
                    <a:pt x="139" y="232"/>
                  </a:lnTo>
                  <a:lnTo>
                    <a:pt x="187" y="161"/>
                  </a:lnTo>
                  <a:lnTo>
                    <a:pt x="231" y="103"/>
                  </a:lnTo>
                  <a:lnTo>
                    <a:pt x="275" y="58"/>
                  </a:lnTo>
                  <a:lnTo>
                    <a:pt x="310" y="27"/>
                  </a:lnTo>
                  <a:lnTo>
                    <a:pt x="336" y="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8"/>
            <p:cNvSpPr>
              <a:spLocks noEditPoints="1"/>
            </p:cNvSpPr>
            <p:nvPr/>
          </p:nvSpPr>
          <p:spPr bwMode="auto">
            <a:xfrm>
              <a:off x="2828" y="2512"/>
              <a:ext cx="807" cy="817"/>
            </a:xfrm>
            <a:custGeom>
              <a:avLst/>
              <a:gdLst/>
              <a:ahLst/>
              <a:cxnLst>
                <a:cxn ang="0">
                  <a:pos x="659" y="9"/>
                </a:cxn>
                <a:cxn ang="0">
                  <a:pos x="659" y="9"/>
                </a:cxn>
                <a:cxn ang="0">
                  <a:pos x="659" y="9"/>
                </a:cxn>
                <a:cxn ang="0">
                  <a:pos x="659" y="9"/>
                </a:cxn>
                <a:cxn ang="0">
                  <a:pos x="179" y="0"/>
                </a:cxn>
                <a:cxn ang="0">
                  <a:pos x="218" y="49"/>
                </a:cxn>
                <a:cxn ang="0">
                  <a:pos x="261" y="85"/>
                </a:cxn>
                <a:cxn ang="0">
                  <a:pos x="261" y="192"/>
                </a:cxn>
                <a:cxn ang="0">
                  <a:pos x="257" y="344"/>
                </a:cxn>
                <a:cxn ang="0">
                  <a:pos x="248" y="473"/>
                </a:cxn>
                <a:cxn ang="0">
                  <a:pos x="222" y="603"/>
                </a:cxn>
                <a:cxn ang="0">
                  <a:pos x="379" y="679"/>
                </a:cxn>
                <a:cxn ang="0">
                  <a:pos x="519" y="585"/>
                </a:cxn>
                <a:cxn ang="0">
                  <a:pos x="528" y="344"/>
                </a:cxn>
                <a:cxn ang="0">
                  <a:pos x="523" y="80"/>
                </a:cxn>
                <a:cxn ang="0">
                  <a:pos x="659" y="9"/>
                </a:cxn>
                <a:cxn ang="0">
                  <a:pos x="672" y="18"/>
                </a:cxn>
                <a:cxn ang="0">
                  <a:pos x="654" y="214"/>
                </a:cxn>
                <a:cxn ang="0">
                  <a:pos x="650" y="406"/>
                </a:cxn>
                <a:cxn ang="0">
                  <a:pos x="650" y="482"/>
                </a:cxn>
                <a:cxn ang="0">
                  <a:pos x="659" y="558"/>
                </a:cxn>
                <a:cxn ang="0">
                  <a:pos x="663" y="580"/>
                </a:cxn>
                <a:cxn ang="0">
                  <a:pos x="672" y="603"/>
                </a:cxn>
                <a:cxn ang="0">
                  <a:pos x="685" y="625"/>
                </a:cxn>
                <a:cxn ang="0">
                  <a:pos x="693" y="630"/>
                </a:cxn>
                <a:cxn ang="0">
                  <a:pos x="702" y="634"/>
                </a:cxn>
                <a:cxn ang="0">
                  <a:pos x="715" y="638"/>
                </a:cxn>
                <a:cxn ang="0">
                  <a:pos x="728" y="634"/>
                </a:cxn>
                <a:cxn ang="0">
                  <a:pos x="755" y="625"/>
                </a:cxn>
                <a:cxn ang="0">
                  <a:pos x="776" y="612"/>
                </a:cxn>
                <a:cxn ang="0">
                  <a:pos x="794" y="607"/>
                </a:cxn>
                <a:cxn ang="0">
                  <a:pos x="807" y="630"/>
                </a:cxn>
                <a:cxn ang="0">
                  <a:pos x="707" y="714"/>
                </a:cxn>
                <a:cxn ang="0">
                  <a:pos x="615" y="799"/>
                </a:cxn>
                <a:cxn ang="0">
                  <a:pos x="602" y="799"/>
                </a:cxn>
                <a:cxn ang="0">
                  <a:pos x="554" y="719"/>
                </a:cxn>
                <a:cxn ang="0">
                  <a:pos x="519" y="630"/>
                </a:cxn>
                <a:cxn ang="0">
                  <a:pos x="471" y="665"/>
                </a:cxn>
                <a:cxn ang="0">
                  <a:pos x="423" y="701"/>
                </a:cxn>
                <a:cxn ang="0">
                  <a:pos x="379" y="732"/>
                </a:cxn>
                <a:cxn ang="0">
                  <a:pos x="336" y="764"/>
                </a:cxn>
                <a:cxn ang="0">
                  <a:pos x="305" y="790"/>
                </a:cxn>
                <a:cxn ang="0">
                  <a:pos x="283" y="808"/>
                </a:cxn>
                <a:cxn ang="0">
                  <a:pos x="275" y="817"/>
                </a:cxn>
                <a:cxn ang="0">
                  <a:pos x="244" y="795"/>
                </a:cxn>
                <a:cxn ang="0">
                  <a:pos x="205" y="768"/>
                </a:cxn>
                <a:cxn ang="0">
                  <a:pos x="161" y="737"/>
                </a:cxn>
                <a:cxn ang="0">
                  <a:pos x="117" y="710"/>
                </a:cxn>
                <a:cxn ang="0">
                  <a:pos x="74" y="692"/>
                </a:cxn>
                <a:cxn ang="0">
                  <a:pos x="100" y="634"/>
                </a:cxn>
                <a:cxn ang="0">
                  <a:pos x="117" y="567"/>
                </a:cxn>
                <a:cxn ang="0">
                  <a:pos x="135" y="455"/>
                </a:cxn>
                <a:cxn ang="0">
                  <a:pos x="144" y="344"/>
                </a:cxn>
                <a:cxn ang="0">
                  <a:pos x="144" y="277"/>
                </a:cxn>
                <a:cxn ang="0">
                  <a:pos x="131" y="210"/>
                </a:cxn>
                <a:cxn ang="0">
                  <a:pos x="113" y="165"/>
                </a:cxn>
                <a:cxn ang="0">
                  <a:pos x="87" y="129"/>
                </a:cxn>
                <a:cxn ang="0">
                  <a:pos x="26" y="161"/>
                </a:cxn>
                <a:cxn ang="0">
                  <a:pos x="0" y="147"/>
                </a:cxn>
                <a:cxn ang="0">
                  <a:pos x="179" y="0"/>
                </a:cxn>
              </a:cxnLst>
              <a:rect l="0" t="0" r="r" b="b"/>
              <a:pathLst>
                <a:path w="807" h="817">
                  <a:moveTo>
                    <a:pt x="659" y="9"/>
                  </a:moveTo>
                  <a:lnTo>
                    <a:pt x="659" y="9"/>
                  </a:lnTo>
                  <a:lnTo>
                    <a:pt x="659" y="9"/>
                  </a:lnTo>
                  <a:lnTo>
                    <a:pt x="659" y="9"/>
                  </a:lnTo>
                  <a:close/>
                  <a:moveTo>
                    <a:pt x="179" y="0"/>
                  </a:moveTo>
                  <a:lnTo>
                    <a:pt x="218" y="49"/>
                  </a:lnTo>
                  <a:lnTo>
                    <a:pt x="261" y="85"/>
                  </a:lnTo>
                  <a:lnTo>
                    <a:pt x="261" y="192"/>
                  </a:lnTo>
                  <a:lnTo>
                    <a:pt x="257" y="344"/>
                  </a:lnTo>
                  <a:lnTo>
                    <a:pt x="248" y="473"/>
                  </a:lnTo>
                  <a:lnTo>
                    <a:pt x="222" y="603"/>
                  </a:lnTo>
                  <a:lnTo>
                    <a:pt x="379" y="679"/>
                  </a:lnTo>
                  <a:lnTo>
                    <a:pt x="519" y="585"/>
                  </a:lnTo>
                  <a:lnTo>
                    <a:pt x="528" y="344"/>
                  </a:lnTo>
                  <a:lnTo>
                    <a:pt x="523" y="80"/>
                  </a:lnTo>
                  <a:lnTo>
                    <a:pt x="659" y="9"/>
                  </a:lnTo>
                  <a:lnTo>
                    <a:pt x="672" y="18"/>
                  </a:lnTo>
                  <a:lnTo>
                    <a:pt x="654" y="214"/>
                  </a:lnTo>
                  <a:lnTo>
                    <a:pt x="650" y="406"/>
                  </a:lnTo>
                  <a:lnTo>
                    <a:pt x="650" y="482"/>
                  </a:lnTo>
                  <a:lnTo>
                    <a:pt x="659" y="558"/>
                  </a:lnTo>
                  <a:lnTo>
                    <a:pt x="663" y="580"/>
                  </a:lnTo>
                  <a:lnTo>
                    <a:pt x="672" y="603"/>
                  </a:lnTo>
                  <a:lnTo>
                    <a:pt x="685" y="625"/>
                  </a:lnTo>
                  <a:lnTo>
                    <a:pt x="693" y="630"/>
                  </a:lnTo>
                  <a:lnTo>
                    <a:pt x="702" y="634"/>
                  </a:lnTo>
                  <a:lnTo>
                    <a:pt x="715" y="638"/>
                  </a:lnTo>
                  <a:lnTo>
                    <a:pt x="728" y="634"/>
                  </a:lnTo>
                  <a:lnTo>
                    <a:pt x="755" y="625"/>
                  </a:lnTo>
                  <a:lnTo>
                    <a:pt x="776" y="612"/>
                  </a:lnTo>
                  <a:lnTo>
                    <a:pt x="794" y="607"/>
                  </a:lnTo>
                  <a:lnTo>
                    <a:pt x="807" y="630"/>
                  </a:lnTo>
                  <a:lnTo>
                    <a:pt x="707" y="714"/>
                  </a:lnTo>
                  <a:lnTo>
                    <a:pt x="615" y="799"/>
                  </a:lnTo>
                  <a:lnTo>
                    <a:pt x="602" y="799"/>
                  </a:lnTo>
                  <a:lnTo>
                    <a:pt x="554" y="719"/>
                  </a:lnTo>
                  <a:lnTo>
                    <a:pt x="519" y="630"/>
                  </a:lnTo>
                  <a:lnTo>
                    <a:pt x="471" y="665"/>
                  </a:lnTo>
                  <a:lnTo>
                    <a:pt x="423" y="701"/>
                  </a:lnTo>
                  <a:lnTo>
                    <a:pt x="379" y="732"/>
                  </a:lnTo>
                  <a:lnTo>
                    <a:pt x="336" y="764"/>
                  </a:lnTo>
                  <a:lnTo>
                    <a:pt x="305" y="790"/>
                  </a:lnTo>
                  <a:lnTo>
                    <a:pt x="283" y="808"/>
                  </a:lnTo>
                  <a:lnTo>
                    <a:pt x="275" y="817"/>
                  </a:lnTo>
                  <a:lnTo>
                    <a:pt x="244" y="795"/>
                  </a:lnTo>
                  <a:lnTo>
                    <a:pt x="205" y="768"/>
                  </a:lnTo>
                  <a:lnTo>
                    <a:pt x="161" y="737"/>
                  </a:lnTo>
                  <a:lnTo>
                    <a:pt x="117" y="710"/>
                  </a:lnTo>
                  <a:lnTo>
                    <a:pt x="74" y="692"/>
                  </a:lnTo>
                  <a:lnTo>
                    <a:pt x="100" y="634"/>
                  </a:lnTo>
                  <a:lnTo>
                    <a:pt x="117" y="567"/>
                  </a:lnTo>
                  <a:lnTo>
                    <a:pt x="135" y="455"/>
                  </a:lnTo>
                  <a:lnTo>
                    <a:pt x="144" y="344"/>
                  </a:lnTo>
                  <a:lnTo>
                    <a:pt x="144" y="277"/>
                  </a:lnTo>
                  <a:lnTo>
                    <a:pt x="131" y="210"/>
                  </a:lnTo>
                  <a:lnTo>
                    <a:pt x="113" y="165"/>
                  </a:lnTo>
                  <a:lnTo>
                    <a:pt x="87" y="129"/>
                  </a:lnTo>
                  <a:lnTo>
                    <a:pt x="26" y="161"/>
                  </a:lnTo>
                  <a:lnTo>
                    <a:pt x="0" y="147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9"/>
            <p:cNvSpPr>
              <a:spLocks/>
            </p:cNvSpPr>
            <p:nvPr/>
          </p:nvSpPr>
          <p:spPr bwMode="auto">
            <a:xfrm>
              <a:off x="3731" y="2065"/>
              <a:ext cx="371" cy="1626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0" y="5"/>
                </a:cxn>
                <a:cxn ang="0">
                  <a:pos x="57" y="22"/>
                </a:cxn>
                <a:cxn ang="0">
                  <a:pos x="92" y="58"/>
                </a:cxn>
                <a:cxn ang="0">
                  <a:pos x="131" y="103"/>
                </a:cxn>
                <a:cxn ang="0">
                  <a:pos x="179" y="156"/>
                </a:cxn>
                <a:cxn ang="0">
                  <a:pos x="222" y="228"/>
                </a:cxn>
                <a:cxn ang="0">
                  <a:pos x="266" y="304"/>
                </a:cxn>
                <a:cxn ang="0">
                  <a:pos x="318" y="447"/>
                </a:cxn>
                <a:cxn ang="0">
                  <a:pos x="349" y="581"/>
                </a:cxn>
                <a:cxn ang="0">
                  <a:pos x="366" y="706"/>
                </a:cxn>
                <a:cxn ang="0">
                  <a:pos x="371" y="813"/>
                </a:cxn>
                <a:cxn ang="0">
                  <a:pos x="371" y="813"/>
                </a:cxn>
                <a:cxn ang="0">
                  <a:pos x="366" y="920"/>
                </a:cxn>
                <a:cxn ang="0">
                  <a:pos x="349" y="1045"/>
                </a:cxn>
                <a:cxn ang="0">
                  <a:pos x="318" y="1175"/>
                </a:cxn>
                <a:cxn ang="0">
                  <a:pos x="270" y="1309"/>
                </a:cxn>
                <a:cxn ang="0">
                  <a:pos x="227" y="1394"/>
                </a:cxn>
                <a:cxn ang="0">
                  <a:pos x="183" y="1461"/>
                </a:cxn>
                <a:cxn ang="0">
                  <a:pos x="135" y="1519"/>
                </a:cxn>
                <a:cxn ang="0">
                  <a:pos x="92" y="1568"/>
                </a:cxn>
                <a:cxn ang="0">
                  <a:pos x="57" y="1599"/>
                </a:cxn>
                <a:cxn ang="0">
                  <a:pos x="30" y="1621"/>
                </a:cxn>
                <a:cxn ang="0">
                  <a:pos x="17" y="1626"/>
                </a:cxn>
                <a:cxn ang="0">
                  <a:pos x="9" y="1626"/>
                </a:cxn>
                <a:cxn ang="0">
                  <a:pos x="4" y="1617"/>
                </a:cxn>
                <a:cxn ang="0">
                  <a:pos x="0" y="1613"/>
                </a:cxn>
                <a:cxn ang="0">
                  <a:pos x="0" y="1608"/>
                </a:cxn>
                <a:cxn ang="0">
                  <a:pos x="0" y="1604"/>
                </a:cxn>
                <a:cxn ang="0">
                  <a:pos x="4" y="1599"/>
                </a:cxn>
                <a:cxn ang="0">
                  <a:pos x="13" y="1590"/>
                </a:cxn>
                <a:cxn ang="0">
                  <a:pos x="22" y="1581"/>
                </a:cxn>
                <a:cxn ang="0">
                  <a:pos x="100" y="1492"/>
                </a:cxn>
                <a:cxn ang="0">
                  <a:pos x="161" y="1389"/>
                </a:cxn>
                <a:cxn ang="0">
                  <a:pos x="205" y="1282"/>
                </a:cxn>
                <a:cxn ang="0">
                  <a:pos x="240" y="1166"/>
                </a:cxn>
                <a:cxn ang="0">
                  <a:pos x="262" y="1050"/>
                </a:cxn>
                <a:cxn ang="0">
                  <a:pos x="275" y="934"/>
                </a:cxn>
                <a:cxn ang="0">
                  <a:pos x="279" y="813"/>
                </a:cxn>
                <a:cxn ang="0">
                  <a:pos x="270" y="648"/>
                </a:cxn>
                <a:cxn ang="0">
                  <a:pos x="249" y="500"/>
                </a:cxn>
                <a:cxn ang="0">
                  <a:pos x="214" y="366"/>
                </a:cxn>
                <a:cxn ang="0">
                  <a:pos x="166" y="246"/>
                </a:cxn>
                <a:cxn ang="0">
                  <a:pos x="105" y="143"/>
                </a:cxn>
                <a:cxn ang="0">
                  <a:pos x="30" y="54"/>
                </a:cxn>
                <a:cxn ang="0">
                  <a:pos x="17" y="40"/>
                </a:cxn>
                <a:cxn ang="0">
                  <a:pos x="13" y="31"/>
                </a:cxn>
                <a:cxn ang="0">
                  <a:pos x="4" y="27"/>
                </a:cxn>
                <a:cxn ang="0">
                  <a:pos x="4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9" y="0"/>
                </a:cxn>
                <a:cxn ang="0">
                  <a:pos x="17" y="0"/>
                </a:cxn>
              </a:cxnLst>
              <a:rect l="0" t="0" r="r" b="b"/>
              <a:pathLst>
                <a:path w="371" h="1626">
                  <a:moveTo>
                    <a:pt x="17" y="0"/>
                  </a:moveTo>
                  <a:lnTo>
                    <a:pt x="30" y="5"/>
                  </a:lnTo>
                  <a:lnTo>
                    <a:pt x="57" y="22"/>
                  </a:lnTo>
                  <a:lnTo>
                    <a:pt x="92" y="58"/>
                  </a:lnTo>
                  <a:lnTo>
                    <a:pt x="131" y="103"/>
                  </a:lnTo>
                  <a:lnTo>
                    <a:pt x="179" y="156"/>
                  </a:lnTo>
                  <a:lnTo>
                    <a:pt x="222" y="228"/>
                  </a:lnTo>
                  <a:lnTo>
                    <a:pt x="266" y="304"/>
                  </a:lnTo>
                  <a:lnTo>
                    <a:pt x="318" y="447"/>
                  </a:lnTo>
                  <a:lnTo>
                    <a:pt x="349" y="581"/>
                  </a:lnTo>
                  <a:lnTo>
                    <a:pt x="366" y="706"/>
                  </a:lnTo>
                  <a:lnTo>
                    <a:pt x="371" y="813"/>
                  </a:lnTo>
                  <a:lnTo>
                    <a:pt x="371" y="813"/>
                  </a:lnTo>
                  <a:lnTo>
                    <a:pt x="366" y="920"/>
                  </a:lnTo>
                  <a:lnTo>
                    <a:pt x="349" y="1045"/>
                  </a:lnTo>
                  <a:lnTo>
                    <a:pt x="318" y="1175"/>
                  </a:lnTo>
                  <a:lnTo>
                    <a:pt x="270" y="1309"/>
                  </a:lnTo>
                  <a:lnTo>
                    <a:pt x="227" y="1394"/>
                  </a:lnTo>
                  <a:lnTo>
                    <a:pt x="183" y="1461"/>
                  </a:lnTo>
                  <a:lnTo>
                    <a:pt x="135" y="1519"/>
                  </a:lnTo>
                  <a:lnTo>
                    <a:pt x="92" y="1568"/>
                  </a:lnTo>
                  <a:lnTo>
                    <a:pt x="57" y="1599"/>
                  </a:lnTo>
                  <a:lnTo>
                    <a:pt x="30" y="1621"/>
                  </a:lnTo>
                  <a:lnTo>
                    <a:pt x="17" y="1626"/>
                  </a:lnTo>
                  <a:lnTo>
                    <a:pt x="9" y="1626"/>
                  </a:lnTo>
                  <a:lnTo>
                    <a:pt x="4" y="1617"/>
                  </a:lnTo>
                  <a:lnTo>
                    <a:pt x="0" y="1613"/>
                  </a:lnTo>
                  <a:lnTo>
                    <a:pt x="0" y="1608"/>
                  </a:lnTo>
                  <a:lnTo>
                    <a:pt x="0" y="1604"/>
                  </a:lnTo>
                  <a:lnTo>
                    <a:pt x="4" y="1599"/>
                  </a:lnTo>
                  <a:lnTo>
                    <a:pt x="13" y="1590"/>
                  </a:lnTo>
                  <a:lnTo>
                    <a:pt x="22" y="1581"/>
                  </a:lnTo>
                  <a:lnTo>
                    <a:pt x="100" y="1492"/>
                  </a:lnTo>
                  <a:lnTo>
                    <a:pt x="161" y="1389"/>
                  </a:lnTo>
                  <a:lnTo>
                    <a:pt x="205" y="1282"/>
                  </a:lnTo>
                  <a:lnTo>
                    <a:pt x="240" y="1166"/>
                  </a:lnTo>
                  <a:lnTo>
                    <a:pt x="262" y="1050"/>
                  </a:lnTo>
                  <a:lnTo>
                    <a:pt x="275" y="934"/>
                  </a:lnTo>
                  <a:lnTo>
                    <a:pt x="279" y="813"/>
                  </a:lnTo>
                  <a:lnTo>
                    <a:pt x="270" y="648"/>
                  </a:lnTo>
                  <a:lnTo>
                    <a:pt x="249" y="500"/>
                  </a:lnTo>
                  <a:lnTo>
                    <a:pt x="214" y="366"/>
                  </a:lnTo>
                  <a:lnTo>
                    <a:pt x="166" y="246"/>
                  </a:lnTo>
                  <a:lnTo>
                    <a:pt x="105" y="143"/>
                  </a:lnTo>
                  <a:lnTo>
                    <a:pt x="30" y="54"/>
                  </a:lnTo>
                  <a:lnTo>
                    <a:pt x="17" y="40"/>
                  </a:lnTo>
                  <a:lnTo>
                    <a:pt x="13" y="31"/>
                  </a:lnTo>
                  <a:lnTo>
                    <a:pt x="4" y="27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9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0"/>
            <p:cNvSpPr>
              <a:spLocks noEditPoints="1"/>
            </p:cNvSpPr>
            <p:nvPr/>
          </p:nvSpPr>
          <p:spPr bwMode="auto">
            <a:xfrm>
              <a:off x="4804" y="2686"/>
              <a:ext cx="1061" cy="380"/>
            </a:xfrm>
            <a:custGeom>
              <a:avLst/>
              <a:gdLst/>
              <a:ahLst/>
              <a:cxnLst>
                <a:cxn ang="0">
                  <a:pos x="53" y="317"/>
                </a:cxn>
                <a:cxn ang="0">
                  <a:pos x="1004" y="317"/>
                </a:cxn>
                <a:cxn ang="0">
                  <a:pos x="1017" y="317"/>
                </a:cxn>
                <a:cxn ang="0">
                  <a:pos x="1026" y="317"/>
                </a:cxn>
                <a:cxn ang="0">
                  <a:pos x="1039" y="317"/>
                </a:cxn>
                <a:cxn ang="0">
                  <a:pos x="1048" y="322"/>
                </a:cxn>
                <a:cxn ang="0">
                  <a:pos x="1052" y="330"/>
                </a:cxn>
                <a:cxn ang="0">
                  <a:pos x="1056" y="339"/>
                </a:cxn>
                <a:cxn ang="0">
                  <a:pos x="1061" y="348"/>
                </a:cxn>
                <a:cxn ang="0">
                  <a:pos x="1056" y="362"/>
                </a:cxn>
                <a:cxn ang="0">
                  <a:pos x="1052" y="371"/>
                </a:cxn>
                <a:cxn ang="0">
                  <a:pos x="1048" y="375"/>
                </a:cxn>
                <a:cxn ang="0">
                  <a:pos x="1039" y="380"/>
                </a:cxn>
                <a:cxn ang="0">
                  <a:pos x="1026" y="380"/>
                </a:cxn>
                <a:cxn ang="0">
                  <a:pos x="1017" y="380"/>
                </a:cxn>
                <a:cxn ang="0">
                  <a:pos x="1008" y="380"/>
                </a:cxn>
                <a:cxn ang="0">
                  <a:pos x="53" y="380"/>
                </a:cxn>
                <a:cxn ang="0">
                  <a:pos x="44" y="380"/>
                </a:cxn>
                <a:cxn ang="0">
                  <a:pos x="35" y="380"/>
                </a:cxn>
                <a:cxn ang="0">
                  <a:pos x="27" y="380"/>
                </a:cxn>
                <a:cxn ang="0">
                  <a:pos x="18" y="375"/>
                </a:cxn>
                <a:cxn ang="0">
                  <a:pos x="9" y="371"/>
                </a:cxn>
                <a:cxn ang="0">
                  <a:pos x="5" y="362"/>
                </a:cxn>
                <a:cxn ang="0">
                  <a:pos x="0" y="348"/>
                </a:cxn>
                <a:cxn ang="0">
                  <a:pos x="5" y="339"/>
                </a:cxn>
                <a:cxn ang="0">
                  <a:pos x="9" y="330"/>
                </a:cxn>
                <a:cxn ang="0">
                  <a:pos x="18" y="322"/>
                </a:cxn>
                <a:cxn ang="0">
                  <a:pos x="27" y="317"/>
                </a:cxn>
                <a:cxn ang="0">
                  <a:pos x="35" y="317"/>
                </a:cxn>
                <a:cxn ang="0">
                  <a:pos x="44" y="317"/>
                </a:cxn>
                <a:cxn ang="0">
                  <a:pos x="53" y="317"/>
                </a:cxn>
                <a:cxn ang="0">
                  <a:pos x="53" y="0"/>
                </a:cxn>
                <a:cxn ang="0">
                  <a:pos x="1008" y="0"/>
                </a:cxn>
                <a:cxn ang="0">
                  <a:pos x="1017" y="0"/>
                </a:cxn>
                <a:cxn ang="0">
                  <a:pos x="1026" y="4"/>
                </a:cxn>
                <a:cxn ang="0">
                  <a:pos x="1039" y="4"/>
                </a:cxn>
                <a:cxn ang="0">
                  <a:pos x="1048" y="9"/>
                </a:cxn>
                <a:cxn ang="0">
                  <a:pos x="1052" y="13"/>
                </a:cxn>
                <a:cxn ang="0">
                  <a:pos x="1056" y="22"/>
                </a:cxn>
                <a:cxn ang="0">
                  <a:pos x="1061" y="31"/>
                </a:cxn>
                <a:cxn ang="0">
                  <a:pos x="1056" y="45"/>
                </a:cxn>
                <a:cxn ang="0">
                  <a:pos x="1052" y="54"/>
                </a:cxn>
                <a:cxn ang="0">
                  <a:pos x="1048" y="58"/>
                </a:cxn>
                <a:cxn ang="0">
                  <a:pos x="1039" y="63"/>
                </a:cxn>
                <a:cxn ang="0">
                  <a:pos x="1026" y="67"/>
                </a:cxn>
                <a:cxn ang="0">
                  <a:pos x="1017" y="67"/>
                </a:cxn>
                <a:cxn ang="0">
                  <a:pos x="1004" y="67"/>
                </a:cxn>
                <a:cxn ang="0">
                  <a:pos x="53" y="67"/>
                </a:cxn>
                <a:cxn ang="0">
                  <a:pos x="44" y="67"/>
                </a:cxn>
                <a:cxn ang="0">
                  <a:pos x="35" y="67"/>
                </a:cxn>
                <a:cxn ang="0">
                  <a:pos x="27" y="63"/>
                </a:cxn>
                <a:cxn ang="0">
                  <a:pos x="18" y="58"/>
                </a:cxn>
                <a:cxn ang="0">
                  <a:pos x="9" y="54"/>
                </a:cxn>
                <a:cxn ang="0">
                  <a:pos x="5" y="45"/>
                </a:cxn>
                <a:cxn ang="0">
                  <a:pos x="0" y="31"/>
                </a:cxn>
                <a:cxn ang="0">
                  <a:pos x="5" y="22"/>
                </a:cxn>
                <a:cxn ang="0">
                  <a:pos x="9" y="13"/>
                </a:cxn>
                <a:cxn ang="0">
                  <a:pos x="18" y="9"/>
                </a:cxn>
                <a:cxn ang="0">
                  <a:pos x="27" y="4"/>
                </a:cxn>
                <a:cxn ang="0">
                  <a:pos x="35" y="4"/>
                </a:cxn>
                <a:cxn ang="0">
                  <a:pos x="44" y="0"/>
                </a:cxn>
                <a:cxn ang="0">
                  <a:pos x="53" y="0"/>
                </a:cxn>
              </a:cxnLst>
              <a:rect l="0" t="0" r="r" b="b"/>
              <a:pathLst>
                <a:path w="1061" h="380">
                  <a:moveTo>
                    <a:pt x="53" y="317"/>
                  </a:moveTo>
                  <a:lnTo>
                    <a:pt x="1004" y="317"/>
                  </a:lnTo>
                  <a:lnTo>
                    <a:pt x="1017" y="317"/>
                  </a:lnTo>
                  <a:lnTo>
                    <a:pt x="1026" y="317"/>
                  </a:lnTo>
                  <a:lnTo>
                    <a:pt x="1039" y="317"/>
                  </a:lnTo>
                  <a:lnTo>
                    <a:pt x="1048" y="322"/>
                  </a:lnTo>
                  <a:lnTo>
                    <a:pt x="1052" y="330"/>
                  </a:lnTo>
                  <a:lnTo>
                    <a:pt x="1056" y="339"/>
                  </a:lnTo>
                  <a:lnTo>
                    <a:pt x="1061" y="348"/>
                  </a:lnTo>
                  <a:lnTo>
                    <a:pt x="1056" y="362"/>
                  </a:lnTo>
                  <a:lnTo>
                    <a:pt x="1052" y="371"/>
                  </a:lnTo>
                  <a:lnTo>
                    <a:pt x="1048" y="375"/>
                  </a:lnTo>
                  <a:lnTo>
                    <a:pt x="1039" y="380"/>
                  </a:lnTo>
                  <a:lnTo>
                    <a:pt x="1026" y="380"/>
                  </a:lnTo>
                  <a:lnTo>
                    <a:pt x="1017" y="380"/>
                  </a:lnTo>
                  <a:lnTo>
                    <a:pt x="1008" y="380"/>
                  </a:lnTo>
                  <a:lnTo>
                    <a:pt x="53" y="380"/>
                  </a:lnTo>
                  <a:lnTo>
                    <a:pt x="44" y="380"/>
                  </a:lnTo>
                  <a:lnTo>
                    <a:pt x="35" y="380"/>
                  </a:lnTo>
                  <a:lnTo>
                    <a:pt x="27" y="380"/>
                  </a:lnTo>
                  <a:lnTo>
                    <a:pt x="18" y="375"/>
                  </a:lnTo>
                  <a:lnTo>
                    <a:pt x="9" y="371"/>
                  </a:lnTo>
                  <a:lnTo>
                    <a:pt x="5" y="362"/>
                  </a:lnTo>
                  <a:lnTo>
                    <a:pt x="0" y="348"/>
                  </a:lnTo>
                  <a:lnTo>
                    <a:pt x="5" y="339"/>
                  </a:lnTo>
                  <a:lnTo>
                    <a:pt x="9" y="330"/>
                  </a:lnTo>
                  <a:lnTo>
                    <a:pt x="18" y="322"/>
                  </a:lnTo>
                  <a:lnTo>
                    <a:pt x="27" y="317"/>
                  </a:lnTo>
                  <a:lnTo>
                    <a:pt x="35" y="317"/>
                  </a:lnTo>
                  <a:lnTo>
                    <a:pt x="44" y="317"/>
                  </a:lnTo>
                  <a:lnTo>
                    <a:pt x="53" y="317"/>
                  </a:lnTo>
                  <a:close/>
                  <a:moveTo>
                    <a:pt x="53" y="0"/>
                  </a:moveTo>
                  <a:lnTo>
                    <a:pt x="1008" y="0"/>
                  </a:lnTo>
                  <a:lnTo>
                    <a:pt x="1017" y="0"/>
                  </a:lnTo>
                  <a:lnTo>
                    <a:pt x="1026" y="4"/>
                  </a:lnTo>
                  <a:lnTo>
                    <a:pt x="1039" y="4"/>
                  </a:lnTo>
                  <a:lnTo>
                    <a:pt x="1048" y="9"/>
                  </a:lnTo>
                  <a:lnTo>
                    <a:pt x="1052" y="13"/>
                  </a:lnTo>
                  <a:lnTo>
                    <a:pt x="1056" y="22"/>
                  </a:lnTo>
                  <a:lnTo>
                    <a:pt x="1061" y="31"/>
                  </a:lnTo>
                  <a:lnTo>
                    <a:pt x="1056" y="45"/>
                  </a:lnTo>
                  <a:lnTo>
                    <a:pt x="1052" y="54"/>
                  </a:lnTo>
                  <a:lnTo>
                    <a:pt x="1048" y="58"/>
                  </a:lnTo>
                  <a:lnTo>
                    <a:pt x="1039" y="63"/>
                  </a:lnTo>
                  <a:lnTo>
                    <a:pt x="1026" y="67"/>
                  </a:lnTo>
                  <a:lnTo>
                    <a:pt x="1017" y="67"/>
                  </a:lnTo>
                  <a:lnTo>
                    <a:pt x="1004" y="67"/>
                  </a:lnTo>
                  <a:lnTo>
                    <a:pt x="53" y="67"/>
                  </a:lnTo>
                  <a:lnTo>
                    <a:pt x="44" y="67"/>
                  </a:lnTo>
                  <a:lnTo>
                    <a:pt x="35" y="67"/>
                  </a:lnTo>
                  <a:lnTo>
                    <a:pt x="27" y="63"/>
                  </a:lnTo>
                  <a:lnTo>
                    <a:pt x="18" y="58"/>
                  </a:lnTo>
                  <a:lnTo>
                    <a:pt x="9" y="54"/>
                  </a:lnTo>
                  <a:lnTo>
                    <a:pt x="5" y="45"/>
                  </a:lnTo>
                  <a:lnTo>
                    <a:pt x="0" y="31"/>
                  </a:lnTo>
                  <a:lnTo>
                    <a:pt x="5" y="22"/>
                  </a:lnTo>
                  <a:lnTo>
                    <a:pt x="9" y="13"/>
                  </a:lnTo>
                  <a:lnTo>
                    <a:pt x="18" y="9"/>
                  </a:lnTo>
                  <a:lnTo>
                    <a:pt x="27" y="4"/>
                  </a:lnTo>
                  <a:lnTo>
                    <a:pt x="35" y="4"/>
                  </a:lnTo>
                  <a:lnTo>
                    <a:pt x="44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1"/>
            <p:cNvSpPr>
              <a:spLocks/>
            </p:cNvSpPr>
            <p:nvPr/>
          </p:nvSpPr>
          <p:spPr bwMode="auto">
            <a:xfrm>
              <a:off x="6519" y="2065"/>
              <a:ext cx="568" cy="1626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59" y="5"/>
                </a:cxn>
                <a:cxn ang="0">
                  <a:pos x="568" y="18"/>
                </a:cxn>
                <a:cxn ang="0">
                  <a:pos x="559" y="31"/>
                </a:cxn>
                <a:cxn ang="0">
                  <a:pos x="485" y="45"/>
                </a:cxn>
                <a:cxn ang="0">
                  <a:pos x="393" y="89"/>
                </a:cxn>
                <a:cxn ang="0">
                  <a:pos x="349" y="152"/>
                </a:cxn>
                <a:cxn ang="0">
                  <a:pos x="336" y="215"/>
                </a:cxn>
                <a:cxn ang="0">
                  <a:pos x="336" y="603"/>
                </a:cxn>
                <a:cxn ang="0">
                  <a:pos x="310" y="706"/>
                </a:cxn>
                <a:cxn ang="0">
                  <a:pos x="218" y="786"/>
                </a:cxn>
                <a:cxn ang="0">
                  <a:pos x="192" y="826"/>
                </a:cxn>
                <a:cxn ang="0">
                  <a:pos x="275" y="876"/>
                </a:cxn>
                <a:cxn ang="0">
                  <a:pos x="323" y="943"/>
                </a:cxn>
                <a:cxn ang="0">
                  <a:pos x="336" y="1032"/>
                </a:cxn>
                <a:cxn ang="0">
                  <a:pos x="336" y="1407"/>
                </a:cxn>
                <a:cxn ang="0">
                  <a:pos x="341" y="1438"/>
                </a:cxn>
                <a:cxn ang="0">
                  <a:pos x="367" y="1505"/>
                </a:cxn>
                <a:cxn ang="0">
                  <a:pos x="472" y="1577"/>
                </a:cxn>
                <a:cxn ang="0">
                  <a:pos x="550" y="1590"/>
                </a:cxn>
                <a:cxn ang="0">
                  <a:pos x="563" y="1595"/>
                </a:cxn>
                <a:cxn ang="0">
                  <a:pos x="568" y="1608"/>
                </a:cxn>
                <a:cxn ang="0">
                  <a:pos x="559" y="1621"/>
                </a:cxn>
                <a:cxn ang="0">
                  <a:pos x="546" y="1626"/>
                </a:cxn>
                <a:cxn ang="0">
                  <a:pos x="485" y="1621"/>
                </a:cxn>
                <a:cxn ang="0">
                  <a:pos x="358" y="1590"/>
                </a:cxn>
                <a:cxn ang="0">
                  <a:pos x="262" y="1514"/>
                </a:cxn>
                <a:cxn ang="0">
                  <a:pos x="232" y="1425"/>
                </a:cxn>
                <a:cxn ang="0">
                  <a:pos x="232" y="1054"/>
                </a:cxn>
                <a:cxn ang="0">
                  <a:pos x="232" y="1001"/>
                </a:cxn>
                <a:cxn ang="0">
                  <a:pos x="227" y="974"/>
                </a:cxn>
                <a:cxn ang="0">
                  <a:pos x="157" y="876"/>
                </a:cxn>
                <a:cxn ang="0">
                  <a:pos x="26" y="831"/>
                </a:cxn>
                <a:cxn ang="0">
                  <a:pos x="13" y="826"/>
                </a:cxn>
                <a:cxn ang="0">
                  <a:pos x="5" y="822"/>
                </a:cxn>
                <a:cxn ang="0">
                  <a:pos x="5" y="804"/>
                </a:cxn>
                <a:cxn ang="0">
                  <a:pos x="18" y="795"/>
                </a:cxn>
                <a:cxn ang="0">
                  <a:pos x="109" y="777"/>
                </a:cxn>
                <a:cxn ang="0">
                  <a:pos x="205" y="701"/>
                </a:cxn>
                <a:cxn ang="0">
                  <a:pos x="232" y="621"/>
                </a:cxn>
                <a:cxn ang="0">
                  <a:pos x="232" y="201"/>
                </a:cxn>
                <a:cxn ang="0">
                  <a:pos x="275" y="98"/>
                </a:cxn>
                <a:cxn ang="0">
                  <a:pos x="384" y="27"/>
                </a:cxn>
                <a:cxn ang="0">
                  <a:pos x="537" y="0"/>
                </a:cxn>
              </a:cxnLst>
              <a:rect l="0" t="0" r="r" b="b"/>
              <a:pathLst>
                <a:path w="568" h="1626">
                  <a:moveTo>
                    <a:pt x="537" y="0"/>
                  </a:moveTo>
                  <a:lnTo>
                    <a:pt x="546" y="0"/>
                  </a:lnTo>
                  <a:lnTo>
                    <a:pt x="554" y="0"/>
                  </a:lnTo>
                  <a:lnTo>
                    <a:pt x="559" y="5"/>
                  </a:lnTo>
                  <a:lnTo>
                    <a:pt x="563" y="9"/>
                  </a:lnTo>
                  <a:lnTo>
                    <a:pt x="568" y="18"/>
                  </a:lnTo>
                  <a:lnTo>
                    <a:pt x="563" y="27"/>
                  </a:lnTo>
                  <a:lnTo>
                    <a:pt x="559" y="31"/>
                  </a:lnTo>
                  <a:lnTo>
                    <a:pt x="550" y="36"/>
                  </a:lnTo>
                  <a:lnTo>
                    <a:pt x="485" y="45"/>
                  </a:lnTo>
                  <a:lnTo>
                    <a:pt x="432" y="63"/>
                  </a:lnTo>
                  <a:lnTo>
                    <a:pt x="393" y="89"/>
                  </a:lnTo>
                  <a:lnTo>
                    <a:pt x="367" y="121"/>
                  </a:lnTo>
                  <a:lnTo>
                    <a:pt x="349" y="152"/>
                  </a:lnTo>
                  <a:lnTo>
                    <a:pt x="341" y="188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6" y="603"/>
                  </a:lnTo>
                  <a:lnTo>
                    <a:pt x="328" y="661"/>
                  </a:lnTo>
                  <a:lnTo>
                    <a:pt x="310" y="706"/>
                  </a:lnTo>
                  <a:lnTo>
                    <a:pt x="271" y="751"/>
                  </a:lnTo>
                  <a:lnTo>
                    <a:pt x="218" y="786"/>
                  </a:lnTo>
                  <a:lnTo>
                    <a:pt x="149" y="813"/>
                  </a:lnTo>
                  <a:lnTo>
                    <a:pt x="192" y="826"/>
                  </a:lnTo>
                  <a:lnTo>
                    <a:pt x="236" y="844"/>
                  </a:lnTo>
                  <a:lnTo>
                    <a:pt x="275" y="876"/>
                  </a:lnTo>
                  <a:lnTo>
                    <a:pt x="306" y="911"/>
                  </a:lnTo>
                  <a:lnTo>
                    <a:pt x="323" y="943"/>
                  </a:lnTo>
                  <a:lnTo>
                    <a:pt x="332" y="983"/>
                  </a:lnTo>
                  <a:lnTo>
                    <a:pt x="336" y="1032"/>
                  </a:lnTo>
                  <a:lnTo>
                    <a:pt x="336" y="1371"/>
                  </a:lnTo>
                  <a:lnTo>
                    <a:pt x="336" y="1407"/>
                  </a:lnTo>
                  <a:lnTo>
                    <a:pt x="336" y="1429"/>
                  </a:lnTo>
                  <a:lnTo>
                    <a:pt x="341" y="1438"/>
                  </a:lnTo>
                  <a:lnTo>
                    <a:pt x="341" y="1447"/>
                  </a:lnTo>
                  <a:lnTo>
                    <a:pt x="367" y="1505"/>
                  </a:lnTo>
                  <a:lnTo>
                    <a:pt x="410" y="1546"/>
                  </a:lnTo>
                  <a:lnTo>
                    <a:pt x="472" y="1577"/>
                  </a:lnTo>
                  <a:lnTo>
                    <a:pt x="541" y="1590"/>
                  </a:lnTo>
                  <a:lnTo>
                    <a:pt x="550" y="1590"/>
                  </a:lnTo>
                  <a:lnTo>
                    <a:pt x="559" y="1595"/>
                  </a:lnTo>
                  <a:lnTo>
                    <a:pt x="563" y="1595"/>
                  </a:lnTo>
                  <a:lnTo>
                    <a:pt x="563" y="1599"/>
                  </a:lnTo>
                  <a:lnTo>
                    <a:pt x="568" y="1608"/>
                  </a:lnTo>
                  <a:lnTo>
                    <a:pt x="563" y="1617"/>
                  </a:lnTo>
                  <a:lnTo>
                    <a:pt x="559" y="1621"/>
                  </a:lnTo>
                  <a:lnTo>
                    <a:pt x="554" y="1626"/>
                  </a:lnTo>
                  <a:lnTo>
                    <a:pt x="546" y="1626"/>
                  </a:lnTo>
                  <a:lnTo>
                    <a:pt x="537" y="1626"/>
                  </a:lnTo>
                  <a:lnTo>
                    <a:pt x="485" y="1621"/>
                  </a:lnTo>
                  <a:lnTo>
                    <a:pt x="424" y="1613"/>
                  </a:lnTo>
                  <a:lnTo>
                    <a:pt x="358" y="1590"/>
                  </a:lnTo>
                  <a:lnTo>
                    <a:pt x="306" y="1559"/>
                  </a:lnTo>
                  <a:lnTo>
                    <a:pt x="262" y="1514"/>
                  </a:lnTo>
                  <a:lnTo>
                    <a:pt x="240" y="1470"/>
                  </a:lnTo>
                  <a:lnTo>
                    <a:pt x="232" y="1425"/>
                  </a:lnTo>
                  <a:lnTo>
                    <a:pt x="232" y="1376"/>
                  </a:lnTo>
                  <a:lnTo>
                    <a:pt x="232" y="1054"/>
                  </a:lnTo>
                  <a:lnTo>
                    <a:pt x="232" y="1018"/>
                  </a:lnTo>
                  <a:lnTo>
                    <a:pt x="232" y="1001"/>
                  </a:lnTo>
                  <a:lnTo>
                    <a:pt x="232" y="987"/>
                  </a:lnTo>
                  <a:lnTo>
                    <a:pt x="227" y="974"/>
                  </a:lnTo>
                  <a:lnTo>
                    <a:pt x="201" y="920"/>
                  </a:lnTo>
                  <a:lnTo>
                    <a:pt x="157" y="876"/>
                  </a:lnTo>
                  <a:lnTo>
                    <a:pt x="101" y="844"/>
                  </a:lnTo>
                  <a:lnTo>
                    <a:pt x="26" y="831"/>
                  </a:lnTo>
                  <a:lnTo>
                    <a:pt x="18" y="831"/>
                  </a:lnTo>
                  <a:lnTo>
                    <a:pt x="13" y="826"/>
                  </a:lnTo>
                  <a:lnTo>
                    <a:pt x="5" y="826"/>
                  </a:lnTo>
                  <a:lnTo>
                    <a:pt x="5" y="822"/>
                  </a:lnTo>
                  <a:lnTo>
                    <a:pt x="0" y="813"/>
                  </a:lnTo>
                  <a:lnTo>
                    <a:pt x="5" y="804"/>
                  </a:lnTo>
                  <a:lnTo>
                    <a:pt x="9" y="800"/>
                  </a:lnTo>
                  <a:lnTo>
                    <a:pt x="18" y="795"/>
                  </a:lnTo>
                  <a:lnTo>
                    <a:pt x="57" y="791"/>
                  </a:lnTo>
                  <a:lnTo>
                    <a:pt x="109" y="777"/>
                  </a:lnTo>
                  <a:lnTo>
                    <a:pt x="166" y="742"/>
                  </a:lnTo>
                  <a:lnTo>
                    <a:pt x="205" y="701"/>
                  </a:lnTo>
                  <a:lnTo>
                    <a:pt x="223" y="661"/>
                  </a:lnTo>
                  <a:lnTo>
                    <a:pt x="232" y="621"/>
                  </a:lnTo>
                  <a:lnTo>
                    <a:pt x="232" y="576"/>
                  </a:lnTo>
                  <a:lnTo>
                    <a:pt x="232" y="201"/>
                  </a:lnTo>
                  <a:lnTo>
                    <a:pt x="245" y="148"/>
                  </a:lnTo>
                  <a:lnTo>
                    <a:pt x="275" y="98"/>
                  </a:lnTo>
                  <a:lnTo>
                    <a:pt x="323" y="54"/>
                  </a:lnTo>
                  <a:lnTo>
                    <a:pt x="384" y="27"/>
                  </a:lnTo>
                  <a:lnTo>
                    <a:pt x="458" y="5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2"/>
            <p:cNvSpPr>
              <a:spLocks/>
            </p:cNvSpPr>
            <p:nvPr/>
          </p:nvSpPr>
          <p:spPr bwMode="auto">
            <a:xfrm>
              <a:off x="7257" y="2565"/>
              <a:ext cx="698" cy="737"/>
            </a:xfrm>
            <a:custGeom>
              <a:avLst/>
              <a:gdLst/>
              <a:ahLst/>
              <a:cxnLst>
                <a:cxn ang="0">
                  <a:pos x="646" y="5"/>
                </a:cxn>
                <a:cxn ang="0">
                  <a:pos x="685" y="36"/>
                </a:cxn>
                <a:cxn ang="0">
                  <a:pos x="698" y="112"/>
                </a:cxn>
                <a:cxn ang="0">
                  <a:pos x="698" y="148"/>
                </a:cxn>
                <a:cxn ang="0">
                  <a:pos x="676" y="264"/>
                </a:cxn>
                <a:cxn ang="0">
                  <a:pos x="637" y="416"/>
                </a:cxn>
                <a:cxn ang="0">
                  <a:pos x="567" y="572"/>
                </a:cxn>
                <a:cxn ang="0">
                  <a:pos x="471" y="688"/>
                </a:cxn>
                <a:cxn ang="0">
                  <a:pos x="340" y="737"/>
                </a:cxn>
                <a:cxn ang="0">
                  <a:pos x="279" y="728"/>
                </a:cxn>
                <a:cxn ang="0">
                  <a:pos x="205" y="702"/>
                </a:cxn>
                <a:cxn ang="0">
                  <a:pos x="152" y="639"/>
                </a:cxn>
                <a:cxn ang="0">
                  <a:pos x="126" y="536"/>
                </a:cxn>
                <a:cxn ang="0">
                  <a:pos x="135" y="460"/>
                </a:cxn>
                <a:cxn ang="0">
                  <a:pos x="166" y="358"/>
                </a:cxn>
                <a:cxn ang="0">
                  <a:pos x="218" y="201"/>
                </a:cxn>
                <a:cxn ang="0">
                  <a:pos x="248" y="85"/>
                </a:cxn>
                <a:cxn ang="0">
                  <a:pos x="244" y="58"/>
                </a:cxn>
                <a:cxn ang="0">
                  <a:pos x="231" y="41"/>
                </a:cxn>
                <a:cxn ang="0">
                  <a:pos x="218" y="36"/>
                </a:cxn>
                <a:cxn ang="0">
                  <a:pos x="209" y="36"/>
                </a:cxn>
                <a:cxn ang="0">
                  <a:pos x="144" y="58"/>
                </a:cxn>
                <a:cxn ang="0">
                  <a:pos x="74" y="152"/>
                </a:cxn>
                <a:cxn ang="0">
                  <a:pos x="39" y="251"/>
                </a:cxn>
                <a:cxn ang="0">
                  <a:pos x="35" y="264"/>
                </a:cxn>
                <a:cxn ang="0">
                  <a:pos x="22" y="268"/>
                </a:cxn>
                <a:cxn ang="0">
                  <a:pos x="13" y="264"/>
                </a:cxn>
                <a:cxn ang="0">
                  <a:pos x="0" y="259"/>
                </a:cxn>
                <a:cxn ang="0">
                  <a:pos x="4" y="237"/>
                </a:cxn>
                <a:cxn ang="0">
                  <a:pos x="26" y="166"/>
                </a:cxn>
                <a:cxn ang="0">
                  <a:pos x="78" y="76"/>
                </a:cxn>
                <a:cxn ang="0">
                  <a:pos x="161" y="9"/>
                </a:cxn>
                <a:cxn ang="0">
                  <a:pos x="266" y="9"/>
                </a:cxn>
                <a:cxn ang="0">
                  <a:pos x="331" y="81"/>
                </a:cxn>
                <a:cxn ang="0">
                  <a:pos x="336" y="175"/>
                </a:cxn>
                <a:cxn ang="0">
                  <a:pos x="288" y="313"/>
                </a:cxn>
                <a:cxn ang="0">
                  <a:pos x="235" y="487"/>
                </a:cxn>
                <a:cxn ang="0">
                  <a:pos x="235" y="608"/>
                </a:cxn>
                <a:cxn ang="0">
                  <a:pos x="270" y="675"/>
                </a:cxn>
                <a:cxn ang="0">
                  <a:pos x="349" y="702"/>
                </a:cxn>
                <a:cxn ang="0">
                  <a:pos x="458" y="652"/>
                </a:cxn>
                <a:cxn ang="0">
                  <a:pos x="545" y="541"/>
                </a:cxn>
                <a:cxn ang="0">
                  <a:pos x="602" y="407"/>
                </a:cxn>
                <a:cxn ang="0">
                  <a:pos x="628" y="295"/>
                </a:cxn>
                <a:cxn ang="0">
                  <a:pos x="624" y="206"/>
                </a:cxn>
                <a:cxn ang="0">
                  <a:pos x="576" y="130"/>
                </a:cxn>
                <a:cxn ang="0">
                  <a:pos x="558" y="103"/>
                </a:cxn>
                <a:cxn ang="0">
                  <a:pos x="554" y="81"/>
                </a:cxn>
                <a:cxn ang="0">
                  <a:pos x="593" y="14"/>
                </a:cxn>
              </a:cxnLst>
              <a:rect l="0" t="0" r="r" b="b"/>
              <a:pathLst>
                <a:path w="698" h="737">
                  <a:moveTo>
                    <a:pt x="628" y="0"/>
                  </a:moveTo>
                  <a:lnTo>
                    <a:pt x="646" y="5"/>
                  </a:lnTo>
                  <a:lnTo>
                    <a:pt x="667" y="14"/>
                  </a:lnTo>
                  <a:lnTo>
                    <a:pt x="685" y="36"/>
                  </a:lnTo>
                  <a:lnTo>
                    <a:pt x="694" y="67"/>
                  </a:lnTo>
                  <a:lnTo>
                    <a:pt x="698" y="112"/>
                  </a:lnTo>
                  <a:lnTo>
                    <a:pt x="698" y="112"/>
                  </a:lnTo>
                  <a:lnTo>
                    <a:pt x="698" y="148"/>
                  </a:lnTo>
                  <a:lnTo>
                    <a:pt x="689" y="197"/>
                  </a:lnTo>
                  <a:lnTo>
                    <a:pt x="676" y="264"/>
                  </a:lnTo>
                  <a:lnTo>
                    <a:pt x="659" y="340"/>
                  </a:lnTo>
                  <a:lnTo>
                    <a:pt x="637" y="416"/>
                  </a:lnTo>
                  <a:lnTo>
                    <a:pt x="606" y="496"/>
                  </a:lnTo>
                  <a:lnTo>
                    <a:pt x="567" y="572"/>
                  </a:lnTo>
                  <a:lnTo>
                    <a:pt x="523" y="639"/>
                  </a:lnTo>
                  <a:lnTo>
                    <a:pt x="471" y="688"/>
                  </a:lnTo>
                  <a:lnTo>
                    <a:pt x="410" y="724"/>
                  </a:lnTo>
                  <a:lnTo>
                    <a:pt x="340" y="737"/>
                  </a:lnTo>
                  <a:lnTo>
                    <a:pt x="310" y="737"/>
                  </a:lnTo>
                  <a:lnTo>
                    <a:pt x="279" y="728"/>
                  </a:lnTo>
                  <a:lnTo>
                    <a:pt x="240" y="719"/>
                  </a:lnTo>
                  <a:lnTo>
                    <a:pt x="205" y="702"/>
                  </a:lnTo>
                  <a:lnTo>
                    <a:pt x="174" y="675"/>
                  </a:lnTo>
                  <a:lnTo>
                    <a:pt x="152" y="639"/>
                  </a:lnTo>
                  <a:lnTo>
                    <a:pt x="135" y="594"/>
                  </a:lnTo>
                  <a:lnTo>
                    <a:pt x="126" y="536"/>
                  </a:lnTo>
                  <a:lnTo>
                    <a:pt x="131" y="501"/>
                  </a:lnTo>
                  <a:lnTo>
                    <a:pt x="135" y="460"/>
                  </a:lnTo>
                  <a:lnTo>
                    <a:pt x="148" y="416"/>
                  </a:lnTo>
                  <a:lnTo>
                    <a:pt x="166" y="358"/>
                  </a:lnTo>
                  <a:lnTo>
                    <a:pt x="187" y="286"/>
                  </a:lnTo>
                  <a:lnTo>
                    <a:pt x="218" y="201"/>
                  </a:lnTo>
                  <a:lnTo>
                    <a:pt x="235" y="148"/>
                  </a:lnTo>
                  <a:lnTo>
                    <a:pt x="248" y="85"/>
                  </a:lnTo>
                  <a:lnTo>
                    <a:pt x="244" y="72"/>
                  </a:lnTo>
                  <a:lnTo>
                    <a:pt x="244" y="58"/>
                  </a:lnTo>
                  <a:lnTo>
                    <a:pt x="240" y="50"/>
                  </a:lnTo>
                  <a:lnTo>
                    <a:pt x="231" y="41"/>
                  </a:lnTo>
                  <a:lnTo>
                    <a:pt x="227" y="41"/>
                  </a:lnTo>
                  <a:lnTo>
                    <a:pt x="218" y="36"/>
                  </a:lnTo>
                  <a:lnTo>
                    <a:pt x="214" y="36"/>
                  </a:lnTo>
                  <a:lnTo>
                    <a:pt x="209" y="36"/>
                  </a:lnTo>
                  <a:lnTo>
                    <a:pt x="179" y="41"/>
                  </a:lnTo>
                  <a:lnTo>
                    <a:pt x="144" y="58"/>
                  </a:lnTo>
                  <a:lnTo>
                    <a:pt x="109" y="94"/>
                  </a:lnTo>
                  <a:lnTo>
                    <a:pt x="74" y="152"/>
                  </a:lnTo>
                  <a:lnTo>
                    <a:pt x="43" y="237"/>
                  </a:lnTo>
                  <a:lnTo>
                    <a:pt x="39" y="251"/>
                  </a:lnTo>
                  <a:lnTo>
                    <a:pt x="39" y="259"/>
                  </a:lnTo>
                  <a:lnTo>
                    <a:pt x="35" y="264"/>
                  </a:lnTo>
                  <a:lnTo>
                    <a:pt x="26" y="264"/>
                  </a:lnTo>
                  <a:lnTo>
                    <a:pt x="22" y="268"/>
                  </a:lnTo>
                  <a:lnTo>
                    <a:pt x="17" y="264"/>
                  </a:lnTo>
                  <a:lnTo>
                    <a:pt x="13" y="264"/>
                  </a:lnTo>
                  <a:lnTo>
                    <a:pt x="4" y="264"/>
                  </a:lnTo>
                  <a:lnTo>
                    <a:pt x="0" y="259"/>
                  </a:lnTo>
                  <a:lnTo>
                    <a:pt x="0" y="251"/>
                  </a:lnTo>
                  <a:lnTo>
                    <a:pt x="4" y="237"/>
                  </a:lnTo>
                  <a:lnTo>
                    <a:pt x="13" y="206"/>
                  </a:lnTo>
                  <a:lnTo>
                    <a:pt x="26" y="166"/>
                  </a:lnTo>
                  <a:lnTo>
                    <a:pt x="48" y="121"/>
                  </a:lnTo>
                  <a:lnTo>
                    <a:pt x="78" y="76"/>
                  </a:lnTo>
                  <a:lnTo>
                    <a:pt x="118" y="36"/>
                  </a:lnTo>
                  <a:lnTo>
                    <a:pt x="161" y="9"/>
                  </a:lnTo>
                  <a:lnTo>
                    <a:pt x="214" y="0"/>
                  </a:lnTo>
                  <a:lnTo>
                    <a:pt x="266" y="9"/>
                  </a:lnTo>
                  <a:lnTo>
                    <a:pt x="305" y="41"/>
                  </a:lnTo>
                  <a:lnTo>
                    <a:pt x="331" y="81"/>
                  </a:lnTo>
                  <a:lnTo>
                    <a:pt x="340" y="134"/>
                  </a:lnTo>
                  <a:lnTo>
                    <a:pt x="336" y="175"/>
                  </a:lnTo>
                  <a:lnTo>
                    <a:pt x="323" y="215"/>
                  </a:lnTo>
                  <a:lnTo>
                    <a:pt x="288" y="313"/>
                  </a:lnTo>
                  <a:lnTo>
                    <a:pt x="257" y="402"/>
                  </a:lnTo>
                  <a:lnTo>
                    <a:pt x="235" y="487"/>
                  </a:lnTo>
                  <a:lnTo>
                    <a:pt x="227" y="559"/>
                  </a:lnTo>
                  <a:lnTo>
                    <a:pt x="235" y="608"/>
                  </a:lnTo>
                  <a:lnTo>
                    <a:pt x="248" y="648"/>
                  </a:lnTo>
                  <a:lnTo>
                    <a:pt x="270" y="675"/>
                  </a:lnTo>
                  <a:lnTo>
                    <a:pt x="305" y="693"/>
                  </a:lnTo>
                  <a:lnTo>
                    <a:pt x="349" y="702"/>
                  </a:lnTo>
                  <a:lnTo>
                    <a:pt x="406" y="688"/>
                  </a:lnTo>
                  <a:lnTo>
                    <a:pt x="458" y="652"/>
                  </a:lnTo>
                  <a:lnTo>
                    <a:pt x="506" y="603"/>
                  </a:lnTo>
                  <a:lnTo>
                    <a:pt x="545" y="541"/>
                  </a:lnTo>
                  <a:lnTo>
                    <a:pt x="576" y="474"/>
                  </a:lnTo>
                  <a:lnTo>
                    <a:pt x="602" y="407"/>
                  </a:lnTo>
                  <a:lnTo>
                    <a:pt x="619" y="344"/>
                  </a:lnTo>
                  <a:lnTo>
                    <a:pt x="628" y="295"/>
                  </a:lnTo>
                  <a:lnTo>
                    <a:pt x="632" y="259"/>
                  </a:lnTo>
                  <a:lnTo>
                    <a:pt x="624" y="206"/>
                  </a:lnTo>
                  <a:lnTo>
                    <a:pt x="606" y="161"/>
                  </a:lnTo>
                  <a:lnTo>
                    <a:pt x="576" y="130"/>
                  </a:lnTo>
                  <a:lnTo>
                    <a:pt x="567" y="117"/>
                  </a:lnTo>
                  <a:lnTo>
                    <a:pt x="558" y="103"/>
                  </a:lnTo>
                  <a:lnTo>
                    <a:pt x="554" y="94"/>
                  </a:lnTo>
                  <a:lnTo>
                    <a:pt x="554" y="81"/>
                  </a:lnTo>
                  <a:lnTo>
                    <a:pt x="563" y="45"/>
                  </a:lnTo>
                  <a:lnTo>
                    <a:pt x="593" y="14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3"/>
            <p:cNvSpPr>
              <a:spLocks/>
            </p:cNvSpPr>
            <p:nvPr/>
          </p:nvSpPr>
          <p:spPr bwMode="auto">
            <a:xfrm>
              <a:off x="8103" y="2753"/>
              <a:ext cx="410" cy="768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6" y="0"/>
                </a:cxn>
                <a:cxn ang="0">
                  <a:pos x="245" y="4"/>
                </a:cxn>
                <a:cxn ang="0">
                  <a:pos x="253" y="9"/>
                </a:cxn>
                <a:cxn ang="0">
                  <a:pos x="253" y="18"/>
                </a:cxn>
                <a:cxn ang="0">
                  <a:pos x="253" y="36"/>
                </a:cxn>
                <a:cxn ang="0">
                  <a:pos x="253" y="670"/>
                </a:cxn>
                <a:cxn ang="0">
                  <a:pos x="258" y="692"/>
                </a:cxn>
                <a:cxn ang="0">
                  <a:pos x="262" y="706"/>
                </a:cxn>
                <a:cxn ang="0">
                  <a:pos x="280" y="719"/>
                </a:cxn>
                <a:cxn ang="0">
                  <a:pos x="314" y="724"/>
                </a:cxn>
                <a:cxn ang="0">
                  <a:pos x="367" y="724"/>
                </a:cxn>
                <a:cxn ang="0">
                  <a:pos x="410" y="724"/>
                </a:cxn>
                <a:cxn ang="0">
                  <a:pos x="410" y="768"/>
                </a:cxn>
                <a:cxn ang="0">
                  <a:pos x="384" y="768"/>
                </a:cxn>
                <a:cxn ang="0">
                  <a:pos x="336" y="764"/>
                </a:cxn>
                <a:cxn ang="0">
                  <a:pos x="288" y="764"/>
                </a:cxn>
                <a:cxn ang="0">
                  <a:pos x="240" y="764"/>
                </a:cxn>
                <a:cxn ang="0">
                  <a:pos x="210" y="759"/>
                </a:cxn>
                <a:cxn ang="0">
                  <a:pos x="175" y="764"/>
                </a:cxn>
                <a:cxn ang="0">
                  <a:pos x="127" y="764"/>
                </a:cxn>
                <a:cxn ang="0">
                  <a:pos x="74" y="764"/>
                </a:cxn>
                <a:cxn ang="0">
                  <a:pos x="31" y="768"/>
                </a:cxn>
                <a:cxn ang="0">
                  <a:pos x="9" y="768"/>
                </a:cxn>
                <a:cxn ang="0">
                  <a:pos x="9" y="724"/>
                </a:cxn>
                <a:cxn ang="0">
                  <a:pos x="48" y="724"/>
                </a:cxn>
                <a:cxn ang="0">
                  <a:pos x="105" y="724"/>
                </a:cxn>
                <a:cxn ang="0">
                  <a:pos x="140" y="719"/>
                </a:cxn>
                <a:cxn ang="0">
                  <a:pos x="157" y="706"/>
                </a:cxn>
                <a:cxn ang="0">
                  <a:pos x="162" y="692"/>
                </a:cxn>
                <a:cxn ang="0">
                  <a:pos x="162" y="670"/>
                </a:cxn>
                <a:cxn ang="0">
                  <a:pos x="162" y="85"/>
                </a:cxn>
                <a:cxn ang="0">
                  <a:pos x="101" y="107"/>
                </a:cxn>
                <a:cxn ang="0">
                  <a:pos x="40" y="116"/>
                </a:cxn>
                <a:cxn ang="0">
                  <a:pos x="0" y="116"/>
                </a:cxn>
                <a:cxn ang="0">
                  <a:pos x="0" y="76"/>
                </a:cxn>
                <a:cxn ang="0">
                  <a:pos x="35" y="76"/>
                </a:cxn>
                <a:cxn ang="0">
                  <a:pos x="79" y="71"/>
                </a:cxn>
                <a:cxn ang="0">
                  <a:pos x="127" y="58"/>
                </a:cxn>
                <a:cxn ang="0">
                  <a:pos x="175" y="36"/>
                </a:cxn>
                <a:cxn ang="0">
                  <a:pos x="218" y="0"/>
                </a:cxn>
              </a:cxnLst>
              <a:rect l="0" t="0" r="r" b="b"/>
              <a:pathLst>
                <a:path w="410" h="768">
                  <a:moveTo>
                    <a:pt x="218" y="0"/>
                  </a:moveTo>
                  <a:lnTo>
                    <a:pt x="236" y="0"/>
                  </a:lnTo>
                  <a:lnTo>
                    <a:pt x="245" y="4"/>
                  </a:lnTo>
                  <a:lnTo>
                    <a:pt x="253" y="9"/>
                  </a:lnTo>
                  <a:lnTo>
                    <a:pt x="253" y="18"/>
                  </a:lnTo>
                  <a:lnTo>
                    <a:pt x="253" y="36"/>
                  </a:lnTo>
                  <a:lnTo>
                    <a:pt x="253" y="670"/>
                  </a:lnTo>
                  <a:lnTo>
                    <a:pt x="258" y="692"/>
                  </a:lnTo>
                  <a:lnTo>
                    <a:pt x="262" y="706"/>
                  </a:lnTo>
                  <a:lnTo>
                    <a:pt x="280" y="719"/>
                  </a:lnTo>
                  <a:lnTo>
                    <a:pt x="314" y="724"/>
                  </a:lnTo>
                  <a:lnTo>
                    <a:pt x="367" y="724"/>
                  </a:lnTo>
                  <a:lnTo>
                    <a:pt x="410" y="724"/>
                  </a:lnTo>
                  <a:lnTo>
                    <a:pt x="410" y="768"/>
                  </a:lnTo>
                  <a:lnTo>
                    <a:pt x="384" y="768"/>
                  </a:lnTo>
                  <a:lnTo>
                    <a:pt x="336" y="764"/>
                  </a:lnTo>
                  <a:lnTo>
                    <a:pt x="288" y="764"/>
                  </a:lnTo>
                  <a:lnTo>
                    <a:pt x="240" y="764"/>
                  </a:lnTo>
                  <a:lnTo>
                    <a:pt x="210" y="759"/>
                  </a:lnTo>
                  <a:lnTo>
                    <a:pt x="175" y="764"/>
                  </a:lnTo>
                  <a:lnTo>
                    <a:pt x="127" y="764"/>
                  </a:lnTo>
                  <a:lnTo>
                    <a:pt x="74" y="764"/>
                  </a:lnTo>
                  <a:lnTo>
                    <a:pt x="31" y="768"/>
                  </a:lnTo>
                  <a:lnTo>
                    <a:pt x="9" y="768"/>
                  </a:lnTo>
                  <a:lnTo>
                    <a:pt x="9" y="724"/>
                  </a:lnTo>
                  <a:lnTo>
                    <a:pt x="48" y="724"/>
                  </a:lnTo>
                  <a:lnTo>
                    <a:pt x="105" y="724"/>
                  </a:lnTo>
                  <a:lnTo>
                    <a:pt x="140" y="719"/>
                  </a:lnTo>
                  <a:lnTo>
                    <a:pt x="157" y="706"/>
                  </a:lnTo>
                  <a:lnTo>
                    <a:pt x="162" y="692"/>
                  </a:lnTo>
                  <a:lnTo>
                    <a:pt x="162" y="670"/>
                  </a:lnTo>
                  <a:lnTo>
                    <a:pt x="162" y="85"/>
                  </a:lnTo>
                  <a:lnTo>
                    <a:pt x="101" y="107"/>
                  </a:lnTo>
                  <a:lnTo>
                    <a:pt x="40" y="116"/>
                  </a:lnTo>
                  <a:lnTo>
                    <a:pt x="0" y="116"/>
                  </a:lnTo>
                  <a:lnTo>
                    <a:pt x="0" y="76"/>
                  </a:lnTo>
                  <a:lnTo>
                    <a:pt x="35" y="76"/>
                  </a:lnTo>
                  <a:lnTo>
                    <a:pt x="79" y="71"/>
                  </a:lnTo>
                  <a:lnTo>
                    <a:pt x="127" y="58"/>
                  </a:lnTo>
                  <a:lnTo>
                    <a:pt x="175" y="36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4"/>
            <p:cNvSpPr>
              <a:spLocks/>
            </p:cNvSpPr>
            <p:nvPr/>
          </p:nvSpPr>
          <p:spPr bwMode="auto">
            <a:xfrm>
              <a:off x="8828" y="3115"/>
              <a:ext cx="187" cy="482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6" y="9"/>
                </a:cxn>
                <a:cxn ang="0">
                  <a:pos x="157" y="40"/>
                </a:cxn>
                <a:cxn ang="0">
                  <a:pos x="179" y="94"/>
                </a:cxn>
                <a:cxn ang="0">
                  <a:pos x="187" y="165"/>
                </a:cxn>
                <a:cxn ang="0">
                  <a:pos x="187" y="165"/>
                </a:cxn>
                <a:cxn ang="0">
                  <a:pos x="179" y="245"/>
                </a:cxn>
                <a:cxn ang="0">
                  <a:pos x="161" y="312"/>
                </a:cxn>
                <a:cxn ang="0">
                  <a:pos x="135" y="370"/>
                </a:cxn>
                <a:cxn ang="0">
                  <a:pos x="104" y="420"/>
                </a:cxn>
                <a:cxn ang="0">
                  <a:pos x="78" y="455"/>
                </a:cxn>
                <a:cxn ang="0">
                  <a:pos x="52" y="478"/>
                </a:cxn>
                <a:cxn ang="0">
                  <a:pos x="39" y="482"/>
                </a:cxn>
                <a:cxn ang="0">
                  <a:pos x="35" y="482"/>
                </a:cxn>
                <a:cxn ang="0">
                  <a:pos x="26" y="473"/>
                </a:cxn>
                <a:cxn ang="0">
                  <a:pos x="26" y="464"/>
                </a:cxn>
                <a:cxn ang="0">
                  <a:pos x="26" y="464"/>
                </a:cxn>
                <a:cxn ang="0">
                  <a:pos x="26" y="460"/>
                </a:cxn>
                <a:cxn ang="0">
                  <a:pos x="30" y="455"/>
                </a:cxn>
                <a:cxn ang="0">
                  <a:pos x="35" y="451"/>
                </a:cxn>
                <a:cxn ang="0">
                  <a:pos x="43" y="442"/>
                </a:cxn>
                <a:cxn ang="0">
                  <a:pos x="83" y="393"/>
                </a:cxn>
                <a:cxn ang="0">
                  <a:pos x="117" y="330"/>
                </a:cxn>
                <a:cxn ang="0">
                  <a:pos x="139" y="254"/>
                </a:cxn>
                <a:cxn ang="0">
                  <a:pos x="152" y="165"/>
                </a:cxn>
                <a:cxn ang="0">
                  <a:pos x="152" y="152"/>
                </a:cxn>
                <a:cxn ang="0">
                  <a:pos x="152" y="147"/>
                </a:cxn>
                <a:cxn ang="0">
                  <a:pos x="148" y="143"/>
                </a:cxn>
                <a:cxn ang="0">
                  <a:pos x="148" y="143"/>
                </a:cxn>
                <a:cxn ang="0">
                  <a:pos x="148" y="143"/>
                </a:cxn>
                <a:cxn ang="0">
                  <a:pos x="144" y="147"/>
                </a:cxn>
                <a:cxn ang="0">
                  <a:pos x="139" y="147"/>
                </a:cxn>
                <a:cxn ang="0">
                  <a:pos x="122" y="161"/>
                </a:cxn>
                <a:cxn ang="0">
                  <a:pos x="104" y="165"/>
                </a:cxn>
                <a:cxn ang="0">
                  <a:pos x="87" y="169"/>
                </a:cxn>
                <a:cxn ang="0">
                  <a:pos x="48" y="161"/>
                </a:cxn>
                <a:cxn ang="0">
                  <a:pos x="21" y="143"/>
                </a:cxn>
                <a:cxn ang="0">
                  <a:pos x="4" y="116"/>
                </a:cxn>
                <a:cxn ang="0">
                  <a:pos x="0" y="80"/>
                </a:cxn>
                <a:cxn ang="0">
                  <a:pos x="4" y="49"/>
                </a:cxn>
                <a:cxn ang="0">
                  <a:pos x="21" y="22"/>
                </a:cxn>
                <a:cxn ang="0">
                  <a:pos x="48" y="4"/>
                </a:cxn>
                <a:cxn ang="0">
                  <a:pos x="87" y="0"/>
                </a:cxn>
              </a:cxnLst>
              <a:rect l="0" t="0" r="r" b="b"/>
              <a:pathLst>
                <a:path w="187" h="482">
                  <a:moveTo>
                    <a:pt x="87" y="0"/>
                  </a:moveTo>
                  <a:lnTo>
                    <a:pt x="126" y="9"/>
                  </a:lnTo>
                  <a:lnTo>
                    <a:pt x="157" y="40"/>
                  </a:lnTo>
                  <a:lnTo>
                    <a:pt x="179" y="94"/>
                  </a:lnTo>
                  <a:lnTo>
                    <a:pt x="187" y="165"/>
                  </a:lnTo>
                  <a:lnTo>
                    <a:pt x="187" y="165"/>
                  </a:lnTo>
                  <a:lnTo>
                    <a:pt x="179" y="245"/>
                  </a:lnTo>
                  <a:lnTo>
                    <a:pt x="161" y="312"/>
                  </a:lnTo>
                  <a:lnTo>
                    <a:pt x="135" y="370"/>
                  </a:lnTo>
                  <a:lnTo>
                    <a:pt x="104" y="420"/>
                  </a:lnTo>
                  <a:lnTo>
                    <a:pt x="78" y="455"/>
                  </a:lnTo>
                  <a:lnTo>
                    <a:pt x="52" y="478"/>
                  </a:lnTo>
                  <a:lnTo>
                    <a:pt x="39" y="482"/>
                  </a:lnTo>
                  <a:lnTo>
                    <a:pt x="35" y="482"/>
                  </a:lnTo>
                  <a:lnTo>
                    <a:pt x="26" y="473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6" y="460"/>
                  </a:lnTo>
                  <a:lnTo>
                    <a:pt x="30" y="455"/>
                  </a:lnTo>
                  <a:lnTo>
                    <a:pt x="35" y="451"/>
                  </a:lnTo>
                  <a:lnTo>
                    <a:pt x="43" y="442"/>
                  </a:lnTo>
                  <a:lnTo>
                    <a:pt x="83" y="393"/>
                  </a:lnTo>
                  <a:lnTo>
                    <a:pt x="117" y="330"/>
                  </a:lnTo>
                  <a:lnTo>
                    <a:pt x="139" y="254"/>
                  </a:lnTo>
                  <a:lnTo>
                    <a:pt x="152" y="165"/>
                  </a:lnTo>
                  <a:lnTo>
                    <a:pt x="152" y="152"/>
                  </a:lnTo>
                  <a:lnTo>
                    <a:pt x="152" y="147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39" y="147"/>
                  </a:lnTo>
                  <a:lnTo>
                    <a:pt x="122" y="161"/>
                  </a:lnTo>
                  <a:lnTo>
                    <a:pt x="104" y="165"/>
                  </a:lnTo>
                  <a:lnTo>
                    <a:pt x="87" y="169"/>
                  </a:lnTo>
                  <a:lnTo>
                    <a:pt x="48" y="161"/>
                  </a:lnTo>
                  <a:lnTo>
                    <a:pt x="21" y="143"/>
                  </a:lnTo>
                  <a:lnTo>
                    <a:pt x="4" y="116"/>
                  </a:lnTo>
                  <a:lnTo>
                    <a:pt x="0" y="80"/>
                  </a:lnTo>
                  <a:lnTo>
                    <a:pt x="4" y="49"/>
                  </a:lnTo>
                  <a:lnTo>
                    <a:pt x="21" y="22"/>
                  </a:lnTo>
                  <a:lnTo>
                    <a:pt x="48" y="4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5"/>
            <p:cNvSpPr>
              <a:spLocks/>
            </p:cNvSpPr>
            <p:nvPr/>
          </p:nvSpPr>
          <p:spPr bwMode="auto">
            <a:xfrm>
              <a:off x="9539" y="3115"/>
              <a:ext cx="166" cy="16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6" y="9"/>
                </a:cxn>
                <a:cxn ang="0">
                  <a:pos x="157" y="40"/>
                </a:cxn>
                <a:cxn ang="0">
                  <a:pos x="166" y="80"/>
                </a:cxn>
                <a:cxn ang="0">
                  <a:pos x="157" y="125"/>
                </a:cxn>
                <a:cxn ang="0">
                  <a:pos x="126" y="156"/>
                </a:cxn>
                <a:cxn ang="0">
                  <a:pos x="83" y="169"/>
                </a:cxn>
                <a:cxn ang="0">
                  <a:pos x="44" y="156"/>
                </a:cxn>
                <a:cxn ang="0">
                  <a:pos x="13" y="125"/>
                </a:cxn>
                <a:cxn ang="0">
                  <a:pos x="0" y="80"/>
                </a:cxn>
                <a:cxn ang="0">
                  <a:pos x="13" y="40"/>
                </a:cxn>
                <a:cxn ang="0">
                  <a:pos x="44" y="9"/>
                </a:cxn>
                <a:cxn ang="0">
                  <a:pos x="83" y="0"/>
                </a:cxn>
              </a:cxnLst>
              <a:rect l="0" t="0" r="r" b="b"/>
              <a:pathLst>
                <a:path w="166" h="169">
                  <a:moveTo>
                    <a:pt x="83" y="0"/>
                  </a:moveTo>
                  <a:lnTo>
                    <a:pt x="126" y="9"/>
                  </a:lnTo>
                  <a:lnTo>
                    <a:pt x="157" y="40"/>
                  </a:lnTo>
                  <a:lnTo>
                    <a:pt x="166" y="80"/>
                  </a:lnTo>
                  <a:lnTo>
                    <a:pt x="157" y="125"/>
                  </a:lnTo>
                  <a:lnTo>
                    <a:pt x="126" y="156"/>
                  </a:lnTo>
                  <a:lnTo>
                    <a:pt x="83" y="169"/>
                  </a:lnTo>
                  <a:lnTo>
                    <a:pt x="44" y="156"/>
                  </a:lnTo>
                  <a:lnTo>
                    <a:pt x="13" y="125"/>
                  </a:lnTo>
                  <a:lnTo>
                    <a:pt x="0" y="80"/>
                  </a:lnTo>
                  <a:lnTo>
                    <a:pt x="13" y="40"/>
                  </a:lnTo>
                  <a:lnTo>
                    <a:pt x="44" y="9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6"/>
            <p:cNvSpPr>
              <a:spLocks/>
            </p:cNvSpPr>
            <p:nvPr/>
          </p:nvSpPr>
          <p:spPr bwMode="auto">
            <a:xfrm>
              <a:off x="10250" y="3115"/>
              <a:ext cx="166" cy="16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7" y="9"/>
                </a:cxn>
                <a:cxn ang="0">
                  <a:pos x="153" y="40"/>
                </a:cxn>
                <a:cxn ang="0">
                  <a:pos x="166" y="80"/>
                </a:cxn>
                <a:cxn ang="0">
                  <a:pos x="153" y="125"/>
                </a:cxn>
                <a:cxn ang="0">
                  <a:pos x="127" y="156"/>
                </a:cxn>
                <a:cxn ang="0">
                  <a:pos x="83" y="169"/>
                </a:cxn>
                <a:cxn ang="0">
                  <a:pos x="39" y="156"/>
                </a:cxn>
                <a:cxn ang="0">
                  <a:pos x="9" y="125"/>
                </a:cxn>
                <a:cxn ang="0">
                  <a:pos x="0" y="80"/>
                </a:cxn>
                <a:cxn ang="0">
                  <a:pos x="9" y="40"/>
                </a:cxn>
                <a:cxn ang="0">
                  <a:pos x="39" y="9"/>
                </a:cxn>
                <a:cxn ang="0">
                  <a:pos x="83" y="0"/>
                </a:cxn>
              </a:cxnLst>
              <a:rect l="0" t="0" r="r" b="b"/>
              <a:pathLst>
                <a:path w="166" h="169">
                  <a:moveTo>
                    <a:pt x="83" y="0"/>
                  </a:moveTo>
                  <a:lnTo>
                    <a:pt x="127" y="9"/>
                  </a:lnTo>
                  <a:lnTo>
                    <a:pt x="153" y="40"/>
                  </a:lnTo>
                  <a:lnTo>
                    <a:pt x="166" y="80"/>
                  </a:lnTo>
                  <a:lnTo>
                    <a:pt x="153" y="125"/>
                  </a:lnTo>
                  <a:lnTo>
                    <a:pt x="127" y="156"/>
                  </a:lnTo>
                  <a:lnTo>
                    <a:pt x="83" y="169"/>
                  </a:lnTo>
                  <a:lnTo>
                    <a:pt x="39" y="156"/>
                  </a:lnTo>
                  <a:lnTo>
                    <a:pt x="9" y="125"/>
                  </a:lnTo>
                  <a:lnTo>
                    <a:pt x="0" y="80"/>
                  </a:lnTo>
                  <a:lnTo>
                    <a:pt x="9" y="40"/>
                  </a:lnTo>
                  <a:lnTo>
                    <a:pt x="39" y="9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7"/>
            <p:cNvSpPr>
              <a:spLocks/>
            </p:cNvSpPr>
            <p:nvPr/>
          </p:nvSpPr>
          <p:spPr bwMode="auto">
            <a:xfrm>
              <a:off x="10957" y="3115"/>
              <a:ext cx="170" cy="16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7" y="9"/>
                </a:cxn>
                <a:cxn ang="0">
                  <a:pos x="157" y="40"/>
                </a:cxn>
                <a:cxn ang="0">
                  <a:pos x="170" y="80"/>
                </a:cxn>
                <a:cxn ang="0">
                  <a:pos x="157" y="125"/>
                </a:cxn>
                <a:cxn ang="0">
                  <a:pos x="127" y="156"/>
                </a:cxn>
                <a:cxn ang="0">
                  <a:pos x="87" y="169"/>
                </a:cxn>
                <a:cxn ang="0">
                  <a:pos x="44" y="156"/>
                </a:cxn>
                <a:cxn ang="0">
                  <a:pos x="13" y="125"/>
                </a:cxn>
                <a:cxn ang="0">
                  <a:pos x="0" y="80"/>
                </a:cxn>
                <a:cxn ang="0">
                  <a:pos x="13" y="40"/>
                </a:cxn>
                <a:cxn ang="0">
                  <a:pos x="44" y="9"/>
                </a:cxn>
                <a:cxn ang="0">
                  <a:pos x="87" y="0"/>
                </a:cxn>
              </a:cxnLst>
              <a:rect l="0" t="0" r="r" b="b"/>
              <a:pathLst>
                <a:path w="170" h="169">
                  <a:moveTo>
                    <a:pt x="87" y="0"/>
                  </a:moveTo>
                  <a:lnTo>
                    <a:pt x="127" y="9"/>
                  </a:lnTo>
                  <a:lnTo>
                    <a:pt x="157" y="40"/>
                  </a:lnTo>
                  <a:lnTo>
                    <a:pt x="170" y="80"/>
                  </a:lnTo>
                  <a:lnTo>
                    <a:pt x="157" y="125"/>
                  </a:lnTo>
                  <a:lnTo>
                    <a:pt x="127" y="156"/>
                  </a:lnTo>
                  <a:lnTo>
                    <a:pt x="87" y="169"/>
                  </a:lnTo>
                  <a:lnTo>
                    <a:pt x="44" y="156"/>
                  </a:lnTo>
                  <a:lnTo>
                    <a:pt x="13" y="125"/>
                  </a:lnTo>
                  <a:lnTo>
                    <a:pt x="0" y="80"/>
                  </a:lnTo>
                  <a:lnTo>
                    <a:pt x="13" y="40"/>
                  </a:lnTo>
                  <a:lnTo>
                    <a:pt x="44" y="9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8"/>
            <p:cNvSpPr>
              <a:spLocks/>
            </p:cNvSpPr>
            <p:nvPr/>
          </p:nvSpPr>
          <p:spPr bwMode="auto">
            <a:xfrm>
              <a:off x="11651" y="3115"/>
              <a:ext cx="183" cy="482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6" y="9"/>
                </a:cxn>
                <a:cxn ang="0">
                  <a:pos x="157" y="40"/>
                </a:cxn>
                <a:cxn ang="0">
                  <a:pos x="179" y="94"/>
                </a:cxn>
                <a:cxn ang="0">
                  <a:pos x="183" y="165"/>
                </a:cxn>
                <a:cxn ang="0">
                  <a:pos x="183" y="165"/>
                </a:cxn>
                <a:cxn ang="0">
                  <a:pos x="179" y="245"/>
                </a:cxn>
                <a:cxn ang="0">
                  <a:pos x="157" y="312"/>
                </a:cxn>
                <a:cxn ang="0">
                  <a:pos x="131" y="370"/>
                </a:cxn>
                <a:cxn ang="0">
                  <a:pos x="105" y="420"/>
                </a:cxn>
                <a:cxn ang="0">
                  <a:pos x="74" y="455"/>
                </a:cxn>
                <a:cxn ang="0">
                  <a:pos x="52" y="478"/>
                </a:cxn>
                <a:cxn ang="0">
                  <a:pos x="39" y="482"/>
                </a:cxn>
                <a:cxn ang="0">
                  <a:pos x="30" y="482"/>
                </a:cxn>
                <a:cxn ang="0">
                  <a:pos x="26" y="473"/>
                </a:cxn>
                <a:cxn ang="0">
                  <a:pos x="22" y="464"/>
                </a:cxn>
                <a:cxn ang="0">
                  <a:pos x="26" y="464"/>
                </a:cxn>
                <a:cxn ang="0">
                  <a:pos x="26" y="460"/>
                </a:cxn>
                <a:cxn ang="0">
                  <a:pos x="26" y="455"/>
                </a:cxn>
                <a:cxn ang="0">
                  <a:pos x="35" y="451"/>
                </a:cxn>
                <a:cxn ang="0">
                  <a:pos x="39" y="442"/>
                </a:cxn>
                <a:cxn ang="0">
                  <a:pos x="78" y="393"/>
                </a:cxn>
                <a:cxn ang="0">
                  <a:pos x="113" y="330"/>
                </a:cxn>
                <a:cxn ang="0">
                  <a:pos x="140" y="254"/>
                </a:cxn>
                <a:cxn ang="0">
                  <a:pos x="148" y="165"/>
                </a:cxn>
                <a:cxn ang="0">
                  <a:pos x="148" y="152"/>
                </a:cxn>
                <a:cxn ang="0">
                  <a:pos x="148" y="147"/>
                </a:cxn>
                <a:cxn ang="0">
                  <a:pos x="148" y="143"/>
                </a:cxn>
                <a:cxn ang="0">
                  <a:pos x="148" y="143"/>
                </a:cxn>
                <a:cxn ang="0">
                  <a:pos x="144" y="143"/>
                </a:cxn>
                <a:cxn ang="0">
                  <a:pos x="144" y="147"/>
                </a:cxn>
                <a:cxn ang="0">
                  <a:pos x="140" y="147"/>
                </a:cxn>
                <a:cxn ang="0">
                  <a:pos x="122" y="161"/>
                </a:cxn>
                <a:cxn ang="0">
                  <a:pos x="100" y="165"/>
                </a:cxn>
                <a:cxn ang="0">
                  <a:pos x="83" y="169"/>
                </a:cxn>
                <a:cxn ang="0">
                  <a:pos x="48" y="161"/>
                </a:cxn>
                <a:cxn ang="0">
                  <a:pos x="22" y="143"/>
                </a:cxn>
                <a:cxn ang="0">
                  <a:pos x="4" y="116"/>
                </a:cxn>
                <a:cxn ang="0">
                  <a:pos x="0" y="80"/>
                </a:cxn>
                <a:cxn ang="0">
                  <a:pos x="4" y="49"/>
                </a:cxn>
                <a:cxn ang="0">
                  <a:pos x="22" y="22"/>
                </a:cxn>
                <a:cxn ang="0">
                  <a:pos x="48" y="4"/>
                </a:cxn>
                <a:cxn ang="0">
                  <a:pos x="83" y="0"/>
                </a:cxn>
              </a:cxnLst>
              <a:rect l="0" t="0" r="r" b="b"/>
              <a:pathLst>
                <a:path w="183" h="482">
                  <a:moveTo>
                    <a:pt x="83" y="0"/>
                  </a:moveTo>
                  <a:lnTo>
                    <a:pt x="126" y="9"/>
                  </a:lnTo>
                  <a:lnTo>
                    <a:pt x="157" y="40"/>
                  </a:lnTo>
                  <a:lnTo>
                    <a:pt x="179" y="94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79" y="245"/>
                  </a:lnTo>
                  <a:lnTo>
                    <a:pt x="157" y="312"/>
                  </a:lnTo>
                  <a:lnTo>
                    <a:pt x="131" y="370"/>
                  </a:lnTo>
                  <a:lnTo>
                    <a:pt x="105" y="420"/>
                  </a:lnTo>
                  <a:lnTo>
                    <a:pt x="74" y="455"/>
                  </a:lnTo>
                  <a:lnTo>
                    <a:pt x="52" y="478"/>
                  </a:lnTo>
                  <a:lnTo>
                    <a:pt x="39" y="482"/>
                  </a:lnTo>
                  <a:lnTo>
                    <a:pt x="30" y="482"/>
                  </a:lnTo>
                  <a:lnTo>
                    <a:pt x="26" y="473"/>
                  </a:lnTo>
                  <a:lnTo>
                    <a:pt x="22" y="464"/>
                  </a:lnTo>
                  <a:lnTo>
                    <a:pt x="26" y="464"/>
                  </a:lnTo>
                  <a:lnTo>
                    <a:pt x="26" y="460"/>
                  </a:lnTo>
                  <a:lnTo>
                    <a:pt x="26" y="455"/>
                  </a:lnTo>
                  <a:lnTo>
                    <a:pt x="35" y="451"/>
                  </a:lnTo>
                  <a:lnTo>
                    <a:pt x="39" y="442"/>
                  </a:lnTo>
                  <a:lnTo>
                    <a:pt x="78" y="393"/>
                  </a:lnTo>
                  <a:lnTo>
                    <a:pt x="113" y="330"/>
                  </a:lnTo>
                  <a:lnTo>
                    <a:pt x="140" y="254"/>
                  </a:lnTo>
                  <a:lnTo>
                    <a:pt x="148" y="165"/>
                  </a:lnTo>
                  <a:lnTo>
                    <a:pt x="148" y="152"/>
                  </a:lnTo>
                  <a:lnTo>
                    <a:pt x="148" y="147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3"/>
                  </a:lnTo>
                  <a:lnTo>
                    <a:pt x="144" y="147"/>
                  </a:lnTo>
                  <a:lnTo>
                    <a:pt x="140" y="147"/>
                  </a:lnTo>
                  <a:lnTo>
                    <a:pt x="122" y="161"/>
                  </a:lnTo>
                  <a:lnTo>
                    <a:pt x="100" y="165"/>
                  </a:lnTo>
                  <a:lnTo>
                    <a:pt x="83" y="169"/>
                  </a:lnTo>
                  <a:lnTo>
                    <a:pt x="48" y="161"/>
                  </a:lnTo>
                  <a:lnTo>
                    <a:pt x="22" y="143"/>
                  </a:lnTo>
                  <a:lnTo>
                    <a:pt x="4" y="116"/>
                  </a:lnTo>
                  <a:lnTo>
                    <a:pt x="0" y="80"/>
                  </a:lnTo>
                  <a:lnTo>
                    <a:pt x="4" y="49"/>
                  </a:lnTo>
                  <a:lnTo>
                    <a:pt x="22" y="22"/>
                  </a:lnTo>
                  <a:lnTo>
                    <a:pt x="48" y="4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9"/>
            <p:cNvSpPr>
              <a:spLocks/>
            </p:cNvSpPr>
            <p:nvPr/>
          </p:nvSpPr>
          <p:spPr bwMode="auto">
            <a:xfrm>
              <a:off x="12266" y="2565"/>
              <a:ext cx="703" cy="737"/>
            </a:xfrm>
            <a:custGeom>
              <a:avLst/>
              <a:gdLst/>
              <a:ahLst/>
              <a:cxnLst>
                <a:cxn ang="0">
                  <a:pos x="650" y="5"/>
                </a:cxn>
                <a:cxn ang="0">
                  <a:pos x="685" y="36"/>
                </a:cxn>
                <a:cxn ang="0">
                  <a:pos x="703" y="112"/>
                </a:cxn>
                <a:cxn ang="0">
                  <a:pos x="698" y="148"/>
                </a:cxn>
                <a:cxn ang="0">
                  <a:pos x="681" y="264"/>
                </a:cxn>
                <a:cxn ang="0">
                  <a:pos x="637" y="416"/>
                </a:cxn>
                <a:cxn ang="0">
                  <a:pos x="567" y="572"/>
                </a:cxn>
                <a:cxn ang="0">
                  <a:pos x="471" y="688"/>
                </a:cxn>
                <a:cxn ang="0">
                  <a:pos x="345" y="737"/>
                </a:cxn>
                <a:cxn ang="0">
                  <a:pos x="279" y="728"/>
                </a:cxn>
                <a:cxn ang="0">
                  <a:pos x="210" y="702"/>
                </a:cxn>
                <a:cxn ang="0">
                  <a:pos x="153" y="639"/>
                </a:cxn>
                <a:cxn ang="0">
                  <a:pos x="127" y="536"/>
                </a:cxn>
                <a:cxn ang="0">
                  <a:pos x="135" y="460"/>
                </a:cxn>
                <a:cxn ang="0">
                  <a:pos x="166" y="358"/>
                </a:cxn>
                <a:cxn ang="0">
                  <a:pos x="223" y="201"/>
                </a:cxn>
                <a:cxn ang="0">
                  <a:pos x="249" y="85"/>
                </a:cxn>
                <a:cxn ang="0">
                  <a:pos x="245" y="58"/>
                </a:cxn>
                <a:cxn ang="0">
                  <a:pos x="231" y="41"/>
                </a:cxn>
                <a:cxn ang="0">
                  <a:pos x="218" y="36"/>
                </a:cxn>
                <a:cxn ang="0">
                  <a:pos x="210" y="36"/>
                </a:cxn>
                <a:cxn ang="0">
                  <a:pos x="144" y="58"/>
                </a:cxn>
                <a:cxn ang="0">
                  <a:pos x="79" y="152"/>
                </a:cxn>
                <a:cxn ang="0">
                  <a:pos x="44" y="251"/>
                </a:cxn>
                <a:cxn ang="0">
                  <a:pos x="35" y="264"/>
                </a:cxn>
                <a:cxn ang="0">
                  <a:pos x="22" y="268"/>
                </a:cxn>
                <a:cxn ang="0">
                  <a:pos x="13" y="264"/>
                </a:cxn>
                <a:cxn ang="0">
                  <a:pos x="5" y="259"/>
                </a:cxn>
                <a:cxn ang="0">
                  <a:pos x="5" y="237"/>
                </a:cxn>
                <a:cxn ang="0">
                  <a:pos x="31" y="166"/>
                </a:cxn>
                <a:cxn ang="0">
                  <a:pos x="79" y="76"/>
                </a:cxn>
                <a:cxn ang="0">
                  <a:pos x="162" y="9"/>
                </a:cxn>
                <a:cxn ang="0">
                  <a:pos x="266" y="9"/>
                </a:cxn>
                <a:cxn ang="0">
                  <a:pos x="336" y="81"/>
                </a:cxn>
                <a:cxn ang="0">
                  <a:pos x="341" y="175"/>
                </a:cxn>
                <a:cxn ang="0">
                  <a:pos x="288" y="313"/>
                </a:cxn>
                <a:cxn ang="0">
                  <a:pos x="240" y="487"/>
                </a:cxn>
                <a:cxn ang="0">
                  <a:pos x="236" y="608"/>
                </a:cxn>
                <a:cxn ang="0">
                  <a:pos x="275" y="675"/>
                </a:cxn>
                <a:cxn ang="0">
                  <a:pos x="349" y="702"/>
                </a:cxn>
                <a:cxn ang="0">
                  <a:pos x="458" y="652"/>
                </a:cxn>
                <a:cxn ang="0">
                  <a:pos x="546" y="541"/>
                </a:cxn>
                <a:cxn ang="0">
                  <a:pos x="602" y="407"/>
                </a:cxn>
                <a:cxn ang="0">
                  <a:pos x="629" y="295"/>
                </a:cxn>
                <a:cxn ang="0">
                  <a:pos x="629" y="206"/>
                </a:cxn>
                <a:cxn ang="0">
                  <a:pos x="581" y="130"/>
                </a:cxn>
                <a:cxn ang="0">
                  <a:pos x="559" y="103"/>
                </a:cxn>
                <a:cxn ang="0">
                  <a:pos x="554" y="81"/>
                </a:cxn>
                <a:cxn ang="0">
                  <a:pos x="594" y="14"/>
                </a:cxn>
              </a:cxnLst>
              <a:rect l="0" t="0" r="r" b="b"/>
              <a:pathLst>
                <a:path w="703" h="737">
                  <a:moveTo>
                    <a:pt x="633" y="0"/>
                  </a:moveTo>
                  <a:lnTo>
                    <a:pt x="650" y="5"/>
                  </a:lnTo>
                  <a:lnTo>
                    <a:pt x="668" y="14"/>
                  </a:lnTo>
                  <a:lnTo>
                    <a:pt x="685" y="36"/>
                  </a:lnTo>
                  <a:lnTo>
                    <a:pt x="698" y="67"/>
                  </a:lnTo>
                  <a:lnTo>
                    <a:pt x="703" y="112"/>
                  </a:lnTo>
                  <a:lnTo>
                    <a:pt x="703" y="112"/>
                  </a:lnTo>
                  <a:lnTo>
                    <a:pt x="698" y="148"/>
                  </a:lnTo>
                  <a:lnTo>
                    <a:pt x="694" y="197"/>
                  </a:lnTo>
                  <a:lnTo>
                    <a:pt x="681" y="264"/>
                  </a:lnTo>
                  <a:lnTo>
                    <a:pt x="663" y="340"/>
                  </a:lnTo>
                  <a:lnTo>
                    <a:pt x="637" y="416"/>
                  </a:lnTo>
                  <a:lnTo>
                    <a:pt x="607" y="496"/>
                  </a:lnTo>
                  <a:lnTo>
                    <a:pt x="567" y="572"/>
                  </a:lnTo>
                  <a:lnTo>
                    <a:pt x="524" y="639"/>
                  </a:lnTo>
                  <a:lnTo>
                    <a:pt x="471" y="688"/>
                  </a:lnTo>
                  <a:lnTo>
                    <a:pt x="410" y="724"/>
                  </a:lnTo>
                  <a:lnTo>
                    <a:pt x="345" y="737"/>
                  </a:lnTo>
                  <a:lnTo>
                    <a:pt x="314" y="737"/>
                  </a:lnTo>
                  <a:lnTo>
                    <a:pt x="279" y="728"/>
                  </a:lnTo>
                  <a:lnTo>
                    <a:pt x="245" y="719"/>
                  </a:lnTo>
                  <a:lnTo>
                    <a:pt x="210" y="702"/>
                  </a:lnTo>
                  <a:lnTo>
                    <a:pt x="179" y="675"/>
                  </a:lnTo>
                  <a:lnTo>
                    <a:pt x="153" y="639"/>
                  </a:lnTo>
                  <a:lnTo>
                    <a:pt x="135" y="594"/>
                  </a:lnTo>
                  <a:lnTo>
                    <a:pt x="127" y="536"/>
                  </a:lnTo>
                  <a:lnTo>
                    <a:pt x="131" y="501"/>
                  </a:lnTo>
                  <a:lnTo>
                    <a:pt x="135" y="460"/>
                  </a:lnTo>
                  <a:lnTo>
                    <a:pt x="149" y="416"/>
                  </a:lnTo>
                  <a:lnTo>
                    <a:pt x="166" y="358"/>
                  </a:lnTo>
                  <a:lnTo>
                    <a:pt x="192" y="286"/>
                  </a:lnTo>
                  <a:lnTo>
                    <a:pt x="223" y="201"/>
                  </a:lnTo>
                  <a:lnTo>
                    <a:pt x="240" y="148"/>
                  </a:lnTo>
                  <a:lnTo>
                    <a:pt x="249" y="85"/>
                  </a:lnTo>
                  <a:lnTo>
                    <a:pt x="249" y="72"/>
                  </a:lnTo>
                  <a:lnTo>
                    <a:pt x="245" y="58"/>
                  </a:lnTo>
                  <a:lnTo>
                    <a:pt x="240" y="50"/>
                  </a:lnTo>
                  <a:lnTo>
                    <a:pt x="231" y="41"/>
                  </a:lnTo>
                  <a:lnTo>
                    <a:pt x="227" y="41"/>
                  </a:lnTo>
                  <a:lnTo>
                    <a:pt x="218" y="36"/>
                  </a:lnTo>
                  <a:lnTo>
                    <a:pt x="214" y="36"/>
                  </a:lnTo>
                  <a:lnTo>
                    <a:pt x="210" y="36"/>
                  </a:lnTo>
                  <a:lnTo>
                    <a:pt x="179" y="41"/>
                  </a:lnTo>
                  <a:lnTo>
                    <a:pt x="144" y="58"/>
                  </a:lnTo>
                  <a:lnTo>
                    <a:pt x="109" y="94"/>
                  </a:lnTo>
                  <a:lnTo>
                    <a:pt x="79" y="152"/>
                  </a:lnTo>
                  <a:lnTo>
                    <a:pt x="48" y="237"/>
                  </a:lnTo>
                  <a:lnTo>
                    <a:pt x="44" y="251"/>
                  </a:lnTo>
                  <a:lnTo>
                    <a:pt x="39" y="259"/>
                  </a:lnTo>
                  <a:lnTo>
                    <a:pt x="35" y="264"/>
                  </a:lnTo>
                  <a:lnTo>
                    <a:pt x="31" y="264"/>
                  </a:lnTo>
                  <a:lnTo>
                    <a:pt x="22" y="268"/>
                  </a:lnTo>
                  <a:lnTo>
                    <a:pt x="18" y="264"/>
                  </a:lnTo>
                  <a:lnTo>
                    <a:pt x="13" y="264"/>
                  </a:lnTo>
                  <a:lnTo>
                    <a:pt x="9" y="264"/>
                  </a:lnTo>
                  <a:lnTo>
                    <a:pt x="5" y="259"/>
                  </a:lnTo>
                  <a:lnTo>
                    <a:pt x="0" y="251"/>
                  </a:lnTo>
                  <a:lnTo>
                    <a:pt x="5" y="237"/>
                  </a:lnTo>
                  <a:lnTo>
                    <a:pt x="13" y="206"/>
                  </a:lnTo>
                  <a:lnTo>
                    <a:pt x="31" y="166"/>
                  </a:lnTo>
                  <a:lnTo>
                    <a:pt x="53" y="121"/>
                  </a:lnTo>
                  <a:lnTo>
                    <a:pt x="79" y="76"/>
                  </a:lnTo>
                  <a:lnTo>
                    <a:pt x="118" y="36"/>
                  </a:lnTo>
                  <a:lnTo>
                    <a:pt x="162" y="9"/>
                  </a:lnTo>
                  <a:lnTo>
                    <a:pt x="214" y="0"/>
                  </a:lnTo>
                  <a:lnTo>
                    <a:pt x="266" y="9"/>
                  </a:lnTo>
                  <a:lnTo>
                    <a:pt x="310" y="41"/>
                  </a:lnTo>
                  <a:lnTo>
                    <a:pt x="336" y="81"/>
                  </a:lnTo>
                  <a:lnTo>
                    <a:pt x="345" y="134"/>
                  </a:lnTo>
                  <a:lnTo>
                    <a:pt x="341" y="175"/>
                  </a:lnTo>
                  <a:lnTo>
                    <a:pt x="323" y="215"/>
                  </a:lnTo>
                  <a:lnTo>
                    <a:pt x="288" y="313"/>
                  </a:lnTo>
                  <a:lnTo>
                    <a:pt x="258" y="402"/>
                  </a:lnTo>
                  <a:lnTo>
                    <a:pt x="240" y="487"/>
                  </a:lnTo>
                  <a:lnTo>
                    <a:pt x="231" y="559"/>
                  </a:lnTo>
                  <a:lnTo>
                    <a:pt x="236" y="608"/>
                  </a:lnTo>
                  <a:lnTo>
                    <a:pt x="249" y="648"/>
                  </a:lnTo>
                  <a:lnTo>
                    <a:pt x="275" y="675"/>
                  </a:lnTo>
                  <a:lnTo>
                    <a:pt x="306" y="693"/>
                  </a:lnTo>
                  <a:lnTo>
                    <a:pt x="349" y="702"/>
                  </a:lnTo>
                  <a:lnTo>
                    <a:pt x="406" y="688"/>
                  </a:lnTo>
                  <a:lnTo>
                    <a:pt x="458" y="652"/>
                  </a:lnTo>
                  <a:lnTo>
                    <a:pt x="506" y="603"/>
                  </a:lnTo>
                  <a:lnTo>
                    <a:pt x="546" y="541"/>
                  </a:lnTo>
                  <a:lnTo>
                    <a:pt x="576" y="474"/>
                  </a:lnTo>
                  <a:lnTo>
                    <a:pt x="602" y="407"/>
                  </a:lnTo>
                  <a:lnTo>
                    <a:pt x="620" y="344"/>
                  </a:lnTo>
                  <a:lnTo>
                    <a:pt x="629" y="295"/>
                  </a:lnTo>
                  <a:lnTo>
                    <a:pt x="633" y="259"/>
                  </a:lnTo>
                  <a:lnTo>
                    <a:pt x="629" y="206"/>
                  </a:lnTo>
                  <a:lnTo>
                    <a:pt x="607" y="161"/>
                  </a:lnTo>
                  <a:lnTo>
                    <a:pt x="581" y="130"/>
                  </a:lnTo>
                  <a:lnTo>
                    <a:pt x="567" y="117"/>
                  </a:lnTo>
                  <a:lnTo>
                    <a:pt x="559" y="103"/>
                  </a:lnTo>
                  <a:lnTo>
                    <a:pt x="554" y="94"/>
                  </a:lnTo>
                  <a:lnTo>
                    <a:pt x="554" y="81"/>
                  </a:lnTo>
                  <a:lnTo>
                    <a:pt x="563" y="45"/>
                  </a:lnTo>
                  <a:lnTo>
                    <a:pt x="594" y="14"/>
                  </a:lnTo>
                  <a:lnTo>
                    <a:pt x="6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0"/>
            <p:cNvSpPr>
              <a:spLocks/>
            </p:cNvSpPr>
            <p:nvPr/>
          </p:nvSpPr>
          <p:spPr bwMode="auto">
            <a:xfrm>
              <a:off x="13043" y="3012"/>
              <a:ext cx="689" cy="518"/>
            </a:xfrm>
            <a:custGeom>
              <a:avLst/>
              <a:gdLst/>
              <a:ahLst/>
              <a:cxnLst>
                <a:cxn ang="0">
                  <a:pos x="192" y="13"/>
                </a:cxn>
                <a:cxn ang="0">
                  <a:pos x="253" y="107"/>
                </a:cxn>
                <a:cxn ang="0">
                  <a:pos x="380" y="9"/>
                </a:cxn>
                <a:cxn ang="0">
                  <a:pos x="506" y="9"/>
                </a:cxn>
                <a:cxn ang="0">
                  <a:pos x="580" y="80"/>
                </a:cxn>
                <a:cxn ang="0">
                  <a:pos x="572" y="228"/>
                </a:cxn>
                <a:cxn ang="0">
                  <a:pos x="528" y="353"/>
                </a:cxn>
                <a:cxn ang="0">
                  <a:pos x="502" y="447"/>
                </a:cxn>
                <a:cxn ang="0">
                  <a:pos x="510" y="478"/>
                </a:cxn>
                <a:cxn ang="0">
                  <a:pos x="567" y="478"/>
                </a:cxn>
                <a:cxn ang="0">
                  <a:pos x="650" y="348"/>
                </a:cxn>
                <a:cxn ang="0">
                  <a:pos x="663" y="331"/>
                </a:cxn>
                <a:cxn ang="0">
                  <a:pos x="681" y="331"/>
                </a:cxn>
                <a:cxn ang="0">
                  <a:pos x="689" y="344"/>
                </a:cxn>
                <a:cxn ang="0">
                  <a:pos x="663" y="420"/>
                </a:cxn>
                <a:cxn ang="0">
                  <a:pos x="572" y="509"/>
                </a:cxn>
                <a:cxn ang="0">
                  <a:pos x="454" y="491"/>
                </a:cxn>
                <a:cxn ang="0">
                  <a:pos x="423" y="411"/>
                </a:cxn>
                <a:cxn ang="0">
                  <a:pos x="432" y="375"/>
                </a:cxn>
                <a:cxn ang="0">
                  <a:pos x="471" y="272"/>
                </a:cxn>
                <a:cxn ang="0">
                  <a:pos x="502" y="112"/>
                </a:cxn>
                <a:cxn ang="0">
                  <a:pos x="489" y="54"/>
                </a:cxn>
                <a:cxn ang="0">
                  <a:pos x="380" y="40"/>
                </a:cxn>
                <a:cxn ang="0">
                  <a:pos x="270" y="138"/>
                </a:cxn>
                <a:cxn ang="0">
                  <a:pos x="231" y="214"/>
                </a:cxn>
                <a:cxn ang="0">
                  <a:pos x="196" y="353"/>
                </a:cxn>
                <a:cxn ang="0">
                  <a:pos x="170" y="451"/>
                </a:cxn>
                <a:cxn ang="0">
                  <a:pos x="148" y="505"/>
                </a:cxn>
                <a:cxn ang="0">
                  <a:pos x="113" y="518"/>
                </a:cxn>
                <a:cxn ang="0">
                  <a:pos x="87" y="509"/>
                </a:cxn>
                <a:cxn ang="0">
                  <a:pos x="74" y="482"/>
                </a:cxn>
                <a:cxn ang="0">
                  <a:pos x="78" y="460"/>
                </a:cxn>
                <a:cxn ang="0">
                  <a:pos x="87" y="438"/>
                </a:cxn>
                <a:cxn ang="0">
                  <a:pos x="148" y="183"/>
                </a:cxn>
                <a:cxn ang="0">
                  <a:pos x="166" y="89"/>
                </a:cxn>
                <a:cxn ang="0">
                  <a:pos x="157" y="49"/>
                </a:cxn>
                <a:cxn ang="0">
                  <a:pos x="131" y="31"/>
                </a:cxn>
                <a:cxn ang="0">
                  <a:pos x="61" y="107"/>
                </a:cxn>
                <a:cxn ang="0">
                  <a:pos x="39" y="183"/>
                </a:cxn>
                <a:cxn ang="0">
                  <a:pos x="22" y="192"/>
                </a:cxn>
                <a:cxn ang="0">
                  <a:pos x="9" y="188"/>
                </a:cxn>
                <a:cxn ang="0">
                  <a:pos x="4" y="161"/>
                </a:cxn>
                <a:cxn ang="0">
                  <a:pos x="39" y="63"/>
                </a:cxn>
                <a:cxn ang="0">
                  <a:pos x="100" y="9"/>
                </a:cxn>
              </a:cxnLst>
              <a:rect l="0" t="0" r="r" b="b"/>
              <a:pathLst>
                <a:path w="689" h="518">
                  <a:moveTo>
                    <a:pt x="131" y="0"/>
                  </a:moveTo>
                  <a:lnTo>
                    <a:pt x="161" y="4"/>
                  </a:lnTo>
                  <a:lnTo>
                    <a:pt x="192" y="13"/>
                  </a:lnTo>
                  <a:lnTo>
                    <a:pt x="218" y="31"/>
                  </a:lnTo>
                  <a:lnTo>
                    <a:pt x="240" y="63"/>
                  </a:lnTo>
                  <a:lnTo>
                    <a:pt x="253" y="107"/>
                  </a:lnTo>
                  <a:lnTo>
                    <a:pt x="284" y="71"/>
                  </a:lnTo>
                  <a:lnTo>
                    <a:pt x="323" y="36"/>
                  </a:lnTo>
                  <a:lnTo>
                    <a:pt x="380" y="9"/>
                  </a:lnTo>
                  <a:lnTo>
                    <a:pt x="441" y="0"/>
                  </a:lnTo>
                  <a:lnTo>
                    <a:pt x="471" y="4"/>
                  </a:lnTo>
                  <a:lnTo>
                    <a:pt x="506" y="9"/>
                  </a:lnTo>
                  <a:lnTo>
                    <a:pt x="537" y="22"/>
                  </a:lnTo>
                  <a:lnTo>
                    <a:pt x="563" y="49"/>
                  </a:lnTo>
                  <a:lnTo>
                    <a:pt x="580" y="80"/>
                  </a:lnTo>
                  <a:lnTo>
                    <a:pt x="589" y="130"/>
                  </a:lnTo>
                  <a:lnTo>
                    <a:pt x="585" y="174"/>
                  </a:lnTo>
                  <a:lnTo>
                    <a:pt x="572" y="228"/>
                  </a:lnTo>
                  <a:lnTo>
                    <a:pt x="554" y="277"/>
                  </a:lnTo>
                  <a:lnTo>
                    <a:pt x="541" y="322"/>
                  </a:lnTo>
                  <a:lnTo>
                    <a:pt x="528" y="353"/>
                  </a:lnTo>
                  <a:lnTo>
                    <a:pt x="515" y="393"/>
                  </a:lnTo>
                  <a:lnTo>
                    <a:pt x="506" y="424"/>
                  </a:lnTo>
                  <a:lnTo>
                    <a:pt x="502" y="447"/>
                  </a:lnTo>
                  <a:lnTo>
                    <a:pt x="506" y="460"/>
                  </a:lnTo>
                  <a:lnTo>
                    <a:pt x="506" y="473"/>
                  </a:lnTo>
                  <a:lnTo>
                    <a:pt x="510" y="478"/>
                  </a:lnTo>
                  <a:lnTo>
                    <a:pt x="519" y="487"/>
                  </a:lnTo>
                  <a:lnTo>
                    <a:pt x="532" y="487"/>
                  </a:lnTo>
                  <a:lnTo>
                    <a:pt x="567" y="478"/>
                  </a:lnTo>
                  <a:lnTo>
                    <a:pt x="598" y="451"/>
                  </a:lnTo>
                  <a:lnTo>
                    <a:pt x="628" y="406"/>
                  </a:lnTo>
                  <a:lnTo>
                    <a:pt x="650" y="348"/>
                  </a:lnTo>
                  <a:lnTo>
                    <a:pt x="654" y="339"/>
                  </a:lnTo>
                  <a:lnTo>
                    <a:pt x="659" y="335"/>
                  </a:lnTo>
                  <a:lnTo>
                    <a:pt x="663" y="331"/>
                  </a:lnTo>
                  <a:lnTo>
                    <a:pt x="672" y="331"/>
                  </a:lnTo>
                  <a:lnTo>
                    <a:pt x="676" y="331"/>
                  </a:lnTo>
                  <a:lnTo>
                    <a:pt x="681" y="331"/>
                  </a:lnTo>
                  <a:lnTo>
                    <a:pt x="685" y="331"/>
                  </a:lnTo>
                  <a:lnTo>
                    <a:pt x="689" y="335"/>
                  </a:lnTo>
                  <a:lnTo>
                    <a:pt x="689" y="344"/>
                  </a:lnTo>
                  <a:lnTo>
                    <a:pt x="689" y="357"/>
                  </a:lnTo>
                  <a:lnTo>
                    <a:pt x="681" y="384"/>
                  </a:lnTo>
                  <a:lnTo>
                    <a:pt x="663" y="420"/>
                  </a:lnTo>
                  <a:lnTo>
                    <a:pt x="641" y="456"/>
                  </a:lnTo>
                  <a:lnTo>
                    <a:pt x="611" y="487"/>
                  </a:lnTo>
                  <a:lnTo>
                    <a:pt x="572" y="509"/>
                  </a:lnTo>
                  <a:lnTo>
                    <a:pt x="528" y="518"/>
                  </a:lnTo>
                  <a:lnTo>
                    <a:pt x="489" y="509"/>
                  </a:lnTo>
                  <a:lnTo>
                    <a:pt x="454" y="491"/>
                  </a:lnTo>
                  <a:lnTo>
                    <a:pt x="432" y="460"/>
                  </a:lnTo>
                  <a:lnTo>
                    <a:pt x="423" y="420"/>
                  </a:lnTo>
                  <a:lnTo>
                    <a:pt x="423" y="411"/>
                  </a:lnTo>
                  <a:lnTo>
                    <a:pt x="423" y="398"/>
                  </a:lnTo>
                  <a:lnTo>
                    <a:pt x="428" y="389"/>
                  </a:lnTo>
                  <a:lnTo>
                    <a:pt x="432" y="375"/>
                  </a:lnTo>
                  <a:lnTo>
                    <a:pt x="441" y="357"/>
                  </a:lnTo>
                  <a:lnTo>
                    <a:pt x="454" y="322"/>
                  </a:lnTo>
                  <a:lnTo>
                    <a:pt x="471" y="272"/>
                  </a:lnTo>
                  <a:lnTo>
                    <a:pt x="484" y="214"/>
                  </a:lnTo>
                  <a:lnTo>
                    <a:pt x="497" y="161"/>
                  </a:lnTo>
                  <a:lnTo>
                    <a:pt x="502" y="112"/>
                  </a:lnTo>
                  <a:lnTo>
                    <a:pt x="502" y="98"/>
                  </a:lnTo>
                  <a:lnTo>
                    <a:pt x="502" y="76"/>
                  </a:lnTo>
                  <a:lnTo>
                    <a:pt x="489" y="54"/>
                  </a:lnTo>
                  <a:lnTo>
                    <a:pt x="471" y="36"/>
                  </a:lnTo>
                  <a:lnTo>
                    <a:pt x="441" y="31"/>
                  </a:lnTo>
                  <a:lnTo>
                    <a:pt x="380" y="40"/>
                  </a:lnTo>
                  <a:lnTo>
                    <a:pt x="336" y="67"/>
                  </a:lnTo>
                  <a:lnTo>
                    <a:pt x="297" y="103"/>
                  </a:lnTo>
                  <a:lnTo>
                    <a:pt x="270" y="138"/>
                  </a:lnTo>
                  <a:lnTo>
                    <a:pt x="249" y="170"/>
                  </a:lnTo>
                  <a:lnTo>
                    <a:pt x="236" y="192"/>
                  </a:lnTo>
                  <a:lnTo>
                    <a:pt x="231" y="214"/>
                  </a:lnTo>
                  <a:lnTo>
                    <a:pt x="222" y="241"/>
                  </a:lnTo>
                  <a:lnTo>
                    <a:pt x="201" y="317"/>
                  </a:lnTo>
                  <a:lnTo>
                    <a:pt x="196" y="353"/>
                  </a:lnTo>
                  <a:lnTo>
                    <a:pt x="183" y="393"/>
                  </a:lnTo>
                  <a:lnTo>
                    <a:pt x="174" y="424"/>
                  </a:lnTo>
                  <a:lnTo>
                    <a:pt x="170" y="451"/>
                  </a:lnTo>
                  <a:lnTo>
                    <a:pt x="166" y="478"/>
                  </a:lnTo>
                  <a:lnTo>
                    <a:pt x="157" y="496"/>
                  </a:lnTo>
                  <a:lnTo>
                    <a:pt x="148" y="505"/>
                  </a:lnTo>
                  <a:lnTo>
                    <a:pt x="140" y="509"/>
                  </a:lnTo>
                  <a:lnTo>
                    <a:pt x="126" y="514"/>
                  </a:lnTo>
                  <a:lnTo>
                    <a:pt x="113" y="518"/>
                  </a:lnTo>
                  <a:lnTo>
                    <a:pt x="105" y="518"/>
                  </a:lnTo>
                  <a:lnTo>
                    <a:pt x="96" y="514"/>
                  </a:lnTo>
                  <a:lnTo>
                    <a:pt x="87" y="509"/>
                  </a:lnTo>
                  <a:lnTo>
                    <a:pt x="78" y="505"/>
                  </a:lnTo>
                  <a:lnTo>
                    <a:pt x="74" y="491"/>
                  </a:lnTo>
                  <a:lnTo>
                    <a:pt x="74" y="482"/>
                  </a:lnTo>
                  <a:lnTo>
                    <a:pt x="74" y="478"/>
                  </a:lnTo>
                  <a:lnTo>
                    <a:pt x="78" y="469"/>
                  </a:lnTo>
                  <a:lnTo>
                    <a:pt x="78" y="460"/>
                  </a:lnTo>
                  <a:lnTo>
                    <a:pt x="83" y="447"/>
                  </a:lnTo>
                  <a:lnTo>
                    <a:pt x="87" y="438"/>
                  </a:lnTo>
                  <a:lnTo>
                    <a:pt x="87" y="438"/>
                  </a:lnTo>
                  <a:lnTo>
                    <a:pt x="122" y="286"/>
                  </a:lnTo>
                  <a:lnTo>
                    <a:pt x="135" y="237"/>
                  </a:lnTo>
                  <a:lnTo>
                    <a:pt x="148" y="183"/>
                  </a:lnTo>
                  <a:lnTo>
                    <a:pt x="153" y="152"/>
                  </a:lnTo>
                  <a:lnTo>
                    <a:pt x="161" y="116"/>
                  </a:lnTo>
                  <a:lnTo>
                    <a:pt x="166" y="89"/>
                  </a:lnTo>
                  <a:lnTo>
                    <a:pt x="166" y="71"/>
                  </a:lnTo>
                  <a:lnTo>
                    <a:pt x="161" y="58"/>
                  </a:lnTo>
                  <a:lnTo>
                    <a:pt x="157" y="49"/>
                  </a:lnTo>
                  <a:lnTo>
                    <a:pt x="153" y="40"/>
                  </a:lnTo>
                  <a:lnTo>
                    <a:pt x="140" y="36"/>
                  </a:lnTo>
                  <a:lnTo>
                    <a:pt x="131" y="31"/>
                  </a:lnTo>
                  <a:lnTo>
                    <a:pt x="100" y="40"/>
                  </a:lnTo>
                  <a:lnTo>
                    <a:pt x="78" y="67"/>
                  </a:lnTo>
                  <a:lnTo>
                    <a:pt x="61" y="107"/>
                  </a:lnTo>
                  <a:lnTo>
                    <a:pt x="48" y="156"/>
                  </a:lnTo>
                  <a:lnTo>
                    <a:pt x="44" y="174"/>
                  </a:lnTo>
                  <a:lnTo>
                    <a:pt x="39" y="183"/>
                  </a:lnTo>
                  <a:lnTo>
                    <a:pt x="35" y="188"/>
                  </a:lnTo>
                  <a:lnTo>
                    <a:pt x="30" y="188"/>
                  </a:lnTo>
                  <a:lnTo>
                    <a:pt x="22" y="192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9" y="188"/>
                  </a:lnTo>
                  <a:lnTo>
                    <a:pt x="4" y="183"/>
                  </a:lnTo>
                  <a:lnTo>
                    <a:pt x="0" y="174"/>
                  </a:lnTo>
                  <a:lnTo>
                    <a:pt x="4" y="161"/>
                  </a:lnTo>
                  <a:lnTo>
                    <a:pt x="13" y="134"/>
                  </a:lnTo>
                  <a:lnTo>
                    <a:pt x="26" y="98"/>
                  </a:lnTo>
                  <a:lnTo>
                    <a:pt x="39" y="63"/>
                  </a:lnTo>
                  <a:lnTo>
                    <a:pt x="57" y="40"/>
                  </a:lnTo>
                  <a:lnTo>
                    <a:pt x="74" y="22"/>
                  </a:lnTo>
                  <a:lnTo>
                    <a:pt x="100" y="9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1"/>
            <p:cNvSpPr>
              <a:spLocks/>
            </p:cNvSpPr>
            <p:nvPr/>
          </p:nvSpPr>
          <p:spPr bwMode="auto">
            <a:xfrm>
              <a:off x="13972" y="2065"/>
              <a:ext cx="563" cy="1626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205" y="36"/>
                </a:cxn>
                <a:cxn ang="0">
                  <a:pos x="301" y="112"/>
                </a:cxn>
                <a:cxn ang="0">
                  <a:pos x="332" y="201"/>
                </a:cxn>
                <a:cxn ang="0">
                  <a:pos x="332" y="567"/>
                </a:cxn>
                <a:cxn ang="0">
                  <a:pos x="336" y="625"/>
                </a:cxn>
                <a:cxn ang="0">
                  <a:pos x="341" y="648"/>
                </a:cxn>
                <a:cxn ang="0">
                  <a:pos x="406" y="751"/>
                </a:cxn>
                <a:cxn ang="0">
                  <a:pos x="537" y="795"/>
                </a:cxn>
                <a:cxn ang="0">
                  <a:pos x="555" y="800"/>
                </a:cxn>
                <a:cxn ang="0">
                  <a:pos x="563" y="804"/>
                </a:cxn>
                <a:cxn ang="0">
                  <a:pos x="563" y="822"/>
                </a:cxn>
                <a:cxn ang="0">
                  <a:pos x="550" y="831"/>
                </a:cxn>
                <a:cxn ang="0">
                  <a:pos x="454" y="844"/>
                </a:cxn>
                <a:cxn ang="0">
                  <a:pos x="363" y="920"/>
                </a:cxn>
                <a:cxn ang="0">
                  <a:pos x="336" y="1005"/>
                </a:cxn>
                <a:cxn ang="0">
                  <a:pos x="332" y="1420"/>
                </a:cxn>
                <a:cxn ang="0">
                  <a:pos x="288" y="1532"/>
                </a:cxn>
                <a:cxn ang="0">
                  <a:pos x="179" y="1599"/>
                </a:cxn>
                <a:cxn ang="0">
                  <a:pos x="31" y="1626"/>
                </a:cxn>
                <a:cxn ang="0">
                  <a:pos x="13" y="1626"/>
                </a:cxn>
                <a:cxn ang="0">
                  <a:pos x="0" y="1617"/>
                </a:cxn>
                <a:cxn ang="0">
                  <a:pos x="0" y="1599"/>
                </a:cxn>
                <a:cxn ang="0">
                  <a:pos x="13" y="1590"/>
                </a:cxn>
                <a:cxn ang="0">
                  <a:pos x="131" y="1563"/>
                </a:cxn>
                <a:cxn ang="0">
                  <a:pos x="197" y="1505"/>
                </a:cxn>
                <a:cxn ang="0">
                  <a:pos x="227" y="1438"/>
                </a:cxn>
                <a:cxn ang="0">
                  <a:pos x="227" y="1407"/>
                </a:cxn>
                <a:cxn ang="0">
                  <a:pos x="236" y="965"/>
                </a:cxn>
                <a:cxn ang="0">
                  <a:pos x="293" y="876"/>
                </a:cxn>
                <a:cxn ang="0">
                  <a:pos x="415" y="813"/>
                </a:cxn>
                <a:cxn ang="0">
                  <a:pos x="328" y="777"/>
                </a:cxn>
                <a:cxn ang="0">
                  <a:pos x="262" y="715"/>
                </a:cxn>
                <a:cxn ang="0">
                  <a:pos x="232" y="643"/>
                </a:cxn>
                <a:cxn ang="0">
                  <a:pos x="227" y="250"/>
                </a:cxn>
                <a:cxn ang="0">
                  <a:pos x="227" y="197"/>
                </a:cxn>
                <a:cxn ang="0">
                  <a:pos x="223" y="174"/>
                </a:cxn>
                <a:cxn ang="0">
                  <a:pos x="153" y="76"/>
                </a:cxn>
                <a:cxn ang="0">
                  <a:pos x="22" y="36"/>
                </a:cxn>
                <a:cxn ang="0">
                  <a:pos x="9" y="31"/>
                </a:cxn>
                <a:cxn ang="0">
                  <a:pos x="0" y="27"/>
                </a:cxn>
                <a:cxn ang="0">
                  <a:pos x="0" y="9"/>
                </a:cxn>
                <a:cxn ang="0">
                  <a:pos x="13" y="0"/>
                </a:cxn>
                <a:cxn ang="0">
                  <a:pos x="31" y="0"/>
                </a:cxn>
              </a:cxnLst>
              <a:rect l="0" t="0" r="r" b="b"/>
              <a:pathLst>
                <a:path w="563" h="1626">
                  <a:moveTo>
                    <a:pt x="31" y="0"/>
                  </a:moveTo>
                  <a:lnTo>
                    <a:pt x="79" y="0"/>
                  </a:lnTo>
                  <a:lnTo>
                    <a:pt x="140" y="14"/>
                  </a:lnTo>
                  <a:lnTo>
                    <a:pt x="205" y="36"/>
                  </a:lnTo>
                  <a:lnTo>
                    <a:pt x="258" y="67"/>
                  </a:lnTo>
                  <a:lnTo>
                    <a:pt x="301" y="112"/>
                  </a:lnTo>
                  <a:lnTo>
                    <a:pt x="323" y="152"/>
                  </a:lnTo>
                  <a:lnTo>
                    <a:pt x="332" y="201"/>
                  </a:lnTo>
                  <a:lnTo>
                    <a:pt x="332" y="246"/>
                  </a:lnTo>
                  <a:lnTo>
                    <a:pt x="332" y="567"/>
                  </a:lnTo>
                  <a:lnTo>
                    <a:pt x="332" y="603"/>
                  </a:lnTo>
                  <a:lnTo>
                    <a:pt x="336" y="625"/>
                  </a:lnTo>
                  <a:lnTo>
                    <a:pt x="336" y="639"/>
                  </a:lnTo>
                  <a:lnTo>
                    <a:pt x="341" y="648"/>
                  </a:lnTo>
                  <a:lnTo>
                    <a:pt x="363" y="706"/>
                  </a:lnTo>
                  <a:lnTo>
                    <a:pt x="406" y="751"/>
                  </a:lnTo>
                  <a:lnTo>
                    <a:pt x="467" y="782"/>
                  </a:lnTo>
                  <a:lnTo>
                    <a:pt x="537" y="795"/>
                  </a:lnTo>
                  <a:lnTo>
                    <a:pt x="546" y="795"/>
                  </a:lnTo>
                  <a:lnTo>
                    <a:pt x="555" y="800"/>
                  </a:lnTo>
                  <a:lnTo>
                    <a:pt x="559" y="800"/>
                  </a:lnTo>
                  <a:lnTo>
                    <a:pt x="563" y="804"/>
                  </a:lnTo>
                  <a:lnTo>
                    <a:pt x="563" y="813"/>
                  </a:lnTo>
                  <a:lnTo>
                    <a:pt x="563" y="822"/>
                  </a:lnTo>
                  <a:lnTo>
                    <a:pt x="555" y="826"/>
                  </a:lnTo>
                  <a:lnTo>
                    <a:pt x="550" y="831"/>
                  </a:lnTo>
                  <a:lnTo>
                    <a:pt x="507" y="835"/>
                  </a:lnTo>
                  <a:lnTo>
                    <a:pt x="454" y="844"/>
                  </a:lnTo>
                  <a:lnTo>
                    <a:pt x="397" y="880"/>
                  </a:lnTo>
                  <a:lnTo>
                    <a:pt x="363" y="920"/>
                  </a:lnTo>
                  <a:lnTo>
                    <a:pt x="341" y="965"/>
                  </a:lnTo>
                  <a:lnTo>
                    <a:pt x="336" y="1005"/>
                  </a:lnTo>
                  <a:lnTo>
                    <a:pt x="332" y="1054"/>
                  </a:lnTo>
                  <a:lnTo>
                    <a:pt x="332" y="1420"/>
                  </a:lnTo>
                  <a:lnTo>
                    <a:pt x="323" y="1479"/>
                  </a:lnTo>
                  <a:lnTo>
                    <a:pt x="288" y="1532"/>
                  </a:lnTo>
                  <a:lnTo>
                    <a:pt x="240" y="1572"/>
                  </a:lnTo>
                  <a:lnTo>
                    <a:pt x="179" y="1599"/>
                  </a:lnTo>
                  <a:lnTo>
                    <a:pt x="105" y="1621"/>
                  </a:lnTo>
                  <a:lnTo>
                    <a:pt x="31" y="1626"/>
                  </a:lnTo>
                  <a:lnTo>
                    <a:pt x="22" y="1626"/>
                  </a:lnTo>
                  <a:lnTo>
                    <a:pt x="13" y="1626"/>
                  </a:lnTo>
                  <a:lnTo>
                    <a:pt x="5" y="1621"/>
                  </a:lnTo>
                  <a:lnTo>
                    <a:pt x="0" y="1617"/>
                  </a:lnTo>
                  <a:lnTo>
                    <a:pt x="0" y="1608"/>
                  </a:lnTo>
                  <a:lnTo>
                    <a:pt x="0" y="1599"/>
                  </a:lnTo>
                  <a:lnTo>
                    <a:pt x="5" y="1595"/>
                  </a:lnTo>
                  <a:lnTo>
                    <a:pt x="13" y="1590"/>
                  </a:lnTo>
                  <a:lnTo>
                    <a:pt x="79" y="1581"/>
                  </a:lnTo>
                  <a:lnTo>
                    <a:pt x="131" y="1563"/>
                  </a:lnTo>
                  <a:lnTo>
                    <a:pt x="171" y="1537"/>
                  </a:lnTo>
                  <a:lnTo>
                    <a:pt x="197" y="1505"/>
                  </a:lnTo>
                  <a:lnTo>
                    <a:pt x="219" y="1474"/>
                  </a:lnTo>
                  <a:lnTo>
                    <a:pt x="227" y="1438"/>
                  </a:lnTo>
                  <a:lnTo>
                    <a:pt x="227" y="1407"/>
                  </a:lnTo>
                  <a:lnTo>
                    <a:pt x="227" y="1407"/>
                  </a:lnTo>
                  <a:lnTo>
                    <a:pt x="227" y="1018"/>
                  </a:lnTo>
                  <a:lnTo>
                    <a:pt x="236" y="965"/>
                  </a:lnTo>
                  <a:lnTo>
                    <a:pt x="258" y="916"/>
                  </a:lnTo>
                  <a:lnTo>
                    <a:pt x="293" y="876"/>
                  </a:lnTo>
                  <a:lnTo>
                    <a:pt x="345" y="840"/>
                  </a:lnTo>
                  <a:lnTo>
                    <a:pt x="415" y="813"/>
                  </a:lnTo>
                  <a:lnTo>
                    <a:pt x="371" y="800"/>
                  </a:lnTo>
                  <a:lnTo>
                    <a:pt x="328" y="777"/>
                  </a:lnTo>
                  <a:lnTo>
                    <a:pt x="293" y="751"/>
                  </a:lnTo>
                  <a:lnTo>
                    <a:pt x="262" y="715"/>
                  </a:lnTo>
                  <a:lnTo>
                    <a:pt x="240" y="679"/>
                  </a:lnTo>
                  <a:lnTo>
                    <a:pt x="232" y="643"/>
                  </a:lnTo>
                  <a:lnTo>
                    <a:pt x="227" y="594"/>
                  </a:lnTo>
                  <a:lnTo>
                    <a:pt x="227" y="250"/>
                  </a:lnTo>
                  <a:lnTo>
                    <a:pt x="227" y="219"/>
                  </a:lnTo>
                  <a:lnTo>
                    <a:pt x="227" y="197"/>
                  </a:lnTo>
                  <a:lnTo>
                    <a:pt x="227" y="183"/>
                  </a:lnTo>
                  <a:lnTo>
                    <a:pt x="223" y="174"/>
                  </a:lnTo>
                  <a:lnTo>
                    <a:pt x="197" y="121"/>
                  </a:lnTo>
                  <a:lnTo>
                    <a:pt x="153" y="76"/>
                  </a:lnTo>
                  <a:lnTo>
                    <a:pt x="96" y="49"/>
                  </a:lnTo>
                  <a:lnTo>
                    <a:pt x="22" y="36"/>
                  </a:lnTo>
                  <a:lnTo>
                    <a:pt x="18" y="36"/>
                  </a:lnTo>
                  <a:lnTo>
                    <a:pt x="9" y="31"/>
                  </a:lnTo>
                  <a:lnTo>
                    <a:pt x="5" y="3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9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5867400" y="4114800"/>
            <a:ext cx="3505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u="sng" dirty="0" smtClean="0">
                <a:solidFill>
                  <a:srgbClr val="0000FF"/>
                </a:solidFill>
              </a:rPr>
              <a:t>time-ordered</a:t>
            </a:r>
            <a:r>
              <a:rPr lang="en-US" sz="2800" dirty="0" smtClean="0">
                <a:solidFill>
                  <a:srgbClr val="0000FF"/>
                </a:solidFill>
              </a:rPr>
              <a:t> boundary vertices.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93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33400" y="6172200"/>
            <a:ext cx="7733232" cy="541842"/>
            <a:chOff x="295" y="3884"/>
            <a:chExt cx="23392" cy="1639"/>
          </a:xfrm>
          <a:solidFill>
            <a:srgbClr val="FF0000"/>
          </a:solidFill>
        </p:grpSpPr>
        <p:sp>
          <p:nvSpPr>
            <p:cNvPr id="94" name="Freeform 6"/>
            <p:cNvSpPr>
              <a:spLocks noEditPoints="1"/>
            </p:cNvSpPr>
            <p:nvPr/>
          </p:nvSpPr>
          <p:spPr bwMode="auto">
            <a:xfrm>
              <a:off x="295" y="3979"/>
              <a:ext cx="756" cy="1149"/>
            </a:xfrm>
            <a:custGeom>
              <a:avLst/>
              <a:gdLst/>
              <a:ahLst/>
              <a:cxnLst>
                <a:cxn ang="0">
                  <a:pos x="321" y="468"/>
                </a:cxn>
                <a:cxn ang="0">
                  <a:pos x="200" y="607"/>
                </a:cxn>
                <a:cxn ang="0">
                  <a:pos x="150" y="739"/>
                </a:cxn>
                <a:cxn ang="0">
                  <a:pos x="114" y="900"/>
                </a:cxn>
                <a:cxn ang="0">
                  <a:pos x="114" y="1010"/>
                </a:cxn>
                <a:cxn ang="0">
                  <a:pos x="164" y="1098"/>
                </a:cxn>
                <a:cxn ang="0">
                  <a:pos x="264" y="1105"/>
                </a:cxn>
                <a:cxn ang="0">
                  <a:pos x="392" y="1002"/>
                </a:cxn>
                <a:cxn ang="0">
                  <a:pos x="414" y="973"/>
                </a:cxn>
                <a:cxn ang="0">
                  <a:pos x="421" y="951"/>
                </a:cxn>
                <a:cxn ang="0">
                  <a:pos x="428" y="937"/>
                </a:cxn>
                <a:cxn ang="0">
                  <a:pos x="506" y="607"/>
                </a:cxn>
                <a:cxn ang="0">
                  <a:pos x="506" y="571"/>
                </a:cxn>
                <a:cxn ang="0">
                  <a:pos x="471" y="498"/>
                </a:cxn>
                <a:cxn ang="0">
                  <a:pos x="385" y="446"/>
                </a:cxn>
                <a:cxn ang="0">
                  <a:pos x="748" y="0"/>
                </a:cxn>
                <a:cxn ang="0">
                  <a:pos x="756" y="15"/>
                </a:cxn>
                <a:cxn ang="0">
                  <a:pos x="756" y="22"/>
                </a:cxn>
                <a:cxn ang="0">
                  <a:pos x="520" y="981"/>
                </a:cxn>
                <a:cxn ang="0">
                  <a:pos x="520" y="1017"/>
                </a:cxn>
                <a:cxn ang="0">
                  <a:pos x="520" y="1054"/>
                </a:cxn>
                <a:cxn ang="0">
                  <a:pos x="528" y="1090"/>
                </a:cxn>
                <a:cxn ang="0">
                  <a:pos x="549" y="1112"/>
                </a:cxn>
                <a:cxn ang="0">
                  <a:pos x="606" y="1098"/>
                </a:cxn>
                <a:cxn ang="0">
                  <a:pos x="663" y="988"/>
                </a:cxn>
                <a:cxn ang="0">
                  <a:pos x="691" y="893"/>
                </a:cxn>
                <a:cxn ang="0">
                  <a:pos x="706" y="885"/>
                </a:cxn>
                <a:cxn ang="0">
                  <a:pos x="720" y="885"/>
                </a:cxn>
                <a:cxn ang="0">
                  <a:pos x="727" y="900"/>
                </a:cxn>
                <a:cxn ang="0">
                  <a:pos x="713" y="959"/>
                </a:cxn>
                <a:cxn ang="0">
                  <a:pos x="677" y="1061"/>
                </a:cxn>
                <a:cxn ang="0">
                  <a:pos x="613" y="1141"/>
                </a:cxn>
                <a:cxn ang="0">
                  <a:pos x="492" y="1134"/>
                </a:cxn>
                <a:cxn ang="0">
                  <a:pos x="414" y="1024"/>
                </a:cxn>
                <a:cxn ang="0">
                  <a:pos x="292" y="1134"/>
                </a:cxn>
                <a:cxn ang="0">
                  <a:pos x="207" y="1149"/>
                </a:cxn>
                <a:cxn ang="0">
                  <a:pos x="57" y="1076"/>
                </a:cxn>
                <a:cxn ang="0">
                  <a:pos x="0" y="885"/>
                </a:cxn>
                <a:cxn ang="0">
                  <a:pos x="57" y="659"/>
                </a:cxn>
                <a:cxn ang="0">
                  <a:pos x="200" y="483"/>
                </a:cxn>
                <a:cxn ang="0">
                  <a:pos x="385" y="410"/>
                </a:cxn>
                <a:cxn ang="0">
                  <a:pos x="492" y="461"/>
                </a:cxn>
                <a:cxn ang="0">
                  <a:pos x="627" y="132"/>
                </a:cxn>
                <a:cxn ang="0">
                  <a:pos x="627" y="88"/>
                </a:cxn>
                <a:cxn ang="0">
                  <a:pos x="620" y="73"/>
                </a:cxn>
                <a:cxn ang="0">
                  <a:pos x="585" y="66"/>
                </a:cxn>
                <a:cxn ang="0">
                  <a:pos x="535" y="66"/>
                </a:cxn>
                <a:cxn ang="0">
                  <a:pos x="513" y="59"/>
                </a:cxn>
                <a:cxn ang="0">
                  <a:pos x="513" y="29"/>
                </a:cxn>
                <a:cxn ang="0">
                  <a:pos x="535" y="22"/>
                </a:cxn>
                <a:cxn ang="0">
                  <a:pos x="634" y="7"/>
                </a:cxn>
                <a:cxn ang="0">
                  <a:pos x="734" y="0"/>
                </a:cxn>
              </a:cxnLst>
              <a:rect l="0" t="0" r="r" b="b"/>
              <a:pathLst>
                <a:path w="756" h="1149">
                  <a:moveTo>
                    <a:pt x="385" y="446"/>
                  </a:moveTo>
                  <a:lnTo>
                    <a:pt x="321" y="468"/>
                  </a:lnTo>
                  <a:lnTo>
                    <a:pt x="257" y="520"/>
                  </a:lnTo>
                  <a:lnTo>
                    <a:pt x="200" y="607"/>
                  </a:lnTo>
                  <a:lnTo>
                    <a:pt x="178" y="659"/>
                  </a:lnTo>
                  <a:lnTo>
                    <a:pt x="150" y="739"/>
                  </a:lnTo>
                  <a:lnTo>
                    <a:pt x="136" y="820"/>
                  </a:lnTo>
                  <a:lnTo>
                    <a:pt x="114" y="900"/>
                  </a:lnTo>
                  <a:lnTo>
                    <a:pt x="114" y="959"/>
                  </a:lnTo>
                  <a:lnTo>
                    <a:pt x="114" y="1010"/>
                  </a:lnTo>
                  <a:lnTo>
                    <a:pt x="136" y="1061"/>
                  </a:lnTo>
                  <a:lnTo>
                    <a:pt x="164" y="1098"/>
                  </a:lnTo>
                  <a:lnTo>
                    <a:pt x="214" y="1112"/>
                  </a:lnTo>
                  <a:lnTo>
                    <a:pt x="264" y="1105"/>
                  </a:lnTo>
                  <a:lnTo>
                    <a:pt x="321" y="1068"/>
                  </a:lnTo>
                  <a:lnTo>
                    <a:pt x="392" y="1002"/>
                  </a:lnTo>
                  <a:lnTo>
                    <a:pt x="406" y="988"/>
                  </a:lnTo>
                  <a:lnTo>
                    <a:pt x="414" y="973"/>
                  </a:lnTo>
                  <a:lnTo>
                    <a:pt x="421" y="966"/>
                  </a:lnTo>
                  <a:lnTo>
                    <a:pt x="421" y="951"/>
                  </a:lnTo>
                  <a:lnTo>
                    <a:pt x="428" y="937"/>
                  </a:lnTo>
                  <a:lnTo>
                    <a:pt x="428" y="937"/>
                  </a:lnTo>
                  <a:lnTo>
                    <a:pt x="506" y="622"/>
                  </a:lnTo>
                  <a:lnTo>
                    <a:pt x="506" y="607"/>
                  </a:lnTo>
                  <a:lnTo>
                    <a:pt x="506" y="593"/>
                  </a:lnTo>
                  <a:lnTo>
                    <a:pt x="506" y="571"/>
                  </a:lnTo>
                  <a:lnTo>
                    <a:pt x="492" y="534"/>
                  </a:lnTo>
                  <a:lnTo>
                    <a:pt x="471" y="498"/>
                  </a:lnTo>
                  <a:lnTo>
                    <a:pt x="435" y="461"/>
                  </a:lnTo>
                  <a:lnTo>
                    <a:pt x="385" y="446"/>
                  </a:lnTo>
                  <a:close/>
                  <a:moveTo>
                    <a:pt x="734" y="0"/>
                  </a:moveTo>
                  <a:lnTo>
                    <a:pt x="748" y="0"/>
                  </a:lnTo>
                  <a:lnTo>
                    <a:pt x="756" y="7"/>
                  </a:lnTo>
                  <a:lnTo>
                    <a:pt x="756" y="15"/>
                  </a:lnTo>
                  <a:lnTo>
                    <a:pt x="756" y="22"/>
                  </a:lnTo>
                  <a:lnTo>
                    <a:pt x="756" y="22"/>
                  </a:lnTo>
                  <a:lnTo>
                    <a:pt x="528" y="959"/>
                  </a:lnTo>
                  <a:lnTo>
                    <a:pt x="520" y="981"/>
                  </a:lnTo>
                  <a:lnTo>
                    <a:pt x="520" y="995"/>
                  </a:lnTo>
                  <a:lnTo>
                    <a:pt x="520" y="1017"/>
                  </a:lnTo>
                  <a:lnTo>
                    <a:pt x="520" y="1039"/>
                  </a:lnTo>
                  <a:lnTo>
                    <a:pt x="520" y="1054"/>
                  </a:lnTo>
                  <a:lnTo>
                    <a:pt x="520" y="1076"/>
                  </a:lnTo>
                  <a:lnTo>
                    <a:pt x="528" y="1090"/>
                  </a:lnTo>
                  <a:lnTo>
                    <a:pt x="535" y="1105"/>
                  </a:lnTo>
                  <a:lnTo>
                    <a:pt x="549" y="1112"/>
                  </a:lnTo>
                  <a:lnTo>
                    <a:pt x="563" y="1112"/>
                  </a:lnTo>
                  <a:lnTo>
                    <a:pt x="606" y="1098"/>
                  </a:lnTo>
                  <a:lnTo>
                    <a:pt x="642" y="1054"/>
                  </a:lnTo>
                  <a:lnTo>
                    <a:pt x="663" y="988"/>
                  </a:lnTo>
                  <a:lnTo>
                    <a:pt x="684" y="915"/>
                  </a:lnTo>
                  <a:lnTo>
                    <a:pt x="691" y="893"/>
                  </a:lnTo>
                  <a:lnTo>
                    <a:pt x="699" y="885"/>
                  </a:lnTo>
                  <a:lnTo>
                    <a:pt x="706" y="885"/>
                  </a:lnTo>
                  <a:lnTo>
                    <a:pt x="713" y="885"/>
                  </a:lnTo>
                  <a:lnTo>
                    <a:pt x="720" y="885"/>
                  </a:lnTo>
                  <a:lnTo>
                    <a:pt x="727" y="893"/>
                  </a:lnTo>
                  <a:lnTo>
                    <a:pt x="727" y="900"/>
                  </a:lnTo>
                  <a:lnTo>
                    <a:pt x="727" y="915"/>
                  </a:lnTo>
                  <a:lnTo>
                    <a:pt x="713" y="959"/>
                  </a:lnTo>
                  <a:lnTo>
                    <a:pt x="699" y="1010"/>
                  </a:lnTo>
                  <a:lnTo>
                    <a:pt x="677" y="1061"/>
                  </a:lnTo>
                  <a:lnTo>
                    <a:pt x="649" y="1105"/>
                  </a:lnTo>
                  <a:lnTo>
                    <a:pt x="613" y="1141"/>
                  </a:lnTo>
                  <a:lnTo>
                    <a:pt x="563" y="1149"/>
                  </a:lnTo>
                  <a:lnTo>
                    <a:pt x="492" y="1134"/>
                  </a:lnTo>
                  <a:lnTo>
                    <a:pt x="442" y="1090"/>
                  </a:lnTo>
                  <a:lnTo>
                    <a:pt x="414" y="1024"/>
                  </a:lnTo>
                  <a:lnTo>
                    <a:pt x="349" y="1098"/>
                  </a:lnTo>
                  <a:lnTo>
                    <a:pt x="292" y="1134"/>
                  </a:lnTo>
                  <a:lnTo>
                    <a:pt x="242" y="1149"/>
                  </a:lnTo>
                  <a:lnTo>
                    <a:pt x="207" y="1149"/>
                  </a:lnTo>
                  <a:lnTo>
                    <a:pt x="121" y="1134"/>
                  </a:lnTo>
                  <a:lnTo>
                    <a:pt x="57" y="1076"/>
                  </a:lnTo>
                  <a:lnTo>
                    <a:pt x="14" y="995"/>
                  </a:lnTo>
                  <a:lnTo>
                    <a:pt x="0" y="885"/>
                  </a:lnTo>
                  <a:lnTo>
                    <a:pt x="14" y="768"/>
                  </a:lnTo>
                  <a:lnTo>
                    <a:pt x="57" y="659"/>
                  </a:lnTo>
                  <a:lnTo>
                    <a:pt x="121" y="563"/>
                  </a:lnTo>
                  <a:lnTo>
                    <a:pt x="200" y="483"/>
                  </a:lnTo>
                  <a:lnTo>
                    <a:pt x="285" y="432"/>
                  </a:lnTo>
                  <a:lnTo>
                    <a:pt x="385" y="410"/>
                  </a:lnTo>
                  <a:lnTo>
                    <a:pt x="449" y="424"/>
                  </a:lnTo>
                  <a:lnTo>
                    <a:pt x="492" y="461"/>
                  </a:lnTo>
                  <a:lnTo>
                    <a:pt x="528" y="520"/>
                  </a:lnTo>
                  <a:lnTo>
                    <a:pt x="627" y="132"/>
                  </a:lnTo>
                  <a:lnTo>
                    <a:pt x="627" y="95"/>
                  </a:lnTo>
                  <a:lnTo>
                    <a:pt x="627" y="88"/>
                  </a:lnTo>
                  <a:lnTo>
                    <a:pt x="627" y="81"/>
                  </a:lnTo>
                  <a:lnTo>
                    <a:pt x="620" y="73"/>
                  </a:lnTo>
                  <a:lnTo>
                    <a:pt x="606" y="73"/>
                  </a:lnTo>
                  <a:lnTo>
                    <a:pt x="585" y="66"/>
                  </a:lnTo>
                  <a:lnTo>
                    <a:pt x="549" y="66"/>
                  </a:lnTo>
                  <a:lnTo>
                    <a:pt x="535" y="66"/>
                  </a:lnTo>
                  <a:lnTo>
                    <a:pt x="520" y="66"/>
                  </a:lnTo>
                  <a:lnTo>
                    <a:pt x="513" y="59"/>
                  </a:lnTo>
                  <a:lnTo>
                    <a:pt x="513" y="51"/>
                  </a:lnTo>
                  <a:lnTo>
                    <a:pt x="513" y="29"/>
                  </a:lnTo>
                  <a:lnTo>
                    <a:pt x="520" y="22"/>
                  </a:lnTo>
                  <a:lnTo>
                    <a:pt x="535" y="22"/>
                  </a:lnTo>
                  <a:lnTo>
                    <a:pt x="570" y="15"/>
                  </a:lnTo>
                  <a:lnTo>
                    <a:pt x="634" y="7"/>
                  </a:lnTo>
                  <a:lnTo>
                    <a:pt x="699" y="0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1215" y="3884"/>
              <a:ext cx="370" cy="1639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7"/>
                </a:cxn>
                <a:cxn ang="0">
                  <a:pos x="363" y="15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2" y="44"/>
                </a:cxn>
                <a:cxn ang="0">
                  <a:pos x="242" y="176"/>
                </a:cxn>
                <a:cxn ang="0">
                  <a:pos x="171" y="322"/>
                </a:cxn>
                <a:cxn ang="0">
                  <a:pos x="121" y="483"/>
                </a:cxn>
                <a:cxn ang="0">
                  <a:pos x="99" y="651"/>
                </a:cxn>
                <a:cxn ang="0">
                  <a:pos x="92" y="819"/>
                </a:cxn>
                <a:cxn ang="0">
                  <a:pos x="92" y="951"/>
                </a:cxn>
                <a:cxn ang="0">
                  <a:pos x="106" y="1083"/>
                </a:cxn>
                <a:cxn ang="0">
                  <a:pos x="142" y="1215"/>
                </a:cxn>
                <a:cxn ang="0">
                  <a:pos x="185" y="1346"/>
                </a:cxn>
                <a:cxn ang="0">
                  <a:pos x="249" y="1471"/>
                </a:cxn>
                <a:cxn ang="0">
                  <a:pos x="342" y="1588"/>
                </a:cxn>
                <a:cxn ang="0">
                  <a:pos x="356" y="1595"/>
                </a:cxn>
                <a:cxn ang="0">
                  <a:pos x="363" y="1610"/>
                </a:cxn>
                <a:cxn ang="0">
                  <a:pos x="363" y="1610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63" y="1632"/>
                </a:cxn>
                <a:cxn ang="0">
                  <a:pos x="356" y="1632"/>
                </a:cxn>
                <a:cxn ang="0">
                  <a:pos x="349" y="1639"/>
                </a:cxn>
                <a:cxn ang="0">
                  <a:pos x="327" y="1624"/>
                </a:cxn>
                <a:cxn ang="0">
                  <a:pos x="285" y="1588"/>
                </a:cxn>
                <a:cxn ang="0">
                  <a:pos x="228" y="1522"/>
                </a:cxn>
                <a:cxn ang="0">
                  <a:pos x="163" y="1434"/>
                </a:cxn>
                <a:cxn ang="0">
                  <a:pos x="99" y="1324"/>
                </a:cxn>
                <a:cxn ang="0">
                  <a:pos x="35" y="1141"/>
                </a:cxn>
                <a:cxn ang="0">
                  <a:pos x="7" y="966"/>
                </a:cxn>
                <a:cxn ang="0">
                  <a:pos x="0" y="819"/>
                </a:cxn>
                <a:cxn ang="0">
                  <a:pos x="7" y="673"/>
                </a:cxn>
                <a:cxn ang="0">
                  <a:pos x="35" y="497"/>
                </a:cxn>
                <a:cxn ang="0">
                  <a:pos x="99" y="322"/>
                </a:cxn>
                <a:cxn ang="0">
                  <a:pos x="156" y="212"/>
                </a:cxn>
                <a:cxn ang="0">
                  <a:pos x="220" y="117"/>
                </a:cxn>
                <a:cxn ang="0">
                  <a:pos x="285" y="58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0" h="1639">
                  <a:moveTo>
                    <a:pt x="349" y="0"/>
                  </a:moveTo>
                  <a:lnTo>
                    <a:pt x="356" y="7"/>
                  </a:lnTo>
                  <a:lnTo>
                    <a:pt x="363" y="15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2" y="44"/>
                  </a:lnTo>
                  <a:lnTo>
                    <a:pt x="242" y="176"/>
                  </a:lnTo>
                  <a:lnTo>
                    <a:pt x="171" y="322"/>
                  </a:lnTo>
                  <a:lnTo>
                    <a:pt x="121" y="483"/>
                  </a:lnTo>
                  <a:lnTo>
                    <a:pt x="99" y="651"/>
                  </a:lnTo>
                  <a:lnTo>
                    <a:pt x="92" y="819"/>
                  </a:lnTo>
                  <a:lnTo>
                    <a:pt x="92" y="951"/>
                  </a:lnTo>
                  <a:lnTo>
                    <a:pt x="106" y="1083"/>
                  </a:lnTo>
                  <a:lnTo>
                    <a:pt x="142" y="1215"/>
                  </a:lnTo>
                  <a:lnTo>
                    <a:pt x="185" y="1346"/>
                  </a:lnTo>
                  <a:lnTo>
                    <a:pt x="249" y="1471"/>
                  </a:lnTo>
                  <a:lnTo>
                    <a:pt x="342" y="1588"/>
                  </a:lnTo>
                  <a:lnTo>
                    <a:pt x="356" y="1595"/>
                  </a:lnTo>
                  <a:lnTo>
                    <a:pt x="363" y="1610"/>
                  </a:lnTo>
                  <a:lnTo>
                    <a:pt x="363" y="1610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63" y="1632"/>
                  </a:lnTo>
                  <a:lnTo>
                    <a:pt x="356" y="1632"/>
                  </a:lnTo>
                  <a:lnTo>
                    <a:pt x="349" y="1639"/>
                  </a:lnTo>
                  <a:lnTo>
                    <a:pt x="327" y="1624"/>
                  </a:lnTo>
                  <a:lnTo>
                    <a:pt x="285" y="1588"/>
                  </a:lnTo>
                  <a:lnTo>
                    <a:pt x="228" y="1522"/>
                  </a:lnTo>
                  <a:lnTo>
                    <a:pt x="163" y="1434"/>
                  </a:lnTo>
                  <a:lnTo>
                    <a:pt x="99" y="1324"/>
                  </a:lnTo>
                  <a:lnTo>
                    <a:pt x="35" y="1141"/>
                  </a:lnTo>
                  <a:lnTo>
                    <a:pt x="7" y="966"/>
                  </a:lnTo>
                  <a:lnTo>
                    <a:pt x="0" y="819"/>
                  </a:lnTo>
                  <a:lnTo>
                    <a:pt x="7" y="673"/>
                  </a:lnTo>
                  <a:lnTo>
                    <a:pt x="35" y="497"/>
                  </a:lnTo>
                  <a:lnTo>
                    <a:pt x="99" y="322"/>
                  </a:lnTo>
                  <a:lnTo>
                    <a:pt x="156" y="212"/>
                  </a:lnTo>
                  <a:lnTo>
                    <a:pt x="220" y="117"/>
                  </a:lnTo>
                  <a:lnTo>
                    <a:pt x="285" y="58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8"/>
            <p:cNvSpPr>
              <a:spLocks noEditPoints="1"/>
            </p:cNvSpPr>
            <p:nvPr/>
          </p:nvSpPr>
          <p:spPr bwMode="auto">
            <a:xfrm>
              <a:off x="1685" y="4338"/>
              <a:ext cx="798" cy="819"/>
            </a:xfrm>
            <a:custGeom>
              <a:avLst/>
              <a:gdLst/>
              <a:ahLst/>
              <a:cxnLst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171" y="0"/>
                </a:cxn>
                <a:cxn ang="0">
                  <a:pos x="200" y="29"/>
                </a:cxn>
                <a:cxn ang="0">
                  <a:pos x="228" y="58"/>
                </a:cxn>
                <a:cxn ang="0">
                  <a:pos x="257" y="87"/>
                </a:cxn>
                <a:cxn ang="0">
                  <a:pos x="257" y="139"/>
                </a:cxn>
                <a:cxn ang="0">
                  <a:pos x="257" y="190"/>
                </a:cxn>
                <a:cxn ang="0">
                  <a:pos x="257" y="343"/>
                </a:cxn>
                <a:cxn ang="0">
                  <a:pos x="242" y="475"/>
                </a:cxn>
                <a:cxn ang="0">
                  <a:pos x="214" y="607"/>
                </a:cxn>
                <a:cxn ang="0">
                  <a:pos x="378" y="680"/>
                </a:cxn>
                <a:cxn ang="0">
                  <a:pos x="513" y="585"/>
                </a:cxn>
                <a:cxn ang="0">
                  <a:pos x="527" y="343"/>
                </a:cxn>
                <a:cxn ang="0">
                  <a:pos x="520" y="80"/>
                </a:cxn>
                <a:cxn ang="0">
                  <a:pos x="656" y="7"/>
                </a:cxn>
                <a:cxn ang="0">
                  <a:pos x="670" y="22"/>
                </a:cxn>
                <a:cxn ang="0">
                  <a:pos x="649" y="212"/>
                </a:cxn>
                <a:cxn ang="0">
                  <a:pos x="641" y="409"/>
                </a:cxn>
                <a:cxn ang="0">
                  <a:pos x="656" y="563"/>
                </a:cxn>
                <a:cxn ang="0">
                  <a:pos x="656" y="585"/>
                </a:cxn>
                <a:cxn ang="0">
                  <a:pos x="670" y="607"/>
                </a:cxn>
                <a:cxn ang="0">
                  <a:pos x="684" y="622"/>
                </a:cxn>
                <a:cxn ang="0">
                  <a:pos x="691" y="636"/>
                </a:cxn>
                <a:cxn ang="0">
                  <a:pos x="706" y="636"/>
                </a:cxn>
                <a:cxn ang="0">
                  <a:pos x="720" y="636"/>
                </a:cxn>
                <a:cxn ang="0">
                  <a:pos x="734" y="629"/>
                </a:cxn>
                <a:cxn ang="0">
                  <a:pos x="748" y="622"/>
                </a:cxn>
                <a:cxn ang="0">
                  <a:pos x="770" y="622"/>
                </a:cxn>
                <a:cxn ang="0">
                  <a:pos x="784" y="614"/>
                </a:cxn>
                <a:cxn ang="0">
                  <a:pos x="791" y="607"/>
                </a:cxn>
                <a:cxn ang="0">
                  <a:pos x="798" y="629"/>
                </a:cxn>
                <a:cxn ang="0">
                  <a:pos x="706" y="717"/>
                </a:cxn>
                <a:cxn ang="0">
                  <a:pos x="606" y="804"/>
                </a:cxn>
                <a:cxn ang="0">
                  <a:pos x="599" y="797"/>
                </a:cxn>
                <a:cxn ang="0">
                  <a:pos x="549" y="717"/>
                </a:cxn>
                <a:cxn ang="0">
                  <a:pos x="513" y="629"/>
                </a:cxn>
                <a:cxn ang="0">
                  <a:pos x="456" y="673"/>
                </a:cxn>
                <a:cxn ang="0">
                  <a:pos x="406" y="709"/>
                </a:cxn>
                <a:cxn ang="0">
                  <a:pos x="349" y="753"/>
                </a:cxn>
                <a:cxn ang="0">
                  <a:pos x="314" y="782"/>
                </a:cxn>
                <a:cxn ang="0">
                  <a:pos x="285" y="812"/>
                </a:cxn>
                <a:cxn ang="0">
                  <a:pos x="271" y="819"/>
                </a:cxn>
                <a:cxn ang="0">
                  <a:pos x="228" y="790"/>
                </a:cxn>
                <a:cxn ang="0">
                  <a:pos x="178" y="753"/>
                </a:cxn>
                <a:cxn ang="0">
                  <a:pos x="121" y="717"/>
                </a:cxn>
                <a:cxn ang="0">
                  <a:pos x="71" y="695"/>
                </a:cxn>
                <a:cxn ang="0">
                  <a:pos x="100" y="636"/>
                </a:cxn>
                <a:cxn ang="0">
                  <a:pos x="114" y="563"/>
                </a:cxn>
                <a:cxn ang="0">
                  <a:pos x="135" y="453"/>
                </a:cxn>
                <a:cxn ang="0">
                  <a:pos x="142" y="343"/>
                </a:cxn>
                <a:cxn ang="0">
                  <a:pos x="135" y="278"/>
                </a:cxn>
                <a:cxn ang="0">
                  <a:pos x="128" y="212"/>
                </a:cxn>
                <a:cxn ang="0">
                  <a:pos x="114" y="182"/>
                </a:cxn>
                <a:cxn ang="0">
                  <a:pos x="100" y="153"/>
                </a:cxn>
                <a:cxn ang="0">
                  <a:pos x="78" y="124"/>
                </a:cxn>
                <a:cxn ang="0">
                  <a:pos x="21" y="161"/>
                </a:cxn>
                <a:cxn ang="0">
                  <a:pos x="0" y="146"/>
                </a:cxn>
                <a:cxn ang="0">
                  <a:pos x="171" y="0"/>
                </a:cxn>
              </a:cxnLst>
              <a:rect l="0" t="0" r="r" b="b"/>
              <a:pathLst>
                <a:path w="798" h="819">
                  <a:moveTo>
                    <a:pt x="656" y="7"/>
                  </a:moveTo>
                  <a:lnTo>
                    <a:pt x="656" y="7"/>
                  </a:lnTo>
                  <a:lnTo>
                    <a:pt x="656" y="7"/>
                  </a:lnTo>
                  <a:lnTo>
                    <a:pt x="656" y="7"/>
                  </a:lnTo>
                  <a:close/>
                  <a:moveTo>
                    <a:pt x="171" y="0"/>
                  </a:moveTo>
                  <a:lnTo>
                    <a:pt x="200" y="29"/>
                  </a:lnTo>
                  <a:lnTo>
                    <a:pt x="228" y="58"/>
                  </a:lnTo>
                  <a:lnTo>
                    <a:pt x="257" y="87"/>
                  </a:lnTo>
                  <a:lnTo>
                    <a:pt x="257" y="139"/>
                  </a:lnTo>
                  <a:lnTo>
                    <a:pt x="257" y="190"/>
                  </a:lnTo>
                  <a:lnTo>
                    <a:pt x="257" y="343"/>
                  </a:lnTo>
                  <a:lnTo>
                    <a:pt x="242" y="475"/>
                  </a:lnTo>
                  <a:lnTo>
                    <a:pt x="214" y="607"/>
                  </a:lnTo>
                  <a:lnTo>
                    <a:pt x="378" y="680"/>
                  </a:lnTo>
                  <a:lnTo>
                    <a:pt x="513" y="585"/>
                  </a:lnTo>
                  <a:lnTo>
                    <a:pt x="527" y="343"/>
                  </a:lnTo>
                  <a:lnTo>
                    <a:pt x="520" y="80"/>
                  </a:lnTo>
                  <a:lnTo>
                    <a:pt x="656" y="7"/>
                  </a:lnTo>
                  <a:lnTo>
                    <a:pt x="670" y="22"/>
                  </a:lnTo>
                  <a:lnTo>
                    <a:pt x="649" y="212"/>
                  </a:lnTo>
                  <a:lnTo>
                    <a:pt x="641" y="409"/>
                  </a:lnTo>
                  <a:lnTo>
                    <a:pt x="656" y="563"/>
                  </a:lnTo>
                  <a:lnTo>
                    <a:pt x="656" y="585"/>
                  </a:lnTo>
                  <a:lnTo>
                    <a:pt x="670" y="607"/>
                  </a:lnTo>
                  <a:lnTo>
                    <a:pt x="684" y="622"/>
                  </a:lnTo>
                  <a:lnTo>
                    <a:pt x="691" y="636"/>
                  </a:lnTo>
                  <a:lnTo>
                    <a:pt x="706" y="636"/>
                  </a:lnTo>
                  <a:lnTo>
                    <a:pt x="720" y="636"/>
                  </a:lnTo>
                  <a:lnTo>
                    <a:pt x="734" y="629"/>
                  </a:lnTo>
                  <a:lnTo>
                    <a:pt x="748" y="622"/>
                  </a:lnTo>
                  <a:lnTo>
                    <a:pt x="770" y="622"/>
                  </a:lnTo>
                  <a:lnTo>
                    <a:pt x="784" y="614"/>
                  </a:lnTo>
                  <a:lnTo>
                    <a:pt x="791" y="607"/>
                  </a:lnTo>
                  <a:lnTo>
                    <a:pt x="798" y="629"/>
                  </a:lnTo>
                  <a:lnTo>
                    <a:pt x="706" y="717"/>
                  </a:lnTo>
                  <a:lnTo>
                    <a:pt x="606" y="804"/>
                  </a:lnTo>
                  <a:lnTo>
                    <a:pt x="599" y="797"/>
                  </a:lnTo>
                  <a:lnTo>
                    <a:pt x="549" y="717"/>
                  </a:lnTo>
                  <a:lnTo>
                    <a:pt x="513" y="629"/>
                  </a:lnTo>
                  <a:lnTo>
                    <a:pt x="456" y="673"/>
                  </a:lnTo>
                  <a:lnTo>
                    <a:pt x="406" y="709"/>
                  </a:lnTo>
                  <a:lnTo>
                    <a:pt x="349" y="753"/>
                  </a:lnTo>
                  <a:lnTo>
                    <a:pt x="314" y="782"/>
                  </a:lnTo>
                  <a:lnTo>
                    <a:pt x="285" y="812"/>
                  </a:lnTo>
                  <a:lnTo>
                    <a:pt x="271" y="819"/>
                  </a:lnTo>
                  <a:lnTo>
                    <a:pt x="228" y="790"/>
                  </a:lnTo>
                  <a:lnTo>
                    <a:pt x="178" y="753"/>
                  </a:lnTo>
                  <a:lnTo>
                    <a:pt x="121" y="717"/>
                  </a:lnTo>
                  <a:lnTo>
                    <a:pt x="71" y="695"/>
                  </a:lnTo>
                  <a:lnTo>
                    <a:pt x="100" y="636"/>
                  </a:lnTo>
                  <a:lnTo>
                    <a:pt x="114" y="563"/>
                  </a:lnTo>
                  <a:lnTo>
                    <a:pt x="135" y="453"/>
                  </a:lnTo>
                  <a:lnTo>
                    <a:pt x="142" y="343"/>
                  </a:lnTo>
                  <a:lnTo>
                    <a:pt x="135" y="278"/>
                  </a:lnTo>
                  <a:lnTo>
                    <a:pt x="128" y="212"/>
                  </a:lnTo>
                  <a:lnTo>
                    <a:pt x="114" y="182"/>
                  </a:lnTo>
                  <a:lnTo>
                    <a:pt x="100" y="153"/>
                  </a:lnTo>
                  <a:lnTo>
                    <a:pt x="78" y="124"/>
                  </a:lnTo>
                  <a:lnTo>
                    <a:pt x="21" y="161"/>
                  </a:lnTo>
                  <a:lnTo>
                    <a:pt x="0" y="146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2583" y="3884"/>
              <a:ext cx="371" cy="163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3" y="15"/>
                </a:cxn>
                <a:cxn ang="0">
                  <a:pos x="86" y="51"/>
                </a:cxn>
                <a:cxn ang="0">
                  <a:pos x="143" y="117"/>
                </a:cxn>
                <a:cxn ang="0">
                  <a:pos x="207" y="205"/>
                </a:cxn>
                <a:cxn ang="0">
                  <a:pos x="264" y="315"/>
                </a:cxn>
                <a:cxn ang="0">
                  <a:pos x="335" y="497"/>
                </a:cxn>
                <a:cxn ang="0">
                  <a:pos x="363" y="673"/>
                </a:cxn>
                <a:cxn ang="0">
                  <a:pos x="371" y="819"/>
                </a:cxn>
                <a:cxn ang="0">
                  <a:pos x="371" y="819"/>
                </a:cxn>
                <a:cxn ang="0">
                  <a:pos x="363" y="966"/>
                </a:cxn>
                <a:cxn ang="0">
                  <a:pos x="335" y="1141"/>
                </a:cxn>
                <a:cxn ang="0">
                  <a:pos x="271" y="1317"/>
                </a:cxn>
                <a:cxn ang="0">
                  <a:pos x="207" y="1427"/>
                </a:cxn>
                <a:cxn ang="0">
                  <a:pos x="143" y="1522"/>
                </a:cxn>
                <a:cxn ang="0">
                  <a:pos x="86" y="1580"/>
                </a:cxn>
                <a:cxn ang="0">
                  <a:pos x="43" y="1624"/>
                </a:cxn>
                <a:cxn ang="0">
                  <a:pos x="21" y="1639"/>
                </a:cxn>
                <a:cxn ang="0">
                  <a:pos x="7" y="1632"/>
                </a:cxn>
                <a:cxn ang="0">
                  <a:pos x="0" y="1624"/>
                </a:cxn>
                <a:cxn ang="0">
                  <a:pos x="0" y="1617"/>
                </a:cxn>
                <a:cxn ang="0">
                  <a:pos x="0" y="1617"/>
                </a:cxn>
                <a:cxn ang="0">
                  <a:pos x="7" y="1610"/>
                </a:cxn>
                <a:cxn ang="0">
                  <a:pos x="7" y="1602"/>
                </a:cxn>
                <a:cxn ang="0">
                  <a:pos x="21" y="1595"/>
                </a:cxn>
                <a:cxn ang="0">
                  <a:pos x="128" y="1456"/>
                </a:cxn>
                <a:cxn ang="0">
                  <a:pos x="200" y="1310"/>
                </a:cxn>
                <a:cxn ang="0">
                  <a:pos x="242" y="1156"/>
                </a:cxn>
                <a:cxn ang="0">
                  <a:pos x="271" y="988"/>
                </a:cxn>
                <a:cxn ang="0">
                  <a:pos x="278" y="819"/>
                </a:cxn>
                <a:cxn ang="0">
                  <a:pos x="271" y="622"/>
                </a:cxn>
                <a:cxn ang="0">
                  <a:pos x="235" y="454"/>
                </a:cxn>
                <a:cxn ang="0">
                  <a:pos x="185" y="300"/>
                </a:cxn>
                <a:cxn ang="0">
                  <a:pos x="114" y="168"/>
                </a:cxn>
                <a:cxn ang="0">
                  <a:pos x="28" y="58"/>
                </a:cxn>
                <a:cxn ang="0">
                  <a:pos x="14" y="44"/>
                </a:cxn>
                <a:cxn ang="0">
                  <a:pos x="7" y="36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21" y="0"/>
                </a:cxn>
              </a:cxnLst>
              <a:rect l="0" t="0" r="r" b="b"/>
              <a:pathLst>
                <a:path w="371" h="1639">
                  <a:moveTo>
                    <a:pt x="21" y="0"/>
                  </a:moveTo>
                  <a:lnTo>
                    <a:pt x="43" y="15"/>
                  </a:lnTo>
                  <a:lnTo>
                    <a:pt x="86" y="51"/>
                  </a:lnTo>
                  <a:lnTo>
                    <a:pt x="143" y="117"/>
                  </a:lnTo>
                  <a:lnTo>
                    <a:pt x="207" y="205"/>
                  </a:lnTo>
                  <a:lnTo>
                    <a:pt x="264" y="315"/>
                  </a:lnTo>
                  <a:lnTo>
                    <a:pt x="335" y="497"/>
                  </a:lnTo>
                  <a:lnTo>
                    <a:pt x="363" y="673"/>
                  </a:lnTo>
                  <a:lnTo>
                    <a:pt x="371" y="819"/>
                  </a:lnTo>
                  <a:lnTo>
                    <a:pt x="371" y="819"/>
                  </a:lnTo>
                  <a:lnTo>
                    <a:pt x="363" y="966"/>
                  </a:lnTo>
                  <a:lnTo>
                    <a:pt x="335" y="1141"/>
                  </a:lnTo>
                  <a:lnTo>
                    <a:pt x="271" y="1317"/>
                  </a:lnTo>
                  <a:lnTo>
                    <a:pt x="207" y="1427"/>
                  </a:lnTo>
                  <a:lnTo>
                    <a:pt x="143" y="1522"/>
                  </a:lnTo>
                  <a:lnTo>
                    <a:pt x="86" y="1580"/>
                  </a:lnTo>
                  <a:lnTo>
                    <a:pt x="43" y="1624"/>
                  </a:lnTo>
                  <a:lnTo>
                    <a:pt x="21" y="1639"/>
                  </a:lnTo>
                  <a:lnTo>
                    <a:pt x="7" y="1632"/>
                  </a:lnTo>
                  <a:lnTo>
                    <a:pt x="0" y="1624"/>
                  </a:lnTo>
                  <a:lnTo>
                    <a:pt x="0" y="1617"/>
                  </a:lnTo>
                  <a:lnTo>
                    <a:pt x="0" y="1617"/>
                  </a:lnTo>
                  <a:lnTo>
                    <a:pt x="7" y="1610"/>
                  </a:lnTo>
                  <a:lnTo>
                    <a:pt x="7" y="1602"/>
                  </a:lnTo>
                  <a:lnTo>
                    <a:pt x="21" y="1595"/>
                  </a:lnTo>
                  <a:lnTo>
                    <a:pt x="128" y="1456"/>
                  </a:lnTo>
                  <a:lnTo>
                    <a:pt x="200" y="1310"/>
                  </a:lnTo>
                  <a:lnTo>
                    <a:pt x="242" y="1156"/>
                  </a:lnTo>
                  <a:lnTo>
                    <a:pt x="271" y="988"/>
                  </a:lnTo>
                  <a:lnTo>
                    <a:pt x="278" y="819"/>
                  </a:lnTo>
                  <a:lnTo>
                    <a:pt x="271" y="622"/>
                  </a:lnTo>
                  <a:lnTo>
                    <a:pt x="235" y="454"/>
                  </a:lnTo>
                  <a:lnTo>
                    <a:pt x="185" y="300"/>
                  </a:lnTo>
                  <a:lnTo>
                    <a:pt x="114" y="168"/>
                  </a:lnTo>
                  <a:lnTo>
                    <a:pt x="28" y="58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7" y="7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0"/>
            <p:cNvSpPr>
              <a:spLocks noEditPoints="1"/>
            </p:cNvSpPr>
            <p:nvPr/>
          </p:nvSpPr>
          <p:spPr bwMode="auto">
            <a:xfrm>
              <a:off x="3709" y="4411"/>
              <a:ext cx="164" cy="702"/>
            </a:xfrm>
            <a:custGeom>
              <a:avLst/>
              <a:gdLst/>
              <a:ahLst/>
              <a:cxnLst>
                <a:cxn ang="0">
                  <a:pos x="86" y="527"/>
                </a:cxn>
                <a:cxn ang="0">
                  <a:pos x="107" y="534"/>
                </a:cxn>
                <a:cxn ang="0">
                  <a:pos x="128" y="549"/>
                </a:cxn>
                <a:cxn ang="0">
                  <a:pos x="150" y="563"/>
                </a:cxn>
                <a:cxn ang="0">
                  <a:pos x="164" y="585"/>
                </a:cxn>
                <a:cxn ang="0">
                  <a:pos x="164" y="614"/>
                </a:cxn>
                <a:cxn ang="0">
                  <a:pos x="164" y="614"/>
                </a:cxn>
                <a:cxn ang="0">
                  <a:pos x="164" y="644"/>
                </a:cxn>
                <a:cxn ang="0">
                  <a:pos x="150" y="666"/>
                </a:cxn>
                <a:cxn ang="0">
                  <a:pos x="128" y="680"/>
                </a:cxn>
                <a:cxn ang="0">
                  <a:pos x="107" y="695"/>
                </a:cxn>
                <a:cxn ang="0">
                  <a:pos x="86" y="702"/>
                </a:cxn>
                <a:cxn ang="0">
                  <a:pos x="57" y="695"/>
                </a:cxn>
                <a:cxn ang="0">
                  <a:pos x="29" y="680"/>
                </a:cxn>
                <a:cxn ang="0">
                  <a:pos x="14" y="666"/>
                </a:cxn>
                <a:cxn ang="0">
                  <a:pos x="0" y="644"/>
                </a:cxn>
                <a:cxn ang="0">
                  <a:pos x="0" y="614"/>
                </a:cxn>
                <a:cxn ang="0">
                  <a:pos x="0" y="585"/>
                </a:cxn>
                <a:cxn ang="0">
                  <a:pos x="14" y="563"/>
                </a:cxn>
                <a:cxn ang="0">
                  <a:pos x="29" y="549"/>
                </a:cxn>
                <a:cxn ang="0">
                  <a:pos x="57" y="534"/>
                </a:cxn>
                <a:cxn ang="0">
                  <a:pos x="86" y="527"/>
                </a:cxn>
                <a:cxn ang="0">
                  <a:pos x="86" y="0"/>
                </a:cxn>
                <a:cxn ang="0">
                  <a:pos x="107" y="0"/>
                </a:cxn>
                <a:cxn ang="0">
                  <a:pos x="128" y="14"/>
                </a:cxn>
                <a:cxn ang="0">
                  <a:pos x="150" y="36"/>
                </a:cxn>
                <a:cxn ang="0">
                  <a:pos x="164" y="58"/>
                </a:cxn>
                <a:cxn ang="0">
                  <a:pos x="164" y="88"/>
                </a:cxn>
                <a:cxn ang="0">
                  <a:pos x="164" y="88"/>
                </a:cxn>
                <a:cxn ang="0">
                  <a:pos x="164" y="109"/>
                </a:cxn>
                <a:cxn ang="0">
                  <a:pos x="150" y="131"/>
                </a:cxn>
                <a:cxn ang="0">
                  <a:pos x="128" y="153"/>
                </a:cxn>
                <a:cxn ang="0">
                  <a:pos x="107" y="168"/>
                </a:cxn>
                <a:cxn ang="0">
                  <a:pos x="86" y="168"/>
                </a:cxn>
                <a:cxn ang="0">
                  <a:pos x="57" y="168"/>
                </a:cxn>
                <a:cxn ang="0">
                  <a:pos x="29" y="153"/>
                </a:cxn>
                <a:cxn ang="0">
                  <a:pos x="14" y="131"/>
                </a:cxn>
                <a:cxn ang="0">
                  <a:pos x="0" y="109"/>
                </a:cxn>
                <a:cxn ang="0">
                  <a:pos x="0" y="88"/>
                </a:cxn>
                <a:cxn ang="0">
                  <a:pos x="0" y="58"/>
                </a:cxn>
                <a:cxn ang="0">
                  <a:pos x="14" y="36"/>
                </a:cxn>
                <a:cxn ang="0">
                  <a:pos x="29" y="14"/>
                </a:cxn>
                <a:cxn ang="0">
                  <a:pos x="57" y="0"/>
                </a:cxn>
                <a:cxn ang="0">
                  <a:pos x="86" y="0"/>
                </a:cxn>
              </a:cxnLst>
              <a:rect l="0" t="0" r="r" b="b"/>
              <a:pathLst>
                <a:path w="164" h="702">
                  <a:moveTo>
                    <a:pt x="86" y="527"/>
                  </a:moveTo>
                  <a:lnTo>
                    <a:pt x="107" y="534"/>
                  </a:lnTo>
                  <a:lnTo>
                    <a:pt x="128" y="549"/>
                  </a:lnTo>
                  <a:lnTo>
                    <a:pt x="150" y="563"/>
                  </a:lnTo>
                  <a:lnTo>
                    <a:pt x="164" y="585"/>
                  </a:lnTo>
                  <a:lnTo>
                    <a:pt x="164" y="614"/>
                  </a:lnTo>
                  <a:lnTo>
                    <a:pt x="164" y="614"/>
                  </a:lnTo>
                  <a:lnTo>
                    <a:pt x="164" y="644"/>
                  </a:lnTo>
                  <a:lnTo>
                    <a:pt x="150" y="666"/>
                  </a:lnTo>
                  <a:lnTo>
                    <a:pt x="128" y="680"/>
                  </a:lnTo>
                  <a:lnTo>
                    <a:pt x="107" y="695"/>
                  </a:lnTo>
                  <a:lnTo>
                    <a:pt x="86" y="702"/>
                  </a:lnTo>
                  <a:lnTo>
                    <a:pt x="57" y="695"/>
                  </a:lnTo>
                  <a:lnTo>
                    <a:pt x="29" y="680"/>
                  </a:lnTo>
                  <a:lnTo>
                    <a:pt x="14" y="666"/>
                  </a:lnTo>
                  <a:lnTo>
                    <a:pt x="0" y="644"/>
                  </a:lnTo>
                  <a:lnTo>
                    <a:pt x="0" y="614"/>
                  </a:lnTo>
                  <a:lnTo>
                    <a:pt x="0" y="585"/>
                  </a:lnTo>
                  <a:lnTo>
                    <a:pt x="14" y="563"/>
                  </a:lnTo>
                  <a:lnTo>
                    <a:pt x="29" y="549"/>
                  </a:lnTo>
                  <a:lnTo>
                    <a:pt x="57" y="534"/>
                  </a:lnTo>
                  <a:lnTo>
                    <a:pt x="86" y="527"/>
                  </a:lnTo>
                  <a:close/>
                  <a:moveTo>
                    <a:pt x="86" y="0"/>
                  </a:moveTo>
                  <a:lnTo>
                    <a:pt x="107" y="0"/>
                  </a:lnTo>
                  <a:lnTo>
                    <a:pt x="128" y="14"/>
                  </a:lnTo>
                  <a:lnTo>
                    <a:pt x="150" y="36"/>
                  </a:lnTo>
                  <a:lnTo>
                    <a:pt x="164" y="5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109"/>
                  </a:lnTo>
                  <a:lnTo>
                    <a:pt x="150" y="131"/>
                  </a:lnTo>
                  <a:lnTo>
                    <a:pt x="128" y="153"/>
                  </a:lnTo>
                  <a:lnTo>
                    <a:pt x="107" y="168"/>
                  </a:lnTo>
                  <a:lnTo>
                    <a:pt x="86" y="168"/>
                  </a:lnTo>
                  <a:lnTo>
                    <a:pt x="57" y="168"/>
                  </a:lnTo>
                  <a:lnTo>
                    <a:pt x="29" y="153"/>
                  </a:lnTo>
                  <a:lnTo>
                    <a:pt x="14" y="131"/>
                  </a:lnTo>
                  <a:lnTo>
                    <a:pt x="0" y="109"/>
                  </a:lnTo>
                  <a:lnTo>
                    <a:pt x="0" y="88"/>
                  </a:lnTo>
                  <a:lnTo>
                    <a:pt x="0" y="58"/>
                  </a:lnTo>
                  <a:lnTo>
                    <a:pt x="14" y="36"/>
                  </a:lnTo>
                  <a:lnTo>
                    <a:pt x="29" y="14"/>
                  </a:lnTo>
                  <a:lnTo>
                    <a:pt x="57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1"/>
            <p:cNvSpPr>
              <a:spLocks noEditPoints="1"/>
            </p:cNvSpPr>
            <p:nvPr/>
          </p:nvSpPr>
          <p:spPr bwMode="auto">
            <a:xfrm>
              <a:off x="4101" y="4513"/>
              <a:ext cx="1055" cy="381"/>
            </a:xfrm>
            <a:custGeom>
              <a:avLst/>
              <a:gdLst/>
              <a:ahLst/>
              <a:cxnLst>
                <a:cxn ang="0">
                  <a:pos x="50" y="315"/>
                </a:cxn>
                <a:cxn ang="0">
                  <a:pos x="1005" y="315"/>
                </a:cxn>
                <a:cxn ang="0">
                  <a:pos x="1012" y="315"/>
                </a:cxn>
                <a:cxn ang="0">
                  <a:pos x="1026" y="315"/>
                </a:cxn>
                <a:cxn ang="0">
                  <a:pos x="1041" y="322"/>
                </a:cxn>
                <a:cxn ang="0">
                  <a:pos x="1048" y="329"/>
                </a:cxn>
                <a:cxn ang="0">
                  <a:pos x="1055" y="337"/>
                </a:cxn>
                <a:cxn ang="0">
                  <a:pos x="1055" y="351"/>
                </a:cxn>
                <a:cxn ang="0">
                  <a:pos x="1055" y="366"/>
                </a:cxn>
                <a:cxn ang="0">
                  <a:pos x="1048" y="373"/>
                </a:cxn>
                <a:cxn ang="0">
                  <a:pos x="1041" y="373"/>
                </a:cxn>
                <a:cxn ang="0">
                  <a:pos x="1026" y="381"/>
                </a:cxn>
                <a:cxn ang="0">
                  <a:pos x="1019" y="381"/>
                </a:cxn>
                <a:cxn ang="0">
                  <a:pos x="1005" y="381"/>
                </a:cxn>
                <a:cxn ang="0">
                  <a:pos x="50" y="381"/>
                </a:cxn>
                <a:cxn ang="0">
                  <a:pos x="43" y="381"/>
                </a:cxn>
                <a:cxn ang="0">
                  <a:pos x="29" y="381"/>
                </a:cxn>
                <a:cxn ang="0">
                  <a:pos x="14" y="373"/>
                </a:cxn>
                <a:cxn ang="0">
                  <a:pos x="7" y="373"/>
                </a:cxn>
                <a:cxn ang="0">
                  <a:pos x="0" y="366"/>
                </a:cxn>
                <a:cxn ang="0">
                  <a:pos x="0" y="351"/>
                </a:cxn>
                <a:cxn ang="0">
                  <a:pos x="0" y="337"/>
                </a:cxn>
                <a:cxn ang="0">
                  <a:pos x="7" y="329"/>
                </a:cxn>
                <a:cxn ang="0">
                  <a:pos x="14" y="322"/>
                </a:cxn>
                <a:cxn ang="0">
                  <a:pos x="29" y="315"/>
                </a:cxn>
                <a:cxn ang="0">
                  <a:pos x="43" y="315"/>
                </a:cxn>
                <a:cxn ang="0">
                  <a:pos x="50" y="315"/>
                </a:cxn>
                <a:cxn ang="0">
                  <a:pos x="50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26" y="0"/>
                </a:cxn>
                <a:cxn ang="0">
                  <a:pos x="1041" y="7"/>
                </a:cxn>
                <a:cxn ang="0">
                  <a:pos x="1048" y="7"/>
                </a:cxn>
                <a:cxn ang="0">
                  <a:pos x="1055" y="15"/>
                </a:cxn>
                <a:cxn ang="0">
                  <a:pos x="1055" y="29"/>
                </a:cxn>
                <a:cxn ang="0">
                  <a:pos x="1055" y="44"/>
                </a:cxn>
                <a:cxn ang="0">
                  <a:pos x="1048" y="51"/>
                </a:cxn>
                <a:cxn ang="0">
                  <a:pos x="1041" y="59"/>
                </a:cxn>
                <a:cxn ang="0">
                  <a:pos x="1026" y="66"/>
                </a:cxn>
                <a:cxn ang="0">
                  <a:pos x="1012" y="66"/>
                </a:cxn>
                <a:cxn ang="0">
                  <a:pos x="1005" y="66"/>
                </a:cxn>
                <a:cxn ang="0">
                  <a:pos x="50" y="66"/>
                </a:cxn>
                <a:cxn ang="0">
                  <a:pos x="43" y="66"/>
                </a:cxn>
                <a:cxn ang="0">
                  <a:pos x="29" y="66"/>
                </a:cxn>
                <a:cxn ang="0">
                  <a:pos x="14" y="59"/>
                </a:cxn>
                <a:cxn ang="0">
                  <a:pos x="7" y="51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14" y="7"/>
                </a:cxn>
                <a:cxn ang="0">
                  <a:pos x="29" y="0"/>
                </a:cxn>
                <a:cxn ang="0">
                  <a:pos x="43" y="0"/>
                </a:cxn>
                <a:cxn ang="0">
                  <a:pos x="50" y="0"/>
                </a:cxn>
              </a:cxnLst>
              <a:rect l="0" t="0" r="r" b="b"/>
              <a:pathLst>
                <a:path w="1055" h="381">
                  <a:moveTo>
                    <a:pt x="50" y="315"/>
                  </a:moveTo>
                  <a:lnTo>
                    <a:pt x="1005" y="315"/>
                  </a:lnTo>
                  <a:lnTo>
                    <a:pt x="1012" y="315"/>
                  </a:lnTo>
                  <a:lnTo>
                    <a:pt x="1026" y="315"/>
                  </a:lnTo>
                  <a:lnTo>
                    <a:pt x="1041" y="322"/>
                  </a:lnTo>
                  <a:lnTo>
                    <a:pt x="1048" y="329"/>
                  </a:lnTo>
                  <a:lnTo>
                    <a:pt x="1055" y="337"/>
                  </a:lnTo>
                  <a:lnTo>
                    <a:pt x="1055" y="351"/>
                  </a:lnTo>
                  <a:lnTo>
                    <a:pt x="1055" y="366"/>
                  </a:lnTo>
                  <a:lnTo>
                    <a:pt x="1048" y="373"/>
                  </a:lnTo>
                  <a:lnTo>
                    <a:pt x="1041" y="373"/>
                  </a:lnTo>
                  <a:lnTo>
                    <a:pt x="1026" y="381"/>
                  </a:lnTo>
                  <a:lnTo>
                    <a:pt x="1019" y="381"/>
                  </a:lnTo>
                  <a:lnTo>
                    <a:pt x="1005" y="381"/>
                  </a:lnTo>
                  <a:lnTo>
                    <a:pt x="50" y="381"/>
                  </a:lnTo>
                  <a:lnTo>
                    <a:pt x="43" y="381"/>
                  </a:lnTo>
                  <a:lnTo>
                    <a:pt x="29" y="381"/>
                  </a:lnTo>
                  <a:lnTo>
                    <a:pt x="14" y="373"/>
                  </a:lnTo>
                  <a:lnTo>
                    <a:pt x="7" y="373"/>
                  </a:lnTo>
                  <a:lnTo>
                    <a:pt x="0" y="366"/>
                  </a:lnTo>
                  <a:lnTo>
                    <a:pt x="0" y="351"/>
                  </a:lnTo>
                  <a:lnTo>
                    <a:pt x="0" y="337"/>
                  </a:lnTo>
                  <a:lnTo>
                    <a:pt x="7" y="329"/>
                  </a:lnTo>
                  <a:lnTo>
                    <a:pt x="14" y="322"/>
                  </a:lnTo>
                  <a:lnTo>
                    <a:pt x="29" y="315"/>
                  </a:lnTo>
                  <a:lnTo>
                    <a:pt x="43" y="315"/>
                  </a:lnTo>
                  <a:lnTo>
                    <a:pt x="50" y="315"/>
                  </a:lnTo>
                  <a:close/>
                  <a:moveTo>
                    <a:pt x="50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26" y="0"/>
                  </a:lnTo>
                  <a:lnTo>
                    <a:pt x="1041" y="7"/>
                  </a:lnTo>
                  <a:lnTo>
                    <a:pt x="1048" y="7"/>
                  </a:lnTo>
                  <a:lnTo>
                    <a:pt x="1055" y="15"/>
                  </a:lnTo>
                  <a:lnTo>
                    <a:pt x="1055" y="29"/>
                  </a:lnTo>
                  <a:lnTo>
                    <a:pt x="1055" y="44"/>
                  </a:lnTo>
                  <a:lnTo>
                    <a:pt x="1048" y="51"/>
                  </a:lnTo>
                  <a:lnTo>
                    <a:pt x="1041" y="59"/>
                  </a:lnTo>
                  <a:lnTo>
                    <a:pt x="1026" y="66"/>
                  </a:lnTo>
                  <a:lnTo>
                    <a:pt x="1012" y="66"/>
                  </a:lnTo>
                  <a:lnTo>
                    <a:pt x="1005" y="66"/>
                  </a:lnTo>
                  <a:lnTo>
                    <a:pt x="50" y="66"/>
                  </a:lnTo>
                  <a:lnTo>
                    <a:pt x="43" y="66"/>
                  </a:lnTo>
                  <a:lnTo>
                    <a:pt x="29" y="66"/>
                  </a:lnTo>
                  <a:lnTo>
                    <a:pt x="14" y="59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2"/>
            <p:cNvSpPr>
              <a:spLocks/>
            </p:cNvSpPr>
            <p:nvPr/>
          </p:nvSpPr>
          <p:spPr bwMode="auto">
            <a:xfrm>
              <a:off x="5783" y="4023"/>
              <a:ext cx="634" cy="1090"/>
            </a:xfrm>
            <a:custGeom>
              <a:avLst/>
              <a:gdLst/>
              <a:ahLst/>
              <a:cxnLst>
                <a:cxn ang="0">
                  <a:pos x="406" y="15"/>
                </a:cxn>
                <a:cxn ang="0">
                  <a:pos x="570" y="124"/>
                </a:cxn>
                <a:cxn ang="0">
                  <a:pos x="634" y="322"/>
                </a:cxn>
                <a:cxn ang="0">
                  <a:pos x="599" y="461"/>
                </a:cxn>
                <a:cxn ang="0">
                  <a:pos x="485" y="607"/>
                </a:cxn>
                <a:cxn ang="0">
                  <a:pos x="285" y="797"/>
                </a:cxn>
                <a:cxn ang="0">
                  <a:pos x="121" y="966"/>
                </a:cxn>
                <a:cxn ang="0">
                  <a:pos x="121" y="966"/>
                </a:cxn>
                <a:cxn ang="0">
                  <a:pos x="442" y="966"/>
                </a:cxn>
                <a:cxn ang="0">
                  <a:pos x="535" y="958"/>
                </a:cxn>
                <a:cxn ang="0">
                  <a:pos x="570" y="915"/>
                </a:cxn>
                <a:cxn ang="0">
                  <a:pos x="592" y="805"/>
                </a:cxn>
                <a:cxn ang="0">
                  <a:pos x="585" y="1090"/>
                </a:cxn>
                <a:cxn ang="0">
                  <a:pos x="0" y="1068"/>
                </a:cxn>
                <a:cxn ang="0">
                  <a:pos x="7" y="1039"/>
                </a:cxn>
                <a:cxn ang="0">
                  <a:pos x="321" y="680"/>
                </a:cxn>
                <a:cxn ang="0">
                  <a:pos x="463" y="446"/>
                </a:cxn>
                <a:cxn ang="0">
                  <a:pos x="478" y="241"/>
                </a:cxn>
                <a:cxn ang="0">
                  <a:pos x="414" y="110"/>
                </a:cxn>
                <a:cxn ang="0">
                  <a:pos x="271" y="51"/>
                </a:cxn>
                <a:cxn ang="0">
                  <a:pos x="143" y="95"/>
                </a:cxn>
                <a:cxn ang="0">
                  <a:pos x="57" y="219"/>
                </a:cxn>
                <a:cxn ang="0">
                  <a:pos x="107" y="219"/>
                </a:cxn>
                <a:cxn ang="0">
                  <a:pos x="143" y="241"/>
                </a:cxn>
                <a:cxn ang="0">
                  <a:pos x="164" y="285"/>
                </a:cxn>
                <a:cxn ang="0">
                  <a:pos x="164" y="329"/>
                </a:cxn>
                <a:cxn ang="0">
                  <a:pos x="143" y="366"/>
                </a:cxn>
                <a:cxn ang="0">
                  <a:pos x="107" y="380"/>
                </a:cxn>
                <a:cxn ang="0">
                  <a:pos x="79" y="388"/>
                </a:cxn>
                <a:cxn ang="0">
                  <a:pos x="71" y="388"/>
                </a:cxn>
                <a:cxn ang="0">
                  <a:pos x="43" y="380"/>
                </a:cxn>
                <a:cxn ang="0">
                  <a:pos x="14" y="358"/>
                </a:cxn>
                <a:cxn ang="0">
                  <a:pos x="0" y="322"/>
                </a:cxn>
                <a:cxn ang="0">
                  <a:pos x="7" y="212"/>
                </a:cxn>
                <a:cxn ang="0">
                  <a:pos x="114" y="66"/>
                </a:cxn>
                <a:cxn ang="0">
                  <a:pos x="292" y="0"/>
                </a:cxn>
              </a:cxnLst>
              <a:rect l="0" t="0" r="r" b="b"/>
              <a:pathLst>
                <a:path w="634" h="1090">
                  <a:moveTo>
                    <a:pt x="292" y="0"/>
                  </a:moveTo>
                  <a:lnTo>
                    <a:pt x="406" y="15"/>
                  </a:lnTo>
                  <a:lnTo>
                    <a:pt x="499" y="58"/>
                  </a:lnTo>
                  <a:lnTo>
                    <a:pt x="570" y="124"/>
                  </a:lnTo>
                  <a:lnTo>
                    <a:pt x="613" y="212"/>
                  </a:lnTo>
                  <a:lnTo>
                    <a:pt x="634" y="322"/>
                  </a:lnTo>
                  <a:lnTo>
                    <a:pt x="620" y="395"/>
                  </a:lnTo>
                  <a:lnTo>
                    <a:pt x="599" y="461"/>
                  </a:lnTo>
                  <a:lnTo>
                    <a:pt x="556" y="534"/>
                  </a:lnTo>
                  <a:lnTo>
                    <a:pt x="485" y="607"/>
                  </a:lnTo>
                  <a:lnTo>
                    <a:pt x="399" y="695"/>
                  </a:lnTo>
                  <a:lnTo>
                    <a:pt x="285" y="797"/>
                  </a:lnTo>
                  <a:lnTo>
                    <a:pt x="121" y="966"/>
                  </a:lnTo>
                  <a:lnTo>
                    <a:pt x="121" y="966"/>
                  </a:lnTo>
                  <a:lnTo>
                    <a:pt x="121" y="966"/>
                  </a:lnTo>
                  <a:lnTo>
                    <a:pt x="121" y="966"/>
                  </a:lnTo>
                  <a:lnTo>
                    <a:pt x="406" y="966"/>
                  </a:lnTo>
                  <a:lnTo>
                    <a:pt x="442" y="966"/>
                  </a:lnTo>
                  <a:lnTo>
                    <a:pt x="492" y="958"/>
                  </a:lnTo>
                  <a:lnTo>
                    <a:pt x="535" y="958"/>
                  </a:lnTo>
                  <a:lnTo>
                    <a:pt x="556" y="951"/>
                  </a:lnTo>
                  <a:lnTo>
                    <a:pt x="570" y="915"/>
                  </a:lnTo>
                  <a:lnTo>
                    <a:pt x="585" y="856"/>
                  </a:lnTo>
                  <a:lnTo>
                    <a:pt x="592" y="805"/>
                  </a:lnTo>
                  <a:lnTo>
                    <a:pt x="634" y="805"/>
                  </a:lnTo>
                  <a:lnTo>
                    <a:pt x="585" y="1090"/>
                  </a:lnTo>
                  <a:lnTo>
                    <a:pt x="0" y="1090"/>
                  </a:lnTo>
                  <a:lnTo>
                    <a:pt x="0" y="1068"/>
                  </a:lnTo>
                  <a:lnTo>
                    <a:pt x="0" y="1054"/>
                  </a:lnTo>
                  <a:lnTo>
                    <a:pt x="7" y="1039"/>
                  </a:lnTo>
                  <a:lnTo>
                    <a:pt x="14" y="1024"/>
                  </a:lnTo>
                  <a:lnTo>
                    <a:pt x="321" y="680"/>
                  </a:lnTo>
                  <a:lnTo>
                    <a:pt x="399" y="571"/>
                  </a:lnTo>
                  <a:lnTo>
                    <a:pt x="463" y="446"/>
                  </a:lnTo>
                  <a:lnTo>
                    <a:pt x="485" y="322"/>
                  </a:lnTo>
                  <a:lnTo>
                    <a:pt x="478" y="241"/>
                  </a:lnTo>
                  <a:lnTo>
                    <a:pt x="456" y="168"/>
                  </a:lnTo>
                  <a:lnTo>
                    <a:pt x="414" y="110"/>
                  </a:lnTo>
                  <a:lnTo>
                    <a:pt x="349" y="66"/>
                  </a:lnTo>
                  <a:lnTo>
                    <a:pt x="271" y="51"/>
                  </a:lnTo>
                  <a:lnTo>
                    <a:pt x="207" y="66"/>
                  </a:lnTo>
                  <a:lnTo>
                    <a:pt x="143" y="95"/>
                  </a:lnTo>
                  <a:lnTo>
                    <a:pt x="93" y="146"/>
                  </a:lnTo>
                  <a:lnTo>
                    <a:pt x="57" y="219"/>
                  </a:lnTo>
                  <a:lnTo>
                    <a:pt x="79" y="219"/>
                  </a:lnTo>
                  <a:lnTo>
                    <a:pt x="107" y="219"/>
                  </a:lnTo>
                  <a:lnTo>
                    <a:pt x="128" y="234"/>
                  </a:lnTo>
                  <a:lnTo>
                    <a:pt x="143" y="241"/>
                  </a:lnTo>
                  <a:lnTo>
                    <a:pt x="157" y="263"/>
                  </a:lnTo>
                  <a:lnTo>
                    <a:pt x="164" y="285"/>
                  </a:lnTo>
                  <a:lnTo>
                    <a:pt x="164" y="300"/>
                  </a:lnTo>
                  <a:lnTo>
                    <a:pt x="164" y="329"/>
                  </a:lnTo>
                  <a:lnTo>
                    <a:pt x="150" y="351"/>
                  </a:lnTo>
                  <a:lnTo>
                    <a:pt x="143" y="366"/>
                  </a:lnTo>
                  <a:lnTo>
                    <a:pt x="121" y="373"/>
                  </a:lnTo>
                  <a:lnTo>
                    <a:pt x="107" y="380"/>
                  </a:lnTo>
                  <a:lnTo>
                    <a:pt x="93" y="388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71" y="388"/>
                  </a:lnTo>
                  <a:lnTo>
                    <a:pt x="57" y="388"/>
                  </a:lnTo>
                  <a:lnTo>
                    <a:pt x="43" y="380"/>
                  </a:lnTo>
                  <a:lnTo>
                    <a:pt x="29" y="373"/>
                  </a:lnTo>
                  <a:lnTo>
                    <a:pt x="14" y="358"/>
                  </a:lnTo>
                  <a:lnTo>
                    <a:pt x="7" y="344"/>
                  </a:lnTo>
                  <a:lnTo>
                    <a:pt x="0" y="322"/>
                  </a:lnTo>
                  <a:lnTo>
                    <a:pt x="0" y="300"/>
                  </a:lnTo>
                  <a:lnTo>
                    <a:pt x="7" y="212"/>
                  </a:lnTo>
                  <a:lnTo>
                    <a:pt x="50" y="132"/>
                  </a:lnTo>
                  <a:lnTo>
                    <a:pt x="114" y="66"/>
                  </a:lnTo>
                  <a:lnTo>
                    <a:pt x="193" y="22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6596" y="4001"/>
              <a:ext cx="1133" cy="1149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156" y="0"/>
                </a:cxn>
                <a:cxn ang="0">
                  <a:pos x="299" y="0"/>
                </a:cxn>
                <a:cxn ang="0">
                  <a:pos x="406" y="0"/>
                </a:cxn>
                <a:cxn ang="0">
                  <a:pos x="420" y="7"/>
                </a:cxn>
                <a:cxn ang="0">
                  <a:pos x="420" y="29"/>
                </a:cxn>
                <a:cxn ang="0">
                  <a:pos x="406" y="44"/>
                </a:cxn>
                <a:cxn ang="0">
                  <a:pos x="385" y="44"/>
                </a:cxn>
                <a:cxn ang="0">
                  <a:pos x="313" y="59"/>
                </a:cxn>
                <a:cxn ang="0">
                  <a:pos x="278" y="80"/>
                </a:cxn>
                <a:cxn ang="0">
                  <a:pos x="377" y="959"/>
                </a:cxn>
                <a:cxn ang="0">
                  <a:pos x="869" y="161"/>
                </a:cxn>
                <a:cxn ang="0">
                  <a:pos x="883" y="132"/>
                </a:cxn>
                <a:cxn ang="0">
                  <a:pos x="898" y="102"/>
                </a:cxn>
                <a:cxn ang="0">
                  <a:pos x="883" y="66"/>
                </a:cxn>
                <a:cxn ang="0">
                  <a:pos x="841" y="51"/>
                </a:cxn>
                <a:cxn ang="0">
                  <a:pos x="812" y="44"/>
                </a:cxn>
                <a:cxn ang="0">
                  <a:pos x="798" y="37"/>
                </a:cxn>
                <a:cxn ang="0">
                  <a:pos x="798" y="15"/>
                </a:cxn>
                <a:cxn ang="0">
                  <a:pos x="812" y="0"/>
                </a:cxn>
                <a:cxn ang="0">
                  <a:pos x="826" y="0"/>
                </a:cxn>
                <a:cxn ang="0">
                  <a:pos x="1047" y="0"/>
                </a:cxn>
                <a:cxn ang="0">
                  <a:pos x="1126" y="0"/>
                </a:cxn>
                <a:cxn ang="0">
                  <a:pos x="1133" y="15"/>
                </a:cxn>
                <a:cxn ang="0">
                  <a:pos x="1133" y="29"/>
                </a:cxn>
                <a:cxn ang="0">
                  <a:pos x="1126" y="44"/>
                </a:cxn>
                <a:cxn ang="0">
                  <a:pos x="1069" y="51"/>
                </a:cxn>
                <a:cxn ang="0">
                  <a:pos x="969" y="110"/>
                </a:cxn>
                <a:cxn ang="0">
                  <a:pos x="912" y="183"/>
                </a:cxn>
                <a:cxn ang="0">
                  <a:pos x="327" y="1134"/>
                </a:cxn>
                <a:cxn ang="0">
                  <a:pos x="306" y="1141"/>
                </a:cxn>
                <a:cxn ang="0">
                  <a:pos x="278" y="1141"/>
                </a:cxn>
                <a:cxn ang="0">
                  <a:pos x="263" y="1127"/>
                </a:cxn>
                <a:cxn ang="0">
                  <a:pos x="135" y="102"/>
                </a:cxn>
                <a:cxn ang="0">
                  <a:pos x="128" y="73"/>
                </a:cxn>
                <a:cxn ang="0">
                  <a:pos x="114" y="51"/>
                </a:cxn>
                <a:cxn ang="0">
                  <a:pos x="71" y="44"/>
                </a:cxn>
                <a:cxn ang="0">
                  <a:pos x="21" y="44"/>
                </a:cxn>
                <a:cxn ang="0">
                  <a:pos x="0" y="37"/>
                </a:cxn>
                <a:cxn ang="0">
                  <a:pos x="0" y="15"/>
                </a:cxn>
                <a:cxn ang="0">
                  <a:pos x="14" y="0"/>
                </a:cxn>
                <a:cxn ang="0">
                  <a:pos x="28" y="0"/>
                </a:cxn>
              </a:cxnLst>
              <a:rect l="0" t="0" r="r" b="b"/>
              <a:pathLst>
                <a:path w="1133" h="1149">
                  <a:moveTo>
                    <a:pt x="28" y="0"/>
                  </a:moveTo>
                  <a:lnTo>
                    <a:pt x="71" y="0"/>
                  </a:lnTo>
                  <a:lnTo>
                    <a:pt x="114" y="0"/>
                  </a:lnTo>
                  <a:lnTo>
                    <a:pt x="156" y="0"/>
                  </a:lnTo>
                  <a:lnTo>
                    <a:pt x="199" y="0"/>
                  </a:lnTo>
                  <a:lnTo>
                    <a:pt x="299" y="0"/>
                  </a:lnTo>
                  <a:lnTo>
                    <a:pt x="399" y="0"/>
                  </a:lnTo>
                  <a:lnTo>
                    <a:pt x="406" y="0"/>
                  </a:lnTo>
                  <a:lnTo>
                    <a:pt x="413" y="0"/>
                  </a:lnTo>
                  <a:lnTo>
                    <a:pt x="420" y="7"/>
                  </a:lnTo>
                  <a:lnTo>
                    <a:pt x="420" y="15"/>
                  </a:lnTo>
                  <a:lnTo>
                    <a:pt x="420" y="29"/>
                  </a:lnTo>
                  <a:lnTo>
                    <a:pt x="413" y="37"/>
                  </a:lnTo>
                  <a:lnTo>
                    <a:pt x="406" y="44"/>
                  </a:lnTo>
                  <a:lnTo>
                    <a:pt x="392" y="44"/>
                  </a:lnTo>
                  <a:lnTo>
                    <a:pt x="385" y="44"/>
                  </a:lnTo>
                  <a:lnTo>
                    <a:pt x="342" y="51"/>
                  </a:lnTo>
                  <a:lnTo>
                    <a:pt x="313" y="59"/>
                  </a:lnTo>
                  <a:lnTo>
                    <a:pt x="292" y="66"/>
                  </a:lnTo>
                  <a:lnTo>
                    <a:pt x="278" y="80"/>
                  </a:lnTo>
                  <a:lnTo>
                    <a:pt x="270" y="95"/>
                  </a:lnTo>
                  <a:lnTo>
                    <a:pt x="377" y="959"/>
                  </a:lnTo>
                  <a:lnTo>
                    <a:pt x="869" y="161"/>
                  </a:lnTo>
                  <a:lnTo>
                    <a:pt x="869" y="161"/>
                  </a:lnTo>
                  <a:lnTo>
                    <a:pt x="876" y="146"/>
                  </a:lnTo>
                  <a:lnTo>
                    <a:pt x="883" y="132"/>
                  </a:lnTo>
                  <a:lnTo>
                    <a:pt x="891" y="117"/>
                  </a:lnTo>
                  <a:lnTo>
                    <a:pt x="898" y="102"/>
                  </a:lnTo>
                  <a:lnTo>
                    <a:pt x="891" y="80"/>
                  </a:lnTo>
                  <a:lnTo>
                    <a:pt x="883" y="66"/>
                  </a:lnTo>
                  <a:lnTo>
                    <a:pt x="862" y="59"/>
                  </a:lnTo>
                  <a:lnTo>
                    <a:pt x="841" y="51"/>
                  </a:lnTo>
                  <a:lnTo>
                    <a:pt x="819" y="44"/>
                  </a:lnTo>
                  <a:lnTo>
                    <a:pt x="812" y="44"/>
                  </a:lnTo>
                  <a:lnTo>
                    <a:pt x="805" y="44"/>
                  </a:lnTo>
                  <a:lnTo>
                    <a:pt x="798" y="37"/>
                  </a:lnTo>
                  <a:lnTo>
                    <a:pt x="798" y="29"/>
                  </a:lnTo>
                  <a:lnTo>
                    <a:pt x="798" y="15"/>
                  </a:lnTo>
                  <a:lnTo>
                    <a:pt x="805" y="0"/>
                  </a:lnTo>
                  <a:lnTo>
                    <a:pt x="812" y="0"/>
                  </a:lnTo>
                  <a:lnTo>
                    <a:pt x="819" y="0"/>
                  </a:lnTo>
                  <a:lnTo>
                    <a:pt x="826" y="0"/>
                  </a:lnTo>
                  <a:lnTo>
                    <a:pt x="983" y="0"/>
                  </a:lnTo>
                  <a:lnTo>
                    <a:pt x="1047" y="0"/>
                  </a:lnTo>
                  <a:lnTo>
                    <a:pt x="1111" y="0"/>
                  </a:lnTo>
                  <a:lnTo>
                    <a:pt x="1126" y="0"/>
                  </a:lnTo>
                  <a:lnTo>
                    <a:pt x="1133" y="7"/>
                  </a:lnTo>
                  <a:lnTo>
                    <a:pt x="1133" y="15"/>
                  </a:lnTo>
                  <a:lnTo>
                    <a:pt x="1133" y="22"/>
                  </a:lnTo>
                  <a:lnTo>
                    <a:pt x="1133" y="29"/>
                  </a:lnTo>
                  <a:lnTo>
                    <a:pt x="1126" y="37"/>
                  </a:lnTo>
                  <a:lnTo>
                    <a:pt x="1126" y="44"/>
                  </a:lnTo>
                  <a:lnTo>
                    <a:pt x="1111" y="44"/>
                  </a:lnTo>
                  <a:lnTo>
                    <a:pt x="1069" y="51"/>
                  </a:lnTo>
                  <a:lnTo>
                    <a:pt x="1019" y="66"/>
                  </a:lnTo>
                  <a:lnTo>
                    <a:pt x="969" y="110"/>
                  </a:lnTo>
                  <a:lnTo>
                    <a:pt x="912" y="183"/>
                  </a:lnTo>
                  <a:lnTo>
                    <a:pt x="912" y="183"/>
                  </a:lnTo>
                  <a:lnTo>
                    <a:pt x="335" y="1119"/>
                  </a:lnTo>
                  <a:lnTo>
                    <a:pt x="327" y="1134"/>
                  </a:lnTo>
                  <a:lnTo>
                    <a:pt x="320" y="1141"/>
                  </a:lnTo>
                  <a:lnTo>
                    <a:pt x="306" y="1141"/>
                  </a:lnTo>
                  <a:lnTo>
                    <a:pt x="292" y="1149"/>
                  </a:lnTo>
                  <a:lnTo>
                    <a:pt x="278" y="1141"/>
                  </a:lnTo>
                  <a:lnTo>
                    <a:pt x="270" y="1141"/>
                  </a:lnTo>
                  <a:lnTo>
                    <a:pt x="263" y="1127"/>
                  </a:lnTo>
                  <a:lnTo>
                    <a:pt x="263" y="1105"/>
                  </a:lnTo>
                  <a:lnTo>
                    <a:pt x="135" y="102"/>
                  </a:lnTo>
                  <a:lnTo>
                    <a:pt x="135" y="88"/>
                  </a:lnTo>
                  <a:lnTo>
                    <a:pt x="128" y="73"/>
                  </a:lnTo>
                  <a:lnTo>
                    <a:pt x="121" y="66"/>
                  </a:lnTo>
                  <a:lnTo>
                    <a:pt x="114" y="51"/>
                  </a:lnTo>
                  <a:lnTo>
                    <a:pt x="99" y="51"/>
                  </a:lnTo>
                  <a:lnTo>
                    <a:pt x="71" y="44"/>
                  </a:lnTo>
                  <a:lnTo>
                    <a:pt x="42" y="44"/>
                  </a:lnTo>
                  <a:lnTo>
                    <a:pt x="21" y="44"/>
                  </a:lnTo>
                  <a:lnTo>
                    <a:pt x="7" y="44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4"/>
            <p:cNvSpPr>
              <a:spLocks noEditPoints="1"/>
            </p:cNvSpPr>
            <p:nvPr/>
          </p:nvSpPr>
          <p:spPr bwMode="auto">
            <a:xfrm>
              <a:off x="7479" y="4586"/>
              <a:ext cx="343" cy="769"/>
            </a:xfrm>
            <a:custGeom>
              <a:avLst/>
              <a:gdLst/>
              <a:ahLst/>
              <a:cxnLst>
                <a:cxn ang="0">
                  <a:pos x="200" y="256"/>
                </a:cxn>
                <a:cxn ang="0">
                  <a:pos x="250" y="293"/>
                </a:cxn>
                <a:cxn ang="0">
                  <a:pos x="271" y="352"/>
                </a:cxn>
                <a:cxn ang="0">
                  <a:pos x="271" y="388"/>
                </a:cxn>
                <a:cxn ang="0">
                  <a:pos x="243" y="454"/>
                </a:cxn>
                <a:cxn ang="0">
                  <a:pos x="214" y="534"/>
                </a:cxn>
                <a:cxn ang="0">
                  <a:pos x="164" y="652"/>
                </a:cxn>
                <a:cxn ang="0">
                  <a:pos x="157" y="703"/>
                </a:cxn>
                <a:cxn ang="0">
                  <a:pos x="164" y="732"/>
                </a:cxn>
                <a:cxn ang="0">
                  <a:pos x="186" y="739"/>
                </a:cxn>
                <a:cxn ang="0">
                  <a:pos x="271" y="681"/>
                </a:cxn>
                <a:cxn ang="0">
                  <a:pos x="307" y="593"/>
                </a:cxn>
                <a:cxn ang="0">
                  <a:pos x="321" y="586"/>
                </a:cxn>
                <a:cxn ang="0">
                  <a:pos x="335" y="586"/>
                </a:cxn>
                <a:cxn ang="0">
                  <a:pos x="343" y="586"/>
                </a:cxn>
                <a:cxn ang="0">
                  <a:pos x="343" y="622"/>
                </a:cxn>
                <a:cxn ang="0">
                  <a:pos x="286" y="717"/>
                </a:cxn>
                <a:cxn ang="0">
                  <a:pos x="186" y="769"/>
                </a:cxn>
                <a:cxn ang="0">
                  <a:pos x="129" y="761"/>
                </a:cxn>
                <a:cxn ang="0">
                  <a:pos x="93" y="725"/>
                </a:cxn>
                <a:cxn ang="0">
                  <a:pos x="79" y="674"/>
                </a:cxn>
                <a:cxn ang="0">
                  <a:pos x="86" y="622"/>
                </a:cxn>
                <a:cxn ang="0">
                  <a:pos x="157" y="439"/>
                </a:cxn>
                <a:cxn ang="0">
                  <a:pos x="179" y="388"/>
                </a:cxn>
                <a:cxn ang="0">
                  <a:pos x="186" y="352"/>
                </a:cxn>
                <a:cxn ang="0">
                  <a:pos x="193" y="322"/>
                </a:cxn>
                <a:cxn ang="0">
                  <a:pos x="186" y="293"/>
                </a:cxn>
                <a:cxn ang="0">
                  <a:pos x="164" y="286"/>
                </a:cxn>
                <a:cxn ang="0">
                  <a:pos x="79" y="344"/>
                </a:cxn>
                <a:cxn ang="0">
                  <a:pos x="43" y="439"/>
                </a:cxn>
                <a:cxn ang="0">
                  <a:pos x="22" y="447"/>
                </a:cxn>
                <a:cxn ang="0">
                  <a:pos x="15" y="439"/>
                </a:cxn>
                <a:cxn ang="0">
                  <a:pos x="0" y="425"/>
                </a:cxn>
                <a:cxn ang="0">
                  <a:pos x="29" y="359"/>
                </a:cxn>
                <a:cxn ang="0">
                  <a:pos x="107" y="271"/>
                </a:cxn>
                <a:cxn ang="0">
                  <a:pos x="271" y="0"/>
                </a:cxn>
                <a:cxn ang="0">
                  <a:pos x="300" y="8"/>
                </a:cxn>
                <a:cxn ang="0">
                  <a:pos x="314" y="30"/>
                </a:cxn>
                <a:cxn ang="0">
                  <a:pos x="314" y="37"/>
                </a:cxn>
                <a:cxn ang="0">
                  <a:pos x="300" y="81"/>
                </a:cxn>
                <a:cxn ang="0">
                  <a:pos x="250" y="103"/>
                </a:cxn>
                <a:cxn ang="0">
                  <a:pos x="221" y="95"/>
                </a:cxn>
                <a:cxn ang="0">
                  <a:pos x="207" y="74"/>
                </a:cxn>
                <a:cxn ang="0">
                  <a:pos x="214" y="37"/>
                </a:cxn>
                <a:cxn ang="0">
                  <a:pos x="250" y="0"/>
                </a:cxn>
              </a:cxnLst>
              <a:rect l="0" t="0" r="r" b="b"/>
              <a:pathLst>
                <a:path w="343" h="769">
                  <a:moveTo>
                    <a:pt x="171" y="256"/>
                  </a:moveTo>
                  <a:lnTo>
                    <a:pt x="200" y="256"/>
                  </a:lnTo>
                  <a:lnTo>
                    <a:pt x="228" y="271"/>
                  </a:lnTo>
                  <a:lnTo>
                    <a:pt x="250" y="293"/>
                  </a:lnTo>
                  <a:lnTo>
                    <a:pt x="271" y="322"/>
                  </a:lnTo>
                  <a:lnTo>
                    <a:pt x="271" y="352"/>
                  </a:lnTo>
                  <a:lnTo>
                    <a:pt x="271" y="366"/>
                  </a:lnTo>
                  <a:lnTo>
                    <a:pt x="271" y="388"/>
                  </a:lnTo>
                  <a:lnTo>
                    <a:pt x="257" y="410"/>
                  </a:lnTo>
                  <a:lnTo>
                    <a:pt x="243" y="454"/>
                  </a:lnTo>
                  <a:lnTo>
                    <a:pt x="228" y="505"/>
                  </a:lnTo>
                  <a:lnTo>
                    <a:pt x="214" y="534"/>
                  </a:lnTo>
                  <a:lnTo>
                    <a:pt x="179" y="622"/>
                  </a:lnTo>
                  <a:lnTo>
                    <a:pt x="164" y="652"/>
                  </a:lnTo>
                  <a:lnTo>
                    <a:pt x="157" y="674"/>
                  </a:lnTo>
                  <a:lnTo>
                    <a:pt x="157" y="703"/>
                  </a:lnTo>
                  <a:lnTo>
                    <a:pt x="157" y="717"/>
                  </a:lnTo>
                  <a:lnTo>
                    <a:pt x="164" y="732"/>
                  </a:lnTo>
                  <a:lnTo>
                    <a:pt x="171" y="739"/>
                  </a:lnTo>
                  <a:lnTo>
                    <a:pt x="186" y="739"/>
                  </a:lnTo>
                  <a:lnTo>
                    <a:pt x="228" y="725"/>
                  </a:lnTo>
                  <a:lnTo>
                    <a:pt x="271" y="681"/>
                  </a:lnTo>
                  <a:lnTo>
                    <a:pt x="307" y="600"/>
                  </a:lnTo>
                  <a:lnTo>
                    <a:pt x="307" y="593"/>
                  </a:lnTo>
                  <a:lnTo>
                    <a:pt x="314" y="586"/>
                  </a:lnTo>
                  <a:lnTo>
                    <a:pt x="321" y="586"/>
                  </a:lnTo>
                  <a:lnTo>
                    <a:pt x="328" y="578"/>
                  </a:lnTo>
                  <a:lnTo>
                    <a:pt x="335" y="586"/>
                  </a:lnTo>
                  <a:lnTo>
                    <a:pt x="335" y="586"/>
                  </a:lnTo>
                  <a:lnTo>
                    <a:pt x="343" y="586"/>
                  </a:lnTo>
                  <a:lnTo>
                    <a:pt x="343" y="600"/>
                  </a:lnTo>
                  <a:lnTo>
                    <a:pt x="343" y="622"/>
                  </a:lnTo>
                  <a:lnTo>
                    <a:pt x="321" y="666"/>
                  </a:lnTo>
                  <a:lnTo>
                    <a:pt x="286" y="717"/>
                  </a:lnTo>
                  <a:lnTo>
                    <a:pt x="243" y="754"/>
                  </a:lnTo>
                  <a:lnTo>
                    <a:pt x="186" y="769"/>
                  </a:lnTo>
                  <a:lnTo>
                    <a:pt x="150" y="769"/>
                  </a:lnTo>
                  <a:lnTo>
                    <a:pt x="129" y="761"/>
                  </a:lnTo>
                  <a:lnTo>
                    <a:pt x="107" y="747"/>
                  </a:lnTo>
                  <a:lnTo>
                    <a:pt x="93" y="725"/>
                  </a:lnTo>
                  <a:lnTo>
                    <a:pt x="79" y="703"/>
                  </a:lnTo>
                  <a:lnTo>
                    <a:pt x="79" y="674"/>
                  </a:lnTo>
                  <a:lnTo>
                    <a:pt x="79" y="652"/>
                  </a:lnTo>
                  <a:lnTo>
                    <a:pt x="86" y="622"/>
                  </a:lnTo>
                  <a:lnTo>
                    <a:pt x="86" y="622"/>
                  </a:lnTo>
                  <a:lnTo>
                    <a:pt x="157" y="439"/>
                  </a:lnTo>
                  <a:lnTo>
                    <a:pt x="171" y="410"/>
                  </a:lnTo>
                  <a:lnTo>
                    <a:pt x="179" y="388"/>
                  </a:lnTo>
                  <a:lnTo>
                    <a:pt x="186" y="366"/>
                  </a:lnTo>
                  <a:lnTo>
                    <a:pt x="186" y="352"/>
                  </a:lnTo>
                  <a:lnTo>
                    <a:pt x="193" y="337"/>
                  </a:lnTo>
                  <a:lnTo>
                    <a:pt x="193" y="322"/>
                  </a:lnTo>
                  <a:lnTo>
                    <a:pt x="186" y="308"/>
                  </a:lnTo>
                  <a:lnTo>
                    <a:pt x="186" y="293"/>
                  </a:lnTo>
                  <a:lnTo>
                    <a:pt x="171" y="286"/>
                  </a:lnTo>
                  <a:lnTo>
                    <a:pt x="164" y="286"/>
                  </a:lnTo>
                  <a:lnTo>
                    <a:pt x="122" y="300"/>
                  </a:lnTo>
                  <a:lnTo>
                    <a:pt x="79" y="344"/>
                  </a:lnTo>
                  <a:lnTo>
                    <a:pt x="43" y="425"/>
                  </a:lnTo>
                  <a:lnTo>
                    <a:pt x="43" y="439"/>
                  </a:lnTo>
                  <a:lnTo>
                    <a:pt x="36" y="439"/>
                  </a:lnTo>
                  <a:lnTo>
                    <a:pt x="22" y="447"/>
                  </a:lnTo>
                  <a:lnTo>
                    <a:pt x="15" y="447"/>
                  </a:lnTo>
                  <a:lnTo>
                    <a:pt x="15" y="439"/>
                  </a:lnTo>
                  <a:lnTo>
                    <a:pt x="8" y="439"/>
                  </a:lnTo>
                  <a:lnTo>
                    <a:pt x="0" y="425"/>
                  </a:lnTo>
                  <a:lnTo>
                    <a:pt x="8" y="403"/>
                  </a:lnTo>
                  <a:lnTo>
                    <a:pt x="29" y="359"/>
                  </a:lnTo>
                  <a:lnTo>
                    <a:pt x="65" y="308"/>
                  </a:lnTo>
                  <a:lnTo>
                    <a:pt x="107" y="271"/>
                  </a:lnTo>
                  <a:lnTo>
                    <a:pt x="171" y="256"/>
                  </a:lnTo>
                  <a:close/>
                  <a:moveTo>
                    <a:pt x="271" y="0"/>
                  </a:moveTo>
                  <a:lnTo>
                    <a:pt x="286" y="0"/>
                  </a:lnTo>
                  <a:lnTo>
                    <a:pt x="300" y="8"/>
                  </a:lnTo>
                  <a:lnTo>
                    <a:pt x="307" y="15"/>
                  </a:lnTo>
                  <a:lnTo>
                    <a:pt x="314" y="30"/>
                  </a:lnTo>
                  <a:lnTo>
                    <a:pt x="314" y="37"/>
                  </a:lnTo>
                  <a:lnTo>
                    <a:pt x="314" y="37"/>
                  </a:lnTo>
                  <a:lnTo>
                    <a:pt x="307" y="66"/>
                  </a:lnTo>
                  <a:lnTo>
                    <a:pt x="300" y="81"/>
                  </a:lnTo>
                  <a:lnTo>
                    <a:pt x="278" y="95"/>
                  </a:lnTo>
                  <a:lnTo>
                    <a:pt x="250" y="103"/>
                  </a:lnTo>
                  <a:lnTo>
                    <a:pt x="236" y="103"/>
                  </a:lnTo>
                  <a:lnTo>
                    <a:pt x="221" y="95"/>
                  </a:lnTo>
                  <a:lnTo>
                    <a:pt x="214" y="81"/>
                  </a:lnTo>
                  <a:lnTo>
                    <a:pt x="207" y="74"/>
                  </a:lnTo>
                  <a:lnTo>
                    <a:pt x="207" y="59"/>
                  </a:lnTo>
                  <a:lnTo>
                    <a:pt x="214" y="37"/>
                  </a:lnTo>
                  <a:lnTo>
                    <a:pt x="228" y="15"/>
                  </a:lnTo>
                  <a:lnTo>
                    <a:pt x="250" y="0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8107" y="3884"/>
              <a:ext cx="370" cy="1639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3" y="7"/>
                </a:cxn>
                <a:cxn ang="0">
                  <a:pos x="363" y="15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9" y="44"/>
                </a:cxn>
                <a:cxn ang="0">
                  <a:pos x="242" y="176"/>
                </a:cxn>
                <a:cxn ang="0">
                  <a:pos x="171" y="322"/>
                </a:cxn>
                <a:cxn ang="0">
                  <a:pos x="128" y="483"/>
                </a:cxn>
                <a:cxn ang="0">
                  <a:pos x="99" y="651"/>
                </a:cxn>
                <a:cxn ang="0">
                  <a:pos x="92" y="819"/>
                </a:cxn>
                <a:cxn ang="0">
                  <a:pos x="99" y="951"/>
                </a:cxn>
                <a:cxn ang="0">
                  <a:pos x="114" y="1083"/>
                </a:cxn>
                <a:cxn ang="0">
                  <a:pos x="142" y="1215"/>
                </a:cxn>
                <a:cxn ang="0">
                  <a:pos x="185" y="1346"/>
                </a:cxn>
                <a:cxn ang="0">
                  <a:pos x="256" y="1471"/>
                </a:cxn>
                <a:cxn ang="0">
                  <a:pos x="342" y="1588"/>
                </a:cxn>
                <a:cxn ang="0">
                  <a:pos x="356" y="1595"/>
                </a:cxn>
                <a:cxn ang="0">
                  <a:pos x="363" y="1610"/>
                </a:cxn>
                <a:cxn ang="0">
                  <a:pos x="370" y="1610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63" y="1632"/>
                </a:cxn>
                <a:cxn ang="0">
                  <a:pos x="363" y="1632"/>
                </a:cxn>
                <a:cxn ang="0">
                  <a:pos x="349" y="1639"/>
                </a:cxn>
                <a:cxn ang="0">
                  <a:pos x="327" y="1624"/>
                </a:cxn>
                <a:cxn ang="0">
                  <a:pos x="285" y="1588"/>
                </a:cxn>
                <a:cxn ang="0">
                  <a:pos x="228" y="1522"/>
                </a:cxn>
                <a:cxn ang="0">
                  <a:pos x="164" y="1434"/>
                </a:cxn>
                <a:cxn ang="0">
                  <a:pos x="107" y="1324"/>
                </a:cxn>
                <a:cxn ang="0">
                  <a:pos x="35" y="1141"/>
                </a:cxn>
                <a:cxn ang="0">
                  <a:pos x="7" y="966"/>
                </a:cxn>
                <a:cxn ang="0">
                  <a:pos x="0" y="819"/>
                </a:cxn>
                <a:cxn ang="0">
                  <a:pos x="7" y="673"/>
                </a:cxn>
                <a:cxn ang="0">
                  <a:pos x="35" y="497"/>
                </a:cxn>
                <a:cxn ang="0">
                  <a:pos x="99" y="322"/>
                </a:cxn>
                <a:cxn ang="0">
                  <a:pos x="164" y="212"/>
                </a:cxn>
                <a:cxn ang="0">
                  <a:pos x="228" y="117"/>
                </a:cxn>
                <a:cxn ang="0">
                  <a:pos x="285" y="58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0" h="1639">
                  <a:moveTo>
                    <a:pt x="349" y="0"/>
                  </a:moveTo>
                  <a:lnTo>
                    <a:pt x="363" y="7"/>
                  </a:lnTo>
                  <a:lnTo>
                    <a:pt x="363" y="15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9" y="44"/>
                  </a:lnTo>
                  <a:lnTo>
                    <a:pt x="242" y="176"/>
                  </a:lnTo>
                  <a:lnTo>
                    <a:pt x="171" y="322"/>
                  </a:lnTo>
                  <a:lnTo>
                    <a:pt x="128" y="483"/>
                  </a:lnTo>
                  <a:lnTo>
                    <a:pt x="99" y="651"/>
                  </a:lnTo>
                  <a:lnTo>
                    <a:pt x="92" y="819"/>
                  </a:lnTo>
                  <a:lnTo>
                    <a:pt x="99" y="951"/>
                  </a:lnTo>
                  <a:lnTo>
                    <a:pt x="114" y="1083"/>
                  </a:lnTo>
                  <a:lnTo>
                    <a:pt x="142" y="1215"/>
                  </a:lnTo>
                  <a:lnTo>
                    <a:pt x="185" y="1346"/>
                  </a:lnTo>
                  <a:lnTo>
                    <a:pt x="256" y="1471"/>
                  </a:lnTo>
                  <a:lnTo>
                    <a:pt x="342" y="1588"/>
                  </a:lnTo>
                  <a:lnTo>
                    <a:pt x="356" y="1595"/>
                  </a:lnTo>
                  <a:lnTo>
                    <a:pt x="363" y="1610"/>
                  </a:lnTo>
                  <a:lnTo>
                    <a:pt x="370" y="1610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63" y="1632"/>
                  </a:lnTo>
                  <a:lnTo>
                    <a:pt x="363" y="1632"/>
                  </a:lnTo>
                  <a:lnTo>
                    <a:pt x="349" y="1639"/>
                  </a:lnTo>
                  <a:lnTo>
                    <a:pt x="327" y="1624"/>
                  </a:lnTo>
                  <a:lnTo>
                    <a:pt x="285" y="1588"/>
                  </a:lnTo>
                  <a:lnTo>
                    <a:pt x="228" y="1522"/>
                  </a:lnTo>
                  <a:lnTo>
                    <a:pt x="164" y="1434"/>
                  </a:lnTo>
                  <a:lnTo>
                    <a:pt x="107" y="1324"/>
                  </a:lnTo>
                  <a:lnTo>
                    <a:pt x="35" y="1141"/>
                  </a:lnTo>
                  <a:lnTo>
                    <a:pt x="7" y="966"/>
                  </a:lnTo>
                  <a:lnTo>
                    <a:pt x="0" y="819"/>
                  </a:lnTo>
                  <a:lnTo>
                    <a:pt x="7" y="673"/>
                  </a:lnTo>
                  <a:lnTo>
                    <a:pt x="35" y="497"/>
                  </a:lnTo>
                  <a:lnTo>
                    <a:pt x="99" y="322"/>
                  </a:lnTo>
                  <a:lnTo>
                    <a:pt x="164" y="212"/>
                  </a:lnTo>
                  <a:lnTo>
                    <a:pt x="228" y="117"/>
                  </a:lnTo>
                  <a:lnTo>
                    <a:pt x="285" y="58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6"/>
            <p:cNvSpPr>
              <a:spLocks noEditPoints="1"/>
            </p:cNvSpPr>
            <p:nvPr/>
          </p:nvSpPr>
          <p:spPr bwMode="auto">
            <a:xfrm>
              <a:off x="8577" y="4338"/>
              <a:ext cx="805" cy="819"/>
            </a:xfrm>
            <a:custGeom>
              <a:avLst/>
              <a:gdLst/>
              <a:ahLst/>
              <a:cxnLst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178" y="0"/>
                </a:cxn>
                <a:cxn ang="0">
                  <a:pos x="200" y="29"/>
                </a:cxn>
                <a:cxn ang="0">
                  <a:pos x="228" y="58"/>
                </a:cxn>
                <a:cxn ang="0">
                  <a:pos x="257" y="87"/>
                </a:cxn>
                <a:cxn ang="0">
                  <a:pos x="257" y="139"/>
                </a:cxn>
                <a:cxn ang="0">
                  <a:pos x="264" y="190"/>
                </a:cxn>
                <a:cxn ang="0">
                  <a:pos x="257" y="343"/>
                </a:cxn>
                <a:cxn ang="0">
                  <a:pos x="242" y="475"/>
                </a:cxn>
                <a:cxn ang="0">
                  <a:pos x="221" y="607"/>
                </a:cxn>
                <a:cxn ang="0">
                  <a:pos x="378" y="680"/>
                </a:cxn>
                <a:cxn ang="0">
                  <a:pos x="520" y="585"/>
                </a:cxn>
                <a:cxn ang="0">
                  <a:pos x="527" y="343"/>
                </a:cxn>
                <a:cxn ang="0">
                  <a:pos x="520" y="80"/>
                </a:cxn>
                <a:cxn ang="0">
                  <a:pos x="656" y="7"/>
                </a:cxn>
                <a:cxn ang="0">
                  <a:pos x="670" y="22"/>
                </a:cxn>
                <a:cxn ang="0">
                  <a:pos x="649" y="212"/>
                </a:cxn>
                <a:cxn ang="0">
                  <a:pos x="649" y="409"/>
                </a:cxn>
                <a:cxn ang="0">
                  <a:pos x="656" y="563"/>
                </a:cxn>
                <a:cxn ang="0">
                  <a:pos x="663" y="585"/>
                </a:cxn>
                <a:cxn ang="0">
                  <a:pos x="670" y="607"/>
                </a:cxn>
                <a:cxn ang="0">
                  <a:pos x="684" y="622"/>
                </a:cxn>
                <a:cxn ang="0">
                  <a:pos x="691" y="636"/>
                </a:cxn>
                <a:cxn ang="0">
                  <a:pos x="713" y="636"/>
                </a:cxn>
                <a:cxn ang="0">
                  <a:pos x="720" y="636"/>
                </a:cxn>
                <a:cxn ang="0">
                  <a:pos x="734" y="629"/>
                </a:cxn>
                <a:cxn ang="0">
                  <a:pos x="756" y="622"/>
                </a:cxn>
                <a:cxn ang="0">
                  <a:pos x="770" y="622"/>
                </a:cxn>
                <a:cxn ang="0">
                  <a:pos x="784" y="614"/>
                </a:cxn>
                <a:cxn ang="0">
                  <a:pos x="791" y="607"/>
                </a:cxn>
                <a:cxn ang="0">
                  <a:pos x="805" y="629"/>
                </a:cxn>
                <a:cxn ang="0">
                  <a:pos x="706" y="717"/>
                </a:cxn>
                <a:cxn ang="0">
                  <a:pos x="613" y="804"/>
                </a:cxn>
                <a:cxn ang="0">
                  <a:pos x="599" y="797"/>
                </a:cxn>
                <a:cxn ang="0">
                  <a:pos x="549" y="717"/>
                </a:cxn>
                <a:cxn ang="0">
                  <a:pos x="513" y="629"/>
                </a:cxn>
                <a:cxn ang="0">
                  <a:pos x="463" y="673"/>
                </a:cxn>
                <a:cxn ang="0">
                  <a:pos x="406" y="709"/>
                </a:cxn>
                <a:cxn ang="0">
                  <a:pos x="356" y="753"/>
                </a:cxn>
                <a:cxn ang="0">
                  <a:pos x="314" y="782"/>
                </a:cxn>
                <a:cxn ang="0">
                  <a:pos x="285" y="812"/>
                </a:cxn>
                <a:cxn ang="0">
                  <a:pos x="271" y="819"/>
                </a:cxn>
                <a:cxn ang="0">
                  <a:pos x="235" y="790"/>
                </a:cxn>
                <a:cxn ang="0">
                  <a:pos x="178" y="753"/>
                </a:cxn>
                <a:cxn ang="0">
                  <a:pos x="121" y="717"/>
                </a:cxn>
                <a:cxn ang="0">
                  <a:pos x="71" y="695"/>
                </a:cxn>
                <a:cxn ang="0">
                  <a:pos x="100" y="636"/>
                </a:cxn>
                <a:cxn ang="0">
                  <a:pos x="114" y="563"/>
                </a:cxn>
                <a:cxn ang="0">
                  <a:pos x="135" y="453"/>
                </a:cxn>
                <a:cxn ang="0">
                  <a:pos x="143" y="343"/>
                </a:cxn>
                <a:cxn ang="0">
                  <a:pos x="143" y="278"/>
                </a:cxn>
                <a:cxn ang="0">
                  <a:pos x="128" y="212"/>
                </a:cxn>
                <a:cxn ang="0">
                  <a:pos x="114" y="182"/>
                </a:cxn>
                <a:cxn ang="0">
                  <a:pos x="100" y="153"/>
                </a:cxn>
                <a:cxn ang="0">
                  <a:pos x="86" y="124"/>
                </a:cxn>
                <a:cxn ang="0">
                  <a:pos x="21" y="161"/>
                </a:cxn>
                <a:cxn ang="0">
                  <a:pos x="0" y="146"/>
                </a:cxn>
                <a:cxn ang="0">
                  <a:pos x="178" y="0"/>
                </a:cxn>
              </a:cxnLst>
              <a:rect l="0" t="0" r="r" b="b"/>
              <a:pathLst>
                <a:path w="805" h="819">
                  <a:moveTo>
                    <a:pt x="656" y="7"/>
                  </a:moveTo>
                  <a:lnTo>
                    <a:pt x="656" y="7"/>
                  </a:lnTo>
                  <a:lnTo>
                    <a:pt x="656" y="7"/>
                  </a:lnTo>
                  <a:lnTo>
                    <a:pt x="656" y="7"/>
                  </a:lnTo>
                  <a:close/>
                  <a:moveTo>
                    <a:pt x="178" y="0"/>
                  </a:moveTo>
                  <a:lnTo>
                    <a:pt x="200" y="29"/>
                  </a:lnTo>
                  <a:lnTo>
                    <a:pt x="228" y="58"/>
                  </a:lnTo>
                  <a:lnTo>
                    <a:pt x="257" y="87"/>
                  </a:lnTo>
                  <a:lnTo>
                    <a:pt x="257" y="139"/>
                  </a:lnTo>
                  <a:lnTo>
                    <a:pt x="264" y="190"/>
                  </a:lnTo>
                  <a:lnTo>
                    <a:pt x="257" y="343"/>
                  </a:lnTo>
                  <a:lnTo>
                    <a:pt x="242" y="475"/>
                  </a:lnTo>
                  <a:lnTo>
                    <a:pt x="221" y="607"/>
                  </a:lnTo>
                  <a:lnTo>
                    <a:pt x="378" y="680"/>
                  </a:lnTo>
                  <a:lnTo>
                    <a:pt x="520" y="585"/>
                  </a:lnTo>
                  <a:lnTo>
                    <a:pt x="527" y="343"/>
                  </a:lnTo>
                  <a:lnTo>
                    <a:pt x="520" y="80"/>
                  </a:lnTo>
                  <a:lnTo>
                    <a:pt x="656" y="7"/>
                  </a:lnTo>
                  <a:lnTo>
                    <a:pt x="670" y="22"/>
                  </a:lnTo>
                  <a:lnTo>
                    <a:pt x="649" y="212"/>
                  </a:lnTo>
                  <a:lnTo>
                    <a:pt x="649" y="409"/>
                  </a:lnTo>
                  <a:lnTo>
                    <a:pt x="656" y="563"/>
                  </a:lnTo>
                  <a:lnTo>
                    <a:pt x="663" y="585"/>
                  </a:lnTo>
                  <a:lnTo>
                    <a:pt x="670" y="607"/>
                  </a:lnTo>
                  <a:lnTo>
                    <a:pt x="684" y="622"/>
                  </a:lnTo>
                  <a:lnTo>
                    <a:pt x="691" y="636"/>
                  </a:lnTo>
                  <a:lnTo>
                    <a:pt x="713" y="636"/>
                  </a:lnTo>
                  <a:lnTo>
                    <a:pt x="720" y="636"/>
                  </a:lnTo>
                  <a:lnTo>
                    <a:pt x="734" y="629"/>
                  </a:lnTo>
                  <a:lnTo>
                    <a:pt x="756" y="622"/>
                  </a:lnTo>
                  <a:lnTo>
                    <a:pt x="770" y="622"/>
                  </a:lnTo>
                  <a:lnTo>
                    <a:pt x="784" y="614"/>
                  </a:lnTo>
                  <a:lnTo>
                    <a:pt x="791" y="607"/>
                  </a:lnTo>
                  <a:lnTo>
                    <a:pt x="805" y="629"/>
                  </a:lnTo>
                  <a:lnTo>
                    <a:pt x="706" y="717"/>
                  </a:lnTo>
                  <a:lnTo>
                    <a:pt x="613" y="804"/>
                  </a:lnTo>
                  <a:lnTo>
                    <a:pt x="599" y="797"/>
                  </a:lnTo>
                  <a:lnTo>
                    <a:pt x="549" y="717"/>
                  </a:lnTo>
                  <a:lnTo>
                    <a:pt x="513" y="629"/>
                  </a:lnTo>
                  <a:lnTo>
                    <a:pt x="463" y="673"/>
                  </a:lnTo>
                  <a:lnTo>
                    <a:pt x="406" y="709"/>
                  </a:lnTo>
                  <a:lnTo>
                    <a:pt x="356" y="753"/>
                  </a:lnTo>
                  <a:lnTo>
                    <a:pt x="314" y="782"/>
                  </a:lnTo>
                  <a:lnTo>
                    <a:pt x="285" y="812"/>
                  </a:lnTo>
                  <a:lnTo>
                    <a:pt x="271" y="819"/>
                  </a:lnTo>
                  <a:lnTo>
                    <a:pt x="235" y="790"/>
                  </a:lnTo>
                  <a:lnTo>
                    <a:pt x="178" y="753"/>
                  </a:lnTo>
                  <a:lnTo>
                    <a:pt x="121" y="717"/>
                  </a:lnTo>
                  <a:lnTo>
                    <a:pt x="71" y="695"/>
                  </a:lnTo>
                  <a:lnTo>
                    <a:pt x="100" y="636"/>
                  </a:lnTo>
                  <a:lnTo>
                    <a:pt x="114" y="563"/>
                  </a:lnTo>
                  <a:lnTo>
                    <a:pt x="135" y="453"/>
                  </a:lnTo>
                  <a:lnTo>
                    <a:pt x="143" y="343"/>
                  </a:lnTo>
                  <a:lnTo>
                    <a:pt x="143" y="278"/>
                  </a:lnTo>
                  <a:lnTo>
                    <a:pt x="128" y="212"/>
                  </a:lnTo>
                  <a:lnTo>
                    <a:pt x="114" y="182"/>
                  </a:lnTo>
                  <a:lnTo>
                    <a:pt x="100" y="153"/>
                  </a:lnTo>
                  <a:lnTo>
                    <a:pt x="86" y="124"/>
                  </a:lnTo>
                  <a:lnTo>
                    <a:pt x="21" y="161"/>
                  </a:lnTo>
                  <a:lnTo>
                    <a:pt x="0" y="146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7"/>
            <p:cNvSpPr>
              <a:spLocks noEditPoints="1"/>
            </p:cNvSpPr>
            <p:nvPr/>
          </p:nvSpPr>
          <p:spPr bwMode="auto">
            <a:xfrm>
              <a:off x="9475" y="3884"/>
              <a:ext cx="371" cy="1639"/>
            </a:xfrm>
            <a:custGeom>
              <a:avLst/>
              <a:gdLst/>
              <a:ahLst/>
              <a:cxnLst>
                <a:cxn ang="0">
                  <a:pos x="371" y="819"/>
                </a:cxn>
                <a:cxn ang="0">
                  <a:pos x="371" y="819"/>
                </a:cxn>
                <a:cxn ang="0">
                  <a:pos x="371" y="819"/>
                </a:cxn>
                <a:cxn ang="0">
                  <a:pos x="371" y="819"/>
                </a:cxn>
                <a:cxn ang="0">
                  <a:pos x="21" y="0"/>
                </a:cxn>
                <a:cxn ang="0">
                  <a:pos x="43" y="15"/>
                </a:cxn>
                <a:cxn ang="0">
                  <a:pos x="86" y="51"/>
                </a:cxn>
                <a:cxn ang="0">
                  <a:pos x="143" y="117"/>
                </a:cxn>
                <a:cxn ang="0">
                  <a:pos x="207" y="205"/>
                </a:cxn>
                <a:cxn ang="0">
                  <a:pos x="271" y="315"/>
                </a:cxn>
                <a:cxn ang="0">
                  <a:pos x="335" y="497"/>
                </a:cxn>
                <a:cxn ang="0">
                  <a:pos x="364" y="673"/>
                </a:cxn>
                <a:cxn ang="0">
                  <a:pos x="371" y="819"/>
                </a:cxn>
                <a:cxn ang="0">
                  <a:pos x="364" y="966"/>
                </a:cxn>
                <a:cxn ang="0">
                  <a:pos x="335" y="1141"/>
                </a:cxn>
                <a:cxn ang="0">
                  <a:pos x="271" y="1317"/>
                </a:cxn>
                <a:cxn ang="0">
                  <a:pos x="214" y="1427"/>
                </a:cxn>
                <a:cxn ang="0">
                  <a:pos x="150" y="1522"/>
                </a:cxn>
                <a:cxn ang="0">
                  <a:pos x="86" y="1580"/>
                </a:cxn>
                <a:cxn ang="0">
                  <a:pos x="43" y="1624"/>
                </a:cxn>
                <a:cxn ang="0">
                  <a:pos x="21" y="1639"/>
                </a:cxn>
                <a:cxn ang="0">
                  <a:pos x="14" y="1632"/>
                </a:cxn>
                <a:cxn ang="0">
                  <a:pos x="7" y="1624"/>
                </a:cxn>
                <a:cxn ang="0">
                  <a:pos x="0" y="1617"/>
                </a:cxn>
                <a:cxn ang="0">
                  <a:pos x="0" y="1617"/>
                </a:cxn>
                <a:cxn ang="0">
                  <a:pos x="7" y="1610"/>
                </a:cxn>
                <a:cxn ang="0">
                  <a:pos x="14" y="1602"/>
                </a:cxn>
                <a:cxn ang="0">
                  <a:pos x="29" y="1595"/>
                </a:cxn>
                <a:cxn ang="0">
                  <a:pos x="128" y="1456"/>
                </a:cxn>
                <a:cxn ang="0">
                  <a:pos x="200" y="1310"/>
                </a:cxn>
                <a:cxn ang="0">
                  <a:pos x="250" y="1156"/>
                </a:cxn>
                <a:cxn ang="0">
                  <a:pos x="271" y="988"/>
                </a:cxn>
                <a:cxn ang="0">
                  <a:pos x="278" y="819"/>
                </a:cxn>
                <a:cxn ang="0">
                  <a:pos x="271" y="622"/>
                </a:cxn>
                <a:cxn ang="0">
                  <a:pos x="235" y="454"/>
                </a:cxn>
                <a:cxn ang="0">
                  <a:pos x="185" y="300"/>
                </a:cxn>
                <a:cxn ang="0">
                  <a:pos x="121" y="168"/>
                </a:cxn>
                <a:cxn ang="0">
                  <a:pos x="36" y="58"/>
                </a:cxn>
                <a:cxn ang="0">
                  <a:pos x="21" y="44"/>
                </a:cxn>
                <a:cxn ang="0">
                  <a:pos x="7" y="36"/>
                </a:cxn>
                <a:cxn ang="0">
                  <a:pos x="7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14" y="7"/>
                </a:cxn>
                <a:cxn ang="0">
                  <a:pos x="21" y="0"/>
                </a:cxn>
              </a:cxnLst>
              <a:rect l="0" t="0" r="r" b="b"/>
              <a:pathLst>
                <a:path w="371" h="1639">
                  <a:moveTo>
                    <a:pt x="371" y="819"/>
                  </a:moveTo>
                  <a:lnTo>
                    <a:pt x="371" y="819"/>
                  </a:lnTo>
                  <a:lnTo>
                    <a:pt x="371" y="819"/>
                  </a:lnTo>
                  <a:lnTo>
                    <a:pt x="371" y="819"/>
                  </a:lnTo>
                  <a:close/>
                  <a:moveTo>
                    <a:pt x="21" y="0"/>
                  </a:moveTo>
                  <a:lnTo>
                    <a:pt x="43" y="15"/>
                  </a:lnTo>
                  <a:lnTo>
                    <a:pt x="86" y="51"/>
                  </a:lnTo>
                  <a:lnTo>
                    <a:pt x="143" y="117"/>
                  </a:lnTo>
                  <a:lnTo>
                    <a:pt x="207" y="205"/>
                  </a:lnTo>
                  <a:lnTo>
                    <a:pt x="271" y="315"/>
                  </a:lnTo>
                  <a:lnTo>
                    <a:pt x="335" y="497"/>
                  </a:lnTo>
                  <a:lnTo>
                    <a:pt x="364" y="673"/>
                  </a:lnTo>
                  <a:lnTo>
                    <a:pt x="371" y="819"/>
                  </a:lnTo>
                  <a:lnTo>
                    <a:pt x="364" y="966"/>
                  </a:lnTo>
                  <a:lnTo>
                    <a:pt x="335" y="1141"/>
                  </a:lnTo>
                  <a:lnTo>
                    <a:pt x="271" y="1317"/>
                  </a:lnTo>
                  <a:lnTo>
                    <a:pt x="214" y="1427"/>
                  </a:lnTo>
                  <a:lnTo>
                    <a:pt x="150" y="1522"/>
                  </a:lnTo>
                  <a:lnTo>
                    <a:pt x="86" y="1580"/>
                  </a:lnTo>
                  <a:lnTo>
                    <a:pt x="43" y="1624"/>
                  </a:lnTo>
                  <a:lnTo>
                    <a:pt x="21" y="1639"/>
                  </a:lnTo>
                  <a:lnTo>
                    <a:pt x="14" y="1632"/>
                  </a:lnTo>
                  <a:lnTo>
                    <a:pt x="7" y="1624"/>
                  </a:lnTo>
                  <a:lnTo>
                    <a:pt x="0" y="1617"/>
                  </a:lnTo>
                  <a:lnTo>
                    <a:pt x="0" y="1617"/>
                  </a:lnTo>
                  <a:lnTo>
                    <a:pt x="7" y="1610"/>
                  </a:lnTo>
                  <a:lnTo>
                    <a:pt x="14" y="1602"/>
                  </a:lnTo>
                  <a:lnTo>
                    <a:pt x="29" y="1595"/>
                  </a:lnTo>
                  <a:lnTo>
                    <a:pt x="128" y="1456"/>
                  </a:lnTo>
                  <a:lnTo>
                    <a:pt x="200" y="1310"/>
                  </a:lnTo>
                  <a:lnTo>
                    <a:pt x="250" y="1156"/>
                  </a:lnTo>
                  <a:lnTo>
                    <a:pt x="271" y="988"/>
                  </a:lnTo>
                  <a:lnTo>
                    <a:pt x="278" y="819"/>
                  </a:lnTo>
                  <a:lnTo>
                    <a:pt x="271" y="622"/>
                  </a:lnTo>
                  <a:lnTo>
                    <a:pt x="235" y="454"/>
                  </a:lnTo>
                  <a:lnTo>
                    <a:pt x="185" y="300"/>
                  </a:lnTo>
                  <a:lnTo>
                    <a:pt x="121" y="168"/>
                  </a:lnTo>
                  <a:lnTo>
                    <a:pt x="36" y="58"/>
                  </a:lnTo>
                  <a:lnTo>
                    <a:pt x="21" y="44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4" y="7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10459" y="4162"/>
              <a:ext cx="1054" cy="1083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1" y="0"/>
                </a:cxn>
                <a:cxn ang="0">
                  <a:pos x="548" y="7"/>
                </a:cxn>
                <a:cxn ang="0">
                  <a:pos x="556" y="15"/>
                </a:cxn>
                <a:cxn ang="0">
                  <a:pos x="556" y="29"/>
                </a:cxn>
                <a:cxn ang="0">
                  <a:pos x="556" y="37"/>
                </a:cxn>
                <a:cxn ang="0">
                  <a:pos x="556" y="51"/>
                </a:cxn>
                <a:cxn ang="0">
                  <a:pos x="556" y="505"/>
                </a:cxn>
                <a:cxn ang="0">
                  <a:pos x="1005" y="505"/>
                </a:cxn>
                <a:cxn ang="0">
                  <a:pos x="1012" y="505"/>
                </a:cxn>
                <a:cxn ang="0">
                  <a:pos x="1026" y="512"/>
                </a:cxn>
                <a:cxn ang="0">
                  <a:pos x="1040" y="512"/>
                </a:cxn>
                <a:cxn ang="0">
                  <a:pos x="1047" y="519"/>
                </a:cxn>
                <a:cxn ang="0">
                  <a:pos x="1054" y="527"/>
                </a:cxn>
                <a:cxn ang="0">
                  <a:pos x="1054" y="541"/>
                </a:cxn>
                <a:cxn ang="0">
                  <a:pos x="1054" y="556"/>
                </a:cxn>
                <a:cxn ang="0">
                  <a:pos x="1047" y="563"/>
                </a:cxn>
                <a:cxn ang="0">
                  <a:pos x="1040" y="571"/>
                </a:cxn>
                <a:cxn ang="0">
                  <a:pos x="1026" y="571"/>
                </a:cxn>
                <a:cxn ang="0">
                  <a:pos x="1012" y="571"/>
                </a:cxn>
                <a:cxn ang="0">
                  <a:pos x="1005" y="571"/>
                </a:cxn>
                <a:cxn ang="0">
                  <a:pos x="556" y="571"/>
                </a:cxn>
                <a:cxn ang="0">
                  <a:pos x="556" y="1032"/>
                </a:cxn>
                <a:cxn ang="0">
                  <a:pos x="556" y="1046"/>
                </a:cxn>
                <a:cxn ang="0">
                  <a:pos x="556" y="1054"/>
                </a:cxn>
                <a:cxn ang="0">
                  <a:pos x="556" y="1068"/>
                </a:cxn>
                <a:cxn ang="0">
                  <a:pos x="548" y="1076"/>
                </a:cxn>
                <a:cxn ang="0">
                  <a:pos x="541" y="1083"/>
                </a:cxn>
                <a:cxn ang="0">
                  <a:pos x="527" y="1083"/>
                </a:cxn>
                <a:cxn ang="0">
                  <a:pos x="513" y="1083"/>
                </a:cxn>
                <a:cxn ang="0">
                  <a:pos x="506" y="1076"/>
                </a:cxn>
                <a:cxn ang="0">
                  <a:pos x="499" y="1068"/>
                </a:cxn>
                <a:cxn ang="0">
                  <a:pos x="499" y="1054"/>
                </a:cxn>
                <a:cxn ang="0">
                  <a:pos x="499" y="1046"/>
                </a:cxn>
                <a:cxn ang="0">
                  <a:pos x="499" y="1032"/>
                </a:cxn>
                <a:cxn ang="0">
                  <a:pos x="499" y="571"/>
                </a:cxn>
                <a:cxn ang="0">
                  <a:pos x="50" y="571"/>
                </a:cxn>
                <a:cxn ang="0">
                  <a:pos x="35" y="571"/>
                </a:cxn>
                <a:cxn ang="0">
                  <a:pos x="28" y="571"/>
                </a:cxn>
                <a:cxn ang="0">
                  <a:pos x="14" y="571"/>
                </a:cxn>
                <a:cxn ang="0">
                  <a:pos x="7" y="563"/>
                </a:cxn>
                <a:cxn ang="0">
                  <a:pos x="0" y="556"/>
                </a:cxn>
                <a:cxn ang="0">
                  <a:pos x="0" y="541"/>
                </a:cxn>
                <a:cxn ang="0">
                  <a:pos x="0" y="527"/>
                </a:cxn>
                <a:cxn ang="0">
                  <a:pos x="7" y="519"/>
                </a:cxn>
                <a:cxn ang="0">
                  <a:pos x="14" y="512"/>
                </a:cxn>
                <a:cxn ang="0">
                  <a:pos x="28" y="512"/>
                </a:cxn>
                <a:cxn ang="0">
                  <a:pos x="35" y="505"/>
                </a:cxn>
                <a:cxn ang="0">
                  <a:pos x="50" y="505"/>
                </a:cxn>
                <a:cxn ang="0">
                  <a:pos x="499" y="505"/>
                </a:cxn>
                <a:cxn ang="0">
                  <a:pos x="499" y="51"/>
                </a:cxn>
                <a:cxn ang="0">
                  <a:pos x="499" y="37"/>
                </a:cxn>
                <a:cxn ang="0">
                  <a:pos x="499" y="29"/>
                </a:cxn>
                <a:cxn ang="0">
                  <a:pos x="499" y="15"/>
                </a:cxn>
                <a:cxn ang="0">
                  <a:pos x="506" y="7"/>
                </a:cxn>
                <a:cxn ang="0">
                  <a:pos x="513" y="0"/>
                </a:cxn>
                <a:cxn ang="0">
                  <a:pos x="527" y="0"/>
                </a:cxn>
              </a:cxnLst>
              <a:rect l="0" t="0" r="r" b="b"/>
              <a:pathLst>
                <a:path w="1054" h="1083">
                  <a:moveTo>
                    <a:pt x="527" y="0"/>
                  </a:moveTo>
                  <a:lnTo>
                    <a:pt x="541" y="0"/>
                  </a:lnTo>
                  <a:lnTo>
                    <a:pt x="548" y="7"/>
                  </a:lnTo>
                  <a:lnTo>
                    <a:pt x="556" y="15"/>
                  </a:lnTo>
                  <a:lnTo>
                    <a:pt x="556" y="29"/>
                  </a:lnTo>
                  <a:lnTo>
                    <a:pt x="556" y="37"/>
                  </a:lnTo>
                  <a:lnTo>
                    <a:pt x="556" y="51"/>
                  </a:lnTo>
                  <a:lnTo>
                    <a:pt x="556" y="505"/>
                  </a:lnTo>
                  <a:lnTo>
                    <a:pt x="1005" y="505"/>
                  </a:lnTo>
                  <a:lnTo>
                    <a:pt x="1012" y="505"/>
                  </a:lnTo>
                  <a:lnTo>
                    <a:pt x="1026" y="512"/>
                  </a:lnTo>
                  <a:lnTo>
                    <a:pt x="1040" y="512"/>
                  </a:lnTo>
                  <a:lnTo>
                    <a:pt x="1047" y="519"/>
                  </a:lnTo>
                  <a:lnTo>
                    <a:pt x="1054" y="527"/>
                  </a:lnTo>
                  <a:lnTo>
                    <a:pt x="1054" y="541"/>
                  </a:lnTo>
                  <a:lnTo>
                    <a:pt x="1054" y="556"/>
                  </a:lnTo>
                  <a:lnTo>
                    <a:pt x="1047" y="563"/>
                  </a:lnTo>
                  <a:lnTo>
                    <a:pt x="1040" y="571"/>
                  </a:lnTo>
                  <a:lnTo>
                    <a:pt x="1026" y="571"/>
                  </a:lnTo>
                  <a:lnTo>
                    <a:pt x="1012" y="571"/>
                  </a:lnTo>
                  <a:lnTo>
                    <a:pt x="1005" y="571"/>
                  </a:lnTo>
                  <a:lnTo>
                    <a:pt x="556" y="571"/>
                  </a:lnTo>
                  <a:lnTo>
                    <a:pt x="556" y="1032"/>
                  </a:lnTo>
                  <a:lnTo>
                    <a:pt x="556" y="1046"/>
                  </a:lnTo>
                  <a:lnTo>
                    <a:pt x="556" y="1054"/>
                  </a:lnTo>
                  <a:lnTo>
                    <a:pt x="556" y="1068"/>
                  </a:lnTo>
                  <a:lnTo>
                    <a:pt x="548" y="1076"/>
                  </a:lnTo>
                  <a:lnTo>
                    <a:pt x="541" y="1083"/>
                  </a:lnTo>
                  <a:lnTo>
                    <a:pt x="527" y="1083"/>
                  </a:lnTo>
                  <a:lnTo>
                    <a:pt x="513" y="1083"/>
                  </a:lnTo>
                  <a:lnTo>
                    <a:pt x="506" y="1076"/>
                  </a:lnTo>
                  <a:lnTo>
                    <a:pt x="499" y="1068"/>
                  </a:lnTo>
                  <a:lnTo>
                    <a:pt x="499" y="1054"/>
                  </a:lnTo>
                  <a:lnTo>
                    <a:pt x="499" y="1046"/>
                  </a:lnTo>
                  <a:lnTo>
                    <a:pt x="499" y="1032"/>
                  </a:lnTo>
                  <a:lnTo>
                    <a:pt x="499" y="571"/>
                  </a:lnTo>
                  <a:lnTo>
                    <a:pt x="50" y="571"/>
                  </a:lnTo>
                  <a:lnTo>
                    <a:pt x="35" y="571"/>
                  </a:lnTo>
                  <a:lnTo>
                    <a:pt x="28" y="571"/>
                  </a:lnTo>
                  <a:lnTo>
                    <a:pt x="14" y="571"/>
                  </a:lnTo>
                  <a:lnTo>
                    <a:pt x="7" y="563"/>
                  </a:lnTo>
                  <a:lnTo>
                    <a:pt x="0" y="556"/>
                  </a:lnTo>
                  <a:lnTo>
                    <a:pt x="0" y="541"/>
                  </a:lnTo>
                  <a:lnTo>
                    <a:pt x="0" y="527"/>
                  </a:lnTo>
                  <a:lnTo>
                    <a:pt x="7" y="519"/>
                  </a:lnTo>
                  <a:lnTo>
                    <a:pt x="14" y="512"/>
                  </a:lnTo>
                  <a:lnTo>
                    <a:pt x="28" y="512"/>
                  </a:lnTo>
                  <a:lnTo>
                    <a:pt x="35" y="505"/>
                  </a:lnTo>
                  <a:lnTo>
                    <a:pt x="50" y="505"/>
                  </a:lnTo>
                  <a:lnTo>
                    <a:pt x="499" y="505"/>
                  </a:lnTo>
                  <a:lnTo>
                    <a:pt x="499" y="51"/>
                  </a:lnTo>
                  <a:lnTo>
                    <a:pt x="499" y="37"/>
                  </a:lnTo>
                  <a:lnTo>
                    <a:pt x="499" y="29"/>
                  </a:lnTo>
                  <a:lnTo>
                    <a:pt x="499" y="15"/>
                  </a:lnTo>
                  <a:lnTo>
                    <a:pt x="506" y="7"/>
                  </a:lnTo>
                  <a:lnTo>
                    <a:pt x="513" y="0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12048" y="4001"/>
              <a:ext cx="1133" cy="1149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164" y="0"/>
                </a:cxn>
                <a:cxn ang="0">
                  <a:pos x="306" y="0"/>
                </a:cxn>
                <a:cxn ang="0">
                  <a:pos x="406" y="0"/>
                </a:cxn>
                <a:cxn ang="0">
                  <a:pos x="421" y="7"/>
                </a:cxn>
                <a:cxn ang="0">
                  <a:pos x="421" y="29"/>
                </a:cxn>
                <a:cxn ang="0">
                  <a:pos x="406" y="44"/>
                </a:cxn>
                <a:cxn ang="0">
                  <a:pos x="385" y="44"/>
                </a:cxn>
                <a:cxn ang="0">
                  <a:pos x="314" y="59"/>
                </a:cxn>
                <a:cxn ang="0">
                  <a:pos x="278" y="80"/>
                </a:cxn>
                <a:cxn ang="0">
                  <a:pos x="385" y="959"/>
                </a:cxn>
                <a:cxn ang="0">
                  <a:pos x="877" y="161"/>
                </a:cxn>
                <a:cxn ang="0">
                  <a:pos x="891" y="132"/>
                </a:cxn>
                <a:cxn ang="0">
                  <a:pos x="898" y="102"/>
                </a:cxn>
                <a:cxn ang="0">
                  <a:pos x="884" y="66"/>
                </a:cxn>
                <a:cxn ang="0">
                  <a:pos x="848" y="51"/>
                </a:cxn>
                <a:cxn ang="0">
                  <a:pos x="813" y="44"/>
                </a:cxn>
                <a:cxn ang="0">
                  <a:pos x="798" y="37"/>
                </a:cxn>
                <a:cxn ang="0">
                  <a:pos x="798" y="15"/>
                </a:cxn>
                <a:cxn ang="0">
                  <a:pos x="813" y="0"/>
                </a:cxn>
                <a:cxn ang="0">
                  <a:pos x="827" y="0"/>
                </a:cxn>
                <a:cxn ang="0">
                  <a:pos x="1048" y="0"/>
                </a:cxn>
                <a:cxn ang="0">
                  <a:pos x="1126" y="0"/>
                </a:cxn>
                <a:cxn ang="0">
                  <a:pos x="1133" y="15"/>
                </a:cxn>
                <a:cxn ang="0">
                  <a:pos x="1133" y="29"/>
                </a:cxn>
                <a:cxn ang="0">
                  <a:pos x="1126" y="44"/>
                </a:cxn>
                <a:cxn ang="0">
                  <a:pos x="1069" y="51"/>
                </a:cxn>
                <a:cxn ang="0">
                  <a:pos x="969" y="110"/>
                </a:cxn>
                <a:cxn ang="0">
                  <a:pos x="912" y="183"/>
                </a:cxn>
                <a:cxn ang="0">
                  <a:pos x="328" y="1134"/>
                </a:cxn>
                <a:cxn ang="0">
                  <a:pos x="306" y="1141"/>
                </a:cxn>
                <a:cxn ang="0">
                  <a:pos x="278" y="1141"/>
                </a:cxn>
                <a:cxn ang="0">
                  <a:pos x="264" y="1127"/>
                </a:cxn>
                <a:cxn ang="0">
                  <a:pos x="135" y="102"/>
                </a:cxn>
                <a:cxn ang="0">
                  <a:pos x="128" y="73"/>
                </a:cxn>
                <a:cxn ang="0">
                  <a:pos x="114" y="51"/>
                </a:cxn>
                <a:cxn ang="0">
                  <a:pos x="71" y="44"/>
                </a:cxn>
                <a:cxn ang="0">
                  <a:pos x="21" y="44"/>
                </a:cxn>
                <a:cxn ang="0">
                  <a:pos x="7" y="37"/>
                </a:cxn>
                <a:cxn ang="0">
                  <a:pos x="7" y="15"/>
                </a:cxn>
                <a:cxn ang="0">
                  <a:pos x="14" y="0"/>
                </a:cxn>
                <a:cxn ang="0">
                  <a:pos x="29" y="0"/>
                </a:cxn>
              </a:cxnLst>
              <a:rect l="0" t="0" r="r" b="b"/>
              <a:pathLst>
                <a:path w="1133" h="1149">
                  <a:moveTo>
                    <a:pt x="29" y="0"/>
                  </a:moveTo>
                  <a:lnTo>
                    <a:pt x="71" y="0"/>
                  </a:lnTo>
                  <a:lnTo>
                    <a:pt x="114" y="0"/>
                  </a:lnTo>
                  <a:lnTo>
                    <a:pt x="164" y="0"/>
                  </a:lnTo>
                  <a:lnTo>
                    <a:pt x="207" y="0"/>
                  </a:lnTo>
                  <a:lnTo>
                    <a:pt x="306" y="0"/>
                  </a:lnTo>
                  <a:lnTo>
                    <a:pt x="399" y="0"/>
                  </a:lnTo>
                  <a:lnTo>
                    <a:pt x="406" y="0"/>
                  </a:lnTo>
                  <a:lnTo>
                    <a:pt x="413" y="0"/>
                  </a:lnTo>
                  <a:lnTo>
                    <a:pt x="421" y="7"/>
                  </a:lnTo>
                  <a:lnTo>
                    <a:pt x="421" y="15"/>
                  </a:lnTo>
                  <a:lnTo>
                    <a:pt x="421" y="29"/>
                  </a:lnTo>
                  <a:lnTo>
                    <a:pt x="413" y="37"/>
                  </a:lnTo>
                  <a:lnTo>
                    <a:pt x="406" y="44"/>
                  </a:lnTo>
                  <a:lnTo>
                    <a:pt x="399" y="44"/>
                  </a:lnTo>
                  <a:lnTo>
                    <a:pt x="385" y="44"/>
                  </a:lnTo>
                  <a:lnTo>
                    <a:pt x="342" y="51"/>
                  </a:lnTo>
                  <a:lnTo>
                    <a:pt x="314" y="59"/>
                  </a:lnTo>
                  <a:lnTo>
                    <a:pt x="292" y="66"/>
                  </a:lnTo>
                  <a:lnTo>
                    <a:pt x="278" y="80"/>
                  </a:lnTo>
                  <a:lnTo>
                    <a:pt x="271" y="95"/>
                  </a:lnTo>
                  <a:lnTo>
                    <a:pt x="385" y="959"/>
                  </a:lnTo>
                  <a:lnTo>
                    <a:pt x="870" y="161"/>
                  </a:lnTo>
                  <a:lnTo>
                    <a:pt x="877" y="161"/>
                  </a:lnTo>
                  <a:lnTo>
                    <a:pt x="884" y="146"/>
                  </a:lnTo>
                  <a:lnTo>
                    <a:pt x="891" y="132"/>
                  </a:lnTo>
                  <a:lnTo>
                    <a:pt x="891" y="117"/>
                  </a:lnTo>
                  <a:lnTo>
                    <a:pt x="898" y="102"/>
                  </a:lnTo>
                  <a:lnTo>
                    <a:pt x="891" y="80"/>
                  </a:lnTo>
                  <a:lnTo>
                    <a:pt x="884" y="66"/>
                  </a:lnTo>
                  <a:lnTo>
                    <a:pt x="870" y="59"/>
                  </a:lnTo>
                  <a:lnTo>
                    <a:pt x="848" y="51"/>
                  </a:lnTo>
                  <a:lnTo>
                    <a:pt x="820" y="44"/>
                  </a:lnTo>
                  <a:lnTo>
                    <a:pt x="813" y="44"/>
                  </a:lnTo>
                  <a:lnTo>
                    <a:pt x="805" y="44"/>
                  </a:lnTo>
                  <a:lnTo>
                    <a:pt x="798" y="37"/>
                  </a:lnTo>
                  <a:lnTo>
                    <a:pt x="798" y="29"/>
                  </a:lnTo>
                  <a:lnTo>
                    <a:pt x="798" y="15"/>
                  </a:lnTo>
                  <a:lnTo>
                    <a:pt x="805" y="0"/>
                  </a:lnTo>
                  <a:lnTo>
                    <a:pt x="813" y="0"/>
                  </a:lnTo>
                  <a:lnTo>
                    <a:pt x="820" y="0"/>
                  </a:lnTo>
                  <a:lnTo>
                    <a:pt x="827" y="0"/>
                  </a:lnTo>
                  <a:lnTo>
                    <a:pt x="984" y="0"/>
                  </a:lnTo>
                  <a:lnTo>
                    <a:pt x="1048" y="0"/>
                  </a:lnTo>
                  <a:lnTo>
                    <a:pt x="1112" y="0"/>
                  </a:lnTo>
                  <a:lnTo>
                    <a:pt x="1126" y="0"/>
                  </a:lnTo>
                  <a:lnTo>
                    <a:pt x="1133" y="7"/>
                  </a:lnTo>
                  <a:lnTo>
                    <a:pt x="1133" y="15"/>
                  </a:lnTo>
                  <a:lnTo>
                    <a:pt x="1133" y="22"/>
                  </a:lnTo>
                  <a:lnTo>
                    <a:pt x="1133" y="29"/>
                  </a:lnTo>
                  <a:lnTo>
                    <a:pt x="1133" y="37"/>
                  </a:lnTo>
                  <a:lnTo>
                    <a:pt x="1126" y="44"/>
                  </a:lnTo>
                  <a:lnTo>
                    <a:pt x="1112" y="44"/>
                  </a:lnTo>
                  <a:lnTo>
                    <a:pt x="1069" y="51"/>
                  </a:lnTo>
                  <a:lnTo>
                    <a:pt x="1019" y="66"/>
                  </a:lnTo>
                  <a:lnTo>
                    <a:pt x="969" y="110"/>
                  </a:lnTo>
                  <a:lnTo>
                    <a:pt x="912" y="183"/>
                  </a:lnTo>
                  <a:lnTo>
                    <a:pt x="912" y="183"/>
                  </a:lnTo>
                  <a:lnTo>
                    <a:pt x="342" y="1119"/>
                  </a:lnTo>
                  <a:lnTo>
                    <a:pt x="328" y="1134"/>
                  </a:lnTo>
                  <a:lnTo>
                    <a:pt x="321" y="1141"/>
                  </a:lnTo>
                  <a:lnTo>
                    <a:pt x="306" y="1141"/>
                  </a:lnTo>
                  <a:lnTo>
                    <a:pt x="292" y="1149"/>
                  </a:lnTo>
                  <a:lnTo>
                    <a:pt x="278" y="1141"/>
                  </a:lnTo>
                  <a:lnTo>
                    <a:pt x="271" y="1141"/>
                  </a:lnTo>
                  <a:lnTo>
                    <a:pt x="264" y="1127"/>
                  </a:lnTo>
                  <a:lnTo>
                    <a:pt x="264" y="1105"/>
                  </a:lnTo>
                  <a:lnTo>
                    <a:pt x="135" y="102"/>
                  </a:lnTo>
                  <a:lnTo>
                    <a:pt x="135" y="88"/>
                  </a:lnTo>
                  <a:lnTo>
                    <a:pt x="128" y="73"/>
                  </a:lnTo>
                  <a:lnTo>
                    <a:pt x="121" y="66"/>
                  </a:lnTo>
                  <a:lnTo>
                    <a:pt x="114" y="51"/>
                  </a:lnTo>
                  <a:lnTo>
                    <a:pt x="100" y="51"/>
                  </a:lnTo>
                  <a:lnTo>
                    <a:pt x="71" y="44"/>
                  </a:lnTo>
                  <a:lnTo>
                    <a:pt x="43" y="44"/>
                  </a:lnTo>
                  <a:lnTo>
                    <a:pt x="21" y="44"/>
                  </a:lnTo>
                  <a:lnTo>
                    <a:pt x="14" y="44"/>
                  </a:lnTo>
                  <a:lnTo>
                    <a:pt x="7" y="37"/>
                  </a:lnTo>
                  <a:lnTo>
                    <a:pt x="0" y="29"/>
                  </a:lnTo>
                  <a:lnTo>
                    <a:pt x="7" y="15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0"/>
            <p:cNvSpPr>
              <a:spLocks noEditPoints="1"/>
            </p:cNvSpPr>
            <p:nvPr/>
          </p:nvSpPr>
          <p:spPr bwMode="auto">
            <a:xfrm>
              <a:off x="12953" y="4520"/>
              <a:ext cx="642" cy="849"/>
            </a:xfrm>
            <a:custGeom>
              <a:avLst/>
              <a:gdLst/>
              <a:ahLst/>
              <a:cxnLst>
                <a:cxn ang="0">
                  <a:pos x="285" y="344"/>
                </a:cxn>
                <a:cxn ang="0">
                  <a:pos x="185" y="410"/>
                </a:cxn>
                <a:cxn ang="0">
                  <a:pos x="136" y="491"/>
                </a:cxn>
                <a:cxn ang="0">
                  <a:pos x="114" y="579"/>
                </a:cxn>
                <a:cxn ang="0">
                  <a:pos x="93" y="681"/>
                </a:cxn>
                <a:cxn ang="0">
                  <a:pos x="107" y="740"/>
                </a:cxn>
                <a:cxn ang="0">
                  <a:pos x="171" y="805"/>
                </a:cxn>
                <a:cxn ang="0">
                  <a:pos x="235" y="813"/>
                </a:cxn>
                <a:cxn ang="0">
                  <a:pos x="371" y="761"/>
                </a:cxn>
                <a:cxn ang="0">
                  <a:pos x="456" y="652"/>
                </a:cxn>
                <a:cxn ang="0">
                  <a:pos x="492" y="535"/>
                </a:cxn>
                <a:cxn ang="0">
                  <a:pos x="492" y="447"/>
                </a:cxn>
                <a:cxn ang="0">
                  <a:pos x="449" y="366"/>
                </a:cxn>
                <a:cxn ang="0">
                  <a:pos x="349" y="330"/>
                </a:cxn>
                <a:cxn ang="0">
                  <a:pos x="456" y="15"/>
                </a:cxn>
                <a:cxn ang="0">
                  <a:pos x="592" y="118"/>
                </a:cxn>
                <a:cxn ang="0">
                  <a:pos x="642" y="315"/>
                </a:cxn>
                <a:cxn ang="0">
                  <a:pos x="620" y="469"/>
                </a:cxn>
                <a:cxn ang="0">
                  <a:pos x="549" y="644"/>
                </a:cxn>
                <a:cxn ang="0">
                  <a:pos x="421" y="791"/>
                </a:cxn>
                <a:cxn ang="0">
                  <a:pos x="235" y="849"/>
                </a:cxn>
                <a:cxn ang="0">
                  <a:pos x="93" y="813"/>
                </a:cxn>
                <a:cxn ang="0">
                  <a:pos x="22" y="732"/>
                </a:cxn>
                <a:cxn ang="0">
                  <a:pos x="0" y="637"/>
                </a:cxn>
                <a:cxn ang="0">
                  <a:pos x="7" y="571"/>
                </a:cxn>
                <a:cxn ang="0">
                  <a:pos x="22" y="527"/>
                </a:cxn>
                <a:cxn ang="0">
                  <a:pos x="143" y="374"/>
                </a:cxn>
                <a:cxn ang="0">
                  <a:pos x="349" y="300"/>
                </a:cxn>
                <a:cxn ang="0">
                  <a:pos x="471" y="344"/>
                </a:cxn>
                <a:cxn ang="0">
                  <a:pos x="520" y="440"/>
                </a:cxn>
                <a:cxn ang="0">
                  <a:pos x="520" y="440"/>
                </a:cxn>
                <a:cxn ang="0">
                  <a:pos x="542" y="359"/>
                </a:cxn>
                <a:cxn ang="0">
                  <a:pos x="549" y="257"/>
                </a:cxn>
                <a:cxn ang="0">
                  <a:pos x="506" y="110"/>
                </a:cxn>
                <a:cxn ang="0">
                  <a:pos x="414" y="44"/>
                </a:cxn>
                <a:cxn ang="0">
                  <a:pos x="335" y="37"/>
                </a:cxn>
                <a:cxn ang="0">
                  <a:pos x="242" y="74"/>
                </a:cxn>
                <a:cxn ang="0">
                  <a:pos x="207" y="125"/>
                </a:cxn>
                <a:cxn ang="0">
                  <a:pos x="228" y="140"/>
                </a:cxn>
                <a:cxn ang="0">
                  <a:pos x="242" y="169"/>
                </a:cxn>
                <a:cxn ang="0">
                  <a:pos x="228" y="198"/>
                </a:cxn>
                <a:cxn ang="0">
                  <a:pos x="200" y="227"/>
                </a:cxn>
                <a:cxn ang="0">
                  <a:pos x="157" y="227"/>
                </a:cxn>
                <a:cxn ang="0">
                  <a:pos x="143" y="213"/>
                </a:cxn>
                <a:cxn ang="0">
                  <a:pos x="136" y="198"/>
                </a:cxn>
                <a:cxn ang="0">
                  <a:pos x="136" y="161"/>
                </a:cxn>
                <a:cxn ang="0">
                  <a:pos x="178" y="81"/>
                </a:cxn>
                <a:cxn ang="0">
                  <a:pos x="285" y="15"/>
                </a:cxn>
              </a:cxnLst>
              <a:rect l="0" t="0" r="r" b="b"/>
              <a:pathLst>
                <a:path w="642" h="849">
                  <a:moveTo>
                    <a:pt x="349" y="330"/>
                  </a:moveTo>
                  <a:lnTo>
                    <a:pt x="285" y="344"/>
                  </a:lnTo>
                  <a:lnTo>
                    <a:pt x="228" y="374"/>
                  </a:lnTo>
                  <a:lnTo>
                    <a:pt x="185" y="410"/>
                  </a:lnTo>
                  <a:lnTo>
                    <a:pt x="157" y="454"/>
                  </a:lnTo>
                  <a:lnTo>
                    <a:pt x="136" y="491"/>
                  </a:lnTo>
                  <a:lnTo>
                    <a:pt x="121" y="527"/>
                  </a:lnTo>
                  <a:lnTo>
                    <a:pt x="114" y="579"/>
                  </a:lnTo>
                  <a:lnTo>
                    <a:pt x="100" y="637"/>
                  </a:lnTo>
                  <a:lnTo>
                    <a:pt x="93" y="681"/>
                  </a:lnTo>
                  <a:lnTo>
                    <a:pt x="100" y="710"/>
                  </a:lnTo>
                  <a:lnTo>
                    <a:pt x="107" y="740"/>
                  </a:lnTo>
                  <a:lnTo>
                    <a:pt x="136" y="776"/>
                  </a:lnTo>
                  <a:lnTo>
                    <a:pt x="171" y="805"/>
                  </a:lnTo>
                  <a:lnTo>
                    <a:pt x="235" y="813"/>
                  </a:lnTo>
                  <a:lnTo>
                    <a:pt x="235" y="813"/>
                  </a:lnTo>
                  <a:lnTo>
                    <a:pt x="314" y="798"/>
                  </a:lnTo>
                  <a:lnTo>
                    <a:pt x="371" y="761"/>
                  </a:lnTo>
                  <a:lnTo>
                    <a:pt x="421" y="710"/>
                  </a:lnTo>
                  <a:lnTo>
                    <a:pt x="456" y="652"/>
                  </a:lnTo>
                  <a:lnTo>
                    <a:pt x="478" y="586"/>
                  </a:lnTo>
                  <a:lnTo>
                    <a:pt x="492" y="535"/>
                  </a:lnTo>
                  <a:lnTo>
                    <a:pt x="499" y="491"/>
                  </a:lnTo>
                  <a:lnTo>
                    <a:pt x="492" y="447"/>
                  </a:lnTo>
                  <a:lnTo>
                    <a:pt x="478" y="403"/>
                  </a:lnTo>
                  <a:lnTo>
                    <a:pt x="449" y="366"/>
                  </a:lnTo>
                  <a:lnTo>
                    <a:pt x="406" y="344"/>
                  </a:lnTo>
                  <a:lnTo>
                    <a:pt x="349" y="330"/>
                  </a:lnTo>
                  <a:close/>
                  <a:moveTo>
                    <a:pt x="371" y="0"/>
                  </a:moveTo>
                  <a:lnTo>
                    <a:pt x="456" y="15"/>
                  </a:lnTo>
                  <a:lnTo>
                    <a:pt x="528" y="59"/>
                  </a:lnTo>
                  <a:lnTo>
                    <a:pt x="592" y="118"/>
                  </a:lnTo>
                  <a:lnTo>
                    <a:pt x="627" y="205"/>
                  </a:lnTo>
                  <a:lnTo>
                    <a:pt x="642" y="315"/>
                  </a:lnTo>
                  <a:lnTo>
                    <a:pt x="642" y="381"/>
                  </a:lnTo>
                  <a:lnTo>
                    <a:pt x="620" y="469"/>
                  </a:lnTo>
                  <a:lnTo>
                    <a:pt x="592" y="557"/>
                  </a:lnTo>
                  <a:lnTo>
                    <a:pt x="549" y="644"/>
                  </a:lnTo>
                  <a:lnTo>
                    <a:pt x="492" y="725"/>
                  </a:lnTo>
                  <a:lnTo>
                    <a:pt x="421" y="791"/>
                  </a:lnTo>
                  <a:lnTo>
                    <a:pt x="335" y="835"/>
                  </a:lnTo>
                  <a:lnTo>
                    <a:pt x="235" y="849"/>
                  </a:lnTo>
                  <a:lnTo>
                    <a:pt x="157" y="842"/>
                  </a:lnTo>
                  <a:lnTo>
                    <a:pt x="93" y="813"/>
                  </a:lnTo>
                  <a:lnTo>
                    <a:pt x="50" y="776"/>
                  </a:lnTo>
                  <a:lnTo>
                    <a:pt x="22" y="732"/>
                  </a:lnTo>
                  <a:lnTo>
                    <a:pt x="0" y="681"/>
                  </a:lnTo>
                  <a:lnTo>
                    <a:pt x="0" y="637"/>
                  </a:lnTo>
                  <a:lnTo>
                    <a:pt x="0" y="608"/>
                  </a:lnTo>
                  <a:lnTo>
                    <a:pt x="7" y="571"/>
                  </a:lnTo>
                  <a:lnTo>
                    <a:pt x="14" y="549"/>
                  </a:lnTo>
                  <a:lnTo>
                    <a:pt x="22" y="527"/>
                  </a:lnTo>
                  <a:lnTo>
                    <a:pt x="64" y="447"/>
                  </a:lnTo>
                  <a:lnTo>
                    <a:pt x="143" y="374"/>
                  </a:lnTo>
                  <a:lnTo>
                    <a:pt x="235" y="322"/>
                  </a:lnTo>
                  <a:lnTo>
                    <a:pt x="349" y="300"/>
                  </a:lnTo>
                  <a:lnTo>
                    <a:pt x="421" y="315"/>
                  </a:lnTo>
                  <a:lnTo>
                    <a:pt x="471" y="344"/>
                  </a:lnTo>
                  <a:lnTo>
                    <a:pt x="506" y="388"/>
                  </a:lnTo>
                  <a:lnTo>
                    <a:pt x="520" y="440"/>
                  </a:lnTo>
                  <a:lnTo>
                    <a:pt x="520" y="440"/>
                  </a:lnTo>
                  <a:lnTo>
                    <a:pt x="520" y="440"/>
                  </a:lnTo>
                  <a:lnTo>
                    <a:pt x="520" y="440"/>
                  </a:lnTo>
                  <a:lnTo>
                    <a:pt x="542" y="359"/>
                  </a:lnTo>
                  <a:lnTo>
                    <a:pt x="549" y="300"/>
                  </a:lnTo>
                  <a:lnTo>
                    <a:pt x="549" y="257"/>
                  </a:lnTo>
                  <a:lnTo>
                    <a:pt x="542" y="169"/>
                  </a:lnTo>
                  <a:lnTo>
                    <a:pt x="506" y="110"/>
                  </a:lnTo>
                  <a:lnTo>
                    <a:pt x="463" y="66"/>
                  </a:lnTo>
                  <a:lnTo>
                    <a:pt x="414" y="44"/>
                  </a:lnTo>
                  <a:lnTo>
                    <a:pt x="364" y="37"/>
                  </a:lnTo>
                  <a:lnTo>
                    <a:pt x="335" y="37"/>
                  </a:lnTo>
                  <a:lnTo>
                    <a:pt x="292" y="52"/>
                  </a:lnTo>
                  <a:lnTo>
                    <a:pt x="242" y="74"/>
                  </a:lnTo>
                  <a:lnTo>
                    <a:pt x="200" y="125"/>
                  </a:lnTo>
                  <a:lnTo>
                    <a:pt x="207" y="125"/>
                  </a:lnTo>
                  <a:lnTo>
                    <a:pt x="221" y="132"/>
                  </a:lnTo>
                  <a:lnTo>
                    <a:pt x="228" y="140"/>
                  </a:lnTo>
                  <a:lnTo>
                    <a:pt x="235" y="154"/>
                  </a:lnTo>
                  <a:lnTo>
                    <a:pt x="242" y="169"/>
                  </a:lnTo>
                  <a:lnTo>
                    <a:pt x="235" y="183"/>
                  </a:lnTo>
                  <a:lnTo>
                    <a:pt x="228" y="198"/>
                  </a:lnTo>
                  <a:lnTo>
                    <a:pt x="214" y="213"/>
                  </a:lnTo>
                  <a:lnTo>
                    <a:pt x="200" y="227"/>
                  </a:lnTo>
                  <a:lnTo>
                    <a:pt x="178" y="227"/>
                  </a:lnTo>
                  <a:lnTo>
                    <a:pt x="157" y="227"/>
                  </a:lnTo>
                  <a:lnTo>
                    <a:pt x="150" y="220"/>
                  </a:lnTo>
                  <a:lnTo>
                    <a:pt x="143" y="213"/>
                  </a:lnTo>
                  <a:lnTo>
                    <a:pt x="136" y="205"/>
                  </a:lnTo>
                  <a:lnTo>
                    <a:pt x="136" y="198"/>
                  </a:lnTo>
                  <a:lnTo>
                    <a:pt x="136" y="191"/>
                  </a:lnTo>
                  <a:lnTo>
                    <a:pt x="136" y="161"/>
                  </a:lnTo>
                  <a:lnTo>
                    <a:pt x="150" y="125"/>
                  </a:lnTo>
                  <a:lnTo>
                    <a:pt x="178" y="81"/>
                  </a:lnTo>
                  <a:lnTo>
                    <a:pt x="221" y="44"/>
                  </a:lnTo>
                  <a:lnTo>
                    <a:pt x="285" y="15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1"/>
            <p:cNvSpPr>
              <a:spLocks/>
            </p:cNvSpPr>
            <p:nvPr/>
          </p:nvSpPr>
          <p:spPr bwMode="auto">
            <a:xfrm>
              <a:off x="13887" y="3884"/>
              <a:ext cx="370" cy="1639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7"/>
                </a:cxn>
                <a:cxn ang="0">
                  <a:pos x="363" y="15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2" y="44"/>
                </a:cxn>
                <a:cxn ang="0">
                  <a:pos x="242" y="176"/>
                </a:cxn>
                <a:cxn ang="0">
                  <a:pos x="171" y="322"/>
                </a:cxn>
                <a:cxn ang="0">
                  <a:pos x="121" y="483"/>
                </a:cxn>
                <a:cxn ang="0">
                  <a:pos x="100" y="651"/>
                </a:cxn>
                <a:cxn ang="0">
                  <a:pos x="92" y="819"/>
                </a:cxn>
                <a:cxn ang="0">
                  <a:pos x="92" y="951"/>
                </a:cxn>
                <a:cxn ang="0">
                  <a:pos x="114" y="1083"/>
                </a:cxn>
                <a:cxn ang="0">
                  <a:pos x="142" y="1215"/>
                </a:cxn>
                <a:cxn ang="0">
                  <a:pos x="185" y="1346"/>
                </a:cxn>
                <a:cxn ang="0">
                  <a:pos x="249" y="1471"/>
                </a:cxn>
                <a:cxn ang="0">
                  <a:pos x="342" y="1588"/>
                </a:cxn>
                <a:cxn ang="0">
                  <a:pos x="356" y="1595"/>
                </a:cxn>
                <a:cxn ang="0">
                  <a:pos x="363" y="1610"/>
                </a:cxn>
                <a:cxn ang="0">
                  <a:pos x="363" y="1610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63" y="1632"/>
                </a:cxn>
                <a:cxn ang="0">
                  <a:pos x="356" y="1632"/>
                </a:cxn>
                <a:cxn ang="0">
                  <a:pos x="349" y="1639"/>
                </a:cxn>
                <a:cxn ang="0">
                  <a:pos x="328" y="1624"/>
                </a:cxn>
                <a:cxn ang="0">
                  <a:pos x="285" y="1588"/>
                </a:cxn>
                <a:cxn ang="0">
                  <a:pos x="228" y="1522"/>
                </a:cxn>
                <a:cxn ang="0">
                  <a:pos x="164" y="1434"/>
                </a:cxn>
                <a:cxn ang="0">
                  <a:pos x="100" y="1324"/>
                </a:cxn>
                <a:cxn ang="0">
                  <a:pos x="35" y="1141"/>
                </a:cxn>
                <a:cxn ang="0">
                  <a:pos x="7" y="966"/>
                </a:cxn>
                <a:cxn ang="0">
                  <a:pos x="0" y="819"/>
                </a:cxn>
                <a:cxn ang="0">
                  <a:pos x="7" y="673"/>
                </a:cxn>
                <a:cxn ang="0">
                  <a:pos x="35" y="497"/>
                </a:cxn>
                <a:cxn ang="0">
                  <a:pos x="100" y="322"/>
                </a:cxn>
                <a:cxn ang="0">
                  <a:pos x="157" y="212"/>
                </a:cxn>
                <a:cxn ang="0">
                  <a:pos x="221" y="117"/>
                </a:cxn>
                <a:cxn ang="0">
                  <a:pos x="285" y="58"/>
                </a:cxn>
                <a:cxn ang="0">
                  <a:pos x="328" y="15"/>
                </a:cxn>
                <a:cxn ang="0">
                  <a:pos x="349" y="0"/>
                </a:cxn>
              </a:cxnLst>
              <a:rect l="0" t="0" r="r" b="b"/>
              <a:pathLst>
                <a:path w="370" h="1639">
                  <a:moveTo>
                    <a:pt x="349" y="0"/>
                  </a:moveTo>
                  <a:lnTo>
                    <a:pt x="356" y="7"/>
                  </a:lnTo>
                  <a:lnTo>
                    <a:pt x="363" y="15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2" y="44"/>
                  </a:lnTo>
                  <a:lnTo>
                    <a:pt x="242" y="176"/>
                  </a:lnTo>
                  <a:lnTo>
                    <a:pt x="171" y="322"/>
                  </a:lnTo>
                  <a:lnTo>
                    <a:pt x="121" y="483"/>
                  </a:lnTo>
                  <a:lnTo>
                    <a:pt x="100" y="651"/>
                  </a:lnTo>
                  <a:lnTo>
                    <a:pt x="92" y="819"/>
                  </a:lnTo>
                  <a:lnTo>
                    <a:pt x="92" y="951"/>
                  </a:lnTo>
                  <a:lnTo>
                    <a:pt x="114" y="1083"/>
                  </a:lnTo>
                  <a:lnTo>
                    <a:pt x="142" y="1215"/>
                  </a:lnTo>
                  <a:lnTo>
                    <a:pt x="185" y="1346"/>
                  </a:lnTo>
                  <a:lnTo>
                    <a:pt x="249" y="1471"/>
                  </a:lnTo>
                  <a:lnTo>
                    <a:pt x="342" y="1588"/>
                  </a:lnTo>
                  <a:lnTo>
                    <a:pt x="356" y="1595"/>
                  </a:lnTo>
                  <a:lnTo>
                    <a:pt x="363" y="1610"/>
                  </a:lnTo>
                  <a:lnTo>
                    <a:pt x="363" y="1610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63" y="1632"/>
                  </a:lnTo>
                  <a:lnTo>
                    <a:pt x="356" y="1632"/>
                  </a:lnTo>
                  <a:lnTo>
                    <a:pt x="349" y="1639"/>
                  </a:lnTo>
                  <a:lnTo>
                    <a:pt x="328" y="1624"/>
                  </a:lnTo>
                  <a:lnTo>
                    <a:pt x="285" y="1588"/>
                  </a:lnTo>
                  <a:lnTo>
                    <a:pt x="228" y="1522"/>
                  </a:lnTo>
                  <a:lnTo>
                    <a:pt x="164" y="1434"/>
                  </a:lnTo>
                  <a:lnTo>
                    <a:pt x="100" y="1324"/>
                  </a:lnTo>
                  <a:lnTo>
                    <a:pt x="35" y="1141"/>
                  </a:lnTo>
                  <a:lnTo>
                    <a:pt x="7" y="966"/>
                  </a:lnTo>
                  <a:lnTo>
                    <a:pt x="0" y="819"/>
                  </a:lnTo>
                  <a:lnTo>
                    <a:pt x="7" y="673"/>
                  </a:lnTo>
                  <a:lnTo>
                    <a:pt x="35" y="497"/>
                  </a:lnTo>
                  <a:lnTo>
                    <a:pt x="100" y="322"/>
                  </a:lnTo>
                  <a:lnTo>
                    <a:pt x="157" y="212"/>
                  </a:lnTo>
                  <a:lnTo>
                    <a:pt x="221" y="117"/>
                  </a:lnTo>
                  <a:lnTo>
                    <a:pt x="285" y="58"/>
                  </a:lnTo>
                  <a:lnTo>
                    <a:pt x="328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2"/>
            <p:cNvSpPr>
              <a:spLocks noEditPoints="1"/>
            </p:cNvSpPr>
            <p:nvPr/>
          </p:nvSpPr>
          <p:spPr bwMode="auto">
            <a:xfrm>
              <a:off x="14357" y="4338"/>
              <a:ext cx="798" cy="819"/>
            </a:xfrm>
            <a:custGeom>
              <a:avLst/>
              <a:gdLst/>
              <a:ahLst/>
              <a:cxnLst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171" y="0"/>
                </a:cxn>
                <a:cxn ang="0">
                  <a:pos x="200" y="29"/>
                </a:cxn>
                <a:cxn ang="0">
                  <a:pos x="228" y="58"/>
                </a:cxn>
                <a:cxn ang="0">
                  <a:pos x="257" y="87"/>
                </a:cxn>
                <a:cxn ang="0">
                  <a:pos x="257" y="139"/>
                </a:cxn>
                <a:cxn ang="0">
                  <a:pos x="257" y="190"/>
                </a:cxn>
                <a:cxn ang="0">
                  <a:pos x="257" y="343"/>
                </a:cxn>
                <a:cxn ang="0">
                  <a:pos x="243" y="475"/>
                </a:cxn>
                <a:cxn ang="0">
                  <a:pos x="214" y="607"/>
                </a:cxn>
                <a:cxn ang="0">
                  <a:pos x="378" y="680"/>
                </a:cxn>
                <a:cxn ang="0">
                  <a:pos x="521" y="585"/>
                </a:cxn>
                <a:cxn ang="0">
                  <a:pos x="528" y="343"/>
                </a:cxn>
                <a:cxn ang="0">
                  <a:pos x="521" y="80"/>
                </a:cxn>
                <a:cxn ang="0">
                  <a:pos x="656" y="7"/>
                </a:cxn>
                <a:cxn ang="0">
                  <a:pos x="670" y="22"/>
                </a:cxn>
                <a:cxn ang="0">
                  <a:pos x="649" y="212"/>
                </a:cxn>
                <a:cxn ang="0">
                  <a:pos x="642" y="409"/>
                </a:cxn>
                <a:cxn ang="0">
                  <a:pos x="656" y="563"/>
                </a:cxn>
                <a:cxn ang="0">
                  <a:pos x="656" y="585"/>
                </a:cxn>
                <a:cxn ang="0">
                  <a:pos x="670" y="607"/>
                </a:cxn>
                <a:cxn ang="0">
                  <a:pos x="684" y="622"/>
                </a:cxn>
                <a:cxn ang="0">
                  <a:pos x="692" y="636"/>
                </a:cxn>
                <a:cxn ang="0">
                  <a:pos x="713" y="636"/>
                </a:cxn>
                <a:cxn ang="0">
                  <a:pos x="720" y="636"/>
                </a:cxn>
                <a:cxn ang="0">
                  <a:pos x="734" y="629"/>
                </a:cxn>
                <a:cxn ang="0">
                  <a:pos x="749" y="622"/>
                </a:cxn>
                <a:cxn ang="0">
                  <a:pos x="770" y="622"/>
                </a:cxn>
                <a:cxn ang="0">
                  <a:pos x="784" y="614"/>
                </a:cxn>
                <a:cxn ang="0">
                  <a:pos x="791" y="607"/>
                </a:cxn>
                <a:cxn ang="0">
                  <a:pos x="798" y="629"/>
                </a:cxn>
                <a:cxn ang="0">
                  <a:pos x="706" y="717"/>
                </a:cxn>
                <a:cxn ang="0">
                  <a:pos x="606" y="804"/>
                </a:cxn>
                <a:cxn ang="0">
                  <a:pos x="599" y="797"/>
                </a:cxn>
                <a:cxn ang="0">
                  <a:pos x="549" y="717"/>
                </a:cxn>
                <a:cxn ang="0">
                  <a:pos x="513" y="629"/>
                </a:cxn>
                <a:cxn ang="0">
                  <a:pos x="456" y="673"/>
                </a:cxn>
                <a:cxn ang="0">
                  <a:pos x="406" y="709"/>
                </a:cxn>
                <a:cxn ang="0">
                  <a:pos x="349" y="753"/>
                </a:cxn>
                <a:cxn ang="0">
                  <a:pos x="314" y="782"/>
                </a:cxn>
                <a:cxn ang="0">
                  <a:pos x="285" y="812"/>
                </a:cxn>
                <a:cxn ang="0">
                  <a:pos x="271" y="819"/>
                </a:cxn>
                <a:cxn ang="0">
                  <a:pos x="228" y="790"/>
                </a:cxn>
                <a:cxn ang="0">
                  <a:pos x="178" y="753"/>
                </a:cxn>
                <a:cxn ang="0">
                  <a:pos x="121" y="717"/>
                </a:cxn>
                <a:cxn ang="0">
                  <a:pos x="72" y="695"/>
                </a:cxn>
                <a:cxn ang="0">
                  <a:pos x="100" y="636"/>
                </a:cxn>
                <a:cxn ang="0">
                  <a:pos x="114" y="563"/>
                </a:cxn>
                <a:cxn ang="0">
                  <a:pos x="136" y="453"/>
                </a:cxn>
                <a:cxn ang="0">
                  <a:pos x="143" y="343"/>
                </a:cxn>
                <a:cxn ang="0">
                  <a:pos x="136" y="278"/>
                </a:cxn>
                <a:cxn ang="0">
                  <a:pos x="129" y="212"/>
                </a:cxn>
                <a:cxn ang="0">
                  <a:pos x="114" y="182"/>
                </a:cxn>
                <a:cxn ang="0">
                  <a:pos x="100" y="153"/>
                </a:cxn>
                <a:cxn ang="0">
                  <a:pos x="79" y="124"/>
                </a:cxn>
                <a:cxn ang="0">
                  <a:pos x="22" y="161"/>
                </a:cxn>
                <a:cxn ang="0">
                  <a:pos x="0" y="146"/>
                </a:cxn>
                <a:cxn ang="0">
                  <a:pos x="171" y="0"/>
                </a:cxn>
              </a:cxnLst>
              <a:rect l="0" t="0" r="r" b="b"/>
              <a:pathLst>
                <a:path w="798" h="819">
                  <a:moveTo>
                    <a:pt x="656" y="7"/>
                  </a:moveTo>
                  <a:lnTo>
                    <a:pt x="656" y="7"/>
                  </a:lnTo>
                  <a:lnTo>
                    <a:pt x="656" y="7"/>
                  </a:lnTo>
                  <a:lnTo>
                    <a:pt x="656" y="7"/>
                  </a:lnTo>
                  <a:close/>
                  <a:moveTo>
                    <a:pt x="171" y="0"/>
                  </a:moveTo>
                  <a:lnTo>
                    <a:pt x="200" y="29"/>
                  </a:lnTo>
                  <a:lnTo>
                    <a:pt x="228" y="58"/>
                  </a:lnTo>
                  <a:lnTo>
                    <a:pt x="257" y="87"/>
                  </a:lnTo>
                  <a:lnTo>
                    <a:pt x="257" y="139"/>
                  </a:lnTo>
                  <a:lnTo>
                    <a:pt x="257" y="190"/>
                  </a:lnTo>
                  <a:lnTo>
                    <a:pt x="257" y="343"/>
                  </a:lnTo>
                  <a:lnTo>
                    <a:pt x="243" y="475"/>
                  </a:lnTo>
                  <a:lnTo>
                    <a:pt x="214" y="607"/>
                  </a:lnTo>
                  <a:lnTo>
                    <a:pt x="378" y="680"/>
                  </a:lnTo>
                  <a:lnTo>
                    <a:pt x="521" y="585"/>
                  </a:lnTo>
                  <a:lnTo>
                    <a:pt x="528" y="343"/>
                  </a:lnTo>
                  <a:lnTo>
                    <a:pt x="521" y="80"/>
                  </a:lnTo>
                  <a:lnTo>
                    <a:pt x="656" y="7"/>
                  </a:lnTo>
                  <a:lnTo>
                    <a:pt x="670" y="22"/>
                  </a:lnTo>
                  <a:lnTo>
                    <a:pt x="649" y="212"/>
                  </a:lnTo>
                  <a:lnTo>
                    <a:pt x="642" y="409"/>
                  </a:lnTo>
                  <a:lnTo>
                    <a:pt x="656" y="563"/>
                  </a:lnTo>
                  <a:lnTo>
                    <a:pt x="656" y="585"/>
                  </a:lnTo>
                  <a:lnTo>
                    <a:pt x="670" y="607"/>
                  </a:lnTo>
                  <a:lnTo>
                    <a:pt x="684" y="622"/>
                  </a:lnTo>
                  <a:lnTo>
                    <a:pt x="692" y="636"/>
                  </a:lnTo>
                  <a:lnTo>
                    <a:pt x="713" y="636"/>
                  </a:lnTo>
                  <a:lnTo>
                    <a:pt x="720" y="636"/>
                  </a:lnTo>
                  <a:lnTo>
                    <a:pt x="734" y="629"/>
                  </a:lnTo>
                  <a:lnTo>
                    <a:pt x="749" y="622"/>
                  </a:lnTo>
                  <a:lnTo>
                    <a:pt x="770" y="622"/>
                  </a:lnTo>
                  <a:lnTo>
                    <a:pt x="784" y="614"/>
                  </a:lnTo>
                  <a:lnTo>
                    <a:pt x="791" y="607"/>
                  </a:lnTo>
                  <a:lnTo>
                    <a:pt x="798" y="629"/>
                  </a:lnTo>
                  <a:lnTo>
                    <a:pt x="706" y="717"/>
                  </a:lnTo>
                  <a:lnTo>
                    <a:pt x="606" y="804"/>
                  </a:lnTo>
                  <a:lnTo>
                    <a:pt x="599" y="797"/>
                  </a:lnTo>
                  <a:lnTo>
                    <a:pt x="549" y="717"/>
                  </a:lnTo>
                  <a:lnTo>
                    <a:pt x="513" y="629"/>
                  </a:lnTo>
                  <a:lnTo>
                    <a:pt x="456" y="673"/>
                  </a:lnTo>
                  <a:lnTo>
                    <a:pt x="406" y="709"/>
                  </a:lnTo>
                  <a:lnTo>
                    <a:pt x="349" y="753"/>
                  </a:lnTo>
                  <a:lnTo>
                    <a:pt x="314" y="782"/>
                  </a:lnTo>
                  <a:lnTo>
                    <a:pt x="285" y="812"/>
                  </a:lnTo>
                  <a:lnTo>
                    <a:pt x="271" y="819"/>
                  </a:lnTo>
                  <a:lnTo>
                    <a:pt x="228" y="790"/>
                  </a:lnTo>
                  <a:lnTo>
                    <a:pt x="178" y="753"/>
                  </a:lnTo>
                  <a:lnTo>
                    <a:pt x="121" y="717"/>
                  </a:lnTo>
                  <a:lnTo>
                    <a:pt x="72" y="695"/>
                  </a:lnTo>
                  <a:lnTo>
                    <a:pt x="100" y="636"/>
                  </a:lnTo>
                  <a:lnTo>
                    <a:pt x="114" y="563"/>
                  </a:lnTo>
                  <a:lnTo>
                    <a:pt x="136" y="453"/>
                  </a:lnTo>
                  <a:lnTo>
                    <a:pt x="143" y="343"/>
                  </a:lnTo>
                  <a:lnTo>
                    <a:pt x="136" y="278"/>
                  </a:lnTo>
                  <a:lnTo>
                    <a:pt x="129" y="212"/>
                  </a:lnTo>
                  <a:lnTo>
                    <a:pt x="114" y="182"/>
                  </a:lnTo>
                  <a:lnTo>
                    <a:pt x="100" y="153"/>
                  </a:lnTo>
                  <a:lnTo>
                    <a:pt x="79" y="124"/>
                  </a:lnTo>
                  <a:lnTo>
                    <a:pt x="22" y="161"/>
                  </a:lnTo>
                  <a:lnTo>
                    <a:pt x="0" y="146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3"/>
            <p:cNvSpPr>
              <a:spLocks/>
            </p:cNvSpPr>
            <p:nvPr/>
          </p:nvSpPr>
          <p:spPr bwMode="auto">
            <a:xfrm>
              <a:off x="15255" y="3884"/>
              <a:ext cx="371" cy="1639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3" y="15"/>
                </a:cxn>
                <a:cxn ang="0">
                  <a:pos x="86" y="51"/>
                </a:cxn>
                <a:cxn ang="0">
                  <a:pos x="143" y="117"/>
                </a:cxn>
                <a:cxn ang="0">
                  <a:pos x="207" y="205"/>
                </a:cxn>
                <a:cxn ang="0">
                  <a:pos x="264" y="315"/>
                </a:cxn>
                <a:cxn ang="0">
                  <a:pos x="335" y="497"/>
                </a:cxn>
                <a:cxn ang="0">
                  <a:pos x="364" y="673"/>
                </a:cxn>
                <a:cxn ang="0">
                  <a:pos x="371" y="819"/>
                </a:cxn>
                <a:cxn ang="0">
                  <a:pos x="371" y="819"/>
                </a:cxn>
                <a:cxn ang="0">
                  <a:pos x="364" y="966"/>
                </a:cxn>
                <a:cxn ang="0">
                  <a:pos x="335" y="1141"/>
                </a:cxn>
                <a:cxn ang="0">
                  <a:pos x="271" y="1317"/>
                </a:cxn>
                <a:cxn ang="0">
                  <a:pos x="207" y="1427"/>
                </a:cxn>
                <a:cxn ang="0">
                  <a:pos x="143" y="1522"/>
                </a:cxn>
                <a:cxn ang="0">
                  <a:pos x="86" y="1580"/>
                </a:cxn>
                <a:cxn ang="0">
                  <a:pos x="43" y="1624"/>
                </a:cxn>
                <a:cxn ang="0">
                  <a:pos x="22" y="1639"/>
                </a:cxn>
                <a:cxn ang="0">
                  <a:pos x="7" y="1632"/>
                </a:cxn>
                <a:cxn ang="0">
                  <a:pos x="7" y="1624"/>
                </a:cxn>
                <a:cxn ang="0">
                  <a:pos x="0" y="1617"/>
                </a:cxn>
                <a:cxn ang="0">
                  <a:pos x="0" y="1617"/>
                </a:cxn>
                <a:cxn ang="0">
                  <a:pos x="7" y="1610"/>
                </a:cxn>
                <a:cxn ang="0">
                  <a:pos x="15" y="1602"/>
                </a:cxn>
                <a:cxn ang="0">
                  <a:pos x="22" y="1595"/>
                </a:cxn>
                <a:cxn ang="0">
                  <a:pos x="129" y="1456"/>
                </a:cxn>
                <a:cxn ang="0">
                  <a:pos x="200" y="1310"/>
                </a:cxn>
                <a:cxn ang="0">
                  <a:pos x="243" y="1156"/>
                </a:cxn>
                <a:cxn ang="0">
                  <a:pos x="271" y="988"/>
                </a:cxn>
                <a:cxn ang="0">
                  <a:pos x="278" y="819"/>
                </a:cxn>
                <a:cxn ang="0">
                  <a:pos x="271" y="622"/>
                </a:cxn>
                <a:cxn ang="0">
                  <a:pos x="235" y="454"/>
                </a:cxn>
                <a:cxn ang="0">
                  <a:pos x="186" y="300"/>
                </a:cxn>
                <a:cxn ang="0">
                  <a:pos x="114" y="168"/>
                </a:cxn>
                <a:cxn ang="0">
                  <a:pos x="29" y="58"/>
                </a:cxn>
                <a:cxn ang="0">
                  <a:pos x="15" y="44"/>
                </a:cxn>
                <a:cxn ang="0">
                  <a:pos x="7" y="36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22" y="0"/>
                </a:cxn>
              </a:cxnLst>
              <a:rect l="0" t="0" r="r" b="b"/>
              <a:pathLst>
                <a:path w="371" h="1639">
                  <a:moveTo>
                    <a:pt x="22" y="0"/>
                  </a:moveTo>
                  <a:lnTo>
                    <a:pt x="43" y="15"/>
                  </a:lnTo>
                  <a:lnTo>
                    <a:pt x="86" y="51"/>
                  </a:lnTo>
                  <a:lnTo>
                    <a:pt x="143" y="117"/>
                  </a:lnTo>
                  <a:lnTo>
                    <a:pt x="207" y="205"/>
                  </a:lnTo>
                  <a:lnTo>
                    <a:pt x="264" y="315"/>
                  </a:lnTo>
                  <a:lnTo>
                    <a:pt x="335" y="497"/>
                  </a:lnTo>
                  <a:lnTo>
                    <a:pt x="364" y="673"/>
                  </a:lnTo>
                  <a:lnTo>
                    <a:pt x="371" y="819"/>
                  </a:lnTo>
                  <a:lnTo>
                    <a:pt x="371" y="819"/>
                  </a:lnTo>
                  <a:lnTo>
                    <a:pt x="364" y="966"/>
                  </a:lnTo>
                  <a:lnTo>
                    <a:pt x="335" y="1141"/>
                  </a:lnTo>
                  <a:lnTo>
                    <a:pt x="271" y="1317"/>
                  </a:lnTo>
                  <a:lnTo>
                    <a:pt x="207" y="1427"/>
                  </a:lnTo>
                  <a:lnTo>
                    <a:pt x="143" y="1522"/>
                  </a:lnTo>
                  <a:lnTo>
                    <a:pt x="86" y="1580"/>
                  </a:lnTo>
                  <a:lnTo>
                    <a:pt x="43" y="1624"/>
                  </a:lnTo>
                  <a:lnTo>
                    <a:pt x="22" y="1639"/>
                  </a:lnTo>
                  <a:lnTo>
                    <a:pt x="7" y="1632"/>
                  </a:lnTo>
                  <a:lnTo>
                    <a:pt x="7" y="1624"/>
                  </a:lnTo>
                  <a:lnTo>
                    <a:pt x="0" y="1617"/>
                  </a:lnTo>
                  <a:lnTo>
                    <a:pt x="0" y="1617"/>
                  </a:lnTo>
                  <a:lnTo>
                    <a:pt x="7" y="1610"/>
                  </a:lnTo>
                  <a:lnTo>
                    <a:pt x="15" y="1602"/>
                  </a:lnTo>
                  <a:lnTo>
                    <a:pt x="22" y="1595"/>
                  </a:lnTo>
                  <a:lnTo>
                    <a:pt x="129" y="1456"/>
                  </a:lnTo>
                  <a:lnTo>
                    <a:pt x="200" y="1310"/>
                  </a:lnTo>
                  <a:lnTo>
                    <a:pt x="243" y="1156"/>
                  </a:lnTo>
                  <a:lnTo>
                    <a:pt x="271" y="988"/>
                  </a:lnTo>
                  <a:lnTo>
                    <a:pt x="278" y="819"/>
                  </a:lnTo>
                  <a:lnTo>
                    <a:pt x="271" y="622"/>
                  </a:lnTo>
                  <a:lnTo>
                    <a:pt x="235" y="454"/>
                  </a:lnTo>
                  <a:lnTo>
                    <a:pt x="186" y="300"/>
                  </a:lnTo>
                  <a:lnTo>
                    <a:pt x="114" y="168"/>
                  </a:lnTo>
                  <a:lnTo>
                    <a:pt x="29" y="58"/>
                  </a:lnTo>
                  <a:lnTo>
                    <a:pt x="15" y="44"/>
                  </a:lnTo>
                  <a:lnTo>
                    <a:pt x="7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4"/>
            <p:cNvSpPr>
              <a:spLocks/>
            </p:cNvSpPr>
            <p:nvPr/>
          </p:nvSpPr>
          <p:spPr bwMode="auto">
            <a:xfrm>
              <a:off x="16282" y="4667"/>
              <a:ext cx="969" cy="66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912" y="0"/>
                </a:cxn>
                <a:cxn ang="0">
                  <a:pos x="926" y="0"/>
                </a:cxn>
                <a:cxn ang="0">
                  <a:pos x="940" y="7"/>
                </a:cxn>
                <a:cxn ang="0">
                  <a:pos x="948" y="7"/>
                </a:cxn>
                <a:cxn ang="0">
                  <a:pos x="962" y="14"/>
                </a:cxn>
                <a:cxn ang="0">
                  <a:pos x="969" y="22"/>
                </a:cxn>
                <a:cxn ang="0">
                  <a:pos x="969" y="36"/>
                </a:cxn>
                <a:cxn ang="0">
                  <a:pos x="969" y="51"/>
                </a:cxn>
                <a:cxn ang="0">
                  <a:pos x="962" y="58"/>
                </a:cxn>
                <a:cxn ang="0">
                  <a:pos x="948" y="66"/>
                </a:cxn>
                <a:cxn ang="0">
                  <a:pos x="940" y="66"/>
                </a:cxn>
                <a:cxn ang="0">
                  <a:pos x="926" y="66"/>
                </a:cxn>
                <a:cxn ang="0">
                  <a:pos x="912" y="66"/>
                </a:cxn>
                <a:cxn ang="0">
                  <a:pos x="49" y="66"/>
                </a:cxn>
                <a:cxn ang="0">
                  <a:pos x="35" y="66"/>
                </a:cxn>
                <a:cxn ang="0">
                  <a:pos x="28" y="66"/>
                </a:cxn>
                <a:cxn ang="0">
                  <a:pos x="14" y="66"/>
                </a:cxn>
                <a:cxn ang="0">
                  <a:pos x="7" y="58"/>
                </a:cxn>
                <a:cxn ang="0">
                  <a:pos x="0" y="51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8" y="7"/>
                </a:cxn>
                <a:cxn ang="0">
                  <a:pos x="35" y="0"/>
                </a:cxn>
                <a:cxn ang="0">
                  <a:pos x="49" y="0"/>
                </a:cxn>
              </a:cxnLst>
              <a:rect l="0" t="0" r="r" b="b"/>
              <a:pathLst>
                <a:path w="969" h="66">
                  <a:moveTo>
                    <a:pt x="49" y="0"/>
                  </a:moveTo>
                  <a:lnTo>
                    <a:pt x="912" y="0"/>
                  </a:lnTo>
                  <a:lnTo>
                    <a:pt x="926" y="0"/>
                  </a:lnTo>
                  <a:lnTo>
                    <a:pt x="940" y="7"/>
                  </a:lnTo>
                  <a:lnTo>
                    <a:pt x="948" y="7"/>
                  </a:lnTo>
                  <a:lnTo>
                    <a:pt x="962" y="14"/>
                  </a:lnTo>
                  <a:lnTo>
                    <a:pt x="969" y="22"/>
                  </a:lnTo>
                  <a:lnTo>
                    <a:pt x="969" y="36"/>
                  </a:lnTo>
                  <a:lnTo>
                    <a:pt x="969" y="51"/>
                  </a:lnTo>
                  <a:lnTo>
                    <a:pt x="962" y="58"/>
                  </a:lnTo>
                  <a:lnTo>
                    <a:pt x="948" y="66"/>
                  </a:lnTo>
                  <a:lnTo>
                    <a:pt x="940" y="66"/>
                  </a:lnTo>
                  <a:lnTo>
                    <a:pt x="926" y="66"/>
                  </a:lnTo>
                  <a:lnTo>
                    <a:pt x="912" y="66"/>
                  </a:lnTo>
                  <a:lnTo>
                    <a:pt x="49" y="66"/>
                  </a:lnTo>
                  <a:lnTo>
                    <a:pt x="35" y="66"/>
                  </a:lnTo>
                  <a:lnTo>
                    <a:pt x="28" y="66"/>
                  </a:lnTo>
                  <a:lnTo>
                    <a:pt x="14" y="66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8" y="7"/>
                  </a:lnTo>
                  <a:lnTo>
                    <a:pt x="35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5"/>
            <p:cNvSpPr>
              <a:spLocks/>
            </p:cNvSpPr>
            <p:nvPr/>
          </p:nvSpPr>
          <p:spPr bwMode="auto">
            <a:xfrm>
              <a:off x="17800" y="4001"/>
              <a:ext cx="1154" cy="1112"/>
            </a:xfrm>
            <a:custGeom>
              <a:avLst/>
              <a:gdLst/>
              <a:ahLst/>
              <a:cxnLst>
                <a:cxn ang="0">
                  <a:pos x="1133" y="0"/>
                </a:cxn>
                <a:cxn ang="0">
                  <a:pos x="1154" y="22"/>
                </a:cxn>
                <a:cxn ang="0">
                  <a:pos x="1119" y="344"/>
                </a:cxn>
                <a:cxn ang="0">
                  <a:pos x="1097" y="366"/>
                </a:cxn>
                <a:cxn ang="0">
                  <a:pos x="1083" y="351"/>
                </a:cxn>
                <a:cxn ang="0">
                  <a:pos x="1083" y="300"/>
                </a:cxn>
                <a:cxn ang="0">
                  <a:pos x="1090" y="249"/>
                </a:cxn>
                <a:cxn ang="0">
                  <a:pos x="1062" y="110"/>
                </a:cxn>
                <a:cxn ang="0">
                  <a:pos x="848" y="51"/>
                </a:cxn>
                <a:cxn ang="0">
                  <a:pos x="570" y="51"/>
                </a:cxn>
                <a:cxn ang="0">
                  <a:pos x="541" y="88"/>
                </a:cxn>
                <a:cxn ang="0">
                  <a:pos x="591" y="505"/>
                </a:cxn>
                <a:cxn ang="0">
                  <a:pos x="755" y="454"/>
                </a:cxn>
                <a:cxn ang="0">
                  <a:pos x="805" y="337"/>
                </a:cxn>
                <a:cxn ang="0">
                  <a:pos x="819" y="315"/>
                </a:cxn>
                <a:cxn ang="0">
                  <a:pos x="841" y="337"/>
                </a:cxn>
                <a:cxn ang="0">
                  <a:pos x="734" y="746"/>
                </a:cxn>
                <a:cxn ang="0">
                  <a:pos x="705" y="739"/>
                </a:cxn>
                <a:cxn ang="0">
                  <a:pos x="712" y="717"/>
                </a:cxn>
                <a:cxn ang="0">
                  <a:pos x="720" y="651"/>
                </a:cxn>
                <a:cxn ang="0">
                  <a:pos x="720" y="607"/>
                </a:cxn>
                <a:cxn ang="0">
                  <a:pos x="655" y="563"/>
                </a:cxn>
                <a:cxn ang="0">
                  <a:pos x="320" y="1002"/>
                </a:cxn>
                <a:cxn ang="0">
                  <a:pos x="313" y="1039"/>
                </a:cxn>
                <a:cxn ang="0">
                  <a:pos x="320" y="1054"/>
                </a:cxn>
                <a:cxn ang="0">
                  <a:pos x="720" y="1054"/>
                </a:cxn>
                <a:cxn ang="0">
                  <a:pos x="933" y="907"/>
                </a:cxn>
                <a:cxn ang="0">
                  <a:pos x="1040" y="702"/>
                </a:cxn>
                <a:cxn ang="0">
                  <a:pos x="1069" y="695"/>
                </a:cxn>
                <a:cxn ang="0">
                  <a:pos x="1076" y="710"/>
                </a:cxn>
                <a:cxn ang="0">
                  <a:pos x="1069" y="732"/>
                </a:cxn>
                <a:cxn ang="0">
                  <a:pos x="912" y="1098"/>
                </a:cxn>
                <a:cxn ang="0">
                  <a:pos x="869" y="1112"/>
                </a:cxn>
                <a:cxn ang="0">
                  <a:pos x="7" y="1105"/>
                </a:cxn>
                <a:cxn ang="0">
                  <a:pos x="0" y="1076"/>
                </a:cxn>
                <a:cxn ang="0">
                  <a:pos x="28" y="1061"/>
                </a:cxn>
                <a:cxn ang="0">
                  <a:pos x="157" y="1046"/>
                </a:cxn>
                <a:cxn ang="0">
                  <a:pos x="399" y="117"/>
                </a:cxn>
                <a:cxn ang="0">
                  <a:pos x="406" y="88"/>
                </a:cxn>
                <a:cxn ang="0">
                  <a:pos x="392" y="59"/>
                </a:cxn>
                <a:cxn ang="0">
                  <a:pos x="335" y="51"/>
                </a:cxn>
                <a:cxn ang="0">
                  <a:pos x="271" y="51"/>
                </a:cxn>
                <a:cxn ang="0">
                  <a:pos x="263" y="15"/>
                </a:cxn>
                <a:cxn ang="0">
                  <a:pos x="292" y="0"/>
                </a:cxn>
              </a:cxnLst>
              <a:rect l="0" t="0" r="r" b="b"/>
              <a:pathLst>
                <a:path w="1154" h="1112">
                  <a:moveTo>
                    <a:pt x="306" y="0"/>
                  </a:moveTo>
                  <a:lnTo>
                    <a:pt x="1112" y="0"/>
                  </a:lnTo>
                  <a:lnTo>
                    <a:pt x="1133" y="0"/>
                  </a:lnTo>
                  <a:lnTo>
                    <a:pt x="1147" y="7"/>
                  </a:lnTo>
                  <a:lnTo>
                    <a:pt x="1154" y="15"/>
                  </a:lnTo>
                  <a:lnTo>
                    <a:pt x="1154" y="22"/>
                  </a:lnTo>
                  <a:lnTo>
                    <a:pt x="1154" y="44"/>
                  </a:lnTo>
                  <a:lnTo>
                    <a:pt x="1119" y="329"/>
                  </a:lnTo>
                  <a:lnTo>
                    <a:pt x="1119" y="344"/>
                  </a:lnTo>
                  <a:lnTo>
                    <a:pt x="1119" y="359"/>
                  </a:lnTo>
                  <a:lnTo>
                    <a:pt x="1112" y="366"/>
                  </a:lnTo>
                  <a:lnTo>
                    <a:pt x="1097" y="366"/>
                  </a:lnTo>
                  <a:lnTo>
                    <a:pt x="1090" y="366"/>
                  </a:lnTo>
                  <a:lnTo>
                    <a:pt x="1083" y="359"/>
                  </a:lnTo>
                  <a:lnTo>
                    <a:pt x="1083" y="351"/>
                  </a:lnTo>
                  <a:lnTo>
                    <a:pt x="1083" y="351"/>
                  </a:lnTo>
                  <a:lnTo>
                    <a:pt x="1083" y="322"/>
                  </a:lnTo>
                  <a:lnTo>
                    <a:pt x="1083" y="300"/>
                  </a:lnTo>
                  <a:lnTo>
                    <a:pt x="1090" y="278"/>
                  </a:lnTo>
                  <a:lnTo>
                    <a:pt x="1090" y="263"/>
                  </a:lnTo>
                  <a:lnTo>
                    <a:pt x="1090" y="249"/>
                  </a:lnTo>
                  <a:lnTo>
                    <a:pt x="1090" y="234"/>
                  </a:lnTo>
                  <a:lnTo>
                    <a:pt x="1083" y="161"/>
                  </a:lnTo>
                  <a:lnTo>
                    <a:pt x="1062" y="110"/>
                  </a:lnTo>
                  <a:lnTo>
                    <a:pt x="1019" y="73"/>
                  </a:lnTo>
                  <a:lnTo>
                    <a:pt x="948" y="59"/>
                  </a:lnTo>
                  <a:lnTo>
                    <a:pt x="848" y="51"/>
                  </a:lnTo>
                  <a:lnTo>
                    <a:pt x="620" y="51"/>
                  </a:lnTo>
                  <a:lnTo>
                    <a:pt x="591" y="51"/>
                  </a:lnTo>
                  <a:lnTo>
                    <a:pt x="570" y="51"/>
                  </a:lnTo>
                  <a:lnTo>
                    <a:pt x="556" y="59"/>
                  </a:lnTo>
                  <a:lnTo>
                    <a:pt x="549" y="73"/>
                  </a:lnTo>
                  <a:lnTo>
                    <a:pt x="541" y="88"/>
                  </a:lnTo>
                  <a:lnTo>
                    <a:pt x="534" y="117"/>
                  </a:lnTo>
                  <a:lnTo>
                    <a:pt x="442" y="505"/>
                  </a:lnTo>
                  <a:lnTo>
                    <a:pt x="591" y="505"/>
                  </a:lnTo>
                  <a:lnTo>
                    <a:pt x="663" y="505"/>
                  </a:lnTo>
                  <a:lnTo>
                    <a:pt x="720" y="490"/>
                  </a:lnTo>
                  <a:lnTo>
                    <a:pt x="755" y="454"/>
                  </a:lnTo>
                  <a:lnTo>
                    <a:pt x="777" y="410"/>
                  </a:lnTo>
                  <a:lnTo>
                    <a:pt x="798" y="344"/>
                  </a:lnTo>
                  <a:lnTo>
                    <a:pt x="805" y="337"/>
                  </a:lnTo>
                  <a:lnTo>
                    <a:pt x="805" y="322"/>
                  </a:lnTo>
                  <a:lnTo>
                    <a:pt x="812" y="322"/>
                  </a:lnTo>
                  <a:lnTo>
                    <a:pt x="819" y="315"/>
                  </a:lnTo>
                  <a:lnTo>
                    <a:pt x="834" y="322"/>
                  </a:lnTo>
                  <a:lnTo>
                    <a:pt x="834" y="329"/>
                  </a:lnTo>
                  <a:lnTo>
                    <a:pt x="841" y="337"/>
                  </a:lnTo>
                  <a:lnTo>
                    <a:pt x="748" y="717"/>
                  </a:lnTo>
                  <a:lnTo>
                    <a:pt x="741" y="732"/>
                  </a:lnTo>
                  <a:lnTo>
                    <a:pt x="734" y="746"/>
                  </a:lnTo>
                  <a:lnTo>
                    <a:pt x="727" y="746"/>
                  </a:lnTo>
                  <a:lnTo>
                    <a:pt x="712" y="746"/>
                  </a:lnTo>
                  <a:lnTo>
                    <a:pt x="705" y="739"/>
                  </a:lnTo>
                  <a:lnTo>
                    <a:pt x="705" y="732"/>
                  </a:lnTo>
                  <a:lnTo>
                    <a:pt x="705" y="724"/>
                  </a:lnTo>
                  <a:lnTo>
                    <a:pt x="712" y="717"/>
                  </a:lnTo>
                  <a:lnTo>
                    <a:pt x="712" y="688"/>
                  </a:lnTo>
                  <a:lnTo>
                    <a:pt x="720" y="666"/>
                  </a:lnTo>
                  <a:lnTo>
                    <a:pt x="720" y="651"/>
                  </a:lnTo>
                  <a:lnTo>
                    <a:pt x="720" y="644"/>
                  </a:lnTo>
                  <a:lnTo>
                    <a:pt x="720" y="637"/>
                  </a:lnTo>
                  <a:lnTo>
                    <a:pt x="720" y="607"/>
                  </a:lnTo>
                  <a:lnTo>
                    <a:pt x="712" y="593"/>
                  </a:lnTo>
                  <a:lnTo>
                    <a:pt x="691" y="571"/>
                  </a:lnTo>
                  <a:lnTo>
                    <a:pt x="655" y="563"/>
                  </a:lnTo>
                  <a:lnTo>
                    <a:pt x="584" y="556"/>
                  </a:lnTo>
                  <a:lnTo>
                    <a:pt x="427" y="556"/>
                  </a:lnTo>
                  <a:lnTo>
                    <a:pt x="320" y="1002"/>
                  </a:lnTo>
                  <a:lnTo>
                    <a:pt x="313" y="1024"/>
                  </a:lnTo>
                  <a:lnTo>
                    <a:pt x="313" y="1032"/>
                  </a:lnTo>
                  <a:lnTo>
                    <a:pt x="313" y="1039"/>
                  </a:lnTo>
                  <a:lnTo>
                    <a:pt x="313" y="1039"/>
                  </a:lnTo>
                  <a:lnTo>
                    <a:pt x="313" y="1054"/>
                  </a:lnTo>
                  <a:lnTo>
                    <a:pt x="320" y="1054"/>
                  </a:lnTo>
                  <a:lnTo>
                    <a:pt x="335" y="1061"/>
                  </a:lnTo>
                  <a:lnTo>
                    <a:pt x="598" y="1061"/>
                  </a:lnTo>
                  <a:lnTo>
                    <a:pt x="720" y="1054"/>
                  </a:lnTo>
                  <a:lnTo>
                    <a:pt x="812" y="1024"/>
                  </a:lnTo>
                  <a:lnTo>
                    <a:pt x="883" y="973"/>
                  </a:lnTo>
                  <a:lnTo>
                    <a:pt x="933" y="907"/>
                  </a:lnTo>
                  <a:lnTo>
                    <a:pt x="983" y="819"/>
                  </a:lnTo>
                  <a:lnTo>
                    <a:pt x="1033" y="710"/>
                  </a:lnTo>
                  <a:lnTo>
                    <a:pt x="1040" y="702"/>
                  </a:lnTo>
                  <a:lnTo>
                    <a:pt x="1040" y="695"/>
                  </a:lnTo>
                  <a:lnTo>
                    <a:pt x="1055" y="688"/>
                  </a:lnTo>
                  <a:lnTo>
                    <a:pt x="1069" y="695"/>
                  </a:lnTo>
                  <a:lnTo>
                    <a:pt x="1069" y="695"/>
                  </a:lnTo>
                  <a:lnTo>
                    <a:pt x="1076" y="702"/>
                  </a:lnTo>
                  <a:lnTo>
                    <a:pt x="1076" y="710"/>
                  </a:lnTo>
                  <a:lnTo>
                    <a:pt x="1076" y="710"/>
                  </a:lnTo>
                  <a:lnTo>
                    <a:pt x="1069" y="724"/>
                  </a:lnTo>
                  <a:lnTo>
                    <a:pt x="1069" y="732"/>
                  </a:lnTo>
                  <a:lnTo>
                    <a:pt x="1069" y="732"/>
                  </a:lnTo>
                  <a:lnTo>
                    <a:pt x="919" y="1083"/>
                  </a:lnTo>
                  <a:lnTo>
                    <a:pt x="912" y="1098"/>
                  </a:lnTo>
                  <a:lnTo>
                    <a:pt x="905" y="1105"/>
                  </a:lnTo>
                  <a:lnTo>
                    <a:pt x="891" y="1112"/>
                  </a:lnTo>
                  <a:lnTo>
                    <a:pt x="869" y="1112"/>
                  </a:lnTo>
                  <a:lnTo>
                    <a:pt x="42" y="1112"/>
                  </a:lnTo>
                  <a:lnTo>
                    <a:pt x="21" y="1112"/>
                  </a:lnTo>
                  <a:lnTo>
                    <a:pt x="7" y="1105"/>
                  </a:lnTo>
                  <a:lnTo>
                    <a:pt x="0" y="1105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7" y="1068"/>
                  </a:lnTo>
                  <a:lnTo>
                    <a:pt x="14" y="1061"/>
                  </a:lnTo>
                  <a:lnTo>
                    <a:pt x="28" y="1061"/>
                  </a:lnTo>
                  <a:lnTo>
                    <a:pt x="42" y="1061"/>
                  </a:lnTo>
                  <a:lnTo>
                    <a:pt x="114" y="1054"/>
                  </a:lnTo>
                  <a:lnTo>
                    <a:pt x="157" y="1046"/>
                  </a:lnTo>
                  <a:lnTo>
                    <a:pt x="178" y="1024"/>
                  </a:lnTo>
                  <a:lnTo>
                    <a:pt x="192" y="980"/>
                  </a:lnTo>
                  <a:lnTo>
                    <a:pt x="399" y="117"/>
                  </a:lnTo>
                  <a:lnTo>
                    <a:pt x="406" y="102"/>
                  </a:lnTo>
                  <a:lnTo>
                    <a:pt x="406" y="95"/>
                  </a:lnTo>
                  <a:lnTo>
                    <a:pt x="406" y="88"/>
                  </a:lnTo>
                  <a:lnTo>
                    <a:pt x="406" y="80"/>
                  </a:lnTo>
                  <a:lnTo>
                    <a:pt x="406" y="66"/>
                  </a:lnTo>
                  <a:lnTo>
                    <a:pt x="392" y="59"/>
                  </a:lnTo>
                  <a:lnTo>
                    <a:pt x="377" y="51"/>
                  </a:lnTo>
                  <a:lnTo>
                    <a:pt x="356" y="51"/>
                  </a:lnTo>
                  <a:lnTo>
                    <a:pt x="335" y="51"/>
                  </a:lnTo>
                  <a:lnTo>
                    <a:pt x="306" y="51"/>
                  </a:lnTo>
                  <a:lnTo>
                    <a:pt x="285" y="51"/>
                  </a:lnTo>
                  <a:lnTo>
                    <a:pt x="271" y="51"/>
                  </a:lnTo>
                  <a:lnTo>
                    <a:pt x="263" y="44"/>
                  </a:lnTo>
                  <a:lnTo>
                    <a:pt x="256" y="29"/>
                  </a:lnTo>
                  <a:lnTo>
                    <a:pt x="263" y="15"/>
                  </a:lnTo>
                  <a:lnTo>
                    <a:pt x="263" y="7"/>
                  </a:lnTo>
                  <a:lnTo>
                    <a:pt x="278" y="7"/>
                  </a:lnTo>
                  <a:lnTo>
                    <a:pt x="292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6"/>
            <p:cNvSpPr>
              <a:spLocks/>
            </p:cNvSpPr>
            <p:nvPr/>
          </p:nvSpPr>
          <p:spPr bwMode="auto">
            <a:xfrm>
              <a:off x="19161" y="3884"/>
              <a:ext cx="371" cy="163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4" y="7"/>
                </a:cxn>
                <a:cxn ang="0">
                  <a:pos x="371" y="15"/>
                </a:cxn>
                <a:cxn ang="0">
                  <a:pos x="371" y="22"/>
                </a:cxn>
                <a:cxn ang="0">
                  <a:pos x="371" y="22"/>
                </a:cxn>
                <a:cxn ang="0">
                  <a:pos x="371" y="29"/>
                </a:cxn>
                <a:cxn ang="0">
                  <a:pos x="364" y="36"/>
                </a:cxn>
                <a:cxn ang="0">
                  <a:pos x="349" y="44"/>
                </a:cxn>
                <a:cxn ang="0">
                  <a:pos x="249" y="176"/>
                </a:cxn>
                <a:cxn ang="0">
                  <a:pos x="178" y="322"/>
                </a:cxn>
                <a:cxn ang="0">
                  <a:pos x="128" y="483"/>
                </a:cxn>
                <a:cxn ang="0">
                  <a:pos x="100" y="651"/>
                </a:cxn>
                <a:cxn ang="0">
                  <a:pos x="93" y="819"/>
                </a:cxn>
                <a:cxn ang="0">
                  <a:pos x="100" y="951"/>
                </a:cxn>
                <a:cxn ang="0">
                  <a:pos x="114" y="1083"/>
                </a:cxn>
                <a:cxn ang="0">
                  <a:pos x="143" y="1215"/>
                </a:cxn>
                <a:cxn ang="0">
                  <a:pos x="192" y="1346"/>
                </a:cxn>
                <a:cxn ang="0">
                  <a:pos x="257" y="1471"/>
                </a:cxn>
                <a:cxn ang="0">
                  <a:pos x="342" y="1588"/>
                </a:cxn>
                <a:cxn ang="0">
                  <a:pos x="356" y="1595"/>
                </a:cxn>
                <a:cxn ang="0">
                  <a:pos x="364" y="1610"/>
                </a:cxn>
                <a:cxn ang="0">
                  <a:pos x="371" y="1610"/>
                </a:cxn>
                <a:cxn ang="0">
                  <a:pos x="371" y="1617"/>
                </a:cxn>
                <a:cxn ang="0">
                  <a:pos x="371" y="1617"/>
                </a:cxn>
                <a:cxn ang="0">
                  <a:pos x="371" y="1617"/>
                </a:cxn>
                <a:cxn ang="0">
                  <a:pos x="371" y="1632"/>
                </a:cxn>
                <a:cxn ang="0">
                  <a:pos x="364" y="1632"/>
                </a:cxn>
                <a:cxn ang="0">
                  <a:pos x="356" y="1639"/>
                </a:cxn>
                <a:cxn ang="0">
                  <a:pos x="335" y="1624"/>
                </a:cxn>
                <a:cxn ang="0">
                  <a:pos x="285" y="1588"/>
                </a:cxn>
                <a:cxn ang="0">
                  <a:pos x="228" y="1522"/>
                </a:cxn>
                <a:cxn ang="0">
                  <a:pos x="171" y="1434"/>
                </a:cxn>
                <a:cxn ang="0">
                  <a:pos x="107" y="1324"/>
                </a:cxn>
                <a:cxn ang="0">
                  <a:pos x="43" y="1141"/>
                </a:cxn>
                <a:cxn ang="0">
                  <a:pos x="7" y="966"/>
                </a:cxn>
                <a:cxn ang="0">
                  <a:pos x="0" y="819"/>
                </a:cxn>
                <a:cxn ang="0">
                  <a:pos x="7" y="673"/>
                </a:cxn>
                <a:cxn ang="0">
                  <a:pos x="43" y="497"/>
                </a:cxn>
                <a:cxn ang="0">
                  <a:pos x="100" y="322"/>
                </a:cxn>
                <a:cxn ang="0">
                  <a:pos x="164" y="212"/>
                </a:cxn>
                <a:cxn ang="0">
                  <a:pos x="228" y="117"/>
                </a:cxn>
                <a:cxn ang="0">
                  <a:pos x="285" y="58"/>
                </a:cxn>
                <a:cxn ang="0">
                  <a:pos x="328" y="15"/>
                </a:cxn>
                <a:cxn ang="0">
                  <a:pos x="356" y="0"/>
                </a:cxn>
              </a:cxnLst>
              <a:rect l="0" t="0" r="r" b="b"/>
              <a:pathLst>
                <a:path w="371" h="1639">
                  <a:moveTo>
                    <a:pt x="356" y="0"/>
                  </a:moveTo>
                  <a:lnTo>
                    <a:pt x="364" y="7"/>
                  </a:lnTo>
                  <a:lnTo>
                    <a:pt x="371" y="15"/>
                  </a:lnTo>
                  <a:lnTo>
                    <a:pt x="371" y="22"/>
                  </a:lnTo>
                  <a:lnTo>
                    <a:pt x="371" y="22"/>
                  </a:lnTo>
                  <a:lnTo>
                    <a:pt x="371" y="29"/>
                  </a:lnTo>
                  <a:lnTo>
                    <a:pt x="364" y="36"/>
                  </a:lnTo>
                  <a:lnTo>
                    <a:pt x="349" y="44"/>
                  </a:lnTo>
                  <a:lnTo>
                    <a:pt x="249" y="176"/>
                  </a:lnTo>
                  <a:lnTo>
                    <a:pt x="178" y="322"/>
                  </a:lnTo>
                  <a:lnTo>
                    <a:pt x="128" y="483"/>
                  </a:lnTo>
                  <a:lnTo>
                    <a:pt x="100" y="651"/>
                  </a:lnTo>
                  <a:lnTo>
                    <a:pt x="93" y="819"/>
                  </a:lnTo>
                  <a:lnTo>
                    <a:pt x="100" y="951"/>
                  </a:lnTo>
                  <a:lnTo>
                    <a:pt x="114" y="1083"/>
                  </a:lnTo>
                  <a:lnTo>
                    <a:pt x="143" y="1215"/>
                  </a:lnTo>
                  <a:lnTo>
                    <a:pt x="192" y="1346"/>
                  </a:lnTo>
                  <a:lnTo>
                    <a:pt x="257" y="1471"/>
                  </a:lnTo>
                  <a:lnTo>
                    <a:pt x="342" y="1588"/>
                  </a:lnTo>
                  <a:lnTo>
                    <a:pt x="356" y="1595"/>
                  </a:lnTo>
                  <a:lnTo>
                    <a:pt x="364" y="1610"/>
                  </a:lnTo>
                  <a:lnTo>
                    <a:pt x="371" y="1610"/>
                  </a:lnTo>
                  <a:lnTo>
                    <a:pt x="371" y="1617"/>
                  </a:lnTo>
                  <a:lnTo>
                    <a:pt x="371" y="1617"/>
                  </a:lnTo>
                  <a:lnTo>
                    <a:pt x="371" y="1617"/>
                  </a:lnTo>
                  <a:lnTo>
                    <a:pt x="371" y="1632"/>
                  </a:lnTo>
                  <a:lnTo>
                    <a:pt x="364" y="1632"/>
                  </a:lnTo>
                  <a:lnTo>
                    <a:pt x="356" y="1639"/>
                  </a:lnTo>
                  <a:lnTo>
                    <a:pt x="335" y="1624"/>
                  </a:lnTo>
                  <a:lnTo>
                    <a:pt x="285" y="1588"/>
                  </a:lnTo>
                  <a:lnTo>
                    <a:pt x="228" y="1522"/>
                  </a:lnTo>
                  <a:lnTo>
                    <a:pt x="171" y="1434"/>
                  </a:lnTo>
                  <a:lnTo>
                    <a:pt x="107" y="1324"/>
                  </a:lnTo>
                  <a:lnTo>
                    <a:pt x="43" y="1141"/>
                  </a:lnTo>
                  <a:lnTo>
                    <a:pt x="7" y="966"/>
                  </a:lnTo>
                  <a:lnTo>
                    <a:pt x="0" y="819"/>
                  </a:lnTo>
                  <a:lnTo>
                    <a:pt x="7" y="673"/>
                  </a:lnTo>
                  <a:lnTo>
                    <a:pt x="43" y="497"/>
                  </a:lnTo>
                  <a:lnTo>
                    <a:pt x="100" y="322"/>
                  </a:lnTo>
                  <a:lnTo>
                    <a:pt x="164" y="212"/>
                  </a:lnTo>
                  <a:lnTo>
                    <a:pt x="228" y="117"/>
                  </a:lnTo>
                  <a:lnTo>
                    <a:pt x="285" y="58"/>
                  </a:lnTo>
                  <a:lnTo>
                    <a:pt x="328" y="15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7"/>
            <p:cNvSpPr>
              <a:spLocks noEditPoints="1"/>
            </p:cNvSpPr>
            <p:nvPr/>
          </p:nvSpPr>
          <p:spPr bwMode="auto">
            <a:xfrm>
              <a:off x="19631" y="4338"/>
              <a:ext cx="806" cy="819"/>
            </a:xfrm>
            <a:custGeom>
              <a:avLst/>
              <a:gdLst/>
              <a:ahLst/>
              <a:cxnLst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179" y="0"/>
                </a:cxn>
                <a:cxn ang="0">
                  <a:pos x="207" y="29"/>
                </a:cxn>
                <a:cxn ang="0">
                  <a:pos x="228" y="58"/>
                </a:cxn>
                <a:cxn ang="0">
                  <a:pos x="264" y="87"/>
                </a:cxn>
                <a:cxn ang="0">
                  <a:pos x="264" y="139"/>
                </a:cxn>
                <a:cxn ang="0">
                  <a:pos x="264" y="190"/>
                </a:cxn>
                <a:cxn ang="0">
                  <a:pos x="257" y="343"/>
                </a:cxn>
                <a:cxn ang="0">
                  <a:pos x="250" y="475"/>
                </a:cxn>
                <a:cxn ang="0">
                  <a:pos x="221" y="607"/>
                </a:cxn>
                <a:cxn ang="0">
                  <a:pos x="378" y="680"/>
                </a:cxn>
                <a:cxn ang="0">
                  <a:pos x="521" y="585"/>
                </a:cxn>
                <a:cxn ang="0">
                  <a:pos x="528" y="343"/>
                </a:cxn>
                <a:cxn ang="0">
                  <a:pos x="521" y="80"/>
                </a:cxn>
                <a:cxn ang="0">
                  <a:pos x="656" y="7"/>
                </a:cxn>
                <a:cxn ang="0">
                  <a:pos x="670" y="22"/>
                </a:cxn>
                <a:cxn ang="0">
                  <a:pos x="656" y="212"/>
                </a:cxn>
                <a:cxn ang="0">
                  <a:pos x="649" y="409"/>
                </a:cxn>
                <a:cxn ang="0">
                  <a:pos x="656" y="563"/>
                </a:cxn>
                <a:cxn ang="0">
                  <a:pos x="663" y="585"/>
                </a:cxn>
                <a:cxn ang="0">
                  <a:pos x="670" y="607"/>
                </a:cxn>
                <a:cxn ang="0">
                  <a:pos x="685" y="622"/>
                </a:cxn>
                <a:cxn ang="0">
                  <a:pos x="699" y="636"/>
                </a:cxn>
                <a:cxn ang="0">
                  <a:pos x="713" y="636"/>
                </a:cxn>
                <a:cxn ang="0">
                  <a:pos x="720" y="636"/>
                </a:cxn>
                <a:cxn ang="0">
                  <a:pos x="742" y="629"/>
                </a:cxn>
                <a:cxn ang="0">
                  <a:pos x="756" y="622"/>
                </a:cxn>
                <a:cxn ang="0">
                  <a:pos x="770" y="622"/>
                </a:cxn>
                <a:cxn ang="0">
                  <a:pos x="784" y="614"/>
                </a:cxn>
                <a:cxn ang="0">
                  <a:pos x="799" y="607"/>
                </a:cxn>
                <a:cxn ang="0">
                  <a:pos x="806" y="629"/>
                </a:cxn>
                <a:cxn ang="0">
                  <a:pos x="706" y="717"/>
                </a:cxn>
                <a:cxn ang="0">
                  <a:pos x="613" y="804"/>
                </a:cxn>
                <a:cxn ang="0">
                  <a:pos x="599" y="797"/>
                </a:cxn>
                <a:cxn ang="0">
                  <a:pos x="556" y="717"/>
                </a:cxn>
                <a:cxn ang="0">
                  <a:pos x="521" y="629"/>
                </a:cxn>
                <a:cxn ang="0">
                  <a:pos x="464" y="673"/>
                </a:cxn>
                <a:cxn ang="0">
                  <a:pos x="407" y="709"/>
                </a:cxn>
                <a:cxn ang="0">
                  <a:pos x="357" y="753"/>
                </a:cxn>
                <a:cxn ang="0">
                  <a:pos x="314" y="782"/>
                </a:cxn>
                <a:cxn ang="0">
                  <a:pos x="286" y="812"/>
                </a:cxn>
                <a:cxn ang="0">
                  <a:pos x="278" y="819"/>
                </a:cxn>
                <a:cxn ang="0">
                  <a:pos x="236" y="790"/>
                </a:cxn>
                <a:cxn ang="0">
                  <a:pos x="186" y="753"/>
                </a:cxn>
                <a:cxn ang="0">
                  <a:pos x="129" y="717"/>
                </a:cxn>
                <a:cxn ang="0">
                  <a:pos x="79" y="695"/>
                </a:cxn>
                <a:cxn ang="0">
                  <a:pos x="100" y="636"/>
                </a:cxn>
                <a:cxn ang="0">
                  <a:pos x="122" y="563"/>
                </a:cxn>
                <a:cxn ang="0">
                  <a:pos x="136" y="453"/>
                </a:cxn>
                <a:cxn ang="0">
                  <a:pos x="143" y="343"/>
                </a:cxn>
                <a:cxn ang="0">
                  <a:pos x="143" y="278"/>
                </a:cxn>
                <a:cxn ang="0">
                  <a:pos x="129" y="212"/>
                </a:cxn>
                <a:cxn ang="0">
                  <a:pos x="122" y="182"/>
                </a:cxn>
                <a:cxn ang="0">
                  <a:pos x="107" y="153"/>
                </a:cxn>
                <a:cxn ang="0">
                  <a:pos x="86" y="124"/>
                </a:cxn>
                <a:cxn ang="0">
                  <a:pos x="29" y="161"/>
                </a:cxn>
                <a:cxn ang="0">
                  <a:pos x="0" y="146"/>
                </a:cxn>
                <a:cxn ang="0">
                  <a:pos x="179" y="0"/>
                </a:cxn>
              </a:cxnLst>
              <a:rect l="0" t="0" r="r" b="b"/>
              <a:pathLst>
                <a:path w="806" h="819">
                  <a:moveTo>
                    <a:pt x="656" y="7"/>
                  </a:moveTo>
                  <a:lnTo>
                    <a:pt x="656" y="7"/>
                  </a:lnTo>
                  <a:lnTo>
                    <a:pt x="656" y="7"/>
                  </a:lnTo>
                  <a:lnTo>
                    <a:pt x="656" y="7"/>
                  </a:lnTo>
                  <a:close/>
                  <a:moveTo>
                    <a:pt x="179" y="0"/>
                  </a:moveTo>
                  <a:lnTo>
                    <a:pt x="207" y="29"/>
                  </a:lnTo>
                  <a:lnTo>
                    <a:pt x="228" y="58"/>
                  </a:lnTo>
                  <a:lnTo>
                    <a:pt x="264" y="87"/>
                  </a:lnTo>
                  <a:lnTo>
                    <a:pt x="264" y="139"/>
                  </a:lnTo>
                  <a:lnTo>
                    <a:pt x="264" y="190"/>
                  </a:lnTo>
                  <a:lnTo>
                    <a:pt x="257" y="343"/>
                  </a:lnTo>
                  <a:lnTo>
                    <a:pt x="250" y="475"/>
                  </a:lnTo>
                  <a:lnTo>
                    <a:pt x="221" y="607"/>
                  </a:lnTo>
                  <a:lnTo>
                    <a:pt x="378" y="680"/>
                  </a:lnTo>
                  <a:lnTo>
                    <a:pt x="521" y="585"/>
                  </a:lnTo>
                  <a:lnTo>
                    <a:pt x="528" y="343"/>
                  </a:lnTo>
                  <a:lnTo>
                    <a:pt x="521" y="80"/>
                  </a:lnTo>
                  <a:lnTo>
                    <a:pt x="656" y="7"/>
                  </a:lnTo>
                  <a:lnTo>
                    <a:pt x="670" y="22"/>
                  </a:lnTo>
                  <a:lnTo>
                    <a:pt x="656" y="212"/>
                  </a:lnTo>
                  <a:lnTo>
                    <a:pt x="649" y="409"/>
                  </a:lnTo>
                  <a:lnTo>
                    <a:pt x="656" y="563"/>
                  </a:lnTo>
                  <a:lnTo>
                    <a:pt x="663" y="585"/>
                  </a:lnTo>
                  <a:lnTo>
                    <a:pt x="670" y="607"/>
                  </a:lnTo>
                  <a:lnTo>
                    <a:pt x="685" y="622"/>
                  </a:lnTo>
                  <a:lnTo>
                    <a:pt x="699" y="636"/>
                  </a:lnTo>
                  <a:lnTo>
                    <a:pt x="713" y="636"/>
                  </a:lnTo>
                  <a:lnTo>
                    <a:pt x="720" y="636"/>
                  </a:lnTo>
                  <a:lnTo>
                    <a:pt x="742" y="629"/>
                  </a:lnTo>
                  <a:lnTo>
                    <a:pt x="756" y="622"/>
                  </a:lnTo>
                  <a:lnTo>
                    <a:pt x="770" y="622"/>
                  </a:lnTo>
                  <a:lnTo>
                    <a:pt x="784" y="614"/>
                  </a:lnTo>
                  <a:lnTo>
                    <a:pt x="799" y="607"/>
                  </a:lnTo>
                  <a:lnTo>
                    <a:pt x="806" y="629"/>
                  </a:lnTo>
                  <a:lnTo>
                    <a:pt x="706" y="717"/>
                  </a:lnTo>
                  <a:lnTo>
                    <a:pt x="613" y="804"/>
                  </a:lnTo>
                  <a:lnTo>
                    <a:pt x="599" y="797"/>
                  </a:lnTo>
                  <a:lnTo>
                    <a:pt x="556" y="717"/>
                  </a:lnTo>
                  <a:lnTo>
                    <a:pt x="521" y="629"/>
                  </a:lnTo>
                  <a:lnTo>
                    <a:pt x="464" y="673"/>
                  </a:lnTo>
                  <a:lnTo>
                    <a:pt x="407" y="709"/>
                  </a:lnTo>
                  <a:lnTo>
                    <a:pt x="357" y="753"/>
                  </a:lnTo>
                  <a:lnTo>
                    <a:pt x="314" y="782"/>
                  </a:lnTo>
                  <a:lnTo>
                    <a:pt x="286" y="812"/>
                  </a:lnTo>
                  <a:lnTo>
                    <a:pt x="278" y="819"/>
                  </a:lnTo>
                  <a:lnTo>
                    <a:pt x="236" y="790"/>
                  </a:lnTo>
                  <a:lnTo>
                    <a:pt x="186" y="753"/>
                  </a:lnTo>
                  <a:lnTo>
                    <a:pt x="129" y="717"/>
                  </a:lnTo>
                  <a:lnTo>
                    <a:pt x="79" y="695"/>
                  </a:lnTo>
                  <a:lnTo>
                    <a:pt x="100" y="636"/>
                  </a:lnTo>
                  <a:lnTo>
                    <a:pt x="122" y="563"/>
                  </a:lnTo>
                  <a:lnTo>
                    <a:pt x="136" y="453"/>
                  </a:lnTo>
                  <a:lnTo>
                    <a:pt x="143" y="343"/>
                  </a:lnTo>
                  <a:lnTo>
                    <a:pt x="143" y="278"/>
                  </a:lnTo>
                  <a:lnTo>
                    <a:pt x="129" y="212"/>
                  </a:lnTo>
                  <a:lnTo>
                    <a:pt x="122" y="182"/>
                  </a:lnTo>
                  <a:lnTo>
                    <a:pt x="107" y="153"/>
                  </a:lnTo>
                  <a:lnTo>
                    <a:pt x="86" y="124"/>
                  </a:lnTo>
                  <a:lnTo>
                    <a:pt x="29" y="161"/>
                  </a:lnTo>
                  <a:lnTo>
                    <a:pt x="0" y="146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8"/>
            <p:cNvSpPr>
              <a:spLocks/>
            </p:cNvSpPr>
            <p:nvPr/>
          </p:nvSpPr>
          <p:spPr bwMode="auto">
            <a:xfrm>
              <a:off x="20537" y="3884"/>
              <a:ext cx="370" cy="163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35" y="15"/>
                </a:cxn>
                <a:cxn ang="0">
                  <a:pos x="78" y="51"/>
                </a:cxn>
                <a:cxn ang="0">
                  <a:pos x="142" y="117"/>
                </a:cxn>
                <a:cxn ang="0">
                  <a:pos x="199" y="205"/>
                </a:cxn>
                <a:cxn ang="0">
                  <a:pos x="263" y="315"/>
                </a:cxn>
                <a:cxn ang="0">
                  <a:pos x="327" y="497"/>
                </a:cxn>
                <a:cxn ang="0">
                  <a:pos x="363" y="673"/>
                </a:cxn>
                <a:cxn ang="0">
                  <a:pos x="370" y="819"/>
                </a:cxn>
                <a:cxn ang="0">
                  <a:pos x="370" y="819"/>
                </a:cxn>
                <a:cxn ang="0">
                  <a:pos x="356" y="966"/>
                </a:cxn>
                <a:cxn ang="0">
                  <a:pos x="327" y="1141"/>
                </a:cxn>
                <a:cxn ang="0">
                  <a:pos x="270" y="1317"/>
                </a:cxn>
                <a:cxn ang="0">
                  <a:pos x="206" y="1427"/>
                </a:cxn>
                <a:cxn ang="0">
                  <a:pos x="142" y="1522"/>
                </a:cxn>
                <a:cxn ang="0">
                  <a:pos x="85" y="1580"/>
                </a:cxn>
                <a:cxn ang="0">
                  <a:pos x="35" y="1624"/>
                </a:cxn>
                <a:cxn ang="0">
                  <a:pos x="14" y="1639"/>
                </a:cxn>
                <a:cxn ang="0">
                  <a:pos x="7" y="1632"/>
                </a:cxn>
                <a:cxn ang="0">
                  <a:pos x="0" y="1624"/>
                </a:cxn>
                <a:cxn ang="0">
                  <a:pos x="0" y="1617"/>
                </a:cxn>
                <a:cxn ang="0">
                  <a:pos x="0" y="1617"/>
                </a:cxn>
                <a:cxn ang="0">
                  <a:pos x="0" y="1610"/>
                </a:cxn>
                <a:cxn ang="0">
                  <a:pos x="7" y="1602"/>
                </a:cxn>
                <a:cxn ang="0">
                  <a:pos x="21" y="1595"/>
                </a:cxn>
                <a:cxn ang="0">
                  <a:pos x="121" y="1456"/>
                </a:cxn>
                <a:cxn ang="0">
                  <a:pos x="192" y="1310"/>
                </a:cxn>
                <a:cxn ang="0">
                  <a:pos x="242" y="1156"/>
                </a:cxn>
                <a:cxn ang="0">
                  <a:pos x="270" y="988"/>
                </a:cxn>
                <a:cxn ang="0">
                  <a:pos x="278" y="819"/>
                </a:cxn>
                <a:cxn ang="0">
                  <a:pos x="263" y="622"/>
                </a:cxn>
                <a:cxn ang="0">
                  <a:pos x="235" y="454"/>
                </a:cxn>
                <a:cxn ang="0">
                  <a:pos x="185" y="300"/>
                </a:cxn>
                <a:cxn ang="0">
                  <a:pos x="114" y="168"/>
                </a:cxn>
                <a:cxn ang="0">
                  <a:pos x="28" y="58"/>
                </a:cxn>
                <a:cxn ang="0">
                  <a:pos x="14" y="44"/>
                </a:cxn>
                <a:cxn ang="0">
                  <a:pos x="7" y="36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14" y="0"/>
                </a:cxn>
              </a:cxnLst>
              <a:rect l="0" t="0" r="r" b="b"/>
              <a:pathLst>
                <a:path w="370" h="1639">
                  <a:moveTo>
                    <a:pt x="14" y="0"/>
                  </a:moveTo>
                  <a:lnTo>
                    <a:pt x="35" y="15"/>
                  </a:lnTo>
                  <a:lnTo>
                    <a:pt x="78" y="51"/>
                  </a:lnTo>
                  <a:lnTo>
                    <a:pt x="142" y="117"/>
                  </a:lnTo>
                  <a:lnTo>
                    <a:pt x="199" y="205"/>
                  </a:lnTo>
                  <a:lnTo>
                    <a:pt x="263" y="315"/>
                  </a:lnTo>
                  <a:lnTo>
                    <a:pt x="327" y="497"/>
                  </a:lnTo>
                  <a:lnTo>
                    <a:pt x="363" y="673"/>
                  </a:lnTo>
                  <a:lnTo>
                    <a:pt x="370" y="819"/>
                  </a:lnTo>
                  <a:lnTo>
                    <a:pt x="370" y="819"/>
                  </a:lnTo>
                  <a:lnTo>
                    <a:pt x="356" y="966"/>
                  </a:lnTo>
                  <a:lnTo>
                    <a:pt x="327" y="1141"/>
                  </a:lnTo>
                  <a:lnTo>
                    <a:pt x="270" y="1317"/>
                  </a:lnTo>
                  <a:lnTo>
                    <a:pt x="206" y="1427"/>
                  </a:lnTo>
                  <a:lnTo>
                    <a:pt x="142" y="1522"/>
                  </a:lnTo>
                  <a:lnTo>
                    <a:pt x="85" y="1580"/>
                  </a:lnTo>
                  <a:lnTo>
                    <a:pt x="35" y="1624"/>
                  </a:lnTo>
                  <a:lnTo>
                    <a:pt x="14" y="1639"/>
                  </a:lnTo>
                  <a:lnTo>
                    <a:pt x="7" y="1632"/>
                  </a:lnTo>
                  <a:lnTo>
                    <a:pt x="0" y="1624"/>
                  </a:lnTo>
                  <a:lnTo>
                    <a:pt x="0" y="1617"/>
                  </a:lnTo>
                  <a:lnTo>
                    <a:pt x="0" y="1617"/>
                  </a:lnTo>
                  <a:lnTo>
                    <a:pt x="0" y="1610"/>
                  </a:lnTo>
                  <a:lnTo>
                    <a:pt x="7" y="1602"/>
                  </a:lnTo>
                  <a:lnTo>
                    <a:pt x="21" y="1595"/>
                  </a:lnTo>
                  <a:lnTo>
                    <a:pt x="121" y="1456"/>
                  </a:lnTo>
                  <a:lnTo>
                    <a:pt x="192" y="1310"/>
                  </a:lnTo>
                  <a:lnTo>
                    <a:pt x="242" y="1156"/>
                  </a:lnTo>
                  <a:lnTo>
                    <a:pt x="270" y="988"/>
                  </a:lnTo>
                  <a:lnTo>
                    <a:pt x="278" y="819"/>
                  </a:lnTo>
                  <a:lnTo>
                    <a:pt x="263" y="622"/>
                  </a:lnTo>
                  <a:lnTo>
                    <a:pt x="235" y="454"/>
                  </a:lnTo>
                  <a:lnTo>
                    <a:pt x="185" y="300"/>
                  </a:lnTo>
                  <a:lnTo>
                    <a:pt x="114" y="168"/>
                  </a:lnTo>
                  <a:lnTo>
                    <a:pt x="28" y="58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9"/>
            <p:cNvSpPr>
              <a:spLocks/>
            </p:cNvSpPr>
            <p:nvPr/>
          </p:nvSpPr>
          <p:spPr bwMode="auto">
            <a:xfrm>
              <a:off x="21556" y="4667"/>
              <a:ext cx="976" cy="66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19" y="0"/>
                </a:cxn>
                <a:cxn ang="0">
                  <a:pos x="933" y="0"/>
                </a:cxn>
                <a:cxn ang="0">
                  <a:pos x="941" y="7"/>
                </a:cxn>
                <a:cxn ang="0">
                  <a:pos x="955" y="7"/>
                </a:cxn>
                <a:cxn ang="0">
                  <a:pos x="962" y="14"/>
                </a:cxn>
                <a:cxn ang="0">
                  <a:pos x="969" y="22"/>
                </a:cxn>
                <a:cxn ang="0">
                  <a:pos x="976" y="36"/>
                </a:cxn>
                <a:cxn ang="0">
                  <a:pos x="969" y="51"/>
                </a:cxn>
                <a:cxn ang="0">
                  <a:pos x="962" y="58"/>
                </a:cxn>
                <a:cxn ang="0">
                  <a:pos x="955" y="66"/>
                </a:cxn>
                <a:cxn ang="0">
                  <a:pos x="941" y="66"/>
                </a:cxn>
                <a:cxn ang="0">
                  <a:pos x="933" y="66"/>
                </a:cxn>
                <a:cxn ang="0">
                  <a:pos x="919" y="66"/>
                </a:cxn>
                <a:cxn ang="0">
                  <a:pos x="57" y="66"/>
                </a:cxn>
                <a:cxn ang="0">
                  <a:pos x="43" y="66"/>
                </a:cxn>
                <a:cxn ang="0">
                  <a:pos x="28" y="66"/>
                </a:cxn>
                <a:cxn ang="0">
                  <a:pos x="21" y="66"/>
                </a:cxn>
                <a:cxn ang="0">
                  <a:pos x="7" y="58"/>
                </a:cxn>
                <a:cxn ang="0">
                  <a:pos x="0" y="51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7" y="14"/>
                </a:cxn>
                <a:cxn ang="0">
                  <a:pos x="21" y="7"/>
                </a:cxn>
                <a:cxn ang="0">
                  <a:pos x="28" y="7"/>
                </a:cxn>
                <a:cxn ang="0">
                  <a:pos x="43" y="0"/>
                </a:cxn>
                <a:cxn ang="0">
                  <a:pos x="57" y="0"/>
                </a:cxn>
              </a:cxnLst>
              <a:rect l="0" t="0" r="r" b="b"/>
              <a:pathLst>
                <a:path w="976" h="66">
                  <a:moveTo>
                    <a:pt x="57" y="0"/>
                  </a:moveTo>
                  <a:lnTo>
                    <a:pt x="919" y="0"/>
                  </a:lnTo>
                  <a:lnTo>
                    <a:pt x="933" y="0"/>
                  </a:lnTo>
                  <a:lnTo>
                    <a:pt x="941" y="7"/>
                  </a:lnTo>
                  <a:lnTo>
                    <a:pt x="955" y="7"/>
                  </a:lnTo>
                  <a:lnTo>
                    <a:pt x="962" y="14"/>
                  </a:lnTo>
                  <a:lnTo>
                    <a:pt x="969" y="22"/>
                  </a:lnTo>
                  <a:lnTo>
                    <a:pt x="976" y="36"/>
                  </a:lnTo>
                  <a:lnTo>
                    <a:pt x="969" y="51"/>
                  </a:lnTo>
                  <a:lnTo>
                    <a:pt x="962" y="58"/>
                  </a:lnTo>
                  <a:lnTo>
                    <a:pt x="955" y="66"/>
                  </a:lnTo>
                  <a:lnTo>
                    <a:pt x="941" y="66"/>
                  </a:lnTo>
                  <a:lnTo>
                    <a:pt x="933" y="66"/>
                  </a:lnTo>
                  <a:lnTo>
                    <a:pt x="919" y="66"/>
                  </a:lnTo>
                  <a:lnTo>
                    <a:pt x="57" y="66"/>
                  </a:lnTo>
                  <a:lnTo>
                    <a:pt x="43" y="66"/>
                  </a:lnTo>
                  <a:lnTo>
                    <a:pt x="28" y="66"/>
                  </a:lnTo>
                  <a:lnTo>
                    <a:pt x="21" y="66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21" y="7"/>
                  </a:lnTo>
                  <a:lnTo>
                    <a:pt x="28" y="7"/>
                  </a:lnTo>
                  <a:lnTo>
                    <a:pt x="43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0"/>
            <p:cNvSpPr>
              <a:spLocks/>
            </p:cNvSpPr>
            <p:nvPr/>
          </p:nvSpPr>
          <p:spPr bwMode="auto">
            <a:xfrm>
              <a:off x="23159" y="4023"/>
              <a:ext cx="528" cy="109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14" y="7"/>
                </a:cxn>
                <a:cxn ang="0">
                  <a:pos x="321" y="7"/>
                </a:cxn>
                <a:cxn ang="0">
                  <a:pos x="328" y="22"/>
                </a:cxn>
                <a:cxn ang="0">
                  <a:pos x="328" y="44"/>
                </a:cxn>
                <a:cxn ang="0">
                  <a:pos x="328" y="44"/>
                </a:cxn>
                <a:cxn ang="0">
                  <a:pos x="328" y="958"/>
                </a:cxn>
                <a:cxn ang="0">
                  <a:pos x="328" y="988"/>
                </a:cxn>
                <a:cxn ang="0">
                  <a:pos x="335" y="1010"/>
                </a:cxn>
                <a:cxn ang="0">
                  <a:pos x="357" y="1024"/>
                </a:cxn>
                <a:cxn ang="0">
                  <a:pos x="400" y="1032"/>
                </a:cxn>
                <a:cxn ang="0">
                  <a:pos x="471" y="1039"/>
                </a:cxn>
                <a:cxn ang="0">
                  <a:pos x="528" y="1039"/>
                </a:cxn>
                <a:cxn ang="0">
                  <a:pos x="528" y="1090"/>
                </a:cxn>
                <a:cxn ang="0">
                  <a:pos x="471" y="1083"/>
                </a:cxn>
                <a:cxn ang="0">
                  <a:pos x="400" y="1083"/>
                </a:cxn>
                <a:cxn ang="0">
                  <a:pos x="328" y="1083"/>
                </a:cxn>
                <a:cxn ang="0">
                  <a:pos x="271" y="1083"/>
                </a:cxn>
                <a:cxn ang="0">
                  <a:pos x="186" y="1083"/>
                </a:cxn>
                <a:cxn ang="0">
                  <a:pos x="86" y="1083"/>
                </a:cxn>
                <a:cxn ang="0">
                  <a:pos x="8" y="1090"/>
                </a:cxn>
                <a:cxn ang="0">
                  <a:pos x="8" y="1039"/>
                </a:cxn>
                <a:cxn ang="0">
                  <a:pos x="57" y="1039"/>
                </a:cxn>
                <a:cxn ang="0">
                  <a:pos x="129" y="1032"/>
                </a:cxn>
                <a:cxn ang="0">
                  <a:pos x="171" y="1024"/>
                </a:cxn>
                <a:cxn ang="0">
                  <a:pos x="200" y="1010"/>
                </a:cxn>
                <a:cxn ang="0">
                  <a:pos x="207" y="988"/>
                </a:cxn>
                <a:cxn ang="0">
                  <a:pos x="207" y="958"/>
                </a:cxn>
                <a:cxn ang="0">
                  <a:pos x="207" y="110"/>
                </a:cxn>
                <a:cxn ang="0">
                  <a:pos x="122" y="146"/>
                </a:cxn>
                <a:cxn ang="0">
                  <a:pos x="50" y="154"/>
                </a:cxn>
                <a:cxn ang="0">
                  <a:pos x="0" y="154"/>
                </a:cxn>
                <a:cxn ang="0">
                  <a:pos x="0" y="102"/>
                </a:cxn>
                <a:cxn ang="0">
                  <a:pos x="50" y="102"/>
                </a:cxn>
                <a:cxn ang="0">
                  <a:pos x="129" y="95"/>
                </a:cxn>
                <a:cxn ang="0">
                  <a:pos x="207" y="66"/>
                </a:cxn>
                <a:cxn ang="0">
                  <a:pos x="293" y="0"/>
                </a:cxn>
              </a:cxnLst>
              <a:rect l="0" t="0" r="r" b="b"/>
              <a:pathLst>
                <a:path w="528" h="1090">
                  <a:moveTo>
                    <a:pt x="293" y="0"/>
                  </a:moveTo>
                  <a:lnTo>
                    <a:pt x="314" y="7"/>
                  </a:lnTo>
                  <a:lnTo>
                    <a:pt x="321" y="7"/>
                  </a:lnTo>
                  <a:lnTo>
                    <a:pt x="328" y="22"/>
                  </a:lnTo>
                  <a:lnTo>
                    <a:pt x="328" y="44"/>
                  </a:lnTo>
                  <a:lnTo>
                    <a:pt x="328" y="44"/>
                  </a:lnTo>
                  <a:lnTo>
                    <a:pt x="328" y="958"/>
                  </a:lnTo>
                  <a:lnTo>
                    <a:pt x="328" y="988"/>
                  </a:lnTo>
                  <a:lnTo>
                    <a:pt x="335" y="1010"/>
                  </a:lnTo>
                  <a:lnTo>
                    <a:pt x="357" y="1024"/>
                  </a:lnTo>
                  <a:lnTo>
                    <a:pt x="400" y="1032"/>
                  </a:lnTo>
                  <a:lnTo>
                    <a:pt x="471" y="1039"/>
                  </a:lnTo>
                  <a:lnTo>
                    <a:pt x="528" y="1039"/>
                  </a:lnTo>
                  <a:lnTo>
                    <a:pt x="528" y="1090"/>
                  </a:lnTo>
                  <a:lnTo>
                    <a:pt x="471" y="1083"/>
                  </a:lnTo>
                  <a:lnTo>
                    <a:pt x="400" y="1083"/>
                  </a:lnTo>
                  <a:lnTo>
                    <a:pt x="328" y="1083"/>
                  </a:lnTo>
                  <a:lnTo>
                    <a:pt x="271" y="1083"/>
                  </a:lnTo>
                  <a:lnTo>
                    <a:pt x="186" y="1083"/>
                  </a:lnTo>
                  <a:lnTo>
                    <a:pt x="86" y="1083"/>
                  </a:lnTo>
                  <a:lnTo>
                    <a:pt x="8" y="1090"/>
                  </a:lnTo>
                  <a:lnTo>
                    <a:pt x="8" y="1039"/>
                  </a:lnTo>
                  <a:lnTo>
                    <a:pt x="57" y="1039"/>
                  </a:lnTo>
                  <a:lnTo>
                    <a:pt x="129" y="1032"/>
                  </a:lnTo>
                  <a:lnTo>
                    <a:pt x="171" y="1024"/>
                  </a:lnTo>
                  <a:lnTo>
                    <a:pt x="200" y="1010"/>
                  </a:lnTo>
                  <a:lnTo>
                    <a:pt x="207" y="988"/>
                  </a:lnTo>
                  <a:lnTo>
                    <a:pt x="207" y="958"/>
                  </a:lnTo>
                  <a:lnTo>
                    <a:pt x="207" y="110"/>
                  </a:lnTo>
                  <a:lnTo>
                    <a:pt x="122" y="146"/>
                  </a:lnTo>
                  <a:lnTo>
                    <a:pt x="50" y="154"/>
                  </a:lnTo>
                  <a:lnTo>
                    <a:pt x="0" y="154"/>
                  </a:lnTo>
                  <a:lnTo>
                    <a:pt x="0" y="102"/>
                  </a:lnTo>
                  <a:lnTo>
                    <a:pt x="50" y="102"/>
                  </a:lnTo>
                  <a:lnTo>
                    <a:pt x="129" y="95"/>
                  </a:lnTo>
                  <a:lnTo>
                    <a:pt x="207" y="66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349170" y="5334000"/>
            <a:ext cx="876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7030A0"/>
                </a:solidFill>
              </a:rPr>
              <a:t>d</a:t>
            </a:r>
            <a:r>
              <a:rPr lang="en-US" sz="2800" dirty="0" smtClean="0">
                <a:solidFill>
                  <a:srgbClr val="7030A0"/>
                </a:solidFill>
              </a:rPr>
              <a:t>eformation type, reduced moduli space, etc. …. </a:t>
            </a:r>
            <a:endParaRPr lang="en-US" sz="28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92" grpId="0"/>
      <p:bldP spid="8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228600" y="2209800"/>
            <a:ext cx="3124200" cy="2362200"/>
            <a:chOff x="1600200" y="228600"/>
            <a:chExt cx="7574973" cy="6248400"/>
          </a:xfrm>
        </p:grpSpPr>
        <p:cxnSp>
          <p:nvCxnSpPr>
            <p:cNvPr id="7" name="Straight Arrow Connector 6"/>
            <p:cNvCxnSpPr/>
            <p:nvPr/>
          </p:nvCxnSpPr>
          <p:spPr>
            <a:xfrm flipV="1">
              <a:off x="1828800" y="1447800"/>
              <a:ext cx="4495800" cy="1981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>
              <a:off x="1936173" y="3453581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Freeform 6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6"/>
            <p:cNvSpPr>
              <a:spLocks noChangeAspect="1"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4343401" y="1143000"/>
              <a:ext cx="190611" cy="495300"/>
            </a:xfrm>
            <a:custGeom>
              <a:avLst/>
              <a:gdLst/>
              <a:ahLst/>
              <a:cxnLst>
                <a:cxn ang="0">
                  <a:pos x="1022" y="1393"/>
                </a:cxn>
                <a:cxn ang="0">
                  <a:pos x="1215" y="1577"/>
                </a:cxn>
                <a:cxn ang="0">
                  <a:pos x="1286" y="1843"/>
                </a:cxn>
                <a:cxn ang="0">
                  <a:pos x="1243" y="2070"/>
                </a:cxn>
                <a:cxn ang="0">
                  <a:pos x="1168" y="2269"/>
                </a:cxn>
                <a:cxn ang="0">
                  <a:pos x="1125" y="2390"/>
                </a:cxn>
                <a:cxn ang="0">
                  <a:pos x="1070" y="2527"/>
                </a:cxn>
                <a:cxn ang="0">
                  <a:pos x="758" y="3397"/>
                </a:cxn>
                <a:cxn ang="0">
                  <a:pos x="693" y="3588"/>
                </a:cxn>
                <a:cxn ang="0">
                  <a:pos x="669" y="3726"/>
                </a:cxn>
                <a:cxn ang="0">
                  <a:pos x="682" y="3898"/>
                </a:cxn>
                <a:cxn ang="0">
                  <a:pos x="778" y="3981"/>
                </a:cxn>
                <a:cxn ang="0">
                  <a:pos x="1008" y="3926"/>
                </a:cxn>
                <a:cxn ang="0">
                  <a:pos x="1206" y="3722"/>
                </a:cxn>
                <a:cxn ang="0">
                  <a:pos x="1353" y="3423"/>
                </a:cxn>
                <a:cxn ang="0">
                  <a:pos x="1439" y="3169"/>
                </a:cxn>
                <a:cxn ang="0">
                  <a:pos x="1493" y="3117"/>
                </a:cxn>
                <a:cxn ang="0">
                  <a:pos x="1550" y="3121"/>
                </a:cxn>
                <a:cxn ang="0">
                  <a:pos x="1586" y="3173"/>
                </a:cxn>
                <a:cxn ang="0">
                  <a:pos x="1561" y="3280"/>
                </a:cxn>
                <a:cxn ang="0">
                  <a:pos x="1488" y="3492"/>
                </a:cxn>
                <a:cxn ang="0">
                  <a:pos x="1358" y="3744"/>
                </a:cxn>
                <a:cxn ang="0">
                  <a:pos x="1169" y="3969"/>
                </a:cxn>
                <a:cxn ang="0">
                  <a:pos x="917" y="4105"/>
                </a:cxn>
                <a:cxn ang="0">
                  <a:pos x="617" y="4087"/>
                </a:cxn>
                <a:cxn ang="0">
                  <a:pos x="394" y="3909"/>
                </a:cxn>
                <a:cxn ang="0">
                  <a:pos x="310" y="3617"/>
                </a:cxn>
                <a:cxn ang="0">
                  <a:pos x="356" y="3385"/>
                </a:cxn>
                <a:cxn ang="0">
                  <a:pos x="451" y="3126"/>
                </a:cxn>
                <a:cxn ang="0">
                  <a:pos x="542" y="2876"/>
                </a:cxn>
                <a:cxn ang="0">
                  <a:pos x="659" y="2554"/>
                </a:cxn>
                <a:cxn ang="0">
                  <a:pos x="773" y="2239"/>
                </a:cxn>
                <a:cxn ang="0">
                  <a:pos x="854" y="2014"/>
                </a:cxn>
                <a:cxn ang="0">
                  <a:pos x="903" y="1857"/>
                </a:cxn>
                <a:cxn ang="0">
                  <a:pos x="927" y="1630"/>
                </a:cxn>
                <a:cxn ang="0">
                  <a:pos x="885" y="1511"/>
                </a:cxn>
                <a:cxn ang="0">
                  <a:pos x="815" y="1477"/>
                </a:cxn>
                <a:cxn ang="0">
                  <a:pos x="705" y="1484"/>
                </a:cxn>
                <a:cxn ang="0">
                  <a:pos x="514" y="1585"/>
                </a:cxn>
                <a:cxn ang="0">
                  <a:pos x="329" y="1824"/>
                </a:cxn>
                <a:cxn ang="0">
                  <a:pos x="170" y="2238"/>
                </a:cxn>
                <a:cxn ang="0">
                  <a:pos x="123" y="2336"/>
                </a:cxn>
                <a:cxn ang="0">
                  <a:pos x="63" y="2343"/>
                </a:cxn>
                <a:cxn ang="0">
                  <a:pos x="9" y="2317"/>
                </a:cxn>
                <a:cxn ang="0">
                  <a:pos x="9" y="2238"/>
                </a:cxn>
                <a:cxn ang="0">
                  <a:pos x="65" y="2061"/>
                </a:cxn>
                <a:cxn ang="0">
                  <a:pos x="175" y="1818"/>
                </a:cxn>
                <a:cxn ang="0">
                  <a:pos x="342" y="1573"/>
                </a:cxn>
                <a:cxn ang="0">
                  <a:pos x="570" y="1393"/>
                </a:cxn>
                <a:cxn ang="0">
                  <a:pos x="1304" y="0"/>
                </a:cxn>
                <a:cxn ang="0">
                  <a:pos x="1470" y="64"/>
                </a:cxn>
                <a:cxn ang="0">
                  <a:pos x="1530" y="223"/>
                </a:cxn>
                <a:cxn ang="0">
                  <a:pos x="1452" y="419"/>
                </a:cxn>
                <a:cxn ang="0">
                  <a:pos x="1283" y="529"/>
                </a:cxn>
                <a:cxn ang="0">
                  <a:pos x="1101" y="516"/>
                </a:cxn>
                <a:cxn ang="0">
                  <a:pos x="996" y="389"/>
                </a:cxn>
                <a:cxn ang="0">
                  <a:pos x="1024" y="177"/>
                </a:cxn>
                <a:cxn ang="0">
                  <a:pos x="1210" y="17"/>
                </a:cxn>
              </a:cxnLst>
              <a:rect l="0" t="0" r="r" b="b"/>
              <a:pathLst>
                <a:path w="1586" h="4118">
                  <a:moveTo>
                    <a:pt x="798" y="1341"/>
                  </a:moveTo>
                  <a:lnTo>
                    <a:pt x="859" y="1344"/>
                  </a:lnTo>
                  <a:lnTo>
                    <a:pt x="916" y="1354"/>
                  </a:lnTo>
                  <a:lnTo>
                    <a:pt x="971" y="1371"/>
                  </a:lnTo>
                  <a:lnTo>
                    <a:pt x="1022" y="1393"/>
                  </a:lnTo>
                  <a:lnTo>
                    <a:pt x="1069" y="1421"/>
                  </a:lnTo>
                  <a:lnTo>
                    <a:pt x="1112" y="1454"/>
                  </a:lnTo>
                  <a:lnTo>
                    <a:pt x="1150" y="1490"/>
                  </a:lnTo>
                  <a:lnTo>
                    <a:pt x="1186" y="1532"/>
                  </a:lnTo>
                  <a:lnTo>
                    <a:pt x="1215" y="1577"/>
                  </a:lnTo>
                  <a:lnTo>
                    <a:pt x="1239" y="1625"/>
                  </a:lnTo>
                  <a:lnTo>
                    <a:pt x="1260" y="1676"/>
                  </a:lnTo>
                  <a:lnTo>
                    <a:pt x="1274" y="1730"/>
                  </a:lnTo>
                  <a:lnTo>
                    <a:pt x="1283" y="1785"/>
                  </a:lnTo>
                  <a:lnTo>
                    <a:pt x="1286" y="1843"/>
                  </a:lnTo>
                  <a:lnTo>
                    <a:pt x="1284" y="1891"/>
                  </a:lnTo>
                  <a:lnTo>
                    <a:pt x="1279" y="1936"/>
                  </a:lnTo>
                  <a:lnTo>
                    <a:pt x="1270" y="1980"/>
                  </a:lnTo>
                  <a:lnTo>
                    <a:pt x="1258" y="2025"/>
                  </a:lnTo>
                  <a:lnTo>
                    <a:pt x="1243" y="2070"/>
                  </a:lnTo>
                  <a:lnTo>
                    <a:pt x="1224" y="2119"/>
                  </a:lnTo>
                  <a:lnTo>
                    <a:pt x="1201" y="2170"/>
                  </a:lnTo>
                  <a:lnTo>
                    <a:pt x="1188" y="2208"/>
                  </a:lnTo>
                  <a:lnTo>
                    <a:pt x="1177" y="2241"/>
                  </a:lnTo>
                  <a:lnTo>
                    <a:pt x="1168" y="2269"/>
                  </a:lnTo>
                  <a:lnTo>
                    <a:pt x="1159" y="2294"/>
                  </a:lnTo>
                  <a:lnTo>
                    <a:pt x="1150" y="2318"/>
                  </a:lnTo>
                  <a:lnTo>
                    <a:pt x="1143" y="2341"/>
                  </a:lnTo>
                  <a:lnTo>
                    <a:pt x="1134" y="2365"/>
                  </a:lnTo>
                  <a:lnTo>
                    <a:pt x="1125" y="2390"/>
                  </a:lnTo>
                  <a:lnTo>
                    <a:pt x="1115" y="2417"/>
                  </a:lnTo>
                  <a:lnTo>
                    <a:pt x="1102" y="2449"/>
                  </a:lnTo>
                  <a:lnTo>
                    <a:pt x="1087" y="2484"/>
                  </a:lnTo>
                  <a:lnTo>
                    <a:pt x="1070" y="2527"/>
                  </a:lnTo>
                  <a:lnTo>
                    <a:pt x="1070" y="2527"/>
                  </a:lnTo>
                  <a:lnTo>
                    <a:pt x="845" y="3164"/>
                  </a:lnTo>
                  <a:lnTo>
                    <a:pt x="819" y="3231"/>
                  </a:lnTo>
                  <a:lnTo>
                    <a:pt x="796" y="3292"/>
                  </a:lnTo>
                  <a:lnTo>
                    <a:pt x="776" y="3347"/>
                  </a:lnTo>
                  <a:lnTo>
                    <a:pt x="758" y="3397"/>
                  </a:lnTo>
                  <a:lnTo>
                    <a:pt x="741" y="3443"/>
                  </a:lnTo>
                  <a:lnTo>
                    <a:pt x="726" y="3483"/>
                  </a:lnTo>
                  <a:lnTo>
                    <a:pt x="713" y="3521"/>
                  </a:lnTo>
                  <a:lnTo>
                    <a:pt x="703" y="3555"/>
                  </a:lnTo>
                  <a:lnTo>
                    <a:pt x="693" y="3588"/>
                  </a:lnTo>
                  <a:lnTo>
                    <a:pt x="685" y="3617"/>
                  </a:lnTo>
                  <a:lnTo>
                    <a:pt x="679" y="3646"/>
                  </a:lnTo>
                  <a:lnTo>
                    <a:pt x="674" y="3672"/>
                  </a:lnTo>
                  <a:lnTo>
                    <a:pt x="670" y="3699"/>
                  </a:lnTo>
                  <a:lnTo>
                    <a:pt x="669" y="3726"/>
                  </a:lnTo>
                  <a:lnTo>
                    <a:pt x="666" y="3753"/>
                  </a:lnTo>
                  <a:lnTo>
                    <a:pt x="666" y="3781"/>
                  </a:lnTo>
                  <a:lnTo>
                    <a:pt x="668" y="3826"/>
                  </a:lnTo>
                  <a:lnTo>
                    <a:pt x="673" y="3866"/>
                  </a:lnTo>
                  <a:lnTo>
                    <a:pt x="682" y="3898"/>
                  </a:lnTo>
                  <a:lnTo>
                    <a:pt x="694" y="3925"/>
                  </a:lnTo>
                  <a:lnTo>
                    <a:pt x="710" y="3947"/>
                  </a:lnTo>
                  <a:lnTo>
                    <a:pt x="729" y="3964"/>
                  </a:lnTo>
                  <a:lnTo>
                    <a:pt x="752" y="3974"/>
                  </a:lnTo>
                  <a:lnTo>
                    <a:pt x="778" y="3981"/>
                  </a:lnTo>
                  <a:lnTo>
                    <a:pt x="808" y="3984"/>
                  </a:lnTo>
                  <a:lnTo>
                    <a:pt x="861" y="3980"/>
                  </a:lnTo>
                  <a:lnTo>
                    <a:pt x="912" y="3969"/>
                  </a:lnTo>
                  <a:lnTo>
                    <a:pt x="960" y="3951"/>
                  </a:lnTo>
                  <a:lnTo>
                    <a:pt x="1008" y="3926"/>
                  </a:lnTo>
                  <a:lnTo>
                    <a:pt x="1052" y="3896"/>
                  </a:lnTo>
                  <a:lnTo>
                    <a:pt x="1094" y="3859"/>
                  </a:lnTo>
                  <a:lnTo>
                    <a:pt x="1134" y="3817"/>
                  </a:lnTo>
                  <a:lnTo>
                    <a:pt x="1172" y="3771"/>
                  </a:lnTo>
                  <a:lnTo>
                    <a:pt x="1206" y="3722"/>
                  </a:lnTo>
                  <a:lnTo>
                    <a:pt x="1241" y="3668"/>
                  </a:lnTo>
                  <a:lnTo>
                    <a:pt x="1271" y="3610"/>
                  </a:lnTo>
                  <a:lnTo>
                    <a:pt x="1300" y="3550"/>
                  </a:lnTo>
                  <a:lnTo>
                    <a:pt x="1328" y="3487"/>
                  </a:lnTo>
                  <a:lnTo>
                    <a:pt x="1353" y="3423"/>
                  </a:lnTo>
                  <a:lnTo>
                    <a:pt x="1377" y="3356"/>
                  </a:lnTo>
                  <a:lnTo>
                    <a:pt x="1397" y="3290"/>
                  </a:lnTo>
                  <a:lnTo>
                    <a:pt x="1416" y="3221"/>
                  </a:lnTo>
                  <a:lnTo>
                    <a:pt x="1429" y="3193"/>
                  </a:lnTo>
                  <a:lnTo>
                    <a:pt x="1439" y="3169"/>
                  </a:lnTo>
                  <a:lnTo>
                    <a:pt x="1448" y="3149"/>
                  </a:lnTo>
                  <a:lnTo>
                    <a:pt x="1457" y="3136"/>
                  </a:lnTo>
                  <a:lnTo>
                    <a:pt x="1466" y="3126"/>
                  </a:lnTo>
                  <a:lnTo>
                    <a:pt x="1477" y="3119"/>
                  </a:lnTo>
                  <a:lnTo>
                    <a:pt x="1493" y="3117"/>
                  </a:lnTo>
                  <a:lnTo>
                    <a:pt x="1511" y="3115"/>
                  </a:lnTo>
                  <a:lnTo>
                    <a:pt x="1518" y="3115"/>
                  </a:lnTo>
                  <a:lnTo>
                    <a:pt x="1528" y="3117"/>
                  </a:lnTo>
                  <a:lnTo>
                    <a:pt x="1539" y="3118"/>
                  </a:lnTo>
                  <a:lnTo>
                    <a:pt x="1550" y="3121"/>
                  </a:lnTo>
                  <a:lnTo>
                    <a:pt x="1560" y="3126"/>
                  </a:lnTo>
                  <a:lnTo>
                    <a:pt x="1570" y="3132"/>
                  </a:lnTo>
                  <a:lnTo>
                    <a:pt x="1578" y="3143"/>
                  </a:lnTo>
                  <a:lnTo>
                    <a:pt x="1584" y="3156"/>
                  </a:lnTo>
                  <a:lnTo>
                    <a:pt x="1586" y="3173"/>
                  </a:lnTo>
                  <a:lnTo>
                    <a:pt x="1586" y="3183"/>
                  </a:lnTo>
                  <a:lnTo>
                    <a:pt x="1582" y="3199"/>
                  </a:lnTo>
                  <a:lnTo>
                    <a:pt x="1578" y="3221"/>
                  </a:lnTo>
                  <a:lnTo>
                    <a:pt x="1570" y="3249"/>
                  </a:lnTo>
                  <a:lnTo>
                    <a:pt x="1561" y="3280"/>
                  </a:lnTo>
                  <a:lnTo>
                    <a:pt x="1551" y="3316"/>
                  </a:lnTo>
                  <a:lnTo>
                    <a:pt x="1539" y="3356"/>
                  </a:lnTo>
                  <a:lnTo>
                    <a:pt x="1523" y="3400"/>
                  </a:lnTo>
                  <a:lnTo>
                    <a:pt x="1507" y="3444"/>
                  </a:lnTo>
                  <a:lnTo>
                    <a:pt x="1488" y="3492"/>
                  </a:lnTo>
                  <a:lnTo>
                    <a:pt x="1466" y="3541"/>
                  </a:lnTo>
                  <a:lnTo>
                    <a:pt x="1443" y="3592"/>
                  </a:lnTo>
                  <a:lnTo>
                    <a:pt x="1416" y="3643"/>
                  </a:lnTo>
                  <a:lnTo>
                    <a:pt x="1388" y="3693"/>
                  </a:lnTo>
                  <a:lnTo>
                    <a:pt x="1358" y="3744"/>
                  </a:lnTo>
                  <a:lnTo>
                    <a:pt x="1326" y="3794"/>
                  </a:lnTo>
                  <a:lnTo>
                    <a:pt x="1290" y="3841"/>
                  </a:lnTo>
                  <a:lnTo>
                    <a:pt x="1252" y="3887"/>
                  </a:lnTo>
                  <a:lnTo>
                    <a:pt x="1213" y="3930"/>
                  </a:lnTo>
                  <a:lnTo>
                    <a:pt x="1169" y="3969"/>
                  </a:lnTo>
                  <a:lnTo>
                    <a:pt x="1125" y="4006"/>
                  </a:lnTo>
                  <a:lnTo>
                    <a:pt x="1076" y="4039"/>
                  </a:lnTo>
                  <a:lnTo>
                    <a:pt x="1027" y="4066"/>
                  </a:lnTo>
                  <a:lnTo>
                    <a:pt x="973" y="4088"/>
                  </a:lnTo>
                  <a:lnTo>
                    <a:pt x="917" y="4105"/>
                  </a:lnTo>
                  <a:lnTo>
                    <a:pt x="859" y="4116"/>
                  </a:lnTo>
                  <a:lnTo>
                    <a:pt x="798" y="4118"/>
                  </a:lnTo>
                  <a:lnTo>
                    <a:pt x="734" y="4115"/>
                  </a:lnTo>
                  <a:lnTo>
                    <a:pt x="674" y="4104"/>
                  </a:lnTo>
                  <a:lnTo>
                    <a:pt x="617" y="4087"/>
                  </a:lnTo>
                  <a:lnTo>
                    <a:pt x="563" y="4062"/>
                  </a:lnTo>
                  <a:lnTo>
                    <a:pt x="514" y="4032"/>
                  </a:lnTo>
                  <a:lnTo>
                    <a:pt x="469" y="3997"/>
                  </a:lnTo>
                  <a:lnTo>
                    <a:pt x="430" y="3955"/>
                  </a:lnTo>
                  <a:lnTo>
                    <a:pt x="394" y="3909"/>
                  </a:lnTo>
                  <a:lnTo>
                    <a:pt x="365" y="3858"/>
                  </a:lnTo>
                  <a:lnTo>
                    <a:pt x="342" y="3804"/>
                  </a:lnTo>
                  <a:lnTo>
                    <a:pt x="325" y="3745"/>
                  </a:lnTo>
                  <a:lnTo>
                    <a:pt x="314" y="3682"/>
                  </a:lnTo>
                  <a:lnTo>
                    <a:pt x="310" y="3617"/>
                  </a:lnTo>
                  <a:lnTo>
                    <a:pt x="312" y="3578"/>
                  </a:lnTo>
                  <a:lnTo>
                    <a:pt x="319" y="3533"/>
                  </a:lnTo>
                  <a:lnTo>
                    <a:pt x="329" y="3486"/>
                  </a:lnTo>
                  <a:lnTo>
                    <a:pt x="340" y="3437"/>
                  </a:lnTo>
                  <a:lnTo>
                    <a:pt x="356" y="3385"/>
                  </a:lnTo>
                  <a:lnTo>
                    <a:pt x="374" y="3333"/>
                  </a:lnTo>
                  <a:lnTo>
                    <a:pt x="391" y="3280"/>
                  </a:lnTo>
                  <a:lnTo>
                    <a:pt x="412" y="3227"/>
                  </a:lnTo>
                  <a:lnTo>
                    <a:pt x="431" y="3176"/>
                  </a:lnTo>
                  <a:lnTo>
                    <a:pt x="451" y="3126"/>
                  </a:lnTo>
                  <a:lnTo>
                    <a:pt x="465" y="3085"/>
                  </a:lnTo>
                  <a:lnTo>
                    <a:pt x="482" y="3039"/>
                  </a:lnTo>
                  <a:lnTo>
                    <a:pt x="501" y="2988"/>
                  </a:lnTo>
                  <a:lnTo>
                    <a:pt x="520" y="2935"/>
                  </a:lnTo>
                  <a:lnTo>
                    <a:pt x="542" y="2876"/>
                  </a:lnTo>
                  <a:lnTo>
                    <a:pt x="563" y="2814"/>
                  </a:lnTo>
                  <a:lnTo>
                    <a:pt x="587" y="2751"/>
                  </a:lnTo>
                  <a:lnTo>
                    <a:pt x="610" y="2686"/>
                  </a:lnTo>
                  <a:lnTo>
                    <a:pt x="635" y="2620"/>
                  </a:lnTo>
                  <a:lnTo>
                    <a:pt x="659" y="2554"/>
                  </a:lnTo>
                  <a:lnTo>
                    <a:pt x="683" y="2487"/>
                  </a:lnTo>
                  <a:lnTo>
                    <a:pt x="707" y="2423"/>
                  </a:lnTo>
                  <a:lnTo>
                    <a:pt x="730" y="2358"/>
                  </a:lnTo>
                  <a:lnTo>
                    <a:pt x="753" y="2297"/>
                  </a:lnTo>
                  <a:lnTo>
                    <a:pt x="773" y="2239"/>
                  </a:lnTo>
                  <a:lnTo>
                    <a:pt x="794" y="2184"/>
                  </a:lnTo>
                  <a:lnTo>
                    <a:pt x="812" y="2133"/>
                  </a:lnTo>
                  <a:lnTo>
                    <a:pt x="828" y="2089"/>
                  </a:lnTo>
                  <a:lnTo>
                    <a:pt x="842" y="2048"/>
                  </a:lnTo>
                  <a:lnTo>
                    <a:pt x="854" y="2014"/>
                  </a:lnTo>
                  <a:lnTo>
                    <a:pt x="864" y="1987"/>
                  </a:lnTo>
                  <a:lnTo>
                    <a:pt x="871" y="1962"/>
                  </a:lnTo>
                  <a:lnTo>
                    <a:pt x="882" y="1932"/>
                  </a:lnTo>
                  <a:lnTo>
                    <a:pt x="893" y="1896"/>
                  </a:lnTo>
                  <a:lnTo>
                    <a:pt x="903" y="1857"/>
                  </a:lnTo>
                  <a:lnTo>
                    <a:pt x="913" y="1814"/>
                  </a:lnTo>
                  <a:lnTo>
                    <a:pt x="922" y="1767"/>
                  </a:lnTo>
                  <a:lnTo>
                    <a:pt x="927" y="1718"/>
                  </a:lnTo>
                  <a:lnTo>
                    <a:pt x="929" y="1668"/>
                  </a:lnTo>
                  <a:lnTo>
                    <a:pt x="927" y="1630"/>
                  </a:lnTo>
                  <a:lnTo>
                    <a:pt x="924" y="1598"/>
                  </a:lnTo>
                  <a:lnTo>
                    <a:pt x="917" y="1569"/>
                  </a:lnTo>
                  <a:lnTo>
                    <a:pt x="908" y="1547"/>
                  </a:lnTo>
                  <a:lnTo>
                    <a:pt x="897" y="1527"/>
                  </a:lnTo>
                  <a:lnTo>
                    <a:pt x="885" y="1511"/>
                  </a:lnTo>
                  <a:lnTo>
                    <a:pt x="871" y="1499"/>
                  </a:lnTo>
                  <a:lnTo>
                    <a:pt x="857" y="1492"/>
                  </a:lnTo>
                  <a:lnTo>
                    <a:pt x="843" y="1485"/>
                  </a:lnTo>
                  <a:lnTo>
                    <a:pt x="829" y="1480"/>
                  </a:lnTo>
                  <a:lnTo>
                    <a:pt x="815" y="1477"/>
                  </a:lnTo>
                  <a:lnTo>
                    <a:pt x="803" y="1476"/>
                  </a:lnTo>
                  <a:lnTo>
                    <a:pt x="790" y="1476"/>
                  </a:lnTo>
                  <a:lnTo>
                    <a:pt x="780" y="1476"/>
                  </a:lnTo>
                  <a:lnTo>
                    <a:pt x="743" y="1477"/>
                  </a:lnTo>
                  <a:lnTo>
                    <a:pt x="705" y="1484"/>
                  </a:lnTo>
                  <a:lnTo>
                    <a:pt x="668" y="1494"/>
                  </a:lnTo>
                  <a:lnTo>
                    <a:pt x="629" y="1509"/>
                  </a:lnTo>
                  <a:lnTo>
                    <a:pt x="590" y="1528"/>
                  </a:lnTo>
                  <a:lnTo>
                    <a:pt x="552" y="1553"/>
                  </a:lnTo>
                  <a:lnTo>
                    <a:pt x="514" y="1585"/>
                  </a:lnTo>
                  <a:lnTo>
                    <a:pt x="475" y="1620"/>
                  </a:lnTo>
                  <a:lnTo>
                    <a:pt x="438" y="1662"/>
                  </a:lnTo>
                  <a:lnTo>
                    <a:pt x="400" y="1709"/>
                  </a:lnTo>
                  <a:lnTo>
                    <a:pt x="365" y="1764"/>
                  </a:lnTo>
                  <a:lnTo>
                    <a:pt x="329" y="1824"/>
                  </a:lnTo>
                  <a:lnTo>
                    <a:pt x="295" y="1892"/>
                  </a:lnTo>
                  <a:lnTo>
                    <a:pt x="261" y="1967"/>
                  </a:lnTo>
                  <a:lnTo>
                    <a:pt x="230" y="2049"/>
                  </a:lnTo>
                  <a:lnTo>
                    <a:pt x="198" y="2140"/>
                  </a:lnTo>
                  <a:lnTo>
                    <a:pt x="170" y="2238"/>
                  </a:lnTo>
                  <a:lnTo>
                    <a:pt x="160" y="2269"/>
                  </a:lnTo>
                  <a:lnTo>
                    <a:pt x="151" y="2294"/>
                  </a:lnTo>
                  <a:lnTo>
                    <a:pt x="142" y="2314"/>
                  </a:lnTo>
                  <a:lnTo>
                    <a:pt x="133" y="2327"/>
                  </a:lnTo>
                  <a:lnTo>
                    <a:pt x="123" y="2336"/>
                  </a:lnTo>
                  <a:lnTo>
                    <a:pt x="110" y="2341"/>
                  </a:lnTo>
                  <a:lnTo>
                    <a:pt x="95" y="2343"/>
                  </a:lnTo>
                  <a:lnTo>
                    <a:pt x="76" y="2344"/>
                  </a:lnTo>
                  <a:lnTo>
                    <a:pt x="71" y="2344"/>
                  </a:lnTo>
                  <a:lnTo>
                    <a:pt x="63" y="2343"/>
                  </a:lnTo>
                  <a:lnTo>
                    <a:pt x="51" y="2341"/>
                  </a:lnTo>
                  <a:lnTo>
                    <a:pt x="40" y="2339"/>
                  </a:lnTo>
                  <a:lnTo>
                    <a:pt x="29" y="2334"/>
                  </a:lnTo>
                  <a:lnTo>
                    <a:pt x="18" y="2327"/>
                  </a:lnTo>
                  <a:lnTo>
                    <a:pt x="9" y="2317"/>
                  </a:lnTo>
                  <a:lnTo>
                    <a:pt x="3" y="2303"/>
                  </a:lnTo>
                  <a:lnTo>
                    <a:pt x="0" y="2286"/>
                  </a:lnTo>
                  <a:lnTo>
                    <a:pt x="2" y="2276"/>
                  </a:lnTo>
                  <a:lnTo>
                    <a:pt x="4" y="2260"/>
                  </a:lnTo>
                  <a:lnTo>
                    <a:pt x="9" y="2238"/>
                  </a:lnTo>
                  <a:lnTo>
                    <a:pt x="17" y="2212"/>
                  </a:lnTo>
                  <a:lnTo>
                    <a:pt x="26" y="2179"/>
                  </a:lnTo>
                  <a:lnTo>
                    <a:pt x="36" y="2144"/>
                  </a:lnTo>
                  <a:lnTo>
                    <a:pt x="50" y="2103"/>
                  </a:lnTo>
                  <a:lnTo>
                    <a:pt x="65" y="2061"/>
                  </a:lnTo>
                  <a:lnTo>
                    <a:pt x="82" y="2015"/>
                  </a:lnTo>
                  <a:lnTo>
                    <a:pt x="102" y="1968"/>
                  </a:lnTo>
                  <a:lnTo>
                    <a:pt x="124" y="1918"/>
                  </a:lnTo>
                  <a:lnTo>
                    <a:pt x="148" y="1869"/>
                  </a:lnTo>
                  <a:lnTo>
                    <a:pt x="175" y="1818"/>
                  </a:lnTo>
                  <a:lnTo>
                    <a:pt x="203" y="1767"/>
                  </a:lnTo>
                  <a:lnTo>
                    <a:pt x="233" y="1716"/>
                  </a:lnTo>
                  <a:lnTo>
                    <a:pt x="268" y="1667"/>
                  </a:lnTo>
                  <a:lnTo>
                    <a:pt x="304" y="1619"/>
                  </a:lnTo>
                  <a:lnTo>
                    <a:pt x="342" y="1573"/>
                  </a:lnTo>
                  <a:lnTo>
                    <a:pt x="381" y="1530"/>
                  </a:lnTo>
                  <a:lnTo>
                    <a:pt x="424" y="1490"/>
                  </a:lnTo>
                  <a:lnTo>
                    <a:pt x="470" y="1454"/>
                  </a:lnTo>
                  <a:lnTo>
                    <a:pt x="519" y="1421"/>
                  </a:lnTo>
                  <a:lnTo>
                    <a:pt x="570" y="1393"/>
                  </a:lnTo>
                  <a:lnTo>
                    <a:pt x="622" y="1371"/>
                  </a:lnTo>
                  <a:lnTo>
                    <a:pt x="678" y="1354"/>
                  </a:lnTo>
                  <a:lnTo>
                    <a:pt x="736" y="1344"/>
                  </a:lnTo>
                  <a:lnTo>
                    <a:pt x="798" y="1341"/>
                  </a:lnTo>
                  <a:close/>
                  <a:moveTo>
                    <a:pt x="1304" y="0"/>
                  </a:moveTo>
                  <a:lnTo>
                    <a:pt x="1345" y="3"/>
                  </a:lnTo>
                  <a:lnTo>
                    <a:pt x="1382" y="11"/>
                  </a:lnTo>
                  <a:lnTo>
                    <a:pt x="1415" y="24"/>
                  </a:lnTo>
                  <a:lnTo>
                    <a:pt x="1444" y="42"/>
                  </a:lnTo>
                  <a:lnTo>
                    <a:pt x="1470" y="64"/>
                  </a:lnTo>
                  <a:lnTo>
                    <a:pt x="1490" y="89"/>
                  </a:lnTo>
                  <a:lnTo>
                    <a:pt x="1508" y="118"/>
                  </a:lnTo>
                  <a:lnTo>
                    <a:pt x="1519" y="151"/>
                  </a:lnTo>
                  <a:lnTo>
                    <a:pt x="1527" y="185"/>
                  </a:lnTo>
                  <a:lnTo>
                    <a:pt x="1530" y="223"/>
                  </a:lnTo>
                  <a:lnTo>
                    <a:pt x="1526" y="267"/>
                  </a:lnTo>
                  <a:lnTo>
                    <a:pt x="1516" y="309"/>
                  </a:lnTo>
                  <a:lnTo>
                    <a:pt x="1499" y="348"/>
                  </a:lnTo>
                  <a:lnTo>
                    <a:pt x="1479" y="385"/>
                  </a:lnTo>
                  <a:lnTo>
                    <a:pt x="1452" y="419"/>
                  </a:lnTo>
                  <a:lnTo>
                    <a:pt x="1423" y="449"/>
                  </a:lnTo>
                  <a:lnTo>
                    <a:pt x="1391" y="475"/>
                  </a:lnTo>
                  <a:lnTo>
                    <a:pt x="1356" y="498"/>
                  </a:lnTo>
                  <a:lnTo>
                    <a:pt x="1320" y="516"/>
                  </a:lnTo>
                  <a:lnTo>
                    <a:pt x="1283" y="529"/>
                  </a:lnTo>
                  <a:lnTo>
                    <a:pt x="1247" y="537"/>
                  </a:lnTo>
                  <a:lnTo>
                    <a:pt x="1211" y="540"/>
                  </a:lnTo>
                  <a:lnTo>
                    <a:pt x="1171" y="537"/>
                  </a:lnTo>
                  <a:lnTo>
                    <a:pt x="1134" y="529"/>
                  </a:lnTo>
                  <a:lnTo>
                    <a:pt x="1101" y="516"/>
                  </a:lnTo>
                  <a:lnTo>
                    <a:pt x="1070" y="498"/>
                  </a:lnTo>
                  <a:lnTo>
                    <a:pt x="1046" y="477"/>
                  </a:lnTo>
                  <a:lnTo>
                    <a:pt x="1024" y="451"/>
                  </a:lnTo>
                  <a:lnTo>
                    <a:pt x="1008" y="422"/>
                  </a:lnTo>
                  <a:lnTo>
                    <a:pt x="996" y="389"/>
                  </a:lnTo>
                  <a:lnTo>
                    <a:pt x="989" y="355"/>
                  </a:lnTo>
                  <a:lnTo>
                    <a:pt x="986" y="318"/>
                  </a:lnTo>
                  <a:lnTo>
                    <a:pt x="990" y="270"/>
                  </a:lnTo>
                  <a:lnTo>
                    <a:pt x="1004" y="223"/>
                  </a:lnTo>
                  <a:lnTo>
                    <a:pt x="1024" y="177"/>
                  </a:lnTo>
                  <a:lnTo>
                    <a:pt x="1052" y="135"/>
                  </a:lnTo>
                  <a:lnTo>
                    <a:pt x="1085" y="97"/>
                  </a:lnTo>
                  <a:lnTo>
                    <a:pt x="1123" y="64"/>
                  </a:lnTo>
                  <a:lnTo>
                    <a:pt x="1165" y="38"/>
                  </a:lnTo>
                  <a:lnTo>
                    <a:pt x="1210" y="17"/>
                  </a:lnTo>
                  <a:lnTo>
                    <a:pt x="1257" y="4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" name="Freeform 11"/>
            <p:cNvSpPr>
              <a:spLocks noChangeAspect="1"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4495801" y="2514600"/>
              <a:ext cx="246749" cy="495300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1600200" y="3276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648200" y="1981200"/>
            <a:ext cx="3429000" cy="2895600"/>
            <a:chOff x="1600200" y="228600"/>
            <a:chExt cx="7391400" cy="6248400"/>
          </a:xfrm>
        </p:grpSpPr>
        <p:cxnSp>
          <p:nvCxnSpPr>
            <p:cNvPr id="12" name="Straight Arrow Connector 11"/>
            <p:cNvCxnSpPr/>
            <p:nvPr/>
          </p:nvCxnSpPr>
          <p:spPr>
            <a:xfrm flipV="1">
              <a:off x="1752600" y="1219200"/>
              <a:ext cx="3048000" cy="3048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 flipV="1">
              <a:off x="1828800" y="2590800"/>
              <a:ext cx="3505200" cy="1600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>
              <a:off x="1828800" y="4191000"/>
              <a:ext cx="43434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" name="Group 43"/>
            <p:cNvGrpSpPr/>
            <p:nvPr/>
          </p:nvGrpSpPr>
          <p:grpSpPr>
            <a:xfrm>
              <a:off x="4953000" y="3048000"/>
              <a:ext cx="533400" cy="2057400"/>
              <a:chOff x="7162800" y="2743200"/>
              <a:chExt cx="533400" cy="2057400"/>
            </a:xfrm>
          </p:grpSpPr>
          <p:sp>
            <p:nvSpPr>
              <p:cNvPr id="36" name="Oval 5"/>
              <p:cNvSpPr/>
              <p:nvPr/>
            </p:nvSpPr>
            <p:spPr>
              <a:xfrm>
                <a:off x="7620000" y="4038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Oval 6"/>
              <p:cNvSpPr/>
              <p:nvPr/>
            </p:nvSpPr>
            <p:spPr>
              <a:xfrm>
                <a:off x="7467600" y="3200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" name="Oval 7"/>
              <p:cNvSpPr/>
              <p:nvPr/>
            </p:nvSpPr>
            <p:spPr>
              <a:xfrm>
                <a:off x="7239000" y="2743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" name="Oval 8"/>
              <p:cNvSpPr/>
              <p:nvPr/>
            </p:nvSpPr>
            <p:spPr>
              <a:xfrm>
                <a:off x="7620000" y="3505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" name="Oval 9"/>
              <p:cNvSpPr/>
              <p:nvPr/>
            </p:nvSpPr>
            <p:spPr>
              <a:xfrm>
                <a:off x="7391400" y="4419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" name="Oval 10"/>
              <p:cNvSpPr/>
              <p:nvPr/>
            </p:nvSpPr>
            <p:spPr>
              <a:xfrm>
                <a:off x="7162800" y="4724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6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3200400" y="1143000"/>
              <a:ext cx="416749" cy="495300"/>
              <a:chOff x="2270" y="752"/>
              <a:chExt cx="1077" cy="1280"/>
            </a:xfrm>
          </p:grpSpPr>
          <p:sp>
            <p:nvSpPr>
              <p:cNvPr id="34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7" name="Straight Arrow Connector 16"/>
            <p:cNvCxnSpPr/>
            <p:nvPr/>
          </p:nvCxnSpPr>
          <p:spPr>
            <a:xfrm>
              <a:off x="1752600" y="4191000"/>
              <a:ext cx="2971800" cy="2286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Group 10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4419600" y="1905000"/>
              <a:ext cx="431840" cy="495300"/>
              <a:chOff x="4094" y="1952"/>
              <a:chExt cx="1116" cy="1280"/>
            </a:xfrm>
          </p:grpSpPr>
          <p:sp>
            <p:nvSpPr>
              <p:cNvPr id="32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" name="Group 10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4724400" y="5791200"/>
              <a:ext cx="1072382" cy="495300"/>
              <a:chOff x="3847" y="1375"/>
              <a:chExt cx="2793" cy="1290"/>
            </a:xfrm>
          </p:grpSpPr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3847" y="1375"/>
                <a:ext cx="417" cy="1068"/>
              </a:xfrm>
              <a:custGeom>
                <a:avLst/>
                <a:gdLst/>
                <a:ahLst/>
                <a:cxnLst>
                  <a:cxn ang="0">
                    <a:pos x="513" y="711"/>
                  </a:cxn>
                  <a:cxn ang="0">
                    <a:pos x="620" y="788"/>
                  </a:cxn>
                  <a:cxn ang="0">
                    <a:pos x="673" y="910"/>
                  </a:cxn>
                  <a:cxn ang="0">
                    <a:pos x="666" y="1039"/>
                  </a:cxn>
                  <a:cxn ang="0">
                    <a:pos x="622" y="1153"/>
                  </a:cxn>
                  <a:cxn ang="0">
                    <a:pos x="600" y="1214"/>
                  </a:cxn>
                  <a:cxn ang="0">
                    <a:pos x="575" y="1278"/>
                  </a:cxn>
                  <a:cxn ang="0">
                    <a:pos x="444" y="1640"/>
                  </a:cxn>
                  <a:cxn ang="0">
                    <a:pos x="391" y="1780"/>
                  </a:cxn>
                  <a:cxn ang="0">
                    <a:pos x="362" y="1868"/>
                  </a:cxn>
                  <a:cxn ang="0">
                    <a:pos x="351" y="1936"/>
                  </a:cxn>
                  <a:cxn ang="0">
                    <a:pos x="358" y="2021"/>
                  </a:cxn>
                  <a:cxn ang="0">
                    <a:pos x="402" y="2062"/>
                  </a:cxn>
                  <a:cxn ang="0">
                    <a:pos x="507" y="2047"/>
                  </a:cxn>
                  <a:cxn ang="0">
                    <a:pos x="611" y="1962"/>
                  </a:cxn>
                  <a:cxn ang="0">
                    <a:pos x="689" y="1829"/>
                  </a:cxn>
                  <a:cxn ang="0">
                    <a:pos x="746" y="1669"/>
                  </a:cxn>
                  <a:cxn ang="0">
                    <a:pos x="769" y="1621"/>
                  </a:cxn>
                  <a:cxn ang="0">
                    <a:pos x="802" y="1616"/>
                  </a:cxn>
                  <a:cxn ang="0">
                    <a:pos x="831" y="1630"/>
                  </a:cxn>
                  <a:cxn ang="0">
                    <a:pos x="829" y="1673"/>
                  </a:cxn>
                  <a:cxn ang="0">
                    <a:pos x="802" y="1761"/>
                  </a:cxn>
                  <a:cxn ang="0">
                    <a:pos x="749" y="1881"/>
                  </a:cxn>
                  <a:cxn ang="0">
                    <a:pos x="669" y="2003"/>
                  </a:cxn>
                  <a:cxn ang="0">
                    <a:pos x="560" y="2097"/>
                  </a:cxn>
                  <a:cxn ang="0">
                    <a:pos x="420" y="2135"/>
                  </a:cxn>
                  <a:cxn ang="0">
                    <a:pos x="273" y="2093"/>
                  </a:cxn>
                  <a:cxn ang="0">
                    <a:pos x="182" y="1979"/>
                  </a:cxn>
                  <a:cxn ang="0">
                    <a:pos x="165" y="1839"/>
                  </a:cxn>
                  <a:cxn ang="0">
                    <a:pos x="202" y="1710"/>
                  </a:cxn>
                  <a:cxn ang="0">
                    <a:pos x="249" y="1584"/>
                  </a:cxn>
                  <a:cxn ang="0">
                    <a:pos x="302" y="1444"/>
                  </a:cxn>
                  <a:cxn ang="0">
                    <a:pos x="364" y="1278"/>
                  </a:cxn>
                  <a:cxn ang="0">
                    <a:pos x="418" y="1127"/>
                  </a:cxn>
                  <a:cxn ang="0">
                    <a:pos x="453" y="1030"/>
                  </a:cxn>
                  <a:cxn ang="0">
                    <a:pos x="478" y="945"/>
                  </a:cxn>
                  <a:cxn ang="0">
                    <a:pos x="486" y="833"/>
                  </a:cxn>
                  <a:cxn ang="0">
                    <a:pos x="458" y="777"/>
                  </a:cxn>
                  <a:cxn ang="0">
                    <a:pos x="420" y="764"/>
                  </a:cxn>
                  <a:cxn ang="0">
                    <a:pos x="349" y="775"/>
                  </a:cxn>
                  <a:cxn ang="0">
                    <a:pos x="255" y="834"/>
                  </a:cxn>
                  <a:cxn ang="0">
                    <a:pos x="165" y="958"/>
                  </a:cxn>
                  <a:cxn ang="0">
                    <a:pos x="89" y="1160"/>
                  </a:cxn>
                  <a:cxn ang="0">
                    <a:pos x="65" y="1210"/>
                  </a:cxn>
                  <a:cxn ang="0">
                    <a:pos x="34" y="1214"/>
                  </a:cxn>
                  <a:cxn ang="0">
                    <a:pos x="9" y="1207"/>
                  </a:cxn>
                  <a:cxn ang="0">
                    <a:pos x="2" y="1175"/>
                  </a:cxn>
                  <a:cxn ang="0">
                    <a:pos x="22" y="1103"/>
                  </a:cxn>
                  <a:cxn ang="0">
                    <a:pos x="65" y="991"/>
                  </a:cxn>
                  <a:cxn ang="0">
                    <a:pos x="138" y="868"/>
                  </a:cxn>
                  <a:cxn ang="0">
                    <a:pos x="238" y="759"/>
                  </a:cxn>
                  <a:cxn ang="0">
                    <a:pos x="369" y="700"/>
                  </a:cxn>
                  <a:cxn ang="0">
                    <a:pos x="720" y="3"/>
                  </a:cxn>
                  <a:cxn ang="0">
                    <a:pos x="789" y="57"/>
                  </a:cxn>
                  <a:cxn ang="0">
                    <a:pos x="798" y="154"/>
                  </a:cxn>
                  <a:cxn ang="0">
                    <a:pos x="733" y="245"/>
                  </a:cxn>
                  <a:cxn ang="0">
                    <a:pos x="636" y="280"/>
                  </a:cxn>
                  <a:cxn ang="0">
                    <a:pos x="549" y="247"/>
                  </a:cxn>
                  <a:cxn ang="0">
                    <a:pos x="518" y="165"/>
                  </a:cxn>
                  <a:cxn ang="0">
                    <a:pos x="558" y="64"/>
                  </a:cxn>
                  <a:cxn ang="0">
                    <a:pos x="649" y="5"/>
                  </a:cxn>
                </a:cxnLst>
                <a:rect l="0" t="0" r="r" b="b"/>
                <a:pathLst>
                  <a:path w="835" h="2135">
                    <a:moveTo>
                      <a:pt x="420" y="694"/>
                    </a:moveTo>
                    <a:lnTo>
                      <a:pt x="469" y="700"/>
                    </a:lnTo>
                    <a:lnTo>
                      <a:pt x="513" y="711"/>
                    </a:lnTo>
                    <a:lnTo>
                      <a:pt x="555" y="731"/>
                    </a:lnTo>
                    <a:lnTo>
                      <a:pt x="589" y="757"/>
                    </a:lnTo>
                    <a:lnTo>
                      <a:pt x="620" y="788"/>
                    </a:lnTo>
                    <a:lnTo>
                      <a:pt x="644" y="825"/>
                    </a:lnTo>
                    <a:lnTo>
                      <a:pt x="662" y="866"/>
                    </a:lnTo>
                    <a:lnTo>
                      <a:pt x="673" y="910"/>
                    </a:lnTo>
                    <a:lnTo>
                      <a:pt x="676" y="954"/>
                    </a:lnTo>
                    <a:lnTo>
                      <a:pt x="673" y="998"/>
                    </a:lnTo>
                    <a:lnTo>
                      <a:pt x="666" y="1039"/>
                    </a:lnTo>
                    <a:lnTo>
                      <a:pt x="651" y="1079"/>
                    </a:lnTo>
                    <a:lnTo>
                      <a:pt x="631" y="1125"/>
                    </a:lnTo>
                    <a:lnTo>
                      <a:pt x="622" y="1153"/>
                    </a:lnTo>
                    <a:lnTo>
                      <a:pt x="615" y="1177"/>
                    </a:lnTo>
                    <a:lnTo>
                      <a:pt x="607" y="1196"/>
                    </a:lnTo>
                    <a:lnTo>
                      <a:pt x="600" y="1214"/>
                    </a:lnTo>
                    <a:lnTo>
                      <a:pt x="595" y="1232"/>
                    </a:lnTo>
                    <a:lnTo>
                      <a:pt x="586" y="1253"/>
                    </a:lnTo>
                    <a:lnTo>
                      <a:pt x="575" y="1278"/>
                    </a:lnTo>
                    <a:lnTo>
                      <a:pt x="562" y="1310"/>
                    </a:lnTo>
                    <a:lnTo>
                      <a:pt x="562" y="1310"/>
                    </a:lnTo>
                    <a:lnTo>
                      <a:pt x="444" y="1640"/>
                    </a:lnTo>
                    <a:lnTo>
                      <a:pt x="424" y="1695"/>
                    </a:lnTo>
                    <a:lnTo>
                      <a:pt x="405" y="1741"/>
                    </a:lnTo>
                    <a:lnTo>
                      <a:pt x="391" y="1780"/>
                    </a:lnTo>
                    <a:lnTo>
                      <a:pt x="378" y="1815"/>
                    </a:lnTo>
                    <a:lnTo>
                      <a:pt x="369" y="1842"/>
                    </a:lnTo>
                    <a:lnTo>
                      <a:pt x="362" y="1868"/>
                    </a:lnTo>
                    <a:lnTo>
                      <a:pt x="356" y="1892"/>
                    </a:lnTo>
                    <a:lnTo>
                      <a:pt x="353" y="1914"/>
                    </a:lnTo>
                    <a:lnTo>
                      <a:pt x="351" y="1936"/>
                    </a:lnTo>
                    <a:lnTo>
                      <a:pt x="351" y="1960"/>
                    </a:lnTo>
                    <a:lnTo>
                      <a:pt x="353" y="1993"/>
                    </a:lnTo>
                    <a:lnTo>
                      <a:pt x="358" y="2021"/>
                    </a:lnTo>
                    <a:lnTo>
                      <a:pt x="369" y="2041"/>
                    </a:lnTo>
                    <a:lnTo>
                      <a:pt x="384" y="2054"/>
                    </a:lnTo>
                    <a:lnTo>
                      <a:pt x="402" y="2062"/>
                    </a:lnTo>
                    <a:lnTo>
                      <a:pt x="424" y="2065"/>
                    </a:lnTo>
                    <a:lnTo>
                      <a:pt x="467" y="2060"/>
                    </a:lnTo>
                    <a:lnTo>
                      <a:pt x="507" y="2047"/>
                    </a:lnTo>
                    <a:lnTo>
                      <a:pt x="544" y="2025"/>
                    </a:lnTo>
                    <a:lnTo>
                      <a:pt x="578" y="1997"/>
                    </a:lnTo>
                    <a:lnTo>
                      <a:pt x="611" y="1962"/>
                    </a:lnTo>
                    <a:lnTo>
                      <a:pt x="640" y="1921"/>
                    </a:lnTo>
                    <a:lnTo>
                      <a:pt x="666" y="1877"/>
                    </a:lnTo>
                    <a:lnTo>
                      <a:pt x="689" y="1829"/>
                    </a:lnTo>
                    <a:lnTo>
                      <a:pt x="711" y="1778"/>
                    </a:lnTo>
                    <a:lnTo>
                      <a:pt x="729" y="1724"/>
                    </a:lnTo>
                    <a:lnTo>
                      <a:pt x="746" y="1669"/>
                    </a:lnTo>
                    <a:lnTo>
                      <a:pt x="755" y="1647"/>
                    </a:lnTo>
                    <a:lnTo>
                      <a:pt x="762" y="1630"/>
                    </a:lnTo>
                    <a:lnTo>
                      <a:pt x="769" y="1621"/>
                    </a:lnTo>
                    <a:lnTo>
                      <a:pt x="780" y="1616"/>
                    </a:lnTo>
                    <a:lnTo>
                      <a:pt x="795" y="1616"/>
                    </a:lnTo>
                    <a:lnTo>
                      <a:pt x="802" y="1616"/>
                    </a:lnTo>
                    <a:lnTo>
                      <a:pt x="813" y="1617"/>
                    </a:lnTo>
                    <a:lnTo>
                      <a:pt x="824" y="1621"/>
                    </a:lnTo>
                    <a:lnTo>
                      <a:pt x="831" y="1630"/>
                    </a:lnTo>
                    <a:lnTo>
                      <a:pt x="835" y="1645"/>
                    </a:lnTo>
                    <a:lnTo>
                      <a:pt x="833" y="1654"/>
                    </a:lnTo>
                    <a:lnTo>
                      <a:pt x="829" y="1673"/>
                    </a:lnTo>
                    <a:lnTo>
                      <a:pt x="822" y="1697"/>
                    </a:lnTo>
                    <a:lnTo>
                      <a:pt x="813" y="1726"/>
                    </a:lnTo>
                    <a:lnTo>
                      <a:pt x="802" y="1761"/>
                    </a:lnTo>
                    <a:lnTo>
                      <a:pt x="787" y="1798"/>
                    </a:lnTo>
                    <a:lnTo>
                      <a:pt x="769" y="1839"/>
                    </a:lnTo>
                    <a:lnTo>
                      <a:pt x="749" y="1881"/>
                    </a:lnTo>
                    <a:lnTo>
                      <a:pt x="726" y="1921"/>
                    </a:lnTo>
                    <a:lnTo>
                      <a:pt x="698" y="1964"/>
                    </a:lnTo>
                    <a:lnTo>
                      <a:pt x="669" y="2003"/>
                    </a:lnTo>
                    <a:lnTo>
                      <a:pt x="636" y="2038"/>
                    </a:lnTo>
                    <a:lnTo>
                      <a:pt x="600" y="2071"/>
                    </a:lnTo>
                    <a:lnTo>
                      <a:pt x="560" y="2097"/>
                    </a:lnTo>
                    <a:lnTo>
                      <a:pt x="516" y="2117"/>
                    </a:lnTo>
                    <a:lnTo>
                      <a:pt x="469" y="2130"/>
                    </a:lnTo>
                    <a:lnTo>
                      <a:pt x="420" y="2135"/>
                    </a:lnTo>
                    <a:lnTo>
                      <a:pt x="365" y="2130"/>
                    </a:lnTo>
                    <a:lnTo>
                      <a:pt x="316" y="2115"/>
                    </a:lnTo>
                    <a:lnTo>
                      <a:pt x="273" y="2093"/>
                    </a:lnTo>
                    <a:lnTo>
                      <a:pt x="236" y="2062"/>
                    </a:lnTo>
                    <a:lnTo>
                      <a:pt x="205" y="2023"/>
                    </a:lnTo>
                    <a:lnTo>
                      <a:pt x="182" y="1979"/>
                    </a:lnTo>
                    <a:lnTo>
                      <a:pt x="167" y="1929"/>
                    </a:lnTo>
                    <a:lnTo>
                      <a:pt x="164" y="1875"/>
                    </a:lnTo>
                    <a:lnTo>
                      <a:pt x="165" y="1839"/>
                    </a:lnTo>
                    <a:lnTo>
                      <a:pt x="175" y="1798"/>
                    </a:lnTo>
                    <a:lnTo>
                      <a:pt x="187" y="1756"/>
                    </a:lnTo>
                    <a:lnTo>
                      <a:pt x="202" y="1710"/>
                    </a:lnTo>
                    <a:lnTo>
                      <a:pt x="220" y="1664"/>
                    </a:lnTo>
                    <a:lnTo>
                      <a:pt x="236" y="1619"/>
                    </a:lnTo>
                    <a:lnTo>
                      <a:pt x="249" y="1584"/>
                    </a:lnTo>
                    <a:lnTo>
                      <a:pt x="265" y="1544"/>
                    </a:lnTo>
                    <a:lnTo>
                      <a:pt x="282" y="1496"/>
                    </a:lnTo>
                    <a:lnTo>
                      <a:pt x="302" y="1444"/>
                    </a:lnTo>
                    <a:lnTo>
                      <a:pt x="322" y="1389"/>
                    </a:lnTo>
                    <a:lnTo>
                      <a:pt x="342" y="1334"/>
                    </a:lnTo>
                    <a:lnTo>
                      <a:pt x="364" y="1278"/>
                    </a:lnTo>
                    <a:lnTo>
                      <a:pt x="382" y="1225"/>
                    </a:lnTo>
                    <a:lnTo>
                      <a:pt x="402" y="1173"/>
                    </a:lnTo>
                    <a:lnTo>
                      <a:pt x="418" y="1127"/>
                    </a:lnTo>
                    <a:lnTo>
                      <a:pt x="433" y="1087"/>
                    </a:lnTo>
                    <a:lnTo>
                      <a:pt x="445" y="1054"/>
                    </a:lnTo>
                    <a:lnTo>
                      <a:pt x="453" y="1030"/>
                    </a:lnTo>
                    <a:lnTo>
                      <a:pt x="462" y="1008"/>
                    </a:lnTo>
                    <a:lnTo>
                      <a:pt x="471" y="978"/>
                    </a:lnTo>
                    <a:lnTo>
                      <a:pt x="478" y="945"/>
                    </a:lnTo>
                    <a:lnTo>
                      <a:pt x="486" y="906"/>
                    </a:lnTo>
                    <a:lnTo>
                      <a:pt x="489" y="864"/>
                    </a:lnTo>
                    <a:lnTo>
                      <a:pt x="486" y="833"/>
                    </a:lnTo>
                    <a:lnTo>
                      <a:pt x="480" y="807"/>
                    </a:lnTo>
                    <a:lnTo>
                      <a:pt x="469" y="788"/>
                    </a:lnTo>
                    <a:lnTo>
                      <a:pt x="458" y="777"/>
                    </a:lnTo>
                    <a:lnTo>
                      <a:pt x="445" y="770"/>
                    </a:lnTo>
                    <a:lnTo>
                      <a:pt x="433" y="766"/>
                    </a:lnTo>
                    <a:lnTo>
                      <a:pt x="420" y="764"/>
                    </a:lnTo>
                    <a:lnTo>
                      <a:pt x="409" y="764"/>
                    </a:lnTo>
                    <a:lnTo>
                      <a:pt x="380" y="768"/>
                    </a:lnTo>
                    <a:lnTo>
                      <a:pt x="349" y="775"/>
                    </a:lnTo>
                    <a:lnTo>
                      <a:pt x="318" y="788"/>
                    </a:lnTo>
                    <a:lnTo>
                      <a:pt x="285" y="809"/>
                    </a:lnTo>
                    <a:lnTo>
                      <a:pt x="255" y="834"/>
                    </a:lnTo>
                    <a:lnTo>
                      <a:pt x="224" y="868"/>
                    </a:lnTo>
                    <a:lnTo>
                      <a:pt x="195" y="908"/>
                    </a:lnTo>
                    <a:lnTo>
                      <a:pt x="165" y="958"/>
                    </a:lnTo>
                    <a:lnTo>
                      <a:pt x="138" y="1015"/>
                    </a:lnTo>
                    <a:lnTo>
                      <a:pt x="113" y="1083"/>
                    </a:lnTo>
                    <a:lnTo>
                      <a:pt x="89" y="1160"/>
                    </a:lnTo>
                    <a:lnTo>
                      <a:pt x="80" y="1184"/>
                    </a:lnTo>
                    <a:lnTo>
                      <a:pt x="73" y="1201"/>
                    </a:lnTo>
                    <a:lnTo>
                      <a:pt x="65" y="1210"/>
                    </a:lnTo>
                    <a:lnTo>
                      <a:pt x="54" y="1214"/>
                    </a:lnTo>
                    <a:lnTo>
                      <a:pt x="40" y="1214"/>
                    </a:lnTo>
                    <a:lnTo>
                      <a:pt x="34" y="1214"/>
                    </a:lnTo>
                    <a:lnTo>
                      <a:pt x="27" y="1214"/>
                    </a:lnTo>
                    <a:lnTo>
                      <a:pt x="18" y="1210"/>
                    </a:lnTo>
                    <a:lnTo>
                      <a:pt x="9" y="1207"/>
                    </a:lnTo>
                    <a:lnTo>
                      <a:pt x="2" y="1197"/>
                    </a:lnTo>
                    <a:lnTo>
                      <a:pt x="0" y="1184"/>
                    </a:lnTo>
                    <a:lnTo>
                      <a:pt x="2" y="1175"/>
                    </a:lnTo>
                    <a:lnTo>
                      <a:pt x="5" y="1159"/>
                    </a:lnTo>
                    <a:lnTo>
                      <a:pt x="11" y="1133"/>
                    </a:lnTo>
                    <a:lnTo>
                      <a:pt x="22" y="1103"/>
                    </a:lnTo>
                    <a:lnTo>
                      <a:pt x="33" y="1070"/>
                    </a:lnTo>
                    <a:lnTo>
                      <a:pt x="47" y="1032"/>
                    </a:lnTo>
                    <a:lnTo>
                      <a:pt x="65" y="991"/>
                    </a:lnTo>
                    <a:lnTo>
                      <a:pt x="87" y="950"/>
                    </a:lnTo>
                    <a:lnTo>
                      <a:pt x="111" y="908"/>
                    </a:lnTo>
                    <a:lnTo>
                      <a:pt x="138" y="868"/>
                    </a:lnTo>
                    <a:lnTo>
                      <a:pt x="169" y="827"/>
                    </a:lnTo>
                    <a:lnTo>
                      <a:pt x="202" y="792"/>
                    </a:lnTo>
                    <a:lnTo>
                      <a:pt x="238" y="759"/>
                    </a:lnTo>
                    <a:lnTo>
                      <a:pt x="278" y="733"/>
                    </a:lnTo>
                    <a:lnTo>
                      <a:pt x="322" y="713"/>
                    </a:lnTo>
                    <a:lnTo>
                      <a:pt x="369" y="700"/>
                    </a:lnTo>
                    <a:lnTo>
                      <a:pt x="420" y="694"/>
                    </a:lnTo>
                    <a:close/>
                    <a:moveTo>
                      <a:pt x="686" y="0"/>
                    </a:moveTo>
                    <a:lnTo>
                      <a:pt x="720" y="3"/>
                    </a:lnTo>
                    <a:lnTo>
                      <a:pt x="749" y="14"/>
                    </a:lnTo>
                    <a:lnTo>
                      <a:pt x="773" y="33"/>
                    </a:lnTo>
                    <a:lnTo>
                      <a:pt x="789" y="57"/>
                    </a:lnTo>
                    <a:lnTo>
                      <a:pt x="800" y="84"/>
                    </a:lnTo>
                    <a:lnTo>
                      <a:pt x="804" y="116"/>
                    </a:lnTo>
                    <a:lnTo>
                      <a:pt x="798" y="154"/>
                    </a:lnTo>
                    <a:lnTo>
                      <a:pt x="784" y="189"/>
                    </a:lnTo>
                    <a:lnTo>
                      <a:pt x="762" y="219"/>
                    </a:lnTo>
                    <a:lnTo>
                      <a:pt x="733" y="245"/>
                    </a:lnTo>
                    <a:lnTo>
                      <a:pt x="702" y="263"/>
                    </a:lnTo>
                    <a:lnTo>
                      <a:pt x="669" y="276"/>
                    </a:lnTo>
                    <a:lnTo>
                      <a:pt x="636" y="280"/>
                    </a:lnTo>
                    <a:lnTo>
                      <a:pt x="602" y="276"/>
                    </a:lnTo>
                    <a:lnTo>
                      <a:pt x="573" y="265"/>
                    </a:lnTo>
                    <a:lnTo>
                      <a:pt x="549" y="247"/>
                    </a:lnTo>
                    <a:lnTo>
                      <a:pt x="533" y="223"/>
                    </a:lnTo>
                    <a:lnTo>
                      <a:pt x="522" y="195"/>
                    </a:lnTo>
                    <a:lnTo>
                      <a:pt x="518" y="165"/>
                    </a:lnTo>
                    <a:lnTo>
                      <a:pt x="524" y="129"/>
                    </a:lnTo>
                    <a:lnTo>
                      <a:pt x="536" y="95"/>
                    </a:lnTo>
                    <a:lnTo>
                      <a:pt x="558" y="64"/>
                    </a:lnTo>
                    <a:lnTo>
                      <a:pt x="584" y="38"/>
                    </a:lnTo>
                    <a:lnTo>
                      <a:pt x="616" y="18"/>
                    </a:lnTo>
                    <a:lnTo>
                      <a:pt x="649" y="5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3"/>
              <p:cNvSpPr>
                <a:spLocks/>
              </p:cNvSpPr>
              <p:nvPr/>
            </p:nvSpPr>
            <p:spPr bwMode="auto">
              <a:xfrm>
                <a:off x="4403" y="2160"/>
                <a:ext cx="683" cy="505"/>
              </a:xfrm>
              <a:custGeom>
                <a:avLst/>
                <a:gdLst/>
                <a:ahLst/>
                <a:cxnLst>
                  <a:cxn ang="0">
                    <a:pos x="346" y="14"/>
                  </a:cxn>
                  <a:cxn ang="0">
                    <a:pos x="453" y="90"/>
                  </a:cxn>
                  <a:cxn ang="0">
                    <a:pos x="520" y="175"/>
                  </a:cxn>
                  <a:cxn ang="0">
                    <a:pos x="660" y="55"/>
                  </a:cxn>
                  <a:cxn ang="0">
                    <a:pos x="869" y="0"/>
                  </a:cxn>
                  <a:cxn ang="0">
                    <a:pos x="988" y="14"/>
                  </a:cxn>
                  <a:cxn ang="0">
                    <a:pos x="1097" y="75"/>
                  </a:cxn>
                  <a:cxn ang="0">
                    <a:pos x="1159" y="208"/>
                  </a:cxn>
                  <a:cxn ang="0">
                    <a:pos x="1140" y="390"/>
                  </a:cxn>
                  <a:cxn ang="0">
                    <a:pos x="1078" y="589"/>
                  </a:cxn>
                  <a:cxn ang="0">
                    <a:pos x="1028" y="729"/>
                  </a:cxn>
                  <a:cxn ang="0">
                    <a:pos x="997" y="831"/>
                  </a:cxn>
                  <a:cxn ang="0">
                    <a:pos x="997" y="913"/>
                  </a:cxn>
                  <a:cxn ang="0">
                    <a:pos x="1048" y="950"/>
                  </a:cxn>
                  <a:cxn ang="0">
                    <a:pos x="1179" y="880"/>
                  </a:cxn>
                  <a:cxn ang="0">
                    <a:pos x="1284" y="676"/>
                  </a:cxn>
                  <a:cxn ang="0">
                    <a:pos x="1309" y="641"/>
                  </a:cxn>
                  <a:cxn ang="0">
                    <a:pos x="1353" y="646"/>
                  </a:cxn>
                  <a:cxn ang="0">
                    <a:pos x="1357" y="698"/>
                  </a:cxn>
                  <a:cxn ang="0">
                    <a:pos x="1308" y="816"/>
                  </a:cxn>
                  <a:cxn ang="0">
                    <a:pos x="1204" y="948"/>
                  </a:cxn>
                  <a:cxn ang="0">
                    <a:pos x="1042" y="1009"/>
                  </a:cxn>
                  <a:cxn ang="0">
                    <a:pos x="893" y="960"/>
                  </a:cxn>
                  <a:cxn ang="0">
                    <a:pos x="829" y="820"/>
                  </a:cxn>
                  <a:cxn ang="0">
                    <a:pos x="851" y="731"/>
                  </a:cxn>
                  <a:cxn ang="0">
                    <a:pos x="908" y="580"/>
                  </a:cxn>
                  <a:cxn ang="0">
                    <a:pos x="971" y="364"/>
                  </a:cxn>
                  <a:cxn ang="0">
                    <a:pos x="993" y="204"/>
                  </a:cxn>
                  <a:cxn ang="0">
                    <a:pos x="977" y="123"/>
                  </a:cxn>
                  <a:cxn ang="0">
                    <a:pos x="900" y="62"/>
                  </a:cxn>
                  <a:cxn ang="0">
                    <a:pos x="717" y="94"/>
                  </a:cxn>
                  <a:cxn ang="0">
                    <a:pos x="578" y="208"/>
                  </a:cxn>
                  <a:cxn ang="0">
                    <a:pos x="491" y="326"/>
                  </a:cxn>
                  <a:cxn ang="0">
                    <a:pos x="451" y="414"/>
                  </a:cxn>
                  <a:cxn ang="0">
                    <a:pos x="396" y="621"/>
                  </a:cxn>
                  <a:cxn ang="0">
                    <a:pos x="364" y="764"/>
                  </a:cxn>
                  <a:cxn ang="0">
                    <a:pos x="333" y="888"/>
                  </a:cxn>
                  <a:cxn ang="0">
                    <a:pos x="295" y="980"/>
                  </a:cxn>
                  <a:cxn ang="0">
                    <a:pos x="205" y="1007"/>
                  </a:cxn>
                  <a:cxn ang="0">
                    <a:pos x="147" y="963"/>
                  </a:cxn>
                  <a:cxn ang="0">
                    <a:pos x="153" y="904"/>
                  </a:cxn>
                  <a:cxn ang="0">
                    <a:pos x="169" y="851"/>
                  </a:cxn>
                  <a:cxn ang="0">
                    <a:pos x="267" y="442"/>
                  </a:cxn>
                  <a:cxn ang="0">
                    <a:pos x="307" y="278"/>
                  </a:cxn>
                  <a:cxn ang="0">
                    <a:pos x="326" y="141"/>
                  </a:cxn>
                  <a:cxn ang="0">
                    <a:pos x="276" y="64"/>
                  </a:cxn>
                  <a:cxn ang="0">
                    <a:pos x="178" y="94"/>
                  </a:cxn>
                  <a:cxn ang="0">
                    <a:pos x="115" y="219"/>
                  </a:cxn>
                  <a:cxn ang="0">
                    <a:pos x="76" y="348"/>
                  </a:cxn>
                  <a:cxn ang="0">
                    <a:pos x="40" y="370"/>
                  </a:cxn>
                  <a:cxn ang="0">
                    <a:pos x="4" y="355"/>
                  </a:cxn>
                  <a:cxn ang="0">
                    <a:pos x="13" y="289"/>
                  </a:cxn>
                  <a:cxn ang="0">
                    <a:pos x="62" y="152"/>
                  </a:cxn>
                  <a:cxn ang="0">
                    <a:pos x="133" y="51"/>
                  </a:cxn>
                  <a:cxn ang="0">
                    <a:pos x="258" y="0"/>
                  </a:cxn>
                </a:cxnLst>
                <a:rect l="0" t="0" r="r" b="b"/>
                <a:pathLst>
                  <a:path w="1364" h="1009">
                    <a:moveTo>
                      <a:pt x="258" y="0"/>
                    </a:moveTo>
                    <a:lnTo>
                      <a:pt x="286" y="1"/>
                    </a:lnTo>
                    <a:lnTo>
                      <a:pt x="315" y="5"/>
                    </a:lnTo>
                    <a:lnTo>
                      <a:pt x="346" y="14"/>
                    </a:lnTo>
                    <a:lnTo>
                      <a:pt x="375" y="25"/>
                    </a:lnTo>
                    <a:lnTo>
                      <a:pt x="404" y="42"/>
                    </a:lnTo>
                    <a:lnTo>
                      <a:pt x="431" y="64"/>
                    </a:lnTo>
                    <a:lnTo>
                      <a:pt x="453" y="90"/>
                    </a:lnTo>
                    <a:lnTo>
                      <a:pt x="473" y="121"/>
                    </a:lnTo>
                    <a:lnTo>
                      <a:pt x="487" y="160"/>
                    </a:lnTo>
                    <a:lnTo>
                      <a:pt x="495" y="204"/>
                    </a:lnTo>
                    <a:lnTo>
                      <a:pt x="520" y="175"/>
                    </a:lnTo>
                    <a:lnTo>
                      <a:pt x="549" y="143"/>
                    </a:lnTo>
                    <a:lnTo>
                      <a:pt x="582" y="112"/>
                    </a:lnTo>
                    <a:lnTo>
                      <a:pt x="620" y="82"/>
                    </a:lnTo>
                    <a:lnTo>
                      <a:pt x="660" y="55"/>
                    </a:lnTo>
                    <a:lnTo>
                      <a:pt x="707" y="33"/>
                    </a:lnTo>
                    <a:lnTo>
                      <a:pt x="757" y="14"/>
                    </a:lnTo>
                    <a:lnTo>
                      <a:pt x="811" y="3"/>
                    </a:lnTo>
                    <a:lnTo>
                      <a:pt x="869" y="0"/>
                    </a:lnTo>
                    <a:lnTo>
                      <a:pt x="898" y="0"/>
                    </a:lnTo>
                    <a:lnTo>
                      <a:pt x="928" y="3"/>
                    </a:lnTo>
                    <a:lnTo>
                      <a:pt x="957" y="7"/>
                    </a:lnTo>
                    <a:lnTo>
                      <a:pt x="988" y="14"/>
                    </a:lnTo>
                    <a:lnTo>
                      <a:pt x="1017" y="24"/>
                    </a:lnTo>
                    <a:lnTo>
                      <a:pt x="1046" y="36"/>
                    </a:lnTo>
                    <a:lnTo>
                      <a:pt x="1073" y="53"/>
                    </a:lnTo>
                    <a:lnTo>
                      <a:pt x="1097" y="75"/>
                    </a:lnTo>
                    <a:lnTo>
                      <a:pt x="1118" y="99"/>
                    </a:lnTo>
                    <a:lnTo>
                      <a:pt x="1137" y="130"/>
                    </a:lnTo>
                    <a:lnTo>
                      <a:pt x="1149" y="165"/>
                    </a:lnTo>
                    <a:lnTo>
                      <a:pt x="1159" y="208"/>
                    </a:lnTo>
                    <a:lnTo>
                      <a:pt x="1160" y="254"/>
                    </a:lnTo>
                    <a:lnTo>
                      <a:pt x="1159" y="296"/>
                    </a:lnTo>
                    <a:lnTo>
                      <a:pt x="1151" y="340"/>
                    </a:lnTo>
                    <a:lnTo>
                      <a:pt x="1140" y="390"/>
                    </a:lnTo>
                    <a:lnTo>
                      <a:pt x="1126" y="442"/>
                    </a:lnTo>
                    <a:lnTo>
                      <a:pt x="1111" y="493"/>
                    </a:lnTo>
                    <a:lnTo>
                      <a:pt x="1095" y="543"/>
                    </a:lnTo>
                    <a:lnTo>
                      <a:pt x="1078" y="589"/>
                    </a:lnTo>
                    <a:lnTo>
                      <a:pt x="1064" y="630"/>
                    </a:lnTo>
                    <a:lnTo>
                      <a:pt x="1051" y="665"/>
                    </a:lnTo>
                    <a:lnTo>
                      <a:pt x="1042" y="691"/>
                    </a:lnTo>
                    <a:lnTo>
                      <a:pt x="1028" y="729"/>
                    </a:lnTo>
                    <a:lnTo>
                      <a:pt x="1015" y="761"/>
                    </a:lnTo>
                    <a:lnTo>
                      <a:pt x="1006" y="786"/>
                    </a:lnTo>
                    <a:lnTo>
                      <a:pt x="1000" y="810"/>
                    </a:lnTo>
                    <a:lnTo>
                      <a:pt x="997" y="831"/>
                    </a:lnTo>
                    <a:lnTo>
                      <a:pt x="993" y="849"/>
                    </a:lnTo>
                    <a:lnTo>
                      <a:pt x="993" y="869"/>
                    </a:lnTo>
                    <a:lnTo>
                      <a:pt x="995" y="893"/>
                    </a:lnTo>
                    <a:lnTo>
                      <a:pt x="997" y="913"/>
                    </a:lnTo>
                    <a:lnTo>
                      <a:pt x="1004" y="928"/>
                    </a:lnTo>
                    <a:lnTo>
                      <a:pt x="1013" y="941"/>
                    </a:lnTo>
                    <a:lnTo>
                      <a:pt x="1028" y="947"/>
                    </a:lnTo>
                    <a:lnTo>
                      <a:pt x="1048" y="950"/>
                    </a:lnTo>
                    <a:lnTo>
                      <a:pt x="1080" y="945"/>
                    </a:lnTo>
                    <a:lnTo>
                      <a:pt x="1115" y="932"/>
                    </a:lnTo>
                    <a:lnTo>
                      <a:pt x="1148" y="910"/>
                    </a:lnTo>
                    <a:lnTo>
                      <a:pt x="1179" y="880"/>
                    </a:lnTo>
                    <a:lnTo>
                      <a:pt x="1209" y="842"/>
                    </a:lnTo>
                    <a:lnTo>
                      <a:pt x="1237" y="794"/>
                    </a:lnTo>
                    <a:lnTo>
                      <a:pt x="1262" y="738"/>
                    </a:lnTo>
                    <a:lnTo>
                      <a:pt x="1284" y="676"/>
                    </a:lnTo>
                    <a:lnTo>
                      <a:pt x="1289" y="663"/>
                    </a:lnTo>
                    <a:lnTo>
                      <a:pt x="1293" y="654"/>
                    </a:lnTo>
                    <a:lnTo>
                      <a:pt x="1300" y="646"/>
                    </a:lnTo>
                    <a:lnTo>
                      <a:pt x="1309" y="641"/>
                    </a:lnTo>
                    <a:lnTo>
                      <a:pt x="1324" y="639"/>
                    </a:lnTo>
                    <a:lnTo>
                      <a:pt x="1331" y="641"/>
                    </a:lnTo>
                    <a:lnTo>
                      <a:pt x="1342" y="641"/>
                    </a:lnTo>
                    <a:lnTo>
                      <a:pt x="1353" y="646"/>
                    </a:lnTo>
                    <a:lnTo>
                      <a:pt x="1360" y="656"/>
                    </a:lnTo>
                    <a:lnTo>
                      <a:pt x="1364" y="670"/>
                    </a:lnTo>
                    <a:lnTo>
                      <a:pt x="1362" y="679"/>
                    </a:lnTo>
                    <a:lnTo>
                      <a:pt x="1357" y="698"/>
                    </a:lnTo>
                    <a:lnTo>
                      <a:pt x="1349" y="722"/>
                    </a:lnTo>
                    <a:lnTo>
                      <a:pt x="1339" y="751"/>
                    </a:lnTo>
                    <a:lnTo>
                      <a:pt x="1324" y="783"/>
                    </a:lnTo>
                    <a:lnTo>
                      <a:pt x="1308" y="816"/>
                    </a:lnTo>
                    <a:lnTo>
                      <a:pt x="1286" y="851"/>
                    </a:lnTo>
                    <a:lnTo>
                      <a:pt x="1262" y="886"/>
                    </a:lnTo>
                    <a:lnTo>
                      <a:pt x="1235" y="919"/>
                    </a:lnTo>
                    <a:lnTo>
                      <a:pt x="1204" y="948"/>
                    </a:lnTo>
                    <a:lnTo>
                      <a:pt x="1168" y="972"/>
                    </a:lnTo>
                    <a:lnTo>
                      <a:pt x="1129" y="993"/>
                    </a:lnTo>
                    <a:lnTo>
                      <a:pt x="1088" y="1006"/>
                    </a:lnTo>
                    <a:lnTo>
                      <a:pt x="1042" y="1009"/>
                    </a:lnTo>
                    <a:lnTo>
                      <a:pt x="1000" y="1007"/>
                    </a:lnTo>
                    <a:lnTo>
                      <a:pt x="962" y="996"/>
                    </a:lnTo>
                    <a:lnTo>
                      <a:pt x="926" y="982"/>
                    </a:lnTo>
                    <a:lnTo>
                      <a:pt x="893" y="960"/>
                    </a:lnTo>
                    <a:lnTo>
                      <a:pt x="868" y="932"/>
                    </a:lnTo>
                    <a:lnTo>
                      <a:pt x="848" y="901"/>
                    </a:lnTo>
                    <a:lnTo>
                      <a:pt x="835" y="862"/>
                    </a:lnTo>
                    <a:lnTo>
                      <a:pt x="829" y="820"/>
                    </a:lnTo>
                    <a:lnTo>
                      <a:pt x="831" y="797"/>
                    </a:lnTo>
                    <a:lnTo>
                      <a:pt x="835" y="777"/>
                    </a:lnTo>
                    <a:lnTo>
                      <a:pt x="842" y="757"/>
                    </a:lnTo>
                    <a:lnTo>
                      <a:pt x="851" y="731"/>
                    </a:lnTo>
                    <a:lnTo>
                      <a:pt x="866" y="700"/>
                    </a:lnTo>
                    <a:lnTo>
                      <a:pt x="877" y="667"/>
                    </a:lnTo>
                    <a:lnTo>
                      <a:pt x="891" y="626"/>
                    </a:lnTo>
                    <a:lnTo>
                      <a:pt x="908" y="580"/>
                    </a:lnTo>
                    <a:lnTo>
                      <a:pt x="926" y="528"/>
                    </a:lnTo>
                    <a:lnTo>
                      <a:pt x="942" y="475"/>
                    </a:lnTo>
                    <a:lnTo>
                      <a:pt x="958" y="420"/>
                    </a:lnTo>
                    <a:lnTo>
                      <a:pt x="971" y="364"/>
                    </a:lnTo>
                    <a:lnTo>
                      <a:pt x="984" y="313"/>
                    </a:lnTo>
                    <a:lnTo>
                      <a:pt x="991" y="263"/>
                    </a:lnTo>
                    <a:lnTo>
                      <a:pt x="993" y="221"/>
                    </a:lnTo>
                    <a:lnTo>
                      <a:pt x="993" y="204"/>
                    </a:lnTo>
                    <a:lnTo>
                      <a:pt x="991" y="186"/>
                    </a:lnTo>
                    <a:lnTo>
                      <a:pt x="989" y="165"/>
                    </a:lnTo>
                    <a:lnTo>
                      <a:pt x="986" y="143"/>
                    </a:lnTo>
                    <a:lnTo>
                      <a:pt x="977" y="123"/>
                    </a:lnTo>
                    <a:lnTo>
                      <a:pt x="966" y="103"/>
                    </a:lnTo>
                    <a:lnTo>
                      <a:pt x="949" y="86"/>
                    </a:lnTo>
                    <a:lnTo>
                      <a:pt x="928" y="71"/>
                    </a:lnTo>
                    <a:lnTo>
                      <a:pt x="900" y="62"/>
                    </a:lnTo>
                    <a:lnTo>
                      <a:pt x="866" y="60"/>
                    </a:lnTo>
                    <a:lnTo>
                      <a:pt x="811" y="64"/>
                    </a:lnTo>
                    <a:lnTo>
                      <a:pt x="762" y="75"/>
                    </a:lnTo>
                    <a:lnTo>
                      <a:pt x="717" y="94"/>
                    </a:lnTo>
                    <a:lnTo>
                      <a:pt x="677" y="117"/>
                    </a:lnTo>
                    <a:lnTo>
                      <a:pt x="640" y="145"/>
                    </a:lnTo>
                    <a:lnTo>
                      <a:pt x="607" y="175"/>
                    </a:lnTo>
                    <a:lnTo>
                      <a:pt x="578" y="208"/>
                    </a:lnTo>
                    <a:lnTo>
                      <a:pt x="551" y="239"/>
                    </a:lnTo>
                    <a:lnTo>
                      <a:pt x="529" y="270"/>
                    </a:lnTo>
                    <a:lnTo>
                      <a:pt x="507" y="300"/>
                    </a:lnTo>
                    <a:lnTo>
                      <a:pt x="491" y="326"/>
                    </a:lnTo>
                    <a:lnTo>
                      <a:pt x="478" y="350"/>
                    </a:lnTo>
                    <a:lnTo>
                      <a:pt x="467" y="370"/>
                    </a:lnTo>
                    <a:lnTo>
                      <a:pt x="458" y="390"/>
                    </a:lnTo>
                    <a:lnTo>
                      <a:pt x="451" y="414"/>
                    </a:lnTo>
                    <a:lnTo>
                      <a:pt x="444" y="440"/>
                    </a:lnTo>
                    <a:lnTo>
                      <a:pt x="435" y="469"/>
                    </a:lnTo>
                    <a:lnTo>
                      <a:pt x="416" y="545"/>
                    </a:lnTo>
                    <a:lnTo>
                      <a:pt x="396" y="621"/>
                    </a:lnTo>
                    <a:lnTo>
                      <a:pt x="389" y="652"/>
                    </a:lnTo>
                    <a:lnTo>
                      <a:pt x="382" y="687"/>
                    </a:lnTo>
                    <a:lnTo>
                      <a:pt x="373" y="726"/>
                    </a:lnTo>
                    <a:lnTo>
                      <a:pt x="364" y="764"/>
                    </a:lnTo>
                    <a:lnTo>
                      <a:pt x="355" y="797"/>
                    </a:lnTo>
                    <a:lnTo>
                      <a:pt x="347" y="825"/>
                    </a:lnTo>
                    <a:lnTo>
                      <a:pt x="340" y="855"/>
                    </a:lnTo>
                    <a:lnTo>
                      <a:pt x="333" y="888"/>
                    </a:lnTo>
                    <a:lnTo>
                      <a:pt x="324" y="921"/>
                    </a:lnTo>
                    <a:lnTo>
                      <a:pt x="316" y="947"/>
                    </a:lnTo>
                    <a:lnTo>
                      <a:pt x="307" y="965"/>
                    </a:lnTo>
                    <a:lnTo>
                      <a:pt x="295" y="980"/>
                    </a:lnTo>
                    <a:lnTo>
                      <a:pt x="276" y="995"/>
                    </a:lnTo>
                    <a:lnTo>
                      <a:pt x="251" y="1006"/>
                    </a:lnTo>
                    <a:lnTo>
                      <a:pt x="224" y="1009"/>
                    </a:lnTo>
                    <a:lnTo>
                      <a:pt x="205" y="1007"/>
                    </a:lnTo>
                    <a:lnTo>
                      <a:pt x="187" y="1004"/>
                    </a:lnTo>
                    <a:lnTo>
                      <a:pt x="171" y="995"/>
                    </a:lnTo>
                    <a:lnTo>
                      <a:pt x="156" y="980"/>
                    </a:lnTo>
                    <a:lnTo>
                      <a:pt x="147" y="963"/>
                    </a:lnTo>
                    <a:lnTo>
                      <a:pt x="144" y="939"/>
                    </a:lnTo>
                    <a:lnTo>
                      <a:pt x="145" y="934"/>
                    </a:lnTo>
                    <a:lnTo>
                      <a:pt x="147" y="921"/>
                    </a:lnTo>
                    <a:lnTo>
                      <a:pt x="153" y="904"/>
                    </a:lnTo>
                    <a:lnTo>
                      <a:pt x="158" y="886"/>
                    </a:lnTo>
                    <a:lnTo>
                      <a:pt x="164" y="867"/>
                    </a:lnTo>
                    <a:lnTo>
                      <a:pt x="169" y="851"/>
                    </a:lnTo>
                    <a:lnTo>
                      <a:pt x="169" y="851"/>
                    </a:lnTo>
                    <a:lnTo>
                      <a:pt x="238" y="560"/>
                    </a:lnTo>
                    <a:lnTo>
                      <a:pt x="247" y="525"/>
                    </a:lnTo>
                    <a:lnTo>
                      <a:pt x="258" y="484"/>
                    </a:lnTo>
                    <a:lnTo>
                      <a:pt x="267" y="442"/>
                    </a:lnTo>
                    <a:lnTo>
                      <a:pt x="278" y="399"/>
                    </a:lnTo>
                    <a:lnTo>
                      <a:pt x="287" y="359"/>
                    </a:lnTo>
                    <a:lnTo>
                      <a:pt x="296" y="320"/>
                    </a:lnTo>
                    <a:lnTo>
                      <a:pt x="307" y="278"/>
                    </a:lnTo>
                    <a:lnTo>
                      <a:pt x="316" y="237"/>
                    </a:lnTo>
                    <a:lnTo>
                      <a:pt x="324" y="200"/>
                    </a:lnTo>
                    <a:lnTo>
                      <a:pt x="327" y="169"/>
                    </a:lnTo>
                    <a:lnTo>
                      <a:pt x="326" y="141"/>
                    </a:lnTo>
                    <a:lnTo>
                      <a:pt x="320" y="114"/>
                    </a:lnTo>
                    <a:lnTo>
                      <a:pt x="311" y="92"/>
                    </a:lnTo>
                    <a:lnTo>
                      <a:pt x="296" y="75"/>
                    </a:lnTo>
                    <a:lnTo>
                      <a:pt x="276" y="64"/>
                    </a:lnTo>
                    <a:lnTo>
                      <a:pt x="253" y="60"/>
                    </a:lnTo>
                    <a:lnTo>
                      <a:pt x="225" y="64"/>
                    </a:lnTo>
                    <a:lnTo>
                      <a:pt x="200" y="75"/>
                    </a:lnTo>
                    <a:lnTo>
                      <a:pt x="178" y="94"/>
                    </a:lnTo>
                    <a:lnTo>
                      <a:pt x="160" y="117"/>
                    </a:lnTo>
                    <a:lnTo>
                      <a:pt x="142" y="147"/>
                    </a:lnTo>
                    <a:lnTo>
                      <a:pt x="127" y="182"/>
                    </a:lnTo>
                    <a:lnTo>
                      <a:pt x="115" y="219"/>
                    </a:lnTo>
                    <a:lnTo>
                      <a:pt x="102" y="261"/>
                    </a:lnTo>
                    <a:lnTo>
                      <a:pt x="89" y="305"/>
                    </a:lnTo>
                    <a:lnTo>
                      <a:pt x="84" y="331"/>
                    </a:lnTo>
                    <a:lnTo>
                      <a:pt x="76" y="348"/>
                    </a:lnTo>
                    <a:lnTo>
                      <a:pt x="71" y="361"/>
                    </a:lnTo>
                    <a:lnTo>
                      <a:pt x="64" y="366"/>
                    </a:lnTo>
                    <a:lnTo>
                      <a:pt x="53" y="370"/>
                    </a:lnTo>
                    <a:lnTo>
                      <a:pt x="40" y="370"/>
                    </a:lnTo>
                    <a:lnTo>
                      <a:pt x="33" y="370"/>
                    </a:lnTo>
                    <a:lnTo>
                      <a:pt x="22" y="368"/>
                    </a:lnTo>
                    <a:lnTo>
                      <a:pt x="13" y="363"/>
                    </a:lnTo>
                    <a:lnTo>
                      <a:pt x="4" y="355"/>
                    </a:lnTo>
                    <a:lnTo>
                      <a:pt x="0" y="340"/>
                    </a:lnTo>
                    <a:lnTo>
                      <a:pt x="2" y="331"/>
                    </a:lnTo>
                    <a:lnTo>
                      <a:pt x="5" y="313"/>
                    </a:lnTo>
                    <a:lnTo>
                      <a:pt x="13" y="289"/>
                    </a:lnTo>
                    <a:lnTo>
                      <a:pt x="22" y="258"/>
                    </a:lnTo>
                    <a:lnTo>
                      <a:pt x="33" y="224"/>
                    </a:lnTo>
                    <a:lnTo>
                      <a:pt x="47" y="189"/>
                    </a:lnTo>
                    <a:lnTo>
                      <a:pt x="62" y="152"/>
                    </a:lnTo>
                    <a:lnTo>
                      <a:pt x="80" y="119"/>
                    </a:lnTo>
                    <a:lnTo>
                      <a:pt x="95" y="97"/>
                    </a:lnTo>
                    <a:lnTo>
                      <a:pt x="111" y="73"/>
                    </a:lnTo>
                    <a:lnTo>
                      <a:pt x="133" y="51"/>
                    </a:lnTo>
                    <a:lnTo>
                      <a:pt x="158" y="31"/>
                    </a:lnTo>
                    <a:lnTo>
                      <a:pt x="187" y="14"/>
                    </a:lnTo>
                    <a:lnTo>
                      <a:pt x="220" y="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4"/>
              <p:cNvSpPr>
                <a:spLocks/>
              </p:cNvSpPr>
              <p:nvPr/>
            </p:nvSpPr>
            <p:spPr bwMode="auto">
              <a:xfrm>
                <a:off x="5250" y="2345"/>
                <a:ext cx="750" cy="56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2" y="0"/>
                  </a:cxn>
                  <a:cxn ang="0">
                    <a:pos x="1428" y="0"/>
                  </a:cxn>
                  <a:cxn ang="0">
                    <a:pos x="1446" y="2"/>
                  </a:cxn>
                  <a:cxn ang="0">
                    <a:pos x="1462" y="5"/>
                  </a:cxn>
                  <a:cxn ang="0">
                    <a:pos x="1477" y="11"/>
                  </a:cxn>
                  <a:cxn ang="0">
                    <a:pos x="1490" y="22"/>
                  </a:cxn>
                  <a:cxn ang="0">
                    <a:pos x="1497" y="37"/>
                  </a:cxn>
                  <a:cxn ang="0">
                    <a:pos x="1501" y="61"/>
                  </a:cxn>
                  <a:cxn ang="0">
                    <a:pos x="1497" y="79"/>
                  </a:cxn>
                  <a:cxn ang="0">
                    <a:pos x="1488" y="92"/>
                  </a:cxn>
                  <a:cxn ang="0">
                    <a:pos x="1477" y="101"/>
                  </a:cxn>
                  <a:cxn ang="0">
                    <a:pos x="1461" y="105"/>
                  </a:cxn>
                  <a:cxn ang="0">
                    <a:pos x="1444" y="109"/>
                  </a:cxn>
                  <a:cxn ang="0">
                    <a:pos x="1428" y="110"/>
                  </a:cxn>
                  <a:cxn ang="0">
                    <a:pos x="1412" y="110"/>
                  </a:cxn>
                  <a:cxn ang="0">
                    <a:pos x="89" y="110"/>
                  </a:cxn>
                  <a:cxn ang="0">
                    <a:pos x="71" y="110"/>
                  </a:cxn>
                  <a:cxn ang="0">
                    <a:pos x="53" y="109"/>
                  </a:cxn>
                  <a:cxn ang="0">
                    <a:pos x="37" y="105"/>
                  </a:cxn>
                  <a:cxn ang="0">
                    <a:pos x="22" y="99"/>
                  </a:cxn>
                  <a:cxn ang="0">
                    <a:pos x="11" y="90"/>
                  </a:cxn>
                  <a:cxn ang="0">
                    <a:pos x="2" y="75"/>
                  </a:cxn>
                  <a:cxn ang="0">
                    <a:pos x="0" y="55"/>
                  </a:cxn>
                  <a:cxn ang="0">
                    <a:pos x="2" y="35"/>
                  </a:cxn>
                  <a:cxn ang="0">
                    <a:pos x="11" y="20"/>
                  </a:cxn>
                  <a:cxn ang="0">
                    <a:pos x="22" y="11"/>
                  </a:cxn>
                  <a:cxn ang="0">
                    <a:pos x="37" y="4"/>
                  </a:cxn>
                  <a:cxn ang="0">
                    <a:pos x="53" y="2"/>
                  </a:cxn>
                  <a:cxn ang="0">
                    <a:pos x="71" y="0"/>
                  </a:cxn>
                  <a:cxn ang="0">
                    <a:pos x="89" y="0"/>
                  </a:cxn>
                </a:cxnLst>
                <a:rect l="0" t="0" r="r" b="b"/>
                <a:pathLst>
                  <a:path w="1501" h="110">
                    <a:moveTo>
                      <a:pt x="89" y="0"/>
                    </a:moveTo>
                    <a:lnTo>
                      <a:pt x="1412" y="0"/>
                    </a:lnTo>
                    <a:lnTo>
                      <a:pt x="1428" y="0"/>
                    </a:lnTo>
                    <a:lnTo>
                      <a:pt x="1446" y="2"/>
                    </a:lnTo>
                    <a:lnTo>
                      <a:pt x="1462" y="5"/>
                    </a:lnTo>
                    <a:lnTo>
                      <a:pt x="1477" y="11"/>
                    </a:lnTo>
                    <a:lnTo>
                      <a:pt x="1490" y="22"/>
                    </a:lnTo>
                    <a:lnTo>
                      <a:pt x="1497" y="37"/>
                    </a:lnTo>
                    <a:lnTo>
                      <a:pt x="1501" y="61"/>
                    </a:lnTo>
                    <a:lnTo>
                      <a:pt x="1497" y="79"/>
                    </a:lnTo>
                    <a:lnTo>
                      <a:pt x="1488" y="92"/>
                    </a:lnTo>
                    <a:lnTo>
                      <a:pt x="1477" y="101"/>
                    </a:lnTo>
                    <a:lnTo>
                      <a:pt x="1461" y="105"/>
                    </a:lnTo>
                    <a:lnTo>
                      <a:pt x="1444" y="109"/>
                    </a:lnTo>
                    <a:lnTo>
                      <a:pt x="1428" y="110"/>
                    </a:lnTo>
                    <a:lnTo>
                      <a:pt x="1412" y="110"/>
                    </a:lnTo>
                    <a:lnTo>
                      <a:pt x="89" y="110"/>
                    </a:lnTo>
                    <a:lnTo>
                      <a:pt x="71" y="110"/>
                    </a:lnTo>
                    <a:lnTo>
                      <a:pt x="53" y="109"/>
                    </a:lnTo>
                    <a:lnTo>
                      <a:pt x="37" y="105"/>
                    </a:lnTo>
                    <a:lnTo>
                      <a:pt x="22" y="99"/>
                    </a:lnTo>
                    <a:lnTo>
                      <a:pt x="11" y="90"/>
                    </a:lnTo>
                    <a:lnTo>
                      <a:pt x="2" y="75"/>
                    </a:lnTo>
                    <a:lnTo>
                      <a:pt x="0" y="55"/>
                    </a:lnTo>
                    <a:lnTo>
                      <a:pt x="2" y="35"/>
                    </a:lnTo>
                    <a:lnTo>
                      <a:pt x="11" y="20"/>
                    </a:lnTo>
                    <a:lnTo>
                      <a:pt x="22" y="11"/>
                    </a:lnTo>
                    <a:lnTo>
                      <a:pt x="37" y="4"/>
                    </a:lnTo>
                    <a:lnTo>
                      <a:pt x="53" y="2"/>
                    </a:lnTo>
                    <a:lnTo>
                      <a:pt x="71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5"/>
              <p:cNvSpPr>
                <a:spLocks/>
              </p:cNvSpPr>
              <p:nvPr/>
            </p:nvSpPr>
            <p:spPr bwMode="auto">
              <a:xfrm>
                <a:off x="6235" y="1908"/>
                <a:ext cx="405" cy="74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493" y="9"/>
                  </a:cxn>
                  <a:cxn ang="0">
                    <a:pos x="504" y="38"/>
                  </a:cxn>
                  <a:cxn ang="0">
                    <a:pos x="504" y="1310"/>
                  </a:cxn>
                  <a:cxn ang="0">
                    <a:pos x="506" y="1347"/>
                  </a:cxn>
                  <a:cxn ang="0">
                    <a:pos x="515" y="1374"/>
                  </a:cxn>
                  <a:cxn ang="0">
                    <a:pos x="540" y="1395"/>
                  </a:cxn>
                  <a:cxn ang="0">
                    <a:pos x="589" y="1407"/>
                  </a:cxn>
                  <a:cxn ang="0">
                    <a:pos x="671" y="1415"/>
                  </a:cxn>
                  <a:cxn ang="0">
                    <a:pos x="809" y="1415"/>
                  </a:cxn>
                  <a:cxn ang="0">
                    <a:pos x="789" y="1494"/>
                  </a:cxn>
                  <a:cxn ang="0">
                    <a:pos x="715" y="1492"/>
                  </a:cxn>
                  <a:cxn ang="0">
                    <a:pos x="616" y="1490"/>
                  </a:cxn>
                  <a:cxn ang="0">
                    <a:pos x="518" y="1487"/>
                  </a:cxn>
                  <a:cxn ang="0">
                    <a:pos x="436" y="1485"/>
                  </a:cxn>
                  <a:cxn ang="0">
                    <a:pos x="384" y="1485"/>
                  </a:cxn>
                  <a:cxn ang="0">
                    <a:pos x="311" y="1487"/>
                  </a:cxn>
                  <a:cxn ang="0">
                    <a:pos x="220" y="1489"/>
                  </a:cxn>
                  <a:cxn ang="0">
                    <a:pos x="131" y="1492"/>
                  </a:cxn>
                  <a:cxn ang="0">
                    <a:pos x="58" y="1494"/>
                  </a:cxn>
                  <a:cxn ang="0">
                    <a:pos x="14" y="1494"/>
                  </a:cxn>
                  <a:cxn ang="0">
                    <a:pos x="100" y="1415"/>
                  </a:cxn>
                  <a:cxn ang="0">
                    <a:pos x="200" y="1411"/>
                  </a:cxn>
                  <a:cxn ang="0">
                    <a:pos x="264" y="1402"/>
                  </a:cxn>
                  <a:cxn ang="0">
                    <a:pos x="300" y="1385"/>
                  </a:cxn>
                  <a:cxn ang="0">
                    <a:pos x="316" y="1361"/>
                  </a:cxn>
                  <a:cxn ang="0">
                    <a:pos x="322" y="1330"/>
                  </a:cxn>
                  <a:cxn ang="0">
                    <a:pos x="322" y="166"/>
                  </a:cxn>
                  <a:cxn ang="0">
                    <a:pos x="215" y="202"/>
                  </a:cxn>
                  <a:cxn ang="0">
                    <a:pos x="113" y="221"/>
                  </a:cxn>
                  <a:cxn ang="0">
                    <a:pos x="29" y="224"/>
                  </a:cxn>
                  <a:cxn ang="0">
                    <a:pos x="0" y="145"/>
                  </a:cxn>
                  <a:cxn ang="0">
                    <a:pos x="69" y="143"/>
                  </a:cxn>
                  <a:cxn ang="0">
                    <a:pos x="154" y="136"/>
                  </a:cxn>
                  <a:cxn ang="0">
                    <a:pos x="249" y="114"/>
                  </a:cxn>
                  <a:cxn ang="0">
                    <a:pos x="345" y="70"/>
                  </a:cxn>
                  <a:cxn ang="0">
                    <a:pos x="435" y="0"/>
                  </a:cxn>
                </a:cxnLst>
                <a:rect l="0" t="0" r="r" b="b"/>
                <a:pathLst>
                  <a:path w="809" h="1494">
                    <a:moveTo>
                      <a:pt x="435" y="0"/>
                    </a:moveTo>
                    <a:lnTo>
                      <a:pt x="462" y="0"/>
                    </a:lnTo>
                    <a:lnTo>
                      <a:pt x="482" y="3"/>
                    </a:lnTo>
                    <a:lnTo>
                      <a:pt x="493" y="9"/>
                    </a:lnTo>
                    <a:lnTo>
                      <a:pt x="500" y="22"/>
                    </a:lnTo>
                    <a:lnTo>
                      <a:pt x="504" y="38"/>
                    </a:lnTo>
                    <a:lnTo>
                      <a:pt x="504" y="64"/>
                    </a:lnTo>
                    <a:lnTo>
                      <a:pt x="504" y="1310"/>
                    </a:lnTo>
                    <a:lnTo>
                      <a:pt x="504" y="1330"/>
                    </a:lnTo>
                    <a:lnTo>
                      <a:pt x="506" y="1347"/>
                    </a:lnTo>
                    <a:lnTo>
                      <a:pt x="509" y="1361"/>
                    </a:lnTo>
                    <a:lnTo>
                      <a:pt x="515" y="1374"/>
                    </a:lnTo>
                    <a:lnTo>
                      <a:pt x="526" y="1385"/>
                    </a:lnTo>
                    <a:lnTo>
                      <a:pt x="540" y="1395"/>
                    </a:lnTo>
                    <a:lnTo>
                      <a:pt x="562" y="1402"/>
                    </a:lnTo>
                    <a:lnTo>
                      <a:pt x="589" y="1407"/>
                    </a:lnTo>
                    <a:lnTo>
                      <a:pt x="626" y="1411"/>
                    </a:lnTo>
                    <a:lnTo>
                      <a:pt x="671" y="1415"/>
                    </a:lnTo>
                    <a:lnTo>
                      <a:pt x="726" y="1415"/>
                    </a:lnTo>
                    <a:lnTo>
                      <a:pt x="809" y="1415"/>
                    </a:lnTo>
                    <a:lnTo>
                      <a:pt x="809" y="1494"/>
                    </a:lnTo>
                    <a:lnTo>
                      <a:pt x="789" y="1494"/>
                    </a:lnTo>
                    <a:lnTo>
                      <a:pt x="756" y="1494"/>
                    </a:lnTo>
                    <a:lnTo>
                      <a:pt x="715" y="1492"/>
                    </a:lnTo>
                    <a:lnTo>
                      <a:pt x="667" y="1492"/>
                    </a:lnTo>
                    <a:lnTo>
                      <a:pt x="616" y="1490"/>
                    </a:lnTo>
                    <a:lnTo>
                      <a:pt x="566" y="1489"/>
                    </a:lnTo>
                    <a:lnTo>
                      <a:pt x="518" y="1487"/>
                    </a:lnTo>
                    <a:lnTo>
                      <a:pt x="473" y="1487"/>
                    </a:lnTo>
                    <a:lnTo>
                      <a:pt x="436" y="1485"/>
                    </a:lnTo>
                    <a:lnTo>
                      <a:pt x="409" y="1485"/>
                    </a:lnTo>
                    <a:lnTo>
                      <a:pt x="384" y="1485"/>
                    </a:lnTo>
                    <a:lnTo>
                      <a:pt x="349" y="1487"/>
                    </a:lnTo>
                    <a:lnTo>
                      <a:pt x="311" y="1487"/>
                    </a:lnTo>
                    <a:lnTo>
                      <a:pt x="267" y="1489"/>
                    </a:lnTo>
                    <a:lnTo>
                      <a:pt x="220" y="1489"/>
                    </a:lnTo>
                    <a:lnTo>
                      <a:pt x="175" y="1490"/>
                    </a:lnTo>
                    <a:lnTo>
                      <a:pt x="131" y="1492"/>
                    </a:lnTo>
                    <a:lnTo>
                      <a:pt x="91" y="1492"/>
                    </a:lnTo>
                    <a:lnTo>
                      <a:pt x="58" y="1494"/>
                    </a:lnTo>
                    <a:lnTo>
                      <a:pt x="31" y="1494"/>
                    </a:lnTo>
                    <a:lnTo>
                      <a:pt x="14" y="1494"/>
                    </a:lnTo>
                    <a:lnTo>
                      <a:pt x="14" y="1415"/>
                    </a:lnTo>
                    <a:lnTo>
                      <a:pt x="100" y="1415"/>
                    </a:lnTo>
                    <a:lnTo>
                      <a:pt x="154" y="1415"/>
                    </a:lnTo>
                    <a:lnTo>
                      <a:pt x="200" y="1411"/>
                    </a:lnTo>
                    <a:lnTo>
                      <a:pt x="236" y="1407"/>
                    </a:lnTo>
                    <a:lnTo>
                      <a:pt x="264" y="1402"/>
                    </a:lnTo>
                    <a:lnTo>
                      <a:pt x="285" y="1395"/>
                    </a:lnTo>
                    <a:lnTo>
                      <a:pt x="300" y="1385"/>
                    </a:lnTo>
                    <a:lnTo>
                      <a:pt x="311" y="1374"/>
                    </a:lnTo>
                    <a:lnTo>
                      <a:pt x="316" y="1361"/>
                    </a:lnTo>
                    <a:lnTo>
                      <a:pt x="320" y="1347"/>
                    </a:lnTo>
                    <a:lnTo>
                      <a:pt x="322" y="1330"/>
                    </a:lnTo>
                    <a:lnTo>
                      <a:pt x="322" y="1310"/>
                    </a:lnTo>
                    <a:lnTo>
                      <a:pt x="322" y="166"/>
                    </a:lnTo>
                    <a:lnTo>
                      <a:pt x="269" y="188"/>
                    </a:lnTo>
                    <a:lnTo>
                      <a:pt x="215" y="202"/>
                    </a:lnTo>
                    <a:lnTo>
                      <a:pt x="162" y="213"/>
                    </a:lnTo>
                    <a:lnTo>
                      <a:pt x="113" y="221"/>
                    </a:lnTo>
                    <a:lnTo>
                      <a:pt x="67" y="223"/>
                    </a:lnTo>
                    <a:lnTo>
                      <a:pt x="29" y="224"/>
                    </a:lnTo>
                    <a:lnTo>
                      <a:pt x="0" y="224"/>
                    </a:lnTo>
                    <a:lnTo>
                      <a:pt x="0" y="145"/>
                    </a:lnTo>
                    <a:lnTo>
                      <a:pt x="31" y="145"/>
                    </a:lnTo>
                    <a:lnTo>
                      <a:pt x="69" y="143"/>
                    </a:lnTo>
                    <a:lnTo>
                      <a:pt x="109" y="142"/>
                    </a:lnTo>
                    <a:lnTo>
                      <a:pt x="154" y="136"/>
                    </a:lnTo>
                    <a:lnTo>
                      <a:pt x="200" y="127"/>
                    </a:lnTo>
                    <a:lnTo>
                      <a:pt x="249" y="114"/>
                    </a:lnTo>
                    <a:lnTo>
                      <a:pt x="298" y="95"/>
                    </a:lnTo>
                    <a:lnTo>
                      <a:pt x="345" y="70"/>
                    </a:lnTo>
                    <a:lnTo>
                      <a:pt x="391" y="38"/>
                    </a:lnTo>
                    <a:lnTo>
                      <a:pt x="4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124200" y="5791200"/>
              <a:ext cx="481862" cy="495300"/>
              <a:chOff x="2841" y="2288"/>
              <a:chExt cx="1255" cy="1290"/>
            </a:xfrm>
          </p:grpSpPr>
          <p:sp>
            <p:nvSpPr>
              <p:cNvPr id="26" name="Freeform 6"/>
              <p:cNvSpPr>
                <a:spLocks noEditPoints="1"/>
              </p:cNvSpPr>
              <p:nvPr/>
            </p:nvSpPr>
            <p:spPr bwMode="auto">
              <a:xfrm>
                <a:off x="2841" y="2288"/>
                <a:ext cx="423" cy="1068"/>
              </a:xfrm>
              <a:custGeom>
                <a:avLst/>
                <a:gdLst/>
                <a:ahLst/>
                <a:cxnLst>
                  <a:cxn ang="0">
                    <a:pos x="829" y="1089"/>
                  </a:cxn>
                  <a:cxn ang="0">
                    <a:pos x="986" y="1251"/>
                  </a:cxn>
                  <a:cxn ang="0">
                    <a:pos x="1026" y="1477"/>
                  </a:cxn>
                  <a:cxn ang="0">
                    <a:pos x="961" y="1688"/>
                  </a:cxn>
                  <a:cxn ang="0">
                    <a:pos x="918" y="1811"/>
                  </a:cxn>
                  <a:cxn ang="0">
                    <a:pos x="870" y="1930"/>
                  </a:cxn>
                  <a:cxn ang="0">
                    <a:pos x="632" y="2573"/>
                  </a:cxn>
                  <a:cxn ang="0">
                    <a:pos x="561" y="2765"/>
                  </a:cxn>
                  <a:cxn ang="0">
                    <a:pos x="535" y="2891"/>
                  </a:cxn>
                  <a:cxn ang="0">
                    <a:pos x="548" y="3040"/>
                  </a:cxn>
                  <a:cxn ang="0">
                    <a:pos x="645" y="3098"/>
                  </a:cxn>
                  <a:cxn ang="0">
                    <a:pos x="864" y="3011"/>
                  </a:cxn>
                  <a:cxn ang="0">
                    <a:pos x="1025" y="2793"/>
                  </a:cxn>
                  <a:cxn ang="0">
                    <a:pos x="1132" y="2506"/>
                  </a:cxn>
                  <a:cxn ang="0">
                    <a:pos x="1178" y="2427"/>
                  </a:cxn>
                  <a:cxn ang="0">
                    <a:pos x="1233" y="2425"/>
                  </a:cxn>
                  <a:cxn ang="0">
                    <a:pos x="1269" y="2468"/>
                  </a:cxn>
                  <a:cxn ang="0">
                    <a:pos x="1244" y="2567"/>
                  </a:cxn>
                  <a:cxn ang="0">
                    <a:pos x="1168" y="2764"/>
                  </a:cxn>
                  <a:cxn ang="0">
                    <a:pos x="1035" y="2983"/>
                  </a:cxn>
                  <a:cxn ang="0">
                    <a:pos x="840" y="3152"/>
                  </a:cxn>
                  <a:cxn ang="0">
                    <a:pos x="582" y="3200"/>
                  </a:cxn>
                  <a:cxn ang="0">
                    <a:pos x="358" y="3093"/>
                  </a:cxn>
                  <a:cxn ang="0">
                    <a:pos x="251" y="2869"/>
                  </a:cxn>
                  <a:cxn ang="0">
                    <a:pos x="277" y="2655"/>
                  </a:cxn>
                  <a:cxn ang="0">
                    <a:pos x="360" y="2430"/>
                  </a:cxn>
                  <a:cxn ang="0">
                    <a:pos x="442" y="2211"/>
                  </a:cxn>
                  <a:cxn ang="0">
                    <a:pos x="547" y="1931"/>
                  </a:cxn>
                  <a:cxn ang="0">
                    <a:pos x="643" y="1676"/>
                  </a:cxn>
                  <a:cxn ang="0">
                    <a:pos x="698" y="1523"/>
                  </a:cxn>
                  <a:cxn ang="0">
                    <a:pos x="741" y="1342"/>
                  </a:cxn>
                  <a:cxn ang="0">
                    <a:pos x="720" y="1193"/>
                  </a:cxn>
                  <a:cxn ang="0">
                    <a:pos x="657" y="1149"/>
                  </a:cxn>
                  <a:cxn ang="0">
                    <a:pos x="555" y="1156"/>
                  </a:cxn>
                  <a:cxn ang="0">
                    <a:pos x="382" y="1258"/>
                  </a:cxn>
                  <a:cxn ang="0">
                    <a:pos x="218" y="1506"/>
                  </a:cxn>
                  <a:cxn ang="0">
                    <a:pos x="119" y="1790"/>
                  </a:cxn>
                  <a:cxn ang="0">
                    <a:pos x="60" y="1822"/>
                  </a:cxn>
                  <a:cxn ang="0">
                    <a:pos x="17" y="1812"/>
                  </a:cxn>
                  <a:cxn ang="0">
                    <a:pos x="4" y="1754"/>
                  </a:cxn>
                  <a:cxn ang="0">
                    <a:pos x="49" y="1606"/>
                  </a:cxn>
                  <a:cxn ang="0">
                    <a:pos x="150" y="1393"/>
                  </a:cxn>
                  <a:cxn ang="0">
                    <a:pos x="309" y="1186"/>
                  </a:cxn>
                  <a:cxn ang="0">
                    <a:pos x="531" y="1056"/>
                  </a:cxn>
                  <a:cxn ang="0">
                    <a:pos x="1111" y="10"/>
                  </a:cxn>
                  <a:cxn ang="0">
                    <a:pos x="1214" y="111"/>
                  </a:cxn>
                  <a:cxn ang="0">
                    <a:pos x="1195" y="279"/>
                  </a:cxn>
                  <a:cxn ang="0">
                    <a:pos x="1063" y="398"/>
                  </a:cxn>
                  <a:cxn ang="0">
                    <a:pos x="899" y="409"/>
                  </a:cxn>
                  <a:cxn ang="0">
                    <a:pos x="797" y="309"/>
                  </a:cxn>
                  <a:cxn ang="0">
                    <a:pos x="826" y="127"/>
                  </a:cxn>
                  <a:cxn ang="0">
                    <a:pos x="1000" y="4"/>
                  </a:cxn>
                </a:cxnLst>
                <a:rect l="0" t="0" r="r" b="b"/>
                <a:pathLst>
                  <a:path w="1269" h="3203">
                    <a:moveTo>
                      <a:pt x="637" y="1042"/>
                    </a:moveTo>
                    <a:lnTo>
                      <a:pt x="690" y="1046"/>
                    </a:lnTo>
                    <a:lnTo>
                      <a:pt x="739" y="1055"/>
                    </a:lnTo>
                    <a:lnTo>
                      <a:pt x="785" y="1069"/>
                    </a:lnTo>
                    <a:lnTo>
                      <a:pt x="829" y="1089"/>
                    </a:lnTo>
                    <a:lnTo>
                      <a:pt x="868" y="1114"/>
                    </a:lnTo>
                    <a:lnTo>
                      <a:pt x="903" y="1143"/>
                    </a:lnTo>
                    <a:lnTo>
                      <a:pt x="936" y="1176"/>
                    </a:lnTo>
                    <a:lnTo>
                      <a:pt x="962" y="1212"/>
                    </a:lnTo>
                    <a:lnTo>
                      <a:pt x="986" y="1251"/>
                    </a:lnTo>
                    <a:lnTo>
                      <a:pt x="1004" y="1293"/>
                    </a:lnTo>
                    <a:lnTo>
                      <a:pt x="1017" y="1338"/>
                    </a:lnTo>
                    <a:lnTo>
                      <a:pt x="1025" y="1385"/>
                    </a:lnTo>
                    <a:lnTo>
                      <a:pt x="1028" y="1432"/>
                    </a:lnTo>
                    <a:lnTo>
                      <a:pt x="1026" y="1477"/>
                    </a:lnTo>
                    <a:lnTo>
                      <a:pt x="1021" y="1517"/>
                    </a:lnTo>
                    <a:lnTo>
                      <a:pt x="1011" y="1558"/>
                    </a:lnTo>
                    <a:lnTo>
                      <a:pt x="997" y="1598"/>
                    </a:lnTo>
                    <a:lnTo>
                      <a:pt x="982" y="1642"/>
                    </a:lnTo>
                    <a:lnTo>
                      <a:pt x="961" y="1688"/>
                    </a:lnTo>
                    <a:lnTo>
                      <a:pt x="949" y="1720"/>
                    </a:lnTo>
                    <a:lnTo>
                      <a:pt x="940" y="1746"/>
                    </a:lnTo>
                    <a:lnTo>
                      <a:pt x="932" y="1770"/>
                    </a:lnTo>
                    <a:lnTo>
                      <a:pt x="924" y="1791"/>
                    </a:lnTo>
                    <a:lnTo>
                      <a:pt x="918" y="1811"/>
                    </a:lnTo>
                    <a:lnTo>
                      <a:pt x="910" y="1830"/>
                    </a:lnTo>
                    <a:lnTo>
                      <a:pt x="902" y="1851"/>
                    </a:lnTo>
                    <a:lnTo>
                      <a:pt x="893" y="1873"/>
                    </a:lnTo>
                    <a:lnTo>
                      <a:pt x="882" y="1900"/>
                    </a:lnTo>
                    <a:lnTo>
                      <a:pt x="870" y="1930"/>
                    </a:lnTo>
                    <a:lnTo>
                      <a:pt x="855" y="1965"/>
                    </a:lnTo>
                    <a:lnTo>
                      <a:pt x="855" y="1965"/>
                    </a:lnTo>
                    <a:lnTo>
                      <a:pt x="675" y="2460"/>
                    </a:lnTo>
                    <a:lnTo>
                      <a:pt x="652" y="2520"/>
                    </a:lnTo>
                    <a:lnTo>
                      <a:pt x="632" y="2573"/>
                    </a:lnTo>
                    <a:lnTo>
                      <a:pt x="614" y="2620"/>
                    </a:lnTo>
                    <a:lnTo>
                      <a:pt x="598" y="2663"/>
                    </a:lnTo>
                    <a:lnTo>
                      <a:pt x="584" y="2701"/>
                    </a:lnTo>
                    <a:lnTo>
                      <a:pt x="572" y="2735"/>
                    </a:lnTo>
                    <a:lnTo>
                      <a:pt x="561" y="2765"/>
                    </a:lnTo>
                    <a:lnTo>
                      <a:pt x="554" y="2793"/>
                    </a:lnTo>
                    <a:lnTo>
                      <a:pt x="547" y="2819"/>
                    </a:lnTo>
                    <a:lnTo>
                      <a:pt x="542" y="2844"/>
                    </a:lnTo>
                    <a:lnTo>
                      <a:pt x="538" y="2867"/>
                    </a:lnTo>
                    <a:lnTo>
                      <a:pt x="535" y="2891"/>
                    </a:lnTo>
                    <a:lnTo>
                      <a:pt x="533" y="2916"/>
                    </a:lnTo>
                    <a:lnTo>
                      <a:pt x="533" y="2941"/>
                    </a:lnTo>
                    <a:lnTo>
                      <a:pt x="534" y="2980"/>
                    </a:lnTo>
                    <a:lnTo>
                      <a:pt x="539" y="3013"/>
                    </a:lnTo>
                    <a:lnTo>
                      <a:pt x="548" y="3040"/>
                    </a:lnTo>
                    <a:lnTo>
                      <a:pt x="561" y="3061"/>
                    </a:lnTo>
                    <a:lnTo>
                      <a:pt x="577" y="3078"/>
                    </a:lnTo>
                    <a:lnTo>
                      <a:pt x="595" y="3089"/>
                    </a:lnTo>
                    <a:lnTo>
                      <a:pt x="619" y="3095"/>
                    </a:lnTo>
                    <a:lnTo>
                      <a:pt x="645" y="3098"/>
                    </a:lnTo>
                    <a:lnTo>
                      <a:pt x="694" y="3094"/>
                    </a:lnTo>
                    <a:lnTo>
                      <a:pt x="739" y="3083"/>
                    </a:lnTo>
                    <a:lnTo>
                      <a:pt x="783" y="3065"/>
                    </a:lnTo>
                    <a:lnTo>
                      <a:pt x="825" y="3042"/>
                    </a:lnTo>
                    <a:lnTo>
                      <a:pt x="864" y="3011"/>
                    </a:lnTo>
                    <a:lnTo>
                      <a:pt x="901" y="2976"/>
                    </a:lnTo>
                    <a:lnTo>
                      <a:pt x="935" y="2935"/>
                    </a:lnTo>
                    <a:lnTo>
                      <a:pt x="967" y="2892"/>
                    </a:lnTo>
                    <a:lnTo>
                      <a:pt x="996" y="2844"/>
                    </a:lnTo>
                    <a:lnTo>
                      <a:pt x="1025" y="2793"/>
                    </a:lnTo>
                    <a:lnTo>
                      <a:pt x="1050" y="2739"/>
                    </a:lnTo>
                    <a:lnTo>
                      <a:pt x="1075" y="2683"/>
                    </a:lnTo>
                    <a:lnTo>
                      <a:pt x="1096" y="2624"/>
                    </a:lnTo>
                    <a:lnTo>
                      <a:pt x="1115" y="2565"/>
                    </a:lnTo>
                    <a:lnTo>
                      <a:pt x="1132" y="2506"/>
                    </a:lnTo>
                    <a:lnTo>
                      <a:pt x="1144" y="2480"/>
                    </a:lnTo>
                    <a:lnTo>
                      <a:pt x="1153" y="2460"/>
                    </a:lnTo>
                    <a:lnTo>
                      <a:pt x="1161" y="2444"/>
                    </a:lnTo>
                    <a:lnTo>
                      <a:pt x="1169" y="2434"/>
                    </a:lnTo>
                    <a:lnTo>
                      <a:pt x="1178" y="2427"/>
                    </a:lnTo>
                    <a:lnTo>
                      <a:pt x="1191" y="2423"/>
                    </a:lnTo>
                    <a:lnTo>
                      <a:pt x="1208" y="2423"/>
                    </a:lnTo>
                    <a:lnTo>
                      <a:pt x="1215" y="2423"/>
                    </a:lnTo>
                    <a:lnTo>
                      <a:pt x="1224" y="2423"/>
                    </a:lnTo>
                    <a:lnTo>
                      <a:pt x="1233" y="2425"/>
                    </a:lnTo>
                    <a:lnTo>
                      <a:pt x="1244" y="2429"/>
                    </a:lnTo>
                    <a:lnTo>
                      <a:pt x="1253" y="2434"/>
                    </a:lnTo>
                    <a:lnTo>
                      <a:pt x="1261" y="2442"/>
                    </a:lnTo>
                    <a:lnTo>
                      <a:pt x="1266" y="2454"/>
                    </a:lnTo>
                    <a:lnTo>
                      <a:pt x="1269" y="2468"/>
                    </a:lnTo>
                    <a:lnTo>
                      <a:pt x="1267" y="2477"/>
                    </a:lnTo>
                    <a:lnTo>
                      <a:pt x="1265" y="2492"/>
                    </a:lnTo>
                    <a:lnTo>
                      <a:pt x="1259" y="2512"/>
                    </a:lnTo>
                    <a:lnTo>
                      <a:pt x="1253" y="2539"/>
                    </a:lnTo>
                    <a:lnTo>
                      <a:pt x="1244" y="2567"/>
                    </a:lnTo>
                    <a:lnTo>
                      <a:pt x="1233" y="2602"/>
                    </a:lnTo>
                    <a:lnTo>
                      <a:pt x="1220" y="2640"/>
                    </a:lnTo>
                    <a:lnTo>
                      <a:pt x="1204" y="2679"/>
                    </a:lnTo>
                    <a:lnTo>
                      <a:pt x="1187" y="2721"/>
                    </a:lnTo>
                    <a:lnTo>
                      <a:pt x="1168" y="2764"/>
                    </a:lnTo>
                    <a:lnTo>
                      <a:pt x="1145" y="2808"/>
                    </a:lnTo>
                    <a:lnTo>
                      <a:pt x="1122" y="2853"/>
                    </a:lnTo>
                    <a:lnTo>
                      <a:pt x="1096" y="2896"/>
                    </a:lnTo>
                    <a:lnTo>
                      <a:pt x="1067" y="2941"/>
                    </a:lnTo>
                    <a:lnTo>
                      <a:pt x="1035" y="2983"/>
                    </a:lnTo>
                    <a:lnTo>
                      <a:pt x="1001" y="3023"/>
                    </a:lnTo>
                    <a:lnTo>
                      <a:pt x="965" y="3060"/>
                    </a:lnTo>
                    <a:lnTo>
                      <a:pt x="927" y="3095"/>
                    </a:lnTo>
                    <a:lnTo>
                      <a:pt x="885" y="3125"/>
                    </a:lnTo>
                    <a:lnTo>
                      <a:pt x="840" y="3152"/>
                    </a:lnTo>
                    <a:lnTo>
                      <a:pt x="794" y="3174"/>
                    </a:lnTo>
                    <a:lnTo>
                      <a:pt x="745" y="3190"/>
                    </a:lnTo>
                    <a:lnTo>
                      <a:pt x="692" y="3200"/>
                    </a:lnTo>
                    <a:lnTo>
                      <a:pt x="637" y="3203"/>
                    </a:lnTo>
                    <a:lnTo>
                      <a:pt x="582" y="3200"/>
                    </a:lnTo>
                    <a:lnTo>
                      <a:pt x="531" y="3190"/>
                    </a:lnTo>
                    <a:lnTo>
                      <a:pt x="482" y="3174"/>
                    </a:lnTo>
                    <a:lnTo>
                      <a:pt x="437" y="3152"/>
                    </a:lnTo>
                    <a:lnTo>
                      <a:pt x="395" y="3125"/>
                    </a:lnTo>
                    <a:lnTo>
                      <a:pt x="358" y="3093"/>
                    </a:lnTo>
                    <a:lnTo>
                      <a:pt x="326" y="3056"/>
                    </a:lnTo>
                    <a:lnTo>
                      <a:pt x="300" y="3014"/>
                    </a:lnTo>
                    <a:lnTo>
                      <a:pt x="277" y="2970"/>
                    </a:lnTo>
                    <a:lnTo>
                      <a:pt x="262" y="2920"/>
                    </a:lnTo>
                    <a:lnTo>
                      <a:pt x="251" y="2869"/>
                    </a:lnTo>
                    <a:lnTo>
                      <a:pt x="248" y="2814"/>
                    </a:lnTo>
                    <a:lnTo>
                      <a:pt x="250" y="2778"/>
                    </a:lnTo>
                    <a:lnTo>
                      <a:pt x="256" y="2740"/>
                    </a:lnTo>
                    <a:lnTo>
                      <a:pt x="265" y="2698"/>
                    </a:lnTo>
                    <a:lnTo>
                      <a:pt x="277" y="2655"/>
                    </a:lnTo>
                    <a:lnTo>
                      <a:pt x="292" y="2611"/>
                    </a:lnTo>
                    <a:lnTo>
                      <a:pt x="307" y="2565"/>
                    </a:lnTo>
                    <a:lnTo>
                      <a:pt x="324" y="2519"/>
                    </a:lnTo>
                    <a:lnTo>
                      <a:pt x="343" y="2475"/>
                    </a:lnTo>
                    <a:lnTo>
                      <a:pt x="360" y="2430"/>
                    </a:lnTo>
                    <a:lnTo>
                      <a:pt x="373" y="2396"/>
                    </a:lnTo>
                    <a:lnTo>
                      <a:pt x="389" y="2355"/>
                    </a:lnTo>
                    <a:lnTo>
                      <a:pt x="404" y="2311"/>
                    </a:lnTo>
                    <a:lnTo>
                      <a:pt x="423" y="2262"/>
                    </a:lnTo>
                    <a:lnTo>
                      <a:pt x="442" y="2211"/>
                    </a:lnTo>
                    <a:lnTo>
                      <a:pt x="462" y="2158"/>
                    </a:lnTo>
                    <a:lnTo>
                      <a:pt x="483" y="2103"/>
                    </a:lnTo>
                    <a:lnTo>
                      <a:pt x="504" y="2045"/>
                    </a:lnTo>
                    <a:lnTo>
                      <a:pt x="526" y="1989"/>
                    </a:lnTo>
                    <a:lnTo>
                      <a:pt x="547" y="1931"/>
                    </a:lnTo>
                    <a:lnTo>
                      <a:pt x="568" y="1876"/>
                    </a:lnTo>
                    <a:lnTo>
                      <a:pt x="589" y="1821"/>
                    </a:lnTo>
                    <a:lnTo>
                      <a:pt x="607" y="1770"/>
                    </a:lnTo>
                    <a:lnTo>
                      <a:pt x="626" y="1720"/>
                    </a:lnTo>
                    <a:lnTo>
                      <a:pt x="643" y="1676"/>
                    </a:lnTo>
                    <a:lnTo>
                      <a:pt x="658" y="1635"/>
                    </a:lnTo>
                    <a:lnTo>
                      <a:pt x="671" y="1598"/>
                    </a:lnTo>
                    <a:lnTo>
                      <a:pt x="682" y="1568"/>
                    </a:lnTo>
                    <a:lnTo>
                      <a:pt x="690" y="1545"/>
                    </a:lnTo>
                    <a:lnTo>
                      <a:pt x="698" y="1523"/>
                    </a:lnTo>
                    <a:lnTo>
                      <a:pt x="707" y="1495"/>
                    </a:lnTo>
                    <a:lnTo>
                      <a:pt x="717" y="1462"/>
                    </a:lnTo>
                    <a:lnTo>
                      <a:pt x="726" y="1424"/>
                    </a:lnTo>
                    <a:lnTo>
                      <a:pt x="736" y="1385"/>
                    </a:lnTo>
                    <a:lnTo>
                      <a:pt x="741" y="1342"/>
                    </a:lnTo>
                    <a:lnTo>
                      <a:pt x="743" y="1297"/>
                    </a:lnTo>
                    <a:lnTo>
                      <a:pt x="741" y="1263"/>
                    </a:lnTo>
                    <a:lnTo>
                      <a:pt x="737" y="1234"/>
                    </a:lnTo>
                    <a:lnTo>
                      <a:pt x="729" y="1211"/>
                    </a:lnTo>
                    <a:lnTo>
                      <a:pt x="720" y="1193"/>
                    </a:lnTo>
                    <a:lnTo>
                      <a:pt x="709" y="1177"/>
                    </a:lnTo>
                    <a:lnTo>
                      <a:pt x="696" y="1166"/>
                    </a:lnTo>
                    <a:lnTo>
                      <a:pt x="684" y="1158"/>
                    </a:lnTo>
                    <a:lnTo>
                      <a:pt x="670" y="1153"/>
                    </a:lnTo>
                    <a:lnTo>
                      <a:pt x="657" y="1149"/>
                    </a:lnTo>
                    <a:lnTo>
                      <a:pt x="645" y="1148"/>
                    </a:lnTo>
                    <a:lnTo>
                      <a:pt x="633" y="1148"/>
                    </a:lnTo>
                    <a:lnTo>
                      <a:pt x="623" y="1148"/>
                    </a:lnTo>
                    <a:lnTo>
                      <a:pt x="589" y="1149"/>
                    </a:lnTo>
                    <a:lnTo>
                      <a:pt x="555" y="1156"/>
                    </a:lnTo>
                    <a:lnTo>
                      <a:pt x="521" y="1166"/>
                    </a:lnTo>
                    <a:lnTo>
                      <a:pt x="487" y="1181"/>
                    </a:lnTo>
                    <a:lnTo>
                      <a:pt x="451" y="1202"/>
                    </a:lnTo>
                    <a:lnTo>
                      <a:pt x="416" y="1227"/>
                    </a:lnTo>
                    <a:lnTo>
                      <a:pt x="382" y="1258"/>
                    </a:lnTo>
                    <a:lnTo>
                      <a:pt x="348" y="1295"/>
                    </a:lnTo>
                    <a:lnTo>
                      <a:pt x="314" y="1337"/>
                    </a:lnTo>
                    <a:lnTo>
                      <a:pt x="281" y="1386"/>
                    </a:lnTo>
                    <a:lnTo>
                      <a:pt x="250" y="1443"/>
                    </a:lnTo>
                    <a:lnTo>
                      <a:pt x="218" y="1506"/>
                    </a:lnTo>
                    <a:lnTo>
                      <a:pt x="190" y="1576"/>
                    </a:lnTo>
                    <a:lnTo>
                      <a:pt x="162" y="1655"/>
                    </a:lnTo>
                    <a:lnTo>
                      <a:pt x="135" y="1740"/>
                    </a:lnTo>
                    <a:lnTo>
                      <a:pt x="127" y="1769"/>
                    </a:lnTo>
                    <a:lnTo>
                      <a:pt x="119" y="1790"/>
                    </a:lnTo>
                    <a:lnTo>
                      <a:pt x="111" y="1804"/>
                    </a:lnTo>
                    <a:lnTo>
                      <a:pt x="102" y="1813"/>
                    </a:lnTo>
                    <a:lnTo>
                      <a:pt x="91" y="1820"/>
                    </a:lnTo>
                    <a:lnTo>
                      <a:pt x="77" y="1822"/>
                    </a:lnTo>
                    <a:lnTo>
                      <a:pt x="60" y="1822"/>
                    </a:lnTo>
                    <a:lnTo>
                      <a:pt x="56" y="1822"/>
                    </a:lnTo>
                    <a:lnTo>
                      <a:pt x="48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7" y="1812"/>
                    </a:lnTo>
                    <a:lnTo>
                      <a:pt x="9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1" y="1769"/>
                    </a:lnTo>
                    <a:lnTo>
                      <a:pt x="4" y="1754"/>
                    </a:lnTo>
                    <a:lnTo>
                      <a:pt x="9" y="1733"/>
                    </a:lnTo>
                    <a:lnTo>
                      <a:pt x="17" y="1707"/>
                    </a:lnTo>
                    <a:lnTo>
                      <a:pt x="26" y="1677"/>
                    </a:lnTo>
                    <a:lnTo>
                      <a:pt x="36" y="1644"/>
                    </a:lnTo>
                    <a:lnTo>
                      <a:pt x="49" y="1606"/>
                    </a:lnTo>
                    <a:lnTo>
                      <a:pt x="65" y="1567"/>
                    </a:lnTo>
                    <a:lnTo>
                      <a:pt x="83" y="1525"/>
                    </a:lnTo>
                    <a:lnTo>
                      <a:pt x="103" y="1482"/>
                    </a:lnTo>
                    <a:lnTo>
                      <a:pt x="125" y="1437"/>
                    </a:lnTo>
                    <a:lnTo>
                      <a:pt x="150" y="1393"/>
                    </a:lnTo>
                    <a:lnTo>
                      <a:pt x="178" y="1348"/>
                    </a:lnTo>
                    <a:lnTo>
                      <a:pt x="207" y="1305"/>
                    </a:lnTo>
                    <a:lnTo>
                      <a:pt x="238" y="1263"/>
                    </a:lnTo>
                    <a:lnTo>
                      <a:pt x="272" y="1223"/>
                    </a:lnTo>
                    <a:lnTo>
                      <a:pt x="309" y="1186"/>
                    </a:lnTo>
                    <a:lnTo>
                      <a:pt x="348" y="1151"/>
                    </a:lnTo>
                    <a:lnTo>
                      <a:pt x="390" y="1121"/>
                    </a:lnTo>
                    <a:lnTo>
                      <a:pt x="434" y="1094"/>
                    </a:lnTo>
                    <a:lnTo>
                      <a:pt x="482" y="1072"/>
                    </a:lnTo>
                    <a:lnTo>
                      <a:pt x="531" y="1056"/>
                    </a:lnTo>
                    <a:lnTo>
                      <a:pt x="582" y="1046"/>
                    </a:lnTo>
                    <a:lnTo>
                      <a:pt x="637" y="1042"/>
                    </a:lnTo>
                    <a:close/>
                    <a:moveTo>
                      <a:pt x="1043" y="0"/>
                    </a:moveTo>
                    <a:lnTo>
                      <a:pt x="1079" y="2"/>
                    </a:lnTo>
                    <a:lnTo>
                      <a:pt x="1111" y="10"/>
                    </a:lnTo>
                    <a:lnTo>
                      <a:pt x="1140" y="23"/>
                    </a:lnTo>
                    <a:lnTo>
                      <a:pt x="1164" y="39"/>
                    </a:lnTo>
                    <a:lnTo>
                      <a:pt x="1185" y="60"/>
                    </a:lnTo>
                    <a:lnTo>
                      <a:pt x="1202" y="83"/>
                    </a:lnTo>
                    <a:lnTo>
                      <a:pt x="1214" y="111"/>
                    </a:lnTo>
                    <a:lnTo>
                      <a:pt x="1220" y="141"/>
                    </a:lnTo>
                    <a:lnTo>
                      <a:pt x="1223" y="172"/>
                    </a:lnTo>
                    <a:lnTo>
                      <a:pt x="1220" y="210"/>
                    </a:lnTo>
                    <a:lnTo>
                      <a:pt x="1210" y="246"/>
                    </a:lnTo>
                    <a:lnTo>
                      <a:pt x="1195" y="279"/>
                    </a:lnTo>
                    <a:lnTo>
                      <a:pt x="1174" y="310"/>
                    </a:lnTo>
                    <a:lnTo>
                      <a:pt x="1151" y="337"/>
                    </a:lnTo>
                    <a:lnTo>
                      <a:pt x="1123" y="361"/>
                    </a:lnTo>
                    <a:lnTo>
                      <a:pt x="1094" y="381"/>
                    </a:lnTo>
                    <a:lnTo>
                      <a:pt x="1063" y="398"/>
                    </a:lnTo>
                    <a:lnTo>
                      <a:pt x="1032" y="409"/>
                    </a:lnTo>
                    <a:lnTo>
                      <a:pt x="999" y="417"/>
                    </a:lnTo>
                    <a:lnTo>
                      <a:pt x="969" y="420"/>
                    </a:lnTo>
                    <a:lnTo>
                      <a:pt x="932" y="417"/>
                    </a:lnTo>
                    <a:lnTo>
                      <a:pt x="899" y="409"/>
                    </a:lnTo>
                    <a:lnTo>
                      <a:pt x="872" y="396"/>
                    </a:lnTo>
                    <a:lnTo>
                      <a:pt x="847" y="379"/>
                    </a:lnTo>
                    <a:lnTo>
                      <a:pt x="826" y="360"/>
                    </a:lnTo>
                    <a:lnTo>
                      <a:pt x="810" y="335"/>
                    </a:lnTo>
                    <a:lnTo>
                      <a:pt x="797" y="309"/>
                    </a:lnTo>
                    <a:lnTo>
                      <a:pt x="791" y="279"/>
                    </a:lnTo>
                    <a:lnTo>
                      <a:pt x="788" y="247"/>
                    </a:lnTo>
                    <a:lnTo>
                      <a:pt x="793" y="205"/>
                    </a:lnTo>
                    <a:lnTo>
                      <a:pt x="805" y="165"/>
                    </a:lnTo>
                    <a:lnTo>
                      <a:pt x="826" y="127"/>
                    </a:lnTo>
                    <a:lnTo>
                      <a:pt x="852" y="91"/>
                    </a:lnTo>
                    <a:lnTo>
                      <a:pt x="884" y="61"/>
                    </a:lnTo>
                    <a:lnTo>
                      <a:pt x="920" y="35"/>
                    </a:lnTo>
                    <a:lnTo>
                      <a:pt x="959" y="17"/>
                    </a:lnTo>
                    <a:lnTo>
                      <a:pt x="1000" y="4"/>
                    </a:lnTo>
                    <a:lnTo>
                      <a:pt x="10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7"/>
              <p:cNvSpPr>
                <a:spLocks/>
              </p:cNvSpPr>
              <p:nvPr/>
            </p:nvSpPr>
            <p:spPr bwMode="auto">
              <a:xfrm>
                <a:off x="3406" y="3073"/>
                <a:ext cx="690" cy="505"/>
              </a:xfrm>
              <a:custGeom>
                <a:avLst/>
                <a:gdLst/>
                <a:ahLst/>
                <a:cxnLst>
                  <a:cxn ang="0">
                    <a:pos x="508" y="16"/>
                  </a:cxn>
                  <a:cxn ang="0">
                    <a:pos x="652" y="96"/>
                  </a:cxn>
                  <a:cxn ang="0">
                    <a:pos x="743" y="262"/>
                  </a:cxn>
                  <a:cxn ang="0">
                    <a:pos x="871" y="178"/>
                  </a:cxn>
                  <a:cxn ang="0">
                    <a:pos x="1090" y="44"/>
                  </a:cxn>
                  <a:cxn ang="0">
                    <a:pos x="1350" y="0"/>
                  </a:cxn>
                  <a:cxn ang="0">
                    <a:pos x="1515" y="27"/>
                  </a:cxn>
                  <a:cxn ang="0">
                    <a:pos x="1664" y="110"/>
                  </a:cxn>
                  <a:cxn ang="0">
                    <a:pos x="1754" y="283"/>
                  </a:cxn>
                  <a:cxn ang="0">
                    <a:pos x="1747" y="512"/>
                  </a:cxn>
                  <a:cxn ang="0">
                    <a:pos x="1679" y="765"/>
                  </a:cxn>
                  <a:cxn ang="0">
                    <a:pos x="1603" y="981"/>
                  </a:cxn>
                  <a:cxn ang="0">
                    <a:pos x="1540" y="1146"/>
                  </a:cxn>
                  <a:cxn ang="0">
                    <a:pos x="1510" y="1263"/>
                  </a:cxn>
                  <a:cxn ang="0">
                    <a:pos x="1516" y="1377"/>
                  </a:cxn>
                  <a:cxn ang="0">
                    <a:pos x="1590" y="1425"/>
                  </a:cxn>
                  <a:cxn ang="0">
                    <a:pos x="1773" y="1339"/>
                  </a:cxn>
                  <a:cxn ang="0">
                    <a:pos x="1926" y="1083"/>
                  </a:cxn>
                  <a:cxn ang="0">
                    <a:pos x="1972" y="972"/>
                  </a:cxn>
                  <a:cxn ang="0">
                    <a:pos x="2026" y="962"/>
                  </a:cxn>
                  <a:cxn ang="0">
                    <a:pos x="2069" y="990"/>
                  </a:cxn>
                  <a:cxn ang="0">
                    <a:pos x="2052" y="1075"/>
                  </a:cxn>
                  <a:cxn ang="0">
                    <a:pos x="1976" y="1240"/>
                  </a:cxn>
                  <a:cxn ang="0">
                    <a:pos x="1837" y="1415"/>
                  </a:cxn>
                  <a:cxn ang="0">
                    <a:pos x="1632" y="1513"/>
                  </a:cxn>
                  <a:cxn ang="0">
                    <a:pos x="1422" y="1481"/>
                  </a:cxn>
                  <a:cxn ang="0">
                    <a:pos x="1286" y="1352"/>
                  </a:cxn>
                  <a:cxn ang="0">
                    <a:pos x="1264" y="1184"/>
                  </a:cxn>
                  <a:cxn ang="0">
                    <a:pos x="1312" y="1051"/>
                  </a:cxn>
                  <a:cxn ang="0">
                    <a:pos x="1393" y="828"/>
                  </a:cxn>
                  <a:cxn ang="0">
                    <a:pos x="1479" y="537"/>
                  </a:cxn>
                  <a:cxn ang="0">
                    <a:pos x="1507" y="316"/>
                  </a:cxn>
                  <a:cxn ang="0">
                    <a:pos x="1496" y="216"/>
                  </a:cxn>
                  <a:cxn ang="0">
                    <a:pos x="1431" y="122"/>
                  </a:cxn>
                  <a:cxn ang="0">
                    <a:pos x="1256" y="93"/>
                  </a:cxn>
                  <a:cxn ang="0">
                    <a:pos x="1018" y="184"/>
                  </a:cxn>
                  <a:cxn ang="0">
                    <a:pos x="851" y="341"/>
                  </a:cxn>
                  <a:cxn ang="0">
                    <a:pos x="740" y="497"/>
                  </a:cxn>
                  <a:cxn ang="0">
                    <a:pos x="686" y="615"/>
                  </a:cxn>
                  <a:cxn ang="0">
                    <a:pos x="622" y="855"/>
                  </a:cxn>
                  <a:cxn ang="0">
                    <a:pos x="566" y="1090"/>
                  </a:cxn>
                  <a:cxn ang="0">
                    <a:pos x="519" y="1269"/>
                  </a:cxn>
                  <a:cxn ang="0">
                    <a:pos x="474" y="1430"/>
                  </a:cxn>
                  <a:cxn ang="0">
                    <a:pos x="393" y="1505"/>
                  </a:cxn>
                  <a:cxn ang="0">
                    <a:pos x="283" y="1505"/>
                  </a:cxn>
                  <a:cxn ang="0">
                    <a:pos x="220" y="1434"/>
                  </a:cxn>
                  <a:cxn ang="0">
                    <a:pos x="231" y="1357"/>
                  </a:cxn>
                  <a:cxn ang="0">
                    <a:pos x="255" y="1276"/>
                  </a:cxn>
                  <a:cxn ang="0">
                    <a:pos x="403" y="672"/>
                  </a:cxn>
                  <a:cxn ang="0">
                    <a:pos x="453" y="464"/>
                  </a:cxn>
                  <a:cxn ang="0">
                    <a:pos x="494" y="283"/>
                  </a:cxn>
                  <a:cxn ang="0">
                    <a:pos x="475" y="150"/>
                  </a:cxn>
                  <a:cxn ang="0">
                    <a:pos x="382" y="91"/>
                  </a:cxn>
                  <a:cxn ang="0">
                    <a:pos x="248" y="167"/>
                  </a:cxn>
                  <a:cxn ang="0">
                    <a:pos x="162" y="360"/>
                  </a:cxn>
                  <a:cxn ang="0">
                    <a:pos x="113" y="528"/>
                  </a:cxn>
                  <a:cxn ang="0">
                    <a:pos x="59" y="556"/>
                  </a:cxn>
                  <a:cxn ang="0">
                    <a:pos x="15" y="545"/>
                  </a:cxn>
                  <a:cxn ang="0">
                    <a:pos x="3" y="490"/>
                  </a:cxn>
                  <a:cxn ang="0">
                    <a:pos x="42" y="354"/>
                  </a:cxn>
                  <a:cxn ang="0">
                    <a:pos x="119" y="180"/>
                  </a:cxn>
                  <a:cxn ang="0">
                    <a:pos x="219" y="62"/>
                  </a:cxn>
                  <a:cxn ang="0">
                    <a:pos x="390" y="0"/>
                  </a:cxn>
                </a:cxnLst>
                <a:rect l="0" t="0" r="r" b="b"/>
                <a:pathLst>
                  <a:path w="2070" h="1515">
                    <a:moveTo>
                      <a:pt x="390" y="0"/>
                    </a:moveTo>
                    <a:lnTo>
                      <a:pt x="418" y="2"/>
                    </a:lnTo>
                    <a:lnTo>
                      <a:pt x="447" y="4"/>
                    </a:lnTo>
                    <a:lnTo>
                      <a:pt x="477" y="10"/>
                    </a:lnTo>
                    <a:lnTo>
                      <a:pt x="508" y="16"/>
                    </a:lnTo>
                    <a:lnTo>
                      <a:pt x="538" y="27"/>
                    </a:lnTo>
                    <a:lnTo>
                      <a:pt x="568" y="40"/>
                    </a:lnTo>
                    <a:lnTo>
                      <a:pt x="599" y="55"/>
                    </a:lnTo>
                    <a:lnTo>
                      <a:pt x="626" y="74"/>
                    </a:lnTo>
                    <a:lnTo>
                      <a:pt x="652" y="96"/>
                    </a:lnTo>
                    <a:lnTo>
                      <a:pt x="677" y="121"/>
                    </a:lnTo>
                    <a:lnTo>
                      <a:pt x="698" y="151"/>
                    </a:lnTo>
                    <a:lnTo>
                      <a:pt x="716" y="184"/>
                    </a:lnTo>
                    <a:lnTo>
                      <a:pt x="732" y="220"/>
                    </a:lnTo>
                    <a:lnTo>
                      <a:pt x="743" y="262"/>
                    </a:lnTo>
                    <a:lnTo>
                      <a:pt x="750" y="308"/>
                    </a:lnTo>
                    <a:lnTo>
                      <a:pt x="775" y="277"/>
                    </a:lnTo>
                    <a:lnTo>
                      <a:pt x="804" y="244"/>
                    </a:lnTo>
                    <a:lnTo>
                      <a:pt x="836" y="211"/>
                    </a:lnTo>
                    <a:lnTo>
                      <a:pt x="871" y="178"/>
                    </a:lnTo>
                    <a:lnTo>
                      <a:pt x="909" y="147"/>
                    </a:lnTo>
                    <a:lnTo>
                      <a:pt x="949" y="117"/>
                    </a:lnTo>
                    <a:lnTo>
                      <a:pt x="993" y="89"/>
                    </a:lnTo>
                    <a:lnTo>
                      <a:pt x="1040" y="65"/>
                    </a:lnTo>
                    <a:lnTo>
                      <a:pt x="1090" y="44"/>
                    </a:lnTo>
                    <a:lnTo>
                      <a:pt x="1142" y="25"/>
                    </a:lnTo>
                    <a:lnTo>
                      <a:pt x="1198" y="12"/>
                    </a:lnTo>
                    <a:lnTo>
                      <a:pt x="1257" y="3"/>
                    </a:lnTo>
                    <a:lnTo>
                      <a:pt x="1320" y="0"/>
                    </a:lnTo>
                    <a:lnTo>
                      <a:pt x="1350" y="0"/>
                    </a:lnTo>
                    <a:lnTo>
                      <a:pt x="1383" y="3"/>
                    </a:lnTo>
                    <a:lnTo>
                      <a:pt x="1416" y="6"/>
                    </a:lnTo>
                    <a:lnTo>
                      <a:pt x="1448" y="11"/>
                    </a:lnTo>
                    <a:lnTo>
                      <a:pt x="1481" y="17"/>
                    </a:lnTo>
                    <a:lnTo>
                      <a:pt x="1515" y="27"/>
                    </a:lnTo>
                    <a:lnTo>
                      <a:pt x="1547" y="37"/>
                    </a:lnTo>
                    <a:lnTo>
                      <a:pt x="1579" y="51"/>
                    </a:lnTo>
                    <a:lnTo>
                      <a:pt x="1609" y="67"/>
                    </a:lnTo>
                    <a:lnTo>
                      <a:pt x="1637" y="87"/>
                    </a:lnTo>
                    <a:lnTo>
                      <a:pt x="1664" y="110"/>
                    </a:lnTo>
                    <a:lnTo>
                      <a:pt x="1688" y="137"/>
                    </a:lnTo>
                    <a:lnTo>
                      <a:pt x="1709" y="167"/>
                    </a:lnTo>
                    <a:lnTo>
                      <a:pt x="1727" y="202"/>
                    </a:lnTo>
                    <a:lnTo>
                      <a:pt x="1743" y="240"/>
                    </a:lnTo>
                    <a:lnTo>
                      <a:pt x="1754" y="283"/>
                    </a:lnTo>
                    <a:lnTo>
                      <a:pt x="1760" y="330"/>
                    </a:lnTo>
                    <a:lnTo>
                      <a:pt x="1763" y="383"/>
                    </a:lnTo>
                    <a:lnTo>
                      <a:pt x="1761" y="422"/>
                    </a:lnTo>
                    <a:lnTo>
                      <a:pt x="1756" y="467"/>
                    </a:lnTo>
                    <a:lnTo>
                      <a:pt x="1747" y="512"/>
                    </a:lnTo>
                    <a:lnTo>
                      <a:pt x="1736" y="562"/>
                    </a:lnTo>
                    <a:lnTo>
                      <a:pt x="1725" y="612"/>
                    </a:lnTo>
                    <a:lnTo>
                      <a:pt x="1710" y="663"/>
                    </a:lnTo>
                    <a:lnTo>
                      <a:pt x="1695" y="715"/>
                    </a:lnTo>
                    <a:lnTo>
                      <a:pt x="1679" y="765"/>
                    </a:lnTo>
                    <a:lnTo>
                      <a:pt x="1662" y="815"/>
                    </a:lnTo>
                    <a:lnTo>
                      <a:pt x="1646" y="862"/>
                    </a:lnTo>
                    <a:lnTo>
                      <a:pt x="1630" y="905"/>
                    </a:lnTo>
                    <a:lnTo>
                      <a:pt x="1616" y="946"/>
                    </a:lnTo>
                    <a:lnTo>
                      <a:pt x="1603" y="981"/>
                    </a:lnTo>
                    <a:lnTo>
                      <a:pt x="1591" y="1011"/>
                    </a:lnTo>
                    <a:lnTo>
                      <a:pt x="1583" y="1036"/>
                    </a:lnTo>
                    <a:lnTo>
                      <a:pt x="1566" y="1078"/>
                    </a:lnTo>
                    <a:lnTo>
                      <a:pt x="1552" y="1115"/>
                    </a:lnTo>
                    <a:lnTo>
                      <a:pt x="1540" y="1146"/>
                    </a:lnTo>
                    <a:lnTo>
                      <a:pt x="1531" y="1174"/>
                    </a:lnTo>
                    <a:lnTo>
                      <a:pt x="1523" y="1199"/>
                    </a:lnTo>
                    <a:lnTo>
                      <a:pt x="1516" y="1221"/>
                    </a:lnTo>
                    <a:lnTo>
                      <a:pt x="1513" y="1243"/>
                    </a:lnTo>
                    <a:lnTo>
                      <a:pt x="1510" y="1263"/>
                    </a:lnTo>
                    <a:lnTo>
                      <a:pt x="1509" y="1284"/>
                    </a:lnTo>
                    <a:lnTo>
                      <a:pt x="1507" y="1306"/>
                    </a:lnTo>
                    <a:lnTo>
                      <a:pt x="1509" y="1332"/>
                    </a:lnTo>
                    <a:lnTo>
                      <a:pt x="1511" y="1356"/>
                    </a:lnTo>
                    <a:lnTo>
                      <a:pt x="1516" y="1377"/>
                    </a:lnTo>
                    <a:lnTo>
                      <a:pt x="1523" y="1394"/>
                    </a:lnTo>
                    <a:lnTo>
                      <a:pt x="1535" y="1408"/>
                    </a:lnTo>
                    <a:lnTo>
                      <a:pt x="1549" y="1417"/>
                    </a:lnTo>
                    <a:lnTo>
                      <a:pt x="1568" y="1424"/>
                    </a:lnTo>
                    <a:lnTo>
                      <a:pt x="1590" y="1425"/>
                    </a:lnTo>
                    <a:lnTo>
                      <a:pt x="1628" y="1422"/>
                    </a:lnTo>
                    <a:lnTo>
                      <a:pt x="1664" y="1412"/>
                    </a:lnTo>
                    <a:lnTo>
                      <a:pt x="1701" y="1394"/>
                    </a:lnTo>
                    <a:lnTo>
                      <a:pt x="1738" y="1370"/>
                    </a:lnTo>
                    <a:lnTo>
                      <a:pt x="1773" y="1339"/>
                    </a:lnTo>
                    <a:lnTo>
                      <a:pt x="1807" y="1301"/>
                    </a:lnTo>
                    <a:lnTo>
                      <a:pt x="1840" y="1256"/>
                    </a:lnTo>
                    <a:lnTo>
                      <a:pt x="1871" y="1205"/>
                    </a:lnTo>
                    <a:lnTo>
                      <a:pt x="1900" y="1147"/>
                    </a:lnTo>
                    <a:lnTo>
                      <a:pt x="1926" y="1083"/>
                    </a:lnTo>
                    <a:lnTo>
                      <a:pt x="1950" y="1013"/>
                    </a:lnTo>
                    <a:lnTo>
                      <a:pt x="1956" y="1001"/>
                    </a:lnTo>
                    <a:lnTo>
                      <a:pt x="1960" y="989"/>
                    </a:lnTo>
                    <a:lnTo>
                      <a:pt x="1966" y="980"/>
                    </a:lnTo>
                    <a:lnTo>
                      <a:pt x="1972" y="972"/>
                    </a:lnTo>
                    <a:lnTo>
                      <a:pt x="1981" y="965"/>
                    </a:lnTo>
                    <a:lnTo>
                      <a:pt x="1993" y="962"/>
                    </a:lnTo>
                    <a:lnTo>
                      <a:pt x="2010" y="960"/>
                    </a:lnTo>
                    <a:lnTo>
                      <a:pt x="2017" y="960"/>
                    </a:lnTo>
                    <a:lnTo>
                      <a:pt x="2026" y="962"/>
                    </a:lnTo>
                    <a:lnTo>
                      <a:pt x="2036" y="963"/>
                    </a:lnTo>
                    <a:lnTo>
                      <a:pt x="2046" y="965"/>
                    </a:lnTo>
                    <a:lnTo>
                      <a:pt x="2056" y="972"/>
                    </a:lnTo>
                    <a:lnTo>
                      <a:pt x="2063" y="980"/>
                    </a:lnTo>
                    <a:lnTo>
                      <a:pt x="2069" y="990"/>
                    </a:lnTo>
                    <a:lnTo>
                      <a:pt x="2070" y="1006"/>
                    </a:lnTo>
                    <a:lnTo>
                      <a:pt x="2069" y="1015"/>
                    </a:lnTo>
                    <a:lnTo>
                      <a:pt x="2066" y="1031"/>
                    </a:lnTo>
                    <a:lnTo>
                      <a:pt x="2060" y="1051"/>
                    </a:lnTo>
                    <a:lnTo>
                      <a:pt x="2052" y="1075"/>
                    </a:lnTo>
                    <a:lnTo>
                      <a:pt x="2042" y="1104"/>
                    </a:lnTo>
                    <a:lnTo>
                      <a:pt x="2029" y="1136"/>
                    </a:lnTo>
                    <a:lnTo>
                      <a:pt x="2014" y="1170"/>
                    </a:lnTo>
                    <a:lnTo>
                      <a:pt x="1996" y="1205"/>
                    </a:lnTo>
                    <a:lnTo>
                      <a:pt x="1976" y="1240"/>
                    </a:lnTo>
                    <a:lnTo>
                      <a:pt x="1953" y="1277"/>
                    </a:lnTo>
                    <a:lnTo>
                      <a:pt x="1928" y="1314"/>
                    </a:lnTo>
                    <a:lnTo>
                      <a:pt x="1900" y="1349"/>
                    </a:lnTo>
                    <a:lnTo>
                      <a:pt x="1870" y="1383"/>
                    </a:lnTo>
                    <a:lnTo>
                      <a:pt x="1837" y="1415"/>
                    </a:lnTo>
                    <a:lnTo>
                      <a:pt x="1801" y="1442"/>
                    </a:lnTo>
                    <a:lnTo>
                      <a:pt x="1763" y="1467"/>
                    </a:lnTo>
                    <a:lnTo>
                      <a:pt x="1722" y="1488"/>
                    </a:lnTo>
                    <a:lnTo>
                      <a:pt x="1679" y="1502"/>
                    </a:lnTo>
                    <a:lnTo>
                      <a:pt x="1632" y="1513"/>
                    </a:lnTo>
                    <a:lnTo>
                      <a:pt x="1583" y="1515"/>
                    </a:lnTo>
                    <a:lnTo>
                      <a:pt x="1540" y="1514"/>
                    </a:lnTo>
                    <a:lnTo>
                      <a:pt x="1499" y="1508"/>
                    </a:lnTo>
                    <a:lnTo>
                      <a:pt x="1459" y="1497"/>
                    </a:lnTo>
                    <a:lnTo>
                      <a:pt x="1422" y="1481"/>
                    </a:lnTo>
                    <a:lnTo>
                      <a:pt x="1388" y="1463"/>
                    </a:lnTo>
                    <a:lnTo>
                      <a:pt x="1357" y="1441"/>
                    </a:lnTo>
                    <a:lnTo>
                      <a:pt x="1329" y="1415"/>
                    </a:lnTo>
                    <a:lnTo>
                      <a:pt x="1306" y="1384"/>
                    </a:lnTo>
                    <a:lnTo>
                      <a:pt x="1286" y="1352"/>
                    </a:lnTo>
                    <a:lnTo>
                      <a:pt x="1272" y="1314"/>
                    </a:lnTo>
                    <a:lnTo>
                      <a:pt x="1262" y="1274"/>
                    </a:lnTo>
                    <a:lnTo>
                      <a:pt x="1260" y="1231"/>
                    </a:lnTo>
                    <a:lnTo>
                      <a:pt x="1261" y="1206"/>
                    </a:lnTo>
                    <a:lnTo>
                      <a:pt x="1264" y="1184"/>
                    </a:lnTo>
                    <a:lnTo>
                      <a:pt x="1269" y="1163"/>
                    </a:lnTo>
                    <a:lnTo>
                      <a:pt x="1277" y="1141"/>
                    </a:lnTo>
                    <a:lnTo>
                      <a:pt x="1286" y="1115"/>
                    </a:lnTo>
                    <a:lnTo>
                      <a:pt x="1298" y="1086"/>
                    </a:lnTo>
                    <a:lnTo>
                      <a:pt x="1312" y="1051"/>
                    </a:lnTo>
                    <a:lnTo>
                      <a:pt x="1325" y="1017"/>
                    </a:lnTo>
                    <a:lnTo>
                      <a:pt x="1340" y="976"/>
                    </a:lnTo>
                    <a:lnTo>
                      <a:pt x="1357" y="931"/>
                    </a:lnTo>
                    <a:lnTo>
                      <a:pt x="1374" y="880"/>
                    </a:lnTo>
                    <a:lnTo>
                      <a:pt x="1393" y="828"/>
                    </a:lnTo>
                    <a:lnTo>
                      <a:pt x="1412" y="772"/>
                    </a:lnTo>
                    <a:lnTo>
                      <a:pt x="1430" y="713"/>
                    </a:lnTo>
                    <a:lnTo>
                      <a:pt x="1447" y="654"/>
                    </a:lnTo>
                    <a:lnTo>
                      <a:pt x="1464" y="595"/>
                    </a:lnTo>
                    <a:lnTo>
                      <a:pt x="1479" y="537"/>
                    </a:lnTo>
                    <a:lnTo>
                      <a:pt x="1490" y="481"/>
                    </a:lnTo>
                    <a:lnTo>
                      <a:pt x="1499" y="427"/>
                    </a:lnTo>
                    <a:lnTo>
                      <a:pt x="1506" y="376"/>
                    </a:lnTo>
                    <a:lnTo>
                      <a:pt x="1507" y="330"/>
                    </a:lnTo>
                    <a:lnTo>
                      <a:pt x="1507" y="316"/>
                    </a:lnTo>
                    <a:lnTo>
                      <a:pt x="1507" y="299"/>
                    </a:lnTo>
                    <a:lnTo>
                      <a:pt x="1506" y="279"/>
                    </a:lnTo>
                    <a:lnTo>
                      <a:pt x="1503" y="260"/>
                    </a:lnTo>
                    <a:lnTo>
                      <a:pt x="1501" y="239"/>
                    </a:lnTo>
                    <a:lnTo>
                      <a:pt x="1496" y="216"/>
                    </a:lnTo>
                    <a:lnTo>
                      <a:pt x="1488" y="195"/>
                    </a:lnTo>
                    <a:lnTo>
                      <a:pt x="1479" y="175"/>
                    </a:lnTo>
                    <a:lnTo>
                      <a:pt x="1465" y="155"/>
                    </a:lnTo>
                    <a:lnTo>
                      <a:pt x="1450" y="138"/>
                    </a:lnTo>
                    <a:lnTo>
                      <a:pt x="1431" y="122"/>
                    </a:lnTo>
                    <a:lnTo>
                      <a:pt x="1408" y="109"/>
                    </a:lnTo>
                    <a:lnTo>
                      <a:pt x="1380" y="99"/>
                    </a:lnTo>
                    <a:lnTo>
                      <a:pt x="1349" y="92"/>
                    </a:lnTo>
                    <a:lnTo>
                      <a:pt x="1312" y="91"/>
                    </a:lnTo>
                    <a:lnTo>
                      <a:pt x="1256" y="93"/>
                    </a:lnTo>
                    <a:lnTo>
                      <a:pt x="1202" y="103"/>
                    </a:lnTo>
                    <a:lnTo>
                      <a:pt x="1151" y="117"/>
                    </a:lnTo>
                    <a:lnTo>
                      <a:pt x="1104" y="135"/>
                    </a:lnTo>
                    <a:lnTo>
                      <a:pt x="1059" y="157"/>
                    </a:lnTo>
                    <a:lnTo>
                      <a:pt x="1018" y="184"/>
                    </a:lnTo>
                    <a:lnTo>
                      <a:pt x="980" y="211"/>
                    </a:lnTo>
                    <a:lnTo>
                      <a:pt x="944" y="243"/>
                    </a:lnTo>
                    <a:lnTo>
                      <a:pt x="910" y="274"/>
                    </a:lnTo>
                    <a:lnTo>
                      <a:pt x="880" y="308"/>
                    </a:lnTo>
                    <a:lnTo>
                      <a:pt x="851" y="341"/>
                    </a:lnTo>
                    <a:lnTo>
                      <a:pt x="826" y="374"/>
                    </a:lnTo>
                    <a:lnTo>
                      <a:pt x="803" y="405"/>
                    </a:lnTo>
                    <a:lnTo>
                      <a:pt x="778" y="440"/>
                    </a:lnTo>
                    <a:lnTo>
                      <a:pt x="757" y="470"/>
                    </a:lnTo>
                    <a:lnTo>
                      <a:pt x="740" y="497"/>
                    </a:lnTo>
                    <a:lnTo>
                      <a:pt x="726" y="522"/>
                    </a:lnTo>
                    <a:lnTo>
                      <a:pt x="714" y="544"/>
                    </a:lnTo>
                    <a:lnTo>
                      <a:pt x="703" y="566"/>
                    </a:lnTo>
                    <a:lnTo>
                      <a:pt x="694" y="590"/>
                    </a:lnTo>
                    <a:lnTo>
                      <a:pt x="686" y="615"/>
                    </a:lnTo>
                    <a:lnTo>
                      <a:pt x="678" y="641"/>
                    </a:lnTo>
                    <a:lnTo>
                      <a:pt x="669" y="671"/>
                    </a:lnTo>
                    <a:lnTo>
                      <a:pt x="660" y="705"/>
                    </a:lnTo>
                    <a:lnTo>
                      <a:pt x="643" y="781"/>
                    </a:lnTo>
                    <a:lnTo>
                      <a:pt x="622" y="855"/>
                    </a:lnTo>
                    <a:lnTo>
                      <a:pt x="600" y="930"/>
                    </a:lnTo>
                    <a:lnTo>
                      <a:pt x="593" y="964"/>
                    </a:lnTo>
                    <a:lnTo>
                      <a:pt x="585" y="1003"/>
                    </a:lnTo>
                    <a:lnTo>
                      <a:pt x="575" y="1047"/>
                    </a:lnTo>
                    <a:lnTo>
                      <a:pt x="566" y="1090"/>
                    </a:lnTo>
                    <a:lnTo>
                      <a:pt x="554" y="1133"/>
                    </a:lnTo>
                    <a:lnTo>
                      <a:pt x="544" y="1174"/>
                    </a:lnTo>
                    <a:lnTo>
                      <a:pt x="534" y="1209"/>
                    </a:lnTo>
                    <a:lnTo>
                      <a:pt x="525" y="1238"/>
                    </a:lnTo>
                    <a:lnTo>
                      <a:pt x="519" y="1269"/>
                    </a:lnTo>
                    <a:lnTo>
                      <a:pt x="511" y="1305"/>
                    </a:lnTo>
                    <a:lnTo>
                      <a:pt x="502" y="1340"/>
                    </a:lnTo>
                    <a:lnTo>
                      <a:pt x="494" y="1374"/>
                    </a:lnTo>
                    <a:lnTo>
                      <a:pt x="485" y="1405"/>
                    </a:lnTo>
                    <a:lnTo>
                      <a:pt x="474" y="1430"/>
                    </a:lnTo>
                    <a:lnTo>
                      <a:pt x="465" y="1449"/>
                    </a:lnTo>
                    <a:lnTo>
                      <a:pt x="454" y="1464"/>
                    </a:lnTo>
                    <a:lnTo>
                      <a:pt x="439" y="1479"/>
                    </a:lnTo>
                    <a:lnTo>
                      <a:pt x="418" y="1493"/>
                    </a:lnTo>
                    <a:lnTo>
                      <a:pt x="393" y="1505"/>
                    </a:lnTo>
                    <a:lnTo>
                      <a:pt x="367" y="1513"/>
                    </a:lnTo>
                    <a:lnTo>
                      <a:pt x="337" y="1515"/>
                    </a:lnTo>
                    <a:lnTo>
                      <a:pt x="320" y="1515"/>
                    </a:lnTo>
                    <a:lnTo>
                      <a:pt x="301" y="1512"/>
                    </a:lnTo>
                    <a:lnTo>
                      <a:pt x="283" y="1505"/>
                    </a:lnTo>
                    <a:lnTo>
                      <a:pt x="266" y="1497"/>
                    </a:lnTo>
                    <a:lnTo>
                      <a:pt x="250" y="1485"/>
                    </a:lnTo>
                    <a:lnTo>
                      <a:pt x="237" y="1471"/>
                    </a:lnTo>
                    <a:lnTo>
                      <a:pt x="227" y="1454"/>
                    </a:lnTo>
                    <a:lnTo>
                      <a:pt x="220" y="1434"/>
                    </a:lnTo>
                    <a:lnTo>
                      <a:pt x="217" y="1411"/>
                    </a:lnTo>
                    <a:lnTo>
                      <a:pt x="217" y="1404"/>
                    </a:lnTo>
                    <a:lnTo>
                      <a:pt x="221" y="1392"/>
                    </a:lnTo>
                    <a:lnTo>
                      <a:pt x="225" y="1377"/>
                    </a:lnTo>
                    <a:lnTo>
                      <a:pt x="231" y="1357"/>
                    </a:lnTo>
                    <a:lnTo>
                      <a:pt x="236" y="1336"/>
                    </a:lnTo>
                    <a:lnTo>
                      <a:pt x="242" y="1315"/>
                    </a:lnTo>
                    <a:lnTo>
                      <a:pt x="249" y="1294"/>
                    </a:lnTo>
                    <a:lnTo>
                      <a:pt x="255" y="1276"/>
                    </a:lnTo>
                    <a:lnTo>
                      <a:pt x="255" y="1276"/>
                    </a:lnTo>
                    <a:lnTo>
                      <a:pt x="360" y="840"/>
                    </a:lnTo>
                    <a:lnTo>
                      <a:pt x="369" y="804"/>
                    </a:lnTo>
                    <a:lnTo>
                      <a:pt x="381" y="764"/>
                    </a:lnTo>
                    <a:lnTo>
                      <a:pt x="392" y="719"/>
                    </a:lnTo>
                    <a:lnTo>
                      <a:pt x="403" y="672"/>
                    </a:lnTo>
                    <a:lnTo>
                      <a:pt x="414" y="626"/>
                    </a:lnTo>
                    <a:lnTo>
                      <a:pt x="424" y="582"/>
                    </a:lnTo>
                    <a:lnTo>
                      <a:pt x="435" y="540"/>
                    </a:lnTo>
                    <a:lnTo>
                      <a:pt x="444" y="503"/>
                    </a:lnTo>
                    <a:lnTo>
                      <a:pt x="453" y="464"/>
                    </a:lnTo>
                    <a:lnTo>
                      <a:pt x="464" y="425"/>
                    </a:lnTo>
                    <a:lnTo>
                      <a:pt x="473" y="387"/>
                    </a:lnTo>
                    <a:lnTo>
                      <a:pt x="482" y="350"/>
                    </a:lnTo>
                    <a:lnTo>
                      <a:pt x="489" y="315"/>
                    </a:lnTo>
                    <a:lnTo>
                      <a:pt x="494" y="283"/>
                    </a:lnTo>
                    <a:lnTo>
                      <a:pt x="495" y="256"/>
                    </a:lnTo>
                    <a:lnTo>
                      <a:pt x="494" y="226"/>
                    </a:lnTo>
                    <a:lnTo>
                      <a:pt x="490" y="198"/>
                    </a:lnTo>
                    <a:lnTo>
                      <a:pt x="485" y="173"/>
                    </a:lnTo>
                    <a:lnTo>
                      <a:pt x="475" y="150"/>
                    </a:lnTo>
                    <a:lnTo>
                      <a:pt x="464" y="130"/>
                    </a:lnTo>
                    <a:lnTo>
                      <a:pt x="448" y="113"/>
                    </a:lnTo>
                    <a:lnTo>
                      <a:pt x="430" y="101"/>
                    </a:lnTo>
                    <a:lnTo>
                      <a:pt x="407" y="93"/>
                    </a:lnTo>
                    <a:lnTo>
                      <a:pt x="382" y="91"/>
                    </a:lnTo>
                    <a:lnTo>
                      <a:pt x="350" y="93"/>
                    </a:lnTo>
                    <a:lnTo>
                      <a:pt x="321" y="104"/>
                    </a:lnTo>
                    <a:lnTo>
                      <a:pt x="293" y="120"/>
                    </a:lnTo>
                    <a:lnTo>
                      <a:pt x="270" y="140"/>
                    </a:lnTo>
                    <a:lnTo>
                      <a:pt x="248" y="167"/>
                    </a:lnTo>
                    <a:lnTo>
                      <a:pt x="228" y="198"/>
                    </a:lnTo>
                    <a:lnTo>
                      <a:pt x="210" y="233"/>
                    </a:lnTo>
                    <a:lnTo>
                      <a:pt x="193" y="273"/>
                    </a:lnTo>
                    <a:lnTo>
                      <a:pt x="177" y="315"/>
                    </a:lnTo>
                    <a:lnTo>
                      <a:pt x="162" y="360"/>
                    </a:lnTo>
                    <a:lnTo>
                      <a:pt x="148" y="409"/>
                    </a:lnTo>
                    <a:lnTo>
                      <a:pt x="135" y="459"/>
                    </a:lnTo>
                    <a:lnTo>
                      <a:pt x="127" y="487"/>
                    </a:lnTo>
                    <a:lnTo>
                      <a:pt x="121" y="511"/>
                    </a:lnTo>
                    <a:lnTo>
                      <a:pt x="113" y="528"/>
                    </a:lnTo>
                    <a:lnTo>
                      <a:pt x="106" y="541"/>
                    </a:lnTo>
                    <a:lnTo>
                      <a:pt x="97" y="549"/>
                    </a:lnTo>
                    <a:lnTo>
                      <a:pt x="88" y="553"/>
                    </a:lnTo>
                    <a:lnTo>
                      <a:pt x="75" y="556"/>
                    </a:lnTo>
                    <a:lnTo>
                      <a:pt x="59" y="556"/>
                    </a:lnTo>
                    <a:lnTo>
                      <a:pt x="52" y="556"/>
                    </a:lnTo>
                    <a:lnTo>
                      <a:pt x="43" y="554"/>
                    </a:lnTo>
                    <a:lnTo>
                      <a:pt x="34" y="553"/>
                    </a:lnTo>
                    <a:lnTo>
                      <a:pt x="24" y="550"/>
                    </a:lnTo>
                    <a:lnTo>
                      <a:pt x="15" y="545"/>
                    </a:lnTo>
                    <a:lnTo>
                      <a:pt x="7" y="536"/>
                    </a:lnTo>
                    <a:lnTo>
                      <a:pt x="1" y="525"/>
                    </a:lnTo>
                    <a:lnTo>
                      <a:pt x="0" y="511"/>
                    </a:lnTo>
                    <a:lnTo>
                      <a:pt x="0" y="503"/>
                    </a:lnTo>
                    <a:lnTo>
                      <a:pt x="3" y="490"/>
                    </a:lnTo>
                    <a:lnTo>
                      <a:pt x="8" y="470"/>
                    </a:lnTo>
                    <a:lnTo>
                      <a:pt x="15" y="447"/>
                    </a:lnTo>
                    <a:lnTo>
                      <a:pt x="22" y="418"/>
                    </a:lnTo>
                    <a:lnTo>
                      <a:pt x="32" y="388"/>
                    </a:lnTo>
                    <a:lnTo>
                      <a:pt x="42" y="354"/>
                    </a:lnTo>
                    <a:lnTo>
                      <a:pt x="55" y="320"/>
                    </a:lnTo>
                    <a:lnTo>
                      <a:pt x="70" y="283"/>
                    </a:lnTo>
                    <a:lnTo>
                      <a:pt x="85" y="248"/>
                    </a:lnTo>
                    <a:lnTo>
                      <a:pt x="101" y="214"/>
                    </a:lnTo>
                    <a:lnTo>
                      <a:pt x="119" y="180"/>
                    </a:lnTo>
                    <a:lnTo>
                      <a:pt x="134" y="157"/>
                    </a:lnTo>
                    <a:lnTo>
                      <a:pt x="152" y="133"/>
                    </a:lnTo>
                    <a:lnTo>
                      <a:pt x="170" y="108"/>
                    </a:lnTo>
                    <a:lnTo>
                      <a:pt x="193" y="84"/>
                    </a:lnTo>
                    <a:lnTo>
                      <a:pt x="219" y="62"/>
                    </a:lnTo>
                    <a:lnTo>
                      <a:pt x="246" y="42"/>
                    </a:lnTo>
                    <a:lnTo>
                      <a:pt x="278" y="25"/>
                    </a:lnTo>
                    <a:lnTo>
                      <a:pt x="312" y="12"/>
                    </a:lnTo>
                    <a:lnTo>
                      <a:pt x="348" y="3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21" name="Straight Arrow Connector 20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>
              <a:off x="1752600" y="3733800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Freeform 6"/>
            <p:cNvSpPr>
              <a:spLocks noChangeAspect="1"/>
            </p:cNvSpPr>
            <p:nvPr>
              <p:custDataLst>
                <p:tags r:id="rId6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/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600200" y="4038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Title 4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kern="0" smtClean="0"/>
              <a:t>Rigid Half-Plane Webs</a:t>
            </a:r>
            <a:endParaRPr lang="en-US" kern="0" dirty="0"/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5562600"/>
            <a:ext cx="2266950" cy="6381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8665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>
          <a:xfrm>
            <a:off x="609600" y="1066800"/>
            <a:ext cx="2819400" cy="2286000"/>
            <a:chOff x="1600200" y="228600"/>
            <a:chExt cx="7391400" cy="6248400"/>
          </a:xfrm>
        </p:grpSpPr>
        <p:cxnSp>
          <p:nvCxnSpPr>
            <p:cNvPr id="5" name="Straight Arrow Connector 4"/>
            <p:cNvCxnSpPr/>
            <p:nvPr/>
          </p:nvCxnSpPr>
          <p:spPr>
            <a:xfrm flipV="1">
              <a:off x="1828800" y="4419600"/>
              <a:ext cx="5410200" cy="457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/>
            <p:cNvCxnSpPr/>
            <p:nvPr/>
          </p:nvCxnSpPr>
          <p:spPr>
            <a:xfrm flipV="1">
              <a:off x="1752600" y="2133600"/>
              <a:ext cx="4495800" cy="12954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 flipV="1">
              <a:off x="1828800" y="457200"/>
              <a:ext cx="2895600" cy="2971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>
              <a:off x="1752600" y="3733800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Freeform 6"/>
            <p:cNvSpPr>
              <a:spLocks noChangeAspect="1"/>
            </p:cNvSpPr>
            <p:nvPr>
              <p:custDataLst>
                <p:tags r:id="rId23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 noChangeAspect="1"/>
            </p:cNvSpPr>
            <p:nvPr>
              <p:custDataLst>
                <p:tags r:id="rId24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"/>
            <p:cNvSpPr>
              <a:spLocks noChangeAspect="1"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2362200" y="1295400"/>
              <a:ext cx="190611" cy="495300"/>
            </a:xfrm>
            <a:custGeom>
              <a:avLst/>
              <a:gdLst/>
              <a:ahLst/>
              <a:cxnLst>
                <a:cxn ang="0">
                  <a:pos x="1022" y="1393"/>
                </a:cxn>
                <a:cxn ang="0">
                  <a:pos x="1215" y="1577"/>
                </a:cxn>
                <a:cxn ang="0">
                  <a:pos x="1286" y="1843"/>
                </a:cxn>
                <a:cxn ang="0">
                  <a:pos x="1243" y="2070"/>
                </a:cxn>
                <a:cxn ang="0">
                  <a:pos x="1168" y="2269"/>
                </a:cxn>
                <a:cxn ang="0">
                  <a:pos x="1125" y="2390"/>
                </a:cxn>
                <a:cxn ang="0">
                  <a:pos x="1070" y="2527"/>
                </a:cxn>
                <a:cxn ang="0">
                  <a:pos x="758" y="3397"/>
                </a:cxn>
                <a:cxn ang="0">
                  <a:pos x="693" y="3588"/>
                </a:cxn>
                <a:cxn ang="0">
                  <a:pos x="669" y="3726"/>
                </a:cxn>
                <a:cxn ang="0">
                  <a:pos x="682" y="3898"/>
                </a:cxn>
                <a:cxn ang="0">
                  <a:pos x="778" y="3981"/>
                </a:cxn>
                <a:cxn ang="0">
                  <a:pos x="1008" y="3926"/>
                </a:cxn>
                <a:cxn ang="0">
                  <a:pos x="1206" y="3722"/>
                </a:cxn>
                <a:cxn ang="0">
                  <a:pos x="1353" y="3423"/>
                </a:cxn>
                <a:cxn ang="0">
                  <a:pos x="1439" y="3169"/>
                </a:cxn>
                <a:cxn ang="0">
                  <a:pos x="1493" y="3117"/>
                </a:cxn>
                <a:cxn ang="0">
                  <a:pos x="1550" y="3121"/>
                </a:cxn>
                <a:cxn ang="0">
                  <a:pos x="1586" y="3173"/>
                </a:cxn>
                <a:cxn ang="0">
                  <a:pos x="1561" y="3280"/>
                </a:cxn>
                <a:cxn ang="0">
                  <a:pos x="1488" y="3492"/>
                </a:cxn>
                <a:cxn ang="0">
                  <a:pos x="1358" y="3744"/>
                </a:cxn>
                <a:cxn ang="0">
                  <a:pos x="1169" y="3969"/>
                </a:cxn>
                <a:cxn ang="0">
                  <a:pos x="917" y="4105"/>
                </a:cxn>
                <a:cxn ang="0">
                  <a:pos x="617" y="4087"/>
                </a:cxn>
                <a:cxn ang="0">
                  <a:pos x="394" y="3909"/>
                </a:cxn>
                <a:cxn ang="0">
                  <a:pos x="310" y="3617"/>
                </a:cxn>
                <a:cxn ang="0">
                  <a:pos x="356" y="3385"/>
                </a:cxn>
                <a:cxn ang="0">
                  <a:pos x="451" y="3126"/>
                </a:cxn>
                <a:cxn ang="0">
                  <a:pos x="542" y="2876"/>
                </a:cxn>
                <a:cxn ang="0">
                  <a:pos x="659" y="2554"/>
                </a:cxn>
                <a:cxn ang="0">
                  <a:pos x="773" y="2239"/>
                </a:cxn>
                <a:cxn ang="0">
                  <a:pos x="854" y="2014"/>
                </a:cxn>
                <a:cxn ang="0">
                  <a:pos x="903" y="1857"/>
                </a:cxn>
                <a:cxn ang="0">
                  <a:pos x="927" y="1630"/>
                </a:cxn>
                <a:cxn ang="0">
                  <a:pos x="885" y="1511"/>
                </a:cxn>
                <a:cxn ang="0">
                  <a:pos x="815" y="1477"/>
                </a:cxn>
                <a:cxn ang="0">
                  <a:pos x="705" y="1484"/>
                </a:cxn>
                <a:cxn ang="0">
                  <a:pos x="514" y="1585"/>
                </a:cxn>
                <a:cxn ang="0">
                  <a:pos x="329" y="1824"/>
                </a:cxn>
                <a:cxn ang="0">
                  <a:pos x="170" y="2238"/>
                </a:cxn>
                <a:cxn ang="0">
                  <a:pos x="123" y="2336"/>
                </a:cxn>
                <a:cxn ang="0">
                  <a:pos x="63" y="2343"/>
                </a:cxn>
                <a:cxn ang="0">
                  <a:pos x="9" y="2317"/>
                </a:cxn>
                <a:cxn ang="0">
                  <a:pos x="9" y="2238"/>
                </a:cxn>
                <a:cxn ang="0">
                  <a:pos x="65" y="2061"/>
                </a:cxn>
                <a:cxn ang="0">
                  <a:pos x="175" y="1818"/>
                </a:cxn>
                <a:cxn ang="0">
                  <a:pos x="342" y="1573"/>
                </a:cxn>
                <a:cxn ang="0">
                  <a:pos x="570" y="1393"/>
                </a:cxn>
                <a:cxn ang="0">
                  <a:pos x="1304" y="0"/>
                </a:cxn>
                <a:cxn ang="0">
                  <a:pos x="1470" y="64"/>
                </a:cxn>
                <a:cxn ang="0">
                  <a:pos x="1530" y="223"/>
                </a:cxn>
                <a:cxn ang="0">
                  <a:pos x="1452" y="419"/>
                </a:cxn>
                <a:cxn ang="0">
                  <a:pos x="1283" y="529"/>
                </a:cxn>
                <a:cxn ang="0">
                  <a:pos x="1101" y="516"/>
                </a:cxn>
                <a:cxn ang="0">
                  <a:pos x="996" y="389"/>
                </a:cxn>
                <a:cxn ang="0">
                  <a:pos x="1024" y="177"/>
                </a:cxn>
                <a:cxn ang="0">
                  <a:pos x="1210" y="17"/>
                </a:cxn>
              </a:cxnLst>
              <a:rect l="0" t="0" r="r" b="b"/>
              <a:pathLst>
                <a:path w="1586" h="4118">
                  <a:moveTo>
                    <a:pt x="798" y="1341"/>
                  </a:moveTo>
                  <a:lnTo>
                    <a:pt x="859" y="1344"/>
                  </a:lnTo>
                  <a:lnTo>
                    <a:pt x="916" y="1354"/>
                  </a:lnTo>
                  <a:lnTo>
                    <a:pt x="971" y="1371"/>
                  </a:lnTo>
                  <a:lnTo>
                    <a:pt x="1022" y="1393"/>
                  </a:lnTo>
                  <a:lnTo>
                    <a:pt x="1069" y="1421"/>
                  </a:lnTo>
                  <a:lnTo>
                    <a:pt x="1112" y="1454"/>
                  </a:lnTo>
                  <a:lnTo>
                    <a:pt x="1150" y="1490"/>
                  </a:lnTo>
                  <a:lnTo>
                    <a:pt x="1186" y="1532"/>
                  </a:lnTo>
                  <a:lnTo>
                    <a:pt x="1215" y="1577"/>
                  </a:lnTo>
                  <a:lnTo>
                    <a:pt x="1239" y="1625"/>
                  </a:lnTo>
                  <a:lnTo>
                    <a:pt x="1260" y="1676"/>
                  </a:lnTo>
                  <a:lnTo>
                    <a:pt x="1274" y="1730"/>
                  </a:lnTo>
                  <a:lnTo>
                    <a:pt x="1283" y="1785"/>
                  </a:lnTo>
                  <a:lnTo>
                    <a:pt x="1286" y="1843"/>
                  </a:lnTo>
                  <a:lnTo>
                    <a:pt x="1284" y="1891"/>
                  </a:lnTo>
                  <a:lnTo>
                    <a:pt x="1279" y="1936"/>
                  </a:lnTo>
                  <a:lnTo>
                    <a:pt x="1270" y="1980"/>
                  </a:lnTo>
                  <a:lnTo>
                    <a:pt x="1258" y="2025"/>
                  </a:lnTo>
                  <a:lnTo>
                    <a:pt x="1243" y="2070"/>
                  </a:lnTo>
                  <a:lnTo>
                    <a:pt x="1224" y="2119"/>
                  </a:lnTo>
                  <a:lnTo>
                    <a:pt x="1201" y="2170"/>
                  </a:lnTo>
                  <a:lnTo>
                    <a:pt x="1188" y="2208"/>
                  </a:lnTo>
                  <a:lnTo>
                    <a:pt x="1177" y="2241"/>
                  </a:lnTo>
                  <a:lnTo>
                    <a:pt x="1168" y="2269"/>
                  </a:lnTo>
                  <a:lnTo>
                    <a:pt x="1159" y="2294"/>
                  </a:lnTo>
                  <a:lnTo>
                    <a:pt x="1150" y="2318"/>
                  </a:lnTo>
                  <a:lnTo>
                    <a:pt x="1143" y="2341"/>
                  </a:lnTo>
                  <a:lnTo>
                    <a:pt x="1134" y="2365"/>
                  </a:lnTo>
                  <a:lnTo>
                    <a:pt x="1125" y="2390"/>
                  </a:lnTo>
                  <a:lnTo>
                    <a:pt x="1115" y="2417"/>
                  </a:lnTo>
                  <a:lnTo>
                    <a:pt x="1102" y="2449"/>
                  </a:lnTo>
                  <a:lnTo>
                    <a:pt x="1087" y="2484"/>
                  </a:lnTo>
                  <a:lnTo>
                    <a:pt x="1070" y="2527"/>
                  </a:lnTo>
                  <a:lnTo>
                    <a:pt x="1070" y="2527"/>
                  </a:lnTo>
                  <a:lnTo>
                    <a:pt x="845" y="3164"/>
                  </a:lnTo>
                  <a:lnTo>
                    <a:pt x="819" y="3231"/>
                  </a:lnTo>
                  <a:lnTo>
                    <a:pt x="796" y="3292"/>
                  </a:lnTo>
                  <a:lnTo>
                    <a:pt x="776" y="3347"/>
                  </a:lnTo>
                  <a:lnTo>
                    <a:pt x="758" y="3397"/>
                  </a:lnTo>
                  <a:lnTo>
                    <a:pt x="741" y="3443"/>
                  </a:lnTo>
                  <a:lnTo>
                    <a:pt x="726" y="3483"/>
                  </a:lnTo>
                  <a:lnTo>
                    <a:pt x="713" y="3521"/>
                  </a:lnTo>
                  <a:lnTo>
                    <a:pt x="703" y="3555"/>
                  </a:lnTo>
                  <a:lnTo>
                    <a:pt x="693" y="3588"/>
                  </a:lnTo>
                  <a:lnTo>
                    <a:pt x="685" y="3617"/>
                  </a:lnTo>
                  <a:lnTo>
                    <a:pt x="679" y="3646"/>
                  </a:lnTo>
                  <a:lnTo>
                    <a:pt x="674" y="3672"/>
                  </a:lnTo>
                  <a:lnTo>
                    <a:pt x="670" y="3699"/>
                  </a:lnTo>
                  <a:lnTo>
                    <a:pt x="669" y="3726"/>
                  </a:lnTo>
                  <a:lnTo>
                    <a:pt x="666" y="3753"/>
                  </a:lnTo>
                  <a:lnTo>
                    <a:pt x="666" y="3781"/>
                  </a:lnTo>
                  <a:lnTo>
                    <a:pt x="668" y="3826"/>
                  </a:lnTo>
                  <a:lnTo>
                    <a:pt x="673" y="3866"/>
                  </a:lnTo>
                  <a:lnTo>
                    <a:pt x="682" y="3898"/>
                  </a:lnTo>
                  <a:lnTo>
                    <a:pt x="694" y="3925"/>
                  </a:lnTo>
                  <a:lnTo>
                    <a:pt x="710" y="3947"/>
                  </a:lnTo>
                  <a:lnTo>
                    <a:pt x="729" y="3964"/>
                  </a:lnTo>
                  <a:lnTo>
                    <a:pt x="752" y="3974"/>
                  </a:lnTo>
                  <a:lnTo>
                    <a:pt x="778" y="3981"/>
                  </a:lnTo>
                  <a:lnTo>
                    <a:pt x="808" y="3984"/>
                  </a:lnTo>
                  <a:lnTo>
                    <a:pt x="861" y="3980"/>
                  </a:lnTo>
                  <a:lnTo>
                    <a:pt x="912" y="3969"/>
                  </a:lnTo>
                  <a:lnTo>
                    <a:pt x="960" y="3951"/>
                  </a:lnTo>
                  <a:lnTo>
                    <a:pt x="1008" y="3926"/>
                  </a:lnTo>
                  <a:lnTo>
                    <a:pt x="1052" y="3896"/>
                  </a:lnTo>
                  <a:lnTo>
                    <a:pt x="1094" y="3859"/>
                  </a:lnTo>
                  <a:lnTo>
                    <a:pt x="1134" y="3817"/>
                  </a:lnTo>
                  <a:lnTo>
                    <a:pt x="1172" y="3771"/>
                  </a:lnTo>
                  <a:lnTo>
                    <a:pt x="1206" y="3722"/>
                  </a:lnTo>
                  <a:lnTo>
                    <a:pt x="1241" y="3668"/>
                  </a:lnTo>
                  <a:lnTo>
                    <a:pt x="1271" y="3610"/>
                  </a:lnTo>
                  <a:lnTo>
                    <a:pt x="1300" y="3550"/>
                  </a:lnTo>
                  <a:lnTo>
                    <a:pt x="1328" y="3487"/>
                  </a:lnTo>
                  <a:lnTo>
                    <a:pt x="1353" y="3423"/>
                  </a:lnTo>
                  <a:lnTo>
                    <a:pt x="1377" y="3356"/>
                  </a:lnTo>
                  <a:lnTo>
                    <a:pt x="1397" y="3290"/>
                  </a:lnTo>
                  <a:lnTo>
                    <a:pt x="1416" y="3221"/>
                  </a:lnTo>
                  <a:lnTo>
                    <a:pt x="1429" y="3193"/>
                  </a:lnTo>
                  <a:lnTo>
                    <a:pt x="1439" y="3169"/>
                  </a:lnTo>
                  <a:lnTo>
                    <a:pt x="1448" y="3149"/>
                  </a:lnTo>
                  <a:lnTo>
                    <a:pt x="1457" y="3136"/>
                  </a:lnTo>
                  <a:lnTo>
                    <a:pt x="1466" y="3126"/>
                  </a:lnTo>
                  <a:lnTo>
                    <a:pt x="1477" y="3119"/>
                  </a:lnTo>
                  <a:lnTo>
                    <a:pt x="1493" y="3117"/>
                  </a:lnTo>
                  <a:lnTo>
                    <a:pt x="1511" y="3115"/>
                  </a:lnTo>
                  <a:lnTo>
                    <a:pt x="1518" y="3115"/>
                  </a:lnTo>
                  <a:lnTo>
                    <a:pt x="1528" y="3117"/>
                  </a:lnTo>
                  <a:lnTo>
                    <a:pt x="1539" y="3118"/>
                  </a:lnTo>
                  <a:lnTo>
                    <a:pt x="1550" y="3121"/>
                  </a:lnTo>
                  <a:lnTo>
                    <a:pt x="1560" y="3126"/>
                  </a:lnTo>
                  <a:lnTo>
                    <a:pt x="1570" y="3132"/>
                  </a:lnTo>
                  <a:lnTo>
                    <a:pt x="1578" y="3143"/>
                  </a:lnTo>
                  <a:lnTo>
                    <a:pt x="1584" y="3156"/>
                  </a:lnTo>
                  <a:lnTo>
                    <a:pt x="1586" y="3173"/>
                  </a:lnTo>
                  <a:lnTo>
                    <a:pt x="1586" y="3183"/>
                  </a:lnTo>
                  <a:lnTo>
                    <a:pt x="1582" y="3199"/>
                  </a:lnTo>
                  <a:lnTo>
                    <a:pt x="1578" y="3221"/>
                  </a:lnTo>
                  <a:lnTo>
                    <a:pt x="1570" y="3249"/>
                  </a:lnTo>
                  <a:lnTo>
                    <a:pt x="1561" y="3280"/>
                  </a:lnTo>
                  <a:lnTo>
                    <a:pt x="1551" y="3316"/>
                  </a:lnTo>
                  <a:lnTo>
                    <a:pt x="1539" y="3356"/>
                  </a:lnTo>
                  <a:lnTo>
                    <a:pt x="1523" y="3400"/>
                  </a:lnTo>
                  <a:lnTo>
                    <a:pt x="1507" y="3444"/>
                  </a:lnTo>
                  <a:lnTo>
                    <a:pt x="1488" y="3492"/>
                  </a:lnTo>
                  <a:lnTo>
                    <a:pt x="1466" y="3541"/>
                  </a:lnTo>
                  <a:lnTo>
                    <a:pt x="1443" y="3592"/>
                  </a:lnTo>
                  <a:lnTo>
                    <a:pt x="1416" y="3643"/>
                  </a:lnTo>
                  <a:lnTo>
                    <a:pt x="1388" y="3693"/>
                  </a:lnTo>
                  <a:lnTo>
                    <a:pt x="1358" y="3744"/>
                  </a:lnTo>
                  <a:lnTo>
                    <a:pt x="1326" y="3794"/>
                  </a:lnTo>
                  <a:lnTo>
                    <a:pt x="1290" y="3841"/>
                  </a:lnTo>
                  <a:lnTo>
                    <a:pt x="1252" y="3887"/>
                  </a:lnTo>
                  <a:lnTo>
                    <a:pt x="1213" y="3930"/>
                  </a:lnTo>
                  <a:lnTo>
                    <a:pt x="1169" y="3969"/>
                  </a:lnTo>
                  <a:lnTo>
                    <a:pt x="1125" y="4006"/>
                  </a:lnTo>
                  <a:lnTo>
                    <a:pt x="1076" y="4039"/>
                  </a:lnTo>
                  <a:lnTo>
                    <a:pt x="1027" y="4066"/>
                  </a:lnTo>
                  <a:lnTo>
                    <a:pt x="973" y="4088"/>
                  </a:lnTo>
                  <a:lnTo>
                    <a:pt x="917" y="4105"/>
                  </a:lnTo>
                  <a:lnTo>
                    <a:pt x="859" y="4116"/>
                  </a:lnTo>
                  <a:lnTo>
                    <a:pt x="798" y="4118"/>
                  </a:lnTo>
                  <a:lnTo>
                    <a:pt x="734" y="4115"/>
                  </a:lnTo>
                  <a:lnTo>
                    <a:pt x="674" y="4104"/>
                  </a:lnTo>
                  <a:lnTo>
                    <a:pt x="617" y="4087"/>
                  </a:lnTo>
                  <a:lnTo>
                    <a:pt x="563" y="4062"/>
                  </a:lnTo>
                  <a:lnTo>
                    <a:pt x="514" y="4032"/>
                  </a:lnTo>
                  <a:lnTo>
                    <a:pt x="469" y="3997"/>
                  </a:lnTo>
                  <a:lnTo>
                    <a:pt x="430" y="3955"/>
                  </a:lnTo>
                  <a:lnTo>
                    <a:pt x="394" y="3909"/>
                  </a:lnTo>
                  <a:lnTo>
                    <a:pt x="365" y="3858"/>
                  </a:lnTo>
                  <a:lnTo>
                    <a:pt x="342" y="3804"/>
                  </a:lnTo>
                  <a:lnTo>
                    <a:pt x="325" y="3745"/>
                  </a:lnTo>
                  <a:lnTo>
                    <a:pt x="314" y="3682"/>
                  </a:lnTo>
                  <a:lnTo>
                    <a:pt x="310" y="3617"/>
                  </a:lnTo>
                  <a:lnTo>
                    <a:pt x="312" y="3578"/>
                  </a:lnTo>
                  <a:lnTo>
                    <a:pt x="319" y="3533"/>
                  </a:lnTo>
                  <a:lnTo>
                    <a:pt x="329" y="3486"/>
                  </a:lnTo>
                  <a:lnTo>
                    <a:pt x="340" y="3437"/>
                  </a:lnTo>
                  <a:lnTo>
                    <a:pt x="356" y="3385"/>
                  </a:lnTo>
                  <a:lnTo>
                    <a:pt x="374" y="3333"/>
                  </a:lnTo>
                  <a:lnTo>
                    <a:pt x="391" y="3280"/>
                  </a:lnTo>
                  <a:lnTo>
                    <a:pt x="412" y="3227"/>
                  </a:lnTo>
                  <a:lnTo>
                    <a:pt x="431" y="3176"/>
                  </a:lnTo>
                  <a:lnTo>
                    <a:pt x="451" y="3126"/>
                  </a:lnTo>
                  <a:lnTo>
                    <a:pt x="465" y="3085"/>
                  </a:lnTo>
                  <a:lnTo>
                    <a:pt x="482" y="3039"/>
                  </a:lnTo>
                  <a:lnTo>
                    <a:pt x="501" y="2988"/>
                  </a:lnTo>
                  <a:lnTo>
                    <a:pt x="520" y="2935"/>
                  </a:lnTo>
                  <a:lnTo>
                    <a:pt x="542" y="2876"/>
                  </a:lnTo>
                  <a:lnTo>
                    <a:pt x="563" y="2814"/>
                  </a:lnTo>
                  <a:lnTo>
                    <a:pt x="587" y="2751"/>
                  </a:lnTo>
                  <a:lnTo>
                    <a:pt x="610" y="2686"/>
                  </a:lnTo>
                  <a:lnTo>
                    <a:pt x="635" y="2620"/>
                  </a:lnTo>
                  <a:lnTo>
                    <a:pt x="659" y="2554"/>
                  </a:lnTo>
                  <a:lnTo>
                    <a:pt x="683" y="2487"/>
                  </a:lnTo>
                  <a:lnTo>
                    <a:pt x="707" y="2423"/>
                  </a:lnTo>
                  <a:lnTo>
                    <a:pt x="730" y="2358"/>
                  </a:lnTo>
                  <a:lnTo>
                    <a:pt x="753" y="2297"/>
                  </a:lnTo>
                  <a:lnTo>
                    <a:pt x="773" y="2239"/>
                  </a:lnTo>
                  <a:lnTo>
                    <a:pt x="794" y="2184"/>
                  </a:lnTo>
                  <a:lnTo>
                    <a:pt x="812" y="2133"/>
                  </a:lnTo>
                  <a:lnTo>
                    <a:pt x="828" y="2089"/>
                  </a:lnTo>
                  <a:lnTo>
                    <a:pt x="842" y="2048"/>
                  </a:lnTo>
                  <a:lnTo>
                    <a:pt x="854" y="2014"/>
                  </a:lnTo>
                  <a:lnTo>
                    <a:pt x="864" y="1987"/>
                  </a:lnTo>
                  <a:lnTo>
                    <a:pt x="871" y="1962"/>
                  </a:lnTo>
                  <a:lnTo>
                    <a:pt x="882" y="1932"/>
                  </a:lnTo>
                  <a:lnTo>
                    <a:pt x="893" y="1896"/>
                  </a:lnTo>
                  <a:lnTo>
                    <a:pt x="903" y="1857"/>
                  </a:lnTo>
                  <a:lnTo>
                    <a:pt x="913" y="1814"/>
                  </a:lnTo>
                  <a:lnTo>
                    <a:pt x="922" y="1767"/>
                  </a:lnTo>
                  <a:lnTo>
                    <a:pt x="927" y="1718"/>
                  </a:lnTo>
                  <a:lnTo>
                    <a:pt x="929" y="1668"/>
                  </a:lnTo>
                  <a:lnTo>
                    <a:pt x="927" y="1630"/>
                  </a:lnTo>
                  <a:lnTo>
                    <a:pt x="924" y="1598"/>
                  </a:lnTo>
                  <a:lnTo>
                    <a:pt x="917" y="1569"/>
                  </a:lnTo>
                  <a:lnTo>
                    <a:pt x="908" y="1547"/>
                  </a:lnTo>
                  <a:lnTo>
                    <a:pt x="897" y="1527"/>
                  </a:lnTo>
                  <a:lnTo>
                    <a:pt x="885" y="1511"/>
                  </a:lnTo>
                  <a:lnTo>
                    <a:pt x="871" y="1499"/>
                  </a:lnTo>
                  <a:lnTo>
                    <a:pt x="857" y="1492"/>
                  </a:lnTo>
                  <a:lnTo>
                    <a:pt x="843" y="1485"/>
                  </a:lnTo>
                  <a:lnTo>
                    <a:pt x="829" y="1480"/>
                  </a:lnTo>
                  <a:lnTo>
                    <a:pt x="815" y="1477"/>
                  </a:lnTo>
                  <a:lnTo>
                    <a:pt x="803" y="1476"/>
                  </a:lnTo>
                  <a:lnTo>
                    <a:pt x="790" y="1476"/>
                  </a:lnTo>
                  <a:lnTo>
                    <a:pt x="780" y="1476"/>
                  </a:lnTo>
                  <a:lnTo>
                    <a:pt x="743" y="1477"/>
                  </a:lnTo>
                  <a:lnTo>
                    <a:pt x="705" y="1484"/>
                  </a:lnTo>
                  <a:lnTo>
                    <a:pt x="668" y="1494"/>
                  </a:lnTo>
                  <a:lnTo>
                    <a:pt x="629" y="1509"/>
                  </a:lnTo>
                  <a:lnTo>
                    <a:pt x="590" y="1528"/>
                  </a:lnTo>
                  <a:lnTo>
                    <a:pt x="552" y="1553"/>
                  </a:lnTo>
                  <a:lnTo>
                    <a:pt x="514" y="1585"/>
                  </a:lnTo>
                  <a:lnTo>
                    <a:pt x="475" y="1620"/>
                  </a:lnTo>
                  <a:lnTo>
                    <a:pt x="438" y="1662"/>
                  </a:lnTo>
                  <a:lnTo>
                    <a:pt x="400" y="1709"/>
                  </a:lnTo>
                  <a:lnTo>
                    <a:pt x="365" y="1764"/>
                  </a:lnTo>
                  <a:lnTo>
                    <a:pt x="329" y="1824"/>
                  </a:lnTo>
                  <a:lnTo>
                    <a:pt x="295" y="1892"/>
                  </a:lnTo>
                  <a:lnTo>
                    <a:pt x="261" y="1967"/>
                  </a:lnTo>
                  <a:lnTo>
                    <a:pt x="230" y="2049"/>
                  </a:lnTo>
                  <a:lnTo>
                    <a:pt x="198" y="2140"/>
                  </a:lnTo>
                  <a:lnTo>
                    <a:pt x="170" y="2238"/>
                  </a:lnTo>
                  <a:lnTo>
                    <a:pt x="160" y="2269"/>
                  </a:lnTo>
                  <a:lnTo>
                    <a:pt x="151" y="2294"/>
                  </a:lnTo>
                  <a:lnTo>
                    <a:pt x="142" y="2314"/>
                  </a:lnTo>
                  <a:lnTo>
                    <a:pt x="133" y="2327"/>
                  </a:lnTo>
                  <a:lnTo>
                    <a:pt x="123" y="2336"/>
                  </a:lnTo>
                  <a:lnTo>
                    <a:pt x="110" y="2341"/>
                  </a:lnTo>
                  <a:lnTo>
                    <a:pt x="95" y="2343"/>
                  </a:lnTo>
                  <a:lnTo>
                    <a:pt x="76" y="2344"/>
                  </a:lnTo>
                  <a:lnTo>
                    <a:pt x="71" y="2344"/>
                  </a:lnTo>
                  <a:lnTo>
                    <a:pt x="63" y="2343"/>
                  </a:lnTo>
                  <a:lnTo>
                    <a:pt x="51" y="2341"/>
                  </a:lnTo>
                  <a:lnTo>
                    <a:pt x="40" y="2339"/>
                  </a:lnTo>
                  <a:lnTo>
                    <a:pt x="29" y="2334"/>
                  </a:lnTo>
                  <a:lnTo>
                    <a:pt x="18" y="2327"/>
                  </a:lnTo>
                  <a:lnTo>
                    <a:pt x="9" y="2317"/>
                  </a:lnTo>
                  <a:lnTo>
                    <a:pt x="3" y="2303"/>
                  </a:lnTo>
                  <a:lnTo>
                    <a:pt x="0" y="2286"/>
                  </a:lnTo>
                  <a:lnTo>
                    <a:pt x="2" y="2276"/>
                  </a:lnTo>
                  <a:lnTo>
                    <a:pt x="4" y="2260"/>
                  </a:lnTo>
                  <a:lnTo>
                    <a:pt x="9" y="2238"/>
                  </a:lnTo>
                  <a:lnTo>
                    <a:pt x="17" y="2212"/>
                  </a:lnTo>
                  <a:lnTo>
                    <a:pt x="26" y="2179"/>
                  </a:lnTo>
                  <a:lnTo>
                    <a:pt x="36" y="2144"/>
                  </a:lnTo>
                  <a:lnTo>
                    <a:pt x="50" y="2103"/>
                  </a:lnTo>
                  <a:lnTo>
                    <a:pt x="65" y="2061"/>
                  </a:lnTo>
                  <a:lnTo>
                    <a:pt x="82" y="2015"/>
                  </a:lnTo>
                  <a:lnTo>
                    <a:pt x="102" y="1968"/>
                  </a:lnTo>
                  <a:lnTo>
                    <a:pt x="124" y="1918"/>
                  </a:lnTo>
                  <a:lnTo>
                    <a:pt x="148" y="1869"/>
                  </a:lnTo>
                  <a:lnTo>
                    <a:pt x="175" y="1818"/>
                  </a:lnTo>
                  <a:lnTo>
                    <a:pt x="203" y="1767"/>
                  </a:lnTo>
                  <a:lnTo>
                    <a:pt x="233" y="1716"/>
                  </a:lnTo>
                  <a:lnTo>
                    <a:pt x="268" y="1667"/>
                  </a:lnTo>
                  <a:lnTo>
                    <a:pt x="304" y="1619"/>
                  </a:lnTo>
                  <a:lnTo>
                    <a:pt x="342" y="1573"/>
                  </a:lnTo>
                  <a:lnTo>
                    <a:pt x="381" y="1530"/>
                  </a:lnTo>
                  <a:lnTo>
                    <a:pt x="424" y="1490"/>
                  </a:lnTo>
                  <a:lnTo>
                    <a:pt x="470" y="1454"/>
                  </a:lnTo>
                  <a:lnTo>
                    <a:pt x="519" y="1421"/>
                  </a:lnTo>
                  <a:lnTo>
                    <a:pt x="570" y="1393"/>
                  </a:lnTo>
                  <a:lnTo>
                    <a:pt x="622" y="1371"/>
                  </a:lnTo>
                  <a:lnTo>
                    <a:pt x="678" y="1354"/>
                  </a:lnTo>
                  <a:lnTo>
                    <a:pt x="736" y="1344"/>
                  </a:lnTo>
                  <a:lnTo>
                    <a:pt x="798" y="1341"/>
                  </a:lnTo>
                  <a:close/>
                  <a:moveTo>
                    <a:pt x="1304" y="0"/>
                  </a:moveTo>
                  <a:lnTo>
                    <a:pt x="1345" y="3"/>
                  </a:lnTo>
                  <a:lnTo>
                    <a:pt x="1382" y="11"/>
                  </a:lnTo>
                  <a:lnTo>
                    <a:pt x="1415" y="24"/>
                  </a:lnTo>
                  <a:lnTo>
                    <a:pt x="1444" y="42"/>
                  </a:lnTo>
                  <a:lnTo>
                    <a:pt x="1470" y="64"/>
                  </a:lnTo>
                  <a:lnTo>
                    <a:pt x="1490" y="89"/>
                  </a:lnTo>
                  <a:lnTo>
                    <a:pt x="1508" y="118"/>
                  </a:lnTo>
                  <a:lnTo>
                    <a:pt x="1519" y="151"/>
                  </a:lnTo>
                  <a:lnTo>
                    <a:pt x="1527" y="185"/>
                  </a:lnTo>
                  <a:lnTo>
                    <a:pt x="1530" y="223"/>
                  </a:lnTo>
                  <a:lnTo>
                    <a:pt x="1526" y="267"/>
                  </a:lnTo>
                  <a:lnTo>
                    <a:pt x="1516" y="309"/>
                  </a:lnTo>
                  <a:lnTo>
                    <a:pt x="1499" y="348"/>
                  </a:lnTo>
                  <a:lnTo>
                    <a:pt x="1479" y="385"/>
                  </a:lnTo>
                  <a:lnTo>
                    <a:pt x="1452" y="419"/>
                  </a:lnTo>
                  <a:lnTo>
                    <a:pt x="1423" y="449"/>
                  </a:lnTo>
                  <a:lnTo>
                    <a:pt x="1391" y="475"/>
                  </a:lnTo>
                  <a:lnTo>
                    <a:pt x="1356" y="498"/>
                  </a:lnTo>
                  <a:lnTo>
                    <a:pt x="1320" y="516"/>
                  </a:lnTo>
                  <a:lnTo>
                    <a:pt x="1283" y="529"/>
                  </a:lnTo>
                  <a:lnTo>
                    <a:pt x="1247" y="537"/>
                  </a:lnTo>
                  <a:lnTo>
                    <a:pt x="1211" y="540"/>
                  </a:lnTo>
                  <a:lnTo>
                    <a:pt x="1171" y="537"/>
                  </a:lnTo>
                  <a:lnTo>
                    <a:pt x="1134" y="529"/>
                  </a:lnTo>
                  <a:lnTo>
                    <a:pt x="1101" y="516"/>
                  </a:lnTo>
                  <a:lnTo>
                    <a:pt x="1070" y="498"/>
                  </a:lnTo>
                  <a:lnTo>
                    <a:pt x="1046" y="477"/>
                  </a:lnTo>
                  <a:lnTo>
                    <a:pt x="1024" y="451"/>
                  </a:lnTo>
                  <a:lnTo>
                    <a:pt x="1008" y="422"/>
                  </a:lnTo>
                  <a:lnTo>
                    <a:pt x="996" y="389"/>
                  </a:lnTo>
                  <a:lnTo>
                    <a:pt x="989" y="355"/>
                  </a:lnTo>
                  <a:lnTo>
                    <a:pt x="986" y="318"/>
                  </a:lnTo>
                  <a:lnTo>
                    <a:pt x="990" y="270"/>
                  </a:lnTo>
                  <a:lnTo>
                    <a:pt x="1004" y="223"/>
                  </a:lnTo>
                  <a:lnTo>
                    <a:pt x="1024" y="177"/>
                  </a:lnTo>
                  <a:lnTo>
                    <a:pt x="1052" y="135"/>
                  </a:lnTo>
                  <a:lnTo>
                    <a:pt x="1085" y="97"/>
                  </a:lnTo>
                  <a:lnTo>
                    <a:pt x="1123" y="64"/>
                  </a:lnTo>
                  <a:lnTo>
                    <a:pt x="1165" y="38"/>
                  </a:lnTo>
                  <a:lnTo>
                    <a:pt x="1210" y="17"/>
                  </a:lnTo>
                  <a:lnTo>
                    <a:pt x="1257" y="4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13" name="Straight Arrow Connector 12"/>
            <p:cNvCxnSpPr/>
            <p:nvPr/>
          </p:nvCxnSpPr>
          <p:spPr>
            <a:xfrm flipV="1">
              <a:off x="1752600" y="1524000"/>
              <a:ext cx="3962400" cy="1905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>
              <a:off x="1905000" y="4876800"/>
              <a:ext cx="4419600" cy="990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ectangle 14"/>
            <p:cNvSpPr/>
            <p:nvPr/>
          </p:nvSpPr>
          <p:spPr>
            <a:xfrm>
              <a:off x="1600200" y="3276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600200" y="47244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1"/>
            <p:cNvSpPr>
              <a:spLocks noChangeAspect="1"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4800600" y="2971800"/>
              <a:ext cx="246749" cy="495300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6"/>
            <p:cNvSpPr>
              <a:spLocks noChangeAspect="1"/>
            </p:cNvSpPr>
            <p:nvPr>
              <p:custDataLst>
                <p:tags r:id="rId27"/>
              </p:custDataLst>
            </p:nvPr>
          </p:nvSpPr>
          <p:spPr bwMode="auto">
            <a:xfrm>
              <a:off x="4038600" y="5943600"/>
              <a:ext cx="324196" cy="495300"/>
            </a:xfrm>
            <a:custGeom>
              <a:avLst/>
              <a:gdLst/>
              <a:ahLst/>
              <a:cxnLst>
                <a:cxn ang="0">
                  <a:pos x="1159" y="29"/>
                </a:cxn>
                <a:cxn ang="0">
                  <a:pos x="646" y="2127"/>
                </a:cxn>
                <a:cxn ang="0">
                  <a:pos x="986" y="1891"/>
                </a:cxn>
                <a:cxn ang="0">
                  <a:pos x="1313" y="1553"/>
                </a:cxn>
                <a:cxn ang="0">
                  <a:pos x="1606" y="1328"/>
                </a:cxn>
                <a:cxn ang="0">
                  <a:pos x="1822" y="1247"/>
                </a:cxn>
                <a:cxn ang="0">
                  <a:pos x="2021" y="1247"/>
                </a:cxn>
                <a:cxn ang="0">
                  <a:pos x="2207" y="1363"/>
                </a:cxn>
                <a:cxn ang="0">
                  <a:pos x="2269" y="1547"/>
                </a:cxn>
                <a:cxn ang="0">
                  <a:pos x="2181" y="1770"/>
                </a:cxn>
                <a:cxn ang="0">
                  <a:pos x="1993" y="1849"/>
                </a:cxn>
                <a:cxn ang="0">
                  <a:pos x="1840" y="1783"/>
                </a:cxn>
                <a:cxn ang="0">
                  <a:pos x="1805" y="1665"/>
                </a:cxn>
                <a:cxn ang="0">
                  <a:pos x="1844" y="1548"/>
                </a:cxn>
                <a:cxn ang="0">
                  <a:pos x="1977" y="1434"/>
                </a:cxn>
                <a:cxn ang="0">
                  <a:pos x="2076" y="1394"/>
                </a:cxn>
                <a:cxn ang="0">
                  <a:pos x="2006" y="1359"/>
                </a:cxn>
                <a:cxn ang="0">
                  <a:pos x="1938" y="1346"/>
                </a:cxn>
                <a:cxn ang="0">
                  <a:pos x="1620" y="1443"/>
                </a:cxn>
                <a:cxn ang="0">
                  <a:pos x="1265" y="1753"/>
                </a:cxn>
                <a:cxn ang="0">
                  <a:pos x="947" y="2059"/>
                </a:cxn>
                <a:cxn ang="0">
                  <a:pos x="975" y="2216"/>
                </a:cxn>
                <a:cxn ang="0">
                  <a:pos x="1301" y="2339"/>
                </a:cxn>
                <a:cxn ang="0">
                  <a:pos x="1487" y="2552"/>
                </a:cxn>
                <a:cxn ang="0">
                  <a:pos x="1511" y="2753"/>
                </a:cxn>
                <a:cxn ang="0">
                  <a:pos x="1472" y="2959"/>
                </a:cxn>
                <a:cxn ang="0">
                  <a:pos x="1470" y="3245"/>
                </a:cxn>
                <a:cxn ang="0">
                  <a:pos x="1566" y="3351"/>
                </a:cxn>
                <a:cxn ang="0">
                  <a:pos x="1771" y="3307"/>
                </a:cxn>
                <a:cxn ang="0">
                  <a:pos x="1943" y="3066"/>
                </a:cxn>
                <a:cxn ang="0">
                  <a:pos x="2054" y="2719"/>
                </a:cxn>
                <a:cxn ang="0">
                  <a:pos x="2119" y="2660"/>
                </a:cxn>
                <a:cxn ang="0">
                  <a:pos x="2174" y="2681"/>
                </a:cxn>
                <a:cxn ang="0">
                  <a:pos x="2170" y="2763"/>
                </a:cxn>
                <a:cxn ang="0">
                  <a:pos x="2104" y="2979"/>
                </a:cxn>
                <a:cxn ang="0">
                  <a:pos x="1967" y="3254"/>
                </a:cxn>
                <a:cxn ang="0">
                  <a:pos x="1738" y="3444"/>
                </a:cxn>
                <a:cxn ang="0">
                  <a:pos x="1449" y="3439"/>
                </a:cxn>
                <a:cxn ang="0">
                  <a:pos x="1213" y="3251"/>
                </a:cxn>
                <a:cxn ang="0">
                  <a:pos x="1144" y="2936"/>
                </a:cxn>
                <a:cxn ang="0">
                  <a:pos x="1179" y="2748"/>
                </a:cxn>
                <a:cxn ang="0">
                  <a:pos x="1158" y="2575"/>
                </a:cxn>
                <a:cxn ang="0">
                  <a:pos x="1004" y="2403"/>
                </a:cxn>
                <a:cxn ang="0">
                  <a:pos x="787" y="2315"/>
                </a:cxn>
                <a:cxn ang="0">
                  <a:pos x="598" y="2281"/>
                </a:cxn>
                <a:cxn ang="0">
                  <a:pos x="551" y="2473"/>
                </a:cxn>
                <a:cxn ang="0">
                  <a:pos x="469" y="2795"/>
                </a:cxn>
                <a:cxn ang="0">
                  <a:pos x="383" y="3123"/>
                </a:cxn>
                <a:cxn ang="0">
                  <a:pos x="324" y="3339"/>
                </a:cxn>
                <a:cxn ang="0">
                  <a:pos x="211" y="3451"/>
                </a:cxn>
                <a:cxn ang="0">
                  <a:pos x="82" y="3452"/>
                </a:cxn>
                <a:cxn ang="0">
                  <a:pos x="2" y="3355"/>
                </a:cxn>
                <a:cxn ang="0">
                  <a:pos x="6" y="3275"/>
                </a:cxn>
                <a:cxn ang="0">
                  <a:pos x="763" y="276"/>
                </a:cxn>
                <a:cxn ang="0">
                  <a:pos x="729" y="227"/>
                </a:cxn>
                <a:cxn ang="0">
                  <a:pos x="561" y="201"/>
                </a:cxn>
                <a:cxn ang="0">
                  <a:pos x="410" y="188"/>
                </a:cxn>
                <a:cxn ang="0">
                  <a:pos x="407" y="86"/>
                </a:cxn>
                <a:cxn ang="0">
                  <a:pos x="476" y="49"/>
                </a:cxn>
                <a:cxn ang="0">
                  <a:pos x="694" y="30"/>
                </a:cxn>
                <a:cxn ang="0">
                  <a:pos x="993" y="5"/>
                </a:cxn>
              </a:cxnLst>
              <a:rect l="0" t="0" r="r" b="b"/>
              <a:pathLst>
                <a:path w="2269" h="3465">
                  <a:moveTo>
                    <a:pt x="1095" y="0"/>
                  </a:moveTo>
                  <a:lnTo>
                    <a:pt x="1115" y="2"/>
                  </a:lnTo>
                  <a:lnTo>
                    <a:pt x="1133" y="6"/>
                  </a:lnTo>
                  <a:lnTo>
                    <a:pt x="1145" y="13"/>
                  </a:lnTo>
                  <a:lnTo>
                    <a:pt x="1153" y="20"/>
                  </a:lnTo>
                  <a:lnTo>
                    <a:pt x="1159" y="29"/>
                  </a:lnTo>
                  <a:lnTo>
                    <a:pt x="1163" y="37"/>
                  </a:lnTo>
                  <a:lnTo>
                    <a:pt x="1164" y="44"/>
                  </a:lnTo>
                  <a:lnTo>
                    <a:pt x="1166" y="50"/>
                  </a:lnTo>
                  <a:lnTo>
                    <a:pt x="1166" y="54"/>
                  </a:lnTo>
                  <a:lnTo>
                    <a:pt x="1166" y="54"/>
                  </a:lnTo>
                  <a:lnTo>
                    <a:pt x="646" y="2127"/>
                  </a:lnTo>
                  <a:lnTo>
                    <a:pt x="702" y="2102"/>
                  </a:lnTo>
                  <a:lnTo>
                    <a:pt x="760" y="2071"/>
                  </a:lnTo>
                  <a:lnTo>
                    <a:pt x="817" y="2033"/>
                  </a:lnTo>
                  <a:lnTo>
                    <a:pt x="873" y="1989"/>
                  </a:lnTo>
                  <a:lnTo>
                    <a:pt x="931" y="1943"/>
                  </a:lnTo>
                  <a:lnTo>
                    <a:pt x="986" y="1891"/>
                  </a:lnTo>
                  <a:lnTo>
                    <a:pt x="1041" y="1838"/>
                  </a:lnTo>
                  <a:lnTo>
                    <a:pt x="1095" y="1783"/>
                  </a:lnTo>
                  <a:lnTo>
                    <a:pt x="1147" y="1727"/>
                  </a:lnTo>
                  <a:lnTo>
                    <a:pt x="1197" y="1670"/>
                  </a:lnTo>
                  <a:lnTo>
                    <a:pt x="1256" y="1608"/>
                  </a:lnTo>
                  <a:lnTo>
                    <a:pt x="1313" y="1553"/>
                  </a:lnTo>
                  <a:lnTo>
                    <a:pt x="1367" y="1502"/>
                  </a:lnTo>
                  <a:lnTo>
                    <a:pt x="1420" y="1457"/>
                  </a:lnTo>
                  <a:lnTo>
                    <a:pt x="1469" y="1417"/>
                  </a:lnTo>
                  <a:lnTo>
                    <a:pt x="1516" y="1383"/>
                  </a:lnTo>
                  <a:lnTo>
                    <a:pt x="1562" y="1353"/>
                  </a:lnTo>
                  <a:lnTo>
                    <a:pt x="1606" y="1328"/>
                  </a:lnTo>
                  <a:lnTo>
                    <a:pt x="1646" y="1307"/>
                  </a:lnTo>
                  <a:lnTo>
                    <a:pt x="1685" y="1289"/>
                  </a:lnTo>
                  <a:lnTo>
                    <a:pt x="1722" y="1274"/>
                  </a:lnTo>
                  <a:lnTo>
                    <a:pt x="1757" y="1262"/>
                  </a:lnTo>
                  <a:lnTo>
                    <a:pt x="1790" y="1254"/>
                  </a:lnTo>
                  <a:lnTo>
                    <a:pt x="1822" y="1247"/>
                  </a:lnTo>
                  <a:lnTo>
                    <a:pt x="1851" y="1242"/>
                  </a:lnTo>
                  <a:lnTo>
                    <a:pt x="1879" y="1239"/>
                  </a:lnTo>
                  <a:lnTo>
                    <a:pt x="1905" y="1238"/>
                  </a:lnTo>
                  <a:lnTo>
                    <a:pt x="1929" y="1238"/>
                  </a:lnTo>
                  <a:lnTo>
                    <a:pt x="1977" y="1241"/>
                  </a:lnTo>
                  <a:lnTo>
                    <a:pt x="2021" y="1247"/>
                  </a:lnTo>
                  <a:lnTo>
                    <a:pt x="2060" y="1259"/>
                  </a:lnTo>
                  <a:lnTo>
                    <a:pt x="2097" y="1273"/>
                  </a:lnTo>
                  <a:lnTo>
                    <a:pt x="2130" y="1292"/>
                  </a:lnTo>
                  <a:lnTo>
                    <a:pt x="2159" y="1313"/>
                  </a:lnTo>
                  <a:lnTo>
                    <a:pt x="2185" y="1337"/>
                  </a:lnTo>
                  <a:lnTo>
                    <a:pt x="2207" y="1363"/>
                  </a:lnTo>
                  <a:lnTo>
                    <a:pt x="2226" y="1392"/>
                  </a:lnTo>
                  <a:lnTo>
                    <a:pt x="2241" y="1422"/>
                  </a:lnTo>
                  <a:lnTo>
                    <a:pt x="2253" y="1452"/>
                  </a:lnTo>
                  <a:lnTo>
                    <a:pt x="2262" y="1483"/>
                  </a:lnTo>
                  <a:lnTo>
                    <a:pt x="2267" y="1515"/>
                  </a:lnTo>
                  <a:lnTo>
                    <a:pt x="2269" y="1547"/>
                  </a:lnTo>
                  <a:lnTo>
                    <a:pt x="2265" y="1593"/>
                  </a:lnTo>
                  <a:lnTo>
                    <a:pt x="2258" y="1637"/>
                  </a:lnTo>
                  <a:lnTo>
                    <a:pt x="2245" y="1676"/>
                  </a:lnTo>
                  <a:lnTo>
                    <a:pt x="2226" y="1711"/>
                  </a:lnTo>
                  <a:lnTo>
                    <a:pt x="2206" y="1742"/>
                  </a:lnTo>
                  <a:lnTo>
                    <a:pt x="2181" y="1770"/>
                  </a:lnTo>
                  <a:lnTo>
                    <a:pt x="2153" y="1794"/>
                  </a:lnTo>
                  <a:lnTo>
                    <a:pt x="2124" y="1813"/>
                  </a:lnTo>
                  <a:lnTo>
                    <a:pt x="2092" y="1829"/>
                  </a:lnTo>
                  <a:lnTo>
                    <a:pt x="2060" y="1839"/>
                  </a:lnTo>
                  <a:lnTo>
                    <a:pt x="2026" y="1847"/>
                  </a:lnTo>
                  <a:lnTo>
                    <a:pt x="1993" y="1849"/>
                  </a:lnTo>
                  <a:lnTo>
                    <a:pt x="1959" y="1847"/>
                  </a:lnTo>
                  <a:lnTo>
                    <a:pt x="1927" y="1839"/>
                  </a:lnTo>
                  <a:lnTo>
                    <a:pt x="1900" y="1830"/>
                  </a:lnTo>
                  <a:lnTo>
                    <a:pt x="1877" y="1817"/>
                  </a:lnTo>
                  <a:lnTo>
                    <a:pt x="1857" y="1801"/>
                  </a:lnTo>
                  <a:lnTo>
                    <a:pt x="1840" y="1783"/>
                  </a:lnTo>
                  <a:lnTo>
                    <a:pt x="1827" y="1764"/>
                  </a:lnTo>
                  <a:lnTo>
                    <a:pt x="1817" y="1743"/>
                  </a:lnTo>
                  <a:lnTo>
                    <a:pt x="1810" y="1722"/>
                  </a:lnTo>
                  <a:lnTo>
                    <a:pt x="1805" y="1700"/>
                  </a:lnTo>
                  <a:lnTo>
                    <a:pt x="1803" y="1679"/>
                  </a:lnTo>
                  <a:lnTo>
                    <a:pt x="1805" y="1665"/>
                  </a:lnTo>
                  <a:lnTo>
                    <a:pt x="1806" y="1650"/>
                  </a:lnTo>
                  <a:lnTo>
                    <a:pt x="1810" y="1632"/>
                  </a:lnTo>
                  <a:lnTo>
                    <a:pt x="1814" y="1613"/>
                  </a:lnTo>
                  <a:lnTo>
                    <a:pt x="1822" y="1591"/>
                  </a:lnTo>
                  <a:lnTo>
                    <a:pt x="1832" y="1569"/>
                  </a:lnTo>
                  <a:lnTo>
                    <a:pt x="1844" y="1548"/>
                  </a:lnTo>
                  <a:lnTo>
                    <a:pt x="1857" y="1526"/>
                  </a:lnTo>
                  <a:lnTo>
                    <a:pt x="1876" y="1505"/>
                  </a:lnTo>
                  <a:lnTo>
                    <a:pt x="1895" y="1484"/>
                  </a:lnTo>
                  <a:lnTo>
                    <a:pt x="1920" y="1465"/>
                  </a:lnTo>
                  <a:lnTo>
                    <a:pt x="1946" y="1448"/>
                  </a:lnTo>
                  <a:lnTo>
                    <a:pt x="1977" y="1434"/>
                  </a:lnTo>
                  <a:lnTo>
                    <a:pt x="2012" y="1422"/>
                  </a:lnTo>
                  <a:lnTo>
                    <a:pt x="2052" y="1412"/>
                  </a:lnTo>
                  <a:lnTo>
                    <a:pt x="2096" y="1407"/>
                  </a:lnTo>
                  <a:lnTo>
                    <a:pt x="2086" y="1403"/>
                  </a:lnTo>
                  <a:lnTo>
                    <a:pt x="2081" y="1398"/>
                  </a:lnTo>
                  <a:lnTo>
                    <a:pt x="2076" y="1394"/>
                  </a:lnTo>
                  <a:lnTo>
                    <a:pt x="2071" y="1393"/>
                  </a:lnTo>
                  <a:lnTo>
                    <a:pt x="2056" y="1381"/>
                  </a:lnTo>
                  <a:lnTo>
                    <a:pt x="2044" y="1373"/>
                  </a:lnTo>
                  <a:lnTo>
                    <a:pt x="2032" y="1367"/>
                  </a:lnTo>
                  <a:lnTo>
                    <a:pt x="2020" y="1362"/>
                  </a:lnTo>
                  <a:lnTo>
                    <a:pt x="2006" y="1359"/>
                  </a:lnTo>
                  <a:lnTo>
                    <a:pt x="1990" y="1357"/>
                  </a:lnTo>
                  <a:lnTo>
                    <a:pt x="1970" y="1353"/>
                  </a:lnTo>
                  <a:lnTo>
                    <a:pt x="1961" y="1350"/>
                  </a:lnTo>
                  <a:lnTo>
                    <a:pt x="1955" y="1347"/>
                  </a:lnTo>
                  <a:lnTo>
                    <a:pt x="1948" y="1346"/>
                  </a:lnTo>
                  <a:lnTo>
                    <a:pt x="1938" y="1346"/>
                  </a:lnTo>
                  <a:lnTo>
                    <a:pt x="1922" y="1346"/>
                  </a:lnTo>
                  <a:lnTo>
                    <a:pt x="1861" y="1350"/>
                  </a:lnTo>
                  <a:lnTo>
                    <a:pt x="1800" y="1363"/>
                  </a:lnTo>
                  <a:lnTo>
                    <a:pt x="1740" y="1382"/>
                  </a:lnTo>
                  <a:lnTo>
                    <a:pt x="1680" y="1410"/>
                  </a:lnTo>
                  <a:lnTo>
                    <a:pt x="1620" y="1443"/>
                  </a:lnTo>
                  <a:lnTo>
                    <a:pt x="1560" y="1483"/>
                  </a:lnTo>
                  <a:lnTo>
                    <a:pt x="1502" y="1529"/>
                  </a:lnTo>
                  <a:lnTo>
                    <a:pt x="1442" y="1579"/>
                  </a:lnTo>
                  <a:lnTo>
                    <a:pt x="1382" y="1633"/>
                  </a:lnTo>
                  <a:lnTo>
                    <a:pt x="1323" y="1692"/>
                  </a:lnTo>
                  <a:lnTo>
                    <a:pt x="1265" y="1753"/>
                  </a:lnTo>
                  <a:lnTo>
                    <a:pt x="1205" y="1818"/>
                  </a:lnTo>
                  <a:lnTo>
                    <a:pt x="1159" y="1863"/>
                  </a:lnTo>
                  <a:lnTo>
                    <a:pt x="1109" y="1911"/>
                  </a:lnTo>
                  <a:lnTo>
                    <a:pt x="1058" y="1961"/>
                  </a:lnTo>
                  <a:lnTo>
                    <a:pt x="1003" y="2011"/>
                  </a:lnTo>
                  <a:lnTo>
                    <a:pt x="947" y="2059"/>
                  </a:lnTo>
                  <a:lnTo>
                    <a:pt x="889" y="2105"/>
                  </a:lnTo>
                  <a:lnTo>
                    <a:pt x="831" y="2145"/>
                  </a:lnTo>
                  <a:lnTo>
                    <a:pt x="772" y="2181"/>
                  </a:lnTo>
                  <a:lnTo>
                    <a:pt x="842" y="2191"/>
                  </a:lnTo>
                  <a:lnTo>
                    <a:pt x="909" y="2203"/>
                  </a:lnTo>
                  <a:lnTo>
                    <a:pt x="975" y="2216"/>
                  </a:lnTo>
                  <a:lnTo>
                    <a:pt x="1037" y="2231"/>
                  </a:lnTo>
                  <a:lnTo>
                    <a:pt x="1097" y="2249"/>
                  </a:lnTo>
                  <a:lnTo>
                    <a:pt x="1153" y="2268"/>
                  </a:lnTo>
                  <a:lnTo>
                    <a:pt x="1206" y="2289"/>
                  </a:lnTo>
                  <a:lnTo>
                    <a:pt x="1256" y="2312"/>
                  </a:lnTo>
                  <a:lnTo>
                    <a:pt x="1301" y="2339"/>
                  </a:lnTo>
                  <a:lnTo>
                    <a:pt x="1344" y="2367"/>
                  </a:lnTo>
                  <a:lnTo>
                    <a:pt x="1382" y="2399"/>
                  </a:lnTo>
                  <a:lnTo>
                    <a:pt x="1415" y="2432"/>
                  </a:lnTo>
                  <a:lnTo>
                    <a:pt x="1444" y="2469"/>
                  </a:lnTo>
                  <a:lnTo>
                    <a:pt x="1469" y="2509"/>
                  </a:lnTo>
                  <a:lnTo>
                    <a:pt x="1487" y="2552"/>
                  </a:lnTo>
                  <a:lnTo>
                    <a:pt x="1502" y="2598"/>
                  </a:lnTo>
                  <a:lnTo>
                    <a:pt x="1510" y="2647"/>
                  </a:lnTo>
                  <a:lnTo>
                    <a:pt x="1513" y="2700"/>
                  </a:lnTo>
                  <a:lnTo>
                    <a:pt x="1513" y="2718"/>
                  </a:lnTo>
                  <a:lnTo>
                    <a:pt x="1513" y="2736"/>
                  </a:lnTo>
                  <a:lnTo>
                    <a:pt x="1511" y="2753"/>
                  </a:lnTo>
                  <a:lnTo>
                    <a:pt x="1509" y="2772"/>
                  </a:lnTo>
                  <a:lnTo>
                    <a:pt x="1507" y="2795"/>
                  </a:lnTo>
                  <a:lnTo>
                    <a:pt x="1503" y="2821"/>
                  </a:lnTo>
                  <a:lnTo>
                    <a:pt x="1497" y="2855"/>
                  </a:lnTo>
                  <a:lnTo>
                    <a:pt x="1483" y="2904"/>
                  </a:lnTo>
                  <a:lnTo>
                    <a:pt x="1472" y="2959"/>
                  </a:lnTo>
                  <a:lnTo>
                    <a:pt x="1464" y="3015"/>
                  </a:lnTo>
                  <a:lnTo>
                    <a:pt x="1459" y="3072"/>
                  </a:lnTo>
                  <a:lnTo>
                    <a:pt x="1458" y="3125"/>
                  </a:lnTo>
                  <a:lnTo>
                    <a:pt x="1459" y="3170"/>
                  </a:lnTo>
                  <a:lnTo>
                    <a:pt x="1463" y="3210"/>
                  </a:lnTo>
                  <a:lnTo>
                    <a:pt x="1470" y="3245"/>
                  </a:lnTo>
                  <a:lnTo>
                    <a:pt x="1481" y="3273"/>
                  </a:lnTo>
                  <a:lnTo>
                    <a:pt x="1493" y="3297"/>
                  </a:lnTo>
                  <a:lnTo>
                    <a:pt x="1508" y="3317"/>
                  </a:lnTo>
                  <a:lnTo>
                    <a:pt x="1526" y="3332"/>
                  </a:lnTo>
                  <a:lnTo>
                    <a:pt x="1544" y="3343"/>
                  </a:lnTo>
                  <a:lnTo>
                    <a:pt x="1566" y="3351"/>
                  </a:lnTo>
                  <a:lnTo>
                    <a:pt x="1590" y="3355"/>
                  </a:lnTo>
                  <a:lnTo>
                    <a:pt x="1615" y="3356"/>
                  </a:lnTo>
                  <a:lnTo>
                    <a:pt x="1658" y="3354"/>
                  </a:lnTo>
                  <a:lnTo>
                    <a:pt x="1697" y="3344"/>
                  </a:lnTo>
                  <a:lnTo>
                    <a:pt x="1735" y="3329"/>
                  </a:lnTo>
                  <a:lnTo>
                    <a:pt x="1771" y="3307"/>
                  </a:lnTo>
                  <a:lnTo>
                    <a:pt x="1803" y="3279"/>
                  </a:lnTo>
                  <a:lnTo>
                    <a:pt x="1835" y="3246"/>
                  </a:lnTo>
                  <a:lnTo>
                    <a:pt x="1865" y="3209"/>
                  </a:lnTo>
                  <a:lnTo>
                    <a:pt x="1893" y="3165"/>
                  </a:lnTo>
                  <a:lnTo>
                    <a:pt x="1918" y="3117"/>
                  </a:lnTo>
                  <a:lnTo>
                    <a:pt x="1943" y="3066"/>
                  </a:lnTo>
                  <a:lnTo>
                    <a:pt x="1966" y="3009"/>
                  </a:lnTo>
                  <a:lnTo>
                    <a:pt x="1988" y="2949"/>
                  </a:lnTo>
                  <a:lnTo>
                    <a:pt x="2009" y="2885"/>
                  </a:lnTo>
                  <a:lnTo>
                    <a:pt x="2028" y="2817"/>
                  </a:lnTo>
                  <a:lnTo>
                    <a:pt x="2048" y="2745"/>
                  </a:lnTo>
                  <a:lnTo>
                    <a:pt x="2054" y="2719"/>
                  </a:lnTo>
                  <a:lnTo>
                    <a:pt x="2060" y="2699"/>
                  </a:lnTo>
                  <a:lnTo>
                    <a:pt x="2067" y="2683"/>
                  </a:lnTo>
                  <a:lnTo>
                    <a:pt x="2076" y="2672"/>
                  </a:lnTo>
                  <a:lnTo>
                    <a:pt x="2087" y="2665"/>
                  </a:lnTo>
                  <a:lnTo>
                    <a:pt x="2100" y="2661"/>
                  </a:lnTo>
                  <a:lnTo>
                    <a:pt x="2119" y="2660"/>
                  </a:lnTo>
                  <a:lnTo>
                    <a:pt x="2126" y="2661"/>
                  </a:lnTo>
                  <a:lnTo>
                    <a:pt x="2136" y="2661"/>
                  </a:lnTo>
                  <a:lnTo>
                    <a:pt x="2146" y="2663"/>
                  </a:lnTo>
                  <a:lnTo>
                    <a:pt x="2157" y="2666"/>
                  </a:lnTo>
                  <a:lnTo>
                    <a:pt x="2166" y="2672"/>
                  </a:lnTo>
                  <a:lnTo>
                    <a:pt x="2174" y="2681"/>
                  </a:lnTo>
                  <a:lnTo>
                    <a:pt x="2180" y="2691"/>
                  </a:lnTo>
                  <a:lnTo>
                    <a:pt x="2182" y="2707"/>
                  </a:lnTo>
                  <a:lnTo>
                    <a:pt x="2181" y="2712"/>
                  </a:lnTo>
                  <a:lnTo>
                    <a:pt x="2179" y="2724"/>
                  </a:lnTo>
                  <a:lnTo>
                    <a:pt x="2175" y="2741"/>
                  </a:lnTo>
                  <a:lnTo>
                    <a:pt x="2170" y="2763"/>
                  </a:lnTo>
                  <a:lnTo>
                    <a:pt x="2163" y="2791"/>
                  </a:lnTo>
                  <a:lnTo>
                    <a:pt x="2154" y="2822"/>
                  </a:lnTo>
                  <a:lnTo>
                    <a:pt x="2144" y="2857"/>
                  </a:lnTo>
                  <a:lnTo>
                    <a:pt x="2132" y="2895"/>
                  </a:lnTo>
                  <a:lnTo>
                    <a:pt x="2119" y="2936"/>
                  </a:lnTo>
                  <a:lnTo>
                    <a:pt x="2104" y="2979"/>
                  </a:lnTo>
                  <a:lnTo>
                    <a:pt x="2087" y="3024"/>
                  </a:lnTo>
                  <a:lnTo>
                    <a:pt x="2067" y="3068"/>
                  </a:lnTo>
                  <a:lnTo>
                    <a:pt x="2047" y="3114"/>
                  </a:lnTo>
                  <a:lnTo>
                    <a:pt x="2025" y="3158"/>
                  </a:lnTo>
                  <a:lnTo>
                    <a:pt x="2000" y="3203"/>
                  </a:lnTo>
                  <a:lnTo>
                    <a:pt x="1967" y="3254"/>
                  </a:lnTo>
                  <a:lnTo>
                    <a:pt x="1932" y="3301"/>
                  </a:lnTo>
                  <a:lnTo>
                    <a:pt x="1895" y="3341"/>
                  </a:lnTo>
                  <a:lnTo>
                    <a:pt x="1857" y="3375"/>
                  </a:lnTo>
                  <a:lnTo>
                    <a:pt x="1818" y="3403"/>
                  </a:lnTo>
                  <a:lnTo>
                    <a:pt x="1778" y="3426"/>
                  </a:lnTo>
                  <a:lnTo>
                    <a:pt x="1738" y="3444"/>
                  </a:lnTo>
                  <a:lnTo>
                    <a:pt x="1695" y="3456"/>
                  </a:lnTo>
                  <a:lnTo>
                    <a:pt x="1651" y="3463"/>
                  </a:lnTo>
                  <a:lnTo>
                    <a:pt x="1607" y="3465"/>
                  </a:lnTo>
                  <a:lnTo>
                    <a:pt x="1552" y="3462"/>
                  </a:lnTo>
                  <a:lnTo>
                    <a:pt x="1499" y="3453"/>
                  </a:lnTo>
                  <a:lnTo>
                    <a:pt x="1449" y="3439"/>
                  </a:lnTo>
                  <a:lnTo>
                    <a:pt x="1401" y="3420"/>
                  </a:lnTo>
                  <a:lnTo>
                    <a:pt x="1356" y="3396"/>
                  </a:lnTo>
                  <a:lnTo>
                    <a:pt x="1315" y="3366"/>
                  </a:lnTo>
                  <a:lnTo>
                    <a:pt x="1277" y="3332"/>
                  </a:lnTo>
                  <a:lnTo>
                    <a:pt x="1243" y="3293"/>
                  </a:lnTo>
                  <a:lnTo>
                    <a:pt x="1213" y="3251"/>
                  </a:lnTo>
                  <a:lnTo>
                    <a:pt x="1189" y="3203"/>
                  </a:lnTo>
                  <a:lnTo>
                    <a:pt x="1169" y="3152"/>
                  </a:lnTo>
                  <a:lnTo>
                    <a:pt x="1155" y="3097"/>
                  </a:lnTo>
                  <a:lnTo>
                    <a:pt x="1145" y="3039"/>
                  </a:lnTo>
                  <a:lnTo>
                    <a:pt x="1142" y="2978"/>
                  </a:lnTo>
                  <a:lnTo>
                    <a:pt x="1144" y="2936"/>
                  </a:lnTo>
                  <a:lnTo>
                    <a:pt x="1148" y="2893"/>
                  </a:lnTo>
                  <a:lnTo>
                    <a:pt x="1156" y="2850"/>
                  </a:lnTo>
                  <a:lnTo>
                    <a:pt x="1166" y="2808"/>
                  </a:lnTo>
                  <a:lnTo>
                    <a:pt x="1172" y="2784"/>
                  </a:lnTo>
                  <a:lnTo>
                    <a:pt x="1177" y="2765"/>
                  </a:lnTo>
                  <a:lnTo>
                    <a:pt x="1179" y="2748"/>
                  </a:lnTo>
                  <a:lnTo>
                    <a:pt x="1180" y="2732"/>
                  </a:lnTo>
                  <a:lnTo>
                    <a:pt x="1181" y="2717"/>
                  </a:lnTo>
                  <a:lnTo>
                    <a:pt x="1181" y="2700"/>
                  </a:lnTo>
                  <a:lnTo>
                    <a:pt x="1179" y="2654"/>
                  </a:lnTo>
                  <a:lnTo>
                    <a:pt x="1170" y="2613"/>
                  </a:lnTo>
                  <a:lnTo>
                    <a:pt x="1158" y="2575"/>
                  </a:lnTo>
                  <a:lnTo>
                    <a:pt x="1140" y="2539"/>
                  </a:lnTo>
                  <a:lnTo>
                    <a:pt x="1119" y="2507"/>
                  </a:lnTo>
                  <a:lnTo>
                    <a:pt x="1095" y="2478"/>
                  </a:lnTo>
                  <a:lnTo>
                    <a:pt x="1067" y="2450"/>
                  </a:lnTo>
                  <a:lnTo>
                    <a:pt x="1036" y="2426"/>
                  </a:lnTo>
                  <a:lnTo>
                    <a:pt x="1004" y="2403"/>
                  </a:lnTo>
                  <a:lnTo>
                    <a:pt x="970" y="2384"/>
                  </a:lnTo>
                  <a:lnTo>
                    <a:pt x="933" y="2366"/>
                  </a:lnTo>
                  <a:lnTo>
                    <a:pt x="898" y="2351"/>
                  </a:lnTo>
                  <a:lnTo>
                    <a:pt x="860" y="2336"/>
                  </a:lnTo>
                  <a:lnTo>
                    <a:pt x="823" y="2324"/>
                  </a:lnTo>
                  <a:lnTo>
                    <a:pt x="787" y="2315"/>
                  </a:lnTo>
                  <a:lnTo>
                    <a:pt x="750" y="2306"/>
                  </a:lnTo>
                  <a:lnTo>
                    <a:pt x="716" y="2299"/>
                  </a:lnTo>
                  <a:lnTo>
                    <a:pt x="683" y="2293"/>
                  </a:lnTo>
                  <a:lnTo>
                    <a:pt x="652" y="2288"/>
                  </a:lnTo>
                  <a:lnTo>
                    <a:pt x="624" y="2285"/>
                  </a:lnTo>
                  <a:lnTo>
                    <a:pt x="598" y="2281"/>
                  </a:lnTo>
                  <a:lnTo>
                    <a:pt x="594" y="2299"/>
                  </a:lnTo>
                  <a:lnTo>
                    <a:pt x="587" y="2323"/>
                  </a:lnTo>
                  <a:lnTo>
                    <a:pt x="580" y="2353"/>
                  </a:lnTo>
                  <a:lnTo>
                    <a:pt x="572" y="2389"/>
                  </a:lnTo>
                  <a:lnTo>
                    <a:pt x="562" y="2429"/>
                  </a:lnTo>
                  <a:lnTo>
                    <a:pt x="551" y="2473"/>
                  </a:lnTo>
                  <a:lnTo>
                    <a:pt x="539" y="2521"/>
                  </a:lnTo>
                  <a:lnTo>
                    <a:pt x="525" y="2571"/>
                  </a:lnTo>
                  <a:lnTo>
                    <a:pt x="512" y="2625"/>
                  </a:lnTo>
                  <a:lnTo>
                    <a:pt x="498" y="2681"/>
                  </a:lnTo>
                  <a:lnTo>
                    <a:pt x="484" y="2737"/>
                  </a:lnTo>
                  <a:lnTo>
                    <a:pt x="469" y="2795"/>
                  </a:lnTo>
                  <a:lnTo>
                    <a:pt x="454" y="2852"/>
                  </a:lnTo>
                  <a:lnTo>
                    <a:pt x="440" y="2910"/>
                  </a:lnTo>
                  <a:lnTo>
                    <a:pt x="425" y="2966"/>
                  </a:lnTo>
                  <a:lnTo>
                    <a:pt x="410" y="3020"/>
                  </a:lnTo>
                  <a:lnTo>
                    <a:pt x="397" y="3073"/>
                  </a:lnTo>
                  <a:lnTo>
                    <a:pt x="383" y="3123"/>
                  </a:lnTo>
                  <a:lnTo>
                    <a:pt x="371" y="3171"/>
                  </a:lnTo>
                  <a:lnTo>
                    <a:pt x="359" y="3215"/>
                  </a:lnTo>
                  <a:lnTo>
                    <a:pt x="348" y="3253"/>
                  </a:lnTo>
                  <a:lnTo>
                    <a:pt x="339" y="3288"/>
                  </a:lnTo>
                  <a:lnTo>
                    <a:pt x="331" y="3317"/>
                  </a:lnTo>
                  <a:lnTo>
                    <a:pt x="324" y="3339"/>
                  </a:lnTo>
                  <a:lnTo>
                    <a:pt x="319" y="3355"/>
                  </a:lnTo>
                  <a:lnTo>
                    <a:pt x="315" y="3365"/>
                  </a:lnTo>
                  <a:lnTo>
                    <a:pt x="297" y="3391"/>
                  </a:lnTo>
                  <a:lnTo>
                    <a:pt x="272" y="3415"/>
                  </a:lnTo>
                  <a:lnTo>
                    <a:pt x="243" y="3435"/>
                  </a:lnTo>
                  <a:lnTo>
                    <a:pt x="211" y="3451"/>
                  </a:lnTo>
                  <a:lnTo>
                    <a:pt x="177" y="3462"/>
                  </a:lnTo>
                  <a:lnTo>
                    <a:pt x="141" y="3465"/>
                  </a:lnTo>
                  <a:lnTo>
                    <a:pt x="129" y="3464"/>
                  </a:lnTo>
                  <a:lnTo>
                    <a:pt x="115" y="3462"/>
                  </a:lnTo>
                  <a:lnTo>
                    <a:pt x="99" y="3458"/>
                  </a:lnTo>
                  <a:lnTo>
                    <a:pt x="82" y="3452"/>
                  </a:lnTo>
                  <a:lnTo>
                    <a:pt x="64" y="3444"/>
                  </a:lnTo>
                  <a:lnTo>
                    <a:pt x="49" y="3433"/>
                  </a:lnTo>
                  <a:lnTo>
                    <a:pt x="33" y="3419"/>
                  </a:lnTo>
                  <a:lnTo>
                    <a:pt x="19" y="3402"/>
                  </a:lnTo>
                  <a:lnTo>
                    <a:pt x="9" y="3380"/>
                  </a:lnTo>
                  <a:lnTo>
                    <a:pt x="2" y="3355"/>
                  </a:lnTo>
                  <a:lnTo>
                    <a:pt x="0" y="3326"/>
                  </a:lnTo>
                  <a:lnTo>
                    <a:pt x="0" y="3315"/>
                  </a:lnTo>
                  <a:lnTo>
                    <a:pt x="1" y="3306"/>
                  </a:lnTo>
                  <a:lnTo>
                    <a:pt x="1" y="3296"/>
                  </a:lnTo>
                  <a:lnTo>
                    <a:pt x="3" y="3287"/>
                  </a:lnTo>
                  <a:lnTo>
                    <a:pt x="6" y="3275"/>
                  </a:lnTo>
                  <a:lnTo>
                    <a:pt x="9" y="3260"/>
                  </a:lnTo>
                  <a:lnTo>
                    <a:pt x="16" y="3241"/>
                  </a:lnTo>
                  <a:lnTo>
                    <a:pt x="23" y="3218"/>
                  </a:lnTo>
                  <a:lnTo>
                    <a:pt x="749" y="386"/>
                  </a:lnTo>
                  <a:lnTo>
                    <a:pt x="763" y="287"/>
                  </a:lnTo>
                  <a:lnTo>
                    <a:pt x="763" y="276"/>
                  </a:lnTo>
                  <a:lnTo>
                    <a:pt x="762" y="267"/>
                  </a:lnTo>
                  <a:lnTo>
                    <a:pt x="761" y="258"/>
                  </a:lnTo>
                  <a:lnTo>
                    <a:pt x="756" y="249"/>
                  </a:lnTo>
                  <a:lnTo>
                    <a:pt x="750" y="241"/>
                  </a:lnTo>
                  <a:lnTo>
                    <a:pt x="741" y="233"/>
                  </a:lnTo>
                  <a:lnTo>
                    <a:pt x="729" y="227"/>
                  </a:lnTo>
                  <a:lnTo>
                    <a:pt x="713" y="219"/>
                  </a:lnTo>
                  <a:lnTo>
                    <a:pt x="694" y="215"/>
                  </a:lnTo>
                  <a:lnTo>
                    <a:pt x="668" y="210"/>
                  </a:lnTo>
                  <a:lnTo>
                    <a:pt x="639" y="206"/>
                  </a:lnTo>
                  <a:lnTo>
                    <a:pt x="602" y="204"/>
                  </a:lnTo>
                  <a:lnTo>
                    <a:pt x="561" y="201"/>
                  </a:lnTo>
                  <a:lnTo>
                    <a:pt x="512" y="201"/>
                  </a:lnTo>
                  <a:lnTo>
                    <a:pt x="484" y="201"/>
                  </a:lnTo>
                  <a:lnTo>
                    <a:pt x="460" y="200"/>
                  </a:lnTo>
                  <a:lnTo>
                    <a:pt x="440" y="198"/>
                  </a:lnTo>
                  <a:lnTo>
                    <a:pt x="424" y="194"/>
                  </a:lnTo>
                  <a:lnTo>
                    <a:pt x="410" y="188"/>
                  </a:lnTo>
                  <a:lnTo>
                    <a:pt x="402" y="179"/>
                  </a:lnTo>
                  <a:lnTo>
                    <a:pt x="396" y="165"/>
                  </a:lnTo>
                  <a:lnTo>
                    <a:pt x="394" y="147"/>
                  </a:lnTo>
                  <a:lnTo>
                    <a:pt x="396" y="122"/>
                  </a:lnTo>
                  <a:lnTo>
                    <a:pt x="399" y="102"/>
                  </a:lnTo>
                  <a:lnTo>
                    <a:pt x="407" y="86"/>
                  </a:lnTo>
                  <a:lnTo>
                    <a:pt x="415" y="74"/>
                  </a:lnTo>
                  <a:lnTo>
                    <a:pt x="426" y="65"/>
                  </a:lnTo>
                  <a:lnTo>
                    <a:pt x="438" y="59"/>
                  </a:lnTo>
                  <a:lnTo>
                    <a:pt x="451" y="54"/>
                  </a:lnTo>
                  <a:lnTo>
                    <a:pt x="463" y="51"/>
                  </a:lnTo>
                  <a:lnTo>
                    <a:pt x="476" y="49"/>
                  </a:lnTo>
                  <a:lnTo>
                    <a:pt x="489" y="47"/>
                  </a:lnTo>
                  <a:lnTo>
                    <a:pt x="519" y="44"/>
                  </a:lnTo>
                  <a:lnTo>
                    <a:pt x="556" y="42"/>
                  </a:lnTo>
                  <a:lnTo>
                    <a:pt x="597" y="38"/>
                  </a:lnTo>
                  <a:lnTo>
                    <a:pt x="644" y="33"/>
                  </a:lnTo>
                  <a:lnTo>
                    <a:pt x="694" y="30"/>
                  </a:lnTo>
                  <a:lnTo>
                    <a:pt x="745" y="25"/>
                  </a:lnTo>
                  <a:lnTo>
                    <a:pt x="798" y="20"/>
                  </a:lnTo>
                  <a:lnTo>
                    <a:pt x="849" y="15"/>
                  </a:lnTo>
                  <a:lnTo>
                    <a:pt x="900" y="12"/>
                  </a:lnTo>
                  <a:lnTo>
                    <a:pt x="948" y="8"/>
                  </a:lnTo>
                  <a:lnTo>
                    <a:pt x="993" y="5"/>
                  </a:lnTo>
                  <a:lnTo>
                    <a:pt x="1034" y="2"/>
                  </a:lnTo>
                  <a:lnTo>
                    <a:pt x="1068" y="1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5943600" y="1143000"/>
            <a:ext cx="2667000" cy="2057400"/>
            <a:chOff x="5410200" y="1600200"/>
            <a:chExt cx="2667000" cy="2057400"/>
          </a:xfrm>
        </p:grpSpPr>
        <p:cxnSp>
          <p:nvCxnSpPr>
            <p:cNvPr id="20" name="Straight Arrow Connector 19"/>
            <p:cNvCxnSpPr/>
            <p:nvPr/>
          </p:nvCxnSpPr>
          <p:spPr>
            <a:xfrm flipV="1">
              <a:off x="5465190" y="2879802"/>
              <a:ext cx="989814" cy="20072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Arrow Connector 20"/>
            <p:cNvCxnSpPr/>
            <p:nvPr/>
          </p:nvCxnSpPr>
          <p:spPr>
            <a:xfrm flipV="1">
              <a:off x="5465190" y="1650380"/>
              <a:ext cx="0" cy="200722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>
              <a:off x="5465190" y="2754351"/>
              <a:ext cx="261201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Freeform 6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>
              <a:off x="7829746" y="2804532"/>
              <a:ext cx="101196" cy="87816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/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auto">
            <a:xfrm>
              <a:off x="5520179" y="1600200"/>
              <a:ext cx="82485" cy="72338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6427509" y="2829622"/>
              <a:ext cx="82485" cy="75271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5"/>
            <p:cNvGrpSpPr/>
            <p:nvPr/>
          </p:nvGrpSpPr>
          <p:grpSpPr>
            <a:xfrm>
              <a:off x="6455004" y="1876193"/>
              <a:ext cx="1594701" cy="1756317"/>
              <a:chOff x="1752600" y="1143000"/>
              <a:chExt cx="4419600" cy="5334000"/>
            </a:xfrm>
          </p:grpSpPr>
          <p:cxnSp>
            <p:nvCxnSpPr>
              <p:cNvPr id="28" name="Straight Arrow Connector 27"/>
              <p:cNvCxnSpPr/>
              <p:nvPr/>
            </p:nvCxnSpPr>
            <p:spPr>
              <a:xfrm flipV="1">
                <a:off x="1752600" y="1219200"/>
                <a:ext cx="3048000" cy="3048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Arrow Connector 28"/>
              <p:cNvCxnSpPr/>
              <p:nvPr/>
            </p:nvCxnSpPr>
            <p:spPr>
              <a:xfrm flipV="1">
                <a:off x="1828800" y="2590800"/>
                <a:ext cx="3505200" cy="16002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/>
              <p:nvPr/>
            </p:nvCxnSpPr>
            <p:spPr>
              <a:xfrm>
                <a:off x="1828800" y="4191000"/>
                <a:ext cx="4343400" cy="17526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" name="Group 30"/>
              <p:cNvGrpSpPr/>
              <p:nvPr/>
            </p:nvGrpSpPr>
            <p:grpSpPr>
              <a:xfrm>
                <a:off x="4953000" y="3048000"/>
                <a:ext cx="533400" cy="2057400"/>
                <a:chOff x="7162800" y="2743200"/>
                <a:chExt cx="533400" cy="2057400"/>
              </a:xfrm>
            </p:grpSpPr>
            <p:sp>
              <p:nvSpPr>
                <p:cNvPr id="47" name="Oval 14"/>
                <p:cNvSpPr/>
                <p:nvPr/>
              </p:nvSpPr>
              <p:spPr>
                <a:xfrm>
                  <a:off x="7620000" y="4038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" name="Oval 47"/>
                <p:cNvSpPr/>
                <p:nvPr/>
              </p:nvSpPr>
              <p:spPr>
                <a:xfrm>
                  <a:off x="7467600" y="3200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9" name="Oval 16"/>
                <p:cNvSpPr/>
                <p:nvPr/>
              </p:nvSpPr>
              <p:spPr>
                <a:xfrm>
                  <a:off x="7239000" y="2743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0" name="Oval 17"/>
                <p:cNvSpPr/>
                <p:nvPr/>
              </p:nvSpPr>
              <p:spPr>
                <a:xfrm>
                  <a:off x="7620000" y="3505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" name="Oval 18"/>
                <p:cNvSpPr/>
                <p:nvPr/>
              </p:nvSpPr>
              <p:spPr>
                <a:xfrm>
                  <a:off x="7391400" y="4419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" name="Oval 51"/>
                <p:cNvSpPr/>
                <p:nvPr/>
              </p:nvSpPr>
              <p:spPr>
                <a:xfrm>
                  <a:off x="7162800" y="4724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" name="Group 4"/>
              <p:cNvGrpSpPr>
                <a:grpSpLocks noChangeAspect="1"/>
              </p:cNvGrpSpPr>
              <p:nvPr>
                <p:custDataLst>
                  <p:tags r:id="rId19"/>
                </p:custDataLst>
              </p:nvPr>
            </p:nvGrpSpPr>
            <p:grpSpPr bwMode="auto">
              <a:xfrm>
                <a:off x="3200400" y="1143000"/>
                <a:ext cx="416749" cy="495300"/>
                <a:chOff x="2270" y="752"/>
                <a:chExt cx="1077" cy="1280"/>
              </a:xfrm>
            </p:grpSpPr>
            <p:sp>
              <p:nvSpPr>
                <p:cNvPr id="45" name="Freeform 6"/>
                <p:cNvSpPr>
                  <a:spLocks noEditPoints="1"/>
                </p:cNvSpPr>
                <p:nvPr/>
              </p:nvSpPr>
              <p:spPr bwMode="auto">
                <a:xfrm>
                  <a:off x="2270" y="7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7"/>
                <p:cNvSpPr>
                  <a:spLocks/>
                </p:cNvSpPr>
                <p:nvPr/>
              </p:nvSpPr>
              <p:spPr bwMode="auto">
                <a:xfrm>
                  <a:off x="2925" y="1284"/>
                  <a:ext cx="422" cy="748"/>
                </a:xfrm>
                <a:custGeom>
                  <a:avLst/>
                  <a:gdLst/>
                  <a:ahLst/>
                  <a:cxnLst>
                    <a:cxn ang="0">
                      <a:pos x="715" y="1"/>
                    </a:cxn>
                    <a:cxn ang="0">
                      <a:pos x="759" y="8"/>
                    </a:cxn>
                    <a:cxn ang="0">
                      <a:pos x="781" y="28"/>
                    </a:cxn>
                    <a:cxn ang="0">
                      <a:pos x="789" y="68"/>
                    </a:cxn>
                    <a:cxn ang="0">
                      <a:pos x="789" y="1966"/>
                    </a:cxn>
                    <a:cxn ang="0">
                      <a:pos x="790" y="2008"/>
                    </a:cxn>
                    <a:cxn ang="0">
                      <a:pos x="796" y="2042"/>
                    </a:cxn>
                    <a:cxn ang="0">
                      <a:pos x="810" y="2070"/>
                    </a:cxn>
                    <a:cxn ang="0">
                      <a:pos x="842" y="2091"/>
                    </a:cxn>
                    <a:cxn ang="0">
                      <a:pos x="891" y="2107"/>
                    </a:cxn>
                    <a:cxn ang="0">
                      <a:pos x="967" y="2118"/>
                    </a:cxn>
                    <a:cxn ang="0">
                      <a:pos x="1072" y="2123"/>
                    </a:cxn>
                    <a:cxn ang="0">
                      <a:pos x="1268" y="2124"/>
                    </a:cxn>
                    <a:cxn ang="0">
                      <a:pos x="1248" y="2243"/>
                    </a:cxn>
                    <a:cxn ang="0">
                      <a:pos x="1183" y="2242"/>
                    </a:cxn>
                    <a:cxn ang="0">
                      <a:pos x="1095" y="2239"/>
                    </a:cxn>
                    <a:cxn ang="0">
                      <a:pos x="993" y="2237"/>
                    </a:cxn>
                    <a:cxn ang="0">
                      <a:pos x="886" y="2234"/>
                    </a:cxn>
                    <a:cxn ang="0">
                      <a:pos x="786" y="2232"/>
                    </a:cxn>
                    <a:cxn ang="0">
                      <a:pos x="701" y="2229"/>
                    </a:cxn>
                    <a:cxn ang="0">
                      <a:pos x="642" y="2229"/>
                    </a:cxn>
                    <a:cxn ang="0">
                      <a:pos x="577" y="2229"/>
                    </a:cxn>
                    <a:cxn ang="0">
                      <a:pos x="489" y="2232"/>
                    </a:cxn>
                    <a:cxn ang="0">
                      <a:pos x="388" y="2234"/>
                    </a:cxn>
                    <a:cxn ang="0">
                      <a:pos x="283" y="2237"/>
                    </a:cxn>
                    <a:cxn ang="0">
                      <a:pos x="184" y="2239"/>
                    </a:cxn>
                    <a:cxn ang="0">
                      <a:pos x="99" y="2242"/>
                    </a:cxn>
                    <a:cxn ang="0">
                      <a:pos x="40" y="2243"/>
                    </a:cxn>
                    <a:cxn ang="0">
                      <a:pos x="23" y="2124"/>
                    </a:cxn>
                    <a:cxn ang="0">
                      <a:pos x="219" y="2123"/>
                    </a:cxn>
                    <a:cxn ang="0">
                      <a:pos x="324" y="2118"/>
                    </a:cxn>
                    <a:cxn ang="0">
                      <a:pos x="399" y="2107"/>
                    </a:cxn>
                    <a:cxn ang="0">
                      <a:pos x="450" y="2091"/>
                    </a:cxn>
                    <a:cxn ang="0">
                      <a:pos x="480" y="2070"/>
                    </a:cxn>
                    <a:cxn ang="0">
                      <a:pos x="496" y="2042"/>
                    </a:cxn>
                    <a:cxn ang="0">
                      <a:pos x="501" y="2008"/>
                    </a:cxn>
                    <a:cxn ang="0">
                      <a:pos x="503" y="1966"/>
                    </a:cxn>
                    <a:cxn ang="0">
                      <a:pos x="446" y="273"/>
                    </a:cxn>
                    <a:cxn ang="0">
                      <a:pos x="328" y="307"/>
                    </a:cxn>
                    <a:cxn ang="0">
                      <a:pos x="214" y="326"/>
                    </a:cxn>
                    <a:cxn ang="0">
                      <a:pos x="111" y="335"/>
                    </a:cxn>
                    <a:cxn ang="0">
                      <a:pos x="30" y="338"/>
                    </a:cxn>
                    <a:cxn ang="0">
                      <a:pos x="0" y="218"/>
                    </a:cxn>
                    <a:cxn ang="0">
                      <a:pos x="72" y="218"/>
                    </a:cxn>
                    <a:cxn ang="0">
                      <a:pos x="161" y="212"/>
                    </a:cxn>
                    <a:cxn ang="0">
                      <a:pos x="261" y="201"/>
                    </a:cxn>
                    <a:cxn ang="0">
                      <a:pos x="368" y="177"/>
                    </a:cxn>
                    <a:cxn ang="0">
                      <a:pos x="477" y="139"/>
                    </a:cxn>
                    <a:cxn ang="0">
                      <a:pos x="582" y="81"/>
                    </a:cxn>
                    <a:cxn ang="0">
                      <a:pos x="681" y="0"/>
                    </a:cxn>
                  </a:cxnLst>
                  <a:rect l="0" t="0" r="r" b="b"/>
                  <a:pathLst>
                    <a:path w="1268" h="2243">
                      <a:moveTo>
                        <a:pt x="681" y="0"/>
                      </a:moveTo>
                      <a:lnTo>
                        <a:pt x="715" y="1"/>
                      </a:lnTo>
                      <a:lnTo>
                        <a:pt x="740" y="3"/>
                      </a:lnTo>
                      <a:lnTo>
                        <a:pt x="759" y="8"/>
                      </a:lnTo>
                      <a:lnTo>
                        <a:pt x="773" y="16"/>
                      </a:lnTo>
                      <a:lnTo>
                        <a:pt x="781" y="28"/>
                      </a:lnTo>
                      <a:lnTo>
                        <a:pt x="786" y="45"/>
                      </a:lnTo>
                      <a:lnTo>
                        <a:pt x="789" y="68"/>
                      </a:lnTo>
                      <a:lnTo>
                        <a:pt x="789" y="98"/>
                      </a:lnTo>
                      <a:lnTo>
                        <a:pt x="789" y="1966"/>
                      </a:lnTo>
                      <a:lnTo>
                        <a:pt x="789" y="1988"/>
                      </a:lnTo>
                      <a:lnTo>
                        <a:pt x="790" y="2008"/>
                      </a:lnTo>
                      <a:lnTo>
                        <a:pt x="792" y="2026"/>
                      </a:lnTo>
                      <a:lnTo>
                        <a:pt x="796" y="2042"/>
                      </a:lnTo>
                      <a:lnTo>
                        <a:pt x="802" y="2057"/>
                      </a:lnTo>
                      <a:lnTo>
                        <a:pt x="810" y="2070"/>
                      </a:lnTo>
                      <a:lnTo>
                        <a:pt x="824" y="2082"/>
                      </a:lnTo>
                      <a:lnTo>
                        <a:pt x="842" y="2091"/>
                      </a:lnTo>
                      <a:lnTo>
                        <a:pt x="864" y="2101"/>
                      </a:lnTo>
                      <a:lnTo>
                        <a:pt x="891" y="2107"/>
                      </a:lnTo>
                      <a:lnTo>
                        <a:pt x="927" y="2114"/>
                      </a:lnTo>
                      <a:lnTo>
                        <a:pt x="967" y="2118"/>
                      </a:lnTo>
                      <a:lnTo>
                        <a:pt x="1016" y="2122"/>
                      </a:lnTo>
                      <a:lnTo>
                        <a:pt x="1072" y="2123"/>
                      </a:lnTo>
                      <a:lnTo>
                        <a:pt x="1137" y="2124"/>
                      </a:lnTo>
                      <a:lnTo>
                        <a:pt x="1268" y="2124"/>
                      </a:lnTo>
                      <a:lnTo>
                        <a:pt x="1268" y="2243"/>
                      </a:lnTo>
                      <a:lnTo>
                        <a:pt x="1248" y="2243"/>
                      </a:lnTo>
                      <a:lnTo>
                        <a:pt x="1220" y="2243"/>
                      </a:lnTo>
                      <a:lnTo>
                        <a:pt x="1183" y="2242"/>
                      </a:lnTo>
                      <a:lnTo>
                        <a:pt x="1141" y="2241"/>
                      </a:lnTo>
                      <a:lnTo>
                        <a:pt x="1095" y="2239"/>
                      </a:lnTo>
                      <a:lnTo>
                        <a:pt x="1045" y="2238"/>
                      </a:lnTo>
                      <a:lnTo>
                        <a:pt x="993" y="2237"/>
                      </a:lnTo>
                      <a:lnTo>
                        <a:pt x="940" y="2235"/>
                      </a:lnTo>
                      <a:lnTo>
                        <a:pt x="886" y="2234"/>
                      </a:lnTo>
                      <a:lnTo>
                        <a:pt x="835" y="2233"/>
                      </a:lnTo>
                      <a:lnTo>
                        <a:pt x="786" y="2232"/>
                      </a:lnTo>
                      <a:lnTo>
                        <a:pt x="742" y="2230"/>
                      </a:lnTo>
                      <a:lnTo>
                        <a:pt x="701" y="2229"/>
                      </a:lnTo>
                      <a:lnTo>
                        <a:pt x="667" y="2229"/>
                      </a:lnTo>
                      <a:lnTo>
                        <a:pt x="642" y="2229"/>
                      </a:lnTo>
                      <a:lnTo>
                        <a:pt x="613" y="2229"/>
                      </a:lnTo>
                      <a:lnTo>
                        <a:pt x="577" y="2229"/>
                      </a:lnTo>
                      <a:lnTo>
                        <a:pt x="536" y="2230"/>
                      </a:lnTo>
                      <a:lnTo>
                        <a:pt x="489" y="2232"/>
                      </a:lnTo>
                      <a:lnTo>
                        <a:pt x="441" y="2233"/>
                      </a:lnTo>
                      <a:lnTo>
                        <a:pt x="388" y="2234"/>
                      </a:lnTo>
                      <a:lnTo>
                        <a:pt x="335" y="2235"/>
                      </a:lnTo>
                      <a:lnTo>
                        <a:pt x="283" y="2237"/>
                      </a:lnTo>
                      <a:lnTo>
                        <a:pt x="233" y="2238"/>
                      </a:lnTo>
                      <a:lnTo>
                        <a:pt x="184" y="2239"/>
                      </a:lnTo>
                      <a:lnTo>
                        <a:pt x="139" y="2241"/>
                      </a:lnTo>
                      <a:lnTo>
                        <a:pt x="99" y="2242"/>
                      </a:lnTo>
                      <a:lnTo>
                        <a:pt x="67" y="2243"/>
                      </a:lnTo>
                      <a:lnTo>
                        <a:pt x="40" y="2243"/>
                      </a:lnTo>
                      <a:lnTo>
                        <a:pt x="23" y="2243"/>
                      </a:lnTo>
                      <a:lnTo>
                        <a:pt x="23" y="2124"/>
                      </a:lnTo>
                      <a:lnTo>
                        <a:pt x="154" y="2124"/>
                      </a:lnTo>
                      <a:lnTo>
                        <a:pt x="219" y="2123"/>
                      </a:lnTo>
                      <a:lnTo>
                        <a:pt x="276" y="2122"/>
                      </a:lnTo>
                      <a:lnTo>
                        <a:pt x="324" y="2118"/>
                      </a:lnTo>
                      <a:lnTo>
                        <a:pt x="365" y="2114"/>
                      </a:lnTo>
                      <a:lnTo>
                        <a:pt x="399" y="2107"/>
                      </a:lnTo>
                      <a:lnTo>
                        <a:pt x="427" y="2101"/>
                      </a:lnTo>
                      <a:lnTo>
                        <a:pt x="450" y="2091"/>
                      </a:lnTo>
                      <a:lnTo>
                        <a:pt x="468" y="2082"/>
                      </a:lnTo>
                      <a:lnTo>
                        <a:pt x="480" y="2070"/>
                      </a:lnTo>
                      <a:lnTo>
                        <a:pt x="489" y="2057"/>
                      </a:lnTo>
                      <a:lnTo>
                        <a:pt x="496" y="2042"/>
                      </a:lnTo>
                      <a:lnTo>
                        <a:pt x="500" y="2026"/>
                      </a:lnTo>
                      <a:lnTo>
                        <a:pt x="501" y="2008"/>
                      </a:lnTo>
                      <a:lnTo>
                        <a:pt x="503" y="1988"/>
                      </a:lnTo>
                      <a:lnTo>
                        <a:pt x="503" y="1966"/>
                      </a:lnTo>
                      <a:lnTo>
                        <a:pt x="503" y="248"/>
                      </a:lnTo>
                      <a:lnTo>
                        <a:pt x="446" y="273"/>
                      </a:lnTo>
                      <a:lnTo>
                        <a:pt x="387" y="292"/>
                      </a:lnTo>
                      <a:lnTo>
                        <a:pt x="328" y="307"/>
                      </a:lnTo>
                      <a:lnTo>
                        <a:pt x="269" y="318"/>
                      </a:lnTo>
                      <a:lnTo>
                        <a:pt x="214" y="326"/>
                      </a:lnTo>
                      <a:lnTo>
                        <a:pt x="160" y="333"/>
                      </a:lnTo>
                      <a:lnTo>
                        <a:pt x="111" y="335"/>
                      </a:lnTo>
                      <a:lnTo>
                        <a:pt x="67" y="337"/>
                      </a:lnTo>
                      <a:lnTo>
                        <a:pt x="30" y="338"/>
                      </a:lnTo>
                      <a:lnTo>
                        <a:pt x="0" y="338"/>
                      </a:lnTo>
                      <a:lnTo>
                        <a:pt x="0" y="218"/>
                      </a:lnTo>
                      <a:lnTo>
                        <a:pt x="34" y="218"/>
                      </a:lnTo>
                      <a:lnTo>
                        <a:pt x="72" y="218"/>
                      </a:lnTo>
                      <a:lnTo>
                        <a:pt x="115" y="216"/>
                      </a:lnTo>
                      <a:lnTo>
                        <a:pt x="161" y="212"/>
                      </a:lnTo>
                      <a:lnTo>
                        <a:pt x="210" y="208"/>
                      </a:lnTo>
                      <a:lnTo>
                        <a:pt x="261" y="201"/>
                      </a:lnTo>
                      <a:lnTo>
                        <a:pt x="314" y="191"/>
                      </a:lnTo>
                      <a:lnTo>
                        <a:pt x="368" y="177"/>
                      </a:lnTo>
                      <a:lnTo>
                        <a:pt x="422" y="160"/>
                      </a:lnTo>
                      <a:lnTo>
                        <a:pt x="477" y="139"/>
                      </a:lnTo>
                      <a:lnTo>
                        <a:pt x="530" y="113"/>
                      </a:lnTo>
                      <a:lnTo>
                        <a:pt x="582" y="81"/>
                      </a:lnTo>
                      <a:lnTo>
                        <a:pt x="632" y="43"/>
                      </a:lnTo>
                      <a:lnTo>
                        <a:pt x="6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33" name="Straight Arrow Connector 32"/>
              <p:cNvCxnSpPr/>
              <p:nvPr/>
            </p:nvCxnSpPr>
            <p:spPr>
              <a:xfrm>
                <a:off x="1752600" y="4191000"/>
                <a:ext cx="2971800" cy="2286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" name="Group 10"/>
              <p:cNvGrpSpPr>
                <a:grpSpLocks noChangeAspect="1"/>
              </p:cNvGrpSpPr>
              <p:nvPr>
                <p:custDataLst>
                  <p:tags r:id="rId20"/>
                </p:custDataLst>
              </p:nvPr>
            </p:nvGrpSpPr>
            <p:grpSpPr bwMode="auto">
              <a:xfrm>
                <a:off x="4419600" y="1905000"/>
                <a:ext cx="431840" cy="495300"/>
                <a:chOff x="4094" y="1952"/>
                <a:chExt cx="1116" cy="1280"/>
              </a:xfrm>
            </p:grpSpPr>
            <p:sp>
              <p:nvSpPr>
                <p:cNvPr id="43" name="Freeform 12"/>
                <p:cNvSpPr>
                  <a:spLocks noEditPoints="1"/>
                </p:cNvSpPr>
                <p:nvPr/>
              </p:nvSpPr>
              <p:spPr bwMode="auto">
                <a:xfrm>
                  <a:off x="4094" y="19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>
                  <a:off x="4694" y="248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32" name="Group 10"/>
              <p:cNvGrpSpPr>
                <a:grpSpLocks noChangeAspect="1"/>
              </p:cNvGrpSpPr>
              <p:nvPr>
                <p:custDataLst>
                  <p:tags r:id="rId21"/>
                </p:custDataLst>
              </p:nvPr>
            </p:nvGrpSpPr>
            <p:grpSpPr bwMode="auto">
              <a:xfrm>
                <a:off x="4724400" y="5791200"/>
                <a:ext cx="1072382" cy="495300"/>
                <a:chOff x="3847" y="1375"/>
                <a:chExt cx="2793" cy="1290"/>
              </a:xfrm>
            </p:grpSpPr>
            <p:sp>
              <p:nvSpPr>
                <p:cNvPr id="39" name="Freeform 12"/>
                <p:cNvSpPr>
                  <a:spLocks noEditPoints="1"/>
                </p:cNvSpPr>
                <p:nvPr/>
              </p:nvSpPr>
              <p:spPr bwMode="auto">
                <a:xfrm>
                  <a:off x="3847" y="1375"/>
                  <a:ext cx="417" cy="1068"/>
                </a:xfrm>
                <a:custGeom>
                  <a:avLst/>
                  <a:gdLst/>
                  <a:ahLst/>
                  <a:cxnLst>
                    <a:cxn ang="0">
                      <a:pos x="513" y="711"/>
                    </a:cxn>
                    <a:cxn ang="0">
                      <a:pos x="620" y="788"/>
                    </a:cxn>
                    <a:cxn ang="0">
                      <a:pos x="673" y="910"/>
                    </a:cxn>
                    <a:cxn ang="0">
                      <a:pos x="666" y="1039"/>
                    </a:cxn>
                    <a:cxn ang="0">
                      <a:pos x="622" y="1153"/>
                    </a:cxn>
                    <a:cxn ang="0">
                      <a:pos x="600" y="1214"/>
                    </a:cxn>
                    <a:cxn ang="0">
                      <a:pos x="575" y="1278"/>
                    </a:cxn>
                    <a:cxn ang="0">
                      <a:pos x="444" y="1640"/>
                    </a:cxn>
                    <a:cxn ang="0">
                      <a:pos x="391" y="1780"/>
                    </a:cxn>
                    <a:cxn ang="0">
                      <a:pos x="362" y="1868"/>
                    </a:cxn>
                    <a:cxn ang="0">
                      <a:pos x="351" y="1936"/>
                    </a:cxn>
                    <a:cxn ang="0">
                      <a:pos x="358" y="2021"/>
                    </a:cxn>
                    <a:cxn ang="0">
                      <a:pos x="402" y="2062"/>
                    </a:cxn>
                    <a:cxn ang="0">
                      <a:pos x="507" y="2047"/>
                    </a:cxn>
                    <a:cxn ang="0">
                      <a:pos x="611" y="1962"/>
                    </a:cxn>
                    <a:cxn ang="0">
                      <a:pos x="689" y="1829"/>
                    </a:cxn>
                    <a:cxn ang="0">
                      <a:pos x="746" y="1669"/>
                    </a:cxn>
                    <a:cxn ang="0">
                      <a:pos x="769" y="1621"/>
                    </a:cxn>
                    <a:cxn ang="0">
                      <a:pos x="802" y="1616"/>
                    </a:cxn>
                    <a:cxn ang="0">
                      <a:pos x="831" y="1630"/>
                    </a:cxn>
                    <a:cxn ang="0">
                      <a:pos x="829" y="1673"/>
                    </a:cxn>
                    <a:cxn ang="0">
                      <a:pos x="802" y="1761"/>
                    </a:cxn>
                    <a:cxn ang="0">
                      <a:pos x="749" y="1881"/>
                    </a:cxn>
                    <a:cxn ang="0">
                      <a:pos x="669" y="2003"/>
                    </a:cxn>
                    <a:cxn ang="0">
                      <a:pos x="560" y="2097"/>
                    </a:cxn>
                    <a:cxn ang="0">
                      <a:pos x="420" y="2135"/>
                    </a:cxn>
                    <a:cxn ang="0">
                      <a:pos x="273" y="2093"/>
                    </a:cxn>
                    <a:cxn ang="0">
                      <a:pos x="182" y="1979"/>
                    </a:cxn>
                    <a:cxn ang="0">
                      <a:pos x="165" y="1839"/>
                    </a:cxn>
                    <a:cxn ang="0">
                      <a:pos x="202" y="1710"/>
                    </a:cxn>
                    <a:cxn ang="0">
                      <a:pos x="249" y="1584"/>
                    </a:cxn>
                    <a:cxn ang="0">
                      <a:pos x="302" y="1444"/>
                    </a:cxn>
                    <a:cxn ang="0">
                      <a:pos x="364" y="1278"/>
                    </a:cxn>
                    <a:cxn ang="0">
                      <a:pos x="418" y="1127"/>
                    </a:cxn>
                    <a:cxn ang="0">
                      <a:pos x="453" y="1030"/>
                    </a:cxn>
                    <a:cxn ang="0">
                      <a:pos x="478" y="945"/>
                    </a:cxn>
                    <a:cxn ang="0">
                      <a:pos x="486" y="833"/>
                    </a:cxn>
                    <a:cxn ang="0">
                      <a:pos x="458" y="777"/>
                    </a:cxn>
                    <a:cxn ang="0">
                      <a:pos x="420" y="764"/>
                    </a:cxn>
                    <a:cxn ang="0">
                      <a:pos x="349" y="775"/>
                    </a:cxn>
                    <a:cxn ang="0">
                      <a:pos x="255" y="834"/>
                    </a:cxn>
                    <a:cxn ang="0">
                      <a:pos x="165" y="958"/>
                    </a:cxn>
                    <a:cxn ang="0">
                      <a:pos x="89" y="1160"/>
                    </a:cxn>
                    <a:cxn ang="0">
                      <a:pos x="65" y="1210"/>
                    </a:cxn>
                    <a:cxn ang="0">
                      <a:pos x="34" y="1214"/>
                    </a:cxn>
                    <a:cxn ang="0">
                      <a:pos x="9" y="1207"/>
                    </a:cxn>
                    <a:cxn ang="0">
                      <a:pos x="2" y="1175"/>
                    </a:cxn>
                    <a:cxn ang="0">
                      <a:pos x="22" y="1103"/>
                    </a:cxn>
                    <a:cxn ang="0">
                      <a:pos x="65" y="991"/>
                    </a:cxn>
                    <a:cxn ang="0">
                      <a:pos x="138" y="868"/>
                    </a:cxn>
                    <a:cxn ang="0">
                      <a:pos x="238" y="759"/>
                    </a:cxn>
                    <a:cxn ang="0">
                      <a:pos x="369" y="700"/>
                    </a:cxn>
                    <a:cxn ang="0">
                      <a:pos x="720" y="3"/>
                    </a:cxn>
                    <a:cxn ang="0">
                      <a:pos x="789" y="57"/>
                    </a:cxn>
                    <a:cxn ang="0">
                      <a:pos x="798" y="154"/>
                    </a:cxn>
                    <a:cxn ang="0">
                      <a:pos x="733" y="245"/>
                    </a:cxn>
                    <a:cxn ang="0">
                      <a:pos x="636" y="280"/>
                    </a:cxn>
                    <a:cxn ang="0">
                      <a:pos x="549" y="247"/>
                    </a:cxn>
                    <a:cxn ang="0">
                      <a:pos x="518" y="165"/>
                    </a:cxn>
                    <a:cxn ang="0">
                      <a:pos x="558" y="64"/>
                    </a:cxn>
                    <a:cxn ang="0">
                      <a:pos x="649" y="5"/>
                    </a:cxn>
                  </a:cxnLst>
                  <a:rect l="0" t="0" r="r" b="b"/>
                  <a:pathLst>
                    <a:path w="835" h="2135">
                      <a:moveTo>
                        <a:pt x="420" y="694"/>
                      </a:moveTo>
                      <a:lnTo>
                        <a:pt x="469" y="700"/>
                      </a:lnTo>
                      <a:lnTo>
                        <a:pt x="513" y="711"/>
                      </a:lnTo>
                      <a:lnTo>
                        <a:pt x="555" y="731"/>
                      </a:lnTo>
                      <a:lnTo>
                        <a:pt x="589" y="757"/>
                      </a:lnTo>
                      <a:lnTo>
                        <a:pt x="620" y="788"/>
                      </a:lnTo>
                      <a:lnTo>
                        <a:pt x="644" y="825"/>
                      </a:lnTo>
                      <a:lnTo>
                        <a:pt x="662" y="866"/>
                      </a:lnTo>
                      <a:lnTo>
                        <a:pt x="673" y="910"/>
                      </a:lnTo>
                      <a:lnTo>
                        <a:pt x="676" y="954"/>
                      </a:lnTo>
                      <a:lnTo>
                        <a:pt x="673" y="998"/>
                      </a:lnTo>
                      <a:lnTo>
                        <a:pt x="666" y="1039"/>
                      </a:lnTo>
                      <a:lnTo>
                        <a:pt x="651" y="1079"/>
                      </a:lnTo>
                      <a:lnTo>
                        <a:pt x="631" y="1125"/>
                      </a:lnTo>
                      <a:lnTo>
                        <a:pt x="622" y="1153"/>
                      </a:lnTo>
                      <a:lnTo>
                        <a:pt x="615" y="1177"/>
                      </a:lnTo>
                      <a:lnTo>
                        <a:pt x="607" y="1196"/>
                      </a:lnTo>
                      <a:lnTo>
                        <a:pt x="600" y="1214"/>
                      </a:lnTo>
                      <a:lnTo>
                        <a:pt x="595" y="1232"/>
                      </a:lnTo>
                      <a:lnTo>
                        <a:pt x="586" y="1253"/>
                      </a:lnTo>
                      <a:lnTo>
                        <a:pt x="575" y="1278"/>
                      </a:lnTo>
                      <a:lnTo>
                        <a:pt x="562" y="1310"/>
                      </a:lnTo>
                      <a:lnTo>
                        <a:pt x="562" y="1310"/>
                      </a:lnTo>
                      <a:lnTo>
                        <a:pt x="444" y="1640"/>
                      </a:lnTo>
                      <a:lnTo>
                        <a:pt x="424" y="1695"/>
                      </a:lnTo>
                      <a:lnTo>
                        <a:pt x="405" y="1741"/>
                      </a:lnTo>
                      <a:lnTo>
                        <a:pt x="391" y="1780"/>
                      </a:lnTo>
                      <a:lnTo>
                        <a:pt x="378" y="1815"/>
                      </a:lnTo>
                      <a:lnTo>
                        <a:pt x="369" y="1842"/>
                      </a:lnTo>
                      <a:lnTo>
                        <a:pt x="362" y="1868"/>
                      </a:lnTo>
                      <a:lnTo>
                        <a:pt x="356" y="1892"/>
                      </a:lnTo>
                      <a:lnTo>
                        <a:pt x="353" y="1914"/>
                      </a:lnTo>
                      <a:lnTo>
                        <a:pt x="351" y="1936"/>
                      </a:lnTo>
                      <a:lnTo>
                        <a:pt x="351" y="1960"/>
                      </a:lnTo>
                      <a:lnTo>
                        <a:pt x="353" y="1993"/>
                      </a:lnTo>
                      <a:lnTo>
                        <a:pt x="358" y="2021"/>
                      </a:lnTo>
                      <a:lnTo>
                        <a:pt x="369" y="2041"/>
                      </a:lnTo>
                      <a:lnTo>
                        <a:pt x="384" y="2054"/>
                      </a:lnTo>
                      <a:lnTo>
                        <a:pt x="402" y="2062"/>
                      </a:lnTo>
                      <a:lnTo>
                        <a:pt x="424" y="2065"/>
                      </a:lnTo>
                      <a:lnTo>
                        <a:pt x="467" y="2060"/>
                      </a:lnTo>
                      <a:lnTo>
                        <a:pt x="507" y="2047"/>
                      </a:lnTo>
                      <a:lnTo>
                        <a:pt x="544" y="2025"/>
                      </a:lnTo>
                      <a:lnTo>
                        <a:pt x="578" y="1997"/>
                      </a:lnTo>
                      <a:lnTo>
                        <a:pt x="611" y="1962"/>
                      </a:lnTo>
                      <a:lnTo>
                        <a:pt x="640" y="1921"/>
                      </a:lnTo>
                      <a:lnTo>
                        <a:pt x="666" y="1877"/>
                      </a:lnTo>
                      <a:lnTo>
                        <a:pt x="689" y="1829"/>
                      </a:lnTo>
                      <a:lnTo>
                        <a:pt x="711" y="1778"/>
                      </a:lnTo>
                      <a:lnTo>
                        <a:pt x="729" y="1724"/>
                      </a:lnTo>
                      <a:lnTo>
                        <a:pt x="746" y="1669"/>
                      </a:lnTo>
                      <a:lnTo>
                        <a:pt x="755" y="1647"/>
                      </a:lnTo>
                      <a:lnTo>
                        <a:pt x="762" y="1630"/>
                      </a:lnTo>
                      <a:lnTo>
                        <a:pt x="769" y="1621"/>
                      </a:lnTo>
                      <a:lnTo>
                        <a:pt x="780" y="1616"/>
                      </a:lnTo>
                      <a:lnTo>
                        <a:pt x="795" y="1616"/>
                      </a:lnTo>
                      <a:lnTo>
                        <a:pt x="802" y="1616"/>
                      </a:lnTo>
                      <a:lnTo>
                        <a:pt x="813" y="1617"/>
                      </a:lnTo>
                      <a:lnTo>
                        <a:pt x="824" y="1621"/>
                      </a:lnTo>
                      <a:lnTo>
                        <a:pt x="831" y="1630"/>
                      </a:lnTo>
                      <a:lnTo>
                        <a:pt x="835" y="1645"/>
                      </a:lnTo>
                      <a:lnTo>
                        <a:pt x="833" y="1654"/>
                      </a:lnTo>
                      <a:lnTo>
                        <a:pt x="829" y="1673"/>
                      </a:lnTo>
                      <a:lnTo>
                        <a:pt x="822" y="1697"/>
                      </a:lnTo>
                      <a:lnTo>
                        <a:pt x="813" y="1726"/>
                      </a:lnTo>
                      <a:lnTo>
                        <a:pt x="802" y="1761"/>
                      </a:lnTo>
                      <a:lnTo>
                        <a:pt x="787" y="1798"/>
                      </a:lnTo>
                      <a:lnTo>
                        <a:pt x="769" y="1839"/>
                      </a:lnTo>
                      <a:lnTo>
                        <a:pt x="749" y="1881"/>
                      </a:lnTo>
                      <a:lnTo>
                        <a:pt x="726" y="1921"/>
                      </a:lnTo>
                      <a:lnTo>
                        <a:pt x="698" y="1964"/>
                      </a:lnTo>
                      <a:lnTo>
                        <a:pt x="669" y="2003"/>
                      </a:lnTo>
                      <a:lnTo>
                        <a:pt x="636" y="2038"/>
                      </a:lnTo>
                      <a:lnTo>
                        <a:pt x="600" y="2071"/>
                      </a:lnTo>
                      <a:lnTo>
                        <a:pt x="560" y="2097"/>
                      </a:lnTo>
                      <a:lnTo>
                        <a:pt x="516" y="2117"/>
                      </a:lnTo>
                      <a:lnTo>
                        <a:pt x="469" y="2130"/>
                      </a:lnTo>
                      <a:lnTo>
                        <a:pt x="420" y="2135"/>
                      </a:lnTo>
                      <a:lnTo>
                        <a:pt x="365" y="2130"/>
                      </a:lnTo>
                      <a:lnTo>
                        <a:pt x="316" y="2115"/>
                      </a:lnTo>
                      <a:lnTo>
                        <a:pt x="273" y="2093"/>
                      </a:lnTo>
                      <a:lnTo>
                        <a:pt x="236" y="2062"/>
                      </a:lnTo>
                      <a:lnTo>
                        <a:pt x="205" y="2023"/>
                      </a:lnTo>
                      <a:lnTo>
                        <a:pt x="182" y="1979"/>
                      </a:lnTo>
                      <a:lnTo>
                        <a:pt x="167" y="1929"/>
                      </a:lnTo>
                      <a:lnTo>
                        <a:pt x="164" y="1875"/>
                      </a:lnTo>
                      <a:lnTo>
                        <a:pt x="165" y="1839"/>
                      </a:lnTo>
                      <a:lnTo>
                        <a:pt x="175" y="1798"/>
                      </a:lnTo>
                      <a:lnTo>
                        <a:pt x="187" y="1756"/>
                      </a:lnTo>
                      <a:lnTo>
                        <a:pt x="202" y="1710"/>
                      </a:lnTo>
                      <a:lnTo>
                        <a:pt x="220" y="1664"/>
                      </a:lnTo>
                      <a:lnTo>
                        <a:pt x="236" y="1619"/>
                      </a:lnTo>
                      <a:lnTo>
                        <a:pt x="249" y="1584"/>
                      </a:lnTo>
                      <a:lnTo>
                        <a:pt x="265" y="1544"/>
                      </a:lnTo>
                      <a:lnTo>
                        <a:pt x="282" y="1496"/>
                      </a:lnTo>
                      <a:lnTo>
                        <a:pt x="302" y="1444"/>
                      </a:lnTo>
                      <a:lnTo>
                        <a:pt x="322" y="1389"/>
                      </a:lnTo>
                      <a:lnTo>
                        <a:pt x="342" y="1334"/>
                      </a:lnTo>
                      <a:lnTo>
                        <a:pt x="364" y="1278"/>
                      </a:lnTo>
                      <a:lnTo>
                        <a:pt x="382" y="1225"/>
                      </a:lnTo>
                      <a:lnTo>
                        <a:pt x="402" y="1173"/>
                      </a:lnTo>
                      <a:lnTo>
                        <a:pt x="418" y="1127"/>
                      </a:lnTo>
                      <a:lnTo>
                        <a:pt x="433" y="1087"/>
                      </a:lnTo>
                      <a:lnTo>
                        <a:pt x="445" y="1054"/>
                      </a:lnTo>
                      <a:lnTo>
                        <a:pt x="453" y="1030"/>
                      </a:lnTo>
                      <a:lnTo>
                        <a:pt x="462" y="1008"/>
                      </a:lnTo>
                      <a:lnTo>
                        <a:pt x="471" y="978"/>
                      </a:lnTo>
                      <a:lnTo>
                        <a:pt x="478" y="945"/>
                      </a:lnTo>
                      <a:lnTo>
                        <a:pt x="486" y="906"/>
                      </a:lnTo>
                      <a:lnTo>
                        <a:pt x="489" y="864"/>
                      </a:lnTo>
                      <a:lnTo>
                        <a:pt x="486" y="833"/>
                      </a:lnTo>
                      <a:lnTo>
                        <a:pt x="480" y="807"/>
                      </a:lnTo>
                      <a:lnTo>
                        <a:pt x="469" y="788"/>
                      </a:lnTo>
                      <a:lnTo>
                        <a:pt x="458" y="777"/>
                      </a:lnTo>
                      <a:lnTo>
                        <a:pt x="445" y="770"/>
                      </a:lnTo>
                      <a:lnTo>
                        <a:pt x="433" y="766"/>
                      </a:lnTo>
                      <a:lnTo>
                        <a:pt x="420" y="764"/>
                      </a:lnTo>
                      <a:lnTo>
                        <a:pt x="409" y="764"/>
                      </a:lnTo>
                      <a:lnTo>
                        <a:pt x="380" y="768"/>
                      </a:lnTo>
                      <a:lnTo>
                        <a:pt x="349" y="775"/>
                      </a:lnTo>
                      <a:lnTo>
                        <a:pt x="318" y="788"/>
                      </a:lnTo>
                      <a:lnTo>
                        <a:pt x="285" y="809"/>
                      </a:lnTo>
                      <a:lnTo>
                        <a:pt x="255" y="834"/>
                      </a:lnTo>
                      <a:lnTo>
                        <a:pt x="224" y="868"/>
                      </a:lnTo>
                      <a:lnTo>
                        <a:pt x="195" y="908"/>
                      </a:lnTo>
                      <a:lnTo>
                        <a:pt x="165" y="958"/>
                      </a:lnTo>
                      <a:lnTo>
                        <a:pt x="138" y="1015"/>
                      </a:lnTo>
                      <a:lnTo>
                        <a:pt x="113" y="1083"/>
                      </a:lnTo>
                      <a:lnTo>
                        <a:pt x="89" y="1160"/>
                      </a:lnTo>
                      <a:lnTo>
                        <a:pt x="80" y="1184"/>
                      </a:lnTo>
                      <a:lnTo>
                        <a:pt x="73" y="1201"/>
                      </a:lnTo>
                      <a:lnTo>
                        <a:pt x="65" y="1210"/>
                      </a:lnTo>
                      <a:lnTo>
                        <a:pt x="54" y="1214"/>
                      </a:lnTo>
                      <a:lnTo>
                        <a:pt x="40" y="1214"/>
                      </a:lnTo>
                      <a:lnTo>
                        <a:pt x="34" y="1214"/>
                      </a:lnTo>
                      <a:lnTo>
                        <a:pt x="27" y="1214"/>
                      </a:lnTo>
                      <a:lnTo>
                        <a:pt x="18" y="1210"/>
                      </a:lnTo>
                      <a:lnTo>
                        <a:pt x="9" y="1207"/>
                      </a:lnTo>
                      <a:lnTo>
                        <a:pt x="2" y="1197"/>
                      </a:lnTo>
                      <a:lnTo>
                        <a:pt x="0" y="1184"/>
                      </a:lnTo>
                      <a:lnTo>
                        <a:pt x="2" y="1175"/>
                      </a:lnTo>
                      <a:lnTo>
                        <a:pt x="5" y="1159"/>
                      </a:lnTo>
                      <a:lnTo>
                        <a:pt x="11" y="1133"/>
                      </a:lnTo>
                      <a:lnTo>
                        <a:pt x="22" y="1103"/>
                      </a:lnTo>
                      <a:lnTo>
                        <a:pt x="33" y="1070"/>
                      </a:lnTo>
                      <a:lnTo>
                        <a:pt x="47" y="1032"/>
                      </a:lnTo>
                      <a:lnTo>
                        <a:pt x="65" y="991"/>
                      </a:lnTo>
                      <a:lnTo>
                        <a:pt x="87" y="950"/>
                      </a:lnTo>
                      <a:lnTo>
                        <a:pt x="111" y="908"/>
                      </a:lnTo>
                      <a:lnTo>
                        <a:pt x="138" y="868"/>
                      </a:lnTo>
                      <a:lnTo>
                        <a:pt x="169" y="827"/>
                      </a:lnTo>
                      <a:lnTo>
                        <a:pt x="202" y="792"/>
                      </a:lnTo>
                      <a:lnTo>
                        <a:pt x="238" y="759"/>
                      </a:lnTo>
                      <a:lnTo>
                        <a:pt x="278" y="733"/>
                      </a:lnTo>
                      <a:lnTo>
                        <a:pt x="322" y="713"/>
                      </a:lnTo>
                      <a:lnTo>
                        <a:pt x="369" y="700"/>
                      </a:lnTo>
                      <a:lnTo>
                        <a:pt x="420" y="694"/>
                      </a:lnTo>
                      <a:close/>
                      <a:moveTo>
                        <a:pt x="686" y="0"/>
                      </a:moveTo>
                      <a:lnTo>
                        <a:pt x="720" y="3"/>
                      </a:lnTo>
                      <a:lnTo>
                        <a:pt x="749" y="14"/>
                      </a:lnTo>
                      <a:lnTo>
                        <a:pt x="773" y="33"/>
                      </a:lnTo>
                      <a:lnTo>
                        <a:pt x="789" y="57"/>
                      </a:lnTo>
                      <a:lnTo>
                        <a:pt x="800" y="84"/>
                      </a:lnTo>
                      <a:lnTo>
                        <a:pt x="804" y="116"/>
                      </a:lnTo>
                      <a:lnTo>
                        <a:pt x="798" y="154"/>
                      </a:lnTo>
                      <a:lnTo>
                        <a:pt x="784" y="189"/>
                      </a:lnTo>
                      <a:lnTo>
                        <a:pt x="762" y="219"/>
                      </a:lnTo>
                      <a:lnTo>
                        <a:pt x="733" y="245"/>
                      </a:lnTo>
                      <a:lnTo>
                        <a:pt x="702" y="263"/>
                      </a:lnTo>
                      <a:lnTo>
                        <a:pt x="669" y="276"/>
                      </a:lnTo>
                      <a:lnTo>
                        <a:pt x="636" y="280"/>
                      </a:lnTo>
                      <a:lnTo>
                        <a:pt x="602" y="276"/>
                      </a:lnTo>
                      <a:lnTo>
                        <a:pt x="573" y="265"/>
                      </a:lnTo>
                      <a:lnTo>
                        <a:pt x="549" y="247"/>
                      </a:lnTo>
                      <a:lnTo>
                        <a:pt x="533" y="223"/>
                      </a:lnTo>
                      <a:lnTo>
                        <a:pt x="522" y="195"/>
                      </a:lnTo>
                      <a:lnTo>
                        <a:pt x="518" y="165"/>
                      </a:lnTo>
                      <a:lnTo>
                        <a:pt x="524" y="129"/>
                      </a:lnTo>
                      <a:lnTo>
                        <a:pt x="536" y="95"/>
                      </a:lnTo>
                      <a:lnTo>
                        <a:pt x="558" y="64"/>
                      </a:lnTo>
                      <a:lnTo>
                        <a:pt x="584" y="38"/>
                      </a:lnTo>
                      <a:lnTo>
                        <a:pt x="616" y="18"/>
                      </a:lnTo>
                      <a:lnTo>
                        <a:pt x="649" y="5"/>
                      </a:lnTo>
                      <a:lnTo>
                        <a:pt x="6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/>
                <p:cNvSpPr>
                  <a:spLocks/>
                </p:cNvSpPr>
                <p:nvPr/>
              </p:nvSpPr>
              <p:spPr bwMode="auto">
                <a:xfrm>
                  <a:off x="4403" y="2160"/>
                  <a:ext cx="683" cy="505"/>
                </a:xfrm>
                <a:custGeom>
                  <a:avLst/>
                  <a:gdLst/>
                  <a:ahLst/>
                  <a:cxnLst>
                    <a:cxn ang="0">
                      <a:pos x="346" y="14"/>
                    </a:cxn>
                    <a:cxn ang="0">
                      <a:pos x="453" y="90"/>
                    </a:cxn>
                    <a:cxn ang="0">
                      <a:pos x="520" y="175"/>
                    </a:cxn>
                    <a:cxn ang="0">
                      <a:pos x="660" y="55"/>
                    </a:cxn>
                    <a:cxn ang="0">
                      <a:pos x="869" y="0"/>
                    </a:cxn>
                    <a:cxn ang="0">
                      <a:pos x="988" y="14"/>
                    </a:cxn>
                    <a:cxn ang="0">
                      <a:pos x="1097" y="75"/>
                    </a:cxn>
                    <a:cxn ang="0">
                      <a:pos x="1159" y="208"/>
                    </a:cxn>
                    <a:cxn ang="0">
                      <a:pos x="1140" y="390"/>
                    </a:cxn>
                    <a:cxn ang="0">
                      <a:pos x="1078" y="589"/>
                    </a:cxn>
                    <a:cxn ang="0">
                      <a:pos x="1028" y="729"/>
                    </a:cxn>
                    <a:cxn ang="0">
                      <a:pos x="997" y="831"/>
                    </a:cxn>
                    <a:cxn ang="0">
                      <a:pos x="997" y="913"/>
                    </a:cxn>
                    <a:cxn ang="0">
                      <a:pos x="1048" y="950"/>
                    </a:cxn>
                    <a:cxn ang="0">
                      <a:pos x="1179" y="880"/>
                    </a:cxn>
                    <a:cxn ang="0">
                      <a:pos x="1284" y="676"/>
                    </a:cxn>
                    <a:cxn ang="0">
                      <a:pos x="1309" y="641"/>
                    </a:cxn>
                    <a:cxn ang="0">
                      <a:pos x="1353" y="646"/>
                    </a:cxn>
                    <a:cxn ang="0">
                      <a:pos x="1357" y="698"/>
                    </a:cxn>
                    <a:cxn ang="0">
                      <a:pos x="1308" y="816"/>
                    </a:cxn>
                    <a:cxn ang="0">
                      <a:pos x="1204" y="948"/>
                    </a:cxn>
                    <a:cxn ang="0">
                      <a:pos x="1042" y="1009"/>
                    </a:cxn>
                    <a:cxn ang="0">
                      <a:pos x="893" y="960"/>
                    </a:cxn>
                    <a:cxn ang="0">
                      <a:pos x="829" y="820"/>
                    </a:cxn>
                    <a:cxn ang="0">
                      <a:pos x="851" y="731"/>
                    </a:cxn>
                    <a:cxn ang="0">
                      <a:pos x="908" y="580"/>
                    </a:cxn>
                    <a:cxn ang="0">
                      <a:pos x="971" y="364"/>
                    </a:cxn>
                    <a:cxn ang="0">
                      <a:pos x="993" y="204"/>
                    </a:cxn>
                    <a:cxn ang="0">
                      <a:pos x="977" y="123"/>
                    </a:cxn>
                    <a:cxn ang="0">
                      <a:pos x="900" y="62"/>
                    </a:cxn>
                    <a:cxn ang="0">
                      <a:pos x="717" y="94"/>
                    </a:cxn>
                    <a:cxn ang="0">
                      <a:pos x="578" y="208"/>
                    </a:cxn>
                    <a:cxn ang="0">
                      <a:pos x="491" y="326"/>
                    </a:cxn>
                    <a:cxn ang="0">
                      <a:pos x="451" y="414"/>
                    </a:cxn>
                    <a:cxn ang="0">
                      <a:pos x="396" y="621"/>
                    </a:cxn>
                    <a:cxn ang="0">
                      <a:pos x="364" y="764"/>
                    </a:cxn>
                    <a:cxn ang="0">
                      <a:pos x="333" y="888"/>
                    </a:cxn>
                    <a:cxn ang="0">
                      <a:pos x="295" y="980"/>
                    </a:cxn>
                    <a:cxn ang="0">
                      <a:pos x="205" y="1007"/>
                    </a:cxn>
                    <a:cxn ang="0">
                      <a:pos x="147" y="963"/>
                    </a:cxn>
                    <a:cxn ang="0">
                      <a:pos x="153" y="904"/>
                    </a:cxn>
                    <a:cxn ang="0">
                      <a:pos x="169" y="851"/>
                    </a:cxn>
                    <a:cxn ang="0">
                      <a:pos x="267" y="442"/>
                    </a:cxn>
                    <a:cxn ang="0">
                      <a:pos x="307" y="278"/>
                    </a:cxn>
                    <a:cxn ang="0">
                      <a:pos x="326" y="141"/>
                    </a:cxn>
                    <a:cxn ang="0">
                      <a:pos x="276" y="64"/>
                    </a:cxn>
                    <a:cxn ang="0">
                      <a:pos x="178" y="94"/>
                    </a:cxn>
                    <a:cxn ang="0">
                      <a:pos x="115" y="219"/>
                    </a:cxn>
                    <a:cxn ang="0">
                      <a:pos x="76" y="348"/>
                    </a:cxn>
                    <a:cxn ang="0">
                      <a:pos x="40" y="370"/>
                    </a:cxn>
                    <a:cxn ang="0">
                      <a:pos x="4" y="355"/>
                    </a:cxn>
                    <a:cxn ang="0">
                      <a:pos x="13" y="289"/>
                    </a:cxn>
                    <a:cxn ang="0">
                      <a:pos x="62" y="152"/>
                    </a:cxn>
                    <a:cxn ang="0">
                      <a:pos x="133" y="51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1364" h="1009">
                      <a:moveTo>
                        <a:pt x="258" y="0"/>
                      </a:moveTo>
                      <a:lnTo>
                        <a:pt x="286" y="1"/>
                      </a:lnTo>
                      <a:lnTo>
                        <a:pt x="315" y="5"/>
                      </a:lnTo>
                      <a:lnTo>
                        <a:pt x="346" y="14"/>
                      </a:lnTo>
                      <a:lnTo>
                        <a:pt x="375" y="25"/>
                      </a:lnTo>
                      <a:lnTo>
                        <a:pt x="404" y="42"/>
                      </a:lnTo>
                      <a:lnTo>
                        <a:pt x="431" y="64"/>
                      </a:lnTo>
                      <a:lnTo>
                        <a:pt x="453" y="90"/>
                      </a:lnTo>
                      <a:lnTo>
                        <a:pt x="473" y="121"/>
                      </a:lnTo>
                      <a:lnTo>
                        <a:pt x="487" y="160"/>
                      </a:lnTo>
                      <a:lnTo>
                        <a:pt x="495" y="204"/>
                      </a:lnTo>
                      <a:lnTo>
                        <a:pt x="520" y="175"/>
                      </a:lnTo>
                      <a:lnTo>
                        <a:pt x="549" y="143"/>
                      </a:lnTo>
                      <a:lnTo>
                        <a:pt x="582" y="112"/>
                      </a:lnTo>
                      <a:lnTo>
                        <a:pt x="620" y="82"/>
                      </a:lnTo>
                      <a:lnTo>
                        <a:pt x="660" y="55"/>
                      </a:lnTo>
                      <a:lnTo>
                        <a:pt x="707" y="33"/>
                      </a:lnTo>
                      <a:lnTo>
                        <a:pt x="757" y="14"/>
                      </a:lnTo>
                      <a:lnTo>
                        <a:pt x="811" y="3"/>
                      </a:lnTo>
                      <a:lnTo>
                        <a:pt x="869" y="0"/>
                      </a:lnTo>
                      <a:lnTo>
                        <a:pt x="898" y="0"/>
                      </a:lnTo>
                      <a:lnTo>
                        <a:pt x="928" y="3"/>
                      </a:lnTo>
                      <a:lnTo>
                        <a:pt x="957" y="7"/>
                      </a:lnTo>
                      <a:lnTo>
                        <a:pt x="988" y="14"/>
                      </a:lnTo>
                      <a:lnTo>
                        <a:pt x="1017" y="24"/>
                      </a:lnTo>
                      <a:lnTo>
                        <a:pt x="1046" y="36"/>
                      </a:lnTo>
                      <a:lnTo>
                        <a:pt x="1073" y="53"/>
                      </a:lnTo>
                      <a:lnTo>
                        <a:pt x="1097" y="75"/>
                      </a:lnTo>
                      <a:lnTo>
                        <a:pt x="1118" y="99"/>
                      </a:lnTo>
                      <a:lnTo>
                        <a:pt x="1137" y="130"/>
                      </a:lnTo>
                      <a:lnTo>
                        <a:pt x="1149" y="165"/>
                      </a:lnTo>
                      <a:lnTo>
                        <a:pt x="1159" y="208"/>
                      </a:lnTo>
                      <a:lnTo>
                        <a:pt x="1160" y="254"/>
                      </a:lnTo>
                      <a:lnTo>
                        <a:pt x="1159" y="296"/>
                      </a:lnTo>
                      <a:lnTo>
                        <a:pt x="1151" y="340"/>
                      </a:lnTo>
                      <a:lnTo>
                        <a:pt x="1140" y="390"/>
                      </a:lnTo>
                      <a:lnTo>
                        <a:pt x="1126" y="442"/>
                      </a:lnTo>
                      <a:lnTo>
                        <a:pt x="1111" y="493"/>
                      </a:lnTo>
                      <a:lnTo>
                        <a:pt x="1095" y="543"/>
                      </a:lnTo>
                      <a:lnTo>
                        <a:pt x="1078" y="589"/>
                      </a:lnTo>
                      <a:lnTo>
                        <a:pt x="1064" y="630"/>
                      </a:lnTo>
                      <a:lnTo>
                        <a:pt x="1051" y="665"/>
                      </a:lnTo>
                      <a:lnTo>
                        <a:pt x="1042" y="691"/>
                      </a:lnTo>
                      <a:lnTo>
                        <a:pt x="1028" y="729"/>
                      </a:lnTo>
                      <a:lnTo>
                        <a:pt x="1015" y="761"/>
                      </a:lnTo>
                      <a:lnTo>
                        <a:pt x="1006" y="786"/>
                      </a:lnTo>
                      <a:lnTo>
                        <a:pt x="1000" y="810"/>
                      </a:lnTo>
                      <a:lnTo>
                        <a:pt x="997" y="831"/>
                      </a:lnTo>
                      <a:lnTo>
                        <a:pt x="993" y="849"/>
                      </a:lnTo>
                      <a:lnTo>
                        <a:pt x="993" y="869"/>
                      </a:lnTo>
                      <a:lnTo>
                        <a:pt x="995" y="893"/>
                      </a:lnTo>
                      <a:lnTo>
                        <a:pt x="997" y="913"/>
                      </a:lnTo>
                      <a:lnTo>
                        <a:pt x="1004" y="928"/>
                      </a:lnTo>
                      <a:lnTo>
                        <a:pt x="1013" y="941"/>
                      </a:lnTo>
                      <a:lnTo>
                        <a:pt x="1028" y="947"/>
                      </a:lnTo>
                      <a:lnTo>
                        <a:pt x="1048" y="950"/>
                      </a:lnTo>
                      <a:lnTo>
                        <a:pt x="1080" y="945"/>
                      </a:lnTo>
                      <a:lnTo>
                        <a:pt x="1115" y="932"/>
                      </a:lnTo>
                      <a:lnTo>
                        <a:pt x="1148" y="910"/>
                      </a:lnTo>
                      <a:lnTo>
                        <a:pt x="1179" y="880"/>
                      </a:lnTo>
                      <a:lnTo>
                        <a:pt x="1209" y="842"/>
                      </a:lnTo>
                      <a:lnTo>
                        <a:pt x="1237" y="794"/>
                      </a:lnTo>
                      <a:lnTo>
                        <a:pt x="1262" y="738"/>
                      </a:lnTo>
                      <a:lnTo>
                        <a:pt x="1284" y="676"/>
                      </a:lnTo>
                      <a:lnTo>
                        <a:pt x="1289" y="663"/>
                      </a:lnTo>
                      <a:lnTo>
                        <a:pt x="1293" y="654"/>
                      </a:lnTo>
                      <a:lnTo>
                        <a:pt x="1300" y="646"/>
                      </a:lnTo>
                      <a:lnTo>
                        <a:pt x="1309" y="641"/>
                      </a:lnTo>
                      <a:lnTo>
                        <a:pt x="1324" y="639"/>
                      </a:lnTo>
                      <a:lnTo>
                        <a:pt x="1331" y="641"/>
                      </a:lnTo>
                      <a:lnTo>
                        <a:pt x="1342" y="641"/>
                      </a:lnTo>
                      <a:lnTo>
                        <a:pt x="1353" y="646"/>
                      </a:lnTo>
                      <a:lnTo>
                        <a:pt x="1360" y="656"/>
                      </a:lnTo>
                      <a:lnTo>
                        <a:pt x="1364" y="670"/>
                      </a:lnTo>
                      <a:lnTo>
                        <a:pt x="1362" y="679"/>
                      </a:lnTo>
                      <a:lnTo>
                        <a:pt x="1357" y="698"/>
                      </a:lnTo>
                      <a:lnTo>
                        <a:pt x="1349" y="722"/>
                      </a:lnTo>
                      <a:lnTo>
                        <a:pt x="1339" y="751"/>
                      </a:lnTo>
                      <a:lnTo>
                        <a:pt x="1324" y="783"/>
                      </a:lnTo>
                      <a:lnTo>
                        <a:pt x="1308" y="816"/>
                      </a:lnTo>
                      <a:lnTo>
                        <a:pt x="1286" y="851"/>
                      </a:lnTo>
                      <a:lnTo>
                        <a:pt x="1262" y="886"/>
                      </a:lnTo>
                      <a:lnTo>
                        <a:pt x="1235" y="919"/>
                      </a:lnTo>
                      <a:lnTo>
                        <a:pt x="1204" y="948"/>
                      </a:lnTo>
                      <a:lnTo>
                        <a:pt x="1168" y="972"/>
                      </a:lnTo>
                      <a:lnTo>
                        <a:pt x="1129" y="993"/>
                      </a:lnTo>
                      <a:lnTo>
                        <a:pt x="1088" y="1006"/>
                      </a:lnTo>
                      <a:lnTo>
                        <a:pt x="1042" y="1009"/>
                      </a:lnTo>
                      <a:lnTo>
                        <a:pt x="1000" y="1007"/>
                      </a:lnTo>
                      <a:lnTo>
                        <a:pt x="962" y="996"/>
                      </a:lnTo>
                      <a:lnTo>
                        <a:pt x="926" y="982"/>
                      </a:lnTo>
                      <a:lnTo>
                        <a:pt x="893" y="960"/>
                      </a:lnTo>
                      <a:lnTo>
                        <a:pt x="868" y="932"/>
                      </a:lnTo>
                      <a:lnTo>
                        <a:pt x="848" y="901"/>
                      </a:lnTo>
                      <a:lnTo>
                        <a:pt x="835" y="862"/>
                      </a:lnTo>
                      <a:lnTo>
                        <a:pt x="829" y="820"/>
                      </a:lnTo>
                      <a:lnTo>
                        <a:pt x="831" y="797"/>
                      </a:lnTo>
                      <a:lnTo>
                        <a:pt x="835" y="777"/>
                      </a:lnTo>
                      <a:lnTo>
                        <a:pt x="842" y="757"/>
                      </a:lnTo>
                      <a:lnTo>
                        <a:pt x="851" y="731"/>
                      </a:lnTo>
                      <a:lnTo>
                        <a:pt x="866" y="700"/>
                      </a:lnTo>
                      <a:lnTo>
                        <a:pt x="877" y="667"/>
                      </a:lnTo>
                      <a:lnTo>
                        <a:pt x="891" y="626"/>
                      </a:lnTo>
                      <a:lnTo>
                        <a:pt x="908" y="580"/>
                      </a:lnTo>
                      <a:lnTo>
                        <a:pt x="926" y="528"/>
                      </a:lnTo>
                      <a:lnTo>
                        <a:pt x="942" y="475"/>
                      </a:lnTo>
                      <a:lnTo>
                        <a:pt x="958" y="420"/>
                      </a:lnTo>
                      <a:lnTo>
                        <a:pt x="971" y="364"/>
                      </a:lnTo>
                      <a:lnTo>
                        <a:pt x="984" y="313"/>
                      </a:lnTo>
                      <a:lnTo>
                        <a:pt x="991" y="263"/>
                      </a:lnTo>
                      <a:lnTo>
                        <a:pt x="993" y="221"/>
                      </a:lnTo>
                      <a:lnTo>
                        <a:pt x="993" y="204"/>
                      </a:lnTo>
                      <a:lnTo>
                        <a:pt x="991" y="186"/>
                      </a:lnTo>
                      <a:lnTo>
                        <a:pt x="989" y="165"/>
                      </a:lnTo>
                      <a:lnTo>
                        <a:pt x="986" y="143"/>
                      </a:lnTo>
                      <a:lnTo>
                        <a:pt x="977" y="123"/>
                      </a:lnTo>
                      <a:lnTo>
                        <a:pt x="966" y="103"/>
                      </a:lnTo>
                      <a:lnTo>
                        <a:pt x="949" y="86"/>
                      </a:lnTo>
                      <a:lnTo>
                        <a:pt x="928" y="71"/>
                      </a:lnTo>
                      <a:lnTo>
                        <a:pt x="900" y="62"/>
                      </a:lnTo>
                      <a:lnTo>
                        <a:pt x="866" y="60"/>
                      </a:lnTo>
                      <a:lnTo>
                        <a:pt x="811" y="64"/>
                      </a:lnTo>
                      <a:lnTo>
                        <a:pt x="762" y="75"/>
                      </a:lnTo>
                      <a:lnTo>
                        <a:pt x="717" y="94"/>
                      </a:lnTo>
                      <a:lnTo>
                        <a:pt x="677" y="117"/>
                      </a:lnTo>
                      <a:lnTo>
                        <a:pt x="640" y="145"/>
                      </a:lnTo>
                      <a:lnTo>
                        <a:pt x="607" y="175"/>
                      </a:lnTo>
                      <a:lnTo>
                        <a:pt x="578" y="208"/>
                      </a:lnTo>
                      <a:lnTo>
                        <a:pt x="551" y="239"/>
                      </a:lnTo>
                      <a:lnTo>
                        <a:pt x="529" y="270"/>
                      </a:lnTo>
                      <a:lnTo>
                        <a:pt x="507" y="300"/>
                      </a:lnTo>
                      <a:lnTo>
                        <a:pt x="491" y="326"/>
                      </a:lnTo>
                      <a:lnTo>
                        <a:pt x="478" y="350"/>
                      </a:lnTo>
                      <a:lnTo>
                        <a:pt x="467" y="370"/>
                      </a:lnTo>
                      <a:lnTo>
                        <a:pt x="458" y="390"/>
                      </a:lnTo>
                      <a:lnTo>
                        <a:pt x="451" y="414"/>
                      </a:lnTo>
                      <a:lnTo>
                        <a:pt x="444" y="440"/>
                      </a:lnTo>
                      <a:lnTo>
                        <a:pt x="435" y="469"/>
                      </a:lnTo>
                      <a:lnTo>
                        <a:pt x="416" y="545"/>
                      </a:lnTo>
                      <a:lnTo>
                        <a:pt x="396" y="621"/>
                      </a:lnTo>
                      <a:lnTo>
                        <a:pt x="389" y="652"/>
                      </a:lnTo>
                      <a:lnTo>
                        <a:pt x="382" y="687"/>
                      </a:lnTo>
                      <a:lnTo>
                        <a:pt x="373" y="726"/>
                      </a:lnTo>
                      <a:lnTo>
                        <a:pt x="364" y="764"/>
                      </a:lnTo>
                      <a:lnTo>
                        <a:pt x="355" y="797"/>
                      </a:lnTo>
                      <a:lnTo>
                        <a:pt x="347" y="825"/>
                      </a:lnTo>
                      <a:lnTo>
                        <a:pt x="340" y="855"/>
                      </a:lnTo>
                      <a:lnTo>
                        <a:pt x="333" y="888"/>
                      </a:lnTo>
                      <a:lnTo>
                        <a:pt x="324" y="921"/>
                      </a:lnTo>
                      <a:lnTo>
                        <a:pt x="316" y="947"/>
                      </a:lnTo>
                      <a:lnTo>
                        <a:pt x="307" y="965"/>
                      </a:lnTo>
                      <a:lnTo>
                        <a:pt x="295" y="980"/>
                      </a:lnTo>
                      <a:lnTo>
                        <a:pt x="276" y="995"/>
                      </a:lnTo>
                      <a:lnTo>
                        <a:pt x="251" y="1006"/>
                      </a:lnTo>
                      <a:lnTo>
                        <a:pt x="224" y="1009"/>
                      </a:lnTo>
                      <a:lnTo>
                        <a:pt x="205" y="1007"/>
                      </a:lnTo>
                      <a:lnTo>
                        <a:pt x="187" y="1004"/>
                      </a:lnTo>
                      <a:lnTo>
                        <a:pt x="171" y="995"/>
                      </a:lnTo>
                      <a:lnTo>
                        <a:pt x="156" y="980"/>
                      </a:lnTo>
                      <a:lnTo>
                        <a:pt x="147" y="963"/>
                      </a:lnTo>
                      <a:lnTo>
                        <a:pt x="144" y="939"/>
                      </a:lnTo>
                      <a:lnTo>
                        <a:pt x="145" y="934"/>
                      </a:lnTo>
                      <a:lnTo>
                        <a:pt x="147" y="921"/>
                      </a:lnTo>
                      <a:lnTo>
                        <a:pt x="153" y="904"/>
                      </a:lnTo>
                      <a:lnTo>
                        <a:pt x="158" y="886"/>
                      </a:lnTo>
                      <a:lnTo>
                        <a:pt x="164" y="867"/>
                      </a:lnTo>
                      <a:lnTo>
                        <a:pt x="169" y="851"/>
                      </a:lnTo>
                      <a:lnTo>
                        <a:pt x="169" y="851"/>
                      </a:lnTo>
                      <a:lnTo>
                        <a:pt x="238" y="560"/>
                      </a:lnTo>
                      <a:lnTo>
                        <a:pt x="247" y="525"/>
                      </a:lnTo>
                      <a:lnTo>
                        <a:pt x="258" y="484"/>
                      </a:lnTo>
                      <a:lnTo>
                        <a:pt x="267" y="442"/>
                      </a:lnTo>
                      <a:lnTo>
                        <a:pt x="278" y="399"/>
                      </a:lnTo>
                      <a:lnTo>
                        <a:pt x="287" y="359"/>
                      </a:lnTo>
                      <a:lnTo>
                        <a:pt x="296" y="320"/>
                      </a:lnTo>
                      <a:lnTo>
                        <a:pt x="307" y="278"/>
                      </a:lnTo>
                      <a:lnTo>
                        <a:pt x="316" y="237"/>
                      </a:lnTo>
                      <a:lnTo>
                        <a:pt x="324" y="200"/>
                      </a:lnTo>
                      <a:lnTo>
                        <a:pt x="327" y="169"/>
                      </a:lnTo>
                      <a:lnTo>
                        <a:pt x="326" y="141"/>
                      </a:lnTo>
                      <a:lnTo>
                        <a:pt x="320" y="114"/>
                      </a:lnTo>
                      <a:lnTo>
                        <a:pt x="311" y="92"/>
                      </a:lnTo>
                      <a:lnTo>
                        <a:pt x="296" y="75"/>
                      </a:lnTo>
                      <a:lnTo>
                        <a:pt x="276" y="64"/>
                      </a:lnTo>
                      <a:lnTo>
                        <a:pt x="253" y="60"/>
                      </a:lnTo>
                      <a:lnTo>
                        <a:pt x="225" y="64"/>
                      </a:lnTo>
                      <a:lnTo>
                        <a:pt x="200" y="75"/>
                      </a:lnTo>
                      <a:lnTo>
                        <a:pt x="178" y="94"/>
                      </a:lnTo>
                      <a:lnTo>
                        <a:pt x="160" y="117"/>
                      </a:lnTo>
                      <a:lnTo>
                        <a:pt x="142" y="147"/>
                      </a:lnTo>
                      <a:lnTo>
                        <a:pt x="127" y="182"/>
                      </a:lnTo>
                      <a:lnTo>
                        <a:pt x="115" y="219"/>
                      </a:lnTo>
                      <a:lnTo>
                        <a:pt x="102" y="261"/>
                      </a:lnTo>
                      <a:lnTo>
                        <a:pt x="89" y="305"/>
                      </a:lnTo>
                      <a:lnTo>
                        <a:pt x="84" y="331"/>
                      </a:lnTo>
                      <a:lnTo>
                        <a:pt x="76" y="348"/>
                      </a:lnTo>
                      <a:lnTo>
                        <a:pt x="71" y="361"/>
                      </a:lnTo>
                      <a:lnTo>
                        <a:pt x="64" y="366"/>
                      </a:lnTo>
                      <a:lnTo>
                        <a:pt x="53" y="370"/>
                      </a:lnTo>
                      <a:lnTo>
                        <a:pt x="40" y="370"/>
                      </a:lnTo>
                      <a:lnTo>
                        <a:pt x="33" y="370"/>
                      </a:lnTo>
                      <a:lnTo>
                        <a:pt x="22" y="368"/>
                      </a:lnTo>
                      <a:lnTo>
                        <a:pt x="13" y="363"/>
                      </a:lnTo>
                      <a:lnTo>
                        <a:pt x="4" y="355"/>
                      </a:lnTo>
                      <a:lnTo>
                        <a:pt x="0" y="340"/>
                      </a:lnTo>
                      <a:lnTo>
                        <a:pt x="2" y="331"/>
                      </a:lnTo>
                      <a:lnTo>
                        <a:pt x="5" y="313"/>
                      </a:lnTo>
                      <a:lnTo>
                        <a:pt x="13" y="289"/>
                      </a:lnTo>
                      <a:lnTo>
                        <a:pt x="22" y="258"/>
                      </a:lnTo>
                      <a:lnTo>
                        <a:pt x="33" y="224"/>
                      </a:lnTo>
                      <a:lnTo>
                        <a:pt x="47" y="189"/>
                      </a:lnTo>
                      <a:lnTo>
                        <a:pt x="62" y="152"/>
                      </a:lnTo>
                      <a:lnTo>
                        <a:pt x="80" y="119"/>
                      </a:lnTo>
                      <a:lnTo>
                        <a:pt x="95" y="97"/>
                      </a:lnTo>
                      <a:lnTo>
                        <a:pt x="111" y="73"/>
                      </a:lnTo>
                      <a:lnTo>
                        <a:pt x="133" y="51"/>
                      </a:lnTo>
                      <a:lnTo>
                        <a:pt x="158" y="31"/>
                      </a:lnTo>
                      <a:lnTo>
                        <a:pt x="187" y="14"/>
                      </a:lnTo>
                      <a:lnTo>
                        <a:pt x="220" y="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/>
                <p:cNvSpPr>
                  <a:spLocks/>
                </p:cNvSpPr>
                <p:nvPr/>
              </p:nvSpPr>
              <p:spPr bwMode="auto">
                <a:xfrm>
                  <a:off x="5250" y="2345"/>
                  <a:ext cx="750" cy="56"/>
                </a:xfrm>
                <a:custGeom>
                  <a:avLst/>
                  <a:gdLst/>
                  <a:ahLst/>
                  <a:cxnLst>
                    <a:cxn ang="0">
                      <a:pos x="89" y="0"/>
                    </a:cxn>
                    <a:cxn ang="0">
                      <a:pos x="1412" y="0"/>
                    </a:cxn>
                    <a:cxn ang="0">
                      <a:pos x="1428" y="0"/>
                    </a:cxn>
                    <a:cxn ang="0">
                      <a:pos x="1446" y="2"/>
                    </a:cxn>
                    <a:cxn ang="0">
                      <a:pos x="1462" y="5"/>
                    </a:cxn>
                    <a:cxn ang="0">
                      <a:pos x="1477" y="11"/>
                    </a:cxn>
                    <a:cxn ang="0">
                      <a:pos x="1490" y="22"/>
                    </a:cxn>
                    <a:cxn ang="0">
                      <a:pos x="1497" y="37"/>
                    </a:cxn>
                    <a:cxn ang="0">
                      <a:pos x="1501" y="61"/>
                    </a:cxn>
                    <a:cxn ang="0">
                      <a:pos x="1497" y="79"/>
                    </a:cxn>
                    <a:cxn ang="0">
                      <a:pos x="1488" y="92"/>
                    </a:cxn>
                    <a:cxn ang="0">
                      <a:pos x="1477" y="101"/>
                    </a:cxn>
                    <a:cxn ang="0">
                      <a:pos x="1461" y="105"/>
                    </a:cxn>
                    <a:cxn ang="0">
                      <a:pos x="1444" y="109"/>
                    </a:cxn>
                    <a:cxn ang="0">
                      <a:pos x="1428" y="110"/>
                    </a:cxn>
                    <a:cxn ang="0">
                      <a:pos x="1412" y="110"/>
                    </a:cxn>
                    <a:cxn ang="0">
                      <a:pos x="89" y="110"/>
                    </a:cxn>
                    <a:cxn ang="0">
                      <a:pos x="71" y="110"/>
                    </a:cxn>
                    <a:cxn ang="0">
                      <a:pos x="53" y="109"/>
                    </a:cxn>
                    <a:cxn ang="0">
                      <a:pos x="37" y="105"/>
                    </a:cxn>
                    <a:cxn ang="0">
                      <a:pos x="22" y="99"/>
                    </a:cxn>
                    <a:cxn ang="0">
                      <a:pos x="11" y="90"/>
                    </a:cxn>
                    <a:cxn ang="0">
                      <a:pos x="2" y="75"/>
                    </a:cxn>
                    <a:cxn ang="0">
                      <a:pos x="0" y="55"/>
                    </a:cxn>
                    <a:cxn ang="0">
                      <a:pos x="2" y="35"/>
                    </a:cxn>
                    <a:cxn ang="0">
                      <a:pos x="11" y="20"/>
                    </a:cxn>
                    <a:cxn ang="0">
                      <a:pos x="22" y="11"/>
                    </a:cxn>
                    <a:cxn ang="0">
                      <a:pos x="37" y="4"/>
                    </a:cxn>
                    <a:cxn ang="0">
                      <a:pos x="53" y="2"/>
                    </a:cxn>
                    <a:cxn ang="0">
                      <a:pos x="71" y="0"/>
                    </a:cxn>
                    <a:cxn ang="0">
                      <a:pos x="89" y="0"/>
                    </a:cxn>
                  </a:cxnLst>
                  <a:rect l="0" t="0" r="r" b="b"/>
                  <a:pathLst>
                    <a:path w="1501" h="110">
                      <a:moveTo>
                        <a:pt x="89" y="0"/>
                      </a:moveTo>
                      <a:lnTo>
                        <a:pt x="1412" y="0"/>
                      </a:lnTo>
                      <a:lnTo>
                        <a:pt x="1428" y="0"/>
                      </a:lnTo>
                      <a:lnTo>
                        <a:pt x="1446" y="2"/>
                      </a:lnTo>
                      <a:lnTo>
                        <a:pt x="1462" y="5"/>
                      </a:lnTo>
                      <a:lnTo>
                        <a:pt x="1477" y="11"/>
                      </a:lnTo>
                      <a:lnTo>
                        <a:pt x="1490" y="22"/>
                      </a:lnTo>
                      <a:lnTo>
                        <a:pt x="1497" y="37"/>
                      </a:lnTo>
                      <a:lnTo>
                        <a:pt x="1501" y="61"/>
                      </a:lnTo>
                      <a:lnTo>
                        <a:pt x="1497" y="79"/>
                      </a:lnTo>
                      <a:lnTo>
                        <a:pt x="1488" y="92"/>
                      </a:lnTo>
                      <a:lnTo>
                        <a:pt x="1477" y="101"/>
                      </a:lnTo>
                      <a:lnTo>
                        <a:pt x="1461" y="105"/>
                      </a:lnTo>
                      <a:lnTo>
                        <a:pt x="1444" y="109"/>
                      </a:lnTo>
                      <a:lnTo>
                        <a:pt x="1428" y="110"/>
                      </a:lnTo>
                      <a:lnTo>
                        <a:pt x="1412" y="110"/>
                      </a:lnTo>
                      <a:lnTo>
                        <a:pt x="89" y="110"/>
                      </a:lnTo>
                      <a:lnTo>
                        <a:pt x="71" y="110"/>
                      </a:lnTo>
                      <a:lnTo>
                        <a:pt x="53" y="109"/>
                      </a:lnTo>
                      <a:lnTo>
                        <a:pt x="37" y="105"/>
                      </a:lnTo>
                      <a:lnTo>
                        <a:pt x="22" y="99"/>
                      </a:lnTo>
                      <a:lnTo>
                        <a:pt x="11" y="90"/>
                      </a:lnTo>
                      <a:lnTo>
                        <a:pt x="2" y="75"/>
                      </a:lnTo>
                      <a:lnTo>
                        <a:pt x="0" y="55"/>
                      </a:lnTo>
                      <a:lnTo>
                        <a:pt x="2" y="35"/>
                      </a:lnTo>
                      <a:lnTo>
                        <a:pt x="11" y="20"/>
                      </a:lnTo>
                      <a:lnTo>
                        <a:pt x="22" y="11"/>
                      </a:lnTo>
                      <a:lnTo>
                        <a:pt x="37" y="4"/>
                      </a:lnTo>
                      <a:lnTo>
                        <a:pt x="53" y="2"/>
                      </a:lnTo>
                      <a:lnTo>
                        <a:pt x="71" y="0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/>
                <p:cNvSpPr>
                  <a:spLocks/>
                </p:cNvSpPr>
                <p:nvPr/>
              </p:nvSpPr>
              <p:spPr bwMode="auto">
                <a:xfrm>
                  <a:off x="6235" y="1908"/>
                  <a:ext cx="405" cy="747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93" y="9"/>
                    </a:cxn>
                    <a:cxn ang="0">
                      <a:pos x="504" y="38"/>
                    </a:cxn>
                    <a:cxn ang="0">
                      <a:pos x="504" y="1310"/>
                    </a:cxn>
                    <a:cxn ang="0">
                      <a:pos x="506" y="1347"/>
                    </a:cxn>
                    <a:cxn ang="0">
                      <a:pos x="515" y="1374"/>
                    </a:cxn>
                    <a:cxn ang="0">
                      <a:pos x="540" y="1395"/>
                    </a:cxn>
                    <a:cxn ang="0">
                      <a:pos x="589" y="1407"/>
                    </a:cxn>
                    <a:cxn ang="0">
                      <a:pos x="671" y="1415"/>
                    </a:cxn>
                    <a:cxn ang="0">
                      <a:pos x="809" y="1415"/>
                    </a:cxn>
                    <a:cxn ang="0">
                      <a:pos x="789" y="1494"/>
                    </a:cxn>
                    <a:cxn ang="0">
                      <a:pos x="715" y="1492"/>
                    </a:cxn>
                    <a:cxn ang="0">
                      <a:pos x="616" y="1490"/>
                    </a:cxn>
                    <a:cxn ang="0">
                      <a:pos x="518" y="1487"/>
                    </a:cxn>
                    <a:cxn ang="0">
                      <a:pos x="436" y="1485"/>
                    </a:cxn>
                    <a:cxn ang="0">
                      <a:pos x="384" y="1485"/>
                    </a:cxn>
                    <a:cxn ang="0">
                      <a:pos x="311" y="1487"/>
                    </a:cxn>
                    <a:cxn ang="0">
                      <a:pos x="220" y="1489"/>
                    </a:cxn>
                    <a:cxn ang="0">
                      <a:pos x="131" y="1492"/>
                    </a:cxn>
                    <a:cxn ang="0">
                      <a:pos x="58" y="1494"/>
                    </a:cxn>
                    <a:cxn ang="0">
                      <a:pos x="14" y="1494"/>
                    </a:cxn>
                    <a:cxn ang="0">
                      <a:pos x="100" y="1415"/>
                    </a:cxn>
                    <a:cxn ang="0">
                      <a:pos x="200" y="1411"/>
                    </a:cxn>
                    <a:cxn ang="0">
                      <a:pos x="264" y="1402"/>
                    </a:cxn>
                    <a:cxn ang="0">
                      <a:pos x="300" y="1385"/>
                    </a:cxn>
                    <a:cxn ang="0">
                      <a:pos x="316" y="1361"/>
                    </a:cxn>
                    <a:cxn ang="0">
                      <a:pos x="322" y="1330"/>
                    </a:cxn>
                    <a:cxn ang="0">
                      <a:pos x="322" y="166"/>
                    </a:cxn>
                    <a:cxn ang="0">
                      <a:pos x="215" y="202"/>
                    </a:cxn>
                    <a:cxn ang="0">
                      <a:pos x="113" y="221"/>
                    </a:cxn>
                    <a:cxn ang="0">
                      <a:pos x="29" y="224"/>
                    </a:cxn>
                    <a:cxn ang="0">
                      <a:pos x="0" y="145"/>
                    </a:cxn>
                    <a:cxn ang="0">
                      <a:pos x="69" y="143"/>
                    </a:cxn>
                    <a:cxn ang="0">
                      <a:pos x="154" y="136"/>
                    </a:cxn>
                    <a:cxn ang="0">
                      <a:pos x="249" y="114"/>
                    </a:cxn>
                    <a:cxn ang="0">
                      <a:pos x="345" y="70"/>
                    </a:cxn>
                    <a:cxn ang="0">
                      <a:pos x="435" y="0"/>
                    </a:cxn>
                  </a:cxnLst>
                  <a:rect l="0" t="0" r="r" b="b"/>
                  <a:pathLst>
                    <a:path w="809" h="1494">
                      <a:moveTo>
                        <a:pt x="435" y="0"/>
                      </a:moveTo>
                      <a:lnTo>
                        <a:pt x="462" y="0"/>
                      </a:lnTo>
                      <a:lnTo>
                        <a:pt x="482" y="3"/>
                      </a:lnTo>
                      <a:lnTo>
                        <a:pt x="493" y="9"/>
                      </a:lnTo>
                      <a:lnTo>
                        <a:pt x="500" y="22"/>
                      </a:lnTo>
                      <a:lnTo>
                        <a:pt x="504" y="38"/>
                      </a:lnTo>
                      <a:lnTo>
                        <a:pt x="504" y="64"/>
                      </a:lnTo>
                      <a:lnTo>
                        <a:pt x="504" y="1310"/>
                      </a:lnTo>
                      <a:lnTo>
                        <a:pt x="504" y="1330"/>
                      </a:lnTo>
                      <a:lnTo>
                        <a:pt x="506" y="1347"/>
                      </a:lnTo>
                      <a:lnTo>
                        <a:pt x="509" y="1361"/>
                      </a:lnTo>
                      <a:lnTo>
                        <a:pt x="515" y="1374"/>
                      </a:lnTo>
                      <a:lnTo>
                        <a:pt x="526" y="1385"/>
                      </a:lnTo>
                      <a:lnTo>
                        <a:pt x="540" y="1395"/>
                      </a:lnTo>
                      <a:lnTo>
                        <a:pt x="562" y="1402"/>
                      </a:lnTo>
                      <a:lnTo>
                        <a:pt x="589" y="1407"/>
                      </a:lnTo>
                      <a:lnTo>
                        <a:pt x="626" y="1411"/>
                      </a:lnTo>
                      <a:lnTo>
                        <a:pt x="671" y="1415"/>
                      </a:lnTo>
                      <a:lnTo>
                        <a:pt x="726" y="1415"/>
                      </a:lnTo>
                      <a:lnTo>
                        <a:pt x="809" y="1415"/>
                      </a:lnTo>
                      <a:lnTo>
                        <a:pt x="809" y="1494"/>
                      </a:lnTo>
                      <a:lnTo>
                        <a:pt x="789" y="1494"/>
                      </a:lnTo>
                      <a:lnTo>
                        <a:pt x="756" y="1494"/>
                      </a:lnTo>
                      <a:lnTo>
                        <a:pt x="715" y="1492"/>
                      </a:lnTo>
                      <a:lnTo>
                        <a:pt x="667" y="1492"/>
                      </a:lnTo>
                      <a:lnTo>
                        <a:pt x="616" y="1490"/>
                      </a:lnTo>
                      <a:lnTo>
                        <a:pt x="566" y="1489"/>
                      </a:lnTo>
                      <a:lnTo>
                        <a:pt x="518" y="1487"/>
                      </a:lnTo>
                      <a:lnTo>
                        <a:pt x="473" y="1487"/>
                      </a:lnTo>
                      <a:lnTo>
                        <a:pt x="436" y="1485"/>
                      </a:lnTo>
                      <a:lnTo>
                        <a:pt x="409" y="1485"/>
                      </a:lnTo>
                      <a:lnTo>
                        <a:pt x="384" y="1485"/>
                      </a:lnTo>
                      <a:lnTo>
                        <a:pt x="349" y="1487"/>
                      </a:lnTo>
                      <a:lnTo>
                        <a:pt x="311" y="1487"/>
                      </a:lnTo>
                      <a:lnTo>
                        <a:pt x="267" y="1489"/>
                      </a:lnTo>
                      <a:lnTo>
                        <a:pt x="220" y="1489"/>
                      </a:lnTo>
                      <a:lnTo>
                        <a:pt x="175" y="1490"/>
                      </a:lnTo>
                      <a:lnTo>
                        <a:pt x="131" y="1492"/>
                      </a:lnTo>
                      <a:lnTo>
                        <a:pt x="91" y="1492"/>
                      </a:lnTo>
                      <a:lnTo>
                        <a:pt x="58" y="1494"/>
                      </a:lnTo>
                      <a:lnTo>
                        <a:pt x="31" y="1494"/>
                      </a:lnTo>
                      <a:lnTo>
                        <a:pt x="14" y="1494"/>
                      </a:lnTo>
                      <a:lnTo>
                        <a:pt x="14" y="1415"/>
                      </a:lnTo>
                      <a:lnTo>
                        <a:pt x="100" y="1415"/>
                      </a:lnTo>
                      <a:lnTo>
                        <a:pt x="154" y="1415"/>
                      </a:lnTo>
                      <a:lnTo>
                        <a:pt x="200" y="1411"/>
                      </a:lnTo>
                      <a:lnTo>
                        <a:pt x="236" y="1407"/>
                      </a:lnTo>
                      <a:lnTo>
                        <a:pt x="264" y="1402"/>
                      </a:lnTo>
                      <a:lnTo>
                        <a:pt x="285" y="1395"/>
                      </a:lnTo>
                      <a:lnTo>
                        <a:pt x="300" y="1385"/>
                      </a:lnTo>
                      <a:lnTo>
                        <a:pt x="311" y="1374"/>
                      </a:lnTo>
                      <a:lnTo>
                        <a:pt x="316" y="1361"/>
                      </a:lnTo>
                      <a:lnTo>
                        <a:pt x="320" y="1347"/>
                      </a:lnTo>
                      <a:lnTo>
                        <a:pt x="322" y="1330"/>
                      </a:lnTo>
                      <a:lnTo>
                        <a:pt x="322" y="1310"/>
                      </a:lnTo>
                      <a:lnTo>
                        <a:pt x="322" y="166"/>
                      </a:lnTo>
                      <a:lnTo>
                        <a:pt x="269" y="188"/>
                      </a:lnTo>
                      <a:lnTo>
                        <a:pt x="215" y="202"/>
                      </a:lnTo>
                      <a:lnTo>
                        <a:pt x="162" y="213"/>
                      </a:lnTo>
                      <a:lnTo>
                        <a:pt x="113" y="221"/>
                      </a:lnTo>
                      <a:lnTo>
                        <a:pt x="67" y="223"/>
                      </a:lnTo>
                      <a:lnTo>
                        <a:pt x="29" y="224"/>
                      </a:lnTo>
                      <a:lnTo>
                        <a:pt x="0" y="224"/>
                      </a:lnTo>
                      <a:lnTo>
                        <a:pt x="0" y="145"/>
                      </a:lnTo>
                      <a:lnTo>
                        <a:pt x="31" y="145"/>
                      </a:lnTo>
                      <a:lnTo>
                        <a:pt x="69" y="143"/>
                      </a:lnTo>
                      <a:lnTo>
                        <a:pt x="109" y="142"/>
                      </a:lnTo>
                      <a:lnTo>
                        <a:pt x="154" y="136"/>
                      </a:lnTo>
                      <a:lnTo>
                        <a:pt x="200" y="127"/>
                      </a:lnTo>
                      <a:lnTo>
                        <a:pt x="249" y="114"/>
                      </a:lnTo>
                      <a:lnTo>
                        <a:pt x="298" y="95"/>
                      </a:lnTo>
                      <a:lnTo>
                        <a:pt x="345" y="70"/>
                      </a:lnTo>
                      <a:lnTo>
                        <a:pt x="391" y="38"/>
                      </a:lnTo>
                      <a:lnTo>
                        <a:pt x="4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34" name="Group 4"/>
              <p:cNvGrpSpPr>
                <a:grpSpLocks noChangeAspect="1"/>
              </p:cNvGrpSpPr>
              <p:nvPr>
                <p:custDataLst>
                  <p:tags r:id="rId22"/>
                </p:custDataLst>
              </p:nvPr>
            </p:nvGrpSpPr>
            <p:grpSpPr bwMode="auto">
              <a:xfrm>
                <a:off x="3124200" y="5791200"/>
                <a:ext cx="481862" cy="495300"/>
                <a:chOff x="2841" y="2288"/>
                <a:chExt cx="1255" cy="1290"/>
              </a:xfrm>
            </p:grpSpPr>
            <p:sp>
              <p:nvSpPr>
                <p:cNvPr id="37" name="Freeform 6"/>
                <p:cNvSpPr>
                  <a:spLocks noEditPoints="1"/>
                </p:cNvSpPr>
                <p:nvPr/>
              </p:nvSpPr>
              <p:spPr bwMode="auto">
                <a:xfrm>
                  <a:off x="2841" y="2288"/>
                  <a:ext cx="423" cy="1068"/>
                </a:xfrm>
                <a:custGeom>
                  <a:avLst/>
                  <a:gdLst/>
                  <a:ahLst/>
                  <a:cxnLst>
                    <a:cxn ang="0">
                      <a:pos x="829" y="1089"/>
                    </a:cxn>
                    <a:cxn ang="0">
                      <a:pos x="986" y="1251"/>
                    </a:cxn>
                    <a:cxn ang="0">
                      <a:pos x="1026" y="1477"/>
                    </a:cxn>
                    <a:cxn ang="0">
                      <a:pos x="961" y="1688"/>
                    </a:cxn>
                    <a:cxn ang="0">
                      <a:pos x="918" y="1811"/>
                    </a:cxn>
                    <a:cxn ang="0">
                      <a:pos x="870" y="1930"/>
                    </a:cxn>
                    <a:cxn ang="0">
                      <a:pos x="632" y="2573"/>
                    </a:cxn>
                    <a:cxn ang="0">
                      <a:pos x="561" y="2765"/>
                    </a:cxn>
                    <a:cxn ang="0">
                      <a:pos x="535" y="2891"/>
                    </a:cxn>
                    <a:cxn ang="0">
                      <a:pos x="548" y="3040"/>
                    </a:cxn>
                    <a:cxn ang="0">
                      <a:pos x="645" y="3098"/>
                    </a:cxn>
                    <a:cxn ang="0">
                      <a:pos x="864" y="3011"/>
                    </a:cxn>
                    <a:cxn ang="0">
                      <a:pos x="1025" y="2793"/>
                    </a:cxn>
                    <a:cxn ang="0">
                      <a:pos x="1132" y="2506"/>
                    </a:cxn>
                    <a:cxn ang="0">
                      <a:pos x="1178" y="2427"/>
                    </a:cxn>
                    <a:cxn ang="0">
                      <a:pos x="1233" y="2425"/>
                    </a:cxn>
                    <a:cxn ang="0">
                      <a:pos x="1269" y="2468"/>
                    </a:cxn>
                    <a:cxn ang="0">
                      <a:pos x="1244" y="2567"/>
                    </a:cxn>
                    <a:cxn ang="0">
                      <a:pos x="1168" y="2764"/>
                    </a:cxn>
                    <a:cxn ang="0">
                      <a:pos x="1035" y="2983"/>
                    </a:cxn>
                    <a:cxn ang="0">
                      <a:pos x="840" y="3152"/>
                    </a:cxn>
                    <a:cxn ang="0">
                      <a:pos x="582" y="3200"/>
                    </a:cxn>
                    <a:cxn ang="0">
                      <a:pos x="358" y="3093"/>
                    </a:cxn>
                    <a:cxn ang="0">
                      <a:pos x="251" y="2869"/>
                    </a:cxn>
                    <a:cxn ang="0">
                      <a:pos x="277" y="2655"/>
                    </a:cxn>
                    <a:cxn ang="0">
                      <a:pos x="360" y="2430"/>
                    </a:cxn>
                    <a:cxn ang="0">
                      <a:pos x="442" y="2211"/>
                    </a:cxn>
                    <a:cxn ang="0">
                      <a:pos x="547" y="1931"/>
                    </a:cxn>
                    <a:cxn ang="0">
                      <a:pos x="643" y="1676"/>
                    </a:cxn>
                    <a:cxn ang="0">
                      <a:pos x="698" y="1523"/>
                    </a:cxn>
                    <a:cxn ang="0">
                      <a:pos x="741" y="1342"/>
                    </a:cxn>
                    <a:cxn ang="0">
                      <a:pos x="720" y="1193"/>
                    </a:cxn>
                    <a:cxn ang="0">
                      <a:pos x="657" y="1149"/>
                    </a:cxn>
                    <a:cxn ang="0">
                      <a:pos x="555" y="1156"/>
                    </a:cxn>
                    <a:cxn ang="0">
                      <a:pos x="382" y="1258"/>
                    </a:cxn>
                    <a:cxn ang="0">
                      <a:pos x="218" y="1506"/>
                    </a:cxn>
                    <a:cxn ang="0">
                      <a:pos x="119" y="1790"/>
                    </a:cxn>
                    <a:cxn ang="0">
                      <a:pos x="60" y="1822"/>
                    </a:cxn>
                    <a:cxn ang="0">
                      <a:pos x="17" y="1812"/>
                    </a:cxn>
                    <a:cxn ang="0">
                      <a:pos x="4" y="1754"/>
                    </a:cxn>
                    <a:cxn ang="0">
                      <a:pos x="49" y="1606"/>
                    </a:cxn>
                    <a:cxn ang="0">
                      <a:pos x="150" y="1393"/>
                    </a:cxn>
                    <a:cxn ang="0">
                      <a:pos x="309" y="1186"/>
                    </a:cxn>
                    <a:cxn ang="0">
                      <a:pos x="531" y="1056"/>
                    </a:cxn>
                    <a:cxn ang="0">
                      <a:pos x="1111" y="10"/>
                    </a:cxn>
                    <a:cxn ang="0">
                      <a:pos x="1214" y="111"/>
                    </a:cxn>
                    <a:cxn ang="0">
                      <a:pos x="1195" y="279"/>
                    </a:cxn>
                    <a:cxn ang="0">
                      <a:pos x="1063" y="398"/>
                    </a:cxn>
                    <a:cxn ang="0">
                      <a:pos x="899" y="409"/>
                    </a:cxn>
                    <a:cxn ang="0">
                      <a:pos x="797" y="309"/>
                    </a:cxn>
                    <a:cxn ang="0">
                      <a:pos x="826" y="127"/>
                    </a:cxn>
                    <a:cxn ang="0">
                      <a:pos x="1000" y="4"/>
                    </a:cxn>
                  </a:cxnLst>
                  <a:rect l="0" t="0" r="r" b="b"/>
                  <a:pathLst>
                    <a:path w="1269" h="3203">
                      <a:moveTo>
                        <a:pt x="637" y="1042"/>
                      </a:moveTo>
                      <a:lnTo>
                        <a:pt x="690" y="1046"/>
                      </a:lnTo>
                      <a:lnTo>
                        <a:pt x="739" y="1055"/>
                      </a:lnTo>
                      <a:lnTo>
                        <a:pt x="785" y="1069"/>
                      </a:lnTo>
                      <a:lnTo>
                        <a:pt x="829" y="1089"/>
                      </a:lnTo>
                      <a:lnTo>
                        <a:pt x="868" y="1114"/>
                      </a:lnTo>
                      <a:lnTo>
                        <a:pt x="903" y="1143"/>
                      </a:lnTo>
                      <a:lnTo>
                        <a:pt x="936" y="1176"/>
                      </a:lnTo>
                      <a:lnTo>
                        <a:pt x="962" y="1212"/>
                      </a:lnTo>
                      <a:lnTo>
                        <a:pt x="986" y="1251"/>
                      </a:lnTo>
                      <a:lnTo>
                        <a:pt x="1004" y="1293"/>
                      </a:lnTo>
                      <a:lnTo>
                        <a:pt x="1017" y="1338"/>
                      </a:lnTo>
                      <a:lnTo>
                        <a:pt x="1025" y="1385"/>
                      </a:lnTo>
                      <a:lnTo>
                        <a:pt x="1028" y="1432"/>
                      </a:lnTo>
                      <a:lnTo>
                        <a:pt x="1026" y="1477"/>
                      </a:lnTo>
                      <a:lnTo>
                        <a:pt x="1021" y="1517"/>
                      </a:lnTo>
                      <a:lnTo>
                        <a:pt x="1011" y="1558"/>
                      </a:lnTo>
                      <a:lnTo>
                        <a:pt x="997" y="1598"/>
                      </a:lnTo>
                      <a:lnTo>
                        <a:pt x="982" y="1642"/>
                      </a:lnTo>
                      <a:lnTo>
                        <a:pt x="961" y="1688"/>
                      </a:lnTo>
                      <a:lnTo>
                        <a:pt x="949" y="1720"/>
                      </a:lnTo>
                      <a:lnTo>
                        <a:pt x="940" y="1746"/>
                      </a:lnTo>
                      <a:lnTo>
                        <a:pt x="932" y="1770"/>
                      </a:lnTo>
                      <a:lnTo>
                        <a:pt x="924" y="1791"/>
                      </a:lnTo>
                      <a:lnTo>
                        <a:pt x="918" y="1811"/>
                      </a:lnTo>
                      <a:lnTo>
                        <a:pt x="910" y="1830"/>
                      </a:lnTo>
                      <a:lnTo>
                        <a:pt x="902" y="1851"/>
                      </a:lnTo>
                      <a:lnTo>
                        <a:pt x="893" y="1873"/>
                      </a:lnTo>
                      <a:lnTo>
                        <a:pt x="882" y="1900"/>
                      </a:lnTo>
                      <a:lnTo>
                        <a:pt x="870" y="1930"/>
                      </a:lnTo>
                      <a:lnTo>
                        <a:pt x="855" y="1965"/>
                      </a:lnTo>
                      <a:lnTo>
                        <a:pt x="855" y="1965"/>
                      </a:lnTo>
                      <a:lnTo>
                        <a:pt x="675" y="2460"/>
                      </a:lnTo>
                      <a:lnTo>
                        <a:pt x="652" y="2520"/>
                      </a:lnTo>
                      <a:lnTo>
                        <a:pt x="632" y="2573"/>
                      </a:lnTo>
                      <a:lnTo>
                        <a:pt x="614" y="2620"/>
                      </a:lnTo>
                      <a:lnTo>
                        <a:pt x="598" y="2663"/>
                      </a:lnTo>
                      <a:lnTo>
                        <a:pt x="584" y="2701"/>
                      </a:lnTo>
                      <a:lnTo>
                        <a:pt x="572" y="2735"/>
                      </a:lnTo>
                      <a:lnTo>
                        <a:pt x="561" y="2765"/>
                      </a:lnTo>
                      <a:lnTo>
                        <a:pt x="554" y="2793"/>
                      </a:lnTo>
                      <a:lnTo>
                        <a:pt x="547" y="2819"/>
                      </a:lnTo>
                      <a:lnTo>
                        <a:pt x="542" y="2844"/>
                      </a:lnTo>
                      <a:lnTo>
                        <a:pt x="538" y="2867"/>
                      </a:lnTo>
                      <a:lnTo>
                        <a:pt x="535" y="2891"/>
                      </a:lnTo>
                      <a:lnTo>
                        <a:pt x="533" y="2916"/>
                      </a:lnTo>
                      <a:lnTo>
                        <a:pt x="533" y="2941"/>
                      </a:lnTo>
                      <a:lnTo>
                        <a:pt x="534" y="2980"/>
                      </a:lnTo>
                      <a:lnTo>
                        <a:pt x="539" y="3013"/>
                      </a:lnTo>
                      <a:lnTo>
                        <a:pt x="548" y="3040"/>
                      </a:lnTo>
                      <a:lnTo>
                        <a:pt x="561" y="3061"/>
                      </a:lnTo>
                      <a:lnTo>
                        <a:pt x="577" y="3078"/>
                      </a:lnTo>
                      <a:lnTo>
                        <a:pt x="595" y="3089"/>
                      </a:lnTo>
                      <a:lnTo>
                        <a:pt x="619" y="3095"/>
                      </a:lnTo>
                      <a:lnTo>
                        <a:pt x="645" y="3098"/>
                      </a:lnTo>
                      <a:lnTo>
                        <a:pt x="694" y="3094"/>
                      </a:lnTo>
                      <a:lnTo>
                        <a:pt x="739" y="3083"/>
                      </a:lnTo>
                      <a:lnTo>
                        <a:pt x="783" y="3065"/>
                      </a:lnTo>
                      <a:lnTo>
                        <a:pt x="825" y="3042"/>
                      </a:lnTo>
                      <a:lnTo>
                        <a:pt x="864" y="3011"/>
                      </a:lnTo>
                      <a:lnTo>
                        <a:pt x="901" y="2976"/>
                      </a:lnTo>
                      <a:lnTo>
                        <a:pt x="935" y="2935"/>
                      </a:lnTo>
                      <a:lnTo>
                        <a:pt x="967" y="2892"/>
                      </a:lnTo>
                      <a:lnTo>
                        <a:pt x="996" y="2844"/>
                      </a:lnTo>
                      <a:lnTo>
                        <a:pt x="1025" y="2793"/>
                      </a:lnTo>
                      <a:lnTo>
                        <a:pt x="1050" y="2739"/>
                      </a:lnTo>
                      <a:lnTo>
                        <a:pt x="1075" y="2683"/>
                      </a:lnTo>
                      <a:lnTo>
                        <a:pt x="1096" y="2624"/>
                      </a:lnTo>
                      <a:lnTo>
                        <a:pt x="1115" y="2565"/>
                      </a:lnTo>
                      <a:lnTo>
                        <a:pt x="1132" y="2506"/>
                      </a:lnTo>
                      <a:lnTo>
                        <a:pt x="1144" y="2480"/>
                      </a:lnTo>
                      <a:lnTo>
                        <a:pt x="1153" y="2460"/>
                      </a:lnTo>
                      <a:lnTo>
                        <a:pt x="1161" y="2444"/>
                      </a:lnTo>
                      <a:lnTo>
                        <a:pt x="1169" y="2434"/>
                      </a:lnTo>
                      <a:lnTo>
                        <a:pt x="1178" y="2427"/>
                      </a:lnTo>
                      <a:lnTo>
                        <a:pt x="1191" y="2423"/>
                      </a:lnTo>
                      <a:lnTo>
                        <a:pt x="1208" y="2423"/>
                      </a:lnTo>
                      <a:lnTo>
                        <a:pt x="1215" y="2423"/>
                      </a:lnTo>
                      <a:lnTo>
                        <a:pt x="1224" y="2423"/>
                      </a:lnTo>
                      <a:lnTo>
                        <a:pt x="1233" y="2425"/>
                      </a:lnTo>
                      <a:lnTo>
                        <a:pt x="1244" y="2429"/>
                      </a:lnTo>
                      <a:lnTo>
                        <a:pt x="1253" y="2434"/>
                      </a:lnTo>
                      <a:lnTo>
                        <a:pt x="1261" y="2442"/>
                      </a:lnTo>
                      <a:lnTo>
                        <a:pt x="1266" y="2454"/>
                      </a:lnTo>
                      <a:lnTo>
                        <a:pt x="1269" y="2468"/>
                      </a:lnTo>
                      <a:lnTo>
                        <a:pt x="1267" y="2477"/>
                      </a:lnTo>
                      <a:lnTo>
                        <a:pt x="1265" y="2492"/>
                      </a:lnTo>
                      <a:lnTo>
                        <a:pt x="1259" y="2512"/>
                      </a:lnTo>
                      <a:lnTo>
                        <a:pt x="1253" y="2539"/>
                      </a:lnTo>
                      <a:lnTo>
                        <a:pt x="1244" y="2567"/>
                      </a:lnTo>
                      <a:lnTo>
                        <a:pt x="1233" y="2602"/>
                      </a:lnTo>
                      <a:lnTo>
                        <a:pt x="1220" y="2640"/>
                      </a:lnTo>
                      <a:lnTo>
                        <a:pt x="1204" y="2679"/>
                      </a:lnTo>
                      <a:lnTo>
                        <a:pt x="1187" y="2721"/>
                      </a:lnTo>
                      <a:lnTo>
                        <a:pt x="1168" y="2764"/>
                      </a:lnTo>
                      <a:lnTo>
                        <a:pt x="1145" y="2808"/>
                      </a:lnTo>
                      <a:lnTo>
                        <a:pt x="1122" y="2853"/>
                      </a:lnTo>
                      <a:lnTo>
                        <a:pt x="1096" y="2896"/>
                      </a:lnTo>
                      <a:lnTo>
                        <a:pt x="1067" y="2941"/>
                      </a:lnTo>
                      <a:lnTo>
                        <a:pt x="1035" y="2983"/>
                      </a:lnTo>
                      <a:lnTo>
                        <a:pt x="1001" y="3023"/>
                      </a:lnTo>
                      <a:lnTo>
                        <a:pt x="965" y="3060"/>
                      </a:lnTo>
                      <a:lnTo>
                        <a:pt x="927" y="3095"/>
                      </a:lnTo>
                      <a:lnTo>
                        <a:pt x="885" y="3125"/>
                      </a:lnTo>
                      <a:lnTo>
                        <a:pt x="840" y="3152"/>
                      </a:lnTo>
                      <a:lnTo>
                        <a:pt x="794" y="3174"/>
                      </a:lnTo>
                      <a:lnTo>
                        <a:pt x="745" y="3190"/>
                      </a:lnTo>
                      <a:lnTo>
                        <a:pt x="692" y="3200"/>
                      </a:lnTo>
                      <a:lnTo>
                        <a:pt x="637" y="3203"/>
                      </a:lnTo>
                      <a:lnTo>
                        <a:pt x="582" y="3200"/>
                      </a:lnTo>
                      <a:lnTo>
                        <a:pt x="531" y="3190"/>
                      </a:lnTo>
                      <a:lnTo>
                        <a:pt x="482" y="3174"/>
                      </a:lnTo>
                      <a:lnTo>
                        <a:pt x="437" y="3152"/>
                      </a:lnTo>
                      <a:lnTo>
                        <a:pt x="395" y="3125"/>
                      </a:lnTo>
                      <a:lnTo>
                        <a:pt x="358" y="3093"/>
                      </a:lnTo>
                      <a:lnTo>
                        <a:pt x="326" y="3056"/>
                      </a:lnTo>
                      <a:lnTo>
                        <a:pt x="300" y="3014"/>
                      </a:lnTo>
                      <a:lnTo>
                        <a:pt x="277" y="2970"/>
                      </a:lnTo>
                      <a:lnTo>
                        <a:pt x="262" y="2920"/>
                      </a:lnTo>
                      <a:lnTo>
                        <a:pt x="251" y="2869"/>
                      </a:lnTo>
                      <a:lnTo>
                        <a:pt x="248" y="2814"/>
                      </a:lnTo>
                      <a:lnTo>
                        <a:pt x="250" y="2778"/>
                      </a:lnTo>
                      <a:lnTo>
                        <a:pt x="256" y="2740"/>
                      </a:lnTo>
                      <a:lnTo>
                        <a:pt x="265" y="2698"/>
                      </a:lnTo>
                      <a:lnTo>
                        <a:pt x="277" y="2655"/>
                      </a:lnTo>
                      <a:lnTo>
                        <a:pt x="292" y="2611"/>
                      </a:lnTo>
                      <a:lnTo>
                        <a:pt x="307" y="2565"/>
                      </a:lnTo>
                      <a:lnTo>
                        <a:pt x="324" y="2519"/>
                      </a:lnTo>
                      <a:lnTo>
                        <a:pt x="343" y="2475"/>
                      </a:lnTo>
                      <a:lnTo>
                        <a:pt x="360" y="2430"/>
                      </a:lnTo>
                      <a:lnTo>
                        <a:pt x="373" y="2396"/>
                      </a:lnTo>
                      <a:lnTo>
                        <a:pt x="389" y="2355"/>
                      </a:lnTo>
                      <a:lnTo>
                        <a:pt x="404" y="2311"/>
                      </a:lnTo>
                      <a:lnTo>
                        <a:pt x="423" y="2262"/>
                      </a:lnTo>
                      <a:lnTo>
                        <a:pt x="442" y="2211"/>
                      </a:lnTo>
                      <a:lnTo>
                        <a:pt x="462" y="2158"/>
                      </a:lnTo>
                      <a:lnTo>
                        <a:pt x="483" y="2103"/>
                      </a:lnTo>
                      <a:lnTo>
                        <a:pt x="504" y="2045"/>
                      </a:lnTo>
                      <a:lnTo>
                        <a:pt x="526" y="1989"/>
                      </a:lnTo>
                      <a:lnTo>
                        <a:pt x="547" y="1931"/>
                      </a:lnTo>
                      <a:lnTo>
                        <a:pt x="568" y="1876"/>
                      </a:lnTo>
                      <a:lnTo>
                        <a:pt x="589" y="1821"/>
                      </a:lnTo>
                      <a:lnTo>
                        <a:pt x="607" y="1770"/>
                      </a:lnTo>
                      <a:lnTo>
                        <a:pt x="626" y="1720"/>
                      </a:lnTo>
                      <a:lnTo>
                        <a:pt x="643" y="1676"/>
                      </a:lnTo>
                      <a:lnTo>
                        <a:pt x="658" y="1635"/>
                      </a:lnTo>
                      <a:lnTo>
                        <a:pt x="671" y="1598"/>
                      </a:lnTo>
                      <a:lnTo>
                        <a:pt x="682" y="1568"/>
                      </a:lnTo>
                      <a:lnTo>
                        <a:pt x="690" y="1545"/>
                      </a:lnTo>
                      <a:lnTo>
                        <a:pt x="698" y="1523"/>
                      </a:lnTo>
                      <a:lnTo>
                        <a:pt x="707" y="1495"/>
                      </a:lnTo>
                      <a:lnTo>
                        <a:pt x="717" y="1462"/>
                      </a:lnTo>
                      <a:lnTo>
                        <a:pt x="726" y="1424"/>
                      </a:lnTo>
                      <a:lnTo>
                        <a:pt x="736" y="1385"/>
                      </a:lnTo>
                      <a:lnTo>
                        <a:pt x="741" y="1342"/>
                      </a:lnTo>
                      <a:lnTo>
                        <a:pt x="743" y="1297"/>
                      </a:lnTo>
                      <a:lnTo>
                        <a:pt x="741" y="1263"/>
                      </a:lnTo>
                      <a:lnTo>
                        <a:pt x="737" y="1234"/>
                      </a:lnTo>
                      <a:lnTo>
                        <a:pt x="729" y="1211"/>
                      </a:lnTo>
                      <a:lnTo>
                        <a:pt x="720" y="1193"/>
                      </a:lnTo>
                      <a:lnTo>
                        <a:pt x="709" y="1177"/>
                      </a:lnTo>
                      <a:lnTo>
                        <a:pt x="696" y="1166"/>
                      </a:lnTo>
                      <a:lnTo>
                        <a:pt x="684" y="1158"/>
                      </a:lnTo>
                      <a:lnTo>
                        <a:pt x="670" y="1153"/>
                      </a:lnTo>
                      <a:lnTo>
                        <a:pt x="657" y="1149"/>
                      </a:lnTo>
                      <a:lnTo>
                        <a:pt x="645" y="1148"/>
                      </a:lnTo>
                      <a:lnTo>
                        <a:pt x="633" y="1148"/>
                      </a:lnTo>
                      <a:lnTo>
                        <a:pt x="623" y="1148"/>
                      </a:lnTo>
                      <a:lnTo>
                        <a:pt x="589" y="1149"/>
                      </a:lnTo>
                      <a:lnTo>
                        <a:pt x="555" y="1156"/>
                      </a:lnTo>
                      <a:lnTo>
                        <a:pt x="521" y="1166"/>
                      </a:lnTo>
                      <a:lnTo>
                        <a:pt x="487" y="1181"/>
                      </a:lnTo>
                      <a:lnTo>
                        <a:pt x="451" y="1202"/>
                      </a:lnTo>
                      <a:lnTo>
                        <a:pt x="416" y="1227"/>
                      </a:lnTo>
                      <a:lnTo>
                        <a:pt x="382" y="1258"/>
                      </a:lnTo>
                      <a:lnTo>
                        <a:pt x="348" y="1295"/>
                      </a:lnTo>
                      <a:lnTo>
                        <a:pt x="314" y="1337"/>
                      </a:lnTo>
                      <a:lnTo>
                        <a:pt x="281" y="1386"/>
                      </a:lnTo>
                      <a:lnTo>
                        <a:pt x="250" y="1443"/>
                      </a:lnTo>
                      <a:lnTo>
                        <a:pt x="218" y="1506"/>
                      </a:lnTo>
                      <a:lnTo>
                        <a:pt x="190" y="1576"/>
                      </a:lnTo>
                      <a:lnTo>
                        <a:pt x="162" y="1655"/>
                      </a:lnTo>
                      <a:lnTo>
                        <a:pt x="135" y="1740"/>
                      </a:lnTo>
                      <a:lnTo>
                        <a:pt x="127" y="1769"/>
                      </a:lnTo>
                      <a:lnTo>
                        <a:pt x="119" y="1790"/>
                      </a:lnTo>
                      <a:lnTo>
                        <a:pt x="111" y="1804"/>
                      </a:lnTo>
                      <a:lnTo>
                        <a:pt x="102" y="1813"/>
                      </a:lnTo>
                      <a:lnTo>
                        <a:pt x="91" y="1820"/>
                      </a:lnTo>
                      <a:lnTo>
                        <a:pt x="77" y="1822"/>
                      </a:lnTo>
                      <a:lnTo>
                        <a:pt x="60" y="1822"/>
                      </a:lnTo>
                      <a:lnTo>
                        <a:pt x="56" y="1822"/>
                      </a:lnTo>
                      <a:lnTo>
                        <a:pt x="48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7" y="1812"/>
                      </a:lnTo>
                      <a:lnTo>
                        <a:pt x="9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1" y="1769"/>
                      </a:lnTo>
                      <a:lnTo>
                        <a:pt x="4" y="1754"/>
                      </a:lnTo>
                      <a:lnTo>
                        <a:pt x="9" y="1733"/>
                      </a:lnTo>
                      <a:lnTo>
                        <a:pt x="17" y="1707"/>
                      </a:lnTo>
                      <a:lnTo>
                        <a:pt x="26" y="1677"/>
                      </a:lnTo>
                      <a:lnTo>
                        <a:pt x="36" y="1644"/>
                      </a:lnTo>
                      <a:lnTo>
                        <a:pt x="49" y="1606"/>
                      </a:lnTo>
                      <a:lnTo>
                        <a:pt x="65" y="1567"/>
                      </a:lnTo>
                      <a:lnTo>
                        <a:pt x="83" y="1525"/>
                      </a:lnTo>
                      <a:lnTo>
                        <a:pt x="103" y="1482"/>
                      </a:lnTo>
                      <a:lnTo>
                        <a:pt x="125" y="1437"/>
                      </a:lnTo>
                      <a:lnTo>
                        <a:pt x="150" y="1393"/>
                      </a:lnTo>
                      <a:lnTo>
                        <a:pt x="178" y="1348"/>
                      </a:lnTo>
                      <a:lnTo>
                        <a:pt x="207" y="1305"/>
                      </a:lnTo>
                      <a:lnTo>
                        <a:pt x="238" y="1263"/>
                      </a:lnTo>
                      <a:lnTo>
                        <a:pt x="272" y="1223"/>
                      </a:lnTo>
                      <a:lnTo>
                        <a:pt x="309" y="1186"/>
                      </a:lnTo>
                      <a:lnTo>
                        <a:pt x="348" y="1151"/>
                      </a:lnTo>
                      <a:lnTo>
                        <a:pt x="390" y="1121"/>
                      </a:lnTo>
                      <a:lnTo>
                        <a:pt x="434" y="1094"/>
                      </a:lnTo>
                      <a:lnTo>
                        <a:pt x="482" y="1072"/>
                      </a:lnTo>
                      <a:lnTo>
                        <a:pt x="531" y="1056"/>
                      </a:lnTo>
                      <a:lnTo>
                        <a:pt x="582" y="1046"/>
                      </a:lnTo>
                      <a:lnTo>
                        <a:pt x="637" y="1042"/>
                      </a:lnTo>
                      <a:close/>
                      <a:moveTo>
                        <a:pt x="1043" y="0"/>
                      </a:moveTo>
                      <a:lnTo>
                        <a:pt x="1079" y="2"/>
                      </a:lnTo>
                      <a:lnTo>
                        <a:pt x="1111" y="10"/>
                      </a:lnTo>
                      <a:lnTo>
                        <a:pt x="1140" y="23"/>
                      </a:lnTo>
                      <a:lnTo>
                        <a:pt x="1164" y="39"/>
                      </a:lnTo>
                      <a:lnTo>
                        <a:pt x="1185" y="60"/>
                      </a:lnTo>
                      <a:lnTo>
                        <a:pt x="1202" y="83"/>
                      </a:lnTo>
                      <a:lnTo>
                        <a:pt x="1214" y="111"/>
                      </a:lnTo>
                      <a:lnTo>
                        <a:pt x="1220" y="141"/>
                      </a:lnTo>
                      <a:lnTo>
                        <a:pt x="1223" y="172"/>
                      </a:lnTo>
                      <a:lnTo>
                        <a:pt x="1220" y="210"/>
                      </a:lnTo>
                      <a:lnTo>
                        <a:pt x="1210" y="246"/>
                      </a:lnTo>
                      <a:lnTo>
                        <a:pt x="1195" y="279"/>
                      </a:lnTo>
                      <a:lnTo>
                        <a:pt x="1174" y="310"/>
                      </a:lnTo>
                      <a:lnTo>
                        <a:pt x="1151" y="337"/>
                      </a:lnTo>
                      <a:lnTo>
                        <a:pt x="1123" y="361"/>
                      </a:lnTo>
                      <a:lnTo>
                        <a:pt x="1094" y="381"/>
                      </a:lnTo>
                      <a:lnTo>
                        <a:pt x="1063" y="398"/>
                      </a:lnTo>
                      <a:lnTo>
                        <a:pt x="1032" y="409"/>
                      </a:lnTo>
                      <a:lnTo>
                        <a:pt x="999" y="417"/>
                      </a:lnTo>
                      <a:lnTo>
                        <a:pt x="969" y="420"/>
                      </a:lnTo>
                      <a:lnTo>
                        <a:pt x="932" y="417"/>
                      </a:lnTo>
                      <a:lnTo>
                        <a:pt x="899" y="409"/>
                      </a:lnTo>
                      <a:lnTo>
                        <a:pt x="872" y="396"/>
                      </a:lnTo>
                      <a:lnTo>
                        <a:pt x="847" y="379"/>
                      </a:lnTo>
                      <a:lnTo>
                        <a:pt x="826" y="360"/>
                      </a:lnTo>
                      <a:lnTo>
                        <a:pt x="810" y="335"/>
                      </a:lnTo>
                      <a:lnTo>
                        <a:pt x="797" y="309"/>
                      </a:lnTo>
                      <a:lnTo>
                        <a:pt x="791" y="279"/>
                      </a:lnTo>
                      <a:lnTo>
                        <a:pt x="788" y="247"/>
                      </a:lnTo>
                      <a:lnTo>
                        <a:pt x="793" y="205"/>
                      </a:lnTo>
                      <a:lnTo>
                        <a:pt x="805" y="165"/>
                      </a:lnTo>
                      <a:lnTo>
                        <a:pt x="826" y="127"/>
                      </a:lnTo>
                      <a:lnTo>
                        <a:pt x="852" y="91"/>
                      </a:lnTo>
                      <a:lnTo>
                        <a:pt x="884" y="61"/>
                      </a:lnTo>
                      <a:lnTo>
                        <a:pt x="920" y="35"/>
                      </a:lnTo>
                      <a:lnTo>
                        <a:pt x="959" y="17"/>
                      </a:lnTo>
                      <a:lnTo>
                        <a:pt x="1000" y="4"/>
                      </a:lnTo>
                      <a:lnTo>
                        <a:pt x="10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7"/>
                <p:cNvSpPr>
                  <a:spLocks/>
                </p:cNvSpPr>
                <p:nvPr/>
              </p:nvSpPr>
              <p:spPr bwMode="auto">
                <a:xfrm>
                  <a:off x="3406" y="3073"/>
                  <a:ext cx="690" cy="505"/>
                </a:xfrm>
                <a:custGeom>
                  <a:avLst/>
                  <a:gdLst/>
                  <a:ahLst/>
                  <a:cxnLst>
                    <a:cxn ang="0">
                      <a:pos x="508" y="16"/>
                    </a:cxn>
                    <a:cxn ang="0">
                      <a:pos x="652" y="96"/>
                    </a:cxn>
                    <a:cxn ang="0">
                      <a:pos x="743" y="262"/>
                    </a:cxn>
                    <a:cxn ang="0">
                      <a:pos x="871" y="178"/>
                    </a:cxn>
                    <a:cxn ang="0">
                      <a:pos x="1090" y="44"/>
                    </a:cxn>
                    <a:cxn ang="0">
                      <a:pos x="1350" y="0"/>
                    </a:cxn>
                    <a:cxn ang="0">
                      <a:pos x="1515" y="27"/>
                    </a:cxn>
                    <a:cxn ang="0">
                      <a:pos x="1664" y="110"/>
                    </a:cxn>
                    <a:cxn ang="0">
                      <a:pos x="1754" y="283"/>
                    </a:cxn>
                    <a:cxn ang="0">
                      <a:pos x="1747" y="512"/>
                    </a:cxn>
                    <a:cxn ang="0">
                      <a:pos x="1679" y="765"/>
                    </a:cxn>
                    <a:cxn ang="0">
                      <a:pos x="1603" y="981"/>
                    </a:cxn>
                    <a:cxn ang="0">
                      <a:pos x="1540" y="1146"/>
                    </a:cxn>
                    <a:cxn ang="0">
                      <a:pos x="1510" y="1263"/>
                    </a:cxn>
                    <a:cxn ang="0">
                      <a:pos x="1516" y="1377"/>
                    </a:cxn>
                    <a:cxn ang="0">
                      <a:pos x="1590" y="1425"/>
                    </a:cxn>
                    <a:cxn ang="0">
                      <a:pos x="1773" y="1339"/>
                    </a:cxn>
                    <a:cxn ang="0">
                      <a:pos x="1926" y="1083"/>
                    </a:cxn>
                    <a:cxn ang="0">
                      <a:pos x="1972" y="972"/>
                    </a:cxn>
                    <a:cxn ang="0">
                      <a:pos x="2026" y="962"/>
                    </a:cxn>
                    <a:cxn ang="0">
                      <a:pos x="2069" y="990"/>
                    </a:cxn>
                    <a:cxn ang="0">
                      <a:pos x="2052" y="1075"/>
                    </a:cxn>
                    <a:cxn ang="0">
                      <a:pos x="1976" y="1240"/>
                    </a:cxn>
                    <a:cxn ang="0">
                      <a:pos x="1837" y="1415"/>
                    </a:cxn>
                    <a:cxn ang="0">
                      <a:pos x="1632" y="1513"/>
                    </a:cxn>
                    <a:cxn ang="0">
                      <a:pos x="1422" y="1481"/>
                    </a:cxn>
                    <a:cxn ang="0">
                      <a:pos x="1286" y="1352"/>
                    </a:cxn>
                    <a:cxn ang="0">
                      <a:pos x="1264" y="1184"/>
                    </a:cxn>
                    <a:cxn ang="0">
                      <a:pos x="1312" y="1051"/>
                    </a:cxn>
                    <a:cxn ang="0">
                      <a:pos x="1393" y="828"/>
                    </a:cxn>
                    <a:cxn ang="0">
                      <a:pos x="1479" y="537"/>
                    </a:cxn>
                    <a:cxn ang="0">
                      <a:pos x="1507" y="316"/>
                    </a:cxn>
                    <a:cxn ang="0">
                      <a:pos x="1496" y="216"/>
                    </a:cxn>
                    <a:cxn ang="0">
                      <a:pos x="1431" y="122"/>
                    </a:cxn>
                    <a:cxn ang="0">
                      <a:pos x="1256" y="93"/>
                    </a:cxn>
                    <a:cxn ang="0">
                      <a:pos x="1018" y="184"/>
                    </a:cxn>
                    <a:cxn ang="0">
                      <a:pos x="851" y="341"/>
                    </a:cxn>
                    <a:cxn ang="0">
                      <a:pos x="740" y="497"/>
                    </a:cxn>
                    <a:cxn ang="0">
                      <a:pos x="686" y="615"/>
                    </a:cxn>
                    <a:cxn ang="0">
                      <a:pos x="622" y="855"/>
                    </a:cxn>
                    <a:cxn ang="0">
                      <a:pos x="566" y="1090"/>
                    </a:cxn>
                    <a:cxn ang="0">
                      <a:pos x="519" y="1269"/>
                    </a:cxn>
                    <a:cxn ang="0">
                      <a:pos x="474" y="1430"/>
                    </a:cxn>
                    <a:cxn ang="0">
                      <a:pos x="393" y="1505"/>
                    </a:cxn>
                    <a:cxn ang="0">
                      <a:pos x="283" y="1505"/>
                    </a:cxn>
                    <a:cxn ang="0">
                      <a:pos x="220" y="1434"/>
                    </a:cxn>
                    <a:cxn ang="0">
                      <a:pos x="231" y="1357"/>
                    </a:cxn>
                    <a:cxn ang="0">
                      <a:pos x="255" y="1276"/>
                    </a:cxn>
                    <a:cxn ang="0">
                      <a:pos x="403" y="672"/>
                    </a:cxn>
                    <a:cxn ang="0">
                      <a:pos x="453" y="464"/>
                    </a:cxn>
                    <a:cxn ang="0">
                      <a:pos x="494" y="283"/>
                    </a:cxn>
                    <a:cxn ang="0">
                      <a:pos x="475" y="150"/>
                    </a:cxn>
                    <a:cxn ang="0">
                      <a:pos x="382" y="91"/>
                    </a:cxn>
                    <a:cxn ang="0">
                      <a:pos x="248" y="167"/>
                    </a:cxn>
                    <a:cxn ang="0">
                      <a:pos x="162" y="360"/>
                    </a:cxn>
                    <a:cxn ang="0">
                      <a:pos x="113" y="528"/>
                    </a:cxn>
                    <a:cxn ang="0">
                      <a:pos x="59" y="556"/>
                    </a:cxn>
                    <a:cxn ang="0">
                      <a:pos x="15" y="545"/>
                    </a:cxn>
                    <a:cxn ang="0">
                      <a:pos x="3" y="490"/>
                    </a:cxn>
                    <a:cxn ang="0">
                      <a:pos x="42" y="354"/>
                    </a:cxn>
                    <a:cxn ang="0">
                      <a:pos x="119" y="180"/>
                    </a:cxn>
                    <a:cxn ang="0">
                      <a:pos x="219" y="62"/>
                    </a:cxn>
                    <a:cxn ang="0">
                      <a:pos x="390" y="0"/>
                    </a:cxn>
                  </a:cxnLst>
                  <a:rect l="0" t="0" r="r" b="b"/>
                  <a:pathLst>
                    <a:path w="2070" h="1515">
                      <a:moveTo>
                        <a:pt x="390" y="0"/>
                      </a:moveTo>
                      <a:lnTo>
                        <a:pt x="418" y="2"/>
                      </a:lnTo>
                      <a:lnTo>
                        <a:pt x="447" y="4"/>
                      </a:lnTo>
                      <a:lnTo>
                        <a:pt x="477" y="10"/>
                      </a:lnTo>
                      <a:lnTo>
                        <a:pt x="508" y="16"/>
                      </a:lnTo>
                      <a:lnTo>
                        <a:pt x="538" y="27"/>
                      </a:lnTo>
                      <a:lnTo>
                        <a:pt x="568" y="40"/>
                      </a:lnTo>
                      <a:lnTo>
                        <a:pt x="599" y="55"/>
                      </a:lnTo>
                      <a:lnTo>
                        <a:pt x="626" y="74"/>
                      </a:lnTo>
                      <a:lnTo>
                        <a:pt x="652" y="96"/>
                      </a:lnTo>
                      <a:lnTo>
                        <a:pt x="677" y="121"/>
                      </a:lnTo>
                      <a:lnTo>
                        <a:pt x="698" y="151"/>
                      </a:lnTo>
                      <a:lnTo>
                        <a:pt x="716" y="184"/>
                      </a:lnTo>
                      <a:lnTo>
                        <a:pt x="732" y="220"/>
                      </a:lnTo>
                      <a:lnTo>
                        <a:pt x="743" y="262"/>
                      </a:lnTo>
                      <a:lnTo>
                        <a:pt x="750" y="308"/>
                      </a:lnTo>
                      <a:lnTo>
                        <a:pt x="775" y="277"/>
                      </a:lnTo>
                      <a:lnTo>
                        <a:pt x="804" y="244"/>
                      </a:lnTo>
                      <a:lnTo>
                        <a:pt x="836" y="211"/>
                      </a:lnTo>
                      <a:lnTo>
                        <a:pt x="871" y="178"/>
                      </a:lnTo>
                      <a:lnTo>
                        <a:pt x="909" y="147"/>
                      </a:lnTo>
                      <a:lnTo>
                        <a:pt x="949" y="117"/>
                      </a:lnTo>
                      <a:lnTo>
                        <a:pt x="993" y="89"/>
                      </a:lnTo>
                      <a:lnTo>
                        <a:pt x="1040" y="65"/>
                      </a:lnTo>
                      <a:lnTo>
                        <a:pt x="1090" y="44"/>
                      </a:lnTo>
                      <a:lnTo>
                        <a:pt x="1142" y="25"/>
                      </a:lnTo>
                      <a:lnTo>
                        <a:pt x="1198" y="12"/>
                      </a:lnTo>
                      <a:lnTo>
                        <a:pt x="1257" y="3"/>
                      </a:lnTo>
                      <a:lnTo>
                        <a:pt x="1320" y="0"/>
                      </a:lnTo>
                      <a:lnTo>
                        <a:pt x="1350" y="0"/>
                      </a:lnTo>
                      <a:lnTo>
                        <a:pt x="1383" y="3"/>
                      </a:lnTo>
                      <a:lnTo>
                        <a:pt x="1416" y="6"/>
                      </a:lnTo>
                      <a:lnTo>
                        <a:pt x="1448" y="11"/>
                      </a:lnTo>
                      <a:lnTo>
                        <a:pt x="1481" y="17"/>
                      </a:lnTo>
                      <a:lnTo>
                        <a:pt x="1515" y="27"/>
                      </a:lnTo>
                      <a:lnTo>
                        <a:pt x="1547" y="37"/>
                      </a:lnTo>
                      <a:lnTo>
                        <a:pt x="1579" y="51"/>
                      </a:lnTo>
                      <a:lnTo>
                        <a:pt x="1609" y="67"/>
                      </a:lnTo>
                      <a:lnTo>
                        <a:pt x="1637" y="87"/>
                      </a:lnTo>
                      <a:lnTo>
                        <a:pt x="1664" y="110"/>
                      </a:lnTo>
                      <a:lnTo>
                        <a:pt x="1688" y="137"/>
                      </a:lnTo>
                      <a:lnTo>
                        <a:pt x="1709" y="167"/>
                      </a:lnTo>
                      <a:lnTo>
                        <a:pt x="1727" y="202"/>
                      </a:lnTo>
                      <a:lnTo>
                        <a:pt x="1743" y="240"/>
                      </a:lnTo>
                      <a:lnTo>
                        <a:pt x="1754" y="283"/>
                      </a:lnTo>
                      <a:lnTo>
                        <a:pt x="1760" y="330"/>
                      </a:lnTo>
                      <a:lnTo>
                        <a:pt x="1763" y="383"/>
                      </a:lnTo>
                      <a:lnTo>
                        <a:pt x="1761" y="422"/>
                      </a:lnTo>
                      <a:lnTo>
                        <a:pt x="1756" y="467"/>
                      </a:lnTo>
                      <a:lnTo>
                        <a:pt x="1747" y="512"/>
                      </a:lnTo>
                      <a:lnTo>
                        <a:pt x="1736" y="562"/>
                      </a:lnTo>
                      <a:lnTo>
                        <a:pt x="1725" y="612"/>
                      </a:lnTo>
                      <a:lnTo>
                        <a:pt x="1710" y="663"/>
                      </a:lnTo>
                      <a:lnTo>
                        <a:pt x="1695" y="715"/>
                      </a:lnTo>
                      <a:lnTo>
                        <a:pt x="1679" y="765"/>
                      </a:lnTo>
                      <a:lnTo>
                        <a:pt x="1662" y="815"/>
                      </a:lnTo>
                      <a:lnTo>
                        <a:pt x="1646" y="862"/>
                      </a:lnTo>
                      <a:lnTo>
                        <a:pt x="1630" y="905"/>
                      </a:lnTo>
                      <a:lnTo>
                        <a:pt x="1616" y="946"/>
                      </a:lnTo>
                      <a:lnTo>
                        <a:pt x="1603" y="981"/>
                      </a:lnTo>
                      <a:lnTo>
                        <a:pt x="1591" y="1011"/>
                      </a:lnTo>
                      <a:lnTo>
                        <a:pt x="1583" y="1036"/>
                      </a:lnTo>
                      <a:lnTo>
                        <a:pt x="1566" y="1078"/>
                      </a:lnTo>
                      <a:lnTo>
                        <a:pt x="1552" y="1115"/>
                      </a:lnTo>
                      <a:lnTo>
                        <a:pt x="1540" y="1146"/>
                      </a:lnTo>
                      <a:lnTo>
                        <a:pt x="1531" y="1174"/>
                      </a:lnTo>
                      <a:lnTo>
                        <a:pt x="1523" y="1199"/>
                      </a:lnTo>
                      <a:lnTo>
                        <a:pt x="1516" y="1221"/>
                      </a:lnTo>
                      <a:lnTo>
                        <a:pt x="1513" y="1243"/>
                      </a:lnTo>
                      <a:lnTo>
                        <a:pt x="1510" y="1263"/>
                      </a:lnTo>
                      <a:lnTo>
                        <a:pt x="1509" y="1284"/>
                      </a:lnTo>
                      <a:lnTo>
                        <a:pt x="1507" y="1306"/>
                      </a:lnTo>
                      <a:lnTo>
                        <a:pt x="1509" y="1332"/>
                      </a:lnTo>
                      <a:lnTo>
                        <a:pt x="1511" y="1356"/>
                      </a:lnTo>
                      <a:lnTo>
                        <a:pt x="1516" y="1377"/>
                      </a:lnTo>
                      <a:lnTo>
                        <a:pt x="1523" y="1394"/>
                      </a:lnTo>
                      <a:lnTo>
                        <a:pt x="1535" y="1408"/>
                      </a:lnTo>
                      <a:lnTo>
                        <a:pt x="1549" y="1417"/>
                      </a:lnTo>
                      <a:lnTo>
                        <a:pt x="1568" y="1424"/>
                      </a:lnTo>
                      <a:lnTo>
                        <a:pt x="1590" y="1425"/>
                      </a:lnTo>
                      <a:lnTo>
                        <a:pt x="1628" y="1422"/>
                      </a:lnTo>
                      <a:lnTo>
                        <a:pt x="1664" y="1412"/>
                      </a:lnTo>
                      <a:lnTo>
                        <a:pt x="1701" y="1394"/>
                      </a:lnTo>
                      <a:lnTo>
                        <a:pt x="1738" y="1370"/>
                      </a:lnTo>
                      <a:lnTo>
                        <a:pt x="1773" y="1339"/>
                      </a:lnTo>
                      <a:lnTo>
                        <a:pt x="1807" y="1301"/>
                      </a:lnTo>
                      <a:lnTo>
                        <a:pt x="1840" y="1256"/>
                      </a:lnTo>
                      <a:lnTo>
                        <a:pt x="1871" y="1205"/>
                      </a:lnTo>
                      <a:lnTo>
                        <a:pt x="1900" y="1147"/>
                      </a:lnTo>
                      <a:lnTo>
                        <a:pt x="1926" y="1083"/>
                      </a:lnTo>
                      <a:lnTo>
                        <a:pt x="1950" y="1013"/>
                      </a:lnTo>
                      <a:lnTo>
                        <a:pt x="1956" y="1001"/>
                      </a:lnTo>
                      <a:lnTo>
                        <a:pt x="1960" y="989"/>
                      </a:lnTo>
                      <a:lnTo>
                        <a:pt x="1966" y="980"/>
                      </a:lnTo>
                      <a:lnTo>
                        <a:pt x="1972" y="972"/>
                      </a:lnTo>
                      <a:lnTo>
                        <a:pt x="1981" y="965"/>
                      </a:lnTo>
                      <a:lnTo>
                        <a:pt x="1993" y="962"/>
                      </a:lnTo>
                      <a:lnTo>
                        <a:pt x="2010" y="960"/>
                      </a:lnTo>
                      <a:lnTo>
                        <a:pt x="2017" y="960"/>
                      </a:lnTo>
                      <a:lnTo>
                        <a:pt x="2026" y="962"/>
                      </a:lnTo>
                      <a:lnTo>
                        <a:pt x="2036" y="963"/>
                      </a:lnTo>
                      <a:lnTo>
                        <a:pt x="2046" y="965"/>
                      </a:lnTo>
                      <a:lnTo>
                        <a:pt x="2056" y="972"/>
                      </a:lnTo>
                      <a:lnTo>
                        <a:pt x="2063" y="980"/>
                      </a:lnTo>
                      <a:lnTo>
                        <a:pt x="2069" y="990"/>
                      </a:lnTo>
                      <a:lnTo>
                        <a:pt x="2070" y="1006"/>
                      </a:lnTo>
                      <a:lnTo>
                        <a:pt x="2069" y="1015"/>
                      </a:lnTo>
                      <a:lnTo>
                        <a:pt x="2066" y="1031"/>
                      </a:lnTo>
                      <a:lnTo>
                        <a:pt x="2060" y="1051"/>
                      </a:lnTo>
                      <a:lnTo>
                        <a:pt x="2052" y="1075"/>
                      </a:lnTo>
                      <a:lnTo>
                        <a:pt x="2042" y="1104"/>
                      </a:lnTo>
                      <a:lnTo>
                        <a:pt x="2029" y="1136"/>
                      </a:lnTo>
                      <a:lnTo>
                        <a:pt x="2014" y="1170"/>
                      </a:lnTo>
                      <a:lnTo>
                        <a:pt x="1996" y="1205"/>
                      </a:lnTo>
                      <a:lnTo>
                        <a:pt x="1976" y="1240"/>
                      </a:lnTo>
                      <a:lnTo>
                        <a:pt x="1953" y="1277"/>
                      </a:lnTo>
                      <a:lnTo>
                        <a:pt x="1928" y="1314"/>
                      </a:lnTo>
                      <a:lnTo>
                        <a:pt x="1900" y="1349"/>
                      </a:lnTo>
                      <a:lnTo>
                        <a:pt x="1870" y="1383"/>
                      </a:lnTo>
                      <a:lnTo>
                        <a:pt x="1837" y="1415"/>
                      </a:lnTo>
                      <a:lnTo>
                        <a:pt x="1801" y="1442"/>
                      </a:lnTo>
                      <a:lnTo>
                        <a:pt x="1763" y="1467"/>
                      </a:lnTo>
                      <a:lnTo>
                        <a:pt x="1722" y="1488"/>
                      </a:lnTo>
                      <a:lnTo>
                        <a:pt x="1679" y="1502"/>
                      </a:lnTo>
                      <a:lnTo>
                        <a:pt x="1632" y="1513"/>
                      </a:lnTo>
                      <a:lnTo>
                        <a:pt x="1583" y="1515"/>
                      </a:lnTo>
                      <a:lnTo>
                        <a:pt x="1540" y="1514"/>
                      </a:lnTo>
                      <a:lnTo>
                        <a:pt x="1499" y="1508"/>
                      </a:lnTo>
                      <a:lnTo>
                        <a:pt x="1459" y="1497"/>
                      </a:lnTo>
                      <a:lnTo>
                        <a:pt x="1422" y="1481"/>
                      </a:lnTo>
                      <a:lnTo>
                        <a:pt x="1388" y="1463"/>
                      </a:lnTo>
                      <a:lnTo>
                        <a:pt x="1357" y="1441"/>
                      </a:lnTo>
                      <a:lnTo>
                        <a:pt x="1329" y="1415"/>
                      </a:lnTo>
                      <a:lnTo>
                        <a:pt x="1306" y="1384"/>
                      </a:lnTo>
                      <a:lnTo>
                        <a:pt x="1286" y="1352"/>
                      </a:lnTo>
                      <a:lnTo>
                        <a:pt x="1272" y="1314"/>
                      </a:lnTo>
                      <a:lnTo>
                        <a:pt x="1262" y="1274"/>
                      </a:lnTo>
                      <a:lnTo>
                        <a:pt x="1260" y="1231"/>
                      </a:lnTo>
                      <a:lnTo>
                        <a:pt x="1261" y="1206"/>
                      </a:lnTo>
                      <a:lnTo>
                        <a:pt x="1264" y="1184"/>
                      </a:lnTo>
                      <a:lnTo>
                        <a:pt x="1269" y="1163"/>
                      </a:lnTo>
                      <a:lnTo>
                        <a:pt x="1277" y="1141"/>
                      </a:lnTo>
                      <a:lnTo>
                        <a:pt x="1286" y="1115"/>
                      </a:lnTo>
                      <a:lnTo>
                        <a:pt x="1298" y="1086"/>
                      </a:lnTo>
                      <a:lnTo>
                        <a:pt x="1312" y="1051"/>
                      </a:lnTo>
                      <a:lnTo>
                        <a:pt x="1325" y="1017"/>
                      </a:lnTo>
                      <a:lnTo>
                        <a:pt x="1340" y="976"/>
                      </a:lnTo>
                      <a:lnTo>
                        <a:pt x="1357" y="931"/>
                      </a:lnTo>
                      <a:lnTo>
                        <a:pt x="1374" y="880"/>
                      </a:lnTo>
                      <a:lnTo>
                        <a:pt x="1393" y="828"/>
                      </a:lnTo>
                      <a:lnTo>
                        <a:pt x="1412" y="772"/>
                      </a:lnTo>
                      <a:lnTo>
                        <a:pt x="1430" y="713"/>
                      </a:lnTo>
                      <a:lnTo>
                        <a:pt x="1447" y="654"/>
                      </a:lnTo>
                      <a:lnTo>
                        <a:pt x="1464" y="595"/>
                      </a:lnTo>
                      <a:lnTo>
                        <a:pt x="1479" y="537"/>
                      </a:lnTo>
                      <a:lnTo>
                        <a:pt x="1490" y="481"/>
                      </a:lnTo>
                      <a:lnTo>
                        <a:pt x="1499" y="427"/>
                      </a:lnTo>
                      <a:lnTo>
                        <a:pt x="1506" y="376"/>
                      </a:lnTo>
                      <a:lnTo>
                        <a:pt x="1507" y="330"/>
                      </a:lnTo>
                      <a:lnTo>
                        <a:pt x="1507" y="316"/>
                      </a:lnTo>
                      <a:lnTo>
                        <a:pt x="1507" y="299"/>
                      </a:lnTo>
                      <a:lnTo>
                        <a:pt x="1506" y="279"/>
                      </a:lnTo>
                      <a:lnTo>
                        <a:pt x="1503" y="260"/>
                      </a:lnTo>
                      <a:lnTo>
                        <a:pt x="1501" y="239"/>
                      </a:lnTo>
                      <a:lnTo>
                        <a:pt x="1496" y="216"/>
                      </a:lnTo>
                      <a:lnTo>
                        <a:pt x="1488" y="195"/>
                      </a:lnTo>
                      <a:lnTo>
                        <a:pt x="1479" y="175"/>
                      </a:lnTo>
                      <a:lnTo>
                        <a:pt x="1465" y="155"/>
                      </a:lnTo>
                      <a:lnTo>
                        <a:pt x="1450" y="138"/>
                      </a:lnTo>
                      <a:lnTo>
                        <a:pt x="1431" y="122"/>
                      </a:lnTo>
                      <a:lnTo>
                        <a:pt x="1408" y="109"/>
                      </a:lnTo>
                      <a:lnTo>
                        <a:pt x="1380" y="99"/>
                      </a:lnTo>
                      <a:lnTo>
                        <a:pt x="1349" y="92"/>
                      </a:lnTo>
                      <a:lnTo>
                        <a:pt x="1312" y="91"/>
                      </a:lnTo>
                      <a:lnTo>
                        <a:pt x="1256" y="93"/>
                      </a:lnTo>
                      <a:lnTo>
                        <a:pt x="1202" y="103"/>
                      </a:lnTo>
                      <a:lnTo>
                        <a:pt x="1151" y="117"/>
                      </a:lnTo>
                      <a:lnTo>
                        <a:pt x="1104" y="135"/>
                      </a:lnTo>
                      <a:lnTo>
                        <a:pt x="1059" y="157"/>
                      </a:lnTo>
                      <a:lnTo>
                        <a:pt x="1018" y="184"/>
                      </a:lnTo>
                      <a:lnTo>
                        <a:pt x="980" y="211"/>
                      </a:lnTo>
                      <a:lnTo>
                        <a:pt x="944" y="243"/>
                      </a:lnTo>
                      <a:lnTo>
                        <a:pt x="910" y="274"/>
                      </a:lnTo>
                      <a:lnTo>
                        <a:pt x="880" y="308"/>
                      </a:lnTo>
                      <a:lnTo>
                        <a:pt x="851" y="341"/>
                      </a:lnTo>
                      <a:lnTo>
                        <a:pt x="826" y="374"/>
                      </a:lnTo>
                      <a:lnTo>
                        <a:pt x="803" y="405"/>
                      </a:lnTo>
                      <a:lnTo>
                        <a:pt x="778" y="440"/>
                      </a:lnTo>
                      <a:lnTo>
                        <a:pt x="757" y="470"/>
                      </a:lnTo>
                      <a:lnTo>
                        <a:pt x="740" y="497"/>
                      </a:lnTo>
                      <a:lnTo>
                        <a:pt x="726" y="522"/>
                      </a:lnTo>
                      <a:lnTo>
                        <a:pt x="714" y="544"/>
                      </a:lnTo>
                      <a:lnTo>
                        <a:pt x="703" y="566"/>
                      </a:lnTo>
                      <a:lnTo>
                        <a:pt x="694" y="590"/>
                      </a:lnTo>
                      <a:lnTo>
                        <a:pt x="686" y="615"/>
                      </a:lnTo>
                      <a:lnTo>
                        <a:pt x="678" y="641"/>
                      </a:lnTo>
                      <a:lnTo>
                        <a:pt x="669" y="671"/>
                      </a:lnTo>
                      <a:lnTo>
                        <a:pt x="660" y="705"/>
                      </a:lnTo>
                      <a:lnTo>
                        <a:pt x="643" y="781"/>
                      </a:lnTo>
                      <a:lnTo>
                        <a:pt x="622" y="855"/>
                      </a:lnTo>
                      <a:lnTo>
                        <a:pt x="600" y="930"/>
                      </a:lnTo>
                      <a:lnTo>
                        <a:pt x="593" y="964"/>
                      </a:lnTo>
                      <a:lnTo>
                        <a:pt x="585" y="1003"/>
                      </a:lnTo>
                      <a:lnTo>
                        <a:pt x="575" y="1047"/>
                      </a:lnTo>
                      <a:lnTo>
                        <a:pt x="566" y="1090"/>
                      </a:lnTo>
                      <a:lnTo>
                        <a:pt x="554" y="1133"/>
                      </a:lnTo>
                      <a:lnTo>
                        <a:pt x="544" y="1174"/>
                      </a:lnTo>
                      <a:lnTo>
                        <a:pt x="534" y="1209"/>
                      </a:lnTo>
                      <a:lnTo>
                        <a:pt x="525" y="1238"/>
                      </a:lnTo>
                      <a:lnTo>
                        <a:pt x="519" y="1269"/>
                      </a:lnTo>
                      <a:lnTo>
                        <a:pt x="511" y="1305"/>
                      </a:lnTo>
                      <a:lnTo>
                        <a:pt x="502" y="1340"/>
                      </a:lnTo>
                      <a:lnTo>
                        <a:pt x="494" y="1374"/>
                      </a:lnTo>
                      <a:lnTo>
                        <a:pt x="485" y="1405"/>
                      </a:lnTo>
                      <a:lnTo>
                        <a:pt x="474" y="1430"/>
                      </a:lnTo>
                      <a:lnTo>
                        <a:pt x="465" y="1449"/>
                      </a:lnTo>
                      <a:lnTo>
                        <a:pt x="454" y="1464"/>
                      </a:lnTo>
                      <a:lnTo>
                        <a:pt x="439" y="1479"/>
                      </a:lnTo>
                      <a:lnTo>
                        <a:pt x="418" y="1493"/>
                      </a:lnTo>
                      <a:lnTo>
                        <a:pt x="393" y="1505"/>
                      </a:lnTo>
                      <a:lnTo>
                        <a:pt x="367" y="1513"/>
                      </a:lnTo>
                      <a:lnTo>
                        <a:pt x="337" y="1515"/>
                      </a:lnTo>
                      <a:lnTo>
                        <a:pt x="320" y="1515"/>
                      </a:lnTo>
                      <a:lnTo>
                        <a:pt x="301" y="1512"/>
                      </a:lnTo>
                      <a:lnTo>
                        <a:pt x="283" y="1505"/>
                      </a:lnTo>
                      <a:lnTo>
                        <a:pt x="266" y="1497"/>
                      </a:lnTo>
                      <a:lnTo>
                        <a:pt x="250" y="1485"/>
                      </a:lnTo>
                      <a:lnTo>
                        <a:pt x="237" y="1471"/>
                      </a:lnTo>
                      <a:lnTo>
                        <a:pt x="227" y="1454"/>
                      </a:lnTo>
                      <a:lnTo>
                        <a:pt x="220" y="1434"/>
                      </a:lnTo>
                      <a:lnTo>
                        <a:pt x="217" y="1411"/>
                      </a:lnTo>
                      <a:lnTo>
                        <a:pt x="217" y="1404"/>
                      </a:lnTo>
                      <a:lnTo>
                        <a:pt x="221" y="1392"/>
                      </a:lnTo>
                      <a:lnTo>
                        <a:pt x="225" y="1377"/>
                      </a:lnTo>
                      <a:lnTo>
                        <a:pt x="231" y="1357"/>
                      </a:lnTo>
                      <a:lnTo>
                        <a:pt x="236" y="1336"/>
                      </a:lnTo>
                      <a:lnTo>
                        <a:pt x="242" y="1315"/>
                      </a:lnTo>
                      <a:lnTo>
                        <a:pt x="249" y="1294"/>
                      </a:lnTo>
                      <a:lnTo>
                        <a:pt x="255" y="1276"/>
                      </a:lnTo>
                      <a:lnTo>
                        <a:pt x="255" y="1276"/>
                      </a:lnTo>
                      <a:lnTo>
                        <a:pt x="360" y="840"/>
                      </a:lnTo>
                      <a:lnTo>
                        <a:pt x="369" y="804"/>
                      </a:lnTo>
                      <a:lnTo>
                        <a:pt x="381" y="764"/>
                      </a:lnTo>
                      <a:lnTo>
                        <a:pt x="392" y="719"/>
                      </a:lnTo>
                      <a:lnTo>
                        <a:pt x="403" y="672"/>
                      </a:lnTo>
                      <a:lnTo>
                        <a:pt x="414" y="626"/>
                      </a:lnTo>
                      <a:lnTo>
                        <a:pt x="424" y="582"/>
                      </a:lnTo>
                      <a:lnTo>
                        <a:pt x="435" y="540"/>
                      </a:lnTo>
                      <a:lnTo>
                        <a:pt x="444" y="503"/>
                      </a:lnTo>
                      <a:lnTo>
                        <a:pt x="453" y="464"/>
                      </a:lnTo>
                      <a:lnTo>
                        <a:pt x="464" y="425"/>
                      </a:lnTo>
                      <a:lnTo>
                        <a:pt x="473" y="387"/>
                      </a:lnTo>
                      <a:lnTo>
                        <a:pt x="482" y="350"/>
                      </a:lnTo>
                      <a:lnTo>
                        <a:pt x="489" y="315"/>
                      </a:lnTo>
                      <a:lnTo>
                        <a:pt x="494" y="283"/>
                      </a:lnTo>
                      <a:lnTo>
                        <a:pt x="495" y="256"/>
                      </a:lnTo>
                      <a:lnTo>
                        <a:pt x="494" y="226"/>
                      </a:lnTo>
                      <a:lnTo>
                        <a:pt x="490" y="198"/>
                      </a:lnTo>
                      <a:lnTo>
                        <a:pt x="485" y="173"/>
                      </a:lnTo>
                      <a:lnTo>
                        <a:pt x="475" y="150"/>
                      </a:lnTo>
                      <a:lnTo>
                        <a:pt x="464" y="130"/>
                      </a:lnTo>
                      <a:lnTo>
                        <a:pt x="448" y="113"/>
                      </a:lnTo>
                      <a:lnTo>
                        <a:pt x="430" y="101"/>
                      </a:lnTo>
                      <a:lnTo>
                        <a:pt x="407" y="93"/>
                      </a:lnTo>
                      <a:lnTo>
                        <a:pt x="382" y="91"/>
                      </a:lnTo>
                      <a:lnTo>
                        <a:pt x="350" y="93"/>
                      </a:lnTo>
                      <a:lnTo>
                        <a:pt x="321" y="104"/>
                      </a:lnTo>
                      <a:lnTo>
                        <a:pt x="293" y="120"/>
                      </a:lnTo>
                      <a:lnTo>
                        <a:pt x="270" y="140"/>
                      </a:lnTo>
                      <a:lnTo>
                        <a:pt x="248" y="167"/>
                      </a:lnTo>
                      <a:lnTo>
                        <a:pt x="228" y="198"/>
                      </a:lnTo>
                      <a:lnTo>
                        <a:pt x="210" y="233"/>
                      </a:lnTo>
                      <a:lnTo>
                        <a:pt x="193" y="273"/>
                      </a:lnTo>
                      <a:lnTo>
                        <a:pt x="177" y="315"/>
                      </a:lnTo>
                      <a:lnTo>
                        <a:pt x="162" y="360"/>
                      </a:lnTo>
                      <a:lnTo>
                        <a:pt x="148" y="409"/>
                      </a:lnTo>
                      <a:lnTo>
                        <a:pt x="135" y="459"/>
                      </a:lnTo>
                      <a:lnTo>
                        <a:pt x="127" y="487"/>
                      </a:lnTo>
                      <a:lnTo>
                        <a:pt x="121" y="511"/>
                      </a:lnTo>
                      <a:lnTo>
                        <a:pt x="113" y="528"/>
                      </a:lnTo>
                      <a:lnTo>
                        <a:pt x="106" y="541"/>
                      </a:lnTo>
                      <a:lnTo>
                        <a:pt x="97" y="549"/>
                      </a:lnTo>
                      <a:lnTo>
                        <a:pt x="88" y="553"/>
                      </a:lnTo>
                      <a:lnTo>
                        <a:pt x="75" y="556"/>
                      </a:lnTo>
                      <a:lnTo>
                        <a:pt x="59" y="556"/>
                      </a:lnTo>
                      <a:lnTo>
                        <a:pt x="52" y="556"/>
                      </a:lnTo>
                      <a:lnTo>
                        <a:pt x="43" y="554"/>
                      </a:lnTo>
                      <a:lnTo>
                        <a:pt x="34" y="553"/>
                      </a:lnTo>
                      <a:lnTo>
                        <a:pt x="24" y="550"/>
                      </a:lnTo>
                      <a:lnTo>
                        <a:pt x="15" y="545"/>
                      </a:lnTo>
                      <a:lnTo>
                        <a:pt x="7" y="536"/>
                      </a:lnTo>
                      <a:lnTo>
                        <a:pt x="1" y="525"/>
                      </a:lnTo>
                      <a:lnTo>
                        <a:pt x="0" y="511"/>
                      </a:lnTo>
                      <a:lnTo>
                        <a:pt x="0" y="503"/>
                      </a:lnTo>
                      <a:lnTo>
                        <a:pt x="3" y="490"/>
                      </a:lnTo>
                      <a:lnTo>
                        <a:pt x="8" y="470"/>
                      </a:lnTo>
                      <a:lnTo>
                        <a:pt x="15" y="447"/>
                      </a:lnTo>
                      <a:lnTo>
                        <a:pt x="22" y="418"/>
                      </a:lnTo>
                      <a:lnTo>
                        <a:pt x="32" y="388"/>
                      </a:lnTo>
                      <a:lnTo>
                        <a:pt x="42" y="354"/>
                      </a:lnTo>
                      <a:lnTo>
                        <a:pt x="55" y="320"/>
                      </a:lnTo>
                      <a:lnTo>
                        <a:pt x="70" y="283"/>
                      </a:lnTo>
                      <a:lnTo>
                        <a:pt x="85" y="248"/>
                      </a:lnTo>
                      <a:lnTo>
                        <a:pt x="101" y="214"/>
                      </a:lnTo>
                      <a:lnTo>
                        <a:pt x="119" y="180"/>
                      </a:lnTo>
                      <a:lnTo>
                        <a:pt x="134" y="157"/>
                      </a:lnTo>
                      <a:lnTo>
                        <a:pt x="152" y="133"/>
                      </a:lnTo>
                      <a:lnTo>
                        <a:pt x="170" y="108"/>
                      </a:lnTo>
                      <a:lnTo>
                        <a:pt x="193" y="84"/>
                      </a:lnTo>
                      <a:lnTo>
                        <a:pt x="219" y="62"/>
                      </a:lnTo>
                      <a:lnTo>
                        <a:pt x="246" y="42"/>
                      </a:lnTo>
                      <a:lnTo>
                        <a:pt x="278" y="25"/>
                      </a:lnTo>
                      <a:lnTo>
                        <a:pt x="312" y="12"/>
                      </a:lnTo>
                      <a:lnTo>
                        <a:pt x="348" y="3"/>
                      </a:lnTo>
                      <a:lnTo>
                        <a:pt x="3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27" name="Rectangle 26"/>
            <p:cNvSpPr/>
            <p:nvPr/>
          </p:nvSpPr>
          <p:spPr>
            <a:xfrm>
              <a:off x="5410200" y="3030344"/>
              <a:ext cx="109979" cy="75271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685800" y="4191000"/>
            <a:ext cx="2590800" cy="2286000"/>
            <a:chOff x="1447800" y="4114800"/>
            <a:chExt cx="2590800" cy="2286000"/>
          </a:xfrm>
        </p:grpSpPr>
        <p:cxnSp>
          <p:nvCxnSpPr>
            <p:cNvPr id="54" name="Straight Arrow Connector 53"/>
            <p:cNvCxnSpPr/>
            <p:nvPr/>
          </p:nvCxnSpPr>
          <p:spPr>
            <a:xfrm flipV="1">
              <a:off x="1501219" y="5536580"/>
              <a:ext cx="961534" cy="223024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Arrow Connector 54"/>
            <p:cNvCxnSpPr/>
            <p:nvPr/>
          </p:nvCxnSpPr>
          <p:spPr>
            <a:xfrm flipV="1">
              <a:off x="1501219" y="4170556"/>
              <a:ext cx="0" cy="2230244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Arrow Connector 55"/>
            <p:cNvCxnSpPr/>
            <p:nvPr/>
          </p:nvCxnSpPr>
          <p:spPr>
            <a:xfrm>
              <a:off x="1501219" y="5397190"/>
              <a:ext cx="2537381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Freeform 6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>
              <a:off x="3798216" y="5452946"/>
              <a:ext cx="98305" cy="97573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1"/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1554637" y="4114800"/>
              <a:ext cx="80128" cy="80376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>
              <a:off x="2436043" y="5480824"/>
              <a:ext cx="80128" cy="836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2462753" y="4421459"/>
              <a:ext cx="1549138" cy="1951463"/>
              <a:chOff x="1752600" y="1143000"/>
              <a:chExt cx="4419600" cy="5334000"/>
            </a:xfrm>
          </p:grpSpPr>
          <p:cxnSp>
            <p:nvCxnSpPr>
              <p:cNvPr id="65" name="Straight Arrow Connector 64"/>
              <p:cNvCxnSpPr/>
              <p:nvPr/>
            </p:nvCxnSpPr>
            <p:spPr>
              <a:xfrm flipV="1">
                <a:off x="1752600" y="1219200"/>
                <a:ext cx="3048000" cy="3048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/>
              <p:cNvCxnSpPr/>
              <p:nvPr/>
            </p:nvCxnSpPr>
            <p:spPr>
              <a:xfrm flipV="1">
                <a:off x="1828800" y="2590800"/>
                <a:ext cx="3505200" cy="16002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/>
              <p:cNvCxnSpPr/>
              <p:nvPr/>
            </p:nvCxnSpPr>
            <p:spPr>
              <a:xfrm>
                <a:off x="1828800" y="4191000"/>
                <a:ext cx="4343400" cy="17526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3" name="Group 13"/>
              <p:cNvGrpSpPr/>
              <p:nvPr/>
            </p:nvGrpSpPr>
            <p:grpSpPr>
              <a:xfrm>
                <a:off x="4953000" y="3048000"/>
                <a:ext cx="533400" cy="2057400"/>
                <a:chOff x="7162800" y="2743200"/>
                <a:chExt cx="533400" cy="2057400"/>
              </a:xfrm>
            </p:grpSpPr>
            <p:sp>
              <p:nvSpPr>
                <p:cNvPr id="84" name="Oval 83"/>
                <p:cNvSpPr/>
                <p:nvPr/>
              </p:nvSpPr>
              <p:spPr>
                <a:xfrm>
                  <a:off x="7620000" y="4038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7467600" y="3200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" name="Oval 16"/>
                <p:cNvSpPr/>
                <p:nvPr/>
              </p:nvSpPr>
              <p:spPr>
                <a:xfrm>
                  <a:off x="7239000" y="2743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7" name="Oval 17"/>
                <p:cNvSpPr/>
                <p:nvPr/>
              </p:nvSpPr>
              <p:spPr>
                <a:xfrm>
                  <a:off x="7620000" y="3505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>
                  <a:off x="7391400" y="4419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9" name="Oval 19"/>
                <p:cNvSpPr/>
                <p:nvPr/>
              </p:nvSpPr>
              <p:spPr>
                <a:xfrm>
                  <a:off x="7162800" y="4724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0" name="Group 4"/>
              <p:cNvGrpSpPr>
                <a:grpSpLocks noChangeAspect="1"/>
              </p:cNvGrpSpPr>
              <p:nvPr>
                <p:custDataLst>
                  <p:tags r:id="rId13"/>
                </p:custDataLst>
              </p:nvPr>
            </p:nvGrpSpPr>
            <p:grpSpPr bwMode="auto">
              <a:xfrm>
                <a:off x="3200400" y="1143000"/>
                <a:ext cx="416749" cy="495300"/>
                <a:chOff x="2270" y="752"/>
                <a:chExt cx="1077" cy="1280"/>
              </a:xfrm>
            </p:grpSpPr>
            <p:sp>
              <p:nvSpPr>
                <p:cNvPr id="82" name="Freeform 6"/>
                <p:cNvSpPr>
                  <a:spLocks noEditPoints="1"/>
                </p:cNvSpPr>
                <p:nvPr/>
              </p:nvSpPr>
              <p:spPr bwMode="auto">
                <a:xfrm>
                  <a:off x="2270" y="7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Freeform 7"/>
                <p:cNvSpPr>
                  <a:spLocks/>
                </p:cNvSpPr>
                <p:nvPr/>
              </p:nvSpPr>
              <p:spPr bwMode="auto">
                <a:xfrm>
                  <a:off x="2925" y="1284"/>
                  <a:ext cx="422" cy="748"/>
                </a:xfrm>
                <a:custGeom>
                  <a:avLst/>
                  <a:gdLst/>
                  <a:ahLst/>
                  <a:cxnLst>
                    <a:cxn ang="0">
                      <a:pos x="715" y="1"/>
                    </a:cxn>
                    <a:cxn ang="0">
                      <a:pos x="759" y="8"/>
                    </a:cxn>
                    <a:cxn ang="0">
                      <a:pos x="781" y="28"/>
                    </a:cxn>
                    <a:cxn ang="0">
                      <a:pos x="789" y="68"/>
                    </a:cxn>
                    <a:cxn ang="0">
                      <a:pos x="789" y="1966"/>
                    </a:cxn>
                    <a:cxn ang="0">
                      <a:pos x="790" y="2008"/>
                    </a:cxn>
                    <a:cxn ang="0">
                      <a:pos x="796" y="2042"/>
                    </a:cxn>
                    <a:cxn ang="0">
                      <a:pos x="810" y="2070"/>
                    </a:cxn>
                    <a:cxn ang="0">
                      <a:pos x="842" y="2091"/>
                    </a:cxn>
                    <a:cxn ang="0">
                      <a:pos x="891" y="2107"/>
                    </a:cxn>
                    <a:cxn ang="0">
                      <a:pos x="967" y="2118"/>
                    </a:cxn>
                    <a:cxn ang="0">
                      <a:pos x="1072" y="2123"/>
                    </a:cxn>
                    <a:cxn ang="0">
                      <a:pos x="1268" y="2124"/>
                    </a:cxn>
                    <a:cxn ang="0">
                      <a:pos x="1248" y="2243"/>
                    </a:cxn>
                    <a:cxn ang="0">
                      <a:pos x="1183" y="2242"/>
                    </a:cxn>
                    <a:cxn ang="0">
                      <a:pos x="1095" y="2239"/>
                    </a:cxn>
                    <a:cxn ang="0">
                      <a:pos x="993" y="2237"/>
                    </a:cxn>
                    <a:cxn ang="0">
                      <a:pos x="886" y="2234"/>
                    </a:cxn>
                    <a:cxn ang="0">
                      <a:pos x="786" y="2232"/>
                    </a:cxn>
                    <a:cxn ang="0">
                      <a:pos x="701" y="2229"/>
                    </a:cxn>
                    <a:cxn ang="0">
                      <a:pos x="642" y="2229"/>
                    </a:cxn>
                    <a:cxn ang="0">
                      <a:pos x="577" y="2229"/>
                    </a:cxn>
                    <a:cxn ang="0">
                      <a:pos x="489" y="2232"/>
                    </a:cxn>
                    <a:cxn ang="0">
                      <a:pos x="388" y="2234"/>
                    </a:cxn>
                    <a:cxn ang="0">
                      <a:pos x="283" y="2237"/>
                    </a:cxn>
                    <a:cxn ang="0">
                      <a:pos x="184" y="2239"/>
                    </a:cxn>
                    <a:cxn ang="0">
                      <a:pos x="99" y="2242"/>
                    </a:cxn>
                    <a:cxn ang="0">
                      <a:pos x="40" y="2243"/>
                    </a:cxn>
                    <a:cxn ang="0">
                      <a:pos x="23" y="2124"/>
                    </a:cxn>
                    <a:cxn ang="0">
                      <a:pos x="219" y="2123"/>
                    </a:cxn>
                    <a:cxn ang="0">
                      <a:pos x="324" y="2118"/>
                    </a:cxn>
                    <a:cxn ang="0">
                      <a:pos x="399" y="2107"/>
                    </a:cxn>
                    <a:cxn ang="0">
                      <a:pos x="450" y="2091"/>
                    </a:cxn>
                    <a:cxn ang="0">
                      <a:pos x="480" y="2070"/>
                    </a:cxn>
                    <a:cxn ang="0">
                      <a:pos x="496" y="2042"/>
                    </a:cxn>
                    <a:cxn ang="0">
                      <a:pos x="501" y="2008"/>
                    </a:cxn>
                    <a:cxn ang="0">
                      <a:pos x="503" y="1966"/>
                    </a:cxn>
                    <a:cxn ang="0">
                      <a:pos x="446" y="273"/>
                    </a:cxn>
                    <a:cxn ang="0">
                      <a:pos x="328" y="307"/>
                    </a:cxn>
                    <a:cxn ang="0">
                      <a:pos x="214" y="326"/>
                    </a:cxn>
                    <a:cxn ang="0">
                      <a:pos x="111" y="335"/>
                    </a:cxn>
                    <a:cxn ang="0">
                      <a:pos x="30" y="338"/>
                    </a:cxn>
                    <a:cxn ang="0">
                      <a:pos x="0" y="218"/>
                    </a:cxn>
                    <a:cxn ang="0">
                      <a:pos x="72" y="218"/>
                    </a:cxn>
                    <a:cxn ang="0">
                      <a:pos x="161" y="212"/>
                    </a:cxn>
                    <a:cxn ang="0">
                      <a:pos x="261" y="201"/>
                    </a:cxn>
                    <a:cxn ang="0">
                      <a:pos x="368" y="177"/>
                    </a:cxn>
                    <a:cxn ang="0">
                      <a:pos x="477" y="139"/>
                    </a:cxn>
                    <a:cxn ang="0">
                      <a:pos x="582" y="81"/>
                    </a:cxn>
                    <a:cxn ang="0">
                      <a:pos x="681" y="0"/>
                    </a:cxn>
                  </a:cxnLst>
                  <a:rect l="0" t="0" r="r" b="b"/>
                  <a:pathLst>
                    <a:path w="1268" h="2243">
                      <a:moveTo>
                        <a:pt x="681" y="0"/>
                      </a:moveTo>
                      <a:lnTo>
                        <a:pt x="715" y="1"/>
                      </a:lnTo>
                      <a:lnTo>
                        <a:pt x="740" y="3"/>
                      </a:lnTo>
                      <a:lnTo>
                        <a:pt x="759" y="8"/>
                      </a:lnTo>
                      <a:lnTo>
                        <a:pt x="773" y="16"/>
                      </a:lnTo>
                      <a:lnTo>
                        <a:pt x="781" y="28"/>
                      </a:lnTo>
                      <a:lnTo>
                        <a:pt x="786" y="45"/>
                      </a:lnTo>
                      <a:lnTo>
                        <a:pt x="789" y="68"/>
                      </a:lnTo>
                      <a:lnTo>
                        <a:pt x="789" y="98"/>
                      </a:lnTo>
                      <a:lnTo>
                        <a:pt x="789" y="1966"/>
                      </a:lnTo>
                      <a:lnTo>
                        <a:pt x="789" y="1988"/>
                      </a:lnTo>
                      <a:lnTo>
                        <a:pt x="790" y="2008"/>
                      </a:lnTo>
                      <a:lnTo>
                        <a:pt x="792" y="2026"/>
                      </a:lnTo>
                      <a:lnTo>
                        <a:pt x="796" y="2042"/>
                      </a:lnTo>
                      <a:lnTo>
                        <a:pt x="802" y="2057"/>
                      </a:lnTo>
                      <a:lnTo>
                        <a:pt x="810" y="2070"/>
                      </a:lnTo>
                      <a:lnTo>
                        <a:pt x="824" y="2082"/>
                      </a:lnTo>
                      <a:lnTo>
                        <a:pt x="842" y="2091"/>
                      </a:lnTo>
                      <a:lnTo>
                        <a:pt x="864" y="2101"/>
                      </a:lnTo>
                      <a:lnTo>
                        <a:pt x="891" y="2107"/>
                      </a:lnTo>
                      <a:lnTo>
                        <a:pt x="927" y="2114"/>
                      </a:lnTo>
                      <a:lnTo>
                        <a:pt x="967" y="2118"/>
                      </a:lnTo>
                      <a:lnTo>
                        <a:pt x="1016" y="2122"/>
                      </a:lnTo>
                      <a:lnTo>
                        <a:pt x="1072" y="2123"/>
                      </a:lnTo>
                      <a:lnTo>
                        <a:pt x="1137" y="2124"/>
                      </a:lnTo>
                      <a:lnTo>
                        <a:pt x="1268" y="2124"/>
                      </a:lnTo>
                      <a:lnTo>
                        <a:pt x="1268" y="2243"/>
                      </a:lnTo>
                      <a:lnTo>
                        <a:pt x="1248" y="2243"/>
                      </a:lnTo>
                      <a:lnTo>
                        <a:pt x="1220" y="2243"/>
                      </a:lnTo>
                      <a:lnTo>
                        <a:pt x="1183" y="2242"/>
                      </a:lnTo>
                      <a:lnTo>
                        <a:pt x="1141" y="2241"/>
                      </a:lnTo>
                      <a:lnTo>
                        <a:pt x="1095" y="2239"/>
                      </a:lnTo>
                      <a:lnTo>
                        <a:pt x="1045" y="2238"/>
                      </a:lnTo>
                      <a:lnTo>
                        <a:pt x="993" y="2237"/>
                      </a:lnTo>
                      <a:lnTo>
                        <a:pt x="940" y="2235"/>
                      </a:lnTo>
                      <a:lnTo>
                        <a:pt x="886" y="2234"/>
                      </a:lnTo>
                      <a:lnTo>
                        <a:pt x="835" y="2233"/>
                      </a:lnTo>
                      <a:lnTo>
                        <a:pt x="786" y="2232"/>
                      </a:lnTo>
                      <a:lnTo>
                        <a:pt x="742" y="2230"/>
                      </a:lnTo>
                      <a:lnTo>
                        <a:pt x="701" y="2229"/>
                      </a:lnTo>
                      <a:lnTo>
                        <a:pt x="667" y="2229"/>
                      </a:lnTo>
                      <a:lnTo>
                        <a:pt x="642" y="2229"/>
                      </a:lnTo>
                      <a:lnTo>
                        <a:pt x="613" y="2229"/>
                      </a:lnTo>
                      <a:lnTo>
                        <a:pt x="577" y="2229"/>
                      </a:lnTo>
                      <a:lnTo>
                        <a:pt x="536" y="2230"/>
                      </a:lnTo>
                      <a:lnTo>
                        <a:pt x="489" y="2232"/>
                      </a:lnTo>
                      <a:lnTo>
                        <a:pt x="441" y="2233"/>
                      </a:lnTo>
                      <a:lnTo>
                        <a:pt x="388" y="2234"/>
                      </a:lnTo>
                      <a:lnTo>
                        <a:pt x="335" y="2235"/>
                      </a:lnTo>
                      <a:lnTo>
                        <a:pt x="283" y="2237"/>
                      </a:lnTo>
                      <a:lnTo>
                        <a:pt x="233" y="2238"/>
                      </a:lnTo>
                      <a:lnTo>
                        <a:pt x="184" y="2239"/>
                      </a:lnTo>
                      <a:lnTo>
                        <a:pt x="139" y="2241"/>
                      </a:lnTo>
                      <a:lnTo>
                        <a:pt x="99" y="2242"/>
                      </a:lnTo>
                      <a:lnTo>
                        <a:pt x="67" y="2243"/>
                      </a:lnTo>
                      <a:lnTo>
                        <a:pt x="40" y="2243"/>
                      </a:lnTo>
                      <a:lnTo>
                        <a:pt x="23" y="2243"/>
                      </a:lnTo>
                      <a:lnTo>
                        <a:pt x="23" y="2124"/>
                      </a:lnTo>
                      <a:lnTo>
                        <a:pt x="154" y="2124"/>
                      </a:lnTo>
                      <a:lnTo>
                        <a:pt x="219" y="2123"/>
                      </a:lnTo>
                      <a:lnTo>
                        <a:pt x="276" y="2122"/>
                      </a:lnTo>
                      <a:lnTo>
                        <a:pt x="324" y="2118"/>
                      </a:lnTo>
                      <a:lnTo>
                        <a:pt x="365" y="2114"/>
                      </a:lnTo>
                      <a:lnTo>
                        <a:pt x="399" y="2107"/>
                      </a:lnTo>
                      <a:lnTo>
                        <a:pt x="427" y="2101"/>
                      </a:lnTo>
                      <a:lnTo>
                        <a:pt x="450" y="2091"/>
                      </a:lnTo>
                      <a:lnTo>
                        <a:pt x="468" y="2082"/>
                      </a:lnTo>
                      <a:lnTo>
                        <a:pt x="480" y="2070"/>
                      </a:lnTo>
                      <a:lnTo>
                        <a:pt x="489" y="2057"/>
                      </a:lnTo>
                      <a:lnTo>
                        <a:pt x="496" y="2042"/>
                      </a:lnTo>
                      <a:lnTo>
                        <a:pt x="500" y="2026"/>
                      </a:lnTo>
                      <a:lnTo>
                        <a:pt x="501" y="2008"/>
                      </a:lnTo>
                      <a:lnTo>
                        <a:pt x="503" y="1988"/>
                      </a:lnTo>
                      <a:lnTo>
                        <a:pt x="503" y="1966"/>
                      </a:lnTo>
                      <a:lnTo>
                        <a:pt x="503" y="248"/>
                      </a:lnTo>
                      <a:lnTo>
                        <a:pt x="446" y="273"/>
                      </a:lnTo>
                      <a:lnTo>
                        <a:pt x="387" y="292"/>
                      </a:lnTo>
                      <a:lnTo>
                        <a:pt x="328" y="307"/>
                      </a:lnTo>
                      <a:lnTo>
                        <a:pt x="269" y="318"/>
                      </a:lnTo>
                      <a:lnTo>
                        <a:pt x="214" y="326"/>
                      </a:lnTo>
                      <a:lnTo>
                        <a:pt x="160" y="333"/>
                      </a:lnTo>
                      <a:lnTo>
                        <a:pt x="111" y="335"/>
                      </a:lnTo>
                      <a:lnTo>
                        <a:pt x="67" y="337"/>
                      </a:lnTo>
                      <a:lnTo>
                        <a:pt x="30" y="338"/>
                      </a:lnTo>
                      <a:lnTo>
                        <a:pt x="0" y="338"/>
                      </a:lnTo>
                      <a:lnTo>
                        <a:pt x="0" y="218"/>
                      </a:lnTo>
                      <a:lnTo>
                        <a:pt x="34" y="218"/>
                      </a:lnTo>
                      <a:lnTo>
                        <a:pt x="72" y="218"/>
                      </a:lnTo>
                      <a:lnTo>
                        <a:pt x="115" y="216"/>
                      </a:lnTo>
                      <a:lnTo>
                        <a:pt x="161" y="212"/>
                      </a:lnTo>
                      <a:lnTo>
                        <a:pt x="210" y="208"/>
                      </a:lnTo>
                      <a:lnTo>
                        <a:pt x="261" y="201"/>
                      </a:lnTo>
                      <a:lnTo>
                        <a:pt x="314" y="191"/>
                      </a:lnTo>
                      <a:lnTo>
                        <a:pt x="368" y="177"/>
                      </a:lnTo>
                      <a:lnTo>
                        <a:pt x="422" y="160"/>
                      </a:lnTo>
                      <a:lnTo>
                        <a:pt x="477" y="139"/>
                      </a:lnTo>
                      <a:lnTo>
                        <a:pt x="530" y="113"/>
                      </a:lnTo>
                      <a:lnTo>
                        <a:pt x="582" y="81"/>
                      </a:lnTo>
                      <a:lnTo>
                        <a:pt x="632" y="43"/>
                      </a:lnTo>
                      <a:lnTo>
                        <a:pt x="6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70" name="Straight Arrow Connector 69"/>
              <p:cNvCxnSpPr/>
              <p:nvPr/>
            </p:nvCxnSpPr>
            <p:spPr>
              <a:xfrm>
                <a:off x="1752600" y="4191000"/>
                <a:ext cx="2971800" cy="2286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" name="Group 10"/>
              <p:cNvGrpSpPr>
                <a:grpSpLocks noChangeAspect="1"/>
              </p:cNvGrpSpPr>
              <p:nvPr>
                <p:custDataLst>
                  <p:tags r:id="rId14"/>
                </p:custDataLst>
              </p:nvPr>
            </p:nvGrpSpPr>
            <p:grpSpPr bwMode="auto">
              <a:xfrm>
                <a:off x="4419600" y="1905000"/>
                <a:ext cx="431840" cy="495300"/>
                <a:chOff x="4094" y="1952"/>
                <a:chExt cx="1116" cy="1280"/>
              </a:xfrm>
            </p:grpSpPr>
            <p:sp>
              <p:nvSpPr>
                <p:cNvPr id="80" name="Freeform 12"/>
                <p:cNvSpPr>
                  <a:spLocks noEditPoints="1"/>
                </p:cNvSpPr>
                <p:nvPr/>
              </p:nvSpPr>
              <p:spPr bwMode="auto">
                <a:xfrm>
                  <a:off x="4094" y="19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13"/>
                <p:cNvSpPr>
                  <a:spLocks/>
                </p:cNvSpPr>
                <p:nvPr/>
              </p:nvSpPr>
              <p:spPr bwMode="auto">
                <a:xfrm>
                  <a:off x="4694" y="248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69" name="Group 10"/>
              <p:cNvGrpSpPr>
                <a:grpSpLocks noChangeAspect="1"/>
              </p:cNvGrpSpPr>
              <p:nvPr>
                <p:custDataLst>
                  <p:tags r:id="rId15"/>
                </p:custDataLst>
              </p:nvPr>
            </p:nvGrpSpPr>
            <p:grpSpPr bwMode="auto">
              <a:xfrm>
                <a:off x="4724400" y="5791200"/>
                <a:ext cx="1072382" cy="495300"/>
                <a:chOff x="3847" y="1375"/>
                <a:chExt cx="2793" cy="1290"/>
              </a:xfrm>
            </p:grpSpPr>
            <p:sp>
              <p:nvSpPr>
                <p:cNvPr id="76" name="Freeform 12"/>
                <p:cNvSpPr>
                  <a:spLocks noEditPoints="1"/>
                </p:cNvSpPr>
                <p:nvPr/>
              </p:nvSpPr>
              <p:spPr bwMode="auto">
                <a:xfrm>
                  <a:off x="3847" y="1375"/>
                  <a:ext cx="417" cy="1068"/>
                </a:xfrm>
                <a:custGeom>
                  <a:avLst/>
                  <a:gdLst/>
                  <a:ahLst/>
                  <a:cxnLst>
                    <a:cxn ang="0">
                      <a:pos x="513" y="711"/>
                    </a:cxn>
                    <a:cxn ang="0">
                      <a:pos x="620" y="788"/>
                    </a:cxn>
                    <a:cxn ang="0">
                      <a:pos x="673" y="910"/>
                    </a:cxn>
                    <a:cxn ang="0">
                      <a:pos x="666" y="1039"/>
                    </a:cxn>
                    <a:cxn ang="0">
                      <a:pos x="622" y="1153"/>
                    </a:cxn>
                    <a:cxn ang="0">
                      <a:pos x="600" y="1214"/>
                    </a:cxn>
                    <a:cxn ang="0">
                      <a:pos x="575" y="1278"/>
                    </a:cxn>
                    <a:cxn ang="0">
                      <a:pos x="444" y="1640"/>
                    </a:cxn>
                    <a:cxn ang="0">
                      <a:pos x="391" y="1780"/>
                    </a:cxn>
                    <a:cxn ang="0">
                      <a:pos x="362" y="1868"/>
                    </a:cxn>
                    <a:cxn ang="0">
                      <a:pos x="351" y="1936"/>
                    </a:cxn>
                    <a:cxn ang="0">
                      <a:pos x="358" y="2021"/>
                    </a:cxn>
                    <a:cxn ang="0">
                      <a:pos x="402" y="2062"/>
                    </a:cxn>
                    <a:cxn ang="0">
                      <a:pos x="507" y="2047"/>
                    </a:cxn>
                    <a:cxn ang="0">
                      <a:pos x="611" y="1962"/>
                    </a:cxn>
                    <a:cxn ang="0">
                      <a:pos x="689" y="1829"/>
                    </a:cxn>
                    <a:cxn ang="0">
                      <a:pos x="746" y="1669"/>
                    </a:cxn>
                    <a:cxn ang="0">
                      <a:pos x="769" y="1621"/>
                    </a:cxn>
                    <a:cxn ang="0">
                      <a:pos x="802" y="1616"/>
                    </a:cxn>
                    <a:cxn ang="0">
                      <a:pos x="831" y="1630"/>
                    </a:cxn>
                    <a:cxn ang="0">
                      <a:pos x="829" y="1673"/>
                    </a:cxn>
                    <a:cxn ang="0">
                      <a:pos x="802" y="1761"/>
                    </a:cxn>
                    <a:cxn ang="0">
                      <a:pos x="749" y="1881"/>
                    </a:cxn>
                    <a:cxn ang="0">
                      <a:pos x="669" y="2003"/>
                    </a:cxn>
                    <a:cxn ang="0">
                      <a:pos x="560" y="2097"/>
                    </a:cxn>
                    <a:cxn ang="0">
                      <a:pos x="420" y="2135"/>
                    </a:cxn>
                    <a:cxn ang="0">
                      <a:pos x="273" y="2093"/>
                    </a:cxn>
                    <a:cxn ang="0">
                      <a:pos x="182" y="1979"/>
                    </a:cxn>
                    <a:cxn ang="0">
                      <a:pos x="165" y="1839"/>
                    </a:cxn>
                    <a:cxn ang="0">
                      <a:pos x="202" y="1710"/>
                    </a:cxn>
                    <a:cxn ang="0">
                      <a:pos x="249" y="1584"/>
                    </a:cxn>
                    <a:cxn ang="0">
                      <a:pos x="302" y="1444"/>
                    </a:cxn>
                    <a:cxn ang="0">
                      <a:pos x="364" y="1278"/>
                    </a:cxn>
                    <a:cxn ang="0">
                      <a:pos x="418" y="1127"/>
                    </a:cxn>
                    <a:cxn ang="0">
                      <a:pos x="453" y="1030"/>
                    </a:cxn>
                    <a:cxn ang="0">
                      <a:pos x="478" y="945"/>
                    </a:cxn>
                    <a:cxn ang="0">
                      <a:pos x="486" y="833"/>
                    </a:cxn>
                    <a:cxn ang="0">
                      <a:pos x="458" y="777"/>
                    </a:cxn>
                    <a:cxn ang="0">
                      <a:pos x="420" y="764"/>
                    </a:cxn>
                    <a:cxn ang="0">
                      <a:pos x="349" y="775"/>
                    </a:cxn>
                    <a:cxn ang="0">
                      <a:pos x="255" y="834"/>
                    </a:cxn>
                    <a:cxn ang="0">
                      <a:pos x="165" y="958"/>
                    </a:cxn>
                    <a:cxn ang="0">
                      <a:pos x="89" y="1160"/>
                    </a:cxn>
                    <a:cxn ang="0">
                      <a:pos x="65" y="1210"/>
                    </a:cxn>
                    <a:cxn ang="0">
                      <a:pos x="34" y="1214"/>
                    </a:cxn>
                    <a:cxn ang="0">
                      <a:pos x="9" y="1207"/>
                    </a:cxn>
                    <a:cxn ang="0">
                      <a:pos x="2" y="1175"/>
                    </a:cxn>
                    <a:cxn ang="0">
                      <a:pos x="22" y="1103"/>
                    </a:cxn>
                    <a:cxn ang="0">
                      <a:pos x="65" y="991"/>
                    </a:cxn>
                    <a:cxn ang="0">
                      <a:pos x="138" y="868"/>
                    </a:cxn>
                    <a:cxn ang="0">
                      <a:pos x="238" y="759"/>
                    </a:cxn>
                    <a:cxn ang="0">
                      <a:pos x="369" y="700"/>
                    </a:cxn>
                    <a:cxn ang="0">
                      <a:pos x="720" y="3"/>
                    </a:cxn>
                    <a:cxn ang="0">
                      <a:pos x="789" y="57"/>
                    </a:cxn>
                    <a:cxn ang="0">
                      <a:pos x="798" y="154"/>
                    </a:cxn>
                    <a:cxn ang="0">
                      <a:pos x="733" y="245"/>
                    </a:cxn>
                    <a:cxn ang="0">
                      <a:pos x="636" y="280"/>
                    </a:cxn>
                    <a:cxn ang="0">
                      <a:pos x="549" y="247"/>
                    </a:cxn>
                    <a:cxn ang="0">
                      <a:pos x="518" y="165"/>
                    </a:cxn>
                    <a:cxn ang="0">
                      <a:pos x="558" y="64"/>
                    </a:cxn>
                    <a:cxn ang="0">
                      <a:pos x="649" y="5"/>
                    </a:cxn>
                  </a:cxnLst>
                  <a:rect l="0" t="0" r="r" b="b"/>
                  <a:pathLst>
                    <a:path w="835" h="2135">
                      <a:moveTo>
                        <a:pt x="420" y="694"/>
                      </a:moveTo>
                      <a:lnTo>
                        <a:pt x="469" y="700"/>
                      </a:lnTo>
                      <a:lnTo>
                        <a:pt x="513" y="711"/>
                      </a:lnTo>
                      <a:lnTo>
                        <a:pt x="555" y="731"/>
                      </a:lnTo>
                      <a:lnTo>
                        <a:pt x="589" y="757"/>
                      </a:lnTo>
                      <a:lnTo>
                        <a:pt x="620" y="788"/>
                      </a:lnTo>
                      <a:lnTo>
                        <a:pt x="644" y="825"/>
                      </a:lnTo>
                      <a:lnTo>
                        <a:pt x="662" y="866"/>
                      </a:lnTo>
                      <a:lnTo>
                        <a:pt x="673" y="910"/>
                      </a:lnTo>
                      <a:lnTo>
                        <a:pt x="676" y="954"/>
                      </a:lnTo>
                      <a:lnTo>
                        <a:pt x="673" y="998"/>
                      </a:lnTo>
                      <a:lnTo>
                        <a:pt x="666" y="1039"/>
                      </a:lnTo>
                      <a:lnTo>
                        <a:pt x="651" y="1079"/>
                      </a:lnTo>
                      <a:lnTo>
                        <a:pt x="631" y="1125"/>
                      </a:lnTo>
                      <a:lnTo>
                        <a:pt x="622" y="1153"/>
                      </a:lnTo>
                      <a:lnTo>
                        <a:pt x="615" y="1177"/>
                      </a:lnTo>
                      <a:lnTo>
                        <a:pt x="607" y="1196"/>
                      </a:lnTo>
                      <a:lnTo>
                        <a:pt x="600" y="1214"/>
                      </a:lnTo>
                      <a:lnTo>
                        <a:pt x="595" y="1232"/>
                      </a:lnTo>
                      <a:lnTo>
                        <a:pt x="586" y="1253"/>
                      </a:lnTo>
                      <a:lnTo>
                        <a:pt x="575" y="1278"/>
                      </a:lnTo>
                      <a:lnTo>
                        <a:pt x="562" y="1310"/>
                      </a:lnTo>
                      <a:lnTo>
                        <a:pt x="562" y="1310"/>
                      </a:lnTo>
                      <a:lnTo>
                        <a:pt x="444" y="1640"/>
                      </a:lnTo>
                      <a:lnTo>
                        <a:pt x="424" y="1695"/>
                      </a:lnTo>
                      <a:lnTo>
                        <a:pt x="405" y="1741"/>
                      </a:lnTo>
                      <a:lnTo>
                        <a:pt x="391" y="1780"/>
                      </a:lnTo>
                      <a:lnTo>
                        <a:pt x="378" y="1815"/>
                      </a:lnTo>
                      <a:lnTo>
                        <a:pt x="369" y="1842"/>
                      </a:lnTo>
                      <a:lnTo>
                        <a:pt x="362" y="1868"/>
                      </a:lnTo>
                      <a:lnTo>
                        <a:pt x="356" y="1892"/>
                      </a:lnTo>
                      <a:lnTo>
                        <a:pt x="353" y="1914"/>
                      </a:lnTo>
                      <a:lnTo>
                        <a:pt x="351" y="1936"/>
                      </a:lnTo>
                      <a:lnTo>
                        <a:pt x="351" y="1960"/>
                      </a:lnTo>
                      <a:lnTo>
                        <a:pt x="353" y="1993"/>
                      </a:lnTo>
                      <a:lnTo>
                        <a:pt x="358" y="2021"/>
                      </a:lnTo>
                      <a:lnTo>
                        <a:pt x="369" y="2041"/>
                      </a:lnTo>
                      <a:lnTo>
                        <a:pt x="384" y="2054"/>
                      </a:lnTo>
                      <a:lnTo>
                        <a:pt x="402" y="2062"/>
                      </a:lnTo>
                      <a:lnTo>
                        <a:pt x="424" y="2065"/>
                      </a:lnTo>
                      <a:lnTo>
                        <a:pt x="467" y="2060"/>
                      </a:lnTo>
                      <a:lnTo>
                        <a:pt x="507" y="2047"/>
                      </a:lnTo>
                      <a:lnTo>
                        <a:pt x="544" y="2025"/>
                      </a:lnTo>
                      <a:lnTo>
                        <a:pt x="578" y="1997"/>
                      </a:lnTo>
                      <a:lnTo>
                        <a:pt x="611" y="1962"/>
                      </a:lnTo>
                      <a:lnTo>
                        <a:pt x="640" y="1921"/>
                      </a:lnTo>
                      <a:lnTo>
                        <a:pt x="666" y="1877"/>
                      </a:lnTo>
                      <a:lnTo>
                        <a:pt x="689" y="1829"/>
                      </a:lnTo>
                      <a:lnTo>
                        <a:pt x="711" y="1778"/>
                      </a:lnTo>
                      <a:lnTo>
                        <a:pt x="729" y="1724"/>
                      </a:lnTo>
                      <a:lnTo>
                        <a:pt x="746" y="1669"/>
                      </a:lnTo>
                      <a:lnTo>
                        <a:pt x="755" y="1647"/>
                      </a:lnTo>
                      <a:lnTo>
                        <a:pt x="762" y="1630"/>
                      </a:lnTo>
                      <a:lnTo>
                        <a:pt x="769" y="1621"/>
                      </a:lnTo>
                      <a:lnTo>
                        <a:pt x="780" y="1616"/>
                      </a:lnTo>
                      <a:lnTo>
                        <a:pt x="795" y="1616"/>
                      </a:lnTo>
                      <a:lnTo>
                        <a:pt x="802" y="1616"/>
                      </a:lnTo>
                      <a:lnTo>
                        <a:pt x="813" y="1617"/>
                      </a:lnTo>
                      <a:lnTo>
                        <a:pt x="824" y="1621"/>
                      </a:lnTo>
                      <a:lnTo>
                        <a:pt x="831" y="1630"/>
                      </a:lnTo>
                      <a:lnTo>
                        <a:pt x="835" y="1645"/>
                      </a:lnTo>
                      <a:lnTo>
                        <a:pt x="833" y="1654"/>
                      </a:lnTo>
                      <a:lnTo>
                        <a:pt x="829" y="1673"/>
                      </a:lnTo>
                      <a:lnTo>
                        <a:pt x="822" y="1697"/>
                      </a:lnTo>
                      <a:lnTo>
                        <a:pt x="813" y="1726"/>
                      </a:lnTo>
                      <a:lnTo>
                        <a:pt x="802" y="1761"/>
                      </a:lnTo>
                      <a:lnTo>
                        <a:pt x="787" y="1798"/>
                      </a:lnTo>
                      <a:lnTo>
                        <a:pt x="769" y="1839"/>
                      </a:lnTo>
                      <a:lnTo>
                        <a:pt x="749" y="1881"/>
                      </a:lnTo>
                      <a:lnTo>
                        <a:pt x="726" y="1921"/>
                      </a:lnTo>
                      <a:lnTo>
                        <a:pt x="698" y="1964"/>
                      </a:lnTo>
                      <a:lnTo>
                        <a:pt x="669" y="2003"/>
                      </a:lnTo>
                      <a:lnTo>
                        <a:pt x="636" y="2038"/>
                      </a:lnTo>
                      <a:lnTo>
                        <a:pt x="600" y="2071"/>
                      </a:lnTo>
                      <a:lnTo>
                        <a:pt x="560" y="2097"/>
                      </a:lnTo>
                      <a:lnTo>
                        <a:pt x="516" y="2117"/>
                      </a:lnTo>
                      <a:lnTo>
                        <a:pt x="469" y="2130"/>
                      </a:lnTo>
                      <a:lnTo>
                        <a:pt x="420" y="2135"/>
                      </a:lnTo>
                      <a:lnTo>
                        <a:pt x="365" y="2130"/>
                      </a:lnTo>
                      <a:lnTo>
                        <a:pt x="316" y="2115"/>
                      </a:lnTo>
                      <a:lnTo>
                        <a:pt x="273" y="2093"/>
                      </a:lnTo>
                      <a:lnTo>
                        <a:pt x="236" y="2062"/>
                      </a:lnTo>
                      <a:lnTo>
                        <a:pt x="205" y="2023"/>
                      </a:lnTo>
                      <a:lnTo>
                        <a:pt x="182" y="1979"/>
                      </a:lnTo>
                      <a:lnTo>
                        <a:pt x="167" y="1929"/>
                      </a:lnTo>
                      <a:lnTo>
                        <a:pt x="164" y="1875"/>
                      </a:lnTo>
                      <a:lnTo>
                        <a:pt x="165" y="1839"/>
                      </a:lnTo>
                      <a:lnTo>
                        <a:pt x="175" y="1798"/>
                      </a:lnTo>
                      <a:lnTo>
                        <a:pt x="187" y="1756"/>
                      </a:lnTo>
                      <a:lnTo>
                        <a:pt x="202" y="1710"/>
                      </a:lnTo>
                      <a:lnTo>
                        <a:pt x="220" y="1664"/>
                      </a:lnTo>
                      <a:lnTo>
                        <a:pt x="236" y="1619"/>
                      </a:lnTo>
                      <a:lnTo>
                        <a:pt x="249" y="1584"/>
                      </a:lnTo>
                      <a:lnTo>
                        <a:pt x="265" y="1544"/>
                      </a:lnTo>
                      <a:lnTo>
                        <a:pt x="282" y="1496"/>
                      </a:lnTo>
                      <a:lnTo>
                        <a:pt x="302" y="1444"/>
                      </a:lnTo>
                      <a:lnTo>
                        <a:pt x="322" y="1389"/>
                      </a:lnTo>
                      <a:lnTo>
                        <a:pt x="342" y="1334"/>
                      </a:lnTo>
                      <a:lnTo>
                        <a:pt x="364" y="1278"/>
                      </a:lnTo>
                      <a:lnTo>
                        <a:pt x="382" y="1225"/>
                      </a:lnTo>
                      <a:lnTo>
                        <a:pt x="402" y="1173"/>
                      </a:lnTo>
                      <a:lnTo>
                        <a:pt x="418" y="1127"/>
                      </a:lnTo>
                      <a:lnTo>
                        <a:pt x="433" y="1087"/>
                      </a:lnTo>
                      <a:lnTo>
                        <a:pt x="445" y="1054"/>
                      </a:lnTo>
                      <a:lnTo>
                        <a:pt x="453" y="1030"/>
                      </a:lnTo>
                      <a:lnTo>
                        <a:pt x="462" y="1008"/>
                      </a:lnTo>
                      <a:lnTo>
                        <a:pt x="471" y="978"/>
                      </a:lnTo>
                      <a:lnTo>
                        <a:pt x="478" y="945"/>
                      </a:lnTo>
                      <a:lnTo>
                        <a:pt x="486" y="906"/>
                      </a:lnTo>
                      <a:lnTo>
                        <a:pt x="489" y="864"/>
                      </a:lnTo>
                      <a:lnTo>
                        <a:pt x="486" y="833"/>
                      </a:lnTo>
                      <a:lnTo>
                        <a:pt x="480" y="807"/>
                      </a:lnTo>
                      <a:lnTo>
                        <a:pt x="469" y="788"/>
                      </a:lnTo>
                      <a:lnTo>
                        <a:pt x="458" y="777"/>
                      </a:lnTo>
                      <a:lnTo>
                        <a:pt x="445" y="770"/>
                      </a:lnTo>
                      <a:lnTo>
                        <a:pt x="433" y="766"/>
                      </a:lnTo>
                      <a:lnTo>
                        <a:pt x="420" y="764"/>
                      </a:lnTo>
                      <a:lnTo>
                        <a:pt x="409" y="764"/>
                      </a:lnTo>
                      <a:lnTo>
                        <a:pt x="380" y="768"/>
                      </a:lnTo>
                      <a:lnTo>
                        <a:pt x="349" y="775"/>
                      </a:lnTo>
                      <a:lnTo>
                        <a:pt x="318" y="788"/>
                      </a:lnTo>
                      <a:lnTo>
                        <a:pt x="285" y="809"/>
                      </a:lnTo>
                      <a:lnTo>
                        <a:pt x="255" y="834"/>
                      </a:lnTo>
                      <a:lnTo>
                        <a:pt x="224" y="868"/>
                      </a:lnTo>
                      <a:lnTo>
                        <a:pt x="195" y="908"/>
                      </a:lnTo>
                      <a:lnTo>
                        <a:pt x="165" y="958"/>
                      </a:lnTo>
                      <a:lnTo>
                        <a:pt x="138" y="1015"/>
                      </a:lnTo>
                      <a:lnTo>
                        <a:pt x="113" y="1083"/>
                      </a:lnTo>
                      <a:lnTo>
                        <a:pt x="89" y="1160"/>
                      </a:lnTo>
                      <a:lnTo>
                        <a:pt x="80" y="1184"/>
                      </a:lnTo>
                      <a:lnTo>
                        <a:pt x="73" y="1201"/>
                      </a:lnTo>
                      <a:lnTo>
                        <a:pt x="65" y="1210"/>
                      </a:lnTo>
                      <a:lnTo>
                        <a:pt x="54" y="1214"/>
                      </a:lnTo>
                      <a:lnTo>
                        <a:pt x="40" y="1214"/>
                      </a:lnTo>
                      <a:lnTo>
                        <a:pt x="34" y="1214"/>
                      </a:lnTo>
                      <a:lnTo>
                        <a:pt x="27" y="1214"/>
                      </a:lnTo>
                      <a:lnTo>
                        <a:pt x="18" y="1210"/>
                      </a:lnTo>
                      <a:lnTo>
                        <a:pt x="9" y="1207"/>
                      </a:lnTo>
                      <a:lnTo>
                        <a:pt x="2" y="1197"/>
                      </a:lnTo>
                      <a:lnTo>
                        <a:pt x="0" y="1184"/>
                      </a:lnTo>
                      <a:lnTo>
                        <a:pt x="2" y="1175"/>
                      </a:lnTo>
                      <a:lnTo>
                        <a:pt x="5" y="1159"/>
                      </a:lnTo>
                      <a:lnTo>
                        <a:pt x="11" y="1133"/>
                      </a:lnTo>
                      <a:lnTo>
                        <a:pt x="22" y="1103"/>
                      </a:lnTo>
                      <a:lnTo>
                        <a:pt x="33" y="1070"/>
                      </a:lnTo>
                      <a:lnTo>
                        <a:pt x="47" y="1032"/>
                      </a:lnTo>
                      <a:lnTo>
                        <a:pt x="65" y="991"/>
                      </a:lnTo>
                      <a:lnTo>
                        <a:pt x="87" y="950"/>
                      </a:lnTo>
                      <a:lnTo>
                        <a:pt x="111" y="908"/>
                      </a:lnTo>
                      <a:lnTo>
                        <a:pt x="138" y="868"/>
                      </a:lnTo>
                      <a:lnTo>
                        <a:pt x="169" y="827"/>
                      </a:lnTo>
                      <a:lnTo>
                        <a:pt x="202" y="792"/>
                      </a:lnTo>
                      <a:lnTo>
                        <a:pt x="238" y="759"/>
                      </a:lnTo>
                      <a:lnTo>
                        <a:pt x="278" y="733"/>
                      </a:lnTo>
                      <a:lnTo>
                        <a:pt x="322" y="713"/>
                      </a:lnTo>
                      <a:lnTo>
                        <a:pt x="369" y="700"/>
                      </a:lnTo>
                      <a:lnTo>
                        <a:pt x="420" y="694"/>
                      </a:lnTo>
                      <a:close/>
                      <a:moveTo>
                        <a:pt x="686" y="0"/>
                      </a:moveTo>
                      <a:lnTo>
                        <a:pt x="720" y="3"/>
                      </a:lnTo>
                      <a:lnTo>
                        <a:pt x="749" y="14"/>
                      </a:lnTo>
                      <a:lnTo>
                        <a:pt x="773" y="33"/>
                      </a:lnTo>
                      <a:lnTo>
                        <a:pt x="789" y="57"/>
                      </a:lnTo>
                      <a:lnTo>
                        <a:pt x="800" y="84"/>
                      </a:lnTo>
                      <a:lnTo>
                        <a:pt x="804" y="116"/>
                      </a:lnTo>
                      <a:lnTo>
                        <a:pt x="798" y="154"/>
                      </a:lnTo>
                      <a:lnTo>
                        <a:pt x="784" y="189"/>
                      </a:lnTo>
                      <a:lnTo>
                        <a:pt x="762" y="219"/>
                      </a:lnTo>
                      <a:lnTo>
                        <a:pt x="733" y="245"/>
                      </a:lnTo>
                      <a:lnTo>
                        <a:pt x="702" y="263"/>
                      </a:lnTo>
                      <a:lnTo>
                        <a:pt x="669" y="276"/>
                      </a:lnTo>
                      <a:lnTo>
                        <a:pt x="636" y="280"/>
                      </a:lnTo>
                      <a:lnTo>
                        <a:pt x="602" y="276"/>
                      </a:lnTo>
                      <a:lnTo>
                        <a:pt x="573" y="265"/>
                      </a:lnTo>
                      <a:lnTo>
                        <a:pt x="549" y="247"/>
                      </a:lnTo>
                      <a:lnTo>
                        <a:pt x="533" y="223"/>
                      </a:lnTo>
                      <a:lnTo>
                        <a:pt x="522" y="195"/>
                      </a:lnTo>
                      <a:lnTo>
                        <a:pt x="518" y="165"/>
                      </a:lnTo>
                      <a:lnTo>
                        <a:pt x="524" y="129"/>
                      </a:lnTo>
                      <a:lnTo>
                        <a:pt x="536" y="95"/>
                      </a:lnTo>
                      <a:lnTo>
                        <a:pt x="558" y="64"/>
                      </a:lnTo>
                      <a:lnTo>
                        <a:pt x="584" y="38"/>
                      </a:lnTo>
                      <a:lnTo>
                        <a:pt x="616" y="18"/>
                      </a:lnTo>
                      <a:lnTo>
                        <a:pt x="649" y="5"/>
                      </a:lnTo>
                      <a:lnTo>
                        <a:pt x="6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Freeform 13"/>
                <p:cNvSpPr>
                  <a:spLocks/>
                </p:cNvSpPr>
                <p:nvPr/>
              </p:nvSpPr>
              <p:spPr bwMode="auto">
                <a:xfrm>
                  <a:off x="4403" y="2160"/>
                  <a:ext cx="683" cy="505"/>
                </a:xfrm>
                <a:custGeom>
                  <a:avLst/>
                  <a:gdLst/>
                  <a:ahLst/>
                  <a:cxnLst>
                    <a:cxn ang="0">
                      <a:pos x="346" y="14"/>
                    </a:cxn>
                    <a:cxn ang="0">
                      <a:pos x="453" y="90"/>
                    </a:cxn>
                    <a:cxn ang="0">
                      <a:pos x="520" y="175"/>
                    </a:cxn>
                    <a:cxn ang="0">
                      <a:pos x="660" y="55"/>
                    </a:cxn>
                    <a:cxn ang="0">
                      <a:pos x="869" y="0"/>
                    </a:cxn>
                    <a:cxn ang="0">
                      <a:pos x="988" y="14"/>
                    </a:cxn>
                    <a:cxn ang="0">
                      <a:pos x="1097" y="75"/>
                    </a:cxn>
                    <a:cxn ang="0">
                      <a:pos x="1159" y="208"/>
                    </a:cxn>
                    <a:cxn ang="0">
                      <a:pos x="1140" y="390"/>
                    </a:cxn>
                    <a:cxn ang="0">
                      <a:pos x="1078" y="589"/>
                    </a:cxn>
                    <a:cxn ang="0">
                      <a:pos x="1028" y="729"/>
                    </a:cxn>
                    <a:cxn ang="0">
                      <a:pos x="997" y="831"/>
                    </a:cxn>
                    <a:cxn ang="0">
                      <a:pos x="997" y="913"/>
                    </a:cxn>
                    <a:cxn ang="0">
                      <a:pos x="1048" y="950"/>
                    </a:cxn>
                    <a:cxn ang="0">
                      <a:pos x="1179" y="880"/>
                    </a:cxn>
                    <a:cxn ang="0">
                      <a:pos x="1284" y="676"/>
                    </a:cxn>
                    <a:cxn ang="0">
                      <a:pos x="1309" y="641"/>
                    </a:cxn>
                    <a:cxn ang="0">
                      <a:pos x="1353" y="646"/>
                    </a:cxn>
                    <a:cxn ang="0">
                      <a:pos x="1357" y="698"/>
                    </a:cxn>
                    <a:cxn ang="0">
                      <a:pos x="1308" y="816"/>
                    </a:cxn>
                    <a:cxn ang="0">
                      <a:pos x="1204" y="948"/>
                    </a:cxn>
                    <a:cxn ang="0">
                      <a:pos x="1042" y="1009"/>
                    </a:cxn>
                    <a:cxn ang="0">
                      <a:pos x="893" y="960"/>
                    </a:cxn>
                    <a:cxn ang="0">
                      <a:pos x="829" y="820"/>
                    </a:cxn>
                    <a:cxn ang="0">
                      <a:pos x="851" y="731"/>
                    </a:cxn>
                    <a:cxn ang="0">
                      <a:pos x="908" y="580"/>
                    </a:cxn>
                    <a:cxn ang="0">
                      <a:pos x="971" y="364"/>
                    </a:cxn>
                    <a:cxn ang="0">
                      <a:pos x="993" y="204"/>
                    </a:cxn>
                    <a:cxn ang="0">
                      <a:pos x="977" y="123"/>
                    </a:cxn>
                    <a:cxn ang="0">
                      <a:pos x="900" y="62"/>
                    </a:cxn>
                    <a:cxn ang="0">
                      <a:pos x="717" y="94"/>
                    </a:cxn>
                    <a:cxn ang="0">
                      <a:pos x="578" y="208"/>
                    </a:cxn>
                    <a:cxn ang="0">
                      <a:pos x="491" y="326"/>
                    </a:cxn>
                    <a:cxn ang="0">
                      <a:pos x="451" y="414"/>
                    </a:cxn>
                    <a:cxn ang="0">
                      <a:pos x="396" y="621"/>
                    </a:cxn>
                    <a:cxn ang="0">
                      <a:pos x="364" y="764"/>
                    </a:cxn>
                    <a:cxn ang="0">
                      <a:pos x="333" y="888"/>
                    </a:cxn>
                    <a:cxn ang="0">
                      <a:pos x="295" y="980"/>
                    </a:cxn>
                    <a:cxn ang="0">
                      <a:pos x="205" y="1007"/>
                    </a:cxn>
                    <a:cxn ang="0">
                      <a:pos x="147" y="963"/>
                    </a:cxn>
                    <a:cxn ang="0">
                      <a:pos x="153" y="904"/>
                    </a:cxn>
                    <a:cxn ang="0">
                      <a:pos x="169" y="851"/>
                    </a:cxn>
                    <a:cxn ang="0">
                      <a:pos x="267" y="442"/>
                    </a:cxn>
                    <a:cxn ang="0">
                      <a:pos x="307" y="278"/>
                    </a:cxn>
                    <a:cxn ang="0">
                      <a:pos x="326" y="141"/>
                    </a:cxn>
                    <a:cxn ang="0">
                      <a:pos x="276" y="64"/>
                    </a:cxn>
                    <a:cxn ang="0">
                      <a:pos x="178" y="94"/>
                    </a:cxn>
                    <a:cxn ang="0">
                      <a:pos x="115" y="219"/>
                    </a:cxn>
                    <a:cxn ang="0">
                      <a:pos x="76" y="348"/>
                    </a:cxn>
                    <a:cxn ang="0">
                      <a:pos x="40" y="370"/>
                    </a:cxn>
                    <a:cxn ang="0">
                      <a:pos x="4" y="355"/>
                    </a:cxn>
                    <a:cxn ang="0">
                      <a:pos x="13" y="289"/>
                    </a:cxn>
                    <a:cxn ang="0">
                      <a:pos x="62" y="152"/>
                    </a:cxn>
                    <a:cxn ang="0">
                      <a:pos x="133" y="51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1364" h="1009">
                      <a:moveTo>
                        <a:pt x="258" y="0"/>
                      </a:moveTo>
                      <a:lnTo>
                        <a:pt x="286" y="1"/>
                      </a:lnTo>
                      <a:lnTo>
                        <a:pt x="315" y="5"/>
                      </a:lnTo>
                      <a:lnTo>
                        <a:pt x="346" y="14"/>
                      </a:lnTo>
                      <a:lnTo>
                        <a:pt x="375" y="25"/>
                      </a:lnTo>
                      <a:lnTo>
                        <a:pt x="404" y="42"/>
                      </a:lnTo>
                      <a:lnTo>
                        <a:pt x="431" y="64"/>
                      </a:lnTo>
                      <a:lnTo>
                        <a:pt x="453" y="90"/>
                      </a:lnTo>
                      <a:lnTo>
                        <a:pt x="473" y="121"/>
                      </a:lnTo>
                      <a:lnTo>
                        <a:pt x="487" y="160"/>
                      </a:lnTo>
                      <a:lnTo>
                        <a:pt x="495" y="204"/>
                      </a:lnTo>
                      <a:lnTo>
                        <a:pt x="520" y="175"/>
                      </a:lnTo>
                      <a:lnTo>
                        <a:pt x="549" y="143"/>
                      </a:lnTo>
                      <a:lnTo>
                        <a:pt x="582" y="112"/>
                      </a:lnTo>
                      <a:lnTo>
                        <a:pt x="620" y="82"/>
                      </a:lnTo>
                      <a:lnTo>
                        <a:pt x="660" y="55"/>
                      </a:lnTo>
                      <a:lnTo>
                        <a:pt x="707" y="33"/>
                      </a:lnTo>
                      <a:lnTo>
                        <a:pt x="757" y="14"/>
                      </a:lnTo>
                      <a:lnTo>
                        <a:pt x="811" y="3"/>
                      </a:lnTo>
                      <a:lnTo>
                        <a:pt x="869" y="0"/>
                      </a:lnTo>
                      <a:lnTo>
                        <a:pt x="898" y="0"/>
                      </a:lnTo>
                      <a:lnTo>
                        <a:pt x="928" y="3"/>
                      </a:lnTo>
                      <a:lnTo>
                        <a:pt x="957" y="7"/>
                      </a:lnTo>
                      <a:lnTo>
                        <a:pt x="988" y="14"/>
                      </a:lnTo>
                      <a:lnTo>
                        <a:pt x="1017" y="24"/>
                      </a:lnTo>
                      <a:lnTo>
                        <a:pt x="1046" y="36"/>
                      </a:lnTo>
                      <a:lnTo>
                        <a:pt x="1073" y="53"/>
                      </a:lnTo>
                      <a:lnTo>
                        <a:pt x="1097" y="75"/>
                      </a:lnTo>
                      <a:lnTo>
                        <a:pt x="1118" y="99"/>
                      </a:lnTo>
                      <a:lnTo>
                        <a:pt x="1137" y="130"/>
                      </a:lnTo>
                      <a:lnTo>
                        <a:pt x="1149" y="165"/>
                      </a:lnTo>
                      <a:lnTo>
                        <a:pt x="1159" y="208"/>
                      </a:lnTo>
                      <a:lnTo>
                        <a:pt x="1160" y="254"/>
                      </a:lnTo>
                      <a:lnTo>
                        <a:pt x="1159" y="296"/>
                      </a:lnTo>
                      <a:lnTo>
                        <a:pt x="1151" y="340"/>
                      </a:lnTo>
                      <a:lnTo>
                        <a:pt x="1140" y="390"/>
                      </a:lnTo>
                      <a:lnTo>
                        <a:pt x="1126" y="442"/>
                      </a:lnTo>
                      <a:lnTo>
                        <a:pt x="1111" y="493"/>
                      </a:lnTo>
                      <a:lnTo>
                        <a:pt x="1095" y="543"/>
                      </a:lnTo>
                      <a:lnTo>
                        <a:pt x="1078" y="589"/>
                      </a:lnTo>
                      <a:lnTo>
                        <a:pt x="1064" y="630"/>
                      </a:lnTo>
                      <a:lnTo>
                        <a:pt x="1051" y="665"/>
                      </a:lnTo>
                      <a:lnTo>
                        <a:pt x="1042" y="691"/>
                      </a:lnTo>
                      <a:lnTo>
                        <a:pt x="1028" y="729"/>
                      </a:lnTo>
                      <a:lnTo>
                        <a:pt x="1015" y="761"/>
                      </a:lnTo>
                      <a:lnTo>
                        <a:pt x="1006" y="786"/>
                      </a:lnTo>
                      <a:lnTo>
                        <a:pt x="1000" y="810"/>
                      </a:lnTo>
                      <a:lnTo>
                        <a:pt x="997" y="831"/>
                      </a:lnTo>
                      <a:lnTo>
                        <a:pt x="993" y="849"/>
                      </a:lnTo>
                      <a:lnTo>
                        <a:pt x="993" y="869"/>
                      </a:lnTo>
                      <a:lnTo>
                        <a:pt x="995" y="893"/>
                      </a:lnTo>
                      <a:lnTo>
                        <a:pt x="997" y="913"/>
                      </a:lnTo>
                      <a:lnTo>
                        <a:pt x="1004" y="928"/>
                      </a:lnTo>
                      <a:lnTo>
                        <a:pt x="1013" y="941"/>
                      </a:lnTo>
                      <a:lnTo>
                        <a:pt x="1028" y="947"/>
                      </a:lnTo>
                      <a:lnTo>
                        <a:pt x="1048" y="950"/>
                      </a:lnTo>
                      <a:lnTo>
                        <a:pt x="1080" y="945"/>
                      </a:lnTo>
                      <a:lnTo>
                        <a:pt x="1115" y="932"/>
                      </a:lnTo>
                      <a:lnTo>
                        <a:pt x="1148" y="910"/>
                      </a:lnTo>
                      <a:lnTo>
                        <a:pt x="1179" y="880"/>
                      </a:lnTo>
                      <a:lnTo>
                        <a:pt x="1209" y="842"/>
                      </a:lnTo>
                      <a:lnTo>
                        <a:pt x="1237" y="794"/>
                      </a:lnTo>
                      <a:lnTo>
                        <a:pt x="1262" y="738"/>
                      </a:lnTo>
                      <a:lnTo>
                        <a:pt x="1284" y="676"/>
                      </a:lnTo>
                      <a:lnTo>
                        <a:pt x="1289" y="663"/>
                      </a:lnTo>
                      <a:lnTo>
                        <a:pt x="1293" y="654"/>
                      </a:lnTo>
                      <a:lnTo>
                        <a:pt x="1300" y="646"/>
                      </a:lnTo>
                      <a:lnTo>
                        <a:pt x="1309" y="641"/>
                      </a:lnTo>
                      <a:lnTo>
                        <a:pt x="1324" y="639"/>
                      </a:lnTo>
                      <a:lnTo>
                        <a:pt x="1331" y="641"/>
                      </a:lnTo>
                      <a:lnTo>
                        <a:pt x="1342" y="641"/>
                      </a:lnTo>
                      <a:lnTo>
                        <a:pt x="1353" y="646"/>
                      </a:lnTo>
                      <a:lnTo>
                        <a:pt x="1360" y="656"/>
                      </a:lnTo>
                      <a:lnTo>
                        <a:pt x="1364" y="670"/>
                      </a:lnTo>
                      <a:lnTo>
                        <a:pt x="1362" y="679"/>
                      </a:lnTo>
                      <a:lnTo>
                        <a:pt x="1357" y="698"/>
                      </a:lnTo>
                      <a:lnTo>
                        <a:pt x="1349" y="722"/>
                      </a:lnTo>
                      <a:lnTo>
                        <a:pt x="1339" y="751"/>
                      </a:lnTo>
                      <a:lnTo>
                        <a:pt x="1324" y="783"/>
                      </a:lnTo>
                      <a:lnTo>
                        <a:pt x="1308" y="816"/>
                      </a:lnTo>
                      <a:lnTo>
                        <a:pt x="1286" y="851"/>
                      </a:lnTo>
                      <a:lnTo>
                        <a:pt x="1262" y="886"/>
                      </a:lnTo>
                      <a:lnTo>
                        <a:pt x="1235" y="919"/>
                      </a:lnTo>
                      <a:lnTo>
                        <a:pt x="1204" y="948"/>
                      </a:lnTo>
                      <a:lnTo>
                        <a:pt x="1168" y="972"/>
                      </a:lnTo>
                      <a:lnTo>
                        <a:pt x="1129" y="993"/>
                      </a:lnTo>
                      <a:lnTo>
                        <a:pt x="1088" y="1006"/>
                      </a:lnTo>
                      <a:lnTo>
                        <a:pt x="1042" y="1009"/>
                      </a:lnTo>
                      <a:lnTo>
                        <a:pt x="1000" y="1007"/>
                      </a:lnTo>
                      <a:lnTo>
                        <a:pt x="962" y="996"/>
                      </a:lnTo>
                      <a:lnTo>
                        <a:pt x="926" y="982"/>
                      </a:lnTo>
                      <a:lnTo>
                        <a:pt x="893" y="960"/>
                      </a:lnTo>
                      <a:lnTo>
                        <a:pt x="868" y="932"/>
                      </a:lnTo>
                      <a:lnTo>
                        <a:pt x="848" y="901"/>
                      </a:lnTo>
                      <a:lnTo>
                        <a:pt x="835" y="862"/>
                      </a:lnTo>
                      <a:lnTo>
                        <a:pt x="829" y="820"/>
                      </a:lnTo>
                      <a:lnTo>
                        <a:pt x="831" y="797"/>
                      </a:lnTo>
                      <a:lnTo>
                        <a:pt x="835" y="777"/>
                      </a:lnTo>
                      <a:lnTo>
                        <a:pt x="842" y="757"/>
                      </a:lnTo>
                      <a:lnTo>
                        <a:pt x="851" y="731"/>
                      </a:lnTo>
                      <a:lnTo>
                        <a:pt x="866" y="700"/>
                      </a:lnTo>
                      <a:lnTo>
                        <a:pt x="877" y="667"/>
                      </a:lnTo>
                      <a:lnTo>
                        <a:pt x="891" y="626"/>
                      </a:lnTo>
                      <a:lnTo>
                        <a:pt x="908" y="580"/>
                      </a:lnTo>
                      <a:lnTo>
                        <a:pt x="926" y="528"/>
                      </a:lnTo>
                      <a:lnTo>
                        <a:pt x="942" y="475"/>
                      </a:lnTo>
                      <a:lnTo>
                        <a:pt x="958" y="420"/>
                      </a:lnTo>
                      <a:lnTo>
                        <a:pt x="971" y="364"/>
                      </a:lnTo>
                      <a:lnTo>
                        <a:pt x="984" y="313"/>
                      </a:lnTo>
                      <a:lnTo>
                        <a:pt x="991" y="263"/>
                      </a:lnTo>
                      <a:lnTo>
                        <a:pt x="993" y="221"/>
                      </a:lnTo>
                      <a:lnTo>
                        <a:pt x="993" y="204"/>
                      </a:lnTo>
                      <a:lnTo>
                        <a:pt x="991" y="186"/>
                      </a:lnTo>
                      <a:lnTo>
                        <a:pt x="989" y="165"/>
                      </a:lnTo>
                      <a:lnTo>
                        <a:pt x="986" y="143"/>
                      </a:lnTo>
                      <a:lnTo>
                        <a:pt x="977" y="123"/>
                      </a:lnTo>
                      <a:lnTo>
                        <a:pt x="966" y="103"/>
                      </a:lnTo>
                      <a:lnTo>
                        <a:pt x="949" y="86"/>
                      </a:lnTo>
                      <a:lnTo>
                        <a:pt x="928" y="71"/>
                      </a:lnTo>
                      <a:lnTo>
                        <a:pt x="900" y="62"/>
                      </a:lnTo>
                      <a:lnTo>
                        <a:pt x="866" y="60"/>
                      </a:lnTo>
                      <a:lnTo>
                        <a:pt x="811" y="64"/>
                      </a:lnTo>
                      <a:lnTo>
                        <a:pt x="762" y="75"/>
                      </a:lnTo>
                      <a:lnTo>
                        <a:pt x="717" y="94"/>
                      </a:lnTo>
                      <a:lnTo>
                        <a:pt x="677" y="117"/>
                      </a:lnTo>
                      <a:lnTo>
                        <a:pt x="640" y="145"/>
                      </a:lnTo>
                      <a:lnTo>
                        <a:pt x="607" y="175"/>
                      </a:lnTo>
                      <a:lnTo>
                        <a:pt x="578" y="208"/>
                      </a:lnTo>
                      <a:lnTo>
                        <a:pt x="551" y="239"/>
                      </a:lnTo>
                      <a:lnTo>
                        <a:pt x="529" y="270"/>
                      </a:lnTo>
                      <a:lnTo>
                        <a:pt x="507" y="300"/>
                      </a:lnTo>
                      <a:lnTo>
                        <a:pt x="491" y="326"/>
                      </a:lnTo>
                      <a:lnTo>
                        <a:pt x="478" y="350"/>
                      </a:lnTo>
                      <a:lnTo>
                        <a:pt x="467" y="370"/>
                      </a:lnTo>
                      <a:lnTo>
                        <a:pt x="458" y="390"/>
                      </a:lnTo>
                      <a:lnTo>
                        <a:pt x="451" y="414"/>
                      </a:lnTo>
                      <a:lnTo>
                        <a:pt x="444" y="440"/>
                      </a:lnTo>
                      <a:lnTo>
                        <a:pt x="435" y="469"/>
                      </a:lnTo>
                      <a:lnTo>
                        <a:pt x="416" y="545"/>
                      </a:lnTo>
                      <a:lnTo>
                        <a:pt x="396" y="621"/>
                      </a:lnTo>
                      <a:lnTo>
                        <a:pt x="389" y="652"/>
                      </a:lnTo>
                      <a:lnTo>
                        <a:pt x="382" y="687"/>
                      </a:lnTo>
                      <a:lnTo>
                        <a:pt x="373" y="726"/>
                      </a:lnTo>
                      <a:lnTo>
                        <a:pt x="364" y="764"/>
                      </a:lnTo>
                      <a:lnTo>
                        <a:pt x="355" y="797"/>
                      </a:lnTo>
                      <a:lnTo>
                        <a:pt x="347" y="825"/>
                      </a:lnTo>
                      <a:lnTo>
                        <a:pt x="340" y="855"/>
                      </a:lnTo>
                      <a:lnTo>
                        <a:pt x="333" y="888"/>
                      </a:lnTo>
                      <a:lnTo>
                        <a:pt x="324" y="921"/>
                      </a:lnTo>
                      <a:lnTo>
                        <a:pt x="316" y="947"/>
                      </a:lnTo>
                      <a:lnTo>
                        <a:pt x="307" y="965"/>
                      </a:lnTo>
                      <a:lnTo>
                        <a:pt x="295" y="980"/>
                      </a:lnTo>
                      <a:lnTo>
                        <a:pt x="276" y="995"/>
                      </a:lnTo>
                      <a:lnTo>
                        <a:pt x="251" y="1006"/>
                      </a:lnTo>
                      <a:lnTo>
                        <a:pt x="224" y="1009"/>
                      </a:lnTo>
                      <a:lnTo>
                        <a:pt x="205" y="1007"/>
                      </a:lnTo>
                      <a:lnTo>
                        <a:pt x="187" y="1004"/>
                      </a:lnTo>
                      <a:lnTo>
                        <a:pt x="171" y="995"/>
                      </a:lnTo>
                      <a:lnTo>
                        <a:pt x="156" y="980"/>
                      </a:lnTo>
                      <a:lnTo>
                        <a:pt x="147" y="963"/>
                      </a:lnTo>
                      <a:lnTo>
                        <a:pt x="144" y="939"/>
                      </a:lnTo>
                      <a:lnTo>
                        <a:pt x="145" y="934"/>
                      </a:lnTo>
                      <a:lnTo>
                        <a:pt x="147" y="921"/>
                      </a:lnTo>
                      <a:lnTo>
                        <a:pt x="153" y="904"/>
                      </a:lnTo>
                      <a:lnTo>
                        <a:pt x="158" y="886"/>
                      </a:lnTo>
                      <a:lnTo>
                        <a:pt x="164" y="867"/>
                      </a:lnTo>
                      <a:lnTo>
                        <a:pt x="169" y="851"/>
                      </a:lnTo>
                      <a:lnTo>
                        <a:pt x="169" y="851"/>
                      </a:lnTo>
                      <a:lnTo>
                        <a:pt x="238" y="560"/>
                      </a:lnTo>
                      <a:lnTo>
                        <a:pt x="247" y="525"/>
                      </a:lnTo>
                      <a:lnTo>
                        <a:pt x="258" y="484"/>
                      </a:lnTo>
                      <a:lnTo>
                        <a:pt x="267" y="442"/>
                      </a:lnTo>
                      <a:lnTo>
                        <a:pt x="278" y="399"/>
                      </a:lnTo>
                      <a:lnTo>
                        <a:pt x="287" y="359"/>
                      </a:lnTo>
                      <a:lnTo>
                        <a:pt x="296" y="320"/>
                      </a:lnTo>
                      <a:lnTo>
                        <a:pt x="307" y="278"/>
                      </a:lnTo>
                      <a:lnTo>
                        <a:pt x="316" y="237"/>
                      </a:lnTo>
                      <a:lnTo>
                        <a:pt x="324" y="200"/>
                      </a:lnTo>
                      <a:lnTo>
                        <a:pt x="327" y="169"/>
                      </a:lnTo>
                      <a:lnTo>
                        <a:pt x="326" y="141"/>
                      </a:lnTo>
                      <a:lnTo>
                        <a:pt x="320" y="114"/>
                      </a:lnTo>
                      <a:lnTo>
                        <a:pt x="311" y="92"/>
                      </a:lnTo>
                      <a:lnTo>
                        <a:pt x="296" y="75"/>
                      </a:lnTo>
                      <a:lnTo>
                        <a:pt x="276" y="64"/>
                      </a:lnTo>
                      <a:lnTo>
                        <a:pt x="253" y="60"/>
                      </a:lnTo>
                      <a:lnTo>
                        <a:pt x="225" y="64"/>
                      </a:lnTo>
                      <a:lnTo>
                        <a:pt x="200" y="75"/>
                      </a:lnTo>
                      <a:lnTo>
                        <a:pt x="178" y="94"/>
                      </a:lnTo>
                      <a:lnTo>
                        <a:pt x="160" y="117"/>
                      </a:lnTo>
                      <a:lnTo>
                        <a:pt x="142" y="147"/>
                      </a:lnTo>
                      <a:lnTo>
                        <a:pt x="127" y="182"/>
                      </a:lnTo>
                      <a:lnTo>
                        <a:pt x="115" y="219"/>
                      </a:lnTo>
                      <a:lnTo>
                        <a:pt x="102" y="261"/>
                      </a:lnTo>
                      <a:lnTo>
                        <a:pt x="89" y="305"/>
                      </a:lnTo>
                      <a:lnTo>
                        <a:pt x="84" y="331"/>
                      </a:lnTo>
                      <a:lnTo>
                        <a:pt x="76" y="348"/>
                      </a:lnTo>
                      <a:lnTo>
                        <a:pt x="71" y="361"/>
                      </a:lnTo>
                      <a:lnTo>
                        <a:pt x="64" y="366"/>
                      </a:lnTo>
                      <a:lnTo>
                        <a:pt x="53" y="370"/>
                      </a:lnTo>
                      <a:lnTo>
                        <a:pt x="40" y="370"/>
                      </a:lnTo>
                      <a:lnTo>
                        <a:pt x="33" y="370"/>
                      </a:lnTo>
                      <a:lnTo>
                        <a:pt x="22" y="368"/>
                      </a:lnTo>
                      <a:lnTo>
                        <a:pt x="13" y="363"/>
                      </a:lnTo>
                      <a:lnTo>
                        <a:pt x="4" y="355"/>
                      </a:lnTo>
                      <a:lnTo>
                        <a:pt x="0" y="340"/>
                      </a:lnTo>
                      <a:lnTo>
                        <a:pt x="2" y="331"/>
                      </a:lnTo>
                      <a:lnTo>
                        <a:pt x="5" y="313"/>
                      </a:lnTo>
                      <a:lnTo>
                        <a:pt x="13" y="289"/>
                      </a:lnTo>
                      <a:lnTo>
                        <a:pt x="22" y="258"/>
                      </a:lnTo>
                      <a:lnTo>
                        <a:pt x="33" y="224"/>
                      </a:lnTo>
                      <a:lnTo>
                        <a:pt x="47" y="189"/>
                      </a:lnTo>
                      <a:lnTo>
                        <a:pt x="62" y="152"/>
                      </a:lnTo>
                      <a:lnTo>
                        <a:pt x="80" y="119"/>
                      </a:lnTo>
                      <a:lnTo>
                        <a:pt x="95" y="97"/>
                      </a:lnTo>
                      <a:lnTo>
                        <a:pt x="111" y="73"/>
                      </a:lnTo>
                      <a:lnTo>
                        <a:pt x="133" y="51"/>
                      </a:lnTo>
                      <a:lnTo>
                        <a:pt x="158" y="31"/>
                      </a:lnTo>
                      <a:lnTo>
                        <a:pt x="187" y="14"/>
                      </a:lnTo>
                      <a:lnTo>
                        <a:pt x="220" y="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14"/>
                <p:cNvSpPr>
                  <a:spLocks/>
                </p:cNvSpPr>
                <p:nvPr/>
              </p:nvSpPr>
              <p:spPr bwMode="auto">
                <a:xfrm>
                  <a:off x="5250" y="2345"/>
                  <a:ext cx="750" cy="56"/>
                </a:xfrm>
                <a:custGeom>
                  <a:avLst/>
                  <a:gdLst/>
                  <a:ahLst/>
                  <a:cxnLst>
                    <a:cxn ang="0">
                      <a:pos x="89" y="0"/>
                    </a:cxn>
                    <a:cxn ang="0">
                      <a:pos x="1412" y="0"/>
                    </a:cxn>
                    <a:cxn ang="0">
                      <a:pos x="1428" y="0"/>
                    </a:cxn>
                    <a:cxn ang="0">
                      <a:pos x="1446" y="2"/>
                    </a:cxn>
                    <a:cxn ang="0">
                      <a:pos x="1462" y="5"/>
                    </a:cxn>
                    <a:cxn ang="0">
                      <a:pos x="1477" y="11"/>
                    </a:cxn>
                    <a:cxn ang="0">
                      <a:pos x="1490" y="22"/>
                    </a:cxn>
                    <a:cxn ang="0">
                      <a:pos x="1497" y="37"/>
                    </a:cxn>
                    <a:cxn ang="0">
                      <a:pos x="1501" y="61"/>
                    </a:cxn>
                    <a:cxn ang="0">
                      <a:pos x="1497" y="79"/>
                    </a:cxn>
                    <a:cxn ang="0">
                      <a:pos x="1488" y="92"/>
                    </a:cxn>
                    <a:cxn ang="0">
                      <a:pos x="1477" y="101"/>
                    </a:cxn>
                    <a:cxn ang="0">
                      <a:pos x="1461" y="105"/>
                    </a:cxn>
                    <a:cxn ang="0">
                      <a:pos x="1444" y="109"/>
                    </a:cxn>
                    <a:cxn ang="0">
                      <a:pos x="1428" y="110"/>
                    </a:cxn>
                    <a:cxn ang="0">
                      <a:pos x="1412" y="110"/>
                    </a:cxn>
                    <a:cxn ang="0">
                      <a:pos x="89" y="110"/>
                    </a:cxn>
                    <a:cxn ang="0">
                      <a:pos x="71" y="110"/>
                    </a:cxn>
                    <a:cxn ang="0">
                      <a:pos x="53" y="109"/>
                    </a:cxn>
                    <a:cxn ang="0">
                      <a:pos x="37" y="105"/>
                    </a:cxn>
                    <a:cxn ang="0">
                      <a:pos x="22" y="99"/>
                    </a:cxn>
                    <a:cxn ang="0">
                      <a:pos x="11" y="90"/>
                    </a:cxn>
                    <a:cxn ang="0">
                      <a:pos x="2" y="75"/>
                    </a:cxn>
                    <a:cxn ang="0">
                      <a:pos x="0" y="55"/>
                    </a:cxn>
                    <a:cxn ang="0">
                      <a:pos x="2" y="35"/>
                    </a:cxn>
                    <a:cxn ang="0">
                      <a:pos x="11" y="20"/>
                    </a:cxn>
                    <a:cxn ang="0">
                      <a:pos x="22" y="11"/>
                    </a:cxn>
                    <a:cxn ang="0">
                      <a:pos x="37" y="4"/>
                    </a:cxn>
                    <a:cxn ang="0">
                      <a:pos x="53" y="2"/>
                    </a:cxn>
                    <a:cxn ang="0">
                      <a:pos x="71" y="0"/>
                    </a:cxn>
                    <a:cxn ang="0">
                      <a:pos x="89" y="0"/>
                    </a:cxn>
                  </a:cxnLst>
                  <a:rect l="0" t="0" r="r" b="b"/>
                  <a:pathLst>
                    <a:path w="1501" h="110">
                      <a:moveTo>
                        <a:pt x="89" y="0"/>
                      </a:moveTo>
                      <a:lnTo>
                        <a:pt x="1412" y="0"/>
                      </a:lnTo>
                      <a:lnTo>
                        <a:pt x="1428" y="0"/>
                      </a:lnTo>
                      <a:lnTo>
                        <a:pt x="1446" y="2"/>
                      </a:lnTo>
                      <a:lnTo>
                        <a:pt x="1462" y="5"/>
                      </a:lnTo>
                      <a:lnTo>
                        <a:pt x="1477" y="11"/>
                      </a:lnTo>
                      <a:lnTo>
                        <a:pt x="1490" y="22"/>
                      </a:lnTo>
                      <a:lnTo>
                        <a:pt x="1497" y="37"/>
                      </a:lnTo>
                      <a:lnTo>
                        <a:pt x="1501" y="61"/>
                      </a:lnTo>
                      <a:lnTo>
                        <a:pt x="1497" y="79"/>
                      </a:lnTo>
                      <a:lnTo>
                        <a:pt x="1488" y="92"/>
                      </a:lnTo>
                      <a:lnTo>
                        <a:pt x="1477" y="101"/>
                      </a:lnTo>
                      <a:lnTo>
                        <a:pt x="1461" y="105"/>
                      </a:lnTo>
                      <a:lnTo>
                        <a:pt x="1444" y="109"/>
                      </a:lnTo>
                      <a:lnTo>
                        <a:pt x="1428" y="110"/>
                      </a:lnTo>
                      <a:lnTo>
                        <a:pt x="1412" y="110"/>
                      </a:lnTo>
                      <a:lnTo>
                        <a:pt x="89" y="110"/>
                      </a:lnTo>
                      <a:lnTo>
                        <a:pt x="71" y="110"/>
                      </a:lnTo>
                      <a:lnTo>
                        <a:pt x="53" y="109"/>
                      </a:lnTo>
                      <a:lnTo>
                        <a:pt x="37" y="105"/>
                      </a:lnTo>
                      <a:lnTo>
                        <a:pt x="22" y="99"/>
                      </a:lnTo>
                      <a:lnTo>
                        <a:pt x="11" y="90"/>
                      </a:lnTo>
                      <a:lnTo>
                        <a:pt x="2" y="75"/>
                      </a:lnTo>
                      <a:lnTo>
                        <a:pt x="0" y="55"/>
                      </a:lnTo>
                      <a:lnTo>
                        <a:pt x="2" y="35"/>
                      </a:lnTo>
                      <a:lnTo>
                        <a:pt x="11" y="20"/>
                      </a:lnTo>
                      <a:lnTo>
                        <a:pt x="22" y="11"/>
                      </a:lnTo>
                      <a:lnTo>
                        <a:pt x="37" y="4"/>
                      </a:lnTo>
                      <a:lnTo>
                        <a:pt x="53" y="2"/>
                      </a:lnTo>
                      <a:lnTo>
                        <a:pt x="71" y="0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15"/>
                <p:cNvSpPr>
                  <a:spLocks/>
                </p:cNvSpPr>
                <p:nvPr/>
              </p:nvSpPr>
              <p:spPr bwMode="auto">
                <a:xfrm>
                  <a:off x="6235" y="1908"/>
                  <a:ext cx="405" cy="747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93" y="9"/>
                    </a:cxn>
                    <a:cxn ang="0">
                      <a:pos x="504" y="38"/>
                    </a:cxn>
                    <a:cxn ang="0">
                      <a:pos x="504" y="1310"/>
                    </a:cxn>
                    <a:cxn ang="0">
                      <a:pos x="506" y="1347"/>
                    </a:cxn>
                    <a:cxn ang="0">
                      <a:pos x="515" y="1374"/>
                    </a:cxn>
                    <a:cxn ang="0">
                      <a:pos x="540" y="1395"/>
                    </a:cxn>
                    <a:cxn ang="0">
                      <a:pos x="589" y="1407"/>
                    </a:cxn>
                    <a:cxn ang="0">
                      <a:pos x="671" y="1415"/>
                    </a:cxn>
                    <a:cxn ang="0">
                      <a:pos x="809" y="1415"/>
                    </a:cxn>
                    <a:cxn ang="0">
                      <a:pos x="789" y="1494"/>
                    </a:cxn>
                    <a:cxn ang="0">
                      <a:pos x="715" y="1492"/>
                    </a:cxn>
                    <a:cxn ang="0">
                      <a:pos x="616" y="1490"/>
                    </a:cxn>
                    <a:cxn ang="0">
                      <a:pos x="518" y="1487"/>
                    </a:cxn>
                    <a:cxn ang="0">
                      <a:pos x="436" y="1485"/>
                    </a:cxn>
                    <a:cxn ang="0">
                      <a:pos x="384" y="1485"/>
                    </a:cxn>
                    <a:cxn ang="0">
                      <a:pos x="311" y="1487"/>
                    </a:cxn>
                    <a:cxn ang="0">
                      <a:pos x="220" y="1489"/>
                    </a:cxn>
                    <a:cxn ang="0">
                      <a:pos x="131" y="1492"/>
                    </a:cxn>
                    <a:cxn ang="0">
                      <a:pos x="58" y="1494"/>
                    </a:cxn>
                    <a:cxn ang="0">
                      <a:pos x="14" y="1494"/>
                    </a:cxn>
                    <a:cxn ang="0">
                      <a:pos x="100" y="1415"/>
                    </a:cxn>
                    <a:cxn ang="0">
                      <a:pos x="200" y="1411"/>
                    </a:cxn>
                    <a:cxn ang="0">
                      <a:pos x="264" y="1402"/>
                    </a:cxn>
                    <a:cxn ang="0">
                      <a:pos x="300" y="1385"/>
                    </a:cxn>
                    <a:cxn ang="0">
                      <a:pos x="316" y="1361"/>
                    </a:cxn>
                    <a:cxn ang="0">
                      <a:pos x="322" y="1330"/>
                    </a:cxn>
                    <a:cxn ang="0">
                      <a:pos x="322" y="166"/>
                    </a:cxn>
                    <a:cxn ang="0">
                      <a:pos x="215" y="202"/>
                    </a:cxn>
                    <a:cxn ang="0">
                      <a:pos x="113" y="221"/>
                    </a:cxn>
                    <a:cxn ang="0">
                      <a:pos x="29" y="224"/>
                    </a:cxn>
                    <a:cxn ang="0">
                      <a:pos x="0" y="145"/>
                    </a:cxn>
                    <a:cxn ang="0">
                      <a:pos x="69" y="143"/>
                    </a:cxn>
                    <a:cxn ang="0">
                      <a:pos x="154" y="136"/>
                    </a:cxn>
                    <a:cxn ang="0">
                      <a:pos x="249" y="114"/>
                    </a:cxn>
                    <a:cxn ang="0">
                      <a:pos x="345" y="70"/>
                    </a:cxn>
                    <a:cxn ang="0">
                      <a:pos x="435" y="0"/>
                    </a:cxn>
                  </a:cxnLst>
                  <a:rect l="0" t="0" r="r" b="b"/>
                  <a:pathLst>
                    <a:path w="809" h="1494">
                      <a:moveTo>
                        <a:pt x="435" y="0"/>
                      </a:moveTo>
                      <a:lnTo>
                        <a:pt x="462" y="0"/>
                      </a:lnTo>
                      <a:lnTo>
                        <a:pt x="482" y="3"/>
                      </a:lnTo>
                      <a:lnTo>
                        <a:pt x="493" y="9"/>
                      </a:lnTo>
                      <a:lnTo>
                        <a:pt x="500" y="22"/>
                      </a:lnTo>
                      <a:lnTo>
                        <a:pt x="504" y="38"/>
                      </a:lnTo>
                      <a:lnTo>
                        <a:pt x="504" y="64"/>
                      </a:lnTo>
                      <a:lnTo>
                        <a:pt x="504" y="1310"/>
                      </a:lnTo>
                      <a:lnTo>
                        <a:pt x="504" y="1330"/>
                      </a:lnTo>
                      <a:lnTo>
                        <a:pt x="506" y="1347"/>
                      </a:lnTo>
                      <a:lnTo>
                        <a:pt x="509" y="1361"/>
                      </a:lnTo>
                      <a:lnTo>
                        <a:pt x="515" y="1374"/>
                      </a:lnTo>
                      <a:lnTo>
                        <a:pt x="526" y="1385"/>
                      </a:lnTo>
                      <a:lnTo>
                        <a:pt x="540" y="1395"/>
                      </a:lnTo>
                      <a:lnTo>
                        <a:pt x="562" y="1402"/>
                      </a:lnTo>
                      <a:lnTo>
                        <a:pt x="589" y="1407"/>
                      </a:lnTo>
                      <a:lnTo>
                        <a:pt x="626" y="1411"/>
                      </a:lnTo>
                      <a:lnTo>
                        <a:pt x="671" y="1415"/>
                      </a:lnTo>
                      <a:lnTo>
                        <a:pt x="726" y="1415"/>
                      </a:lnTo>
                      <a:lnTo>
                        <a:pt x="809" y="1415"/>
                      </a:lnTo>
                      <a:lnTo>
                        <a:pt x="809" y="1494"/>
                      </a:lnTo>
                      <a:lnTo>
                        <a:pt x="789" y="1494"/>
                      </a:lnTo>
                      <a:lnTo>
                        <a:pt x="756" y="1494"/>
                      </a:lnTo>
                      <a:lnTo>
                        <a:pt x="715" y="1492"/>
                      </a:lnTo>
                      <a:lnTo>
                        <a:pt x="667" y="1492"/>
                      </a:lnTo>
                      <a:lnTo>
                        <a:pt x="616" y="1490"/>
                      </a:lnTo>
                      <a:lnTo>
                        <a:pt x="566" y="1489"/>
                      </a:lnTo>
                      <a:lnTo>
                        <a:pt x="518" y="1487"/>
                      </a:lnTo>
                      <a:lnTo>
                        <a:pt x="473" y="1487"/>
                      </a:lnTo>
                      <a:lnTo>
                        <a:pt x="436" y="1485"/>
                      </a:lnTo>
                      <a:lnTo>
                        <a:pt x="409" y="1485"/>
                      </a:lnTo>
                      <a:lnTo>
                        <a:pt x="384" y="1485"/>
                      </a:lnTo>
                      <a:lnTo>
                        <a:pt x="349" y="1487"/>
                      </a:lnTo>
                      <a:lnTo>
                        <a:pt x="311" y="1487"/>
                      </a:lnTo>
                      <a:lnTo>
                        <a:pt x="267" y="1489"/>
                      </a:lnTo>
                      <a:lnTo>
                        <a:pt x="220" y="1489"/>
                      </a:lnTo>
                      <a:lnTo>
                        <a:pt x="175" y="1490"/>
                      </a:lnTo>
                      <a:lnTo>
                        <a:pt x="131" y="1492"/>
                      </a:lnTo>
                      <a:lnTo>
                        <a:pt x="91" y="1492"/>
                      </a:lnTo>
                      <a:lnTo>
                        <a:pt x="58" y="1494"/>
                      </a:lnTo>
                      <a:lnTo>
                        <a:pt x="31" y="1494"/>
                      </a:lnTo>
                      <a:lnTo>
                        <a:pt x="14" y="1494"/>
                      </a:lnTo>
                      <a:lnTo>
                        <a:pt x="14" y="1415"/>
                      </a:lnTo>
                      <a:lnTo>
                        <a:pt x="100" y="1415"/>
                      </a:lnTo>
                      <a:lnTo>
                        <a:pt x="154" y="1415"/>
                      </a:lnTo>
                      <a:lnTo>
                        <a:pt x="200" y="1411"/>
                      </a:lnTo>
                      <a:lnTo>
                        <a:pt x="236" y="1407"/>
                      </a:lnTo>
                      <a:lnTo>
                        <a:pt x="264" y="1402"/>
                      </a:lnTo>
                      <a:lnTo>
                        <a:pt x="285" y="1395"/>
                      </a:lnTo>
                      <a:lnTo>
                        <a:pt x="300" y="1385"/>
                      </a:lnTo>
                      <a:lnTo>
                        <a:pt x="311" y="1374"/>
                      </a:lnTo>
                      <a:lnTo>
                        <a:pt x="316" y="1361"/>
                      </a:lnTo>
                      <a:lnTo>
                        <a:pt x="320" y="1347"/>
                      </a:lnTo>
                      <a:lnTo>
                        <a:pt x="322" y="1330"/>
                      </a:lnTo>
                      <a:lnTo>
                        <a:pt x="322" y="1310"/>
                      </a:lnTo>
                      <a:lnTo>
                        <a:pt x="322" y="166"/>
                      </a:lnTo>
                      <a:lnTo>
                        <a:pt x="269" y="188"/>
                      </a:lnTo>
                      <a:lnTo>
                        <a:pt x="215" y="202"/>
                      </a:lnTo>
                      <a:lnTo>
                        <a:pt x="162" y="213"/>
                      </a:lnTo>
                      <a:lnTo>
                        <a:pt x="113" y="221"/>
                      </a:lnTo>
                      <a:lnTo>
                        <a:pt x="67" y="223"/>
                      </a:lnTo>
                      <a:lnTo>
                        <a:pt x="29" y="224"/>
                      </a:lnTo>
                      <a:lnTo>
                        <a:pt x="0" y="224"/>
                      </a:lnTo>
                      <a:lnTo>
                        <a:pt x="0" y="145"/>
                      </a:lnTo>
                      <a:lnTo>
                        <a:pt x="31" y="145"/>
                      </a:lnTo>
                      <a:lnTo>
                        <a:pt x="69" y="143"/>
                      </a:lnTo>
                      <a:lnTo>
                        <a:pt x="109" y="142"/>
                      </a:lnTo>
                      <a:lnTo>
                        <a:pt x="154" y="136"/>
                      </a:lnTo>
                      <a:lnTo>
                        <a:pt x="200" y="127"/>
                      </a:lnTo>
                      <a:lnTo>
                        <a:pt x="249" y="114"/>
                      </a:lnTo>
                      <a:lnTo>
                        <a:pt x="298" y="95"/>
                      </a:lnTo>
                      <a:lnTo>
                        <a:pt x="345" y="70"/>
                      </a:lnTo>
                      <a:lnTo>
                        <a:pt x="391" y="38"/>
                      </a:lnTo>
                      <a:lnTo>
                        <a:pt x="4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1" name="Group 4"/>
              <p:cNvGrpSpPr>
                <a:grpSpLocks noChangeAspect="1"/>
              </p:cNvGrpSpPr>
              <p:nvPr>
                <p:custDataLst>
                  <p:tags r:id="rId16"/>
                </p:custDataLst>
              </p:nvPr>
            </p:nvGrpSpPr>
            <p:grpSpPr bwMode="auto">
              <a:xfrm>
                <a:off x="3124200" y="5791200"/>
                <a:ext cx="481862" cy="495300"/>
                <a:chOff x="2841" y="2288"/>
                <a:chExt cx="1255" cy="1290"/>
              </a:xfrm>
            </p:grpSpPr>
            <p:sp>
              <p:nvSpPr>
                <p:cNvPr id="74" name="Freeform 6"/>
                <p:cNvSpPr>
                  <a:spLocks noEditPoints="1"/>
                </p:cNvSpPr>
                <p:nvPr/>
              </p:nvSpPr>
              <p:spPr bwMode="auto">
                <a:xfrm>
                  <a:off x="2841" y="2288"/>
                  <a:ext cx="423" cy="1068"/>
                </a:xfrm>
                <a:custGeom>
                  <a:avLst/>
                  <a:gdLst/>
                  <a:ahLst/>
                  <a:cxnLst>
                    <a:cxn ang="0">
                      <a:pos x="829" y="1089"/>
                    </a:cxn>
                    <a:cxn ang="0">
                      <a:pos x="986" y="1251"/>
                    </a:cxn>
                    <a:cxn ang="0">
                      <a:pos x="1026" y="1477"/>
                    </a:cxn>
                    <a:cxn ang="0">
                      <a:pos x="961" y="1688"/>
                    </a:cxn>
                    <a:cxn ang="0">
                      <a:pos x="918" y="1811"/>
                    </a:cxn>
                    <a:cxn ang="0">
                      <a:pos x="870" y="1930"/>
                    </a:cxn>
                    <a:cxn ang="0">
                      <a:pos x="632" y="2573"/>
                    </a:cxn>
                    <a:cxn ang="0">
                      <a:pos x="561" y="2765"/>
                    </a:cxn>
                    <a:cxn ang="0">
                      <a:pos x="535" y="2891"/>
                    </a:cxn>
                    <a:cxn ang="0">
                      <a:pos x="548" y="3040"/>
                    </a:cxn>
                    <a:cxn ang="0">
                      <a:pos x="645" y="3098"/>
                    </a:cxn>
                    <a:cxn ang="0">
                      <a:pos x="864" y="3011"/>
                    </a:cxn>
                    <a:cxn ang="0">
                      <a:pos x="1025" y="2793"/>
                    </a:cxn>
                    <a:cxn ang="0">
                      <a:pos x="1132" y="2506"/>
                    </a:cxn>
                    <a:cxn ang="0">
                      <a:pos x="1178" y="2427"/>
                    </a:cxn>
                    <a:cxn ang="0">
                      <a:pos x="1233" y="2425"/>
                    </a:cxn>
                    <a:cxn ang="0">
                      <a:pos x="1269" y="2468"/>
                    </a:cxn>
                    <a:cxn ang="0">
                      <a:pos x="1244" y="2567"/>
                    </a:cxn>
                    <a:cxn ang="0">
                      <a:pos x="1168" y="2764"/>
                    </a:cxn>
                    <a:cxn ang="0">
                      <a:pos x="1035" y="2983"/>
                    </a:cxn>
                    <a:cxn ang="0">
                      <a:pos x="840" y="3152"/>
                    </a:cxn>
                    <a:cxn ang="0">
                      <a:pos x="582" y="3200"/>
                    </a:cxn>
                    <a:cxn ang="0">
                      <a:pos x="358" y="3093"/>
                    </a:cxn>
                    <a:cxn ang="0">
                      <a:pos x="251" y="2869"/>
                    </a:cxn>
                    <a:cxn ang="0">
                      <a:pos x="277" y="2655"/>
                    </a:cxn>
                    <a:cxn ang="0">
                      <a:pos x="360" y="2430"/>
                    </a:cxn>
                    <a:cxn ang="0">
                      <a:pos x="442" y="2211"/>
                    </a:cxn>
                    <a:cxn ang="0">
                      <a:pos x="547" y="1931"/>
                    </a:cxn>
                    <a:cxn ang="0">
                      <a:pos x="643" y="1676"/>
                    </a:cxn>
                    <a:cxn ang="0">
                      <a:pos x="698" y="1523"/>
                    </a:cxn>
                    <a:cxn ang="0">
                      <a:pos x="741" y="1342"/>
                    </a:cxn>
                    <a:cxn ang="0">
                      <a:pos x="720" y="1193"/>
                    </a:cxn>
                    <a:cxn ang="0">
                      <a:pos x="657" y="1149"/>
                    </a:cxn>
                    <a:cxn ang="0">
                      <a:pos x="555" y="1156"/>
                    </a:cxn>
                    <a:cxn ang="0">
                      <a:pos x="382" y="1258"/>
                    </a:cxn>
                    <a:cxn ang="0">
                      <a:pos x="218" y="1506"/>
                    </a:cxn>
                    <a:cxn ang="0">
                      <a:pos x="119" y="1790"/>
                    </a:cxn>
                    <a:cxn ang="0">
                      <a:pos x="60" y="1822"/>
                    </a:cxn>
                    <a:cxn ang="0">
                      <a:pos x="17" y="1812"/>
                    </a:cxn>
                    <a:cxn ang="0">
                      <a:pos x="4" y="1754"/>
                    </a:cxn>
                    <a:cxn ang="0">
                      <a:pos x="49" y="1606"/>
                    </a:cxn>
                    <a:cxn ang="0">
                      <a:pos x="150" y="1393"/>
                    </a:cxn>
                    <a:cxn ang="0">
                      <a:pos x="309" y="1186"/>
                    </a:cxn>
                    <a:cxn ang="0">
                      <a:pos x="531" y="1056"/>
                    </a:cxn>
                    <a:cxn ang="0">
                      <a:pos x="1111" y="10"/>
                    </a:cxn>
                    <a:cxn ang="0">
                      <a:pos x="1214" y="111"/>
                    </a:cxn>
                    <a:cxn ang="0">
                      <a:pos x="1195" y="279"/>
                    </a:cxn>
                    <a:cxn ang="0">
                      <a:pos x="1063" y="398"/>
                    </a:cxn>
                    <a:cxn ang="0">
                      <a:pos x="899" y="409"/>
                    </a:cxn>
                    <a:cxn ang="0">
                      <a:pos x="797" y="309"/>
                    </a:cxn>
                    <a:cxn ang="0">
                      <a:pos x="826" y="127"/>
                    </a:cxn>
                    <a:cxn ang="0">
                      <a:pos x="1000" y="4"/>
                    </a:cxn>
                  </a:cxnLst>
                  <a:rect l="0" t="0" r="r" b="b"/>
                  <a:pathLst>
                    <a:path w="1269" h="3203">
                      <a:moveTo>
                        <a:pt x="637" y="1042"/>
                      </a:moveTo>
                      <a:lnTo>
                        <a:pt x="690" y="1046"/>
                      </a:lnTo>
                      <a:lnTo>
                        <a:pt x="739" y="1055"/>
                      </a:lnTo>
                      <a:lnTo>
                        <a:pt x="785" y="1069"/>
                      </a:lnTo>
                      <a:lnTo>
                        <a:pt x="829" y="1089"/>
                      </a:lnTo>
                      <a:lnTo>
                        <a:pt x="868" y="1114"/>
                      </a:lnTo>
                      <a:lnTo>
                        <a:pt x="903" y="1143"/>
                      </a:lnTo>
                      <a:lnTo>
                        <a:pt x="936" y="1176"/>
                      </a:lnTo>
                      <a:lnTo>
                        <a:pt x="962" y="1212"/>
                      </a:lnTo>
                      <a:lnTo>
                        <a:pt x="986" y="1251"/>
                      </a:lnTo>
                      <a:lnTo>
                        <a:pt x="1004" y="1293"/>
                      </a:lnTo>
                      <a:lnTo>
                        <a:pt x="1017" y="1338"/>
                      </a:lnTo>
                      <a:lnTo>
                        <a:pt x="1025" y="1385"/>
                      </a:lnTo>
                      <a:lnTo>
                        <a:pt x="1028" y="1432"/>
                      </a:lnTo>
                      <a:lnTo>
                        <a:pt x="1026" y="1477"/>
                      </a:lnTo>
                      <a:lnTo>
                        <a:pt x="1021" y="1517"/>
                      </a:lnTo>
                      <a:lnTo>
                        <a:pt x="1011" y="1558"/>
                      </a:lnTo>
                      <a:lnTo>
                        <a:pt x="997" y="1598"/>
                      </a:lnTo>
                      <a:lnTo>
                        <a:pt x="982" y="1642"/>
                      </a:lnTo>
                      <a:lnTo>
                        <a:pt x="961" y="1688"/>
                      </a:lnTo>
                      <a:lnTo>
                        <a:pt x="949" y="1720"/>
                      </a:lnTo>
                      <a:lnTo>
                        <a:pt x="940" y="1746"/>
                      </a:lnTo>
                      <a:lnTo>
                        <a:pt x="932" y="1770"/>
                      </a:lnTo>
                      <a:lnTo>
                        <a:pt x="924" y="1791"/>
                      </a:lnTo>
                      <a:lnTo>
                        <a:pt x="918" y="1811"/>
                      </a:lnTo>
                      <a:lnTo>
                        <a:pt x="910" y="1830"/>
                      </a:lnTo>
                      <a:lnTo>
                        <a:pt x="902" y="1851"/>
                      </a:lnTo>
                      <a:lnTo>
                        <a:pt x="893" y="1873"/>
                      </a:lnTo>
                      <a:lnTo>
                        <a:pt x="882" y="1900"/>
                      </a:lnTo>
                      <a:lnTo>
                        <a:pt x="870" y="1930"/>
                      </a:lnTo>
                      <a:lnTo>
                        <a:pt x="855" y="1965"/>
                      </a:lnTo>
                      <a:lnTo>
                        <a:pt x="855" y="1965"/>
                      </a:lnTo>
                      <a:lnTo>
                        <a:pt x="675" y="2460"/>
                      </a:lnTo>
                      <a:lnTo>
                        <a:pt x="652" y="2520"/>
                      </a:lnTo>
                      <a:lnTo>
                        <a:pt x="632" y="2573"/>
                      </a:lnTo>
                      <a:lnTo>
                        <a:pt x="614" y="2620"/>
                      </a:lnTo>
                      <a:lnTo>
                        <a:pt x="598" y="2663"/>
                      </a:lnTo>
                      <a:lnTo>
                        <a:pt x="584" y="2701"/>
                      </a:lnTo>
                      <a:lnTo>
                        <a:pt x="572" y="2735"/>
                      </a:lnTo>
                      <a:lnTo>
                        <a:pt x="561" y="2765"/>
                      </a:lnTo>
                      <a:lnTo>
                        <a:pt x="554" y="2793"/>
                      </a:lnTo>
                      <a:lnTo>
                        <a:pt x="547" y="2819"/>
                      </a:lnTo>
                      <a:lnTo>
                        <a:pt x="542" y="2844"/>
                      </a:lnTo>
                      <a:lnTo>
                        <a:pt x="538" y="2867"/>
                      </a:lnTo>
                      <a:lnTo>
                        <a:pt x="535" y="2891"/>
                      </a:lnTo>
                      <a:lnTo>
                        <a:pt x="533" y="2916"/>
                      </a:lnTo>
                      <a:lnTo>
                        <a:pt x="533" y="2941"/>
                      </a:lnTo>
                      <a:lnTo>
                        <a:pt x="534" y="2980"/>
                      </a:lnTo>
                      <a:lnTo>
                        <a:pt x="539" y="3013"/>
                      </a:lnTo>
                      <a:lnTo>
                        <a:pt x="548" y="3040"/>
                      </a:lnTo>
                      <a:lnTo>
                        <a:pt x="561" y="3061"/>
                      </a:lnTo>
                      <a:lnTo>
                        <a:pt x="577" y="3078"/>
                      </a:lnTo>
                      <a:lnTo>
                        <a:pt x="595" y="3089"/>
                      </a:lnTo>
                      <a:lnTo>
                        <a:pt x="619" y="3095"/>
                      </a:lnTo>
                      <a:lnTo>
                        <a:pt x="645" y="3098"/>
                      </a:lnTo>
                      <a:lnTo>
                        <a:pt x="694" y="3094"/>
                      </a:lnTo>
                      <a:lnTo>
                        <a:pt x="739" y="3083"/>
                      </a:lnTo>
                      <a:lnTo>
                        <a:pt x="783" y="3065"/>
                      </a:lnTo>
                      <a:lnTo>
                        <a:pt x="825" y="3042"/>
                      </a:lnTo>
                      <a:lnTo>
                        <a:pt x="864" y="3011"/>
                      </a:lnTo>
                      <a:lnTo>
                        <a:pt x="901" y="2976"/>
                      </a:lnTo>
                      <a:lnTo>
                        <a:pt x="935" y="2935"/>
                      </a:lnTo>
                      <a:lnTo>
                        <a:pt x="967" y="2892"/>
                      </a:lnTo>
                      <a:lnTo>
                        <a:pt x="996" y="2844"/>
                      </a:lnTo>
                      <a:lnTo>
                        <a:pt x="1025" y="2793"/>
                      </a:lnTo>
                      <a:lnTo>
                        <a:pt x="1050" y="2739"/>
                      </a:lnTo>
                      <a:lnTo>
                        <a:pt x="1075" y="2683"/>
                      </a:lnTo>
                      <a:lnTo>
                        <a:pt x="1096" y="2624"/>
                      </a:lnTo>
                      <a:lnTo>
                        <a:pt x="1115" y="2565"/>
                      </a:lnTo>
                      <a:lnTo>
                        <a:pt x="1132" y="2506"/>
                      </a:lnTo>
                      <a:lnTo>
                        <a:pt x="1144" y="2480"/>
                      </a:lnTo>
                      <a:lnTo>
                        <a:pt x="1153" y="2460"/>
                      </a:lnTo>
                      <a:lnTo>
                        <a:pt x="1161" y="2444"/>
                      </a:lnTo>
                      <a:lnTo>
                        <a:pt x="1169" y="2434"/>
                      </a:lnTo>
                      <a:lnTo>
                        <a:pt x="1178" y="2427"/>
                      </a:lnTo>
                      <a:lnTo>
                        <a:pt x="1191" y="2423"/>
                      </a:lnTo>
                      <a:lnTo>
                        <a:pt x="1208" y="2423"/>
                      </a:lnTo>
                      <a:lnTo>
                        <a:pt x="1215" y="2423"/>
                      </a:lnTo>
                      <a:lnTo>
                        <a:pt x="1224" y="2423"/>
                      </a:lnTo>
                      <a:lnTo>
                        <a:pt x="1233" y="2425"/>
                      </a:lnTo>
                      <a:lnTo>
                        <a:pt x="1244" y="2429"/>
                      </a:lnTo>
                      <a:lnTo>
                        <a:pt x="1253" y="2434"/>
                      </a:lnTo>
                      <a:lnTo>
                        <a:pt x="1261" y="2442"/>
                      </a:lnTo>
                      <a:lnTo>
                        <a:pt x="1266" y="2454"/>
                      </a:lnTo>
                      <a:lnTo>
                        <a:pt x="1269" y="2468"/>
                      </a:lnTo>
                      <a:lnTo>
                        <a:pt x="1267" y="2477"/>
                      </a:lnTo>
                      <a:lnTo>
                        <a:pt x="1265" y="2492"/>
                      </a:lnTo>
                      <a:lnTo>
                        <a:pt x="1259" y="2512"/>
                      </a:lnTo>
                      <a:lnTo>
                        <a:pt x="1253" y="2539"/>
                      </a:lnTo>
                      <a:lnTo>
                        <a:pt x="1244" y="2567"/>
                      </a:lnTo>
                      <a:lnTo>
                        <a:pt x="1233" y="2602"/>
                      </a:lnTo>
                      <a:lnTo>
                        <a:pt x="1220" y="2640"/>
                      </a:lnTo>
                      <a:lnTo>
                        <a:pt x="1204" y="2679"/>
                      </a:lnTo>
                      <a:lnTo>
                        <a:pt x="1187" y="2721"/>
                      </a:lnTo>
                      <a:lnTo>
                        <a:pt x="1168" y="2764"/>
                      </a:lnTo>
                      <a:lnTo>
                        <a:pt x="1145" y="2808"/>
                      </a:lnTo>
                      <a:lnTo>
                        <a:pt x="1122" y="2853"/>
                      </a:lnTo>
                      <a:lnTo>
                        <a:pt x="1096" y="2896"/>
                      </a:lnTo>
                      <a:lnTo>
                        <a:pt x="1067" y="2941"/>
                      </a:lnTo>
                      <a:lnTo>
                        <a:pt x="1035" y="2983"/>
                      </a:lnTo>
                      <a:lnTo>
                        <a:pt x="1001" y="3023"/>
                      </a:lnTo>
                      <a:lnTo>
                        <a:pt x="965" y="3060"/>
                      </a:lnTo>
                      <a:lnTo>
                        <a:pt x="927" y="3095"/>
                      </a:lnTo>
                      <a:lnTo>
                        <a:pt x="885" y="3125"/>
                      </a:lnTo>
                      <a:lnTo>
                        <a:pt x="840" y="3152"/>
                      </a:lnTo>
                      <a:lnTo>
                        <a:pt x="794" y="3174"/>
                      </a:lnTo>
                      <a:lnTo>
                        <a:pt x="745" y="3190"/>
                      </a:lnTo>
                      <a:lnTo>
                        <a:pt x="692" y="3200"/>
                      </a:lnTo>
                      <a:lnTo>
                        <a:pt x="637" y="3203"/>
                      </a:lnTo>
                      <a:lnTo>
                        <a:pt x="582" y="3200"/>
                      </a:lnTo>
                      <a:lnTo>
                        <a:pt x="531" y="3190"/>
                      </a:lnTo>
                      <a:lnTo>
                        <a:pt x="482" y="3174"/>
                      </a:lnTo>
                      <a:lnTo>
                        <a:pt x="437" y="3152"/>
                      </a:lnTo>
                      <a:lnTo>
                        <a:pt x="395" y="3125"/>
                      </a:lnTo>
                      <a:lnTo>
                        <a:pt x="358" y="3093"/>
                      </a:lnTo>
                      <a:lnTo>
                        <a:pt x="326" y="3056"/>
                      </a:lnTo>
                      <a:lnTo>
                        <a:pt x="300" y="3014"/>
                      </a:lnTo>
                      <a:lnTo>
                        <a:pt x="277" y="2970"/>
                      </a:lnTo>
                      <a:lnTo>
                        <a:pt x="262" y="2920"/>
                      </a:lnTo>
                      <a:lnTo>
                        <a:pt x="251" y="2869"/>
                      </a:lnTo>
                      <a:lnTo>
                        <a:pt x="248" y="2814"/>
                      </a:lnTo>
                      <a:lnTo>
                        <a:pt x="250" y="2778"/>
                      </a:lnTo>
                      <a:lnTo>
                        <a:pt x="256" y="2740"/>
                      </a:lnTo>
                      <a:lnTo>
                        <a:pt x="265" y="2698"/>
                      </a:lnTo>
                      <a:lnTo>
                        <a:pt x="277" y="2655"/>
                      </a:lnTo>
                      <a:lnTo>
                        <a:pt x="292" y="2611"/>
                      </a:lnTo>
                      <a:lnTo>
                        <a:pt x="307" y="2565"/>
                      </a:lnTo>
                      <a:lnTo>
                        <a:pt x="324" y="2519"/>
                      </a:lnTo>
                      <a:lnTo>
                        <a:pt x="343" y="2475"/>
                      </a:lnTo>
                      <a:lnTo>
                        <a:pt x="360" y="2430"/>
                      </a:lnTo>
                      <a:lnTo>
                        <a:pt x="373" y="2396"/>
                      </a:lnTo>
                      <a:lnTo>
                        <a:pt x="389" y="2355"/>
                      </a:lnTo>
                      <a:lnTo>
                        <a:pt x="404" y="2311"/>
                      </a:lnTo>
                      <a:lnTo>
                        <a:pt x="423" y="2262"/>
                      </a:lnTo>
                      <a:lnTo>
                        <a:pt x="442" y="2211"/>
                      </a:lnTo>
                      <a:lnTo>
                        <a:pt x="462" y="2158"/>
                      </a:lnTo>
                      <a:lnTo>
                        <a:pt x="483" y="2103"/>
                      </a:lnTo>
                      <a:lnTo>
                        <a:pt x="504" y="2045"/>
                      </a:lnTo>
                      <a:lnTo>
                        <a:pt x="526" y="1989"/>
                      </a:lnTo>
                      <a:lnTo>
                        <a:pt x="547" y="1931"/>
                      </a:lnTo>
                      <a:lnTo>
                        <a:pt x="568" y="1876"/>
                      </a:lnTo>
                      <a:lnTo>
                        <a:pt x="589" y="1821"/>
                      </a:lnTo>
                      <a:lnTo>
                        <a:pt x="607" y="1770"/>
                      </a:lnTo>
                      <a:lnTo>
                        <a:pt x="626" y="1720"/>
                      </a:lnTo>
                      <a:lnTo>
                        <a:pt x="643" y="1676"/>
                      </a:lnTo>
                      <a:lnTo>
                        <a:pt x="658" y="1635"/>
                      </a:lnTo>
                      <a:lnTo>
                        <a:pt x="671" y="1598"/>
                      </a:lnTo>
                      <a:lnTo>
                        <a:pt x="682" y="1568"/>
                      </a:lnTo>
                      <a:lnTo>
                        <a:pt x="690" y="1545"/>
                      </a:lnTo>
                      <a:lnTo>
                        <a:pt x="698" y="1523"/>
                      </a:lnTo>
                      <a:lnTo>
                        <a:pt x="707" y="1495"/>
                      </a:lnTo>
                      <a:lnTo>
                        <a:pt x="717" y="1462"/>
                      </a:lnTo>
                      <a:lnTo>
                        <a:pt x="726" y="1424"/>
                      </a:lnTo>
                      <a:lnTo>
                        <a:pt x="736" y="1385"/>
                      </a:lnTo>
                      <a:lnTo>
                        <a:pt x="741" y="1342"/>
                      </a:lnTo>
                      <a:lnTo>
                        <a:pt x="743" y="1297"/>
                      </a:lnTo>
                      <a:lnTo>
                        <a:pt x="741" y="1263"/>
                      </a:lnTo>
                      <a:lnTo>
                        <a:pt x="737" y="1234"/>
                      </a:lnTo>
                      <a:lnTo>
                        <a:pt x="729" y="1211"/>
                      </a:lnTo>
                      <a:lnTo>
                        <a:pt x="720" y="1193"/>
                      </a:lnTo>
                      <a:lnTo>
                        <a:pt x="709" y="1177"/>
                      </a:lnTo>
                      <a:lnTo>
                        <a:pt x="696" y="1166"/>
                      </a:lnTo>
                      <a:lnTo>
                        <a:pt x="684" y="1158"/>
                      </a:lnTo>
                      <a:lnTo>
                        <a:pt x="670" y="1153"/>
                      </a:lnTo>
                      <a:lnTo>
                        <a:pt x="657" y="1149"/>
                      </a:lnTo>
                      <a:lnTo>
                        <a:pt x="645" y="1148"/>
                      </a:lnTo>
                      <a:lnTo>
                        <a:pt x="633" y="1148"/>
                      </a:lnTo>
                      <a:lnTo>
                        <a:pt x="623" y="1148"/>
                      </a:lnTo>
                      <a:lnTo>
                        <a:pt x="589" y="1149"/>
                      </a:lnTo>
                      <a:lnTo>
                        <a:pt x="555" y="1156"/>
                      </a:lnTo>
                      <a:lnTo>
                        <a:pt x="521" y="1166"/>
                      </a:lnTo>
                      <a:lnTo>
                        <a:pt x="487" y="1181"/>
                      </a:lnTo>
                      <a:lnTo>
                        <a:pt x="451" y="1202"/>
                      </a:lnTo>
                      <a:lnTo>
                        <a:pt x="416" y="1227"/>
                      </a:lnTo>
                      <a:lnTo>
                        <a:pt x="382" y="1258"/>
                      </a:lnTo>
                      <a:lnTo>
                        <a:pt x="348" y="1295"/>
                      </a:lnTo>
                      <a:lnTo>
                        <a:pt x="314" y="1337"/>
                      </a:lnTo>
                      <a:lnTo>
                        <a:pt x="281" y="1386"/>
                      </a:lnTo>
                      <a:lnTo>
                        <a:pt x="250" y="1443"/>
                      </a:lnTo>
                      <a:lnTo>
                        <a:pt x="218" y="1506"/>
                      </a:lnTo>
                      <a:lnTo>
                        <a:pt x="190" y="1576"/>
                      </a:lnTo>
                      <a:lnTo>
                        <a:pt x="162" y="1655"/>
                      </a:lnTo>
                      <a:lnTo>
                        <a:pt x="135" y="1740"/>
                      </a:lnTo>
                      <a:lnTo>
                        <a:pt x="127" y="1769"/>
                      </a:lnTo>
                      <a:lnTo>
                        <a:pt x="119" y="1790"/>
                      </a:lnTo>
                      <a:lnTo>
                        <a:pt x="111" y="1804"/>
                      </a:lnTo>
                      <a:lnTo>
                        <a:pt x="102" y="1813"/>
                      </a:lnTo>
                      <a:lnTo>
                        <a:pt x="91" y="1820"/>
                      </a:lnTo>
                      <a:lnTo>
                        <a:pt x="77" y="1822"/>
                      </a:lnTo>
                      <a:lnTo>
                        <a:pt x="60" y="1822"/>
                      </a:lnTo>
                      <a:lnTo>
                        <a:pt x="56" y="1822"/>
                      </a:lnTo>
                      <a:lnTo>
                        <a:pt x="48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7" y="1812"/>
                      </a:lnTo>
                      <a:lnTo>
                        <a:pt x="9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1" y="1769"/>
                      </a:lnTo>
                      <a:lnTo>
                        <a:pt x="4" y="1754"/>
                      </a:lnTo>
                      <a:lnTo>
                        <a:pt x="9" y="1733"/>
                      </a:lnTo>
                      <a:lnTo>
                        <a:pt x="17" y="1707"/>
                      </a:lnTo>
                      <a:lnTo>
                        <a:pt x="26" y="1677"/>
                      </a:lnTo>
                      <a:lnTo>
                        <a:pt x="36" y="1644"/>
                      </a:lnTo>
                      <a:lnTo>
                        <a:pt x="49" y="1606"/>
                      </a:lnTo>
                      <a:lnTo>
                        <a:pt x="65" y="1567"/>
                      </a:lnTo>
                      <a:lnTo>
                        <a:pt x="83" y="1525"/>
                      </a:lnTo>
                      <a:lnTo>
                        <a:pt x="103" y="1482"/>
                      </a:lnTo>
                      <a:lnTo>
                        <a:pt x="125" y="1437"/>
                      </a:lnTo>
                      <a:lnTo>
                        <a:pt x="150" y="1393"/>
                      </a:lnTo>
                      <a:lnTo>
                        <a:pt x="178" y="1348"/>
                      </a:lnTo>
                      <a:lnTo>
                        <a:pt x="207" y="1305"/>
                      </a:lnTo>
                      <a:lnTo>
                        <a:pt x="238" y="1263"/>
                      </a:lnTo>
                      <a:lnTo>
                        <a:pt x="272" y="1223"/>
                      </a:lnTo>
                      <a:lnTo>
                        <a:pt x="309" y="1186"/>
                      </a:lnTo>
                      <a:lnTo>
                        <a:pt x="348" y="1151"/>
                      </a:lnTo>
                      <a:lnTo>
                        <a:pt x="390" y="1121"/>
                      </a:lnTo>
                      <a:lnTo>
                        <a:pt x="434" y="1094"/>
                      </a:lnTo>
                      <a:lnTo>
                        <a:pt x="482" y="1072"/>
                      </a:lnTo>
                      <a:lnTo>
                        <a:pt x="531" y="1056"/>
                      </a:lnTo>
                      <a:lnTo>
                        <a:pt x="582" y="1046"/>
                      </a:lnTo>
                      <a:lnTo>
                        <a:pt x="637" y="1042"/>
                      </a:lnTo>
                      <a:close/>
                      <a:moveTo>
                        <a:pt x="1043" y="0"/>
                      </a:moveTo>
                      <a:lnTo>
                        <a:pt x="1079" y="2"/>
                      </a:lnTo>
                      <a:lnTo>
                        <a:pt x="1111" y="10"/>
                      </a:lnTo>
                      <a:lnTo>
                        <a:pt x="1140" y="23"/>
                      </a:lnTo>
                      <a:lnTo>
                        <a:pt x="1164" y="39"/>
                      </a:lnTo>
                      <a:lnTo>
                        <a:pt x="1185" y="60"/>
                      </a:lnTo>
                      <a:lnTo>
                        <a:pt x="1202" y="83"/>
                      </a:lnTo>
                      <a:lnTo>
                        <a:pt x="1214" y="111"/>
                      </a:lnTo>
                      <a:lnTo>
                        <a:pt x="1220" y="141"/>
                      </a:lnTo>
                      <a:lnTo>
                        <a:pt x="1223" y="172"/>
                      </a:lnTo>
                      <a:lnTo>
                        <a:pt x="1220" y="210"/>
                      </a:lnTo>
                      <a:lnTo>
                        <a:pt x="1210" y="246"/>
                      </a:lnTo>
                      <a:lnTo>
                        <a:pt x="1195" y="279"/>
                      </a:lnTo>
                      <a:lnTo>
                        <a:pt x="1174" y="310"/>
                      </a:lnTo>
                      <a:lnTo>
                        <a:pt x="1151" y="337"/>
                      </a:lnTo>
                      <a:lnTo>
                        <a:pt x="1123" y="361"/>
                      </a:lnTo>
                      <a:lnTo>
                        <a:pt x="1094" y="381"/>
                      </a:lnTo>
                      <a:lnTo>
                        <a:pt x="1063" y="398"/>
                      </a:lnTo>
                      <a:lnTo>
                        <a:pt x="1032" y="409"/>
                      </a:lnTo>
                      <a:lnTo>
                        <a:pt x="999" y="417"/>
                      </a:lnTo>
                      <a:lnTo>
                        <a:pt x="969" y="420"/>
                      </a:lnTo>
                      <a:lnTo>
                        <a:pt x="932" y="417"/>
                      </a:lnTo>
                      <a:lnTo>
                        <a:pt x="899" y="409"/>
                      </a:lnTo>
                      <a:lnTo>
                        <a:pt x="872" y="396"/>
                      </a:lnTo>
                      <a:lnTo>
                        <a:pt x="847" y="379"/>
                      </a:lnTo>
                      <a:lnTo>
                        <a:pt x="826" y="360"/>
                      </a:lnTo>
                      <a:lnTo>
                        <a:pt x="810" y="335"/>
                      </a:lnTo>
                      <a:lnTo>
                        <a:pt x="797" y="309"/>
                      </a:lnTo>
                      <a:lnTo>
                        <a:pt x="791" y="279"/>
                      </a:lnTo>
                      <a:lnTo>
                        <a:pt x="788" y="247"/>
                      </a:lnTo>
                      <a:lnTo>
                        <a:pt x="793" y="205"/>
                      </a:lnTo>
                      <a:lnTo>
                        <a:pt x="805" y="165"/>
                      </a:lnTo>
                      <a:lnTo>
                        <a:pt x="826" y="127"/>
                      </a:lnTo>
                      <a:lnTo>
                        <a:pt x="852" y="91"/>
                      </a:lnTo>
                      <a:lnTo>
                        <a:pt x="884" y="61"/>
                      </a:lnTo>
                      <a:lnTo>
                        <a:pt x="920" y="35"/>
                      </a:lnTo>
                      <a:lnTo>
                        <a:pt x="959" y="17"/>
                      </a:lnTo>
                      <a:lnTo>
                        <a:pt x="1000" y="4"/>
                      </a:lnTo>
                      <a:lnTo>
                        <a:pt x="10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7"/>
                <p:cNvSpPr>
                  <a:spLocks/>
                </p:cNvSpPr>
                <p:nvPr/>
              </p:nvSpPr>
              <p:spPr bwMode="auto">
                <a:xfrm>
                  <a:off x="3406" y="3073"/>
                  <a:ext cx="690" cy="505"/>
                </a:xfrm>
                <a:custGeom>
                  <a:avLst/>
                  <a:gdLst/>
                  <a:ahLst/>
                  <a:cxnLst>
                    <a:cxn ang="0">
                      <a:pos x="508" y="16"/>
                    </a:cxn>
                    <a:cxn ang="0">
                      <a:pos x="652" y="96"/>
                    </a:cxn>
                    <a:cxn ang="0">
                      <a:pos x="743" y="262"/>
                    </a:cxn>
                    <a:cxn ang="0">
                      <a:pos x="871" y="178"/>
                    </a:cxn>
                    <a:cxn ang="0">
                      <a:pos x="1090" y="44"/>
                    </a:cxn>
                    <a:cxn ang="0">
                      <a:pos x="1350" y="0"/>
                    </a:cxn>
                    <a:cxn ang="0">
                      <a:pos x="1515" y="27"/>
                    </a:cxn>
                    <a:cxn ang="0">
                      <a:pos x="1664" y="110"/>
                    </a:cxn>
                    <a:cxn ang="0">
                      <a:pos x="1754" y="283"/>
                    </a:cxn>
                    <a:cxn ang="0">
                      <a:pos x="1747" y="512"/>
                    </a:cxn>
                    <a:cxn ang="0">
                      <a:pos x="1679" y="765"/>
                    </a:cxn>
                    <a:cxn ang="0">
                      <a:pos x="1603" y="981"/>
                    </a:cxn>
                    <a:cxn ang="0">
                      <a:pos x="1540" y="1146"/>
                    </a:cxn>
                    <a:cxn ang="0">
                      <a:pos x="1510" y="1263"/>
                    </a:cxn>
                    <a:cxn ang="0">
                      <a:pos x="1516" y="1377"/>
                    </a:cxn>
                    <a:cxn ang="0">
                      <a:pos x="1590" y="1425"/>
                    </a:cxn>
                    <a:cxn ang="0">
                      <a:pos x="1773" y="1339"/>
                    </a:cxn>
                    <a:cxn ang="0">
                      <a:pos x="1926" y="1083"/>
                    </a:cxn>
                    <a:cxn ang="0">
                      <a:pos x="1972" y="972"/>
                    </a:cxn>
                    <a:cxn ang="0">
                      <a:pos x="2026" y="962"/>
                    </a:cxn>
                    <a:cxn ang="0">
                      <a:pos x="2069" y="990"/>
                    </a:cxn>
                    <a:cxn ang="0">
                      <a:pos x="2052" y="1075"/>
                    </a:cxn>
                    <a:cxn ang="0">
                      <a:pos x="1976" y="1240"/>
                    </a:cxn>
                    <a:cxn ang="0">
                      <a:pos x="1837" y="1415"/>
                    </a:cxn>
                    <a:cxn ang="0">
                      <a:pos x="1632" y="1513"/>
                    </a:cxn>
                    <a:cxn ang="0">
                      <a:pos x="1422" y="1481"/>
                    </a:cxn>
                    <a:cxn ang="0">
                      <a:pos x="1286" y="1352"/>
                    </a:cxn>
                    <a:cxn ang="0">
                      <a:pos x="1264" y="1184"/>
                    </a:cxn>
                    <a:cxn ang="0">
                      <a:pos x="1312" y="1051"/>
                    </a:cxn>
                    <a:cxn ang="0">
                      <a:pos x="1393" y="828"/>
                    </a:cxn>
                    <a:cxn ang="0">
                      <a:pos x="1479" y="537"/>
                    </a:cxn>
                    <a:cxn ang="0">
                      <a:pos x="1507" y="316"/>
                    </a:cxn>
                    <a:cxn ang="0">
                      <a:pos x="1496" y="216"/>
                    </a:cxn>
                    <a:cxn ang="0">
                      <a:pos x="1431" y="122"/>
                    </a:cxn>
                    <a:cxn ang="0">
                      <a:pos x="1256" y="93"/>
                    </a:cxn>
                    <a:cxn ang="0">
                      <a:pos x="1018" y="184"/>
                    </a:cxn>
                    <a:cxn ang="0">
                      <a:pos x="851" y="341"/>
                    </a:cxn>
                    <a:cxn ang="0">
                      <a:pos x="740" y="497"/>
                    </a:cxn>
                    <a:cxn ang="0">
                      <a:pos x="686" y="615"/>
                    </a:cxn>
                    <a:cxn ang="0">
                      <a:pos x="622" y="855"/>
                    </a:cxn>
                    <a:cxn ang="0">
                      <a:pos x="566" y="1090"/>
                    </a:cxn>
                    <a:cxn ang="0">
                      <a:pos x="519" y="1269"/>
                    </a:cxn>
                    <a:cxn ang="0">
                      <a:pos x="474" y="1430"/>
                    </a:cxn>
                    <a:cxn ang="0">
                      <a:pos x="393" y="1505"/>
                    </a:cxn>
                    <a:cxn ang="0">
                      <a:pos x="283" y="1505"/>
                    </a:cxn>
                    <a:cxn ang="0">
                      <a:pos x="220" y="1434"/>
                    </a:cxn>
                    <a:cxn ang="0">
                      <a:pos x="231" y="1357"/>
                    </a:cxn>
                    <a:cxn ang="0">
                      <a:pos x="255" y="1276"/>
                    </a:cxn>
                    <a:cxn ang="0">
                      <a:pos x="403" y="672"/>
                    </a:cxn>
                    <a:cxn ang="0">
                      <a:pos x="453" y="464"/>
                    </a:cxn>
                    <a:cxn ang="0">
                      <a:pos x="494" y="283"/>
                    </a:cxn>
                    <a:cxn ang="0">
                      <a:pos x="475" y="150"/>
                    </a:cxn>
                    <a:cxn ang="0">
                      <a:pos x="382" y="91"/>
                    </a:cxn>
                    <a:cxn ang="0">
                      <a:pos x="248" y="167"/>
                    </a:cxn>
                    <a:cxn ang="0">
                      <a:pos x="162" y="360"/>
                    </a:cxn>
                    <a:cxn ang="0">
                      <a:pos x="113" y="528"/>
                    </a:cxn>
                    <a:cxn ang="0">
                      <a:pos x="59" y="556"/>
                    </a:cxn>
                    <a:cxn ang="0">
                      <a:pos x="15" y="545"/>
                    </a:cxn>
                    <a:cxn ang="0">
                      <a:pos x="3" y="490"/>
                    </a:cxn>
                    <a:cxn ang="0">
                      <a:pos x="42" y="354"/>
                    </a:cxn>
                    <a:cxn ang="0">
                      <a:pos x="119" y="180"/>
                    </a:cxn>
                    <a:cxn ang="0">
                      <a:pos x="219" y="62"/>
                    </a:cxn>
                    <a:cxn ang="0">
                      <a:pos x="390" y="0"/>
                    </a:cxn>
                  </a:cxnLst>
                  <a:rect l="0" t="0" r="r" b="b"/>
                  <a:pathLst>
                    <a:path w="2070" h="1515">
                      <a:moveTo>
                        <a:pt x="390" y="0"/>
                      </a:moveTo>
                      <a:lnTo>
                        <a:pt x="418" y="2"/>
                      </a:lnTo>
                      <a:lnTo>
                        <a:pt x="447" y="4"/>
                      </a:lnTo>
                      <a:lnTo>
                        <a:pt x="477" y="10"/>
                      </a:lnTo>
                      <a:lnTo>
                        <a:pt x="508" y="16"/>
                      </a:lnTo>
                      <a:lnTo>
                        <a:pt x="538" y="27"/>
                      </a:lnTo>
                      <a:lnTo>
                        <a:pt x="568" y="40"/>
                      </a:lnTo>
                      <a:lnTo>
                        <a:pt x="599" y="55"/>
                      </a:lnTo>
                      <a:lnTo>
                        <a:pt x="626" y="74"/>
                      </a:lnTo>
                      <a:lnTo>
                        <a:pt x="652" y="96"/>
                      </a:lnTo>
                      <a:lnTo>
                        <a:pt x="677" y="121"/>
                      </a:lnTo>
                      <a:lnTo>
                        <a:pt x="698" y="151"/>
                      </a:lnTo>
                      <a:lnTo>
                        <a:pt x="716" y="184"/>
                      </a:lnTo>
                      <a:lnTo>
                        <a:pt x="732" y="220"/>
                      </a:lnTo>
                      <a:lnTo>
                        <a:pt x="743" y="262"/>
                      </a:lnTo>
                      <a:lnTo>
                        <a:pt x="750" y="308"/>
                      </a:lnTo>
                      <a:lnTo>
                        <a:pt x="775" y="277"/>
                      </a:lnTo>
                      <a:lnTo>
                        <a:pt x="804" y="244"/>
                      </a:lnTo>
                      <a:lnTo>
                        <a:pt x="836" y="211"/>
                      </a:lnTo>
                      <a:lnTo>
                        <a:pt x="871" y="178"/>
                      </a:lnTo>
                      <a:lnTo>
                        <a:pt x="909" y="147"/>
                      </a:lnTo>
                      <a:lnTo>
                        <a:pt x="949" y="117"/>
                      </a:lnTo>
                      <a:lnTo>
                        <a:pt x="993" y="89"/>
                      </a:lnTo>
                      <a:lnTo>
                        <a:pt x="1040" y="65"/>
                      </a:lnTo>
                      <a:lnTo>
                        <a:pt x="1090" y="44"/>
                      </a:lnTo>
                      <a:lnTo>
                        <a:pt x="1142" y="25"/>
                      </a:lnTo>
                      <a:lnTo>
                        <a:pt x="1198" y="12"/>
                      </a:lnTo>
                      <a:lnTo>
                        <a:pt x="1257" y="3"/>
                      </a:lnTo>
                      <a:lnTo>
                        <a:pt x="1320" y="0"/>
                      </a:lnTo>
                      <a:lnTo>
                        <a:pt x="1350" y="0"/>
                      </a:lnTo>
                      <a:lnTo>
                        <a:pt x="1383" y="3"/>
                      </a:lnTo>
                      <a:lnTo>
                        <a:pt x="1416" y="6"/>
                      </a:lnTo>
                      <a:lnTo>
                        <a:pt x="1448" y="11"/>
                      </a:lnTo>
                      <a:lnTo>
                        <a:pt x="1481" y="17"/>
                      </a:lnTo>
                      <a:lnTo>
                        <a:pt x="1515" y="27"/>
                      </a:lnTo>
                      <a:lnTo>
                        <a:pt x="1547" y="37"/>
                      </a:lnTo>
                      <a:lnTo>
                        <a:pt x="1579" y="51"/>
                      </a:lnTo>
                      <a:lnTo>
                        <a:pt x="1609" y="67"/>
                      </a:lnTo>
                      <a:lnTo>
                        <a:pt x="1637" y="87"/>
                      </a:lnTo>
                      <a:lnTo>
                        <a:pt x="1664" y="110"/>
                      </a:lnTo>
                      <a:lnTo>
                        <a:pt x="1688" y="137"/>
                      </a:lnTo>
                      <a:lnTo>
                        <a:pt x="1709" y="167"/>
                      </a:lnTo>
                      <a:lnTo>
                        <a:pt x="1727" y="202"/>
                      </a:lnTo>
                      <a:lnTo>
                        <a:pt x="1743" y="240"/>
                      </a:lnTo>
                      <a:lnTo>
                        <a:pt x="1754" y="283"/>
                      </a:lnTo>
                      <a:lnTo>
                        <a:pt x="1760" y="330"/>
                      </a:lnTo>
                      <a:lnTo>
                        <a:pt x="1763" y="383"/>
                      </a:lnTo>
                      <a:lnTo>
                        <a:pt x="1761" y="422"/>
                      </a:lnTo>
                      <a:lnTo>
                        <a:pt x="1756" y="467"/>
                      </a:lnTo>
                      <a:lnTo>
                        <a:pt x="1747" y="512"/>
                      </a:lnTo>
                      <a:lnTo>
                        <a:pt x="1736" y="562"/>
                      </a:lnTo>
                      <a:lnTo>
                        <a:pt x="1725" y="612"/>
                      </a:lnTo>
                      <a:lnTo>
                        <a:pt x="1710" y="663"/>
                      </a:lnTo>
                      <a:lnTo>
                        <a:pt x="1695" y="715"/>
                      </a:lnTo>
                      <a:lnTo>
                        <a:pt x="1679" y="765"/>
                      </a:lnTo>
                      <a:lnTo>
                        <a:pt x="1662" y="815"/>
                      </a:lnTo>
                      <a:lnTo>
                        <a:pt x="1646" y="862"/>
                      </a:lnTo>
                      <a:lnTo>
                        <a:pt x="1630" y="905"/>
                      </a:lnTo>
                      <a:lnTo>
                        <a:pt x="1616" y="946"/>
                      </a:lnTo>
                      <a:lnTo>
                        <a:pt x="1603" y="981"/>
                      </a:lnTo>
                      <a:lnTo>
                        <a:pt x="1591" y="1011"/>
                      </a:lnTo>
                      <a:lnTo>
                        <a:pt x="1583" y="1036"/>
                      </a:lnTo>
                      <a:lnTo>
                        <a:pt x="1566" y="1078"/>
                      </a:lnTo>
                      <a:lnTo>
                        <a:pt x="1552" y="1115"/>
                      </a:lnTo>
                      <a:lnTo>
                        <a:pt x="1540" y="1146"/>
                      </a:lnTo>
                      <a:lnTo>
                        <a:pt x="1531" y="1174"/>
                      </a:lnTo>
                      <a:lnTo>
                        <a:pt x="1523" y="1199"/>
                      </a:lnTo>
                      <a:lnTo>
                        <a:pt x="1516" y="1221"/>
                      </a:lnTo>
                      <a:lnTo>
                        <a:pt x="1513" y="1243"/>
                      </a:lnTo>
                      <a:lnTo>
                        <a:pt x="1510" y="1263"/>
                      </a:lnTo>
                      <a:lnTo>
                        <a:pt x="1509" y="1284"/>
                      </a:lnTo>
                      <a:lnTo>
                        <a:pt x="1507" y="1306"/>
                      </a:lnTo>
                      <a:lnTo>
                        <a:pt x="1509" y="1332"/>
                      </a:lnTo>
                      <a:lnTo>
                        <a:pt x="1511" y="1356"/>
                      </a:lnTo>
                      <a:lnTo>
                        <a:pt x="1516" y="1377"/>
                      </a:lnTo>
                      <a:lnTo>
                        <a:pt x="1523" y="1394"/>
                      </a:lnTo>
                      <a:lnTo>
                        <a:pt x="1535" y="1408"/>
                      </a:lnTo>
                      <a:lnTo>
                        <a:pt x="1549" y="1417"/>
                      </a:lnTo>
                      <a:lnTo>
                        <a:pt x="1568" y="1424"/>
                      </a:lnTo>
                      <a:lnTo>
                        <a:pt x="1590" y="1425"/>
                      </a:lnTo>
                      <a:lnTo>
                        <a:pt x="1628" y="1422"/>
                      </a:lnTo>
                      <a:lnTo>
                        <a:pt x="1664" y="1412"/>
                      </a:lnTo>
                      <a:lnTo>
                        <a:pt x="1701" y="1394"/>
                      </a:lnTo>
                      <a:lnTo>
                        <a:pt x="1738" y="1370"/>
                      </a:lnTo>
                      <a:lnTo>
                        <a:pt x="1773" y="1339"/>
                      </a:lnTo>
                      <a:lnTo>
                        <a:pt x="1807" y="1301"/>
                      </a:lnTo>
                      <a:lnTo>
                        <a:pt x="1840" y="1256"/>
                      </a:lnTo>
                      <a:lnTo>
                        <a:pt x="1871" y="1205"/>
                      </a:lnTo>
                      <a:lnTo>
                        <a:pt x="1900" y="1147"/>
                      </a:lnTo>
                      <a:lnTo>
                        <a:pt x="1926" y="1083"/>
                      </a:lnTo>
                      <a:lnTo>
                        <a:pt x="1950" y="1013"/>
                      </a:lnTo>
                      <a:lnTo>
                        <a:pt x="1956" y="1001"/>
                      </a:lnTo>
                      <a:lnTo>
                        <a:pt x="1960" y="989"/>
                      </a:lnTo>
                      <a:lnTo>
                        <a:pt x="1966" y="980"/>
                      </a:lnTo>
                      <a:lnTo>
                        <a:pt x="1972" y="972"/>
                      </a:lnTo>
                      <a:lnTo>
                        <a:pt x="1981" y="965"/>
                      </a:lnTo>
                      <a:lnTo>
                        <a:pt x="1993" y="962"/>
                      </a:lnTo>
                      <a:lnTo>
                        <a:pt x="2010" y="960"/>
                      </a:lnTo>
                      <a:lnTo>
                        <a:pt x="2017" y="960"/>
                      </a:lnTo>
                      <a:lnTo>
                        <a:pt x="2026" y="962"/>
                      </a:lnTo>
                      <a:lnTo>
                        <a:pt x="2036" y="963"/>
                      </a:lnTo>
                      <a:lnTo>
                        <a:pt x="2046" y="965"/>
                      </a:lnTo>
                      <a:lnTo>
                        <a:pt x="2056" y="972"/>
                      </a:lnTo>
                      <a:lnTo>
                        <a:pt x="2063" y="980"/>
                      </a:lnTo>
                      <a:lnTo>
                        <a:pt x="2069" y="990"/>
                      </a:lnTo>
                      <a:lnTo>
                        <a:pt x="2070" y="1006"/>
                      </a:lnTo>
                      <a:lnTo>
                        <a:pt x="2069" y="1015"/>
                      </a:lnTo>
                      <a:lnTo>
                        <a:pt x="2066" y="1031"/>
                      </a:lnTo>
                      <a:lnTo>
                        <a:pt x="2060" y="1051"/>
                      </a:lnTo>
                      <a:lnTo>
                        <a:pt x="2052" y="1075"/>
                      </a:lnTo>
                      <a:lnTo>
                        <a:pt x="2042" y="1104"/>
                      </a:lnTo>
                      <a:lnTo>
                        <a:pt x="2029" y="1136"/>
                      </a:lnTo>
                      <a:lnTo>
                        <a:pt x="2014" y="1170"/>
                      </a:lnTo>
                      <a:lnTo>
                        <a:pt x="1996" y="1205"/>
                      </a:lnTo>
                      <a:lnTo>
                        <a:pt x="1976" y="1240"/>
                      </a:lnTo>
                      <a:lnTo>
                        <a:pt x="1953" y="1277"/>
                      </a:lnTo>
                      <a:lnTo>
                        <a:pt x="1928" y="1314"/>
                      </a:lnTo>
                      <a:lnTo>
                        <a:pt x="1900" y="1349"/>
                      </a:lnTo>
                      <a:lnTo>
                        <a:pt x="1870" y="1383"/>
                      </a:lnTo>
                      <a:lnTo>
                        <a:pt x="1837" y="1415"/>
                      </a:lnTo>
                      <a:lnTo>
                        <a:pt x="1801" y="1442"/>
                      </a:lnTo>
                      <a:lnTo>
                        <a:pt x="1763" y="1467"/>
                      </a:lnTo>
                      <a:lnTo>
                        <a:pt x="1722" y="1488"/>
                      </a:lnTo>
                      <a:lnTo>
                        <a:pt x="1679" y="1502"/>
                      </a:lnTo>
                      <a:lnTo>
                        <a:pt x="1632" y="1513"/>
                      </a:lnTo>
                      <a:lnTo>
                        <a:pt x="1583" y="1515"/>
                      </a:lnTo>
                      <a:lnTo>
                        <a:pt x="1540" y="1514"/>
                      </a:lnTo>
                      <a:lnTo>
                        <a:pt x="1499" y="1508"/>
                      </a:lnTo>
                      <a:lnTo>
                        <a:pt x="1459" y="1497"/>
                      </a:lnTo>
                      <a:lnTo>
                        <a:pt x="1422" y="1481"/>
                      </a:lnTo>
                      <a:lnTo>
                        <a:pt x="1388" y="1463"/>
                      </a:lnTo>
                      <a:lnTo>
                        <a:pt x="1357" y="1441"/>
                      </a:lnTo>
                      <a:lnTo>
                        <a:pt x="1329" y="1415"/>
                      </a:lnTo>
                      <a:lnTo>
                        <a:pt x="1306" y="1384"/>
                      </a:lnTo>
                      <a:lnTo>
                        <a:pt x="1286" y="1352"/>
                      </a:lnTo>
                      <a:lnTo>
                        <a:pt x="1272" y="1314"/>
                      </a:lnTo>
                      <a:lnTo>
                        <a:pt x="1262" y="1274"/>
                      </a:lnTo>
                      <a:lnTo>
                        <a:pt x="1260" y="1231"/>
                      </a:lnTo>
                      <a:lnTo>
                        <a:pt x="1261" y="1206"/>
                      </a:lnTo>
                      <a:lnTo>
                        <a:pt x="1264" y="1184"/>
                      </a:lnTo>
                      <a:lnTo>
                        <a:pt x="1269" y="1163"/>
                      </a:lnTo>
                      <a:lnTo>
                        <a:pt x="1277" y="1141"/>
                      </a:lnTo>
                      <a:lnTo>
                        <a:pt x="1286" y="1115"/>
                      </a:lnTo>
                      <a:lnTo>
                        <a:pt x="1298" y="1086"/>
                      </a:lnTo>
                      <a:lnTo>
                        <a:pt x="1312" y="1051"/>
                      </a:lnTo>
                      <a:lnTo>
                        <a:pt x="1325" y="1017"/>
                      </a:lnTo>
                      <a:lnTo>
                        <a:pt x="1340" y="976"/>
                      </a:lnTo>
                      <a:lnTo>
                        <a:pt x="1357" y="931"/>
                      </a:lnTo>
                      <a:lnTo>
                        <a:pt x="1374" y="880"/>
                      </a:lnTo>
                      <a:lnTo>
                        <a:pt x="1393" y="828"/>
                      </a:lnTo>
                      <a:lnTo>
                        <a:pt x="1412" y="772"/>
                      </a:lnTo>
                      <a:lnTo>
                        <a:pt x="1430" y="713"/>
                      </a:lnTo>
                      <a:lnTo>
                        <a:pt x="1447" y="654"/>
                      </a:lnTo>
                      <a:lnTo>
                        <a:pt x="1464" y="595"/>
                      </a:lnTo>
                      <a:lnTo>
                        <a:pt x="1479" y="537"/>
                      </a:lnTo>
                      <a:lnTo>
                        <a:pt x="1490" y="481"/>
                      </a:lnTo>
                      <a:lnTo>
                        <a:pt x="1499" y="427"/>
                      </a:lnTo>
                      <a:lnTo>
                        <a:pt x="1506" y="376"/>
                      </a:lnTo>
                      <a:lnTo>
                        <a:pt x="1507" y="330"/>
                      </a:lnTo>
                      <a:lnTo>
                        <a:pt x="1507" y="316"/>
                      </a:lnTo>
                      <a:lnTo>
                        <a:pt x="1507" y="299"/>
                      </a:lnTo>
                      <a:lnTo>
                        <a:pt x="1506" y="279"/>
                      </a:lnTo>
                      <a:lnTo>
                        <a:pt x="1503" y="260"/>
                      </a:lnTo>
                      <a:lnTo>
                        <a:pt x="1501" y="239"/>
                      </a:lnTo>
                      <a:lnTo>
                        <a:pt x="1496" y="216"/>
                      </a:lnTo>
                      <a:lnTo>
                        <a:pt x="1488" y="195"/>
                      </a:lnTo>
                      <a:lnTo>
                        <a:pt x="1479" y="175"/>
                      </a:lnTo>
                      <a:lnTo>
                        <a:pt x="1465" y="155"/>
                      </a:lnTo>
                      <a:lnTo>
                        <a:pt x="1450" y="138"/>
                      </a:lnTo>
                      <a:lnTo>
                        <a:pt x="1431" y="122"/>
                      </a:lnTo>
                      <a:lnTo>
                        <a:pt x="1408" y="109"/>
                      </a:lnTo>
                      <a:lnTo>
                        <a:pt x="1380" y="99"/>
                      </a:lnTo>
                      <a:lnTo>
                        <a:pt x="1349" y="92"/>
                      </a:lnTo>
                      <a:lnTo>
                        <a:pt x="1312" y="91"/>
                      </a:lnTo>
                      <a:lnTo>
                        <a:pt x="1256" y="93"/>
                      </a:lnTo>
                      <a:lnTo>
                        <a:pt x="1202" y="103"/>
                      </a:lnTo>
                      <a:lnTo>
                        <a:pt x="1151" y="117"/>
                      </a:lnTo>
                      <a:lnTo>
                        <a:pt x="1104" y="135"/>
                      </a:lnTo>
                      <a:lnTo>
                        <a:pt x="1059" y="157"/>
                      </a:lnTo>
                      <a:lnTo>
                        <a:pt x="1018" y="184"/>
                      </a:lnTo>
                      <a:lnTo>
                        <a:pt x="980" y="211"/>
                      </a:lnTo>
                      <a:lnTo>
                        <a:pt x="944" y="243"/>
                      </a:lnTo>
                      <a:lnTo>
                        <a:pt x="910" y="274"/>
                      </a:lnTo>
                      <a:lnTo>
                        <a:pt x="880" y="308"/>
                      </a:lnTo>
                      <a:lnTo>
                        <a:pt x="851" y="341"/>
                      </a:lnTo>
                      <a:lnTo>
                        <a:pt x="826" y="374"/>
                      </a:lnTo>
                      <a:lnTo>
                        <a:pt x="803" y="405"/>
                      </a:lnTo>
                      <a:lnTo>
                        <a:pt x="778" y="440"/>
                      </a:lnTo>
                      <a:lnTo>
                        <a:pt x="757" y="470"/>
                      </a:lnTo>
                      <a:lnTo>
                        <a:pt x="740" y="497"/>
                      </a:lnTo>
                      <a:lnTo>
                        <a:pt x="726" y="522"/>
                      </a:lnTo>
                      <a:lnTo>
                        <a:pt x="714" y="544"/>
                      </a:lnTo>
                      <a:lnTo>
                        <a:pt x="703" y="566"/>
                      </a:lnTo>
                      <a:lnTo>
                        <a:pt x="694" y="590"/>
                      </a:lnTo>
                      <a:lnTo>
                        <a:pt x="686" y="615"/>
                      </a:lnTo>
                      <a:lnTo>
                        <a:pt x="678" y="641"/>
                      </a:lnTo>
                      <a:lnTo>
                        <a:pt x="669" y="671"/>
                      </a:lnTo>
                      <a:lnTo>
                        <a:pt x="660" y="705"/>
                      </a:lnTo>
                      <a:lnTo>
                        <a:pt x="643" y="781"/>
                      </a:lnTo>
                      <a:lnTo>
                        <a:pt x="622" y="855"/>
                      </a:lnTo>
                      <a:lnTo>
                        <a:pt x="600" y="930"/>
                      </a:lnTo>
                      <a:lnTo>
                        <a:pt x="593" y="964"/>
                      </a:lnTo>
                      <a:lnTo>
                        <a:pt x="585" y="1003"/>
                      </a:lnTo>
                      <a:lnTo>
                        <a:pt x="575" y="1047"/>
                      </a:lnTo>
                      <a:lnTo>
                        <a:pt x="566" y="1090"/>
                      </a:lnTo>
                      <a:lnTo>
                        <a:pt x="554" y="1133"/>
                      </a:lnTo>
                      <a:lnTo>
                        <a:pt x="544" y="1174"/>
                      </a:lnTo>
                      <a:lnTo>
                        <a:pt x="534" y="1209"/>
                      </a:lnTo>
                      <a:lnTo>
                        <a:pt x="525" y="1238"/>
                      </a:lnTo>
                      <a:lnTo>
                        <a:pt x="519" y="1269"/>
                      </a:lnTo>
                      <a:lnTo>
                        <a:pt x="511" y="1305"/>
                      </a:lnTo>
                      <a:lnTo>
                        <a:pt x="502" y="1340"/>
                      </a:lnTo>
                      <a:lnTo>
                        <a:pt x="494" y="1374"/>
                      </a:lnTo>
                      <a:lnTo>
                        <a:pt x="485" y="1405"/>
                      </a:lnTo>
                      <a:lnTo>
                        <a:pt x="474" y="1430"/>
                      </a:lnTo>
                      <a:lnTo>
                        <a:pt x="465" y="1449"/>
                      </a:lnTo>
                      <a:lnTo>
                        <a:pt x="454" y="1464"/>
                      </a:lnTo>
                      <a:lnTo>
                        <a:pt x="439" y="1479"/>
                      </a:lnTo>
                      <a:lnTo>
                        <a:pt x="418" y="1493"/>
                      </a:lnTo>
                      <a:lnTo>
                        <a:pt x="393" y="1505"/>
                      </a:lnTo>
                      <a:lnTo>
                        <a:pt x="367" y="1513"/>
                      </a:lnTo>
                      <a:lnTo>
                        <a:pt x="337" y="1515"/>
                      </a:lnTo>
                      <a:lnTo>
                        <a:pt x="320" y="1515"/>
                      </a:lnTo>
                      <a:lnTo>
                        <a:pt x="301" y="1512"/>
                      </a:lnTo>
                      <a:lnTo>
                        <a:pt x="283" y="1505"/>
                      </a:lnTo>
                      <a:lnTo>
                        <a:pt x="266" y="1497"/>
                      </a:lnTo>
                      <a:lnTo>
                        <a:pt x="250" y="1485"/>
                      </a:lnTo>
                      <a:lnTo>
                        <a:pt x="237" y="1471"/>
                      </a:lnTo>
                      <a:lnTo>
                        <a:pt x="227" y="1454"/>
                      </a:lnTo>
                      <a:lnTo>
                        <a:pt x="220" y="1434"/>
                      </a:lnTo>
                      <a:lnTo>
                        <a:pt x="217" y="1411"/>
                      </a:lnTo>
                      <a:lnTo>
                        <a:pt x="217" y="1404"/>
                      </a:lnTo>
                      <a:lnTo>
                        <a:pt x="221" y="1392"/>
                      </a:lnTo>
                      <a:lnTo>
                        <a:pt x="225" y="1377"/>
                      </a:lnTo>
                      <a:lnTo>
                        <a:pt x="231" y="1357"/>
                      </a:lnTo>
                      <a:lnTo>
                        <a:pt x="236" y="1336"/>
                      </a:lnTo>
                      <a:lnTo>
                        <a:pt x="242" y="1315"/>
                      </a:lnTo>
                      <a:lnTo>
                        <a:pt x="249" y="1294"/>
                      </a:lnTo>
                      <a:lnTo>
                        <a:pt x="255" y="1276"/>
                      </a:lnTo>
                      <a:lnTo>
                        <a:pt x="255" y="1276"/>
                      </a:lnTo>
                      <a:lnTo>
                        <a:pt x="360" y="840"/>
                      </a:lnTo>
                      <a:lnTo>
                        <a:pt x="369" y="804"/>
                      </a:lnTo>
                      <a:lnTo>
                        <a:pt x="381" y="764"/>
                      </a:lnTo>
                      <a:lnTo>
                        <a:pt x="392" y="719"/>
                      </a:lnTo>
                      <a:lnTo>
                        <a:pt x="403" y="672"/>
                      </a:lnTo>
                      <a:lnTo>
                        <a:pt x="414" y="626"/>
                      </a:lnTo>
                      <a:lnTo>
                        <a:pt x="424" y="582"/>
                      </a:lnTo>
                      <a:lnTo>
                        <a:pt x="435" y="540"/>
                      </a:lnTo>
                      <a:lnTo>
                        <a:pt x="444" y="503"/>
                      </a:lnTo>
                      <a:lnTo>
                        <a:pt x="453" y="464"/>
                      </a:lnTo>
                      <a:lnTo>
                        <a:pt x="464" y="425"/>
                      </a:lnTo>
                      <a:lnTo>
                        <a:pt x="473" y="387"/>
                      </a:lnTo>
                      <a:lnTo>
                        <a:pt x="482" y="350"/>
                      </a:lnTo>
                      <a:lnTo>
                        <a:pt x="489" y="315"/>
                      </a:lnTo>
                      <a:lnTo>
                        <a:pt x="494" y="283"/>
                      </a:lnTo>
                      <a:lnTo>
                        <a:pt x="495" y="256"/>
                      </a:lnTo>
                      <a:lnTo>
                        <a:pt x="494" y="226"/>
                      </a:lnTo>
                      <a:lnTo>
                        <a:pt x="490" y="198"/>
                      </a:lnTo>
                      <a:lnTo>
                        <a:pt x="485" y="173"/>
                      </a:lnTo>
                      <a:lnTo>
                        <a:pt x="475" y="150"/>
                      </a:lnTo>
                      <a:lnTo>
                        <a:pt x="464" y="130"/>
                      </a:lnTo>
                      <a:lnTo>
                        <a:pt x="448" y="113"/>
                      </a:lnTo>
                      <a:lnTo>
                        <a:pt x="430" y="101"/>
                      </a:lnTo>
                      <a:lnTo>
                        <a:pt x="407" y="93"/>
                      </a:lnTo>
                      <a:lnTo>
                        <a:pt x="382" y="91"/>
                      </a:lnTo>
                      <a:lnTo>
                        <a:pt x="350" y="93"/>
                      </a:lnTo>
                      <a:lnTo>
                        <a:pt x="321" y="104"/>
                      </a:lnTo>
                      <a:lnTo>
                        <a:pt x="293" y="120"/>
                      </a:lnTo>
                      <a:lnTo>
                        <a:pt x="270" y="140"/>
                      </a:lnTo>
                      <a:lnTo>
                        <a:pt x="248" y="167"/>
                      </a:lnTo>
                      <a:lnTo>
                        <a:pt x="228" y="198"/>
                      </a:lnTo>
                      <a:lnTo>
                        <a:pt x="210" y="233"/>
                      </a:lnTo>
                      <a:lnTo>
                        <a:pt x="193" y="273"/>
                      </a:lnTo>
                      <a:lnTo>
                        <a:pt x="177" y="315"/>
                      </a:lnTo>
                      <a:lnTo>
                        <a:pt x="162" y="360"/>
                      </a:lnTo>
                      <a:lnTo>
                        <a:pt x="148" y="409"/>
                      </a:lnTo>
                      <a:lnTo>
                        <a:pt x="135" y="459"/>
                      </a:lnTo>
                      <a:lnTo>
                        <a:pt x="127" y="487"/>
                      </a:lnTo>
                      <a:lnTo>
                        <a:pt x="121" y="511"/>
                      </a:lnTo>
                      <a:lnTo>
                        <a:pt x="113" y="528"/>
                      </a:lnTo>
                      <a:lnTo>
                        <a:pt x="106" y="541"/>
                      </a:lnTo>
                      <a:lnTo>
                        <a:pt x="97" y="549"/>
                      </a:lnTo>
                      <a:lnTo>
                        <a:pt x="88" y="553"/>
                      </a:lnTo>
                      <a:lnTo>
                        <a:pt x="75" y="556"/>
                      </a:lnTo>
                      <a:lnTo>
                        <a:pt x="59" y="556"/>
                      </a:lnTo>
                      <a:lnTo>
                        <a:pt x="52" y="556"/>
                      </a:lnTo>
                      <a:lnTo>
                        <a:pt x="43" y="554"/>
                      </a:lnTo>
                      <a:lnTo>
                        <a:pt x="34" y="553"/>
                      </a:lnTo>
                      <a:lnTo>
                        <a:pt x="24" y="550"/>
                      </a:lnTo>
                      <a:lnTo>
                        <a:pt x="15" y="545"/>
                      </a:lnTo>
                      <a:lnTo>
                        <a:pt x="7" y="536"/>
                      </a:lnTo>
                      <a:lnTo>
                        <a:pt x="1" y="525"/>
                      </a:lnTo>
                      <a:lnTo>
                        <a:pt x="0" y="511"/>
                      </a:lnTo>
                      <a:lnTo>
                        <a:pt x="0" y="503"/>
                      </a:lnTo>
                      <a:lnTo>
                        <a:pt x="3" y="490"/>
                      </a:lnTo>
                      <a:lnTo>
                        <a:pt x="8" y="470"/>
                      </a:lnTo>
                      <a:lnTo>
                        <a:pt x="15" y="447"/>
                      </a:lnTo>
                      <a:lnTo>
                        <a:pt x="22" y="418"/>
                      </a:lnTo>
                      <a:lnTo>
                        <a:pt x="32" y="388"/>
                      </a:lnTo>
                      <a:lnTo>
                        <a:pt x="42" y="354"/>
                      </a:lnTo>
                      <a:lnTo>
                        <a:pt x="55" y="320"/>
                      </a:lnTo>
                      <a:lnTo>
                        <a:pt x="70" y="283"/>
                      </a:lnTo>
                      <a:lnTo>
                        <a:pt x="85" y="248"/>
                      </a:lnTo>
                      <a:lnTo>
                        <a:pt x="101" y="214"/>
                      </a:lnTo>
                      <a:lnTo>
                        <a:pt x="119" y="180"/>
                      </a:lnTo>
                      <a:lnTo>
                        <a:pt x="134" y="157"/>
                      </a:lnTo>
                      <a:lnTo>
                        <a:pt x="152" y="133"/>
                      </a:lnTo>
                      <a:lnTo>
                        <a:pt x="170" y="108"/>
                      </a:lnTo>
                      <a:lnTo>
                        <a:pt x="193" y="84"/>
                      </a:lnTo>
                      <a:lnTo>
                        <a:pt x="219" y="62"/>
                      </a:lnTo>
                      <a:lnTo>
                        <a:pt x="246" y="42"/>
                      </a:lnTo>
                      <a:lnTo>
                        <a:pt x="278" y="25"/>
                      </a:lnTo>
                      <a:lnTo>
                        <a:pt x="312" y="12"/>
                      </a:lnTo>
                      <a:lnTo>
                        <a:pt x="348" y="3"/>
                      </a:lnTo>
                      <a:lnTo>
                        <a:pt x="3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61" name="Rectangle 60"/>
            <p:cNvSpPr/>
            <p:nvPr/>
          </p:nvSpPr>
          <p:spPr>
            <a:xfrm>
              <a:off x="1447800" y="5703849"/>
              <a:ext cx="106837" cy="83634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" name="Straight Arrow Connector 61"/>
            <p:cNvCxnSpPr>
              <a:endCxn id="59" idx="1"/>
            </p:cNvCxnSpPr>
            <p:nvPr/>
          </p:nvCxnSpPr>
          <p:spPr>
            <a:xfrm>
              <a:off x="1501219" y="5034776"/>
              <a:ext cx="946559" cy="45829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Rectangle 62"/>
            <p:cNvSpPr/>
            <p:nvPr/>
          </p:nvSpPr>
          <p:spPr>
            <a:xfrm>
              <a:off x="1447800" y="4979020"/>
              <a:ext cx="106837" cy="83634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11"/>
            <p:cNvSpPr>
              <a:spLocks noChangeAspect="1"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1795021" y="5425068"/>
              <a:ext cx="86489" cy="181207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6019800" y="4267200"/>
            <a:ext cx="2438400" cy="2209800"/>
            <a:chOff x="4953000" y="3962400"/>
            <a:chExt cx="2895600" cy="2514600"/>
          </a:xfrm>
        </p:grpSpPr>
        <p:cxnSp>
          <p:nvCxnSpPr>
            <p:cNvPr id="91" name="Straight Arrow Connector 90"/>
            <p:cNvCxnSpPr/>
            <p:nvPr/>
          </p:nvCxnSpPr>
          <p:spPr>
            <a:xfrm>
              <a:off x="5071787" y="5170827"/>
              <a:ext cx="1009691" cy="367415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Arrow Connector 91"/>
            <p:cNvCxnSpPr/>
            <p:nvPr/>
          </p:nvCxnSpPr>
          <p:spPr>
            <a:xfrm flipV="1">
              <a:off x="5012393" y="4054397"/>
              <a:ext cx="0" cy="2422603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Arrow Connector 92"/>
            <p:cNvCxnSpPr/>
            <p:nvPr/>
          </p:nvCxnSpPr>
          <p:spPr>
            <a:xfrm>
              <a:off x="5012393" y="5386829"/>
              <a:ext cx="2821195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Freeform 6"/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7566318" y="5447394"/>
              <a:ext cx="109301" cy="105989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1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5071787" y="3993833"/>
              <a:ext cx="89090" cy="87308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>
              <a:off x="6051781" y="5477677"/>
              <a:ext cx="89090" cy="90848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" name="Straight Arrow Connector 96"/>
            <p:cNvCxnSpPr/>
            <p:nvPr/>
          </p:nvCxnSpPr>
          <p:spPr>
            <a:xfrm flipV="1">
              <a:off x="6124228" y="3962400"/>
              <a:ext cx="633096" cy="64551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Arrow Connector 97"/>
            <p:cNvCxnSpPr/>
            <p:nvPr/>
          </p:nvCxnSpPr>
          <p:spPr>
            <a:xfrm flipV="1">
              <a:off x="6124228" y="3993833"/>
              <a:ext cx="1366052" cy="6359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Arrow Connector 98"/>
            <p:cNvCxnSpPr/>
            <p:nvPr/>
          </p:nvCxnSpPr>
          <p:spPr>
            <a:xfrm>
              <a:off x="6155883" y="5534025"/>
              <a:ext cx="1692717" cy="69649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Group 4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617751" y="4150995"/>
              <a:ext cx="162416" cy="196836"/>
              <a:chOff x="2270" y="752"/>
              <a:chExt cx="1077" cy="1280"/>
            </a:xfrm>
          </p:grpSpPr>
          <p:sp>
            <p:nvSpPr>
              <p:cNvPr id="120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01" name="Straight Arrow Connector 100"/>
            <p:cNvCxnSpPr/>
            <p:nvPr/>
          </p:nvCxnSpPr>
          <p:spPr>
            <a:xfrm>
              <a:off x="6124228" y="5534025"/>
              <a:ext cx="1158175" cy="90847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3" name="Group 10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852289" y="3962400"/>
              <a:ext cx="168297" cy="196836"/>
              <a:chOff x="4094" y="1952"/>
              <a:chExt cx="1116" cy="1280"/>
            </a:xfrm>
          </p:grpSpPr>
          <p:sp>
            <p:nvSpPr>
              <p:cNvPr id="118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04" name="Straight Arrow Connector 103"/>
            <p:cNvCxnSpPr/>
            <p:nvPr/>
          </p:nvCxnSpPr>
          <p:spPr>
            <a:xfrm flipV="1">
              <a:off x="5016310" y="4591050"/>
              <a:ext cx="1107919" cy="59721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Rectangle 11"/>
            <p:cNvSpPr/>
            <p:nvPr/>
          </p:nvSpPr>
          <p:spPr>
            <a:xfrm>
              <a:off x="4953000" y="5125403"/>
              <a:ext cx="118787" cy="90848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 11"/>
            <p:cNvSpPr>
              <a:spLocks noChangeAspect="1"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5522787" y="4999673"/>
              <a:ext cx="96163" cy="196836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>
              <a:off x="6060919" y="4559618"/>
              <a:ext cx="89090" cy="90848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" name="Straight Arrow Connector 107"/>
            <p:cNvCxnSpPr>
              <a:endCxn id="107" idx="5"/>
            </p:cNvCxnSpPr>
            <p:nvPr/>
          </p:nvCxnSpPr>
          <p:spPr>
            <a:xfrm flipV="1">
              <a:off x="6092573" y="4637161"/>
              <a:ext cx="44389" cy="86543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6978908" y="4685348"/>
              <a:ext cx="171301" cy="196836"/>
              <a:chOff x="3614" y="1376"/>
              <a:chExt cx="1126" cy="1303"/>
            </a:xfrm>
          </p:grpSpPr>
          <p:sp>
            <p:nvSpPr>
              <p:cNvPr id="116" name="Freeform 6"/>
              <p:cNvSpPr>
                <a:spLocks noEditPoints="1"/>
              </p:cNvSpPr>
              <p:nvPr/>
            </p:nvSpPr>
            <p:spPr bwMode="auto">
              <a:xfrm>
                <a:off x="3614" y="13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4204" y="1908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0" name="Group 10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390421" y="6194108"/>
              <a:ext cx="176857" cy="196836"/>
              <a:chOff x="3854" y="2672"/>
              <a:chExt cx="1142" cy="1280"/>
            </a:xfrm>
          </p:grpSpPr>
          <p:sp>
            <p:nvSpPr>
              <p:cNvPr id="114" name="Freeform 12"/>
              <p:cNvSpPr>
                <a:spLocks noEditPoints="1"/>
              </p:cNvSpPr>
              <p:nvPr/>
            </p:nvSpPr>
            <p:spPr bwMode="auto">
              <a:xfrm>
                <a:off x="3854" y="26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3"/>
              <p:cNvSpPr>
                <a:spLocks noEditPoints="1"/>
              </p:cNvSpPr>
              <p:nvPr/>
            </p:nvSpPr>
            <p:spPr bwMode="auto">
              <a:xfrm>
                <a:off x="4429" y="3194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" name="Group 16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5839335" y="6099810"/>
              <a:ext cx="169780" cy="196836"/>
              <a:chOff x="5054" y="1280"/>
              <a:chExt cx="1116" cy="1303"/>
            </a:xfrm>
          </p:grpSpPr>
          <p:sp>
            <p:nvSpPr>
              <p:cNvPr id="112" name="Freeform 18"/>
              <p:cNvSpPr>
                <a:spLocks noEditPoints="1"/>
              </p:cNvSpPr>
              <p:nvPr/>
            </p:nvSpPr>
            <p:spPr bwMode="auto">
              <a:xfrm>
                <a:off x="5054" y="128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9"/>
              <p:cNvSpPr>
                <a:spLocks/>
              </p:cNvSpPr>
              <p:nvPr/>
            </p:nvSpPr>
            <p:spPr bwMode="auto">
              <a:xfrm>
                <a:off x="5654" y="181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22" name="Title 121"/>
          <p:cNvSpPr>
            <a:spLocks noGrp="1"/>
          </p:cNvSpPr>
          <p:nvPr>
            <p:ph type="title"/>
          </p:nvPr>
        </p:nvSpPr>
        <p:spPr>
          <a:xfrm>
            <a:off x="228600" y="0"/>
            <a:ext cx="8229600" cy="1143000"/>
          </a:xfrm>
        </p:spPr>
        <p:txBody>
          <a:bodyPr/>
          <a:lstStyle/>
          <a:p>
            <a:r>
              <a:rPr lang="en-US" dirty="0" smtClean="0"/>
              <a:t>Taut Half-Plane Webs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1" y="3581401"/>
            <a:ext cx="2238375" cy="6381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11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999295" y="1371600"/>
            <a:ext cx="77771" cy="83055"/>
          </a:xfrm>
          <a:custGeom>
            <a:avLst/>
            <a:gdLst/>
            <a:ahLst/>
            <a:cxnLst>
              <a:cxn ang="0">
                <a:pos x="2856" y="0"/>
              </a:cxn>
              <a:cxn ang="0">
                <a:pos x="2932" y="3"/>
              </a:cxn>
              <a:cxn ang="0">
                <a:pos x="3000" y="19"/>
              </a:cxn>
              <a:cxn ang="0">
                <a:pos x="3051" y="57"/>
              </a:cxn>
              <a:cxn ang="0">
                <a:pos x="3078" y="125"/>
              </a:cxn>
              <a:cxn ang="0">
                <a:pos x="3072" y="227"/>
              </a:cxn>
              <a:cxn ang="0">
                <a:pos x="3035" y="301"/>
              </a:cxn>
              <a:cxn ang="0">
                <a:pos x="2977" y="349"/>
              </a:cxn>
              <a:cxn ang="0">
                <a:pos x="2909" y="375"/>
              </a:cxn>
              <a:cxn ang="0">
                <a:pos x="2842" y="386"/>
              </a:cxn>
              <a:cxn ang="0">
                <a:pos x="2785" y="388"/>
              </a:cxn>
              <a:cxn ang="0">
                <a:pos x="1280" y="2667"/>
              </a:cxn>
              <a:cxn ang="0">
                <a:pos x="1266" y="2733"/>
              </a:cxn>
              <a:cxn ang="0">
                <a:pos x="1242" y="2806"/>
              </a:cxn>
              <a:cxn ang="0">
                <a:pos x="1201" y="2876"/>
              </a:cxn>
              <a:cxn ang="0">
                <a:pos x="1138" y="2929"/>
              </a:cxn>
              <a:cxn ang="0">
                <a:pos x="1047" y="2959"/>
              </a:cxn>
              <a:cxn ang="0">
                <a:pos x="948" y="2953"/>
              </a:cxn>
              <a:cxn ang="0">
                <a:pos x="883" y="2912"/>
              </a:cxn>
              <a:cxn ang="0">
                <a:pos x="846" y="2854"/>
              </a:cxn>
              <a:cxn ang="0">
                <a:pos x="831" y="2791"/>
              </a:cxn>
              <a:cxn ang="0">
                <a:pos x="834" y="2746"/>
              </a:cxn>
              <a:cxn ang="0">
                <a:pos x="853" y="2674"/>
              </a:cxn>
              <a:cxn ang="0">
                <a:pos x="876" y="2586"/>
              </a:cxn>
              <a:cxn ang="0">
                <a:pos x="1520" y="388"/>
              </a:cxn>
              <a:cxn ang="0">
                <a:pos x="941" y="389"/>
              </a:cxn>
              <a:cxn ang="0">
                <a:pos x="843" y="398"/>
              </a:cxn>
              <a:cxn ang="0">
                <a:pos x="720" y="427"/>
              </a:cxn>
              <a:cxn ang="0">
                <a:pos x="581" y="488"/>
              </a:cxn>
              <a:cxn ang="0">
                <a:pos x="432" y="595"/>
              </a:cxn>
              <a:cxn ang="0">
                <a:pos x="279" y="757"/>
              </a:cxn>
              <a:cxn ang="0">
                <a:pos x="164" y="923"/>
              </a:cxn>
              <a:cxn ang="0">
                <a:pos x="128" y="964"/>
              </a:cxn>
              <a:cxn ang="0">
                <a:pos x="79" y="977"/>
              </a:cxn>
              <a:cxn ang="0">
                <a:pos x="27" y="965"/>
              </a:cxn>
              <a:cxn ang="0">
                <a:pos x="5" y="940"/>
              </a:cxn>
              <a:cxn ang="0">
                <a:pos x="0" y="917"/>
              </a:cxn>
              <a:cxn ang="0">
                <a:pos x="7" y="888"/>
              </a:cxn>
              <a:cxn ang="0">
                <a:pos x="43" y="815"/>
              </a:cxn>
              <a:cxn ang="0">
                <a:pos x="104" y="708"/>
              </a:cxn>
              <a:cxn ang="0">
                <a:pos x="185" y="582"/>
              </a:cxn>
              <a:cxn ang="0">
                <a:pos x="283" y="448"/>
              </a:cxn>
              <a:cxn ang="0">
                <a:pos x="390" y="315"/>
              </a:cxn>
              <a:cxn ang="0">
                <a:pos x="554" y="161"/>
              </a:cxn>
              <a:cxn ang="0">
                <a:pos x="706" y="68"/>
              </a:cxn>
              <a:cxn ang="0">
                <a:pos x="843" y="19"/>
              </a:cxn>
              <a:cxn ang="0">
                <a:pos x="959" y="2"/>
              </a:cxn>
              <a:cxn ang="0">
                <a:pos x="1050" y="0"/>
              </a:cxn>
            </a:cxnLst>
            <a:rect l="0" t="0" r="r" b="b"/>
            <a:pathLst>
              <a:path w="3080" h="2961">
                <a:moveTo>
                  <a:pt x="1050" y="0"/>
                </a:moveTo>
                <a:lnTo>
                  <a:pt x="2830" y="0"/>
                </a:lnTo>
                <a:lnTo>
                  <a:pt x="2856" y="0"/>
                </a:lnTo>
                <a:lnTo>
                  <a:pt x="2881" y="0"/>
                </a:lnTo>
                <a:lnTo>
                  <a:pt x="2907" y="1"/>
                </a:lnTo>
                <a:lnTo>
                  <a:pt x="2932" y="3"/>
                </a:lnTo>
                <a:lnTo>
                  <a:pt x="2956" y="7"/>
                </a:lnTo>
                <a:lnTo>
                  <a:pt x="2979" y="12"/>
                </a:lnTo>
                <a:lnTo>
                  <a:pt x="3000" y="19"/>
                </a:lnTo>
                <a:lnTo>
                  <a:pt x="3020" y="29"/>
                </a:lnTo>
                <a:lnTo>
                  <a:pt x="3037" y="41"/>
                </a:lnTo>
                <a:lnTo>
                  <a:pt x="3051" y="57"/>
                </a:lnTo>
                <a:lnTo>
                  <a:pt x="3064" y="77"/>
                </a:lnTo>
                <a:lnTo>
                  <a:pt x="3072" y="99"/>
                </a:lnTo>
                <a:lnTo>
                  <a:pt x="3078" y="125"/>
                </a:lnTo>
                <a:lnTo>
                  <a:pt x="3080" y="157"/>
                </a:lnTo>
                <a:lnTo>
                  <a:pt x="3078" y="194"/>
                </a:lnTo>
                <a:lnTo>
                  <a:pt x="3072" y="227"/>
                </a:lnTo>
                <a:lnTo>
                  <a:pt x="3063" y="255"/>
                </a:lnTo>
                <a:lnTo>
                  <a:pt x="3050" y="279"/>
                </a:lnTo>
                <a:lnTo>
                  <a:pt x="3035" y="301"/>
                </a:lnTo>
                <a:lnTo>
                  <a:pt x="3017" y="320"/>
                </a:lnTo>
                <a:lnTo>
                  <a:pt x="2998" y="336"/>
                </a:lnTo>
                <a:lnTo>
                  <a:pt x="2977" y="349"/>
                </a:lnTo>
                <a:lnTo>
                  <a:pt x="2955" y="360"/>
                </a:lnTo>
                <a:lnTo>
                  <a:pt x="2932" y="369"/>
                </a:lnTo>
                <a:lnTo>
                  <a:pt x="2909" y="375"/>
                </a:lnTo>
                <a:lnTo>
                  <a:pt x="2886" y="380"/>
                </a:lnTo>
                <a:lnTo>
                  <a:pt x="2863" y="383"/>
                </a:lnTo>
                <a:lnTo>
                  <a:pt x="2842" y="386"/>
                </a:lnTo>
                <a:lnTo>
                  <a:pt x="2821" y="388"/>
                </a:lnTo>
                <a:lnTo>
                  <a:pt x="2801" y="388"/>
                </a:lnTo>
                <a:lnTo>
                  <a:pt x="2785" y="388"/>
                </a:lnTo>
                <a:lnTo>
                  <a:pt x="2770" y="388"/>
                </a:lnTo>
                <a:lnTo>
                  <a:pt x="1700" y="388"/>
                </a:lnTo>
                <a:lnTo>
                  <a:pt x="1280" y="2667"/>
                </a:lnTo>
                <a:lnTo>
                  <a:pt x="1275" y="2688"/>
                </a:lnTo>
                <a:lnTo>
                  <a:pt x="1271" y="2710"/>
                </a:lnTo>
                <a:lnTo>
                  <a:pt x="1266" y="2733"/>
                </a:lnTo>
                <a:lnTo>
                  <a:pt x="1259" y="2757"/>
                </a:lnTo>
                <a:lnTo>
                  <a:pt x="1251" y="2782"/>
                </a:lnTo>
                <a:lnTo>
                  <a:pt x="1242" y="2806"/>
                </a:lnTo>
                <a:lnTo>
                  <a:pt x="1230" y="2831"/>
                </a:lnTo>
                <a:lnTo>
                  <a:pt x="1216" y="2854"/>
                </a:lnTo>
                <a:lnTo>
                  <a:pt x="1201" y="2876"/>
                </a:lnTo>
                <a:lnTo>
                  <a:pt x="1182" y="2895"/>
                </a:lnTo>
                <a:lnTo>
                  <a:pt x="1161" y="2914"/>
                </a:lnTo>
                <a:lnTo>
                  <a:pt x="1138" y="2929"/>
                </a:lnTo>
                <a:lnTo>
                  <a:pt x="1111" y="2943"/>
                </a:lnTo>
                <a:lnTo>
                  <a:pt x="1081" y="2953"/>
                </a:lnTo>
                <a:lnTo>
                  <a:pt x="1047" y="2959"/>
                </a:lnTo>
                <a:lnTo>
                  <a:pt x="1010" y="2961"/>
                </a:lnTo>
                <a:lnTo>
                  <a:pt x="976" y="2959"/>
                </a:lnTo>
                <a:lnTo>
                  <a:pt x="948" y="2953"/>
                </a:lnTo>
                <a:lnTo>
                  <a:pt x="923" y="2942"/>
                </a:lnTo>
                <a:lnTo>
                  <a:pt x="901" y="2928"/>
                </a:lnTo>
                <a:lnTo>
                  <a:pt x="883" y="2912"/>
                </a:lnTo>
                <a:lnTo>
                  <a:pt x="867" y="2894"/>
                </a:lnTo>
                <a:lnTo>
                  <a:pt x="855" y="2874"/>
                </a:lnTo>
                <a:lnTo>
                  <a:pt x="846" y="2854"/>
                </a:lnTo>
                <a:lnTo>
                  <a:pt x="838" y="2832"/>
                </a:lnTo>
                <a:lnTo>
                  <a:pt x="833" y="2811"/>
                </a:lnTo>
                <a:lnTo>
                  <a:pt x="831" y="2791"/>
                </a:lnTo>
                <a:lnTo>
                  <a:pt x="830" y="2772"/>
                </a:lnTo>
                <a:lnTo>
                  <a:pt x="831" y="2762"/>
                </a:lnTo>
                <a:lnTo>
                  <a:pt x="834" y="2746"/>
                </a:lnTo>
                <a:lnTo>
                  <a:pt x="839" y="2727"/>
                </a:lnTo>
                <a:lnTo>
                  <a:pt x="845" y="2702"/>
                </a:lnTo>
                <a:lnTo>
                  <a:pt x="853" y="2674"/>
                </a:lnTo>
                <a:lnTo>
                  <a:pt x="860" y="2646"/>
                </a:lnTo>
                <a:lnTo>
                  <a:pt x="868" y="2615"/>
                </a:lnTo>
                <a:lnTo>
                  <a:pt x="876" y="2586"/>
                </a:lnTo>
                <a:lnTo>
                  <a:pt x="883" y="2557"/>
                </a:lnTo>
                <a:lnTo>
                  <a:pt x="890" y="2530"/>
                </a:lnTo>
                <a:lnTo>
                  <a:pt x="1520" y="388"/>
                </a:lnTo>
                <a:lnTo>
                  <a:pt x="990" y="388"/>
                </a:lnTo>
                <a:lnTo>
                  <a:pt x="967" y="389"/>
                </a:lnTo>
                <a:lnTo>
                  <a:pt x="941" y="389"/>
                </a:lnTo>
                <a:lnTo>
                  <a:pt x="911" y="391"/>
                </a:lnTo>
                <a:lnTo>
                  <a:pt x="879" y="393"/>
                </a:lnTo>
                <a:lnTo>
                  <a:pt x="843" y="398"/>
                </a:lnTo>
                <a:lnTo>
                  <a:pt x="804" y="405"/>
                </a:lnTo>
                <a:lnTo>
                  <a:pt x="763" y="414"/>
                </a:lnTo>
                <a:lnTo>
                  <a:pt x="720" y="427"/>
                </a:lnTo>
                <a:lnTo>
                  <a:pt x="676" y="443"/>
                </a:lnTo>
                <a:lnTo>
                  <a:pt x="630" y="464"/>
                </a:lnTo>
                <a:lnTo>
                  <a:pt x="581" y="488"/>
                </a:lnTo>
                <a:lnTo>
                  <a:pt x="532" y="518"/>
                </a:lnTo>
                <a:lnTo>
                  <a:pt x="482" y="553"/>
                </a:lnTo>
                <a:lnTo>
                  <a:pt x="432" y="595"/>
                </a:lnTo>
                <a:lnTo>
                  <a:pt x="381" y="641"/>
                </a:lnTo>
                <a:lnTo>
                  <a:pt x="331" y="696"/>
                </a:lnTo>
                <a:lnTo>
                  <a:pt x="279" y="757"/>
                </a:lnTo>
                <a:lnTo>
                  <a:pt x="229" y="826"/>
                </a:lnTo>
                <a:lnTo>
                  <a:pt x="180" y="902"/>
                </a:lnTo>
                <a:lnTo>
                  <a:pt x="164" y="923"/>
                </a:lnTo>
                <a:lnTo>
                  <a:pt x="151" y="940"/>
                </a:lnTo>
                <a:lnTo>
                  <a:pt x="140" y="954"/>
                </a:lnTo>
                <a:lnTo>
                  <a:pt x="128" y="964"/>
                </a:lnTo>
                <a:lnTo>
                  <a:pt x="114" y="971"/>
                </a:lnTo>
                <a:lnTo>
                  <a:pt x="99" y="976"/>
                </a:lnTo>
                <a:lnTo>
                  <a:pt x="79" y="977"/>
                </a:lnTo>
                <a:lnTo>
                  <a:pt x="58" y="975"/>
                </a:lnTo>
                <a:lnTo>
                  <a:pt x="41" y="971"/>
                </a:lnTo>
                <a:lnTo>
                  <a:pt x="27" y="965"/>
                </a:lnTo>
                <a:lnTo>
                  <a:pt x="18" y="957"/>
                </a:lnTo>
                <a:lnTo>
                  <a:pt x="9" y="949"/>
                </a:lnTo>
                <a:lnTo>
                  <a:pt x="5" y="940"/>
                </a:lnTo>
                <a:lnTo>
                  <a:pt x="2" y="932"/>
                </a:lnTo>
                <a:lnTo>
                  <a:pt x="0" y="924"/>
                </a:lnTo>
                <a:lnTo>
                  <a:pt x="0" y="917"/>
                </a:lnTo>
                <a:lnTo>
                  <a:pt x="0" y="913"/>
                </a:lnTo>
                <a:lnTo>
                  <a:pt x="1" y="904"/>
                </a:lnTo>
                <a:lnTo>
                  <a:pt x="7" y="888"/>
                </a:lnTo>
                <a:lnTo>
                  <a:pt x="16" y="867"/>
                </a:lnTo>
                <a:lnTo>
                  <a:pt x="28" y="843"/>
                </a:lnTo>
                <a:lnTo>
                  <a:pt x="43" y="815"/>
                </a:lnTo>
                <a:lnTo>
                  <a:pt x="61" y="782"/>
                </a:lnTo>
                <a:lnTo>
                  <a:pt x="82" y="747"/>
                </a:lnTo>
                <a:lnTo>
                  <a:pt x="104" y="708"/>
                </a:lnTo>
                <a:lnTo>
                  <a:pt x="129" y="669"/>
                </a:lnTo>
                <a:lnTo>
                  <a:pt x="156" y="626"/>
                </a:lnTo>
                <a:lnTo>
                  <a:pt x="185" y="582"/>
                </a:lnTo>
                <a:lnTo>
                  <a:pt x="217" y="538"/>
                </a:lnTo>
                <a:lnTo>
                  <a:pt x="249" y="493"/>
                </a:lnTo>
                <a:lnTo>
                  <a:pt x="283" y="448"/>
                </a:lnTo>
                <a:lnTo>
                  <a:pt x="318" y="403"/>
                </a:lnTo>
                <a:lnTo>
                  <a:pt x="354" y="358"/>
                </a:lnTo>
                <a:lnTo>
                  <a:pt x="390" y="315"/>
                </a:lnTo>
                <a:lnTo>
                  <a:pt x="446" y="256"/>
                </a:lnTo>
                <a:lnTo>
                  <a:pt x="500" y="205"/>
                </a:lnTo>
                <a:lnTo>
                  <a:pt x="554" y="161"/>
                </a:lnTo>
                <a:lnTo>
                  <a:pt x="606" y="124"/>
                </a:lnTo>
                <a:lnTo>
                  <a:pt x="656" y="92"/>
                </a:lnTo>
                <a:lnTo>
                  <a:pt x="706" y="68"/>
                </a:lnTo>
                <a:lnTo>
                  <a:pt x="753" y="47"/>
                </a:lnTo>
                <a:lnTo>
                  <a:pt x="798" y="31"/>
                </a:lnTo>
                <a:lnTo>
                  <a:pt x="843" y="19"/>
                </a:lnTo>
                <a:lnTo>
                  <a:pt x="883" y="12"/>
                </a:lnTo>
                <a:lnTo>
                  <a:pt x="922" y="6"/>
                </a:lnTo>
                <a:lnTo>
                  <a:pt x="959" y="2"/>
                </a:lnTo>
                <a:lnTo>
                  <a:pt x="992" y="1"/>
                </a:lnTo>
                <a:lnTo>
                  <a:pt x="1023" y="0"/>
                </a:lnTo>
                <a:lnTo>
                  <a:pt x="105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2" name="Group 71"/>
          <p:cNvGrpSpPr/>
          <p:nvPr/>
        </p:nvGrpSpPr>
        <p:grpSpPr>
          <a:xfrm>
            <a:off x="2819400" y="1447800"/>
            <a:ext cx="2514600" cy="2304586"/>
            <a:chOff x="2895600" y="1429214"/>
            <a:chExt cx="2514600" cy="2304586"/>
          </a:xfrm>
        </p:grpSpPr>
        <p:cxnSp>
          <p:nvCxnSpPr>
            <p:cNvPr id="5" name="Straight Arrow Connector 4"/>
            <p:cNvCxnSpPr>
              <a:endCxn id="15" idx="4"/>
            </p:cNvCxnSpPr>
            <p:nvPr/>
          </p:nvCxnSpPr>
          <p:spPr>
            <a:xfrm flipH="1" flipV="1">
              <a:off x="4541755" y="2178205"/>
              <a:ext cx="12962" cy="31688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/>
            <p:cNvCxnSpPr/>
            <p:nvPr/>
          </p:nvCxnSpPr>
          <p:spPr>
            <a:xfrm flipV="1">
              <a:off x="2947447" y="2840773"/>
              <a:ext cx="933254" cy="23045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 flipV="1">
              <a:off x="2947447" y="1429214"/>
              <a:ext cx="0" cy="2304586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>
              <a:off x="2947447" y="2696737"/>
              <a:ext cx="2462753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Freeform 6"/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5176887" y="2754351"/>
              <a:ext cx="95413" cy="100826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35"/>
            <p:cNvGrpSpPr/>
            <p:nvPr/>
          </p:nvGrpSpPr>
          <p:grpSpPr>
            <a:xfrm>
              <a:off x="3880701" y="1688480"/>
              <a:ext cx="1503576" cy="2016513"/>
              <a:chOff x="1752600" y="1143000"/>
              <a:chExt cx="4419600" cy="5334000"/>
            </a:xfrm>
          </p:grpSpPr>
          <p:cxnSp>
            <p:nvCxnSpPr>
              <p:cNvPr id="17" name="Straight Arrow Connector 16"/>
              <p:cNvCxnSpPr/>
              <p:nvPr/>
            </p:nvCxnSpPr>
            <p:spPr>
              <a:xfrm flipV="1">
                <a:off x="1752600" y="1219200"/>
                <a:ext cx="3048000" cy="3048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/>
              <p:nvPr/>
            </p:nvCxnSpPr>
            <p:spPr>
              <a:xfrm flipV="1">
                <a:off x="1828800" y="2590800"/>
                <a:ext cx="3505200" cy="16002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/>
              <p:cNvCxnSpPr/>
              <p:nvPr/>
            </p:nvCxnSpPr>
            <p:spPr>
              <a:xfrm>
                <a:off x="1828800" y="4191000"/>
                <a:ext cx="4343400" cy="17526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" name="Group 13"/>
              <p:cNvGrpSpPr/>
              <p:nvPr/>
            </p:nvGrpSpPr>
            <p:grpSpPr>
              <a:xfrm>
                <a:off x="4953000" y="3048000"/>
                <a:ext cx="533400" cy="2057400"/>
                <a:chOff x="7162800" y="2743200"/>
                <a:chExt cx="533400" cy="2057400"/>
              </a:xfrm>
            </p:grpSpPr>
            <p:sp>
              <p:nvSpPr>
                <p:cNvPr id="36" name="Oval 35"/>
                <p:cNvSpPr/>
                <p:nvPr/>
              </p:nvSpPr>
              <p:spPr>
                <a:xfrm>
                  <a:off x="7620000" y="4038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7467600" y="3200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>
                  <a:off x="7239000" y="2743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9" name="Oval 17"/>
                <p:cNvSpPr/>
                <p:nvPr/>
              </p:nvSpPr>
              <p:spPr>
                <a:xfrm>
                  <a:off x="7620000" y="3505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0" name="Oval 18"/>
                <p:cNvSpPr/>
                <p:nvPr/>
              </p:nvSpPr>
              <p:spPr>
                <a:xfrm>
                  <a:off x="7391400" y="4419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7162800" y="4724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1" name="Group 4"/>
              <p:cNvGrpSpPr>
                <a:grpSpLocks noChangeAspect="1"/>
              </p:cNvGrpSpPr>
              <p:nvPr>
                <p:custDataLst>
                  <p:tags r:id="rId13"/>
                </p:custDataLst>
              </p:nvPr>
            </p:nvGrpSpPr>
            <p:grpSpPr bwMode="auto">
              <a:xfrm>
                <a:off x="3200400" y="1143000"/>
                <a:ext cx="416749" cy="495300"/>
                <a:chOff x="2270" y="752"/>
                <a:chExt cx="1077" cy="1280"/>
              </a:xfrm>
            </p:grpSpPr>
            <p:sp>
              <p:nvSpPr>
                <p:cNvPr id="34" name="Freeform 6"/>
                <p:cNvSpPr>
                  <a:spLocks noEditPoints="1"/>
                </p:cNvSpPr>
                <p:nvPr/>
              </p:nvSpPr>
              <p:spPr bwMode="auto">
                <a:xfrm>
                  <a:off x="2270" y="7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7"/>
                <p:cNvSpPr>
                  <a:spLocks/>
                </p:cNvSpPr>
                <p:nvPr/>
              </p:nvSpPr>
              <p:spPr bwMode="auto">
                <a:xfrm>
                  <a:off x="2925" y="1284"/>
                  <a:ext cx="422" cy="748"/>
                </a:xfrm>
                <a:custGeom>
                  <a:avLst/>
                  <a:gdLst/>
                  <a:ahLst/>
                  <a:cxnLst>
                    <a:cxn ang="0">
                      <a:pos x="715" y="1"/>
                    </a:cxn>
                    <a:cxn ang="0">
                      <a:pos x="759" y="8"/>
                    </a:cxn>
                    <a:cxn ang="0">
                      <a:pos x="781" y="28"/>
                    </a:cxn>
                    <a:cxn ang="0">
                      <a:pos x="789" y="68"/>
                    </a:cxn>
                    <a:cxn ang="0">
                      <a:pos x="789" y="1966"/>
                    </a:cxn>
                    <a:cxn ang="0">
                      <a:pos x="790" y="2008"/>
                    </a:cxn>
                    <a:cxn ang="0">
                      <a:pos x="796" y="2042"/>
                    </a:cxn>
                    <a:cxn ang="0">
                      <a:pos x="810" y="2070"/>
                    </a:cxn>
                    <a:cxn ang="0">
                      <a:pos x="842" y="2091"/>
                    </a:cxn>
                    <a:cxn ang="0">
                      <a:pos x="891" y="2107"/>
                    </a:cxn>
                    <a:cxn ang="0">
                      <a:pos x="967" y="2118"/>
                    </a:cxn>
                    <a:cxn ang="0">
                      <a:pos x="1072" y="2123"/>
                    </a:cxn>
                    <a:cxn ang="0">
                      <a:pos x="1268" y="2124"/>
                    </a:cxn>
                    <a:cxn ang="0">
                      <a:pos x="1248" y="2243"/>
                    </a:cxn>
                    <a:cxn ang="0">
                      <a:pos x="1183" y="2242"/>
                    </a:cxn>
                    <a:cxn ang="0">
                      <a:pos x="1095" y="2239"/>
                    </a:cxn>
                    <a:cxn ang="0">
                      <a:pos x="993" y="2237"/>
                    </a:cxn>
                    <a:cxn ang="0">
                      <a:pos x="886" y="2234"/>
                    </a:cxn>
                    <a:cxn ang="0">
                      <a:pos x="786" y="2232"/>
                    </a:cxn>
                    <a:cxn ang="0">
                      <a:pos x="701" y="2229"/>
                    </a:cxn>
                    <a:cxn ang="0">
                      <a:pos x="642" y="2229"/>
                    </a:cxn>
                    <a:cxn ang="0">
                      <a:pos x="577" y="2229"/>
                    </a:cxn>
                    <a:cxn ang="0">
                      <a:pos x="489" y="2232"/>
                    </a:cxn>
                    <a:cxn ang="0">
                      <a:pos x="388" y="2234"/>
                    </a:cxn>
                    <a:cxn ang="0">
                      <a:pos x="283" y="2237"/>
                    </a:cxn>
                    <a:cxn ang="0">
                      <a:pos x="184" y="2239"/>
                    </a:cxn>
                    <a:cxn ang="0">
                      <a:pos x="99" y="2242"/>
                    </a:cxn>
                    <a:cxn ang="0">
                      <a:pos x="40" y="2243"/>
                    </a:cxn>
                    <a:cxn ang="0">
                      <a:pos x="23" y="2124"/>
                    </a:cxn>
                    <a:cxn ang="0">
                      <a:pos x="219" y="2123"/>
                    </a:cxn>
                    <a:cxn ang="0">
                      <a:pos x="324" y="2118"/>
                    </a:cxn>
                    <a:cxn ang="0">
                      <a:pos x="399" y="2107"/>
                    </a:cxn>
                    <a:cxn ang="0">
                      <a:pos x="450" y="2091"/>
                    </a:cxn>
                    <a:cxn ang="0">
                      <a:pos x="480" y="2070"/>
                    </a:cxn>
                    <a:cxn ang="0">
                      <a:pos x="496" y="2042"/>
                    </a:cxn>
                    <a:cxn ang="0">
                      <a:pos x="501" y="2008"/>
                    </a:cxn>
                    <a:cxn ang="0">
                      <a:pos x="503" y="1966"/>
                    </a:cxn>
                    <a:cxn ang="0">
                      <a:pos x="446" y="273"/>
                    </a:cxn>
                    <a:cxn ang="0">
                      <a:pos x="328" y="307"/>
                    </a:cxn>
                    <a:cxn ang="0">
                      <a:pos x="214" y="326"/>
                    </a:cxn>
                    <a:cxn ang="0">
                      <a:pos x="111" y="335"/>
                    </a:cxn>
                    <a:cxn ang="0">
                      <a:pos x="30" y="338"/>
                    </a:cxn>
                    <a:cxn ang="0">
                      <a:pos x="0" y="218"/>
                    </a:cxn>
                    <a:cxn ang="0">
                      <a:pos x="72" y="218"/>
                    </a:cxn>
                    <a:cxn ang="0">
                      <a:pos x="161" y="212"/>
                    </a:cxn>
                    <a:cxn ang="0">
                      <a:pos x="261" y="201"/>
                    </a:cxn>
                    <a:cxn ang="0">
                      <a:pos x="368" y="177"/>
                    </a:cxn>
                    <a:cxn ang="0">
                      <a:pos x="477" y="139"/>
                    </a:cxn>
                    <a:cxn ang="0">
                      <a:pos x="582" y="81"/>
                    </a:cxn>
                    <a:cxn ang="0">
                      <a:pos x="681" y="0"/>
                    </a:cxn>
                  </a:cxnLst>
                  <a:rect l="0" t="0" r="r" b="b"/>
                  <a:pathLst>
                    <a:path w="1268" h="2243">
                      <a:moveTo>
                        <a:pt x="681" y="0"/>
                      </a:moveTo>
                      <a:lnTo>
                        <a:pt x="715" y="1"/>
                      </a:lnTo>
                      <a:lnTo>
                        <a:pt x="740" y="3"/>
                      </a:lnTo>
                      <a:lnTo>
                        <a:pt x="759" y="8"/>
                      </a:lnTo>
                      <a:lnTo>
                        <a:pt x="773" y="16"/>
                      </a:lnTo>
                      <a:lnTo>
                        <a:pt x="781" y="28"/>
                      </a:lnTo>
                      <a:lnTo>
                        <a:pt x="786" y="45"/>
                      </a:lnTo>
                      <a:lnTo>
                        <a:pt x="789" y="68"/>
                      </a:lnTo>
                      <a:lnTo>
                        <a:pt x="789" y="98"/>
                      </a:lnTo>
                      <a:lnTo>
                        <a:pt x="789" y="1966"/>
                      </a:lnTo>
                      <a:lnTo>
                        <a:pt x="789" y="1988"/>
                      </a:lnTo>
                      <a:lnTo>
                        <a:pt x="790" y="2008"/>
                      </a:lnTo>
                      <a:lnTo>
                        <a:pt x="792" y="2026"/>
                      </a:lnTo>
                      <a:lnTo>
                        <a:pt x="796" y="2042"/>
                      </a:lnTo>
                      <a:lnTo>
                        <a:pt x="802" y="2057"/>
                      </a:lnTo>
                      <a:lnTo>
                        <a:pt x="810" y="2070"/>
                      </a:lnTo>
                      <a:lnTo>
                        <a:pt x="824" y="2082"/>
                      </a:lnTo>
                      <a:lnTo>
                        <a:pt x="842" y="2091"/>
                      </a:lnTo>
                      <a:lnTo>
                        <a:pt x="864" y="2101"/>
                      </a:lnTo>
                      <a:lnTo>
                        <a:pt x="891" y="2107"/>
                      </a:lnTo>
                      <a:lnTo>
                        <a:pt x="927" y="2114"/>
                      </a:lnTo>
                      <a:lnTo>
                        <a:pt x="967" y="2118"/>
                      </a:lnTo>
                      <a:lnTo>
                        <a:pt x="1016" y="2122"/>
                      </a:lnTo>
                      <a:lnTo>
                        <a:pt x="1072" y="2123"/>
                      </a:lnTo>
                      <a:lnTo>
                        <a:pt x="1137" y="2124"/>
                      </a:lnTo>
                      <a:lnTo>
                        <a:pt x="1268" y="2124"/>
                      </a:lnTo>
                      <a:lnTo>
                        <a:pt x="1268" y="2243"/>
                      </a:lnTo>
                      <a:lnTo>
                        <a:pt x="1248" y="2243"/>
                      </a:lnTo>
                      <a:lnTo>
                        <a:pt x="1220" y="2243"/>
                      </a:lnTo>
                      <a:lnTo>
                        <a:pt x="1183" y="2242"/>
                      </a:lnTo>
                      <a:lnTo>
                        <a:pt x="1141" y="2241"/>
                      </a:lnTo>
                      <a:lnTo>
                        <a:pt x="1095" y="2239"/>
                      </a:lnTo>
                      <a:lnTo>
                        <a:pt x="1045" y="2238"/>
                      </a:lnTo>
                      <a:lnTo>
                        <a:pt x="993" y="2237"/>
                      </a:lnTo>
                      <a:lnTo>
                        <a:pt x="940" y="2235"/>
                      </a:lnTo>
                      <a:lnTo>
                        <a:pt x="886" y="2234"/>
                      </a:lnTo>
                      <a:lnTo>
                        <a:pt x="835" y="2233"/>
                      </a:lnTo>
                      <a:lnTo>
                        <a:pt x="786" y="2232"/>
                      </a:lnTo>
                      <a:lnTo>
                        <a:pt x="742" y="2230"/>
                      </a:lnTo>
                      <a:lnTo>
                        <a:pt x="701" y="2229"/>
                      </a:lnTo>
                      <a:lnTo>
                        <a:pt x="667" y="2229"/>
                      </a:lnTo>
                      <a:lnTo>
                        <a:pt x="642" y="2229"/>
                      </a:lnTo>
                      <a:lnTo>
                        <a:pt x="613" y="2229"/>
                      </a:lnTo>
                      <a:lnTo>
                        <a:pt x="577" y="2229"/>
                      </a:lnTo>
                      <a:lnTo>
                        <a:pt x="536" y="2230"/>
                      </a:lnTo>
                      <a:lnTo>
                        <a:pt x="489" y="2232"/>
                      </a:lnTo>
                      <a:lnTo>
                        <a:pt x="441" y="2233"/>
                      </a:lnTo>
                      <a:lnTo>
                        <a:pt x="388" y="2234"/>
                      </a:lnTo>
                      <a:lnTo>
                        <a:pt x="335" y="2235"/>
                      </a:lnTo>
                      <a:lnTo>
                        <a:pt x="283" y="2237"/>
                      </a:lnTo>
                      <a:lnTo>
                        <a:pt x="233" y="2238"/>
                      </a:lnTo>
                      <a:lnTo>
                        <a:pt x="184" y="2239"/>
                      </a:lnTo>
                      <a:lnTo>
                        <a:pt x="139" y="2241"/>
                      </a:lnTo>
                      <a:lnTo>
                        <a:pt x="99" y="2242"/>
                      </a:lnTo>
                      <a:lnTo>
                        <a:pt x="67" y="2243"/>
                      </a:lnTo>
                      <a:lnTo>
                        <a:pt x="40" y="2243"/>
                      </a:lnTo>
                      <a:lnTo>
                        <a:pt x="23" y="2243"/>
                      </a:lnTo>
                      <a:lnTo>
                        <a:pt x="23" y="2124"/>
                      </a:lnTo>
                      <a:lnTo>
                        <a:pt x="154" y="2124"/>
                      </a:lnTo>
                      <a:lnTo>
                        <a:pt x="219" y="2123"/>
                      </a:lnTo>
                      <a:lnTo>
                        <a:pt x="276" y="2122"/>
                      </a:lnTo>
                      <a:lnTo>
                        <a:pt x="324" y="2118"/>
                      </a:lnTo>
                      <a:lnTo>
                        <a:pt x="365" y="2114"/>
                      </a:lnTo>
                      <a:lnTo>
                        <a:pt x="399" y="2107"/>
                      </a:lnTo>
                      <a:lnTo>
                        <a:pt x="427" y="2101"/>
                      </a:lnTo>
                      <a:lnTo>
                        <a:pt x="450" y="2091"/>
                      </a:lnTo>
                      <a:lnTo>
                        <a:pt x="468" y="2082"/>
                      </a:lnTo>
                      <a:lnTo>
                        <a:pt x="480" y="2070"/>
                      </a:lnTo>
                      <a:lnTo>
                        <a:pt x="489" y="2057"/>
                      </a:lnTo>
                      <a:lnTo>
                        <a:pt x="496" y="2042"/>
                      </a:lnTo>
                      <a:lnTo>
                        <a:pt x="500" y="2026"/>
                      </a:lnTo>
                      <a:lnTo>
                        <a:pt x="501" y="2008"/>
                      </a:lnTo>
                      <a:lnTo>
                        <a:pt x="503" y="1988"/>
                      </a:lnTo>
                      <a:lnTo>
                        <a:pt x="503" y="1966"/>
                      </a:lnTo>
                      <a:lnTo>
                        <a:pt x="503" y="248"/>
                      </a:lnTo>
                      <a:lnTo>
                        <a:pt x="446" y="273"/>
                      </a:lnTo>
                      <a:lnTo>
                        <a:pt x="387" y="292"/>
                      </a:lnTo>
                      <a:lnTo>
                        <a:pt x="328" y="307"/>
                      </a:lnTo>
                      <a:lnTo>
                        <a:pt x="269" y="318"/>
                      </a:lnTo>
                      <a:lnTo>
                        <a:pt x="214" y="326"/>
                      </a:lnTo>
                      <a:lnTo>
                        <a:pt x="160" y="333"/>
                      </a:lnTo>
                      <a:lnTo>
                        <a:pt x="111" y="335"/>
                      </a:lnTo>
                      <a:lnTo>
                        <a:pt x="67" y="337"/>
                      </a:lnTo>
                      <a:lnTo>
                        <a:pt x="30" y="338"/>
                      </a:lnTo>
                      <a:lnTo>
                        <a:pt x="0" y="338"/>
                      </a:lnTo>
                      <a:lnTo>
                        <a:pt x="0" y="218"/>
                      </a:lnTo>
                      <a:lnTo>
                        <a:pt x="34" y="218"/>
                      </a:lnTo>
                      <a:lnTo>
                        <a:pt x="72" y="218"/>
                      </a:lnTo>
                      <a:lnTo>
                        <a:pt x="115" y="216"/>
                      </a:lnTo>
                      <a:lnTo>
                        <a:pt x="161" y="212"/>
                      </a:lnTo>
                      <a:lnTo>
                        <a:pt x="210" y="208"/>
                      </a:lnTo>
                      <a:lnTo>
                        <a:pt x="261" y="201"/>
                      </a:lnTo>
                      <a:lnTo>
                        <a:pt x="314" y="191"/>
                      </a:lnTo>
                      <a:lnTo>
                        <a:pt x="368" y="177"/>
                      </a:lnTo>
                      <a:lnTo>
                        <a:pt x="422" y="160"/>
                      </a:lnTo>
                      <a:lnTo>
                        <a:pt x="477" y="139"/>
                      </a:lnTo>
                      <a:lnTo>
                        <a:pt x="530" y="113"/>
                      </a:lnTo>
                      <a:lnTo>
                        <a:pt x="582" y="81"/>
                      </a:lnTo>
                      <a:lnTo>
                        <a:pt x="632" y="43"/>
                      </a:lnTo>
                      <a:lnTo>
                        <a:pt x="6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22" name="Straight Arrow Connector 21"/>
              <p:cNvCxnSpPr/>
              <p:nvPr/>
            </p:nvCxnSpPr>
            <p:spPr>
              <a:xfrm>
                <a:off x="1752600" y="4191000"/>
                <a:ext cx="2971800" cy="2286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0" name="Group 10"/>
              <p:cNvGrpSpPr>
                <a:grpSpLocks noChangeAspect="1"/>
              </p:cNvGrpSpPr>
              <p:nvPr>
                <p:custDataLst>
                  <p:tags r:id="rId14"/>
                </p:custDataLst>
              </p:nvPr>
            </p:nvGrpSpPr>
            <p:grpSpPr bwMode="auto">
              <a:xfrm>
                <a:off x="4419600" y="1905000"/>
                <a:ext cx="431840" cy="495300"/>
                <a:chOff x="4094" y="1952"/>
                <a:chExt cx="1116" cy="1280"/>
              </a:xfrm>
            </p:grpSpPr>
            <p:sp>
              <p:nvSpPr>
                <p:cNvPr id="32" name="Freeform 12"/>
                <p:cNvSpPr>
                  <a:spLocks noEditPoints="1"/>
                </p:cNvSpPr>
                <p:nvPr/>
              </p:nvSpPr>
              <p:spPr bwMode="auto">
                <a:xfrm>
                  <a:off x="4094" y="19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3"/>
                <p:cNvSpPr>
                  <a:spLocks/>
                </p:cNvSpPr>
                <p:nvPr/>
              </p:nvSpPr>
              <p:spPr bwMode="auto">
                <a:xfrm>
                  <a:off x="4694" y="248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" name="Group 10"/>
              <p:cNvGrpSpPr>
                <a:grpSpLocks noChangeAspect="1"/>
              </p:cNvGrpSpPr>
              <p:nvPr>
                <p:custDataLst>
                  <p:tags r:id="rId15"/>
                </p:custDataLst>
              </p:nvPr>
            </p:nvGrpSpPr>
            <p:grpSpPr bwMode="auto">
              <a:xfrm>
                <a:off x="4724400" y="5791200"/>
                <a:ext cx="1072382" cy="495300"/>
                <a:chOff x="3847" y="1375"/>
                <a:chExt cx="2793" cy="1290"/>
              </a:xfrm>
            </p:grpSpPr>
            <p:sp>
              <p:nvSpPr>
                <p:cNvPr id="28" name="Freeform 12"/>
                <p:cNvSpPr>
                  <a:spLocks noEditPoints="1"/>
                </p:cNvSpPr>
                <p:nvPr/>
              </p:nvSpPr>
              <p:spPr bwMode="auto">
                <a:xfrm>
                  <a:off x="3847" y="1375"/>
                  <a:ext cx="417" cy="1068"/>
                </a:xfrm>
                <a:custGeom>
                  <a:avLst/>
                  <a:gdLst/>
                  <a:ahLst/>
                  <a:cxnLst>
                    <a:cxn ang="0">
                      <a:pos x="513" y="711"/>
                    </a:cxn>
                    <a:cxn ang="0">
                      <a:pos x="620" y="788"/>
                    </a:cxn>
                    <a:cxn ang="0">
                      <a:pos x="673" y="910"/>
                    </a:cxn>
                    <a:cxn ang="0">
                      <a:pos x="666" y="1039"/>
                    </a:cxn>
                    <a:cxn ang="0">
                      <a:pos x="622" y="1153"/>
                    </a:cxn>
                    <a:cxn ang="0">
                      <a:pos x="600" y="1214"/>
                    </a:cxn>
                    <a:cxn ang="0">
                      <a:pos x="575" y="1278"/>
                    </a:cxn>
                    <a:cxn ang="0">
                      <a:pos x="444" y="1640"/>
                    </a:cxn>
                    <a:cxn ang="0">
                      <a:pos x="391" y="1780"/>
                    </a:cxn>
                    <a:cxn ang="0">
                      <a:pos x="362" y="1868"/>
                    </a:cxn>
                    <a:cxn ang="0">
                      <a:pos x="351" y="1936"/>
                    </a:cxn>
                    <a:cxn ang="0">
                      <a:pos x="358" y="2021"/>
                    </a:cxn>
                    <a:cxn ang="0">
                      <a:pos x="402" y="2062"/>
                    </a:cxn>
                    <a:cxn ang="0">
                      <a:pos x="507" y="2047"/>
                    </a:cxn>
                    <a:cxn ang="0">
                      <a:pos x="611" y="1962"/>
                    </a:cxn>
                    <a:cxn ang="0">
                      <a:pos x="689" y="1829"/>
                    </a:cxn>
                    <a:cxn ang="0">
                      <a:pos x="746" y="1669"/>
                    </a:cxn>
                    <a:cxn ang="0">
                      <a:pos x="769" y="1621"/>
                    </a:cxn>
                    <a:cxn ang="0">
                      <a:pos x="802" y="1616"/>
                    </a:cxn>
                    <a:cxn ang="0">
                      <a:pos x="831" y="1630"/>
                    </a:cxn>
                    <a:cxn ang="0">
                      <a:pos x="829" y="1673"/>
                    </a:cxn>
                    <a:cxn ang="0">
                      <a:pos x="802" y="1761"/>
                    </a:cxn>
                    <a:cxn ang="0">
                      <a:pos x="749" y="1881"/>
                    </a:cxn>
                    <a:cxn ang="0">
                      <a:pos x="669" y="2003"/>
                    </a:cxn>
                    <a:cxn ang="0">
                      <a:pos x="560" y="2097"/>
                    </a:cxn>
                    <a:cxn ang="0">
                      <a:pos x="420" y="2135"/>
                    </a:cxn>
                    <a:cxn ang="0">
                      <a:pos x="273" y="2093"/>
                    </a:cxn>
                    <a:cxn ang="0">
                      <a:pos x="182" y="1979"/>
                    </a:cxn>
                    <a:cxn ang="0">
                      <a:pos x="165" y="1839"/>
                    </a:cxn>
                    <a:cxn ang="0">
                      <a:pos x="202" y="1710"/>
                    </a:cxn>
                    <a:cxn ang="0">
                      <a:pos x="249" y="1584"/>
                    </a:cxn>
                    <a:cxn ang="0">
                      <a:pos x="302" y="1444"/>
                    </a:cxn>
                    <a:cxn ang="0">
                      <a:pos x="364" y="1278"/>
                    </a:cxn>
                    <a:cxn ang="0">
                      <a:pos x="418" y="1127"/>
                    </a:cxn>
                    <a:cxn ang="0">
                      <a:pos x="453" y="1030"/>
                    </a:cxn>
                    <a:cxn ang="0">
                      <a:pos x="478" y="945"/>
                    </a:cxn>
                    <a:cxn ang="0">
                      <a:pos x="486" y="833"/>
                    </a:cxn>
                    <a:cxn ang="0">
                      <a:pos x="458" y="777"/>
                    </a:cxn>
                    <a:cxn ang="0">
                      <a:pos x="420" y="764"/>
                    </a:cxn>
                    <a:cxn ang="0">
                      <a:pos x="349" y="775"/>
                    </a:cxn>
                    <a:cxn ang="0">
                      <a:pos x="255" y="834"/>
                    </a:cxn>
                    <a:cxn ang="0">
                      <a:pos x="165" y="958"/>
                    </a:cxn>
                    <a:cxn ang="0">
                      <a:pos x="89" y="1160"/>
                    </a:cxn>
                    <a:cxn ang="0">
                      <a:pos x="65" y="1210"/>
                    </a:cxn>
                    <a:cxn ang="0">
                      <a:pos x="34" y="1214"/>
                    </a:cxn>
                    <a:cxn ang="0">
                      <a:pos x="9" y="1207"/>
                    </a:cxn>
                    <a:cxn ang="0">
                      <a:pos x="2" y="1175"/>
                    </a:cxn>
                    <a:cxn ang="0">
                      <a:pos x="22" y="1103"/>
                    </a:cxn>
                    <a:cxn ang="0">
                      <a:pos x="65" y="991"/>
                    </a:cxn>
                    <a:cxn ang="0">
                      <a:pos x="138" y="868"/>
                    </a:cxn>
                    <a:cxn ang="0">
                      <a:pos x="238" y="759"/>
                    </a:cxn>
                    <a:cxn ang="0">
                      <a:pos x="369" y="700"/>
                    </a:cxn>
                    <a:cxn ang="0">
                      <a:pos x="720" y="3"/>
                    </a:cxn>
                    <a:cxn ang="0">
                      <a:pos x="789" y="57"/>
                    </a:cxn>
                    <a:cxn ang="0">
                      <a:pos x="798" y="154"/>
                    </a:cxn>
                    <a:cxn ang="0">
                      <a:pos x="733" y="245"/>
                    </a:cxn>
                    <a:cxn ang="0">
                      <a:pos x="636" y="280"/>
                    </a:cxn>
                    <a:cxn ang="0">
                      <a:pos x="549" y="247"/>
                    </a:cxn>
                    <a:cxn ang="0">
                      <a:pos x="518" y="165"/>
                    </a:cxn>
                    <a:cxn ang="0">
                      <a:pos x="558" y="64"/>
                    </a:cxn>
                    <a:cxn ang="0">
                      <a:pos x="649" y="5"/>
                    </a:cxn>
                  </a:cxnLst>
                  <a:rect l="0" t="0" r="r" b="b"/>
                  <a:pathLst>
                    <a:path w="835" h="2135">
                      <a:moveTo>
                        <a:pt x="420" y="694"/>
                      </a:moveTo>
                      <a:lnTo>
                        <a:pt x="469" y="700"/>
                      </a:lnTo>
                      <a:lnTo>
                        <a:pt x="513" y="711"/>
                      </a:lnTo>
                      <a:lnTo>
                        <a:pt x="555" y="731"/>
                      </a:lnTo>
                      <a:lnTo>
                        <a:pt x="589" y="757"/>
                      </a:lnTo>
                      <a:lnTo>
                        <a:pt x="620" y="788"/>
                      </a:lnTo>
                      <a:lnTo>
                        <a:pt x="644" y="825"/>
                      </a:lnTo>
                      <a:lnTo>
                        <a:pt x="662" y="866"/>
                      </a:lnTo>
                      <a:lnTo>
                        <a:pt x="673" y="910"/>
                      </a:lnTo>
                      <a:lnTo>
                        <a:pt x="676" y="954"/>
                      </a:lnTo>
                      <a:lnTo>
                        <a:pt x="673" y="998"/>
                      </a:lnTo>
                      <a:lnTo>
                        <a:pt x="666" y="1039"/>
                      </a:lnTo>
                      <a:lnTo>
                        <a:pt x="651" y="1079"/>
                      </a:lnTo>
                      <a:lnTo>
                        <a:pt x="631" y="1125"/>
                      </a:lnTo>
                      <a:lnTo>
                        <a:pt x="622" y="1153"/>
                      </a:lnTo>
                      <a:lnTo>
                        <a:pt x="615" y="1177"/>
                      </a:lnTo>
                      <a:lnTo>
                        <a:pt x="607" y="1196"/>
                      </a:lnTo>
                      <a:lnTo>
                        <a:pt x="600" y="1214"/>
                      </a:lnTo>
                      <a:lnTo>
                        <a:pt x="595" y="1232"/>
                      </a:lnTo>
                      <a:lnTo>
                        <a:pt x="586" y="1253"/>
                      </a:lnTo>
                      <a:lnTo>
                        <a:pt x="575" y="1278"/>
                      </a:lnTo>
                      <a:lnTo>
                        <a:pt x="562" y="1310"/>
                      </a:lnTo>
                      <a:lnTo>
                        <a:pt x="562" y="1310"/>
                      </a:lnTo>
                      <a:lnTo>
                        <a:pt x="444" y="1640"/>
                      </a:lnTo>
                      <a:lnTo>
                        <a:pt x="424" y="1695"/>
                      </a:lnTo>
                      <a:lnTo>
                        <a:pt x="405" y="1741"/>
                      </a:lnTo>
                      <a:lnTo>
                        <a:pt x="391" y="1780"/>
                      </a:lnTo>
                      <a:lnTo>
                        <a:pt x="378" y="1815"/>
                      </a:lnTo>
                      <a:lnTo>
                        <a:pt x="369" y="1842"/>
                      </a:lnTo>
                      <a:lnTo>
                        <a:pt x="362" y="1868"/>
                      </a:lnTo>
                      <a:lnTo>
                        <a:pt x="356" y="1892"/>
                      </a:lnTo>
                      <a:lnTo>
                        <a:pt x="353" y="1914"/>
                      </a:lnTo>
                      <a:lnTo>
                        <a:pt x="351" y="1936"/>
                      </a:lnTo>
                      <a:lnTo>
                        <a:pt x="351" y="1960"/>
                      </a:lnTo>
                      <a:lnTo>
                        <a:pt x="353" y="1993"/>
                      </a:lnTo>
                      <a:lnTo>
                        <a:pt x="358" y="2021"/>
                      </a:lnTo>
                      <a:lnTo>
                        <a:pt x="369" y="2041"/>
                      </a:lnTo>
                      <a:lnTo>
                        <a:pt x="384" y="2054"/>
                      </a:lnTo>
                      <a:lnTo>
                        <a:pt x="402" y="2062"/>
                      </a:lnTo>
                      <a:lnTo>
                        <a:pt x="424" y="2065"/>
                      </a:lnTo>
                      <a:lnTo>
                        <a:pt x="467" y="2060"/>
                      </a:lnTo>
                      <a:lnTo>
                        <a:pt x="507" y="2047"/>
                      </a:lnTo>
                      <a:lnTo>
                        <a:pt x="544" y="2025"/>
                      </a:lnTo>
                      <a:lnTo>
                        <a:pt x="578" y="1997"/>
                      </a:lnTo>
                      <a:lnTo>
                        <a:pt x="611" y="1962"/>
                      </a:lnTo>
                      <a:lnTo>
                        <a:pt x="640" y="1921"/>
                      </a:lnTo>
                      <a:lnTo>
                        <a:pt x="666" y="1877"/>
                      </a:lnTo>
                      <a:lnTo>
                        <a:pt x="689" y="1829"/>
                      </a:lnTo>
                      <a:lnTo>
                        <a:pt x="711" y="1778"/>
                      </a:lnTo>
                      <a:lnTo>
                        <a:pt x="729" y="1724"/>
                      </a:lnTo>
                      <a:lnTo>
                        <a:pt x="746" y="1669"/>
                      </a:lnTo>
                      <a:lnTo>
                        <a:pt x="755" y="1647"/>
                      </a:lnTo>
                      <a:lnTo>
                        <a:pt x="762" y="1630"/>
                      </a:lnTo>
                      <a:lnTo>
                        <a:pt x="769" y="1621"/>
                      </a:lnTo>
                      <a:lnTo>
                        <a:pt x="780" y="1616"/>
                      </a:lnTo>
                      <a:lnTo>
                        <a:pt x="795" y="1616"/>
                      </a:lnTo>
                      <a:lnTo>
                        <a:pt x="802" y="1616"/>
                      </a:lnTo>
                      <a:lnTo>
                        <a:pt x="813" y="1617"/>
                      </a:lnTo>
                      <a:lnTo>
                        <a:pt x="824" y="1621"/>
                      </a:lnTo>
                      <a:lnTo>
                        <a:pt x="831" y="1630"/>
                      </a:lnTo>
                      <a:lnTo>
                        <a:pt x="835" y="1645"/>
                      </a:lnTo>
                      <a:lnTo>
                        <a:pt x="833" y="1654"/>
                      </a:lnTo>
                      <a:lnTo>
                        <a:pt x="829" y="1673"/>
                      </a:lnTo>
                      <a:lnTo>
                        <a:pt x="822" y="1697"/>
                      </a:lnTo>
                      <a:lnTo>
                        <a:pt x="813" y="1726"/>
                      </a:lnTo>
                      <a:lnTo>
                        <a:pt x="802" y="1761"/>
                      </a:lnTo>
                      <a:lnTo>
                        <a:pt x="787" y="1798"/>
                      </a:lnTo>
                      <a:lnTo>
                        <a:pt x="769" y="1839"/>
                      </a:lnTo>
                      <a:lnTo>
                        <a:pt x="749" y="1881"/>
                      </a:lnTo>
                      <a:lnTo>
                        <a:pt x="726" y="1921"/>
                      </a:lnTo>
                      <a:lnTo>
                        <a:pt x="698" y="1964"/>
                      </a:lnTo>
                      <a:lnTo>
                        <a:pt x="669" y="2003"/>
                      </a:lnTo>
                      <a:lnTo>
                        <a:pt x="636" y="2038"/>
                      </a:lnTo>
                      <a:lnTo>
                        <a:pt x="600" y="2071"/>
                      </a:lnTo>
                      <a:lnTo>
                        <a:pt x="560" y="2097"/>
                      </a:lnTo>
                      <a:lnTo>
                        <a:pt x="516" y="2117"/>
                      </a:lnTo>
                      <a:lnTo>
                        <a:pt x="469" y="2130"/>
                      </a:lnTo>
                      <a:lnTo>
                        <a:pt x="420" y="2135"/>
                      </a:lnTo>
                      <a:lnTo>
                        <a:pt x="365" y="2130"/>
                      </a:lnTo>
                      <a:lnTo>
                        <a:pt x="316" y="2115"/>
                      </a:lnTo>
                      <a:lnTo>
                        <a:pt x="273" y="2093"/>
                      </a:lnTo>
                      <a:lnTo>
                        <a:pt x="236" y="2062"/>
                      </a:lnTo>
                      <a:lnTo>
                        <a:pt x="205" y="2023"/>
                      </a:lnTo>
                      <a:lnTo>
                        <a:pt x="182" y="1979"/>
                      </a:lnTo>
                      <a:lnTo>
                        <a:pt x="167" y="1929"/>
                      </a:lnTo>
                      <a:lnTo>
                        <a:pt x="164" y="1875"/>
                      </a:lnTo>
                      <a:lnTo>
                        <a:pt x="165" y="1839"/>
                      </a:lnTo>
                      <a:lnTo>
                        <a:pt x="175" y="1798"/>
                      </a:lnTo>
                      <a:lnTo>
                        <a:pt x="187" y="1756"/>
                      </a:lnTo>
                      <a:lnTo>
                        <a:pt x="202" y="1710"/>
                      </a:lnTo>
                      <a:lnTo>
                        <a:pt x="220" y="1664"/>
                      </a:lnTo>
                      <a:lnTo>
                        <a:pt x="236" y="1619"/>
                      </a:lnTo>
                      <a:lnTo>
                        <a:pt x="249" y="1584"/>
                      </a:lnTo>
                      <a:lnTo>
                        <a:pt x="265" y="1544"/>
                      </a:lnTo>
                      <a:lnTo>
                        <a:pt x="282" y="1496"/>
                      </a:lnTo>
                      <a:lnTo>
                        <a:pt x="302" y="1444"/>
                      </a:lnTo>
                      <a:lnTo>
                        <a:pt x="322" y="1389"/>
                      </a:lnTo>
                      <a:lnTo>
                        <a:pt x="342" y="1334"/>
                      </a:lnTo>
                      <a:lnTo>
                        <a:pt x="364" y="1278"/>
                      </a:lnTo>
                      <a:lnTo>
                        <a:pt x="382" y="1225"/>
                      </a:lnTo>
                      <a:lnTo>
                        <a:pt x="402" y="1173"/>
                      </a:lnTo>
                      <a:lnTo>
                        <a:pt x="418" y="1127"/>
                      </a:lnTo>
                      <a:lnTo>
                        <a:pt x="433" y="1087"/>
                      </a:lnTo>
                      <a:lnTo>
                        <a:pt x="445" y="1054"/>
                      </a:lnTo>
                      <a:lnTo>
                        <a:pt x="453" y="1030"/>
                      </a:lnTo>
                      <a:lnTo>
                        <a:pt x="462" y="1008"/>
                      </a:lnTo>
                      <a:lnTo>
                        <a:pt x="471" y="978"/>
                      </a:lnTo>
                      <a:lnTo>
                        <a:pt x="478" y="945"/>
                      </a:lnTo>
                      <a:lnTo>
                        <a:pt x="486" y="906"/>
                      </a:lnTo>
                      <a:lnTo>
                        <a:pt x="489" y="864"/>
                      </a:lnTo>
                      <a:lnTo>
                        <a:pt x="486" y="833"/>
                      </a:lnTo>
                      <a:lnTo>
                        <a:pt x="480" y="807"/>
                      </a:lnTo>
                      <a:lnTo>
                        <a:pt x="469" y="788"/>
                      </a:lnTo>
                      <a:lnTo>
                        <a:pt x="458" y="777"/>
                      </a:lnTo>
                      <a:lnTo>
                        <a:pt x="445" y="770"/>
                      </a:lnTo>
                      <a:lnTo>
                        <a:pt x="433" y="766"/>
                      </a:lnTo>
                      <a:lnTo>
                        <a:pt x="420" y="764"/>
                      </a:lnTo>
                      <a:lnTo>
                        <a:pt x="409" y="764"/>
                      </a:lnTo>
                      <a:lnTo>
                        <a:pt x="380" y="768"/>
                      </a:lnTo>
                      <a:lnTo>
                        <a:pt x="349" y="775"/>
                      </a:lnTo>
                      <a:lnTo>
                        <a:pt x="318" y="788"/>
                      </a:lnTo>
                      <a:lnTo>
                        <a:pt x="285" y="809"/>
                      </a:lnTo>
                      <a:lnTo>
                        <a:pt x="255" y="834"/>
                      </a:lnTo>
                      <a:lnTo>
                        <a:pt x="224" y="868"/>
                      </a:lnTo>
                      <a:lnTo>
                        <a:pt x="195" y="908"/>
                      </a:lnTo>
                      <a:lnTo>
                        <a:pt x="165" y="958"/>
                      </a:lnTo>
                      <a:lnTo>
                        <a:pt x="138" y="1015"/>
                      </a:lnTo>
                      <a:lnTo>
                        <a:pt x="113" y="1083"/>
                      </a:lnTo>
                      <a:lnTo>
                        <a:pt x="89" y="1160"/>
                      </a:lnTo>
                      <a:lnTo>
                        <a:pt x="80" y="1184"/>
                      </a:lnTo>
                      <a:lnTo>
                        <a:pt x="73" y="1201"/>
                      </a:lnTo>
                      <a:lnTo>
                        <a:pt x="65" y="1210"/>
                      </a:lnTo>
                      <a:lnTo>
                        <a:pt x="54" y="1214"/>
                      </a:lnTo>
                      <a:lnTo>
                        <a:pt x="40" y="1214"/>
                      </a:lnTo>
                      <a:lnTo>
                        <a:pt x="34" y="1214"/>
                      </a:lnTo>
                      <a:lnTo>
                        <a:pt x="27" y="1214"/>
                      </a:lnTo>
                      <a:lnTo>
                        <a:pt x="18" y="1210"/>
                      </a:lnTo>
                      <a:lnTo>
                        <a:pt x="9" y="1207"/>
                      </a:lnTo>
                      <a:lnTo>
                        <a:pt x="2" y="1197"/>
                      </a:lnTo>
                      <a:lnTo>
                        <a:pt x="0" y="1184"/>
                      </a:lnTo>
                      <a:lnTo>
                        <a:pt x="2" y="1175"/>
                      </a:lnTo>
                      <a:lnTo>
                        <a:pt x="5" y="1159"/>
                      </a:lnTo>
                      <a:lnTo>
                        <a:pt x="11" y="1133"/>
                      </a:lnTo>
                      <a:lnTo>
                        <a:pt x="22" y="1103"/>
                      </a:lnTo>
                      <a:lnTo>
                        <a:pt x="33" y="1070"/>
                      </a:lnTo>
                      <a:lnTo>
                        <a:pt x="47" y="1032"/>
                      </a:lnTo>
                      <a:lnTo>
                        <a:pt x="65" y="991"/>
                      </a:lnTo>
                      <a:lnTo>
                        <a:pt x="87" y="950"/>
                      </a:lnTo>
                      <a:lnTo>
                        <a:pt x="111" y="908"/>
                      </a:lnTo>
                      <a:lnTo>
                        <a:pt x="138" y="868"/>
                      </a:lnTo>
                      <a:lnTo>
                        <a:pt x="169" y="827"/>
                      </a:lnTo>
                      <a:lnTo>
                        <a:pt x="202" y="792"/>
                      </a:lnTo>
                      <a:lnTo>
                        <a:pt x="238" y="759"/>
                      </a:lnTo>
                      <a:lnTo>
                        <a:pt x="278" y="733"/>
                      </a:lnTo>
                      <a:lnTo>
                        <a:pt x="322" y="713"/>
                      </a:lnTo>
                      <a:lnTo>
                        <a:pt x="369" y="700"/>
                      </a:lnTo>
                      <a:lnTo>
                        <a:pt x="420" y="694"/>
                      </a:lnTo>
                      <a:close/>
                      <a:moveTo>
                        <a:pt x="686" y="0"/>
                      </a:moveTo>
                      <a:lnTo>
                        <a:pt x="720" y="3"/>
                      </a:lnTo>
                      <a:lnTo>
                        <a:pt x="749" y="14"/>
                      </a:lnTo>
                      <a:lnTo>
                        <a:pt x="773" y="33"/>
                      </a:lnTo>
                      <a:lnTo>
                        <a:pt x="789" y="57"/>
                      </a:lnTo>
                      <a:lnTo>
                        <a:pt x="800" y="84"/>
                      </a:lnTo>
                      <a:lnTo>
                        <a:pt x="804" y="116"/>
                      </a:lnTo>
                      <a:lnTo>
                        <a:pt x="798" y="154"/>
                      </a:lnTo>
                      <a:lnTo>
                        <a:pt x="784" y="189"/>
                      </a:lnTo>
                      <a:lnTo>
                        <a:pt x="762" y="219"/>
                      </a:lnTo>
                      <a:lnTo>
                        <a:pt x="733" y="245"/>
                      </a:lnTo>
                      <a:lnTo>
                        <a:pt x="702" y="263"/>
                      </a:lnTo>
                      <a:lnTo>
                        <a:pt x="669" y="276"/>
                      </a:lnTo>
                      <a:lnTo>
                        <a:pt x="636" y="280"/>
                      </a:lnTo>
                      <a:lnTo>
                        <a:pt x="602" y="276"/>
                      </a:lnTo>
                      <a:lnTo>
                        <a:pt x="573" y="265"/>
                      </a:lnTo>
                      <a:lnTo>
                        <a:pt x="549" y="247"/>
                      </a:lnTo>
                      <a:lnTo>
                        <a:pt x="533" y="223"/>
                      </a:lnTo>
                      <a:lnTo>
                        <a:pt x="522" y="195"/>
                      </a:lnTo>
                      <a:lnTo>
                        <a:pt x="518" y="165"/>
                      </a:lnTo>
                      <a:lnTo>
                        <a:pt x="524" y="129"/>
                      </a:lnTo>
                      <a:lnTo>
                        <a:pt x="536" y="95"/>
                      </a:lnTo>
                      <a:lnTo>
                        <a:pt x="558" y="64"/>
                      </a:lnTo>
                      <a:lnTo>
                        <a:pt x="584" y="38"/>
                      </a:lnTo>
                      <a:lnTo>
                        <a:pt x="616" y="18"/>
                      </a:lnTo>
                      <a:lnTo>
                        <a:pt x="649" y="5"/>
                      </a:lnTo>
                      <a:lnTo>
                        <a:pt x="6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3"/>
                <p:cNvSpPr>
                  <a:spLocks/>
                </p:cNvSpPr>
                <p:nvPr/>
              </p:nvSpPr>
              <p:spPr bwMode="auto">
                <a:xfrm>
                  <a:off x="4403" y="2160"/>
                  <a:ext cx="683" cy="505"/>
                </a:xfrm>
                <a:custGeom>
                  <a:avLst/>
                  <a:gdLst/>
                  <a:ahLst/>
                  <a:cxnLst>
                    <a:cxn ang="0">
                      <a:pos x="346" y="14"/>
                    </a:cxn>
                    <a:cxn ang="0">
                      <a:pos x="453" y="90"/>
                    </a:cxn>
                    <a:cxn ang="0">
                      <a:pos x="520" y="175"/>
                    </a:cxn>
                    <a:cxn ang="0">
                      <a:pos x="660" y="55"/>
                    </a:cxn>
                    <a:cxn ang="0">
                      <a:pos x="869" y="0"/>
                    </a:cxn>
                    <a:cxn ang="0">
                      <a:pos x="988" y="14"/>
                    </a:cxn>
                    <a:cxn ang="0">
                      <a:pos x="1097" y="75"/>
                    </a:cxn>
                    <a:cxn ang="0">
                      <a:pos x="1159" y="208"/>
                    </a:cxn>
                    <a:cxn ang="0">
                      <a:pos x="1140" y="390"/>
                    </a:cxn>
                    <a:cxn ang="0">
                      <a:pos x="1078" y="589"/>
                    </a:cxn>
                    <a:cxn ang="0">
                      <a:pos x="1028" y="729"/>
                    </a:cxn>
                    <a:cxn ang="0">
                      <a:pos x="997" y="831"/>
                    </a:cxn>
                    <a:cxn ang="0">
                      <a:pos x="997" y="913"/>
                    </a:cxn>
                    <a:cxn ang="0">
                      <a:pos x="1048" y="950"/>
                    </a:cxn>
                    <a:cxn ang="0">
                      <a:pos x="1179" y="880"/>
                    </a:cxn>
                    <a:cxn ang="0">
                      <a:pos x="1284" y="676"/>
                    </a:cxn>
                    <a:cxn ang="0">
                      <a:pos x="1309" y="641"/>
                    </a:cxn>
                    <a:cxn ang="0">
                      <a:pos x="1353" y="646"/>
                    </a:cxn>
                    <a:cxn ang="0">
                      <a:pos x="1357" y="698"/>
                    </a:cxn>
                    <a:cxn ang="0">
                      <a:pos x="1308" y="816"/>
                    </a:cxn>
                    <a:cxn ang="0">
                      <a:pos x="1204" y="948"/>
                    </a:cxn>
                    <a:cxn ang="0">
                      <a:pos x="1042" y="1009"/>
                    </a:cxn>
                    <a:cxn ang="0">
                      <a:pos x="893" y="960"/>
                    </a:cxn>
                    <a:cxn ang="0">
                      <a:pos x="829" y="820"/>
                    </a:cxn>
                    <a:cxn ang="0">
                      <a:pos x="851" y="731"/>
                    </a:cxn>
                    <a:cxn ang="0">
                      <a:pos x="908" y="580"/>
                    </a:cxn>
                    <a:cxn ang="0">
                      <a:pos x="971" y="364"/>
                    </a:cxn>
                    <a:cxn ang="0">
                      <a:pos x="993" y="204"/>
                    </a:cxn>
                    <a:cxn ang="0">
                      <a:pos x="977" y="123"/>
                    </a:cxn>
                    <a:cxn ang="0">
                      <a:pos x="900" y="62"/>
                    </a:cxn>
                    <a:cxn ang="0">
                      <a:pos x="717" y="94"/>
                    </a:cxn>
                    <a:cxn ang="0">
                      <a:pos x="578" y="208"/>
                    </a:cxn>
                    <a:cxn ang="0">
                      <a:pos x="491" y="326"/>
                    </a:cxn>
                    <a:cxn ang="0">
                      <a:pos x="451" y="414"/>
                    </a:cxn>
                    <a:cxn ang="0">
                      <a:pos x="396" y="621"/>
                    </a:cxn>
                    <a:cxn ang="0">
                      <a:pos x="364" y="764"/>
                    </a:cxn>
                    <a:cxn ang="0">
                      <a:pos x="333" y="888"/>
                    </a:cxn>
                    <a:cxn ang="0">
                      <a:pos x="295" y="980"/>
                    </a:cxn>
                    <a:cxn ang="0">
                      <a:pos x="205" y="1007"/>
                    </a:cxn>
                    <a:cxn ang="0">
                      <a:pos x="147" y="963"/>
                    </a:cxn>
                    <a:cxn ang="0">
                      <a:pos x="153" y="904"/>
                    </a:cxn>
                    <a:cxn ang="0">
                      <a:pos x="169" y="851"/>
                    </a:cxn>
                    <a:cxn ang="0">
                      <a:pos x="267" y="442"/>
                    </a:cxn>
                    <a:cxn ang="0">
                      <a:pos x="307" y="278"/>
                    </a:cxn>
                    <a:cxn ang="0">
                      <a:pos x="326" y="141"/>
                    </a:cxn>
                    <a:cxn ang="0">
                      <a:pos x="276" y="64"/>
                    </a:cxn>
                    <a:cxn ang="0">
                      <a:pos x="178" y="94"/>
                    </a:cxn>
                    <a:cxn ang="0">
                      <a:pos x="115" y="219"/>
                    </a:cxn>
                    <a:cxn ang="0">
                      <a:pos x="76" y="348"/>
                    </a:cxn>
                    <a:cxn ang="0">
                      <a:pos x="40" y="370"/>
                    </a:cxn>
                    <a:cxn ang="0">
                      <a:pos x="4" y="355"/>
                    </a:cxn>
                    <a:cxn ang="0">
                      <a:pos x="13" y="289"/>
                    </a:cxn>
                    <a:cxn ang="0">
                      <a:pos x="62" y="152"/>
                    </a:cxn>
                    <a:cxn ang="0">
                      <a:pos x="133" y="51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1364" h="1009">
                      <a:moveTo>
                        <a:pt x="258" y="0"/>
                      </a:moveTo>
                      <a:lnTo>
                        <a:pt x="286" y="1"/>
                      </a:lnTo>
                      <a:lnTo>
                        <a:pt x="315" y="5"/>
                      </a:lnTo>
                      <a:lnTo>
                        <a:pt x="346" y="14"/>
                      </a:lnTo>
                      <a:lnTo>
                        <a:pt x="375" y="25"/>
                      </a:lnTo>
                      <a:lnTo>
                        <a:pt x="404" y="42"/>
                      </a:lnTo>
                      <a:lnTo>
                        <a:pt x="431" y="64"/>
                      </a:lnTo>
                      <a:lnTo>
                        <a:pt x="453" y="90"/>
                      </a:lnTo>
                      <a:lnTo>
                        <a:pt x="473" y="121"/>
                      </a:lnTo>
                      <a:lnTo>
                        <a:pt x="487" y="160"/>
                      </a:lnTo>
                      <a:lnTo>
                        <a:pt x="495" y="204"/>
                      </a:lnTo>
                      <a:lnTo>
                        <a:pt x="520" y="175"/>
                      </a:lnTo>
                      <a:lnTo>
                        <a:pt x="549" y="143"/>
                      </a:lnTo>
                      <a:lnTo>
                        <a:pt x="582" y="112"/>
                      </a:lnTo>
                      <a:lnTo>
                        <a:pt x="620" y="82"/>
                      </a:lnTo>
                      <a:lnTo>
                        <a:pt x="660" y="55"/>
                      </a:lnTo>
                      <a:lnTo>
                        <a:pt x="707" y="33"/>
                      </a:lnTo>
                      <a:lnTo>
                        <a:pt x="757" y="14"/>
                      </a:lnTo>
                      <a:lnTo>
                        <a:pt x="811" y="3"/>
                      </a:lnTo>
                      <a:lnTo>
                        <a:pt x="869" y="0"/>
                      </a:lnTo>
                      <a:lnTo>
                        <a:pt x="898" y="0"/>
                      </a:lnTo>
                      <a:lnTo>
                        <a:pt x="928" y="3"/>
                      </a:lnTo>
                      <a:lnTo>
                        <a:pt x="957" y="7"/>
                      </a:lnTo>
                      <a:lnTo>
                        <a:pt x="988" y="14"/>
                      </a:lnTo>
                      <a:lnTo>
                        <a:pt x="1017" y="24"/>
                      </a:lnTo>
                      <a:lnTo>
                        <a:pt x="1046" y="36"/>
                      </a:lnTo>
                      <a:lnTo>
                        <a:pt x="1073" y="53"/>
                      </a:lnTo>
                      <a:lnTo>
                        <a:pt x="1097" y="75"/>
                      </a:lnTo>
                      <a:lnTo>
                        <a:pt x="1118" y="99"/>
                      </a:lnTo>
                      <a:lnTo>
                        <a:pt x="1137" y="130"/>
                      </a:lnTo>
                      <a:lnTo>
                        <a:pt x="1149" y="165"/>
                      </a:lnTo>
                      <a:lnTo>
                        <a:pt x="1159" y="208"/>
                      </a:lnTo>
                      <a:lnTo>
                        <a:pt x="1160" y="254"/>
                      </a:lnTo>
                      <a:lnTo>
                        <a:pt x="1159" y="296"/>
                      </a:lnTo>
                      <a:lnTo>
                        <a:pt x="1151" y="340"/>
                      </a:lnTo>
                      <a:lnTo>
                        <a:pt x="1140" y="390"/>
                      </a:lnTo>
                      <a:lnTo>
                        <a:pt x="1126" y="442"/>
                      </a:lnTo>
                      <a:lnTo>
                        <a:pt x="1111" y="493"/>
                      </a:lnTo>
                      <a:lnTo>
                        <a:pt x="1095" y="543"/>
                      </a:lnTo>
                      <a:lnTo>
                        <a:pt x="1078" y="589"/>
                      </a:lnTo>
                      <a:lnTo>
                        <a:pt x="1064" y="630"/>
                      </a:lnTo>
                      <a:lnTo>
                        <a:pt x="1051" y="665"/>
                      </a:lnTo>
                      <a:lnTo>
                        <a:pt x="1042" y="691"/>
                      </a:lnTo>
                      <a:lnTo>
                        <a:pt x="1028" y="729"/>
                      </a:lnTo>
                      <a:lnTo>
                        <a:pt x="1015" y="761"/>
                      </a:lnTo>
                      <a:lnTo>
                        <a:pt x="1006" y="786"/>
                      </a:lnTo>
                      <a:lnTo>
                        <a:pt x="1000" y="810"/>
                      </a:lnTo>
                      <a:lnTo>
                        <a:pt x="997" y="831"/>
                      </a:lnTo>
                      <a:lnTo>
                        <a:pt x="993" y="849"/>
                      </a:lnTo>
                      <a:lnTo>
                        <a:pt x="993" y="869"/>
                      </a:lnTo>
                      <a:lnTo>
                        <a:pt x="995" y="893"/>
                      </a:lnTo>
                      <a:lnTo>
                        <a:pt x="997" y="913"/>
                      </a:lnTo>
                      <a:lnTo>
                        <a:pt x="1004" y="928"/>
                      </a:lnTo>
                      <a:lnTo>
                        <a:pt x="1013" y="941"/>
                      </a:lnTo>
                      <a:lnTo>
                        <a:pt x="1028" y="947"/>
                      </a:lnTo>
                      <a:lnTo>
                        <a:pt x="1048" y="950"/>
                      </a:lnTo>
                      <a:lnTo>
                        <a:pt x="1080" y="945"/>
                      </a:lnTo>
                      <a:lnTo>
                        <a:pt x="1115" y="932"/>
                      </a:lnTo>
                      <a:lnTo>
                        <a:pt x="1148" y="910"/>
                      </a:lnTo>
                      <a:lnTo>
                        <a:pt x="1179" y="880"/>
                      </a:lnTo>
                      <a:lnTo>
                        <a:pt x="1209" y="842"/>
                      </a:lnTo>
                      <a:lnTo>
                        <a:pt x="1237" y="794"/>
                      </a:lnTo>
                      <a:lnTo>
                        <a:pt x="1262" y="738"/>
                      </a:lnTo>
                      <a:lnTo>
                        <a:pt x="1284" y="676"/>
                      </a:lnTo>
                      <a:lnTo>
                        <a:pt x="1289" y="663"/>
                      </a:lnTo>
                      <a:lnTo>
                        <a:pt x="1293" y="654"/>
                      </a:lnTo>
                      <a:lnTo>
                        <a:pt x="1300" y="646"/>
                      </a:lnTo>
                      <a:lnTo>
                        <a:pt x="1309" y="641"/>
                      </a:lnTo>
                      <a:lnTo>
                        <a:pt x="1324" y="639"/>
                      </a:lnTo>
                      <a:lnTo>
                        <a:pt x="1331" y="641"/>
                      </a:lnTo>
                      <a:lnTo>
                        <a:pt x="1342" y="641"/>
                      </a:lnTo>
                      <a:lnTo>
                        <a:pt x="1353" y="646"/>
                      </a:lnTo>
                      <a:lnTo>
                        <a:pt x="1360" y="656"/>
                      </a:lnTo>
                      <a:lnTo>
                        <a:pt x="1364" y="670"/>
                      </a:lnTo>
                      <a:lnTo>
                        <a:pt x="1362" y="679"/>
                      </a:lnTo>
                      <a:lnTo>
                        <a:pt x="1357" y="698"/>
                      </a:lnTo>
                      <a:lnTo>
                        <a:pt x="1349" y="722"/>
                      </a:lnTo>
                      <a:lnTo>
                        <a:pt x="1339" y="751"/>
                      </a:lnTo>
                      <a:lnTo>
                        <a:pt x="1324" y="783"/>
                      </a:lnTo>
                      <a:lnTo>
                        <a:pt x="1308" y="816"/>
                      </a:lnTo>
                      <a:lnTo>
                        <a:pt x="1286" y="851"/>
                      </a:lnTo>
                      <a:lnTo>
                        <a:pt x="1262" y="886"/>
                      </a:lnTo>
                      <a:lnTo>
                        <a:pt x="1235" y="919"/>
                      </a:lnTo>
                      <a:lnTo>
                        <a:pt x="1204" y="948"/>
                      </a:lnTo>
                      <a:lnTo>
                        <a:pt x="1168" y="972"/>
                      </a:lnTo>
                      <a:lnTo>
                        <a:pt x="1129" y="993"/>
                      </a:lnTo>
                      <a:lnTo>
                        <a:pt x="1088" y="1006"/>
                      </a:lnTo>
                      <a:lnTo>
                        <a:pt x="1042" y="1009"/>
                      </a:lnTo>
                      <a:lnTo>
                        <a:pt x="1000" y="1007"/>
                      </a:lnTo>
                      <a:lnTo>
                        <a:pt x="962" y="996"/>
                      </a:lnTo>
                      <a:lnTo>
                        <a:pt x="926" y="982"/>
                      </a:lnTo>
                      <a:lnTo>
                        <a:pt x="893" y="960"/>
                      </a:lnTo>
                      <a:lnTo>
                        <a:pt x="868" y="932"/>
                      </a:lnTo>
                      <a:lnTo>
                        <a:pt x="848" y="901"/>
                      </a:lnTo>
                      <a:lnTo>
                        <a:pt x="835" y="862"/>
                      </a:lnTo>
                      <a:lnTo>
                        <a:pt x="829" y="820"/>
                      </a:lnTo>
                      <a:lnTo>
                        <a:pt x="831" y="797"/>
                      </a:lnTo>
                      <a:lnTo>
                        <a:pt x="835" y="777"/>
                      </a:lnTo>
                      <a:lnTo>
                        <a:pt x="842" y="757"/>
                      </a:lnTo>
                      <a:lnTo>
                        <a:pt x="851" y="731"/>
                      </a:lnTo>
                      <a:lnTo>
                        <a:pt x="866" y="700"/>
                      </a:lnTo>
                      <a:lnTo>
                        <a:pt x="877" y="667"/>
                      </a:lnTo>
                      <a:lnTo>
                        <a:pt x="891" y="626"/>
                      </a:lnTo>
                      <a:lnTo>
                        <a:pt x="908" y="580"/>
                      </a:lnTo>
                      <a:lnTo>
                        <a:pt x="926" y="528"/>
                      </a:lnTo>
                      <a:lnTo>
                        <a:pt x="942" y="475"/>
                      </a:lnTo>
                      <a:lnTo>
                        <a:pt x="958" y="420"/>
                      </a:lnTo>
                      <a:lnTo>
                        <a:pt x="971" y="364"/>
                      </a:lnTo>
                      <a:lnTo>
                        <a:pt x="984" y="313"/>
                      </a:lnTo>
                      <a:lnTo>
                        <a:pt x="991" y="263"/>
                      </a:lnTo>
                      <a:lnTo>
                        <a:pt x="993" y="221"/>
                      </a:lnTo>
                      <a:lnTo>
                        <a:pt x="993" y="204"/>
                      </a:lnTo>
                      <a:lnTo>
                        <a:pt x="991" y="186"/>
                      </a:lnTo>
                      <a:lnTo>
                        <a:pt x="989" y="165"/>
                      </a:lnTo>
                      <a:lnTo>
                        <a:pt x="986" y="143"/>
                      </a:lnTo>
                      <a:lnTo>
                        <a:pt x="977" y="123"/>
                      </a:lnTo>
                      <a:lnTo>
                        <a:pt x="966" y="103"/>
                      </a:lnTo>
                      <a:lnTo>
                        <a:pt x="949" y="86"/>
                      </a:lnTo>
                      <a:lnTo>
                        <a:pt x="928" y="71"/>
                      </a:lnTo>
                      <a:lnTo>
                        <a:pt x="900" y="62"/>
                      </a:lnTo>
                      <a:lnTo>
                        <a:pt x="866" y="60"/>
                      </a:lnTo>
                      <a:lnTo>
                        <a:pt x="811" y="64"/>
                      </a:lnTo>
                      <a:lnTo>
                        <a:pt x="762" y="75"/>
                      </a:lnTo>
                      <a:lnTo>
                        <a:pt x="717" y="94"/>
                      </a:lnTo>
                      <a:lnTo>
                        <a:pt x="677" y="117"/>
                      </a:lnTo>
                      <a:lnTo>
                        <a:pt x="640" y="145"/>
                      </a:lnTo>
                      <a:lnTo>
                        <a:pt x="607" y="175"/>
                      </a:lnTo>
                      <a:lnTo>
                        <a:pt x="578" y="208"/>
                      </a:lnTo>
                      <a:lnTo>
                        <a:pt x="551" y="239"/>
                      </a:lnTo>
                      <a:lnTo>
                        <a:pt x="529" y="270"/>
                      </a:lnTo>
                      <a:lnTo>
                        <a:pt x="507" y="300"/>
                      </a:lnTo>
                      <a:lnTo>
                        <a:pt x="491" y="326"/>
                      </a:lnTo>
                      <a:lnTo>
                        <a:pt x="478" y="350"/>
                      </a:lnTo>
                      <a:lnTo>
                        <a:pt x="467" y="370"/>
                      </a:lnTo>
                      <a:lnTo>
                        <a:pt x="458" y="390"/>
                      </a:lnTo>
                      <a:lnTo>
                        <a:pt x="451" y="414"/>
                      </a:lnTo>
                      <a:lnTo>
                        <a:pt x="444" y="440"/>
                      </a:lnTo>
                      <a:lnTo>
                        <a:pt x="435" y="469"/>
                      </a:lnTo>
                      <a:lnTo>
                        <a:pt x="416" y="545"/>
                      </a:lnTo>
                      <a:lnTo>
                        <a:pt x="396" y="621"/>
                      </a:lnTo>
                      <a:lnTo>
                        <a:pt x="389" y="652"/>
                      </a:lnTo>
                      <a:lnTo>
                        <a:pt x="382" y="687"/>
                      </a:lnTo>
                      <a:lnTo>
                        <a:pt x="373" y="726"/>
                      </a:lnTo>
                      <a:lnTo>
                        <a:pt x="364" y="764"/>
                      </a:lnTo>
                      <a:lnTo>
                        <a:pt x="355" y="797"/>
                      </a:lnTo>
                      <a:lnTo>
                        <a:pt x="347" y="825"/>
                      </a:lnTo>
                      <a:lnTo>
                        <a:pt x="340" y="855"/>
                      </a:lnTo>
                      <a:lnTo>
                        <a:pt x="333" y="888"/>
                      </a:lnTo>
                      <a:lnTo>
                        <a:pt x="324" y="921"/>
                      </a:lnTo>
                      <a:lnTo>
                        <a:pt x="316" y="947"/>
                      </a:lnTo>
                      <a:lnTo>
                        <a:pt x="307" y="965"/>
                      </a:lnTo>
                      <a:lnTo>
                        <a:pt x="295" y="980"/>
                      </a:lnTo>
                      <a:lnTo>
                        <a:pt x="276" y="995"/>
                      </a:lnTo>
                      <a:lnTo>
                        <a:pt x="251" y="1006"/>
                      </a:lnTo>
                      <a:lnTo>
                        <a:pt x="224" y="1009"/>
                      </a:lnTo>
                      <a:lnTo>
                        <a:pt x="205" y="1007"/>
                      </a:lnTo>
                      <a:lnTo>
                        <a:pt x="187" y="1004"/>
                      </a:lnTo>
                      <a:lnTo>
                        <a:pt x="171" y="995"/>
                      </a:lnTo>
                      <a:lnTo>
                        <a:pt x="156" y="980"/>
                      </a:lnTo>
                      <a:lnTo>
                        <a:pt x="147" y="963"/>
                      </a:lnTo>
                      <a:lnTo>
                        <a:pt x="144" y="939"/>
                      </a:lnTo>
                      <a:lnTo>
                        <a:pt x="145" y="934"/>
                      </a:lnTo>
                      <a:lnTo>
                        <a:pt x="147" y="921"/>
                      </a:lnTo>
                      <a:lnTo>
                        <a:pt x="153" y="904"/>
                      </a:lnTo>
                      <a:lnTo>
                        <a:pt x="158" y="886"/>
                      </a:lnTo>
                      <a:lnTo>
                        <a:pt x="164" y="867"/>
                      </a:lnTo>
                      <a:lnTo>
                        <a:pt x="169" y="851"/>
                      </a:lnTo>
                      <a:lnTo>
                        <a:pt x="169" y="851"/>
                      </a:lnTo>
                      <a:lnTo>
                        <a:pt x="238" y="560"/>
                      </a:lnTo>
                      <a:lnTo>
                        <a:pt x="247" y="525"/>
                      </a:lnTo>
                      <a:lnTo>
                        <a:pt x="258" y="484"/>
                      </a:lnTo>
                      <a:lnTo>
                        <a:pt x="267" y="442"/>
                      </a:lnTo>
                      <a:lnTo>
                        <a:pt x="278" y="399"/>
                      </a:lnTo>
                      <a:lnTo>
                        <a:pt x="287" y="359"/>
                      </a:lnTo>
                      <a:lnTo>
                        <a:pt x="296" y="320"/>
                      </a:lnTo>
                      <a:lnTo>
                        <a:pt x="307" y="278"/>
                      </a:lnTo>
                      <a:lnTo>
                        <a:pt x="316" y="237"/>
                      </a:lnTo>
                      <a:lnTo>
                        <a:pt x="324" y="200"/>
                      </a:lnTo>
                      <a:lnTo>
                        <a:pt x="327" y="169"/>
                      </a:lnTo>
                      <a:lnTo>
                        <a:pt x="326" y="141"/>
                      </a:lnTo>
                      <a:lnTo>
                        <a:pt x="320" y="114"/>
                      </a:lnTo>
                      <a:lnTo>
                        <a:pt x="311" y="92"/>
                      </a:lnTo>
                      <a:lnTo>
                        <a:pt x="296" y="75"/>
                      </a:lnTo>
                      <a:lnTo>
                        <a:pt x="276" y="64"/>
                      </a:lnTo>
                      <a:lnTo>
                        <a:pt x="253" y="60"/>
                      </a:lnTo>
                      <a:lnTo>
                        <a:pt x="225" y="64"/>
                      </a:lnTo>
                      <a:lnTo>
                        <a:pt x="200" y="75"/>
                      </a:lnTo>
                      <a:lnTo>
                        <a:pt x="178" y="94"/>
                      </a:lnTo>
                      <a:lnTo>
                        <a:pt x="160" y="117"/>
                      </a:lnTo>
                      <a:lnTo>
                        <a:pt x="142" y="147"/>
                      </a:lnTo>
                      <a:lnTo>
                        <a:pt x="127" y="182"/>
                      </a:lnTo>
                      <a:lnTo>
                        <a:pt x="115" y="219"/>
                      </a:lnTo>
                      <a:lnTo>
                        <a:pt x="102" y="261"/>
                      </a:lnTo>
                      <a:lnTo>
                        <a:pt x="89" y="305"/>
                      </a:lnTo>
                      <a:lnTo>
                        <a:pt x="84" y="331"/>
                      </a:lnTo>
                      <a:lnTo>
                        <a:pt x="76" y="348"/>
                      </a:lnTo>
                      <a:lnTo>
                        <a:pt x="71" y="361"/>
                      </a:lnTo>
                      <a:lnTo>
                        <a:pt x="64" y="366"/>
                      </a:lnTo>
                      <a:lnTo>
                        <a:pt x="53" y="370"/>
                      </a:lnTo>
                      <a:lnTo>
                        <a:pt x="40" y="370"/>
                      </a:lnTo>
                      <a:lnTo>
                        <a:pt x="33" y="370"/>
                      </a:lnTo>
                      <a:lnTo>
                        <a:pt x="22" y="368"/>
                      </a:lnTo>
                      <a:lnTo>
                        <a:pt x="13" y="363"/>
                      </a:lnTo>
                      <a:lnTo>
                        <a:pt x="4" y="355"/>
                      </a:lnTo>
                      <a:lnTo>
                        <a:pt x="0" y="340"/>
                      </a:lnTo>
                      <a:lnTo>
                        <a:pt x="2" y="331"/>
                      </a:lnTo>
                      <a:lnTo>
                        <a:pt x="5" y="313"/>
                      </a:lnTo>
                      <a:lnTo>
                        <a:pt x="13" y="289"/>
                      </a:lnTo>
                      <a:lnTo>
                        <a:pt x="22" y="258"/>
                      </a:lnTo>
                      <a:lnTo>
                        <a:pt x="33" y="224"/>
                      </a:lnTo>
                      <a:lnTo>
                        <a:pt x="47" y="189"/>
                      </a:lnTo>
                      <a:lnTo>
                        <a:pt x="62" y="152"/>
                      </a:lnTo>
                      <a:lnTo>
                        <a:pt x="80" y="119"/>
                      </a:lnTo>
                      <a:lnTo>
                        <a:pt x="95" y="97"/>
                      </a:lnTo>
                      <a:lnTo>
                        <a:pt x="111" y="73"/>
                      </a:lnTo>
                      <a:lnTo>
                        <a:pt x="133" y="51"/>
                      </a:lnTo>
                      <a:lnTo>
                        <a:pt x="158" y="31"/>
                      </a:lnTo>
                      <a:lnTo>
                        <a:pt x="187" y="14"/>
                      </a:lnTo>
                      <a:lnTo>
                        <a:pt x="220" y="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4"/>
                <p:cNvSpPr>
                  <a:spLocks/>
                </p:cNvSpPr>
                <p:nvPr/>
              </p:nvSpPr>
              <p:spPr bwMode="auto">
                <a:xfrm>
                  <a:off x="5250" y="2345"/>
                  <a:ext cx="750" cy="56"/>
                </a:xfrm>
                <a:custGeom>
                  <a:avLst/>
                  <a:gdLst/>
                  <a:ahLst/>
                  <a:cxnLst>
                    <a:cxn ang="0">
                      <a:pos x="89" y="0"/>
                    </a:cxn>
                    <a:cxn ang="0">
                      <a:pos x="1412" y="0"/>
                    </a:cxn>
                    <a:cxn ang="0">
                      <a:pos x="1428" y="0"/>
                    </a:cxn>
                    <a:cxn ang="0">
                      <a:pos x="1446" y="2"/>
                    </a:cxn>
                    <a:cxn ang="0">
                      <a:pos x="1462" y="5"/>
                    </a:cxn>
                    <a:cxn ang="0">
                      <a:pos x="1477" y="11"/>
                    </a:cxn>
                    <a:cxn ang="0">
                      <a:pos x="1490" y="22"/>
                    </a:cxn>
                    <a:cxn ang="0">
                      <a:pos x="1497" y="37"/>
                    </a:cxn>
                    <a:cxn ang="0">
                      <a:pos x="1501" y="61"/>
                    </a:cxn>
                    <a:cxn ang="0">
                      <a:pos x="1497" y="79"/>
                    </a:cxn>
                    <a:cxn ang="0">
                      <a:pos x="1488" y="92"/>
                    </a:cxn>
                    <a:cxn ang="0">
                      <a:pos x="1477" y="101"/>
                    </a:cxn>
                    <a:cxn ang="0">
                      <a:pos x="1461" y="105"/>
                    </a:cxn>
                    <a:cxn ang="0">
                      <a:pos x="1444" y="109"/>
                    </a:cxn>
                    <a:cxn ang="0">
                      <a:pos x="1428" y="110"/>
                    </a:cxn>
                    <a:cxn ang="0">
                      <a:pos x="1412" y="110"/>
                    </a:cxn>
                    <a:cxn ang="0">
                      <a:pos x="89" y="110"/>
                    </a:cxn>
                    <a:cxn ang="0">
                      <a:pos x="71" y="110"/>
                    </a:cxn>
                    <a:cxn ang="0">
                      <a:pos x="53" y="109"/>
                    </a:cxn>
                    <a:cxn ang="0">
                      <a:pos x="37" y="105"/>
                    </a:cxn>
                    <a:cxn ang="0">
                      <a:pos x="22" y="99"/>
                    </a:cxn>
                    <a:cxn ang="0">
                      <a:pos x="11" y="90"/>
                    </a:cxn>
                    <a:cxn ang="0">
                      <a:pos x="2" y="75"/>
                    </a:cxn>
                    <a:cxn ang="0">
                      <a:pos x="0" y="55"/>
                    </a:cxn>
                    <a:cxn ang="0">
                      <a:pos x="2" y="35"/>
                    </a:cxn>
                    <a:cxn ang="0">
                      <a:pos x="11" y="20"/>
                    </a:cxn>
                    <a:cxn ang="0">
                      <a:pos x="22" y="11"/>
                    </a:cxn>
                    <a:cxn ang="0">
                      <a:pos x="37" y="4"/>
                    </a:cxn>
                    <a:cxn ang="0">
                      <a:pos x="53" y="2"/>
                    </a:cxn>
                    <a:cxn ang="0">
                      <a:pos x="71" y="0"/>
                    </a:cxn>
                    <a:cxn ang="0">
                      <a:pos x="89" y="0"/>
                    </a:cxn>
                  </a:cxnLst>
                  <a:rect l="0" t="0" r="r" b="b"/>
                  <a:pathLst>
                    <a:path w="1501" h="110">
                      <a:moveTo>
                        <a:pt x="89" y="0"/>
                      </a:moveTo>
                      <a:lnTo>
                        <a:pt x="1412" y="0"/>
                      </a:lnTo>
                      <a:lnTo>
                        <a:pt x="1428" y="0"/>
                      </a:lnTo>
                      <a:lnTo>
                        <a:pt x="1446" y="2"/>
                      </a:lnTo>
                      <a:lnTo>
                        <a:pt x="1462" y="5"/>
                      </a:lnTo>
                      <a:lnTo>
                        <a:pt x="1477" y="11"/>
                      </a:lnTo>
                      <a:lnTo>
                        <a:pt x="1490" y="22"/>
                      </a:lnTo>
                      <a:lnTo>
                        <a:pt x="1497" y="37"/>
                      </a:lnTo>
                      <a:lnTo>
                        <a:pt x="1501" y="61"/>
                      </a:lnTo>
                      <a:lnTo>
                        <a:pt x="1497" y="79"/>
                      </a:lnTo>
                      <a:lnTo>
                        <a:pt x="1488" y="92"/>
                      </a:lnTo>
                      <a:lnTo>
                        <a:pt x="1477" y="101"/>
                      </a:lnTo>
                      <a:lnTo>
                        <a:pt x="1461" y="105"/>
                      </a:lnTo>
                      <a:lnTo>
                        <a:pt x="1444" y="109"/>
                      </a:lnTo>
                      <a:lnTo>
                        <a:pt x="1428" y="110"/>
                      </a:lnTo>
                      <a:lnTo>
                        <a:pt x="1412" y="110"/>
                      </a:lnTo>
                      <a:lnTo>
                        <a:pt x="89" y="110"/>
                      </a:lnTo>
                      <a:lnTo>
                        <a:pt x="71" y="110"/>
                      </a:lnTo>
                      <a:lnTo>
                        <a:pt x="53" y="109"/>
                      </a:lnTo>
                      <a:lnTo>
                        <a:pt x="37" y="105"/>
                      </a:lnTo>
                      <a:lnTo>
                        <a:pt x="22" y="99"/>
                      </a:lnTo>
                      <a:lnTo>
                        <a:pt x="11" y="90"/>
                      </a:lnTo>
                      <a:lnTo>
                        <a:pt x="2" y="75"/>
                      </a:lnTo>
                      <a:lnTo>
                        <a:pt x="0" y="55"/>
                      </a:lnTo>
                      <a:lnTo>
                        <a:pt x="2" y="35"/>
                      </a:lnTo>
                      <a:lnTo>
                        <a:pt x="11" y="20"/>
                      </a:lnTo>
                      <a:lnTo>
                        <a:pt x="22" y="11"/>
                      </a:lnTo>
                      <a:lnTo>
                        <a:pt x="37" y="4"/>
                      </a:lnTo>
                      <a:lnTo>
                        <a:pt x="53" y="2"/>
                      </a:lnTo>
                      <a:lnTo>
                        <a:pt x="71" y="0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5"/>
                <p:cNvSpPr>
                  <a:spLocks/>
                </p:cNvSpPr>
                <p:nvPr/>
              </p:nvSpPr>
              <p:spPr bwMode="auto">
                <a:xfrm>
                  <a:off x="6235" y="1908"/>
                  <a:ext cx="405" cy="747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93" y="9"/>
                    </a:cxn>
                    <a:cxn ang="0">
                      <a:pos x="504" y="38"/>
                    </a:cxn>
                    <a:cxn ang="0">
                      <a:pos x="504" y="1310"/>
                    </a:cxn>
                    <a:cxn ang="0">
                      <a:pos x="506" y="1347"/>
                    </a:cxn>
                    <a:cxn ang="0">
                      <a:pos x="515" y="1374"/>
                    </a:cxn>
                    <a:cxn ang="0">
                      <a:pos x="540" y="1395"/>
                    </a:cxn>
                    <a:cxn ang="0">
                      <a:pos x="589" y="1407"/>
                    </a:cxn>
                    <a:cxn ang="0">
                      <a:pos x="671" y="1415"/>
                    </a:cxn>
                    <a:cxn ang="0">
                      <a:pos x="809" y="1415"/>
                    </a:cxn>
                    <a:cxn ang="0">
                      <a:pos x="789" y="1494"/>
                    </a:cxn>
                    <a:cxn ang="0">
                      <a:pos x="715" y="1492"/>
                    </a:cxn>
                    <a:cxn ang="0">
                      <a:pos x="616" y="1490"/>
                    </a:cxn>
                    <a:cxn ang="0">
                      <a:pos x="518" y="1487"/>
                    </a:cxn>
                    <a:cxn ang="0">
                      <a:pos x="436" y="1485"/>
                    </a:cxn>
                    <a:cxn ang="0">
                      <a:pos x="384" y="1485"/>
                    </a:cxn>
                    <a:cxn ang="0">
                      <a:pos x="311" y="1487"/>
                    </a:cxn>
                    <a:cxn ang="0">
                      <a:pos x="220" y="1489"/>
                    </a:cxn>
                    <a:cxn ang="0">
                      <a:pos x="131" y="1492"/>
                    </a:cxn>
                    <a:cxn ang="0">
                      <a:pos x="58" y="1494"/>
                    </a:cxn>
                    <a:cxn ang="0">
                      <a:pos x="14" y="1494"/>
                    </a:cxn>
                    <a:cxn ang="0">
                      <a:pos x="100" y="1415"/>
                    </a:cxn>
                    <a:cxn ang="0">
                      <a:pos x="200" y="1411"/>
                    </a:cxn>
                    <a:cxn ang="0">
                      <a:pos x="264" y="1402"/>
                    </a:cxn>
                    <a:cxn ang="0">
                      <a:pos x="300" y="1385"/>
                    </a:cxn>
                    <a:cxn ang="0">
                      <a:pos x="316" y="1361"/>
                    </a:cxn>
                    <a:cxn ang="0">
                      <a:pos x="322" y="1330"/>
                    </a:cxn>
                    <a:cxn ang="0">
                      <a:pos x="322" y="166"/>
                    </a:cxn>
                    <a:cxn ang="0">
                      <a:pos x="215" y="202"/>
                    </a:cxn>
                    <a:cxn ang="0">
                      <a:pos x="113" y="221"/>
                    </a:cxn>
                    <a:cxn ang="0">
                      <a:pos x="29" y="224"/>
                    </a:cxn>
                    <a:cxn ang="0">
                      <a:pos x="0" y="145"/>
                    </a:cxn>
                    <a:cxn ang="0">
                      <a:pos x="69" y="143"/>
                    </a:cxn>
                    <a:cxn ang="0">
                      <a:pos x="154" y="136"/>
                    </a:cxn>
                    <a:cxn ang="0">
                      <a:pos x="249" y="114"/>
                    </a:cxn>
                    <a:cxn ang="0">
                      <a:pos x="345" y="70"/>
                    </a:cxn>
                    <a:cxn ang="0">
                      <a:pos x="435" y="0"/>
                    </a:cxn>
                  </a:cxnLst>
                  <a:rect l="0" t="0" r="r" b="b"/>
                  <a:pathLst>
                    <a:path w="809" h="1494">
                      <a:moveTo>
                        <a:pt x="435" y="0"/>
                      </a:moveTo>
                      <a:lnTo>
                        <a:pt x="462" y="0"/>
                      </a:lnTo>
                      <a:lnTo>
                        <a:pt x="482" y="3"/>
                      </a:lnTo>
                      <a:lnTo>
                        <a:pt x="493" y="9"/>
                      </a:lnTo>
                      <a:lnTo>
                        <a:pt x="500" y="22"/>
                      </a:lnTo>
                      <a:lnTo>
                        <a:pt x="504" y="38"/>
                      </a:lnTo>
                      <a:lnTo>
                        <a:pt x="504" y="64"/>
                      </a:lnTo>
                      <a:lnTo>
                        <a:pt x="504" y="1310"/>
                      </a:lnTo>
                      <a:lnTo>
                        <a:pt x="504" y="1330"/>
                      </a:lnTo>
                      <a:lnTo>
                        <a:pt x="506" y="1347"/>
                      </a:lnTo>
                      <a:lnTo>
                        <a:pt x="509" y="1361"/>
                      </a:lnTo>
                      <a:lnTo>
                        <a:pt x="515" y="1374"/>
                      </a:lnTo>
                      <a:lnTo>
                        <a:pt x="526" y="1385"/>
                      </a:lnTo>
                      <a:lnTo>
                        <a:pt x="540" y="1395"/>
                      </a:lnTo>
                      <a:lnTo>
                        <a:pt x="562" y="1402"/>
                      </a:lnTo>
                      <a:lnTo>
                        <a:pt x="589" y="1407"/>
                      </a:lnTo>
                      <a:lnTo>
                        <a:pt x="626" y="1411"/>
                      </a:lnTo>
                      <a:lnTo>
                        <a:pt x="671" y="1415"/>
                      </a:lnTo>
                      <a:lnTo>
                        <a:pt x="726" y="1415"/>
                      </a:lnTo>
                      <a:lnTo>
                        <a:pt x="809" y="1415"/>
                      </a:lnTo>
                      <a:lnTo>
                        <a:pt x="809" y="1494"/>
                      </a:lnTo>
                      <a:lnTo>
                        <a:pt x="789" y="1494"/>
                      </a:lnTo>
                      <a:lnTo>
                        <a:pt x="756" y="1494"/>
                      </a:lnTo>
                      <a:lnTo>
                        <a:pt x="715" y="1492"/>
                      </a:lnTo>
                      <a:lnTo>
                        <a:pt x="667" y="1492"/>
                      </a:lnTo>
                      <a:lnTo>
                        <a:pt x="616" y="1490"/>
                      </a:lnTo>
                      <a:lnTo>
                        <a:pt x="566" y="1489"/>
                      </a:lnTo>
                      <a:lnTo>
                        <a:pt x="518" y="1487"/>
                      </a:lnTo>
                      <a:lnTo>
                        <a:pt x="473" y="1487"/>
                      </a:lnTo>
                      <a:lnTo>
                        <a:pt x="436" y="1485"/>
                      </a:lnTo>
                      <a:lnTo>
                        <a:pt x="409" y="1485"/>
                      </a:lnTo>
                      <a:lnTo>
                        <a:pt x="384" y="1485"/>
                      </a:lnTo>
                      <a:lnTo>
                        <a:pt x="349" y="1487"/>
                      </a:lnTo>
                      <a:lnTo>
                        <a:pt x="311" y="1487"/>
                      </a:lnTo>
                      <a:lnTo>
                        <a:pt x="267" y="1489"/>
                      </a:lnTo>
                      <a:lnTo>
                        <a:pt x="220" y="1489"/>
                      </a:lnTo>
                      <a:lnTo>
                        <a:pt x="175" y="1490"/>
                      </a:lnTo>
                      <a:lnTo>
                        <a:pt x="131" y="1492"/>
                      </a:lnTo>
                      <a:lnTo>
                        <a:pt x="91" y="1492"/>
                      </a:lnTo>
                      <a:lnTo>
                        <a:pt x="58" y="1494"/>
                      </a:lnTo>
                      <a:lnTo>
                        <a:pt x="31" y="1494"/>
                      </a:lnTo>
                      <a:lnTo>
                        <a:pt x="14" y="1494"/>
                      </a:lnTo>
                      <a:lnTo>
                        <a:pt x="14" y="1415"/>
                      </a:lnTo>
                      <a:lnTo>
                        <a:pt x="100" y="1415"/>
                      </a:lnTo>
                      <a:lnTo>
                        <a:pt x="154" y="1415"/>
                      </a:lnTo>
                      <a:lnTo>
                        <a:pt x="200" y="1411"/>
                      </a:lnTo>
                      <a:lnTo>
                        <a:pt x="236" y="1407"/>
                      </a:lnTo>
                      <a:lnTo>
                        <a:pt x="264" y="1402"/>
                      </a:lnTo>
                      <a:lnTo>
                        <a:pt x="285" y="1395"/>
                      </a:lnTo>
                      <a:lnTo>
                        <a:pt x="300" y="1385"/>
                      </a:lnTo>
                      <a:lnTo>
                        <a:pt x="311" y="1374"/>
                      </a:lnTo>
                      <a:lnTo>
                        <a:pt x="316" y="1361"/>
                      </a:lnTo>
                      <a:lnTo>
                        <a:pt x="320" y="1347"/>
                      </a:lnTo>
                      <a:lnTo>
                        <a:pt x="322" y="1330"/>
                      </a:lnTo>
                      <a:lnTo>
                        <a:pt x="322" y="1310"/>
                      </a:lnTo>
                      <a:lnTo>
                        <a:pt x="322" y="166"/>
                      </a:lnTo>
                      <a:lnTo>
                        <a:pt x="269" y="188"/>
                      </a:lnTo>
                      <a:lnTo>
                        <a:pt x="215" y="202"/>
                      </a:lnTo>
                      <a:lnTo>
                        <a:pt x="162" y="213"/>
                      </a:lnTo>
                      <a:lnTo>
                        <a:pt x="113" y="221"/>
                      </a:lnTo>
                      <a:lnTo>
                        <a:pt x="67" y="223"/>
                      </a:lnTo>
                      <a:lnTo>
                        <a:pt x="29" y="224"/>
                      </a:lnTo>
                      <a:lnTo>
                        <a:pt x="0" y="224"/>
                      </a:lnTo>
                      <a:lnTo>
                        <a:pt x="0" y="145"/>
                      </a:lnTo>
                      <a:lnTo>
                        <a:pt x="31" y="145"/>
                      </a:lnTo>
                      <a:lnTo>
                        <a:pt x="69" y="143"/>
                      </a:lnTo>
                      <a:lnTo>
                        <a:pt x="109" y="142"/>
                      </a:lnTo>
                      <a:lnTo>
                        <a:pt x="154" y="136"/>
                      </a:lnTo>
                      <a:lnTo>
                        <a:pt x="200" y="127"/>
                      </a:lnTo>
                      <a:lnTo>
                        <a:pt x="249" y="114"/>
                      </a:lnTo>
                      <a:lnTo>
                        <a:pt x="298" y="95"/>
                      </a:lnTo>
                      <a:lnTo>
                        <a:pt x="345" y="70"/>
                      </a:lnTo>
                      <a:lnTo>
                        <a:pt x="391" y="38"/>
                      </a:lnTo>
                      <a:lnTo>
                        <a:pt x="4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3" name="Group 4"/>
              <p:cNvGrpSpPr>
                <a:grpSpLocks noChangeAspect="1"/>
              </p:cNvGrpSpPr>
              <p:nvPr>
                <p:custDataLst>
                  <p:tags r:id="rId16"/>
                </p:custDataLst>
              </p:nvPr>
            </p:nvGrpSpPr>
            <p:grpSpPr bwMode="auto">
              <a:xfrm>
                <a:off x="3124200" y="5791200"/>
                <a:ext cx="481862" cy="495300"/>
                <a:chOff x="2841" y="2288"/>
                <a:chExt cx="1255" cy="1290"/>
              </a:xfrm>
            </p:grpSpPr>
            <p:sp>
              <p:nvSpPr>
                <p:cNvPr id="26" name="Freeform 6"/>
                <p:cNvSpPr>
                  <a:spLocks noEditPoints="1"/>
                </p:cNvSpPr>
                <p:nvPr/>
              </p:nvSpPr>
              <p:spPr bwMode="auto">
                <a:xfrm>
                  <a:off x="2841" y="2288"/>
                  <a:ext cx="423" cy="1068"/>
                </a:xfrm>
                <a:custGeom>
                  <a:avLst/>
                  <a:gdLst/>
                  <a:ahLst/>
                  <a:cxnLst>
                    <a:cxn ang="0">
                      <a:pos x="829" y="1089"/>
                    </a:cxn>
                    <a:cxn ang="0">
                      <a:pos x="986" y="1251"/>
                    </a:cxn>
                    <a:cxn ang="0">
                      <a:pos x="1026" y="1477"/>
                    </a:cxn>
                    <a:cxn ang="0">
                      <a:pos x="961" y="1688"/>
                    </a:cxn>
                    <a:cxn ang="0">
                      <a:pos x="918" y="1811"/>
                    </a:cxn>
                    <a:cxn ang="0">
                      <a:pos x="870" y="1930"/>
                    </a:cxn>
                    <a:cxn ang="0">
                      <a:pos x="632" y="2573"/>
                    </a:cxn>
                    <a:cxn ang="0">
                      <a:pos x="561" y="2765"/>
                    </a:cxn>
                    <a:cxn ang="0">
                      <a:pos x="535" y="2891"/>
                    </a:cxn>
                    <a:cxn ang="0">
                      <a:pos x="548" y="3040"/>
                    </a:cxn>
                    <a:cxn ang="0">
                      <a:pos x="645" y="3098"/>
                    </a:cxn>
                    <a:cxn ang="0">
                      <a:pos x="864" y="3011"/>
                    </a:cxn>
                    <a:cxn ang="0">
                      <a:pos x="1025" y="2793"/>
                    </a:cxn>
                    <a:cxn ang="0">
                      <a:pos x="1132" y="2506"/>
                    </a:cxn>
                    <a:cxn ang="0">
                      <a:pos x="1178" y="2427"/>
                    </a:cxn>
                    <a:cxn ang="0">
                      <a:pos x="1233" y="2425"/>
                    </a:cxn>
                    <a:cxn ang="0">
                      <a:pos x="1269" y="2468"/>
                    </a:cxn>
                    <a:cxn ang="0">
                      <a:pos x="1244" y="2567"/>
                    </a:cxn>
                    <a:cxn ang="0">
                      <a:pos x="1168" y="2764"/>
                    </a:cxn>
                    <a:cxn ang="0">
                      <a:pos x="1035" y="2983"/>
                    </a:cxn>
                    <a:cxn ang="0">
                      <a:pos x="840" y="3152"/>
                    </a:cxn>
                    <a:cxn ang="0">
                      <a:pos x="582" y="3200"/>
                    </a:cxn>
                    <a:cxn ang="0">
                      <a:pos x="358" y="3093"/>
                    </a:cxn>
                    <a:cxn ang="0">
                      <a:pos x="251" y="2869"/>
                    </a:cxn>
                    <a:cxn ang="0">
                      <a:pos x="277" y="2655"/>
                    </a:cxn>
                    <a:cxn ang="0">
                      <a:pos x="360" y="2430"/>
                    </a:cxn>
                    <a:cxn ang="0">
                      <a:pos x="442" y="2211"/>
                    </a:cxn>
                    <a:cxn ang="0">
                      <a:pos x="547" y="1931"/>
                    </a:cxn>
                    <a:cxn ang="0">
                      <a:pos x="643" y="1676"/>
                    </a:cxn>
                    <a:cxn ang="0">
                      <a:pos x="698" y="1523"/>
                    </a:cxn>
                    <a:cxn ang="0">
                      <a:pos x="741" y="1342"/>
                    </a:cxn>
                    <a:cxn ang="0">
                      <a:pos x="720" y="1193"/>
                    </a:cxn>
                    <a:cxn ang="0">
                      <a:pos x="657" y="1149"/>
                    </a:cxn>
                    <a:cxn ang="0">
                      <a:pos x="555" y="1156"/>
                    </a:cxn>
                    <a:cxn ang="0">
                      <a:pos x="382" y="1258"/>
                    </a:cxn>
                    <a:cxn ang="0">
                      <a:pos x="218" y="1506"/>
                    </a:cxn>
                    <a:cxn ang="0">
                      <a:pos x="119" y="1790"/>
                    </a:cxn>
                    <a:cxn ang="0">
                      <a:pos x="60" y="1822"/>
                    </a:cxn>
                    <a:cxn ang="0">
                      <a:pos x="17" y="1812"/>
                    </a:cxn>
                    <a:cxn ang="0">
                      <a:pos x="4" y="1754"/>
                    </a:cxn>
                    <a:cxn ang="0">
                      <a:pos x="49" y="1606"/>
                    </a:cxn>
                    <a:cxn ang="0">
                      <a:pos x="150" y="1393"/>
                    </a:cxn>
                    <a:cxn ang="0">
                      <a:pos x="309" y="1186"/>
                    </a:cxn>
                    <a:cxn ang="0">
                      <a:pos x="531" y="1056"/>
                    </a:cxn>
                    <a:cxn ang="0">
                      <a:pos x="1111" y="10"/>
                    </a:cxn>
                    <a:cxn ang="0">
                      <a:pos x="1214" y="111"/>
                    </a:cxn>
                    <a:cxn ang="0">
                      <a:pos x="1195" y="279"/>
                    </a:cxn>
                    <a:cxn ang="0">
                      <a:pos x="1063" y="398"/>
                    </a:cxn>
                    <a:cxn ang="0">
                      <a:pos x="899" y="409"/>
                    </a:cxn>
                    <a:cxn ang="0">
                      <a:pos x="797" y="309"/>
                    </a:cxn>
                    <a:cxn ang="0">
                      <a:pos x="826" y="127"/>
                    </a:cxn>
                    <a:cxn ang="0">
                      <a:pos x="1000" y="4"/>
                    </a:cxn>
                  </a:cxnLst>
                  <a:rect l="0" t="0" r="r" b="b"/>
                  <a:pathLst>
                    <a:path w="1269" h="3203">
                      <a:moveTo>
                        <a:pt x="637" y="1042"/>
                      </a:moveTo>
                      <a:lnTo>
                        <a:pt x="690" y="1046"/>
                      </a:lnTo>
                      <a:lnTo>
                        <a:pt x="739" y="1055"/>
                      </a:lnTo>
                      <a:lnTo>
                        <a:pt x="785" y="1069"/>
                      </a:lnTo>
                      <a:lnTo>
                        <a:pt x="829" y="1089"/>
                      </a:lnTo>
                      <a:lnTo>
                        <a:pt x="868" y="1114"/>
                      </a:lnTo>
                      <a:lnTo>
                        <a:pt x="903" y="1143"/>
                      </a:lnTo>
                      <a:lnTo>
                        <a:pt x="936" y="1176"/>
                      </a:lnTo>
                      <a:lnTo>
                        <a:pt x="962" y="1212"/>
                      </a:lnTo>
                      <a:lnTo>
                        <a:pt x="986" y="1251"/>
                      </a:lnTo>
                      <a:lnTo>
                        <a:pt x="1004" y="1293"/>
                      </a:lnTo>
                      <a:lnTo>
                        <a:pt x="1017" y="1338"/>
                      </a:lnTo>
                      <a:lnTo>
                        <a:pt x="1025" y="1385"/>
                      </a:lnTo>
                      <a:lnTo>
                        <a:pt x="1028" y="1432"/>
                      </a:lnTo>
                      <a:lnTo>
                        <a:pt x="1026" y="1477"/>
                      </a:lnTo>
                      <a:lnTo>
                        <a:pt x="1021" y="1517"/>
                      </a:lnTo>
                      <a:lnTo>
                        <a:pt x="1011" y="1558"/>
                      </a:lnTo>
                      <a:lnTo>
                        <a:pt x="997" y="1598"/>
                      </a:lnTo>
                      <a:lnTo>
                        <a:pt x="982" y="1642"/>
                      </a:lnTo>
                      <a:lnTo>
                        <a:pt x="961" y="1688"/>
                      </a:lnTo>
                      <a:lnTo>
                        <a:pt x="949" y="1720"/>
                      </a:lnTo>
                      <a:lnTo>
                        <a:pt x="940" y="1746"/>
                      </a:lnTo>
                      <a:lnTo>
                        <a:pt x="932" y="1770"/>
                      </a:lnTo>
                      <a:lnTo>
                        <a:pt x="924" y="1791"/>
                      </a:lnTo>
                      <a:lnTo>
                        <a:pt x="918" y="1811"/>
                      </a:lnTo>
                      <a:lnTo>
                        <a:pt x="910" y="1830"/>
                      </a:lnTo>
                      <a:lnTo>
                        <a:pt x="902" y="1851"/>
                      </a:lnTo>
                      <a:lnTo>
                        <a:pt x="893" y="1873"/>
                      </a:lnTo>
                      <a:lnTo>
                        <a:pt x="882" y="1900"/>
                      </a:lnTo>
                      <a:lnTo>
                        <a:pt x="870" y="1930"/>
                      </a:lnTo>
                      <a:lnTo>
                        <a:pt x="855" y="1965"/>
                      </a:lnTo>
                      <a:lnTo>
                        <a:pt x="855" y="1965"/>
                      </a:lnTo>
                      <a:lnTo>
                        <a:pt x="675" y="2460"/>
                      </a:lnTo>
                      <a:lnTo>
                        <a:pt x="652" y="2520"/>
                      </a:lnTo>
                      <a:lnTo>
                        <a:pt x="632" y="2573"/>
                      </a:lnTo>
                      <a:lnTo>
                        <a:pt x="614" y="2620"/>
                      </a:lnTo>
                      <a:lnTo>
                        <a:pt x="598" y="2663"/>
                      </a:lnTo>
                      <a:lnTo>
                        <a:pt x="584" y="2701"/>
                      </a:lnTo>
                      <a:lnTo>
                        <a:pt x="572" y="2735"/>
                      </a:lnTo>
                      <a:lnTo>
                        <a:pt x="561" y="2765"/>
                      </a:lnTo>
                      <a:lnTo>
                        <a:pt x="554" y="2793"/>
                      </a:lnTo>
                      <a:lnTo>
                        <a:pt x="547" y="2819"/>
                      </a:lnTo>
                      <a:lnTo>
                        <a:pt x="542" y="2844"/>
                      </a:lnTo>
                      <a:lnTo>
                        <a:pt x="538" y="2867"/>
                      </a:lnTo>
                      <a:lnTo>
                        <a:pt x="535" y="2891"/>
                      </a:lnTo>
                      <a:lnTo>
                        <a:pt x="533" y="2916"/>
                      </a:lnTo>
                      <a:lnTo>
                        <a:pt x="533" y="2941"/>
                      </a:lnTo>
                      <a:lnTo>
                        <a:pt x="534" y="2980"/>
                      </a:lnTo>
                      <a:lnTo>
                        <a:pt x="539" y="3013"/>
                      </a:lnTo>
                      <a:lnTo>
                        <a:pt x="548" y="3040"/>
                      </a:lnTo>
                      <a:lnTo>
                        <a:pt x="561" y="3061"/>
                      </a:lnTo>
                      <a:lnTo>
                        <a:pt x="577" y="3078"/>
                      </a:lnTo>
                      <a:lnTo>
                        <a:pt x="595" y="3089"/>
                      </a:lnTo>
                      <a:lnTo>
                        <a:pt x="619" y="3095"/>
                      </a:lnTo>
                      <a:lnTo>
                        <a:pt x="645" y="3098"/>
                      </a:lnTo>
                      <a:lnTo>
                        <a:pt x="694" y="3094"/>
                      </a:lnTo>
                      <a:lnTo>
                        <a:pt x="739" y="3083"/>
                      </a:lnTo>
                      <a:lnTo>
                        <a:pt x="783" y="3065"/>
                      </a:lnTo>
                      <a:lnTo>
                        <a:pt x="825" y="3042"/>
                      </a:lnTo>
                      <a:lnTo>
                        <a:pt x="864" y="3011"/>
                      </a:lnTo>
                      <a:lnTo>
                        <a:pt x="901" y="2976"/>
                      </a:lnTo>
                      <a:lnTo>
                        <a:pt x="935" y="2935"/>
                      </a:lnTo>
                      <a:lnTo>
                        <a:pt x="967" y="2892"/>
                      </a:lnTo>
                      <a:lnTo>
                        <a:pt x="996" y="2844"/>
                      </a:lnTo>
                      <a:lnTo>
                        <a:pt x="1025" y="2793"/>
                      </a:lnTo>
                      <a:lnTo>
                        <a:pt x="1050" y="2739"/>
                      </a:lnTo>
                      <a:lnTo>
                        <a:pt x="1075" y="2683"/>
                      </a:lnTo>
                      <a:lnTo>
                        <a:pt x="1096" y="2624"/>
                      </a:lnTo>
                      <a:lnTo>
                        <a:pt x="1115" y="2565"/>
                      </a:lnTo>
                      <a:lnTo>
                        <a:pt x="1132" y="2506"/>
                      </a:lnTo>
                      <a:lnTo>
                        <a:pt x="1144" y="2480"/>
                      </a:lnTo>
                      <a:lnTo>
                        <a:pt x="1153" y="2460"/>
                      </a:lnTo>
                      <a:lnTo>
                        <a:pt x="1161" y="2444"/>
                      </a:lnTo>
                      <a:lnTo>
                        <a:pt x="1169" y="2434"/>
                      </a:lnTo>
                      <a:lnTo>
                        <a:pt x="1178" y="2427"/>
                      </a:lnTo>
                      <a:lnTo>
                        <a:pt x="1191" y="2423"/>
                      </a:lnTo>
                      <a:lnTo>
                        <a:pt x="1208" y="2423"/>
                      </a:lnTo>
                      <a:lnTo>
                        <a:pt x="1215" y="2423"/>
                      </a:lnTo>
                      <a:lnTo>
                        <a:pt x="1224" y="2423"/>
                      </a:lnTo>
                      <a:lnTo>
                        <a:pt x="1233" y="2425"/>
                      </a:lnTo>
                      <a:lnTo>
                        <a:pt x="1244" y="2429"/>
                      </a:lnTo>
                      <a:lnTo>
                        <a:pt x="1253" y="2434"/>
                      </a:lnTo>
                      <a:lnTo>
                        <a:pt x="1261" y="2442"/>
                      </a:lnTo>
                      <a:lnTo>
                        <a:pt x="1266" y="2454"/>
                      </a:lnTo>
                      <a:lnTo>
                        <a:pt x="1269" y="2468"/>
                      </a:lnTo>
                      <a:lnTo>
                        <a:pt x="1267" y="2477"/>
                      </a:lnTo>
                      <a:lnTo>
                        <a:pt x="1265" y="2492"/>
                      </a:lnTo>
                      <a:lnTo>
                        <a:pt x="1259" y="2512"/>
                      </a:lnTo>
                      <a:lnTo>
                        <a:pt x="1253" y="2539"/>
                      </a:lnTo>
                      <a:lnTo>
                        <a:pt x="1244" y="2567"/>
                      </a:lnTo>
                      <a:lnTo>
                        <a:pt x="1233" y="2602"/>
                      </a:lnTo>
                      <a:lnTo>
                        <a:pt x="1220" y="2640"/>
                      </a:lnTo>
                      <a:lnTo>
                        <a:pt x="1204" y="2679"/>
                      </a:lnTo>
                      <a:lnTo>
                        <a:pt x="1187" y="2721"/>
                      </a:lnTo>
                      <a:lnTo>
                        <a:pt x="1168" y="2764"/>
                      </a:lnTo>
                      <a:lnTo>
                        <a:pt x="1145" y="2808"/>
                      </a:lnTo>
                      <a:lnTo>
                        <a:pt x="1122" y="2853"/>
                      </a:lnTo>
                      <a:lnTo>
                        <a:pt x="1096" y="2896"/>
                      </a:lnTo>
                      <a:lnTo>
                        <a:pt x="1067" y="2941"/>
                      </a:lnTo>
                      <a:lnTo>
                        <a:pt x="1035" y="2983"/>
                      </a:lnTo>
                      <a:lnTo>
                        <a:pt x="1001" y="3023"/>
                      </a:lnTo>
                      <a:lnTo>
                        <a:pt x="965" y="3060"/>
                      </a:lnTo>
                      <a:lnTo>
                        <a:pt x="927" y="3095"/>
                      </a:lnTo>
                      <a:lnTo>
                        <a:pt x="885" y="3125"/>
                      </a:lnTo>
                      <a:lnTo>
                        <a:pt x="840" y="3152"/>
                      </a:lnTo>
                      <a:lnTo>
                        <a:pt x="794" y="3174"/>
                      </a:lnTo>
                      <a:lnTo>
                        <a:pt x="745" y="3190"/>
                      </a:lnTo>
                      <a:lnTo>
                        <a:pt x="692" y="3200"/>
                      </a:lnTo>
                      <a:lnTo>
                        <a:pt x="637" y="3203"/>
                      </a:lnTo>
                      <a:lnTo>
                        <a:pt x="582" y="3200"/>
                      </a:lnTo>
                      <a:lnTo>
                        <a:pt x="531" y="3190"/>
                      </a:lnTo>
                      <a:lnTo>
                        <a:pt x="482" y="3174"/>
                      </a:lnTo>
                      <a:lnTo>
                        <a:pt x="437" y="3152"/>
                      </a:lnTo>
                      <a:lnTo>
                        <a:pt x="395" y="3125"/>
                      </a:lnTo>
                      <a:lnTo>
                        <a:pt x="358" y="3093"/>
                      </a:lnTo>
                      <a:lnTo>
                        <a:pt x="326" y="3056"/>
                      </a:lnTo>
                      <a:lnTo>
                        <a:pt x="300" y="3014"/>
                      </a:lnTo>
                      <a:lnTo>
                        <a:pt x="277" y="2970"/>
                      </a:lnTo>
                      <a:lnTo>
                        <a:pt x="262" y="2920"/>
                      </a:lnTo>
                      <a:lnTo>
                        <a:pt x="251" y="2869"/>
                      </a:lnTo>
                      <a:lnTo>
                        <a:pt x="248" y="2814"/>
                      </a:lnTo>
                      <a:lnTo>
                        <a:pt x="250" y="2778"/>
                      </a:lnTo>
                      <a:lnTo>
                        <a:pt x="256" y="2740"/>
                      </a:lnTo>
                      <a:lnTo>
                        <a:pt x="265" y="2698"/>
                      </a:lnTo>
                      <a:lnTo>
                        <a:pt x="277" y="2655"/>
                      </a:lnTo>
                      <a:lnTo>
                        <a:pt x="292" y="2611"/>
                      </a:lnTo>
                      <a:lnTo>
                        <a:pt x="307" y="2565"/>
                      </a:lnTo>
                      <a:lnTo>
                        <a:pt x="324" y="2519"/>
                      </a:lnTo>
                      <a:lnTo>
                        <a:pt x="343" y="2475"/>
                      </a:lnTo>
                      <a:lnTo>
                        <a:pt x="360" y="2430"/>
                      </a:lnTo>
                      <a:lnTo>
                        <a:pt x="373" y="2396"/>
                      </a:lnTo>
                      <a:lnTo>
                        <a:pt x="389" y="2355"/>
                      </a:lnTo>
                      <a:lnTo>
                        <a:pt x="404" y="2311"/>
                      </a:lnTo>
                      <a:lnTo>
                        <a:pt x="423" y="2262"/>
                      </a:lnTo>
                      <a:lnTo>
                        <a:pt x="442" y="2211"/>
                      </a:lnTo>
                      <a:lnTo>
                        <a:pt x="462" y="2158"/>
                      </a:lnTo>
                      <a:lnTo>
                        <a:pt x="483" y="2103"/>
                      </a:lnTo>
                      <a:lnTo>
                        <a:pt x="504" y="2045"/>
                      </a:lnTo>
                      <a:lnTo>
                        <a:pt x="526" y="1989"/>
                      </a:lnTo>
                      <a:lnTo>
                        <a:pt x="547" y="1931"/>
                      </a:lnTo>
                      <a:lnTo>
                        <a:pt x="568" y="1876"/>
                      </a:lnTo>
                      <a:lnTo>
                        <a:pt x="589" y="1821"/>
                      </a:lnTo>
                      <a:lnTo>
                        <a:pt x="607" y="1770"/>
                      </a:lnTo>
                      <a:lnTo>
                        <a:pt x="626" y="1720"/>
                      </a:lnTo>
                      <a:lnTo>
                        <a:pt x="643" y="1676"/>
                      </a:lnTo>
                      <a:lnTo>
                        <a:pt x="658" y="1635"/>
                      </a:lnTo>
                      <a:lnTo>
                        <a:pt x="671" y="1598"/>
                      </a:lnTo>
                      <a:lnTo>
                        <a:pt x="682" y="1568"/>
                      </a:lnTo>
                      <a:lnTo>
                        <a:pt x="690" y="1545"/>
                      </a:lnTo>
                      <a:lnTo>
                        <a:pt x="698" y="1523"/>
                      </a:lnTo>
                      <a:lnTo>
                        <a:pt x="707" y="1495"/>
                      </a:lnTo>
                      <a:lnTo>
                        <a:pt x="717" y="1462"/>
                      </a:lnTo>
                      <a:lnTo>
                        <a:pt x="726" y="1424"/>
                      </a:lnTo>
                      <a:lnTo>
                        <a:pt x="736" y="1385"/>
                      </a:lnTo>
                      <a:lnTo>
                        <a:pt x="741" y="1342"/>
                      </a:lnTo>
                      <a:lnTo>
                        <a:pt x="743" y="1297"/>
                      </a:lnTo>
                      <a:lnTo>
                        <a:pt x="741" y="1263"/>
                      </a:lnTo>
                      <a:lnTo>
                        <a:pt x="737" y="1234"/>
                      </a:lnTo>
                      <a:lnTo>
                        <a:pt x="729" y="1211"/>
                      </a:lnTo>
                      <a:lnTo>
                        <a:pt x="720" y="1193"/>
                      </a:lnTo>
                      <a:lnTo>
                        <a:pt x="709" y="1177"/>
                      </a:lnTo>
                      <a:lnTo>
                        <a:pt x="696" y="1166"/>
                      </a:lnTo>
                      <a:lnTo>
                        <a:pt x="684" y="1158"/>
                      </a:lnTo>
                      <a:lnTo>
                        <a:pt x="670" y="1153"/>
                      </a:lnTo>
                      <a:lnTo>
                        <a:pt x="657" y="1149"/>
                      </a:lnTo>
                      <a:lnTo>
                        <a:pt x="645" y="1148"/>
                      </a:lnTo>
                      <a:lnTo>
                        <a:pt x="633" y="1148"/>
                      </a:lnTo>
                      <a:lnTo>
                        <a:pt x="623" y="1148"/>
                      </a:lnTo>
                      <a:lnTo>
                        <a:pt x="589" y="1149"/>
                      </a:lnTo>
                      <a:lnTo>
                        <a:pt x="555" y="1156"/>
                      </a:lnTo>
                      <a:lnTo>
                        <a:pt x="521" y="1166"/>
                      </a:lnTo>
                      <a:lnTo>
                        <a:pt x="487" y="1181"/>
                      </a:lnTo>
                      <a:lnTo>
                        <a:pt x="451" y="1202"/>
                      </a:lnTo>
                      <a:lnTo>
                        <a:pt x="416" y="1227"/>
                      </a:lnTo>
                      <a:lnTo>
                        <a:pt x="382" y="1258"/>
                      </a:lnTo>
                      <a:lnTo>
                        <a:pt x="348" y="1295"/>
                      </a:lnTo>
                      <a:lnTo>
                        <a:pt x="314" y="1337"/>
                      </a:lnTo>
                      <a:lnTo>
                        <a:pt x="281" y="1386"/>
                      </a:lnTo>
                      <a:lnTo>
                        <a:pt x="250" y="1443"/>
                      </a:lnTo>
                      <a:lnTo>
                        <a:pt x="218" y="1506"/>
                      </a:lnTo>
                      <a:lnTo>
                        <a:pt x="190" y="1576"/>
                      </a:lnTo>
                      <a:lnTo>
                        <a:pt x="162" y="1655"/>
                      </a:lnTo>
                      <a:lnTo>
                        <a:pt x="135" y="1740"/>
                      </a:lnTo>
                      <a:lnTo>
                        <a:pt x="127" y="1769"/>
                      </a:lnTo>
                      <a:lnTo>
                        <a:pt x="119" y="1790"/>
                      </a:lnTo>
                      <a:lnTo>
                        <a:pt x="111" y="1804"/>
                      </a:lnTo>
                      <a:lnTo>
                        <a:pt x="102" y="1813"/>
                      </a:lnTo>
                      <a:lnTo>
                        <a:pt x="91" y="1820"/>
                      </a:lnTo>
                      <a:lnTo>
                        <a:pt x="77" y="1822"/>
                      </a:lnTo>
                      <a:lnTo>
                        <a:pt x="60" y="1822"/>
                      </a:lnTo>
                      <a:lnTo>
                        <a:pt x="56" y="1822"/>
                      </a:lnTo>
                      <a:lnTo>
                        <a:pt x="48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7" y="1812"/>
                      </a:lnTo>
                      <a:lnTo>
                        <a:pt x="9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1" y="1769"/>
                      </a:lnTo>
                      <a:lnTo>
                        <a:pt x="4" y="1754"/>
                      </a:lnTo>
                      <a:lnTo>
                        <a:pt x="9" y="1733"/>
                      </a:lnTo>
                      <a:lnTo>
                        <a:pt x="17" y="1707"/>
                      </a:lnTo>
                      <a:lnTo>
                        <a:pt x="26" y="1677"/>
                      </a:lnTo>
                      <a:lnTo>
                        <a:pt x="36" y="1644"/>
                      </a:lnTo>
                      <a:lnTo>
                        <a:pt x="49" y="1606"/>
                      </a:lnTo>
                      <a:lnTo>
                        <a:pt x="65" y="1567"/>
                      </a:lnTo>
                      <a:lnTo>
                        <a:pt x="83" y="1525"/>
                      </a:lnTo>
                      <a:lnTo>
                        <a:pt x="103" y="1482"/>
                      </a:lnTo>
                      <a:lnTo>
                        <a:pt x="125" y="1437"/>
                      </a:lnTo>
                      <a:lnTo>
                        <a:pt x="150" y="1393"/>
                      </a:lnTo>
                      <a:lnTo>
                        <a:pt x="178" y="1348"/>
                      </a:lnTo>
                      <a:lnTo>
                        <a:pt x="207" y="1305"/>
                      </a:lnTo>
                      <a:lnTo>
                        <a:pt x="238" y="1263"/>
                      </a:lnTo>
                      <a:lnTo>
                        <a:pt x="272" y="1223"/>
                      </a:lnTo>
                      <a:lnTo>
                        <a:pt x="309" y="1186"/>
                      </a:lnTo>
                      <a:lnTo>
                        <a:pt x="348" y="1151"/>
                      </a:lnTo>
                      <a:lnTo>
                        <a:pt x="390" y="1121"/>
                      </a:lnTo>
                      <a:lnTo>
                        <a:pt x="434" y="1094"/>
                      </a:lnTo>
                      <a:lnTo>
                        <a:pt x="482" y="1072"/>
                      </a:lnTo>
                      <a:lnTo>
                        <a:pt x="531" y="1056"/>
                      </a:lnTo>
                      <a:lnTo>
                        <a:pt x="582" y="1046"/>
                      </a:lnTo>
                      <a:lnTo>
                        <a:pt x="637" y="1042"/>
                      </a:lnTo>
                      <a:close/>
                      <a:moveTo>
                        <a:pt x="1043" y="0"/>
                      </a:moveTo>
                      <a:lnTo>
                        <a:pt x="1079" y="2"/>
                      </a:lnTo>
                      <a:lnTo>
                        <a:pt x="1111" y="10"/>
                      </a:lnTo>
                      <a:lnTo>
                        <a:pt x="1140" y="23"/>
                      </a:lnTo>
                      <a:lnTo>
                        <a:pt x="1164" y="39"/>
                      </a:lnTo>
                      <a:lnTo>
                        <a:pt x="1185" y="60"/>
                      </a:lnTo>
                      <a:lnTo>
                        <a:pt x="1202" y="83"/>
                      </a:lnTo>
                      <a:lnTo>
                        <a:pt x="1214" y="111"/>
                      </a:lnTo>
                      <a:lnTo>
                        <a:pt x="1220" y="141"/>
                      </a:lnTo>
                      <a:lnTo>
                        <a:pt x="1223" y="172"/>
                      </a:lnTo>
                      <a:lnTo>
                        <a:pt x="1220" y="210"/>
                      </a:lnTo>
                      <a:lnTo>
                        <a:pt x="1210" y="246"/>
                      </a:lnTo>
                      <a:lnTo>
                        <a:pt x="1195" y="279"/>
                      </a:lnTo>
                      <a:lnTo>
                        <a:pt x="1174" y="310"/>
                      </a:lnTo>
                      <a:lnTo>
                        <a:pt x="1151" y="337"/>
                      </a:lnTo>
                      <a:lnTo>
                        <a:pt x="1123" y="361"/>
                      </a:lnTo>
                      <a:lnTo>
                        <a:pt x="1094" y="381"/>
                      </a:lnTo>
                      <a:lnTo>
                        <a:pt x="1063" y="398"/>
                      </a:lnTo>
                      <a:lnTo>
                        <a:pt x="1032" y="409"/>
                      </a:lnTo>
                      <a:lnTo>
                        <a:pt x="999" y="417"/>
                      </a:lnTo>
                      <a:lnTo>
                        <a:pt x="969" y="420"/>
                      </a:lnTo>
                      <a:lnTo>
                        <a:pt x="932" y="417"/>
                      </a:lnTo>
                      <a:lnTo>
                        <a:pt x="899" y="409"/>
                      </a:lnTo>
                      <a:lnTo>
                        <a:pt x="872" y="396"/>
                      </a:lnTo>
                      <a:lnTo>
                        <a:pt x="847" y="379"/>
                      </a:lnTo>
                      <a:lnTo>
                        <a:pt x="826" y="360"/>
                      </a:lnTo>
                      <a:lnTo>
                        <a:pt x="810" y="335"/>
                      </a:lnTo>
                      <a:lnTo>
                        <a:pt x="797" y="309"/>
                      </a:lnTo>
                      <a:lnTo>
                        <a:pt x="791" y="279"/>
                      </a:lnTo>
                      <a:lnTo>
                        <a:pt x="788" y="247"/>
                      </a:lnTo>
                      <a:lnTo>
                        <a:pt x="793" y="205"/>
                      </a:lnTo>
                      <a:lnTo>
                        <a:pt x="805" y="165"/>
                      </a:lnTo>
                      <a:lnTo>
                        <a:pt x="826" y="127"/>
                      </a:lnTo>
                      <a:lnTo>
                        <a:pt x="852" y="91"/>
                      </a:lnTo>
                      <a:lnTo>
                        <a:pt x="884" y="61"/>
                      </a:lnTo>
                      <a:lnTo>
                        <a:pt x="920" y="35"/>
                      </a:lnTo>
                      <a:lnTo>
                        <a:pt x="959" y="17"/>
                      </a:lnTo>
                      <a:lnTo>
                        <a:pt x="1000" y="4"/>
                      </a:lnTo>
                      <a:lnTo>
                        <a:pt x="10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7"/>
                <p:cNvSpPr>
                  <a:spLocks/>
                </p:cNvSpPr>
                <p:nvPr/>
              </p:nvSpPr>
              <p:spPr bwMode="auto">
                <a:xfrm>
                  <a:off x="3406" y="3073"/>
                  <a:ext cx="690" cy="505"/>
                </a:xfrm>
                <a:custGeom>
                  <a:avLst/>
                  <a:gdLst/>
                  <a:ahLst/>
                  <a:cxnLst>
                    <a:cxn ang="0">
                      <a:pos x="508" y="16"/>
                    </a:cxn>
                    <a:cxn ang="0">
                      <a:pos x="652" y="96"/>
                    </a:cxn>
                    <a:cxn ang="0">
                      <a:pos x="743" y="262"/>
                    </a:cxn>
                    <a:cxn ang="0">
                      <a:pos x="871" y="178"/>
                    </a:cxn>
                    <a:cxn ang="0">
                      <a:pos x="1090" y="44"/>
                    </a:cxn>
                    <a:cxn ang="0">
                      <a:pos x="1350" y="0"/>
                    </a:cxn>
                    <a:cxn ang="0">
                      <a:pos x="1515" y="27"/>
                    </a:cxn>
                    <a:cxn ang="0">
                      <a:pos x="1664" y="110"/>
                    </a:cxn>
                    <a:cxn ang="0">
                      <a:pos x="1754" y="283"/>
                    </a:cxn>
                    <a:cxn ang="0">
                      <a:pos x="1747" y="512"/>
                    </a:cxn>
                    <a:cxn ang="0">
                      <a:pos x="1679" y="765"/>
                    </a:cxn>
                    <a:cxn ang="0">
                      <a:pos x="1603" y="981"/>
                    </a:cxn>
                    <a:cxn ang="0">
                      <a:pos x="1540" y="1146"/>
                    </a:cxn>
                    <a:cxn ang="0">
                      <a:pos x="1510" y="1263"/>
                    </a:cxn>
                    <a:cxn ang="0">
                      <a:pos x="1516" y="1377"/>
                    </a:cxn>
                    <a:cxn ang="0">
                      <a:pos x="1590" y="1425"/>
                    </a:cxn>
                    <a:cxn ang="0">
                      <a:pos x="1773" y="1339"/>
                    </a:cxn>
                    <a:cxn ang="0">
                      <a:pos x="1926" y="1083"/>
                    </a:cxn>
                    <a:cxn ang="0">
                      <a:pos x="1972" y="972"/>
                    </a:cxn>
                    <a:cxn ang="0">
                      <a:pos x="2026" y="962"/>
                    </a:cxn>
                    <a:cxn ang="0">
                      <a:pos x="2069" y="990"/>
                    </a:cxn>
                    <a:cxn ang="0">
                      <a:pos x="2052" y="1075"/>
                    </a:cxn>
                    <a:cxn ang="0">
                      <a:pos x="1976" y="1240"/>
                    </a:cxn>
                    <a:cxn ang="0">
                      <a:pos x="1837" y="1415"/>
                    </a:cxn>
                    <a:cxn ang="0">
                      <a:pos x="1632" y="1513"/>
                    </a:cxn>
                    <a:cxn ang="0">
                      <a:pos x="1422" y="1481"/>
                    </a:cxn>
                    <a:cxn ang="0">
                      <a:pos x="1286" y="1352"/>
                    </a:cxn>
                    <a:cxn ang="0">
                      <a:pos x="1264" y="1184"/>
                    </a:cxn>
                    <a:cxn ang="0">
                      <a:pos x="1312" y="1051"/>
                    </a:cxn>
                    <a:cxn ang="0">
                      <a:pos x="1393" y="828"/>
                    </a:cxn>
                    <a:cxn ang="0">
                      <a:pos x="1479" y="537"/>
                    </a:cxn>
                    <a:cxn ang="0">
                      <a:pos x="1507" y="316"/>
                    </a:cxn>
                    <a:cxn ang="0">
                      <a:pos x="1496" y="216"/>
                    </a:cxn>
                    <a:cxn ang="0">
                      <a:pos x="1431" y="122"/>
                    </a:cxn>
                    <a:cxn ang="0">
                      <a:pos x="1256" y="93"/>
                    </a:cxn>
                    <a:cxn ang="0">
                      <a:pos x="1018" y="184"/>
                    </a:cxn>
                    <a:cxn ang="0">
                      <a:pos x="851" y="341"/>
                    </a:cxn>
                    <a:cxn ang="0">
                      <a:pos x="740" y="497"/>
                    </a:cxn>
                    <a:cxn ang="0">
                      <a:pos x="686" y="615"/>
                    </a:cxn>
                    <a:cxn ang="0">
                      <a:pos x="622" y="855"/>
                    </a:cxn>
                    <a:cxn ang="0">
                      <a:pos x="566" y="1090"/>
                    </a:cxn>
                    <a:cxn ang="0">
                      <a:pos x="519" y="1269"/>
                    </a:cxn>
                    <a:cxn ang="0">
                      <a:pos x="474" y="1430"/>
                    </a:cxn>
                    <a:cxn ang="0">
                      <a:pos x="393" y="1505"/>
                    </a:cxn>
                    <a:cxn ang="0">
                      <a:pos x="283" y="1505"/>
                    </a:cxn>
                    <a:cxn ang="0">
                      <a:pos x="220" y="1434"/>
                    </a:cxn>
                    <a:cxn ang="0">
                      <a:pos x="231" y="1357"/>
                    </a:cxn>
                    <a:cxn ang="0">
                      <a:pos x="255" y="1276"/>
                    </a:cxn>
                    <a:cxn ang="0">
                      <a:pos x="403" y="672"/>
                    </a:cxn>
                    <a:cxn ang="0">
                      <a:pos x="453" y="464"/>
                    </a:cxn>
                    <a:cxn ang="0">
                      <a:pos x="494" y="283"/>
                    </a:cxn>
                    <a:cxn ang="0">
                      <a:pos x="475" y="150"/>
                    </a:cxn>
                    <a:cxn ang="0">
                      <a:pos x="382" y="91"/>
                    </a:cxn>
                    <a:cxn ang="0">
                      <a:pos x="248" y="167"/>
                    </a:cxn>
                    <a:cxn ang="0">
                      <a:pos x="162" y="360"/>
                    </a:cxn>
                    <a:cxn ang="0">
                      <a:pos x="113" y="528"/>
                    </a:cxn>
                    <a:cxn ang="0">
                      <a:pos x="59" y="556"/>
                    </a:cxn>
                    <a:cxn ang="0">
                      <a:pos x="15" y="545"/>
                    </a:cxn>
                    <a:cxn ang="0">
                      <a:pos x="3" y="490"/>
                    </a:cxn>
                    <a:cxn ang="0">
                      <a:pos x="42" y="354"/>
                    </a:cxn>
                    <a:cxn ang="0">
                      <a:pos x="119" y="180"/>
                    </a:cxn>
                    <a:cxn ang="0">
                      <a:pos x="219" y="62"/>
                    </a:cxn>
                    <a:cxn ang="0">
                      <a:pos x="390" y="0"/>
                    </a:cxn>
                  </a:cxnLst>
                  <a:rect l="0" t="0" r="r" b="b"/>
                  <a:pathLst>
                    <a:path w="2070" h="1515">
                      <a:moveTo>
                        <a:pt x="390" y="0"/>
                      </a:moveTo>
                      <a:lnTo>
                        <a:pt x="418" y="2"/>
                      </a:lnTo>
                      <a:lnTo>
                        <a:pt x="447" y="4"/>
                      </a:lnTo>
                      <a:lnTo>
                        <a:pt x="477" y="10"/>
                      </a:lnTo>
                      <a:lnTo>
                        <a:pt x="508" y="16"/>
                      </a:lnTo>
                      <a:lnTo>
                        <a:pt x="538" y="27"/>
                      </a:lnTo>
                      <a:lnTo>
                        <a:pt x="568" y="40"/>
                      </a:lnTo>
                      <a:lnTo>
                        <a:pt x="599" y="55"/>
                      </a:lnTo>
                      <a:lnTo>
                        <a:pt x="626" y="74"/>
                      </a:lnTo>
                      <a:lnTo>
                        <a:pt x="652" y="96"/>
                      </a:lnTo>
                      <a:lnTo>
                        <a:pt x="677" y="121"/>
                      </a:lnTo>
                      <a:lnTo>
                        <a:pt x="698" y="151"/>
                      </a:lnTo>
                      <a:lnTo>
                        <a:pt x="716" y="184"/>
                      </a:lnTo>
                      <a:lnTo>
                        <a:pt x="732" y="220"/>
                      </a:lnTo>
                      <a:lnTo>
                        <a:pt x="743" y="262"/>
                      </a:lnTo>
                      <a:lnTo>
                        <a:pt x="750" y="308"/>
                      </a:lnTo>
                      <a:lnTo>
                        <a:pt x="775" y="277"/>
                      </a:lnTo>
                      <a:lnTo>
                        <a:pt x="804" y="244"/>
                      </a:lnTo>
                      <a:lnTo>
                        <a:pt x="836" y="211"/>
                      </a:lnTo>
                      <a:lnTo>
                        <a:pt x="871" y="178"/>
                      </a:lnTo>
                      <a:lnTo>
                        <a:pt x="909" y="147"/>
                      </a:lnTo>
                      <a:lnTo>
                        <a:pt x="949" y="117"/>
                      </a:lnTo>
                      <a:lnTo>
                        <a:pt x="993" y="89"/>
                      </a:lnTo>
                      <a:lnTo>
                        <a:pt x="1040" y="65"/>
                      </a:lnTo>
                      <a:lnTo>
                        <a:pt x="1090" y="44"/>
                      </a:lnTo>
                      <a:lnTo>
                        <a:pt x="1142" y="25"/>
                      </a:lnTo>
                      <a:lnTo>
                        <a:pt x="1198" y="12"/>
                      </a:lnTo>
                      <a:lnTo>
                        <a:pt x="1257" y="3"/>
                      </a:lnTo>
                      <a:lnTo>
                        <a:pt x="1320" y="0"/>
                      </a:lnTo>
                      <a:lnTo>
                        <a:pt x="1350" y="0"/>
                      </a:lnTo>
                      <a:lnTo>
                        <a:pt x="1383" y="3"/>
                      </a:lnTo>
                      <a:lnTo>
                        <a:pt x="1416" y="6"/>
                      </a:lnTo>
                      <a:lnTo>
                        <a:pt x="1448" y="11"/>
                      </a:lnTo>
                      <a:lnTo>
                        <a:pt x="1481" y="17"/>
                      </a:lnTo>
                      <a:lnTo>
                        <a:pt x="1515" y="27"/>
                      </a:lnTo>
                      <a:lnTo>
                        <a:pt x="1547" y="37"/>
                      </a:lnTo>
                      <a:lnTo>
                        <a:pt x="1579" y="51"/>
                      </a:lnTo>
                      <a:lnTo>
                        <a:pt x="1609" y="67"/>
                      </a:lnTo>
                      <a:lnTo>
                        <a:pt x="1637" y="87"/>
                      </a:lnTo>
                      <a:lnTo>
                        <a:pt x="1664" y="110"/>
                      </a:lnTo>
                      <a:lnTo>
                        <a:pt x="1688" y="137"/>
                      </a:lnTo>
                      <a:lnTo>
                        <a:pt x="1709" y="167"/>
                      </a:lnTo>
                      <a:lnTo>
                        <a:pt x="1727" y="202"/>
                      </a:lnTo>
                      <a:lnTo>
                        <a:pt x="1743" y="240"/>
                      </a:lnTo>
                      <a:lnTo>
                        <a:pt x="1754" y="283"/>
                      </a:lnTo>
                      <a:lnTo>
                        <a:pt x="1760" y="330"/>
                      </a:lnTo>
                      <a:lnTo>
                        <a:pt x="1763" y="383"/>
                      </a:lnTo>
                      <a:lnTo>
                        <a:pt x="1761" y="422"/>
                      </a:lnTo>
                      <a:lnTo>
                        <a:pt x="1756" y="467"/>
                      </a:lnTo>
                      <a:lnTo>
                        <a:pt x="1747" y="512"/>
                      </a:lnTo>
                      <a:lnTo>
                        <a:pt x="1736" y="562"/>
                      </a:lnTo>
                      <a:lnTo>
                        <a:pt x="1725" y="612"/>
                      </a:lnTo>
                      <a:lnTo>
                        <a:pt x="1710" y="663"/>
                      </a:lnTo>
                      <a:lnTo>
                        <a:pt x="1695" y="715"/>
                      </a:lnTo>
                      <a:lnTo>
                        <a:pt x="1679" y="765"/>
                      </a:lnTo>
                      <a:lnTo>
                        <a:pt x="1662" y="815"/>
                      </a:lnTo>
                      <a:lnTo>
                        <a:pt x="1646" y="862"/>
                      </a:lnTo>
                      <a:lnTo>
                        <a:pt x="1630" y="905"/>
                      </a:lnTo>
                      <a:lnTo>
                        <a:pt x="1616" y="946"/>
                      </a:lnTo>
                      <a:lnTo>
                        <a:pt x="1603" y="981"/>
                      </a:lnTo>
                      <a:lnTo>
                        <a:pt x="1591" y="1011"/>
                      </a:lnTo>
                      <a:lnTo>
                        <a:pt x="1583" y="1036"/>
                      </a:lnTo>
                      <a:lnTo>
                        <a:pt x="1566" y="1078"/>
                      </a:lnTo>
                      <a:lnTo>
                        <a:pt x="1552" y="1115"/>
                      </a:lnTo>
                      <a:lnTo>
                        <a:pt x="1540" y="1146"/>
                      </a:lnTo>
                      <a:lnTo>
                        <a:pt x="1531" y="1174"/>
                      </a:lnTo>
                      <a:lnTo>
                        <a:pt x="1523" y="1199"/>
                      </a:lnTo>
                      <a:lnTo>
                        <a:pt x="1516" y="1221"/>
                      </a:lnTo>
                      <a:lnTo>
                        <a:pt x="1513" y="1243"/>
                      </a:lnTo>
                      <a:lnTo>
                        <a:pt x="1510" y="1263"/>
                      </a:lnTo>
                      <a:lnTo>
                        <a:pt x="1509" y="1284"/>
                      </a:lnTo>
                      <a:lnTo>
                        <a:pt x="1507" y="1306"/>
                      </a:lnTo>
                      <a:lnTo>
                        <a:pt x="1509" y="1332"/>
                      </a:lnTo>
                      <a:lnTo>
                        <a:pt x="1511" y="1356"/>
                      </a:lnTo>
                      <a:lnTo>
                        <a:pt x="1516" y="1377"/>
                      </a:lnTo>
                      <a:lnTo>
                        <a:pt x="1523" y="1394"/>
                      </a:lnTo>
                      <a:lnTo>
                        <a:pt x="1535" y="1408"/>
                      </a:lnTo>
                      <a:lnTo>
                        <a:pt x="1549" y="1417"/>
                      </a:lnTo>
                      <a:lnTo>
                        <a:pt x="1568" y="1424"/>
                      </a:lnTo>
                      <a:lnTo>
                        <a:pt x="1590" y="1425"/>
                      </a:lnTo>
                      <a:lnTo>
                        <a:pt x="1628" y="1422"/>
                      </a:lnTo>
                      <a:lnTo>
                        <a:pt x="1664" y="1412"/>
                      </a:lnTo>
                      <a:lnTo>
                        <a:pt x="1701" y="1394"/>
                      </a:lnTo>
                      <a:lnTo>
                        <a:pt x="1738" y="1370"/>
                      </a:lnTo>
                      <a:lnTo>
                        <a:pt x="1773" y="1339"/>
                      </a:lnTo>
                      <a:lnTo>
                        <a:pt x="1807" y="1301"/>
                      </a:lnTo>
                      <a:lnTo>
                        <a:pt x="1840" y="1256"/>
                      </a:lnTo>
                      <a:lnTo>
                        <a:pt x="1871" y="1205"/>
                      </a:lnTo>
                      <a:lnTo>
                        <a:pt x="1900" y="1147"/>
                      </a:lnTo>
                      <a:lnTo>
                        <a:pt x="1926" y="1083"/>
                      </a:lnTo>
                      <a:lnTo>
                        <a:pt x="1950" y="1013"/>
                      </a:lnTo>
                      <a:lnTo>
                        <a:pt x="1956" y="1001"/>
                      </a:lnTo>
                      <a:lnTo>
                        <a:pt x="1960" y="989"/>
                      </a:lnTo>
                      <a:lnTo>
                        <a:pt x="1966" y="980"/>
                      </a:lnTo>
                      <a:lnTo>
                        <a:pt x="1972" y="972"/>
                      </a:lnTo>
                      <a:lnTo>
                        <a:pt x="1981" y="965"/>
                      </a:lnTo>
                      <a:lnTo>
                        <a:pt x="1993" y="962"/>
                      </a:lnTo>
                      <a:lnTo>
                        <a:pt x="2010" y="960"/>
                      </a:lnTo>
                      <a:lnTo>
                        <a:pt x="2017" y="960"/>
                      </a:lnTo>
                      <a:lnTo>
                        <a:pt x="2026" y="962"/>
                      </a:lnTo>
                      <a:lnTo>
                        <a:pt x="2036" y="963"/>
                      </a:lnTo>
                      <a:lnTo>
                        <a:pt x="2046" y="965"/>
                      </a:lnTo>
                      <a:lnTo>
                        <a:pt x="2056" y="972"/>
                      </a:lnTo>
                      <a:lnTo>
                        <a:pt x="2063" y="980"/>
                      </a:lnTo>
                      <a:lnTo>
                        <a:pt x="2069" y="990"/>
                      </a:lnTo>
                      <a:lnTo>
                        <a:pt x="2070" y="1006"/>
                      </a:lnTo>
                      <a:lnTo>
                        <a:pt x="2069" y="1015"/>
                      </a:lnTo>
                      <a:lnTo>
                        <a:pt x="2066" y="1031"/>
                      </a:lnTo>
                      <a:lnTo>
                        <a:pt x="2060" y="1051"/>
                      </a:lnTo>
                      <a:lnTo>
                        <a:pt x="2052" y="1075"/>
                      </a:lnTo>
                      <a:lnTo>
                        <a:pt x="2042" y="1104"/>
                      </a:lnTo>
                      <a:lnTo>
                        <a:pt x="2029" y="1136"/>
                      </a:lnTo>
                      <a:lnTo>
                        <a:pt x="2014" y="1170"/>
                      </a:lnTo>
                      <a:lnTo>
                        <a:pt x="1996" y="1205"/>
                      </a:lnTo>
                      <a:lnTo>
                        <a:pt x="1976" y="1240"/>
                      </a:lnTo>
                      <a:lnTo>
                        <a:pt x="1953" y="1277"/>
                      </a:lnTo>
                      <a:lnTo>
                        <a:pt x="1928" y="1314"/>
                      </a:lnTo>
                      <a:lnTo>
                        <a:pt x="1900" y="1349"/>
                      </a:lnTo>
                      <a:lnTo>
                        <a:pt x="1870" y="1383"/>
                      </a:lnTo>
                      <a:lnTo>
                        <a:pt x="1837" y="1415"/>
                      </a:lnTo>
                      <a:lnTo>
                        <a:pt x="1801" y="1442"/>
                      </a:lnTo>
                      <a:lnTo>
                        <a:pt x="1763" y="1467"/>
                      </a:lnTo>
                      <a:lnTo>
                        <a:pt x="1722" y="1488"/>
                      </a:lnTo>
                      <a:lnTo>
                        <a:pt x="1679" y="1502"/>
                      </a:lnTo>
                      <a:lnTo>
                        <a:pt x="1632" y="1513"/>
                      </a:lnTo>
                      <a:lnTo>
                        <a:pt x="1583" y="1515"/>
                      </a:lnTo>
                      <a:lnTo>
                        <a:pt x="1540" y="1514"/>
                      </a:lnTo>
                      <a:lnTo>
                        <a:pt x="1499" y="1508"/>
                      </a:lnTo>
                      <a:lnTo>
                        <a:pt x="1459" y="1497"/>
                      </a:lnTo>
                      <a:lnTo>
                        <a:pt x="1422" y="1481"/>
                      </a:lnTo>
                      <a:lnTo>
                        <a:pt x="1388" y="1463"/>
                      </a:lnTo>
                      <a:lnTo>
                        <a:pt x="1357" y="1441"/>
                      </a:lnTo>
                      <a:lnTo>
                        <a:pt x="1329" y="1415"/>
                      </a:lnTo>
                      <a:lnTo>
                        <a:pt x="1306" y="1384"/>
                      </a:lnTo>
                      <a:lnTo>
                        <a:pt x="1286" y="1352"/>
                      </a:lnTo>
                      <a:lnTo>
                        <a:pt x="1272" y="1314"/>
                      </a:lnTo>
                      <a:lnTo>
                        <a:pt x="1262" y="1274"/>
                      </a:lnTo>
                      <a:lnTo>
                        <a:pt x="1260" y="1231"/>
                      </a:lnTo>
                      <a:lnTo>
                        <a:pt x="1261" y="1206"/>
                      </a:lnTo>
                      <a:lnTo>
                        <a:pt x="1264" y="1184"/>
                      </a:lnTo>
                      <a:lnTo>
                        <a:pt x="1269" y="1163"/>
                      </a:lnTo>
                      <a:lnTo>
                        <a:pt x="1277" y="1141"/>
                      </a:lnTo>
                      <a:lnTo>
                        <a:pt x="1286" y="1115"/>
                      </a:lnTo>
                      <a:lnTo>
                        <a:pt x="1298" y="1086"/>
                      </a:lnTo>
                      <a:lnTo>
                        <a:pt x="1312" y="1051"/>
                      </a:lnTo>
                      <a:lnTo>
                        <a:pt x="1325" y="1017"/>
                      </a:lnTo>
                      <a:lnTo>
                        <a:pt x="1340" y="976"/>
                      </a:lnTo>
                      <a:lnTo>
                        <a:pt x="1357" y="931"/>
                      </a:lnTo>
                      <a:lnTo>
                        <a:pt x="1374" y="880"/>
                      </a:lnTo>
                      <a:lnTo>
                        <a:pt x="1393" y="828"/>
                      </a:lnTo>
                      <a:lnTo>
                        <a:pt x="1412" y="772"/>
                      </a:lnTo>
                      <a:lnTo>
                        <a:pt x="1430" y="713"/>
                      </a:lnTo>
                      <a:lnTo>
                        <a:pt x="1447" y="654"/>
                      </a:lnTo>
                      <a:lnTo>
                        <a:pt x="1464" y="595"/>
                      </a:lnTo>
                      <a:lnTo>
                        <a:pt x="1479" y="537"/>
                      </a:lnTo>
                      <a:lnTo>
                        <a:pt x="1490" y="481"/>
                      </a:lnTo>
                      <a:lnTo>
                        <a:pt x="1499" y="427"/>
                      </a:lnTo>
                      <a:lnTo>
                        <a:pt x="1506" y="376"/>
                      </a:lnTo>
                      <a:lnTo>
                        <a:pt x="1507" y="330"/>
                      </a:lnTo>
                      <a:lnTo>
                        <a:pt x="1507" y="316"/>
                      </a:lnTo>
                      <a:lnTo>
                        <a:pt x="1507" y="299"/>
                      </a:lnTo>
                      <a:lnTo>
                        <a:pt x="1506" y="279"/>
                      </a:lnTo>
                      <a:lnTo>
                        <a:pt x="1503" y="260"/>
                      </a:lnTo>
                      <a:lnTo>
                        <a:pt x="1501" y="239"/>
                      </a:lnTo>
                      <a:lnTo>
                        <a:pt x="1496" y="216"/>
                      </a:lnTo>
                      <a:lnTo>
                        <a:pt x="1488" y="195"/>
                      </a:lnTo>
                      <a:lnTo>
                        <a:pt x="1479" y="175"/>
                      </a:lnTo>
                      <a:lnTo>
                        <a:pt x="1465" y="155"/>
                      </a:lnTo>
                      <a:lnTo>
                        <a:pt x="1450" y="138"/>
                      </a:lnTo>
                      <a:lnTo>
                        <a:pt x="1431" y="122"/>
                      </a:lnTo>
                      <a:lnTo>
                        <a:pt x="1408" y="109"/>
                      </a:lnTo>
                      <a:lnTo>
                        <a:pt x="1380" y="99"/>
                      </a:lnTo>
                      <a:lnTo>
                        <a:pt x="1349" y="92"/>
                      </a:lnTo>
                      <a:lnTo>
                        <a:pt x="1312" y="91"/>
                      </a:lnTo>
                      <a:lnTo>
                        <a:pt x="1256" y="93"/>
                      </a:lnTo>
                      <a:lnTo>
                        <a:pt x="1202" y="103"/>
                      </a:lnTo>
                      <a:lnTo>
                        <a:pt x="1151" y="117"/>
                      </a:lnTo>
                      <a:lnTo>
                        <a:pt x="1104" y="135"/>
                      </a:lnTo>
                      <a:lnTo>
                        <a:pt x="1059" y="157"/>
                      </a:lnTo>
                      <a:lnTo>
                        <a:pt x="1018" y="184"/>
                      </a:lnTo>
                      <a:lnTo>
                        <a:pt x="980" y="211"/>
                      </a:lnTo>
                      <a:lnTo>
                        <a:pt x="944" y="243"/>
                      </a:lnTo>
                      <a:lnTo>
                        <a:pt x="910" y="274"/>
                      </a:lnTo>
                      <a:lnTo>
                        <a:pt x="880" y="308"/>
                      </a:lnTo>
                      <a:lnTo>
                        <a:pt x="851" y="341"/>
                      </a:lnTo>
                      <a:lnTo>
                        <a:pt x="826" y="374"/>
                      </a:lnTo>
                      <a:lnTo>
                        <a:pt x="803" y="405"/>
                      </a:lnTo>
                      <a:lnTo>
                        <a:pt x="778" y="440"/>
                      </a:lnTo>
                      <a:lnTo>
                        <a:pt x="757" y="470"/>
                      </a:lnTo>
                      <a:lnTo>
                        <a:pt x="740" y="497"/>
                      </a:lnTo>
                      <a:lnTo>
                        <a:pt x="726" y="522"/>
                      </a:lnTo>
                      <a:lnTo>
                        <a:pt x="714" y="544"/>
                      </a:lnTo>
                      <a:lnTo>
                        <a:pt x="703" y="566"/>
                      </a:lnTo>
                      <a:lnTo>
                        <a:pt x="694" y="590"/>
                      </a:lnTo>
                      <a:lnTo>
                        <a:pt x="686" y="615"/>
                      </a:lnTo>
                      <a:lnTo>
                        <a:pt x="678" y="641"/>
                      </a:lnTo>
                      <a:lnTo>
                        <a:pt x="669" y="671"/>
                      </a:lnTo>
                      <a:lnTo>
                        <a:pt x="660" y="705"/>
                      </a:lnTo>
                      <a:lnTo>
                        <a:pt x="643" y="781"/>
                      </a:lnTo>
                      <a:lnTo>
                        <a:pt x="622" y="855"/>
                      </a:lnTo>
                      <a:lnTo>
                        <a:pt x="600" y="930"/>
                      </a:lnTo>
                      <a:lnTo>
                        <a:pt x="593" y="964"/>
                      </a:lnTo>
                      <a:lnTo>
                        <a:pt x="585" y="1003"/>
                      </a:lnTo>
                      <a:lnTo>
                        <a:pt x="575" y="1047"/>
                      </a:lnTo>
                      <a:lnTo>
                        <a:pt x="566" y="1090"/>
                      </a:lnTo>
                      <a:lnTo>
                        <a:pt x="554" y="1133"/>
                      </a:lnTo>
                      <a:lnTo>
                        <a:pt x="544" y="1174"/>
                      </a:lnTo>
                      <a:lnTo>
                        <a:pt x="534" y="1209"/>
                      </a:lnTo>
                      <a:lnTo>
                        <a:pt x="525" y="1238"/>
                      </a:lnTo>
                      <a:lnTo>
                        <a:pt x="519" y="1269"/>
                      </a:lnTo>
                      <a:lnTo>
                        <a:pt x="511" y="1305"/>
                      </a:lnTo>
                      <a:lnTo>
                        <a:pt x="502" y="1340"/>
                      </a:lnTo>
                      <a:lnTo>
                        <a:pt x="494" y="1374"/>
                      </a:lnTo>
                      <a:lnTo>
                        <a:pt x="485" y="1405"/>
                      </a:lnTo>
                      <a:lnTo>
                        <a:pt x="474" y="1430"/>
                      </a:lnTo>
                      <a:lnTo>
                        <a:pt x="465" y="1449"/>
                      </a:lnTo>
                      <a:lnTo>
                        <a:pt x="454" y="1464"/>
                      </a:lnTo>
                      <a:lnTo>
                        <a:pt x="439" y="1479"/>
                      </a:lnTo>
                      <a:lnTo>
                        <a:pt x="418" y="1493"/>
                      </a:lnTo>
                      <a:lnTo>
                        <a:pt x="393" y="1505"/>
                      </a:lnTo>
                      <a:lnTo>
                        <a:pt x="367" y="1513"/>
                      </a:lnTo>
                      <a:lnTo>
                        <a:pt x="337" y="1515"/>
                      </a:lnTo>
                      <a:lnTo>
                        <a:pt x="320" y="1515"/>
                      </a:lnTo>
                      <a:lnTo>
                        <a:pt x="301" y="1512"/>
                      </a:lnTo>
                      <a:lnTo>
                        <a:pt x="283" y="1505"/>
                      </a:lnTo>
                      <a:lnTo>
                        <a:pt x="266" y="1497"/>
                      </a:lnTo>
                      <a:lnTo>
                        <a:pt x="250" y="1485"/>
                      </a:lnTo>
                      <a:lnTo>
                        <a:pt x="237" y="1471"/>
                      </a:lnTo>
                      <a:lnTo>
                        <a:pt x="227" y="1454"/>
                      </a:lnTo>
                      <a:lnTo>
                        <a:pt x="220" y="1434"/>
                      </a:lnTo>
                      <a:lnTo>
                        <a:pt x="217" y="1411"/>
                      </a:lnTo>
                      <a:lnTo>
                        <a:pt x="217" y="1404"/>
                      </a:lnTo>
                      <a:lnTo>
                        <a:pt x="221" y="1392"/>
                      </a:lnTo>
                      <a:lnTo>
                        <a:pt x="225" y="1377"/>
                      </a:lnTo>
                      <a:lnTo>
                        <a:pt x="231" y="1357"/>
                      </a:lnTo>
                      <a:lnTo>
                        <a:pt x="236" y="1336"/>
                      </a:lnTo>
                      <a:lnTo>
                        <a:pt x="242" y="1315"/>
                      </a:lnTo>
                      <a:lnTo>
                        <a:pt x="249" y="1294"/>
                      </a:lnTo>
                      <a:lnTo>
                        <a:pt x="255" y="1276"/>
                      </a:lnTo>
                      <a:lnTo>
                        <a:pt x="255" y="1276"/>
                      </a:lnTo>
                      <a:lnTo>
                        <a:pt x="360" y="840"/>
                      </a:lnTo>
                      <a:lnTo>
                        <a:pt x="369" y="804"/>
                      </a:lnTo>
                      <a:lnTo>
                        <a:pt x="381" y="764"/>
                      </a:lnTo>
                      <a:lnTo>
                        <a:pt x="392" y="719"/>
                      </a:lnTo>
                      <a:lnTo>
                        <a:pt x="403" y="672"/>
                      </a:lnTo>
                      <a:lnTo>
                        <a:pt x="414" y="626"/>
                      </a:lnTo>
                      <a:lnTo>
                        <a:pt x="424" y="582"/>
                      </a:lnTo>
                      <a:lnTo>
                        <a:pt x="435" y="540"/>
                      </a:lnTo>
                      <a:lnTo>
                        <a:pt x="444" y="503"/>
                      </a:lnTo>
                      <a:lnTo>
                        <a:pt x="453" y="464"/>
                      </a:lnTo>
                      <a:lnTo>
                        <a:pt x="464" y="425"/>
                      </a:lnTo>
                      <a:lnTo>
                        <a:pt x="473" y="387"/>
                      </a:lnTo>
                      <a:lnTo>
                        <a:pt x="482" y="350"/>
                      </a:lnTo>
                      <a:lnTo>
                        <a:pt x="489" y="315"/>
                      </a:lnTo>
                      <a:lnTo>
                        <a:pt x="494" y="283"/>
                      </a:lnTo>
                      <a:lnTo>
                        <a:pt x="495" y="256"/>
                      </a:lnTo>
                      <a:lnTo>
                        <a:pt x="494" y="226"/>
                      </a:lnTo>
                      <a:lnTo>
                        <a:pt x="490" y="198"/>
                      </a:lnTo>
                      <a:lnTo>
                        <a:pt x="485" y="173"/>
                      </a:lnTo>
                      <a:lnTo>
                        <a:pt x="475" y="150"/>
                      </a:lnTo>
                      <a:lnTo>
                        <a:pt x="464" y="130"/>
                      </a:lnTo>
                      <a:lnTo>
                        <a:pt x="448" y="113"/>
                      </a:lnTo>
                      <a:lnTo>
                        <a:pt x="430" y="101"/>
                      </a:lnTo>
                      <a:lnTo>
                        <a:pt x="407" y="93"/>
                      </a:lnTo>
                      <a:lnTo>
                        <a:pt x="382" y="91"/>
                      </a:lnTo>
                      <a:lnTo>
                        <a:pt x="350" y="93"/>
                      </a:lnTo>
                      <a:lnTo>
                        <a:pt x="321" y="104"/>
                      </a:lnTo>
                      <a:lnTo>
                        <a:pt x="293" y="120"/>
                      </a:lnTo>
                      <a:lnTo>
                        <a:pt x="270" y="140"/>
                      </a:lnTo>
                      <a:lnTo>
                        <a:pt x="248" y="167"/>
                      </a:lnTo>
                      <a:lnTo>
                        <a:pt x="228" y="198"/>
                      </a:lnTo>
                      <a:lnTo>
                        <a:pt x="210" y="233"/>
                      </a:lnTo>
                      <a:lnTo>
                        <a:pt x="193" y="273"/>
                      </a:lnTo>
                      <a:lnTo>
                        <a:pt x="177" y="315"/>
                      </a:lnTo>
                      <a:lnTo>
                        <a:pt x="162" y="360"/>
                      </a:lnTo>
                      <a:lnTo>
                        <a:pt x="148" y="409"/>
                      </a:lnTo>
                      <a:lnTo>
                        <a:pt x="135" y="459"/>
                      </a:lnTo>
                      <a:lnTo>
                        <a:pt x="127" y="487"/>
                      </a:lnTo>
                      <a:lnTo>
                        <a:pt x="121" y="511"/>
                      </a:lnTo>
                      <a:lnTo>
                        <a:pt x="113" y="528"/>
                      </a:lnTo>
                      <a:lnTo>
                        <a:pt x="106" y="541"/>
                      </a:lnTo>
                      <a:lnTo>
                        <a:pt x="97" y="549"/>
                      </a:lnTo>
                      <a:lnTo>
                        <a:pt x="88" y="553"/>
                      </a:lnTo>
                      <a:lnTo>
                        <a:pt x="75" y="556"/>
                      </a:lnTo>
                      <a:lnTo>
                        <a:pt x="59" y="556"/>
                      </a:lnTo>
                      <a:lnTo>
                        <a:pt x="52" y="556"/>
                      </a:lnTo>
                      <a:lnTo>
                        <a:pt x="43" y="554"/>
                      </a:lnTo>
                      <a:lnTo>
                        <a:pt x="34" y="553"/>
                      </a:lnTo>
                      <a:lnTo>
                        <a:pt x="24" y="550"/>
                      </a:lnTo>
                      <a:lnTo>
                        <a:pt x="15" y="545"/>
                      </a:lnTo>
                      <a:lnTo>
                        <a:pt x="7" y="536"/>
                      </a:lnTo>
                      <a:lnTo>
                        <a:pt x="1" y="525"/>
                      </a:lnTo>
                      <a:lnTo>
                        <a:pt x="0" y="511"/>
                      </a:lnTo>
                      <a:lnTo>
                        <a:pt x="0" y="503"/>
                      </a:lnTo>
                      <a:lnTo>
                        <a:pt x="3" y="490"/>
                      </a:lnTo>
                      <a:lnTo>
                        <a:pt x="8" y="470"/>
                      </a:lnTo>
                      <a:lnTo>
                        <a:pt x="15" y="447"/>
                      </a:lnTo>
                      <a:lnTo>
                        <a:pt x="22" y="418"/>
                      </a:lnTo>
                      <a:lnTo>
                        <a:pt x="32" y="388"/>
                      </a:lnTo>
                      <a:lnTo>
                        <a:pt x="42" y="354"/>
                      </a:lnTo>
                      <a:lnTo>
                        <a:pt x="55" y="320"/>
                      </a:lnTo>
                      <a:lnTo>
                        <a:pt x="70" y="283"/>
                      </a:lnTo>
                      <a:lnTo>
                        <a:pt x="85" y="248"/>
                      </a:lnTo>
                      <a:lnTo>
                        <a:pt x="101" y="214"/>
                      </a:lnTo>
                      <a:lnTo>
                        <a:pt x="119" y="180"/>
                      </a:lnTo>
                      <a:lnTo>
                        <a:pt x="134" y="157"/>
                      </a:lnTo>
                      <a:lnTo>
                        <a:pt x="152" y="133"/>
                      </a:lnTo>
                      <a:lnTo>
                        <a:pt x="170" y="108"/>
                      </a:lnTo>
                      <a:lnTo>
                        <a:pt x="193" y="84"/>
                      </a:lnTo>
                      <a:lnTo>
                        <a:pt x="219" y="62"/>
                      </a:lnTo>
                      <a:lnTo>
                        <a:pt x="246" y="42"/>
                      </a:lnTo>
                      <a:lnTo>
                        <a:pt x="278" y="25"/>
                      </a:lnTo>
                      <a:lnTo>
                        <a:pt x="312" y="12"/>
                      </a:lnTo>
                      <a:lnTo>
                        <a:pt x="348" y="3"/>
                      </a:lnTo>
                      <a:lnTo>
                        <a:pt x="3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12" name="Rectangle 11"/>
            <p:cNvSpPr/>
            <p:nvPr/>
          </p:nvSpPr>
          <p:spPr>
            <a:xfrm>
              <a:off x="2895600" y="3013617"/>
              <a:ext cx="103695" cy="8642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3854777" y="2783159"/>
              <a:ext cx="77771" cy="86422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4528793" y="2466278"/>
              <a:ext cx="77771" cy="86422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4502870" y="2091783"/>
              <a:ext cx="77771" cy="86422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6"/>
            <p:cNvSpPr>
              <a:spLocks noChangeAspect="1"/>
            </p:cNvSpPr>
            <p:nvPr>
              <p:custDataLst>
                <p:tags r:id="rId12"/>
              </p:custDataLst>
            </p:nvPr>
          </p:nvSpPr>
          <p:spPr bwMode="auto">
            <a:xfrm>
              <a:off x="4347328" y="2351049"/>
              <a:ext cx="110294" cy="187247"/>
            </a:xfrm>
            <a:custGeom>
              <a:avLst/>
              <a:gdLst/>
              <a:ahLst/>
              <a:cxnLst>
                <a:cxn ang="0">
                  <a:pos x="1159" y="29"/>
                </a:cxn>
                <a:cxn ang="0">
                  <a:pos x="646" y="2127"/>
                </a:cxn>
                <a:cxn ang="0">
                  <a:pos x="986" y="1891"/>
                </a:cxn>
                <a:cxn ang="0">
                  <a:pos x="1313" y="1553"/>
                </a:cxn>
                <a:cxn ang="0">
                  <a:pos x="1606" y="1328"/>
                </a:cxn>
                <a:cxn ang="0">
                  <a:pos x="1822" y="1247"/>
                </a:cxn>
                <a:cxn ang="0">
                  <a:pos x="2021" y="1247"/>
                </a:cxn>
                <a:cxn ang="0">
                  <a:pos x="2207" y="1363"/>
                </a:cxn>
                <a:cxn ang="0">
                  <a:pos x="2269" y="1547"/>
                </a:cxn>
                <a:cxn ang="0">
                  <a:pos x="2181" y="1770"/>
                </a:cxn>
                <a:cxn ang="0">
                  <a:pos x="1993" y="1849"/>
                </a:cxn>
                <a:cxn ang="0">
                  <a:pos x="1840" y="1783"/>
                </a:cxn>
                <a:cxn ang="0">
                  <a:pos x="1805" y="1665"/>
                </a:cxn>
                <a:cxn ang="0">
                  <a:pos x="1844" y="1548"/>
                </a:cxn>
                <a:cxn ang="0">
                  <a:pos x="1977" y="1434"/>
                </a:cxn>
                <a:cxn ang="0">
                  <a:pos x="2076" y="1394"/>
                </a:cxn>
                <a:cxn ang="0">
                  <a:pos x="2006" y="1359"/>
                </a:cxn>
                <a:cxn ang="0">
                  <a:pos x="1938" y="1346"/>
                </a:cxn>
                <a:cxn ang="0">
                  <a:pos x="1620" y="1443"/>
                </a:cxn>
                <a:cxn ang="0">
                  <a:pos x="1265" y="1753"/>
                </a:cxn>
                <a:cxn ang="0">
                  <a:pos x="947" y="2059"/>
                </a:cxn>
                <a:cxn ang="0">
                  <a:pos x="975" y="2216"/>
                </a:cxn>
                <a:cxn ang="0">
                  <a:pos x="1301" y="2339"/>
                </a:cxn>
                <a:cxn ang="0">
                  <a:pos x="1487" y="2552"/>
                </a:cxn>
                <a:cxn ang="0">
                  <a:pos x="1511" y="2753"/>
                </a:cxn>
                <a:cxn ang="0">
                  <a:pos x="1472" y="2959"/>
                </a:cxn>
                <a:cxn ang="0">
                  <a:pos x="1470" y="3245"/>
                </a:cxn>
                <a:cxn ang="0">
                  <a:pos x="1566" y="3351"/>
                </a:cxn>
                <a:cxn ang="0">
                  <a:pos x="1771" y="3307"/>
                </a:cxn>
                <a:cxn ang="0">
                  <a:pos x="1943" y="3066"/>
                </a:cxn>
                <a:cxn ang="0">
                  <a:pos x="2054" y="2719"/>
                </a:cxn>
                <a:cxn ang="0">
                  <a:pos x="2119" y="2660"/>
                </a:cxn>
                <a:cxn ang="0">
                  <a:pos x="2174" y="2681"/>
                </a:cxn>
                <a:cxn ang="0">
                  <a:pos x="2170" y="2763"/>
                </a:cxn>
                <a:cxn ang="0">
                  <a:pos x="2104" y="2979"/>
                </a:cxn>
                <a:cxn ang="0">
                  <a:pos x="1967" y="3254"/>
                </a:cxn>
                <a:cxn ang="0">
                  <a:pos x="1738" y="3444"/>
                </a:cxn>
                <a:cxn ang="0">
                  <a:pos x="1449" y="3439"/>
                </a:cxn>
                <a:cxn ang="0">
                  <a:pos x="1213" y="3251"/>
                </a:cxn>
                <a:cxn ang="0">
                  <a:pos x="1144" y="2936"/>
                </a:cxn>
                <a:cxn ang="0">
                  <a:pos x="1179" y="2748"/>
                </a:cxn>
                <a:cxn ang="0">
                  <a:pos x="1158" y="2575"/>
                </a:cxn>
                <a:cxn ang="0">
                  <a:pos x="1004" y="2403"/>
                </a:cxn>
                <a:cxn ang="0">
                  <a:pos x="787" y="2315"/>
                </a:cxn>
                <a:cxn ang="0">
                  <a:pos x="598" y="2281"/>
                </a:cxn>
                <a:cxn ang="0">
                  <a:pos x="551" y="2473"/>
                </a:cxn>
                <a:cxn ang="0">
                  <a:pos x="469" y="2795"/>
                </a:cxn>
                <a:cxn ang="0">
                  <a:pos x="383" y="3123"/>
                </a:cxn>
                <a:cxn ang="0">
                  <a:pos x="324" y="3339"/>
                </a:cxn>
                <a:cxn ang="0">
                  <a:pos x="211" y="3451"/>
                </a:cxn>
                <a:cxn ang="0">
                  <a:pos x="82" y="3452"/>
                </a:cxn>
                <a:cxn ang="0">
                  <a:pos x="2" y="3355"/>
                </a:cxn>
                <a:cxn ang="0">
                  <a:pos x="6" y="3275"/>
                </a:cxn>
                <a:cxn ang="0">
                  <a:pos x="763" y="276"/>
                </a:cxn>
                <a:cxn ang="0">
                  <a:pos x="729" y="227"/>
                </a:cxn>
                <a:cxn ang="0">
                  <a:pos x="561" y="201"/>
                </a:cxn>
                <a:cxn ang="0">
                  <a:pos x="410" y="188"/>
                </a:cxn>
                <a:cxn ang="0">
                  <a:pos x="407" y="86"/>
                </a:cxn>
                <a:cxn ang="0">
                  <a:pos x="476" y="49"/>
                </a:cxn>
                <a:cxn ang="0">
                  <a:pos x="694" y="30"/>
                </a:cxn>
                <a:cxn ang="0">
                  <a:pos x="993" y="5"/>
                </a:cxn>
              </a:cxnLst>
              <a:rect l="0" t="0" r="r" b="b"/>
              <a:pathLst>
                <a:path w="2269" h="3465">
                  <a:moveTo>
                    <a:pt x="1095" y="0"/>
                  </a:moveTo>
                  <a:lnTo>
                    <a:pt x="1115" y="2"/>
                  </a:lnTo>
                  <a:lnTo>
                    <a:pt x="1133" y="6"/>
                  </a:lnTo>
                  <a:lnTo>
                    <a:pt x="1145" y="13"/>
                  </a:lnTo>
                  <a:lnTo>
                    <a:pt x="1153" y="20"/>
                  </a:lnTo>
                  <a:lnTo>
                    <a:pt x="1159" y="29"/>
                  </a:lnTo>
                  <a:lnTo>
                    <a:pt x="1163" y="37"/>
                  </a:lnTo>
                  <a:lnTo>
                    <a:pt x="1164" y="44"/>
                  </a:lnTo>
                  <a:lnTo>
                    <a:pt x="1166" y="50"/>
                  </a:lnTo>
                  <a:lnTo>
                    <a:pt x="1166" y="54"/>
                  </a:lnTo>
                  <a:lnTo>
                    <a:pt x="1166" y="54"/>
                  </a:lnTo>
                  <a:lnTo>
                    <a:pt x="646" y="2127"/>
                  </a:lnTo>
                  <a:lnTo>
                    <a:pt x="702" y="2102"/>
                  </a:lnTo>
                  <a:lnTo>
                    <a:pt x="760" y="2071"/>
                  </a:lnTo>
                  <a:lnTo>
                    <a:pt x="817" y="2033"/>
                  </a:lnTo>
                  <a:lnTo>
                    <a:pt x="873" y="1989"/>
                  </a:lnTo>
                  <a:lnTo>
                    <a:pt x="931" y="1943"/>
                  </a:lnTo>
                  <a:lnTo>
                    <a:pt x="986" y="1891"/>
                  </a:lnTo>
                  <a:lnTo>
                    <a:pt x="1041" y="1838"/>
                  </a:lnTo>
                  <a:lnTo>
                    <a:pt x="1095" y="1783"/>
                  </a:lnTo>
                  <a:lnTo>
                    <a:pt x="1147" y="1727"/>
                  </a:lnTo>
                  <a:lnTo>
                    <a:pt x="1197" y="1670"/>
                  </a:lnTo>
                  <a:lnTo>
                    <a:pt x="1256" y="1608"/>
                  </a:lnTo>
                  <a:lnTo>
                    <a:pt x="1313" y="1553"/>
                  </a:lnTo>
                  <a:lnTo>
                    <a:pt x="1367" y="1502"/>
                  </a:lnTo>
                  <a:lnTo>
                    <a:pt x="1420" y="1457"/>
                  </a:lnTo>
                  <a:lnTo>
                    <a:pt x="1469" y="1417"/>
                  </a:lnTo>
                  <a:lnTo>
                    <a:pt x="1516" y="1383"/>
                  </a:lnTo>
                  <a:lnTo>
                    <a:pt x="1562" y="1353"/>
                  </a:lnTo>
                  <a:lnTo>
                    <a:pt x="1606" y="1328"/>
                  </a:lnTo>
                  <a:lnTo>
                    <a:pt x="1646" y="1307"/>
                  </a:lnTo>
                  <a:lnTo>
                    <a:pt x="1685" y="1289"/>
                  </a:lnTo>
                  <a:lnTo>
                    <a:pt x="1722" y="1274"/>
                  </a:lnTo>
                  <a:lnTo>
                    <a:pt x="1757" y="1262"/>
                  </a:lnTo>
                  <a:lnTo>
                    <a:pt x="1790" y="1254"/>
                  </a:lnTo>
                  <a:lnTo>
                    <a:pt x="1822" y="1247"/>
                  </a:lnTo>
                  <a:lnTo>
                    <a:pt x="1851" y="1242"/>
                  </a:lnTo>
                  <a:lnTo>
                    <a:pt x="1879" y="1239"/>
                  </a:lnTo>
                  <a:lnTo>
                    <a:pt x="1905" y="1238"/>
                  </a:lnTo>
                  <a:lnTo>
                    <a:pt x="1929" y="1238"/>
                  </a:lnTo>
                  <a:lnTo>
                    <a:pt x="1977" y="1241"/>
                  </a:lnTo>
                  <a:lnTo>
                    <a:pt x="2021" y="1247"/>
                  </a:lnTo>
                  <a:lnTo>
                    <a:pt x="2060" y="1259"/>
                  </a:lnTo>
                  <a:lnTo>
                    <a:pt x="2097" y="1273"/>
                  </a:lnTo>
                  <a:lnTo>
                    <a:pt x="2130" y="1292"/>
                  </a:lnTo>
                  <a:lnTo>
                    <a:pt x="2159" y="1313"/>
                  </a:lnTo>
                  <a:lnTo>
                    <a:pt x="2185" y="1337"/>
                  </a:lnTo>
                  <a:lnTo>
                    <a:pt x="2207" y="1363"/>
                  </a:lnTo>
                  <a:lnTo>
                    <a:pt x="2226" y="1392"/>
                  </a:lnTo>
                  <a:lnTo>
                    <a:pt x="2241" y="1422"/>
                  </a:lnTo>
                  <a:lnTo>
                    <a:pt x="2253" y="1452"/>
                  </a:lnTo>
                  <a:lnTo>
                    <a:pt x="2262" y="1483"/>
                  </a:lnTo>
                  <a:lnTo>
                    <a:pt x="2267" y="1515"/>
                  </a:lnTo>
                  <a:lnTo>
                    <a:pt x="2269" y="1547"/>
                  </a:lnTo>
                  <a:lnTo>
                    <a:pt x="2265" y="1593"/>
                  </a:lnTo>
                  <a:lnTo>
                    <a:pt x="2258" y="1637"/>
                  </a:lnTo>
                  <a:lnTo>
                    <a:pt x="2245" y="1676"/>
                  </a:lnTo>
                  <a:lnTo>
                    <a:pt x="2226" y="1711"/>
                  </a:lnTo>
                  <a:lnTo>
                    <a:pt x="2206" y="1742"/>
                  </a:lnTo>
                  <a:lnTo>
                    <a:pt x="2181" y="1770"/>
                  </a:lnTo>
                  <a:lnTo>
                    <a:pt x="2153" y="1794"/>
                  </a:lnTo>
                  <a:lnTo>
                    <a:pt x="2124" y="1813"/>
                  </a:lnTo>
                  <a:lnTo>
                    <a:pt x="2092" y="1829"/>
                  </a:lnTo>
                  <a:lnTo>
                    <a:pt x="2060" y="1839"/>
                  </a:lnTo>
                  <a:lnTo>
                    <a:pt x="2026" y="1847"/>
                  </a:lnTo>
                  <a:lnTo>
                    <a:pt x="1993" y="1849"/>
                  </a:lnTo>
                  <a:lnTo>
                    <a:pt x="1959" y="1847"/>
                  </a:lnTo>
                  <a:lnTo>
                    <a:pt x="1927" y="1839"/>
                  </a:lnTo>
                  <a:lnTo>
                    <a:pt x="1900" y="1830"/>
                  </a:lnTo>
                  <a:lnTo>
                    <a:pt x="1877" y="1817"/>
                  </a:lnTo>
                  <a:lnTo>
                    <a:pt x="1857" y="1801"/>
                  </a:lnTo>
                  <a:lnTo>
                    <a:pt x="1840" y="1783"/>
                  </a:lnTo>
                  <a:lnTo>
                    <a:pt x="1827" y="1764"/>
                  </a:lnTo>
                  <a:lnTo>
                    <a:pt x="1817" y="1743"/>
                  </a:lnTo>
                  <a:lnTo>
                    <a:pt x="1810" y="1722"/>
                  </a:lnTo>
                  <a:lnTo>
                    <a:pt x="1805" y="1700"/>
                  </a:lnTo>
                  <a:lnTo>
                    <a:pt x="1803" y="1679"/>
                  </a:lnTo>
                  <a:lnTo>
                    <a:pt x="1805" y="1665"/>
                  </a:lnTo>
                  <a:lnTo>
                    <a:pt x="1806" y="1650"/>
                  </a:lnTo>
                  <a:lnTo>
                    <a:pt x="1810" y="1632"/>
                  </a:lnTo>
                  <a:lnTo>
                    <a:pt x="1814" y="1613"/>
                  </a:lnTo>
                  <a:lnTo>
                    <a:pt x="1822" y="1591"/>
                  </a:lnTo>
                  <a:lnTo>
                    <a:pt x="1832" y="1569"/>
                  </a:lnTo>
                  <a:lnTo>
                    <a:pt x="1844" y="1548"/>
                  </a:lnTo>
                  <a:lnTo>
                    <a:pt x="1857" y="1526"/>
                  </a:lnTo>
                  <a:lnTo>
                    <a:pt x="1876" y="1505"/>
                  </a:lnTo>
                  <a:lnTo>
                    <a:pt x="1895" y="1484"/>
                  </a:lnTo>
                  <a:lnTo>
                    <a:pt x="1920" y="1465"/>
                  </a:lnTo>
                  <a:lnTo>
                    <a:pt x="1946" y="1448"/>
                  </a:lnTo>
                  <a:lnTo>
                    <a:pt x="1977" y="1434"/>
                  </a:lnTo>
                  <a:lnTo>
                    <a:pt x="2012" y="1422"/>
                  </a:lnTo>
                  <a:lnTo>
                    <a:pt x="2052" y="1412"/>
                  </a:lnTo>
                  <a:lnTo>
                    <a:pt x="2096" y="1407"/>
                  </a:lnTo>
                  <a:lnTo>
                    <a:pt x="2086" y="1403"/>
                  </a:lnTo>
                  <a:lnTo>
                    <a:pt x="2081" y="1398"/>
                  </a:lnTo>
                  <a:lnTo>
                    <a:pt x="2076" y="1394"/>
                  </a:lnTo>
                  <a:lnTo>
                    <a:pt x="2071" y="1393"/>
                  </a:lnTo>
                  <a:lnTo>
                    <a:pt x="2056" y="1381"/>
                  </a:lnTo>
                  <a:lnTo>
                    <a:pt x="2044" y="1373"/>
                  </a:lnTo>
                  <a:lnTo>
                    <a:pt x="2032" y="1367"/>
                  </a:lnTo>
                  <a:lnTo>
                    <a:pt x="2020" y="1362"/>
                  </a:lnTo>
                  <a:lnTo>
                    <a:pt x="2006" y="1359"/>
                  </a:lnTo>
                  <a:lnTo>
                    <a:pt x="1990" y="1357"/>
                  </a:lnTo>
                  <a:lnTo>
                    <a:pt x="1970" y="1353"/>
                  </a:lnTo>
                  <a:lnTo>
                    <a:pt x="1961" y="1350"/>
                  </a:lnTo>
                  <a:lnTo>
                    <a:pt x="1955" y="1347"/>
                  </a:lnTo>
                  <a:lnTo>
                    <a:pt x="1948" y="1346"/>
                  </a:lnTo>
                  <a:lnTo>
                    <a:pt x="1938" y="1346"/>
                  </a:lnTo>
                  <a:lnTo>
                    <a:pt x="1922" y="1346"/>
                  </a:lnTo>
                  <a:lnTo>
                    <a:pt x="1861" y="1350"/>
                  </a:lnTo>
                  <a:lnTo>
                    <a:pt x="1800" y="1363"/>
                  </a:lnTo>
                  <a:lnTo>
                    <a:pt x="1740" y="1382"/>
                  </a:lnTo>
                  <a:lnTo>
                    <a:pt x="1680" y="1410"/>
                  </a:lnTo>
                  <a:lnTo>
                    <a:pt x="1620" y="1443"/>
                  </a:lnTo>
                  <a:lnTo>
                    <a:pt x="1560" y="1483"/>
                  </a:lnTo>
                  <a:lnTo>
                    <a:pt x="1502" y="1529"/>
                  </a:lnTo>
                  <a:lnTo>
                    <a:pt x="1442" y="1579"/>
                  </a:lnTo>
                  <a:lnTo>
                    <a:pt x="1382" y="1633"/>
                  </a:lnTo>
                  <a:lnTo>
                    <a:pt x="1323" y="1692"/>
                  </a:lnTo>
                  <a:lnTo>
                    <a:pt x="1265" y="1753"/>
                  </a:lnTo>
                  <a:lnTo>
                    <a:pt x="1205" y="1818"/>
                  </a:lnTo>
                  <a:lnTo>
                    <a:pt x="1159" y="1863"/>
                  </a:lnTo>
                  <a:lnTo>
                    <a:pt x="1109" y="1911"/>
                  </a:lnTo>
                  <a:lnTo>
                    <a:pt x="1058" y="1961"/>
                  </a:lnTo>
                  <a:lnTo>
                    <a:pt x="1003" y="2011"/>
                  </a:lnTo>
                  <a:lnTo>
                    <a:pt x="947" y="2059"/>
                  </a:lnTo>
                  <a:lnTo>
                    <a:pt x="889" y="2105"/>
                  </a:lnTo>
                  <a:lnTo>
                    <a:pt x="831" y="2145"/>
                  </a:lnTo>
                  <a:lnTo>
                    <a:pt x="772" y="2181"/>
                  </a:lnTo>
                  <a:lnTo>
                    <a:pt x="842" y="2191"/>
                  </a:lnTo>
                  <a:lnTo>
                    <a:pt x="909" y="2203"/>
                  </a:lnTo>
                  <a:lnTo>
                    <a:pt x="975" y="2216"/>
                  </a:lnTo>
                  <a:lnTo>
                    <a:pt x="1037" y="2231"/>
                  </a:lnTo>
                  <a:lnTo>
                    <a:pt x="1097" y="2249"/>
                  </a:lnTo>
                  <a:lnTo>
                    <a:pt x="1153" y="2268"/>
                  </a:lnTo>
                  <a:lnTo>
                    <a:pt x="1206" y="2289"/>
                  </a:lnTo>
                  <a:lnTo>
                    <a:pt x="1256" y="2312"/>
                  </a:lnTo>
                  <a:lnTo>
                    <a:pt x="1301" y="2339"/>
                  </a:lnTo>
                  <a:lnTo>
                    <a:pt x="1344" y="2367"/>
                  </a:lnTo>
                  <a:lnTo>
                    <a:pt x="1382" y="2399"/>
                  </a:lnTo>
                  <a:lnTo>
                    <a:pt x="1415" y="2432"/>
                  </a:lnTo>
                  <a:lnTo>
                    <a:pt x="1444" y="2469"/>
                  </a:lnTo>
                  <a:lnTo>
                    <a:pt x="1469" y="2509"/>
                  </a:lnTo>
                  <a:lnTo>
                    <a:pt x="1487" y="2552"/>
                  </a:lnTo>
                  <a:lnTo>
                    <a:pt x="1502" y="2598"/>
                  </a:lnTo>
                  <a:lnTo>
                    <a:pt x="1510" y="2647"/>
                  </a:lnTo>
                  <a:lnTo>
                    <a:pt x="1513" y="2700"/>
                  </a:lnTo>
                  <a:lnTo>
                    <a:pt x="1513" y="2718"/>
                  </a:lnTo>
                  <a:lnTo>
                    <a:pt x="1513" y="2736"/>
                  </a:lnTo>
                  <a:lnTo>
                    <a:pt x="1511" y="2753"/>
                  </a:lnTo>
                  <a:lnTo>
                    <a:pt x="1509" y="2772"/>
                  </a:lnTo>
                  <a:lnTo>
                    <a:pt x="1507" y="2795"/>
                  </a:lnTo>
                  <a:lnTo>
                    <a:pt x="1503" y="2821"/>
                  </a:lnTo>
                  <a:lnTo>
                    <a:pt x="1497" y="2855"/>
                  </a:lnTo>
                  <a:lnTo>
                    <a:pt x="1483" y="2904"/>
                  </a:lnTo>
                  <a:lnTo>
                    <a:pt x="1472" y="2959"/>
                  </a:lnTo>
                  <a:lnTo>
                    <a:pt x="1464" y="3015"/>
                  </a:lnTo>
                  <a:lnTo>
                    <a:pt x="1459" y="3072"/>
                  </a:lnTo>
                  <a:lnTo>
                    <a:pt x="1458" y="3125"/>
                  </a:lnTo>
                  <a:lnTo>
                    <a:pt x="1459" y="3170"/>
                  </a:lnTo>
                  <a:lnTo>
                    <a:pt x="1463" y="3210"/>
                  </a:lnTo>
                  <a:lnTo>
                    <a:pt x="1470" y="3245"/>
                  </a:lnTo>
                  <a:lnTo>
                    <a:pt x="1481" y="3273"/>
                  </a:lnTo>
                  <a:lnTo>
                    <a:pt x="1493" y="3297"/>
                  </a:lnTo>
                  <a:lnTo>
                    <a:pt x="1508" y="3317"/>
                  </a:lnTo>
                  <a:lnTo>
                    <a:pt x="1526" y="3332"/>
                  </a:lnTo>
                  <a:lnTo>
                    <a:pt x="1544" y="3343"/>
                  </a:lnTo>
                  <a:lnTo>
                    <a:pt x="1566" y="3351"/>
                  </a:lnTo>
                  <a:lnTo>
                    <a:pt x="1590" y="3355"/>
                  </a:lnTo>
                  <a:lnTo>
                    <a:pt x="1615" y="3356"/>
                  </a:lnTo>
                  <a:lnTo>
                    <a:pt x="1658" y="3354"/>
                  </a:lnTo>
                  <a:lnTo>
                    <a:pt x="1697" y="3344"/>
                  </a:lnTo>
                  <a:lnTo>
                    <a:pt x="1735" y="3329"/>
                  </a:lnTo>
                  <a:lnTo>
                    <a:pt x="1771" y="3307"/>
                  </a:lnTo>
                  <a:lnTo>
                    <a:pt x="1803" y="3279"/>
                  </a:lnTo>
                  <a:lnTo>
                    <a:pt x="1835" y="3246"/>
                  </a:lnTo>
                  <a:lnTo>
                    <a:pt x="1865" y="3209"/>
                  </a:lnTo>
                  <a:lnTo>
                    <a:pt x="1893" y="3165"/>
                  </a:lnTo>
                  <a:lnTo>
                    <a:pt x="1918" y="3117"/>
                  </a:lnTo>
                  <a:lnTo>
                    <a:pt x="1943" y="3066"/>
                  </a:lnTo>
                  <a:lnTo>
                    <a:pt x="1966" y="3009"/>
                  </a:lnTo>
                  <a:lnTo>
                    <a:pt x="1988" y="2949"/>
                  </a:lnTo>
                  <a:lnTo>
                    <a:pt x="2009" y="2885"/>
                  </a:lnTo>
                  <a:lnTo>
                    <a:pt x="2028" y="2817"/>
                  </a:lnTo>
                  <a:lnTo>
                    <a:pt x="2048" y="2745"/>
                  </a:lnTo>
                  <a:lnTo>
                    <a:pt x="2054" y="2719"/>
                  </a:lnTo>
                  <a:lnTo>
                    <a:pt x="2060" y="2699"/>
                  </a:lnTo>
                  <a:lnTo>
                    <a:pt x="2067" y="2683"/>
                  </a:lnTo>
                  <a:lnTo>
                    <a:pt x="2076" y="2672"/>
                  </a:lnTo>
                  <a:lnTo>
                    <a:pt x="2087" y="2665"/>
                  </a:lnTo>
                  <a:lnTo>
                    <a:pt x="2100" y="2661"/>
                  </a:lnTo>
                  <a:lnTo>
                    <a:pt x="2119" y="2660"/>
                  </a:lnTo>
                  <a:lnTo>
                    <a:pt x="2126" y="2661"/>
                  </a:lnTo>
                  <a:lnTo>
                    <a:pt x="2136" y="2661"/>
                  </a:lnTo>
                  <a:lnTo>
                    <a:pt x="2146" y="2663"/>
                  </a:lnTo>
                  <a:lnTo>
                    <a:pt x="2157" y="2666"/>
                  </a:lnTo>
                  <a:lnTo>
                    <a:pt x="2166" y="2672"/>
                  </a:lnTo>
                  <a:lnTo>
                    <a:pt x="2174" y="2681"/>
                  </a:lnTo>
                  <a:lnTo>
                    <a:pt x="2180" y="2691"/>
                  </a:lnTo>
                  <a:lnTo>
                    <a:pt x="2182" y="2707"/>
                  </a:lnTo>
                  <a:lnTo>
                    <a:pt x="2181" y="2712"/>
                  </a:lnTo>
                  <a:lnTo>
                    <a:pt x="2179" y="2724"/>
                  </a:lnTo>
                  <a:lnTo>
                    <a:pt x="2175" y="2741"/>
                  </a:lnTo>
                  <a:lnTo>
                    <a:pt x="2170" y="2763"/>
                  </a:lnTo>
                  <a:lnTo>
                    <a:pt x="2163" y="2791"/>
                  </a:lnTo>
                  <a:lnTo>
                    <a:pt x="2154" y="2822"/>
                  </a:lnTo>
                  <a:lnTo>
                    <a:pt x="2144" y="2857"/>
                  </a:lnTo>
                  <a:lnTo>
                    <a:pt x="2132" y="2895"/>
                  </a:lnTo>
                  <a:lnTo>
                    <a:pt x="2119" y="2936"/>
                  </a:lnTo>
                  <a:lnTo>
                    <a:pt x="2104" y="2979"/>
                  </a:lnTo>
                  <a:lnTo>
                    <a:pt x="2087" y="3024"/>
                  </a:lnTo>
                  <a:lnTo>
                    <a:pt x="2067" y="3068"/>
                  </a:lnTo>
                  <a:lnTo>
                    <a:pt x="2047" y="3114"/>
                  </a:lnTo>
                  <a:lnTo>
                    <a:pt x="2025" y="3158"/>
                  </a:lnTo>
                  <a:lnTo>
                    <a:pt x="2000" y="3203"/>
                  </a:lnTo>
                  <a:lnTo>
                    <a:pt x="1967" y="3254"/>
                  </a:lnTo>
                  <a:lnTo>
                    <a:pt x="1932" y="3301"/>
                  </a:lnTo>
                  <a:lnTo>
                    <a:pt x="1895" y="3341"/>
                  </a:lnTo>
                  <a:lnTo>
                    <a:pt x="1857" y="3375"/>
                  </a:lnTo>
                  <a:lnTo>
                    <a:pt x="1818" y="3403"/>
                  </a:lnTo>
                  <a:lnTo>
                    <a:pt x="1778" y="3426"/>
                  </a:lnTo>
                  <a:lnTo>
                    <a:pt x="1738" y="3444"/>
                  </a:lnTo>
                  <a:lnTo>
                    <a:pt x="1695" y="3456"/>
                  </a:lnTo>
                  <a:lnTo>
                    <a:pt x="1651" y="3463"/>
                  </a:lnTo>
                  <a:lnTo>
                    <a:pt x="1607" y="3465"/>
                  </a:lnTo>
                  <a:lnTo>
                    <a:pt x="1552" y="3462"/>
                  </a:lnTo>
                  <a:lnTo>
                    <a:pt x="1499" y="3453"/>
                  </a:lnTo>
                  <a:lnTo>
                    <a:pt x="1449" y="3439"/>
                  </a:lnTo>
                  <a:lnTo>
                    <a:pt x="1401" y="3420"/>
                  </a:lnTo>
                  <a:lnTo>
                    <a:pt x="1356" y="3396"/>
                  </a:lnTo>
                  <a:lnTo>
                    <a:pt x="1315" y="3366"/>
                  </a:lnTo>
                  <a:lnTo>
                    <a:pt x="1277" y="3332"/>
                  </a:lnTo>
                  <a:lnTo>
                    <a:pt x="1243" y="3293"/>
                  </a:lnTo>
                  <a:lnTo>
                    <a:pt x="1213" y="3251"/>
                  </a:lnTo>
                  <a:lnTo>
                    <a:pt x="1189" y="3203"/>
                  </a:lnTo>
                  <a:lnTo>
                    <a:pt x="1169" y="3152"/>
                  </a:lnTo>
                  <a:lnTo>
                    <a:pt x="1155" y="3097"/>
                  </a:lnTo>
                  <a:lnTo>
                    <a:pt x="1145" y="3039"/>
                  </a:lnTo>
                  <a:lnTo>
                    <a:pt x="1142" y="2978"/>
                  </a:lnTo>
                  <a:lnTo>
                    <a:pt x="1144" y="2936"/>
                  </a:lnTo>
                  <a:lnTo>
                    <a:pt x="1148" y="2893"/>
                  </a:lnTo>
                  <a:lnTo>
                    <a:pt x="1156" y="2850"/>
                  </a:lnTo>
                  <a:lnTo>
                    <a:pt x="1166" y="2808"/>
                  </a:lnTo>
                  <a:lnTo>
                    <a:pt x="1172" y="2784"/>
                  </a:lnTo>
                  <a:lnTo>
                    <a:pt x="1177" y="2765"/>
                  </a:lnTo>
                  <a:lnTo>
                    <a:pt x="1179" y="2748"/>
                  </a:lnTo>
                  <a:lnTo>
                    <a:pt x="1180" y="2732"/>
                  </a:lnTo>
                  <a:lnTo>
                    <a:pt x="1181" y="2717"/>
                  </a:lnTo>
                  <a:lnTo>
                    <a:pt x="1181" y="2700"/>
                  </a:lnTo>
                  <a:lnTo>
                    <a:pt x="1179" y="2654"/>
                  </a:lnTo>
                  <a:lnTo>
                    <a:pt x="1170" y="2613"/>
                  </a:lnTo>
                  <a:lnTo>
                    <a:pt x="1158" y="2575"/>
                  </a:lnTo>
                  <a:lnTo>
                    <a:pt x="1140" y="2539"/>
                  </a:lnTo>
                  <a:lnTo>
                    <a:pt x="1119" y="2507"/>
                  </a:lnTo>
                  <a:lnTo>
                    <a:pt x="1095" y="2478"/>
                  </a:lnTo>
                  <a:lnTo>
                    <a:pt x="1067" y="2450"/>
                  </a:lnTo>
                  <a:lnTo>
                    <a:pt x="1036" y="2426"/>
                  </a:lnTo>
                  <a:lnTo>
                    <a:pt x="1004" y="2403"/>
                  </a:lnTo>
                  <a:lnTo>
                    <a:pt x="970" y="2384"/>
                  </a:lnTo>
                  <a:lnTo>
                    <a:pt x="933" y="2366"/>
                  </a:lnTo>
                  <a:lnTo>
                    <a:pt x="898" y="2351"/>
                  </a:lnTo>
                  <a:lnTo>
                    <a:pt x="860" y="2336"/>
                  </a:lnTo>
                  <a:lnTo>
                    <a:pt x="823" y="2324"/>
                  </a:lnTo>
                  <a:lnTo>
                    <a:pt x="787" y="2315"/>
                  </a:lnTo>
                  <a:lnTo>
                    <a:pt x="750" y="2306"/>
                  </a:lnTo>
                  <a:lnTo>
                    <a:pt x="716" y="2299"/>
                  </a:lnTo>
                  <a:lnTo>
                    <a:pt x="683" y="2293"/>
                  </a:lnTo>
                  <a:lnTo>
                    <a:pt x="652" y="2288"/>
                  </a:lnTo>
                  <a:lnTo>
                    <a:pt x="624" y="2285"/>
                  </a:lnTo>
                  <a:lnTo>
                    <a:pt x="598" y="2281"/>
                  </a:lnTo>
                  <a:lnTo>
                    <a:pt x="594" y="2299"/>
                  </a:lnTo>
                  <a:lnTo>
                    <a:pt x="587" y="2323"/>
                  </a:lnTo>
                  <a:lnTo>
                    <a:pt x="580" y="2353"/>
                  </a:lnTo>
                  <a:lnTo>
                    <a:pt x="572" y="2389"/>
                  </a:lnTo>
                  <a:lnTo>
                    <a:pt x="562" y="2429"/>
                  </a:lnTo>
                  <a:lnTo>
                    <a:pt x="551" y="2473"/>
                  </a:lnTo>
                  <a:lnTo>
                    <a:pt x="539" y="2521"/>
                  </a:lnTo>
                  <a:lnTo>
                    <a:pt x="525" y="2571"/>
                  </a:lnTo>
                  <a:lnTo>
                    <a:pt x="512" y="2625"/>
                  </a:lnTo>
                  <a:lnTo>
                    <a:pt x="498" y="2681"/>
                  </a:lnTo>
                  <a:lnTo>
                    <a:pt x="484" y="2737"/>
                  </a:lnTo>
                  <a:lnTo>
                    <a:pt x="469" y="2795"/>
                  </a:lnTo>
                  <a:lnTo>
                    <a:pt x="454" y="2852"/>
                  </a:lnTo>
                  <a:lnTo>
                    <a:pt x="440" y="2910"/>
                  </a:lnTo>
                  <a:lnTo>
                    <a:pt x="425" y="2966"/>
                  </a:lnTo>
                  <a:lnTo>
                    <a:pt x="410" y="3020"/>
                  </a:lnTo>
                  <a:lnTo>
                    <a:pt x="397" y="3073"/>
                  </a:lnTo>
                  <a:lnTo>
                    <a:pt x="383" y="3123"/>
                  </a:lnTo>
                  <a:lnTo>
                    <a:pt x="371" y="3171"/>
                  </a:lnTo>
                  <a:lnTo>
                    <a:pt x="359" y="3215"/>
                  </a:lnTo>
                  <a:lnTo>
                    <a:pt x="348" y="3253"/>
                  </a:lnTo>
                  <a:lnTo>
                    <a:pt x="339" y="3288"/>
                  </a:lnTo>
                  <a:lnTo>
                    <a:pt x="331" y="3317"/>
                  </a:lnTo>
                  <a:lnTo>
                    <a:pt x="324" y="3339"/>
                  </a:lnTo>
                  <a:lnTo>
                    <a:pt x="319" y="3355"/>
                  </a:lnTo>
                  <a:lnTo>
                    <a:pt x="315" y="3365"/>
                  </a:lnTo>
                  <a:lnTo>
                    <a:pt x="297" y="3391"/>
                  </a:lnTo>
                  <a:lnTo>
                    <a:pt x="272" y="3415"/>
                  </a:lnTo>
                  <a:lnTo>
                    <a:pt x="243" y="3435"/>
                  </a:lnTo>
                  <a:lnTo>
                    <a:pt x="211" y="3451"/>
                  </a:lnTo>
                  <a:lnTo>
                    <a:pt x="177" y="3462"/>
                  </a:lnTo>
                  <a:lnTo>
                    <a:pt x="141" y="3465"/>
                  </a:lnTo>
                  <a:lnTo>
                    <a:pt x="129" y="3464"/>
                  </a:lnTo>
                  <a:lnTo>
                    <a:pt x="115" y="3462"/>
                  </a:lnTo>
                  <a:lnTo>
                    <a:pt x="99" y="3458"/>
                  </a:lnTo>
                  <a:lnTo>
                    <a:pt x="82" y="3452"/>
                  </a:lnTo>
                  <a:lnTo>
                    <a:pt x="64" y="3444"/>
                  </a:lnTo>
                  <a:lnTo>
                    <a:pt x="49" y="3433"/>
                  </a:lnTo>
                  <a:lnTo>
                    <a:pt x="33" y="3419"/>
                  </a:lnTo>
                  <a:lnTo>
                    <a:pt x="19" y="3402"/>
                  </a:lnTo>
                  <a:lnTo>
                    <a:pt x="9" y="3380"/>
                  </a:lnTo>
                  <a:lnTo>
                    <a:pt x="2" y="3355"/>
                  </a:lnTo>
                  <a:lnTo>
                    <a:pt x="0" y="3326"/>
                  </a:lnTo>
                  <a:lnTo>
                    <a:pt x="0" y="3315"/>
                  </a:lnTo>
                  <a:lnTo>
                    <a:pt x="1" y="3306"/>
                  </a:lnTo>
                  <a:lnTo>
                    <a:pt x="1" y="3296"/>
                  </a:lnTo>
                  <a:lnTo>
                    <a:pt x="3" y="3287"/>
                  </a:lnTo>
                  <a:lnTo>
                    <a:pt x="6" y="3275"/>
                  </a:lnTo>
                  <a:lnTo>
                    <a:pt x="9" y="3260"/>
                  </a:lnTo>
                  <a:lnTo>
                    <a:pt x="16" y="3241"/>
                  </a:lnTo>
                  <a:lnTo>
                    <a:pt x="23" y="3218"/>
                  </a:lnTo>
                  <a:lnTo>
                    <a:pt x="749" y="386"/>
                  </a:lnTo>
                  <a:lnTo>
                    <a:pt x="763" y="287"/>
                  </a:lnTo>
                  <a:lnTo>
                    <a:pt x="763" y="276"/>
                  </a:lnTo>
                  <a:lnTo>
                    <a:pt x="762" y="267"/>
                  </a:lnTo>
                  <a:lnTo>
                    <a:pt x="761" y="258"/>
                  </a:lnTo>
                  <a:lnTo>
                    <a:pt x="756" y="249"/>
                  </a:lnTo>
                  <a:lnTo>
                    <a:pt x="750" y="241"/>
                  </a:lnTo>
                  <a:lnTo>
                    <a:pt x="741" y="233"/>
                  </a:lnTo>
                  <a:lnTo>
                    <a:pt x="729" y="227"/>
                  </a:lnTo>
                  <a:lnTo>
                    <a:pt x="713" y="219"/>
                  </a:lnTo>
                  <a:lnTo>
                    <a:pt x="694" y="215"/>
                  </a:lnTo>
                  <a:lnTo>
                    <a:pt x="668" y="210"/>
                  </a:lnTo>
                  <a:lnTo>
                    <a:pt x="639" y="206"/>
                  </a:lnTo>
                  <a:lnTo>
                    <a:pt x="602" y="204"/>
                  </a:lnTo>
                  <a:lnTo>
                    <a:pt x="561" y="201"/>
                  </a:lnTo>
                  <a:lnTo>
                    <a:pt x="512" y="201"/>
                  </a:lnTo>
                  <a:lnTo>
                    <a:pt x="484" y="201"/>
                  </a:lnTo>
                  <a:lnTo>
                    <a:pt x="460" y="200"/>
                  </a:lnTo>
                  <a:lnTo>
                    <a:pt x="440" y="198"/>
                  </a:lnTo>
                  <a:lnTo>
                    <a:pt x="424" y="194"/>
                  </a:lnTo>
                  <a:lnTo>
                    <a:pt x="410" y="188"/>
                  </a:lnTo>
                  <a:lnTo>
                    <a:pt x="402" y="179"/>
                  </a:lnTo>
                  <a:lnTo>
                    <a:pt x="396" y="165"/>
                  </a:lnTo>
                  <a:lnTo>
                    <a:pt x="394" y="147"/>
                  </a:lnTo>
                  <a:lnTo>
                    <a:pt x="396" y="122"/>
                  </a:lnTo>
                  <a:lnTo>
                    <a:pt x="399" y="102"/>
                  </a:lnTo>
                  <a:lnTo>
                    <a:pt x="407" y="86"/>
                  </a:lnTo>
                  <a:lnTo>
                    <a:pt x="415" y="74"/>
                  </a:lnTo>
                  <a:lnTo>
                    <a:pt x="426" y="65"/>
                  </a:lnTo>
                  <a:lnTo>
                    <a:pt x="438" y="59"/>
                  </a:lnTo>
                  <a:lnTo>
                    <a:pt x="451" y="54"/>
                  </a:lnTo>
                  <a:lnTo>
                    <a:pt x="463" y="51"/>
                  </a:lnTo>
                  <a:lnTo>
                    <a:pt x="476" y="49"/>
                  </a:lnTo>
                  <a:lnTo>
                    <a:pt x="489" y="47"/>
                  </a:lnTo>
                  <a:lnTo>
                    <a:pt x="519" y="44"/>
                  </a:lnTo>
                  <a:lnTo>
                    <a:pt x="556" y="42"/>
                  </a:lnTo>
                  <a:lnTo>
                    <a:pt x="597" y="38"/>
                  </a:lnTo>
                  <a:lnTo>
                    <a:pt x="644" y="33"/>
                  </a:lnTo>
                  <a:lnTo>
                    <a:pt x="694" y="30"/>
                  </a:lnTo>
                  <a:lnTo>
                    <a:pt x="745" y="25"/>
                  </a:lnTo>
                  <a:lnTo>
                    <a:pt x="798" y="20"/>
                  </a:lnTo>
                  <a:lnTo>
                    <a:pt x="849" y="15"/>
                  </a:lnTo>
                  <a:lnTo>
                    <a:pt x="900" y="12"/>
                  </a:lnTo>
                  <a:lnTo>
                    <a:pt x="948" y="8"/>
                  </a:lnTo>
                  <a:lnTo>
                    <a:pt x="993" y="5"/>
                  </a:lnTo>
                  <a:lnTo>
                    <a:pt x="1034" y="2"/>
                  </a:lnTo>
                  <a:lnTo>
                    <a:pt x="1068" y="1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381000" y="4038600"/>
            <a:ext cx="3276600" cy="2542117"/>
            <a:chOff x="381000" y="4038600"/>
            <a:chExt cx="3276600" cy="2542117"/>
          </a:xfrm>
        </p:grpSpPr>
        <p:cxnSp>
          <p:nvCxnSpPr>
            <p:cNvPr id="43" name="Straight Arrow Connector 42"/>
            <p:cNvCxnSpPr/>
            <p:nvPr/>
          </p:nvCxnSpPr>
          <p:spPr>
            <a:xfrm flipV="1">
              <a:off x="457200" y="4891617"/>
              <a:ext cx="1433462" cy="442383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Freeform 54"/>
            <p:cNvSpPr>
              <a:spLocks noChangeAspect="1"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773723" y="5253567"/>
              <a:ext cx="175846" cy="436186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6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738554" y="4610100"/>
              <a:ext cx="143851" cy="448565"/>
            </a:xfrm>
            <a:custGeom>
              <a:avLst/>
              <a:gdLst/>
              <a:ahLst/>
              <a:cxnLst>
                <a:cxn ang="0">
                  <a:pos x="1022" y="1393"/>
                </a:cxn>
                <a:cxn ang="0">
                  <a:pos x="1215" y="1577"/>
                </a:cxn>
                <a:cxn ang="0">
                  <a:pos x="1286" y="1843"/>
                </a:cxn>
                <a:cxn ang="0">
                  <a:pos x="1243" y="2070"/>
                </a:cxn>
                <a:cxn ang="0">
                  <a:pos x="1168" y="2269"/>
                </a:cxn>
                <a:cxn ang="0">
                  <a:pos x="1125" y="2390"/>
                </a:cxn>
                <a:cxn ang="0">
                  <a:pos x="1070" y="2527"/>
                </a:cxn>
                <a:cxn ang="0">
                  <a:pos x="758" y="3397"/>
                </a:cxn>
                <a:cxn ang="0">
                  <a:pos x="693" y="3588"/>
                </a:cxn>
                <a:cxn ang="0">
                  <a:pos x="669" y="3726"/>
                </a:cxn>
                <a:cxn ang="0">
                  <a:pos x="682" y="3898"/>
                </a:cxn>
                <a:cxn ang="0">
                  <a:pos x="778" y="3981"/>
                </a:cxn>
                <a:cxn ang="0">
                  <a:pos x="1008" y="3926"/>
                </a:cxn>
                <a:cxn ang="0">
                  <a:pos x="1206" y="3722"/>
                </a:cxn>
                <a:cxn ang="0">
                  <a:pos x="1353" y="3423"/>
                </a:cxn>
                <a:cxn ang="0">
                  <a:pos x="1439" y="3169"/>
                </a:cxn>
                <a:cxn ang="0">
                  <a:pos x="1493" y="3117"/>
                </a:cxn>
                <a:cxn ang="0">
                  <a:pos x="1550" y="3121"/>
                </a:cxn>
                <a:cxn ang="0">
                  <a:pos x="1586" y="3173"/>
                </a:cxn>
                <a:cxn ang="0">
                  <a:pos x="1561" y="3280"/>
                </a:cxn>
                <a:cxn ang="0">
                  <a:pos x="1488" y="3492"/>
                </a:cxn>
                <a:cxn ang="0">
                  <a:pos x="1358" y="3744"/>
                </a:cxn>
                <a:cxn ang="0">
                  <a:pos x="1169" y="3969"/>
                </a:cxn>
                <a:cxn ang="0">
                  <a:pos x="917" y="4105"/>
                </a:cxn>
                <a:cxn ang="0">
                  <a:pos x="617" y="4087"/>
                </a:cxn>
                <a:cxn ang="0">
                  <a:pos x="394" y="3909"/>
                </a:cxn>
                <a:cxn ang="0">
                  <a:pos x="310" y="3617"/>
                </a:cxn>
                <a:cxn ang="0">
                  <a:pos x="356" y="3385"/>
                </a:cxn>
                <a:cxn ang="0">
                  <a:pos x="451" y="3126"/>
                </a:cxn>
                <a:cxn ang="0">
                  <a:pos x="542" y="2876"/>
                </a:cxn>
                <a:cxn ang="0">
                  <a:pos x="659" y="2554"/>
                </a:cxn>
                <a:cxn ang="0">
                  <a:pos x="773" y="2239"/>
                </a:cxn>
                <a:cxn ang="0">
                  <a:pos x="854" y="2014"/>
                </a:cxn>
                <a:cxn ang="0">
                  <a:pos x="903" y="1857"/>
                </a:cxn>
                <a:cxn ang="0">
                  <a:pos x="927" y="1630"/>
                </a:cxn>
                <a:cxn ang="0">
                  <a:pos x="885" y="1511"/>
                </a:cxn>
                <a:cxn ang="0">
                  <a:pos x="815" y="1477"/>
                </a:cxn>
                <a:cxn ang="0">
                  <a:pos x="705" y="1484"/>
                </a:cxn>
                <a:cxn ang="0">
                  <a:pos x="514" y="1585"/>
                </a:cxn>
                <a:cxn ang="0">
                  <a:pos x="329" y="1824"/>
                </a:cxn>
                <a:cxn ang="0">
                  <a:pos x="170" y="2238"/>
                </a:cxn>
                <a:cxn ang="0">
                  <a:pos x="123" y="2336"/>
                </a:cxn>
                <a:cxn ang="0">
                  <a:pos x="63" y="2343"/>
                </a:cxn>
                <a:cxn ang="0">
                  <a:pos x="9" y="2317"/>
                </a:cxn>
                <a:cxn ang="0">
                  <a:pos x="9" y="2238"/>
                </a:cxn>
                <a:cxn ang="0">
                  <a:pos x="65" y="2061"/>
                </a:cxn>
                <a:cxn ang="0">
                  <a:pos x="175" y="1818"/>
                </a:cxn>
                <a:cxn ang="0">
                  <a:pos x="342" y="1573"/>
                </a:cxn>
                <a:cxn ang="0">
                  <a:pos x="570" y="1393"/>
                </a:cxn>
                <a:cxn ang="0">
                  <a:pos x="1304" y="0"/>
                </a:cxn>
                <a:cxn ang="0">
                  <a:pos x="1470" y="64"/>
                </a:cxn>
                <a:cxn ang="0">
                  <a:pos x="1530" y="223"/>
                </a:cxn>
                <a:cxn ang="0">
                  <a:pos x="1452" y="419"/>
                </a:cxn>
                <a:cxn ang="0">
                  <a:pos x="1283" y="529"/>
                </a:cxn>
                <a:cxn ang="0">
                  <a:pos x="1101" y="516"/>
                </a:cxn>
                <a:cxn ang="0">
                  <a:pos x="996" y="389"/>
                </a:cxn>
                <a:cxn ang="0">
                  <a:pos x="1024" y="177"/>
                </a:cxn>
                <a:cxn ang="0">
                  <a:pos x="1210" y="17"/>
                </a:cxn>
              </a:cxnLst>
              <a:rect l="0" t="0" r="r" b="b"/>
              <a:pathLst>
                <a:path w="1586" h="4118">
                  <a:moveTo>
                    <a:pt x="798" y="1341"/>
                  </a:moveTo>
                  <a:lnTo>
                    <a:pt x="859" y="1344"/>
                  </a:lnTo>
                  <a:lnTo>
                    <a:pt x="916" y="1354"/>
                  </a:lnTo>
                  <a:lnTo>
                    <a:pt x="971" y="1371"/>
                  </a:lnTo>
                  <a:lnTo>
                    <a:pt x="1022" y="1393"/>
                  </a:lnTo>
                  <a:lnTo>
                    <a:pt x="1069" y="1421"/>
                  </a:lnTo>
                  <a:lnTo>
                    <a:pt x="1112" y="1454"/>
                  </a:lnTo>
                  <a:lnTo>
                    <a:pt x="1150" y="1490"/>
                  </a:lnTo>
                  <a:lnTo>
                    <a:pt x="1186" y="1532"/>
                  </a:lnTo>
                  <a:lnTo>
                    <a:pt x="1215" y="1577"/>
                  </a:lnTo>
                  <a:lnTo>
                    <a:pt x="1239" y="1625"/>
                  </a:lnTo>
                  <a:lnTo>
                    <a:pt x="1260" y="1676"/>
                  </a:lnTo>
                  <a:lnTo>
                    <a:pt x="1274" y="1730"/>
                  </a:lnTo>
                  <a:lnTo>
                    <a:pt x="1283" y="1785"/>
                  </a:lnTo>
                  <a:lnTo>
                    <a:pt x="1286" y="1843"/>
                  </a:lnTo>
                  <a:lnTo>
                    <a:pt x="1284" y="1891"/>
                  </a:lnTo>
                  <a:lnTo>
                    <a:pt x="1279" y="1936"/>
                  </a:lnTo>
                  <a:lnTo>
                    <a:pt x="1270" y="1980"/>
                  </a:lnTo>
                  <a:lnTo>
                    <a:pt x="1258" y="2025"/>
                  </a:lnTo>
                  <a:lnTo>
                    <a:pt x="1243" y="2070"/>
                  </a:lnTo>
                  <a:lnTo>
                    <a:pt x="1224" y="2119"/>
                  </a:lnTo>
                  <a:lnTo>
                    <a:pt x="1201" y="2170"/>
                  </a:lnTo>
                  <a:lnTo>
                    <a:pt x="1188" y="2208"/>
                  </a:lnTo>
                  <a:lnTo>
                    <a:pt x="1177" y="2241"/>
                  </a:lnTo>
                  <a:lnTo>
                    <a:pt x="1168" y="2269"/>
                  </a:lnTo>
                  <a:lnTo>
                    <a:pt x="1159" y="2294"/>
                  </a:lnTo>
                  <a:lnTo>
                    <a:pt x="1150" y="2318"/>
                  </a:lnTo>
                  <a:lnTo>
                    <a:pt x="1143" y="2341"/>
                  </a:lnTo>
                  <a:lnTo>
                    <a:pt x="1134" y="2365"/>
                  </a:lnTo>
                  <a:lnTo>
                    <a:pt x="1125" y="2390"/>
                  </a:lnTo>
                  <a:lnTo>
                    <a:pt x="1115" y="2417"/>
                  </a:lnTo>
                  <a:lnTo>
                    <a:pt x="1102" y="2449"/>
                  </a:lnTo>
                  <a:lnTo>
                    <a:pt x="1087" y="2484"/>
                  </a:lnTo>
                  <a:lnTo>
                    <a:pt x="1070" y="2527"/>
                  </a:lnTo>
                  <a:lnTo>
                    <a:pt x="1070" y="2527"/>
                  </a:lnTo>
                  <a:lnTo>
                    <a:pt x="845" y="3164"/>
                  </a:lnTo>
                  <a:lnTo>
                    <a:pt x="819" y="3231"/>
                  </a:lnTo>
                  <a:lnTo>
                    <a:pt x="796" y="3292"/>
                  </a:lnTo>
                  <a:lnTo>
                    <a:pt x="776" y="3347"/>
                  </a:lnTo>
                  <a:lnTo>
                    <a:pt x="758" y="3397"/>
                  </a:lnTo>
                  <a:lnTo>
                    <a:pt x="741" y="3443"/>
                  </a:lnTo>
                  <a:lnTo>
                    <a:pt x="726" y="3483"/>
                  </a:lnTo>
                  <a:lnTo>
                    <a:pt x="713" y="3521"/>
                  </a:lnTo>
                  <a:lnTo>
                    <a:pt x="703" y="3555"/>
                  </a:lnTo>
                  <a:lnTo>
                    <a:pt x="693" y="3588"/>
                  </a:lnTo>
                  <a:lnTo>
                    <a:pt x="685" y="3617"/>
                  </a:lnTo>
                  <a:lnTo>
                    <a:pt x="679" y="3646"/>
                  </a:lnTo>
                  <a:lnTo>
                    <a:pt x="674" y="3672"/>
                  </a:lnTo>
                  <a:lnTo>
                    <a:pt x="670" y="3699"/>
                  </a:lnTo>
                  <a:lnTo>
                    <a:pt x="669" y="3726"/>
                  </a:lnTo>
                  <a:lnTo>
                    <a:pt x="666" y="3753"/>
                  </a:lnTo>
                  <a:lnTo>
                    <a:pt x="666" y="3781"/>
                  </a:lnTo>
                  <a:lnTo>
                    <a:pt x="668" y="3826"/>
                  </a:lnTo>
                  <a:lnTo>
                    <a:pt x="673" y="3866"/>
                  </a:lnTo>
                  <a:lnTo>
                    <a:pt x="682" y="3898"/>
                  </a:lnTo>
                  <a:lnTo>
                    <a:pt x="694" y="3925"/>
                  </a:lnTo>
                  <a:lnTo>
                    <a:pt x="710" y="3947"/>
                  </a:lnTo>
                  <a:lnTo>
                    <a:pt x="729" y="3964"/>
                  </a:lnTo>
                  <a:lnTo>
                    <a:pt x="752" y="3974"/>
                  </a:lnTo>
                  <a:lnTo>
                    <a:pt x="778" y="3981"/>
                  </a:lnTo>
                  <a:lnTo>
                    <a:pt x="808" y="3984"/>
                  </a:lnTo>
                  <a:lnTo>
                    <a:pt x="861" y="3980"/>
                  </a:lnTo>
                  <a:lnTo>
                    <a:pt x="912" y="3969"/>
                  </a:lnTo>
                  <a:lnTo>
                    <a:pt x="960" y="3951"/>
                  </a:lnTo>
                  <a:lnTo>
                    <a:pt x="1008" y="3926"/>
                  </a:lnTo>
                  <a:lnTo>
                    <a:pt x="1052" y="3896"/>
                  </a:lnTo>
                  <a:lnTo>
                    <a:pt x="1094" y="3859"/>
                  </a:lnTo>
                  <a:lnTo>
                    <a:pt x="1134" y="3817"/>
                  </a:lnTo>
                  <a:lnTo>
                    <a:pt x="1172" y="3771"/>
                  </a:lnTo>
                  <a:lnTo>
                    <a:pt x="1206" y="3722"/>
                  </a:lnTo>
                  <a:lnTo>
                    <a:pt x="1241" y="3668"/>
                  </a:lnTo>
                  <a:lnTo>
                    <a:pt x="1271" y="3610"/>
                  </a:lnTo>
                  <a:lnTo>
                    <a:pt x="1300" y="3550"/>
                  </a:lnTo>
                  <a:lnTo>
                    <a:pt x="1328" y="3487"/>
                  </a:lnTo>
                  <a:lnTo>
                    <a:pt x="1353" y="3423"/>
                  </a:lnTo>
                  <a:lnTo>
                    <a:pt x="1377" y="3356"/>
                  </a:lnTo>
                  <a:lnTo>
                    <a:pt x="1397" y="3290"/>
                  </a:lnTo>
                  <a:lnTo>
                    <a:pt x="1416" y="3221"/>
                  </a:lnTo>
                  <a:lnTo>
                    <a:pt x="1429" y="3193"/>
                  </a:lnTo>
                  <a:lnTo>
                    <a:pt x="1439" y="3169"/>
                  </a:lnTo>
                  <a:lnTo>
                    <a:pt x="1448" y="3149"/>
                  </a:lnTo>
                  <a:lnTo>
                    <a:pt x="1457" y="3136"/>
                  </a:lnTo>
                  <a:lnTo>
                    <a:pt x="1466" y="3126"/>
                  </a:lnTo>
                  <a:lnTo>
                    <a:pt x="1477" y="3119"/>
                  </a:lnTo>
                  <a:lnTo>
                    <a:pt x="1493" y="3117"/>
                  </a:lnTo>
                  <a:lnTo>
                    <a:pt x="1511" y="3115"/>
                  </a:lnTo>
                  <a:lnTo>
                    <a:pt x="1518" y="3115"/>
                  </a:lnTo>
                  <a:lnTo>
                    <a:pt x="1528" y="3117"/>
                  </a:lnTo>
                  <a:lnTo>
                    <a:pt x="1539" y="3118"/>
                  </a:lnTo>
                  <a:lnTo>
                    <a:pt x="1550" y="3121"/>
                  </a:lnTo>
                  <a:lnTo>
                    <a:pt x="1560" y="3126"/>
                  </a:lnTo>
                  <a:lnTo>
                    <a:pt x="1570" y="3132"/>
                  </a:lnTo>
                  <a:lnTo>
                    <a:pt x="1578" y="3143"/>
                  </a:lnTo>
                  <a:lnTo>
                    <a:pt x="1584" y="3156"/>
                  </a:lnTo>
                  <a:lnTo>
                    <a:pt x="1586" y="3173"/>
                  </a:lnTo>
                  <a:lnTo>
                    <a:pt x="1586" y="3183"/>
                  </a:lnTo>
                  <a:lnTo>
                    <a:pt x="1582" y="3199"/>
                  </a:lnTo>
                  <a:lnTo>
                    <a:pt x="1578" y="3221"/>
                  </a:lnTo>
                  <a:lnTo>
                    <a:pt x="1570" y="3249"/>
                  </a:lnTo>
                  <a:lnTo>
                    <a:pt x="1561" y="3280"/>
                  </a:lnTo>
                  <a:lnTo>
                    <a:pt x="1551" y="3316"/>
                  </a:lnTo>
                  <a:lnTo>
                    <a:pt x="1539" y="3356"/>
                  </a:lnTo>
                  <a:lnTo>
                    <a:pt x="1523" y="3400"/>
                  </a:lnTo>
                  <a:lnTo>
                    <a:pt x="1507" y="3444"/>
                  </a:lnTo>
                  <a:lnTo>
                    <a:pt x="1488" y="3492"/>
                  </a:lnTo>
                  <a:lnTo>
                    <a:pt x="1466" y="3541"/>
                  </a:lnTo>
                  <a:lnTo>
                    <a:pt x="1443" y="3592"/>
                  </a:lnTo>
                  <a:lnTo>
                    <a:pt x="1416" y="3643"/>
                  </a:lnTo>
                  <a:lnTo>
                    <a:pt x="1388" y="3693"/>
                  </a:lnTo>
                  <a:lnTo>
                    <a:pt x="1358" y="3744"/>
                  </a:lnTo>
                  <a:lnTo>
                    <a:pt x="1326" y="3794"/>
                  </a:lnTo>
                  <a:lnTo>
                    <a:pt x="1290" y="3841"/>
                  </a:lnTo>
                  <a:lnTo>
                    <a:pt x="1252" y="3887"/>
                  </a:lnTo>
                  <a:lnTo>
                    <a:pt x="1213" y="3930"/>
                  </a:lnTo>
                  <a:lnTo>
                    <a:pt x="1169" y="3969"/>
                  </a:lnTo>
                  <a:lnTo>
                    <a:pt x="1125" y="4006"/>
                  </a:lnTo>
                  <a:lnTo>
                    <a:pt x="1076" y="4039"/>
                  </a:lnTo>
                  <a:lnTo>
                    <a:pt x="1027" y="4066"/>
                  </a:lnTo>
                  <a:lnTo>
                    <a:pt x="973" y="4088"/>
                  </a:lnTo>
                  <a:lnTo>
                    <a:pt x="917" y="4105"/>
                  </a:lnTo>
                  <a:lnTo>
                    <a:pt x="859" y="4116"/>
                  </a:lnTo>
                  <a:lnTo>
                    <a:pt x="798" y="4118"/>
                  </a:lnTo>
                  <a:lnTo>
                    <a:pt x="734" y="4115"/>
                  </a:lnTo>
                  <a:lnTo>
                    <a:pt x="674" y="4104"/>
                  </a:lnTo>
                  <a:lnTo>
                    <a:pt x="617" y="4087"/>
                  </a:lnTo>
                  <a:lnTo>
                    <a:pt x="563" y="4062"/>
                  </a:lnTo>
                  <a:lnTo>
                    <a:pt x="514" y="4032"/>
                  </a:lnTo>
                  <a:lnTo>
                    <a:pt x="469" y="3997"/>
                  </a:lnTo>
                  <a:lnTo>
                    <a:pt x="430" y="3955"/>
                  </a:lnTo>
                  <a:lnTo>
                    <a:pt x="394" y="3909"/>
                  </a:lnTo>
                  <a:lnTo>
                    <a:pt x="365" y="3858"/>
                  </a:lnTo>
                  <a:lnTo>
                    <a:pt x="342" y="3804"/>
                  </a:lnTo>
                  <a:lnTo>
                    <a:pt x="325" y="3745"/>
                  </a:lnTo>
                  <a:lnTo>
                    <a:pt x="314" y="3682"/>
                  </a:lnTo>
                  <a:lnTo>
                    <a:pt x="310" y="3617"/>
                  </a:lnTo>
                  <a:lnTo>
                    <a:pt x="312" y="3578"/>
                  </a:lnTo>
                  <a:lnTo>
                    <a:pt x="319" y="3533"/>
                  </a:lnTo>
                  <a:lnTo>
                    <a:pt x="329" y="3486"/>
                  </a:lnTo>
                  <a:lnTo>
                    <a:pt x="340" y="3437"/>
                  </a:lnTo>
                  <a:lnTo>
                    <a:pt x="356" y="3385"/>
                  </a:lnTo>
                  <a:lnTo>
                    <a:pt x="374" y="3333"/>
                  </a:lnTo>
                  <a:lnTo>
                    <a:pt x="391" y="3280"/>
                  </a:lnTo>
                  <a:lnTo>
                    <a:pt x="412" y="3227"/>
                  </a:lnTo>
                  <a:lnTo>
                    <a:pt x="431" y="3176"/>
                  </a:lnTo>
                  <a:lnTo>
                    <a:pt x="451" y="3126"/>
                  </a:lnTo>
                  <a:lnTo>
                    <a:pt x="465" y="3085"/>
                  </a:lnTo>
                  <a:lnTo>
                    <a:pt x="482" y="3039"/>
                  </a:lnTo>
                  <a:lnTo>
                    <a:pt x="501" y="2988"/>
                  </a:lnTo>
                  <a:lnTo>
                    <a:pt x="520" y="2935"/>
                  </a:lnTo>
                  <a:lnTo>
                    <a:pt x="542" y="2876"/>
                  </a:lnTo>
                  <a:lnTo>
                    <a:pt x="563" y="2814"/>
                  </a:lnTo>
                  <a:lnTo>
                    <a:pt x="587" y="2751"/>
                  </a:lnTo>
                  <a:lnTo>
                    <a:pt x="610" y="2686"/>
                  </a:lnTo>
                  <a:lnTo>
                    <a:pt x="635" y="2620"/>
                  </a:lnTo>
                  <a:lnTo>
                    <a:pt x="659" y="2554"/>
                  </a:lnTo>
                  <a:lnTo>
                    <a:pt x="683" y="2487"/>
                  </a:lnTo>
                  <a:lnTo>
                    <a:pt x="707" y="2423"/>
                  </a:lnTo>
                  <a:lnTo>
                    <a:pt x="730" y="2358"/>
                  </a:lnTo>
                  <a:lnTo>
                    <a:pt x="753" y="2297"/>
                  </a:lnTo>
                  <a:lnTo>
                    <a:pt x="773" y="2239"/>
                  </a:lnTo>
                  <a:lnTo>
                    <a:pt x="794" y="2184"/>
                  </a:lnTo>
                  <a:lnTo>
                    <a:pt x="812" y="2133"/>
                  </a:lnTo>
                  <a:lnTo>
                    <a:pt x="828" y="2089"/>
                  </a:lnTo>
                  <a:lnTo>
                    <a:pt x="842" y="2048"/>
                  </a:lnTo>
                  <a:lnTo>
                    <a:pt x="854" y="2014"/>
                  </a:lnTo>
                  <a:lnTo>
                    <a:pt x="864" y="1987"/>
                  </a:lnTo>
                  <a:lnTo>
                    <a:pt x="871" y="1962"/>
                  </a:lnTo>
                  <a:lnTo>
                    <a:pt x="882" y="1932"/>
                  </a:lnTo>
                  <a:lnTo>
                    <a:pt x="893" y="1896"/>
                  </a:lnTo>
                  <a:lnTo>
                    <a:pt x="903" y="1857"/>
                  </a:lnTo>
                  <a:lnTo>
                    <a:pt x="913" y="1814"/>
                  </a:lnTo>
                  <a:lnTo>
                    <a:pt x="922" y="1767"/>
                  </a:lnTo>
                  <a:lnTo>
                    <a:pt x="927" y="1718"/>
                  </a:lnTo>
                  <a:lnTo>
                    <a:pt x="929" y="1668"/>
                  </a:lnTo>
                  <a:lnTo>
                    <a:pt x="927" y="1630"/>
                  </a:lnTo>
                  <a:lnTo>
                    <a:pt x="924" y="1598"/>
                  </a:lnTo>
                  <a:lnTo>
                    <a:pt x="917" y="1569"/>
                  </a:lnTo>
                  <a:lnTo>
                    <a:pt x="908" y="1547"/>
                  </a:lnTo>
                  <a:lnTo>
                    <a:pt x="897" y="1527"/>
                  </a:lnTo>
                  <a:lnTo>
                    <a:pt x="885" y="1511"/>
                  </a:lnTo>
                  <a:lnTo>
                    <a:pt x="871" y="1499"/>
                  </a:lnTo>
                  <a:lnTo>
                    <a:pt x="857" y="1492"/>
                  </a:lnTo>
                  <a:lnTo>
                    <a:pt x="843" y="1485"/>
                  </a:lnTo>
                  <a:lnTo>
                    <a:pt x="829" y="1480"/>
                  </a:lnTo>
                  <a:lnTo>
                    <a:pt x="815" y="1477"/>
                  </a:lnTo>
                  <a:lnTo>
                    <a:pt x="803" y="1476"/>
                  </a:lnTo>
                  <a:lnTo>
                    <a:pt x="790" y="1476"/>
                  </a:lnTo>
                  <a:lnTo>
                    <a:pt x="780" y="1476"/>
                  </a:lnTo>
                  <a:lnTo>
                    <a:pt x="743" y="1477"/>
                  </a:lnTo>
                  <a:lnTo>
                    <a:pt x="705" y="1484"/>
                  </a:lnTo>
                  <a:lnTo>
                    <a:pt x="668" y="1494"/>
                  </a:lnTo>
                  <a:lnTo>
                    <a:pt x="629" y="1509"/>
                  </a:lnTo>
                  <a:lnTo>
                    <a:pt x="590" y="1528"/>
                  </a:lnTo>
                  <a:lnTo>
                    <a:pt x="552" y="1553"/>
                  </a:lnTo>
                  <a:lnTo>
                    <a:pt x="514" y="1585"/>
                  </a:lnTo>
                  <a:lnTo>
                    <a:pt x="475" y="1620"/>
                  </a:lnTo>
                  <a:lnTo>
                    <a:pt x="438" y="1662"/>
                  </a:lnTo>
                  <a:lnTo>
                    <a:pt x="400" y="1709"/>
                  </a:lnTo>
                  <a:lnTo>
                    <a:pt x="365" y="1764"/>
                  </a:lnTo>
                  <a:lnTo>
                    <a:pt x="329" y="1824"/>
                  </a:lnTo>
                  <a:lnTo>
                    <a:pt x="295" y="1892"/>
                  </a:lnTo>
                  <a:lnTo>
                    <a:pt x="261" y="1967"/>
                  </a:lnTo>
                  <a:lnTo>
                    <a:pt x="230" y="2049"/>
                  </a:lnTo>
                  <a:lnTo>
                    <a:pt x="198" y="2140"/>
                  </a:lnTo>
                  <a:lnTo>
                    <a:pt x="170" y="2238"/>
                  </a:lnTo>
                  <a:lnTo>
                    <a:pt x="160" y="2269"/>
                  </a:lnTo>
                  <a:lnTo>
                    <a:pt x="151" y="2294"/>
                  </a:lnTo>
                  <a:lnTo>
                    <a:pt x="142" y="2314"/>
                  </a:lnTo>
                  <a:lnTo>
                    <a:pt x="133" y="2327"/>
                  </a:lnTo>
                  <a:lnTo>
                    <a:pt x="123" y="2336"/>
                  </a:lnTo>
                  <a:lnTo>
                    <a:pt x="110" y="2341"/>
                  </a:lnTo>
                  <a:lnTo>
                    <a:pt x="95" y="2343"/>
                  </a:lnTo>
                  <a:lnTo>
                    <a:pt x="76" y="2344"/>
                  </a:lnTo>
                  <a:lnTo>
                    <a:pt x="71" y="2344"/>
                  </a:lnTo>
                  <a:lnTo>
                    <a:pt x="63" y="2343"/>
                  </a:lnTo>
                  <a:lnTo>
                    <a:pt x="51" y="2341"/>
                  </a:lnTo>
                  <a:lnTo>
                    <a:pt x="40" y="2339"/>
                  </a:lnTo>
                  <a:lnTo>
                    <a:pt x="29" y="2334"/>
                  </a:lnTo>
                  <a:lnTo>
                    <a:pt x="18" y="2327"/>
                  </a:lnTo>
                  <a:lnTo>
                    <a:pt x="9" y="2317"/>
                  </a:lnTo>
                  <a:lnTo>
                    <a:pt x="3" y="2303"/>
                  </a:lnTo>
                  <a:lnTo>
                    <a:pt x="0" y="2286"/>
                  </a:lnTo>
                  <a:lnTo>
                    <a:pt x="2" y="2276"/>
                  </a:lnTo>
                  <a:lnTo>
                    <a:pt x="4" y="2260"/>
                  </a:lnTo>
                  <a:lnTo>
                    <a:pt x="9" y="2238"/>
                  </a:lnTo>
                  <a:lnTo>
                    <a:pt x="17" y="2212"/>
                  </a:lnTo>
                  <a:lnTo>
                    <a:pt x="26" y="2179"/>
                  </a:lnTo>
                  <a:lnTo>
                    <a:pt x="36" y="2144"/>
                  </a:lnTo>
                  <a:lnTo>
                    <a:pt x="50" y="2103"/>
                  </a:lnTo>
                  <a:lnTo>
                    <a:pt x="65" y="2061"/>
                  </a:lnTo>
                  <a:lnTo>
                    <a:pt x="82" y="2015"/>
                  </a:lnTo>
                  <a:lnTo>
                    <a:pt x="102" y="1968"/>
                  </a:lnTo>
                  <a:lnTo>
                    <a:pt x="124" y="1918"/>
                  </a:lnTo>
                  <a:lnTo>
                    <a:pt x="148" y="1869"/>
                  </a:lnTo>
                  <a:lnTo>
                    <a:pt x="175" y="1818"/>
                  </a:lnTo>
                  <a:lnTo>
                    <a:pt x="203" y="1767"/>
                  </a:lnTo>
                  <a:lnTo>
                    <a:pt x="233" y="1716"/>
                  </a:lnTo>
                  <a:lnTo>
                    <a:pt x="268" y="1667"/>
                  </a:lnTo>
                  <a:lnTo>
                    <a:pt x="304" y="1619"/>
                  </a:lnTo>
                  <a:lnTo>
                    <a:pt x="342" y="1573"/>
                  </a:lnTo>
                  <a:lnTo>
                    <a:pt x="381" y="1530"/>
                  </a:lnTo>
                  <a:lnTo>
                    <a:pt x="424" y="1490"/>
                  </a:lnTo>
                  <a:lnTo>
                    <a:pt x="470" y="1454"/>
                  </a:lnTo>
                  <a:lnTo>
                    <a:pt x="519" y="1421"/>
                  </a:lnTo>
                  <a:lnTo>
                    <a:pt x="570" y="1393"/>
                  </a:lnTo>
                  <a:lnTo>
                    <a:pt x="622" y="1371"/>
                  </a:lnTo>
                  <a:lnTo>
                    <a:pt x="678" y="1354"/>
                  </a:lnTo>
                  <a:lnTo>
                    <a:pt x="736" y="1344"/>
                  </a:lnTo>
                  <a:lnTo>
                    <a:pt x="798" y="1341"/>
                  </a:lnTo>
                  <a:close/>
                  <a:moveTo>
                    <a:pt x="1304" y="0"/>
                  </a:moveTo>
                  <a:lnTo>
                    <a:pt x="1345" y="3"/>
                  </a:lnTo>
                  <a:lnTo>
                    <a:pt x="1382" y="11"/>
                  </a:lnTo>
                  <a:lnTo>
                    <a:pt x="1415" y="24"/>
                  </a:lnTo>
                  <a:lnTo>
                    <a:pt x="1444" y="42"/>
                  </a:lnTo>
                  <a:lnTo>
                    <a:pt x="1470" y="64"/>
                  </a:lnTo>
                  <a:lnTo>
                    <a:pt x="1490" y="89"/>
                  </a:lnTo>
                  <a:lnTo>
                    <a:pt x="1508" y="118"/>
                  </a:lnTo>
                  <a:lnTo>
                    <a:pt x="1519" y="151"/>
                  </a:lnTo>
                  <a:lnTo>
                    <a:pt x="1527" y="185"/>
                  </a:lnTo>
                  <a:lnTo>
                    <a:pt x="1530" y="223"/>
                  </a:lnTo>
                  <a:lnTo>
                    <a:pt x="1526" y="267"/>
                  </a:lnTo>
                  <a:lnTo>
                    <a:pt x="1516" y="309"/>
                  </a:lnTo>
                  <a:lnTo>
                    <a:pt x="1499" y="348"/>
                  </a:lnTo>
                  <a:lnTo>
                    <a:pt x="1479" y="385"/>
                  </a:lnTo>
                  <a:lnTo>
                    <a:pt x="1452" y="419"/>
                  </a:lnTo>
                  <a:lnTo>
                    <a:pt x="1423" y="449"/>
                  </a:lnTo>
                  <a:lnTo>
                    <a:pt x="1391" y="475"/>
                  </a:lnTo>
                  <a:lnTo>
                    <a:pt x="1356" y="498"/>
                  </a:lnTo>
                  <a:lnTo>
                    <a:pt x="1320" y="516"/>
                  </a:lnTo>
                  <a:lnTo>
                    <a:pt x="1283" y="529"/>
                  </a:lnTo>
                  <a:lnTo>
                    <a:pt x="1247" y="537"/>
                  </a:lnTo>
                  <a:lnTo>
                    <a:pt x="1211" y="540"/>
                  </a:lnTo>
                  <a:lnTo>
                    <a:pt x="1171" y="537"/>
                  </a:lnTo>
                  <a:lnTo>
                    <a:pt x="1134" y="529"/>
                  </a:lnTo>
                  <a:lnTo>
                    <a:pt x="1101" y="516"/>
                  </a:lnTo>
                  <a:lnTo>
                    <a:pt x="1070" y="498"/>
                  </a:lnTo>
                  <a:lnTo>
                    <a:pt x="1046" y="477"/>
                  </a:lnTo>
                  <a:lnTo>
                    <a:pt x="1024" y="451"/>
                  </a:lnTo>
                  <a:lnTo>
                    <a:pt x="1008" y="422"/>
                  </a:lnTo>
                  <a:lnTo>
                    <a:pt x="996" y="389"/>
                  </a:lnTo>
                  <a:lnTo>
                    <a:pt x="989" y="355"/>
                  </a:lnTo>
                  <a:lnTo>
                    <a:pt x="986" y="318"/>
                  </a:lnTo>
                  <a:lnTo>
                    <a:pt x="990" y="270"/>
                  </a:lnTo>
                  <a:lnTo>
                    <a:pt x="1004" y="223"/>
                  </a:lnTo>
                  <a:lnTo>
                    <a:pt x="1024" y="177"/>
                  </a:lnTo>
                  <a:lnTo>
                    <a:pt x="1052" y="135"/>
                  </a:lnTo>
                  <a:lnTo>
                    <a:pt x="1085" y="97"/>
                  </a:lnTo>
                  <a:lnTo>
                    <a:pt x="1123" y="64"/>
                  </a:lnTo>
                  <a:lnTo>
                    <a:pt x="1165" y="38"/>
                  </a:lnTo>
                  <a:lnTo>
                    <a:pt x="1210" y="17"/>
                  </a:lnTo>
                  <a:lnTo>
                    <a:pt x="1257" y="4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46" name="Straight Arrow Connector 45"/>
            <p:cNvCxnSpPr/>
            <p:nvPr/>
          </p:nvCxnSpPr>
          <p:spPr>
            <a:xfrm flipV="1">
              <a:off x="1934308" y="4207933"/>
              <a:ext cx="949569" cy="66406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Oval 46"/>
            <p:cNvSpPr/>
            <p:nvPr/>
          </p:nvSpPr>
          <p:spPr>
            <a:xfrm>
              <a:off x="1828800" y="4811183"/>
              <a:ext cx="140677" cy="16086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" name="Straight Arrow Connector 47"/>
            <p:cNvCxnSpPr>
              <a:endCxn id="50" idx="1"/>
            </p:cNvCxnSpPr>
            <p:nvPr/>
          </p:nvCxnSpPr>
          <p:spPr>
            <a:xfrm>
              <a:off x="1934308" y="4972050"/>
              <a:ext cx="407463" cy="38550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Arrow Connector 48"/>
            <p:cNvCxnSpPr/>
            <p:nvPr/>
          </p:nvCxnSpPr>
          <p:spPr>
            <a:xfrm flipV="1">
              <a:off x="2391508" y="5374217"/>
              <a:ext cx="1266092" cy="40217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Oval 49"/>
            <p:cNvSpPr/>
            <p:nvPr/>
          </p:nvSpPr>
          <p:spPr>
            <a:xfrm>
              <a:off x="2321169" y="5334000"/>
              <a:ext cx="140677" cy="16086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6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2532185" y="4569883"/>
              <a:ext cx="249671" cy="436186"/>
            </a:xfrm>
            <a:custGeom>
              <a:avLst/>
              <a:gdLst/>
              <a:ahLst/>
              <a:cxnLst>
                <a:cxn ang="0">
                  <a:pos x="1159" y="29"/>
                </a:cxn>
                <a:cxn ang="0">
                  <a:pos x="646" y="2127"/>
                </a:cxn>
                <a:cxn ang="0">
                  <a:pos x="986" y="1891"/>
                </a:cxn>
                <a:cxn ang="0">
                  <a:pos x="1313" y="1553"/>
                </a:cxn>
                <a:cxn ang="0">
                  <a:pos x="1606" y="1328"/>
                </a:cxn>
                <a:cxn ang="0">
                  <a:pos x="1822" y="1247"/>
                </a:cxn>
                <a:cxn ang="0">
                  <a:pos x="2021" y="1247"/>
                </a:cxn>
                <a:cxn ang="0">
                  <a:pos x="2207" y="1363"/>
                </a:cxn>
                <a:cxn ang="0">
                  <a:pos x="2269" y="1547"/>
                </a:cxn>
                <a:cxn ang="0">
                  <a:pos x="2181" y="1770"/>
                </a:cxn>
                <a:cxn ang="0">
                  <a:pos x="1993" y="1849"/>
                </a:cxn>
                <a:cxn ang="0">
                  <a:pos x="1840" y="1783"/>
                </a:cxn>
                <a:cxn ang="0">
                  <a:pos x="1805" y="1665"/>
                </a:cxn>
                <a:cxn ang="0">
                  <a:pos x="1844" y="1548"/>
                </a:cxn>
                <a:cxn ang="0">
                  <a:pos x="1977" y="1434"/>
                </a:cxn>
                <a:cxn ang="0">
                  <a:pos x="2076" y="1394"/>
                </a:cxn>
                <a:cxn ang="0">
                  <a:pos x="2006" y="1359"/>
                </a:cxn>
                <a:cxn ang="0">
                  <a:pos x="1938" y="1346"/>
                </a:cxn>
                <a:cxn ang="0">
                  <a:pos x="1620" y="1443"/>
                </a:cxn>
                <a:cxn ang="0">
                  <a:pos x="1265" y="1753"/>
                </a:cxn>
                <a:cxn ang="0">
                  <a:pos x="947" y="2059"/>
                </a:cxn>
                <a:cxn ang="0">
                  <a:pos x="975" y="2216"/>
                </a:cxn>
                <a:cxn ang="0">
                  <a:pos x="1301" y="2339"/>
                </a:cxn>
                <a:cxn ang="0">
                  <a:pos x="1487" y="2552"/>
                </a:cxn>
                <a:cxn ang="0">
                  <a:pos x="1511" y="2753"/>
                </a:cxn>
                <a:cxn ang="0">
                  <a:pos x="1472" y="2959"/>
                </a:cxn>
                <a:cxn ang="0">
                  <a:pos x="1470" y="3245"/>
                </a:cxn>
                <a:cxn ang="0">
                  <a:pos x="1566" y="3351"/>
                </a:cxn>
                <a:cxn ang="0">
                  <a:pos x="1771" y="3307"/>
                </a:cxn>
                <a:cxn ang="0">
                  <a:pos x="1943" y="3066"/>
                </a:cxn>
                <a:cxn ang="0">
                  <a:pos x="2054" y="2719"/>
                </a:cxn>
                <a:cxn ang="0">
                  <a:pos x="2119" y="2660"/>
                </a:cxn>
                <a:cxn ang="0">
                  <a:pos x="2174" y="2681"/>
                </a:cxn>
                <a:cxn ang="0">
                  <a:pos x="2170" y="2763"/>
                </a:cxn>
                <a:cxn ang="0">
                  <a:pos x="2104" y="2979"/>
                </a:cxn>
                <a:cxn ang="0">
                  <a:pos x="1967" y="3254"/>
                </a:cxn>
                <a:cxn ang="0">
                  <a:pos x="1738" y="3444"/>
                </a:cxn>
                <a:cxn ang="0">
                  <a:pos x="1449" y="3439"/>
                </a:cxn>
                <a:cxn ang="0">
                  <a:pos x="1213" y="3251"/>
                </a:cxn>
                <a:cxn ang="0">
                  <a:pos x="1144" y="2936"/>
                </a:cxn>
                <a:cxn ang="0">
                  <a:pos x="1179" y="2748"/>
                </a:cxn>
                <a:cxn ang="0">
                  <a:pos x="1158" y="2575"/>
                </a:cxn>
                <a:cxn ang="0">
                  <a:pos x="1004" y="2403"/>
                </a:cxn>
                <a:cxn ang="0">
                  <a:pos x="787" y="2315"/>
                </a:cxn>
                <a:cxn ang="0">
                  <a:pos x="598" y="2281"/>
                </a:cxn>
                <a:cxn ang="0">
                  <a:pos x="551" y="2473"/>
                </a:cxn>
                <a:cxn ang="0">
                  <a:pos x="469" y="2795"/>
                </a:cxn>
                <a:cxn ang="0">
                  <a:pos x="383" y="3123"/>
                </a:cxn>
                <a:cxn ang="0">
                  <a:pos x="324" y="3339"/>
                </a:cxn>
                <a:cxn ang="0">
                  <a:pos x="211" y="3451"/>
                </a:cxn>
                <a:cxn ang="0">
                  <a:pos x="82" y="3452"/>
                </a:cxn>
                <a:cxn ang="0">
                  <a:pos x="2" y="3355"/>
                </a:cxn>
                <a:cxn ang="0">
                  <a:pos x="6" y="3275"/>
                </a:cxn>
                <a:cxn ang="0">
                  <a:pos x="763" y="276"/>
                </a:cxn>
                <a:cxn ang="0">
                  <a:pos x="729" y="227"/>
                </a:cxn>
                <a:cxn ang="0">
                  <a:pos x="561" y="201"/>
                </a:cxn>
                <a:cxn ang="0">
                  <a:pos x="410" y="188"/>
                </a:cxn>
                <a:cxn ang="0">
                  <a:pos x="407" y="86"/>
                </a:cxn>
                <a:cxn ang="0">
                  <a:pos x="476" y="49"/>
                </a:cxn>
                <a:cxn ang="0">
                  <a:pos x="694" y="30"/>
                </a:cxn>
                <a:cxn ang="0">
                  <a:pos x="993" y="5"/>
                </a:cxn>
              </a:cxnLst>
              <a:rect l="0" t="0" r="r" b="b"/>
              <a:pathLst>
                <a:path w="2269" h="3465">
                  <a:moveTo>
                    <a:pt x="1095" y="0"/>
                  </a:moveTo>
                  <a:lnTo>
                    <a:pt x="1115" y="2"/>
                  </a:lnTo>
                  <a:lnTo>
                    <a:pt x="1133" y="6"/>
                  </a:lnTo>
                  <a:lnTo>
                    <a:pt x="1145" y="13"/>
                  </a:lnTo>
                  <a:lnTo>
                    <a:pt x="1153" y="20"/>
                  </a:lnTo>
                  <a:lnTo>
                    <a:pt x="1159" y="29"/>
                  </a:lnTo>
                  <a:lnTo>
                    <a:pt x="1163" y="37"/>
                  </a:lnTo>
                  <a:lnTo>
                    <a:pt x="1164" y="44"/>
                  </a:lnTo>
                  <a:lnTo>
                    <a:pt x="1166" y="50"/>
                  </a:lnTo>
                  <a:lnTo>
                    <a:pt x="1166" y="54"/>
                  </a:lnTo>
                  <a:lnTo>
                    <a:pt x="1166" y="54"/>
                  </a:lnTo>
                  <a:lnTo>
                    <a:pt x="646" y="2127"/>
                  </a:lnTo>
                  <a:lnTo>
                    <a:pt x="702" y="2102"/>
                  </a:lnTo>
                  <a:lnTo>
                    <a:pt x="760" y="2071"/>
                  </a:lnTo>
                  <a:lnTo>
                    <a:pt x="817" y="2033"/>
                  </a:lnTo>
                  <a:lnTo>
                    <a:pt x="873" y="1989"/>
                  </a:lnTo>
                  <a:lnTo>
                    <a:pt x="931" y="1943"/>
                  </a:lnTo>
                  <a:lnTo>
                    <a:pt x="986" y="1891"/>
                  </a:lnTo>
                  <a:lnTo>
                    <a:pt x="1041" y="1838"/>
                  </a:lnTo>
                  <a:lnTo>
                    <a:pt x="1095" y="1783"/>
                  </a:lnTo>
                  <a:lnTo>
                    <a:pt x="1147" y="1727"/>
                  </a:lnTo>
                  <a:lnTo>
                    <a:pt x="1197" y="1670"/>
                  </a:lnTo>
                  <a:lnTo>
                    <a:pt x="1256" y="1608"/>
                  </a:lnTo>
                  <a:lnTo>
                    <a:pt x="1313" y="1553"/>
                  </a:lnTo>
                  <a:lnTo>
                    <a:pt x="1367" y="1502"/>
                  </a:lnTo>
                  <a:lnTo>
                    <a:pt x="1420" y="1457"/>
                  </a:lnTo>
                  <a:lnTo>
                    <a:pt x="1469" y="1417"/>
                  </a:lnTo>
                  <a:lnTo>
                    <a:pt x="1516" y="1383"/>
                  </a:lnTo>
                  <a:lnTo>
                    <a:pt x="1562" y="1353"/>
                  </a:lnTo>
                  <a:lnTo>
                    <a:pt x="1606" y="1328"/>
                  </a:lnTo>
                  <a:lnTo>
                    <a:pt x="1646" y="1307"/>
                  </a:lnTo>
                  <a:lnTo>
                    <a:pt x="1685" y="1289"/>
                  </a:lnTo>
                  <a:lnTo>
                    <a:pt x="1722" y="1274"/>
                  </a:lnTo>
                  <a:lnTo>
                    <a:pt x="1757" y="1262"/>
                  </a:lnTo>
                  <a:lnTo>
                    <a:pt x="1790" y="1254"/>
                  </a:lnTo>
                  <a:lnTo>
                    <a:pt x="1822" y="1247"/>
                  </a:lnTo>
                  <a:lnTo>
                    <a:pt x="1851" y="1242"/>
                  </a:lnTo>
                  <a:lnTo>
                    <a:pt x="1879" y="1239"/>
                  </a:lnTo>
                  <a:lnTo>
                    <a:pt x="1905" y="1238"/>
                  </a:lnTo>
                  <a:lnTo>
                    <a:pt x="1929" y="1238"/>
                  </a:lnTo>
                  <a:lnTo>
                    <a:pt x="1977" y="1241"/>
                  </a:lnTo>
                  <a:lnTo>
                    <a:pt x="2021" y="1247"/>
                  </a:lnTo>
                  <a:lnTo>
                    <a:pt x="2060" y="1259"/>
                  </a:lnTo>
                  <a:lnTo>
                    <a:pt x="2097" y="1273"/>
                  </a:lnTo>
                  <a:lnTo>
                    <a:pt x="2130" y="1292"/>
                  </a:lnTo>
                  <a:lnTo>
                    <a:pt x="2159" y="1313"/>
                  </a:lnTo>
                  <a:lnTo>
                    <a:pt x="2185" y="1337"/>
                  </a:lnTo>
                  <a:lnTo>
                    <a:pt x="2207" y="1363"/>
                  </a:lnTo>
                  <a:lnTo>
                    <a:pt x="2226" y="1392"/>
                  </a:lnTo>
                  <a:lnTo>
                    <a:pt x="2241" y="1422"/>
                  </a:lnTo>
                  <a:lnTo>
                    <a:pt x="2253" y="1452"/>
                  </a:lnTo>
                  <a:lnTo>
                    <a:pt x="2262" y="1483"/>
                  </a:lnTo>
                  <a:lnTo>
                    <a:pt x="2267" y="1515"/>
                  </a:lnTo>
                  <a:lnTo>
                    <a:pt x="2269" y="1547"/>
                  </a:lnTo>
                  <a:lnTo>
                    <a:pt x="2265" y="1593"/>
                  </a:lnTo>
                  <a:lnTo>
                    <a:pt x="2258" y="1637"/>
                  </a:lnTo>
                  <a:lnTo>
                    <a:pt x="2245" y="1676"/>
                  </a:lnTo>
                  <a:lnTo>
                    <a:pt x="2226" y="1711"/>
                  </a:lnTo>
                  <a:lnTo>
                    <a:pt x="2206" y="1742"/>
                  </a:lnTo>
                  <a:lnTo>
                    <a:pt x="2181" y="1770"/>
                  </a:lnTo>
                  <a:lnTo>
                    <a:pt x="2153" y="1794"/>
                  </a:lnTo>
                  <a:lnTo>
                    <a:pt x="2124" y="1813"/>
                  </a:lnTo>
                  <a:lnTo>
                    <a:pt x="2092" y="1829"/>
                  </a:lnTo>
                  <a:lnTo>
                    <a:pt x="2060" y="1839"/>
                  </a:lnTo>
                  <a:lnTo>
                    <a:pt x="2026" y="1847"/>
                  </a:lnTo>
                  <a:lnTo>
                    <a:pt x="1993" y="1849"/>
                  </a:lnTo>
                  <a:lnTo>
                    <a:pt x="1959" y="1847"/>
                  </a:lnTo>
                  <a:lnTo>
                    <a:pt x="1927" y="1839"/>
                  </a:lnTo>
                  <a:lnTo>
                    <a:pt x="1900" y="1830"/>
                  </a:lnTo>
                  <a:lnTo>
                    <a:pt x="1877" y="1817"/>
                  </a:lnTo>
                  <a:lnTo>
                    <a:pt x="1857" y="1801"/>
                  </a:lnTo>
                  <a:lnTo>
                    <a:pt x="1840" y="1783"/>
                  </a:lnTo>
                  <a:lnTo>
                    <a:pt x="1827" y="1764"/>
                  </a:lnTo>
                  <a:lnTo>
                    <a:pt x="1817" y="1743"/>
                  </a:lnTo>
                  <a:lnTo>
                    <a:pt x="1810" y="1722"/>
                  </a:lnTo>
                  <a:lnTo>
                    <a:pt x="1805" y="1700"/>
                  </a:lnTo>
                  <a:lnTo>
                    <a:pt x="1803" y="1679"/>
                  </a:lnTo>
                  <a:lnTo>
                    <a:pt x="1805" y="1665"/>
                  </a:lnTo>
                  <a:lnTo>
                    <a:pt x="1806" y="1650"/>
                  </a:lnTo>
                  <a:lnTo>
                    <a:pt x="1810" y="1632"/>
                  </a:lnTo>
                  <a:lnTo>
                    <a:pt x="1814" y="1613"/>
                  </a:lnTo>
                  <a:lnTo>
                    <a:pt x="1822" y="1591"/>
                  </a:lnTo>
                  <a:lnTo>
                    <a:pt x="1832" y="1569"/>
                  </a:lnTo>
                  <a:lnTo>
                    <a:pt x="1844" y="1548"/>
                  </a:lnTo>
                  <a:lnTo>
                    <a:pt x="1857" y="1526"/>
                  </a:lnTo>
                  <a:lnTo>
                    <a:pt x="1876" y="1505"/>
                  </a:lnTo>
                  <a:lnTo>
                    <a:pt x="1895" y="1484"/>
                  </a:lnTo>
                  <a:lnTo>
                    <a:pt x="1920" y="1465"/>
                  </a:lnTo>
                  <a:lnTo>
                    <a:pt x="1946" y="1448"/>
                  </a:lnTo>
                  <a:lnTo>
                    <a:pt x="1977" y="1434"/>
                  </a:lnTo>
                  <a:lnTo>
                    <a:pt x="2012" y="1422"/>
                  </a:lnTo>
                  <a:lnTo>
                    <a:pt x="2052" y="1412"/>
                  </a:lnTo>
                  <a:lnTo>
                    <a:pt x="2096" y="1407"/>
                  </a:lnTo>
                  <a:lnTo>
                    <a:pt x="2086" y="1403"/>
                  </a:lnTo>
                  <a:lnTo>
                    <a:pt x="2081" y="1398"/>
                  </a:lnTo>
                  <a:lnTo>
                    <a:pt x="2076" y="1394"/>
                  </a:lnTo>
                  <a:lnTo>
                    <a:pt x="2071" y="1393"/>
                  </a:lnTo>
                  <a:lnTo>
                    <a:pt x="2056" y="1381"/>
                  </a:lnTo>
                  <a:lnTo>
                    <a:pt x="2044" y="1373"/>
                  </a:lnTo>
                  <a:lnTo>
                    <a:pt x="2032" y="1367"/>
                  </a:lnTo>
                  <a:lnTo>
                    <a:pt x="2020" y="1362"/>
                  </a:lnTo>
                  <a:lnTo>
                    <a:pt x="2006" y="1359"/>
                  </a:lnTo>
                  <a:lnTo>
                    <a:pt x="1990" y="1357"/>
                  </a:lnTo>
                  <a:lnTo>
                    <a:pt x="1970" y="1353"/>
                  </a:lnTo>
                  <a:lnTo>
                    <a:pt x="1961" y="1350"/>
                  </a:lnTo>
                  <a:lnTo>
                    <a:pt x="1955" y="1347"/>
                  </a:lnTo>
                  <a:lnTo>
                    <a:pt x="1948" y="1346"/>
                  </a:lnTo>
                  <a:lnTo>
                    <a:pt x="1938" y="1346"/>
                  </a:lnTo>
                  <a:lnTo>
                    <a:pt x="1922" y="1346"/>
                  </a:lnTo>
                  <a:lnTo>
                    <a:pt x="1861" y="1350"/>
                  </a:lnTo>
                  <a:lnTo>
                    <a:pt x="1800" y="1363"/>
                  </a:lnTo>
                  <a:lnTo>
                    <a:pt x="1740" y="1382"/>
                  </a:lnTo>
                  <a:lnTo>
                    <a:pt x="1680" y="1410"/>
                  </a:lnTo>
                  <a:lnTo>
                    <a:pt x="1620" y="1443"/>
                  </a:lnTo>
                  <a:lnTo>
                    <a:pt x="1560" y="1483"/>
                  </a:lnTo>
                  <a:lnTo>
                    <a:pt x="1502" y="1529"/>
                  </a:lnTo>
                  <a:lnTo>
                    <a:pt x="1442" y="1579"/>
                  </a:lnTo>
                  <a:lnTo>
                    <a:pt x="1382" y="1633"/>
                  </a:lnTo>
                  <a:lnTo>
                    <a:pt x="1323" y="1692"/>
                  </a:lnTo>
                  <a:lnTo>
                    <a:pt x="1265" y="1753"/>
                  </a:lnTo>
                  <a:lnTo>
                    <a:pt x="1205" y="1818"/>
                  </a:lnTo>
                  <a:lnTo>
                    <a:pt x="1159" y="1863"/>
                  </a:lnTo>
                  <a:lnTo>
                    <a:pt x="1109" y="1911"/>
                  </a:lnTo>
                  <a:lnTo>
                    <a:pt x="1058" y="1961"/>
                  </a:lnTo>
                  <a:lnTo>
                    <a:pt x="1003" y="2011"/>
                  </a:lnTo>
                  <a:lnTo>
                    <a:pt x="947" y="2059"/>
                  </a:lnTo>
                  <a:lnTo>
                    <a:pt x="889" y="2105"/>
                  </a:lnTo>
                  <a:lnTo>
                    <a:pt x="831" y="2145"/>
                  </a:lnTo>
                  <a:lnTo>
                    <a:pt x="772" y="2181"/>
                  </a:lnTo>
                  <a:lnTo>
                    <a:pt x="842" y="2191"/>
                  </a:lnTo>
                  <a:lnTo>
                    <a:pt x="909" y="2203"/>
                  </a:lnTo>
                  <a:lnTo>
                    <a:pt x="975" y="2216"/>
                  </a:lnTo>
                  <a:lnTo>
                    <a:pt x="1037" y="2231"/>
                  </a:lnTo>
                  <a:lnTo>
                    <a:pt x="1097" y="2249"/>
                  </a:lnTo>
                  <a:lnTo>
                    <a:pt x="1153" y="2268"/>
                  </a:lnTo>
                  <a:lnTo>
                    <a:pt x="1206" y="2289"/>
                  </a:lnTo>
                  <a:lnTo>
                    <a:pt x="1256" y="2312"/>
                  </a:lnTo>
                  <a:lnTo>
                    <a:pt x="1301" y="2339"/>
                  </a:lnTo>
                  <a:lnTo>
                    <a:pt x="1344" y="2367"/>
                  </a:lnTo>
                  <a:lnTo>
                    <a:pt x="1382" y="2399"/>
                  </a:lnTo>
                  <a:lnTo>
                    <a:pt x="1415" y="2432"/>
                  </a:lnTo>
                  <a:lnTo>
                    <a:pt x="1444" y="2469"/>
                  </a:lnTo>
                  <a:lnTo>
                    <a:pt x="1469" y="2509"/>
                  </a:lnTo>
                  <a:lnTo>
                    <a:pt x="1487" y="2552"/>
                  </a:lnTo>
                  <a:lnTo>
                    <a:pt x="1502" y="2598"/>
                  </a:lnTo>
                  <a:lnTo>
                    <a:pt x="1510" y="2647"/>
                  </a:lnTo>
                  <a:lnTo>
                    <a:pt x="1513" y="2700"/>
                  </a:lnTo>
                  <a:lnTo>
                    <a:pt x="1513" y="2718"/>
                  </a:lnTo>
                  <a:lnTo>
                    <a:pt x="1513" y="2736"/>
                  </a:lnTo>
                  <a:lnTo>
                    <a:pt x="1511" y="2753"/>
                  </a:lnTo>
                  <a:lnTo>
                    <a:pt x="1509" y="2772"/>
                  </a:lnTo>
                  <a:lnTo>
                    <a:pt x="1507" y="2795"/>
                  </a:lnTo>
                  <a:lnTo>
                    <a:pt x="1503" y="2821"/>
                  </a:lnTo>
                  <a:lnTo>
                    <a:pt x="1497" y="2855"/>
                  </a:lnTo>
                  <a:lnTo>
                    <a:pt x="1483" y="2904"/>
                  </a:lnTo>
                  <a:lnTo>
                    <a:pt x="1472" y="2959"/>
                  </a:lnTo>
                  <a:lnTo>
                    <a:pt x="1464" y="3015"/>
                  </a:lnTo>
                  <a:lnTo>
                    <a:pt x="1459" y="3072"/>
                  </a:lnTo>
                  <a:lnTo>
                    <a:pt x="1458" y="3125"/>
                  </a:lnTo>
                  <a:lnTo>
                    <a:pt x="1459" y="3170"/>
                  </a:lnTo>
                  <a:lnTo>
                    <a:pt x="1463" y="3210"/>
                  </a:lnTo>
                  <a:lnTo>
                    <a:pt x="1470" y="3245"/>
                  </a:lnTo>
                  <a:lnTo>
                    <a:pt x="1481" y="3273"/>
                  </a:lnTo>
                  <a:lnTo>
                    <a:pt x="1493" y="3297"/>
                  </a:lnTo>
                  <a:lnTo>
                    <a:pt x="1508" y="3317"/>
                  </a:lnTo>
                  <a:lnTo>
                    <a:pt x="1526" y="3332"/>
                  </a:lnTo>
                  <a:lnTo>
                    <a:pt x="1544" y="3343"/>
                  </a:lnTo>
                  <a:lnTo>
                    <a:pt x="1566" y="3351"/>
                  </a:lnTo>
                  <a:lnTo>
                    <a:pt x="1590" y="3355"/>
                  </a:lnTo>
                  <a:lnTo>
                    <a:pt x="1615" y="3356"/>
                  </a:lnTo>
                  <a:lnTo>
                    <a:pt x="1658" y="3354"/>
                  </a:lnTo>
                  <a:lnTo>
                    <a:pt x="1697" y="3344"/>
                  </a:lnTo>
                  <a:lnTo>
                    <a:pt x="1735" y="3329"/>
                  </a:lnTo>
                  <a:lnTo>
                    <a:pt x="1771" y="3307"/>
                  </a:lnTo>
                  <a:lnTo>
                    <a:pt x="1803" y="3279"/>
                  </a:lnTo>
                  <a:lnTo>
                    <a:pt x="1835" y="3246"/>
                  </a:lnTo>
                  <a:lnTo>
                    <a:pt x="1865" y="3209"/>
                  </a:lnTo>
                  <a:lnTo>
                    <a:pt x="1893" y="3165"/>
                  </a:lnTo>
                  <a:lnTo>
                    <a:pt x="1918" y="3117"/>
                  </a:lnTo>
                  <a:lnTo>
                    <a:pt x="1943" y="3066"/>
                  </a:lnTo>
                  <a:lnTo>
                    <a:pt x="1966" y="3009"/>
                  </a:lnTo>
                  <a:lnTo>
                    <a:pt x="1988" y="2949"/>
                  </a:lnTo>
                  <a:lnTo>
                    <a:pt x="2009" y="2885"/>
                  </a:lnTo>
                  <a:lnTo>
                    <a:pt x="2028" y="2817"/>
                  </a:lnTo>
                  <a:lnTo>
                    <a:pt x="2048" y="2745"/>
                  </a:lnTo>
                  <a:lnTo>
                    <a:pt x="2054" y="2719"/>
                  </a:lnTo>
                  <a:lnTo>
                    <a:pt x="2060" y="2699"/>
                  </a:lnTo>
                  <a:lnTo>
                    <a:pt x="2067" y="2683"/>
                  </a:lnTo>
                  <a:lnTo>
                    <a:pt x="2076" y="2672"/>
                  </a:lnTo>
                  <a:lnTo>
                    <a:pt x="2087" y="2665"/>
                  </a:lnTo>
                  <a:lnTo>
                    <a:pt x="2100" y="2661"/>
                  </a:lnTo>
                  <a:lnTo>
                    <a:pt x="2119" y="2660"/>
                  </a:lnTo>
                  <a:lnTo>
                    <a:pt x="2126" y="2661"/>
                  </a:lnTo>
                  <a:lnTo>
                    <a:pt x="2136" y="2661"/>
                  </a:lnTo>
                  <a:lnTo>
                    <a:pt x="2146" y="2663"/>
                  </a:lnTo>
                  <a:lnTo>
                    <a:pt x="2157" y="2666"/>
                  </a:lnTo>
                  <a:lnTo>
                    <a:pt x="2166" y="2672"/>
                  </a:lnTo>
                  <a:lnTo>
                    <a:pt x="2174" y="2681"/>
                  </a:lnTo>
                  <a:lnTo>
                    <a:pt x="2180" y="2691"/>
                  </a:lnTo>
                  <a:lnTo>
                    <a:pt x="2182" y="2707"/>
                  </a:lnTo>
                  <a:lnTo>
                    <a:pt x="2181" y="2712"/>
                  </a:lnTo>
                  <a:lnTo>
                    <a:pt x="2179" y="2724"/>
                  </a:lnTo>
                  <a:lnTo>
                    <a:pt x="2175" y="2741"/>
                  </a:lnTo>
                  <a:lnTo>
                    <a:pt x="2170" y="2763"/>
                  </a:lnTo>
                  <a:lnTo>
                    <a:pt x="2163" y="2791"/>
                  </a:lnTo>
                  <a:lnTo>
                    <a:pt x="2154" y="2822"/>
                  </a:lnTo>
                  <a:lnTo>
                    <a:pt x="2144" y="2857"/>
                  </a:lnTo>
                  <a:lnTo>
                    <a:pt x="2132" y="2895"/>
                  </a:lnTo>
                  <a:lnTo>
                    <a:pt x="2119" y="2936"/>
                  </a:lnTo>
                  <a:lnTo>
                    <a:pt x="2104" y="2979"/>
                  </a:lnTo>
                  <a:lnTo>
                    <a:pt x="2087" y="3024"/>
                  </a:lnTo>
                  <a:lnTo>
                    <a:pt x="2067" y="3068"/>
                  </a:lnTo>
                  <a:lnTo>
                    <a:pt x="2047" y="3114"/>
                  </a:lnTo>
                  <a:lnTo>
                    <a:pt x="2025" y="3158"/>
                  </a:lnTo>
                  <a:lnTo>
                    <a:pt x="2000" y="3203"/>
                  </a:lnTo>
                  <a:lnTo>
                    <a:pt x="1967" y="3254"/>
                  </a:lnTo>
                  <a:lnTo>
                    <a:pt x="1932" y="3301"/>
                  </a:lnTo>
                  <a:lnTo>
                    <a:pt x="1895" y="3341"/>
                  </a:lnTo>
                  <a:lnTo>
                    <a:pt x="1857" y="3375"/>
                  </a:lnTo>
                  <a:lnTo>
                    <a:pt x="1818" y="3403"/>
                  </a:lnTo>
                  <a:lnTo>
                    <a:pt x="1778" y="3426"/>
                  </a:lnTo>
                  <a:lnTo>
                    <a:pt x="1738" y="3444"/>
                  </a:lnTo>
                  <a:lnTo>
                    <a:pt x="1695" y="3456"/>
                  </a:lnTo>
                  <a:lnTo>
                    <a:pt x="1651" y="3463"/>
                  </a:lnTo>
                  <a:lnTo>
                    <a:pt x="1607" y="3465"/>
                  </a:lnTo>
                  <a:lnTo>
                    <a:pt x="1552" y="3462"/>
                  </a:lnTo>
                  <a:lnTo>
                    <a:pt x="1499" y="3453"/>
                  </a:lnTo>
                  <a:lnTo>
                    <a:pt x="1449" y="3439"/>
                  </a:lnTo>
                  <a:lnTo>
                    <a:pt x="1401" y="3420"/>
                  </a:lnTo>
                  <a:lnTo>
                    <a:pt x="1356" y="3396"/>
                  </a:lnTo>
                  <a:lnTo>
                    <a:pt x="1315" y="3366"/>
                  </a:lnTo>
                  <a:lnTo>
                    <a:pt x="1277" y="3332"/>
                  </a:lnTo>
                  <a:lnTo>
                    <a:pt x="1243" y="3293"/>
                  </a:lnTo>
                  <a:lnTo>
                    <a:pt x="1213" y="3251"/>
                  </a:lnTo>
                  <a:lnTo>
                    <a:pt x="1189" y="3203"/>
                  </a:lnTo>
                  <a:lnTo>
                    <a:pt x="1169" y="3152"/>
                  </a:lnTo>
                  <a:lnTo>
                    <a:pt x="1155" y="3097"/>
                  </a:lnTo>
                  <a:lnTo>
                    <a:pt x="1145" y="3039"/>
                  </a:lnTo>
                  <a:lnTo>
                    <a:pt x="1142" y="2978"/>
                  </a:lnTo>
                  <a:lnTo>
                    <a:pt x="1144" y="2936"/>
                  </a:lnTo>
                  <a:lnTo>
                    <a:pt x="1148" y="2893"/>
                  </a:lnTo>
                  <a:lnTo>
                    <a:pt x="1156" y="2850"/>
                  </a:lnTo>
                  <a:lnTo>
                    <a:pt x="1166" y="2808"/>
                  </a:lnTo>
                  <a:lnTo>
                    <a:pt x="1172" y="2784"/>
                  </a:lnTo>
                  <a:lnTo>
                    <a:pt x="1177" y="2765"/>
                  </a:lnTo>
                  <a:lnTo>
                    <a:pt x="1179" y="2748"/>
                  </a:lnTo>
                  <a:lnTo>
                    <a:pt x="1180" y="2732"/>
                  </a:lnTo>
                  <a:lnTo>
                    <a:pt x="1181" y="2717"/>
                  </a:lnTo>
                  <a:lnTo>
                    <a:pt x="1181" y="2700"/>
                  </a:lnTo>
                  <a:lnTo>
                    <a:pt x="1179" y="2654"/>
                  </a:lnTo>
                  <a:lnTo>
                    <a:pt x="1170" y="2613"/>
                  </a:lnTo>
                  <a:lnTo>
                    <a:pt x="1158" y="2575"/>
                  </a:lnTo>
                  <a:lnTo>
                    <a:pt x="1140" y="2539"/>
                  </a:lnTo>
                  <a:lnTo>
                    <a:pt x="1119" y="2507"/>
                  </a:lnTo>
                  <a:lnTo>
                    <a:pt x="1095" y="2478"/>
                  </a:lnTo>
                  <a:lnTo>
                    <a:pt x="1067" y="2450"/>
                  </a:lnTo>
                  <a:lnTo>
                    <a:pt x="1036" y="2426"/>
                  </a:lnTo>
                  <a:lnTo>
                    <a:pt x="1004" y="2403"/>
                  </a:lnTo>
                  <a:lnTo>
                    <a:pt x="970" y="2384"/>
                  </a:lnTo>
                  <a:lnTo>
                    <a:pt x="933" y="2366"/>
                  </a:lnTo>
                  <a:lnTo>
                    <a:pt x="898" y="2351"/>
                  </a:lnTo>
                  <a:lnTo>
                    <a:pt x="860" y="2336"/>
                  </a:lnTo>
                  <a:lnTo>
                    <a:pt x="823" y="2324"/>
                  </a:lnTo>
                  <a:lnTo>
                    <a:pt x="787" y="2315"/>
                  </a:lnTo>
                  <a:lnTo>
                    <a:pt x="750" y="2306"/>
                  </a:lnTo>
                  <a:lnTo>
                    <a:pt x="716" y="2299"/>
                  </a:lnTo>
                  <a:lnTo>
                    <a:pt x="683" y="2293"/>
                  </a:lnTo>
                  <a:lnTo>
                    <a:pt x="652" y="2288"/>
                  </a:lnTo>
                  <a:lnTo>
                    <a:pt x="624" y="2285"/>
                  </a:lnTo>
                  <a:lnTo>
                    <a:pt x="598" y="2281"/>
                  </a:lnTo>
                  <a:lnTo>
                    <a:pt x="594" y="2299"/>
                  </a:lnTo>
                  <a:lnTo>
                    <a:pt x="587" y="2323"/>
                  </a:lnTo>
                  <a:lnTo>
                    <a:pt x="580" y="2353"/>
                  </a:lnTo>
                  <a:lnTo>
                    <a:pt x="572" y="2389"/>
                  </a:lnTo>
                  <a:lnTo>
                    <a:pt x="562" y="2429"/>
                  </a:lnTo>
                  <a:lnTo>
                    <a:pt x="551" y="2473"/>
                  </a:lnTo>
                  <a:lnTo>
                    <a:pt x="539" y="2521"/>
                  </a:lnTo>
                  <a:lnTo>
                    <a:pt x="525" y="2571"/>
                  </a:lnTo>
                  <a:lnTo>
                    <a:pt x="512" y="2625"/>
                  </a:lnTo>
                  <a:lnTo>
                    <a:pt x="498" y="2681"/>
                  </a:lnTo>
                  <a:lnTo>
                    <a:pt x="484" y="2737"/>
                  </a:lnTo>
                  <a:lnTo>
                    <a:pt x="469" y="2795"/>
                  </a:lnTo>
                  <a:lnTo>
                    <a:pt x="454" y="2852"/>
                  </a:lnTo>
                  <a:lnTo>
                    <a:pt x="440" y="2910"/>
                  </a:lnTo>
                  <a:lnTo>
                    <a:pt x="425" y="2966"/>
                  </a:lnTo>
                  <a:lnTo>
                    <a:pt x="410" y="3020"/>
                  </a:lnTo>
                  <a:lnTo>
                    <a:pt x="397" y="3073"/>
                  </a:lnTo>
                  <a:lnTo>
                    <a:pt x="383" y="3123"/>
                  </a:lnTo>
                  <a:lnTo>
                    <a:pt x="371" y="3171"/>
                  </a:lnTo>
                  <a:lnTo>
                    <a:pt x="359" y="3215"/>
                  </a:lnTo>
                  <a:lnTo>
                    <a:pt x="348" y="3253"/>
                  </a:lnTo>
                  <a:lnTo>
                    <a:pt x="339" y="3288"/>
                  </a:lnTo>
                  <a:lnTo>
                    <a:pt x="331" y="3317"/>
                  </a:lnTo>
                  <a:lnTo>
                    <a:pt x="324" y="3339"/>
                  </a:lnTo>
                  <a:lnTo>
                    <a:pt x="319" y="3355"/>
                  </a:lnTo>
                  <a:lnTo>
                    <a:pt x="315" y="3365"/>
                  </a:lnTo>
                  <a:lnTo>
                    <a:pt x="297" y="3391"/>
                  </a:lnTo>
                  <a:lnTo>
                    <a:pt x="272" y="3415"/>
                  </a:lnTo>
                  <a:lnTo>
                    <a:pt x="243" y="3435"/>
                  </a:lnTo>
                  <a:lnTo>
                    <a:pt x="211" y="3451"/>
                  </a:lnTo>
                  <a:lnTo>
                    <a:pt x="177" y="3462"/>
                  </a:lnTo>
                  <a:lnTo>
                    <a:pt x="141" y="3465"/>
                  </a:lnTo>
                  <a:lnTo>
                    <a:pt x="129" y="3464"/>
                  </a:lnTo>
                  <a:lnTo>
                    <a:pt x="115" y="3462"/>
                  </a:lnTo>
                  <a:lnTo>
                    <a:pt x="99" y="3458"/>
                  </a:lnTo>
                  <a:lnTo>
                    <a:pt x="82" y="3452"/>
                  </a:lnTo>
                  <a:lnTo>
                    <a:pt x="64" y="3444"/>
                  </a:lnTo>
                  <a:lnTo>
                    <a:pt x="49" y="3433"/>
                  </a:lnTo>
                  <a:lnTo>
                    <a:pt x="33" y="3419"/>
                  </a:lnTo>
                  <a:lnTo>
                    <a:pt x="19" y="3402"/>
                  </a:lnTo>
                  <a:lnTo>
                    <a:pt x="9" y="3380"/>
                  </a:lnTo>
                  <a:lnTo>
                    <a:pt x="2" y="3355"/>
                  </a:lnTo>
                  <a:lnTo>
                    <a:pt x="0" y="3326"/>
                  </a:lnTo>
                  <a:lnTo>
                    <a:pt x="0" y="3315"/>
                  </a:lnTo>
                  <a:lnTo>
                    <a:pt x="1" y="3306"/>
                  </a:lnTo>
                  <a:lnTo>
                    <a:pt x="1" y="3296"/>
                  </a:lnTo>
                  <a:lnTo>
                    <a:pt x="3" y="3287"/>
                  </a:lnTo>
                  <a:lnTo>
                    <a:pt x="6" y="3275"/>
                  </a:lnTo>
                  <a:lnTo>
                    <a:pt x="9" y="3260"/>
                  </a:lnTo>
                  <a:lnTo>
                    <a:pt x="16" y="3241"/>
                  </a:lnTo>
                  <a:lnTo>
                    <a:pt x="23" y="3218"/>
                  </a:lnTo>
                  <a:lnTo>
                    <a:pt x="749" y="386"/>
                  </a:lnTo>
                  <a:lnTo>
                    <a:pt x="763" y="287"/>
                  </a:lnTo>
                  <a:lnTo>
                    <a:pt x="763" y="276"/>
                  </a:lnTo>
                  <a:lnTo>
                    <a:pt x="762" y="267"/>
                  </a:lnTo>
                  <a:lnTo>
                    <a:pt x="761" y="258"/>
                  </a:lnTo>
                  <a:lnTo>
                    <a:pt x="756" y="249"/>
                  </a:lnTo>
                  <a:lnTo>
                    <a:pt x="750" y="241"/>
                  </a:lnTo>
                  <a:lnTo>
                    <a:pt x="741" y="233"/>
                  </a:lnTo>
                  <a:lnTo>
                    <a:pt x="729" y="227"/>
                  </a:lnTo>
                  <a:lnTo>
                    <a:pt x="713" y="219"/>
                  </a:lnTo>
                  <a:lnTo>
                    <a:pt x="694" y="215"/>
                  </a:lnTo>
                  <a:lnTo>
                    <a:pt x="668" y="210"/>
                  </a:lnTo>
                  <a:lnTo>
                    <a:pt x="639" y="206"/>
                  </a:lnTo>
                  <a:lnTo>
                    <a:pt x="602" y="204"/>
                  </a:lnTo>
                  <a:lnTo>
                    <a:pt x="561" y="201"/>
                  </a:lnTo>
                  <a:lnTo>
                    <a:pt x="512" y="201"/>
                  </a:lnTo>
                  <a:lnTo>
                    <a:pt x="484" y="201"/>
                  </a:lnTo>
                  <a:lnTo>
                    <a:pt x="460" y="200"/>
                  </a:lnTo>
                  <a:lnTo>
                    <a:pt x="440" y="198"/>
                  </a:lnTo>
                  <a:lnTo>
                    <a:pt x="424" y="194"/>
                  </a:lnTo>
                  <a:lnTo>
                    <a:pt x="410" y="188"/>
                  </a:lnTo>
                  <a:lnTo>
                    <a:pt x="402" y="179"/>
                  </a:lnTo>
                  <a:lnTo>
                    <a:pt x="396" y="165"/>
                  </a:lnTo>
                  <a:lnTo>
                    <a:pt x="394" y="147"/>
                  </a:lnTo>
                  <a:lnTo>
                    <a:pt x="396" y="122"/>
                  </a:lnTo>
                  <a:lnTo>
                    <a:pt x="399" y="102"/>
                  </a:lnTo>
                  <a:lnTo>
                    <a:pt x="407" y="86"/>
                  </a:lnTo>
                  <a:lnTo>
                    <a:pt x="415" y="74"/>
                  </a:lnTo>
                  <a:lnTo>
                    <a:pt x="426" y="65"/>
                  </a:lnTo>
                  <a:lnTo>
                    <a:pt x="438" y="59"/>
                  </a:lnTo>
                  <a:lnTo>
                    <a:pt x="451" y="54"/>
                  </a:lnTo>
                  <a:lnTo>
                    <a:pt x="463" y="51"/>
                  </a:lnTo>
                  <a:lnTo>
                    <a:pt x="476" y="49"/>
                  </a:lnTo>
                  <a:lnTo>
                    <a:pt x="489" y="47"/>
                  </a:lnTo>
                  <a:lnTo>
                    <a:pt x="519" y="44"/>
                  </a:lnTo>
                  <a:lnTo>
                    <a:pt x="556" y="42"/>
                  </a:lnTo>
                  <a:lnTo>
                    <a:pt x="597" y="38"/>
                  </a:lnTo>
                  <a:lnTo>
                    <a:pt x="644" y="33"/>
                  </a:lnTo>
                  <a:lnTo>
                    <a:pt x="694" y="30"/>
                  </a:lnTo>
                  <a:lnTo>
                    <a:pt x="745" y="25"/>
                  </a:lnTo>
                  <a:lnTo>
                    <a:pt x="798" y="20"/>
                  </a:lnTo>
                  <a:lnTo>
                    <a:pt x="849" y="15"/>
                  </a:lnTo>
                  <a:lnTo>
                    <a:pt x="900" y="12"/>
                  </a:lnTo>
                  <a:lnTo>
                    <a:pt x="948" y="8"/>
                  </a:lnTo>
                  <a:lnTo>
                    <a:pt x="993" y="5"/>
                  </a:lnTo>
                  <a:lnTo>
                    <a:pt x="1034" y="2"/>
                  </a:lnTo>
                  <a:lnTo>
                    <a:pt x="1068" y="1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1"/>
            <p:cNvSpPr>
              <a:spLocks noChangeAspect="1"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3024554" y="5494867"/>
              <a:ext cx="209712" cy="436186"/>
            </a:xfrm>
            <a:custGeom>
              <a:avLst/>
              <a:gdLst/>
              <a:ahLst/>
              <a:cxnLst>
                <a:cxn ang="0">
                  <a:pos x="1514" y="159"/>
                </a:cxn>
                <a:cxn ang="0">
                  <a:pos x="1370" y="348"/>
                </a:cxn>
                <a:cxn ang="0">
                  <a:pos x="1222" y="636"/>
                </a:cxn>
                <a:cxn ang="0">
                  <a:pos x="1077" y="996"/>
                </a:cxn>
                <a:cxn ang="0">
                  <a:pos x="953" y="1393"/>
                </a:cxn>
                <a:cxn ang="0">
                  <a:pos x="853" y="1771"/>
                </a:cxn>
                <a:cxn ang="0">
                  <a:pos x="784" y="2078"/>
                </a:cxn>
                <a:cxn ang="0">
                  <a:pos x="746" y="2263"/>
                </a:cxn>
                <a:cxn ang="0">
                  <a:pos x="801" y="2227"/>
                </a:cxn>
                <a:cxn ang="0">
                  <a:pos x="1010" y="1999"/>
                </a:cxn>
                <a:cxn ang="0">
                  <a:pos x="1265" y="1686"/>
                </a:cxn>
                <a:cxn ang="0">
                  <a:pos x="1518" y="1308"/>
                </a:cxn>
                <a:cxn ang="0">
                  <a:pos x="1718" y="889"/>
                </a:cxn>
                <a:cxn ang="0">
                  <a:pos x="1816" y="451"/>
                </a:cxn>
                <a:cxn ang="0">
                  <a:pos x="1816" y="285"/>
                </a:cxn>
                <a:cxn ang="0">
                  <a:pos x="1782" y="176"/>
                </a:cxn>
                <a:cxn ang="0">
                  <a:pos x="1679" y="110"/>
                </a:cxn>
                <a:cxn ang="0">
                  <a:pos x="1759" y="19"/>
                </a:cxn>
                <a:cxn ang="0">
                  <a:pos x="1875" y="111"/>
                </a:cxn>
                <a:cxn ang="0">
                  <a:pos x="1926" y="237"/>
                </a:cxn>
                <a:cxn ang="0">
                  <a:pos x="1938" y="349"/>
                </a:cxn>
                <a:cxn ang="0">
                  <a:pos x="1902" y="695"/>
                </a:cxn>
                <a:cxn ang="0">
                  <a:pos x="1705" y="1215"/>
                </a:cxn>
                <a:cxn ang="0">
                  <a:pos x="1403" y="1700"/>
                </a:cxn>
                <a:cxn ang="0">
                  <a:pos x="1067" y="2115"/>
                </a:cxn>
                <a:cxn ang="0">
                  <a:pos x="796" y="2400"/>
                </a:cxn>
                <a:cxn ang="0">
                  <a:pos x="731" y="2473"/>
                </a:cxn>
                <a:cxn ang="0">
                  <a:pos x="709" y="2498"/>
                </a:cxn>
                <a:cxn ang="0">
                  <a:pos x="697" y="2604"/>
                </a:cxn>
                <a:cxn ang="0">
                  <a:pos x="687" y="2747"/>
                </a:cxn>
                <a:cxn ang="0">
                  <a:pos x="694" y="2979"/>
                </a:cxn>
                <a:cxn ang="0">
                  <a:pos x="754" y="3242"/>
                </a:cxn>
                <a:cxn ang="0">
                  <a:pos x="880" y="3392"/>
                </a:cxn>
                <a:cxn ang="0">
                  <a:pos x="1051" y="3415"/>
                </a:cxn>
                <a:cxn ang="0">
                  <a:pos x="1217" y="3361"/>
                </a:cxn>
                <a:cxn ang="0">
                  <a:pos x="1430" y="3223"/>
                </a:cxn>
                <a:cxn ang="0">
                  <a:pos x="1665" y="3018"/>
                </a:cxn>
                <a:cxn ang="0">
                  <a:pos x="1704" y="2987"/>
                </a:cxn>
                <a:cxn ang="0">
                  <a:pos x="1762" y="3017"/>
                </a:cxn>
                <a:cxn ang="0">
                  <a:pos x="1762" y="3071"/>
                </a:cxn>
                <a:cxn ang="0">
                  <a:pos x="1671" y="3168"/>
                </a:cxn>
                <a:cxn ang="0">
                  <a:pos x="1544" y="3276"/>
                </a:cxn>
                <a:cxn ang="0">
                  <a:pos x="1433" y="3357"/>
                </a:cxn>
                <a:cxn ang="0">
                  <a:pos x="1210" y="3481"/>
                </a:cxn>
                <a:cxn ang="0">
                  <a:pos x="931" y="3524"/>
                </a:cxn>
                <a:cxn ang="0">
                  <a:pos x="710" y="3438"/>
                </a:cxn>
                <a:cxn ang="0">
                  <a:pos x="557" y="3252"/>
                </a:cxn>
                <a:cxn ang="0">
                  <a:pos x="462" y="2999"/>
                </a:cxn>
                <a:cxn ang="0">
                  <a:pos x="402" y="2784"/>
                </a:cxn>
                <a:cxn ang="0">
                  <a:pos x="298" y="2889"/>
                </a:cxn>
                <a:cxn ang="0">
                  <a:pos x="187" y="2995"/>
                </a:cxn>
                <a:cxn ang="0">
                  <a:pos x="104" y="3073"/>
                </a:cxn>
                <a:cxn ang="0">
                  <a:pos x="69" y="3093"/>
                </a:cxn>
                <a:cxn ang="0">
                  <a:pos x="4" y="3043"/>
                </a:cxn>
                <a:cxn ang="0">
                  <a:pos x="25" y="2978"/>
                </a:cxn>
                <a:cxn ang="0">
                  <a:pos x="444" y="2145"/>
                </a:cxn>
                <a:cxn ang="0">
                  <a:pos x="633" y="1370"/>
                </a:cxn>
                <a:cxn ang="0">
                  <a:pos x="828" y="883"/>
                </a:cxn>
                <a:cxn ang="0">
                  <a:pos x="914" y="709"/>
                </a:cxn>
                <a:cxn ang="0">
                  <a:pos x="1056" y="470"/>
                </a:cxn>
                <a:cxn ang="0">
                  <a:pos x="1242" y="229"/>
                </a:cxn>
                <a:cxn ang="0">
                  <a:pos x="1458" y="53"/>
                </a:cxn>
              </a:cxnLst>
              <a:rect l="0" t="0" r="r" b="b"/>
              <a:pathLst>
                <a:path w="1938" h="3527">
                  <a:moveTo>
                    <a:pt x="1646" y="108"/>
                  </a:moveTo>
                  <a:lnTo>
                    <a:pt x="1611" y="111"/>
                  </a:lnTo>
                  <a:lnTo>
                    <a:pt x="1578" y="121"/>
                  </a:lnTo>
                  <a:lnTo>
                    <a:pt x="1545" y="138"/>
                  </a:lnTo>
                  <a:lnTo>
                    <a:pt x="1514" y="159"/>
                  </a:lnTo>
                  <a:lnTo>
                    <a:pt x="1485" y="187"/>
                  </a:lnTo>
                  <a:lnTo>
                    <a:pt x="1456" y="221"/>
                  </a:lnTo>
                  <a:lnTo>
                    <a:pt x="1426" y="258"/>
                  </a:lnTo>
                  <a:lnTo>
                    <a:pt x="1398" y="301"/>
                  </a:lnTo>
                  <a:lnTo>
                    <a:pt x="1370" y="348"/>
                  </a:lnTo>
                  <a:lnTo>
                    <a:pt x="1342" y="398"/>
                  </a:lnTo>
                  <a:lnTo>
                    <a:pt x="1313" y="453"/>
                  </a:lnTo>
                  <a:lnTo>
                    <a:pt x="1283" y="511"/>
                  </a:lnTo>
                  <a:lnTo>
                    <a:pt x="1253" y="572"/>
                  </a:lnTo>
                  <a:lnTo>
                    <a:pt x="1222" y="636"/>
                  </a:lnTo>
                  <a:lnTo>
                    <a:pt x="1192" y="703"/>
                  </a:lnTo>
                  <a:lnTo>
                    <a:pt x="1162" y="773"/>
                  </a:lnTo>
                  <a:lnTo>
                    <a:pt x="1133" y="845"/>
                  </a:lnTo>
                  <a:lnTo>
                    <a:pt x="1105" y="920"/>
                  </a:lnTo>
                  <a:lnTo>
                    <a:pt x="1077" y="996"/>
                  </a:lnTo>
                  <a:lnTo>
                    <a:pt x="1051" y="1075"/>
                  </a:lnTo>
                  <a:lnTo>
                    <a:pt x="1026" y="1153"/>
                  </a:lnTo>
                  <a:lnTo>
                    <a:pt x="1000" y="1233"/>
                  </a:lnTo>
                  <a:lnTo>
                    <a:pt x="977" y="1313"/>
                  </a:lnTo>
                  <a:lnTo>
                    <a:pt x="953" y="1393"/>
                  </a:lnTo>
                  <a:lnTo>
                    <a:pt x="931" y="1471"/>
                  </a:lnTo>
                  <a:lnTo>
                    <a:pt x="911" y="1549"/>
                  </a:lnTo>
                  <a:lnTo>
                    <a:pt x="890" y="1625"/>
                  </a:lnTo>
                  <a:lnTo>
                    <a:pt x="872" y="1699"/>
                  </a:lnTo>
                  <a:lnTo>
                    <a:pt x="853" y="1771"/>
                  </a:lnTo>
                  <a:lnTo>
                    <a:pt x="837" y="1839"/>
                  </a:lnTo>
                  <a:lnTo>
                    <a:pt x="821" y="1905"/>
                  </a:lnTo>
                  <a:lnTo>
                    <a:pt x="808" y="1968"/>
                  </a:lnTo>
                  <a:lnTo>
                    <a:pt x="795" y="2025"/>
                  </a:lnTo>
                  <a:lnTo>
                    <a:pt x="784" y="2078"/>
                  </a:lnTo>
                  <a:lnTo>
                    <a:pt x="773" y="2127"/>
                  </a:lnTo>
                  <a:lnTo>
                    <a:pt x="764" y="2171"/>
                  </a:lnTo>
                  <a:lnTo>
                    <a:pt x="757" y="2208"/>
                  </a:lnTo>
                  <a:lnTo>
                    <a:pt x="751" y="2238"/>
                  </a:lnTo>
                  <a:lnTo>
                    <a:pt x="746" y="2263"/>
                  </a:lnTo>
                  <a:lnTo>
                    <a:pt x="742" y="2280"/>
                  </a:lnTo>
                  <a:lnTo>
                    <a:pt x="741" y="2289"/>
                  </a:lnTo>
                  <a:lnTo>
                    <a:pt x="741" y="2289"/>
                  </a:lnTo>
                  <a:lnTo>
                    <a:pt x="769" y="2261"/>
                  </a:lnTo>
                  <a:lnTo>
                    <a:pt x="801" y="2227"/>
                  </a:lnTo>
                  <a:lnTo>
                    <a:pt x="836" y="2190"/>
                  </a:lnTo>
                  <a:lnTo>
                    <a:pt x="875" y="2148"/>
                  </a:lnTo>
                  <a:lnTo>
                    <a:pt x="917" y="2102"/>
                  </a:lnTo>
                  <a:lnTo>
                    <a:pt x="962" y="2053"/>
                  </a:lnTo>
                  <a:lnTo>
                    <a:pt x="1010" y="1999"/>
                  </a:lnTo>
                  <a:lnTo>
                    <a:pt x="1059" y="1943"/>
                  </a:lnTo>
                  <a:lnTo>
                    <a:pt x="1109" y="1883"/>
                  </a:lnTo>
                  <a:lnTo>
                    <a:pt x="1160" y="1820"/>
                  </a:lnTo>
                  <a:lnTo>
                    <a:pt x="1213" y="1754"/>
                  </a:lnTo>
                  <a:lnTo>
                    <a:pt x="1265" y="1686"/>
                  </a:lnTo>
                  <a:lnTo>
                    <a:pt x="1318" y="1615"/>
                  </a:lnTo>
                  <a:lnTo>
                    <a:pt x="1369" y="1541"/>
                  </a:lnTo>
                  <a:lnTo>
                    <a:pt x="1420" y="1465"/>
                  </a:lnTo>
                  <a:lnTo>
                    <a:pt x="1469" y="1388"/>
                  </a:lnTo>
                  <a:lnTo>
                    <a:pt x="1518" y="1308"/>
                  </a:lnTo>
                  <a:lnTo>
                    <a:pt x="1563" y="1227"/>
                  </a:lnTo>
                  <a:lnTo>
                    <a:pt x="1607" y="1145"/>
                  </a:lnTo>
                  <a:lnTo>
                    <a:pt x="1648" y="1061"/>
                  </a:lnTo>
                  <a:lnTo>
                    <a:pt x="1684" y="975"/>
                  </a:lnTo>
                  <a:lnTo>
                    <a:pt x="1718" y="889"/>
                  </a:lnTo>
                  <a:lnTo>
                    <a:pt x="1748" y="803"/>
                  </a:lnTo>
                  <a:lnTo>
                    <a:pt x="1772" y="715"/>
                  </a:lnTo>
                  <a:lnTo>
                    <a:pt x="1793" y="627"/>
                  </a:lnTo>
                  <a:lnTo>
                    <a:pt x="1808" y="540"/>
                  </a:lnTo>
                  <a:lnTo>
                    <a:pt x="1816" y="451"/>
                  </a:lnTo>
                  <a:lnTo>
                    <a:pt x="1820" y="363"/>
                  </a:lnTo>
                  <a:lnTo>
                    <a:pt x="1820" y="347"/>
                  </a:lnTo>
                  <a:lnTo>
                    <a:pt x="1820" y="327"/>
                  </a:lnTo>
                  <a:lnTo>
                    <a:pt x="1819" y="307"/>
                  </a:lnTo>
                  <a:lnTo>
                    <a:pt x="1816" y="285"/>
                  </a:lnTo>
                  <a:lnTo>
                    <a:pt x="1814" y="263"/>
                  </a:lnTo>
                  <a:lnTo>
                    <a:pt x="1809" y="240"/>
                  </a:lnTo>
                  <a:lnTo>
                    <a:pt x="1803" y="218"/>
                  </a:lnTo>
                  <a:lnTo>
                    <a:pt x="1793" y="197"/>
                  </a:lnTo>
                  <a:lnTo>
                    <a:pt x="1782" y="176"/>
                  </a:lnTo>
                  <a:lnTo>
                    <a:pt x="1769" y="157"/>
                  </a:lnTo>
                  <a:lnTo>
                    <a:pt x="1751" y="141"/>
                  </a:lnTo>
                  <a:lnTo>
                    <a:pt x="1731" y="127"/>
                  </a:lnTo>
                  <a:lnTo>
                    <a:pt x="1707" y="117"/>
                  </a:lnTo>
                  <a:lnTo>
                    <a:pt x="1679" y="110"/>
                  </a:lnTo>
                  <a:lnTo>
                    <a:pt x="1646" y="108"/>
                  </a:lnTo>
                  <a:close/>
                  <a:moveTo>
                    <a:pt x="1646" y="0"/>
                  </a:moveTo>
                  <a:lnTo>
                    <a:pt x="1688" y="2"/>
                  </a:lnTo>
                  <a:lnTo>
                    <a:pt x="1726" y="8"/>
                  </a:lnTo>
                  <a:lnTo>
                    <a:pt x="1759" y="19"/>
                  </a:lnTo>
                  <a:lnTo>
                    <a:pt x="1789" y="32"/>
                  </a:lnTo>
                  <a:lnTo>
                    <a:pt x="1815" y="49"/>
                  </a:lnTo>
                  <a:lnTo>
                    <a:pt x="1838" y="67"/>
                  </a:lnTo>
                  <a:lnTo>
                    <a:pt x="1858" y="89"/>
                  </a:lnTo>
                  <a:lnTo>
                    <a:pt x="1875" y="111"/>
                  </a:lnTo>
                  <a:lnTo>
                    <a:pt x="1890" y="135"/>
                  </a:lnTo>
                  <a:lnTo>
                    <a:pt x="1902" y="161"/>
                  </a:lnTo>
                  <a:lnTo>
                    <a:pt x="1912" y="186"/>
                  </a:lnTo>
                  <a:lnTo>
                    <a:pt x="1920" y="212"/>
                  </a:lnTo>
                  <a:lnTo>
                    <a:pt x="1926" y="237"/>
                  </a:lnTo>
                  <a:lnTo>
                    <a:pt x="1930" y="263"/>
                  </a:lnTo>
                  <a:lnTo>
                    <a:pt x="1934" y="287"/>
                  </a:lnTo>
                  <a:lnTo>
                    <a:pt x="1936" y="309"/>
                  </a:lnTo>
                  <a:lnTo>
                    <a:pt x="1937" y="331"/>
                  </a:lnTo>
                  <a:lnTo>
                    <a:pt x="1938" y="349"/>
                  </a:lnTo>
                  <a:lnTo>
                    <a:pt x="1938" y="366"/>
                  </a:lnTo>
                  <a:lnTo>
                    <a:pt x="1938" y="379"/>
                  </a:lnTo>
                  <a:lnTo>
                    <a:pt x="1934" y="483"/>
                  </a:lnTo>
                  <a:lnTo>
                    <a:pt x="1921" y="589"/>
                  </a:lnTo>
                  <a:lnTo>
                    <a:pt x="1902" y="695"/>
                  </a:lnTo>
                  <a:lnTo>
                    <a:pt x="1874" y="800"/>
                  </a:lnTo>
                  <a:lnTo>
                    <a:pt x="1841" y="905"/>
                  </a:lnTo>
                  <a:lnTo>
                    <a:pt x="1800" y="1009"/>
                  </a:lnTo>
                  <a:lnTo>
                    <a:pt x="1755" y="1113"/>
                  </a:lnTo>
                  <a:lnTo>
                    <a:pt x="1705" y="1215"/>
                  </a:lnTo>
                  <a:lnTo>
                    <a:pt x="1651" y="1316"/>
                  </a:lnTo>
                  <a:lnTo>
                    <a:pt x="1594" y="1416"/>
                  </a:lnTo>
                  <a:lnTo>
                    <a:pt x="1533" y="1513"/>
                  </a:lnTo>
                  <a:lnTo>
                    <a:pt x="1469" y="1608"/>
                  </a:lnTo>
                  <a:lnTo>
                    <a:pt x="1403" y="1700"/>
                  </a:lnTo>
                  <a:lnTo>
                    <a:pt x="1337" y="1790"/>
                  </a:lnTo>
                  <a:lnTo>
                    <a:pt x="1269" y="1877"/>
                  </a:lnTo>
                  <a:lnTo>
                    <a:pt x="1202" y="1961"/>
                  </a:lnTo>
                  <a:lnTo>
                    <a:pt x="1133" y="2040"/>
                  </a:lnTo>
                  <a:lnTo>
                    <a:pt x="1067" y="2115"/>
                  </a:lnTo>
                  <a:lnTo>
                    <a:pt x="1001" y="2187"/>
                  </a:lnTo>
                  <a:lnTo>
                    <a:pt x="938" y="2255"/>
                  </a:lnTo>
                  <a:lnTo>
                    <a:pt x="878" y="2317"/>
                  </a:lnTo>
                  <a:lnTo>
                    <a:pt x="820" y="2375"/>
                  </a:lnTo>
                  <a:lnTo>
                    <a:pt x="796" y="2400"/>
                  </a:lnTo>
                  <a:lnTo>
                    <a:pt x="777" y="2421"/>
                  </a:lnTo>
                  <a:lnTo>
                    <a:pt x="762" y="2438"/>
                  </a:lnTo>
                  <a:lnTo>
                    <a:pt x="749" y="2453"/>
                  </a:lnTo>
                  <a:lnTo>
                    <a:pt x="740" y="2463"/>
                  </a:lnTo>
                  <a:lnTo>
                    <a:pt x="731" y="2473"/>
                  </a:lnTo>
                  <a:lnTo>
                    <a:pt x="726" y="2480"/>
                  </a:lnTo>
                  <a:lnTo>
                    <a:pt x="721" y="2485"/>
                  </a:lnTo>
                  <a:lnTo>
                    <a:pt x="718" y="2490"/>
                  </a:lnTo>
                  <a:lnTo>
                    <a:pt x="714" y="2495"/>
                  </a:lnTo>
                  <a:lnTo>
                    <a:pt x="709" y="2498"/>
                  </a:lnTo>
                  <a:lnTo>
                    <a:pt x="708" y="2508"/>
                  </a:lnTo>
                  <a:lnTo>
                    <a:pt x="705" y="2525"/>
                  </a:lnTo>
                  <a:lnTo>
                    <a:pt x="703" y="2547"/>
                  </a:lnTo>
                  <a:lnTo>
                    <a:pt x="699" y="2574"/>
                  </a:lnTo>
                  <a:lnTo>
                    <a:pt x="697" y="2604"/>
                  </a:lnTo>
                  <a:lnTo>
                    <a:pt x="694" y="2635"/>
                  </a:lnTo>
                  <a:lnTo>
                    <a:pt x="692" y="2666"/>
                  </a:lnTo>
                  <a:lnTo>
                    <a:pt x="689" y="2696"/>
                  </a:lnTo>
                  <a:lnTo>
                    <a:pt x="688" y="2724"/>
                  </a:lnTo>
                  <a:lnTo>
                    <a:pt x="687" y="2747"/>
                  </a:lnTo>
                  <a:lnTo>
                    <a:pt x="686" y="2765"/>
                  </a:lnTo>
                  <a:lnTo>
                    <a:pt x="686" y="2777"/>
                  </a:lnTo>
                  <a:lnTo>
                    <a:pt x="687" y="2847"/>
                  </a:lnTo>
                  <a:lnTo>
                    <a:pt x="689" y="2916"/>
                  </a:lnTo>
                  <a:lnTo>
                    <a:pt x="694" y="2979"/>
                  </a:lnTo>
                  <a:lnTo>
                    <a:pt x="702" y="3041"/>
                  </a:lnTo>
                  <a:lnTo>
                    <a:pt x="711" y="3097"/>
                  </a:lnTo>
                  <a:lnTo>
                    <a:pt x="722" y="3150"/>
                  </a:lnTo>
                  <a:lnTo>
                    <a:pt x="737" y="3198"/>
                  </a:lnTo>
                  <a:lnTo>
                    <a:pt x="754" y="3242"/>
                  </a:lnTo>
                  <a:lnTo>
                    <a:pt x="773" y="3283"/>
                  </a:lnTo>
                  <a:lnTo>
                    <a:pt x="796" y="3318"/>
                  </a:lnTo>
                  <a:lnTo>
                    <a:pt x="820" y="3348"/>
                  </a:lnTo>
                  <a:lnTo>
                    <a:pt x="848" y="3373"/>
                  </a:lnTo>
                  <a:lnTo>
                    <a:pt x="880" y="3392"/>
                  </a:lnTo>
                  <a:lnTo>
                    <a:pt x="914" y="3407"/>
                  </a:lnTo>
                  <a:lnTo>
                    <a:pt x="952" y="3416"/>
                  </a:lnTo>
                  <a:lnTo>
                    <a:pt x="993" y="3419"/>
                  </a:lnTo>
                  <a:lnTo>
                    <a:pt x="1022" y="3417"/>
                  </a:lnTo>
                  <a:lnTo>
                    <a:pt x="1051" y="3415"/>
                  </a:lnTo>
                  <a:lnTo>
                    <a:pt x="1082" y="3409"/>
                  </a:lnTo>
                  <a:lnTo>
                    <a:pt x="1114" y="3402"/>
                  </a:lnTo>
                  <a:lnTo>
                    <a:pt x="1147" y="3391"/>
                  </a:lnTo>
                  <a:lnTo>
                    <a:pt x="1181" y="3378"/>
                  </a:lnTo>
                  <a:lnTo>
                    <a:pt x="1217" y="3361"/>
                  </a:lnTo>
                  <a:lnTo>
                    <a:pt x="1255" y="3342"/>
                  </a:lnTo>
                  <a:lnTo>
                    <a:pt x="1296" y="3318"/>
                  </a:lnTo>
                  <a:lnTo>
                    <a:pt x="1337" y="3290"/>
                  </a:lnTo>
                  <a:lnTo>
                    <a:pt x="1382" y="3259"/>
                  </a:lnTo>
                  <a:lnTo>
                    <a:pt x="1430" y="3223"/>
                  </a:lnTo>
                  <a:lnTo>
                    <a:pt x="1479" y="3182"/>
                  </a:lnTo>
                  <a:lnTo>
                    <a:pt x="1533" y="3138"/>
                  </a:lnTo>
                  <a:lnTo>
                    <a:pt x="1588" y="3087"/>
                  </a:lnTo>
                  <a:lnTo>
                    <a:pt x="1646" y="3032"/>
                  </a:lnTo>
                  <a:lnTo>
                    <a:pt x="1665" y="3018"/>
                  </a:lnTo>
                  <a:lnTo>
                    <a:pt x="1677" y="3006"/>
                  </a:lnTo>
                  <a:lnTo>
                    <a:pt x="1687" y="2997"/>
                  </a:lnTo>
                  <a:lnTo>
                    <a:pt x="1693" y="2991"/>
                  </a:lnTo>
                  <a:lnTo>
                    <a:pt x="1699" y="2988"/>
                  </a:lnTo>
                  <a:lnTo>
                    <a:pt x="1704" y="2987"/>
                  </a:lnTo>
                  <a:lnTo>
                    <a:pt x="1710" y="2985"/>
                  </a:lnTo>
                  <a:lnTo>
                    <a:pt x="1728" y="2988"/>
                  </a:lnTo>
                  <a:lnTo>
                    <a:pt x="1743" y="2995"/>
                  </a:lnTo>
                  <a:lnTo>
                    <a:pt x="1754" y="3005"/>
                  </a:lnTo>
                  <a:lnTo>
                    <a:pt x="1762" y="3017"/>
                  </a:lnTo>
                  <a:lnTo>
                    <a:pt x="1769" y="3029"/>
                  </a:lnTo>
                  <a:lnTo>
                    <a:pt x="1772" y="3039"/>
                  </a:lnTo>
                  <a:lnTo>
                    <a:pt x="1773" y="3048"/>
                  </a:lnTo>
                  <a:lnTo>
                    <a:pt x="1770" y="3057"/>
                  </a:lnTo>
                  <a:lnTo>
                    <a:pt x="1762" y="3071"/>
                  </a:lnTo>
                  <a:lnTo>
                    <a:pt x="1750" y="3087"/>
                  </a:lnTo>
                  <a:lnTo>
                    <a:pt x="1734" y="3105"/>
                  </a:lnTo>
                  <a:lnTo>
                    <a:pt x="1716" y="3125"/>
                  </a:lnTo>
                  <a:lnTo>
                    <a:pt x="1694" y="3146"/>
                  </a:lnTo>
                  <a:lnTo>
                    <a:pt x="1671" y="3168"/>
                  </a:lnTo>
                  <a:lnTo>
                    <a:pt x="1646" y="3191"/>
                  </a:lnTo>
                  <a:lnTo>
                    <a:pt x="1619" y="3213"/>
                  </a:lnTo>
                  <a:lnTo>
                    <a:pt x="1594" y="3235"/>
                  </a:lnTo>
                  <a:lnTo>
                    <a:pt x="1568" y="3255"/>
                  </a:lnTo>
                  <a:lnTo>
                    <a:pt x="1544" y="3276"/>
                  </a:lnTo>
                  <a:lnTo>
                    <a:pt x="1520" y="3294"/>
                  </a:lnTo>
                  <a:lnTo>
                    <a:pt x="1498" y="3309"/>
                  </a:lnTo>
                  <a:lnTo>
                    <a:pt x="1480" y="3323"/>
                  </a:lnTo>
                  <a:lnTo>
                    <a:pt x="1466" y="3333"/>
                  </a:lnTo>
                  <a:lnTo>
                    <a:pt x="1433" y="3357"/>
                  </a:lnTo>
                  <a:lnTo>
                    <a:pt x="1395" y="3384"/>
                  </a:lnTo>
                  <a:lnTo>
                    <a:pt x="1354" y="3409"/>
                  </a:lnTo>
                  <a:lnTo>
                    <a:pt x="1309" y="3435"/>
                  </a:lnTo>
                  <a:lnTo>
                    <a:pt x="1260" y="3459"/>
                  </a:lnTo>
                  <a:lnTo>
                    <a:pt x="1210" y="3481"/>
                  </a:lnTo>
                  <a:lnTo>
                    <a:pt x="1156" y="3500"/>
                  </a:lnTo>
                  <a:lnTo>
                    <a:pt x="1101" y="3515"/>
                  </a:lnTo>
                  <a:lnTo>
                    <a:pt x="1044" y="3524"/>
                  </a:lnTo>
                  <a:lnTo>
                    <a:pt x="985" y="3527"/>
                  </a:lnTo>
                  <a:lnTo>
                    <a:pt x="931" y="3524"/>
                  </a:lnTo>
                  <a:lnTo>
                    <a:pt x="880" y="3517"/>
                  </a:lnTo>
                  <a:lnTo>
                    <a:pt x="834" y="3504"/>
                  </a:lnTo>
                  <a:lnTo>
                    <a:pt x="790" y="3486"/>
                  </a:lnTo>
                  <a:lnTo>
                    <a:pt x="748" y="3464"/>
                  </a:lnTo>
                  <a:lnTo>
                    <a:pt x="710" y="3438"/>
                  </a:lnTo>
                  <a:lnTo>
                    <a:pt x="675" y="3408"/>
                  </a:lnTo>
                  <a:lnTo>
                    <a:pt x="642" y="3374"/>
                  </a:lnTo>
                  <a:lnTo>
                    <a:pt x="611" y="3337"/>
                  </a:lnTo>
                  <a:lnTo>
                    <a:pt x="583" y="3296"/>
                  </a:lnTo>
                  <a:lnTo>
                    <a:pt x="557" y="3252"/>
                  </a:lnTo>
                  <a:lnTo>
                    <a:pt x="535" y="3206"/>
                  </a:lnTo>
                  <a:lnTo>
                    <a:pt x="513" y="3157"/>
                  </a:lnTo>
                  <a:lnTo>
                    <a:pt x="495" y="3107"/>
                  </a:lnTo>
                  <a:lnTo>
                    <a:pt x="478" y="3054"/>
                  </a:lnTo>
                  <a:lnTo>
                    <a:pt x="462" y="2999"/>
                  </a:lnTo>
                  <a:lnTo>
                    <a:pt x="449" y="2943"/>
                  </a:lnTo>
                  <a:lnTo>
                    <a:pt x="438" y="2886"/>
                  </a:lnTo>
                  <a:lnTo>
                    <a:pt x="427" y="2828"/>
                  </a:lnTo>
                  <a:lnTo>
                    <a:pt x="418" y="2768"/>
                  </a:lnTo>
                  <a:lnTo>
                    <a:pt x="402" y="2784"/>
                  </a:lnTo>
                  <a:lnTo>
                    <a:pt x="385" y="2803"/>
                  </a:lnTo>
                  <a:lnTo>
                    <a:pt x="364" y="2823"/>
                  </a:lnTo>
                  <a:lnTo>
                    <a:pt x="342" y="2846"/>
                  </a:lnTo>
                  <a:lnTo>
                    <a:pt x="320" y="2868"/>
                  </a:lnTo>
                  <a:lnTo>
                    <a:pt x="298" y="2889"/>
                  </a:lnTo>
                  <a:lnTo>
                    <a:pt x="278" y="2910"/>
                  </a:lnTo>
                  <a:lnTo>
                    <a:pt x="259" y="2927"/>
                  </a:lnTo>
                  <a:lnTo>
                    <a:pt x="245" y="2939"/>
                  </a:lnTo>
                  <a:lnTo>
                    <a:pt x="214" y="2969"/>
                  </a:lnTo>
                  <a:lnTo>
                    <a:pt x="187" y="2995"/>
                  </a:lnTo>
                  <a:lnTo>
                    <a:pt x="165" y="3017"/>
                  </a:lnTo>
                  <a:lnTo>
                    <a:pt x="146" y="3036"/>
                  </a:lnTo>
                  <a:lnTo>
                    <a:pt x="130" y="3051"/>
                  </a:lnTo>
                  <a:lnTo>
                    <a:pt x="115" y="3063"/>
                  </a:lnTo>
                  <a:lnTo>
                    <a:pt x="104" y="3073"/>
                  </a:lnTo>
                  <a:lnTo>
                    <a:pt x="94" y="3081"/>
                  </a:lnTo>
                  <a:lnTo>
                    <a:pt x="87" y="3086"/>
                  </a:lnTo>
                  <a:lnTo>
                    <a:pt x="80" y="3090"/>
                  </a:lnTo>
                  <a:lnTo>
                    <a:pt x="75" y="3092"/>
                  </a:lnTo>
                  <a:lnTo>
                    <a:pt x="69" y="3093"/>
                  </a:lnTo>
                  <a:lnTo>
                    <a:pt x="64" y="3093"/>
                  </a:lnTo>
                  <a:lnTo>
                    <a:pt x="45" y="3090"/>
                  </a:lnTo>
                  <a:lnTo>
                    <a:pt x="28" y="3078"/>
                  </a:lnTo>
                  <a:lnTo>
                    <a:pt x="14" y="3062"/>
                  </a:lnTo>
                  <a:lnTo>
                    <a:pt x="4" y="3043"/>
                  </a:lnTo>
                  <a:lnTo>
                    <a:pt x="0" y="3024"/>
                  </a:lnTo>
                  <a:lnTo>
                    <a:pt x="3" y="3013"/>
                  </a:lnTo>
                  <a:lnTo>
                    <a:pt x="9" y="3001"/>
                  </a:lnTo>
                  <a:lnTo>
                    <a:pt x="17" y="2989"/>
                  </a:lnTo>
                  <a:lnTo>
                    <a:pt x="25" y="2978"/>
                  </a:lnTo>
                  <a:lnTo>
                    <a:pt x="25" y="2978"/>
                  </a:lnTo>
                  <a:lnTo>
                    <a:pt x="411" y="2622"/>
                  </a:lnTo>
                  <a:lnTo>
                    <a:pt x="414" y="2462"/>
                  </a:lnTo>
                  <a:lnTo>
                    <a:pt x="425" y="2303"/>
                  </a:lnTo>
                  <a:lnTo>
                    <a:pt x="444" y="2145"/>
                  </a:lnTo>
                  <a:lnTo>
                    <a:pt x="469" y="1988"/>
                  </a:lnTo>
                  <a:lnTo>
                    <a:pt x="501" y="1831"/>
                  </a:lnTo>
                  <a:lnTo>
                    <a:pt x="539" y="1676"/>
                  </a:lnTo>
                  <a:lnTo>
                    <a:pt x="583" y="1523"/>
                  </a:lnTo>
                  <a:lnTo>
                    <a:pt x="633" y="1370"/>
                  </a:lnTo>
                  <a:lnTo>
                    <a:pt x="687" y="1219"/>
                  </a:lnTo>
                  <a:lnTo>
                    <a:pt x="747" y="1069"/>
                  </a:lnTo>
                  <a:lnTo>
                    <a:pt x="812" y="920"/>
                  </a:lnTo>
                  <a:lnTo>
                    <a:pt x="819" y="905"/>
                  </a:lnTo>
                  <a:lnTo>
                    <a:pt x="828" y="883"/>
                  </a:lnTo>
                  <a:lnTo>
                    <a:pt x="841" y="857"/>
                  </a:lnTo>
                  <a:lnTo>
                    <a:pt x="856" y="825"/>
                  </a:lnTo>
                  <a:lnTo>
                    <a:pt x="873" y="791"/>
                  </a:lnTo>
                  <a:lnTo>
                    <a:pt x="892" y="751"/>
                  </a:lnTo>
                  <a:lnTo>
                    <a:pt x="914" y="709"/>
                  </a:lnTo>
                  <a:lnTo>
                    <a:pt x="939" y="665"/>
                  </a:lnTo>
                  <a:lnTo>
                    <a:pt x="966" y="618"/>
                  </a:lnTo>
                  <a:lnTo>
                    <a:pt x="994" y="570"/>
                  </a:lnTo>
                  <a:lnTo>
                    <a:pt x="1024" y="519"/>
                  </a:lnTo>
                  <a:lnTo>
                    <a:pt x="1056" y="470"/>
                  </a:lnTo>
                  <a:lnTo>
                    <a:pt x="1090" y="420"/>
                  </a:lnTo>
                  <a:lnTo>
                    <a:pt x="1126" y="371"/>
                  </a:lnTo>
                  <a:lnTo>
                    <a:pt x="1164" y="321"/>
                  </a:lnTo>
                  <a:lnTo>
                    <a:pt x="1202" y="275"/>
                  </a:lnTo>
                  <a:lnTo>
                    <a:pt x="1242" y="229"/>
                  </a:lnTo>
                  <a:lnTo>
                    <a:pt x="1283" y="187"/>
                  </a:lnTo>
                  <a:lnTo>
                    <a:pt x="1325" y="147"/>
                  </a:lnTo>
                  <a:lnTo>
                    <a:pt x="1369" y="111"/>
                  </a:lnTo>
                  <a:lnTo>
                    <a:pt x="1413" y="79"/>
                  </a:lnTo>
                  <a:lnTo>
                    <a:pt x="1458" y="53"/>
                  </a:lnTo>
                  <a:lnTo>
                    <a:pt x="1505" y="30"/>
                  </a:lnTo>
                  <a:lnTo>
                    <a:pt x="1551" y="14"/>
                  </a:lnTo>
                  <a:lnTo>
                    <a:pt x="1599" y="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53" name="Straight Arrow Connector 52"/>
            <p:cNvCxnSpPr/>
            <p:nvPr/>
          </p:nvCxnSpPr>
          <p:spPr>
            <a:xfrm>
              <a:off x="2426677" y="5454650"/>
              <a:ext cx="668215" cy="1126067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/>
            <p:cNvCxnSpPr/>
            <p:nvPr/>
          </p:nvCxnSpPr>
          <p:spPr>
            <a:xfrm flipV="1">
              <a:off x="457200" y="4038600"/>
              <a:ext cx="0" cy="252761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Rectangle 67"/>
            <p:cNvSpPr/>
            <p:nvPr/>
          </p:nvSpPr>
          <p:spPr>
            <a:xfrm>
              <a:off x="381000" y="52578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6096000" y="3962400"/>
            <a:ext cx="2743200" cy="2590800"/>
            <a:chOff x="6096000" y="3962400"/>
            <a:chExt cx="2743200" cy="2590800"/>
          </a:xfrm>
        </p:grpSpPr>
        <p:sp>
          <p:nvSpPr>
            <p:cNvPr id="56" name="Freeform 54"/>
            <p:cNvSpPr>
              <a:spLocks noChangeAspect="1"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6341942" y="5698990"/>
              <a:ext cx="154152" cy="310953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"/>
            <p:cNvSpPr>
              <a:spLocks noChangeAspect="1"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6341942" y="4208144"/>
              <a:ext cx="126104" cy="319778"/>
            </a:xfrm>
            <a:custGeom>
              <a:avLst/>
              <a:gdLst/>
              <a:ahLst/>
              <a:cxnLst>
                <a:cxn ang="0">
                  <a:pos x="1022" y="1393"/>
                </a:cxn>
                <a:cxn ang="0">
                  <a:pos x="1215" y="1577"/>
                </a:cxn>
                <a:cxn ang="0">
                  <a:pos x="1286" y="1843"/>
                </a:cxn>
                <a:cxn ang="0">
                  <a:pos x="1243" y="2070"/>
                </a:cxn>
                <a:cxn ang="0">
                  <a:pos x="1168" y="2269"/>
                </a:cxn>
                <a:cxn ang="0">
                  <a:pos x="1125" y="2390"/>
                </a:cxn>
                <a:cxn ang="0">
                  <a:pos x="1070" y="2527"/>
                </a:cxn>
                <a:cxn ang="0">
                  <a:pos x="758" y="3397"/>
                </a:cxn>
                <a:cxn ang="0">
                  <a:pos x="693" y="3588"/>
                </a:cxn>
                <a:cxn ang="0">
                  <a:pos x="669" y="3726"/>
                </a:cxn>
                <a:cxn ang="0">
                  <a:pos x="682" y="3898"/>
                </a:cxn>
                <a:cxn ang="0">
                  <a:pos x="778" y="3981"/>
                </a:cxn>
                <a:cxn ang="0">
                  <a:pos x="1008" y="3926"/>
                </a:cxn>
                <a:cxn ang="0">
                  <a:pos x="1206" y="3722"/>
                </a:cxn>
                <a:cxn ang="0">
                  <a:pos x="1353" y="3423"/>
                </a:cxn>
                <a:cxn ang="0">
                  <a:pos x="1439" y="3169"/>
                </a:cxn>
                <a:cxn ang="0">
                  <a:pos x="1493" y="3117"/>
                </a:cxn>
                <a:cxn ang="0">
                  <a:pos x="1550" y="3121"/>
                </a:cxn>
                <a:cxn ang="0">
                  <a:pos x="1586" y="3173"/>
                </a:cxn>
                <a:cxn ang="0">
                  <a:pos x="1561" y="3280"/>
                </a:cxn>
                <a:cxn ang="0">
                  <a:pos x="1488" y="3492"/>
                </a:cxn>
                <a:cxn ang="0">
                  <a:pos x="1358" y="3744"/>
                </a:cxn>
                <a:cxn ang="0">
                  <a:pos x="1169" y="3969"/>
                </a:cxn>
                <a:cxn ang="0">
                  <a:pos x="917" y="4105"/>
                </a:cxn>
                <a:cxn ang="0">
                  <a:pos x="617" y="4087"/>
                </a:cxn>
                <a:cxn ang="0">
                  <a:pos x="394" y="3909"/>
                </a:cxn>
                <a:cxn ang="0">
                  <a:pos x="310" y="3617"/>
                </a:cxn>
                <a:cxn ang="0">
                  <a:pos x="356" y="3385"/>
                </a:cxn>
                <a:cxn ang="0">
                  <a:pos x="451" y="3126"/>
                </a:cxn>
                <a:cxn ang="0">
                  <a:pos x="542" y="2876"/>
                </a:cxn>
                <a:cxn ang="0">
                  <a:pos x="659" y="2554"/>
                </a:cxn>
                <a:cxn ang="0">
                  <a:pos x="773" y="2239"/>
                </a:cxn>
                <a:cxn ang="0">
                  <a:pos x="854" y="2014"/>
                </a:cxn>
                <a:cxn ang="0">
                  <a:pos x="903" y="1857"/>
                </a:cxn>
                <a:cxn ang="0">
                  <a:pos x="927" y="1630"/>
                </a:cxn>
                <a:cxn ang="0">
                  <a:pos x="885" y="1511"/>
                </a:cxn>
                <a:cxn ang="0">
                  <a:pos x="815" y="1477"/>
                </a:cxn>
                <a:cxn ang="0">
                  <a:pos x="705" y="1484"/>
                </a:cxn>
                <a:cxn ang="0">
                  <a:pos x="514" y="1585"/>
                </a:cxn>
                <a:cxn ang="0">
                  <a:pos x="329" y="1824"/>
                </a:cxn>
                <a:cxn ang="0">
                  <a:pos x="170" y="2238"/>
                </a:cxn>
                <a:cxn ang="0">
                  <a:pos x="123" y="2336"/>
                </a:cxn>
                <a:cxn ang="0">
                  <a:pos x="63" y="2343"/>
                </a:cxn>
                <a:cxn ang="0">
                  <a:pos x="9" y="2317"/>
                </a:cxn>
                <a:cxn ang="0">
                  <a:pos x="9" y="2238"/>
                </a:cxn>
                <a:cxn ang="0">
                  <a:pos x="65" y="2061"/>
                </a:cxn>
                <a:cxn ang="0">
                  <a:pos x="175" y="1818"/>
                </a:cxn>
                <a:cxn ang="0">
                  <a:pos x="342" y="1573"/>
                </a:cxn>
                <a:cxn ang="0">
                  <a:pos x="570" y="1393"/>
                </a:cxn>
                <a:cxn ang="0">
                  <a:pos x="1304" y="0"/>
                </a:cxn>
                <a:cxn ang="0">
                  <a:pos x="1470" y="64"/>
                </a:cxn>
                <a:cxn ang="0">
                  <a:pos x="1530" y="223"/>
                </a:cxn>
                <a:cxn ang="0">
                  <a:pos x="1452" y="419"/>
                </a:cxn>
                <a:cxn ang="0">
                  <a:pos x="1283" y="529"/>
                </a:cxn>
                <a:cxn ang="0">
                  <a:pos x="1101" y="516"/>
                </a:cxn>
                <a:cxn ang="0">
                  <a:pos x="996" y="389"/>
                </a:cxn>
                <a:cxn ang="0">
                  <a:pos x="1024" y="177"/>
                </a:cxn>
                <a:cxn ang="0">
                  <a:pos x="1210" y="17"/>
                </a:cxn>
              </a:cxnLst>
              <a:rect l="0" t="0" r="r" b="b"/>
              <a:pathLst>
                <a:path w="1586" h="4118">
                  <a:moveTo>
                    <a:pt x="798" y="1341"/>
                  </a:moveTo>
                  <a:lnTo>
                    <a:pt x="859" y="1344"/>
                  </a:lnTo>
                  <a:lnTo>
                    <a:pt x="916" y="1354"/>
                  </a:lnTo>
                  <a:lnTo>
                    <a:pt x="971" y="1371"/>
                  </a:lnTo>
                  <a:lnTo>
                    <a:pt x="1022" y="1393"/>
                  </a:lnTo>
                  <a:lnTo>
                    <a:pt x="1069" y="1421"/>
                  </a:lnTo>
                  <a:lnTo>
                    <a:pt x="1112" y="1454"/>
                  </a:lnTo>
                  <a:lnTo>
                    <a:pt x="1150" y="1490"/>
                  </a:lnTo>
                  <a:lnTo>
                    <a:pt x="1186" y="1532"/>
                  </a:lnTo>
                  <a:lnTo>
                    <a:pt x="1215" y="1577"/>
                  </a:lnTo>
                  <a:lnTo>
                    <a:pt x="1239" y="1625"/>
                  </a:lnTo>
                  <a:lnTo>
                    <a:pt x="1260" y="1676"/>
                  </a:lnTo>
                  <a:lnTo>
                    <a:pt x="1274" y="1730"/>
                  </a:lnTo>
                  <a:lnTo>
                    <a:pt x="1283" y="1785"/>
                  </a:lnTo>
                  <a:lnTo>
                    <a:pt x="1286" y="1843"/>
                  </a:lnTo>
                  <a:lnTo>
                    <a:pt x="1284" y="1891"/>
                  </a:lnTo>
                  <a:lnTo>
                    <a:pt x="1279" y="1936"/>
                  </a:lnTo>
                  <a:lnTo>
                    <a:pt x="1270" y="1980"/>
                  </a:lnTo>
                  <a:lnTo>
                    <a:pt x="1258" y="2025"/>
                  </a:lnTo>
                  <a:lnTo>
                    <a:pt x="1243" y="2070"/>
                  </a:lnTo>
                  <a:lnTo>
                    <a:pt x="1224" y="2119"/>
                  </a:lnTo>
                  <a:lnTo>
                    <a:pt x="1201" y="2170"/>
                  </a:lnTo>
                  <a:lnTo>
                    <a:pt x="1188" y="2208"/>
                  </a:lnTo>
                  <a:lnTo>
                    <a:pt x="1177" y="2241"/>
                  </a:lnTo>
                  <a:lnTo>
                    <a:pt x="1168" y="2269"/>
                  </a:lnTo>
                  <a:lnTo>
                    <a:pt x="1159" y="2294"/>
                  </a:lnTo>
                  <a:lnTo>
                    <a:pt x="1150" y="2318"/>
                  </a:lnTo>
                  <a:lnTo>
                    <a:pt x="1143" y="2341"/>
                  </a:lnTo>
                  <a:lnTo>
                    <a:pt x="1134" y="2365"/>
                  </a:lnTo>
                  <a:lnTo>
                    <a:pt x="1125" y="2390"/>
                  </a:lnTo>
                  <a:lnTo>
                    <a:pt x="1115" y="2417"/>
                  </a:lnTo>
                  <a:lnTo>
                    <a:pt x="1102" y="2449"/>
                  </a:lnTo>
                  <a:lnTo>
                    <a:pt x="1087" y="2484"/>
                  </a:lnTo>
                  <a:lnTo>
                    <a:pt x="1070" y="2527"/>
                  </a:lnTo>
                  <a:lnTo>
                    <a:pt x="1070" y="2527"/>
                  </a:lnTo>
                  <a:lnTo>
                    <a:pt x="845" y="3164"/>
                  </a:lnTo>
                  <a:lnTo>
                    <a:pt x="819" y="3231"/>
                  </a:lnTo>
                  <a:lnTo>
                    <a:pt x="796" y="3292"/>
                  </a:lnTo>
                  <a:lnTo>
                    <a:pt x="776" y="3347"/>
                  </a:lnTo>
                  <a:lnTo>
                    <a:pt x="758" y="3397"/>
                  </a:lnTo>
                  <a:lnTo>
                    <a:pt x="741" y="3443"/>
                  </a:lnTo>
                  <a:lnTo>
                    <a:pt x="726" y="3483"/>
                  </a:lnTo>
                  <a:lnTo>
                    <a:pt x="713" y="3521"/>
                  </a:lnTo>
                  <a:lnTo>
                    <a:pt x="703" y="3555"/>
                  </a:lnTo>
                  <a:lnTo>
                    <a:pt x="693" y="3588"/>
                  </a:lnTo>
                  <a:lnTo>
                    <a:pt x="685" y="3617"/>
                  </a:lnTo>
                  <a:lnTo>
                    <a:pt x="679" y="3646"/>
                  </a:lnTo>
                  <a:lnTo>
                    <a:pt x="674" y="3672"/>
                  </a:lnTo>
                  <a:lnTo>
                    <a:pt x="670" y="3699"/>
                  </a:lnTo>
                  <a:lnTo>
                    <a:pt x="669" y="3726"/>
                  </a:lnTo>
                  <a:lnTo>
                    <a:pt x="666" y="3753"/>
                  </a:lnTo>
                  <a:lnTo>
                    <a:pt x="666" y="3781"/>
                  </a:lnTo>
                  <a:lnTo>
                    <a:pt x="668" y="3826"/>
                  </a:lnTo>
                  <a:lnTo>
                    <a:pt x="673" y="3866"/>
                  </a:lnTo>
                  <a:lnTo>
                    <a:pt x="682" y="3898"/>
                  </a:lnTo>
                  <a:lnTo>
                    <a:pt x="694" y="3925"/>
                  </a:lnTo>
                  <a:lnTo>
                    <a:pt x="710" y="3947"/>
                  </a:lnTo>
                  <a:lnTo>
                    <a:pt x="729" y="3964"/>
                  </a:lnTo>
                  <a:lnTo>
                    <a:pt x="752" y="3974"/>
                  </a:lnTo>
                  <a:lnTo>
                    <a:pt x="778" y="3981"/>
                  </a:lnTo>
                  <a:lnTo>
                    <a:pt x="808" y="3984"/>
                  </a:lnTo>
                  <a:lnTo>
                    <a:pt x="861" y="3980"/>
                  </a:lnTo>
                  <a:lnTo>
                    <a:pt x="912" y="3969"/>
                  </a:lnTo>
                  <a:lnTo>
                    <a:pt x="960" y="3951"/>
                  </a:lnTo>
                  <a:lnTo>
                    <a:pt x="1008" y="3926"/>
                  </a:lnTo>
                  <a:lnTo>
                    <a:pt x="1052" y="3896"/>
                  </a:lnTo>
                  <a:lnTo>
                    <a:pt x="1094" y="3859"/>
                  </a:lnTo>
                  <a:lnTo>
                    <a:pt x="1134" y="3817"/>
                  </a:lnTo>
                  <a:lnTo>
                    <a:pt x="1172" y="3771"/>
                  </a:lnTo>
                  <a:lnTo>
                    <a:pt x="1206" y="3722"/>
                  </a:lnTo>
                  <a:lnTo>
                    <a:pt x="1241" y="3668"/>
                  </a:lnTo>
                  <a:lnTo>
                    <a:pt x="1271" y="3610"/>
                  </a:lnTo>
                  <a:lnTo>
                    <a:pt x="1300" y="3550"/>
                  </a:lnTo>
                  <a:lnTo>
                    <a:pt x="1328" y="3487"/>
                  </a:lnTo>
                  <a:lnTo>
                    <a:pt x="1353" y="3423"/>
                  </a:lnTo>
                  <a:lnTo>
                    <a:pt x="1377" y="3356"/>
                  </a:lnTo>
                  <a:lnTo>
                    <a:pt x="1397" y="3290"/>
                  </a:lnTo>
                  <a:lnTo>
                    <a:pt x="1416" y="3221"/>
                  </a:lnTo>
                  <a:lnTo>
                    <a:pt x="1429" y="3193"/>
                  </a:lnTo>
                  <a:lnTo>
                    <a:pt x="1439" y="3169"/>
                  </a:lnTo>
                  <a:lnTo>
                    <a:pt x="1448" y="3149"/>
                  </a:lnTo>
                  <a:lnTo>
                    <a:pt x="1457" y="3136"/>
                  </a:lnTo>
                  <a:lnTo>
                    <a:pt x="1466" y="3126"/>
                  </a:lnTo>
                  <a:lnTo>
                    <a:pt x="1477" y="3119"/>
                  </a:lnTo>
                  <a:lnTo>
                    <a:pt x="1493" y="3117"/>
                  </a:lnTo>
                  <a:lnTo>
                    <a:pt x="1511" y="3115"/>
                  </a:lnTo>
                  <a:lnTo>
                    <a:pt x="1518" y="3115"/>
                  </a:lnTo>
                  <a:lnTo>
                    <a:pt x="1528" y="3117"/>
                  </a:lnTo>
                  <a:lnTo>
                    <a:pt x="1539" y="3118"/>
                  </a:lnTo>
                  <a:lnTo>
                    <a:pt x="1550" y="3121"/>
                  </a:lnTo>
                  <a:lnTo>
                    <a:pt x="1560" y="3126"/>
                  </a:lnTo>
                  <a:lnTo>
                    <a:pt x="1570" y="3132"/>
                  </a:lnTo>
                  <a:lnTo>
                    <a:pt x="1578" y="3143"/>
                  </a:lnTo>
                  <a:lnTo>
                    <a:pt x="1584" y="3156"/>
                  </a:lnTo>
                  <a:lnTo>
                    <a:pt x="1586" y="3173"/>
                  </a:lnTo>
                  <a:lnTo>
                    <a:pt x="1586" y="3183"/>
                  </a:lnTo>
                  <a:lnTo>
                    <a:pt x="1582" y="3199"/>
                  </a:lnTo>
                  <a:lnTo>
                    <a:pt x="1578" y="3221"/>
                  </a:lnTo>
                  <a:lnTo>
                    <a:pt x="1570" y="3249"/>
                  </a:lnTo>
                  <a:lnTo>
                    <a:pt x="1561" y="3280"/>
                  </a:lnTo>
                  <a:lnTo>
                    <a:pt x="1551" y="3316"/>
                  </a:lnTo>
                  <a:lnTo>
                    <a:pt x="1539" y="3356"/>
                  </a:lnTo>
                  <a:lnTo>
                    <a:pt x="1523" y="3400"/>
                  </a:lnTo>
                  <a:lnTo>
                    <a:pt x="1507" y="3444"/>
                  </a:lnTo>
                  <a:lnTo>
                    <a:pt x="1488" y="3492"/>
                  </a:lnTo>
                  <a:lnTo>
                    <a:pt x="1466" y="3541"/>
                  </a:lnTo>
                  <a:lnTo>
                    <a:pt x="1443" y="3592"/>
                  </a:lnTo>
                  <a:lnTo>
                    <a:pt x="1416" y="3643"/>
                  </a:lnTo>
                  <a:lnTo>
                    <a:pt x="1388" y="3693"/>
                  </a:lnTo>
                  <a:lnTo>
                    <a:pt x="1358" y="3744"/>
                  </a:lnTo>
                  <a:lnTo>
                    <a:pt x="1326" y="3794"/>
                  </a:lnTo>
                  <a:lnTo>
                    <a:pt x="1290" y="3841"/>
                  </a:lnTo>
                  <a:lnTo>
                    <a:pt x="1252" y="3887"/>
                  </a:lnTo>
                  <a:lnTo>
                    <a:pt x="1213" y="3930"/>
                  </a:lnTo>
                  <a:lnTo>
                    <a:pt x="1169" y="3969"/>
                  </a:lnTo>
                  <a:lnTo>
                    <a:pt x="1125" y="4006"/>
                  </a:lnTo>
                  <a:lnTo>
                    <a:pt x="1076" y="4039"/>
                  </a:lnTo>
                  <a:lnTo>
                    <a:pt x="1027" y="4066"/>
                  </a:lnTo>
                  <a:lnTo>
                    <a:pt x="973" y="4088"/>
                  </a:lnTo>
                  <a:lnTo>
                    <a:pt x="917" y="4105"/>
                  </a:lnTo>
                  <a:lnTo>
                    <a:pt x="859" y="4116"/>
                  </a:lnTo>
                  <a:lnTo>
                    <a:pt x="798" y="4118"/>
                  </a:lnTo>
                  <a:lnTo>
                    <a:pt x="734" y="4115"/>
                  </a:lnTo>
                  <a:lnTo>
                    <a:pt x="674" y="4104"/>
                  </a:lnTo>
                  <a:lnTo>
                    <a:pt x="617" y="4087"/>
                  </a:lnTo>
                  <a:lnTo>
                    <a:pt x="563" y="4062"/>
                  </a:lnTo>
                  <a:lnTo>
                    <a:pt x="514" y="4032"/>
                  </a:lnTo>
                  <a:lnTo>
                    <a:pt x="469" y="3997"/>
                  </a:lnTo>
                  <a:lnTo>
                    <a:pt x="430" y="3955"/>
                  </a:lnTo>
                  <a:lnTo>
                    <a:pt x="394" y="3909"/>
                  </a:lnTo>
                  <a:lnTo>
                    <a:pt x="365" y="3858"/>
                  </a:lnTo>
                  <a:lnTo>
                    <a:pt x="342" y="3804"/>
                  </a:lnTo>
                  <a:lnTo>
                    <a:pt x="325" y="3745"/>
                  </a:lnTo>
                  <a:lnTo>
                    <a:pt x="314" y="3682"/>
                  </a:lnTo>
                  <a:lnTo>
                    <a:pt x="310" y="3617"/>
                  </a:lnTo>
                  <a:lnTo>
                    <a:pt x="312" y="3578"/>
                  </a:lnTo>
                  <a:lnTo>
                    <a:pt x="319" y="3533"/>
                  </a:lnTo>
                  <a:lnTo>
                    <a:pt x="329" y="3486"/>
                  </a:lnTo>
                  <a:lnTo>
                    <a:pt x="340" y="3437"/>
                  </a:lnTo>
                  <a:lnTo>
                    <a:pt x="356" y="3385"/>
                  </a:lnTo>
                  <a:lnTo>
                    <a:pt x="374" y="3333"/>
                  </a:lnTo>
                  <a:lnTo>
                    <a:pt x="391" y="3280"/>
                  </a:lnTo>
                  <a:lnTo>
                    <a:pt x="412" y="3227"/>
                  </a:lnTo>
                  <a:lnTo>
                    <a:pt x="431" y="3176"/>
                  </a:lnTo>
                  <a:lnTo>
                    <a:pt x="451" y="3126"/>
                  </a:lnTo>
                  <a:lnTo>
                    <a:pt x="465" y="3085"/>
                  </a:lnTo>
                  <a:lnTo>
                    <a:pt x="482" y="3039"/>
                  </a:lnTo>
                  <a:lnTo>
                    <a:pt x="501" y="2988"/>
                  </a:lnTo>
                  <a:lnTo>
                    <a:pt x="520" y="2935"/>
                  </a:lnTo>
                  <a:lnTo>
                    <a:pt x="542" y="2876"/>
                  </a:lnTo>
                  <a:lnTo>
                    <a:pt x="563" y="2814"/>
                  </a:lnTo>
                  <a:lnTo>
                    <a:pt x="587" y="2751"/>
                  </a:lnTo>
                  <a:lnTo>
                    <a:pt x="610" y="2686"/>
                  </a:lnTo>
                  <a:lnTo>
                    <a:pt x="635" y="2620"/>
                  </a:lnTo>
                  <a:lnTo>
                    <a:pt x="659" y="2554"/>
                  </a:lnTo>
                  <a:lnTo>
                    <a:pt x="683" y="2487"/>
                  </a:lnTo>
                  <a:lnTo>
                    <a:pt x="707" y="2423"/>
                  </a:lnTo>
                  <a:lnTo>
                    <a:pt x="730" y="2358"/>
                  </a:lnTo>
                  <a:lnTo>
                    <a:pt x="753" y="2297"/>
                  </a:lnTo>
                  <a:lnTo>
                    <a:pt x="773" y="2239"/>
                  </a:lnTo>
                  <a:lnTo>
                    <a:pt x="794" y="2184"/>
                  </a:lnTo>
                  <a:lnTo>
                    <a:pt x="812" y="2133"/>
                  </a:lnTo>
                  <a:lnTo>
                    <a:pt x="828" y="2089"/>
                  </a:lnTo>
                  <a:lnTo>
                    <a:pt x="842" y="2048"/>
                  </a:lnTo>
                  <a:lnTo>
                    <a:pt x="854" y="2014"/>
                  </a:lnTo>
                  <a:lnTo>
                    <a:pt x="864" y="1987"/>
                  </a:lnTo>
                  <a:lnTo>
                    <a:pt x="871" y="1962"/>
                  </a:lnTo>
                  <a:lnTo>
                    <a:pt x="882" y="1932"/>
                  </a:lnTo>
                  <a:lnTo>
                    <a:pt x="893" y="1896"/>
                  </a:lnTo>
                  <a:lnTo>
                    <a:pt x="903" y="1857"/>
                  </a:lnTo>
                  <a:lnTo>
                    <a:pt x="913" y="1814"/>
                  </a:lnTo>
                  <a:lnTo>
                    <a:pt x="922" y="1767"/>
                  </a:lnTo>
                  <a:lnTo>
                    <a:pt x="927" y="1718"/>
                  </a:lnTo>
                  <a:lnTo>
                    <a:pt x="929" y="1668"/>
                  </a:lnTo>
                  <a:lnTo>
                    <a:pt x="927" y="1630"/>
                  </a:lnTo>
                  <a:lnTo>
                    <a:pt x="924" y="1598"/>
                  </a:lnTo>
                  <a:lnTo>
                    <a:pt x="917" y="1569"/>
                  </a:lnTo>
                  <a:lnTo>
                    <a:pt x="908" y="1547"/>
                  </a:lnTo>
                  <a:lnTo>
                    <a:pt x="897" y="1527"/>
                  </a:lnTo>
                  <a:lnTo>
                    <a:pt x="885" y="1511"/>
                  </a:lnTo>
                  <a:lnTo>
                    <a:pt x="871" y="1499"/>
                  </a:lnTo>
                  <a:lnTo>
                    <a:pt x="857" y="1492"/>
                  </a:lnTo>
                  <a:lnTo>
                    <a:pt x="843" y="1485"/>
                  </a:lnTo>
                  <a:lnTo>
                    <a:pt x="829" y="1480"/>
                  </a:lnTo>
                  <a:lnTo>
                    <a:pt x="815" y="1477"/>
                  </a:lnTo>
                  <a:lnTo>
                    <a:pt x="803" y="1476"/>
                  </a:lnTo>
                  <a:lnTo>
                    <a:pt x="790" y="1476"/>
                  </a:lnTo>
                  <a:lnTo>
                    <a:pt x="780" y="1476"/>
                  </a:lnTo>
                  <a:lnTo>
                    <a:pt x="743" y="1477"/>
                  </a:lnTo>
                  <a:lnTo>
                    <a:pt x="705" y="1484"/>
                  </a:lnTo>
                  <a:lnTo>
                    <a:pt x="668" y="1494"/>
                  </a:lnTo>
                  <a:lnTo>
                    <a:pt x="629" y="1509"/>
                  </a:lnTo>
                  <a:lnTo>
                    <a:pt x="590" y="1528"/>
                  </a:lnTo>
                  <a:lnTo>
                    <a:pt x="552" y="1553"/>
                  </a:lnTo>
                  <a:lnTo>
                    <a:pt x="514" y="1585"/>
                  </a:lnTo>
                  <a:lnTo>
                    <a:pt x="475" y="1620"/>
                  </a:lnTo>
                  <a:lnTo>
                    <a:pt x="438" y="1662"/>
                  </a:lnTo>
                  <a:lnTo>
                    <a:pt x="400" y="1709"/>
                  </a:lnTo>
                  <a:lnTo>
                    <a:pt x="365" y="1764"/>
                  </a:lnTo>
                  <a:lnTo>
                    <a:pt x="329" y="1824"/>
                  </a:lnTo>
                  <a:lnTo>
                    <a:pt x="295" y="1892"/>
                  </a:lnTo>
                  <a:lnTo>
                    <a:pt x="261" y="1967"/>
                  </a:lnTo>
                  <a:lnTo>
                    <a:pt x="230" y="2049"/>
                  </a:lnTo>
                  <a:lnTo>
                    <a:pt x="198" y="2140"/>
                  </a:lnTo>
                  <a:lnTo>
                    <a:pt x="170" y="2238"/>
                  </a:lnTo>
                  <a:lnTo>
                    <a:pt x="160" y="2269"/>
                  </a:lnTo>
                  <a:lnTo>
                    <a:pt x="151" y="2294"/>
                  </a:lnTo>
                  <a:lnTo>
                    <a:pt x="142" y="2314"/>
                  </a:lnTo>
                  <a:lnTo>
                    <a:pt x="133" y="2327"/>
                  </a:lnTo>
                  <a:lnTo>
                    <a:pt x="123" y="2336"/>
                  </a:lnTo>
                  <a:lnTo>
                    <a:pt x="110" y="2341"/>
                  </a:lnTo>
                  <a:lnTo>
                    <a:pt x="95" y="2343"/>
                  </a:lnTo>
                  <a:lnTo>
                    <a:pt x="76" y="2344"/>
                  </a:lnTo>
                  <a:lnTo>
                    <a:pt x="71" y="2344"/>
                  </a:lnTo>
                  <a:lnTo>
                    <a:pt x="63" y="2343"/>
                  </a:lnTo>
                  <a:lnTo>
                    <a:pt x="51" y="2341"/>
                  </a:lnTo>
                  <a:lnTo>
                    <a:pt x="40" y="2339"/>
                  </a:lnTo>
                  <a:lnTo>
                    <a:pt x="29" y="2334"/>
                  </a:lnTo>
                  <a:lnTo>
                    <a:pt x="18" y="2327"/>
                  </a:lnTo>
                  <a:lnTo>
                    <a:pt x="9" y="2317"/>
                  </a:lnTo>
                  <a:lnTo>
                    <a:pt x="3" y="2303"/>
                  </a:lnTo>
                  <a:lnTo>
                    <a:pt x="0" y="2286"/>
                  </a:lnTo>
                  <a:lnTo>
                    <a:pt x="2" y="2276"/>
                  </a:lnTo>
                  <a:lnTo>
                    <a:pt x="4" y="2260"/>
                  </a:lnTo>
                  <a:lnTo>
                    <a:pt x="9" y="2238"/>
                  </a:lnTo>
                  <a:lnTo>
                    <a:pt x="17" y="2212"/>
                  </a:lnTo>
                  <a:lnTo>
                    <a:pt x="26" y="2179"/>
                  </a:lnTo>
                  <a:lnTo>
                    <a:pt x="36" y="2144"/>
                  </a:lnTo>
                  <a:lnTo>
                    <a:pt x="50" y="2103"/>
                  </a:lnTo>
                  <a:lnTo>
                    <a:pt x="65" y="2061"/>
                  </a:lnTo>
                  <a:lnTo>
                    <a:pt x="82" y="2015"/>
                  </a:lnTo>
                  <a:lnTo>
                    <a:pt x="102" y="1968"/>
                  </a:lnTo>
                  <a:lnTo>
                    <a:pt x="124" y="1918"/>
                  </a:lnTo>
                  <a:lnTo>
                    <a:pt x="148" y="1869"/>
                  </a:lnTo>
                  <a:lnTo>
                    <a:pt x="175" y="1818"/>
                  </a:lnTo>
                  <a:lnTo>
                    <a:pt x="203" y="1767"/>
                  </a:lnTo>
                  <a:lnTo>
                    <a:pt x="233" y="1716"/>
                  </a:lnTo>
                  <a:lnTo>
                    <a:pt x="268" y="1667"/>
                  </a:lnTo>
                  <a:lnTo>
                    <a:pt x="304" y="1619"/>
                  </a:lnTo>
                  <a:lnTo>
                    <a:pt x="342" y="1573"/>
                  </a:lnTo>
                  <a:lnTo>
                    <a:pt x="381" y="1530"/>
                  </a:lnTo>
                  <a:lnTo>
                    <a:pt x="424" y="1490"/>
                  </a:lnTo>
                  <a:lnTo>
                    <a:pt x="470" y="1454"/>
                  </a:lnTo>
                  <a:lnTo>
                    <a:pt x="519" y="1421"/>
                  </a:lnTo>
                  <a:lnTo>
                    <a:pt x="570" y="1393"/>
                  </a:lnTo>
                  <a:lnTo>
                    <a:pt x="622" y="1371"/>
                  </a:lnTo>
                  <a:lnTo>
                    <a:pt x="678" y="1354"/>
                  </a:lnTo>
                  <a:lnTo>
                    <a:pt x="736" y="1344"/>
                  </a:lnTo>
                  <a:lnTo>
                    <a:pt x="798" y="1341"/>
                  </a:lnTo>
                  <a:close/>
                  <a:moveTo>
                    <a:pt x="1304" y="0"/>
                  </a:moveTo>
                  <a:lnTo>
                    <a:pt x="1345" y="3"/>
                  </a:lnTo>
                  <a:lnTo>
                    <a:pt x="1382" y="11"/>
                  </a:lnTo>
                  <a:lnTo>
                    <a:pt x="1415" y="24"/>
                  </a:lnTo>
                  <a:lnTo>
                    <a:pt x="1444" y="42"/>
                  </a:lnTo>
                  <a:lnTo>
                    <a:pt x="1470" y="64"/>
                  </a:lnTo>
                  <a:lnTo>
                    <a:pt x="1490" y="89"/>
                  </a:lnTo>
                  <a:lnTo>
                    <a:pt x="1508" y="118"/>
                  </a:lnTo>
                  <a:lnTo>
                    <a:pt x="1519" y="151"/>
                  </a:lnTo>
                  <a:lnTo>
                    <a:pt x="1527" y="185"/>
                  </a:lnTo>
                  <a:lnTo>
                    <a:pt x="1530" y="223"/>
                  </a:lnTo>
                  <a:lnTo>
                    <a:pt x="1526" y="267"/>
                  </a:lnTo>
                  <a:lnTo>
                    <a:pt x="1516" y="309"/>
                  </a:lnTo>
                  <a:lnTo>
                    <a:pt x="1499" y="348"/>
                  </a:lnTo>
                  <a:lnTo>
                    <a:pt x="1479" y="385"/>
                  </a:lnTo>
                  <a:lnTo>
                    <a:pt x="1452" y="419"/>
                  </a:lnTo>
                  <a:lnTo>
                    <a:pt x="1423" y="449"/>
                  </a:lnTo>
                  <a:lnTo>
                    <a:pt x="1391" y="475"/>
                  </a:lnTo>
                  <a:lnTo>
                    <a:pt x="1356" y="498"/>
                  </a:lnTo>
                  <a:lnTo>
                    <a:pt x="1320" y="516"/>
                  </a:lnTo>
                  <a:lnTo>
                    <a:pt x="1283" y="529"/>
                  </a:lnTo>
                  <a:lnTo>
                    <a:pt x="1247" y="537"/>
                  </a:lnTo>
                  <a:lnTo>
                    <a:pt x="1211" y="540"/>
                  </a:lnTo>
                  <a:lnTo>
                    <a:pt x="1171" y="537"/>
                  </a:lnTo>
                  <a:lnTo>
                    <a:pt x="1134" y="529"/>
                  </a:lnTo>
                  <a:lnTo>
                    <a:pt x="1101" y="516"/>
                  </a:lnTo>
                  <a:lnTo>
                    <a:pt x="1070" y="498"/>
                  </a:lnTo>
                  <a:lnTo>
                    <a:pt x="1046" y="477"/>
                  </a:lnTo>
                  <a:lnTo>
                    <a:pt x="1024" y="451"/>
                  </a:lnTo>
                  <a:lnTo>
                    <a:pt x="1008" y="422"/>
                  </a:lnTo>
                  <a:lnTo>
                    <a:pt x="996" y="389"/>
                  </a:lnTo>
                  <a:lnTo>
                    <a:pt x="989" y="355"/>
                  </a:lnTo>
                  <a:lnTo>
                    <a:pt x="986" y="318"/>
                  </a:lnTo>
                  <a:lnTo>
                    <a:pt x="990" y="270"/>
                  </a:lnTo>
                  <a:lnTo>
                    <a:pt x="1004" y="223"/>
                  </a:lnTo>
                  <a:lnTo>
                    <a:pt x="1024" y="177"/>
                  </a:lnTo>
                  <a:lnTo>
                    <a:pt x="1052" y="135"/>
                  </a:lnTo>
                  <a:lnTo>
                    <a:pt x="1085" y="97"/>
                  </a:lnTo>
                  <a:lnTo>
                    <a:pt x="1123" y="64"/>
                  </a:lnTo>
                  <a:lnTo>
                    <a:pt x="1165" y="38"/>
                  </a:lnTo>
                  <a:lnTo>
                    <a:pt x="1210" y="17"/>
                  </a:lnTo>
                  <a:lnTo>
                    <a:pt x="1257" y="4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58" name="Straight Arrow Connector 57"/>
            <p:cNvCxnSpPr/>
            <p:nvPr/>
          </p:nvCxnSpPr>
          <p:spPr>
            <a:xfrm flipV="1">
              <a:off x="6218621" y="4322824"/>
              <a:ext cx="832419" cy="47340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>
              <a:off x="6187790" y="5240268"/>
              <a:ext cx="863250" cy="630743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/>
            <p:cNvCxnSpPr/>
            <p:nvPr/>
          </p:nvCxnSpPr>
          <p:spPr>
            <a:xfrm flipV="1">
              <a:off x="7143531" y="5842341"/>
              <a:ext cx="1695669" cy="5734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Oval 60"/>
            <p:cNvSpPr/>
            <p:nvPr/>
          </p:nvSpPr>
          <p:spPr>
            <a:xfrm>
              <a:off x="7020210" y="5842341"/>
              <a:ext cx="123322" cy="11468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 6"/>
            <p:cNvSpPr>
              <a:spLocks noChangeAspect="1"/>
            </p:cNvSpPr>
            <p:nvPr>
              <p:custDataLst>
                <p:tags r:id="rId5"/>
              </p:custDataLst>
            </p:nvPr>
          </p:nvSpPr>
          <p:spPr bwMode="auto">
            <a:xfrm>
              <a:off x="6681076" y="4724206"/>
              <a:ext cx="218869" cy="310953"/>
            </a:xfrm>
            <a:custGeom>
              <a:avLst/>
              <a:gdLst/>
              <a:ahLst/>
              <a:cxnLst>
                <a:cxn ang="0">
                  <a:pos x="1159" y="29"/>
                </a:cxn>
                <a:cxn ang="0">
                  <a:pos x="646" y="2127"/>
                </a:cxn>
                <a:cxn ang="0">
                  <a:pos x="986" y="1891"/>
                </a:cxn>
                <a:cxn ang="0">
                  <a:pos x="1313" y="1553"/>
                </a:cxn>
                <a:cxn ang="0">
                  <a:pos x="1606" y="1328"/>
                </a:cxn>
                <a:cxn ang="0">
                  <a:pos x="1822" y="1247"/>
                </a:cxn>
                <a:cxn ang="0">
                  <a:pos x="2021" y="1247"/>
                </a:cxn>
                <a:cxn ang="0">
                  <a:pos x="2207" y="1363"/>
                </a:cxn>
                <a:cxn ang="0">
                  <a:pos x="2269" y="1547"/>
                </a:cxn>
                <a:cxn ang="0">
                  <a:pos x="2181" y="1770"/>
                </a:cxn>
                <a:cxn ang="0">
                  <a:pos x="1993" y="1849"/>
                </a:cxn>
                <a:cxn ang="0">
                  <a:pos x="1840" y="1783"/>
                </a:cxn>
                <a:cxn ang="0">
                  <a:pos x="1805" y="1665"/>
                </a:cxn>
                <a:cxn ang="0">
                  <a:pos x="1844" y="1548"/>
                </a:cxn>
                <a:cxn ang="0">
                  <a:pos x="1977" y="1434"/>
                </a:cxn>
                <a:cxn ang="0">
                  <a:pos x="2076" y="1394"/>
                </a:cxn>
                <a:cxn ang="0">
                  <a:pos x="2006" y="1359"/>
                </a:cxn>
                <a:cxn ang="0">
                  <a:pos x="1938" y="1346"/>
                </a:cxn>
                <a:cxn ang="0">
                  <a:pos x="1620" y="1443"/>
                </a:cxn>
                <a:cxn ang="0">
                  <a:pos x="1265" y="1753"/>
                </a:cxn>
                <a:cxn ang="0">
                  <a:pos x="947" y="2059"/>
                </a:cxn>
                <a:cxn ang="0">
                  <a:pos x="975" y="2216"/>
                </a:cxn>
                <a:cxn ang="0">
                  <a:pos x="1301" y="2339"/>
                </a:cxn>
                <a:cxn ang="0">
                  <a:pos x="1487" y="2552"/>
                </a:cxn>
                <a:cxn ang="0">
                  <a:pos x="1511" y="2753"/>
                </a:cxn>
                <a:cxn ang="0">
                  <a:pos x="1472" y="2959"/>
                </a:cxn>
                <a:cxn ang="0">
                  <a:pos x="1470" y="3245"/>
                </a:cxn>
                <a:cxn ang="0">
                  <a:pos x="1566" y="3351"/>
                </a:cxn>
                <a:cxn ang="0">
                  <a:pos x="1771" y="3307"/>
                </a:cxn>
                <a:cxn ang="0">
                  <a:pos x="1943" y="3066"/>
                </a:cxn>
                <a:cxn ang="0">
                  <a:pos x="2054" y="2719"/>
                </a:cxn>
                <a:cxn ang="0">
                  <a:pos x="2119" y="2660"/>
                </a:cxn>
                <a:cxn ang="0">
                  <a:pos x="2174" y="2681"/>
                </a:cxn>
                <a:cxn ang="0">
                  <a:pos x="2170" y="2763"/>
                </a:cxn>
                <a:cxn ang="0">
                  <a:pos x="2104" y="2979"/>
                </a:cxn>
                <a:cxn ang="0">
                  <a:pos x="1967" y="3254"/>
                </a:cxn>
                <a:cxn ang="0">
                  <a:pos x="1738" y="3444"/>
                </a:cxn>
                <a:cxn ang="0">
                  <a:pos x="1449" y="3439"/>
                </a:cxn>
                <a:cxn ang="0">
                  <a:pos x="1213" y="3251"/>
                </a:cxn>
                <a:cxn ang="0">
                  <a:pos x="1144" y="2936"/>
                </a:cxn>
                <a:cxn ang="0">
                  <a:pos x="1179" y="2748"/>
                </a:cxn>
                <a:cxn ang="0">
                  <a:pos x="1158" y="2575"/>
                </a:cxn>
                <a:cxn ang="0">
                  <a:pos x="1004" y="2403"/>
                </a:cxn>
                <a:cxn ang="0">
                  <a:pos x="787" y="2315"/>
                </a:cxn>
                <a:cxn ang="0">
                  <a:pos x="598" y="2281"/>
                </a:cxn>
                <a:cxn ang="0">
                  <a:pos x="551" y="2473"/>
                </a:cxn>
                <a:cxn ang="0">
                  <a:pos x="469" y="2795"/>
                </a:cxn>
                <a:cxn ang="0">
                  <a:pos x="383" y="3123"/>
                </a:cxn>
                <a:cxn ang="0">
                  <a:pos x="324" y="3339"/>
                </a:cxn>
                <a:cxn ang="0">
                  <a:pos x="211" y="3451"/>
                </a:cxn>
                <a:cxn ang="0">
                  <a:pos x="82" y="3452"/>
                </a:cxn>
                <a:cxn ang="0">
                  <a:pos x="2" y="3355"/>
                </a:cxn>
                <a:cxn ang="0">
                  <a:pos x="6" y="3275"/>
                </a:cxn>
                <a:cxn ang="0">
                  <a:pos x="763" y="276"/>
                </a:cxn>
                <a:cxn ang="0">
                  <a:pos x="729" y="227"/>
                </a:cxn>
                <a:cxn ang="0">
                  <a:pos x="561" y="201"/>
                </a:cxn>
                <a:cxn ang="0">
                  <a:pos x="410" y="188"/>
                </a:cxn>
                <a:cxn ang="0">
                  <a:pos x="407" y="86"/>
                </a:cxn>
                <a:cxn ang="0">
                  <a:pos x="476" y="49"/>
                </a:cxn>
                <a:cxn ang="0">
                  <a:pos x="694" y="30"/>
                </a:cxn>
                <a:cxn ang="0">
                  <a:pos x="993" y="5"/>
                </a:cxn>
              </a:cxnLst>
              <a:rect l="0" t="0" r="r" b="b"/>
              <a:pathLst>
                <a:path w="2269" h="3465">
                  <a:moveTo>
                    <a:pt x="1095" y="0"/>
                  </a:moveTo>
                  <a:lnTo>
                    <a:pt x="1115" y="2"/>
                  </a:lnTo>
                  <a:lnTo>
                    <a:pt x="1133" y="6"/>
                  </a:lnTo>
                  <a:lnTo>
                    <a:pt x="1145" y="13"/>
                  </a:lnTo>
                  <a:lnTo>
                    <a:pt x="1153" y="20"/>
                  </a:lnTo>
                  <a:lnTo>
                    <a:pt x="1159" y="29"/>
                  </a:lnTo>
                  <a:lnTo>
                    <a:pt x="1163" y="37"/>
                  </a:lnTo>
                  <a:lnTo>
                    <a:pt x="1164" y="44"/>
                  </a:lnTo>
                  <a:lnTo>
                    <a:pt x="1166" y="50"/>
                  </a:lnTo>
                  <a:lnTo>
                    <a:pt x="1166" y="54"/>
                  </a:lnTo>
                  <a:lnTo>
                    <a:pt x="1166" y="54"/>
                  </a:lnTo>
                  <a:lnTo>
                    <a:pt x="646" y="2127"/>
                  </a:lnTo>
                  <a:lnTo>
                    <a:pt x="702" y="2102"/>
                  </a:lnTo>
                  <a:lnTo>
                    <a:pt x="760" y="2071"/>
                  </a:lnTo>
                  <a:lnTo>
                    <a:pt x="817" y="2033"/>
                  </a:lnTo>
                  <a:lnTo>
                    <a:pt x="873" y="1989"/>
                  </a:lnTo>
                  <a:lnTo>
                    <a:pt x="931" y="1943"/>
                  </a:lnTo>
                  <a:lnTo>
                    <a:pt x="986" y="1891"/>
                  </a:lnTo>
                  <a:lnTo>
                    <a:pt x="1041" y="1838"/>
                  </a:lnTo>
                  <a:lnTo>
                    <a:pt x="1095" y="1783"/>
                  </a:lnTo>
                  <a:lnTo>
                    <a:pt x="1147" y="1727"/>
                  </a:lnTo>
                  <a:lnTo>
                    <a:pt x="1197" y="1670"/>
                  </a:lnTo>
                  <a:lnTo>
                    <a:pt x="1256" y="1608"/>
                  </a:lnTo>
                  <a:lnTo>
                    <a:pt x="1313" y="1553"/>
                  </a:lnTo>
                  <a:lnTo>
                    <a:pt x="1367" y="1502"/>
                  </a:lnTo>
                  <a:lnTo>
                    <a:pt x="1420" y="1457"/>
                  </a:lnTo>
                  <a:lnTo>
                    <a:pt x="1469" y="1417"/>
                  </a:lnTo>
                  <a:lnTo>
                    <a:pt x="1516" y="1383"/>
                  </a:lnTo>
                  <a:lnTo>
                    <a:pt x="1562" y="1353"/>
                  </a:lnTo>
                  <a:lnTo>
                    <a:pt x="1606" y="1328"/>
                  </a:lnTo>
                  <a:lnTo>
                    <a:pt x="1646" y="1307"/>
                  </a:lnTo>
                  <a:lnTo>
                    <a:pt x="1685" y="1289"/>
                  </a:lnTo>
                  <a:lnTo>
                    <a:pt x="1722" y="1274"/>
                  </a:lnTo>
                  <a:lnTo>
                    <a:pt x="1757" y="1262"/>
                  </a:lnTo>
                  <a:lnTo>
                    <a:pt x="1790" y="1254"/>
                  </a:lnTo>
                  <a:lnTo>
                    <a:pt x="1822" y="1247"/>
                  </a:lnTo>
                  <a:lnTo>
                    <a:pt x="1851" y="1242"/>
                  </a:lnTo>
                  <a:lnTo>
                    <a:pt x="1879" y="1239"/>
                  </a:lnTo>
                  <a:lnTo>
                    <a:pt x="1905" y="1238"/>
                  </a:lnTo>
                  <a:lnTo>
                    <a:pt x="1929" y="1238"/>
                  </a:lnTo>
                  <a:lnTo>
                    <a:pt x="1977" y="1241"/>
                  </a:lnTo>
                  <a:lnTo>
                    <a:pt x="2021" y="1247"/>
                  </a:lnTo>
                  <a:lnTo>
                    <a:pt x="2060" y="1259"/>
                  </a:lnTo>
                  <a:lnTo>
                    <a:pt x="2097" y="1273"/>
                  </a:lnTo>
                  <a:lnTo>
                    <a:pt x="2130" y="1292"/>
                  </a:lnTo>
                  <a:lnTo>
                    <a:pt x="2159" y="1313"/>
                  </a:lnTo>
                  <a:lnTo>
                    <a:pt x="2185" y="1337"/>
                  </a:lnTo>
                  <a:lnTo>
                    <a:pt x="2207" y="1363"/>
                  </a:lnTo>
                  <a:lnTo>
                    <a:pt x="2226" y="1392"/>
                  </a:lnTo>
                  <a:lnTo>
                    <a:pt x="2241" y="1422"/>
                  </a:lnTo>
                  <a:lnTo>
                    <a:pt x="2253" y="1452"/>
                  </a:lnTo>
                  <a:lnTo>
                    <a:pt x="2262" y="1483"/>
                  </a:lnTo>
                  <a:lnTo>
                    <a:pt x="2267" y="1515"/>
                  </a:lnTo>
                  <a:lnTo>
                    <a:pt x="2269" y="1547"/>
                  </a:lnTo>
                  <a:lnTo>
                    <a:pt x="2265" y="1593"/>
                  </a:lnTo>
                  <a:lnTo>
                    <a:pt x="2258" y="1637"/>
                  </a:lnTo>
                  <a:lnTo>
                    <a:pt x="2245" y="1676"/>
                  </a:lnTo>
                  <a:lnTo>
                    <a:pt x="2226" y="1711"/>
                  </a:lnTo>
                  <a:lnTo>
                    <a:pt x="2206" y="1742"/>
                  </a:lnTo>
                  <a:lnTo>
                    <a:pt x="2181" y="1770"/>
                  </a:lnTo>
                  <a:lnTo>
                    <a:pt x="2153" y="1794"/>
                  </a:lnTo>
                  <a:lnTo>
                    <a:pt x="2124" y="1813"/>
                  </a:lnTo>
                  <a:lnTo>
                    <a:pt x="2092" y="1829"/>
                  </a:lnTo>
                  <a:lnTo>
                    <a:pt x="2060" y="1839"/>
                  </a:lnTo>
                  <a:lnTo>
                    <a:pt x="2026" y="1847"/>
                  </a:lnTo>
                  <a:lnTo>
                    <a:pt x="1993" y="1849"/>
                  </a:lnTo>
                  <a:lnTo>
                    <a:pt x="1959" y="1847"/>
                  </a:lnTo>
                  <a:lnTo>
                    <a:pt x="1927" y="1839"/>
                  </a:lnTo>
                  <a:lnTo>
                    <a:pt x="1900" y="1830"/>
                  </a:lnTo>
                  <a:lnTo>
                    <a:pt x="1877" y="1817"/>
                  </a:lnTo>
                  <a:lnTo>
                    <a:pt x="1857" y="1801"/>
                  </a:lnTo>
                  <a:lnTo>
                    <a:pt x="1840" y="1783"/>
                  </a:lnTo>
                  <a:lnTo>
                    <a:pt x="1827" y="1764"/>
                  </a:lnTo>
                  <a:lnTo>
                    <a:pt x="1817" y="1743"/>
                  </a:lnTo>
                  <a:lnTo>
                    <a:pt x="1810" y="1722"/>
                  </a:lnTo>
                  <a:lnTo>
                    <a:pt x="1805" y="1700"/>
                  </a:lnTo>
                  <a:lnTo>
                    <a:pt x="1803" y="1679"/>
                  </a:lnTo>
                  <a:lnTo>
                    <a:pt x="1805" y="1665"/>
                  </a:lnTo>
                  <a:lnTo>
                    <a:pt x="1806" y="1650"/>
                  </a:lnTo>
                  <a:lnTo>
                    <a:pt x="1810" y="1632"/>
                  </a:lnTo>
                  <a:lnTo>
                    <a:pt x="1814" y="1613"/>
                  </a:lnTo>
                  <a:lnTo>
                    <a:pt x="1822" y="1591"/>
                  </a:lnTo>
                  <a:lnTo>
                    <a:pt x="1832" y="1569"/>
                  </a:lnTo>
                  <a:lnTo>
                    <a:pt x="1844" y="1548"/>
                  </a:lnTo>
                  <a:lnTo>
                    <a:pt x="1857" y="1526"/>
                  </a:lnTo>
                  <a:lnTo>
                    <a:pt x="1876" y="1505"/>
                  </a:lnTo>
                  <a:lnTo>
                    <a:pt x="1895" y="1484"/>
                  </a:lnTo>
                  <a:lnTo>
                    <a:pt x="1920" y="1465"/>
                  </a:lnTo>
                  <a:lnTo>
                    <a:pt x="1946" y="1448"/>
                  </a:lnTo>
                  <a:lnTo>
                    <a:pt x="1977" y="1434"/>
                  </a:lnTo>
                  <a:lnTo>
                    <a:pt x="2012" y="1422"/>
                  </a:lnTo>
                  <a:lnTo>
                    <a:pt x="2052" y="1412"/>
                  </a:lnTo>
                  <a:lnTo>
                    <a:pt x="2096" y="1407"/>
                  </a:lnTo>
                  <a:lnTo>
                    <a:pt x="2086" y="1403"/>
                  </a:lnTo>
                  <a:lnTo>
                    <a:pt x="2081" y="1398"/>
                  </a:lnTo>
                  <a:lnTo>
                    <a:pt x="2076" y="1394"/>
                  </a:lnTo>
                  <a:lnTo>
                    <a:pt x="2071" y="1393"/>
                  </a:lnTo>
                  <a:lnTo>
                    <a:pt x="2056" y="1381"/>
                  </a:lnTo>
                  <a:lnTo>
                    <a:pt x="2044" y="1373"/>
                  </a:lnTo>
                  <a:lnTo>
                    <a:pt x="2032" y="1367"/>
                  </a:lnTo>
                  <a:lnTo>
                    <a:pt x="2020" y="1362"/>
                  </a:lnTo>
                  <a:lnTo>
                    <a:pt x="2006" y="1359"/>
                  </a:lnTo>
                  <a:lnTo>
                    <a:pt x="1990" y="1357"/>
                  </a:lnTo>
                  <a:lnTo>
                    <a:pt x="1970" y="1353"/>
                  </a:lnTo>
                  <a:lnTo>
                    <a:pt x="1961" y="1350"/>
                  </a:lnTo>
                  <a:lnTo>
                    <a:pt x="1955" y="1347"/>
                  </a:lnTo>
                  <a:lnTo>
                    <a:pt x="1948" y="1346"/>
                  </a:lnTo>
                  <a:lnTo>
                    <a:pt x="1938" y="1346"/>
                  </a:lnTo>
                  <a:lnTo>
                    <a:pt x="1922" y="1346"/>
                  </a:lnTo>
                  <a:lnTo>
                    <a:pt x="1861" y="1350"/>
                  </a:lnTo>
                  <a:lnTo>
                    <a:pt x="1800" y="1363"/>
                  </a:lnTo>
                  <a:lnTo>
                    <a:pt x="1740" y="1382"/>
                  </a:lnTo>
                  <a:lnTo>
                    <a:pt x="1680" y="1410"/>
                  </a:lnTo>
                  <a:lnTo>
                    <a:pt x="1620" y="1443"/>
                  </a:lnTo>
                  <a:lnTo>
                    <a:pt x="1560" y="1483"/>
                  </a:lnTo>
                  <a:lnTo>
                    <a:pt x="1502" y="1529"/>
                  </a:lnTo>
                  <a:lnTo>
                    <a:pt x="1442" y="1579"/>
                  </a:lnTo>
                  <a:lnTo>
                    <a:pt x="1382" y="1633"/>
                  </a:lnTo>
                  <a:lnTo>
                    <a:pt x="1323" y="1692"/>
                  </a:lnTo>
                  <a:lnTo>
                    <a:pt x="1265" y="1753"/>
                  </a:lnTo>
                  <a:lnTo>
                    <a:pt x="1205" y="1818"/>
                  </a:lnTo>
                  <a:lnTo>
                    <a:pt x="1159" y="1863"/>
                  </a:lnTo>
                  <a:lnTo>
                    <a:pt x="1109" y="1911"/>
                  </a:lnTo>
                  <a:lnTo>
                    <a:pt x="1058" y="1961"/>
                  </a:lnTo>
                  <a:lnTo>
                    <a:pt x="1003" y="2011"/>
                  </a:lnTo>
                  <a:lnTo>
                    <a:pt x="947" y="2059"/>
                  </a:lnTo>
                  <a:lnTo>
                    <a:pt x="889" y="2105"/>
                  </a:lnTo>
                  <a:lnTo>
                    <a:pt x="831" y="2145"/>
                  </a:lnTo>
                  <a:lnTo>
                    <a:pt x="772" y="2181"/>
                  </a:lnTo>
                  <a:lnTo>
                    <a:pt x="842" y="2191"/>
                  </a:lnTo>
                  <a:lnTo>
                    <a:pt x="909" y="2203"/>
                  </a:lnTo>
                  <a:lnTo>
                    <a:pt x="975" y="2216"/>
                  </a:lnTo>
                  <a:lnTo>
                    <a:pt x="1037" y="2231"/>
                  </a:lnTo>
                  <a:lnTo>
                    <a:pt x="1097" y="2249"/>
                  </a:lnTo>
                  <a:lnTo>
                    <a:pt x="1153" y="2268"/>
                  </a:lnTo>
                  <a:lnTo>
                    <a:pt x="1206" y="2289"/>
                  </a:lnTo>
                  <a:lnTo>
                    <a:pt x="1256" y="2312"/>
                  </a:lnTo>
                  <a:lnTo>
                    <a:pt x="1301" y="2339"/>
                  </a:lnTo>
                  <a:lnTo>
                    <a:pt x="1344" y="2367"/>
                  </a:lnTo>
                  <a:lnTo>
                    <a:pt x="1382" y="2399"/>
                  </a:lnTo>
                  <a:lnTo>
                    <a:pt x="1415" y="2432"/>
                  </a:lnTo>
                  <a:lnTo>
                    <a:pt x="1444" y="2469"/>
                  </a:lnTo>
                  <a:lnTo>
                    <a:pt x="1469" y="2509"/>
                  </a:lnTo>
                  <a:lnTo>
                    <a:pt x="1487" y="2552"/>
                  </a:lnTo>
                  <a:lnTo>
                    <a:pt x="1502" y="2598"/>
                  </a:lnTo>
                  <a:lnTo>
                    <a:pt x="1510" y="2647"/>
                  </a:lnTo>
                  <a:lnTo>
                    <a:pt x="1513" y="2700"/>
                  </a:lnTo>
                  <a:lnTo>
                    <a:pt x="1513" y="2718"/>
                  </a:lnTo>
                  <a:lnTo>
                    <a:pt x="1513" y="2736"/>
                  </a:lnTo>
                  <a:lnTo>
                    <a:pt x="1511" y="2753"/>
                  </a:lnTo>
                  <a:lnTo>
                    <a:pt x="1509" y="2772"/>
                  </a:lnTo>
                  <a:lnTo>
                    <a:pt x="1507" y="2795"/>
                  </a:lnTo>
                  <a:lnTo>
                    <a:pt x="1503" y="2821"/>
                  </a:lnTo>
                  <a:lnTo>
                    <a:pt x="1497" y="2855"/>
                  </a:lnTo>
                  <a:lnTo>
                    <a:pt x="1483" y="2904"/>
                  </a:lnTo>
                  <a:lnTo>
                    <a:pt x="1472" y="2959"/>
                  </a:lnTo>
                  <a:lnTo>
                    <a:pt x="1464" y="3015"/>
                  </a:lnTo>
                  <a:lnTo>
                    <a:pt x="1459" y="3072"/>
                  </a:lnTo>
                  <a:lnTo>
                    <a:pt x="1458" y="3125"/>
                  </a:lnTo>
                  <a:lnTo>
                    <a:pt x="1459" y="3170"/>
                  </a:lnTo>
                  <a:lnTo>
                    <a:pt x="1463" y="3210"/>
                  </a:lnTo>
                  <a:lnTo>
                    <a:pt x="1470" y="3245"/>
                  </a:lnTo>
                  <a:lnTo>
                    <a:pt x="1481" y="3273"/>
                  </a:lnTo>
                  <a:lnTo>
                    <a:pt x="1493" y="3297"/>
                  </a:lnTo>
                  <a:lnTo>
                    <a:pt x="1508" y="3317"/>
                  </a:lnTo>
                  <a:lnTo>
                    <a:pt x="1526" y="3332"/>
                  </a:lnTo>
                  <a:lnTo>
                    <a:pt x="1544" y="3343"/>
                  </a:lnTo>
                  <a:lnTo>
                    <a:pt x="1566" y="3351"/>
                  </a:lnTo>
                  <a:lnTo>
                    <a:pt x="1590" y="3355"/>
                  </a:lnTo>
                  <a:lnTo>
                    <a:pt x="1615" y="3356"/>
                  </a:lnTo>
                  <a:lnTo>
                    <a:pt x="1658" y="3354"/>
                  </a:lnTo>
                  <a:lnTo>
                    <a:pt x="1697" y="3344"/>
                  </a:lnTo>
                  <a:lnTo>
                    <a:pt x="1735" y="3329"/>
                  </a:lnTo>
                  <a:lnTo>
                    <a:pt x="1771" y="3307"/>
                  </a:lnTo>
                  <a:lnTo>
                    <a:pt x="1803" y="3279"/>
                  </a:lnTo>
                  <a:lnTo>
                    <a:pt x="1835" y="3246"/>
                  </a:lnTo>
                  <a:lnTo>
                    <a:pt x="1865" y="3209"/>
                  </a:lnTo>
                  <a:lnTo>
                    <a:pt x="1893" y="3165"/>
                  </a:lnTo>
                  <a:lnTo>
                    <a:pt x="1918" y="3117"/>
                  </a:lnTo>
                  <a:lnTo>
                    <a:pt x="1943" y="3066"/>
                  </a:lnTo>
                  <a:lnTo>
                    <a:pt x="1966" y="3009"/>
                  </a:lnTo>
                  <a:lnTo>
                    <a:pt x="1988" y="2949"/>
                  </a:lnTo>
                  <a:lnTo>
                    <a:pt x="2009" y="2885"/>
                  </a:lnTo>
                  <a:lnTo>
                    <a:pt x="2028" y="2817"/>
                  </a:lnTo>
                  <a:lnTo>
                    <a:pt x="2048" y="2745"/>
                  </a:lnTo>
                  <a:lnTo>
                    <a:pt x="2054" y="2719"/>
                  </a:lnTo>
                  <a:lnTo>
                    <a:pt x="2060" y="2699"/>
                  </a:lnTo>
                  <a:lnTo>
                    <a:pt x="2067" y="2683"/>
                  </a:lnTo>
                  <a:lnTo>
                    <a:pt x="2076" y="2672"/>
                  </a:lnTo>
                  <a:lnTo>
                    <a:pt x="2087" y="2665"/>
                  </a:lnTo>
                  <a:lnTo>
                    <a:pt x="2100" y="2661"/>
                  </a:lnTo>
                  <a:lnTo>
                    <a:pt x="2119" y="2660"/>
                  </a:lnTo>
                  <a:lnTo>
                    <a:pt x="2126" y="2661"/>
                  </a:lnTo>
                  <a:lnTo>
                    <a:pt x="2136" y="2661"/>
                  </a:lnTo>
                  <a:lnTo>
                    <a:pt x="2146" y="2663"/>
                  </a:lnTo>
                  <a:lnTo>
                    <a:pt x="2157" y="2666"/>
                  </a:lnTo>
                  <a:lnTo>
                    <a:pt x="2166" y="2672"/>
                  </a:lnTo>
                  <a:lnTo>
                    <a:pt x="2174" y="2681"/>
                  </a:lnTo>
                  <a:lnTo>
                    <a:pt x="2180" y="2691"/>
                  </a:lnTo>
                  <a:lnTo>
                    <a:pt x="2182" y="2707"/>
                  </a:lnTo>
                  <a:lnTo>
                    <a:pt x="2181" y="2712"/>
                  </a:lnTo>
                  <a:lnTo>
                    <a:pt x="2179" y="2724"/>
                  </a:lnTo>
                  <a:lnTo>
                    <a:pt x="2175" y="2741"/>
                  </a:lnTo>
                  <a:lnTo>
                    <a:pt x="2170" y="2763"/>
                  </a:lnTo>
                  <a:lnTo>
                    <a:pt x="2163" y="2791"/>
                  </a:lnTo>
                  <a:lnTo>
                    <a:pt x="2154" y="2822"/>
                  </a:lnTo>
                  <a:lnTo>
                    <a:pt x="2144" y="2857"/>
                  </a:lnTo>
                  <a:lnTo>
                    <a:pt x="2132" y="2895"/>
                  </a:lnTo>
                  <a:lnTo>
                    <a:pt x="2119" y="2936"/>
                  </a:lnTo>
                  <a:lnTo>
                    <a:pt x="2104" y="2979"/>
                  </a:lnTo>
                  <a:lnTo>
                    <a:pt x="2087" y="3024"/>
                  </a:lnTo>
                  <a:lnTo>
                    <a:pt x="2067" y="3068"/>
                  </a:lnTo>
                  <a:lnTo>
                    <a:pt x="2047" y="3114"/>
                  </a:lnTo>
                  <a:lnTo>
                    <a:pt x="2025" y="3158"/>
                  </a:lnTo>
                  <a:lnTo>
                    <a:pt x="2000" y="3203"/>
                  </a:lnTo>
                  <a:lnTo>
                    <a:pt x="1967" y="3254"/>
                  </a:lnTo>
                  <a:lnTo>
                    <a:pt x="1932" y="3301"/>
                  </a:lnTo>
                  <a:lnTo>
                    <a:pt x="1895" y="3341"/>
                  </a:lnTo>
                  <a:lnTo>
                    <a:pt x="1857" y="3375"/>
                  </a:lnTo>
                  <a:lnTo>
                    <a:pt x="1818" y="3403"/>
                  </a:lnTo>
                  <a:lnTo>
                    <a:pt x="1778" y="3426"/>
                  </a:lnTo>
                  <a:lnTo>
                    <a:pt x="1738" y="3444"/>
                  </a:lnTo>
                  <a:lnTo>
                    <a:pt x="1695" y="3456"/>
                  </a:lnTo>
                  <a:lnTo>
                    <a:pt x="1651" y="3463"/>
                  </a:lnTo>
                  <a:lnTo>
                    <a:pt x="1607" y="3465"/>
                  </a:lnTo>
                  <a:lnTo>
                    <a:pt x="1552" y="3462"/>
                  </a:lnTo>
                  <a:lnTo>
                    <a:pt x="1499" y="3453"/>
                  </a:lnTo>
                  <a:lnTo>
                    <a:pt x="1449" y="3439"/>
                  </a:lnTo>
                  <a:lnTo>
                    <a:pt x="1401" y="3420"/>
                  </a:lnTo>
                  <a:lnTo>
                    <a:pt x="1356" y="3396"/>
                  </a:lnTo>
                  <a:lnTo>
                    <a:pt x="1315" y="3366"/>
                  </a:lnTo>
                  <a:lnTo>
                    <a:pt x="1277" y="3332"/>
                  </a:lnTo>
                  <a:lnTo>
                    <a:pt x="1243" y="3293"/>
                  </a:lnTo>
                  <a:lnTo>
                    <a:pt x="1213" y="3251"/>
                  </a:lnTo>
                  <a:lnTo>
                    <a:pt x="1189" y="3203"/>
                  </a:lnTo>
                  <a:lnTo>
                    <a:pt x="1169" y="3152"/>
                  </a:lnTo>
                  <a:lnTo>
                    <a:pt x="1155" y="3097"/>
                  </a:lnTo>
                  <a:lnTo>
                    <a:pt x="1145" y="3039"/>
                  </a:lnTo>
                  <a:lnTo>
                    <a:pt x="1142" y="2978"/>
                  </a:lnTo>
                  <a:lnTo>
                    <a:pt x="1144" y="2936"/>
                  </a:lnTo>
                  <a:lnTo>
                    <a:pt x="1148" y="2893"/>
                  </a:lnTo>
                  <a:lnTo>
                    <a:pt x="1156" y="2850"/>
                  </a:lnTo>
                  <a:lnTo>
                    <a:pt x="1166" y="2808"/>
                  </a:lnTo>
                  <a:lnTo>
                    <a:pt x="1172" y="2784"/>
                  </a:lnTo>
                  <a:lnTo>
                    <a:pt x="1177" y="2765"/>
                  </a:lnTo>
                  <a:lnTo>
                    <a:pt x="1179" y="2748"/>
                  </a:lnTo>
                  <a:lnTo>
                    <a:pt x="1180" y="2732"/>
                  </a:lnTo>
                  <a:lnTo>
                    <a:pt x="1181" y="2717"/>
                  </a:lnTo>
                  <a:lnTo>
                    <a:pt x="1181" y="2700"/>
                  </a:lnTo>
                  <a:lnTo>
                    <a:pt x="1179" y="2654"/>
                  </a:lnTo>
                  <a:lnTo>
                    <a:pt x="1170" y="2613"/>
                  </a:lnTo>
                  <a:lnTo>
                    <a:pt x="1158" y="2575"/>
                  </a:lnTo>
                  <a:lnTo>
                    <a:pt x="1140" y="2539"/>
                  </a:lnTo>
                  <a:lnTo>
                    <a:pt x="1119" y="2507"/>
                  </a:lnTo>
                  <a:lnTo>
                    <a:pt x="1095" y="2478"/>
                  </a:lnTo>
                  <a:lnTo>
                    <a:pt x="1067" y="2450"/>
                  </a:lnTo>
                  <a:lnTo>
                    <a:pt x="1036" y="2426"/>
                  </a:lnTo>
                  <a:lnTo>
                    <a:pt x="1004" y="2403"/>
                  </a:lnTo>
                  <a:lnTo>
                    <a:pt x="970" y="2384"/>
                  </a:lnTo>
                  <a:lnTo>
                    <a:pt x="933" y="2366"/>
                  </a:lnTo>
                  <a:lnTo>
                    <a:pt x="898" y="2351"/>
                  </a:lnTo>
                  <a:lnTo>
                    <a:pt x="860" y="2336"/>
                  </a:lnTo>
                  <a:lnTo>
                    <a:pt x="823" y="2324"/>
                  </a:lnTo>
                  <a:lnTo>
                    <a:pt x="787" y="2315"/>
                  </a:lnTo>
                  <a:lnTo>
                    <a:pt x="750" y="2306"/>
                  </a:lnTo>
                  <a:lnTo>
                    <a:pt x="716" y="2299"/>
                  </a:lnTo>
                  <a:lnTo>
                    <a:pt x="683" y="2293"/>
                  </a:lnTo>
                  <a:lnTo>
                    <a:pt x="652" y="2288"/>
                  </a:lnTo>
                  <a:lnTo>
                    <a:pt x="624" y="2285"/>
                  </a:lnTo>
                  <a:lnTo>
                    <a:pt x="598" y="2281"/>
                  </a:lnTo>
                  <a:lnTo>
                    <a:pt x="594" y="2299"/>
                  </a:lnTo>
                  <a:lnTo>
                    <a:pt x="587" y="2323"/>
                  </a:lnTo>
                  <a:lnTo>
                    <a:pt x="580" y="2353"/>
                  </a:lnTo>
                  <a:lnTo>
                    <a:pt x="572" y="2389"/>
                  </a:lnTo>
                  <a:lnTo>
                    <a:pt x="562" y="2429"/>
                  </a:lnTo>
                  <a:lnTo>
                    <a:pt x="551" y="2473"/>
                  </a:lnTo>
                  <a:lnTo>
                    <a:pt x="539" y="2521"/>
                  </a:lnTo>
                  <a:lnTo>
                    <a:pt x="525" y="2571"/>
                  </a:lnTo>
                  <a:lnTo>
                    <a:pt x="512" y="2625"/>
                  </a:lnTo>
                  <a:lnTo>
                    <a:pt x="498" y="2681"/>
                  </a:lnTo>
                  <a:lnTo>
                    <a:pt x="484" y="2737"/>
                  </a:lnTo>
                  <a:lnTo>
                    <a:pt x="469" y="2795"/>
                  </a:lnTo>
                  <a:lnTo>
                    <a:pt x="454" y="2852"/>
                  </a:lnTo>
                  <a:lnTo>
                    <a:pt x="440" y="2910"/>
                  </a:lnTo>
                  <a:lnTo>
                    <a:pt x="425" y="2966"/>
                  </a:lnTo>
                  <a:lnTo>
                    <a:pt x="410" y="3020"/>
                  </a:lnTo>
                  <a:lnTo>
                    <a:pt x="397" y="3073"/>
                  </a:lnTo>
                  <a:lnTo>
                    <a:pt x="383" y="3123"/>
                  </a:lnTo>
                  <a:lnTo>
                    <a:pt x="371" y="3171"/>
                  </a:lnTo>
                  <a:lnTo>
                    <a:pt x="359" y="3215"/>
                  </a:lnTo>
                  <a:lnTo>
                    <a:pt x="348" y="3253"/>
                  </a:lnTo>
                  <a:lnTo>
                    <a:pt x="339" y="3288"/>
                  </a:lnTo>
                  <a:lnTo>
                    <a:pt x="331" y="3317"/>
                  </a:lnTo>
                  <a:lnTo>
                    <a:pt x="324" y="3339"/>
                  </a:lnTo>
                  <a:lnTo>
                    <a:pt x="319" y="3355"/>
                  </a:lnTo>
                  <a:lnTo>
                    <a:pt x="315" y="3365"/>
                  </a:lnTo>
                  <a:lnTo>
                    <a:pt x="297" y="3391"/>
                  </a:lnTo>
                  <a:lnTo>
                    <a:pt x="272" y="3415"/>
                  </a:lnTo>
                  <a:lnTo>
                    <a:pt x="243" y="3435"/>
                  </a:lnTo>
                  <a:lnTo>
                    <a:pt x="211" y="3451"/>
                  </a:lnTo>
                  <a:lnTo>
                    <a:pt x="177" y="3462"/>
                  </a:lnTo>
                  <a:lnTo>
                    <a:pt x="141" y="3465"/>
                  </a:lnTo>
                  <a:lnTo>
                    <a:pt x="129" y="3464"/>
                  </a:lnTo>
                  <a:lnTo>
                    <a:pt x="115" y="3462"/>
                  </a:lnTo>
                  <a:lnTo>
                    <a:pt x="99" y="3458"/>
                  </a:lnTo>
                  <a:lnTo>
                    <a:pt x="82" y="3452"/>
                  </a:lnTo>
                  <a:lnTo>
                    <a:pt x="64" y="3444"/>
                  </a:lnTo>
                  <a:lnTo>
                    <a:pt x="49" y="3433"/>
                  </a:lnTo>
                  <a:lnTo>
                    <a:pt x="33" y="3419"/>
                  </a:lnTo>
                  <a:lnTo>
                    <a:pt x="19" y="3402"/>
                  </a:lnTo>
                  <a:lnTo>
                    <a:pt x="9" y="3380"/>
                  </a:lnTo>
                  <a:lnTo>
                    <a:pt x="2" y="3355"/>
                  </a:lnTo>
                  <a:lnTo>
                    <a:pt x="0" y="3326"/>
                  </a:lnTo>
                  <a:lnTo>
                    <a:pt x="0" y="3315"/>
                  </a:lnTo>
                  <a:lnTo>
                    <a:pt x="1" y="3306"/>
                  </a:lnTo>
                  <a:lnTo>
                    <a:pt x="1" y="3296"/>
                  </a:lnTo>
                  <a:lnTo>
                    <a:pt x="3" y="3287"/>
                  </a:lnTo>
                  <a:lnTo>
                    <a:pt x="6" y="3275"/>
                  </a:lnTo>
                  <a:lnTo>
                    <a:pt x="9" y="3260"/>
                  </a:lnTo>
                  <a:lnTo>
                    <a:pt x="16" y="3241"/>
                  </a:lnTo>
                  <a:lnTo>
                    <a:pt x="23" y="3218"/>
                  </a:lnTo>
                  <a:lnTo>
                    <a:pt x="749" y="386"/>
                  </a:lnTo>
                  <a:lnTo>
                    <a:pt x="763" y="287"/>
                  </a:lnTo>
                  <a:lnTo>
                    <a:pt x="763" y="276"/>
                  </a:lnTo>
                  <a:lnTo>
                    <a:pt x="762" y="267"/>
                  </a:lnTo>
                  <a:lnTo>
                    <a:pt x="761" y="258"/>
                  </a:lnTo>
                  <a:lnTo>
                    <a:pt x="756" y="249"/>
                  </a:lnTo>
                  <a:lnTo>
                    <a:pt x="750" y="241"/>
                  </a:lnTo>
                  <a:lnTo>
                    <a:pt x="741" y="233"/>
                  </a:lnTo>
                  <a:lnTo>
                    <a:pt x="729" y="227"/>
                  </a:lnTo>
                  <a:lnTo>
                    <a:pt x="713" y="219"/>
                  </a:lnTo>
                  <a:lnTo>
                    <a:pt x="694" y="215"/>
                  </a:lnTo>
                  <a:lnTo>
                    <a:pt x="668" y="210"/>
                  </a:lnTo>
                  <a:lnTo>
                    <a:pt x="639" y="206"/>
                  </a:lnTo>
                  <a:lnTo>
                    <a:pt x="602" y="204"/>
                  </a:lnTo>
                  <a:lnTo>
                    <a:pt x="561" y="201"/>
                  </a:lnTo>
                  <a:lnTo>
                    <a:pt x="512" y="201"/>
                  </a:lnTo>
                  <a:lnTo>
                    <a:pt x="484" y="201"/>
                  </a:lnTo>
                  <a:lnTo>
                    <a:pt x="460" y="200"/>
                  </a:lnTo>
                  <a:lnTo>
                    <a:pt x="440" y="198"/>
                  </a:lnTo>
                  <a:lnTo>
                    <a:pt x="424" y="194"/>
                  </a:lnTo>
                  <a:lnTo>
                    <a:pt x="410" y="188"/>
                  </a:lnTo>
                  <a:lnTo>
                    <a:pt x="402" y="179"/>
                  </a:lnTo>
                  <a:lnTo>
                    <a:pt x="396" y="165"/>
                  </a:lnTo>
                  <a:lnTo>
                    <a:pt x="394" y="147"/>
                  </a:lnTo>
                  <a:lnTo>
                    <a:pt x="396" y="122"/>
                  </a:lnTo>
                  <a:lnTo>
                    <a:pt x="399" y="102"/>
                  </a:lnTo>
                  <a:lnTo>
                    <a:pt x="407" y="86"/>
                  </a:lnTo>
                  <a:lnTo>
                    <a:pt x="415" y="74"/>
                  </a:lnTo>
                  <a:lnTo>
                    <a:pt x="426" y="65"/>
                  </a:lnTo>
                  <a:lnTo>
                    <a:pt x="438" y="59"/>
                  </a:lnTo>
                  <a:lnTo>
                    <a:pt x="451" y="54"/>
                  </a:lnTo>
                  <a:lnTo>
                    <a:pt x="463" y="51"/>
                  </a:lnTo>
                  <a:lnTo>
                    <a:pt x="476" y="49"/>
                  </a:lnTo>
                  <a:lnTo>
                    <a:pt x="489" y="47"/>
                  </a:lnTo>
                  <a:lnTo>
                    <a:pt x="519" y="44"/>
                  </a:lnTo>
                  <a:lnTo>
                    <a:pt x="556" y="42"/>
                  </a:lnTo>
                  <a:lnTo>
                    <a:pt x="597" y="38"/>
                  </a:lnTo>
                  <a:lnTo>
                    <a:pt x="644" y="33"/>
                  </a:lnTo>
                  <a:lnTo>
                    <a:pt x="694" y="30"/>
                  </a:lnTo>
                  <a:lnTo>
                    <a:pt x="745" y="25"/>
                  </a:lnTo>
                  <a:lnTo>
                    <a:pt x="798" y="20"/>
                  </a:lnTo>
                  <a:lnTo>
                    <a:pt x="849" y="15"/>
                  </a:lnTo>
                  <a:lnTo>
                    <a:pt x="900" y="12"/>
                  </a:lnTo>
                  <a:lnTo>
                    <a:pt x="948" y="8"/>
                  </a:lnTo>
                  <a:lnTo>
                    <a:pt x="993" y="5"/>
                  </a:lnTo>
                  <a:lnTo>
                    <a:pt x="1034" y="2"/>
                  </a:lnTo>
                  <a:lnTo>
                    <a:pt x="1068" y="1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1"/>
            <p:cNvSpPr>
              <a:spLocks noChangeAspect="1"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945120" y="5928351"/>
              <a:ext cx="183839" cy="310953"/>
            </a:xfrm>
            <a:custGeom>
              <a:avLst/>
              <a:gdLst/>
              <a:ahLst/>
              <a:cxnLst>
                <a:cxn ang="0">
                  <a:pos x="1514" y="159"/>
                </a:cxn>
                <a:cxn ang="0">
                  <a:pos x="1370" y="348"/>
                </a:cxn>
                <a:cxn ang="0">
                  <a:pos x="1222" y="636"/>
                </a:cxn>
                <a:cxn ang="0">
                  <a:pos x="1077" y="996"/>
                </a:cxn>
                <a:cxn ang="0">
                  <a:pos x="953" y="1393"/>
                </a:cxn>
                <a:cxn ang="0">
                  <a:pos x="853" y="1771"/>
                </a:cxn>
                <a:cxn ang="0">
                  <a:pos x="784" y="2078"/>
                </a:cxn>
                <a:cxn ang="0">
                  <a:pos x="746" y="2263"/>
                </a:cxn>
                <a:cxn ang="0">
                  <a:pos x="801" y="2227"/>
                </a:cxn>
                <a:cxn ang="0">
                  <a:pos x="1010" y="1999"/>
                </a:cxn>
                <a:cxn ang="0">
                  <a:pos x="1265" y="1686"/>
                </a:cxn>
                <a:cxn ang="0">
                  <a:pos x="1518" y="1308"/>
                </a:cxn>
                <a:cxn ang="0">
                  <a:pos x="1718" y="889"/>
                </a:cxn>
                <a:cxn ang="0">
                  <a:pos x="1816" y="451"/>
                </a:cxn>
                <a:cxn ang="0">
                  <a:pos x="1816" y="285"/>
                </a:cxn>
                <a:cxn ang="0">
                  <a:pos x="1782" y="176"/>
                </a:cxn>
                <a:cxn ang="0">
                  <a:pos x="1679" y="110"/>
                </a:cxn>
                <a:cxn ang="0">
                  <a:pos x="1759" y="19"/>
                </a:cxn>
                <a:cxn ang="0">
                  <a:pos x="1875" y="111"/>
                </a:cxn>
                <a:cxn ang="0">
                  <a:pos x="1926" y="237"/>
                </a:cxn>
                <a:cxn ang="0">
                  <a:pos x="1938" y="349"/>
                </a:cxn>
                <a:cxn ang="0">
                  <a:pos x="1902" y="695"/>
                </a:cxn>
                <a:cxn ang="0">
                  <a:pos x="1705" y="1215"/>
                </a:cxn>
                <a:cxn ang="0">
                  <a:pos x="1403" y="1700"/>
                </a:cxn>
                <a:cxn ang="0">
                  <a:pos x="1067" y="2115"/>
                </a:cxn>
                <a:cxn ang="0">
                  <a:pos x="796" y="2400"/>
                </a:cxn>
                <a:cxn ang="0">
                  <a:pos x="731" y="2473"/>
                </a:cxn>
                <a:cxn ang="0">
                  <a:pos x="709" y="2498"/>
                </a:cxn>
                <a:cxn ang="0">
                  <a:pos x="697" y="2604"/>
                </a:cxn>
                <a:cxn ang="0">
                  <a:pos x="687" y="2747"/>
                </a:cxn>
                <a:cxn ang="0">
                  <a:pos x="694" y="2979"/>
                </a:cxn>
                <a:cxn ang="0">
                  <a:pos x="754" y="3242"/>
                </a:cxn>
                <a:cxn ang="0">
                  <a:pos x="880" y="3392"/>
                </a:cxn>
                <a:cxn ang="0">
                  <a:pos x="1051" y="3415"/>
                </a:cxn>
                <a:cxn ang="0">
                  <a:pos x="1217" y="3361"/>
                </a:cxn>
                <a:cxn ang="0">
                  <a:pos x="1430" y="3223"/>
                </a:cxn>
                <a:cxn ang="0">
                  <a:pos x="1665" y="3018"/>
                </a:cxn>
                <a:cxn ang="0">
                  <a:pos x="1704" y="2987"/>
                </a:cxn>
                <a:cxn ang="0">
                  <a:pos x="1762" y="3017"/>
                </a:cxn>
                <a:cxn ang="0">
                  <a:pos x="1762" y="3071"/>
                </a:cxn>
                <a:cxn ang="0">
                  <a:pos x="1671" y="3168"/>
                </a:cxn>
                <a:cxn ang="0">
                  <a:pos x="1544" y="3276"/>
                </a:cxn>
                <a:cxn ang="0">
                  <a:pos x="1433" y="3357"/>
                </a:cxn>
                <a:cxn ang="0">
                  <a:pos x="1210" y="3481"/>
                </a:cxn>
                <a:cxn ang="0">
                  <a:pos x="931" y="3524"/>
                </a:cxn>
                <a:cxn ang="0">
                  <a:pos x="710" y="3438"/>
                </a:cxn>
                <a:cxn ang="0">
                  <a:pos x="557" y="3252"/>
                </a:cxn>
                <a:cxn ang="0">
                  <a:pos x="462" y="2999"/>
                </a:cxn>
                <a:cxn ang="0">
                  <a:pos x="402" y="2784"/>
                </a:cxn>
                <a:cxn ang="0">
                  <a:pos x="298" y="2889"/>
                </a:cxn>
                <a:cxn ang="0">
                  <a:pos x="187" y="2995"/>
                </a:cxn>
                <a:cxn ang="0">
                  <a:pos x="104" y="3073"/>
                </a:cxn>
                <a:cxn ang="0">
                  <a:pos x="69" y="3093"/>
                </a:cxn>
                <a:cxn ang="0">
                  <a:pos x="4" y="3043"/>
                </a:cxn>
                <a:cxn ang="0">
                  <a:pos x="25" y="2978"/>
                </a:cxn>
                <a:cxn ang="0">
                  <a:pos x="444" y="2145"/>
                </a:cxn>
                <a:cxn ang="0">
                  <a:pos x="633" y="1370"/>
                </a:cxn>
                <a:cxn ang="0">
                  <a:pos x="828" y="883"/>
                </a:cxn>
                <a:cxn ang="0">
                  <a:pos x="914" y="709"/>
                </a:cxn>
                <a:cxn ang="0">
                  <a:pos x="1056" y="470"/>
                </a:cxn>
                <a:cxn ang="0">
                  <a:pos x="1242" y="229"/>
                </a:cxn>
                <a:cxn ang="0">
                  <a:pos x="1458" y="53"/>
                </a:cxn>
              </a:cxnLst>
              <a:rect l="0" t="0" r="r" b="b"/>
              <a:pathLst>
                <a:path w="1938" h="3527">
                  <a:moveTo>
                    <a:pt x="1646" y="108"/>
                  </a:moveTo>
                  <a:lnTo>
                    <a:pt x="1611" y="111"/>
                  </a:lnTo>
                  <a:lnTo>
                    <a:pt x="1578" y="121"/>
                  </a:lnTo>
                  <a:lnTo>
                    <a:pt x="1545" y="138"/>
                  </a:lnTo>
                  <a:lnTo>
                    <a:pt x="1514" y="159"/>
                  </a:lnTo>
                  <a:lnTo>
                    <a:pt x="1485" y="187"/>
                  </a:lnTo>
                  <a:lnTo>
                    <a:pt x="1456" y="221"/>
                  </a:lnTo>
                  <a:lnTo>
                    <a:pt x="1426" y="258"/>
                  </a:lnTo>
                  <a:lnTo>
                    <a:pt x="1398" y="301"/>
                  </a:lnTo>
                  <a:lnTo>
                    <a:pt x="1370" y="348"/>
                  </a:lnTo>
                  <a:lnTo>
                    <a:pt x="1342" y="398"/>
                  </a:lnTo>
                  <a:lnTo>
                    <a:pt x="1313" y="453"/>
                  </a:lnTo>
                  <a:lnTo>
                    <a:pt x="1283" y="511"/>
                  </a:lnTo>
                  <a:lnTo>
                    <a:pt x="1253" y="572"/>
                  </a:lnTo>
                  <a:lnTo>
                    <a:pt x="1222" y="636"/>
                  </a:lnTo>
                  <a:lnTo>
                    <a:pt x="1192" y="703"/>
                  </a:lnTo>
                  <a:lnTo>
                    <a:pt x="1162" y="773"/>
                  </a:lnTo>
                  <a:lnTo>
                    <a:pt x="1133" y="845"/>
                  </a:lnTo>
                  <a:lnTo>
                    <a:pt x="1105" y="920"/>
                  </a:lnTo>
                  <a:lnTo>
                    <a:pt x="1077" y="996"/>
                  </a:lnTo>
                  <a:lnTo>
                    <a:pt x="1051" y="1075"/>
                  </a:lnTo>
                  <a:lnTo>
                    <a:pt x="1026" y="1153"/>
                  </a:lnTo>
                  <a:lnTo>
                    <a:pt x="1000" y="1233"/>
                  </a:lnTo>
                  <a:lnTo>
                    <a:pt x="977" y="1313"/>
                  </a:lnTo>
                  <a:lnTo>
                    <a:pt x="953" y="1393"/>
                  </a:lnTo>
                  <a:lnTo>
                    <a:pt x="931" y="1471"/>
                  </a:lnTo>
                  <a:lnTo>
                    <a:pt x="911" y="1549"/>
                  </a:lnTo>
                  <a:lnTo>
                    <a:pt x="890" y="1625"/>
                  </a:lnTo>
                  <a:lnTo>
                    <a:pt x="872" y="1699"/>
                  </a:lnTo>
                  <a:lnTo>
                    <a:pt x="853" y="1771"/>
                  </a:lnTo>
                  <a:lnTo>
                    <a:pt x="837" y="1839"/>
                  </a:lnTo>
                  <a:lnTo>
                    <a:pt x="821" y="1905"/>
                  </a:lnTo>
                  <a:lnTo>
                    <a:pt x="808" y="1968"/>
                  </a:lnTo>
                  <a:lnTo>
                    <a:pt x="795" y="2025"/>
                  </a:lnTo>
                  <a:lnTo>
                    <a:pt x="784" y="2078"/>
                  </a:lnTo>
                  <a:lnTo>
                    <a:pt x="773" y="2127"/>
                  </a:lnTo>
                  <a:lnTo>
                    <a:pt x="764" y="2171"/>
                  </a:lnTo>
                  <a:lnTo>
                    <a:pt x="757" y="2208"/>
                  </a:lnTo>
                  <a:lnTo>
                    <a:pt x="751" y="2238"/>
                  </a:lnTo>
                  <a:lnTo>
                    <a:pt x="746" y="2263"/>
                  </a:lnTo>
                  <a:lnTo>
                    <a:pt x="742" y="2280"/>
                  </a:lnTo>
                  <a:lnTo>
                    <a:pt x="741" y="2289"/>
                  </a:lnTo>
                  <a:lnTo>
                    <a:pt x="741" y="2289"/>
                  </a:lnTo>
                  <a:lnTo>
                    <a:pt x="769" y="2261"/>
                  </a:lnTo>
                  <a:lnTo>
                    <a:pt x="801" y="2227"/>
                  </a:lnTo>
                  <a:lnTo>
                    <a:pt x="836" y="2190"/>
                  </a:lnTo>
                  <a:lnTo>
                    <a:pt x="875" y="2148"/>
                  </a:lnTo>
                  <a:lnTo>
                    <a:pt x="917" y="2102"/>
                  </a:lnTo>
                  <a:lnTo>
                    <a:pt x="962" y="2053"/>
                  </a:lnTo>
                  <a:lnTo>
                    <a:pt x="1010" y="1999"/>
                  </a:lnTo>
                  <a:lnTo>
                    <a:pt x="1059" y="1943"/>
                  </a:lnTo>
                  <a:lnTo>
                    <a:pt x="1109" y="1883"/>
                  </a:lnTo>
                  <a:lnTo>
                    <a:pt x="1160" y="1820"/>
                  </a:lnTo>
                  <a:lnTo>
                    <a:pt x="1213" y="1754"/>
                  </a:lnTo>
                  <a:lnTo>
                    <a:pt x="1265" y="1686"/>
                  </a:lnTo>
                  <a:lnTo>
                    <a:pt x="1318" y="1615"/>
                  </a:lnTo>
                  <a:lnTo>
                    <a:pt x="1369" y="1541"/>
                  </a:lnTo>
                  <a:lnTo>
                    <a:pt x="1420" y="1465"/>
                  </a:lnTo>
                  <a:lnTo>
                    <a:pt x="1469" y="1388"/>
                  </a:lnTo>
                  <a:lnTo>
                    <a:pt x="1518" y="1308"/>
                  </a:lnTo>
                  <a:lnTo>
                    <a:pt x="1563" y="1227"/>
                  </a:lnTo>
                  <a:lnTo>
                    <a:pt x="1607" y="1145"/>
                  </a:lnTo>
                  <a:lnTo>
                    <a:pt x="1648" y="1061"/>
                  </a:lnTo>
                  <a:lnTo>
                    <a:pt x="1684" y="975"/>
                  </a:lnTo>
                  <a:lnTo>
                    <a:pt x="1718" y="889"/>
                  </a:lnTo>
                  <a:lnTo>
                    <a:pt x="1748" y="803"/>
                  </a:lnTo>
                  <a:lnTo>
                    <a:pt x="1772" y="715"/>
                  </a:lnTo>
                  <a:lnTo>
                    <a:pt x="1793" y="627"/>
                  </a:lnTo>
                  <a:lnTo>
                    <a:pt x="1808" y="540"/>
                  </a:lnTo>
                  <a:lnTo>
                    <a:pt x="1816" y="451"/>
                  </a:lnTo>
                  <a:lnTo>
                    <a:pt x="1820" y="363"/>
                  </a:lnTo>
                  <a:lnTo>
                    <a:pt x="1820" y="347"/>
                  </a:lnTo>
                  <a:lnTo>
                    <a:pt x="1820" y="327"/>
                  </a:lnTo>
                  <a:lnTo>
                    <a:pt x="1819" y="307"/>
                  </a:lnTo>
                  <a:lnTo>
                    <a:pt x="1816" y="285"/>
                  </a:lnTo>
                  <a:lnTo>
                    <a:pt x="1814" y="263"/>
                  </a:lnTo>
                  <a:lnTo>
                    <a:pt x="1809" y="240"/>
                  </a:lnTo>
                  <a:lnTo>
                    <a:pt x="1803" y="218"/>
                  </a:lnTo>
                  <a:lnTo>
                    <a:pt x="1793" y="197"/>
                  </a:lnTo>
                  <a:lnTo>
                    <a:pt x="1782" y="176"/>
                  </a:lnTo>
                  <a:lnTo>
                    <a:pt x="1769" y="157"/>
                  </a:lnTo>
                  <a:lnTo>
                    <a:pt x="1751" y="141"/>
                  </a:lnTo>
                  <a:lnTo>
                    <a:pt x="1731" y="127"/>
                  </a:lnTo>
                  <a:lnTo>
                    <a:pt x="1707" y="117"/>
                  </a:lnTo>
                  <a:lnTo>
                    <a:pt x="1679" y="110"/>
                  </a:lnTo>
                  <a:lnTo>
                    <a:pt x="1646" y="108"/>
                  </a:lnTo>
                  <a:close/>
                  <a:moveTo>
                    <a:pt x="1646" y="0"/>
                  </a:moveTo>
                  <a:lnTo>
                    <a:pt x="1688" y="2"/>
                  </a:lnTo>
                  <a:lnTo>
                    <a:pt x="1726" y="8"/>
                  </a:lnTo>
                  <a:lnTo>
                    <a:pt x="1759" y="19"/>
                  </a:lnTo>
                  <a:lnTo>
                    <a:pt x="1789" y="32"/>
                  </a:lnTo>
                  <a:lnTo>
                    <a:pt x="1815" y="49"/>
                  </a:lnTo>
                  <a:lnTo>
                    <a:pt x="1838" y="67"/>
                  </a:lnTo>
                  <a:lnTo>
                    <a:pt x="1858" y="89"/>
                  </a:lnTo>
                  <a:lnTo>
                    <a:pt x="1875" y="111"/>
                  </a:lnTo>
                  <a:lnTo>
                    <a:pt x="1890" y="135"/>
                  </a:lnTo>
                  <a:lnTo>
                    <a:pt x="1902" y="161"/>
                  </a:lnTo>
                  <a:lnTo>
                    <a:pt x="1912" y="186"/>
                  </a:lnTo>
                  <a:lnTo>
                    <a:pt x="1920" y="212"/>
                  </a:lnTo>
                  <a:lnTo>
                    <a:pt x="1926" y="237"/>
                  </a:lnTo>
                  <a:lnTo>
                    <a:pt x="1930" y="263"/>
                  </a:lnTo>
                  <a:lnTo>
                    <a:pt x="1934" y="287"/>
                  </a:lnTo>
                  <a:lnTo>
                    <a:pt x="1936" y="309"/>
                  </a:lnTo>
                  <a:lnTo>
                    <a:pt x="1937" y="331"/>
                  </a:lnTo>
                  <a:lnTo>
                    <a:pt x="1938" y="349"/>
                  </a:lnTo>
                  <a:lnTo>
                    <a:pt x="1938" y="366"/>
                  </a:lnTo>
                  <a:lnTo>
                    <a:pt x="1938" y="379"/>
                  </a:lnTo>
                  <a:lnTo>
                    <a:pt x="1934" y="483"/>
                  </a:lnTo>
                  <a:lnTo>
                    <a:pt x="1921" y="589"/>
                  </a:lnTo>
                  <a:lnTo>
                    <a:pt x="1902" y="695"/>
                  </a:lnTo>
                  <a:lnTo>
                    <a:pt x="1874" y="800"/>
                  </a:lnTo>
                  <a:lnTo>
                    <a:pt x="1841" y="905"/>
                  </a:lnTo>
                  <a:lnTo>
                    <a:pt x="1800" y="1009"/>
                  </a:lnTo>
                  <a:lnTo>
                    <a:pt x="1755" y="1113"/>
                  </a:lnTo>
                  <a:lnTo>
                    <a:pt x="1705" y="1215"/>
                  </a:lnTo>
                  <a:lnTo>
                    <a:pt x="1651" y="1316"/>
                  </a:lnTo>
                  <a:lnTo>
                    <a:pt x="1594" y="1416"/>
                  </a:lnTo>
                  <a:lnTo>
                    <a:pt x="1533" y="1513"/>
                  </a:lnTo>
                  <a:lnTo>
                    <a:pt x="1469" y="1608"/>
                  </a:lnTo>
                  <a:lnTo>
                    <a:pt x="1403" y="1700"/>
                  </a:lnTo>
                  <a:lnTo>
                    <a:pt x="1337" y="1790"/>
                  </a:lnTo>
                  <a:lnTo>
                    <a:pt x="1269" y="1877"/>
                  </a:lnTo>
                  <a:lnTo>
                    <a:pt x="1202" y="1961"/>
                  </a:lnTo>
                  <a:lnTo>
                    <a:pt x="1133" y="2040"/>
                  </a:lnTo>
                  <a:lnTo>
                    <a:pt x="1067" y="2115"/>
                  </a:lnTo>
                  <a:lnTo>
                    <a:pt x="1001" y="2187"/>
                  </a:lnTo>
                  <a:lnTo>
                    <a:pt x="938" y="2255"/>
                  </a:lnTo>
                  <a:lnTo>
                    <a:pt x="878" y="2317"/>
                  </a:lnTo>
                  <a:lnTo>
                    <a:pt x="820" y="2375"/>
                  </a:lnTo>
                  <a:lnTo>
                    <a:pt x="796" y="2400"/>
                  </a:lnTo>
                  <a:lnTo>
                    <a:pt x="777" y="2421"/>
                  </a:lnTo>
                  <a:lnTo>
                    <a:pt x="762" y="2438"/>
                  </a:lnTo>
                  <a:lnTo>
                    <a:pt x="749" y="2453"/>
                  </a:lnTo>
                  <a:lnTo>
                    <a:pt x="740" y="2463"/>
                  </a:lnTo>
                  <a:lnTo>
                    <a:pt x="731" y="2473"/>
                  </a:lnTo>
                  <a:lnTo>
                    <a:pt x="726" y="2480"/>
                  </a:lnTo>
                  <a:lnTo>
                    <a:pt x="721" y="2485"/>
                  </a:lnTo>
                  <a:lnTo>
                    <a:pt x="718" y="2490"/>
                  </a:lnTo>
                  <a:lnTo>
                    <a:pt x="714" y="2495"/>
                  </a:lnTo>
                  <a:lnTo>
                    <a:pt x="709" y="2498"/>
                  </a:lnTo>
                  <a:lnTo>
                    <a:pt x="708" y="2508"/>
                  </a:lnTo>
                  <a:lnTo>
                    <a:pt x="705" y="2525"/>
                  </a:lnTo>
                  <a:lnTo>
                    <a:pt x="703" y="2547"/>
                  </a:lnTo>
                  <a:lnTo>
                    <a:pt x="699" y="2574"/>
                  </a:lnTo>
                  <a:lnTo>
                    <a:pt x="697" y="2604"/>
                  </a:lnTo>
                  <a:lnTo>
                    <a:pt x="694" y="2635"/>
                  </a:lnTo>
                  <a:lnTo>
                    <a:pt x="692" y="2666"/>
                  </a:lnTo>
                  <a:lnTo>
                    <a:pt x="689" y="2696"/>
                  </a:lnTo>
                  <a:lnTo>
                    <a:pt x="688" y="2724"/>
                  </a:lnTo>
                  <a:lnTo>
                    <a:pt x="687" y="2747"/>
                  </a:lnTo>
                  <a:lnTo>
                    <a:pt x="686" y="2765"/>
                  </a:lnTo>
                  <a:lnTo>
                    <a:pt x="686" y="2777"/>
                  </a:lnTo>
                  <a:lnTo>
                    <a:pt x="687" y="2847"/>
                  </a:lnTo>
                  <a:lnTo>
                    <a:pt x="689" y="2916"/>
                  </a:lnTo>
                  <a:lnTo>
                    <a:pt x="694" y="2979"/>
                  </a:lnTo>
                  <a:lnTo>
                    <a:pt x="702" y="3041"/>
                  </a:lnTo>
                  <a:lnTo>
                    <a:pt x="711" y="3097"/>
                  </a:lnTo>
                  <a:lnTo>
                    <a:pt x="722" y="3150"/>
                  </a:lnTo>
                  <a:lnTo>
                    <a:pt x="737" y="3198"/>
                  </a:lnTo>
                  <a:lnTo>
                    <a:pt x="754" y="3242"/>
                  </a:lnTo>
                  <a:lnTo>
                    <a:pt x="773" y="3283"/>
                  </a:lnTo>
                  <a:lnTo>
                    <a:pt x="796" y="3318"/>
                  </a:lnTo>
                  <a:lnTo>
                    <a:pt x="820" y="3348"/>
                  </a:lnTo>
                  <a:lnTo>
                    <a:pt x="848" y="3373"/>
                  </a:lnTo>
                  <a:lnTo>
                    <a:pt x="880" y="3392"/>
                  </a:lnTo>
                  <a:lnTo>
                    <a:pt x="914" y="3407"/>
                  </a:lnTo>
                  <a:lnTo>
                    <a:pt x="952" y="3416"/>
                  </a:lnTo>
                  <a:lnTo>
                    <a:pt x="993" y="3419"/>
                  </a:lnTo>
                  <a:lnTo>
                    <a:pt x="1022" y="3417"/>
                  </a:lnTo>
                  <a:lnTo>
                    <a:pt x="1051" y="3415"/>
                  </a:lnTo>
                  <a:lnTo>
                    <a:pt x="1082" y="3409"/>
                  </a:lnTo>
                  <a:lnTo>
                    <a:pt x="1114" y="3402"/>
                  </a:lnTo>
                  <a:lnTo>
                    <a:pt x="1147" y="3391"/>
                  </a:lnTo>
                  <a:lnTo>
                    <a:pt x="1181" y="3378"/>
                  </a:lnTo>
                  <a:lnTo>
                    <a:pt x="1217" y="3361"/>
                  </a:lnTo>
                  <a:lnTo>
                    <a:pt x="1255" y="3342"/>
                  </a:lnTo>
                  <a:lnTo>
                    <a:pt x="1296" y="3318"/>
                  </a:lnTo>
                  <a:lnTo>
                    <a:pt x="1337" y="3290"/>
                  </a:lnTo>
                  <a:lnTo>
                    <a:pt x="1382" y="3259"/>
                  </a:lnTo>
                  <a:lnTo>
                    <a:pt x="1430" y="3223"/>
                  </a:lnTo>
                  <a:lnTo>
                    <a:pt x="1479" y="3182"/>
                  </a:lnTo>
                  <a:lnTo>
                    <a:pt x="1533" y="3138"/>
                  </a:lnTo>
                  <a:lnTo>
                    <a:pt x="1588" y="3087"/>
                  </a:lnTo>
                  <a:lnTo>
                    <a:pt x="1646" y="3032"/>
                  </a:lnTo>
                  <a:lnTo>
                    <a:pt x="1665" y="3018"/>
                  </a:lnTo>
                  <a:lnTo>
                    <a:pt x="1677" y="3006"/>
                  </a:lnTo>
                  <a:lnTo>
                    <a:pt x="1687" y="2997"/>
                  </a:lnTo>
                  <a:lnTo>
                    <a:pt x="1693" y="2991"/>
                  </a:lnTo>
                  <a:lnTo>
                    <a:pt x="1699" y="2988"/>
                  </a:lnTo>
                  <a:lnTo>
                    <a:pt x="1704" y="2987"/>
                  </a:lnTo>
                  <a:lnTo>
                    <a:pt x="1710" y="2985"/>
                  </a:lnTo>
                  <a:lnTo>
                    <a:pt x="1728" y="2988"/>
                  </a:lnTo>
                  <a:lnTo>
                    <a:pt x="1743" y="2995"/>
                  </a:lnTo>
                  <a:lnTo>
                    <a:pt x="1754" y="3005"/>
                  </a:lnTo>
                  <a:lnTo>
                    <a:pt x="1762" y="3017"/>
                  </a:lnTo>
                  <a:lnTo>
                    <a:pt x="1769" y="3029"/>
                  </a:lnTo>
                  <a:lnTo>
                    <a:pt x="1772" y="3039"/>
                  </a:lnTo>
                  <a:lnTo>
                    <a:pt x="1773" y="3048"/>
                  </a:lnTo>
                  <a:lnTo>
                    <a:pt x="1770" y="3057"/>
                  </a:lnTo>
                  <a:lnTo>
                    <a:pt x="1762" y="3071"/>
                  </a:lnTo>
                  <a:lnTo>
                    <a:pt x="1750" y="3087"/>
                  </a:lnTo>
                  <a:lnTo>
                    <a:pt x="1734" y="3105"/>
                  </a:lnTo>
                  <a:lnTo>
                    <a:pt x="1716" y="3125"/>
                  </a:lnTo>
                  <a:lnTo>
                    <a:pt x="1694" y="3146"/>
                  </a:lnTo>
                  <a:lnTo>
                    <a:pt x="1671" y="3168"/>
                  </a:lnTo>
                  <a:lnTo>
                    <a:pt x="1646" y="3191"/>
                  </a:lnTo>
                  <a:lnTo>
                    <a:pt x="1619" y="3213"/>
                  </a:lnTo>
                  <a:lnTo>
                    <a:pt x="1594" y="3235"/>
                  </a:lnTo>
                  <a:lnTo>
                    <a:pt x="1568" y="3255"/>
                  </a:lnTo>
                  <a:lnTo>
                    <a:pt x="1544" y="3276"/>
                  </a:lnTo>
                  <a:lnTo>
                    <a:pt x="1520" y="3294"/>
                  </a:lnTo>
                  <a:lnTo>
                    <a:pt x="1498" y="3309"/>
                  </a:lnTo>
                  <a:lnTo>
                    <a:pt x="1480" y="3323"/>
                  </a:lnTo>
                  <a:lnTo>
                    <a:pt x="1466" y="3333"/>
                  </a:lnTo>
                  <a:lnTo>
                    <a:pt x="1433" y="3357"/>
                  </a:lnTo>
                  <a:lnTo>
                    <a:pt x="1395" y="3384"/>
                  </a:lnTo>
                  <a:lnTo>
                    <a:pt x="1354" y="3409"/>
                  </a:lnTo>
                  <a:lnTo>
                    <a:pt x="1309" y="3435"/>
                  </a:lnTo>
                  <a:lnTo>
                    <a:pt x="1260" y="3459"/>
                  </a:lnTo>
                  <a:lnTo>
                    <a:pt x="1210" y="3481"/>
                  </a:lnTo>
                  <a:lnTo>
                    <a:pt x="1156" y="3500"/>
                  </a:lnTo>
                  <a:lnTo>
                    <a:pt x="1101" y="3515"/>
                  </a:lnTo>
                  <a:lnTo>
                    <a:pt x="1044" y="3524"/>
                  </a:lnTo>
                  <a:lnTo>
                    <a:pt x="985" y="3527"/>
                  </a:lnTo>
                  <a:lnTo>
                    <a:pt x="931" y="3524"/>
                  </a:lnTo>
                  <a:lnTo>
                    <a:pt x="880" y="3517"/>
                  </a:lnTo>
                  <a:lnTo>
                    <a:pt x="834" y="3504"/>
                  </a:lnTo>
                  <a:lnTo>
                    <a:pt x="790" y="3486"/>
                  </a:lnTo>
                  <a:lnTo>
                    <a:pt x="748" y="3464"/>
                  </a:lnTo>
                  <a:lnTo>
                    <a:pt x="710" y="3438"/>
                  </a:lnTo>
                  <a:lnTo>
                    <a:pt x="675" y="3408"/>
                  </a:lnTo>
                  <a:lnTo>
                    <a:pt x="642" y="3374"/>
                  </a:lnTo>
                  <a:lnTo>
                    <a:pt x="611" y="3337"/>
                  </a:lnTo>
                  <a:lnTo>
                    <a:pt x="583" y="3296"/>
                  </a:lnTo>
                  <a:lnTo>
                    <a:pt x="557" y="3252"/>
                  </a:lnTo>
                  <a:lnTo>
                    <a:pt x="535" y="3206"/>
                  </a:lnTo>
                  <a:lnTo>
                    <a:pt x="513" y="3157"/>
                  </a:lnTo>
                  <a:lnTo>
                    <a:pt x="495" y="3107"/>
                  </a:lnTo>
                  <a:lnTo>
                    <a:pt x="478" y="3054"/>
                  </a:lnTo>
                  <a:lnTo>
                    <a:pt x="462" y="2999"/>
                  </a:lnTo>
                  <a:lnTo>
                    <a:pt x="449" y="2943"/>
                  </a:lnTo>
                  <a:lnTo>
                    <a:pt x="438" y="2886"/>
                  </a:lnTo>
                  <a:lnTo>
                    <a:pt x="427" y="2828"/>
                  </a:lnTo>
                  <a:lnTo>
                    <a:pt x="418" y="2768"/>
                  </a:lnTo>
                  <a:lnTo>
                    <a:pt x="402" y="2784"/>
                  </a:lnTo>
                  <a:lnTo>
                    <a:pt x="385" y="2803"/>
                  </a:lnTo>
                  <a:lnTo>
                    <a:pt x="364" y="2823"/>
                  </a:lnTo>
                  <a:lnTo>
                    <a:pt x="342" y="2846"/>
                  </a:lnTo>
                  <a:lnTo>
                    <a:pt x="320" y="2868"/>
                  </a:lnTo>
                  <a:lnTo>
                    <a:pt x="298" y="2889"/>
                  </a:lnTo>
                  <a:lnTo>
                    <a:pt x="278" y="2910"/>
                  </a:lnTo>
                  <a:lnTo>
                    <a:pt x="259" y="2927"/>
                  </a:lnTo>
                  <a:lnTo>
                    <a:pt x="245" y="2939"/>
                  </a:lnTo>
                  <a:lnTo>
                    <a:pt x="214" y="2969"/>
                  </a:lnTo>
                  <a:lnTo>
                    <a:pt x="187" y="2995"/>
                  </a:lnTo>
                  <a:lnTo>
                    <a:pt x="165" y="3017"/>
                  </a:lnTo>
                  <a:lnTo>
                    <a:pt x="146" y="3036"/>
                  </a:lnTo>
                  <a:lnTo>
                    <a:pt x="130" y="3051"/>
                  </a:lnTo>
                  <a:lnTo>
                    <a:pt x="115" y="3063"/>
                  </a:lnTo>
                  <a:lnTo>
                    <a:pt x="104" y="3073"/>
                  </a:lnTo>
                  <a:lnTo>
                    <a:pt x="94" y="3081"/>
                  </a:lnTo>
                  <a:lnTo>
                    <a:pt x="87" y="3086"/>
                  </a:lnTo>
                  <a:lnTo>
                    <a:pt x="80" y="3090"/>
                  </a:lnTo>
                  <a:lnTo>
                    <a:pt x="75" y="3092"/>
                  </a:lnTo>
                  <a:lnTo>
                    <a:pt x="69" y="3093"/>
                  </a:lnTo>
                  <a:lnTo>
                    <a:pt x="64" y="3093"/>
                  </a:lnTo>
                  <a:lnTo>
                    <a:pt x="45" y="3090"/>
                  </a:lnTo>
                  <a:lnTo>
                    <a:pt x="28" y="3078"/>
                  </a:lnTo>
                  <a:lnTo>
                    <a:pt x="14" y="3062"/>
                  </a:lnTo>
                  <a:lnTo>
                    <a:pt x="4" y="3043"/>
                  </a:lnTo>
                  <a:lnTo>
                    <a:pt x="0" y="3024"/>
                  </a:lnTo>
                  <a:lnTo>
                    <a:pt x="3" y="3013"/>
                  </a:lnTo>
                  <a:lnTo>
                    <a:pt x="9" y="3001"/>
                  </a:lnTo>
                  <a:lnTo>
                    <a:pt x="17" y="2989"/>
                  </a:lnTo>
                  <a:lnTo>
                    <a:pt x="25" y="2978"/>
                  </a:lnTo>
                  <a:lnTo>
                    <a:pt x="25" y="2978"/>
                  </a:lnTo>
                  <a:lnTo>
                    <a:pt x="411" y="2622"/>
                  </a:lnTo>
                  <a:lnTo>
                    <a:pt x="414" y="2462"/>
                  </a:lnTo>
                  <a:lnTo>
                    <a:pt x="425" y="2303"/>
                  </a:lnTo>
                  <a:lnTo>
                    <a:pt x="444" y="2145"/>
                  </a:lnTo>
                  <a:lnTo>
                    <a:pt x="469" y="1988"/>
                  </a:lnTo>
                  <a:lnTo>
                    <a:pt x="501" y="1831"/>
                  </a:lnTo>
                  <a:lnTo>
                    <a:pt x="539" y="1676"/>
                  </a:lnTo>
                  <a:lnTo>
                    <a:pt x="583" y="1523"/>
                  </a:lnTo>
                  <a:lnTo>
                    <a:pt x="633" y="1370"/>
                  </a:lnTo>
                  <a:lnTo>
                    <a:pt x="687" y="1219"/>
                  </a:lnTo>
                  <a:lnTo>
                    <a:pt x="747" y="1069"/>
                  </a:lnTo>
                  <a:lnTo>
                    <a:pt x="812" y="920"/>
                  </a:lnTo>
                  <a:lnTo>
                    <a:pt x="819" y="905"/>
                  </a:lnTo>
                  <a:lnTo>
                    <a:pt x="828" y="883"/>
                  </a:lnTo>
                  <a:lnTo>
                    <a:pt x="841" y="857"/>
                  </a:lnTo>
                  <a:lnTo>
                    <a:pt x="856" y="825"/>
                  </a:lnTo>
                  <a:lnTo>
                    <a:pt x="873" y="791"/>
                  </a:lnTo>
                  <a:lnTo>
                    <a:pt x="892" y="751"/>
                  </a:lnTo>
                  <a:lnTo>
                    <a:pt x="914" y="709"/>
                  </a:lnTo>
                  <a:lnTo>
                    <a:pt x="939" y="665"/>
                  </a:lnTo>
                  <a:lnTo>
                    <a:pt x="966" y="618"/>
                  </a:lnTo>
                  <a:lnTo>
                    <a:pt x="994" y="570"/>
                  </a:lnTo>
                  <a:lnTo>
                    <a:pt x="1024" y="519"/>
                  </a:lnTo>
                  <a:lnTo>
                    <a:pt x="1056" y="470"/>
                  </a:lnTo>
                  <a:lnTo>
                    <a:pt x="1090" y="420"/>
                  </a:lnTo>
                  <a:lnTo>
                    <a:pt x="1126" y="371"/>
                  </a:lnTo>
                  <a:lnTo>
                    <a:pt x="1164" y="321"/>
                  </a:lnTo>
                  <a:lnTo>
                    <a:pt x="1202" y="275"/>
                  </a:lnTo>
                  <a:lnTo>
                    <a:pt x="1242" y="229"/>
                  </a:lnTo>
                  <a:lnTo>
                    <a:pt x="1283" y="187"/>
                  </a:lnTo>
                  <a:lnTo>
                    <a:pt x="1325" y="147"/>
                  </a:lnTo>
                  <a:lnTo>
                    <a:pt x="1369" y="111"/>
                  </a:lnTo>
                  <a:lnTo>
                    <a:pt x="1413" y="79"/>
                  </a:lnTo>
                  <a:lnTo>
                    <a:pt x="1458" y="53"/>
                  </a:lnTo>
                  <a:lnTo>
                    <a:pt x="1505" y="30"/>
                  </a:lnTo>
                  <a:lnTo>
                    <a:pt x="1551" y="14"/>
                  </a:lnTo>
                  <a:lnTo>
                    <a:pt x="1599" y="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64" name="Straight Arrow Connector 63"/>
            <p:cNvCxnSpPr/>
            <p:nvPr/>
          </p:nvCxnSpPr>
          <p:spPr>
            <a:xfrm>
              <a:off x="7112701" y="5928351"/>
              <a:ext cx="308303" cy="43005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 flipV="1">
              <a:off x="6156960" y="3962400"/>
              <a:ext cx="0" cy="25908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Rectangle 65"/>
            <p:cNvSpPr/>
            <p:nvPr/>
          </p:nvSpPr>
          <p:spPr>
            <a:xfrm>
              <a:off x="6096000" y="4638196"/>
              <a:ext cx="243840" cy="184308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6096000" y="5191119"/>
              <a:ext cx="243840" cy="184308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Title 70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Sliding Half-Plane webs</a:t>
            </a:r>
            <a:endParaRPr lang="en-US" dirty="0"/>
          </a:p>
        </p:txBody>
      </p:sp>
      <p:pic>
        <p:nvPicPr>
          <p:cNvPr id="2" name="Picture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1" y="2286001"/>
            <a:ext cx="2257425" cy="6381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Half-Plane fans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28600" y="1447800"/>
            <a:ext cx="495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 half-plane fan is an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ordered set of </a:t>
            </a:r>
            <a:r>
              <a:rPr lang="en-US" sz="2800" dirty="0" err="1" smtClean="0">
                <a:solidFill>
                  <a:srgbClr val="0000FF"/>
                </a:solidFill>
              </a:rPr>
              <a:t>vacua</a:t>
            </a:r>
            <a:r>
              <a:rPr lang="en-US" sz="2800" dirty="0" smtClean="0">
                <a:solidFill>
                  <a:srgbClr val="0000FF"/>
                </a:solidFill>
              </a:rPr>
              <a:t>, 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66800" y="4724400"/>
            <a:ext cx="2819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a</a:t>
            </a:r>
            <a:r>
              <a:rPr lang="en-US" sz="3200" dirty="0" smtClean="0">
                <a:solidFill>
                  <a:srgbClr val="0000FF"/>
                </a:solidFill>
              </a:rPr>
              <a:t>re ordered </a:t>
            </a:r>
          </a:p>
          <a:p>
            <a:r>
              <a:rPr lang="en-US" sz="3200" dirty="0">
                <a:solidFill>
                  <a:srgbClr val="0000FF"/>
                </a:solidFill>
              </a:rPr>
              <a:t>c</a:t>
            </a:r>
            <a:r>
              <a:rPr lang="en-US" sz="3200" dirty="0" smtClean="0">
                <a:solidFill>
                  <a:srgbClr val="0000FF"/>
                </a:solidFill>
              </a:rPr>
              <a:t>lockwise: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419600" y="2667000"/>
            <a:ext cx="3276600" cy="2895600"/>
            <a:chOff x="1600200" y="228600"/>
            <a:chExt cx="7391400" cy="6248400"/>
          </a:xfrm>
        </p:grpSpPr>
        <p:cxnSp>
          <p:nvCxnSpPr>
            <p:cNvPr id="6" name="Straight Arrow Connector 5"/>
            <p:cNvCxnSpPr/>
            <p:nvPr/>
          </p:nvCxnSpPr>
          <p:spPr>
            <a:xfrm flipV="1">
              <a:off x="1752600" y="1219200"/>
              <a:ext cx="3048000" cy="3048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 flipV="1">
              <a:off x="1828800" y="2590800"/>
              <a:ext cx="3505200" cy="1600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>
              <a:off x="1828800" y="4191000"/>
              <a:ext cx="43434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" name="Group 43"/>
            <p:cNvGrpSpPr/>
            <p:nvPr/>
          </p:nvGrpSpPr>
          <p:grpSpPr>
            <a:xfrm>
              <a:off x="4953000" y="3048000"/>
              <a:ext cx="533400" cy="2057400"/>
              <a:chOff x="7162800" y="2743200"/>
              <a:chExt cx="533400" cy="2057400"/>
            </a:xfrm>
          </p:grpSpPr>
          <p:sp>
            <p:nvSpPr>
              <p:cNvPr id="30" name="Oval 5"/>
              <p:cNvSpPr/>
              <p:nvPr/>
            </p:nvSpPr>
            <p:spPr>
              <a:xfrm>
                <a:off x="7620000" y="4038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" name="Oval 6"/>
              <p:cNvSpPr/>
              <p:nvPr/>
            </p:nvSpPr>
            <p:spPr>
              <a:xfrm>
                <a:off x="7467600" y="3200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" name="Oval 7"/>
              <p:cNvSpPr/>
              <p:nvPr/>
            </p:nvSpPr>
            <p:spPr>
              <a:xfrm>
                <a:off x="7239000" y="2743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Oval 8"/>
              <p:cNvSpPr/>
              <p:nvPr/>
            </p:nvSpPr>
            <p:spPr>
              <a:xfrm>
                <a:off x="7620000" y="3505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" name="Oval 9"/>
              <p:cNvSpPr/>
              <p:nvPr/>
            </p:nvSpPr>
            <p:spPr>
              <a:xfrm>
                <a:off x="7391400" y="4419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Oval 10"/>
              <p:cNvSpPr/>
              <p:nvPr/>
            </p:nvSpPr>
            <p:spPr>
              <a:xfrm>
                <a:off x="7162800" y="4724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" name="Group 4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3200400" y="1143000"/>
              <a:ext cx="416749" cy="495300"/>
              <a:chOff x="2270" y="752"/>
              <a:chExt cx="1077" cy="1280"/>
            </a:xfrm>
          </p:grpSpPr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" name="Straight Arrow Connector 10"/>
            <p:cNvCxnSpPr/>
            <p:nvPr/>
          </p:nvCxnSpPr>
          <p:spPr>
            <a:xfrm>
              <a:off x="1752600" y="4191000"/>
              <a:ext cx="2971800" cy="2286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Group 10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4419600" y="1905000"/>
              <a:ext cx="431840" cy="495300"/>
              <a:chOff x="4094" y="1952"/>
              <a:chExt cx="1116" cy="1280"/>
            </a:xfrm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0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4724400" y="5791200"/>
              <a:ext cx="1072382" cy="495300"/>
              <a:chOff x="3847" y="1375"/>
              <a:chExt cx="2793" cy="1290"/>
            </a:xfrm>
          </p:grpSpPr>
          <p:sp>
            <p:nvSpPr>
              <p:cNvPr id="22" name="Freeform 12"/>
              <p:cNvSpPr>
                <a:spLocks noEditPoints="1"/>
              </p:cNvSpPr>
              <p:nvPr/>
            </p:nvSpPr>
            <p:spPr bwMode="auto">
              <a:xfrm>
                <a:off x="3847" y="1375"/>
                <a:ext cx="417" cy="1068"/>
              </a:xfrm>
              <a:custGeom>
                <a:avLst/>
                <a:gdLst/>
                <a:ahLst/>
                <a:cxnLst>
                  <a:cxn ang="0">
                    <a:pos x="513" y="711"/>
                  </a:cxn>
                  <a:cxn ang="0">
                    <a:pos x="620" y="788"/>
                  </a:cxn>
                  <a:cxn ang="0">
                    <a:pos x="673" y="910"/>
                  </a:cxn>
                  <a:cxn ang="0">
                    <a:pos x="666" y="1039"/>
                  </a:cxn>
                  <a:cxn ang="0">
                    <a:pos x="622" y="1153"/>
                  </a:cxn>
                  <a:cxn ang="0">
                    <a:pos x="600" y="1214"/>
                  </a:cxn>
                  <a:cxn ang="0">
                    <a:pos x="575" y="1278"/>
                  </a:cxn>
                  <a:cxn ang="0">
                    <a:pos x="444" y="1640"/>
                  </a:cxn>
                  <a:cxn ang="0">
                    <a:pos x="391" y="1780"/>
                  </a:cxn>
                  <a:cxn ang="0">
                    <a:pos x="362" y="1868"/>
                  </a:cxn>
                  <a:cxn ang="0">
                    <a:pos x="351" y="1936"/>
                  </a:cxn>
                  <a:cxn ang="0">
                    <a:pos x="358" y="2021"/>
                  </a:cxn>
                  <a:cxn ang="0">
                    <a:pos x="402" y="2062"/>
                  </a:cxn>
                  <a:cxn ang="0">
                    <a:pos x="507" y="2047"/>
                  </a:cxn>
                  <a:cxn ang="0">
                    <a:pos x="611" y="1962"/>
                  </a:cxn>
                  <a:cxn ang="0">
                    <a:pos x="689" y="1829"/>
                  </a:cxn>
                  <a:cxn ang="0">
                    <a:pos x="746" y="1669"/>
                  </a:cxn>
                  <a:cxn ang="0">
                    <a:pos x="769" y="1621"/>
                  </a:cxn>
                  <a:cxn ang="0">
                    <a:pos x="802" y="1616"/>
                  </a:cxn>
                  <a:cxn ang="0">
                    <a:pos x="831" y="1630"/>
                  </a:cxn>
                  <a:cxn ang="0">
                    <a:pos x="829" y="1673"/>
                  </a:cxn>
                  <a:cxn ang="0">
                    <a:pos x="802" y="1761"/>
                  </a:cxn>
                  <a:cxn ang="0">
                    <a:pos x="749" y="1881"/>
                  </a:cxn>
                  <a:cxn ang="0">
                    <a:pos x="669" y="2003"/>
                  </a:cxn>
                  <a:cxn ang="0">
                    <a:pos x="560" y="2097"/>
                  </a:cxn>
                  <a:cxn ang="0">
                    <a:pos x="420" y="2135"/>
                  </a:cxn>
                  <a:cxn ang="0">
                    <a:pos x="273" y="2093"/>
                  </a:cxn>
                  <a:cxn ang="0">
                    <a:pos x="182" y="1979"/>
                  </a:cxn>
                  <a:cxn ang="0">
                    <a:pos x="165" y="1839"/>
                  </a:cxn>
                  <a:cxn ang="0">
                    <a:pos x="202" y="1710"/>
                  </a:cxn>
                  <a:cxn ang="0">
                    <a:pos x="249" y="1584"/>
                  </a:cxn>
                  <a:cxn ang="0">
                    <a:pos x="302" y="1444"/>
                  </a:cxn>
                  <a:cxn ang="0">
                    <a:pos x="364" y="1278"/>
                  </a:cxn>
                  <a:cxn ang="0">
                    <a:pos x="418" y="1127"/>
                  </a:cxn>
                  <a:cxn ang="0">
                    <a:pos x="453" y="1030"/>
                  </a:cxn>
                  <a:cxn ang="0">
                    <a:pos x="478" y="945"/>
                  </a:cxn>
                  <a:cxn ang="0">
                    <a:pos x="486" y="833"/>
                  </a:cxn>
                  <a:cxn ang="0">
                    <a:pos x="458" y="777"/>
                  </a:cxn>
                  <a:cxn ang="0">
                    <a:pos x="420" y="764"/>
                  </a:cxn>
                  <a:cxn ang="0">
                    <a:pos x="349" y="775"/>
                  </a:cxn>
                  <a:cxn ang="0">
                    <a:pos x="255" y="834"/>
                  </a:cxn>
                  <a:cxn ang="0">
                    <a:pos x="165" y="958"/>
                  </a:cxn>
                  <a:cxn ang="0">
                    <a:pos x="89" y="1160"/>
                  </a:cxn>
                  <a:cxn ang="0">
                    <a:pos x="65" y="1210"/>
                  </a:cxn>
                  <a:cxn ang="0">
                    <a:pos x="34" y="1214"/>
                  </a:cxn>
                  <a:cxn ang="0">
                    <a:pos x="9" y="1207"/>
                  </a:cxn>
                  <a:cxn ang="0">
                    <a:pos x="2" y="1175"/>
                  </a:cxn>
                  <a:cxn ang="0">
                    <a:pos x="22" y="1103"/>
                  </a:cxn>
                  <a:cxn ang="0">
                    <a:pos x="65" y="991"/>
                  </a:cxn>
                  <a:cxn ang="0">
                    <a:pos x="138" y="868"/>
                  </a:cxn>
                  <a:cxn ang="0">
                    <a:pos x="238" y="759"/>
                  </a:cxn>
                  <a:cxn ang="0">
                    <a:pos x="369" y="700"/>
                  </a:cxn>
                  <a:cxn ang="0">
                    <a:pos x="720" y="3"/>
                  </a:cxn>
                  <a:cxn ang="0">
                    <a:pos x="789" y="57"/>
                  </a:cxn>
                  <a:cxn ang="0">
                    <a:pos x="798" y="154"/>
                  </a:cxn>
                  <a:cxn ang="0">
                    <a:pos x="733" y="245"/>
                  </a:cxn>
                  <a:cxn ang="0">
                    <a:pos x="636" y="280"/>
                  </a:cxn>
                  <a:cxn ang="0">
                    <a:pos x="549" y="247"/>
                  </a:cxn>
                  <a:cxn ang="0">
                    <a:pos x="518" y="165"/>
                  </a:cxn>
                  <a:cxn ang="0">
                    <a:pos x="558" y="64"/>
                  </a:cxn>
                  <a:cxn ang="0">
                    <a:pos x="649" y="5"/>
                  </a:cxn>
                </a:cxnLst>
                <a:rect l="0" t="0" r="r" b="b"/>
                <a:pathLst>
                  <a:path w="835" h="2135">
                    <a:moveTo>
                      <a:pt x="420" y="694"/>
                    </a:moveTo>
                    <a:lnTo>
                      <a:pt x="469" y="700"/>
                    </a:lnTo>
                    <a:lnTo>
                      <a:pt x="513" y="711"/>
                    </a:lnTo>
                    <a:lnTo>
                      <a:pt x="555" y="731"/>
                    </a:lnTo>
                    <a:lnTo>
                      <a:pt x="589" y="757"/>
                    </a:lnTo>
                    <a:lnTo>
                      <a:pt x="620" y="788"/>
                    </a:lnTo>
                    <a:lnTo>
                      <a:pt x="644" y="825"/>
                    </a:lnTo>
                    <a:lnTo>
                      <a:pt x="662" y="866"/>
                    </a:lnTo>
                    <a:lnTo>
                      <a:pt x="673" y="910"/>
                    </a:lnTo>
                    <a:lnTo>
                      <a:pt x="676" y="954"/>
                    </a:lnTo>
                    <a:lnTo>
                      <a:pt x="673" y="998"/>
                    </a:lnTo>
                    <a:lnTo>
                      <a:pt x="666" y="1039"/>
                    </a:lnTo>
                    <a:lnTo>
                      <a:pt x="651" y="1079"/>
                    </a:lnTo>
                    <a:lnTo>
                      <a:pt x="631" y="1125"/>
                    </a:lnTo>
                    <a:lnTo>
                      <a:pt x="622" y="1153"/>
                    </a:lnTo>
                    <a:lnTo>
                      <a:pt x="615" y="1177"/>
                    </a:lnTo>
                    <a:lnTo>
                      <a:pt x="607" y="1196"/>
                    </a:lnTo>
                    <a:lnTo>
                      <a:pt x="600" y="1214"/>
                    </a:lnTo>
                    <a:lnTo>
                      <a:pt x="595" y="1232"/>
                    </a:lnTo>
                    <a:lnTo>
                      <a:pt x="586" y="1253"/>
                    </a:lnTo>
                    <a:lnTo>
                      <a:pt x="575" y="1278"/>
                    </a:lnTo>
                    <a:lnTo>
                      <a:pt x="562" y="1310"/>
                    </a:lnTo>
                    <a:lnTo>
                      <a:pt x="562" y="1310"/>
                    </a:lnTo>
                    <a:lnTo>
                      <a:pt x="444" y="1640"/>
                    </a:lnTo>
                    <a:lnTo>
                      <a:pt x="424" y="1695"/>
                    </a:lnTo>
                    <a:lnTo>
                      <a:pt x="405" y="1741"/>
                    </a:lnTo>
                    <a:lnTo>
                      <a:pt x="391" y="1780"/>
                    </a:lnTo>
                    <a:lnTo>
                      <a:pt x="378" y="1815"/>
                    </a:lnTo>
                    <a:lnTo>
                      <a:pt x="369" y="1842"/>
                    </a:lnTo>
                    <a:lnTo>
                      <a:pt x="362" y="1868"/>
                    </a:lnTo>
                    <a:lnTo>
                      <a:pt x="356" y="1892"/>
                    </a:lnTo>
                    <a:lnTo>
                      <a:pt x="353" y="1914"/>
                    </a:lnTo>
                    <a:lnTo>
                      <a:pt x="351" y="1936"/>
                    </a:lnTo>
                    <a:lnTo>
                      <a:pt x="351" y="1960"/>
                    </a:lnTo>
                    <a:lnTo>
                      <a:pt x="353" y="1993"/>
                    </a:lnTo>
                    <a:lnTo>
                      <a:pt x="358" y="2021"/>
                    </a:lnTo>
                    <a:lnTo>
                      <a:pt x="369" y="2041"/>
                    </a:lnTo>
                    <a:lnTo>
                      <a:pt x="384" y="2054"/>
                    </a:lnTo>
                    <a:lnTo>
                      <a:pt x="402" y="2062"/>
                    </a:lnTo>
                    <a:lnTo>
                      <a:pt x="424" y="2065"/>
                    </a:lnTo>
                    <a:lnTo>
                      <a:pt x="467" y="2060"/>
                    </a:lnTo>
                    <a:lnTo>
                      <a:pt x="507" y="2047"/>
                    </a:lnTo>
                    <a:lnTo>
                      <a:pt x="544" y="2025"/>
                    </a:lnTo>
                    <a:lnTo>
                      <a:pt x="578" y="1997"/>
                    </a:lnTo>
                    <a:lnTo>
                      <a:pt x="611" y="1962"/>
                    </a:lnTo>
                    <a:lnTo>
                      <a:pt x="640" y="1921"/>
                    </a:lnTo>
                    <a:lnTo>
                      <a:pt x="666" y="1877"/>
                    </a:lnTo>
                    <a:lnTo>
                      <a:pt x="689" y="1829"/>
                    </a:lnTo>
                    <a:lnTo>
                      <a:pt x="711" y="1778"/>
                    </a:lnTo>
                    <a:lnTo>
                      <a:pt x="729" y="1724"/>
                    </a:lnTo>
                    <a:lnTo>
                      <a:pt x="746" y="1669"/>
                    </a:lnTo>
                    <a:lnTo>
                      <a:pt x="755" y="1647"/>
                    </a:lnTo>
                    <a:lnTo>
                      <a:pt x="762" y="1630"/>
                    </a:lnTo>
                    <a:lnTo>
                      <a:pt x="769" y="1621"/>
                    </a:lnTo>
                    <a:lnTo>
                      <a:pt x="780" y="1616"/>
                    </a:lnTo>
                    <a:lnTo>
                      <a:pt x="795" y="1616"/>
                    </a:lnTo>
                    <a:lnTo>
                      <a:pt x="802" y="1616"/>
                    </a:lnTo>
                    <a:lnTo>
                      <a:pt x="813" y="1617"/>
                    </a:lnTo>
                    <a:lnTo>
                      <a:pt x="824" y="1621"/>
                    </a:lnTo>
                    <a:lnTo>
                      <a:pt x="831" y="1630"/>
                    </a:lnTo>
                    <a:lnTo>
                      <a:pt x="835" y="1645"/>
                    </a:lnTo>
                    <a:lnTo>
                      <a:pt x="833" y="1654"/>
                    </a:lnTo>
                    <a:lnTo>
                      <a:pt x="829" y="1673"/>
                    </a:lnTo>
                    <a:lnTo>
                      <a:pt x="822" y="1697"/>
                    </a:lnTo>
                    <a:lnTo>
                      <a:pt x="813" y="1726"/>
                    </a:lnTo>
                    <a:lnTo>
                      <a:pt x="802" y="1761"/>
                    </a:lnTo>
                    <a:lnTo>
                      <a:pt x="787" y="1798"/>
                    </a:lnTo>
                    <a:lnTo>
                      <a:pt x="769" y="1839"/>
                    </a:lnTo>
                    <a:lnTo>
                      <a:pt x="749" y="1881"/>
                    </a:lnTo>
                    <a:lnTo>
                      <a:pt x="726" y="1921"/>
                    </a:lnTo>
                    <a:lnTo>
                      <a:pt x="698" y="1964"/>
                    </a:lnTo>
                    <a:lnTo>
                      <a:pt x="669" y="2003"/>
                    </a:lnTo>
                    <a:lnTo>
                      <a:pt x="636" y="2038"/>
                    </a:lnTo>
                    <a:lnTo>
                      <a:pt x="600" y="2071"/>
                    </a:lnTo>
                    <a:lnTo>
                      <a:pt x="560" y="2097"/>
                    </a:lnTo>
                    <a:lnTo>
                      <a:pt x="516" y="2117"/>
                    </a:lnTo>
                    <a:lnTo>
                      <a:pt x="469" y="2130"/>
                    </a:lnTo>
                    <a:lnTo>
                      <a:pt x="420" y="2135"/>
                    </a:lnTo>
                    <a:lnTo>
                      <a:pt x="365" y="2130"/>
                    </a:lnTo>
                    <a:lnTo>
                      <a:pt x="316" y="2115"/>
                    </a:lnTo>
                    <a:lnTo>
                      <a:pt x="273" y="2093"/>
                    </a:lnTo>
                    <a:lnTo>
                      <a:pt x="236" y="2062"/>
                    </a:lnTo>
                    <a:lnTo>
                      <a:pt x="205" y="2023"/>
                    </a:lnTo>
                    <a:lnTo>
                      <a:pt x="182" y="1979"/>
                    </a:lnTo>
                    <a:lnTo>
                      <a:pt x="167" y="1929"/>
                    </a:lnTo>
                    <a:lnTo>
                      <a:pt x="164" y="1875"/>
                    </a:lnTo>
                    <a:lnTo>
                      <a:pt x="165" y="1839"/>
                    </a:lnTo>
                    <a:lnTo>
                      <a:pt x="175" y="1798"/>
                    </a:lnTo>
                    <a:lnTo>
                      <a:pt x="187" y="1756"/>
                    </a:lnTo>
                    <a:lnTo>
                      <a:pt x="202" y="1710"/>
                    </a:lnTo>
                    <a:lnTo>
                      <a:pt x="220" y="1664"/>
                    </a:lnTo>
                    <a:lnTo>
                      <a:pt x="236" y="1619"/>
                    </a:lnTo>
                    <a:lnTo>
                      <a:pt x="249" y="1584"/>
                    </a:lnTo>
                    <a:lnTo>
                      <a:pt x="265" y="1544"/>
                    </a:lnTo>
                    <a:lnTo>
                      <a:pt x="282" y="1496"/>
                    </a:lnTo>
                    <a:lnTo>
                      <a:pt x="302" y="1444"/>
                    </a:lnTo>
                    <a:lnTo>
                      <a:pt x="322" y="1389"/>
                    </a:lnTo>
                    <a:lnTo>
                      <a:pt x="342" y="1334"/>
                    </a:lnTo>
                    <a:lnTo>
                      <a:pt x="364" y="1278"/>
                    </a:lnTo>
                    <a:lnTo>
                      <a:pt x="382" y="1225"/>
                    </a:lnTo>
                    <a:lnTo>
                      <a:pt x="402" y="1173"/>
                    </a:lnTo>
                    <a:lnTo>
                      <a:pt x="418" y="1127"/>
                    </a:lnTo>
                    <a:lnTo>
                      <a:pt x="433" y="1087"/>
                    </a:lnTo>
                    <a:lnTo>
                      <a:pt x="445" y="1054"/>
                    </a:lnTo>
                    <a:lnTo>
                      <a:pt x="453" y="1030"/>
                    </a:lnTo>
                    <a:lnTo>
                      <a:pt x="462" y="1008"/>
                    </a:lnTo>
                    <a:lnTo>
                      <a:pt x="471" y="978"/>
                    </a:lnTo>
                    <a:lnTo>
                      <a:pt x="478" y="945"/>
                    </a:lnTo>
                    <a:lnTo>
                      <a:pt x="486" y="906"/>
                    </a:lnTo>
                    <a:lnTo>
                      <a:pt x="489" y="864"/>
                    </a:lnTo>
                    <a:lnTo>
                      <a:pt x="486" y="833"/>
                    </a:lnTo>
                    <a:lnTo>
                      <a:pt x="480" y="807"/>
                    </a:lnTo>
                    <a:lnTo>
                      <a:pt x="469" y="788"/>
                    </a:lnTo>
                    <a:lnTo>
                      <a:pt x="458" y="777"/>
                    </a:lnTo>
                    <a:lnTo>
                      <a:pt x="445" y="770"/>
                    </a:lnTo>
                    <a:lnTo>
                      <a:pt x="433" y="766"/>
                    </a:lnTo>
                    <a:lnTo>
                      <a:pt x="420" y="764"/>
                    </a:lnTo>
                    <a:lnTo>
                      <a:pt x="409" y="764"/>
                    </a:lnTo>
                    <a:lnTo>
                      <a:pt x="380" y="768"/>
                    </a:lnTo>
                    <a:lnTo>
                      <a:pt x="349" y="775"/>
                    </a:lnTo>
                    <a:lnTo>
                      <a:pt x="318" y="788"/>
                    </a:lnTo>
                    <a:lnTo>
                      <a:pt x="285" y="809"/>
                    </a:lnTo>
                    <a:lnTo>
                      <a:pt x="255" y="834"/>
                    </a:lnTo>
                    <a:lnTo>
                      <a:pt x="224" y="868"/>
                    </a:lnTo>
                    <a:lnTo>
                      <a:pt x="195" y="908"/>
                    </a:lnTo>
                    <a:lnTo>
                      <a:pt x="165" y="958"/>
                    </a:lnTo>
                    <a:lnTo>
                      <a:pt x="138" y="1015"/>
                    </a:lnTo>
                    <a:lnTo>
                      <a:pt x="113" y="1083"/>
                    </a:lnTo>
                    <a:lnTo>
                      <a:pt x="89" y="1160"/>
                    </a:lnTo>
                    <a:lnTo>
                      <a:pt x="80" y="1184"/>
                    </a:lnTo>
                    <a:lnTo>
                      <a:pt x="73" y="1201"/>
                    </a:lnTo>
                    <a:lnTo>
                      <a:pt x="65" y="1210"/>
                    </a:lnTo>
                    <a:lnTo>
                      <a:pt x="54" y="1214"/>
                    </a:lnTo>
                    <a:lnTo>
                      <a:pt x="40" y="1214"/>
                    </a:lnTo>
                    <a:lnTo>
                      <a:pt x="34" y="1214"/>
                    </a:lnTo>
                    <a:lnTo>
                      <a:pt x="27" y="1214"/>
                    </a:lnTo>
                    <a:lnTo>
                      <a:pt x="18" y="1210"/>
                    </a:lnTo>
                    <a:lnTo>
                      <a:pt x="9" y="1207"/>
                    </a:lnTo>
                    <a:lnTo>
                      <a:pt x="2" y="1197"/>
                    </a:lnTo>
                    <a:lnTo>
                      <a:pt x="0" y="1184"/>
                    </a:lnTo>
                    <a:lnTo>
                      <a:pt x="2" y="1175"/>
                    </a:lnTo>
                    <a:lnTo>
                      <a:pt x="5" y="1159"/>
                    </a:lnTo>
                    <a:lnTo>
                      <a:pt x="11" y="1133"/>
                    </a:lnTo>
                    <a:lnTo>
                      <a:pt x="22" y="1103"/>
                    </a:lnTo>
                    <a:lnTo>
                      <a:pt x="33" y="1070"/>
                    </a:lnTo>
                    <a:lnTo>
                      <a:pt x="47" y="1032"/>
                    </a:lnTo>
                    <a:lnTo>
                      <a:pt x="65" y="991"/>
                    </a:lnTo>
                    <a:lnTo>
                      <a:pt x="87" y="950"/>
                    </a:lnTo>
                    <a:lnTo>
                      <a:pt x="111" y="908"/>
                    </a:lnTo>
                    <a:lnTo>
                      <a:pt x="138" y="868"/>
                    </a:lnTo>
                    <a:lnTo>
                      <a:pt x="169" y="827"/>
                    </a:lnTo>
                    <a:lnTo>
                      <a:pt x="202" y="792"/>
                    </a:lnTo>
                    <a:lnTo>
                      <a:pt x="238" y="759"/>
                    </a:lnTo>
                    <a:lnTo>
                      <a:pt x="278" y="733"/>
                    </a:lnTo>
                    <a:lnTo>
                      <a:pt x="322" y="713"/>
                    </a:lnTo>
                    <a:lnTo>
                      <a:pt x="369" y="700"/>
                    </a:lnTo>
                    <a:lnTo>
                      <a:pt x="420" y="694"/>
                    </a:lnTo>
                    <a:close/>
                    <a:moveTo>
                      <a:pt x="686" y="0"/>
                    </a:moveTo>
                    <a:lnTo>
                      <a:pt x="720" y="3"/>
                    </a:lnTo>
                    <a:lnTo>
                      <a:pt x="749" y="14"/>
                    </a:lnTo>
                    <a:lnTo>
                      <a:pt x="773" y="33"/>
                    </a:lnTo>
                    <a:lnTo>
                      <a:pt x="789" y="57"/>
                    </a:lnTo>
                    <a:lnTo>
                      <a:pt x="800" y="84"/>
                    </a:lnTo>
                    <a:lnTo>
                      <a:pt x="804" y="116"/>
                    </a:lnTo>
                    <a:lnTo>
                      <a:pt x="798" y="154"/>
                    </a:lnTo>
                    <a:lnTo>
                      <a:pt x="784" y="189"/>
                    </a:lnTo>
                    <a:lnTo>
                      <a:pt x="762" y="219"/>
                    </a:lnTo>
                    <a:lnTo>
                      <a:pt x="733" y="245"/>
                    </a:lnTo>
                    <a:lnTo>
                      <a:pt x="702" y="263"/>
                    </a:lnTo>
                    <a:lnTo>
                      <a:pt x="669" y="276"/>
                    </a:lnTo>
                    <a:lnTo>
                      <a:pt x="636" y="280"/>
                    </a:lnTo>
                    <a:lnTo>
                      <a:pt x="602" y="276"/>
                    </a:lnTo>
                    <a:lnTo>
                      <a:pt x="573" y="265"/>
                    </a:lnTo>
                    <a:lnTo>
                      <a:pt x="549" y="247"/>
                    </a:lnTo>
                    <a:lnTo>
                      <a:pt x="533" y="223"/>
                    </a:lnTo>
                    <a:lnTo>
                      <a:pt x="522" y="195"/>
                    </a:lnTo>
                    <a:lnTo>
                      <a:pt x="518" y="165"/>
                    </a:lnTo>
                    <a:lnTo>
                      <a:pt x="524" y="129"/>
                    </a:lnTo>
                    <a:lnTo>
                      <a:pt x="536" y="95"/>
                    </a:lnTo>
                    <a:lnTo>
                      <a:pt x="558" y="64"/>
                    </a:lnTo>
                    <a:lnTo>
                      <a:pt x="584" y="38"/>
                    </a:lnTo>
                    <a:lnTo>
                      <a:pt x="616" y="18"/>
                    </a:lnTo>
                    <a:lnTo>
                      <a:pt x="649" y="5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3"/>
              <p:cNvSpPr>
                <a:spLocks/>
              </p:cNvSpPr>
              <p:nvPr/>
            </p:nvSpPr>
            <p:spPr bwMode="auto">
              <a:xfrm>
                <a:off x="4403" y="2160"/>
                <a:ext cx="683" cy="505"/>
              </a:xfrm>
              <a:custGeom>
                <a:avLst/>
                <a:gdLst/>
                <a:ahLst/>
                <a:cxnLst>
                  <a:cxn ang="0">
                    <a:pos x="346" y="14"/>
                  </a:cxn>
                  <a:cxn ang="0">
                    <a:pos x="453" y="90"/>
                  </a:cxn>
                  <a:cxn ang="0">
                    <a:pos x="520" y="175"/>
                  </a:cxn>
                  <a:cxn ang="0">
                    <a:pos x="660" y="55"/>
                  </a:cxn>
                  <a:cxn ang="0">
                    <a:pos x="869" y="0"/>
                  </a:cxn>
                  <a:cxn ang="0">
                    <a:pos x="988" y="14"/>
                  </a:cxn>
                  <a:cxn ang="0">
                    <a:pos x="1097" y="75"/>
                  </a:cxn>
                  <a:cxn ang="0">
                    <a:pos x="1159" y="208"/>
                  </a:cxn>
                  <a:cxn ang="0">
                    <a:pos x="1140" y="390"/>
                  </a:cxn>
                  <a:cxn ang="0">
                    <a:pos x="1078" y="589"/>
                  </a:cxn>
                  <a:cxn ang="0">
                    <a:pos x="1028" y="729"/>
                  </a:cxn>
                  <a:cxn ang="0">
                    <a:pos x="997" y="831"/>
                  </a:cxn>
                  <a:cxn ang="0">
                    <a:pos x="997" y="913"/>
                  </a:cxn>
                  <a:cxn ang="0">
                    <a:pos x="1048" y="950"/>
                  </a:cxn>
                  <a:cxn ang="0">
                    <a:pos x="1179" y="880"/>
                  </a:cxn>
                  <a:cxn ang="0">
                    <a:pos x="1284" y="676"/>
                  </a:cxn>
                  <a:cxn ang="0">
                    <a:pos x="1309" y="641"/>
                  </a:cxn>
                  <a:cxn ang="0">
                    <a:pos x="1353" y="646"/>
                  </a:cxn>
                  <a:cxn ang="0">
                    <a:pos x="1357" y="698"/>
                  </a:cxn>
                  <a:cxn ang="0">
                    <a:pos x="1308" y="816"/>
                  </a:cxn>
                  <a:cxn ang="0">
                    <a:pos x="1204" y="948"/>
                  </a:cxn>
                  <a:cxn ang="0">
                    <a:pos x="1042" y="1009"/>
                  </a:cxn>
                  <a:cxn ang="0">
                    <a:pos x="893" y="960"/>
                  </a:cxn>
                  <a:cxn ang="0">
                    <a:pos x="829" y="820"/>
                  </a:cxn>
                  <a:cxn ang="0">
                    <a:pos x="851" y="731"/>
                  </a:cxn>
                  <a:cxn ang="0">
                    <a:pos x="908" y="580"/>
                  </a:cxn>
                  <a:cxn ang="0">
                    <a:pos x="971" y="364"/>
                  </a:cxn>
                  <a:cxn ang="0">
                    <a:pos x="993" y="204"/>
                  </a:cxn>
                  <a:cxn ang="0">
                    <a:pos x="977" y="123"/>
                  </a:cxn>
                  <a:cxn ang="0">
                    <a:pos x="900" y="62"/>
                  </a:cxn>
                  <a:cxn ang="0">
                    <a:pos x="717" y="94"/>
                  </a:cxn>
                  <a:cxn ang="0">
                    <a:pos x="578" y="208"/>
                  </a:cxn>
                  <a:cxn ang="0">
                    <a:pos x="491" y="326"/>
                  </a:cxn>
                  <a:cxn ang="0">
                    <a:pos x="451" y="414"/>
                  </a:cxn>
                  <a:cxn ang="0">
                    <a:pos x="396" y="621"/>
                  </a:cxn>
                  <a:cxn ang="0">
                    <a:pos x="364" y="764"/>
                  </a:cxn>
                  <a:cxn ang="0">
                    <a:pos x="333" y="888"/>
                  </a:cxn>
                  <a:cxn ang="0">
                    <a:pos x="295" y="980"/>
                  </a:cxn>
                  <a:cxn ang="0">
                    <a:pos x="205" y="1007"/>
                  </a:cxn>
                  <a:cxn ang="0">
                    <a:pos x="147" y="963"/>
                  </a:cxn>
                  <a:cxn ang="0">
                    <a:pos x="153" y="904"/>
                  </a:cxn>
                  <a:cxn ang="0">
                    <a:pos x="169" y="851"/>
                  </a:cxn>
                  <a:cxn ang="0">
                    <a:pos x="267" y="442"/>
                  </a:cxn>
                  <a:cxn ang="0">
                    <a:pos x="307" y="278"/>
                  </a:cxn>
                  <a:cxn ang="0">
                    <a:pos x="326" y="141"/>
                  </a:cxn>
                  <a:cxn ang="0">
                    <a:pos x="276" y="64"/>
                  </a:cxn>
                  <a:cxn ang="0">
                    <a:pos x="178" y="94"/>
                  </a:cxn>
                  <a:cxn ang="0">
                    <a:pos x="115" y="219"/>
                  </a:cxn>
                  <a:cxn ang="0">
                    <a:pos x="76" y="348"/>
                  </a:cxn>
                  <a:cxn ang="0">
                    <a:pos x="40" y="370"/>
                  </a:cxn>
                  <a:cxn ang="0">
                    <a:pos x="4" y="355"/>
                  </a:cxn>
                  <a:cxn ang="0">
                    <a:pos x="13" y="289"/>
                  </a:cxn>
                  <a:cxn ang="0">
                    <a:pos x="62" y="152"/>
                  </a:cxn>
                  <a:cxn ang="0">
                    <a:pos x="133" y="51"/>
                  </a:cxn>
                  <a:cxn ang="0">
                    <a:pos x="258" y="0"/>
                  </a:cxn>
                </a:cxnLst>
                <a:rect l="0" t="0" r="r" b="b"/>
                <a:pathLst>
                  <a:path w="1364" h="1009">
                    <a:moveTo>
                      <a:pt x="258" y="0"/>
                    </a:moveTo>
                    <a:lnTo>
                      <a:pt x="286" y="1"/>
                    </a:lnTo>
                    <a:lnTo>
                      <a:pt x="315" y="5"/>
                    </a:lnTo>
                    <a:lnTo>
                      <a:pt x="346" y="14"/>
                    </a:lnTo>
                    <a:lnTo>
                      <a:pt x="375" y="25"/>
                    </a:lnTo>
                    <a:lnTo>
                      <a:pt x="404" y="42"/>
                    </a:lnTo>
                    <a:lnTo>
                      <a:pt x="431" y="64"/>
                    </a:lnTo>
                    <a:lnTo>
                      <a:pt x="453" y="90"/>
                    </a:lnTo>
                    <a:lnTo>
                      <a:pt x="473" y="121"/>
                    </a:lnTo>
                    <a:lnTo>
                      <a:pt x="487" y="160"/>
                    </a:lnTo>
                    <a:lnTo>
                      <a:pt x="495" y="204"/>
                    </a:lnTo>
                    <a:lnTo>
                      <a:pt x="520" y="175"/>
                    </a:lnTo>
                    <a:lnTo>
                      <a:pt x="549" y="143"/>
                    </a:lnTo>
                    <a:lnTo>
                      <a:pt x="582" y="112"/>
                    </a:lnTo>
                    <a:lnTo>
                      <a:pt x="620" y="82"/>
                    </a:lnTo>
                    <a:lnTo>
                      <a:pt x="660" y="55"/>
                    </a:lnTo>
                    <a:lnTo>
                      <a:pt x="707" y="33"/>
                    </a:lnTo>
                    <a:lnTo>
                      <a:pt x="757" y="14"/>
                    </a:lnTo>
                    <a:lnTo>
                      <a:pt x="811" y="3"/>
                    </a:lnTo>
                    <a:lnTo>
                      <a:pt x="869" y="0"/>
                    </a:lnTo>
                    <a:lnTo>
                      <a:pt x="898" y="0"/>
                    </a:lnTo>
                    <a:lnTo>
                      <a:pt x="928" y="3"/>
                    </a:lnTo>
                    <a:lnTo>
                      <a:pt x="957" y="7"/>
                    </a:lnTo>
                    <a:lnTo>
                      <a:pt x="988" y="14"/>
                    </a:lnTo>
                    <a:lnTo>
                      <a:pt x="1017" y="24"/>
                    </a:lnTo>
                    <a:lnTo>
                      <a:pt x="1046" y="36"/>
                    </a:lnTo>
                    <a:lnTo>
                      <a:pt x="1073" y="53"/>
                    </a:lnTo>
                    <a:lnTo>
                      <a:pt x="1097" y="75"/>
                    </a:lnTo>
                    <a:lnTo>
                      <a:pt x="1118" y="99"/>
                    </a:lnTo>
                    <a:lnTo>
                      <a:pt x="1137" y="130"/>
                    </a:lnTo>
                    <a:lnTo>
                      <a:pt x="1149" y="165"/>
                    </a:lnTo>
                    <a:lnTo>
                      <a:pt x="1159" y="208"/>
                    </a:lnTo>
                    <a:lnTo>
                      <a:pt x="1160" y="254"/>
                    </a:lnTo>
                    <a:lnTo>
                      <a:pt x="1159" y="296"/>
                    </a:lnTo>
                    <a:lnTo>
                      <a:pt x="1151" y="340"/>
                    </a:lnTo>
                    <a:lnTo>
                      <a:pt x="1140" y="390"/>
                    </a:lnTo>
                    <a:lnTo>
                      <a:pt x="1126" y="442"/>
                    </a:lnTo>
                    <a:lnTo>
                      <a:pt x="1111" y="493"/>
                    </a:lnTo>
                    <a:lnTo>
                      <a:pt x="1095" y="543"/>
                    </a:lnTo>
                    <a:lnTo>
                      <a:pt x="1078" y="589"/>
                    </a:lnTo>
                    <a:lnTo>
                      <a:pt x="1064" y="630"/>
                    </a:lnTo>
                    <a:lnTo>
                      <a:pt x="1051" y="665"/>
                    </a:lnTo>
                    <a:lnTo>
                      <a:pt x="1042" y="691"/>
                    </a:lnTo>
                    <a:lnTo>
                      <a:pt x="1028" y="729"/>
                    </a:lnTo>
                    <a:lnTo>
                      <a:pt x="1015" y="761"/>
                    </a:lnTo>
                    <a:lnTo>
                      <a:pt x="1006" y="786"/>
                    </a:lnTo>
                    <a:lnTo>
                      <a:pt x="1000" y="810"/>
                    </a:lnTo>
                    <a:lnTo>
                      <a:pt x="997" y="831"/>
                    </a:lnTo>
                    <a:lnTo>
                      <a:pt x="993" y="849"/>
                    </a:lnTo>
                    <a:lnTo>
                      <a:pt x="993" y="869"/>
                    </a:lnTo>
                    <a:lnTo>
                      <a:pt x="995" y="893"/>
                    </a:lnTo>
                    <a:lnTo>
                      <a:pt x="997" y="913"/>
                    </a:lnTo>
                    <a:lnTo>
                      <a:pt x="1004" y="928"/>
                    </a:lnTo>
                    <a:lnTo>
                      <a:pt x="1013" y="941"/>
                    </a:lnTo>
                    <a:lnTo>
                      <a:pt x="1028" y="947"/>
                    </a:lnTo>
                    <a:lnTo>
                      <a:pt x="1048" y="950"/>
                    </a:lnTo>
                    <a:lnTo>
                      <a:pt x="1080" y="945"/>
                    </a:lnTo>
                    <a:lnTo>
                      <a:pt x="1115" y="932"/>
                    </a:lnTo>
                    <a:lnTo>
                      <a:pt x="1148" y="910"/>
                    </a:lnTo>
                    <a:lnTo>
                      <a:pt x="1179" y="880"/>
                    </a:lnTo>
                    <a:lnTo>
                      <a:pt x="1209" y="842"/>
                    </a:lnTo>
                    <a:lnTo>
                      <a:pt x="1237" y="794"/>
                    </a:lnTo>
                    <a:lnTo>
                      <a:pt x="1262" y="738"/>
                    </a:lnTo>
                    <a:lnTo>
                      <a:pt x="1284" y="676"/>
                    </a:lnTo>
                    <a:lnTo>
                      <a:pt x="1289" y="663"/>
                    </a:lnTo>
                    <a:lnTo>
                      <a:pt x="1293" y="654"/>
                    </a:lnTo>
                    <a:lnTo>
                      <a:pt x="1300" y="646"/>
                    </a:lnTo>
                    <a:lnTo>
                      <a:pt x="1309" y="641"/>
                    </a:lnTo>
                    <a:lnTo>
                      <a:pt x="1324" y="639"/>
                    </a:lnTo>
                    <a:lnTo>
                      <a:pt x="1331" y="641"/>
                    </a:lnTo>
                    <a:lnTo>
                      <a:pt x="1342" y="641"/>
                    </a:lnTo>
                    <a:lnTo>
                      <a:pt x="1353" y="646"/>
                    </a:lnTo>
                    <a:lnTo>
                      <a:pt x="1360" y="656"/>
                    </a:lnTo>
                    <a:lnTo>
                      <a:pt x="1364" y="670"/>
                    </a:lnTo>
                    <a:lnTo>
                      <a:pt x="1362" y="679"/>
                    </a:lnTo>
                    <a:lnTo>
                      <a:pt x="1357" y="698"/>
                    </a:lnTo>
                    <a:lnTo>
                      <a:pt x="1349" y="722"/>
                    </a:lnTo>
                    <a:lnTo>
                      <a:pt x="1339" y="751"/>
                    </a:lnTo>
                    <a:lnTo>
                      <a:pt x="1324" y="783"/>
                    </a:lnTo>
                    <a:lnTo>
                      <a:pt x="1308" y="816"/>
                    </a:lnTo>
                    <a:lnTo>
                      <a:pt x="1286" y="851"/>
                    </a:lnTo>
                    <a:lnTo>
                      <a:pt x="1262" y="886"/>
                    </a:lnTo>
                    <a:lnTo>
                      <a:pt x="1235" y="919"/>
                    </a:lnTo>
                    <a:lnTo>
                      <a:pt x="1204" y="948"/>
                    </a:lnTo>
                    <a:lnTo>
                      <a:pt x="1168" y="972"/>
                    </a:lnTo>
                    <a:lnTo>
                      <a:pt x="1129" y="993"/>
                    </a:lnTo>
                    <a:lnTo>
                      <a:pt x="1088" y="1006"/>
                    </a:lnTo>
                    <a:lnTo>
                      <a:pt x="1042" y="1009"/>
                    </a:lnTo>
                    <a:lnTo>
                      <a:pt x="1000" y="1007"/>
                    </a:lnTo>
                    <a:lnTo>
                      <a:pt x="962" y="996"/>
                    </a:lnTo>
                    <a:lnTo>
                      <a:pt x="926" y="982"/>
                    </a:lnTo>
                    <a:lnTo>
                      <a:pt x="893" y="960"/>
                    </a:lnTo>
                    <a:lnTo>
                      <a:pt x="868" y="932"/>
                    </a:lnTo>
                    <a:lnTo>
                      <a:pt x="848" y="901"/>
                    </a:lnTo>
                    <a:lnTo>
                      <a:pt x="835" y="862"/>
                    </a:lnTo>
                    <a:lnTo>
                      <a:pt x="829" y="820"/>
                    </a:lnTo>
                    <a:lnTo>
                      <a:pt x="831" y="797"/>
                    </a:lnTo>
                    <a:lnTo>
                      <a:pt x="835" y="777"/>
                    </a:lnTo>
                    <a:lnTo>
                      <a:pt x="842" y="757"/>
                    </a:lnTo>
                    <a:lnTo>
                      <a:pt x="851" y="731"/>
                    </a:lnTo>
                    <a:lnTo>
                      <a:pt x="866" y="700"/>
                    </a:lnTo>
                    <a:lnTo>
                      <a:pt x="877" y="667"/>
                    </a:lnTo>
                    <a:lnTo>
                      <a:pt x="891" y="626"/>
                    </a:lnTo>
                    <a:lnTo>
                      <a:pt x="908" y="580"/>
                    </a:lnTo>
                    <a:lnTo>
                      <a:pt x="926" y="528"/>
                    </a:lnTo>
                    <a:lnTo>
                      <a:pt x="942" y="475"/>
                    </a:lnTo>
                    <a:lnTo>
                      <a:pt x="958" y="420"/>
                    </a:lnTo>
                    <a:lnTo>
                      <a:pt x="971" y="364"/>
                    </a:lnTo>
                    <a:lnTo>
                      <a:pt x="984" y="313"/>
                    </a:lnTo>
                    <a:lnTo>
                      <a:pt x="991" y="263"/>
                    </a:lnTo>
                    <a:lnTo>
                      <a:pt x="993" y="221"/>
                    </a:lnTo>
                    <a:lnTo>
                      <a:pt x="993" y="204"/>
                    </a:lnTo>
                    <a:lnTo>
                      <a:pt x="991" y="186"/>
                    </a:lnTo>
                    <a:lnTo>
                      <a:pt x="989" y="165"/>
                    </a:lnTo>
                    <a:lnTo>
                      <a:pt x="986" y="143"/>
                    </a:lnTo>
                    <a:lnTo>
                      <a:pt x="977" y="123"/>
                    </a:lnTo>
                    <a:lnTo>
                      <a:pt x="966" y="103"/>
                    </a:lnTo>
                    <a:lnTo>
                      <a:pt x="949" y="86"/>
                    </a:lnTo>
                    <a:lnTo>
                      <a:pt x="928" y="71"/>
                    </a:lnTo>
                    <a:lnTo>
                      <a:pt x="900" y="62"/>
                    </a:lnTo>
                    <a:lnTo>
                      <a:pt x="866" y="60"/>
                    </a:lnTo>
                    <a:lnTo>
                      <a:pt x="811" y="64"/>
                    </a:lnTo>
                    <a:lnTo>
                      <a:pt x="762" y="75"/>
                    </a:lnTo>
                    <a:lnTo>
                      <a:pt x="717" y="94"/>
                    </a:lnTo>
                    <a:lnTo>
                      <a:pt x="677" y="117"/>
                    </a:lnTo>
                    <a:lnTo>
                      <a:pt x="640" y="145"/>
                    </a:lnTo>
                    <a:lnTo>
                      <a:pt x="607" y="175"/>
                    </a:lnTo>
                    <a:lnTo>
                      <a:pt x="578" y="208"/>
                    </a:lnTo>
                    <a:lnTo>
                      <a:pt x="551" y="239"/>
                    </a:lnTo>
                    <a:lnTo>
                      <a:pt x="529" y="270"/>
                    </a:lnTo>
                    <a:lnTo>
                      <a:pt x="507" y="300"/>
                    </a:lnTo>
                    <a:lnTo>
                      <a:pt x="491" y="326"/>
                    </a:lnTo>
                    <a:lnTo>
                      <a:pt x="478" y="350"/>
                    </a:lnTo>
                    <a:lnTo>
                      <a:pt x="467" y="370"/>
                    </a:lnTo>
                    <a:lnTo>
                      <a:pt x="458" y="390"/>
                    </a:lnTo>
                    <a:lnTo>
                      <a:pt x="451" y="414"/>
                    </a:lnTo>
                    <a:lnTo>
                      <a:pt x="444" y="440"/>
                    </a:lnTo>
                    <a:lnTo>
                      <a:pt x="435" y="469"/>
                    </a:lnTo>
                    <a:lnTo>
                      <a:pt x="416" y="545"/>
                    </a:lnTo>
                    <a:lnTo>
                      <a:pt x="396" y="621"/>
                    </a:lnTo>
                    <a:lnTo>
                      <a:pt x="389" y="652"/>
                    </a:lnTo>
                    <a:lnTo>
                      <a:pt x="382" y="687"/>
                    </a:lnTo>
                    <a:lnTo>
                      <a:pt x="373" y="726"/>
                    </a:lnTo>
                    <a:lnTo>
                      <a:pt x="364" y="764"/>
                    </a:lnTo>
                    <a:lnTo>
                      <a:pt x="355" y="797"/>
                    </a:lnTo>
                    <a:lnTo>
                      <a:pt x="347" y="825"/>
                    </a:lnTo>
                    <a:lnTo>
                      <a:pt x="340" y="855"/>
                    </a:lnTo>
                    <a:lnTo>
                      <a:pt x="333" y="888"/>
                    </a:lnTo>
                    <a:lnTo>
                      <a:pt x="324" y="921"/>
                    </a:lnTo>
                    <a:lnTo>
                      <a:pt x="316" y="947"/>
                    </a:lnTo>
                    <a:lnTo>
                      <a:pt x="307" y="965"/>
                    </a:lnTo>
                    <a:lnTo>
                      <a:pt x="295" y="980"/>
                    </a:lnTo>
                    <a:lnTo>
                      <a:pt x="276" y="995"/>
                    </a:lnTo>
                    <a:lnTo>
                      <a:pt x="251" y="1006"/>
                    </a:lnTo>
                    <a:lnTo>
                      <a:pt x="224" y="1009"/>
                    </a:lnTo>
                    <a:lnTo>
                      <a:pt x="205" y="1007"/>
                    </a:lnTo>
                    <a:lnTo>
                      <a:pt x="187" y="1004"/>
                    </a:lnTo>
                    <a:lnTo>
                      <a:pt x="171" y="995"/>
                    </a:lnTo>
                    <a:lnTo>
                      <a:pt x="156" y="980"/>
                    </a:lnTo>
                    <a:lnTo>
                      <a:pt x="147" y="963"/>
                    </a:lnTo>
                    <a:lnTo>
                      <a:pt x="144" y="939"/>
                    </a:lnTo>
                    <a:lnTo>
                      <a:pt x="145" y="934"/>
                    </a:lnTo>
                    <a:lnTo>
                      <a:pt x="147" y="921"/>
                    </a:lnTo>
                    <a:lnTo>
                      <a:pt x="153" y="904"/>
                    </a:lnTo>
                    <a:lnTo>
                      <a:pt x="158" y="886"/>
                    </a:lnTo>
                    <a:lnTo>
                      <a:pt x="164" y="867"/>
                    </a:lnTo>
                    <a:lnTo>
                      <a:pt x="169" y="851"/>
                    </a:lnTo>
                    <a:lnTo>
                      <a:pt x="169" y="851"/>
                    </a:lnTo>
                    <a:lnTo>
                      <a:pt x="238" y="560"/>
                    </a:lnTo>
                    <a:lnTo>
                      <a:pt x="247" y="525"/>
                    </a:lnTo>
                    <a:lnTo>
                      <a:pt x="258" y="484"/>
                    </a:lnTo>
                    <a:lnTo>
                      <a:pt x="267" y="442"/>
                    </a:lnTo>
                    <a:lnTo>
                      <a:pt x="278" y="399"/>
                    </a:lnTo>
                    <a:lnTo>
                      <a:pt x="287" y="359"/>
                    </a:lnTo>
                    <a:lnTo>
                      <a:pt x="296" y="320"/>
                    </a:lnTo>
                    <a:lnTo>
                      <a:pt x="307" y="278"/>
                    </a:lnTo>
                    <a:lnTo>
                      <a:pt x="316" y="237"/>
                    </a:lnTo>
                    <a:lnTo>
                      <a:pt x="324" y="200"/>
                    </a:lnTo>
                    <a:lnTo>
                      <a:pt x="327" y="169"/>
                    </a:lnTo>
                    <a:lnTo>
                      <a:pt x="326" y="141"/>
                    </a:lnTo>
                    <a:lnTo>
                      <a:pt x="320" y="114"/>
                    </a:lnTo>
                    <a:lnTo>
                      <a:pt x="311" y="92"/>
                    </a:lnTo>
                    <a:lnTo>
                      <a:pt x="296" y="75"/>
                    </a:lnTo>
                    <a:lnTo>
                      <a:pt x="276" y="64"/>
                    </a:lnTo>
                    <a:lnTo>
                      <a:pt x="253" y="60"/>
                    </a:lnTo>
                    <a:lnTo>
                      <a:pt x="225" y="64"/>
                    </a:lnTo>
                    <a:lnTo>
                      <a:pt x="200" y="75"/>
                    </a:lnTo>
                    <a:lnTo>
                      <a:pt x="178" y="94"/>
                    </a:lnTo>
                    <a:lnTo>
                      <a:pt x="160" y="117"/>
                    </a:lnTo>
                    <a:lnTo>
                      <a:pt x="142" y="147"/>
                    </a:lnTo>
                    <a:lnTo>
                      <a:pt x="127" y="182"/>
                    </a:lnTo>
                    <a:lnTo>
                      <a:pt x="115" y="219"/>
                    </a:lnTo>
                    <a:lnTo>
                      <a:pt x="102" y="261"/>
                    </a:lnTo>
                    <a:lnTo>
                      <a:pt x="89" y="305"/>
                    </a:lnTo>
                    <a:lnTo>
                      <a:pt x="84" y="331"/>
                    </a:lnTo>
                    <a:lnTo>
                      <a:pt x="76" y="348"/>
                    </a:lnTo>
                    <a:lnTo>
                      <a:pt x="71" y="361"/>
                    </a:lnTo>
                    <a:lnTo>
                      <a:pt x="64" y="366"/>
                    </a:lnTo>
                    <a:lnTo>
                      <a:pt x="53" y="370"/>
                    </a:lnTo>
                    <a:lnTo>
                      <a:pt x="40" y="370"/>
                    </a:lnTo>
                    <a:lnTo>
                      <a:pt x="33" y="370"/>
                    </a:lnTo>
                    <a:lnTo>
                      <a:pt x="22" y="368"/>
                    </a:lnTo>
                    <a:lnTo>
                      <a:pt x="13" y="363"/>
                    </a:lnTo>
                    <a:lnTo>
                      <a:pt x="4" y="355"/>
                    </a:lnTo>
                    <a:lnTo>
                      <a:pt x="0" y="340"/>
                    </a:lnTo>
                    <a:lnTo>
                      <a:pt x="2" y="331"/>
                    </a:lnTo>
                    <a:lnTo>
                      <a:pt x="5" y="313"/>
                    </a:lnTo>
                    <a:lnTo>
                      <a:pt x="13" y="289"/>
                    </a:lnTo>
                    <a:lnTo>
                      <a:pt x="22" y="258"/>
                    </a:lnTo>
                    <a:lnTo>
                      <a:pt x="33" y="224"/>
                    </a:lnTo>
                    <a:lnTo>
                      <a:pt x="47" y="189"/>
                    </a:lnTo>
                    <a:lnTo>
                      <a:pt x="62" y="152"/>
                    </a:lnTo>
                    <a:lnTo>
                      <a:pt x="80" y="119"/>
                    </a:lnTo>
                    <a:lnTo>
                      <a:pt x="95" y="97"/>
                    </a:lnTo>
                    <a:lnTo>
                      <a:pt x="111" y="73"/>
                    </a:lnTo>
                    <a:lnTo>
                      <a:pt x="133" y="51"/>
                    </a:lnTo>
                    <a:lnTo>
                      <a:pt x="158" y="31"/>
                    </a:lnTo>
                    <a:lnTo>
                      <a:pt x="187" y="14"/>
                    </a:lnTo>
                    <a:lnTo>
                      <a:pt x="220" y="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4"/>
              <p:cNvSpPr>
                <a:spLocks/>
              </p:cNvSpPr>
              <p:nvPr/>
            </p:nvSpPr>
            <p:spPr bwMode="auto">
              <a:xfrm>
                <a:off x="5250" y="2345"/>
                <a:ext cx="750" cy="56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2" y="0"/>
                  </a:cxn>
                  <a:cxn ang="0">
                    <a:pos x="1428" y="0"/>
                  </a:cxn>
                  <a:cxn ang="0">
                    <a:pos x="1446" y="2"/>
                  </a:cxn>
                  <a:cxn ang="0">
                    <a:pos x="1462" y="5"/>
                  </a:cxn>
                  <a:cxn ang="0">
                    <a:pos x="1477" y="11"/>
                  </a:cxn>
                  <a:cxn ang="0">
                    <a:pos x="1490" y="22"/>
                  </a:cxn>
                  <a:cxn ang="0">
                    <a:pos x="1497" y="37"/>
                  </a:cxn>
                  <a:cxn ang="0">
                    <a:pos x="1501" y="61"/>
                  </a:cxn>
                  <a:cxn ang="0">
                    <a:pos x="1497" y="79"/>
                  </a:cxn>
                  <a:cxn ang="0">
                    <a:pos x="1488" y="92"/>
                  </a:cxn>
                  <a:cxn ang="0">
                    <a:pos x="1477" y="101"/>
                  </a:cxn>
                  <a:cxn ang="0">
                    <a:pos x="1461" y="105"/>
                  </a:cxn>
                  <a:cxn ang="0">
                    <a:pos x="1444" y="109"/>
                  </a:cxn>
                  <a:cxn ang="0">
                    <a:pos x="1428" y="110"/>
                  </a:cxn>
                  <a:cxn ang="0">
                    <a:pos x="1412" y="110"/>
                  </a:cxn>
                  <a:cxn ang="0">
                    <a:pos x="89" y="110"/>
                  </a:cxn>
                  <a:cxn ang="0">
                    <a:pos x="71" y="110"/>
                  </a:cxn>
                  <a:cxn ang="0">
                    <a:pos x="53" y="109"/>
                  </a:cxn>
                  <a:cxn ang="0">
                    <a:pos x="37" y="105"/>
                  </a:cxn>
                  <a:cxn ang="0">
                    <a:pos x="22" y="99"/>
                  </a:cxn>
                  <a:cxn ang="0">
                    <a:pos x="11" y="90"/>
                  </a:cxn>
                  <a:cxn ang="0">
                    <a:pos x="2" y="75"/>
                  </a:cxn>
                  <a:cxn ang="0">
                    <a:pos x="0" y="55"/>
                  </a:cxn>
                  <a:cxn ang="0">
                    <a:pos x="2" y="35"/>
                  </a:cxn>
                  <a:cxn ang="0">
                    <a:pos x="11" y="20"/>
                  </a:cxn>
                  <a:cxn ang="0">
                    <a:pos x="22" y="11"/>
                  </a:cxn>
                  <a:cxn ang="0">
                    <a:pos x="37" y="4"/>
                  </a:cxn>
                  <a:cxn ang="0">
                    <a:pos x="53" y="2"/>
                  </a:cxn>
                  <a:cxn ang="0">
                    <a:pos x="71" y="0"/>
                  </a:cxn>
                  <a:cxn ang="0">
                    <a:pos x="89" y="0"/>
                  </a:cxn>
                </a:cxnLst>
                <a:rect l="0" t="0" r="r" b="b"/>
                <a:pathLst>
                  <a:path w="1501" h="110">
                    <a:moveTo>
                      <a:pt x="89" y="0"/>
                    </a:moveTo>
                    <a:lnTo>
                      <a:pt x="1412" y="0"/>
                    </a:lnTo>
                    <a:lnTo>
                      <a:pt x="1428" y="0"/>
                    </a:lnTo>
                    <a:lnTo>
                      <a:pt x="1446" y="2"/>
                    </a:lnTo>
                    <a:lnTo>
                      <a:pt x="1462" y="5"/>
                    </a:lnTo>
                    <a:lnTo>
                      <a:pt x="1477" y="11"/>
                    </a:lnTo>
                    <a:lnTo>
                      <a:pt x="1490" y="22"/>
                    </a:lnTo>
                    <a:lnTo>
                      <a:pt x="1497" y="37"/>
                    </a:lnTo>
                    <a:lnTo>
                      <a:pt x="1501" y="61"/>
                    </a:lnTo>
                    <a:lnTo>
                      <a:pt x="1497" y="79"/>
                    </a:lnTo>
                    <a:lnTo>
                      <a:pt x="1488" y="92"/>
                    </a:lnTo>
                    <a:lnTo>
                      <a:pt x="1477" y="101"/>
                    </a:lnTo>
                    <a:lnTo>
                      <a:pt x="1461" y="105"/>
                    </a:lnTo>
                    <a:lnTo>
                      <a:pt x="1444" y="109"/>
                    </a:lnTo>
                    <a:lnTo>
                      <a:pt x="1428" y="110"/>
                    </a:lnTo>
                    <a:lnTo>
                      <a:pt x="1412" y="110"/>
                    </a:lnTo>
                    <a:lnTo>
                      <a:pt x="89" y="110"/>
                    </a:lnTo>
                    <a:lnTo>
                      <a:pt x="71" y="110"/>
                    </a:lnTo>
                    <a:lnTo>
                      <a:pt x="53" y="109"/>
                    </a:lnTo>
                    <a:lnTo>
                      <a:pt x="37" y="105"/>
                    </a:lnTo>
                    <a:lnTo>
                      <a:pt x="22" y="99"/>
                    </a:lnTo>
                    <a:lnTo>
                      <a:pt x="11" y="90"/>
                    </a:lnTo>
                    <a:lnTo>
                      <a:pt x="2" y="75"/>
                    </a:lnTo>
                    <a:lnTo>
                      <a:pt x="0" y="55"/>
                    </a:lnTo>
                    <a:lnTo>
                      <a:pt x="2" y="35"/>
                    </a:lnTo>
                    <a:lnTo>
                      <a:pt x="11" y="20"/>
                    </a:lnTo>
                    <a:lnTo>
                      <a:pt x="22" y="11"/>
                    </a:lnTo>
                    <a:lnTo>
                      <a:pt x="37" y="4"/>
                    </a:lnTo>
                    <a:lnTo>
                      <a:pt x="53" y="2"/>
                    </a:lnTo>
                    <a:lnTo>
                      <a:pt x="71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6235" y="1908"/>
                <a:ext cx="405" cy="74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493" y="9"/>
                  </a:cxn>
                  <a:cxn ang="0">
                    <a:pos x="504" y="38"/>
                  </a:cxn>
                  <a:cxn ang="0">
                    <a:pos x="504" y="1310"/>
                  </a:cxn>
                  <a:cxn ang="0">
                    <a:pos x="506" y="1347"/>
                  </a:cxn>
                  <a:cxn ang="0">
                    <a:pos x="515" y="1374"/>
                  </a:cxn>
                  <a:cxn ang="0">
                    <a:pos x="540" y="1395"/>
                  </a:cxn>
                  <a:cxn ang="0">
                    <a:pos x="589" y="1407"/>
                  </a:cxn>
                  <a:cxn ang="0">
                    <a:pos x="671" y="1415"/>
                  </a:cxn>
                  <a:cxn ang="0">
                    <a:pos x="809" y="1415"/>
                  </a:cxn>
                  <a:cxn ang="0">
                    <a:pos x="789" y="1494"/>
                  </a:cxn>
                  <a:cxn ang="0">
                    <a:pos x="715" y="1492"/>
                  </a:cxn>
                  <a:cxn ang="0">
                    <a:pos x="616" y="1490"/>
                  </a:cxn>
                  <a:cxn ang="0">
                    <a:pos x="518" y="1487"/>
                  </a:cxn>
                  <a:cxn ang="0">
                    <a:pos x="436" y="1485"/>
                  </a:cxn>
                  <a:cxn ang="0">
                    <a:pos x="384" y="1485"/>
                  </a:cxn>
                  <a:cxn ang="0">
                    <a:pos x="311" y="1487"/>
                  </a:cxn>
                  <a:cxn ang="0">
                    <a:pos x="220" y="1489"/>
                  </a:cxn>
                  <a:cxn ang="0">
                    <a:pos x="131" y="1492"/>
                  </a:cxn>
                  <a:cxn ang="0">
                    <a:pos x="58" y="1494"/>
                  </a:cxn>
                  <a:cxn ang="0">
                    <a:pos x="14" y="1494"/>
                  </a:cxn>
                  <a:cxn ang="0">
                    <a:pos x="100" y="1415"/>
                  </a:cxn>
                  <a:cxn ang="0">
                    <a:pos x="200" y="1411"/>
                  </a:cxn>
                  <a:cxn ang="0">
                    <a:pos x="264" y="1402"/>
                  </a:cxn>
                  <a:cxn ang="0">
                    <a:pos x="300" y="1385"/>
                  </a:cxn>
                  <a:cxn ang="0">
                    <a:pos x="316" y="1361"/>
                  </a:cxn>
                  <a:cxn ang="0">
                    <a:pos x="322" y="1330"/>
                  </a:cxn>
                  <a:cxn ang="0">
                    <a:pos x="322" y="166"/>
                  </a:cxn>
                  <a:cxn ang="0">
                    <a:pos x="215" y="202"/>
                  </a:cxn>
                  <a:cxn ang="0">
                    <a:pos x="113" y="221"/>
                  </a:cxn>
                  <a:cxn ang="0">
                    <a:pos x="29" y="224"/>
                  </a:cxn>
                  <a:cxn ang="0">
                    <a:pos x="0" y="145"/>
                  </a:cxn>
                  <a:cxn ang="0">
                    <a:pos x="69" y="143"/>
                  </a:cxn>
                  <a:cxn ang="0">
                    <a:pos x="154" y="136"/>
                  </a:cxn>
                  <a:cxn ang="0">
                    <a:pos x="249" y="114"/>
                  </a:cxn>
                  <a:cxn ang="0">
                    <a:pos x="345" y="70"/>
                  </a:cxn>
                  <a:cxn ang="0">
                    <a:pos x="435" y="0"/>
                  </a:cxn>
                </a:cxnLst>
                <a:rect l="0" t="0" r="r" b="b"/>
                <a:pathLst>
                  <a:path w="809" h="1494">
                    <a:moveTo>
                      <a:pt x="435" y="0"/>
                    </a:moveTo>
                    <a:lnTo>
                      <a:pt x="462" y="0"/>
                    </a:lnTo>
                    <a:lnTo>
                      <a:pt x="482" y="3"/>
                    </a:lnTo>
                    <a:lnTo>
                      <a:pt x="493" y="9"/>
                    </a:lnTo>
                    <a:lnTo>
                      <a:pt x="500" y="22"/>
                    </a:lnTo>
                    <a:lnTo>
                      <a:pt x="504" y="38"/>
                    </a:lnTo>
                    <a:lnTo>
                      <a:pt x="504" y="64"/>
                    </a:lnTo>
                    <a:lnTo>
                      <a:pt x="504" y="1310"/>
                    </a:lnTo>
                    <a:lnTo>
                      <a:pt x="504" y="1330"/>
                    </a:lnTo>
                    <a:lnTo>
                      <a:pt x="506" y="1347"/>
                    </a:lnTo>
                    <a:lnTo>
                      <a:pt x="509" y="1361"/>
                    </a:lnTo>
                    <a:lnTo>
                      <a:pt x="515" y="1374"/>
                    </a:lnTo>
                    <a:lnTo>
                      <a:pt x="526" y="1385"/>
                    </a:lnTo>
                    <a:lnTo>
                      <a:pt x="540" y="1395"/>
                    </a:lnTo>
                    <a:lnTo>
                      <a:pt x="562" y="1402"/>
                    </a:lnTo>
                    <a:lnTo>
                      <a:pt x="589" y="1407"/>
                    </a:lnTo>
                    <a:lnTo>
                      <a:pt x="626" y="1411"/>
                    </a:lnTo>
                    <a:lnTo>
                      <a:pt x="671" y="1415"/>
                    </a:lnTo>
                    <a:lnTo>
                      <a:pt x="726" y="1415"/>
                    </a:lnTo>
                    <a:lnTo>
                      <a:pt x="809" y="1415"/>
                    </a:lnTo>
                    <a:lnTo>
                      <a:pt x="809" y="1494"/>
                    </a:lnTo>
                    <a:lnTo>
                      <a:pt x="789" y="1494"/>
                    </a:lnTo>
                    <a:lnTo>
                      <a:pt x="756" y="1494"/>
                    </a:lnTo>
                    <a:lnTo>
                      <a:pt x="715" y="1492"/>
                    </a:lnTo>
                    <a:lnTo>
                      <a:pt x="667" y="1492"/>
                    </a:lnTo>
                    <a:lnTo>
                      <a:pt x="616" y="1490"/>
                    </a:lnTo>
                    <a:lnTo>
                      <a:pt x="566" y="1489"/>
                    </a:lnTo>
                    <a:lnTo>
                      <a:pt x="518" y="1487"/>
                    </a:lnTo>
                    <a:lnTo>
                      <a:pt x="473" y="1487"/>
                    </a:lnTo>
                    <a:lnTo>
                      <a:pt x="436" y="1485"/>
                    </a:lnTo>
                    <a:lnTo>
                      <a:pt x="409" y="1485"/>
                    </a:lnTo>
                    <a:lnTo>
                      <a:pt x="384" y="1485"/>
                    </a:lnTo>
                    <a:lnTo>
                      <a:pt x="349" y="1487"/>
                    </a:lnTo>
                    <a:lnTo>
                      <a:pt x="311" y="1487"/>
                    </a:lnTo>
                    <a:lnTo>
                      <a:pt x="267" y="1489"/>
                    </a:lnTo>
                    <a:lnTo>
                      <a:pt x="220" y="1489"/>
                    </a:lnTo>
                    <a:lnTo>
                      <a:pt x="175" y="1490"/>
                    </a:lnTo>
                    <a:lnTo>
                      <a:pt x="131" y="1492"/>
                    </a:lnTo>
                    <a:lnTo>
                      <a:pt x="91" y="1492"/>
                    </a:lnTo>
                    <a:lnTo>
                      <a:pt x="58" y="1494"/>
                    </a:lnTo>
                    <a:lnTo>
                      <a:pt x="31" y="1494"/>
                    </a:lnTo>
                    <a:lnTo>
                      <a:pt x="14" y="1494"/>
                    </a:lnTo>
                    <a:lnTo>
                      <a:pt x="14" y="1415"/>
                    </a:lnTo>
                    <a:lnTo>
                      <a:pt x="100" y="1415"/>
                    </a:lnTo>
                    <a:lnTo>
                      <a:pt x="154" y="1415"/>
                    </a:lnTo>
                    <a:lnTo>
                      <a:pt x="200" y="1411"/>
                    </a:lnTo>
                    <a:lnTo>
                      <a:pt x="236" y="1407"/>
                    </a:lnTo>
                    <a:lnTo>
                      <a:pt x="264" y="1402"/>
                    </a:lnTo>
                    <a:lnTo>
                      <a:pt x="285" y="1395"/>
                    </a:lnTo>
                    <a:lnTo>
                      <a:pt x="300" y="1385"/>
                    </a:lnTo>
                    <a:lnTo>
                      <a:pt x="311" y="1374"/>
                    </a:lnTo>
                    <a:lnTo>
                      <a:pt x="316" y="1361"/>
                    </a:lnTo>
                    <a:lnTo>
                      <a:pt x="320" y="1347"/>
                    </a:lnTo>
                    <a:lnTo>
                      <a:pt x="322" y="1330"/>
                    </a:lnTo>
                    <a:lnTo>
                      <a:pt x="322" y="1310"/>
                    </a:lnTo>
                    <a:lnTo>
                      <a:pt x="322" y="166"/>
                    </a:lnTo>
                    <a:lnTo>
                      <a:pt x="269" y="188"/>
                    </a:lnTo>
                    <a:lnTo>
                      <a:pt x="215" y="202"/>
                    </a:lnTo>
                    <a:lnTo>
                      <a:pt x="162" y="213"/>
                    </a:lnTo>
                    <a:lnTo>
                      <a:pt x="113" y="221"/>
                    </a:lnTo>
                    <a:lnTo>
                      <a:pt x="67" y="223"/>
                    </a:lnTo>
                    <a:lnTo>
                      <a:pt x="29" y="224"/>
                    </a:lnTo>
                    <a:lnTo>
                      <a:pt x="0" y="224"/>
                    </a:lnTo>
                    <a:lnTo>
                      <a:pt x="0" y="145"/>
                    </a:lnTo>
                    <a:lnTo>
                      <a:pt x="31" y="145"/>
                    </a:lnTo>
                    <a:lnTo>
                      <a:pt x="69" y="143"/>
                    </a:lnTo>
                    <a:lnTo>
                      <a:pt x="109" y="142"/>
                    </a:lnTo>
                    <a:lnTo>
                      <a:pt x="154" y="136"/>
                    </a:lnTo>
                    <a:lnTo>
                      <a:pt x="200" y="127"/>
                    </a:lnTo>
                    <a:lnTo>
                      <a:pt x="249" y="114"/>
                    </a:lnTo>
                    <a:lnTo>
                      <a:pt x="298" y="95"/>
                    </a:lnTo>
                    <a:lnTo>
                      <a:pt x="345" y="70"/>
                    </a:lnTo>
                    <a:lnTo>
                      <a:pt x="391" y="38"/>
                    </a:lnTo>
                    <a:lnTo>
                      <a:pt x="4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4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3124200" y="5791200"/>
              <a:ext cx="481862" cy="495300"/>
              <a:chOff x="2841" y="2288"/>
              <a:chExt cx="1255" cy="1290"/>
            </a:xfrm>
          </p:grpSpPr>
          <p:sp>
            <p:nvSpPr>
              <p:cNvPr id="20" name="Freeform 6"/>
              <p:cNvSpPr>
                <a:spLocks noEditPoints="1"/>
              </p:cNvSpPr>
              <p:nvPr/>
            </p:nvSpPr>
            <p:spPr bwMode="auto">
              <a:xfrm>
                <a:off x="2841" y="2288"/>
                <a:ext cx="423" cy="1068"/>
              </a:xfrm>
              <a:custGeom>
                <a:avLst/>
                <a:gdLst/>
                <a:ahLst/>
                <a:cxnLst>
                  <a:cxn ang="0">
                    <a:pos x="829" y="1089"/>
                  </a:cxn>
                  <a:cxn ang="0">
                    <a:pos x="986" y="1251"/>
                  </a:cxn>
                  <a:cxn ang="0">
                    <a:pos x="1026" y="1477"/>
                  </a:cxn>
                  <a:cxn ang="0">
                    <a:pos x="961" y="1688"/>
                  </a:cxn>
                  <a:cxn ang="0">
                    <a:pos x="918" y="1811"/>
                  </a:cxn>
                  <a:cxn ang="0">
                    <a:pos x="870" y="1930"/>
                  </a:cxn>
                  <a:cxn ang="0">
                    <a:pos x="632" y="2573"/>
                  </a:cxn>
                  <a:cxn ang="0">
                    <a:pos x="561" y="2765"/>
                  </a:cxn>
                  <a:cxn ang="0">
                    <a:pos x="535" y="2891"/>
                  </a:cxn>
                  <a:cxn ang="0">
                    <a:pos x="548" y="3040"/>
                  </a:cxn>
                  <a:cxn ang="0">
                    <a:pos x="645" y="3098"/>
                  </a:cxn>
                  <a:cxn ang="0">
                    <a:pos x="864" y="3011"/>
                  </a:cxn>
                  <a:cxn ang="0">
                    <a:pos x="1025" y="2793"/>
                  </a:cxn>
                  <a:cxn ang="0">
                    <a:pos x="1132" y="2506"/>
                  </a:cxn>
                  <a:cxn ang="0">
                    <a:pos x="1178" y="2427"/>
                  </a:cxn>
                  <a:cxn ang="0">
                    <a:pos x="1233" y="2425"/>
                  </a:cxn>
                  <a:cxn ang="0">
                    <a:pos x="1269" y="2468"/>
                  </a:cxn>
                  <a:cxn ang="0">
                    <a:pos x="1244" y="2567"/>
                  </a:cxn>
                  <a:cxn ang="0">
                    <a:pos x="1168" y="2764"/>
                  </a:cxn>
                  <a:cxn ang="0">
                    <a:pos x="1035" y="2983"/>
                  </a:cxn>
                  <a:cxn ang="0">
                    <a:pos x="840" y="3152"/>
                  </a:cxn>
                  <a:cxn ang="0">
                    <a:pos x="582" y="3200"/>
                  </a:cxn>
                  <a:cxn ang="0">
                    <a:pos x="358" y="3093"/>
                  </a:cxn>
                  <a:cxn ang="0">
                    <a:pos x="251" y="2869"/>
                  </a:cxn>
                  <a:cxn ang="0">
                    <a:pos x="277" y="2655"/>
                  </a:cxn>
                  <a:cxn ang="0">
                    <a:pos x="360" y="2430"/>
                  </a:cxn>
                  <a:cxn ang="0">
                    <a:pos x="442" y="2211"/>
                  </a:cxn>
                  <a:cxn ang="0">
                    <a:pos x="547" y="1931"/>
                  </a:cxn>
                  <a:cxn ang="0">
                    <a:pos x="643" y="1676"/>
                  </a:cxn>
                  <a:cxn ang="0">
                    <a:pos x="698" y="1523"/>
                  </a:cxn>
                  <a:cxn ang="0">
                    <a:pos x="741" y="1342"/>
                  </a:cxn>
                  <a:cxn ang="0">
                    <a:pos x="720" y="1193"/>
                  </a:cxn>
                  <a:cxn ang="0">
                    <a:pos x="657" y="1149"/>
                  </a:cxn>
                  <a:cxn ang="0">
                    <a:pos x="555" y="1156"/>
                  </a:cxn>
                  <a:cxn ang="0">
                    <a:pos x="382" y="1258"/>
                  </a:cxn>
                  <a:cxn ang="0">
                    <a:pos x="218" y="1506"/>
                  </a:cxn>
                  <a:cxn ang="0">
                    <a:pos x="119" y="1790"/>
                  </a:cxn>
                  <a:cxn ang="0">
                    <a:pos x="60" y="1822"/>
                  </a:cxn>
                  <a:cxn ang="0">
                    <a:pos x="17" y="1812"/>
                  </a:cxn>
                  <a:cxn ang="0">
                    <a:pos x="4" y="1754"/>
                  </a:cxn>
                  <a:cxn ang="0">
                    <a:pos x="49" y="1606"/>
                  </a:cxn>
                  <a:cxn ang="0">
                    <a:pos x="150" y="1393"/>
                  </a:cxn>
                  <a:cxn ang="0">
                    <a:pos x="309" y="1186"/>
                  </a:cxn>
                  <a:cxn ang="0">
                    <a:pos x="531" y="1056"/>
                  </a:cxn>
                  <a:cxn ang="0">
                    <a:pos x="1111" y="10"/>
                  </a:cxn>
                  <a:cxn ang="0">
                    <a:pos x="1214" y="111"/>
                  </a:cxn>
                  <a:cxn ang="0">
                    <a:pos x="1195" y="279"/>
                  </a:cxn>
                  <a:cxn ang="0">
                    <a:pos x="1063" y="398"/>
                  </a:cxn>
                  <a:cxn ang="0">
                    <a:pos x="899" y="409"/>
                  </a:cxn>
                  <a:cxn ang="0">
                    <a:pos x="797" y="309"/>
                  </a:cxn>
                  <a:cxn ang="0">
                    <a:pos x="826" y="127"/>
                  </a:cxn>
                  <a:cxn ang="0">
                    <a:pos x="1000" y="4"/>
                  </a:cxn>
                </a:cxnLst>
                <a:rect l="0" t="0" r="r" b="b"/>
                <a:pathLst>
                  <a:path w="1269" h="3203">
                    <a:moveTo>
                      <a:pt x="637" y="1042"/>
                    </a:moveTo>
                    <a:lnTo>
                      <a:pt x="690" y="1046"/>
                    </a:lnTo>
                    <a:lnTo>
                      <a:pt x="739" y="1055"/>
                    </a:lnTo>
                    <a:lnTo>
                      <a:pt x="785" y="1069"/>
                    </a:lnTo>
                    <a:lnTo>
                      <a:pt x="829" y="1089"/>
                    </a:lnTo>
                    <a:lnTo>
                      <a:pt x="868" y="1114"/>
                    </a:lnTo>
                    <a:lnTo>
                      <a:pt x="903" y="1143"/>
                    </a:lnTo>
                    <a:lnTo>
                      <a:pt x="936" y="1176"/>
                    </a:lnTo>
                    <a:lnTo>
                      <a:pt x="962" y="1212"/>
                    </a:lnTo>
                    <a:lnTo>
                      <a:pt x="986" y="1251"/>
                    </a:lnTo>
                    <a:lnTo>
                      <a:pt x="1004" y="1293"/>
                    </a:lnTo>
                    <a:lnTo>
                      <a:pt x="1017" y="1338"/>
                    </a:lnTo>
                    <a:lnTo>
                      <a:pt x="1025" y="1385"/>
                    </a:lnTo>
                    <a:lnTo>
                      <a:pt x="1028" y="1432"/>
                    </a:lnTo>
                    <a:lnTo>
                      <a:pt x="1026" y="1477"/>
                    </a:lnTo>
                    <a:lnTo>
                      <a:pt x="1021" y="1517"/>
                    </a:lnTo>
                    <a:lnTo>
                      <a:pt x="1011" y="1558"/>
                    </a:lnTo>
                    <a:lnTo>
                      <a:pt x="997" y="1598"/>
                    </a:lnTo>
                    <a:lnTo>
                      <a:pt x="982" y="1642"/>
                    </a:lnTo>
                    <a:lnTo>
                      <a:pt x="961" y="1688"/>
                    </a:lnTo>
                    <a:lnTo>
                      <a:pt x="949" y="1720"/>
                    </a:lnTo>
                    <a:lnTo>
                      <a:pt x="940" y="1746"/>
                    </a:lnTo>
                    <a:lnTo>
                      <a:pt x="932" y="1770"/>
                    </a:lnTo>
                    <a:lnTo>
                      <a:pt x="924" y="1791"/>
                    </a:lnTo>
                    <a:lnTo>
                      <a:pt x="918" y="1811"/>
                    </a:lnTo>
                    <a:lnTo>
                      <a:pt x="910" y="1830"/>
                    </a:lnTo>
                    <a:lnTo>
                      <a:pt x="902" y="1851"/>
                    </a:lnTo>
                    <a:lnTo>
                      <a:pt x="893" y="1873"/>
                    </a:lnTo>
                    <a:lnTo>
                      <a:pt x="882" y="1900"/>
                    </a:lnTo>
                    <a:lnTo>
                      <a:pt x="870" y="1930"/>
                    </a:lnTo>
                    <a:lnTo>
                      <a:pt x="855" y="1965"/>
                    </a:lnTo>
                    <a:lnTo>
                      <a:pt x="855" y="1965"/>
                    </a:lnTo>
                    <a:lnTo>
                      <a:pt x="675" y="2460"/>
                    </a:lnTo>
                    <a:lnTo>
                      <a:pt x="652" y="2520"/>
                    </a:lnTo>
                    <a:lnTo>
                      <a:pt x="632" y="2573"/>
                    </a:lnTo>
                    <a:lnTo>
                      <a:pt x="614" y="2620"/>
                    </a:lnTo>
                    <a:lnTo>
                      <a:pt x="598" y="2663"/>
                    </a:lnTo>
                    <a:lnTo>
                      <a:pt x="584" y="2701"/>
                    </a:lnTo>
                    <a:lnTo>
                      <a:pt x="572" y="2735"/>
                    </a:lnTo>
                    <a:lnTo>
                      <a:pt x="561" y="2765"/>
                    </a:lnTo>
                    <a:lnTo>
                      <a:pt x="554" y="2793"/>
                    </a:lnTo>
                    <a:lnTo>
                      <a:pt x="547" y="2819"/>
                    </a:lnTo>
                    <a:lnTo>
                      <a:pt x="542" y="2844"/>
                    </a:lnTo>
                    <a:lnTo>
                      <a:pt x="538" y="2867"/>
                    </a:lnTo>
                    <a:lnTo>
                      <a:pt x="535" y="2891"/>
                    </a:lnTo>
                    <a:lnTo>
                      <a:pt x="533" y="2916"/>
                    </a:lnTo>
                    <a:lnTo>
                      <a:pt x="533" y="2941"/>
                    </a:lnTo>
                    <a:lnTo>
                      <a:pt x="534" y="2980"/>
                    </a:lnTo>
                    <a:lnTo>
                      <a:pt x="539" y="3013"/>
                    </a:lnTo>
                    <a:lnTo>
                      <a:pt x="548" y="3040"/>
                    </a:lnTo>
                    <a:lnTo>
                      <a:pt x="561" y="3061"/>
                    </a:lnTo>
                    <a:lnTo>
                      <a:pt x="577" y="3078"/>
                    </a:lnTo>
                    <a:lnTo>
                      <a:pt x="595" y="3089"/>
                    </a:lnTo>
                    <a:lnTo>
                      <a:pt x="619" y="3095"/>
                    </a:lnTo>
                    <a:lnTo>
                      <a:pt x="645" y="3098"/>
                    </a:lnTo>
                    <a:lnTo>
                      <a:pt x="694" y="3094"/>
                    </a:lnTo>
                    <a:lnTo>
                      <a:pt x="739" y="3083"/>
                    </a:lnTo>
                    <a:lnTo>
                      <a:pt x="783" y="3065"/>
                    </a:lnTo>
                    <a:lnTo>
                      <a:pt x="825" y="3042"/>
                    </a:lnTo>
                    <a:lnTo>
                      <a:pt x="864" y="3011"/>
                    </a:lnTo>
                    <a:lnTo>
                      <a:pt x="901" y="2976"/>
                    </a:lnTo>
                    <a:lnTo>
                      <a:pt x="935" y="2935"/>
                    </a:lnTo>
                    <a:lnTo>
                      <a:pt x="967" y="2892"/>
                    </a:lnTo>
                    <a:lnTo>
                      <a:pt x="996" y="2844"/>
                    </a:lnTo>
                    <a:lnTo>
                      <a:pt x="1025" y="2793"/>
                    </a:lnTo>
                    <a:lnTo>
                      <a:pt x="1050" y="2739"/>
                    </a:lnTo>
                    <a:lnTo>
                      <a:pt x="1075" y="2683"/>
                    </a:lnTo>
                    <a:lnTo>
                      <a:pt x="1096" y="2624"/>
                    </a:lnTo>
                    <a:lnTo>
                      <a:pt x="1115" y="2565"/>
                    </a:lnTo>
                    <a:lnTo>
                      <a:pt x="1132" y="2506"/>
                    </a:lnTo>
                    <a:lnTo>
                      <a:pt x="1144" y="2480"/>
                    </a:lnTo>
                    <a:lnTo>
                      <a:pt x="1153" y="2460"/>
                    </a:lnTo>
                    <a:lnTo>
                      <a:pt x="1161" y="2444"/>
                    </a:lnTo>
                    <a:lnTo>
                      <a:pt x="1169" y="2434"/>
                    </a:lnTo>
                    <a:lnTo>
                      <a:pt x="1178" y="2427"/>
                    </a:lnTo>
                    <a:lnTo>
                      <a:pt x="1191" y="2423"/>
                    </a:lnTo>
                    <a:lnTo>
                      <a:pt x="1208" y="2423"/>
                    </a:lnTo>
                    <a:lnTo>
                      <a:pt x="1215" y="2423"/>
                    </a:lnTo>
                    <a:lnTo>
                      <a:pt x="1224" y="2423"/>
                    </a:lnTo>
                    <a:lnTo>
                      <a:pt x="1233" y="2425"/>
                    </a:lnTo>
                    <a:lnTo>
                      <a:pt x="1244" y="2429"/>
                    </a:lnTo>
                    <a:lnTo>
                      <a:pt x="1253" y="2434"/>
                    </a:lnTo>
                    <a:lnTo>
                      <a:pt x="1261" y="2442"/>
                    </a:lnTo>
                    <a:lnTo>
                      <a:pt x="1266" y="2454"/>
                    </a:lnTo>
                    <a:lnTo>
                      <a:pt x="1269" y="2468"/>
                    </a:lnTo>
                    <a:lnTo>
                      <a:pt x="1267" y="2477"/>
                    </a:lnTo>
                    <a:lnTo>
                      <a:pt x="1265" y="2492"/>
                    </a:lnTo>
                    <a:lnTo>
                      <a:pt x="1259" y="2512"/>
                    </a:lnTo>
                    <a:lnTo>
                      <a:pt x="1253" y="2539"/>
                    </a:lnTo>
                    <a:lnTo>
                      <a:pt x="1244" y="2567"/>
                    </a:lnTo>
                    <a:lnTo>
                      <a:pt x="1233" y="2602"/>
                    </a:lnTo>
                    <a:lnTo>
                      <a:pt x="1220" y="2640"/>
                    </a:lnTo>
                    <a:lnTo>
                      <a:pt x="1204" y="2679"/>
                    </a:lnTo>
                    <a:lnTo>
                      <a:pt x="1187" y="2721"/>
                    </a:lnTo>
                    <a:lnTo>
                      <a:pt x="1168" y="2764"/>
                    </a:lnTo>
                    <a:lnTo>
                      <a:pt x="1145" y="2808"/>
                    </a:lnTo>
                    <a:lnTo>
                      <a:pt x="1122" y="2853"/>
                    </a:lnTo>
                    <a:lnTo>
                      <a:pt x="1096" y="2896"/>
                    </a:lnTo>
                    <a:lnTo>
                      <a:pt x="1067" y="2941"/>
                    </a:lnTo>
                    <a:lnTo>
                      <a:pt x="1035" y="2983"/>
                    </a:lnTo>
                    <a:lnTo>
                      <a:pt x="1001" y="3023"/>
                    </a:lnTo>
                    <a:lnTo>
                      <a:pt x="965" y="3060"/>
                    </a:lnTo>
                    <a:lnTo>
                      <a:pt x="927" y="3095"/>
                    </a:lnTo>
                    <a:lnTo>
                      <a:pt x="885" y="3125"/>
                    </a:lnTo>
                    <a:lnTo>
                      <a:pt x="840" y="3152"/>
                    </a:lnTo>
                    <a:lnTo>
                      <a:pt x="794" y="3174"/>
                    </a:lnTo>
                    <a:lnTo>
                      <a:pt x="745" y="3190"/>
                    </a:lnTo>
                    <a:lnTo>
                      <a:pt x="692" y="3200"/>
                    </a:lnTo>
                    <a:lnTo>
                      <a:pt x="637" y="3203"/>
                    </a:lnTo>
                    <a:lnTo>
                      <a:pt x="582" y="3200"/>
                    </a:lnTo>
                    <a:lnTo>
                      <a:pt x="531" y="3190"/>
                    </a:lnTo>
                    <a:lnTo>
                      <a:pt x="482" y="3174"/>
                    </a:lnTo>
                    <a:lnTo>
                      <a:pt x="437" y="3152"/>
                    </a:lnTo>
                    <a:lnTo>
                      <a:pt x="395" y="3125"/>
                    </a:lnTo>
                    <a:lnTo>
                      <a:pt x="358" y="3093"/>
                    </a:lnTo>
                    <a:lnTo>
                      <a:pt x="326" y="3056"/>
                    </a:lnTo>
                    <a:lnTo>
                      <a:pt x="300" y="3014"/>
                    </a:lnTo>
                    <a:lnTo>
                      <a:pt x="277" y="2970"/>
                    </a:lnTo>
                    <a:lnTo>
                      <a:pt x="262" y="2920"/>
                    </a:lnTo>
                    <a:lnTo>
                      <a:pt x="251" y="2869"/>
                    </a:lnTo>
                    <a:lnTo>
                      <a:pt x="248" y="2814"/>
                    </a:lnTo>
                    <a:lnTo>
                      <a:pt x="250" y="2778"/>
                    </a:lnTo>
                    <a:lnTo>
                      <a:pt x="256" y="2740"/>
                    </a:lnTo>
                    <a:lnTo>
                      <a:pt x="265" y="2698"/>
                    </a:lnTo>
                    <a:lnTo>
                      <a:pt x="277" y="2655"/>
                    </a:lnTo>
                    <a:lnTo>
                      <a:pt x="292" y="2611"/>
                    </a:lnTo>
                    <a:lnTo>
                      <a:pt x="307" y="2565"/>
                    </a:lnTo>
                    <a:lnTo>
                      <a:pt x="324" y="2519"/>
                    </a:lnTo>
                    <a:lnTo>
                      <a:pt x="343" y="2475"/>
                    </a:lnTo>
                    <a:lnTo>
                      <a:pt x="360" y="2430"/>
                    </a:lnTo>
                    <a:lnTo>
                      <a:pt x="373" y="2396"/>
                    </a:lnTo>
                    <a:lnTo>
                      <a:pt x="389" y="2355"/>
                    </a:lnTo>
                    <a:lnTo>
                      <a:pt x="404" y="2311"/>
                    </a:lnTo>
                    <a:lnTo>
                      <a:pt x="423" y="2262"/>
                    </a:lnTo>
                    <a:lnTo>
                      <a:pt x="442" y="2211"/>
                    </a:lnTo>
                    <a:lnTo>
                      <a:pt x="462" y="2158"/>
                    </a:lnTo>
                    <a:lnTo>
                      <a:pt x="483" y="2103"/>
                    </a:lnTo>
                    <a:lnTo>
                      <a:pt x="504" y="2045"/>
                    </a:lnTo>
                    <a:lnTo>
                      <a:pt x="526" y="1989"/>
                    </a:lnTo>
                    <a:lnTo>
                      <a:pt x="547" y="1931"/>
                    </a:lnTo>
                    <a:lnTo>
                      <a:pt x="568" y="1876"/>
                    </a:lnTo>
                    <a:lnTo>
                      <a:pt x="589" y="1821"/>
                    </a:lnTo>
                    <a:lnTo>
                      <a:pt x="607" y="1770"/>
                    </a:lnTo>
                    <a:lnTo>
                      <a:pt x="626" y="1720"/>
                    </a:lnTo>
                    <a:lnTo>
                      <a:pt x="643" y="1676"/>
                    </a:lnTo>
                    <a:lnTo>
                      <a:pt x="658" y="1635"/>
                    </a:lnTo>
                    <a:lnTo>
                      <a:pt x="671" y="1598"/>
                    </a:lnTo>
                    <a:lnTo>
                      <a:pt x="682" y="1568"/>
                    </a:lnTo>
                    <a:lnTo>
                      <a:pt x="690" y="1545"/>
                    </a:lnTo>
                    <a:lnTo>
                      <a:pt x="698" y="1523"/>
                    </a:lnTo>
                    <a:lnTo>
                      <a:pt x="707" y="1495"/>
                    </a:lnTo>
                    <a:lnTo>
                      <a:pt x="717" y="1462"/>
                    </a:lnTo>
                    <a:lnTo>
                      <a:pt x="726" y="1424"/>
                    </a:lnTo>
                    <a:lnTo>
                      <a:pt x="736" y="1385"/>
                    </a:lnTo>
                    <a:lnTo>
                      <a:pt x="741" y="1342"/>
                    </a:lnTo>
                    <a:lnTo>
                      <a:pt x="743" y="1297"/>
                    </a:lnTo>
                    <a:lnTo>
                      <a:pt x="741" y="1263"/>
                    </a:lnTo>
                    <a:lnTo>
                      <a:pt x="737" y="1234"/>
                    </a:lnTo>
                    <a:lnTo>
                      <a:pt x="729" y="1211"/>
                    </a:lnTo>
                    <a:lnTo>
                      <a:pt x="720" y="1193"/>
                    </a:lnTo>
                    <a:lnTo>
                      <a:pt x="709" y="1177"/>
                    </a:lnTo>
                    <a:lnTo>
                      <a:pt x="696" y="1166"/>
                    </a:lnTo>
                    <a:lnTo>
                      <a:pt x="684" y="1158"/>
                    </a:lnTo>
                    <a:lnTo>
                      <a:pt x="670" y="1153"/>
                    </a:lnTo>
                    <a:lnTo>
                      <a:pt x="657" y="1149"/>
                    </a:lnTo>
                    <a:lnTo>
                      <a:pt x="645" y="1148"/>
                    </a:lnTo>
                    <a:lnTo>
                      <a:pt x="633" y="1148"/>
                    </a:lnTo>
                    <a:lnTo>
                      <a:pt x="623" y="1148"/>
                    </a:lnTo>
                    <a:lnTo>
                      <a:pt x="589" y="1149"/>
                    </a:lnTo>
                    <a:lnTo>
                      <a:pt x="555" y="1156"/>
                    </a:lnTo>
                    <a:lnTo>
                      <a:pt x="521" y="1166"/>
                    </a:lnTo>
                    <a:lnTo>
                      <a:pt x="487" y="1181"/>
                    </a:lnTo>
                    <a:lnTo>
                      <a:pt x="451" y="1202"/>
                    </a:lnTo>
                    <a:lnTo>
                      <a:pt x="416" y="1227"/>
                    </a:lnTo>
                    <a:lnTo>
                      <a:pt x="382" y="1258"/>
                    </a:lnTo>
                    <a:lnTo>
                      <a:pt x="348" y="1295"/>
                    </a:lnTo>
                    <a:lnTo>
                      <a:pt x="314" y="1337"/>
                    </a:lnTo>
                    <a:lnTo>
                      <a:pt x="281" y="1386"/>
                    </a:lnTo>
                    <a:lnTo>
                      <a:pt x="250" y="1443"/>
                    </a:lnTo>
                    <a:lnTo>
                      <a:pt x="218" y="1506"/>
                    </a:lnTo>
                    <a:lnTo>
                      <a:pt x="190" y="1576"/>
                    </a:lnTo>
                    <a:lnTo>
                      <a:pt x="162" y="1655"/>
                    </a:lnTo>
                    <a:lnTo>
                      <a:pt x="135" y="1740"/>
                    </a:lnTo>
                    <a:lnTo>
                      <a:pt x="127" y="1769"/>
                    </a:lnTo>
                    <a:lnTo>
                      <a:pt x="119" y="1790"/>
                    </a:lnTo>
                    <a:lnTo>
                      <a:pt x="111" y="1804"/>
                    </a:lnTo>
                    <a:lnTo>
                      <a:pt x="102" y="1813"/>
                    </a:lnTo>
                    <a:lnTo>
                      <a:pt x="91" y="1820"/>
                    </a:lnTo>
                    <a:lnTo>
                      <a:pt x="77" y="1822"/>
                    </a:lnTo>
                    <a:lnTo>
                      <a:pt x="60" y="1822"/>
                    </a:lnTo>
                    <a:lnTo>
                      <a:pt x="56" y="1822"/>
                    </a:lnTo>
                    <a:lnTo>
                      <a:pt x="48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7" y="1812"/>
                    </a:lnTo>
                    <a:lnTo>
                      <a:pt x="9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1" y="1769"/>
                    </a:lnTo>
                    <a:lnTo>
                      <a:pt x="4" y="1754"/>
                    </a:lnTo>
                    <a:lnTo>
                      <a:pt x="9" y="1733"/>
                    </a:lnTo>
                    <a:lnTo>
                      <a:pt x="17" y="1707"/>
                    </a:lnTo>
                    <a:lnTo>
                      <a:pt x="26" y="1677"/>
                    </a:lnTo>
                    <a:lnTo>
                      <a:pt x="36" y="1644"/>
                    </a:lnTo>
                    <a:lnTo>
                      <a:pt x="49" y="1606"/>
                    </a:lnTo>
                    <a:lnTo>
                      <a:pt x="65" y="1567"/>
                    </a:lnTo>
                    <a:lnTo>
                      <a:pt x="83" y="1525"/>
                    </a:lnTo>
                    <a:lnTo>
                      <a:pt x="103" y="1482"/>
                    </a:lnTo>
                    <a:lnTo>
                      <a:pt x="125" y="1437"/>
                    </a:lnTo>
                    <a:lnTo>
                      <a:pt x="150" y="1393"/>
                    </a:lnTo>
                    <a:lnTo>
                      <a:pt x="178" y="1348"/>
                    </a:lnTo>
                    <a:lnTo>
                      <a:pt x="207" y="1305"/>
                    </a:lnTo>
                    <a:lnTo>
                      <a:pt x="238" y="1263"/>
                    </a:lnTo>
                    <a:lnTo>
                      <a:pt x="272" y="1223"/>
                    </a:lnTo>
                    <a:lnTo>
                      <a:pt x="309" y="1186"/>
                    </a:lnTo>
                    <a:lnTo>
                      <a:pt x="348" y="1151"/>
                    </a:lnTo>
                    <a:lnTo>
                      <a:pt x="390" y="1121"/>
                    </a:lnTo>
                    <a:lnTo>
                      <a:pt x="434" y="1094"/>
                    </a:lnTo>
                    <a:lnTo>
                      <a:pt x="482" y="1072"/>
                    </a:lnTo>
                    <a:lnTo>
                      <a:pt x="531" y="1056"/>
                    </a:lnTo>
                    <a:lnTo>
                      <a:pt x="582" y="1046"/>
                    </a:lnTo>
                    <a:lnTo>
                      <a:pt x="637" y="1042"/>
                    </a:lnTo>
                    <a:close/>
                    <a:moveTo>
                      <a:pt x="1043" y="0"/>
                    </a:moveTo>
                    <a:lnTo>
                      <a:pt x="1079" y="2"/>
                    </a:lnTo>
                    <a:lnTo>
                      <a:pt x="1111" y="10"/>
                    </a:lnTo>
                    <a:lnTo>
                      <a:pt x="1140" y="23"/>
                    </a:lnTo>
                    <a:lnTo>
                      <a:pt x="1164" y="39"/>
                    </a:lnTo>
                    <a:lnTo>
                      <a:pt x="1185" y="60"/>
                    </a:lnTo>
                    <a:lnTo>
                      <a:pt x="1202" y="83"/>
                    </a:lnTo>
                    <a:lnTo>
                      <a:pt x="1214" y="111"/>
                    </a:lnTo>
                    <a:lnTo>
                      <a:pt x="1220" y="141"/>
                    </a:lnTo>
                    <a:lnTo>
                      <a:pt x="1223" y="172"/>
                    </a:lnTo>
                    <a:lnTo>
                      <a:pt x="1220" y="210"/>
                    </a:lnTo>
                    <a:lnTo>
                      <a:pt x="1210" y="246"/>
                    </a:lnTo>
                    <a:lnTo>
                      <a:pt x="1195" y="279"/>
                    </a:lnTo>
                    <a:lnTo>
                      <a:pt x="1174" y="310"/>
                    </a:lnTo>
                    <a:lnTo>
                      <a:pt x="1151" y="337"/>
                    </a:lnTo>
                    <a:lnTo>
                      <a:pt x="1123" y="361"/>
                    </a:lnTo>
                    <a:lnTo>
                      <a:pt x="1094" y="381"/>
                    </a:lnTo>
                    <a:lnTo>
                      <a:pt x="1063" y="398"/>
                    </a:lnTo>
                    <a:lnTo>
                      <a:pt x="1032" y="409"/>
                    </a:lnTo>
                    <a:lnTo>
                      <a:pt x="999" y="417"/>
                    </a:lnTo>
                    <a:lnTo>
                      <a:pt x="969" y="420"/>
                    </a:lnTo>
                    <a:lnTo>
                      <a:pt x="932" y="417"/>
                    </a:lnTo>
                    <a:lnTo>
                      <a:pt x="899" y="409"/>
                    </a:lnTo>
                    <a:lnTo>
                      <a:pt x="872" y="396"/>
                    </a:lnTo>
                    <a:lnTo>
                      <a:pt x="847" y="379"/>
                    </a:lnTo>
                    <a:lnTo>
                      <a:pt x="826" y="360"/>
                    </a:lnTo>
                    <a:lnTo>
                      <a:pt x="810" y="335"/>
                    </a:lnTo>
                    <a:lnTo>
                      <a:pt x="797" y="309"/>
                    </a:lnTo>
                    <a:lnTo>
                      <a:pt x="791" y="279"/>
                    </a:lnTo>
                    <a:lnTo>
                      <a:pt x="788" y="247"/>
                    </a:lnTo>
                    <a:lnTo>
                      <a:pt x="793" y="205"/>
                    </a:lnTo>
                    <a:lnTo>
                      <a:pt x="805" y="165"/>
                    </a:lnTo>
                    <a:lnTo>
                      <a:pt x="826" y="127"/>
                    </a:lnTo>
                    <a:lnTo>
                      <a:pt x="852" y="91"/>
                    </a:lnTo>
                    <a:lnTo>
                      <a:pt x="884" y="61"/>
                    </a:lnTo>
                    <a:lnTo>
                      <a:pt x="920" y="35"/>
                    </a:lnTo>
                    <a:lnTo>
                      <a:pt x="959" y="17"/>
                    </a:lnTo>
                    <a:lnTo>
                      <a:pt x="1000" y="4"/>
                    </a:lnTo>
                    <a:lnTo>
                      <a:pt x="10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7"/>
              <p:cNvSpPr>
                <a:spLocks/>
              </p:cNvSpPr>
              <p:nvPr/>
            </p:nvSpPr>
            <p:spPr bwMode="auto">
              <a:xfrm>
                <a:off x="3406" y="3073"/>
                <a:ext cx="690" cy="505"/>
              </a:xfrm>
              <a:custGeom>
                <a:avLst/>
                <a:gdLst/>
                <a:ahLst/>
                <a:cxnLst>
                  <a:cxn ang="0">
                    <a:pos x="508" y="16"/>
                  </a:cxn>
                  <a:cxn ang="0">
                    <a:pos x="652" y="96"/>
                  </a:cxn>
                  <a:cxn ang="0">
                    <a:pos x="743" y="262"/>
                  </a:cxn>
                  <a:cxn ang="0">
                    <a:pos x="871" y="178"/>
                  </a:cxn>
                  <a:cxn ang="0">
                    <a:pos x="1090" y="44"/>
                  </a:cxn>
                  <a:cxn ang="0">
                    <a:pos x="1350" y="0"/>
                  </a:cxn>
                  <a:cxn ang="0">
                    <a:pos x="1515" y="27"/>
                  </a:cxn>
                  <a:cxn ang="0">
                    <a:pos x="1664" y="110"/>
                  </a:cxn>
                  <a:cxn ang="0">
                    <a:pos x="1754" y="283"/>
                  </a:cxn>
                  <a:cxn ang="0">
                    <a:pos x="1747" y="512"/>
                  </a:cxn>
                  <a:cxn ang="0">
                    <a:pos x="1679" y="765"/>
                  </a:cxn>
                  <a:cxn ang="0">
                    <a:pos x="1603" y="981"/>
                  </a:cxn>
                  <a:cxn ang="0">
                    <a:pos x="1540" y="1146"/>
                  </a:cxn>
                  <a:cxn ang="0">
                    <a:pos x="1510" y="1263"/>
                  </a:cxn>
                  <a:cxn ang="0">
                    <a:pos x="1516" y="1377"/>
                  </a:cxn>
                  <a:cxn ang="0">
                    <a:pos x="1590" y="1425"/>
                  </a:cxn>
                  <a:cxn ang="0">
                    <a:pos x="1773" y="1339"/>
                  </a:cxn>
                  <a:cxn ang="0">
                    <a:pos x="1926" y="1083"/>
                  </a:cxn>
                  <a:cxn ang="0">
                    <a:pos x="1972" y="972"/>
                  </a:cxn>
                  <a:cxn ang="0">
                    <a:pos x="2026" y="962"/>
                  </a:cxn>
                  <a:cxn ang="0">
                    <a:pos x="2069" y="990"/>
                  </a:cxn>
                  <a:cxn ang="0">
                    <a:pos x="2052" y="1075"/>
                  </a:cxn>
                  <a:cxn ang="0">
                    <a:pos x="1976" y="1240"/>
                  </a:cxn>
                  <a:cxn ang="0">
                    <a:pos x="1837" y="1415"/>
                  </a:cxn>
                  <a:cxn ang="0">
                    <a:pos x="1632" y="1513"/>
                  </a:cxn>
                  <a:cxn ang="0">
                    <a:pos x="1422" y="1481"/>
                  </a:cxn>
                  <a:cxn ang="0">
                    <a:pos x="1286" y="1352"/>
                  </a:cxn>
                  <a:cxn ang="0">
                    <a:pos x="1264" y="1184"/>
                  </a:cxn>
                  <a:cxn ang="0">
                    <a:pos x="1312" y="1051"/>
                  </a:cxn>
                  <a:cxn ang="0">
                    <a:pos x="1393" y="828"/>
                  </a:cxn>
                  <a:cxn ang="0">
                    <a:pos x="1479" y="537"/>
                  </a:cxn>
                  <a:cxn ang="0">
                    <a:pos x="1507" y="316"/>
                  </a:cxn>
                  <a:cxn ang="0">
                    <a:pos x="1496" y="216"/>
                  </a:cxn>
                  <a:cxn ang="0">
                    <a:pos x="1431" y="122"/>
                  </a:cxn>
                  <a:cxn ang="0">
                    <a:pos x="1256" y="93"/>
                  </a:cxn>
                  <a:cxn ang="0">
                    <a:pos x="1018" y="184"/>
                  </a:cxn>
                  <a:cxn ang="0">
                    <a:pos x="851" y="341"/>
                  </a:cxn>
                  <a:cxn ang="0">
                    <a:pos x="740" y="497"/>
                  </a:cxn>
                  <a:cxn ang="0">
                    <a:pos x="686" y="615"/>
                  </a:cxn>
                  <a:cxn ang="0">
                    <a:pos x="622" y="855"/>
                  </a:cxn>
                  <a:cxn ang="0">
                    <a:pos x="566" y="1090"/>
                  </a:cxn>
                  <a:cxn ang="0">
                    <a:pos x="519" y="1269"/>
                  </a:cxn>
                  <a:cxn ang="0">
                    <a:pos x="474" y="1430"/>
                  </a:cxn>
                  <a:cxn ang="0">
                    <a:pos x="393" y="1505"/>
                  </a:cxn>
                  <a:cxn ang="0">
                    <a:pos x="283" y="1505"/>
                  </a:cxn>
                  <a:cxn ang="0">
                    <a:pos x="220" y="1434"/>
                  </a:cxn>
                  <a:cxn ang="0">
                    <a:pos x="231" y="1357"/>
                  </a:cxn>
                  <a:cxn ang="0">
                    <a:pos x="255" y="1276"/>
                  </a:cxn>
                  <a:cxn ang="0">
                    <a:pos x="403" y="672"/>
                  </a:cxn>
                  <a:cxn ang="0">
                    <a:pos x="453" y="464"/>
                  </a:cxn>
                  <a:cxn ang="0">
                    <a:pos x="494" y="283"/>
                  </a:cxn>
                  <a:cxn ang="0">
                    <a:pos x="475" y="150"/>
                  </a:cxn>
                  <a:cxn ang="0">
                    <a:pos x="382" y="91"/>
                  </a:cxn>
                  <a:cxn ang="0">
                    <a:pos x="248" y="167"/>
                  </a:cxn>
                  <a:cxn ang="0">
                    <a:pos x="162" y="360"/>
                  </a:cxn>
                  <a:cxn ang="0">
                    <a:pos x="113" y="528"/>
                  </a:cxn>
                  <a:cxn ang="0">
                    <a:pos x="59" y="556"/>
                  </a:cxn>
                  <a:cxn ang="0">
                    <a:pos x="15" y="545"/>
                  </a:cxn>
                  <a:cxn ang="0">
                    <a:pos x="3" y="490"/>
                  </a:cxn>
                  <a:cxn ang="0">
                    <a:pos x="42" y="354"/>
                  </a:cxn>
                  <a:cxn ang="0">
                    <a:pos x="119" y="180"/>
                  </a:cxn>
                  <a:cxn ang="0">
                    <a:pos x="219" y="62"/>
                  </a:cxn>
                  <a:cxn ang="0">
                    <a:pos x="390" y="0"/>
                  </a:cxn>
                </a:cxnLst>
                <a:rect l="0" t="0" r="r" b="b"/>
                <a:pathLst>
                  <a:path w="2070" h="1515">
                    <a:moveTo>
                      <a:pt x="390" y="0"/>
                    </a:moveTo>
                    <a:lnTo>
                      <a:pt x="418" y="2"/>
                    </a:lnTo>
                    <a:lnTo>
                      <a:pt x="447" y="4"/>
                    </a:lnTo>
                    <a:lnTo>
                      <a:pt x="477" y="10"/>
                    </a:lnTo>
                    <a:lnTo>
                      <a:pt x="508" y="16"/>
                    </a:lnTo>
                    <a:lnTo>
                      <a:pt x="538" y="27"/>
                    </a:lnTo>
                    <a:lnTo>
                      <a:pt x="568" y="40"/>
                    </a:lnTo>
                    <a:lnTo>
                      <a:pt x="599" y="55"/>
                    </a:lnTo>
                    <a:lnTo>
                      <a:pt x="626" y="74"/>
                    </a:lnTo>
                    <a:lnTo>
                      <a:pt x="652" y="96"/>
                    </a:lnTo>
                    <a:lnTo>
                      <a:pt x="677" y="121"/>
                    </a:lnTo>
                    <a:lnTo>
                      <a:pt x="698" y="151"/>
                    </a:lnTo>
                    <a:lnTo>
                      <a:pt x="716" y="184"/>
                    </a:lnTo>
                    <a:lnTo>
                      <a:pt x="732" y="220"/>
                    </a:lnTo>
                    <a:lnTo>
                      <a:pt x="743" y="262"/>
                    </a:lnTo>
                    <a:lnTo>
                      <a:pt x="750" y="308"/>
                    </a:lnTo>
                    <a:lnTo>
                      <a:pt x="775" y="277"/>
                    </a:lnTo>
                    <a:lnTo>
                      <a:pt x="804" y="244"/>
                    </a:lnTo>
                    <a:lnTo>
                      <a:pt x="836" y="211"/>
                    </a:lnTo>
                    <a:lnTo>
                      <a:pt x="871" y="178"/>
                    </a:lnTo>
                    <a:lnTo>
                      <a:pt x="909" y="147"/>
                    </a:lnTo>
                    <a:lnTo>
                      <a:pt x="949" y="117"/>
                    </a:lnTo>
                    <a:lnTo>
                      <a:pt x="993" y="89"/>
                    </a:lnTo>
                    <a:lnTo>
                      <a:pt x="1040" y="65"/>
                    </a:lnTo>
                    <a:lnTo>
                      <a:pt x="1090" y="44"/>
                    </a:lnTo>
                    <a:lnTo>
                      <a:pt x="1142" y="25"/>
                    </a:lnTo>
                    <a:lnTo>
                      <a:pt x="1198" y="12"/>
                    </a:lnTo>
                    <a:lnTo>
                      <a:pt x="1257" y="3"/>
                    </a:lnTo>
                    <a:lnTo>
                      <a:pt x="1320" y="0"/>
                    </a:lnTo>
                    <a:lnTo>
                      <a:pt x="1350" y="0"/>
                    </a:lnTo>
                    <a:lnTo>
                      <a:pt x="1383" y="3"/>
                    </a:lnTo>
                    <a:lnTo>
                      <a:pt x="1416" y="6"/>
                    </a:lnTo>
                    <a:lnTo>
                      <a:pt x="1448" y="11"/>
                    </a:lnTo>
                    <a:lnTo>
                      <a:pt x="1481" y="17"/>
                    </a:lnTo>
                    <a:lnTo>
                      <a:pt x="1515" y="27"/>
                    </a:lnTo>
                    <a:lnTo>
                      <a:pt x="1547" y="37"/>
                    </a:lnTo>
                    <a:lnTo>
                      <a:pt x="1579" y="51"/>
                    </a:lnTo>
                    <a:lnTo>
                      <a:pt x="1609" y="67"/>
                    </a:lnTo>
                    <a:lnTo>
                      <a:pt x="1637" y="87"/>
                    </a:lnTo>
                    <a:lnTo>
                      <a:pt x="1664" y="110"/>
                    </a:lnTo>
                    <a:lnTo>
                      <a:pt x="1688" y="137"/>
                    </a:lnTo>
                    <a:lnTo>
                      <a:pt x="1709" y="167"/>
                    </a:lnTo>
                    <a:lnTo>
                      <a:pt x="1727" y="202"/>
                    </a:lnTo>
                    <a:lnTo>
                      <a:pt x="1743" y="240"/>
                    </a:lnTo>
                    <a:lnTo>
                      <a:pt x="1754" y="283"/>
                    </a:lnTo>
                    <a:lnTo>
                      <a:pt x="1760" y="330"/>
                    </a:lnTo>
                    <a:lnTo>
                      <a:pt x="1763" y="383"/>
                    </a:lnTo>
                    <a:lnTo>
                      <a:pt x="1761" y="422"/>
                    </a:lnTo>
                    <a:lnTo>
                      <a:pt x="1756" y="467"/>
                    </a:lnTo>
                    <a:lnTo>
                      <a:pt x="1747" y="512"/>
                    </a:lnTo>
                    <a:lnTo>
                      <a:pt x="1736" y="562"/>
                    </a:lnTo>
                    <a:lnTo>
                      <a:pt x="1725" y="612"/>
                    </a:lnTo>
                    <a:lnTo>
                      <a:pt x="1710" y="663"/>
                    </a:lnTo>
                    <a:lnTo>
                      <a:pt x="1695" y="715"/>
                    </a:lnTo>
                    <a:lnTo>
                      <a:pt x="1679" y="765"/>
                    </a:lnTo>
                    <a:lnTo>
                      <a:pt x="1662" y="815"/>
                    </a:lnTo>
                    <a:lnTo>
                      <a:pt x="1646" y="862"/>
                    </a:lnTo>
                    <a:lnTo>
                      <a:pt x="1630" y="905"/>
                    </a:lnTo>
                    <a:lnTo>
                      <a:pt x="1616" y="946"/>
                    </a:lnTo>
                    <a:lnTo>
                      <a:pt x="1603" y="981"/>
                    </a:lnTo>
                    <a:lnTo>
                      <a:pt x="1591" y="1011"/>
                    </a:lnTo>
                    <a:lnTo>
                      <a:pt x="1583" y="1036"/>
                    </a:lnTo>
                    <a:lnTo>
                      <a:pt x="1566" y="1078"/>
                    </a:lnTo>
                    <a:lnTo>
                      <a:pt x="1552" y="1115"/>
                    </a:lnTo>
                    <a:lnTo>
                      <a:pt x="1540" y="1146"/>
                    </a:lnTo>
                    <a:lnTo>
                      <a:pt x="1531" y="1174"/>
                    </a:lnTo>
                    <a:lnTo>
                      <a:pt x="1523" y="1199"/>
                    </a:lnTo>
                    <a:lnTo>
                      <a:pt x="1516" y="1221"/>
                    </a:lnTo>
                    <a:lnTo>
                      <a:pt x="1513" y="1243"/>
                    </a:lnTo>
                    <a:lnTo>
                      <a:pt x="1510" y="1263"/>
                    </a:lnTo>
                    <a:lnTo>
                      <a:pt x="1509" y="1284"/>
                    </a:lnTo>
                    <a:lnTo>
                      <a:pt x="1507" y="1306"/>
                    </a:lnTo>
                    <a:lnTo>
                      <a:pt x="1509" y="1332"/>
                    </a:lnTo>
                    <a:lnTo>
                      <a:pt x="1511" y="1356"/>
                    </a:lnTo>
                    <a:lnTo>
                      <a:pt x="1516" y="1377"/>
                    </a:lnTo>
                    <a:lnTo>
                      <a:pt x="1523" y="1394"/>
                    </a:lnTo>
                    <a:lnTo>
                      <a:pt x="1535" y="1408"/>
                    </a:lnTo>
                    <a:lnTo>
                      <a:pt x="1549" y="1417"/>
                    </a:lnTo>
                    <a:lnTo>
                      <a:pt x="1568" y="1424"/>
                    </a:lnTo>
                    <a:lnTo>
                      <a:pt x="1590" y="1425"/>
                    </a:lnTo>
                    <a:lnTo>
                      <a:pt x="1628" y="1422"/>
                    </a:lnTo>
                    <a:lnTo>
                      <a:pt x="1664" y="1412"/>
                    </a:lnTo>
                    <a:lnTo>
                      <a:pt x="1701" y="1394"/>
                    </a:lnTo>
                    <a:lnTo>
                      <a:pt x="1738" y="1370"/>
                    </a:lnTo>
                    <a:lnTo>
                      <a:pt x="1773" y="1339"/>
                    </a:lnTo>
                    <a:lnTo>
                      <a:pt x="1807" y="1301"/>
                    </a:lnTo>
                    <a:lnTo>
                      <a:pt x="1840" y="1256"/>
                    </a:lnTo>
                    <a:lnTo>
                      <a:pt x="1871" y="1205"/>
                    </a:lnTo>
                    <a:lnTo>
                      <a:pt x="1900" y="1147"/>
                    </a:lnTo>
                    <a:lnTo>
                      <a:pt x="1926" y="1083"/>
                    </a:lnTo>
                    <a:lnTo>
                      <a:pt x="1950" y="1013"/>
                    </a:lnTo>
                    <a:lnTo>
                      <a:pt x="1956" y="1001"/>
                    </a:lnTo>
                    <a:lnTo>
                      <a:pt x="1960" y="989"/>
                    </a:lnTo>
                    <a:lnTo>
                      <a:pt x="1966" y="980"/>
                    </a:lnTo>
                    <a:lnTo>
                      <a:pt x="1972" y="972"/>
                    </a:lnTo>
                    <a:lnTo>
                      <a:pt x="1981" y="965"/>
                    </a:lnTo>
                    <a:lnTo>
                      <a:pt x="1993" y="962"/>
                    </a:lnTo>
                    <a:lnTo>
                      <a:pt x="2010" y="960"/>
                    </a:lnTo>
                    <a:lnTo>
                      <a:pt x="2017" y="960"/>
                    </a:lnTo>
                    <a:lnTo>
                      <a:pt x="2026" y="962"/>
                    </a:lnTo>
                    <a:lnTo>
                      <a:pt x="2036" y="963"/>
                    </a:lnTo>
                    <a:lnTo>
                      <a:pt x="2046" y="965"/>
                    </a:lnTo>
                    <a:lnTo>
                      <a:pt x="2056" y="972"/>
                    </a:lnTo>
                    <a:lnTo>
                      <a:pt x="2063" y="980"/>
                    </a:lnTo>
                    <a:lnTo>
                      <a:pt x="2069" y="990"/>
                    </a:lnTo>
                    <a:lnTo>
                      <a:pt x="2070" y="1006"/>
                    </a:lnTo>
                    <a:lnTo>
                      <a:pt x="2069" y="1015"/>
                    </a:lnTo>
                    <a:lnTo>
                      <a:pt x="2066" y="1031"/>
                    </a:lnTo>
                    <a:lnTo>
                      <a:pt x="2060" y="1051"/>
                    </a:lnTo>
                    <a:lnTo>
                      <a:pt x="2052" y="1075"/>
                    </a:lnTo>
                    <a:lnTo>
                      <a:pt x="2042" y="1104"/>
                    </a:lnTo>
                    <a:lnTo>
                      <a:pt x="2029" y="1136"/>
                    </a:lnTo>
                    <a:lnTo>
                      <a:pt x="2014" y="1170"/>
                    </a:lnTo>
                    <a:lnTo>
                      <a:pt x="1996" y="1205"/>
                    </a:lnTo>
                    <a:lnTo>
                      <a:pt x="1976" y="1240"/>
                    </a:lnTo>
                    <a:lnTo>
                      <a:pt x="1953" y="1277"/>
                    </a:lnTo>
                    <a:lnTo>
                      <a:pt x="1928" y="1314"/>
                    </a:lnTo>
                    <a:lnTo>
                      <a:pt x="1900" y="1349"/>
                    </a:lnTo>
                    <a:lnTo>
                      <a:pt x="1870" y="1383"/>
                    </a:lnTo>
                    <a:lnTo>
                      <a:pt x="1837" y="1415"/>
                    </a:lnTo>
                    <a:lnTo>
                      <a:pt x="1801" y="1442"/>
                    </a:lnTo>
                    <a:lnTo>
                      <a:pt x="1763" y="1467"/>
                    </a:lnTo>
                    <a:lnTo>
                      <a:pt x="1722" y="1488"/>
                    </a:lnTo>
                    <a:lnTo>
                      <a:pt x="1679" y="1502"/>
                    </a:lnTo>
                    <a:lnTo>
                      <a:pt x="1632" y="1513"/>
                    </a:lnTo>
                    <a:lnTo>
                      <a:pt x="1583" y="1515"/>
                    </a:lnTo>
                    <a:lnTo>
                      <a:pt x="1540" y="1514"/>
                    </a:lnTo>
                    <a:lnTo>
                      <a:pt x="1499" y="1508"/>
                    </a:lnTo>
                    <a:lnTo>
                      <a:pt x="1459" y="1497"/>
                    </a:lnTo>
                    <a:lnTo>
                      <a:pt x="1422" y="1481"/>
                    </a:lnTo>
                    <a:lnTo>
                      <a:pt x="1388" y="1463"/>
                    </a:lnTo>
                    <a:lnTo>
                      <a:pt x="1357" y="1441"/>
                    </a:lnTo>
                    <a:lnTo>
                      <a:pt x="1329" y="1415"/>
                    </a:lnTo>
                    <a:lnTo>
                      <a:pt x="1306" y="1384"/>
                    </a:lnTo>
                    <a:lnTo>
                      <a:pt x="1286" y="1352"/>
                    </a:lnTo>
                    <a:lnTo>
                      <a:pt x="1272" y="1314"/>
                    </a:lnTo>
                    <a:lnTo>
                      <a:pt x="1262" y="1274"/>
                    </a:lnTo>
                    <a:lnTo>
                      <a:pt x="1260" y="1231"/>
                    </a:lnTo>
                    <a:lnTo>
                      <a:pt x="1261" y="1206"/>
                    </a:lnTo>
                    <a:lnTo>
                      <a:pt x="1264" y="1184"/>
                    </a:lnTo>
                    <a:lnTo>
                      <a:pt x="1269" y="1163"/>
                    </a:lnTo>
                    <a:lnTo>
                      <a:pt x="1277" y="1141"/>
                    </a:lnTo>
                    <a:lnTo>
                      <a:pt x="1286" y="1115"/>
                    </a:lnTo>
                    <a:lnTo>
                      <a:pt x="1298" y="1086"/>
                    </a:lnTo>
                    <a:lnTo>
                      <a:pt x="1312" y="1051"/>
                    </a:lnTo>
                    <a:lnTo>
                      <a:pt x="1325" y="1017"/>
                    </a:lnTo>
                    <a:lnTo>
                      <a:pt x="1340" y="976"/>
                    </a:lnTo>
                    <a:lnTo>
                      <a:pt x="1357" y="931"/>
                    </a:lnTo>
                    <a:lnTo>
                      <a:pt x="1374" y="880"/>
                    </a:lnTo>
                    <a:lnTo>
                      <a:pt x="1393" y="828"/>
                    </a:lnTo>
                    <a:lnTo>
                      <a:pt x="1412" y="772"/>
                    </a:lnTo>
                    <a:lnTo>
                      <a:pt x="1430" y="713"/>
                    </a:lnTo>
                    <a:lnTo>
                      <a:pt x="1447" y="654"/>
                    </a:lnTo>
                    <a:lnTo>
                      <a:pt x="1464" y="595"/>
                    </a:lnTo>
                    <a:lnTo>
                      <a:pt x="1479" y="537"/>
                    </a:lnTo>
                    <a:lnTo>
                      <a:pt x="1490" y="481"/>
                    </a:lnTo>
                    <a:lnTo>
                      <a:pt x="1499" y="427"/>
                    </a:lnTo>
                    <a:lnTo>
                      <a:pt x="1506" y="376"/>
                    </a:lnTo>
                    <a:lnTo>
                      <a:pt x="1507" y="330"/>
                    </a:lnTo>
                    <a:lnTo>
                      <a:pt x="1507" y="316"/>
                    </a:lnTo>
                    <a:lnTo>
                      <a:pt x="1507" y="299"/>
                    </a:lnTo>
                    <a:lnTo>
                      <a:pt x="1506" y="279"/>
                    </a:lnTo>
                    <a:lnTo>
                      <a:pt x="1503" y="260"/>
                    </a:lnTo>
                    <a:lnTo>
                      <a:pt x="1501" y="239"/>
                    </a:lnTo>
                    <a:lnTo>
                      <a:pt x="1496" y="216"/>
                    </a:lnTo>
                    <a:lnTo>
                      <a:pt x="1488" y="195"/>
                    </a:lnTo>
                    <a:lnTo>
                      <a:pt x="1479" y="175"/>
                    </a:lnTo>
                    <a:lnTo>
                      <a:pt x="1465" y="155"/>
                    </a:lnTo>
                    <a:lnTo>
                      <a:pt x="1450" y="138"/>
                    </a:lnTo>
                    <a:lnTo>
                      <a:pt x="1431" y="122"/>
                    </a:lnTo>
                    <a:lnTo>
                      <a:pt x="1408" y="109"/>
                    </a:lnTo>
                    <a:lnTo>
                      <a:pt x="1380" y="99"/>
                    </a:lnTo>
                    <a:lnTo>
                      <a:pt x="1349" y="92"/>
                    </a:lnTo>
                    <a:lnTo>
                      <a:pt x="1312" y="91"/>
                    </a:lnTo>
                    <a:lnTo>
                      <a:pt x="1256" y="93"/>
                    </a:lnTo>
                    <a:lnTo>
                      <a:pt x="1202" y="103"/>
                    </a:lnTo>
                    <a:lnTo>
                      <a:pt x="1151" y="117"/>
                    </a:lnTo>
                    <a:lnTo>
                      <a:pt x="1104" y="135"/>
                    </a:lnTo>
                    <a:lnTo>
                      <a:pt x="1059" y="157"/>
                    </a:lnTo>
                    <a:lnTo>
                      <a:pt x="1018" y="184"/>
                    </a:lnTo>
                    <a:lnTo>
                      <a:pt x="980" y="211"/>
                    </a:lnTo>
                    <a:lnTo>
                      <a:pt x="944" y="243"/>
                    </a:lnTo>
                    <a:lnTo>
                      <a:pt x="910" y="274"/>
                    </a:lnTo>
                    <a:lnTo>
                      <a:pt x="880" y="308"/>
                    </a:lnTo>
                    <a:lnTo>
                      <a:pt x="851" y="341"/>
                    </a:lnTo>
                    <a:lnTo>
                      <a:pt x="826" y="374"/>
                    </a:lnTo>
                    <a:lnTo>
                      <a:pt x="803" y="405"/>
                    </a:lnTo>
                    <a:lnTo>
                      <a:pt x="778" y="440"/>
                    </a:lnTo>
                    <a:lnTo>
                      <a:pt x="757" y="470"/>
                    </a:lnTo>
                    <a:lnTo>
                      <a:pt x="740" y="497"/>
                    </a:lnTo>
                    <a:lnTo>
                      <a:pt x="726" y="522"/>
                    </a:lnTo>
                    <a:lnTo>
                      <a:pt x="714" y="544"/>
                    </a:lnTo>
                    <a:lnTo>
                      <a:pt x="703" y="566"/>
                    </a:lnTo>
                    <a:lnTo>
                      <a:pt x="694" y="590"/>
                    </a:lnTo>
                    <a:lnTo>
                      <a:pt x="686" y="615"/>
                    </a:lnTo>
                    <a:lnTo>
                      <a:pt x="678" y="641"/>
                    </a:lnTo>
                    <a:lnTo>
                      <a:pt x="669" y="671"/>
                    </a:lnTo>
                    <a:lnTo>
                      <a:pt x="660" y="705"/>
                    </a:lnTo>
                    <a:lnTo>
                      <a:pt x="643" y="781"/>
                    </a:lnTo>
                    <a:lnTo>
                      <a:pt x="622" y="855"/>
                    </a:lnTo>
                    <a:lnTo>
                      <a:pt x="600" y="930"/>
                    </a:lnTo>
                    <a:lnTo>
                      <a:pt x="593" y="964"/>
                    </a:lnTo>
                    <a:lnTo>
                      <a:pt x="585" y="1003"/>
                    </a:lnTo>
                    <a:lnTo>
                      <a:pt x="575" y="1047"/>
                    </a:lnTo>
                    <a:lnTo>
                      <a:pt x="566" y="1090"/>
                    </a:lnTo>
                    <a:lnTo>
                      <a:pt x="554" y="1133"/>
                    </a:lnTo>
                    <a:lnTo>
                      <a:pt x="544" y="1174"/>
                    </a:lnTo>
                    <a:lnTo>
                      <a:pt x="534" y="1209"/>
                    </a:lnTo>
                    <a:lnTo>
                      <a:pt x="525" y="1238"/>
                    </a:lnTo>
                    <a:lnTo>
                      <a:pt x="519" y="1269"/>
                    </a:lnTo>
                    <a:lnTo>
                      <a:pt x="511" y="1305"/>
                    </a:lnTo>
                    <a:lnTo>
                      <a:pt x="502" y="1340"/>
                    </a:lnTo>
                    <a:lnTo>
                      <a:pt x="494" y="1374"/>
                    </a:lnTo>
                    <a:lnTo>
                      <a:pt x="485" y="1405"/>
                    </a:lnTo>
                    <a:lnTo>
                      <a:pt x="474" y="1430"/>
                    </a:lnTo>
                    <a:lnTo>
                      <a:pt x="465" y="1449"/>
                    </a:lnTo>
                    <a:lnTo>
                      <a:pt x="454" y="1464"/>
                    </a:lnTo>
                    <a:lnTo>
                      <a:pt x="439" y="1479"/>
                    </a:lnTo>
                    <a:lnTo>
                      <a:pt x="418" y="1493"/>
                    </a:lnTo>
                    <a:lnTo>
                      <a:pt x="393" y="1505"/>
                    </a:lnTo>
                    <a:lnTo>
                      <a:pt x="367" y="1513"/>
                    </a:lnTo>
                    <a:lnTo>
                      <a:pt x="337" y="1515"/>
                    </a:lnTo>
                    <a:lnTo>
                      <a:pt x="320" y="1515"/>
                    </a:lnTo>
                    <a:lnTo>
                      <a:pt x="301" y="1512"/>
                    </a:lnTo>
                    <a:lnTo>
                      <a:pt x="283" y="1505"/>
                    </a:lnTo>
                    <a:lnTo>
                      <a:pt x="266" y="1497"/>
                    </a:lnTo>
                    <a:lnTo>
                      <a:pt x="250" y="1485"/>
                    </a:lnTo>
                    <a:lnTo>
                      <a:pt x="237" y="1471"/>
                    </a:lnTo>
                    <a:lnTo>
                      <a:pt x="227" y="1454"/>
                    </a:lnTo>
                    <a:lnTo>
                      <a:pt x="220" y="1434"/>
                    </a:lnTo>
                    <a:lnTo>
                      <a:pt x="217" y="1411"/>
                    </a:lnTo>
                    <a:lnTo>
                      <a:pt x="217" y="1404"/>
                    </a:lnTo>
                    <a:lnTo>
                      <a:pt x="221" y="1392"/>
                    </a:lnTo>
                    <a:lnTo>
                      <a:pt x="225" y="1377"/>
                    </a:lnTo>
                    <a:lnTo>
                      <a:pt x="231" y="1357"/>
                    </a:lnTo>
                    <a:lnTo>
                      <a:pt x="236" y="1336"/>
                    </a:lnTo>
                    <a:lnTo>
                      <a:pt x="242" y="1315"/>
                    </a:lnTo>
                    <a:lnTo>
                      <a:pt x="249" y="1294"/>
                    </a:lnTo>
                    <a:lnTo>
                      <a:pt x="255" y="1276"/>
                    </a:lnTo>
                    <a:lnTo>
                      <a:pt x="255" y="1276"/>
                    </a:lnTo>
                    <a:lnTo>
                      <a:pt x="360" y="840"/>
                    </a:lnTo>
                    <a:lnTo>
                      <a:pt x="369" y="804"/>
                    </a:lnTo>
                    <a:lnTo>
                      <a:pt x="381" y="764"/>
                    </a:lnTo>
                    <a:lnTo>
                      <a:pt x="392" y="719"/>
                    </a:lnTo>
                    <a:lnTo>
                      <a:pt x="403" y="672"/>
                    </a:lnTo>
                    <a:lnTo>
                      <a:pt x="414" y="626"/>
                    </a:lnTo>
                    <a:lnTo>
                      <a:pt x="424" y="582"/>
                    </a:lnTo>
                    <a:lnTo>
                      <a:pt x="435" y="540"/>
                    </a:lnTo>
                    <a:lnTo>
                      <a:pt x="444" y="503"/>
                    </a:lnTo>
                    <a:lnTo>
                      <a:pt x="453" y="464"/>
                    </a:lnTo>
                    <a:lnTo>
                      <a:pt x="464" y="425"/>
                    </a:lnTo>
                    <a:lnTo>
                      <a:pt x="473" y="387"/>
                    </a:lnTo>
                    <a:lnTo>
                      <a:pt x="482" y="350"/>
                    </a:lnTo>
                    <a:lnTo>
                      <a:pt x="489" y="315"/>
                    </a:lnTo>
                    <a:lnTo>
                      <a:pt x="494" y="283"/>
                    </a:lnTo>
                    <a:lnTo>
                      <a:pt x="495" y="256"/>
                    </a:lnTo>
                    <a:lnTo>
                      <a:pt x="494" y="226"/>
                    </a:lnTo>
                    <a:lnTo>
                      <a:pt x="490" y="198"/>
                    </a:lnTo>
                    <a:lnTo>
                      <a:pt x="485" y="173"/>
                    </a:lnTo>
                    <a:lnTo>
                      <a:pt x="475" y="150"/>
                    </a:lnTo>
                    <a:lnTo>
                      <a:pt x="464" y="130"/>
                    </a:lnTo>
                    <a:lnTo>
                      <a:pt x="448" y="113"/>
                    </a:lnTo>
                    <a:lnTo>
                      <a:pt x="430" y="101"/>
                    </a:lnTo>
                    <a:lnTo>
                      <a:pt x="407" y="93"/>
                    </a:lnTo>
                    <a:lnTo>
                      <a:pt x="382" y="91"/>
                    </a:lnTo>
                    <a:lnTo>
                      <a:pt x="350" y="93"/>
                    </a:lnTo>
                    <a:lnTo>
                      <a:pt x="321" y="104"/>
                    </a:lnTo>
                    <a:lnTo>
                      <a:pt x="293" y="120"/>
                    </a:lnTo>
                    <a:lnTo>
                      <a:pt x="270" y="140"/>
                    </a:lnTo>
                    <a:lnTo>
                      <a:pt x="248" y="167"/>
                    </a:lnTo>
                    <a:lnTo>
                      <a:pt x="228" y="198"/>
                    </a:lnTo>
                    <a:lnTo>
                      <a:pt x="210" y="233"/>
                    </a:lnTo>
                    <a:lnTo>
                      <a:pt x="193" y="273"/>
                    </a:lnTo>
                    <a:lnTo>
                      <a:pt x="177" y="315"/>
                    </a:lnTo>
                    <a:lnTo>
                      <a:pt x="162" y="360"/>
                    </a:lnTo>
                    <a:lnTo>
                      <a:pt x="148" y="409"/>
                    </a:lnTo>
                    <a:lnTo>
                      <a:pt x="135" y="459"/>
                    </a:lnTo>
                    <a:lnTo>
                      <a:pt x="127" y="487"/>
                    </a:lnTo>
                    <a:lnTo>
                      <a:pt x="121" y="511"/>
                    </a:lnTo>
                    <a:lnTo>
                      <a:pt x="113" y="528"/>
                    </a:lnTo>
                    <a:lnTo>
                      <a:pt x="106" y="541"/>
                    </a:lnTo>
                    <a:lnTo>
                      <a:pt x="97" y="549"/>
                    </a:lnTo>
                    <a:lnTo>
                      <a:pt x="88" y="553"/>
                    </a:lnTo>
                    <a:lnTo>
                      <a:pt x="75" y="556"/>
                    </a:lnTo>
                    <a:lnTo>
                      <a:pt x="59" y="556"/>
                    </a:lnTo>
                    <a:lnTo>
                      <a:pt x="52" y="556"/>
                    </a:lnTo>
                    <a:lnTo>
                      <a:pt x="43" y="554"/>
                    </a:lnTo>
                    <a:lnTo>
                      <a:pt x="34" y="553"/>
                    </a:lnTo>
                    <a:lnTo>
                      <a:pt x="24" y="550"/>
                    </a:lnTo>
                    <a:lnTo>
                      <a:pt x="15" y="545"/>
                    </a:lnTo>
                    <a:lnTo>
                      <a:pt x="7" y="536"/>
                    </a:lnTo>
                    <a:lnTo>
                      <a:pt x="1" y="525"/>
                    </a:lnTo>
                    <a:lnTo>
                      <a:pt x="0" y="511"/>
                    </a:lnTo>
                    <a:lnTo>
                      <a:pt x="0" y="503"/>
                    </a:lnTo>
                    <a:lnTo>
                      <a:pt x="3" y="490"/>
                    </a:lnTo>
                    <a:lnTo>
                      <a:pt x="8" y="470"/>
                    </a:lnTo>
                    <a:lnTo>
                      <a:pt x="15" y="447"/>
                    </a:lnTo>
                    <a:lnTo>
                      <a:pt x="22" y="418"/>
                    </a:lnTo>
                    <a:lnTo>
                      <a:pt x="32" y="388"/>
                    </a:lnTo>
                    <a:lnTo>
                      <a:pt x="42" y="354"/>
                    </a:lnTo>
                    <a:lnTo>
                      <a:pt x="55" y="320"/>
                    </a:lnTo>
                    <a:lnTo>
                      <a:pt x="70" y="283"/>
                    </a:lnTo>
                    <a:lnTo>
                      <a:pt x="85" y="248"/>
                    </a:lnTo>
                    <a:lnTo>
                      <a:pt x="101" y="214"/>
                    </a:lnTo>
                    <a:lnTo>
                      <a:pt x="119" y="180"/>
                    </a:lnTo>
                    <a:lnTo>
                      <a:pt x="134" y="157"/>
                    </a:lnTo>
                    <a:lnTo>
                      <a:pt x="152" y="133"/>
                    </a:lnTo>
                    <a:lnTo>
                      <a:pt x="170" y="108"/>
                    </a:lnTo>
                    <a:lnTo>
                      <a:pt x="193" y="84"/>
                    </a:lnTo>
                    <a:lnTo>
                      <a:pt x="219" y="62"/>
                    </a:lnTo>
                    <a:lnTo>
                      <a:pt x="246" y="42"/>
                    </a:lnTo>
                    <a:lnTo>
                      <a:pt x="278" y="25"/>
                    </a:lnTo>
                    <a:lnTo>
                      <a:pt x="312" y="12"/>
                    </a:lnTo>
                    <a:lnTo>
                      <a:pt x="348" y="3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5" name="Straight Arrow Connector 14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/>
            <p:cNvCxnSpPr/>
            <p:nvPr/>
          </p:nvCxnSpPr>
          <p:spPr>
            <a:xfrm>
              <a:off x="1752600" y="3733800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Freeform 6"/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1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600200" y="4038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6" name="Picture 3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4800" y="1676400"/>
            <a:ext cx="4271963" cy="63341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3962400"/>
            <a:ext cx="1905000" cy="537576"/>
          </a:xfrm>
          <a:prstGeom prst="rect">
            <a:avLst/>
          </a:prstGeom>
        </p:spPr>
      </p:pic>
      <p:sp>
        <p:nvSpPr>
          <p:cNvPr id="38" name="TextBox 37"/>
          <p:cNvSpPr txBox="1"/>
          <p:nvPr/>
        </p:nvSpPr>
        <p:spPr>
          <a:xfrm>
            <a:off x="228600" y="2743200"/>
            <a:ext cx="495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such that successive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vacuum weights: 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116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 smtClean="0"/>
              <a:t>Convolutions for Half-Plane  Webs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2819400" y="3810000"/>
            <a:ext cx="6324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Free </a:t>
            </a:r>
            <a:r>
              <a:rPr lang="en-US" sz="2800" dirty="0" err="1" smtClean="0">
                <a:solidFill>
                  <a:srgbClr val="C00000"/>
                </a:solidFill>
              </a:rPr>
              <a:t>abelian</a:t>
            </a:r>
            <a:r>
              <a:rPr lang="en-US" sz="2800" dirty="0" smtClean="0">
                <a:solidFill>
                  <a:srgbClr val="C00000"/>
                </a:solidFill>
              </a:rPr>
              <a:t> group generated by oriented def. types of half-plane webs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4800" y="5105400"/>
            <a:ext cx="4800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There are now two convolutions: 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4038600"/>
            <a:ext cx="811530" cy="44196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5257800"/>
            <a:ext cx="3962400" cy="44196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6019800"/>
            <a:ext cx="3630930" cy="44196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152400" y="2209800"/>
            <a:ext cx="7239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Local half-plane fan at a boundary vertex </a:t>
            </a:r>
            <a:r>
              <a:rPr lang="en-US" sz="2800" i="1" dirty="0" smtClean="0">
                <a:solidFill>
                  <a:srgbClr val="800080"/>
                </a:solidFill>
              </a:rPr>
              <a:t>v</a:t>
            </a:r>
            <a:r>
              <a:rPr lang="en-US" sz="2800" dirty="0" smtClean="0">
                <a:solidFill>
                  <a:srgbClr val="800080"/>
                </a:solidFill>
              </a:rPr>
              <a:t>: </a:t>
            </a:r>
            <a:endParaRPr lang="en-US" sz="2800" dirty="0">
              <a:solidFill>
                <a:srgbClr val="800080"/>
              </a:solidFill>
            </a:endParaRPr>
          </a:p>
        </p:txBody>
      </p:sp>
      <p:grpSp>
        <p:nvGrpSpPr>
          <p:cNvPr id="13" name="Group 3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7467600" y="2209800"/>
            <a:ext cx="1194284" cy="571500"/>
            <a:chOff x="3756" y="2786"/>
            <a:chExt cx="3400" cy="1627"/>
          </a:xfrm>
          <a:solidFill>
            <a:srgbClr val="800080"/>
          </a:solidFill>
        </p:grpSpPr>
        <p:sp>
          <p:nvSpPr>
            <p:cNvPr id="14" name="Freeform 36"/>
            <p:cNvSpPr>
              <a:spLocks/>
            </p:cNvSpPr>
            <p:nvPr/>
          </p:nvSpPr>
          <p:spPr bwMode="auto">
            <a:xfrm>
              <a:off x="3756" y="2896"/>
              <a:ext cx="886" cy="1146"/>
            </a:xfrm>
            <a:custGeom>
              <a:avLst/>
              <a:gdLst/>
              <a:ahLst/>
              <a:cxnLst>
                <a:cxn ang="0">
                  <a:pos x="508" y="1"/>
                </a:cxn>
                <a:cxn ang="0">
                  <a:pos x="605" y="4"/>
                </a:cxn>
                <a:cxn ang="0">
                  <a:pos x="688" y="6"/>
                </a:cxn>
                <a:cxn ang="0">
                  <a:pos x="760" y="4"/>
                </a:cxn>
                <a:cxn ang="0">
                  <a:pos x="843" y="0"/>
                </a:cxn>
                <a:cxn ang="0">
                  <a:pos x="879" y="5"/>
                </a:cxn>
                <a:cxn ang="0">
                  <a:pos x="884" y="31"/>
                </a:cxn>
                <a:cxn ang="0">
                  <a:pos x="865" y="48"/>
                </a:cxn>
                <a:cxn ang="0">
                  <a:pos x="817" y="49"/>
                </a:cxn>
                <a:cxn ang="0">
                  <a:pos x="769" y="60"/>
                </a:cxn>
                <a:cxn ang="0">
                  <a:pos x="749" y="88"/>
                </a:cxn>
                <a:cxn ang="0">
                  <a:pos x="739" y="118"/>
                </a:cxn>
                <a:cxn ang="0">
                  <a:pos x="527" y="953"/>
                </a:cxn>
                <a:cxn ang="0">
                  <a:pos x="453" y="1047"/>
                </a:cxn>
                <a:cxn ang="0">
                  <a:pos x="354" y="1112"/>
                </a:cxn>
                <a:cxn ang="0">
                  <a:pos x="245" y="1144"/>
                </a:cxn>
                <a:cxn ang="0">
                  <a:pos x="132" y="1135"/>
                </a:cxn>
                <a:cxn ang="0">
                  <a:pos x="47" y="1084"/>
                </a:cxn>
                <a:cxn ang="0">
                  <a:pos x="3" y="1002"/>
                </a:cxn>
                <a:cxn ang="0">
                  <a:pos x="7" y="917"/>
                </a:cxn>
                <a:cxn ang="0">
                  <a:pos x="36" y="868"/>
                </a:cxn>
                <a:cxn ang="0">
                  <a:pos x="75" y="845"/>
                </a:cxn>
                <a:cxn ang="0">
                  <a:pos x="107" y="839"/>
                </a:cxn>
                <a:cxn ang="0">
                  <a:pos x="140" y="847"/>
                </a:cxn>
                <a:cxn ang="0">
                  <a:pos x="169" y="874"/>
                </a:cxn>
                <a:cxn ang="0">
                  <a:pos x="174" y="927"/>
                </a:cxn>
                <a:cxn ang="0">
                  <a:pos x="148" y="978"/>
                </a:cxn>
                <a:cxn ang="0">
                  <a:pos x="94" y="1008"/>
                </a:cxn>
                <a:cxn ang="0">
                  <a:pos x="64" y="1033"/>
                </a:cxn>
                <a:cxn ang="0">
                  <a:pos x="107" y="1081"/>
                </a:cxn>
                <a:cxn ang="0">
                  <a:pos x="158" y="1104"/>
                </a:cxn>
                <a:cxn ang="0">
                  <a:pos x="204" y="1110"/>
                </a:cxn>
                <a:cxn ang="0">
                  <a:pos x="282" y="1087"/>
                </a:cxn>
                <a:cxn ang="0">
                  <a:pos x="358" y="1020"/>
                </a:cxn>
                <a:cxn ang="0">
                  <a:pos x="418" y="912"/>
                </a:cxn>
                <a:cxn ang="0">
                  <a:pos x="617" y="102"/>
                </a:cxn>
                <a:cxn ang="0">
                  <a:pos x="612" y="67"/>
                </a:cxn>
                <a:cxn ang="0">
                  <a:pos x="570" y="54"/>
                </a:cxn>
                <a:cxn ang="0">
                  <a:pos x="515" y="49"/>
                </a:cxn>
                <a:cxn ang="0">
                  <a:pos x="457" y="48"/>
                </a:cxn>
                <a:cxn ang="0">
                  <a:pos x="425" y="40"/>
                </a:cxn>
                <a:cxn ang="0">
                  <a:pos x="429" y="9"/>
                </a:cxn>
                <a:cxn ang="0">
                  <a:pos x="450" y="0"/>
                </a:cxn>
              </a:cxnLst>
              <a:rect l="0" t="0" r="r" b="b"/>
              <a:pathLst>
                <a:path w="886" h="1146">
                  <a:moveTo>
                    <a:pt x="458" y="0"/>
                  </a:moveTo>
                  <a:lnTo>
                    <a:pt x="480" y="0"/>
                  </a:lnTo>
                  <a:lnTo>
                    <a:pt x="508" y="1"/>
                  </a:lnTo>
                  <a:lnTo>
                    <a:pt x="540" y="3"/>
                  </a:lnTo>
                  <a:lnTo>
                    <a:pt x="573" y="3"/>
                  </a:lnTo>
                  <a:lnTo>
                    <a:pt x="605" y="4"/>
                  </a:lnTo>
                  <a:lnTo>
                    <a:pt x="637" y="5"/>
                  </a:lnTo>
                  <a:lnTo>
                    <a:pt x="666" y="6"/>
                  </a:lnTo>
                  <a:lnTo>
                    <a:pt x="688" y="6"/>
                  </a:lnTo>
                  <a:lnTo>
                    <a:pt x="708" y="6"/>
                  </a:lnTo>
                  <a:lnTo>
                    <a:pt x="733" y="5"/>
                  </a:lnTo>
                  <a:lnTo>
                    <a:pt x="760" y="4"/>
                  </a:lnTo>
                  <a:lnTo>
                    <a:pt x="790" y="3"/>
                  </a:lnTo>
                  <a:lnTo>
                    <a:pt x="818" y="1"/>
                  </a:lnTo>
                  <a:lnTo>
                    <a:pt x="843" y="0"/>
                  </a:lnTo>
                  <a:lnTo>
                    <a:pt x="863" y="0"/>
                  </a:lnTo>
                  <a:lnTo>
                    <a:pt x="872" y="1"/>
                  </a:lnTo>
                  <a:lnTo>
                    <a:pt x="879" y="5"/>
                  </a:lnTo>
                  <a:lnTo>
                    <a:pt x="884" y="10"/>
                  </a:lnTo>
                  <a:lnTo>
                    <a:pt x="886" y="18"/>
                  </a:lnTo>
                  <a:lnTo>
                    <a:pt x="884" y="31"/>
                  </a:lnTo>
                  <a:lnTo>
                    <a:pt x="880" y="40"/>
                  </a:lnTo>
                  <a:lnTo>
                    <a:pt x="873" y="45"/>
                  </a:lnTo>
                  <a:lnTo>
                    <a:pt x="865" y="48"/>
                  </a:lnTo>
                  <a:lnTo>
                    <a:pt x="855" y="48"/>
                  </a:lnTo>
                  <a:lnTo>
                    <a:pt x="844" y="49"/>
                  </a:lnTo>
                  <a:lnTo>
                    <a:pt x="817" y="49"/>
                  </a:lnTo>
                  <a:lnTo>
                    <a:pt x="797" y="52"/>
                  </a:lnTo>
                  <a:lnTo>
                    <a:pt x="782" y="55"/>
                  </a:lnTo>
                  <a:lnTo>
                    <a:pt x="769" y="60"/>
                  </a:lnTo>
                  <a:lnTo>
                    <a:pt x="760" y="67"/>
                  </a:lnTo>
                  <a:lnTo>
                    <a:pt x="754" y="77"/>
                  </a:lnTo>
                  <a:lnTo>
                    <a:pt x="749" y="88"/>
                  </a:lnTo>
                  <a:lnTo>
                    <a:pt x="745" y="102"/>
                  </a:lnTo>
                  <a:lnTo>
                    <a:pt x="739" y="118"/>
                  </a:lnTo>
                  <a:lnTo>
                    <a:pt x="739" y="118"/>
                  </a:lnTo>
                  <a:lnTo>
                    <a:pt x="557" y="877"/>
                  </a:lnTo>
                  <a:lnTo>
                    <a:pt x="544" y="917"/>
                  </a:lnTo>
                  <a:lnTo>
                    <a:pt x="527" y="953"/>
                  </a:lnTo>
                  <a:lnTo>
                    <a:pt x="506" y="988"/>
                  </a:lnTo>
                  <a:lnTo>
                    <a:pt x="481" y="1018"/>
                  </a:lnTo>
                  <a:lnTo>
                    <a:pt x="453" y="1047"/>
                  </a:lnTo>
                  <a:lnTo>
                    <a:pt x="422" y="1072"/>
                  </a:lnTo>
                  <a:lnTo>
                    <a:pt x="389" y="1093"/>
                  </a:lnTo>
                  <a:lnTo>
                    <a:pt x="354" y="1112"/>
                  </a:lnTo>
                  <a:lnTo>
                    <a:pt x="319" y="1126"/>
                  </a:lnTo>
                  <a:lnTo>
                    <a:pt x="282" y="1137"/>
                  </a:lnTo>
                  <a:lnTo>
                    <a:pt x="245" y="1144"/>
                  </a:lnTo>
                  <a:lnTo>
                    <a:pt x="208" y="1146"/>
                  </a:lnTo>
                  <a:lnTo>
                    <a:pt x="169" y="1143"/>
                  </a:lnTo>
                  <a:lnTo>
                    <a:pt x="132" y="1135"/>
                  </a:lnTo>
                  <a:lnTo>
                    <a:pt x="99" y="1122"/>
                  </a:lnTo>
                  <a:lnTo>
                    <a:pt x="71" y="1105"/>
                  </a:lnTo>
                  <a:lnTo>
                    <a:pt x="47" y="1084"/>
                  </a:lnTo>
                  <a:lnTo>
                    <a:pt x="26" y="1060"/>
                  </a:lnTo>
                  <a:lnTo>
                    <a:pt x="13" y="1032"/>
                  </a:lnTo>
                  <a:lnTo>
                    <a:pt x="3" y="1002"/>
                  </a:lnTo>
                  <a:lnTo>
                    <a:pt x="0" y="969"/>
                  </a:lnTo>
                  <a:lnTo>
                    <a:pt x="2" y="941"/>
                  </a:lnTo>
                  <a:lnTo>
                    <a:pt x="7" y="917"/>
                  </a:lnTo>
                  <a:lnTo>
                    <a:pt x="15" y="897"/>
                  </a:lnTo>
                  <a:lnTo>
                    <a:pt x="25" y="881"/>
                  </a:lnTo>
                  <a:lnTo>
                    <a:pt x="36" y="868"/>
                  </a:lnTo>
                  <a:lnTo>
                    <a:pt x="49" y="858"/>
                  </a:lnTo>
                  <a:lnTo>
                    <a:pt x="62" y="850"/>
                  </a:lnTo>
                  <a:lnTo>
                    <a:pt x="75" y="845"/>
                  </a:lnTo>
                  <a:lnTo>
                    <a:pt x="87" y="841"/>
                  </a:lnTo>
                  <a:lnTo>
                    <a:pt x="98" y="839"/>
                  </a:lnTo>
                  <a:lnTo>
                    <a:pt x="107" y="839"/>
                  </a:lnTo>
                  <a:lnTo>
                    <a:pt x="117" y="839"/>
                  </a:lnTo>
                  <a:lnTo>
                    <a:pt x="129" y="843"/>
                  </a:lnTo>
                  <a:lnTo>
                    <a:pt x="140" y="847"/>
                  </a:lnTo>
                  <a:lnTo>
                    <a:pt x="152" y="853"/>
                  </a:lnTo>
                  <a:lnTo>
                    <a:pt x="161" y="862"/>
                  </a:lnTo>
                  <a:lnTo>
                    <a:pt x="169" y="874"/>
                  </a:lnTo>
                  <a:lnTo>
                    <a:pt x="174" y="889"/>
                  </a:lnTo>
                  <a:lnTo>
                    <a:pt x="176" y="908"/>
                  </a:lnTo>
                  <a:lnTo>
                    <a:pt x="174" y="927"/>
                  </a:lnTo>
                  <a:lnTo>
                    <a:pt x="169" y="944"/>
                  </a:lnTo>
                  <a:lnTo>
                    <a:pt x="159" y="961"/>
                  </a:lnTo>
                  <a:lnTo>
                    <a:pt x="148" y="978"/>
                  </a:lnTo>
                  <a:lnTo>
                    <a:pt x="132" y="991"/>
                  </a:lnTo>
                  <a:lnTo>
                    <a:pt x="115" y="1001"/>
                  </a:lnTo>
                  <a:lnTo>
                    <a:pt x="94" y="1008"/>
                  </a:lnTo>
                  <a:lnTo>
                    <a:pt x="72" y="1011"/>
                  </a:lnTo>
                  <a:lnTo>
                    <a:pt x="55" y="1011"/>
                  </a:lnTo>
                  <a:lnTo>
                    <a:pt x="64" y="1033"/>
                  </a:lnTo>
                  <a:lnTo>
                    <a:pt x="76" y="1053"/>
                  </a:lnTo>
                  <a:lnTo>
                    <a:pt x="91" y="1069"/>
                  </a:lnTo>
                  <a:lnTo>
                    <a:pt x="107" y="1081"/>
                  </a:lnTo>
                  <a:lnTo>
                    <a:pt x="123" y="1092"/>
                  </a:lnTo>
                  <a:lnTo>
                    <a:pt x="141" y="1099"/>
                  </a:lnTo>
                  <a:lnTo>
                    <a:pt x="158" y="1104"/>
                  </a:lnTo>
                  <a:lnTo>
                    <a:pt x="175" y="1108"/>
                  </a:lnTo>
                  <a:lnTo>
                    <a:pt x="190" y="1110"/>
                  </a:lnTo>
                  <a:lnTo>
                    <a:pt x="204" y="1110"/>
                  </a:lnTo>
                  <a:lnTo>
                    <a:pt x="228" y="1108"/>
                  </a:lnTo>
                  <a:lnTo>
                    <a:pt x="254" y="1100"/>
                  </a:lnTo>
                  <a:lnTo>
                    <a:pt x="282" y="1087"/>
                  </a:lnTo>
                  <a:lnTo>
                    <a:pt x="308" y="1069"/>
                  </a:lnTo>
                  <a:lnTo>
                    <a:pt x="333" y="1048"/>
                  </a:lnTo>
                  <a:lnTo>
                    <a:pt x="358" y="1020"/>
                  </a:lnTo>
                  <a:lnTo>
                    <a:pt x="381" y="989"/>
                  </a:lnTo>
                  <a:lnTo>
                    <a:pt x="401" y="953"/>
                  </a:lnTo>
                  <a:lnTo>
                    <a:pt x="418" y="912"/>
                  </a:lnTo>
                  <a:lnTo>
                    <a:pt x="430" y="868"/>
                  </a:lnTo>
                  <a:lnTo>
                    <a:pt x="611" y="120"/>
                  </a:lnTo>
                  <a:lnTo>
                    <a:pt x="617" y="102"/>
                  </a:lnTo>
                  <a:lnTo>
                    <a:pt x="618" y="84"/>
                  </a:lnTo>
                  <a:lnTo>
                    <a:pt x="617" y="75"/>
                  </a:lnTo>
                  <a:lnTo>
                    <a:pt x="612" y="67"/>
                  </a:lnTo>
                  <a:lnTo>
                    <a:pt x="602" y="61"/>
                  </a:lnTo>
                  <a:lnTo>
                    <a:pt x="589" y="57"/>
                  </a:lnTo>
                  <a:lnTo>
                    <a:pt x="570" y="54"/>
                  </a:lnTo>
                  <a:lnTo>
                    <a:pt x="548" y="52"/>
                  </a:lnTo>
                  <a:lnTo>
                    <a:pt x="531" y="51"/>
                  </a:lnTo>
                  <a:lnTo>
                    <a:pt x="515" y="49"/>
                  </a:lnTo>
                  <a:lnTo>
                    <a:pt x="498" y="49"/>
                  </a:lnTo>
                  <a:lnTo>
                    <a:pt x="478" y="49"/>
                  </a:lnTo>
                  <a:lnTo>
                    <a:pt x="457" y="48"/>
                  </a:lnTo>
                  <a:lnTo>
                    <a:pt x="441" y="47"/>
                  </a:lnTo>
                  <a:lnTo>
                    <a:pt x="431" y="45"/>
                  </a:lnTo>
                  <a:lnTo>
                    <a:pt x="425" y="40"/>
                  </a:lnTo>
                  <a:lnTo>
                    <a:pt x="423" y="31"/>
                  </a:lnTo>
                  <a:lnTo>
                    <a:pt x="425" y="18"/>
                  </a:lnTo>
                  <a:lnTo>
                    <a:pt x="429" y="9"/>
                  </a:lnTo>
                  <a:lnTo>
                    <a:pt x="435" y="5"/>
                  </a:lnTo>
                  <a:lnTo>
                    <a:pt x="442" y="1"/>
                  </a:lnTo>
                  <a:lnTo>
                    <a:pt x="450" y="0"/>
                  </a:lnTo>
                  <a:lnTo>
                    <a:pt x="4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7"/>
            <p:cNvSpPr>
              <a:spLocks noEditPoints="1"/>
            </p:cNvSpPr>
            <p:nvPr/>
          </p:nvSpPr>
          <p:spPr bwMode="auto">
            <a:xfrm>
              <a:off x="4570" y="3732"/>
              <a:ext cx="544" cy="519"/>
            </a:xfrm>
            <a:custGeom>
              <a:avLst/>
              <a:gdLst/>
              <a:ahLst/>
              <a:cxnLst>
                <a:cxn ang="0">
                  <a:pos x="544" y="93"/>
                </a:cxn>
                <a:cxn ang="0">
                  <a:pos x="490" y="1"/>
                </a:cxn>
                <a:cxn ang="0">
                  <a:pos x="509" y="8"/>
                </a:cxn>
                <a:cxn ang="0">
                  <a:pos x="533" y="33"/>
                </a:cxn>
                <a:cxn ang="0">
                  <a:pos x="544" y="93"/>
                </a:cxn>
                <a:cxn ang="0">
                  <a:pos x="537" y="157"/>
                </a:cxn>
                <a:cxn ang="0">
                  <a:pos x="517" y="245"/>
                </a:cxn>
                <a:cxn ang="0">
                  <a:pos x="481" y="341"/>
                </a:cxn>
                <a:cxn ang="0">
                  <a:pos x="429" y="430"/>
                </a:cxn>
                <a:cxn ang="0">
                  <a:pos x="362" y="494"/>
                </a:cxn>
                <a:cxn ang="0">
                  <a:pos x="278" y="519"/>
                </a:cxn>
                <a:cxn ang="0">
                  <a:pos x="210" y="511"/>
                </a:cxn>
                <a:cxn ang="0">
                  <a:pos x="152" y="481"/>
                </a:cxn>
                <a:cxn ang="0">
                  <a:pos x="114" y="425"/>
                </a:cxn>
                <a:cxn ang="0">
                  <a:pos x="107" y="357"/>
                </a:cxn>
                <a:cxn ang="0">
                  <a:pos x="116" y="303"/>
                </a:cxn>
                <a:cxn ang="0">
                  <a:pos x="139" y="226"/>
                </a:cxn>
                <a:cxn ang="0">
                  <a:pos x="176" y="125"/>
                </a:cxn>
                <a:cxn ang="0">
                  <a:pos x="185" y="60"/>
                </a:cxn>
                <a:cxn ang="0">
                  <a:pos x="169" y="35"/>
                </a:cxn>
                <a:cxn ang="0">
                  <a:pos x="120" y="45"/>
                </a:cxn>
                <a:cxn ang="0">
                  <a:pos x="68" y="105"/>
                </a:cxn>
                <a:cxn ang="0">
                  <a:pos x="38" y="182"/>
                </a:cxn>
                <a:cxn ang="0">
                  <a:pos x="20" y="192"/>
                </a:cxn>
                <a:cxn ang="0">
                  <a:pos x="5" y="189"/>
                </a:cxn>
                <a:cxn ang="0">
                  <a:pos x="1" y="170"/>
                </a:cxn>
                <a:cxn ang="0">
                  <a:pos x="15" y="130"/>
                </a:cxn>
                <a:cxn ang="0">
                  <a:pos x="46" y="74"/>
                </a:cxn>
                <a:cxn ang="0">
                  <a:pos x="95" y="24"/>
                </a:cxn>
                <a:cxn ang="0">
                  <a:pos x="164" y="3"/>
                </a:cxn>
                <a:cxn ang="0">
                  <a:pos x="228" y="23"/>
                </a:cxn>
                <a:cxn ang="0">
                  <a:pos x="265" y="76"/>
                </a:cxn>
                <a:cxn ang="0">
                  <a:pos x="261" y="140"/>
                </a:cxn>
                <a:cxn ang="0">
                  <a:pos x="222" y="243"/>
                </a:cxn>
                <a:cxn ang="0">
                  <a:pos x="195" y="337"/>
                </a:cxn>
                <a:cxn ang="0">
                  <a:pos x="191" y="393"/>
                </a:cxn>
                <a:cxn ang="0">
                  <a:pos x="194" y="422"/>
                </a:cxn>
                <a:cxn ang="0">
                  <a:pos x="209" y="457"/>
                </a:cxn>
                <a:cxn ang="0">
                  <a:pos x="244" y="482"/>
                </a:cxn>
                <a:cxn ang="0">
                  <a:pos x="307" y="485"/>
                </a:cxn>
                <a:cxn ang="0">
                  <a:pos x="375" y="444"/>
                </a:cxn>
                <a:cxn ang="0">
                  <a:pos x="426" y="372"/>
                </a:cxn>
                <a:cxn ang="0">
                  <a:pos x="463" y="290"/>
                </a:cxn>
                <a:cxn ang="0">
                  <a:pos x="483" y="219"/>
                </a:cxn>
                <a:cxn ang="0">
                  <a:pos x="485" y="168"/>
                </a:cxn>
                <a:cxn ang="0">
                  <a:pos x="465" y="118"/>
                </a:cxn>
                <a:cxn ang="0">
                  <a:pos x="439" y="92"/>
                </a:cxn>
                <a:cxn ang="0">
                  <a:pos x="428" y="62"/>
                </a:cxn>
                <a:cxn ang="0">
                  <a:pos x="454" y="13"/>
                </a:cxn>
              </a:cxnLst>
              <a:rect l="0" t="0" r="r" b="b"/>
              <a:pathLst>
                <a:path w="544" h="519">
                  <a:moveTo>
                    <a:pt x="544" y="93"/>
                  </a:moveTo>
                  <a:lnTo>
                    <a:pt x="544" y="93"/>
                  </a:lnTo>
                  <a:lnTo>
                    <a:pt x="544" y="93"/>
                  </a:lnTo>
                  <a:lnTo>
                    <a:pt x="544" y="93"/>
                  </a:lnTo>
                  <a:close/>
                  <a:moveTo>
                    <a:pt x="487" y="0"/>
                  </a:moveTo>
                  <a:lnTo>
                    <a:pt x="490" y="1"/>
                  </a:lnTo>
                  <a:lnTo>
                    <a:pt x="494" y="1"/>
                  </a:lnTo>
                  <a:lnTo>
                    <a:pt x="500" y="3"/>
                  </a:lnTo>
                  <a:lnTo>
                    <a:pt x="509" y="8"/>
                  </a:lnTo>
                  <a:lnTo>
                    <a:pt x="517" y="13"/>
                  </a:lnTo>
                  <a:lnTo>
                    <a:pt x="524" y="22"/>
                  </a:lnTo>
                  <a:lnTo>
                    <a:pt x="533" y="33"/>
                  </a:lnTo>
                  <a:lnTo>
                    <a:pt x="538" y="49"/>
                  </a:lnTo>
                  <a:lnTo>
                    <a:pt x="542" y="69"/>
                  </a:lnTo>
                  <a:lnTo>
                    <a:pt x="544" y="93"/>
                  </a:lnTo>
                  <a:lnTo>
                    <a:pt x="543" y="110"/>
                  </a:lnTo>
                  <a:lnTo>
                    <a:pt x="541" y="132"/>
                  </a:lnTo>
                  <a:lnTo>
                    <a:pt x="537" y="157"/>
                  </a:lnTo>
                  <a:lnTo>
                    <a:pt x="532" y="184"/>
                  </a:lnTo>
                  <a:lnTo>
                    <a:pt x="525" y="214"/>
                  </a:lnTo>
                  <a:lnTo>
                    <a:pt x="517" y="245"/>
                  </a:lnTo>
                  <a:lnTo>
                    <a:pt x="506" y="277"/>
                  </a:lnTo>
                  <a:lnTo>
                    <a:pt x="495" y="310"/>
                  </a:lnTo>
                  <a:lnTo>
                    <a:pt x="481" y="341"/>
                  </a:lnTo>
                  <a:lnTo>
                    <a:pt x="465" y="373"/>
                  </a:lnTo>
                  <a:lnTo>
                    <a:pt x="448" y="403"/>
                  </a:lnTo>
                  <a:lnTo>
                    <a:pt x="429" y="430"/>
                  </a:lnTo>
                  <a:lnTo>
                    <a:pt x="409" y="455"/>
                  </a:lnTo>
                  <a:lnTo>
                    <a:pt x="386" y="477"/>
                  </a:lnTo>
                  <a:lnTo>
                    <a:pt x="362" y="494"/>
                  </a:lnTo>
                  <a:lnTo>
                    <a:pt x="336" y="508"/>
                  </a:lnTo>
                  <a:lnTo>
                    <a:pt x="307" y="517"/>
                  </a:lnTo>
                  <a:lnTo>
                    <a:pt x="278" y="519"/>
                  </a:lnTo>
                  <a:lnTo>
                    <a:pt x="254" y="518"/>
                  </a:lnTo>
                  <a:lnTo>
                    <a:pt x="231" y="516"/>
                  </a:lnTo>
                  <a:lnTo>
                    <a:pt x="210" y="511"/>
                  </a:lnTo>
                  <a:lnTo>
                    <a:pt x="189" y="503"/>
                  </a:lnTo>
                  <a:lnTo>
                    <a:pt x="169" y="493"/>
                  </a:lnTo>
                  <a:lnTo>
                    <a:pt x="152" y="481"/>
                  </a:lnTo>
                  <a:lnTo>
                    <a:pt x="136" y="466"/>
                  </a:lnTo>
                  <a:lnTo>
                    <a:pt x="124" y="447"/>
                  </a:lnTo>
                  <a:lnTo>
                    <a:pt x="114" y="425"/>
                  </a:lnTo>
                  <a:lnTo>
                    <a:pt x="109" y="400"/>
                  </a:lnTo>
                  <a:lnTo>
                    <a:pt x="107" y="371"/>
                  </a:lnTo>
                  <a:lnTo>
                    <a:pt x="107" y="357"/>
                  </a:lnTo>
                  <a:lnTo>
                    <a:pt x="109" y="340"/>
                  </a:lnTo>
                  <a:lnTo>
                    <a:pt x="112" y="323"/>
                  </a:lnTo>
                  <a:lnTo>
                    <a:pt x="116" y="303"/>
                  </a:lnTo>
                  <a:lnTo>
                    <a:pt x="121" y="281"/>
                  </a:lnTo>
                  <a:lnTo>
                    <a:pt x="130" y="255"/>
                  </a:lnTo>
                  <a:lnTo>
                    <a:pt x="139" y="226"/>
                  </a:lnTo>
                  <a:lnTo>
                    <a:pt x="151" y="191"/>
                  </a:lnTo>
                  <a:lnTo>
                    <a:pt x="166" y="152"/>
                  </a:lnTo>
                  <a:lnTo>
                    <a:pt x="176" y="125"/>
                  </a:lnTo>
                  <a:lnTo>
                    <a:pt x="184" y="100"/>
                  </a:lnTo>
                  <a:lnTo>
                    <a:pt x="186" y="74"/>
                  </a:lnTo>
                  <a:lnTo>
                    <a:pt x="185" y="60"/>
                  </a:lnTo>
                  <a:lnTo>
                    <a:pt x="182" y="48"/>
                  </a:lnTo>
                  <a:lnTo>
                    <a:pt x="176" y="40"/>
                  </a:lnTo>
                  <a:lnTo>
                    <a:pt x="169" y="35"/>
                  </a:lnTo>
                  <a:lnTo>
                    <a:pt x="158" y="34"/>
                  </a:lnTo>
                  <a:lnTo>
                    <a:pt x="139" y="37"/>
                  </a:lnTo>
                  <a:lnTo>
                    <a:pt x="120" y="45"/>
                  </a:lnTo>
                  <a:lnTo>
                    <a:pt x="101" y="59"/>
                  </a:lnTo>
                  <a:lnTo>
                    <a:pt x="84" y="80"/>
                  </a:lnTo>
                  <a:lnTo>
                    <a:pt x="68" y="105"/>
                  </a:lnTo>
                  <a:lnTo>
                    <a:pt x="53" y="136"/>
                  </a:lnTo>
                  <a:lnTo>
                    <a:pt x="40" y="175"/>
                  </a:lnTo>
                  <a:lnTo>
                    <a:pt x="38" y="182"/>
                  </a:lnTo>
                  <a:lnTo>
                    <a:pt x="35" y="188"/>
                  </a:lnTo>
                  <a:lnTo>
                    <a:pt x="29" y="191"/>
                  </a:lnTo>
                  <a:lnTo>
                    <a:pt x="20" y="192"/>
                  </a:lnTo>
                  <a:lnTo>
                    <a:pt x="16" y="192"/>
                  </a:lnTo>
                  <a:lnTo>
                    <a:pt x="11" y="191"/>
                  </a:lnTo>
                  <a:lnTo>
                    <a:pt x="5" y="189"/>
                  </a:lnTo>
                  <a:lnTo>
                    <a:pt x="2" y="184"/>
                  </a:lnTo>
                  <a:lnTo>
                    <a:pt x="0" y="177"/>
                  </a:lnTo>
                  <a:lnTo>
                    <a:pt x="1" y="170"/>
                  </a:lnTo>
                  <a:lnTo>
                    <a:pt x="3" y="160"/>
                  </a:lnTo>
                  <a:lnTo>
                    <a:pt x="9" y="146"/>
                  </a:lnTo>
                  <a:lnTo>
                    <a:pt x="15" y="130"/>
                  </a:lnTo>
                  <a:lnTo>
                    <a:pt x="23" y="111"/>
                  </a:lnTo>
                  <a:lnTo>
                    <a:pt x="33" y="93"/>
                  </a:lnTo>
                  <a:lnTo>
                    <a:pt x="46" y="74"/>
                  </a:lnTo>
                  <a:lnTo>
                    <a:pt x="60" y="56"/>
                  </a:lnTo>
                  <a:lnTo>
                    <a:pt x="76" y="39"/>
                  </a:lnTo>
                  <a:lnTo>
                    <a:pt x="95" y="24"/>
                  </a:lnTo>
                  <a:lnTo>
                    <a:pt x="115" y="13"/>
                  </a:lnTo>
                  <a:lnTo>
                    <a:pt x="138" y="5"/>
                  </a:lnTo>
                  <a:lnTo>
                    <a:pt x="164" y="3"/>
                  </a:lnTo>
                  <a:lnTo>
                    <a:pt x="187" y="5"/>
                  </a:lnTo>
                  <a:lnTo>
                    <a:pt x="209" y="12"/>
                  </a:lnTo>
                  <a:lnTo>
                    <a:pt x="228" y="23"/>
                  </a:lnTo>
                  <a:lnTo>
                    <a:pt x="244" y="37"/>
                  </a:lnTo>
                  <a:lnTo>
                    <a:pt x="256" y="56"/>
                  </a:lnTo>
                  <a:lnTo>
                    <a:pt x="265" y="76"/>
                  </a:lnTo>
                  <a:lnTo>
                    <a:pt x="267" y="100"/>
                  </a:lnTo>
                  <a:lnTo>
                    <a:pt x="266" y="120"/>
                  </a:lnTo>
                  <a:lnTo>
                    <a:pt x="261" y="140"/>
                  </a:lnTo>
                  <a:lnTo>
                    <a:pt x="252" y="161"/>
                  </a:lnTo>
                  <a:lnTo>
                    <a:pt x="235" y="205"/>
                  </a:lnTo>
                  <a:lnTo>
                    <a:pt x="222" y="243"/>
                  </a:lnTo>
                  <a:lnTo>
                    <a:pt x="210" y="278"/>
                  </a:lnTo>
                  <a:lnTo>
                    <a:pt x="202" y="309"/>
                  </a:lnTo>
                  <a:lnTo>
                    <a:pt x="195" y="337"/>
                  </a:lnTo>
                  <a:lnTo>
                    <a:pt x="192" y="363"/>
                  </a:lnTo>
                  <a:lnTo>
                    <a:pt x="191" y="386"/>
                  </a:lnTo>
                  <a:lnTo>
                    <a:pt x="191" y="393"/>
                  </a:lnTo>
                  <a:lnTo>
                    <a:pt x="191" y="401"/>
                  </a:lnTo>
                  <a:lnTo>
                    <a:pt x="192" y="411"/>
                  </a:lnTo>
                  <a:lnTo>
                    <a:pt x="194" y="422"/>
                  </a:lnTo>
                  <a:lnTo>
                    <a:pt x="197" y="434"/>
                  </a:lnTo>
                  <a:lnTo>
                    <a:pt x="202" y="445"/>
                  </a:lnTo>
                  <a:lnTo>
                    <a:pt x="209" y="457"/>
                  </a:lnTo>
                  <a:lnTo>
                    <a:pt x="217" y="467"/>
                  </a:lnTo>
                  <a:lnTo>
                    <a:pt x="229" y="476"/>
                  </a:lnTo>
                  <a:lnTo>
                    <a:pt x="244" y="482"/>
                  </a:lnTo>
                  <a:lnTo>
                    <a:pt x="261" y="488"/>
                  </a:lnTo>
                  <a:lnTo>
                    <a:pt x="282" y="489"/>
                  </a:lnTo>
                  <a:lnTo>
                    <a:pt x="307" y="485"/>
                  </a:lnTo>
                  <a:lnTo>
                    <a:pt x="331" y="477"/>
                  </a:lnTo>
                  <a:lnTo>
                    <a:pt x="353" y="463"/>
                  </a:lnTo>
                  <a:lnTo>
                    <a:pt x="375" y="444"/>
                  </a:lnTo>
                  <a:lnTo>
                    <a:pt x="394" y="422"/>
                  </a:lnTo>
                  <a:lnTo>
                    <a:pt x="410" y="398"/>
                  </a:lnTo>
                  <a:lnTo>
                    <a:pt x="426" y="372"/>
                  </a:lnTo>
                  <a:lnTo>
                    <a:pt x="441" y="345"/>
                  </a:lnTo>
                  <a:lnTo>
                    <a:pt x="453" y="317"/>
                  </a:lnTo>
                  <a:lnTo>
                    <a:pt x="463" y="290"/>
                  </a:lnTo>
                  <a:lnTo>
                    <a:pt x="472" y="264"/>
                  </a:lnTo>
                  <a:lnTo>
                    <a:pt x="478" y="240"/>
                  </a:lnTo>
                  <a:lnTo>
                    <a:pt x="483" y="219"/>
                  </a:lnTo>
                  <a:lnTo>
                    <a:pt x="486" y="203"/>
                  </a:lnTo>
                  <a:lnTo>
                    <a:pt x="487" y="190"/>
                  </a:lnTo>
                  <a:lnTo>
                    <a:pt x="485" y="168"/>
                  </a:lnTo>
                  <a:lnTo>
                    <a:pt x="481" y="148"/>
                  </a:lnTo>
                  <a:lnTo>
                    <a:pt x="474" y="132"/>
                  </a:lnTo>
                  <a:lnTo>
                    <a:pt x="465" y="118"/>
                  </a:lnTo>
                  <a:lnTo>
                    <a:pt x="455" y="107"/>
                  </a:lnTo>
                  <a:lnTo>
                    <a:pt x="445" y="98"/>
                  </a:lnTo>
                  <a:lnTo>
                    <a:pt x="439" y="92"/>
                  </a:lnTo>
                  <a:lnTo>
                    <a:pt x="434" y="85"/>
                  </a:lnTo>
                  <a:lnTo>
                    <a:pt x="429" y="75"/>
                  </a:lnTo>
                  <a:lnTo>
                    <a:pt x="428" y="62"/>
                  </a:lnTo>
                  <a:lnTo>
                    <a:pt x="432" y="44"/>
                  </a:lnTo>
                  <a:lnTo>
                    <a:pt x="440" y="27"/>
                  </a:lnTo>
                  <a:lnTo>
                    <a:pt x="454" y="13"/>
                  </a:lnTo>
                  <a:lnTo>
                    <a:pt x="469" y="4"/>
                  </a:lnTo>
                  <a:lnTo>
                    <a:pt x="4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8"/>
            <p:cNvSpPr>
              <a:spLocks/>
            </p:cNvSpPr>
            <p:nvPr/>
          </p:nvSpPr>
          <p:spPr bwMode="auto">
            <a:xfrm>
              <a:off x="5434" y="2786"/>
              <a:ext cx="366" cy="1627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64" y="10"/>
                </a:cxn>
                <a:cxn ang="0">
                  <a:pos x="365" y="20"/>
                </a:cxn>
                <a:cxn ang="0">
                  <a:pos x="361" y="27"/>
                </a:cxn>
                <a:cxn ang="0">
                  <a:pos x="343" y="44"/>
                </a:cxn>
                <a:cxn ang="0">
                  <a:pos x="264" y="143"/>
                </a:cxn>
                <a:cxn ang="0">
                  <a:pos x="201" y="252"/>
                </a:cxn>
                <a:cxn ang="0">
                  <a:pos x="154" y="369"/>
                </a:cxn>
                <a:cxn ang="0">
                  <a:pos x="121" y="491"/>
                </a:cxn>
                <a:cxn ang="0">
                  <a:pos x="101" y="619"/>
                </a:cxn>
                <a:cxn ang="0">
                  <a:pos x="92" y="749"/>
                </a:cxn>
                <a:cxn ang="0">
                  <a:pos x="92" y="867"/>
                </a:cxn>
                <a:cxn ang="0">
                  <a:pos x="99" y="980"/>
                </a:cxn>
                <a:cxn ang="0">
                  <a:pos x="115" y="1094"/>
                </a:cxn>
                <a:cxn ang="0">
                  <a:pos x="140" y="1210"/>
                </a:cxn>
                <a:cxn ang="0">
                  <a:pos x="178" y="1322"/>
                </a:cxn>
                <a:cxn ang="0">
                  <a:pos x="231" y="1430"/>
                </a:cxn>
                <a:cxn ang="0">
                  <a:pos x="298" y="1530"/>
                </a:cxn>
                <a:cxn ang="0">
                  <a:pos x="350" y="1586"/>
                </a:cxn>
                <a:cxn ang="0">
                  <a:pos x="362" y="1601"/>
                </a:cxn>
                <a:cxn ang="0">
                  <a:pos x="365" y="1608"/>
                </a:cxn>
                <a:cxn ang="0">
                  <a:pos x="366" y="1611"/>
                </a:cxn>
                <a:cxn ang="0">
                  <a:pos x="357" y="1625"/>
                </a:cxn>
                <a:cxn ang="0">
                  <a:pos x="343" y="1625"/>
                </a:cxn>
                <a:cxn ang="0">
                  <a:pos x="320" y="1610"/>
                </a:cxn>
                <a:cxn ang="0">
                  <a:pos x="287" y="1581"/>
                </a:cxn>
                <a:cxn ang="0">
                  <a:pos x="245" y="1536"/>
                </a:cxn>
                <a:cxn ang="0">
                  <a:pos x="197" y="1478"/>
                </a:cxn>
                <a:cxn ang="0">
                  <a:pos x="149" y="1406"/>
                </a:cxn>
                <a:cxn ang="0">
                  <a:pos x="103" y="1320"/>
                </a:cxn>
                <a:cxn ang="0">
                  <a:pos x="51" y="1182"/>
                </a:cxn>
                <a:cxn ang="0">
                  <a:pos x="19" y="1046"/>
                </a:cxn>
                <a:cxn ang="0">
                  <a:pos x="3" y="921"/>
                </a:cxn>
                <a:cxn ang="0">
                  <a:pos x="0" y="814"/>
                </a:cxn>
                <a:cxn ang="0">
                  <a:pos x="5" y="687"/>
                </a:cxn>
                <a:cxn ang="0">
                  <a:pos x="26" y="546"/>
                </a:cxn>
                <a:cxn ang="0">
                  <a:pos x="68" y="394"/>
                </a:cxn>
                <a:cxn ang="0">
                  <a:pos x="121" y="272"/>
                </a:cxn>
                <a:cxn ang="0">
                  <a:pos x="169" y="190"/>
                </a:cxn>
                <a:cxn ang="0">
                  <a:pos x="218" y="122"/>
                </a:cxn>
                <a:cxn ang="0">
                  <a:pos x="264" y="70"/>
                </a:cxn>
                <a:cxn ang="0">
                  <a:pos x="304" y="32"/>
                </a:cxn>
                <a:cxn ang="0">
                  <a:pos x="333" y="8"/>
                </a:cxn>
                <a:cxn ang="0">
                  <a:pos x="348" y="0"/>
                </a:cxn>
              </a:cxnLst>
              <a:rect l="0" t="0" r="r" b="b"/>
              <a:pathLst>
                <a:path w="366" h="1627">
                  <a:moveTo>
                    <a:pt x="348" y="0"/>
                  </a:moveTo>
                  <a:lnTo>
                    <a:pt x="355" y="1"/>
                  </a:lnTo>
                  <a:lnTo>
                    <a:pt x="361" y="5"/>
                  </a:lnTo>
                  <a:lnTo>
                    <a:pt x="364" y="10"/>
                  </a:lnTo>
                  <a:lnTo>
                    <a:pt x="366" y="19"/>
                  </a:lnTo>
                  <a:lnTo>
                    <a:pt x="365" y="20"/>
                  </a:lnTo>
                  <a:lnTo>
                    <a:pt x="364" y="23"/>
                  </a:lnTo>
                  <a:lnTo>
                    <a:pt x="361" y="27"/>
                  </a:lnTo>
                  <a:lnTo>
                    <a:pt x="354" y="35"/>
                  </a:lnTo>
                  <a:lnTo>
                    <a:pt x="343" y="44"/>
                  </a:lnTo>
                  <a:lnTo>
                    <a:pt x="300" y="93"/>
                  </a:lnTo>
                  <a:lnTo>
                    <a:pt x="264" y="143"/>
                  </a:lnTo>
                  <a:lnTo>
                    <a:pt x="230" y="197"/>
                  </a:lnTo>
                  <a:lnTo>
                    <a:pt x="201" y="252"/>
                  </a:lnTo>
                  <a:lnTo>
                    <a:pt x="176" y="310"/>
                  </a:lnTo>
                  <a:lnTo>
                    <a:pt x="154" y="369"/>
                  </a:lnTo>
                  <a:lnTo>
                    <a:pt x="136" y="430"/>
                  </a:lnTo>
                  <a:lnTo>
                    <a:pt x="121" y="491"/>
                  </a:lnTo>
                  <a:lnTo>
                    <a:pt x="110" y="554"/>
                  </a:lnTo>
                  <a:lnTo>
                    <a:pt x="101" y="619"/>
                  </a:lnTo>
                  <a:lnTo>
                    <a:pt x="96" y="683"/>
                  </a:lnTo>
                  <a:lnTo>
                    <a:pt x="92" y="749"/>
                  </a:lnTo>
                  <a:lnTo>
                    <a:pt x="91" y="814"/>
                  </a:lnTo>
                  <a:lnTo>
                    <a:pt x="92" y="867"/>
                  </a:lnTo>
                  <a:lnTo>
                    <a:pt x="95" y="923"/>
                  </a:lnTo>
                  <a:lnTo>
                    <a:pt x="99" y="980"/>
                  </a:lnTo>
                  <a:lnTo>
                    <a:pt x="105" y="1037"/>
                  </a:lnTo>
                  <a:lnTo>
                    <a:pt x="115" y="1094"/>
                  </a:lnTo>
                  <a:lnTo>
                    <a:pt x="126" y="1152"/>
                  </a:lnTo>
                  <a:lnTo>
                    <a:pt x="140" y="1210"/>
                  </a:lnTo>
                  <a:lnTo>
                    <a:pt x="158" y="1267"/>
                  </a:lnTo>
                  <a:lnTo>
                    <a:pt x="178" y="1322"/>
                  </a:lnTo>
                  <a:lnTo>
                    <a:pt x="202" y="1377"/>
                  </a:lnTo>
                  <a:lnTo>
                    <a:pt x="231" y="1430"/>
                  </a:lnTo>
                  <a:lnTo>
                    <a:pt x="262" y="1482"/>
                  </a:lnTo>
                  <a:lnTo>
                    <a:pt x="298" y="1530"/>
                  </a:lnTo>
                  <a:lnTo>
                    <a:pt x="338" y="1575"/>
                  </a:lnTo>
                  <a:lnTo>
                    <a:pt x="350" y="1586"/>
                  </a:lnTo>
                  <a:lnTo>
                    <a:pt x="357" y="1595"/>
                  </a:lnTo>
                  <a:lnTo>
                    <a:pt x="362" y="1601"/>
                  </a:lnTo>
                  <a:lnTo>
                    <a:pt x="365" y="1605"/>
                  </a:lnTo>
                  <a:lnTo>
                    <a:pt x="365" y="1608"/>
                  </a:lnTo>
                  <a:lnTo>
                    <a:pt x="366" y="1611"/>
                  </a:lnTo>
                  <a:lnTo>
                    <a:pt x="366" y="1611"/>
                  </a:lnTo>
                  <a:lnTo>
                    <a:pt x="363" y="1620"/>
                  </a:lnTo>
                  <a:lnTo>
                    <a:pt x="357" y="1625"/>
                  </a:lnTo>
                  <a:lnTo>
                    <a:pt x="348" y="1627"/>
                  </a:lnTo>
                  <a:lnTo>
                    <a:pt x="343" y="1625"/>
                  </a:lnTo>
                  <a:lnTo>
                    <a:pt x="333" y="1619"/>
                  </a:lnTo>
                  <a:lnTo>
                    <a:pt x="320" y="1610"/>
                  </a:lnTo>
                  <a:lnTo>
                    <a:pt x="305" y="1597"/>
                  </a:lnTo>
                  <a:lnTo>
                    <a:pt x="287" y="1581"/>
                  </a:lnTo>
                  <a:lnTo>
                    <a:pt x="266" y="1560"/>
                  </a:lnTo>
                  <a:lnTo>
                    <a:pt x="245" y="1536"/>
                  </a:lnTo>
                  <a:lnTo>
                    <a:pt x="221" y="1509"/>
                  </a:lnTo>
                  <a:lnTo>
                    <a:pt x="197" y="1478"/>
                  </a:lnTo>
                  <a:lnTo>
                    <a:pt x="173" y="1445"/>
                  </a:lnTo>
                  <a:lnTo>
                    <a:pt x="149" y="1406"/>
                  </a:lnTo>
                  <a:lnTo>
                    <a:pt x="125" y="1365"/>
                  </a:lnTo>
                  <a:lnTo>
                    <a:pt x="103" y="1320"/>
                  </a:lnTo>
                  <a:lnTo>
                    <a:pt x="74" y="1251"/>
                  </a:lnTo>
                  <a:lnTo>
                    <a:pt x="51" y="1182"/>
                  </a:lnTo>
                  <a:lnTo>
                    <a:pt x="33" y="1114"/>
                  </a:lnTo>
                  <a:lnTo>
                    <a:pt x="19" y="1046"/>
                  </a:lnTo>
                  <a:lnTo>
                    <a:pt x="9" y="982"/>
                  </a:lnTo>
                  <a:lnTo>
                    <a:pt x="3" y="921"/>
                  </a:lnTo>
                  <a:lnTo>
                    <a:pt x="0" y="864"/>
                  </a:lnTo>
                  <a:lnTo>
                    <a:pt x="0" y="814"/>
                  </a:lnTo>
                  <a:lnTo>
                    <a:pt x="1" y="753"/>
                  </a:lnTo>
                  <a:lnTo>
                    <a:pt x="5" y="687"/>
                  </a:lnTo>
                  <a:lnTo>
                    <a:pt x="14" y="618"/>
                  </a:lnTo>
                  <a:lnTo>
                    <a:pt x="26" y="546"/>
                  </a:lnTo>
                  <a:lnTo>
                    <a:pt x="44" y="470"/>
                  </a:lnTo>
                  <a:lnTo>
                    <a:pt x="68" y="394"/>
                  </a:lnTo>
                  <a:lnTo>
                    <a:pt x="98" y="318"/>
                  </a:lnTo>
                  <a:lnTo>
                    <a:pt x="121" y="272"/>
                  </a:lnTo>
                  <a:lnTo>
                    <a:pt x="144" y="229"/>
                  </a:lnTo>
                  <a:lnTo>
                    <a:pt x="169" y="190"/>
                  </a:lnTo>
                  <a:lnTo>
                    <a:pt x="193" y="154"/>
                  </a:lnTo>
                  <a:lnTo>
                    <a:pt x="218" y="122"/>
                  </a:lnTo>
                  <a:lnTo>
                    <a:pt x="241" y="94"/>
                  </a:lnTo>
                  <a:lnTo>
                    <a:pt x="264" y="70"/>
                  </a:lnTo>
                  <a:lnTo>
                    <a:pt x="285" y="48"/>
                  </a:lnTo>
                  <a:lnTo>
                    <a:pt x="304" y="32"/>
                  </a:lnTo>
                  <a:lnTo>
                    <a:pt x="319" y="18"/>
                  </a:lnTo>
                  <a:lnTo>
                    <a:pt x="333" y="8"/>
                  </a:lnTo>
                  <a:lnTo>
                    <a:pt x="343" y="2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9"/>
            <p:cNvSpPr>
              <a:spLocks/>
            </p:cNvSpPr>
            <p:nvPr/>
          </p:nvSpPr>
          <p:spPr bwMode="auto">
            <a:xfrm>
              <a:off x="5898" y="3237"/>
              <a:ext cx="795" cy="812"/>
            </a:xfrm>
            <a:custGeom>
              <a:avLst/>
              <a:gdLst/>
              <a:ahLst/>
              <a:cxnLst>
                <a:cxn ang="0">
                  <a:pos x="194" y="23"/>
                </a:cxn>
                <a:cxn ang="0">
                  <a:pos x="234" y="65"/>
                </a:cxn>
                <a:cxn ang="0">
                  <a:pos x="258" y="137"/>
                </a:cxn>
                <a:cxn ang="0">
                  <a:pos x="257" y="266"/>
                </a:cxn>
                <a:cxn ang="0">
                  <a:pos x="251" y="406"/>
                </a:cxn>
                <a:cxn ang="0">
                  <a:pos x="233" y="536"/>
                </a:cxn>
                <a:cxn ang="0">
                  <a:pos x="375" y="677"/>
                </a:cxn>
                <a:cxn ang="0">
                  <a:pos x="519" y="460"/>
                </a:cxn>
                <a:cxn ang="0">
                  <a:pos x="520" y="211"/>
                </a:cxn>
                <a:cxn ang="0">
                  <a:pos x="649" y="7"/>
                </a:cxn>
                <a:cxn ang="0">
                  <a:pos x="662" y="17"/>
                </a:cxn>
                <a:cxn ang="0">
                  <a:pos x="644" y="211"/>
                </a:cxn>
                <a:cxn ang="0">
                  <a:pos x="640" y="403"/>
                </a:cxn>
                <a:cxn ang="0">
                  <a:pos x="645" y="507"/>
                </a:cxn>
                <a:cxn ang="0">
                  <a:pos x="655" y="580"/>
                </a:cxn>
                <a:cxn ang="0">
                  <a:pos x="677" y="620"/>
                </a:cxn>
                <a:cxn ang="0">
                  <a:pos x="693" y="632"/>
                </a:cxn>
                <a:cxn ang="0">
                  <a:pos x="713" y="632"/>
                </a:cxn>
                <a:cxn ang="0">
                  <a:pos x="738" y="624"/>
                </a:cxn>
                <a:cxn ang="0">
                  <a:pos x="765" y="613"/>
                </a:cxn>
                <a:cxn ang="0">
                  <a:pos x="786" y="603"/>
                </a:cxn>
                <a:cxn ang="0">
                  <a:pos x="731" y="683"/>
                </a:cxn>
                <a:cxn ang="0">
                  <a:pos x="605" y="797"/>
                </a:cxn>
                <a:cxn ang="0">
                  <a:pos x="569" y="756"/>
                </a:cxn>
                <a:cxn ang="0">
                  <a:pos x="528" y="672"/>
                </a:cxn>
                <a:cxn ang="0">
                  <a:pos x="488" y="644"/>
                </a:cxn>
                <a:cxn ang="0">
                  <a:pos x="441" y="678"/>
                </a:cxn>
                <a:cxn ang="0">
                  <a:pos x="394" y="714"/>
                </a:cxn>
                <a:cxn ang="0">
                  <a:pos x="351" y="747"/>
                </a:cxn>
                <a:cxn ang="0">
                  <a:pos x="315" y="776"/>
                </a:cxn>
                <a:cxn ang="0">
                  <a:pos x="288" y="798"/>
                </a:cxn>
                <a:cxn ang="0">
                  <a:pos x="273" y="811"/>
                </a:cxn>
                <a:cxn ang="0">
                  <a:pos x="255" y="802"/>
                </a:cxn>
                <a:cxn ang="0">
                  <a:pos x="215" y="773"/>
                </a:cxn>
                <a:cxn ang="0">
                  <a:pos x="167" y="740"/>
                </a:cxn>
                <a:cxn ang="0">
                  <a:pos x="118" y="710"/>
                </a:cxn>
                <a:cxn ang="0">
                  <a:pos x="74" y="690"/>
                </a:cxn>
                <a:cxn ang="0">
                  <a:pos x="98" y="630"/>
                </a:cxn>
                <a:cxn ang="0">
                  <a:pos x="116" y="562"/>
                </a:cxn>
                <a:cxn ang="0">
                  <a:pos x="137" y="414"/>
                </a:cxn>
                <a:cxn ang="0">
                  <a:pos x="140" y="305"/>
                </a:cxn>
                <a:cxn ang="0">
                  <a:pos x="135" y="240"/>
                </a:cxn>
                <a:cxn ang="0">
                  <a:pos x="120" y="185"/>
                </a:cxn>
                <a:cxn ang="0">
                  <a:pos x="99" y="144"/>
                </a:cxn>
                <a:cxn ang="0">
                  <a:pos x="24" y="158"/>
                </a:cxn>
                <a:cxn ang="0">
                  <a:pos x="175" y="0"/>
                </a:cxn>
              </a:cxnLst>
              <a:rect l="0" t="0" r="r" b="b"/>
              <a:pathLst>
                <a:path w="795" h="812">
                  <a:moveTo>
                    <a:pt x="175" y="0"/>
                  </a:moveTo>
                  <a:lnTo>
                    <a:pt x="194" y="23"/>
                  </a:lnTo>
                  <a:lnTo>
                    <a:pt x="213" y="44"/>
                  </a:lnTo>
                  <a:lnTo>
                    <a:pt x="234" y="65"/>
                  </a:lnTo>
                  <a:lnTo>
                    <a:pt x="256" y="84"/>
                  </a:lnTo>
                  <a:lnTo>
                    <a:pt x="258" y="137"/>
                  </a:lnTo>
                  <a:lnTo>
                    <a:pt x="259" y="191"/>
                  </a:lnTo>
                  <a:lnTo>
                    <a:pt x="257" y="266"/>
                  </a:lnTo>
                  <a:lnTo>
                    <a:pt x="254" y="340"/>
                  </a:lnTo>
                  <a:lnTo>
                    <a:pt x="251" y="406"/>
                  </a:lnTo>
                  <a:lnTo>
                    <a:pt x="243" y="471"/>
                  </a:lnTo>
                  <a:lnTo>
                    <a:pt x="233" y="536"/>
                  </a:lnTo>
                  <a:lnTo>
                    <a:pt x="217" y="600"/>
                  </a:lnTo>
                  <a:lnTo>
                    <a:pt x="375" y="677"/>
                  </a:lnTo>
                  <a:lnTo>
                    <a:pt x="513" y="582"/>
                  </a:lnTo>
                  <a:lnTo>
                    <a:pt x="519" y="460"/>
                  </a:lnTo>
                  <a:lnTo>
                    <a:pt x="521" y="340"/>
                  </a:lnTo>
                  <a:lnTo>
                    <a:pt x="520" y="211"/>
                  </a:lnTo>
                  <a:lnTo>
                    <a:pt x="517" y="78"/>
                  </a:lnTo>
                  <a:lnTo>
                    <a:pt x="649" y="7"/>
                  </a:lnTo>
                  <a:lnTo>
                    <a:pt x="649" y="7"/>
                  </a:lnTo>
                  <a:lnTo>
                    <a:pt x="662" y="17"/>
                  </a:lnTo>
                  <a:lnTo>
                    <a:pt x="652" y="114"/>
                  </a:lnTo>
                  <a:lnTo>
                    <a:pt x="644" y="211"/>
                  </a:lnTo>
                  <a:lnTo>
                    <a:pt x="641" y="307"/>
                  </a:lnTo>
                  <a:lnTo>
                    <a:pt x="640" y="403"/>
                  </a:lnTo>
                  <a:lnTo>
                    <a:pt x="641" y="455"/>
                  </a:lnTo>
                  <a:lnTo>
                    <a:pt x="645" y="507"/>
                  </a:lnTo>
                  <a:lnTo>
                    <a:pt x="649" y="557"/>
                  </a:lnTo>
                  <a:lnTo>
                    <a:pt x="655" y="580"/>
                  </a:lnTo>
                  <a:lnTo>
                    <a:pt x="663" y="601"/>
                  </a:lnTo>
                  <a:lnTo>
                    <a:pt x="677" y="620"/>
                  </a:lnTo>
                  <a:lnTo>
                    <a:pt x="683" y="627"/>
                  </a:lnTo>
                  <a:lnTo>
                    <a:pt x="693" y="632"/>
                  </a:lnTo>
                  <a:lnTo>
                    <a:pt x="704" y="634"/>
                  </a:lnTo>
                  <a:lnTo>
                    <a:pt x="713" y="632"/>
                  </a:lnTo>
                  <a:lnTo>
                    <a:pt x="724" y="629"/>
                  </a:lnTo>
                  <a:lnTo>
                    <a:pt x="738" y="624"/>
                  </a:lnTo>
                  <a:lnTo>
                    <a:pt x="752" y="618"/>
                  </a:lnTo>
                  <a:lnTo>
                    <a:pt x="765" y="613"/>
                  </a:lnTo>
                  <a:lnTo>
                    <a:pt x="777" y="607"/>
                  </a:lnTo>
                  <a:lnTo>
                    <a:pt x="786" y="603"/>
                  </a:lnTo>
                  <a:lnTo>
                    <a:pt x="795" y="626"/>
                  </a:lnTo>
                  <a:lnTo>
                    <a:pt x="731" y="683"/>
                  </a:lnTo>
                  <a:lnTo>
                    <a:pt x="666" y="739"/>
                  </a:lnTo>
                  <a:lnTo>
                    <a:pt x="605" y="797"/>
                  </a:lnTo>
                  <a:lnTo>
                    <a:pt x="593" y="795"/>
                  </a:lnTo>
                  <a:lnTo>
                    <a:pt x="569" y="756"/>
                  </a:lnTo>
                  <a:lnTo>
                    <a:pt x="547" y="714"/>
                  </a:lnTo>
                  <a:lnTo>
                    <a:pt x="528" y="672"/>
                  </a:lnTo>
                  <a:lnTo>
                    <a:pt x="511" y="628"/>
                  </a:lnTo>
                  <a:lnTo>
                    <a:pt x="488" y="644"/>
                  </a:lnTo>
                  <a:lnTo>
                    <a:pt x="464" y="661"/>
                  </a:lnTo>
                  <a:lnTo>
                    <a:pt x="441" y="678"/>
                  </a:lnTo>
                  <a:lnTo>
                    <a:pt x="417" y="696"/>
                  </a:lnTo>
                  <a:lnTo>
                    <a:pt x="394" y="714"/>
                  </a:lnTo>
                  <a:lnTo>
                    <a:pt x="372" y="731"/>
                  </a:lnTo>
                  <a:lnTo>
                    <a:pt x="351" y="747"/>
                  </a:lnTo>
                  <a:lnTo>
                    <a:pt x="332" y="762"/>
                  </a:lnTo>
                  <a:lnTo>
                    <a:pt x="315" y="776"/>
                  </a:lnTo>
                  <a:lnTo>
                    <a:pt x="300" y="788"/>
                  </a:lnTo>
                  <a:lnTo>
                    <a:pt x="288" y="798"/>
                  </a:lnTo>
                  <a:lnTo>
                    <a:pt x="279" y="806"/>
                  </a:lnTo>
                  <a:lnTo>
                    <a:pt x="273" y="811"/>
                  </a:lnTo>
                  <a:lnTo>
                    <a:pt x="272" y="812"/>
                  </a:lnTo>
                  <a:lnTo>
                    <a:pt x="255" y="802"/>
                  </a:lnTo>
                  <a:lnTo>
                    <a:pt x="236" y="788"/>
                  </a:lnTo>
                  <a:lnTo>
                    <a:pt x="215" y="773"/>
                  </a:lnTo>
                  <a:lnTo>
                    <a:pt x="191" y="757"/>
                  </a:lnTo>
                  <a:lnTo>
                    <a:pt x="167" y="740"/>
                  </a:lnTo>
                  <a:lnTo>
                    <a:pt x="142" y="724"/>
                  </a:lnTo>
                  <a:lnTo>
                    <a:pt x="118" y="710"/>
                  </a:lnTo>
                  <a:lnTo>
                    <a:pt x="95" y="698"/>
                  </a:lnTo>
                  <a:lnTo>
                    <a:pt x="74" y="690"/>
                  </a:lnTo>
                  <a:lnTo>
                    <a:pt x="87" y="661"/>
                  </a:lnTo>
                  <a:lnTo>
                    <a:pt x="98" y="630"/>
                  </a:lnTo>
                  <a:lnTo>
                    <a:pt x="107" y="596"/>
                  </a:lnTo>
                  <a:lnTo>
                    <a:pt x="116" y="562"/>
                  </a:lnTo>
                  <a:lnTo>
                    <a:pt x="129" y="490"/>
                  </a:lnTo>
                  <a:lnTo>
                    <a:pt x="137" y="414"/>
                  </a:lnTo>
                  <a:lnTo>
                    <a:pt x="140" y="340"/>
                  </a:lnTo>
                  <a:lnTo>
                    <a:pt x="140" y="305"/>
                  </a:lnTo>
                  <a:lnTo>
                    <a:pt x="139" y="272"/>
                  </a:lnTo>
                  <a:lnTo>
                    <a:pt x="135" y="240"/>
                  </a:lnTo>
                  <a:lnTo>
                    <a:pt x="129" y="207"/>
                  </a:lnTo>
                  <a:lnTo>
                    <a:pt x="120" y="185"/>
                  </a:lnTo>
                  <a:lnTo>
                    <a:pt x="111" y="163"/>
                  </a:lnTo>
                  <a:lnTo>
                    <a:pt x="99" y="144"/>
                  </a:lnTo>
                  <a:lnTo>
                    <a:pt x="83" y="125"/>
                  </a:lnTo>
                  <a:lnTo>
                    <a:pt x="24" y="158"/>
                  </a:lnTo>
                  <a:lnTo>
                    <a:pt x="0" y="143"/>
                  </a:lnTo>
                  <a:lnTo>
                    <a:pt x="1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0"/>
            <p:cNvSpPr>
              <a:spLocks noEditPoints="1"/>
            </p:cNvSpPr>
            <p:nvPr/>
          </p:nvSpPr>
          <p:spPr bwMode="auto">
            <a:xfrm>
              <a:off x="6790" y="2786"/>
              <a:ext cx="366" cy="1627"/>
            </a:xfrm>
            <a:custGeom>
              <a:avLst/>
              <a:gdLst/>
              <a:ahLst/>
              <a:cxnLst>
                <a:cxn ang="0">
                  <a:pos x="366" y="814"/>
                </a:cxn>
                <a:cxn ang="0">
                  <a:pos x="366" y="814"/>
                </a:cxn>
                <a:cxn ang="0">
                  <a:pos x="22" y="2"/>
                </a:cxn>
                <a:cxn ang="0">
                  <a:pos x="44" y="18"/>
                </a:cxn>
                <a:cxn ang="0">
                  <a:pos x="79" y="47"/>
                </a:cxn>
                <a:cxn ang="0">
                  <a:pos x="121" y="92"/>
                </a:cxn>
                <a:cxn ang="0">
                  <a:pos x="168" y="150"/>
                </a:cxn>
                <a:cxn ang="0">
                  <a:pos x="216" y="222"/>
                </a:cxn>
                <a:cxn ang="0">
                  <a:pos x="262" y="308"/>
                </a:cxn>
                <a:cxn ang="0">
                  <a:pos x="314" y="446"/>
                </a:cxn>
                <a:cxn ang="0">
                  <a:pos x="346" y="582"/>
                </a:cxn>
                <a:cxn ang="0">
                  <a:pos x="362" y="706"/>
                </a:cxn>
                <a:cxn ang="0">
                  <a:pos x="366" y="814"/>
                </a:cxn>
                <a:cxn ang="0">
                  <a:pos x="360" y="939"/>
                </a:cxn>
                <a:cxn ang="0">
                  <a:pos x="339" y="1082"/>
                </a:cxn>
                <a:cxn ang="0">
                  <a:pos x="297" y="1233"/>
                </a:cxn>
                <a:cxn ang="0">
                  <a:pos x="245" y="1356"/>
                </a:cxn>
                <a:cxn ang="0">
                  <a:pos x="196" y="1437"/>
                </a:cxn>
                <a:cxn ang="0">
                  <a:pos x="148" y="1505"/>
                </a:cxn>
                <a:cxn ang="0">
                  <a:pos x="101" y="1558"/>
                </a:cxn>
                <a:cxn ang="0">
                  <a:pos x="61" y="1596"/>
                </a:cxn>
                <a:cxn ang="0">
                  <a:pos x="33" y="1619"/>
                </a:cxn>
                <a:cxn ang="0">
                  <a:pos x="17" y="1627"/>
                </a:cxn>
                <a:cxn ang="0">
                  <a:pos x="2" y="1619"/>
                </a:cxn>
                <a:cxn ang="0">
                  <a:pos x="0" y="1608"/>
                </a:cxn>
                <a:cxn ang="0">
                  <a:pos x="4" y="1599"/>
                </a:cxn>
                <a:cxn ang="0">
                  <a:pos x="22" y="1583"/>
                </a:cxn>
                <a:cxn ang="0">
                  <a:pos x="102" y="1483"/>
                </a:cxn>
                <a:cxn ang="0">
                  <a:pos x="166" y="1374"/>
                </a:cxn>
                <a:cxn ang="0">
                  <a:pos x="212" y="1257"/>
                </a:cxn>
                <a:cxn ang="0">
                  <a:pos x="245" y="1134"/>
                </a:cxn>
                <a:cxn ang="0">
                  <a:pos x="264" y="1007"/>
                </a:cxn>
                <a:cxn ang="0">
                  <a:pos x="273" y="878"/>
                </a:cxn>
                <a:cxn ang="0">
                  <a:pos x="272" y="722"/>
                </a:cxn>
                <a:cxn ang="0">
                  <a:pos x="255" y="554"/>
                </a:cxn>
                <a:cxn ang="0">
                  <a:pos x="221" y="402"/>
                </a:cxn>
                <a:cxn ang="0">
                  <a:pos x="172" y="267"/>
                </a:cxn>
                <a:cxn ang="0">
                  <a:pos x="108" y="152"/>
                </a:cxn>
                <a:cxn ang="0">
                  <a:pos x="30" y="55"/>
                </a:cxn>
                <a:cxn ang="0">
                  <a:pos x="11" y="35"/>
                </a:cxn>
                <a:cxn ang="0">
                  <a:pos x="2" y="25"/>
                </a:cxn>
                <a:cxn ang="0">
                  <a:pos x="0" y="20"/>
                </a:cxn>
                <a:cxn ang="0">
                  <a:pos x="2" y="9"/>
                </a:cxn>
                <a:cxn ang="0">
                  <a:pos x="17" y="0"/>
                </a:cxn>
              </a:cxnLst>
              <a:rect l="0" t="0" r="r" b="b"/>
              <a:pathLst>
                <a:path w="366" h="1627">
                  <a:moveTo>
                    <a:pt x="366" y="814"/>
                  </a:moveTo>
                  <a:lnTo>
                    <a:pt x="366" y="814"/>
                  </a:lnTo>
                  <a:lnTo>
                    <a:pt x="366" y="814"/>
                  </a:lnTo>
                  <a:lnTo>
                    <a:pt x="366" y="814"/>
                  </a:lnTo>
                  <a:close/>
                  <a:moveTo>
                    <a:pt x="17" y="0"/>
                  </a:moveTo>
                  <a:lnTo>
                    <a:pt x="22" y="2"/>
                  </a:lnTo>
                  <a:lnTo>
                    <a:pt x="32" y="8"/>
                  </a:lnTo>
                  <a:lnTo>
                    <a:pt x="44" y="18"/>
                  </a:lnTo>
                  <a:lnTo>
                    <a:pt x="60" y="31"/>
                  </a:lnTo>
                  <a:lnTo>
                    <a:pt x="79" y="47"/>
                  </a:lnTo>
                  <a:lnTo>
                    <a:pt x="99" y="68"/>
                  </a:lnTo>
                  <a:lnTo>
                    <a:pt x="121" y="92"/>
                  </a:lnTo>
                  <a:lnTo>
                    <a:pt x="145" y="119"/>
                  </a:lnTo>
                  <a:lnTo>
                    <a:pt x="168" y="150"/>
                  </a:lnTo>
                  <a:lnTo>
                    <a:pt x="192" y="185"/>
                  </a:lnTo>
                  <a:lnTo>
                    <a:pt x="216" y="222"/>
                  </a:lnTo>
                  <a:lnTo>
                    <a:pt x="239" y="263"/>
                  </a:lnTo>
                  <a:lnTo>
                    <a:pt x="262" y="308"/>
                  </a:lnTo>
                  <a:lnTo>
                    <a:pt x="291" y="377"/>
                  </a:lnTo>
                  <a:lnTo>
                    <a:pt x="314" y="446"/>
                  </a:lnTo>
                  <a:lnTo>
                    <a:pt x="332" y="515"/>
                  </a:lnTo>
                  <a:lnTo>
                    <a:pt x="346" y="582"/>
                  </a:lnTo>
                  <a:lnTo>
                    <a:pt x="355" y="646"/>
                  </a:lnTo>
                  <a:lnTo>
                    <a:pt x="362" y="706"/>
                  </a:lnTo>
                  <a:lnTo>
                    <a:pt x="365" y="763"/>
                  </a:lnTo>
                  <a:lnTo>
                    <a:pt x="366" y="814"/>
                  </a:lnTo>
                  <a:lnTo>
                    <a:pt x="364" y="874"/>
                  </a:lnTo>
                  <a:lnTo>
                    <a:pt x="360" y="939"/>
                  </a:lnTo>
                  <a:lnTo>
                    <a:pt x="351" y="1009"/>
                  </a:lnTo>
                  <a:lnTo>
                    <a:pt x="339" y="1082"/>
                  </a:lnTo>
                  <a:lnTo>
                    <a:pt x="321" y="1157"/>
                  </a:lnTo>
                  <a:lnTo>
                    <a:pt x="297" y="1233"/>
                  </a:lnTo>
                  <a:lnTo>
                    <a:pt x="267" y="1309"/>
                  </a:lnTo>
                  <a:lnTo>
                    <a:pt x="245" y="1356"/>
                  </a:lnTo>
                  <a:lnTo>
                    <a:pt x="220" y="1399"/>
                  </a:lnTo>
                  <a:lnTo>
                    <a:pt x="196" y="1437"/>
                  </a:lnTo>
                  <a:lnTo>
                    <a:pt x="172" y="1473"/>
                  </a:lnTo>
                  <a:lnTo>
                    <a:pt x="148" y="1505"/>
                  </a:lnTo>
                  <a:lnTo>
                    <a:pt x="123" y="1533"/>
                  </a:lnTo>
                  <a:lnTo>
                    <a:pt x="101" y="1558"/>
                  </a:lnTo>
                  <a:lnTo>
                    <a:pt x="80" y="1579"/>
                  </a:lnTo>
                  <a:lnTo>
                    <a:pt x="61" y="1596"/>
                  </a:lnTo>
                  <a:lnTo>
                    <a:pt x="45" y="1609"/>
                  </a:lnTo>
                  <a:lnTo>
                    <a:pt x="33" y="1619"/>
                  </a:lnTo>
                  <a:lnTo>
                    <a:pt x="22" y="1625"/>
                  </a:lnTo>
                  <a:lnTo>
                    <a:pt x="17" y="1627"/>
                  </a:lnTo>
                  <a:lnTo>
                    <a:pt x="8" y="1625"/>
                  </a:lnTo>
                  <a:lnTo>
                    <a:pt x="2" y="1619"/>
                  </a:lnTo>
                  <a:lnTo>
                    <a:pt x="0" y="1611"/>
                  </a:lnTo>
                  <a:lnTo>
                    <a:pt x="0" y="1608"/>
                  </a:lnTo>
                  <a:lnTo>
                    <a:pt x="1" y="1604"/>
                  </a:lnTo>
                  <a:lnTo>
                    <a:pt x="4" y="1599"/>
                  </a:lnTo>
                  <a:lnTo>
                    <a:pt x="12" y="1593"/>
                  </a:lnTo>
                  <a:lnTo>
                    <a:pt x="22" y="1583"/>
                  </a:lnTo>
                  <a:lnTo>
                    <a:pt x="64" y="1534"/>
                  </a:lnTo>
                  <a:lnTo>
                    <a:pt x="102" y="1483"/>
                  </a:lnTo>
                  <a:lnTo>
                    <a:pt x="136" y="1429"/>
                  </a:lnTo>
                  <a:lnTo>
                    <a:pt x="166" y="1374"/>
                  </a:lnTo>
                  <a:lnTo>
                    <a:pt x="191" y="1316"/>
                  </a:lnTo>
                  <a:lnTo>
                    <a:pt x="212" y="1257"/>
                  </a:lnTo>
                  <a:lnTo>
                    <a:pt x="230" y="1196"/>
                  </a:lnTo>
                  <a:lnTo>
                    <a:pt x="245" y="1134"/>
                  </a:lnTo>
                  <a:lnTo>
                    <a:pt x="255" y="1070"/>
                  </a:lnTo>
                  <a:lnTo>
                    <a:pt x="264" y="1007"/>
                  </a:lnTo>
                  <a:lnTo>
                    <a:pt x="270" y="943"/>
                  </a:lnTo>
                  <a:lnTo>
                    <a:pt x="273" y="878"/>
                  </a:lnTo>
                  <a:lnTo>
                    <a:pt x="274" y="814"/>
                  </a:lnTo>
                  <a:lnTo>
                    <a:pt x="272" y="722"/>
                  </a:lnTo>
                  <a:lnTo>
                    <a:pt x="266" y="636"/>
                  </a:lnTo>
                  <a:lnTo>
                    <a:pt x="255" y="554"/>
                  </a:lnTo>
                  <a:lnTo>
                    <a:pt x="239" y="476"/>
                  </a:lnTo>
                  <a:lnTo>
                    <a:pt x="221" y="402"/>
                  </a:lnTo>
                  <a:lnTo>
                    <a:pt x="198" y="333"/>
                  </a:lnTo>
                  <a:lnTo>
                    <a:pt x="172" y="267"/>
                  </a:lnTo>
                  <a:lnTo>
                    <a:pt x="141" y="207"/>
                  </a:lnTo>
                  <a:lnTo>
                    <a:pt x="108" y="152"/>
                  </a:lnTo>
                  <a:lnTo>
                    <a:pt x="71" y="101"/>
                  </a:lnTo>
                  <a:lnTo>
                    <a:pt x="30" y="55"/>
                  </a:lnTo>
                  <a:lnTo>
                    <a:pt x="19" y="44"/>
                  </a:lnTo>
                  <a:lnTo>
                    <a:pt x="11" y="35"/>
                  </a:lnTo>
                  <a:lnTo>
                    <a:pt x="5" y="30"/>
                  </a:lnTo>
                  <a:lnTo>
                    <a:pt x="2" y="25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9"/>
                  </a:lnTo>
                  <a:lnTo>
                    <a:pt x="8" y="2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609600" y="2971800"/>
            <a:ext cx="6477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Half-plane fan at infinity: </a:t>
            </a:r>
            <a:endParaRPr lang="en-US" sz="2800" dirty="0">
              <a:solidFill>
                <a:srgbClr val="009900"/>
              </a:solidFill>
            </a:endParaRPr>
          </a:p>
        </p:txBody>
      </p:sp>
      <p:grpSp>
        <p:nvGrpSpPr>
          <p:cNvPr id="21" name="Group 43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4876800" y="2971800"/>
            <a:ext cx="1431210" cy="571500"/>
            <a:chOff x="3758" y="3218"/>
            <a:chExt cx="4072" cy="1626"/>
          </a:xfrm>
          <a:solidFill>
            <a:srgbClr val="009900"/>
          </a:solidFill>
        </p:grpSpPr>
        <p:sp>
          <p:nvSpPr>
            <p:cNvPr id="22" name="Freeform 45"/>
            <p:cNvSpPr>
              <a:spLocks/>
            </p:cNvSpPr>
            <p:nvPr/>
          </p:nvSpPr>
          <p:spPr bwMode="auto">
            <a:xfrm>
              <a:off x="3758" y="3328"/>
              <a:ext cx="904" cy="1146"/>
            </a:xfrm>
            <a:custGeom>
              <a:avLst/>
              <a:gdLst/>
              <a:ahLst/>
              <a:cxnLst>
                <a:cxn ang="0">
                  <a:pos x="494" y="1"/>
                </a:cxn>
                <a:cxn ang="0">
                  <a:pos x="564" y="2"/>
                </a:cxn>
                <a:cxn ang="0">
                  <a:pos x="641" y="5"/>
                </a:cxn>
                <a:cxn ang="0">
                  <a:pos x="702" y="5"/>
                </a:cxn>
                <a:cxn ang="0">
                  <a:pos x="747" y="5"/>
                </a:cxn>
                <a:cxn ang="0">
                  <a:pos x="806" y="2"/>
                </a:cxn>
                <a:cxn ang="0">
                  <a:pos x="861" y="1"/>
                </a:cxn>
                <a:cxn ang="0">
                  <a:pos x="890" y="1"/>
                </a:cxn>
                <a:cxn ang="0">
                  <a:pos x="901" y="10"/>
                </a:cxn>
                <a:cxn ang="0">
                  <a:pos x="901" y="31"/>
                </a:cxn>
                <a:cxn ang="0">
                  <a:pos x="891" y="45"/>
                </a:cxn>
                <a:cxn ang="0">
                  <a:pos x="872" y="49"/>
                </a:cxn>
                <a:cxn ang="0">
                  <a:pos x="831" y="50"/>
                </a:cxn>
                <a:cxn ang="0">
                  <a:pos x="792" y="57"/>
                </a:cxn>
                <a:cxn ang="0">
                  <a:pos x="772" y="72"/>
                </a:cxn>
                <a:cxn ang="0">
                  <a:pos x="760" y="99"/>
                </a:cxn>
                <a:cxn ang="0">
                  <a:pos x="755" y="119"/>
                </a:cxn>
                <a:cxn ang="0">
                  <a:pos x="554" y="921"/>
                </a:cxn>
                <a:cxn ang="0">
                  <a:pos x="509" y="997"/>
                </a:cxn>
                <a:cxn ang="0">
                  <a:pos x="448" y="1058"/>
                </a:cxn>
                <a:cxn ang="0">
                  <a:pos x="375" y="1106"/>
                </a:cxn>
                <a:cxn ang="0">
                  <a:pos x="294" y="1136"/>
                </a:cxn>
                <a:cxn ang="0">
                  <a:pos x="212" y="1146"/>
                </a:cxn>
                <a:cxn ang="0">
                  <a:pos x="134" y="1135"/>
                </a:cxn>
                <a:cxn ang="0">
                  <a:pos x="72" y="1105"/>
                </a:cxn>
                <a:cxn ang="0">
                  <a:pos x="27" y="1060"/>
                </a:cxn>
                <a:cxn ang="0">
                  <a:pos x="3" y="1002"/>
                </a:cxn>
                <a:cxn ang="0">
                  <a:pos x="2" y="941"/>
                </a:cxn>
                <a:cxn ang="0">
                  <a:pos x="14" y="897"/>
                </a:cxn>
                <a:cxn ang="0">
                  <a:pos x="36" y="868"/>
                </a:cxn>
                <a:cxn ang="0">
                  <a:pos x="63" y="850"/>
                </a:cxn>
                <a:cxn ang="0">
                  <a:pos x="88" y="842"/>
                </a:cxn>
                <a:cxn ang="0">
                  <a:pos x="109" y="839"/>
                </a:cxn>
                <a:cxn ang="0">
                  <a:pos x="134" y="843"/>
                </a:cxn>
                <a:cxn ang="0">
                  <a:pos x="159" y="859"/>
                </a:cxn>
                <a:cxn ang="0">
                  <a:pos x="176" y="887"/>
                </a:cxn>
                <a:cxn ang="0">
                  <a:pos x="176" y="930"/>
                </a:cxn>
                <a:cxn ang="0">
                  <a:pos x="157" y="968"/>
                </a:cxn>
                <a:cxn ang="0">
                  <a:pos x="121" y="999"/>
                </a:cxn>
                <a:cxn ang="0">
                  <a:pos x="73" y="1011"/>
                </a:cxn>
                <a:cxn ang="0">
                  <a:pos x="67" y="1037"/>
                </a:cxn>
                <a:cxn ang="0">
                  <a:pos x="97" y="1074"/>
                </a:cxn>
                <a:cxn ang="0">
                  <a:pos x="135" y="1096"/>
                </a:cxn>
                <a:cxn ang="0">
                  <a:pos x="175" y="1107"/>
                </a:cxn>
                <a:cxn ang="0">
                  <a:pos x="207" y="1110"/>
                </a:cxn>
                <a:cxn ang="0">
                  <a:pos x="259" y="1100"/>
                </a:cxn>
                <a:cxn ang="0">
                  <a:pos x="313" y="1070"/>
                </a:cxn>
                <a:cxn ang="0">
                  <a:pos x="364" y="1020"/>
                </a:cxn>
                <a:cxn ang="0">
                  <a:pos x="409" y="953"/>
                </a:cxn>
                <a:cxn ang="0">
                  <a:pos x="439" y="868"/>
                </a:cxn>
                <a:cxn ang="0">
                  <a:pos x="629" y="102"/>
                </a:cxn>
                <a:cxn ang="0">
                  <a:pos x="629" y="75"/>
                </a:cxn>
                <a:cxn ang="0">
                  <a:pos x="615" y="62"/>
                </a:cxn>
                <a:cxn ang="0">
                  <a:pos x="581" y="54"/>
                </a:cxn>
                <a:cxn ang="0">
                  <a:pos x="541" y="50"/>
                </a:cxn>
                <a:cxn ang="0">
                  <a:pos x="507" y="49"/>
                </a:cxn>
                <a:cxn ang="0">
                  <a:pos x="466" y="49"/>
                </a:cxn>
                <a:cxn ang="0">
                  <a:pos x="439" y="45"/>
                </a:cxn>
                <a:cxn ang="0">
                  <a:pos x="432" y="31"/>
                </a:cxn>
                <a:cxn ang="0">
                  <a:pos x="437" y="9"/>
                </a:cxn>
                <a:cxn ang="0">
                  <a:pos x="451" y="1"/>
                </a:cxn>
                <a:cxn ang="0">
                  <a:pos x="466" y="0"/>
                </a:cxn>
              </a:cxnLst>
              <a:rect l="0" t="0" r="r" b="b"/>
              <a:pathLst>
                <a:path w="904" h="1146">
                  <a:moveTo>
                    <a:pt x="466" y="0"/>
                  </a:moveTo>
                  <a:lnTo>
                    <a:pt x="494" y="1"/>
                  </a:lnTo>
                  <a:lnTo>
                    <a:pt x="527" y="1"/>
                  </a:lnTo>
                  <a:lnTo>
                    <a:pt x="564" y="2"/>
                  </a:lnTo>
                  <a:lnTo>
                    <a:pt x="604" y="4"/>
                  </a:lnTo>
                  <a:lnTo>
                    <a:pt x="641" y="5"/>
                  </a:lnTo>
                  <a:lnTo>
                    <a:pt x="675" y="5"/>
                  </a:lnTo>
                  <a:lnTo>
                    <a:pt x="702" y="5"/>
                  </a:lnTo>
                  <a:lnTo>
                    <a:pt x="722" y="5"/>
                  </a:lnTo>
                  <a:lnTo>
                    <a:pt x="747" y="5"/>
                  </a:lnTo>
                  <a:lnTo>
                    <a:pt x="777" y="4"/>
                  </a:lnTo>
                  <a:lnTo>
                    <a:pt x="806" y="2"/>
                  </a:lnTo>
                  <a:lnTo>
                    <a:pt x="834" y="1"/>
                  </a:lnTo>
                  <a:lnTo>
                    <a:pt x="861" y="1"/>
                  </a:lnTo>
                  <a:lnTo>
                    <a:pt x="881" y="0"/>
                  </a:lnTo>
                  <a:lnTo>
                    <a:pt x="890" y="1"/>
                  </a:lnTo>
                  <a:lnTo>
                    <a:pt x="896" y="5"/>
                  </a:lnTo>
                  <a:lnTo>
                    <a:pt x="901" y="10"/>
                  </a:lnTo>
                  <a:lnTo>
                    <a:pt x="904" y="18"/>
                  </a:lnTo>
                  <a:lnTo>
                    <a:pt x="901" y="31"/>
                  </a:lnTo>
                  <a:lnTo>
                    <a:pt x="898" y="40"/>
                  </a:lnTo>
                  <a:lnTo>
                    <a:pt x="891" y="45"/>
                  </a:lnTo>
                  <a:lnTo>
                    <a:pt x="882" y="48"/>
                  </a:lnTo>
                  <a:lnTo>
                    <a:pt x="872" y="49"/>
                  </a:lnTo>
                  <a:lnTo>
                    <a:pt x="861" y="49"/>
                  </a:lnTo>
                  <a:lnTo>
                    <a:pt x="831" y="50"/>
                  </a:lnTo>
                  <a:lnTo>
                    <a:pt x="809" y="53"/>
                  </a:lnTo>
                  <a:lnTo>
                    <a:pt x="792" y="57"/>
                  </a:lnTo>
                  <a:lnTo>
                    <a:pt x="781" y="63"/>
                  </a:lnTo>
                  <a:lnTo>
                    <a:pt x="772" y="72"/>
                  </a:lnTo>
                  <a:lnTo>
                    <a:pt x="765" y="85"/>
                  </a:lnTo>
                  <a:lnTo>
                    <a:pt x="760" y="99"/>
                  </a:lnTo>
                  <a:lnTo>
                    <a:pt x="755" y="119"/>
                  </a:lnTo>
                  <a:lnTo>
                    <a:pt x="755" y="119"/>
                  </a:lnTo>
                  <a:lnTo>
                    <a:pt x="568" y="878"/>
                  </a:lnTo>
                  <a:lnTo>
                    <a:pt x="554" y="921"/>
                  </a:lnTo>
                  <a:lnTo>
                    <a:pt x="534" y="959"/>
                  </a:lnTo>
                  <a:lnTo>
                    <a:pt x="509" y="997"/>
                  </a:lnTo>
                  <a:lnTo>
                    <a:pt x="480" y="1029"/>
                  </a:lnTo>
                  <a:lnTo>
                    <a:pt x="448" y="1058"/>
                  </a:lnTo>
                  <a:lnTo>
                    <a:pt x="413" y="1084"/>
                  </a:lnTo>
                  <a:lnTo>
                    <a:pt x="375" y="1106"/>
                  </a:lnTo>
                  <a:lnTo>
                    <a:pt x="335" y="1123"/>
                  </a:lnTo>
                  <a:lnTo>
                    <a:pt x="294" y="1136"/>
                  </a:lnTo>
                  <a:lnTo>
                    <a:pt x="252" y="1144"/>
                  </a:lnTo>
                  <a:lnTo>
                    <a:pt x="212" y="1146"/>
                  </a:lnTo>
                  <a:lnTo>
                    <a:pt x="171" y="1144"/>
                  </a:lnTo>
                  <a:lnTo>
                    <a:pt x="134" y="1135"/>
                  </a:lnTo>
                  <a:lnTo>
                    <a:pt x="101" y="1122"/>
                  </a:lnTo>
                  <a:lnTo>
                    <a:pt x="72" y="1105"/>
                  </a:lnTo>
                  <a:lnTo>
                    <a:pt x="46" y="1084"/>
                  </a:lnTo>
                  <a:lnTo>
                    <a:pt x="27" y="1060"/>
                  </a:lnTo>
                  <a:lnTo>
                    <a:pt x="12" y="1031"/>
                  </a:lnTo>
                  <a:lnTo>
                    <a:pt x="3" y="1002"/>
                  </a:lnTo>
                  <a:lnTo>
                    <a:pt x="0" y="970"/>
                  </a:lnTo>
                  <a:lnTo>
                    <a:pt x="2" y="941"/>
                  </a:lnTo>
                  <a:lnTo>
                    <a:pt x="7" y="917"/>
                  </a:lnTo>
                  <a:lnTo>
                    <a:pt x="14" y="897"/>
                  </a:lnTo>
                  <a:lnTo>
                    <a:pt x="25" y="881"/>
                  </a:lnTo>
                  <a:lnTo>
                    <a:pt x="36" y="868"/>
                  </a:lnTo>
                  <a:lnTo>
                    <a:pt x="49" y="857"/>
                  </a:lnTo>
                  <a:lnTo>
                    <a:pt x="63" y="850"/>
                  </a:lnTo>
                  <a:lnTo>
                    <a:pt x="75" y="844"/>
                  </a:lnTo>
                  <a:lnTo>
                    <a:pt x="88" y="842"/>
                  </a:lnTo>
                  <a:lnTo>
                    <a:pt x="100" y="839"/>
                  </a:lnTo>
                  <a:lnTo>
                    <a:pt x="109" y="839"/>
                  </a:lnTo>
                  <a:lnTo>
                    <a:pt x="121" y="841"/>
                  </a:lnTo>
                  <a:lnTo>
                    <a:pt x="134" y="843"/>
                  </a:lnTo>
                  <a:lnTo>
                    <a:pt x="148" y="850"/>
                  </a:lnTo>
                  <a:lnTo>
                    <a:pt x="159" y="859"/>
                  </a:lnTo>
                  <a:lnTo>
                    <a:pt x="170" y="872"/>
                  </a:lnTo>
                  <a:lnTo>
                    <a:pt x="176" y="887"/>
                  </a:lnTo>
                  <a:lnTo>
                    <a:pt x="179" y="908"/>
                  </a:lnTo>
                  <a:lnTo>
                    <a:pt x="176" y="930"/>
                  </a:lnTo>
                  <a:lnTo>
                    <a:pt x="170" y="950"/>
                  </a:lnTo>
                  <a:lnTo>
                    <a:pt x="157" y="968"/>
                  </a:lnTo>
                  <a:lnTo>
                    <a:pt x="142" y="985"/>
                  </a:lnTo>
                  <a:lnTo>
                    <a:pt x="121" y="999"/>
                  </a:lnTo>
                  <a:lnTo>
                    <a:pt x="98" y="1007"/>
                  </a:lnTo>
                  <a:lnTo>
                    <a:pt x="73" y="1011"/>
                  </a:lnTo>
                  <a:lnTo>
                    <a:pt x="55" y="1011"/>
                  </a:lnTo>
                  <a:lnTo>
                    <a:pt x="67" y="1037"/>
                  </a:lnTo>
                  <a:lnTo>
                    <a:pt x="81" y="1057"/>
                  </a:lnTo>
                  <a:lnTo>
                    <a:pt x="97" y="1074"/>
                  </a:lnTo>
                  <a:lnTo>
                    <a:pt x="116" y="1087"/>
                  </a:lnTo>
                  <a:lnTo>
                    <a:pt x="135" y="1096"/>
                  </a:lnTo>
                  <a:lnTo>
                    <a:pt x="156" y="1104"/>
                  </a:lnTo>
                  <a:lnTo>
                    <a:pt x="175" y="1107"/>
                  </a:lnTo>
                  <a:lnTo>
                    <a:pt x="191" y="1110"/>
                  </a:lnTo>
                  <a:lnTo>
                    <a:pt x="207" y="1110"/>
                  </a:lnTo>
                  <a:lnTo>
                    <a:pt x="232" y="1107"/>
                  </a:lnTo>
                  <a:lnTo>
                    <a:pt x="259" y="1100"/>
                  </a:lnTo>
                  <a:lnTo>
                    <a:pt x="287" y="1087"/>
                  </a:lnTo>
                  <a:lnTo>
                    <a:pt x="313" y="1070"/>
                  </a:lnTo>
                  <a:lnTo>
                    <a:pt x="340" y="1047"/>
                  </a:lnTo>
                  <a:lnTo>
                    <a:pt x="364" y="1020"/>
                  </a:lnTo>
                  <a:lnTo>
                    <a:pt x="389" y="989"/>
                  </a:lnTo>
                  <a:lnTo>
                    <a:pt x="409" y="953"/>
                  </a:lnTo>
                  <a:lnTo>
                    <a:pt x="425" y="911"/>
                  </a:lnTo>
                  <a:lnTo>
                    <a:pt x="439" y="868"/>
                  </a:lnTo>
                  <a:lnTo>
                    <a:pt x="623" y="121"/>
                  </a:lnTo>
                  <a:lnTo>
                    <a:pt x="629" y="102"/>
                  </a:lnTo>
                  <a:lnTo>
                    <a:pt x="630" y="85"/>
                  </a:lnTo>
                  <a:lnTo>
                    <a:pt x="629" y="75"/>
                  </a:lnTo>
                  <a:lnTo>
                    <a:pt x="624" y="67"/>
                  </a:lnTo>
                  <a:lnTo>
                    <a:pt x="615" y="62"/>
                  </a:lnTo>
                  <a:lnTo>
                    <a:pt x="600" y="58"/>
                  </a:lnTo>
                  <a:lnTo>
                    <a:pt x="581" y="54"/>
                  </a:lnTo>
                  <a:lnTo>
                    <a:pt x="559" y="51"/>
                  </a:lnTo>
                  <a:lnTo>
                    <a:pt x="541" y="50"/>
                  </a:lnTo>
                  <a:lnTo>
                    <a:pt x="525" y="49"/>
                  </a:lnTo>
                  <a:lnTo>
                    <a:pt x="507" y="49"/>
                  </a:lnTo>
                  <a:lnTo>
                    <a:pt x="487" y="49"/>
                  </a:lnTo>
                  <a:lnTo>
                    <a:pt x="466" y="49"/>
                  </a:lnTo>
                  <a:lnTo>
                    <a:pt x="450" y="48"/>
                  </a:lnTo>
                  <a:lnTo>
                    <a:pt x="439" y="45"/>
                  </a:lnTo>
                  <a:lnTo>
                    <a:pt x="433" y="40"/>
                  </a:lnTo>
                  <a:lnTo>
                    <a:pt x="432" y="31"/>
                  </a:lnTo>
                  <a:lnTo>
                    <a:pt x="433" y="18"/>
                  </a:lnTo>
                  <a:lnTo>
                    <a:pt x="437" y="9"/>
                  </a:lnTo>
                  <a:lnTo>
                    <a:pt x="443" y="4"/>
                  </a:lnTo>
                  <a:lnTo>
                    <a:pt x="451" y="1"/>
                  </a:lnTo>
                  <a:lnTo>
                    <a:pt x="459" y="0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6"/>
            <p:cNvSpPr>
              <a:spLocks noEditPoints="1"/>
            </p:cNvSpPr>
            <p:nvPr/>
          </p:nvSpPr>
          <p:spPr bwMode="auto">
            <a:xfrm>
              <a:off x="4624" y="4167"/>
              <a:ext cx="1119" cy="516"/>
            </a:xfrm>
            <a:custGeom>
              <a:avLst/>
              <a:gdLst/>
              <a:ahLst/>
              <a:cxnLst>
                <a:cxn ang="0">
                  <a:pos x="158" y="74"/>
                </a:cxn>
                <a:cxn ang="0">
                  <a:pos x="76" y="131"/>
                </a:cxn>
                <a:cxn ang="0">
                  <a:pos x="34" y="222"/>
                </a:cxn>
                <a:cxn ang="0">
                  <a:pos x="41" y="323"/>
                </a:cxn>
                <a:cxn ang="0">
                  <a:pos x="86" y="406"/>
                </a:cxn>
                <a:cxn ang="0">
                  <a:pos x="164" y="462"/>
                </a:cxn>
                <a:cxn ang="0">
                  <a:pos x="271" y="470"/>
                </a:cxn>
                <a:cxn ang="0">
                  <a:pos x="377" y="428"/>
                </a:cxn>
                <a:cxn ang="0">
                  <a:pos x="458" y="357"/>
                </a:cxn>
                <a:cxn ang="0">
                  <a:pos x="513" y="284"/>
                </a:cxn>
                <a:cxn ang="0">
                  <a:pos x="445" y="203"/>
                </a:cxn>
                <a:cxn ang="0">
                  <a:pos x="352" y="110"/>
                </a:cxn>
                <a:cxn ang="0">
                  <a:pos x="259" y="65"/>
                </a:cxn>
                <a:cxn ang="0">
                  <a:pos x="849" y="47"/>
                </a:cxn>
                <a:cxn ang="0">
                  <a:pos x="742" y="89"/>
                </a:cxn>
                <a:cxn ang="0">
                  <a:pos x="660" y="159"/>
                </a:cxn>
                <a:cxn ang="0">
                  <a:pos x="606" y="232"/>
                </a:cxn>
                <a:cxn ang="0">
                  <a:pos x="606" y="232"/>
                </a:cxn>
                <a:cxn ang="0">
                  <a:pos x="705" y="351"/>
                </a:cxn>
                <a:cxn ang="0">
                  <a:pos x="797" y="427"/>
                </a:cxn>
                <a:cxn ang="0">
                  <a:pos x="893" y="455"/>
                </a:cxn>
                <a:cxn ang="0">
                  <a:pos x="990" y="428"/>
                </a:cxn>
                <a:cxn ang="0">
                  <a:pos x="1059" y="359"/>
                </a:cxn>
                <a:cxn ang="0">
                  <a:pos x="1085" y="258"/>
                </a:cxn>
                <a:cxn ang="0">
                  <a:pos x="1065" y="164"/>
                </a:cxn>
                <a:cxn ang="0">
                  <a:pos x="1008" y="88"/>
                </a:cxn>
                <a:cxn ang="0">
                  <a:pos x="923" y="47"/>
                </a:cxn>
                <a:cxn ang="0">
                  <a:pos x="281" y="3"/>
                </a:cxn>
                <a:cxn ang="0">
                  <a:pos x="406" y="43"/>
                </a:cxn>
                <a:cxn ang="0">
                  <a:pos x="476" y="91"/>
                </a:cxn>
                <a:cxn ang="0">
                  <a:pos x="515" y="129"/>
                </a:cxn>
                <a:cxn ang="0">
                  <a:pos x="569" y="192"/>
                </a:cxn>
                <a:cxn ang="0">
                  <a:pos x="617" y="131"/>
                </a:cxn>
                <a:cxn ang="0">
                  <a:pos x="695" y="62"/>
                </a:cxn>
                <a:cxn ang="0">
                  <a:pos x="797" y="12"/>
                </a:cxn>
                <a:cxn ang="0">
                  <a:pos x="920" y="4"/>
                </a:cxn>
                <a:cxn ang="0">
                  <a:pos x="1024" y="52"/>
                </a:cxn>
                <a:cxn ang="0">
                  <a:pos x="1093" y="143"/>
                </a:cxn>
                <a:cxn ang="0">
                  <a:pos x="1119" y="258"/>
                </a:cxn>
                <a:cxn ang="0">
                  <a:pos x="1093" y="375"/>
                </a:cxn>
                <a:cxn ang="0">
                  <a:pos x="1022" y="466"/>
                </a:cxn>
                <a:cxn ang="0">
                  <a:pos x="917" y="513"/>
                </a:cxn>
                <a:cxn ang="0">
                  <a:pos x="797" y="507"/>
                </a:cxn>
                <a:cxn ang="0">
                  <a:pos x="672" y="448"/>
                </a:cxn>
                <a:cxn ang="0">
                  <a:pos x="629" y="414"/>
                </a:cxn>
                <a:cxn ang="0">
                  <a:pos x="587" y="370"/>
                </a:cxn>
                <a:cxn ang="0">
                  <a:pos x="536" y="343"/>
                </a:cxn>
                <a:cxn ang="0">
                  <a:pos x="477" y="409"/>
                </a:cxn>
                <a:cxn ang="0">
                  <a:pos x="392" y="475"/>
                </a:cxn>
                <a:cxn ang="0">
                  <a:pos x="281" y="513"/>
                </a:cxn>
                <a:cxn ang="0">
                  <a:pos x="160" y="503"/>
                </a:cxn>
                <a:cxn ang="0">
                  <a:pos x="66" y="439"/>
                </a:cxn>
                <a:cxn ang="0">
                  <a:pos x="11" y="337"/>
                </a:cxn>
                <a:cxn ang="0">
                  <a:pos x="4" y="218"/>
                </a:cxn>
                <a:cxn ang="0">
                  <a:pos x="44" y="107"/>
                </a:cxn>
                <a:cxn ang="0">
                  <a:pos x="128" y="30"/>
                </a:cxn>
                <a:cxn ang="0">
                  <a:pos x="243" y="0"/>
                </a:cxn>
              </a:cxnLst>
              <a:rect l="0" t="0" r="r" b="b"/>
              <a:pathLst>
                <a:path w="1119" h="516">
                  <a:moveTo>
                    <a:pt x="225" y="61"/>
                  </a:moveTo>
                  <a:lnTo>
                    <a:pt x="191" y="65"/>
                  </a:lnTo>
                  <a:lnTo>
                    <a:pt x="158" y="74"/>
                  </a:lnTo>
                  <a:lnTo>
                    <a:pt x="127" y="88"/>
                  </a:lnTo>
                  <a:lnTo>
                    <a:pt x="100" y="107"/>
                  </a:lnTo>
                  <a:lnTo>
                    <a:pt x="76" y="131"/>
                  </a:lnTo>
                  <a:lnTo>
                    <a:pt x="57" y="159"/>
                  </a:lnTo>
                  <a:lnTo>
                    <a:pt x="43" y="190"/>
                  </a:lnTo>
                  <a:lnTo>
                    <a:pt x="34" y="222"/>
                  </a:lnTo>
                  <a:lnTo>
                    <a:pt x="30" y="258"/>
                  </a:lnTo>
                  <a:lnTo>
                    <a:pt x="33" y="292"/>
                  </a:lnTo>
                  <a:lnTo>
                    <a:pt x="41" y="323"/>
                  </a:lnTo>
                  <a:lnTo>
                    <a:pt x="51" y="354"/>
                  </a:lnTo>
                  <a:lnTo>
                    <a:pt x="66" y="382"/>
                  </a:lnTo>
                  <a:lnTo>
                    <a:pt x="86" y="406"/>
                  </a:lnTo>
                  <a:lnTo>
                    <a:pt x="108" y="430"/>
                  </a:lnTo>
                  <a:lnTo>
                    <a:pt x="135" y="448"/>
                  </a:lnTo>
                  <a:lnTo>
                    <a:pt x="164" y="462"/>
                  </a:lnTo>
                  <a:lnTo>
                    <a:pt x="196" y="470"/>
                  </a:lnTo>
                  <a:lnTo>
                    <a:pt x="230" y="473"/>
                  </a:lnTo>
                  <a:lnTo>
                    <a:pt x="271" y="470"/>
                  </a:lnTo>
                  <a:lnTo>
                    <a:pt x="308" y="461"/>
                  </a:lnTo>
                  <a:lnTo>
                    <a:pt x="343" y="446"/>
                  </a:lnTo>
                  <a:lnTo>
                    <a:pt x="377" y="428"/>
                  </a:lnTo>
                  <a:lnTo>
                    <a:pt x="406" y="406"/>
                  </a:lnTo>
                  <a:lnTo>
                    <a:pt x="434" y="382"/>
                  </a:lnTo>
                  <a:lnTo>
                    <a:pt x="458" y="357"/>
                  </a:lnTo>
                  <a:lnTo>
                    <a:pt x="480" y="332"/>
                  </a:lnTo>
                  <a:lnTo>
                    <a:pt x="497" y="307"/>
                  </a:lnTo>
                  <a:lnTo>
                    <a:pt x="513" y="284"/>
                  </a:lnTo>
                  <a:lnTo>
                    <a:pt x="513" y="284"/>
                  </a:lnTo>
                  <a:lnTo>
                    <a:pt x="477" y="241"/>
                  </a:lnTo>
                  <a:lnTo>
                    <a:pt x="445" y="203"/>
                  </a:lnTo>
                  <a:lnTo>
                    <a:pt x="413" y="167"/>
                  </a:lnTo>
                  <a:lnTo>
                    <a:pt x="383" y="137"/>
                  </a:lnTo>
                  <a:lnTo>
                    <a:pt x="352" y="110"/>
                  </a:lnTo>
                  <a:lnTo>
                    <a:pt x="323" y="89"/>
                  </a:lnTo>
                  <a:lnTo>
                    <a:pt x="291" y="74"/>
                  </a:lnTo>
                  <a:lnTo>
                    <a:pt x="259" y="65"/>
                  </a:lnTo>
                  <a:lnTo>
                    <a:pt x="225" y="61"/>
                  </a:lnTo>
                  <a:close/>
                  <a:moveTo>
                    <a:pt x="888" y="44"/>
                  </a:moveTo>
                  <a:lnTo>
                    <a:pt x="849" y="47"/>
                  </a:lnTo>
                  <a:lnTo>
                    <a:pt x="811" y="56"/>
                  </a:lnTo>
                  <a:lnTo>
                    <a:pt x="775" y="70"/>
                  </a:lnTo>
                  <a:lnTo>
                    <a:pt x="742" y="89"/>
                  </a:lnTo>
                  <a:lnTo>
                    <a:pt x="713" y="110"/>
                  </a:lnTo>
                  <a:lnTo>
                    <a:pt x="685" y="134"/>
                  </a:lnTo>
                  <a:lnTo>
                    <a:pt x="660" y="159"/>
                  </a:lnTo>
                  <a:lnTo>
                    <a:pt x="640" y="185"/>
                  </a:lnTo>
                  <a:lnTo>
                    <a:pt x="621" y="209"/>
                  </a:lnTo>
                  <a:lnTo>
                    <a:pt x="606" y="232"/>
                  </a:lnTo>
                  <a:lnTo>
                    <a:pt x="606" y="232"/>
                  </a:lnTo>
                  <a:lnTo>
                    <a:pt x="606" y="232"/>
                  </a:lnTo>
                  <a:lnTo>
                    <a:pt x="606" y="232"/>
                  </a:lnTo>
                  <a:lnTo>
                    <a:pt x="641" y="276"/>
                  </a:lnTo>
                  <a:lnTo>
                    <a:pt x="674" y="315"/>
                  </a:lnTo>
                  <a:lnTo>
                    <a:pt x="705" y="351"/>
                  </a:lnTo>
                  <a:lnTo>
                    <a:pt x="735" y="381"/>
                  </a:lnTo>
                  <a:lnTo>
                    <a:pt x="766" y="406"/>
                  </a:lnTo>
                  <a:lnTo>
                    <a:pt x="797" y="427"/>
                  </a:lnTo>
                  <a:lnTo>
                    <a:pt x="827" y="443"/>
                  </a:lnTo>
                  <a:lnTo>
                    <a:pt x="859" y="452"/>
                  </a:lnTo>
                  <a:lnTo>
                    <a:pt x="893" y="455"/>
                  </a:lnTo>
                  <a:lnTo>
                    <a:pt x="928" y="452"/>
                  </a:lnTo>
                  <a:lnTo>
                    <a:pt x="959" y="443"/>
                  </a:lnTo>
                  <a:lnTo>
                    <a:pt x="990" y="428"/>
                  </a:lnTo>
                  <a:lnTo>
                    <a:pt x="1017" y="409"/>
                  </a:lnTo>
                  <a:lnTo>
                    <a:pt x="1040" y="386"/>
                  </a:lnTo>
                  <a:lnTo>
                    <a:pt x="1059" y="359"/>
                  </a:lnTo>
                  <a:lnTo>
                    <a:pt x="1073" y="328"/>
                  </a:lnTo>
                  <a:lnTo>
                    <a:pt x="1083" y="294"/>
                  </a:lnTo>
                  <a:lnTo>
                    <a:pt x="1085" y="258"/>
                  </a:lnTo>
                  <a:lnTo>
                    <a:pt x="1083" y="226"/>
                  </a:lnTo>
                  <a:lnTo>
                    <a:pt x="1077" y="194"/>
                  </a:lnTo>
                  <a:lnTo>
                    <a:pt x="1065" y="164"/>
                  </a:lnTo>
                  <a:lnTo>
                    <a:pt x="1050" y="136"/>
                  </a:lnTo>
                  <a:lnTo>
                    <a:pt x="1031" y="110"/>
                  </a:lnTo>
                  <a:lnTo>
                    <a:pt x="1008" y="88"/>
                  </a:lnTo>
                  <a:lnTo>
                    <a:pt x="982" y="69"/>
                  </a:lnTo>
                  <a:lnTo>
                    <a:pt x="954" y="56"/>
                  </a:lnTo>
                  <a:lnTo>
                    <a:pt x="923" y="47"/>
                  </a:lnTo>
                  <a:lnTo>
                    <a:pt x="888" y="44"/>
                  </a:lnTo>
                  <a:close/>
                  <a:moveTo>
                    <a:pt x="243" y="0"/>
                  </a:moveTo>
                  <a:lnTo>
                    <a:pt x="281" y="3"/>
                  </a:lnTo>
                  <a:lnTo>
                    <a:pt x="322" y="9"/>
                  </a:lnTo>
                  <a:lnTo>
                    <a:pt x="364" y="22"/>
                  </a:lnTo>
                  <a:lnTo>
                    <a:pt x="406" y="43"/>
                  </a:lnTo>
                  <a:lnTo>
                    <a:pt x="447" y="69"/>
                  </a:lnTo>
                  <a:lnTo>
                    <a:pt x="462" y="80"/>
                  </a:lnTo>
                  <a:lnTo>
                    <a:pt x="476" y="91"/>
                  </a:lnTo>
                  <a:lnTo>
                    <a:pt x="489" y="102"/>
                  </a:lnTo>
                  <a:lnTo>
                    <a:pt x="501" y="115"/>
                  </a:lnTo>
                  <a:lnTo>
                    <a:pt x="515" y="129"/>
                  </a:lnTo>
                  <a:lnTo>
                    <a:pt x="531" y="147"/>
                  </a:lnTo>
                  <a:lnTo>
                    <a:pt x="548" y="168"/>
                  </a:lnTo>
                  <a:lnTo>
                    <a:pt x="569" y="192"/>
                  </a:lnTo>
                  <a:lnTo>
                    <a:pt x="581" y="173"/>
                  </a:lnTo>
                  <a:lnTo>
                    <a:pt x="598" y="152"/>
                  </a:lnTo>
                  <a:lnTo>
                    <a:pt x="617" y="131"/>
                  </a:lnTo>
                  <a:lnTo>
                    <a:pt x="640" y="107"/>
                  </a:lnTo>
                  <a:lnTo>
                    <a:pt x="665" y="84"/>
                  </a:lnTo>
                  <a:lnTo>
                    <a:pt x="695" y="62"/>
                  </a:lnTo>
                  <a:lnTo>
                    <a:pt x="725" y="42"/>
                  </a:lnTo>
                  <a:lnTo>
                    <a:pt x="760" y="25"/>
                  </a:lnTo>
                  <a:lnTo>
                    <a:pt x="797" y="12"/>
                  </a:lnTo>
                  <a:lnTo>
                    <a:pt x="836" y="3"/>
                  </a:lnTo>
                  <a:lnTo>
                    <a:pt x="879" y="0"/>
                  </a:lnTo>
                  <a:lnTo>
                    <a:pt x="920" y="4"/>
                  </a:lnTo>
                  <a:lnTo>
                    <a:pt x="958" y="14"/>
                  </a:lnTo>
                  <a:lnTo>
                    <a:pt x="993" y="30"/>
                  </a:lnTo>
                  <a:lnTo>
                    <a:pt x="1024" y="52"/>
                  </a:lnTo>
                  <a:lnTo>
                    <a:pt x="1051" y="79"/>
                  </a:lnTo>
                  <a:lnTo>
                    <a:pt x="1075" y="109"/>
                  </a:lnTo>
                  <a:lnTo>
                    <a:pt x="1093" y="143"/>
                  </a:lnTo>
                  <a:lnTo>
                    <a:pt x="1107" y="180"/>
                  </a:lnTo>
                  <a:lnTo>
                    <a:pt x="1116" y="218"/>
                  </a:lnTo>
                  <a:lnTo>
                    <a:pt x="1119" y="258"/>
                  </a:lnTo>
                  <a:lnTo>
                    <a:pt x="1116" y="299"/>
                  </a:lnTo>
                  <a:lnTo>
                    <a:pt x="1107" y="338"/>
                  </a:lnTo>
                  <a:lnTo>
                    <a:pt x="1093" y="375"/>
                  </a:lnTo>
                  <a:lnTo>
                    <a:pt x="1074" y="409"/>
                  </a:lnTo>
                  <a:lnTo>
                    <a:pt x="1050" y="439"/>
                  </a:lnTo>
                  <a:lnTo>
                    <a:pt x="1022" y="466"/>
                  </a:lnTo>
                  <a:lnTo>
                    <a:pt x="991" y="486"/>
                  </a:lnTo>
                  <a:lnTo>
                    <a:pt x="956" y="503"/>
                  </a:lnTo>
                  <a:lnTo>
                    <a:pt x="917" y="513"/>
                  </a:lnTo>
                  <a:lnTo>
                    <a:pt x="875" y="516"/>
                  </a:lnTo>
                  <a:lnTo>
                    <a:pt x="837" y="515"/>
                  </a:lnTo>
                  <a:lnTo>
                    <a:pt x="797" y="507"/>
                  </a:lnTo>
                  <a:lnTo>
                    <a:pt x="755" y="494"/>
                  </a:lnTo>
                  <a:lnTo>
                    <a:pt x="713" y="475"/>
                  </a:lnTo>
                  <a:lnTo>
                    <a:pt x="672" y="448"/>
                  </a:lnTo>
                  <a:lnTo>
                    <a:pt x="655" y="436"/>
                  </a:lnTo>
                  <a:lnTo>
                    <a:pt x="641" y="426"/>
                  </a:lnTo>
                  <a:lnTo>
                    <a:pt x="629" y="414"/>
                  </a:lnTo>
                  <a:lnTo>
                    <a:pt x="616" y="401"/>
                  </a:lnTo>
                  <a:lnTo>
                    <a:pt x="602" y="387"/>
                  </a:lnTo>
                  <a:lnTo>
                    <a:pt x="587" y="370"/>
                  </a:lnTo>
                  <a:lnTo>
                    <a:pt x="569" y="350"/>
                  </a:lnTo>
                  <a:lnTo>
                    <a:pt x="548" y="325"/>
                  </a:lnTo>
                  <a:lnTo>
                    <a:pt x="536" y="343"/>
                  </a:lnTo>
                  <a:lnTo>
                    <a:pt x="519" y="364"/>
                  </a:lnTo>
                  <a:lnTo>
                    <a:pt x="500" y="386"/>
                  </a:lnTo>
                  <a:lnTo>
                    <a:pt x="477" y="409"/>
                  </a:lnTo>
                  <a:lnTo>
                    <a:pt x="452" y="432"/>
                  </a:lnTo>
                  <a:lnTo>
                    <a:pt x="422" y="454"/>
                  </a:lnTo>
                  <a:lnTo>
                    <a:pt x="392" y="475"/>
                  </a:lnTo>
                  <a:lnTo>
                    <a:pt x="357" y="492"/>
                  </a:lnTo>
                  <a:lnTo>
                    <a:pt x="321" y="504"/>
                  </a:lnTo>
                  <a:lnTo>
                    <a:pt x="281" y="513"/>
                  </a:lnTo>
                  <a:lnTo>
                    <a:pt x="240" y="516"/>
                  </a:lnTo>
                  <a:lnTo>
                    <a:pt x="198" y="513"/>
                  </a:lnTo>
                  <a:lnTo>
                    <a:pt x="160" y="503"/>
                  </a:lnTo>
                  <a:lnTo>
                    <a:pt x="125" y="486"/>
                  </a:lnTo>
                  <a:lnTo>
                    <a:pt x="94" y="464"/>
                  </a:lnTo>
                  <a:lnTo>
                    <a:pt x="66" y="439"/>
                  </a:lnTo>
                  <a:lnTo>
                    <a:pt x="43" y="408"/>
                  </a:lnTo>
                  <a:lnTo>
                    <a:pt x="25" y="374"/>
                  </a:lnTo>
                  <a:lnTo>
                    <a:pt x="11" y="337"/>
                  </a:lnTo>
                  <a:lnTo>
                    <a:pt x="4" y="298"/>
                  </a:lnTo>
                  <a:lnTo>
                    <a:pt x="0" y="258"/>
                  </a:lnTo>
                  <a:lnTo>
                    <a:pt x="4" y="218"/>
                  </a:lnTo>
                  <a:lnTo>
                    <a:pt x="11" y="178"/>
                  </a:lnTo>
                  <a:lnTo>
                    <a:pt x="25" y="142"/>
                  </a:lnTo>
                  <a:lnTo>
                    <a:pt x="44" y="107"/>
                  </a:lnTo>
                  <a:lnTo>
                    <a:pt x="69" y="78"/>
                  </a:lnTo>
                  <a:lnTo>
                    <a:pt x="97" y="51"/>
                  </a:lnTo>
                  <a:lnTo>
                    <a:pt x="128" y="30"/>
                  </a:lnTo>
                  <a:lnTo>
                    <a:pt x="163" y="13"/>
                  </a:lnTo>
                  <a:lnTo>
                    <a:pt x="201" y="4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47"/>
            <p:cNvSpPr>
              <a:spLocks/>
            </p:cNvSpPr>
            <p:nvPr/>
          </p:nvSpPr>
          <p:spPr bwMode="auto">
            <a:xfrm>
              <a:off x="6071" y="3218"/>
              <a:ext cx="374" cy="1626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69" y="4"/>
                </a:cxn>
                <a:cxn ang="0">
                  <a:pos x="373" y="13"/>
                </a:cxn>
                <a:cxn ang="0">
                  <a:pos x="374" y="20"/>
                </a:cxn>
                <a:cxn ang="0">
                  <a:pos x="369" y="27"/>
                </a:cxn>
                <a:cxn ang="0">
                  <a:pos x="351" y="44"/>
                </a:cxn>
                <a:cxn ang="0">
                  <a:pos x="263" y="152"/>
                </a:cxn>
                <a:cxn ang="0">
                  <a:pos x="197" y="271"/>
                </a:cxn>
                <a:cxn ang="0">
                  <a:pos x="149" y="399"/>
                </a:cxn>
                <a:cxn ang="0">
                  <a:pos x="117" y="533"/>
                </a:cxn>
                <a:cxn ang="0">
                  <a:pos x="99" y="672"/>
                </a:cxn>
                <a:cxn ang="0">
                  <a:pos x="94" y="814"/>
                </a:cxn>
                <a:cxn ang="0">
                  <a:pos x="98" y="931"/>
                </a:cxn>
                <a:cxn ang="0">
                  <a:pos x="111" y="1055"/>
                </a:cxn>
                <a:cxn ang="0">
                  <a:pos x="136" y="1179"/>
                </a:cxn>
                <a:cxn ang="0">
                  <a:pos x="174" y="1301"/>
                </a:cxn>
                <a:cxn ang="0">
                  <a:pos x="229" y="1419"/>
                </a:cxn>
                <a:cxn ang="0">
                  <a:pos x="302" y="1526"/>
                </a:cxn>
                <a:cxn ang="0">
                  <a:pos x="358" y="1586"/>
                </a:cxn>
                <a:cxn ang="0">
                  <a:pos x="370" y="1602"/>
                </a:cxn>
                <a:cxn ang="0">
                  <a:pos x="374" y="1608"/>
                </a:cxn>
                <a:cxn ang="0">
                  <a:pos x="374" y="1611"/>
                </a:cxn>
                <a:cxn ang="0">
                  <a:pos x="372" y="1620"/>
                </a:cxn>
                <a:cxn ang="0">
                  <a:pos x="365" y="1625"/>
                </a:cxn>
                <a:cxn ang="0">
                  <a:pos x="356" y="1626"/>
                </a:cxn>
                <a:cxn ang="0">
                  <a:pos x="338" y="1618"/>
                </a:cxn>
                <a:cxn ang="0">
                  <a:pos x="305" y="1591"/>
                </a:cxn>
                <a:cxn ang="0">
                  <a:pos x="261" y="1549"/>
                </a:cxn>
                <a:cxn ang="0">
                  <a:pos x="210" y="1490"/>
                </a:cxn>
                <a:cxn ang="0">
                  <a:pos x="156" y="1412"/>
                </a:cxn>
                <a:cxn ang="0">
                  <a:pos x="106" y="1319"/>
                </a:cxn>
                <a:cxn ang="0">
                  <a:pos x="52" y="1183"/>
                </a:cxn>
                <a:cxn ang="0">
                  <a:pos x="20" y="1046"/>
                </a:cxn>
                <a:cxn ang="0">
                  <a:pos x="4" y="921"/>
                </a:cxn>
                <a:cxn ang="0">
                  <a:pos x="0" y="814"/>
                </a:cxn>
                <a:cxn ang="0">
                  <a:pos x="6" y="688"/>
                </a:cxn>
                <a:cxn ang="0">
                  <a:pos x="28" y="546"/>
                </a:cxn>
                <a:cxn ang="0">
                  <a:pos x="70" y="395"/>
                </a:cxn>
                <a:cxn ang="0">
                  <a:pos x="126" y="267"/>
                </a:cxn>
                <a:cxn ang="0">
                  <a:pos x="179" y="181"/>
                </a:cxn>
                <a:cxn ang="0">
                  <a:pos x="233" y="110"/>
                </a:cxn>
                <a:cxn ang="0">
                  <a:pos x="282" y="57"/>
                </a:cxn>
                <a:cxn ang="0">
                  <a:pos x="323" y="21"/>
                </a:cxn>
                <a:cxn ang="0">
                  <a:pos x="350" y="3"/>
                </a:cxn>
              </a:cxnLst>
              <a:rect l="0" t="0" r="r" b="b"/>
              <a:pathLst>
                <a:path w="374" h="1626">
                  <a:moveTo>
                    <a:pt x="356" y="0"/>
                  </a:moveTo>
                  <a:lnTo>
                    <a:pt x="361" y="0"/>
                  </a:lnTo>
                  <a:lnTo>
                    <a:pt x="365" y="3"/>
                  </a:lnTo>
                  <a:lnTo>
                    <a:pt x="369" y="4"/>
                  </a:lnTo>
                  <a:lnTo>
                    <a:pt x="372" y="8"/>
                  </a:lnTo>
                  <a:lnTo>
                    <a:pt x="373" y="13"/>
                  </a:lnTo>
                  <a:lnTo>
                    <a:pt x="374" y="18"/>
                  </a:lnTo>
                  <a:lnTo>
                    <a:pt x="374" y="20"/>
                  </a:lnTo>
                  <a:lnTo>
                    <a:pt x="373" y="23"/>
                  </a:lnTo>
                  <a:lnTo>
                    <a:pt x="369" y="27"/>
                  </a:lnTo>
                  <a:lnTo>
                    <a:pt x="363" y="35"/>
                  </a:lnTo>
                  <a:lnTo>
                    <a:pt x="351" y="44"/>
                  </a:lnTo>
                  <a:lnTo>
                    <a:pt x="304" y="97"/>
                  </a:lnTo>
                  <a:lnTo>
                    <a:pt x="263" y="152"/>
                  </a:lnTo>
                  <a:lnTo>
                    <a:pt x="228" y="210"/>
                  </a:lnTo>
                  <a:lnTo>
                    <a:pt x="197" y="271"/>
                  </a:lnTo>
                  <a:lnTo>
                    <a:pt x="170" y="334"/>
                  </a:lnTo>
                  <a:lnTo>
                    <a:pt x="149" y="399"/>
                  </a:lnTo>
                  <a:lnTo>
                    <a:pt x="131" y="466"/>
                  </a:lnTo>
                  <a:lnTo>
                    <a:pt x="117" y="533"/>
                  </a:lnTo>
                  <a:lnTo>
                    <a:pt x="106" y="602"/>
                  </a:lnTo>
                  <a:lnTo>
                    <a:pt x="99" y="672"/>
                  </a:lnTo>
                  <a:lnTo>
                    <a:pt x="95" y="743"/>
                  </a:lnTo>
                  <a:lnTo>
                    <a:pt x="94" y="814"/>
                  </a:lnTo>
                  <a:lnTo>
                    <a:pt x="94" y="872"/>
                  </a:lnTo>
                  <a:lnTo>
                    <a:pt x="98" y="931"/>
                  </a:lnTo>
                  <a:lnTo>
                    <a:pt x="103" y="993"/>
                  </a:lnTo>
                  <a:lnTo>
                    <a:pt x="111" y="1055"/>
                  </a:lnTo>
                  <a:lnTo>
                    <a:pt x="122" y="1117"/>
                  </a:lnTo>
                  <a:lnTo>
                    <a:pt x="136" y="1179"/>
                  </a:lnTo>
                  <a:lnTo>
                    <a:pt x="153" y="1241"/>
                  </a:lnTo>
                  <a:lnTo>
                    <a:pt x="174" y="1301"/>
                  </a:lnTo>
                  <a:lnTo>
                    <a:pt x="200" y="1361"/>
                  </a:lnTo>
                  <a:lnTo>
                    <a:pt x="229" y="1419"/>
                  </a:lnTo>
                  <a:lnTo>
                    <a:pt x="263" y="1474"/>
                  </a:lnTo>
                  <a:lnTo>
                    <a:pt x="302" y="1526"/>
                  </a:lnTo>
                  <a:lnTo>
                    <a:pt x="346" y="1576"/>
                  </a:lnTo>
                  <a:lnTo>
                    <a:pt x="358" y="1586"/>
                  </a:lnTo>
                  <a:lnTo>
                    <a:pt x="365" y="1595"/>
                  </a:lnTo>
                  <a:lnTo>
                    <a:pt x="370" y="1602"/>
                  </a:lnTo>
                  <a:lnTo>
                    <a:pt x="373" y="1606"/>
                  </a:lnTo>
                  <a:lnTo>
                    <a:pt x="374" y="1608"/>
                  </a:lnTo>
                  <a:lnTo>
                    <a:pt x="374" y="1611"/>
                  </a:lnTo>
                  <a:lnTo>
                    <a:pt x="374" y="1611"/>
                  </a:lnTo>
                  <a:lnTo>
                    <a:pt x="373" y="1616"/>
                  </a:lnTo>
                  <a:lnTo>
                    <a:pt x="372" y="1620"/>
                  </a:lnTo>
                  <a:lnTo>
                    <a:pt x="369" y="1622"/>
                  </a:lnTo>
                  <a:lnTo>
                    <a:pt x="365" y="1625"/>
                  </a:lnTo>
                  <a:lnTo>
                    <a:pt x="361" y="1626"/>
                  </a:lnTo>
                  <a:lnTo>
                    <a:pt x="356" y="1626"/>
                  </a:lnTo>
                  <a:lnTo>
                    <a:pt x="350" y="1625"/>
                  </a:lnTo>
                  <a:lnTo>
                    <a:pt x="338" y="1618"/>
                  </a:lnTo>
                  <a:lnTo>
                    <a:pt x="324" y="1607"/>
                  </a:lnTo>
                  <a:lnTo>
                    <a:pt x="305" y="1591"/>
                  </a:lnTo>
                  <a:lnTo>
                    <a:pt x="285" y="1572"/>
                  </a:lnTo>
                  <a:lnTo>
                    <a:pt x="261" y="1549"/>
                  </a:lnTo>
                  <a:lnTo>
                    <a:pt x="237" y="1522"/>
                  </a:lnTo>
                  <a:lnTo>
                    <a:pt x="210" y="1490"/>
                  </a:lnTo>
                  <a:lnTo>
                    <a:pt x="183" y="1453"/>
                  </a:lnTo>
                  <a:lnTo>
                    <a:pt x="156" y="1412"/>
                  </a:lnTo>
                  <a:lnTo>
                    <a:pt x="131" y="1368"/>
                  </a:lnTo>
                  <a:lnTo>
                    <a:pt x="106" y="1319"/>
                  </a:lnTo>
                  <a:lnTo>
                    <a:pt x="76" y="1251"/>
                  </a:lnTo>
                  <a:lnTo>
                    <a:pt x="52" y="1183"/>
                  </a:lnTo>
                  <a:lnTo>
                    <a:pt x="34" y="1113"/>
                  </a:lnTo>
                  <a:lnTo>
                    <a:pt x="20" y="1046"/>
                  </a:lnTo>
                  <a:lnTo>
                    <a:pt x="10" y="982"/>
                  </a:lnTo>
                  <a:lnTo>
                    <a:pt x="4" y="921"/>
                  </a:lnTo>
                  <a:lnTo>
                    <a:pt x="1" y="864"/>
                  </a:lnTo>
                  <a:lnTo>
                    <a:pt x="0" y="814"/>
                  </a:lnTo>
                  <a:lnTo>
                    <a:pt x="1" y="753"/>
                  </a:lnTo>
                  <a:lnTo>
                    <a:pt x="6" y="688"/>
                  </a:lnTo>
                  <a:lnTo>
                    <a:pt x="14" y="618"/>
                  </a:lnTo>
                  <a:lnTo>
                    <a:pt x="28" y="546"/>
                  </a:lnTo>
                  <a:lnTo>
                    <a:pt x="46" y="471"/>
                  </a:lnTo>
                  <a:lnTo>
                    <a:pt x="70" y="395"/>
                  </a:lnTo>
                  <a:lnTo>
                    <a:pt x="100" y="317"/>
                  </a:lnTo>
                  <a:lnTo>
                    <a:pt x="126" y="267"/>
                  </a:lnTo>
                  <a:lnTo>
                    <a:pt x="153" y="222"/>
                  </a:lnTo>
                  <a:lnTo>
                    <a:pt x="179" y="181"/>
                  </a:lnTo>
                  <a:lnTo>
                    <a:pt x="206" y="143"/>
                  </a:lnTo>
                  <a:lnTo>
                    <a:pt x="233" y="110"/>
                  </a:lnTo>
                  <a:lnTo>
                    <a:pt x="258" y="82"/>
                  </a:lnTo>
                  <a:lnTo>
                    <a:pt x="282" y="57"/>
                  </a:lnTo>
                  <a:lnTo>
                    <a:pt x="304" y="36"/>
                  </a:lnTo>
                  <a:lnTo>
                    <a:pt x="323" y="21"/>
                  </a:lnTo>
                  <a:lnTo>
                    <a:pt x="338" y="9"/>
                  </a:lnTo>
                  <a:lnTo>
                    <a:pt x="350" y="3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6546" y="3668"/>
              <a:ext cx="812" cy="814"/>
            </a:xfrm>
            <a:custGeom>
              <a:avLst/>
              <a:gdLst/>
              <a:ahLst/>
              <a:cxnLst>
                <a:cxn ang="0">
                  <a:pos x="203" y="31"/>
                </a:cxn>
                <a:cxn ang="0">
                  <a:pos x="262" y="85"/>
                </a:cxn>
                <a:cxn ang="0">
                  <a:pos x="264" y="192"/>
                </a:cxn>
                <a:cxn ang="0">
                  <a:pos x="259" y="341"/>
                </a:cxn>
                <a:cxn ang="0">
                  <a:pos x="249" y="472"/>
                </a:cxn>
                <a:cxn ang="0">
                  <a:pos x="221" y="601"/>
                </a:cxn>
                <a:cxn ang="0">
                  <a:pos x="524" y="583"/>
                </a:cxn>
                <a:cxn ang="0">
                  <a:pos x="532" y="341"/>
                </a:cxn>
                <a:cxn ang="0">
                  <a:pos x="527" y="80"/>
                </a:cxn>
                <a:cxn ang="0">
                  <a:pos x="663" y="8"/>
                </a:cxn>
                <a:cxn ang="0">
                  <a:pos x="661" y="149"/>
                </a:cxn>
                <a:cxn ang="0">
                  <a:pos x="653" y="404"/>
                </a:cxn>
                <a:cxn ang="0">
                  <a:pos x="658" y="508"/>
                </a:cxn>
                <a:cxn ang="0">
                  <a:pos x="668" y="581"/>
                </a:cxn>
                <a:cxn ang="0">
                  <a:pos x="691" y="622"/>
                </a:cxn>
                <a:cxn ang="0">
                  <a:pos x="707" y="633"/>
                </a:cxn>
                <a:cxn ang="0">
                  <a:pos x="729" y="633"/>
                </a:cxn>
                <a:cxn ang="0">
                  <a:pos x="759" y="622"/>
                </a:cxn>
                <a:cxn ang="0">
                  <a:pos x="791" y="609"/>
                </a:cxn>
                <a:cxn ang="0">
                  <a:pos x="812" y="627"/>
                </a:cxn>
                <a:cxn ang="0">
                  <a:pos x="681" y="740"/>
                </a:cxn>
                <a:cxn ang="0">
                  <a:pos x="605" y="796"/>
                </a:cxn>
                <a:cxn ang="0">
                  <a:pos x="544" y="688"/>
                </a:cxn>
                <a:cxn ang="0">
                  <a:pos x="496" y="646"/>
                </a:cxn>
                <a:cxn ang="0">
                  <a:pos x="444" y="684"/>
                </a:cxn>
                <a:cxn ang="0">
                  <a:pos x="393" y="721"/>
                </a:cxn>
                <a:cxn ang="0">
                  <a:pos x="347" y="757"/>
                </a:cxn>
                <a:cxn ang="0">
                  <a:pos x="310" y="786"/>
                </a:cxn>
                <a:cxn ang="0">
                  <a:pos x="286" y="806"/>
                </a:cxn>
                <a:cxn ang="0">
                  <a:pos x="277" y="814"/>
                </a:cxn>
                <a:cxn ang="0">
                  <a:pos x="235" y="786"/>
                </a:cxn>
                <a:cxn ang="0">
                  <a:pos x="183" y="749"/>
                </a:cxn>
                <a:cxn ang="0">
                  <a:pos x="126" y="715"/>
                </a:cxn>
                <a:cxn ang="0">
                  <a:pos x="75" y="691"/>
                </a:cxn>
                <a:cxn ang="0">
                  <a:pos x="100" y="631"/>
                </a:cxn>
                <a:cxn ang="0">
                  <a:pos x="118" y="562"/>
                </a:cxn>
                <a:cxn ang="0">
                  <a:pos x="140" y="415"/>
                </a:cxn>
                <a:cxn ang="0">
                  <a:pos x="142" y="296"/>
                </a:cxn>
                <a:cxn ang="0">
                  <a:pos x="131" y="208"/>
                </a:cxn>
                <a:cxn ang="0">
                  <a:pos x="113" y="165"/>
                </a:cxn>
                <a:cxn ang="0">
                  <a:pos x="85" y="125"/>
                </a:cxn>
                <a:cxn ang="0">
                  <a:pos x="0" y="143"/>
                </a:cxn>
              </a:cxnLst>
              <a:rect l="0" t="0" r="r" b="b"/>
              <a:pathLst>
                <a:path w="812" h="814">
                  <a:moveTo>
                    <a:pt x="178" y="0"/>
                  </a:moveTo>
                  <a:lnTo>
                    <a:pt x="203" y="31"/>
                  </a:lnTo>
                  <a:lnTo>
                    <a:pt x="231" y="60"/>
                  </a:lnTo>
                  <a:lnTo>
                    <a:pt x="262" y="85"/>
                  </a:lnTo>
                  <a:lnTo>
                    <a:pt x="263" y="138"/>
                  </a:lnTo>
                  <a:lnTo>
                    <a:pt x="264" y="192"/>
                  </a:lnTo>
                  <a:lnTo>
                    <a:pt x="262" y="266"/>
                  </a:lnTo>
                  <a:lnTo>
                    <a:pt x="259" y="341"/>
                  </a:lnTo>
                  <a:lnTo>
                    <a:pt x="255" y="406"/>
                  </a:lnTo>
                  <a:lnTo>
                    <a:pt x="249" y="472"/>
                  </a:lnTo>
                  <a:lnTo>
                    <a:pt x="238" y="537"/>
                  </a:lnTo>
                  <a:lnTo>
                    <a:pt x="221" y="601"/>
                  </a:lnTo>
                  <a:lnTo>
                    <a:pt x="383" y="679"/>
                  </a:lnTo>
                  <a:lnTo>
                    <a:pt x="524" y="583"/>
                  </a:lnTo>
                  <a:lnTo>
                    <a:pt x="530" y="461"/>
                  </a:lnTo>
                  <a:lnTo>
                    <a:pt x="532" y="341"/>
                  </a:lnTo>
                  <a:lnTo>
                    <a:pt x="530" y="212"/>
                  </a:lnTo>
                  <a:lnTo>
                    <a:pt x="527" y="80"/>
                  </a:lnTo>
                  <a:lnTo>
                    <a:pt x="663" y="8"/>
                  </a:lnTo>
                  <a:lnTo>
                    <a:pt x="663" y="8"/>
                  </a:lnTo>
                  <a:lnTo>
                    <a:pt x="675" y="18"/>
                  </a:lnTo>
                  <a:lnTo>
                    <a:pt x="661" y="149"/>
                  </a:lnTo>
                  <a:lnTo>
                    <a:pt x="655" y="276"/>
                  </a:lnTo>
                  <a:lnTo>
                    <a:pt x="653" y="404"/>
                  </a:lnTo>
                  <a:lnTo>
                    <a:pt x="654" y="457"/>
                  </a:lnTo>
                  <a:lnTo>
                    <a:pt x="658" y="508"/>
                  </a:lnTo>
                  <a:lnTo>
                    <a:pt x="663" y="557"/>
                  </a:lnTo>
                  <a:lnTo>
                    <a:pt x="668" y="581"/>
                  </a:lnTo>
                  <a:lnTo>
                    <a:pt x="677" y="602"/>
                  </a:lnTo>
                  <a:lnTo>
                    <a:pt x="691" y="622"/>
                  </a:lnTo>
                  <a:lnTo>
                    <a:pt x="697" y="628"/>
                  </a:lnTo>
                  <a:lnTo>
                    <a:pt x="707" y="633"/>
                  </a:lnTo>
                  <a:lnTo>
                    <a:pt x="719" y="635"/>
                  </a:lnTo>
                  <a:lnTo>
                    <a:pt x="729" y="633"/>
                  </a:lnTo>
                  <a:lnTo>
                    <a:pt x="743" y="628"/>
                  </a:lnTo>
                  <a:lnTo>
                    <a:pt x="759" y="622"/>
                  </a:lnTo>
                  <a:lnTo>
                    <a:pt x="777" y="615"/>
                  </a:lnTo>
                  <a:lnTo>
                    <a:pt x="791" y="609"/>
                  </a:lnTo>
                  <a:lnTo>
                    <a:pt x="801" y="604"/>
                  </a:lnTo>
                  <a:lnTo>
                    <a:pt x="812" y="627"/>
                  </a:lnTo>
                  <a:lnTo>
                    <a:pt x="745" y="684"/>
                  </a:lnTo>
                  <a:lnTo>
                    <a:pt x="681" y="740"/>
                  </a:lnTo>
                  <a:lnTo>
                    <a:pt x="617" y="798"/>
                  </a:lnTo>
                  <a:lnTo>
                    <a:pt x="605" y="796"/>
                  </a:lnTo>
                  <a:lnTo>
                    <a:pt x="574" y="743"/>
                  </a:lnTo>
                  <a:lnTo>
                    <a:pt x="544" y="688"/>
                  </a:lnTo>
                  <a:lnTo>
                    <a:pt x="521" y="630"/>
                  </a:lnTo>
                  <a:lnTo>
                    <a:pt x="496" y="646"/>
                  </a:lnTo>
                  <a:lnTo>
                    <a:pt x="471" y="664"/>
                  </a:lnTo>
                  <a:lnTo>
                    <a:pt x="444" y="684"/>
                  </a:lnTo>
                  <a:lnTo>
                    <a:pt x="418" y="703"/>
                  </a:lnTo>
                  <a:lnTo>
                    <a:pt x="393" y="721"/>
                  </a:lnTo>
                  <a:lnTo>
                    <a:pt x="370" y="739"/>
                  </a:lnTo>
                  <a:lnTo>
                    <a:pt x="347" y="757"/>
                  </a:lnTo>
                  <a:lnTo>
                    <a:pt x="328" y="773"/>
                  </a:lnTo>
                  <a:lnTo>
                    <a:pt x="310" y="786"/>
                  </a:lnTo>
                  <a:lnTo>
                    <a:pt x="296" y="797"/>
                  </a:lnTo>
                  <a:lnTo>
                    <a:pt x="286" y="806"/>
                  </a:lnTo>
                  <a:lnTo>
                    <a:pt x="278" y="811"/>
                  </a:lnTo>
                  <a:lnTo>
                    <a:pt x="277" y="814"/>
                  </a:lnTo>
                  <a:lnTo>
                    <a:pt x="258" y="801"/>
                  </a:lnTo>
                  <a:lnTo>
                    <a:pt x="235" y="786"/>
                  </a:lnTo>
                  <a:lnTo>
                    <a:pt x="210" y="767"/>
                  </a:lnTo>
                  <a:lnTo>
                    <a:pt x="183" y="749"/>
                  </a:lnTo>
                  <a:lnTo>
                    <a:pt x="154" y="731"/>
                  </a:lnTo>
                  <a:lnTo>
                    <a:pt x="126" y="715"/>
                  </a:lnTo>
                  <a:lnTo>
                    <a:pt x="99" y="700"/>
                  </a:lnTo>
                  <a:lnTo>
                    <a:pt x="75" y="691"/>
                  </a:lnTo>
                  <a:lnTo>
                    <a:pt x="89" y="662"/>
                  </a:lnTo>
                  <a:lnTo>
                    <a:pt x="100" y="631"/>
                  </a:lnTo>
                  <a:lnTo>
                    <a:pt x="109" y="597"/>
                  </a:lnTo>
                  <a:lnTo>
                    <a:pt x="118" y="562"/>
                  </a:lnTo>
                  <a:lnTo>
                    <a:pt x="131" y="490"/>
                  </a:lnTo>
                  <a:lnTo>
                    <a:pt x="140" y="415"/>
                  </a:lnTo>
                  <a:lnTo>
                    <a:pt x="143" y="341"/>
                  </a:lnTo>
                  <a:lnTo>
                    <a:pt x="142" y="296"/>
                  </a:lnTo>
                  <a:lnTo>
                    <a:pt x="140" y="252"/>
                  </a:lnTo>
                  <a:lnTo>
                    <a:pt x="131" y="208"/>
                  </a:lnTo>
                  <a:lnTo>
                    <a:pt x="122" y="186"/>
                  </a:lnTo>
                  <a:lnTo>
                    <a:pt x="113" y="165"/>
                  </a:lnTo>
                  <a:lnTo>
                    <a:pt x="100" y="145"/>
                  </a:lnTo>
                  <a:lnTo>
                    <a:pt x="85" y="125"/>
                  </a:lnTo>
                  <a:lnTo>
                    <a:pt x="24" y="159"/>
                  </a:lnTo>
                  <a:lnTo>
                    <a:pt x="0" y="143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49"/>
            <p:cNvSpPr>
              <a:spLocks noEditPoints="1"/>
            </p:cNvSpPr>
            <p:nvPr/>
          </p:nvSpPr>
          <p:spPr bwMode="auto">
            <a:xfrm>
              <a:off x="7456" y="3218"/>
              <a:ext cx="374" cy="1626"/>
            </a:xfrm>
            <a:custGeom>
              <a:avLst/>
              <a:gdLst/>
              <a:ahLst/>
              <a:cxnLst>
                <a:cxn ang="0">
                  <a:pos x="374" y="814"/>
                </a:cxn>
                <a:cxn ang="0">
                  <a:pos x="374" y="814"/>
                </a:cxn>
                <a:cxn ang="0">
                  <a:pos x="24" y="3"/>
                </a:cxn>
                <a:cxn ang="0">
                  <a:pos x="49" y="21"/>
                </a:cxn>
                <a:cxn ang="0">
                  <a:pos x="89" y="56"/>
                </a:cxn>
                <a:cxn ang="0">
                  <a:pos x="137" y="107"/>
                </a:cxn>
                <a:cxn ang="0">
                  <a:pos x="191" y="176"/>
                </a:cxn>
                <a:cxn ang="0">
                  <a:pos x="243" y="259"/>
                </a:cxn>
                <a:cxn ang="0">
                  <a:pos x="297" y="377"/>
                </a:cxn>
                <a:cxn ang="0">
                  <a:pos x="339" y="515"/>
                </a:cxn>
                <a:cxn ang="0">
                  <a:pos x="364" y="646"/>
                </a:cxn>
                <a:cxn ang="0">
                  <a:pos x="373" y="762"/>
                </a:cxn>
                <a:cxn ang="0">
                  <a:pos x="373" y="874"/>
                </a:cxn>
                <a:cxn ang="0">
                  <a:pos x="360" y="1010"/>
                </a:cxn>
                <a:cxn ang="0">
                  <a:pos x="328" y="1157"/>
                </a:cxn>
                <a:cxn ang="0">
                  <a:pos x="273" y="1310"/>
                </a:cxn>
                <a:cxn ang="0">
                  <a:pos x="221" y="1404"/>
                </a:cxn>
                <a:cxn ang="0">
                  <a:pos x="168" y="1484"/>
                </a:cxn>
                <a:cxn ang="0">
                  <a:pos x="115" y="1546"/>
                </a:cxn>
                <a:cxn ang="0">
                  <a:pos x="70" y="1590"/>
                </a:cxn>
                <a:cxn ang="0">
                  <a:pos x="35" y="1617"/>
                </a:cxn>
                <a:cxn ang="0">
                  <a:pos x="17" y="1626"/>
                </a:cxn>
                <a:cxn ang="0">
                  <a:pos x="7" y="1624"/>
                </a:cxn>
                <a:cxn ang="0">
                  <a:pos x="1" y="1616"/>
                </a:cxn>
                <a:cxn ang="0">
                  <a:pos x="1" y="1608"/>
                </a:cxn>
                <a:cxn ang="0">
                  <a:pos x="5" y="1599"/>
                </a:cxn>
                <a:cxn ang="0">
                  <a:pos x="23" y="1584"/>
                </a:cxn>
                <a:cxn ang="0">
                  <a:pos x="112" y="1474"/>
                </a:cxn>
                <a:cxn ang="0">
                  <a:pos x="178" y="1354"/>
                </a:cxn>
                <a:cxn ang="0">
                  <a:pos x="226" y="1227"/>
                </a:cxn>
                <a:cxn ang="0">
                  <a:pos x="258" y="1091"/>
                </a:cxn>
                <a:cxn ang="0">
                  <a:pos x="275" y="953"/>
                </a:cxn>
                <a:cxn ang="0">
                  <a:pos x="281" y="814"/>
                </a:cxn>
                <a:cxn ang="0">
                  <a:pos x="272" y="636"/>
                </a:cxn>
                <a:cxn ang="0">
                  <a:pos x="245" y="476"/>
                </a:cxn>
                <a:cxn ang="0">
                  <a:pos x="203" y="333"/>
                </a:cxn>
                <a:cxn ang="0">
                  <a:pos x="145" y="208"/>
                </a:cxn>
                <a:cxn ang="0">
                  <a:pos x="72" y="101"/>
                </a:cxn>
                <a:cxn ang="0">
                  <a:pos x="17" y="42"/>
                </a:cxn>
                <a:cxn ang="0">
                  <a:pos x="3" y="26"/>
                </a:cxn>
                <a:cxn ang="0">
                  <a:pos x="1" y="20"/>
                </a:cxn>
                <a:cxn ang="0">
                  <a:pos x="1" y="12"/>
                </a:cxn>
                <a:cxn ang="0">
                  <a:pos x="7" y="4"/>
                </a:cxn>
                <a:cxn ang="0">
                  <a:pos x="17" y="0"/>
                </a:cxn>
              </a:cxnLst>
              <a:rect l="0" t="0" r="r" b="b"/>
              <a:pathLst>
                <a:path w="374" h="1626">
                  <a:moveTo>
                    <a:pt x="374" y="814"/>
                  </a:moveTo>
                  <a:lnTo>
                    <a:pt x="374" y="814"/>
                  </a:lnTo>
                  <a:lnTo>
                    <a:pt x="374" y="814"/>
                  </a:lnTo>
                  <a:lnTo>
                    <a:pt x="374" y="814"/>
                  </a:lnTo>
                  <a:close/>
                  <a:moveTo>
                    <a:pt x="17" y="0"/>
                  </a:moveTo>
                  <a:lnTo>
                    <a:pt x="24" y="3"/>
                  </a:lnTo>
                  <a:lnTo>
                    <a:pt x="35" y="9"/>
                  </a:lnTo>
                  <a:lnTo>
                    <a:pt x="49" y="21"/>
                  </a:lnTo>
                  <a:lnTo>
                    <a:pt x="68" y="35"/>
                  </a:lnTo>
                  <a:lnTo>
                    <a:pt x="89" y="56"/>
                  </a:lnTo>
                  <a:lnTo>
                    <a:pt x="113" y="79"/>
                  </a:lnTo>
                  <a:lnTo>
                    <a:pt x="137" y="107"/>
                  </a:lnTo>
                  <a:lnTo>
                    <a:pt x="164" y="140"/>
                  </a:lnTo>
                  <a:lnTo>
                    <a:pt x="191" y="176"/>
                  </a:lnTo>
                  <a:lnTo>
                    <a:pt x="217" y="216"/>
                  </a:lnTo>
                  <a:lnTo>
                    <a:pt x="243" y="259"/>
                  </a:lnTo>
                  <a:lnTo>
                    <a:pt x="268" y="307"/>
                  </a:lnTo>
                  <a:lnTo>
                    <a:pt x="297" y="377"/>
                  </a:lnTo>
                  <a:lnTo>
                    <a:pt x="322" y="446"/>
                  </a:lnTo>
                  <a:lnTo>
                    <a:pt x="339" y="515"/>
                  </a:lnTo>
                  <a:lnTo>
                    <a:pt x="353" y="582"/>
                  </a:lnTo>
                  <a:lnTo>
                    <a:pt x="364" y="646"/>
                  </a:lnTo>
                  <a:lnTo>
                    <a:pt x="370" y="707"/>
                  </a:lnTo>
                  <a:lnTo>
                    <a:pt x="373" y="762"/>
                  </a:lnTo>
                  <a:lnTo>
                    <a:pt x="374" y="814"/>
                  </a:lnTo>
                  <a:lnTo>
                    <a:pt x="373" y="874"/>
                  </a:lnTo>
                  <a:lnTo>
                    <a:pt x="367" y="940"/>
                  </a:lnTo>
                  <a:lnTo>
                    <a:pt x="360" y="1010"/>
                  </a:lnTo>
                  <a:lnTo>
                    <a:pt x="347" y="1082"/>
                  </a:lnTo>
                  <a:lnTo>
                    <a:pt x="328" y="1157"/>
                  </a:lnTo>
                  <a:lnTo>
                    <a:pt x="304" y="1233"/>
                  </a:lnTo>
                  <a:lnTo>
                    <a:pt x="273" y="1310"/>
                  </a:lnTo>
                  <a:lnTo>
                    <a:pt x="248" y="1359"/>
                  </a:lnTo>
                  <a:lnTo>
                    <a:pt x="221" y="1404"/>
                  </a:lnTo>
                  <a:lnTo>
                    <a:pt x="194" y="1447"/>
                  </a:lnTo>
                  <a:lnTo>
                    <a:pt x="168" y="1484"/>
                  </a:lnTo>
                  <a:lnTo>
                    <a:pt x="141" y="1517"/>
                  </a:lnTo>
                  <a:lnTo>
                    <a:pt x="115" y="1546"/>
                  </a:lnTo>
                  <a:lnTo>
                    <a:pt x="91" y="1571"/>
                  </a:lnTo>
                  <a:lnTo>
                    <a:pt x="70" y="1590"/>
                  </a:lnTo>
                  <a:lnTo>
                    <a:pt x="51" y="1607"/>
                  </a:lnTo>
                  <a:lnTo>
                    <a:pt x="35" y="1617"/>
                  </a:lnTo>
                  <a:lnTo>
                    <a:pt x="24" y="1625"/>
                  </a:lnTo>
                  <a:lnTo>
                    <a:pt x="17" y="1626"/>
                  </a:lnTo>
                  <a:lnTo>
                    <a:pt x="12" y="1626"/>
                  </a:lnTo>
                  <a:lnTo>
                    <a:pt x="7" y="1624"/>
                  </a:lnTo>
                  <a:lnTo>
                    <a:pt x="3" y="1620"/>
                  </a:lnTo>
                  <a:lnTo>
                    <a:pt x="1" y="1616"/>
                  </a:lnTo>
                  <a:lnTo>
                    <a:pt x="0" y="1611"/>
                  </a:lnTo>
                  <a:lnTo>
                    <a:pt x="1" y="1608"/>
                  </a:lnTo>
                  <a:lnTo>
                    <a:pt x="2" y="1604"/>
                  </a:lnTo>
                  <a:lnTo>
                    <a:pt x="5" y="1599"/>
                  </a:lnTo>
                  <a:lnTo>
                    <a:pt x="12" y="1593"/>
                  </a:lnTo>
                  <a:lnTo>
                    <a:pt x="23" y="1584"/>
                  </a:lnTo>
                  <a:lnTo>
                    <a:pt x="70" y="1531"/>
                  </a:lnTo>
                  <a:lnTo>
                    <a:pt x="112" y="1474"/>
                  </a:lnTo>
                  <a:lnTo>
                    <a:pt x="147" y="1416"/>
                  </a:lnTo>
                  <a:lnTo>
                    <a:pt x="178" y="1354"/>
                  </a:lnTo>
                  <a:lnTo>
                    <a:pt x="205" y="1291"/>
                  </a:lnTo>
                  <a:lnTo>
                    <a:pt x="226" y="1227"/>
                  </a:lnTo>
                  <a:lnTo>
                    <a:pt x="244" y="1159"/>
                  </a:lnTo>
                  <a:lnTo>
                    <a:pt x="258" y="1091"/>
                  </a:lnTo>
                  <a:lnTo>
                    <a:pt x="268" y="1023"/>
                  </a:lnTo>
                  <a:lnTo>
                    <a:pt x="275" y="953"/>
                  </a:lnTo>
                  <a:lnTo>
                    <a:pt x="280" y="884"/>
                  </a:lnTo>
                  <a:lnTo>
                    <a:pt x="281" y="814"/>
                  </a:lnTo>
                  <a:lnTo>
                    <a:pt x="278" y="722"/>
                  </a:lnTo>
                  <a:lnTo>
                    <a:pt x="272" y="636"/>
                  </a:lnTo>
                  <a:lnTo>
                    <a:pt x="261" y="553"/>
                  </a:lnTo>
                  <a:lnTo>
                    <a:pt x="245" y="476"/>
                  </a:lnTo>
                  <a:lnTo>
                    <a:pt x="226" y="401"/>
                  </a:lnTo>
                  <a:lnTo>
                    <a:pt x="203" y="333"/>
                  </a:lnTo>
                  <a:lnTo>
                    <a:pt x="175" y="267"/>
                  </a:lnTo>
                  <a:lnTo>
                    <a:pt x="145" y="208"/>
                  </a:lnTo>
                  <a:lnTo>
                    <a:pt x="110" y="151"/>
                  </a:lnTo>
                  <a:lnTo>
                    <a:pt x="72" y="101"/>
                  </a:lnTo>
                  <a:lnTo>
                    <a:pt x="30" y="54"/>
                  </a:lnTo>
                  <a:lnTo>
                    <a:pt x="17" y="42"/>
                  </a:lnTo>
                  <a:lnTo>
                    <a:pt x="9" y="33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2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0" y="13716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B0F0"/>
                </a:solidFill>
              </a:rPr>
              <a:t>We can now introduce a convolution at boundary vertices: </a:t>
            </a:r>
            <a:endParaRPr lang="en-US" sz="2400" dirty="0">
              <a:solidFill>
                <a:srgbClr val="00B0F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8" grpId="0"/>
      <p:bldP spid="12" grpId="0"/>
      <p:bldP spid="20" grpId="0"/>
      <p:bldP spid="3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Convolution Theorem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04800" y="1752600"/>
            <a:ext cx="502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Define the half-plane </a:t>
            </a:r>
          </a:p>
          <a:p>
            <a:r>
              <a:rPr lang="en-US" sz="3200" dirty="0" smtClean="0">
                <a:solidFill>
                  <a:srgbClr val="009900"/>
                </a:solidFill>
              </a:rPr>
              <a:t>taut element:</a:t>
            </a:r>
            <a:endParaRPr lang="en-US" sz="3200" dirty="0">
              <a:solidFill>
                <a:srgbClr val="0099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1000" y="3886200"/>
            <a:ext cx="2895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Theorem: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800" y="3962400"/>
            <a:ext cx="5624513" cy="60483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2133600"/>
            <a:ext cx="4391025" cy="77628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0" y="5105400"/>
            <a:ext cx="8839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Proof: A sliding half-plane web can degenerate </a:t>
            </a:r>
          </a:p>
          <a:p>
            <a:r>
              <a:rPr lang="en-US" sz="2400" dirty="0" smtClean="0">
                <a:solidFill>
                  <a:srgbClr val="FF0000"/>
                </a:solidFill>
              </a:rPr>
              <a:t>(in real </a:t>
            </a:r>
            <a:r>
              <a:rPr lang="en-US" sz="2400" dirty="0" err="1" smtClean="0">
                <a:solidFill>
                  <a:srgbClr val="FF0000"/>
                </a:solidFill>
              </a:rPr>
              <a:t>codimension</a:t>
            </a:r>
            <a:r>
              <a:rPr lang="en-US" sz="2400" dirty="0" smtClean="0">
                <a:solidFill>
                  <a:srgbClr val="FF0000"/>
                </a:solidFill>
              </a:rPr>
              <a:t> one)  in two ways: Interior edges can collapse onto an interior vertex, or boundary edges can collapse onto a boundary vertex. </a:t>
            </a:r>
            <a:endParaRPr 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209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Fields Preserving </a:t>
            </a:r>
            <a:r>
              <a:rPr lang="en-US" dirty="0" smtClean="0">
                <a:sym typeface="Symbol" panose="05050102010706020507" pitchFamily="18" charset="2"/>
              </a:rPr>
              <a:t>-SUSY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0800" y="5562600"/>
            <a:ext cx="3535680" cy="79248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28286" y="1524000"/>
            <a:ext cx="899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U(</a:t>
            </a:r>
            <a:r>
              <a:rPr lang="en-US" sz="3200" dirty="0" smtClean="0">
                <a:solidFill>
                  <a:srgbClr val="C00000"/>
                </a:solidFill>
                <a:sym typeface="Symbol" panose="05050102010706020507" pitchFamily="18" charset="2"/>
              </a:rPr>
              <a:t>)[Fermi] =0  implies the -</a:t>
            </a:r>
            <a:r>
              <a:rPr lang="en-US" sz="3200" i="1" u="sng" dirty="0" err="1" smtClean="0">
                <a:solidFill>
                  <a:srgbClr val="C00000"/>
                </a:solidFill>
                <a:sym typeface="Symbol" panose="05050102010706020507" pitchFamily="18" charset="2"/>
              </a:rPr>
              <a:t>instanton</a:t>
            </a:r>
            <a:r>
              <a:rPr lang="en-US" sz="3200" dirty="0" smtClean="0">
                <a:solidFill>
                  <a:srgbClr val="C00000"/>
                </a:solidFill>
                <a:sym typeface="Symbol" panose="05050102010706020507" pitchFamily="18" charset="2"/>
              </a:rPr>
              <a:t> equation: </a:t>
            </a:r>
            <a:endParaRPr lang="en-US" sz="3200" dirty="0">
              <a:solidFill>
                <a:srgbClr val="C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0" y="2819400"/>
            <a:ext cx="5414010" cy="79248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52400" y="4191000"/>
            <a:ext cx="876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Time-independent: </a:t>
            </a:r>
            <a:r>
              <a:rPr lang="en-US" sz="3600" dirty="0" smtClean="0">
                <a:solidFill>
                  <a:srgbClr val="FF0000"/>
                </a:solidFill>
                <a:sym typeface="Symbol" panose="05050102010706020507" pitchFamily="18" charset="2"/>
              </a:rPr>
              <a:t>  -</a:t>
            </a:r>
            <a:r>
              <a:rPr lang="en-US" sz="3600" i="1" u="sng" dirty="0" err="1" smtClean="0">
                <a:solidFill>
                  <a:srgbClr val="FF0000"/>
                </a:solidFill>
                <a:sym typeface="Symbol" panose="05050102010706020507" pitchFamily="18" charset="2"/>
              </a:rPr>
              <a:t>soliton</a:t>
            </a:r>
            <a:r>
              <a:rPr lang="en-US" sz="3600" dirty="0" smtClean="0">
                <a:solidFill>
                  <a:srgbClr val="FF0000"/>
                </a:solidFill>
                <a:sym typeface="Symbol" panose="05050102010706020507" pitchFamily="18" charset="2"/>
              </a:rPr>
              <a:t> equation: </a:t>
            </a:r>
            <a:endParaRPr lang="en-US" sz="36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604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286000" y="1295400"/>
            <a:ext cx="228865" cy="266700"/>
          </a:xfrm>
          <a:custGeom>
            <a:avLst/>
            <a:gdLst/>
            <a:ahLst/>
            <a:cxnLst>
              <a:cxn ang="0">
                <a:pos x="1315" y="18"/>
              </a:cxn>
              <a:cxn ang="0">
                <a:pos x="1395" y="89"/>
              </a:cxn>
              <a:cxn ang="0">
                <a:pos x="1312" y="1301"/>
              </a:cxn>
              <a:cxn ang="0">
                <a:pos x="2143" y="694"/>
              </a:cxn>
              <a:cxn ang="0">
                <a:pos x="2214" y="648"/>
              </a:cxn>
              <a:cxn ang="0">
                <a:pos x="2257" y="632"/>
              </a:cxn>
              <a:cxn ang="0">
                <a:pos x="2290" y="629"/>
              </a:cxn>
              <a:cxn ang="0">
                <a:pos x="2398" y="669"/>
              </a:cxn>
              <a:cxn ang="0">
                <a:pos x="2459" y="762"/>
              </a:cxn>
              <a:cxn ang="0">
                <a:pos x="2465" y="860"/>
              </a:cxn>
              <a:cxn ang="0">
                <a:pos x="2427" y="935"/>
              </a:cxn>
              <a:cxn ang="0">
                <a:pos x="2320" y="1008"/>
              </a:cxn>
              <a:cxn ang="0">
                <a:pos x="2395" y="1919"/>
              </a:cxn>
              <a:cxn ang="0">
                <a:pos x="2458" y="2000"/>
              </a:cxn>
              <a:cxn ang="0">
                <a:pos x="2466" y="2093"/>
              </a:cxn>
              <a:cxn ang="0">
                <a:pos x="2418" y="2189"/>
              </a:cxn>
              <a:cxn ang="0">
                <a:pos x="2320" y="2244"/>
              </a:cxn>
              <a:cxn ang="0">
                <a:pos x="2229" y="2239"/>
              </a:cxn>
              <a:cxn ang="0">
                <a:pos x="2178" y="2210"/>
              </a:cxn>
              <a:cxn ang="0">
                <a:pos x="2114" y="2163"/>
              </a:cxn>
              <a:cxn ang="0">
                <a:pos x="1996" y="2077"/>
              </a:cxn>
              <a:cxn ang="0">
                <a:pos x="1842" y="1962"/>
              </a:cxn>
              <a:cxn ang="0">
                <a:pos x="1666" y="1832"/>
              </a:cxn>
              <a:cxn ang="0">
                <a:pos x="1484" y="1699"/>
              </a:cxn>
              <a:cxn ang="0">
                <a:pos x="1312" y="1574"/>
              </a:cxn>
              <a:cxn ang="0">
                <a:pos x="1319" y="1650"/>
              </a:cxn>
              <a:cxn ang="0">
                <a:pos x="1335" y="1817"/>
              </a:cxn>
              <a:cxn ang="0">
                <a:pos x="1355" y="2030"/>
              </a:cxn>
              <a:cxn ang="0">
                <a:pos x="1377" y="2258"/>
              </a:cxn>
              <a:cxn ang="0">
                <a:pos x="1398" y="2468"/>
              </a:cxn>
              <a:cxn ang="0">
                <a:pos x="1412" y="2629"/>
              </a:cxn>
              <a:cxn ang="0">
                <a:pos x="1418" y="2708"/>
              </a:cxn>
              <a:cxn ang="0">
                <a:pos x="1377" y="2817"/>
              </a:cxn>
              <a:cxn ang="0">
                <a:pos x="1273" y="2874"/>
              </a:cxn>
              <a:cxn ang="0">
                <a:pos x="1159" y="2860"/>
              </a:cxn>
              <a:cxn ang="0">
                <a:pos x="1081" y="2791"/>
              </a:cxn>
              <a:cxn ang="0">
                <a:pos x="1166" y="1574"/>
              </a:cxn>
              <a:cxn ang="0">
                <a:pos x="123" y="2233"/>
              </a:cxn>
              <a:cxn ang="0">
                <a:pos x="45" y="2184"/>
              </a:cxn>
              <a:cxn ang="0">
                <a:pos x="10" y="2124"/>
              </a:cxn>
              <a:cxn ang="0">
                <a:pos x="1" y="2078"/>
              </a:cxn>
              <a:cxn ang="0">
                <a:pos x="4" y="2022"/>
              </a:cxn>
              <a:cxn ang="0">
                <a:pos x="48" y="1949"/>
              </a:cxn>
              <a:cxn ang="0">
                <a:pos x="158" y="1878"/>
              </a:cxn>
              <a:cxn ang="0">
                <a:pos x="75" y="957"/>
              </a:cxn>
              <a:cxn ang="0">
                <a:pos x="7" y="870"/>
              </a:cxn>
              <a:cxn ang="0">
                <a:pos x="7" y="767"/>
              </a:cxn>
              <a:cxn ang="0">
                <a:pos x="61" y="679"/>
              </a:cxn>
              <a:cxn ang="0">
                <a:pos x="159" y="632"/>
              </a:cxn>
              <a:cxn ang="0">
                <a:pos x="215" y="631"/>
              </a:cxn>
              <a:cxn ang="0">
                <a:pos x="258" y="648"/>
              </a:cxn>
              <a:cxn ang="0">
                <a:pos x="336" y="702"/>
              </a:cxn>
              <a:cxn ang="0">
                <a:pos x="1156" y="1226"/>
              </a:cxn>
              <a:cxn ang="0">
                <a:pos x="1139" y="1059"/>
              </a:cxn>
              <a:cxn ang="0">
                <a:pos x="1119" y="846"/>
              </a:cxn>
              <a:cxn ang="0">
                <a:pos x="1097" y="618"/>
              </a:cxn>
              <a:cxn ang="0">
                <a:pos x="1079" y="408"/>
              </a:cxn>
              <a:cxn ang="0">
                <a:pos x="1066" y="247"/>
              </a:cxn>
              <a:cxn ang="0">
                <a:pos x="1061" y="168"/>
              </a:cxn>
              <a:cxn ang="0">
                <a:pos x="1093" y="72"/>
              </a:cxn>
              <a:cxn ang="0">
                <a:pos x="1180" y="9"/>
              </a:cxn>
            </a:cxnLst>
            <a:rect l="0" t="0" r="r" b="b"/>
            <a:pathLst>
              <a:path w="2468" h="2876">
                <a:moveTo>
                  <a:pt x="1239" y="0"/>
                </a:moveTo>
                <a:lnTo>
                  <a:pt x="1264" y="2"/>
                </a:lnTo>
                <a:lnTo>
                  <a:pt x="1290" y="8"/>
                </a:lnTo>
                <a:lnTo>
                  <a:pt x="1315" y="18"/>
                </a:lnTo>
                <a:lnTo>
                  <a:pt x="1339" y="31"/>
                </a:lnTo>
                <a:lnTo>
                  <a:pt x="1360" y="49"/>
                </a:lnTo>
                <a:lnTo>
                  <a:pt x="1379" y="68"/>
                </a:lnTo>
                <a:lnTo>
                  <a:pt x="1395" y="89"/>
                </a:lnTo>
                <a:lnTo>
                  <a:pt x="1407" y="114"/>
                </a:lnTo>
                <a:lnTo>
                  <a:pt x="1415" y="140"/>
                </a:lnTo>
                <a:lnTo>
                  <a:pt x="1418" y="168"/>
                </a:lnTo>
                <a:lnTo>
                  <a:pt x="1312" y="1301"/>
                </a:lnTo>
                <a:lnTo>
                  <a:pt x="2059" y="755"/>
                </a:lnTo>
                <a:lnTo>
                  <a:pt x="2090" y="732"/>
                </a:lnTo>
                <a:lnTo>
                  <a:pt x="2118" y="711"/>
                </a:lnTo>
                <a:lnTo>
                  <a:pt x="2143" y="694"/>
                </a:lnTo>
                <a:lnTo>
                  <a:pt x="2164" y="679"/>
                </a:lnTo>
                <a:lnTo>
                  <a:pt x="2184" y="667"/>
                </a:lnTo>
                <a:lnTo>
                  <a:pt x="2200" y="656"/>
                </a:lnTo>
                <a:lnTo>
                  <a:pt x="2214" y="648"/>
                </a:lnTo>
                <a:lnTo>
                  <a:pt x="2228" y="642"/>
                </a:lnTo>
                <a:lnTo>
                  <a:pt x="2238" y="637"/>
                </a:lnTo>
                <a:lnTo>
                  <a:pt x="2248" y="634"/>
                </a:lnTo>
                <a:lnTo>
                  <a:pt x="2257" y="632"/>
                </a:lnTo>
                <a:lnTo>
                  <a:pt x="2265" y="630"/>
                </a:lnTo>
                <a:lnTo>
                  <a:pt x="2273" y="630"/>
                </a:lnTo>
                <a:lnTo>
                  <a:pt x="2282" y="629"/>
                </a:lnTo>
                <a:lnTo>
                  <a:pt x="2290" y="629"/>
                </a:lnTo>
                <a:lnTo>
                  <a:pt x="2320" y="632"/>
                </a:lnTo>
                <a:lnTo>
                  <a:pt x="2349" y="640"/>
                </a:lnTo>
                <a:lnTo>
                  <a:pt x="2374" y="652"/>
                </a:lnTo>
                <a:lnTo>
                  <a:pt x="2398" y="669"/>
                </a:lnTo>
                <a:lnTo>
                  <a:pt x="2418" y="688"/>
                </a:lnTo>
                <a:lnTo>
                  <a:pt x="2435" y="711"/>
                </a:lnTo>
                <a:lnTo>
                  <a:pt x="2449" y="736"/>
                </a:lnTo>
                <a:lnTo>
                  <a:pt x="2459" y="762"/>
                </a:lnTo>
                <a:lnTo>
                  <a:pt x="2466" y="790"/>
                </a:lnTo>
                <a:lnTo>
                  <a:pt x="2468" y="818"/>
                </a:lnTo>
                <a:lnTo>
                  <a:pt x="2467" y="840"/>
                </a:lnTo>
                <a:lnTo>
                  <a:pt x="2465" y="860"/>
                </a:lnTo>
                <a:lnTo>
                  <a:pt x="2460" y="879"/>
                </a:lnTo>
                <a:lnTo>
                  <a:pt x="2453" y="899"/>
                </a:lnTo>
                <a:lnTo>
                  <a:pt x="2441" y="917"/>
                </a:lnTo>
                <a:lnTo>
                  <a:pt x="2427" y="935"/>
                </a:lnTo>
                <a:lnTo>
                  <a:pt x="2408" y="953"/>
                </a:lnTo>
                <a:lnTo>
                  <a:pt x="2384" y="971"/>
                </a:lnTo>
                <a:lnTo>
                  <a:pt x="2355" y="989"/>
                </a:lnTo>
                <a:lnTo>
                  <a:pt x="2320" y="1008"/>
                </a:lnTo>
                <a:lnTo>
                  <a:pt x="1387" y="1449"/>
                </a:lnTo>
                <a:lnTo>
                  <a:pt x="2331" y="1878"/>
                </a:lnTo>
                <a:lnTo>
                  <a:pt x="2366" y="1900"/>
                </a:lnTo>
                <a:lnTo>
                  <a:pt x="2395" y="1919"/>
                </a:lnTo>
                <a:lnTo>
                  <a:pt x="2418" y="1939"/>
                </a:lnTo>
                <a:lnTo>
                  <a:pt x="2435" y="1960"/>
                </a:lnTo>
                <a:lnTo>
                  <a:pt x="2449" y="1979"/>
                </a:lnTo>
                <a:lnTo>
                  <a:pt x="2458" y="2000"/>
                </a:lnTo>
                <a:lnTo>
                  <a:pt x="2464" y="2022"/>
                </a:lnTo>
                <a:lnTo>
                  <a:pt x="2467" y="2044"/>
                </a:lnTo>
                <a:lnTo>
                  <a:pt x="2468" y="2068"/>
                </a:lnTo>
                <a:lnTo>
                  <a:pt x="2466" y="2093"/>
                </a:lnTo>
                <a:lnTo>
                  <a:pt x="2459" y="2119"/>
                </a:lnTo>
                <a:lnTo>
                  <a:pt x="2449" y="2144"/>
                </a:lnTo>
                <a:lnTo>
                  <a:pt x="2435" y="2167"/>
                </a:lnTo>
                <a:lnTo>
                  <a:pt x="2418" y="2189"/>
                </a:lnTo>
                <a:lnTo>
                  <a:pt x="2398" y="2208"/>
                </a:lnTo>
                <a:lnTo>
                  <a:pt x="2374" y="2223"/>
                </a:lnTo>
                <a:lnTo>
                  <a:pt x="2349" y="2236"/>
                </a:lnTo>
                <a:lnTo>
                  <a:pt x="2320" y="2244"/>
                </a:lnTo>
                <a:lnTo>
                  <a:pt x="2290" y="2246"/>
                </a:lnTo>
                <a:lnTo>
                  <a:pt x="2265" y="2245"/>
                </a:lnTo>
                <a:lnTo>
                  <a:pt x="2246" y="2243"/>
                </a:lnTo>
                <a:lnTo>
                  <a:pt x="2229" y="2239"/>
                </a:lnTo>
                <a:lnTo>
                  <a:pt x="2213" y="2233"/>
                </a:lnTo>
                <a:lnTo>
                  <a:pt x="2199" y="2224"/>
                </a:lnTo>
                <a:lnTo>
                  <a:pt x="2184" y="2214"/>
                </a:lnTo>
                <a:lnTo>
                  <a:pt x="2178" y="2210"/>
                </a:lnTo>
                <a:lnTo>
                  <a:pt x="2168" y="2203"/>
                </a:lnTo>
                <a:lnTo>
                  <a:pt x="2153" y="2193"/>
                </a:lnTo>
                <a:lnTo>
                  <a:pt x="2135" y="2180"/>
                </a:lnTo>
                <a:lnTo>
                  <a:pt x="2114" y="2163"/>
                </a:lnTo>
                <a:lnTo>
                  <a:pt x="2088" y="2145"/>
                </a:lnTo>
                <a:lnTo>
                  <a:pt x="2061" y="2124"/>
                </a:lnTo>
                <a:lnTo>
                  <a:pt x="2029" y="2101"/>
                </a:lnTo>
                <a:lnTo>
                  <a:pt x="1996" y="2077"/>
                </a:lnTo>
                <a:lnTo>
                  <a:pt x="1961" y="2049"/>
                </a:lnTo>
                <a:lnTo>
                  <a:pt x="1922" y="2022"/>
                </a:lnTo>
                <a:lnTo>
                  <a:pt x="1882" y="1992"/>
                </a:lnTo>
                <a:lnTo>
                  <a:pt x="1842" y="1962"/>
                </a:lnTo>
                <a:lnTo>
                  <a:pt x="1799" y="1930"/>
                </a:lnTo>
                <a:lnTo>
                  <a:pt x="1755" y="1898"/>
                </a:lnTo>
                <a:lnTo>
                  <a:pt x="1710" y="1865"/>
                </a:lnTo>
                <a:lnTo>
                  <a:pt x="1666" y="1832"/>
                </a:lnTo>
                <a:lnTo>
                  <a:pt x="1620" y="1799"/>
                </a:lnTo>
                <a:lnTo>
                  <a:pt x="1575" y="1765"/>
                </a:lnTo>
                <a:lnTo>
                  <a:pt x="1529" y="1732"/>
                </a:lnTo>
                <a:lnTo>
                  <a:pt x="1484" y="1699"/>
                </a:lnTo>
                <a:lnTo>
                  <a:pt x="1440" y="1666"/>
                </a:lnTo>
                <a:lnTo>
                  <a:pt x="1396" y="1635"/>
                </a:lnTo>
                <a:lnTo>
                  <a:pt x="1354" y="1603"/>
                </a:lnTo>
                <a:lnTo>
                  <a:pt x="1312" y="1574"/>
                </a:lnTo>
                <a:lnTo>
                  <a:pt x="1312" y="1574"/>
                </a:lnTo>
                <a:lnTo>
                  <a:pt x="1314" y="1593"/>
                </a:lnTo>
                <a:lnTo>
                  <a:pt x="1316" y="1619"/>
                </a:lnTo>
                <a:lnTo>
                  <a:pt x="1319" y="1650"/>
                </a:lnTo>
                <a:lnTo>
                  <a:pt x="1322" y="1686"/>
                </a:lnTo>
                <a:lnTo>
                  <a:pt x="1326" y="1726"/>
                </a:lnTo>
                <a:lnTo>
                  <a:pt x="1331" y="1769"/>
                </a:lnTo>
                <a:lnTo>
                  <a:pt x="1335" y="1817"/>
                </a:lnTo>
                <a:lnTo>
                  <a:pt x="1340" y="1867"/>
                </a:lnTo>
                <a:lnTo>
                  <a:pt x="1345" y="1920"/>
                </a:lnTo>
                <a:lnTo>
                  <a:pt x="1350" y="1974"/>
                </a:lnTo>
                <a:lnTo>
                  <a:pt x="1355" y="2030"/>
                </a:lnTo>
                <a:lnTo>
                  <a:pt x="1361" y="2087"/>
                </a:lnTo>
                <a:lnTo>
                  <a:pt x="1366" y="2144"/>
                </a:lnTo>
                <a:lnTo>
                  <a:pt x="1372" y="2201"/>
                </a:lnTo>
                <a:lnTo>
                  <a:pt x="1377" y="2258"/>
                </a:lnTo>
                <a:lnTo>
                  <a:pt x="1383" y="2313"/>
                </a:lnTo>
                <a:lnTo>
                  <a:pt x="1388" y="2367"/>
                </a:lnTo>
                <a:lnTo>
                  <a:pt x="1393" y="2419"/>
                </a:lnTo>
                <a:lnTo>
                  <a:pt x="1398" y="2468"/>
                </a:lnTo>
                <a:lnTo>
                  <a:pt x="1402" y="2515"/>
                </a:lnTo>
                <a:lnTo>
                  <a:pt x="1406" y="2556"/>
                </a:lnTo>
                <a:lnTo>
                  <a:pt x="1409" y="2595"/>
                </a:lnTo>
                <a:lnTo>
                  <a:pt x="1412" y="2629"/>
                </a:lnTo>
                <a:lnTo>
                  <a:pt x="1415" y="2658"/>
                </a:lnTo>
                <a:lnTo>
                  <a:pt x="1416" y="2681"/>
                </a:lnTo>
                <a:lnTo>
                  <a:pt x="1417" y="2698"/>
                </a:lnTo>
                <a:lnTo>
                  <a:pt x="1418" y="2708"/>
                </a:lnTo>
                <a:lnTo>
                  <a:pt x="1415" y="2739"/>
                </a:lnTo>
                <a:lnTo>
                  <a:pt x="1407" y="2768"/>
                </a:lnTo>
                <a:lnTo>
                  <a:pt x="1395" y="2794"/>
                </a:lnTo>
                <a:lnTo>
                  <a:pt x="1377" y="2817"/>
                </a:lnTo>
                <a:lnTo>
                  <a:pt x="1357" y="2837"/>
                </a:lnTo>
                <a:lnTo>
                  <a:pt x="1333" y="2854"/>
                </a:lnTo>
                <a:lnTo>
                  <a:pt x="1304" y="2866"/>
                </a:lnTo>
                <a:lnTo>
                  <a:pt x="1273" y="2874"/>
                </a:lnTo>
                <a:lnTo>
                  <a:pt x="1239" y="2876"/>
                </a:lnTo>
                <a:lnTo>
                  <a:pt x="1211" y="2875"/>
                </a:lnTo>
                <a:lnTo>
                  <a:pt x="1184" y="2869"/>
                </a:lnTo>
                <a:lnTo>
                  <a:pt x="1159" y="2860"/>
                </a:lnTo>
                <a:lnTo>
                  <a:pt x="1135" y="2848"/>
                </a:lnTo>
                <a:lnTo>
                  <a:pt x="1115" y="2832"/>
                </a:lnTo>
                <a:lnTo>
                  <a:pt x="1096" y="2813"/>
                </a:lnTo>
                <a:lnTo>
                  <a:pt x="1081" y="2791"/>
                </a:lnTo>
                <a:lnTo>
                  <a:pt x="1070" y="2766"/>
                </a:lnTo>
                <a:lnTo>
                  <a:pt x="1063" y="2739"/>
                </a:lnTo>
                <a:lnTo>
                  <a:pt x="1061" y="2708"/>
                </a:lnTo>
                <a:lnTo>
                  <a:pt x="1166" y="1574"/>
                </a:lnTo>
                <a:lnTo>
                  <a:pt x="221" y="2246"/>
                </a:lnTo>
                <a:lnTo>
                  <a:pt x="184" y="2245"/>
                </a:lnTo>
                <a:lnTo>
                  <a:pt x="152" y="2240"/>
                </a:lnTo>
                <a:lnTo>
                  <a:pt x="123" y="2233"/>
                </a:lnTo>
                <a:lnTo>
                  <a:pt x="99" y="2222"/>
                </a:lnTo>
                <a:lnTo>
                  <a:pt x="77" y="2211"/>
                </a:lnTo>
                <a:lnTo>
                  <a:pt x="60" y="2198"/>
                </a:lnTo>
                <a:lnTo>
                  <a:pt x="45" y="2184"/>
                </a:lnTo>
                <a:lnTo>
                  <a:pt x="32" y="2168"/>
                </a:lnTo>
                <a:lnTo>
                  <a:pt x="23" y="2153"/>
                </a:lnTo>
                <a:lnTo>
                  <a:pt x="15" y="2138"/>
                </a:lnTo>
                <a:lnTo>
                  <a:pt x="10" y="2124"/>
                </a:lnTo>
                <a:lnTo>
                  <a:pt x="6" y="2109"/>
                </a:lnTo>
                <a:lnTo>
                  <a:pt x="3" y="2097"/>
                </a:lnTo>
                <a:lnTo>
                  <a:pt x="1" y="2086"/>
                </a:lnTo>
                <a:lnTo>
                  <a:pt x="1" y="2078"/>
                </a:lnTo>
                <a:lnTo>
                  <a:pt x="0" y="2072"/>
                </a:lnTo>
                <a:lnTo>
                  <a:pt x="0" y="2068"/>
                </a:lnTo>
                <a:lnTo>
                  <a:pt x="1" y="2044"/>
                </a:lnTo>
                <a:lnTo>
                  <a:pt x="4" y="2022"/>
                </a:lnTo>
                <a:lnTo>
                  <a:pt x="10" y="2002"/>
                </a:lnTo>
                <a:lnTo>
                  <a:pt x="19" y="1983"/>
                </a:lnTo>
                <a:lnTo>
                  <a:pt x="31" y="1966"/>
                </a:lnTo>
                <a:lnTo>
                  <a:pt x="48" y="1949"/>
                </a:lnTo>
                <a:lnTo>
                  <a:pt x="68" y="1931"/>
                </a:lnTo>
                <a:lnTo>
                  <a:pt x="94" y="1915"/>
                </a:lnTo>
                <a:lnTo>
                  <a:pt x="123" y="1897"/>
                </a:lnTo>
                <a:lnTo>
                  <a:pt x="158" y="1878"/>
                </a:lnTo>
                <a:lnTo>
                  <a:pt x="1092" y="1437"/>
                </a:lnTo>
                <a:lnTo>
                  <a:pt x="147" y="997"/>
                </a:lnTo>
                <a:lnTo>
                  <a:pt x="108" y="977"/>
                </a:lnTo>
                <a:lnTo>
                  <a:pt x="75" y="957"/>
                </a:lnTo>
                <a:lnTo>
                  <a:pt x="50" y="936"/>
                </a:lnTo>
                <a:lnTo>
                  <a:pt x="30" y="916"/>
                </a:lnTo>
                <a:lnTo>
                  <a:pt x="16" y="894"/>
                </a:lnTo>
                <a:lnTo>
                  <a:pt x="7" y="870"/>
                </a:lnTo>
                <a:lnTo>
                  <a:pt x="2" y="845"/>
                </a:lnTo>
                <a:lnTo>
                  <a:pt x="0" y="818"/>
                </a:lnTo>
                <a:lnTo>
                  <a:pt x="2" y="793"/>
                </a:lnTo>
                <a:lnTo>
                  <a:pt x="7" y="767"/>
                </a:lnTo>
                <a:lnTo>
                  <a:pt x="16" y="743"/>
                </a:lnTo>
                <a:lnTo>
                  <a:pt x="27" y="720"/>
                </a:lnTo>
                <a:lnTo>
                  <a:pt x="43" y="698"/>
                </a:lnTo>
                <a:lnTo>
                  <a:pt x="61" y="679"/>
                </a:lnTo>
                <a:lnTo>
                  <a:pt x="81" y="663"/>
                </a:lnTo>
                <a:lnTo>
                  <a:pt x="105" y="648"/>
                </a:lnTo>
                <a:lnTo>
                  <a:pt x="131" y="638"/>
                </a:lnTo>
                <a:lnTo>
                  <a:pt x="159" y="632"/>
                </a:lnTo>
                <a:lnTo>
                  <a:pt x="189" y="629"/>
                </a:lnTo>
                <a:lnTo>
                  <a:pt x="197" y="629"/>
                </a:lnTo>
                <a:lnTo>
                  <a:pt x="206" y="630"/>
                </a:lnTo>
                <a:lnTo>
                  <a:pt x="215" y="631"/>
                </a:lnTo>
                <a:lnTo>
                  <a:pt x="224" y="633"/>
                </a:lnTo>
                <a:lnTo>
                  <a:pt x="234" y="636"/>
                </a:lnTo>
                <a:lnTo>
                  <a:pt x="245" y="641"/>
                </a:lnTo>
                <a:lnTo>
                  <a:pt x="258" y="648"/>
                </a:lnTo>
                <a:lnTo>
                  <a:pt x="274" y="657"/>
                </a:lnTo>
                <a:lnTo>
                  <a:pt x="291" y="670"/>
                </a:lnTo>
                <a:lnTo>
                  <a:pt x="312" y="684"/>
                </a:lnTo>
                <a:lnTo>
                  <a:pt x="336" y="702"/>
                </a:lnTo>
                <a:lnTo>
                  <a:pt x="1166" y="1301"/>
                </a:lnTo>
                <a:lnTo>
                  <a:pt x="1164" y="1282"/>
                </a:lnTo>
                <a:lnTo>
                  <a:pt x="1161" y="1256"/>
                </a:lnTo>
                <a:lnTo>
                  <a:pt x="1156" y="1226"/>
                </a:lnTo>
                <a:lnTo>
                  <a:pt x="1152" y="1190"/>
                </a:lnTo>
                <a:lnTo>
                  <a:pt x="1148" y="1150"/>
                </a:lnTo>
                <a:lnTo>
                  <a:pt x="1144" y="1106"/>
                </a:lnTo>
                <a:lnTo>
                  <a:pt x="1139" y="1059"/>
                </a:lnTo>
                <a:lnTo>
                  <a:pt x="1134" y="1009"/>
                </a:lnTo>
                <a:lnTo>
                  <a:pt x="1129" y="956"/>
                </a:lnTo>
                <a:lnTo>
                  <a:pt x="1124" y="902"/>
                </a:lnTo>
                <a:lnTo>
                  <a:pt x="1119" y="846"/>
                </a:lnTo>
                <a:lnTo>
                  <a:pt x="1113" y="789"/>
                </a:lnTo>
                <a:lnTo>
                  <a:pt x="1108" y="732"/>
                </a:lnTo>
                <a:lnTo>
                  <a:pt x="1103" y="674"/>
                </a:lnTo>
                <a:lnTo>
                  <a:pt x="1097" y="618"/>
                </a:lnTo>
                <a:lnTo>
                  <a:pt x="1092" y="563"/>
                </a:lnTo>
                <a:lnTo>
                  <a:pt x="1087" y="509"/>
                </a:lnTo>
                <a:lnTo>
                  <a:pt x="1083" y="457"/>
                </a:lnTo>
                <a:lnTo>
                  <a:pt x="1079" y="408"/>
                </a:lnTo>
                <a:lnTo>
                  <a:pt x="1075" y="361"/>
                </a:lnTo>
                <a:lnTo>
                  <a:pt x="1071" y="319"/>
                </a:lnTo>
                <a:lnTo>
                  <a:pt x="1068" y="281"/>
                </a:lnTo>
                <a:lnTo>
                  <a:pt x="1066" y="247"/>
                </a:lnTo>
                <a:lnTo>
                  <a:pt x="1064" y="219"/>
                </a:lnTo>
                <a:lnTo>
                  <a:pt x="1062" y="195"/>
                </a:lnTo>
                <a:lnTo>
                  <a:pt x="1061" y="178"/>
                </a:lnTo>
                <a:lnTo>
                  <a:pt x="1061" y="168"/>
                </a:lnTo>
                <a:lnTo>
                  <a:pt x="1063" y="142"/>
                </a:lnTo>
                <a:lnTo>
                  <a:pt x="1069" y="118"/>
                </a:lnTo>
                <a:lnTo>
                  <a:pt x="1079" y="94"/>
                </a:lnTo>
                <a:lnTo>
                  <a:pt x="1093" y="72"/>
                </a:lnTo>
                <a:lnTo>
                  <a:pt x="1111" y="53"/>
                </a:lnTo>
                <a:lnTo>
                  <a:pt x="1131" y="34"/>
                </a:lnTo>
                <a:lnTo>
                  <a:pt x="1154" y="20"/>
                </a:lnTo>
                <a:lnTo>
                  <a:pt x="1180" y="9"/>
                </a:lnTo>
                <a:lnTo>
                  <a:pt x="1208" y="2"/>
                </a:lnTo>
                <a:lnTo>
                  <a:pt x="12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304800" y="381000"/>
            <a:ext cx="1905000" cy="2362200"/>
            <a:chOff x="609600" y="457200"/>
            <a:chExt cx="4191000" cy="6172200"/>
          </a:xfrm>
        </p:grpSpPr>
        <p:grpSp>
          <p:nvGrpSpPr>
            <p:cNvPr id="4" name="Group 24"/>
            <p:cNvGrpSpPr/>
            <p:nvPr/>
          </p:nvGrpSpPr>
          <p:grpSpPr>
            <a:xfrm>
              <a:off x="685800" y="1676400"/>
              <a:ext cx="4114800" cy="4572000"/>
              <a:chOff x="3124200" y="1752600"/>
              <a:chExt cx="4114800" cy="4572000"/>
            </a:xfrm>
          </p:grpSpPr>
          <p:cxnSp>
            <p:nvCxnSpPr>
              <p:cNvPr id="8" name="Straight Arrow Connector 7"/>
              <p:cNvCxnSpPr/>
              <p:nvPr/>
            </p:nvCxnSpPr>
            <p:spPr>
              <a:xfrm>
                <a:off x="3124200" y="4267198"/>
                <a:ext cx="2057400" cy="2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Arrow Connector 8"/>
              <p:cNvCxnSpPr/>
              <p:nvPr/>
            </p:nvCxnSpPr>
            <p:spPr>
              <a:xfrm flipV="1">
                <a:off x="5181600" y="1752600"/>
                <a:ext cx="1295400" cy="2362198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Arrow Connector 9"/>
              <p:cNvCxnSpPr/>
              <p:nvPr/>
            </p:nvCxnSpPr>
            <p:spPr>
              <a:xfrm>
                <a:off x="5257800" y="4343400"/>
                <a:ext cx="1981200" cy="19812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" name="Group 4"/>
              <p:cNvGrpSpPr>
                <a:grpSpLocks noChangeAspect="1"/>
              </p:cNvGrpSpPr>
              <p:nvPr>
                <p:custDataLst>
                  <p:tags r:id="rId22"/>
                </p:custDataLst>
              </p:nvPr>
            </p:nvGrpSpPr>
            <p:grpSpPr bwMode="auto">
              <a:xfrm>
                <a:off x="3810000" y="2743200"/>
                <a:ext cx="356600" cy="489260"/>
                <a:chOff x="2270" y="752"/>
                <a:chExt cx="1077" cy="1280"/>
              </a:xfrm>
            </p:grpSpPr>
            <p:sp>
              <p:nvSpPr>
                <p:cNvPr id="19" name="Freeform 6"/>
                <p:cNvSpPr>
                  <a:spLocks noEditPoints="1"/>
                </p:cNvSpPr>
                <p:nvPr/>
              </p:nvSpPr>
              <p:spPr bwMode="auto">
                <a:xfrm>
                  <a:off x="2270" y="7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" name="Freeform 7"/>
                <p:cNvSpPr>
                  <a:spLocks/>
                </p:cNvSpPr>
                <p:nvPr/>
              </p:nvSpPr>
              <p:spPr bwMode="auto">
                <a:xfrm>
                  <a:off x="2925" y="1284"/>
                  <a:ext cx="422" cy="748"/>
                </a:xfrm>
                <a:custGeom>
                  <a:avLst/>
                  <a:gdLst/>
                  <a:ahLst/>
                  <a:cxnLst>
                    <a:cxn ang="0">
                      <a:pos x="715" y="1"/>
                    </a:cxn>
                    <a:cxn ang="0">
                      <a:pos x="759" y="8"/>
                    </a:cxn>
                    <a:cxn ang="0">
                      <a:pos x="781" y="28"/>
                    </a:cxn>
                    <a:cxn ang="0">
                      <a:pos x="789" y="68"/>
                    </a:cxn>
                    <a:cxn ang="0">
                      <a:pos x="789" y="1966"/>
                    </a:cxn>
                    <a:cxn ang="0">
                      <a:pos x="790" y="2008"/>
                    </a:cxn>
                    <a:cxn ang="0">
                      <a:pos x="796" y="2042"/>
                    </a:cxn>
                    <a:cxn ang="0">
                      <a:pos x="810" y="2070"/>
                    </a:cxn>
                    <a:cxn ang="0">
                      <a:pos x="842" y="2091"/>
                    </a:cxn>
                    <a:cxn ang="0">
                      <a:pos x="891" y="2107"/>
                    </a:cxn>
                    <a:cxn ang="0">
                      <a:pos x="967" y="2118"/>
                    </a:cxn>
                    <a:cxn ang="0">
                      <a:pos x="1072" y="2123"/>
                    </a:cxn>
                    <a:cxn ang="0">
                      <a:pos x="1268" y="2124"/>
                    </a:cxn>
                    <a:cxn ang="0">
                      <a:pos x="1248" y="2243"/>
                    </a:cxn>
                    <a:cxn ang="0">
                      <a:pos x="1183" y="2242"/>
                    </a:cxn>
                    <a:cxn ang="0">
                      <a:pos x="1095" y="2239"/>
                    </a:cxn>
                    <a:cxn ang="0">
                      <a:pos x="993" y="2237"/>
                    </a:cxn>
                    <a:cxn ang="0">
                      <a:pos x="886" y="2234"/>
                    </a:cxn>
                    <a:cxn ang="0">
                      <a:pos x="786" y="2232"/>
                    </a:cxn>
                    <a:cxn ang="0">
                      <a:pos x="701" y="2229"/>
                    </a:cxn>
                    <a:cxn ang="0">
                      <a:pos x="642" y="2229"/>
                    </a:cxn>
                    <a:cxn ang="0">
                      <a:pos x="577" y="2229"/>
                    </a:cxn>
                    <a:cxn ang="0">
                      <a:pos x="489" y="2232"/>
                    </a:cxn>
                    <a:cxn ang="0">
                      <a:pos x="388" y="2234"/>
                    </a:cxn>
                    <a:cxn ang="0">
                      <a:pos x="283" y="2237"/>
                    </a:cxn>
                    <a:cxn ang="0">
                      <a:pos x="184" y="2239"/>
                    </a:cxn>
                    <a:cxn ang="0">
                      <a:pos x="99" y="2242"/>
                    </a:cxn>
                    <a:cxn ang="0">
                      <a:pos x="40" y="2243"/>
                    </a:cxn>
                    <a:cxn ang="0">
                      <a:pos x="23" y="2124"/>
                    </a:cxn>
                    <a:cxn ang="0">
                      <a:pos x="219" y="2123"/>
                    </a:cxn>
                    <a:cxn ang="0">
                      <a:pos x="324" y="2118"/>
                    </a:cxn>
                    <a:cxn ang="0">
                      <a:pos x="399" y="2107"/>
                    </a:cxn>
                    <a:cxn ang="0">
                      <a:pos x="450" y="2091"/>
                    </a:cxn>
                    <a:cxn ang="0">
                      <a:pos x="480" y="2070"/>
                    </a:cxn>
                    <a:cxn ang="0">
                      <a:pos x="496" y="2042"/>
                    </a:cxn>
                    <a:cxn ang="0">
                      <a:pos x="501" y="2008"/>
                    </a:cxn>
                    <a:cxn ang="0">
                      <a:pos x="503" y="1966"/>
                    </a:cxn>
                    <a:cxn ang="0">
                      <a:pos x="446" y="273"/>
                    </a:cxn>
                    <a:cxn ang="0">
                      <a:pos x="328" y="307"/>
                    </a:cxn>
                    <a:cxn ang="0">
                      <a:pos x="214" y="326"/>
                    </a:cxn>
                    <a:cxn ang="0">
                      <a:pos x="111" y="335"/>
                    </a:cxn>
                    <a:cxn ang="0">
                      <a:pos x="30" y="338"/>
                    </a:cxn>
                    <a:cxn ang="0">
                      <a:pos x="0" y="218"/>
                    </a:cxn>
                    <a:cxn ang="0">
                      <a:pos x="72" y="218"/>
                    </a:cxn>
                    <a:cxn ang="0">
                      <a:pos x="161" y="212"/>
                    </a:cxn>
                    <a:cxn ang="0">
                      <a:pos x="261" y="201"/>
                    </a:cxn>
                    <a:cxn ang="0">
                      <a:pos x="368" y="177"/>
                    </a:cxn>
                    <a:cxn ang="0">
                      <a:pos x="477" y="139"/>
                    </a:cxn>
                    <a:cxn ang="0">
                      <a:pos x="582" y="81"/>
                    </a:cxn>
                    <a:cxn ang="0">
                      <a:pos x="681" y="0"/>
                    </a:cxn>
                  </a:cxnLst>
                  <a:rect l="0" t="0" r="r" b="b"/>
                  <a:pathLst>
                    <a:path w="1268" h="2243">
                      <a:moveTo>
                        <a:pt x="681" y="0"/>
                      </a:moveTo>
                      <a:lnTo>
                        <a:pt x="715" y="1"/>
                      </a:lnTo>
                      <a:lnTo>
                        <a:pt x="740" y="3"/>
                      </a:lnTo>
                      <a:lnTo>
                        <a:pt x="759" y="8"/>
                      </a:lnTo>
                      <a:lnTo>
                        <a:pt x="773" y="16"/>
                      </a:lnTo>
                      <a:lnTo>
                        <a:pt x="781" y="28"/>
                      </a:lnTo>
                      <a:lnTo>
                        <a:pt x="786" y="45"/>
                      </a:lnTo>
                      <a:lnTo>
                        <a:pt x="789" y="68"/>
                      </a:lnTo>
                      <a:lnTo>
                        <a:pt x="789" y="98"/>
                      </a:lnTo>
                      <a:lnTo>
                        <a:pt x="789" y="1966"/>
                      </a:lnTo>
                      <a:lnTo>
                        <a:pt x="789" y="1988"/>
                      </a:lnTo>
                      <a:lnTo>
                        <a:pt x="790" y="2008"/>
                      </a:lnTo>
                      <a:lnTo>
                        <a:pt x="792" y="2026"/>
                      </a:lnTo>
                      <a:lnTo>
                        <a:pt x="796" y="2042"/>
                      </a:lnTo>
                      <a:lnTo>
                        <a:pt x="802" y="2057"/>
                      </a:lnTo>
                      <a:lnTo>
                        <a:pt x="810" y="2070"/>
                      </a:lnTo>
                      <a:lnTo>
                        <a:pt x="824" y="2082"/>
                      </a:lnTo>
                      <a:lnTo>
                        <a:pt x="842" y="2091"/>
                      </a:lnTo>
                      <a:lnTo>
                        <a:pt x="864" y="2101"/>
                      </a:lnTo>
                      <a:lnTo>
                        <a:pt x="891" y="2107"/>
                      </a:lnTo>
                      <a:lnTo>
                        <a:pt x="927" y="2114"/>
                      </a:lnTo>
                      <a:lnTo>
                        <a:pt x="967" y="2118"/>
                      </a:lnTo>
                      <a:lnTo>
                        <a:pt x="1016" y="2122"/>
                      </a:lnTo>
                      <a:lnTo>
                        <a:pt x="1072" y="2123"/>
                      </a:lnTo>
                      <a:lnTo>
                        <a:pt x="1137" y="2124"/>
                      </a:lnTo>
                      <a:lnTo>
                        <a:pt x="1268" y="2124"/>
                      </a:lnTo>
                      <a:lnTo>
                        <a:pt x="1268" y="2243"/>
                      </a:lnTo>
                      <a:lnTo>
                        <a:pt x="1248" y="2243"/>
                      </a:lnTo>
                      <a:lnTo>
                        <a:pt x="1220" y="2243"/>
                      </a:lnTo>
                      <a:lnTo>
                        <a:pt x="1183" y="2242"/>
                      </a:lnTo>
                      <a:lnTo>
                        <a:pt x="1141" y="2241"/>
                      </a:lnTo>
                      <a:lnTo>
                        <a:pt x="1095" y="2239"/>
                      </a:lnTo>
                      <a:lnTo>
                        <a:pt x="1045" y="2238"/>
                      </a:lnTo>
                      <a:lnTo>
                        <a:pt x="993" y="2237"/>
                      </a:lnTo>
                      <a:lnTo>
                        <a:pt x="940" y="2235"/>
                      </a:lnTo>
                      <a:lnTo>
                        <a:pt x="886" y="2234"/>
                      </a:lnTo>
                      <a:lnTo>
                        <a:pt x="835" y="2233"/>
                      </a:lnTo>
                      <a:lnTo>
                        <a:pt x="786" y="2232"/>
                      </a:lnTo>
                      <a:lnTo>
                        <a:pt x="742" y="2230"/>
                      </a:lnTo>
                      <a:lnTo>
                        <a:pt x="701" y="2229"/>
                      </a:lnTo>
                      <a:lnTo>
                        <a:pt x="667" y="2229"/>
                      </a:lnTo>
                      <a:lnTo>
                        <a:pt x="642" y="2229"/>
                      </a:lnTo>
                      <a:lnTo>
                        <a:pt x="613" y="2229"/>
                      </a:lnTo>
                      <a:lnTo>
                        <a:pt x="577" y="2229"/>
                      </a:lnTo>
                      <a:lnTo>
                        <a:pt x="536" y="2230"/>
                      </a:lnTo>
                      <a:lnTo>
                        <a:pt x="489" y="2232"/>
                      </a:lnTo>
                      <a:lnTo>
                        <a:pt x="441" y="2233"/>
                      </a:lnTo>
                      <a:lnTo>
                        <a:pt x="388" y="2234"/>
                      </a:lnTo>
                      <a:lnTo>
                        <a:pt x="335" y="2235"/>
                      </a:lnTo>
                      <a:lnTo>
                        <a:pt x="283" y="2237"/>
                      </a:lnTo>
                      <a:lnTo>
                        <a:pt x="233" y="2238"/>
                      </a:lnTo>
                      <a:lnTo>
                        <a:pt x="184" y="2239"/>
                      </a:lnTo>
                      <a:lnTo>
                        <a:pt x="139" y="2241"/>
                      </a:lnTo>
                      <a:lnTo>
                        <a:pt x="99" y="2242"/>
                      </a:lnTo>
                      <a:lnTo>
                        <a:pt x="67" y="2243"/>
                      </a:lnTo>
                      <a:lnTo>
                        <a:pt x="40" y="2243"/>
                      </a:lnTo>
                      <a:lnTo>
                        <a:pt x="23" y="2243"/>
                      </a:lnTo>
                      <a:lnTo>
                        <a:pt x="23" y="2124"/>
                      </a:lnTo>
                      <a:lnTo>
                        <a:pt x="154" y="2124"/>
                      </a:lnTo>
                      <a:lnTo>
                        <a:pt x="219" y="2123"/>
                      </a:lnTo>
                      <a:lnTo>
                        <a:pt x="276" y="2122"/>
                      </a:lnTo>
                      <a:lnTo>
                        <a:pt x="324" y="2118"/>
                      </a:lnTo>
                      <a:lnTo>
                        <a:pt x="365" y="2114"/>
                      </a:lnTo>
                      <a:lnTo>
                        <a:pt x="399" y="2107"/>
                      </a:lnTo>
                      <a:lnTo>
                        <a:pt x="427" y="2101"/>
                      </a:lnTo>
                      <a:lnTo>
                        <a:pt x="450" y="2091"/>
                      </a:lnTo>
                      <a:lnTo>
                        <a:pt x="468" y="2082"/>
                      </a:lnTo>
                      <a:lnTo>
                        <a:pt x="480" y="2070"/>
                      </a:lnTo>
                      <a:lnTo>
                        <a:pt x="489" y="2057"/>
                      </a:lnTo>
                      <a:lnTo>
                        <a:pt x="496" y="2042"/>
                      </a:lnTo>
                      <a:lnTo>
                        <a:pt x="500" y="2026"/>
                      </a:lnTo>
                      <a:lnTo>
                        <a:pt x="501" y="2008"/>
                      </a:lnTo>
                      <a:lnTo>
                        <a:pt x="503" y="1988"/>
                      </a:lnTo>
                      <a:lnTo>
                        <a:pt x="503" y="1966"/>
                      </a:lnTo>
                      <a:lnTo>
                        <a:pt x="503" y="248"/>
                      </a:lnTo>
                      <a:lnTo>
                        <a:pt x="446" y="273"/>
                      </a:lnTo>
                      <a:lnTo>
                        <a:pt x="387" y="292"/>
                      </a:lnTo>
                      <a:lnTo>
                        <a:pt x="328" y="307"/>
                      </a:lnTo>
                      <a:lnTo>
                        <a:pt x="269" y="318"/>
                      </a:lnTo>
                      <a:lnTo>
                        <a:pt x="214" y="326"/>
                      </a:lnTo>
                      <a:lnTo>
                        <a:pt x="160" y="333"/>
                      </a:lnTo>
                      <a:lnTo>
                        <a:pt x="111" y="335"/>
                      </a:lnTo>
                      <a:lnTo>
                        <a:pt x="67" y="337"/>
                      </a:lnTo>
                      <a:lnTo>
                        <a:pt x="30" y="338"/>
                      </a:lnTo>
                      <a:lnTo>
                        <a:pt x="0" y="338"/>
                      </a:lnTo>
                      <a:lnTo>
                        <a:pt x="0" y="218"/>
                      </a:lnTo>
                      <a:lnTo>
                        <a:pt x="34" y="218"/>
                      </a:lnTo>
                      <a:lnTo>
                        <a:pt x="72" y="218"/>
                      </a:lnTo>
                      <a:lnTo>
                        <a:pt x="115" y="216"/>
                      </a:lnTo>
                      <a:lnTo>
                        <a:pt x="161" y="212"/>
                      </a:lnTo>
                      <a:lnTo>
                        <a:pt x="210" y="208"/>
                      </a:lnTo>
                      <a:lnTo>
                        <a:pt x="261" y="201"/>
                      </a:lnTo>
                      <a:lnTo>
                        <a:pt x="314" y="191"/>
                      </a:lnTo>
                      <a:lnTo>
                        <a:pt x="368" y="177"/>
                      </a:lnTo>
                      <a:lnTo>
                        <a:pt x="422" y="160"/>
                      </a:lnTo>
                      <a:lnTo>
                        <a:pt x="477" y="139"/>
                      </a:lnTo>
                      <a:lnTo>
                        <a:pt x="530" y="113"/>
                      </a:lnTo>
                      <a:lnTo>
                        <a:pt x="582" y="81"/>
                      </a:lnTo>
                      <a:lnTo>
                        <a:pt x="632" y="43"/>
                      </a:lnTo>
                      <a:lnTo>
                        <a:pt x="6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" name="Oval 11"/>
              <p:cNvSpPr/>
              <p:nvPr/>
            </p:nvSpPr>
            <p:spPr>
              <a:xfrm>
                <a:off x="5029200" y="4114800"/>
                <a:ext cx="254524" cy="274134"/>
              </a:xfrm>
              <a:prstGeom prst="ellipse">
                <a:avLst/>
              </a:prstGeom>
              <a:solidFill>
                <a:srgbClr val="FF0000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" name="Group 53"/>
              <p:cNvGrpSpPr>
                <a:grpSpLocks noChangeAspect="1"/>
              </p:cNvGrpSpPr>
              <p:nvPr>
                <p:custDataLst>
                  <p:tags r:id="rId23"/>
                </p:custDataLst>
              </p:nvPr>
            </p:nvGrpSpPr>
            <p:grpSpPr bwMode="auto">
              <a:xfrm>
                <a:off x="6248400" y="3733800"/>
                <a:ext cx="369513" cy="489260"/>
                <a:chOff x="4094" y="1952"/>
                <a:chExt cx="1116" cy="1280"/>
              </a:xfrm>
            </p:grpSpPr>
            <p:sp>
              <p:nvSpPr>
                <p:cNvPr id="17" name="Freeform 12"/>
                <p:cNvSpPr>
                  <a:spLocks noEditPoints="1"/>
                </p:cNvSpPr>
                <p:nvPr/>
              </p:nvSpPr>
              <p:spPr bwMode="auto">
                <a:xfrm>
                  <a:off x="4094" y="19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" name="Freeform 13"/>
                <p:cNvSpPr>
                  <a:spLocks/>
                </p:cNvSpPr>
                <p:nvPr/>
              </p:nvSpPr>
              <p:spPr bwMode="auto">
                <a:xfrm>
                  <a:off x="4694" y="248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4" name="Group 4"/>
              <p:cNvGrpSpPr>
                <a:grpSpLocks noChangeAspect="1"/>
              </p:cNvGrpSpPr>
              <p:nvPr>
                <p:custDataLst>
                  <p:tags r:id="rId24"/>
                </p:custDataLst>
              </p:nvPr>
            </p:nvGrpSpPr>
            <p:grpSpPr bwMode="auto">
              <a:xfrm>
                <a:off x="3962400" y="4953000"/>
                <a:ext cx="422799" cy="489260"/>
                <a:chOff x="2414" y="3344"/>
                <a:chExt cx="1126" cy="1303"/>
              </a:xfrm>
            </p:grpSpPr>
            <p:sp>
              <p:nvSpPr>
                <p:cNvPr id="15" name="Freeform 6"/>
                <p:cNvSpPr>
                  <a:spLocks noEditPoints="1"/>
                </p:cNvSpPr>
                <p:nvPr/>
              </p:nvSpPr>
              <p:spPr bwMode="auto">
                <a:xfrm>
                  <a:off x="2414" y="3344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" name="Freeform 7"/>
                <p:cNvSpPr>
                  <a:spLocks/>
                </p:cNvSpPr>
                <p:nvPr/>
              </p:nvSpPr>
              <p:spPr bwMode="auto">
                <a:xfrm>
                  <a:off x="3004" y="3876"/>
                  <a:ext cx="536" cy="771"/>
                </a:xfrm>
                <a:custGeom>
                  <a:avLst/>
                  <a:gdLst/>
                  <a:ahLst/>
                  <a:cxnLst>
                    <a:cxn ang="0">
                      <a:pos x="1087" y="41"/>
                    </a:cxn>
                    <a:cxn ang="0">
                      <a:pos x="1365" y="189"/>
                    </a:cxn>
                    <a:cxn ang="0">
                      <a:pos x="1496" y="414"/>
                    </a:cxn>
                    <a:cxn ang="0">
                      <a:pos x="1470" y="641"/>
                    </a:cxn>
                    <a:cxn ang="0">
                      <a:pos x="1335" y="855"/>
                    </a:cxn>
                    <a:cxn ang="0">
                      <a:pos x="1069" y="1031"/>
                    </a:cxn>
                    <a:cxn ang="0">
                      <a:pos x="1272" y="1155"/>
                    </a:cxn>
                    <a:cxn ang="0">
                      <a:pos x="1505" y="1355"/>
                    </a:cxn>
                    <a:cxn ang="0">
                      <a:pos x="1607" y="1606"/>
                    </a:cxn>
                    <a:cxn ang="0">
                      <a:pos x="1555" y="1890"/>
                    </a:cxn>
                    <a:cxn ang="0">
                      <a:pos x="1353" y="2132"/>
                    </a:cxn>
                    <a:cxn ang="0">
                      <a:pos x="1029" y="2284"/>
                    </a:cxn>
                    <a:cxn ang="0">
                      <a:pos x="643" y="2304"/>
                    </a:cxn>
                    <a:cxn ang="0">
                      <a:pos x="316" y="2215"/>
                    </a:cxn>
                    <a:cxn ang="0">
                      <a:pos x="86" y="2038"/>
                    </a:cxn>
                    <a:cxn ang="0">
                      <a:pos x="0" y="1786"/>
                    </a:cxn>
                    <a:cxn ang="0">
                      <a:pos x="63" y="1638"/>
                    </a:cxn>
                    <a:cxn ang="0">
                      <a:pos x="201" y="1591"/>
                    </a:cxn>
                    <a:cxn ang="0">
                      <a:pos x="346" y="1657"/>
                    </a:cxn>
                    <a:cxn ang="0">
                      <a:pos x="386" y="1797"/>
                    </a:cxn>
                    <a:cxn ang="0">
                      <a:pos x="347" y="1895"/>
                    </a:cxn>
                    <a:cxn ang="0">
                      <a:pos x="224" y="1962"/>
                    </a:cxn>
                    <a:cxn ang="0">
                      <a:pos x="344" y="2102"/>
                    </a:cxn>
                    <a:cxn ang="0">
                      <a:pos x="582" y="2186"/>
                    </a:cxn>
                    <a:cxn ang="0">
                      <a:pos x="782" y="2207"/>
                    </a:cxn>
                    <a:cxn ang="0">
                      <a:pos x="953" y="2173"/>
                    </a:cxn>
                    <a:cxn ang="0">
                      <a:pos x="1110" y="2060"/>
                    </a:cxn>
                    <a:cxn ang="0">
                      <a:pos x="1211" y="1845"/>
                    </a:cxn>
                    <a:cxn ang="0">
                      <a:pos x="1220" y="1524"/>
                    </a:cxn>
                    <a:cxn ang="0">
                      <a:pos x="1115" y="1272"/>
                    </a:cxn>
                    <a:cxn ang="0">
                      <a:pos x="918" y="1139"/>
                    </a:cxn>
                    <a:cxn ang="0">
                      <a:pos x="556" y="1118"/>
                    </a:cxn>
                    <a:cxn ang="0">
                      <a:pos x="490" y="1086"/>
                    </a:cxn>
                    <a:cxn ang="0">
                      <a:pos x="506" y="1032"/>
                    </a:cxn>
                    <a:cxn ang="0">
                      <a:pos x="537" y="1023"/>
                    </a:cxn>
                    <a:cxn ang="0">
                      <a:pos x="635" y="1014"/>
                    </a:cxn>
                    <a:cxn ang="0">
                      <a:pos x="868" y="980"/>
                    </a:cxn>
                    <a:cxn ang="0">
                      <a:pos x="1054" y="829"/>
                    </a:cxn>
                    <a:cxn ang="0">
                      <a:pos x="1152" y="575"/>
                    </a:cxn>
                    <a:cxn ang="0">
                      <a:pos x="1139" y="324"/>
                    </a:cxn>
                    <a:cxn ang="0">
                      <a:pos x="1031" y="172"/>
                    </a:cxn>
                    <a:cxn ang="0">
                      <a:pos x="876" y="106"/>
                    </a:cxn>
                    <a:cxn ang="0">
                      <a:pos x="711" y="101"/>
                    </a:cxn>
                    <a:cxn ang="0">
                      <a:pos x="493" y="151"/>
                    </a:cxn>
                    <a:cxn ang="0">
                      <a:pos x="294" y="286"/>
                    </a:cxn>
                    <a:cxn ang="0">
                      <a:pos x="444" y="363"/>
                    </a:cxn>
                    <a:cxn ang="0">
                      <a:pos x="462" y="519"/>
                    </a:cxn>
                    <a:cxn ang="0">
                      <a:pos x="360" y="621"/>
                    </a:cxn>
                    <a:cxn ang="0">
                      <a:pos x="198" y="612"/>
                    </a:cxn>
                    <a:cxn ang="0">
                      <a:pos x="112" y="494"/>
                    </a:cxn>
                    <a:cxn ang="0">
                      <a:pos x="169" y="262"/>
                    </a:cxn>
                    <a:cxn ang="0">
                      <a:pos x="387" y="84"/>
                    </a:cxn>
                    <a:cxn ang="0">
                      <a:pos x="721" y="3"/>
                    </a:cxn>
                  </a:cxnLst>
                  <a:rect l="0" t="0" r="r" b="b"/>
                  <a:pathLst>
                    <a:path w="1609" h="2311">
                      <a:moveTo>
                        <a:pt x="798" y="0"/>
                      </a:moveTo>
                      <a:lnTo>
                        <a:pt x="874" y="3"/>
                      </a:lnTo>
                      <a:lnTo>
                        <a:pt x="948" y="11"/>
                      </a:lnTo>
                      <a:lnTo>
                        <a:pt x="1019" y="24"/>
                      </a:lnTo>
                      <a:lnTo>
                        <a:pt x="1087" y="41"/>
                      </a:lnTo>
                      <a:lnTo>
                        <a:pt x="1152" y="63"/>
                      </a:lnTo>
                      <a:lnTo>
                        <a:pt x="1212" y="89"/>
                      </a:lnTo>
                      <a:lnTo>
                        <a:pt x="1268" y="118"/>
                      </a:lnTo>
                      <a:lnTo>
                        <a:pt x="1319" y="152"/>
                      </a:lnTo>
                      <a:lnTo>
                        <a:pt x="1365" y="189"/>
                      </a:lnTo>
                      <a:lnTo>
                        <a:pt x="1404" y="228"/>
                      </a:lnTo>
                      <a:lnTo>
                        <a:pt x="1438" y="271"/>
                      </a:lnTo>
                      <a:lnTo>
                        <a:pt x="1465" y="317"/>
                      </a:lnTo>
                      <a:lnTo>
                        <a:pt x="1484" y="364"/>
                      </a:lnTo>
                      <a:lnTo>
                        <a:pt x="1496" y="414"/>
                      </a:lnTo>
                      <a:lnTo>
                        <a:pt x="1501" y="466"/>
                      </a:lnTo>
                      <a:lnTo>
                        <a:pt x="1499" y="508"/>
                      </a:lnTo>
                      <a:lnTo>
                        <a:pt x="1493" y="551"/>
                      </a:lnTo>
                      <a:lnTo>
                        <a:pt x="1484" y="596"/>
                      </a:lnTo>
                      <a:lnTo>
                        <a:pt x="1470" y="641"/>
                      </a:lnTo>
                      <a:lnTo>
                        <a:pt x="1453" y="685"/>
                      </a:lnTo>
                      <a:lnTo>
                        <a:pt x="1431" y="728"/>
                      </a:lnTo>
                      <a:lnTo>
                        <a:pt x="1404" y="771"/>
                      </a:lnTo>
                      <a:lnTo>
                        <a:pt x="1372" y="815"/>
                      </a:lnTo>
                      <a:lnTo>
                        <a:pt x="1335" y="855"/>
                      </a:lnTo>
                      <a:lnTo>
                        <a:pt x="1293" y="895"/>
                      </a:lnTo>
                      <a:lnTo>
                        <a:pt x="1246" y="933"/>
                      </a:lnTo>
                      <a:lnTo>
                        <a:pt x="1193" y="968"/>
                      </a:lnTo>
                      <a:lnTo>
                        <a:pt x="1134" y="1001"/>
                      </a:lnTo>
                      <a:lnTo>
                        <a:pt x="1069" y="1031"/>
                      </a:lnTo>
                      <a:lnTo>
                        <a:pt x="998" y="1058"/>
                      </a:lnTo>
                      <a:lnTo>
                        <a:pt x="1073" y="1075"/>
                      </a:lnTo>
                      <a:lnTo>
                        <a:pt x="1144" y="1098"/>
                      </a:lnTo>
                      <a:lnTo>
                        <a:pt x="1210" y="1125"/>
                      </a:lnTo>
                      <a:lnTo>
                        <a:pt x="1272" y="1155"/>
                      </a:lnTo>
                      <a:lnTo>
                        <a:pt x="1329" y="1189"/>
                      </a:lnTo>
                      <a:lnTo>
                        <a:pt x="1380" y="1227"/>
                      </a:lnTo>
                      <a:lnTo>
                        <a:pt x="1427" y="1266"/>
                      </a:lnTo>
                      <a:lnTo>
                        <a:pt x="1469" y="1310"/>
                      </a:lnTo>
                      <a:lnTo>
                        <a:pt x="1505" y="1355"/>
                      </a:lnTo>
                      <a:lnTo>
                        <a:pt x="1536" y="1403"/>
                      </a:lnTo>
                      <a:lnTo>
                        <a:pt x="1562" y="1452"/>
                      </a:lnTo>
                      <a:lnTo>
                        <a:pt x="1582" y="1502"/>
                      </a:lnTo>
                      <a:lnTo>
                        <a:pt x="1597" y="1555"/>
                      </a:lnTo>
                      <a:lnTo>
                        <a:pt x="1607" y="1606"/>
                      </a:lnTo>
                      <a:lnTo>
                        <a:pt x="1609" y="1658"/>
                      </a:lnTo>
                      <a:lnTo>
                        <a:pt x="1605" y="1718"/>
                      </a:lnTo>
                      <a:lnTo>
                        <a:pt x="1596" y="1776"/>
                      </a:lnTo>
                      <a:lnTo>
                        <a:pt x="1578" y="1833"/>
                      </a:lnTo>
                      <a:lnTo>
                        <a:pt x="1555" y="1890"/>
                      </a:lnTo>
                      <a:lnTo>
                        <a:pt x="1526" y="1943"/>
                      </a:lnTo>
                      <a:lnTo>
                        <a:pt x="1491" y="1995"/>
                      </a:lnTo>
                      <a:lnTo>
                        <a:pt x="1450" y="2044"/>
                      </a:lnTo>
                      <a:lnTo>
                        <a:pt x="1404" y="2090"/>
                      </a:lnTo>
                      <a:lnTo>
                        <a:pt x="1353" y="2132"/>
                      </a:lnTo>
                      <a:lnTo>
                        <a:pt x="1297" y="2171"/>
                      </a:lnTo>
                      <a:lnTo>
                        <a:pt x="1237" y="2207"/>
                      </a:lnTo>
                      <a:lnTo>
                        <a:pt x="1172" y="2237"/>
                      </a:lnTo>
                      <a:lnTo>
                        <a:pt x="1102" y="2263"/>
                      </a:lnTo>
                      <a:lnTo>
                        <a:pt x="1029" y="2284"/>
                      </a:lnTo>
                      <a:lnTo>
                        <a:pt x="952" y="2298"/>
                      </a:lnTo>
                      <a:lnTo>
                        <a:pt x="872" y="2309"/>
                      </a:lnTo>
                      <a:lnTo>
                        <a:pt x="790" y="2311"/>
                      </a:lnTo>
                      <a:lnTo>
                        <a:pt x="716" y="2309"/>
                      </a:lnTo>
                      <a:lnTo>
                        <a:pt x="643" y="2304"/>
                      </a:lnTo>
                      <a:lnTo>
                        <a:pt x="571" y="2293"/>
                      </a:lnTo>
                      <a:lnTo>
                        <a:pt x="504" y="2279"/>
                      </a:lnTo>
                      <a:lnTo>
                        <a:pt x="437" y="2260"/>
                      </a:lnTo>
                      <a:lnTo>
                        <a:pt x="375" y="2239"/>
                      </a:lnTo>
                      <a:lnTo>
                        <a:pt x="316" y="2215"/>
                      </a:lnTo>
                      <a:lnTo>
                        <a:pt x="262" y="2186"/>
                      </a:lnTo>
                      <a:lnTo>
                        <a:pt x="211" y="2153"/>
                      </a:lnTo>
                      <a:lnTo>
                        <a:pt x="165" y="2118"/>
                      </a:lnTo>
                      <a:lnTo>
                        <a:pt x="123" y="2080"/>
                      </a:lnTo>
                      <a:lnTo>
                        <a:pt x="86" y="2038"/>
                      </a:lnTo>
                      <a:lnTo>
                        <a:pt x="57" y="1993"/>
                      </a:lnTo>
                      <a:lnTo>
                        <a:pt x="32" y="1945"/>
                      </a:lnTo>
                      <a:lnTo>
                        <a:pt x="15" y="1895"/>
                      </a:lnTo>
                      <a:lnTo>
                        <a:pt x="4" y="1841"/>
                      </a:lnTo>
                      <a:lnTo>
                        <a:pt x="0" y="1786"/>
                      </a:lnTo>
                      <a:lnTo>
                        <a:pt x="3" y="1748"/>
                      </a:lnTo>
                      <a:lnTo>
                        <a:pt x="12" y="1714"/>
                      </a:lnTo>
                      <a:lnTo>
                        <a:pt x="24" y="1684"/>
                      </a:lnTo>
                      <a:lnTo>
                        <a:pt x="42" y="1659"/>
                      </a:lnTo>
                      <a:lnTo>
                        <a:pt x="63" y="1638"/>
                      </a:lnTo>
                      <a:lnTo>
                        <a:pt x="86" y="1621"/>
                      </a:lnTo>
                      <a:lnTo>
                        <a:pt x="113" y="1608"/>
                      </a:lnTo>
                      <a:lnTo>
                        <a:pt x="142" y="1599"/>
                      </a:lnTo>
                      <a:lnTo>
                        <a:pt x="171" y="1593"/>
                      </a:lnTo>
                      <a:lnTo>
                        <a:pt x="201" y="1591"/>
                      </a:lnTo>
                      <a:lnTo>
                        <a:pt x="236" y="1594"/>
                      </a:lnTo>
                      <a:lnTo>
                        <a:pt x="269" y="1603"/>
                      </a:lnTo>
                      <a:lnTo>
                        <a:pt x="297" y="1616"/>
                      </a:lnTo>
                      <a:lnTo>
                        <a:pt x="323" y="1634"/>
                      </a:lnTo>
                      <a:lnTo>
                        <a:pt x="346" y="1657"/>
                      </a:lnTo>
                      <a:lnTo>
                        <a:pt x="363" y="1683"/>
                      </a:lnTo>
                      <a:lnTo>
                        <a:pt x="375" y="1713"/>
                      </a:lnTo>
                      <a:lnTo>
                        <a:pt x="383" y="1744"/>
                      </a:lnTo>
                      <a:lnTo>
                        <a:pt x="387" y="1778"/>
                      </a:lnTo>
                      <a:lnTo>
                        <a:pt x="386" y="1797"/>
                      </a:lnTo>
                      <a:lnTo>
                        <a:pt x="383" y="1815"/>
                      </a:lnTo>
                      <a:lnTo>
                        <a:pt x="378" y="1835"/>
                      </a:lnTo>
                      <a:lnTo>
                        <a:pt x="371" y="1856"/>
                      </a:lnTo>
                      <a:lnTo>
                        <a:pt x="360" y="1875"/>
                      </a:lnTo>
                      <a:lnTo>
                        <a:pt x="347" y="1895"/>
                      </a:lnTo>
                      <a:lnTo>
                        <a:pt x="331" y="1913"/>
                      </a:lnTo>
                      <a:lnTo>
                        <a:pt x="310" y="1929"/>
                      </a:lnTo>
                      <a:lnTo>
                        <a:pt x="286" y="1943"/>
                      </a:lnTo>
                      <a:lnTo>
                        <a:pt x="256" y="1954"/>
                      </a:lnTo>
                      <a:lnTo>
                        <a:pt x="224" y="1962"/>
                      </a:lnTo>
                      <a:lnTo>
                        <a:pt x="186" y="1966"/>
                      </a:lnTo>
                      <a:lnTo>
                        <a:pt x="220" y="2008"/>
                      </a:lnTo>
                      <a:lnTo>
                        <a:pt x="258" y="2043"/>
                      </a:lnTo>
                      <a:lnTo>
                        <a:pt x="300" y="2074"/>
                      </a:lnTo>
                      <a:lnTo>
                        <a:pt x="344" y="2102"/>
                      </a:lnTo>
                      <a:lnTo>
                        <a:pt x="390" y="2125"/>
                      </a:lnTo>
                      <a:lnTo>
                        <a:pt x="439" y="2145"/>
                      </a:lnTo>
                      <a:lnTo>
                        <a:pt x="486" y="2162"/>
                      </a:lnTo>
                      <a:lnTo>
                        <a:pt x="535" y="2175"/>
                      </a:lnTo>
                      <a:lnTo>
                        <a:pt x="582" y="2186"/>
                      </a:lnTo>
                      <a:lnTo>
                        <a:pt x="628" y="2194"/>
                      </a:lnTo>
                      <a:lnTo>
                        <a:pt x="672" y="2200"/>
                      </a:lnTo>
                      <a:lnTo>
                        <a:pt x="713" y="2204"/>
                      </a:lnTo>
                      <a:lnTo>
                        <a:pt x="749" y="2205"/>
                      </a:lnTo>
                      <a:lnTo>
                        <a:pt x="782" y="2207"/>
                      </a:lnTo>
                      <a:lnTo>
                        <a:pt x="815" y="2205"/>
                      </a:lnTo>
                      <a:lnTo>
                        <a:pt x="849" y="2201"/>
                      </a:lnTo>
                      <a:lnTo>
                        <a:pt x="884" y="2195"/>
                      </a:lnTo>
                      <a:lnTo>
                        <a:pt x="919" y="2186"/>
                      </a:lnTo>
                      <a:lnTo>
                        <a:pt x="953" y="2173"/>
                      </a:lnTo>
                      <a:lnTo>
                        <a:pt x="987" y="2158"/>
                      </a:lnTo>
                      <a:lnTo>
                        <a:pt x="1021" y="2139"/>
                      </a:lnTo>
                      <a:lnTo>
                        <a:pt x="1052" y="2116"/>
                      </a:lnTo>
                      <a:lnTo>
                        <a:pt x="1081" y="2090"/>
                      </a:lnTo>
                      <a:lnTo>
                        <a:pt x="1110" y="2060"/>
                      </a:lnTo>
                      <a:lnTo>
                        <a:pt x="1135" y="2026"/>
                      </a:lnTo>
                      <a:lnTo>
                        <a:pt x="1158" y="1987"/>
                      </a:lnTo>
                      <a:lnTo>
                        <a:pt x="1180" y="1945"/>
                      </a:lnTo>
                      <a:lnTo>
                        <a:pt x="1198" y="1896"/>
                      </a:lnTo>
                      <a:lnTo>
                        <a:pt x="1211" y="1845"/>
                      </a:lnTo>
                      <a:lnTo>
                        <a:pt x="1222" y="1788"/>
                      </a:lnTo>
                      <a:lnTo>
                        <a:pt x="1229" y="1726"/>
                      </a:lnTo>
                      <a:lnTo>
                        <a:pt x="1230" y="1658"/>
                      </a:lnTo>
                      <a:lnTo>
                        <a:pt x="1227" y="1589"/>
                      </a:lnTo>
                      <a:lnTo>
                        <a:pt x="1220" y="1524"/>
                      </a:lnTo>
                      <a:lnTo>
                        <a:pt x="1208" y="1464"/>
                      </a:lnTo>
                      <a:lnTo>
                        <a:pt x="1191" y="1409"/>
                      </a:lnTo>
                      <a:lnTo>
                        <a:pt x="1171" y="1358"/>
                      </a:lnTo>
                      <a:lnTo>
                        <a:pt x="1145" y="1312"/>
                      </a:lnTo>
                      <a:lnTo>
                        <a:pt x="1115" y="1272"/>
                      </a:lnTo>
                      <a:lnTo>
                        <a:pt x="1083" y="1236"/>
                      </a:lnTo>
                      <a:lnTo>
                        <a:pt x="1046" y="1205"/>
                      </a:lnTo>
                      <a:lnTo>
                        <a:pt x="1007" y="1179"/>
                      </a:lnTo>
                      <a:lnTo>
                        <a:pt x="964" y="1156"/>
                      </a:lnTo>
                      <a:lnTo>
                        <a:pt x="918" y="1139"/>
                      </a:lnTo>
                      <a:lnTo>
                        <a:pt x="869" y="1128"/>
                      </a:lnTo>
                      <a:lnTo>
                        <a:pt x="819" y="1121"/>
                      </a:lnTo>
                      <a:lnTo>
                        <a:pt x="765" y="1118"/>
                      </a:lnTo>
                      <a:lnTo>
                        <a:pt x="581" y="1118"/>
                      </a:lnTo>
                      <a:lnTo>
                        <a:pt x="556" y="1118"/>
                      </a:lnTo>
                      <a:lnTo>
                        <a:pt x="535" y="1117"/>
                      </a:lnTo>
                      <a:lnTo>
                        <a:pt x="518" y="1115"/>
                      </a:lnTo>
                      <a:lnTo>
                        <a:pt x="505" y="1108"/>
                      </a:lnTo>
                      <a:lnTo>
                        <a:pt x="495" y="1099"/>
                      </a:lnTo>
                      <a:lnTo>
                        <a:pt x="490" y="1086"/>
                      </a:lnTo>
                      <a:lnTo>
                        <a:pt x="487" y="1066"/>
                      </a:lnTo>
                      <a:lnTo>
                        <a:pt x="490" y="1052"/>
                      </a:lnTo>
                      <a:lnTo>
                        <a:pt x="494" y="1043"/>
                      </a:lnTo>
                      <a:lnTo>
                        <a:pt x="500" y="1036"/>
                      </a:lnTo>
                      <a:lnTo>
                        <a:pt x="506" y="1032"/>
                      </a:lnTo>
                      <a:lnTo>
                        <a:pt x="513" y="1029"/>
                      </a:lnTo>
                      <a:lnTo>
                        <a:pt x="517" y="1028"/>
                      </a:lnTo>
                      <a:lnTo>
                        <a:pt x="518" y="1028"/>
                      </a:lnTo>
                      <a:lnTo>
                        <a:pt x="528" y="1025"/>
                      </a:lnTo>
                      <a:lnTo>
                        <a:pt x="537" y="1023"/>
                      </a:lnTo>
                      <a:lnTo>
                        <a:pt x="547" y="1022"/>
                      </a:lnTo>
                      <a:lnTo>
                        <a:pt x="560" y="1020"/>
                      </a:lnTo>
                      <a:lnTo>
                        <a:pt x="578" y="1019"/>
                      </a:lnTo>
                      <a:lnTo>
                        <a:pt x="602" y="1016"/>
                      </a:lnTo>
                      <a:lnTo>
                        <a:pt x="635" y="1014"/>
                      </a:lnTo>
                      <a:lnTo>
                        <a:pt x="689" y="1011"/>
                      </a:lnTo>
                      <a:lnTo>
                        <a:pt x="738" y="1007"/>
                      </a:lnTo>
                      <a:lnTo>
                        <a:pt x="784" y="1002"/>
                      </a:lnTo>
                      <a:lnTo>
                        <a:pt x="828" y="993"/>
                      </a:lnTo>
                      <a:lnTo>
                        <a:pt x="868" y="980"/>
                      </a:lnTo>
                      <a:lnTo>
                        <a:pt x="907" y="963"/>
                      </a:lnTo>
                      <a:lnTo>
                        <a:pt x="945" y="939"/>
                      </a:lnTo>
                      <a:lnTo>
                        <a:pt x="983" y="909"/>
                      </a:lnTo>
                      <a:lnTo>
                        <a:pt x="1022" y="871"/>
                      </a:lnTo>
                      <a:lnTo>
                        <a:pt x="1054" y="829"/>
                      </a:lnTo>
                      <a:lnTo>
                        <a:pt x="1083" y="783"/>
                      </a:lnTo>
                      <a:lnTo>
                        <a:pt x="1106" y="733"/>
                      </a:lnTo>
                      <a:lnTo>
                        <a:pt x="1126" y="682"/>
                      </a:lnTo>
                      <a:lnTo>
                        <a:pt x="1141" y="629"/>
                      </a:lnTo>
                      <a:lnTo>
                        <a:pt x="1152" y="575"/>
                      </a:lnTo>
                      <a:lnTo>
                        <a:pt x="1158" y="520"/>
                      </a:lnTo>
                      <a:lnTo>
                        <a:pt x="1161" y="466"/>
                      </a:lnTo>
                      <a:lnTo>
                        <a:pt x="1158" y="414"/>
                      </a:lnTo>
                      <a:lnTo>
                        <a:pt x="1152" y="366"/>
                      </a:lnTo>
                      <a:lnTo>
                        <a:pt x="1139" y="324"/>
                      </a:lnTo>
                      <a:lnTo>
                        <a:pt x="1125" y="284"/>
                      </a:lnTo>
                      <a:lnTo>
                        <a:pt x="1106" y="250"/>
                      </a:lnTo>
                      <a:lnTo>
                        <a:pt x="1083" y="221"/>
                      </a:lnTo>
                      <a:lnTo>
                        <a:pt x="1058" y="195"/>
                      </a:lnTo>
                      <a:lnTo>
                        <a:pt x="1031" y="172"/>
                      </a:lnTo>
                      <a:lnTo>
                        <a:pt x="1003" y="153"/>
                      </a:lnTo>
                      <a:lnTo>
                        <a:pt x="972" y="138"/>
                      </a:lnTo>
                      <a:lnTo>
                        <a:pt x="941" y="125"/>
                      </a:lnTo>
                      <a:lnTo>
                        <a:pt x="909" y="114"/>
                      </a:lnTo>
                      <a:lnTo>
                        <a:pt x="876" y="106"/>
                      </a:lnTo>
                      <a:lnTo>
                        <a:pt x="844" y="102"/>
                      </a:lnTo>
                      <a:lnTo>
                        <a:pt x="813" y="98"/>
                      </a:lnTo>
                      <a:lnTo>
                        <a:pt x="782" y="98"/>
                      </a:lnTo>
                      <a:lnTo>
                        <a:pt x="748" y="98"/>
                      </a:lnTo>
                      <a:lnTo>
                        <a:pt x="711" y="101"/>
                      </a:lnTo>
                      <a:lnTo>
                        <a:pt x="671" y="106"/>
                      </a:lnTo>
                      <a:lnTo>
                        <a:pt x="628" y="113"/>
                      </a:lnTo>
                      <a:lnTo>
                        <a:pt x="583" y="123"/>
                      </a:lnTo>
                      <a:lnTo>
                        <a:pt x="537" y="135"/>
                      </a:lnTo>
                      <a:lnTo>
                        <a:pt x="493" y="151"/>
                      </a:lnTo>
                      <a:lnTo>
                        <a:pt x="448" y="170"/>
                      </a:lnTo>
                      <a:lnTo>
                        <a:pt x="405" y="193"/>
                      </a:lnTo>
                      <a:lnTo>
                        <a:pt x="364" y="220"/>
                      </a:lnTo>
                      <a:lnTo>
                        <a:pt x="328" y="250"/>
                      </a:lnTo>
                      <a:lnTo>
                        <a:pt x="294" y="286"/>
                      </a:lnTo>
                      <a:lnTo>
                        <a:pt x="333" y="291"/>
                      </a:lnTo>
                      <a:lnTo>
                        <a:pt x="367" y="303"/>
                      </a:lnTo>
                      <a:lnTo>
                        <a:pt x="398" y="318"/>
                      </a:lnTo>
                      <a:lnTo>
                        <a:pt x="424" y="338"/>
                      </a:lnTo>
                      <a:lnTo>
                        <a:pt x="444" y="363"/>
                      </a:lnTo>
                      <a:lnTo>
                        <a:pt x="459" y="390"/>
                      </a:lnTo>
                      <a:lnTo>
                        <a:pt x="468" y="423"/>
                      </a:lnTo>
                      <a:lnTo>
                        <a:pt x="473" y="458"/>
                      </a:lnTo>
                      <a:lnTo>
                        <a:pt x="470" y="490"/>
                      </a:lnTo>
                      <a:lnTo>
                        <a:pt x="462" y="519"/>
                      </a:lnTo>
                      <a:lnTo>
                        <a:pt x="450" y="546"/>
                      </a:lnTo>
                      <a:lnTo>
                        <a:pt x="433" y="570"/>
                      </a:lnTo>
                      <a:lnTo>
                        <a:pt x="413" y="591"/>
                      </a:lnTo>
                      <a:lnTo>
                        <a:pt x="389" y="608"/>
                      </a:lnTo>
                      <a:lnTo>
                        <a:pt x="360" y="621"/>
                      </a:lnTo>
                      <a:lnTo>
                        <a:pt x="329" y="629"/>
                      </a:lnTo>
                      <a:lnTo>
                        <a:pt x="294" y="631"/>
                      </a:lnTo>
                      <a:lnTo>
                        <a:pt x="259" y="629"/>
                      </a:lnTo>
                      <a:lnTo>
                        <a:pt x="227" y="622"/>
                      </a:lnTo>
                      <a:lnTo>
                        <a:pt x="198" y="612"/>
                      </a:lnTo>
                      <a:lnTo>
                        <a:pt x="173" y="596"/>
                      </a:lnTo>
                      <a:lnTo>
                        <a:pt x="150" y="576"/>
                      </a:lnTo>
                      <a:lnTo>
                        <a:pt x="132" y="553"/>
                      </a:lnTo>
                      <a:lnTo>
                        <a:pt x="120" y="525"/>
                      </a:lnTo>
                      <a:lnTo>
                        <a:pt x="112" y="494"/>
                      </a:lnTo>
                      <a:lnTo>
                        <a:pt x="108" y="458"/>
                      </a:lnTo>
                      <a:lnTo>
                        <a:pt x="112" y="405"/>
                      </a:lnTo>
                      <a:lnTo>
                        <a:pt x="124" y="355"/>
                      </a:lnTo>
                      <a:lnTo>
                        <a:pt x="143" y="307"/>
                      </a:lnTo>
                      <a:lnTo>
                        <a:pt x="169" y="262"/>
                      </a:lnTo>
                      <a:lnTo>
                        <a:pt x="201" y="219"/>
                      </a:lnTo>
                      <a:lnTo>
                        <a:pt x="239" y="181"/>
                      </a:lnTo>
                      <a:lnTo>
                        <a:pt x="283" y="144"/>
                      </a:lnTo>
                      <a:lnTo>
                        <a:pt x="333" y="113"/>
                      </a:lnTo>
                      <a:lnTo>
                        <a:pt x="387" y="84"/>
                      </a:lnTo>
                      <a:lnTo>
                        <a:pt x="447" y="59"/>
                      </a:lnTo>
                      <a:lnTo>
                        <a:pt x="510" y="38"/>
                      </a:lnTo>
                      <a:lnTo>
                        <a:pt x="576" y="22"/>
                      </a:lnTo>
                      <a:lnTo>
                        <a:pt x="648" y="11"/>
                      </a:lnTo>
                      <a:lnTo>
                        <a:pt x="721" y="3"/>
                      </a:ln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cxnSp>
          <p:nvCxnSpPr>
            <p:cNvPr id="5" name="Straight Arrow Connector 4"/>
            <p:cNvCxnSpPr/>
            <p:nvPr/>
          </p:nvCxnSpPr>
          <p:spPr>
            <a:xfrm flipV="1">
              <a:off x="663804" y="607741"/>
              <a:ext cx="0" cy="6021659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Freeform 11"/>
            <p:cNvSpPr>
              <a:spLocks noChangeAspect="1"/>
            </p:cNvSpPr>
            <p:nvPr>
              <p:custDataLst>
                <p:tags r:id="rId21"/>
              </p:custDataLst>
            </p:nvPr>
          </p:nvSpPr>
          <p:spPr bwMode="auto">
            <a:xfrm>
              <a:off x="794208" y="457200"/>
              <a:ext cx="195606" cy="217015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609600" y="4038600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819400" y="304800"/>
            <a:ext cx="1981200" cy="2362200"/>
            <a:chOff x="533400" y="1828802"/>
            <a:chExt cx="4648200" cy="4114798"/>
          </a:xfrm>
        </p:grpSpPr>
        <p:cxnSp>
          <p:nvCxnSpPr>
            <p:cNvPr id="22" name="Straight Arrow Connector 21"/>
            <p:cNvCxnSpPr/>
            <p:nvPr/>
          </p:nvCxnSpPr>
          <p:spPr>
            <a:xfrm>
              <a:off x="3124200" y="4267198"/>
              <a:ext cx="2057400" cy="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/>
            <p:cNvCxnSpPr/>
            <p:nvPr/>
          </p:nvCxnSpPr>
          <p:spPr>
            <a:xfrm flipV="1">
              <a:off x="663804" y="4296007"/>
              <a:ext cx="2347274" cy="60216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 flipV="1">
              <a:off x="685800" y="1828802"/>
              <a:ext cx="0" cy="4114798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Oval 24"/>
            <p:cNvSpPr/>
            <p:nvPr/>
          </p:nvSpPr>
          <p:spPr>
            <a:xfrm>
              <a:off x="2945876" y="4145466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4"/>
            <p:cNvGrpSpPr>
              <a:grpSpLocks noChangeAspect="1"/>
            </p:cNvGrpSpPr>
            <p:nvPr>
              <p:custDataLst>
                <p:tags r:id="rId18"/>
              </p:custDataLst>
            </p:nvPr>
          </p:nvGrpSpPr>
          <p:grpSpPr bwMode="auto">
            <a:xfrm>
              <a:off x="3276600" y="3200400"/>
              <a:ext cx="356600" cy="489260"/>
              <a:chOff x="2270" y="752"/>
              <a:chExt cx="1077" cy="1280"/>
            </a:xfrm>
          </p:grpSpPr>
          <p:sp>
            <p:nvSpPr>
              <p:cNvPr id="36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7" name="Rectangle 26"/>
            <p:cNvSpPr/>
            <p:nvPr/>
          </p:nvSpPr>
          <p:spPr>
            <a:xfrm>
              <a:off x="533400" y="4747632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Straight Arrow Connector 27"/>
            <p:cNvCxnSpPr>
              <a:endCxn id="25" idx="1"/>
            </p:cNvCxnSpPr>
            <p:nvPr/>
          </p:nvCxnSpPr>
          <p:spPr>
            <a:xfrm>
              <a:off x="663804" y="2941134"/>
              <a:ext cx="2319346" cy="12444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Rectangle 28"/>
            <p:cNvSpPr/>
            <p:nvPr/>
          </p:nvSpPr>
          <p:spPr>
            <a:xfrm>
              <a:off x="533400" y="2790593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4"/>
            <p:cNvGrpSpPr>
              <a:grpSpLocks noChangeAspect="1"/>
            </p:cNvGrpSpPr>
            <p:nvPr>
              <p:custDataLst>
                <p:tags r:id="rId19"/>
              </p:custDataLst>
            </p:nvPr>
          </p:nvGrpSpPr>
          <p:grpSpPr bwMode="auto">
            <a:xfrm>
              <a:off x="2895600" y="4724400"/>
              <a:ext cx="422799" cy="489260"/>
              <a:chOff x="2414" y="3344"/>
              <a:chExt cx="1126" cy="1303"/>
            </a:xfrm>
          </p:grpSpPr>
          <p:sp>
            <p:nvSpPr>
              <p:cNvPr id="34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1" name="Group 10"/>
            <p:cNvGrpSpPr>
              <a:grpSpLocks noChangeAspect="1"/>
            </p:cNvGrpSpPr>
            <p:nvPr>
              <p:custDataLst>
                <p:tags r:id="rId20"/>
              </p:custDataLst>
            </p:nvPr>
          </p:nvGrpSpPr>
          <p:grpSpPr bwMode="auto">
            <a:xfrm>
              <a:off x="990600" y="3733800"/>
              <a:ext cx="436512" cy="489260"/>
              <a:chOff x="782" y="2384"/>
              <a:chExt cx="1142" cy="1280"/>
            </a:xfrm>
          </p:grpSpPr>
          <p:sp>
            <p:nvSpPr>
              <p:cNvPr id="32" name="Freeform 12"/>
              <p:cNvSpPr>
                <a:spLocks noEditPoints="1"/>
              </p:cNvSpPr>
              <p:nvPr/>
            </p:nvSpPr>
            <p:spPr bwMode="auto">
              <a:xfrm>
                <a:off x="782" y="238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3"/>
              <p:cNvSpPr>
                <a:spLocks noEditPoints="1"/>
              </p:cNvSpPr>
              <p:nvPr/>
            </p:nvSpPr>
            <p:spPr bwMode="auto">
              <a:xfrm>
                <a:off x="1357" y="290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228600" y="4114800"/>
            <a:ext cx="2350713" cy="2438400"/>
            <a:chOff x="533400" y="1600201"/>
            <a:chExt cx="4027113" cy="4267199"/>
          </a:xfrm>
        </p:grpSpPr>
        <p:cxnSp>
          <p:nvCxnSpPr>
            <p:cNvPr id="39" name="Straight Arrow Connector 38"/>
            <p:cNvCxnSpPr/>
            <p:nvPr/>
          </p:nvCxnSpPr>
          <p:spPr>
            <a:xfrm flipV="1">
              <a:off x="663804" y="4296007"/>
              <a:ext cx="2347274" cy="60216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/>
            <p:cNvCxnSpPr/>
            <p:nvPr/>
          </p:nvCxnSpPr>
          <p:spPr>
            <a:xfrm flipV="1">
              <a:off x="685800" y="1600201"/>
              <a:ext cx="0" cy="4267199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Oval 40"/>
            <p:cNvSpPr/>
            <p:nvPr/>
          </p:nvSpPr>
          <p:spPr>
            <a:xfrm>
              <a:off x="2945876" y="4145466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Arrow Connector 41"/>
            <p:cNvCxnSpPr/>
            <p:nvPr/>
          </p:nvCxnSpPr>
          <p:spPr>
            <a:xfrm flipV="1">
              <a:off x="3124200" y="2895600"/>
              <a:ext cx="762000" cy="137159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/>
            <p:cNvCxnSpPr/>
            <p:nvPr/>
          </p:nvCxnSpPr>
          <p:spPr>
            <a:xfrm>
              <a:off x="3048000" y="4343400"/>
              <a:ext cx="1143000" cy="1143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" name="Group 4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2286000" y="2667000"/>
              <a:ext cx="356600" cy="489260"/>
              <a:chOff x="2270" y="752"/>
              <a:chExt cx="1077" cy="1280"/>
            </a:xfrm>
          </p:grpSpPr>
          <p:sp>
            <p:nvSpPr>
              <p:cNvPr id="57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" name="Rectangle 44"/>
            <p:cNvSpPr/>
            <p:nvPr/>
          </p:nvSpPr>
          <p:spPr>
            <a:xfrm>
              <a:off x="533400" y="4747632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" name="Straight Arrow Connector 45"/>
            <p:cNvCxnSpPr>
              <a:endCxn id="41" idx="1"/>
            </p:cNvCxnSpPr>
            <p:nvPr/>
          </p:nvCxnSpPr>
          <p:spPr>
            <a:xfrm>
              <a:off x="663804" y="2941134"/>
              <a:ext cx="2319346" cy="12444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Rectangle 46"/>
            <p:cNvSpPr/>
            <p:nvPr/>
          </p:nvSpPr>
          <p:spPr>
            <a:xfrm>
              <a:off x="533400" y="2790593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53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4191000" y="4038600"/>
              <a:ext cx="369513" cy="489260"/>
              <a:chOff x="4094" y="1952"/>
              <a:chExt cx="1116" cy="1280"/>
            </a:xfrm>
          </p:grpSpPr>
          <p:sp>
            <p:nvSpPr>
              <p:cNvPr id="55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9" name="Group 4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2133600" y="4876800"/>
              <a:ext cx="422799" cy="489260"/>
              <a:chOff x="2414" y="3344"/>
              <a:chExt cx="1126" cy="1303"/>
            </a:xfrm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0" name="Group 10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990600" y="3733800"/>
              <a:ext cx="436512" cy="489260"/>
              <a:chOff x="782" y="2384"/>
              <a:chExt cx="1142" cy="1280"/>
            </a:xfrm>
          </p:grpSpPr>
          <p:sp>
            <p:nvSpPr>
              <p:cNvPr id="51" name="Freeform 12"/>
              <p:cNvSpPr>
                <a:spLocks noEditPoints="1"/>
              </p:cNvSpPr>
              <p:nvPr/>
            </p:nvSpPr>
            <p:spPr bwMode="auto">
              <a:xfrm>
                <a:off x="782" y="238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13"/>
              <p:cNvSpPr>
                <a:spLocks noEditPoints="1"/>
              </p:cNvSpPr>
              <p:nvPr/>
            </p:nvSpPr>
            <p:spPr bwMode="auto">
              <a:xfrm>
                <a:off x="1357" y="290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9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667000" y="5486399"/>
            <a:ext cx="228865" cy="266700"/>
          </a:xfrm>
          <a:custGeom>
            <a:avLst/>
            <a:gdLst/>
            <a:ahLst/>
            <a:cxnLst>
              <a:cxn ang="0">
                <a:pos x="1315" y="18"/>
              </a:cxn>
              <a:cxn ang="0">
                <a:pos x="1395" y="89"/>
              </a:cxn>
              <a:cxn ang="0">
                <a:pos x="1312" y="1301"/>
              </a:cxn>
              <a:cxn ang="0">
                <a:pos x="2143" y="694"/>
              </a:cxn>
              <a:cxn ang="0">
                <a:pos x="2214" y="648"/>
              </a:cxn>
              <a:cxn ang="0">
                <a:pos x="2257" y="632"/>
              </a:cxn>
              <a:cxn ang="0">
                <a:pos x="2290" y="629"/>
              </a:cxn>
              <a:cxn ang="0">
                <a:pos x="2398" y="669"/>
              </a:cxn>
              <a:cxn ang="0">
                <a:pos x="2459" y="762"/>
              </a:cxn>
              <a:cxn ang="0">
                <a:pos x="2465" y="860"/>
              </a:cxn>
              <a:cxn ang="0">
                <a:pos x="2427" y="935"/>
              </a:cxn>
              <a:cxn ang="0">
                <a:pos x="2320" y="1008"/>
              </a:cxn>
              <a:cxn ang="0">
                <a:pos x="2395" y="1919"/>
              </a:cxn>
              <a:cxn ang="0">
                <a:pos x="2458" y="2000"/>
              </a:cxn>
              <a:cxn ang="0">
                <a:pos x="2466" y="2093"/>
              </a:cxn>
              <a:cxn ang="0">
                <a:pos x="2418" y="2189"/>
              </a:cxn>
              <a:cxn ang="0">
                <a:pos x="2320" y="2244"/>
              </a:cxn>
              <a:cxn ang="0">
                <a:pos x="2229" y="2239"/>
              </a:cxn>
              <a:cxn ang="0">
                <a:pos x="2178" y="2210"/>
              </a:cxn>
              <a:cxn ang="0">
                <a:pos x="2114" y="2163"/>
              </a:cxn>
              <a:cxn ang="0">
                <a:pos x="1996" y="2077"/>
              </a:cxn>
              <a:cxn ang="0">
                <a:pos x="1842" y="1962"/>
              </a:cxn>
              <a:cxn ang="0">
                <a:pos x="1666" y="1832"/>
              </a:cxn>
              <a:cxn ang="0">
                <a:pos x="1484" y="1699"/>
              </a:cxn>
              <a:cxn ang="0">
                <a:pos x="1312" y="1574"/>
              </a:cxn>
              <a:cxn ang="0">
                <a:pos x="1319" y="1650"/>
              </a:cxn>
              <a:cxn ang="0">
                <a:pos x="1335" y="1817"/>
              </a:cxn>
              <a:cxn ang="0">
                <a:pos x="1355" y="2030"/>
              </a:cxn>
              <a:cxn ang="0">
                <a:pos x="1377" y="2258"/>
              </a:cxn>
              <a:cxn ang="0">
                <a:pos x="1398" y="2468"/>
              </a:cxn>
              <a:cxn ang="0">
                <a:pos x="1412" y="2629"/>
              </a:cxn>
              <a:cxn ang="0">
                <a:pos x="1418" y="2708"/>
              </a:cxn>
              <a:cxn ang="0">
                <a:pos x="1377" y="2817"/>
              </a:cxn>
              <a:cxn ang="0">
                <a:pos x="1273" y="2874"/>
              </a:cxn>
              <a:cxn ang="0">
                <a:pos x="1159" y="2860"/>
              </a:cxn>
              <a:cxn ang="0">
                <a:pos x="1081" y="2791"/>
              </a:cxn>
              <a:cxn ang="0">
                <a:pos x="1166" y="1574"/>
              </a:cxn>
              <a:cxn ang="0">
                <a:pos x="123" y="2233"/>
              </a:cxn>
              <a:cxn ang="0">
                <a:pos x="45" y="2184"/>
              </a:cxn>
              <a:cxn ang="0">
                <a:pos x="10" y="2124"/>
              </a:cxn>
              <a:cxn ang="0">
                <a:pos x="1" y="2078"/>
              </a:cxn>
              <a:cxn ang="0">
                <a:pos x="4" y="2022"/>
              </a:cxn>
              <a:cxn ang="0">
                <a:pos x="48" y="1949"/>
              </a:cxn>
              <a:cxn ang="0">
                <a:pos x="158" y="1878"/>
              </a:cxn>
              <a:cxn ang="0">
                <a:pos x="75" y="957"/>
              </a:cxn>
              <a:cxn ang="0">
                <a:pos x="7" y="870"/>
              </a:cxn>
              <a:cxn ang="0">
                <a:pos x="7" y="767"/>
              </a:cxn>
              <a:cxn ang="0">
                <a:pos x="61" y="679"/>
              </a:cxn>
              <a:cxn ang="0">
                <a:pos x="159" y="632"/>
              </a:cxn>
              <a:cxn ang="0">
                <a:pos x="215" y="631"/>
              </a:cxn>
              <a:cxn ang="0">
                <a:pos x="258" y="648"/>
              </a:cxn>
              <a:cxn ang="0">
                <a:pos x="336" y="702"/>
              </a:cxn>
              <a:cxn ang="0">
                <a:pos x="1156" y="1226"/>
              </a:cxn>
              <a:cxn ang="0">
                <a:pos x="1139" y="1059"/>
              </a:cxn>
              <a:cxn ang="0">
                <a:pos x="1119" y="846"/>
              </a:cxn>
              <a:cxn ang="0">
                <a:pos x="1097" y="618"/>
              </a:cxn>
              <a:cxn ang="0">
                <a:pos x="1079" y="408"/>
              </a:cxn>
              <a:cxn ang="0">
                <a:pos x="1066" y="247"/>
              </a:cxn>
              <a:cxn ang="0">
                <a:pos x="1061" y="168"/>
              </a:cxn>
              <a:cxn ang="0">
                <a:pos x="1093" y="72"/>
              </a:cxn>
              <a:cxn ang="0">
                <a:pos x="1180" y="9"/>
              </a:cxn>
            </a:cxnLst>
            <a:rect l="0" t="0" r="r" b="b"/>
            <a:pathLst>
              <a:path w="2468" h="2876">
                <a:moveTo>
                  <a:pt x="1239" y="0"/>
                </a:moveTo>
                <a:lnTo>
                  <a:pt x="1264" y="2"/>
                </a:lnTo>
                <a:lnTo>
                  <a:pt x="1290" y="8"/>
                </a:lnTo>
                <a:lnTo>
                  <a:pt x="1315" y="18"/>
                </a:lnTo>
                <a:lnTo>
                  <a:pt x="1339" y="31"/>
                </a:lnTo>
                <a:lnTo>
                  <a:pt x="1360" y="49"/>
                </a:lnTo>
                <a:lnTo>
                  <a:pt x="1379" y="68"/>
                </a:lnTo>
                <a:lnTo>
                  <a:pt x="1395" y="89"/>
                </a:lnTo>
                <a:lnTo>
                  <a:pt x="1407" y="114"/>
                </a:lnTo>
                <a:lnTo>
                  <a:pt x="1415" y="140"/>
                </a:lnTo>
                <a:lnTo>
                  <a:pt x="1418" y="168"/>
                </a:lnTo>
                <a:lnTo>
                  <a:pt x="1312" y="1301"/>
                </a:lnTo>
                <a:lnTo>
                  <a:pt x="2059" y="755"/>
                </a:lnTo>
                <a:lnTo>
                  <a:pt x="2090" y="732"/>
                </a:lnTo>
                <a:lnTo>
                  <a:pt x="2118" y="711"/>
                </a:lnTo>
                <a:lnTo>
                  <a:pt x="2143" y="694"/>
                </a:lnTo>
                <a:lnTo>
                  <a:pt x="2164" y="679"/>
                </a:lnTo>
                <a:lnTo>
                  <a:pt x="2184" y="667"/>
                </a:lnTo>
                <a:lnTo>
                  <a:pt x="2200" y="656"/>
                </a:lnTo>
                <a:lnTo>
                  <a:pt x="2214" y="648"/>
                </a:lnTo>
                <a:lnTo>
                  <a:pt x="2228" y="642"/>
                </a:lnTo>
                <a:lnTo>
                  <a:pt x="2238" y="637"/>
                </a:lnTo>
                <a:lnTo>
                  <a:pt x="2248" y="634"/>
                </a:lnTo>
                <a:lnTo>
                  <a:pt x="2257" y="632"/>
                </a:lnTo>
                <a:lnTo>
                  <a:pt x="2265" y="630"/>
                </a:lnTo>
                <a:lnTo>
                  <a:pt x="2273" y="630"/>
                </a:lnTo>
                <a:lnTo>
                  <a:pt x="2282" y="629"/>
                </a:lnTo>
                <a:lnTo>
                  <a:pt x="2290" y="629"/>
                </a:lnTo>
                <a:lnTo>
                  <a:pt x="2320" y="632"/>
                </a:lnTo>
                <a:lnTo>
                  <a:pt x="2349" y="640"/>
                </a:lnTo>
                <a:lnTo>
                  <a:pt x="2374" y="652"/>
                </a:lnTo>
                <a:lnTo>
                  <a:pt x="2398" y="669"/>
                </a:lnTo>
                <a:lnTo>
                  <a:pt x="2418" y="688"/>
                </a:lnTo>
                <a:lnTo>
                  <a:pt x="2435" y="711"/>
                </a:lnTo>
                <a:lnTo>
                  <a:pt x="2449" y="736"/>
                </a:lnTo>
                <a:lnTo>
                  <a:pt x="2459" y="762"/>
                </a:lnTo>
                <a:lnTo>
                  <a:pt x="2466" y="790"/>
                </a:lnTo>
                <a:lnTo>
                  <a:pt x="2468" y="818"/>
                </a:lnTo>
                <a:lnTo>
                  <a:pt x="2467" y="840"/>
                </a:lnTo>
                <a:lnTo>
                  <a:pt x="2465" y="860"/>
                </a:lnTo>
                <a:lnTo>
                  <a:pt x="2460" y="879"/>
                </a:lnTo>
                <a:lnTo>
                  <a:pt x="2453" y="899"/>
                </a:lnTo>
                <a:lnTo>
                  <a:pt x="2441" y="917"/>
                </a:lnTo>
                <a:lnTo>
                  <a:pt x="2427" y="935"/>
                </a:lnTo>
                <a:lnTo>
                  <a:pt x="2408" y="953"/>
                </a:lnTo>
                <a:lnTo>
                  <a:pt x="2384" y="971"/>
                </a:lnTo>
                <a:lnTo>
                  <a:pt x="2355" y="989"/>
                </a:lnTo>
                <a:lnTo>
                  <a:pt x="2320" y="1008"/>
                </a:lnTo>
                <a:lnTo>
                  <a:pt x="1387" y="1449"/>
                </a:lnTo>
                <a:lnTo>
                  <a:pt x="2331" y="1878"/>
                </a:lnTo>
                <a:lnTo>
                  <a:pt x="2366" y="1900"/>
                </a:lnTo>
                <a:lnTo>
                  <a:pt x="2395" y="1919"/>
                </a:lnTo>
                <a:lnTo>
                  <a:pt x="2418" y="1939"/>
                </a:lnTo>
                <a:lnTo>
                  <a:pt x="2435" y="1960"/>
                </a:lnTo>
                <a:lnTo>
                  <a:pt x="2449" y="1979"/>
                </a:lnTo>
                <a:lnTo>
                  <a:pt x="2458" y="2000"/>
                </a:lnTo>
                <a:lnTo>
                  <a:pt x="2464" y="2022"/>
                </a:lnTo>
                <a:lnTo>
                  <a:pt x="2467" y="2044"/>
                </a:lnTo>
                <a:lnTo>
                  <a:pt x="2468" y="2068"/>
                </a:lnTo>
                <a:lnTo>
                  <a:pt x="2466" y="2093"/>
                </a:lnTo>
                <a:lnTo>
                  <a:pt x="2459" y="2119"/>
                </a:lnTo>
                <a:lnTo>
                  <a:pt x="2449" y="2144"/>
                </a:lnTo>
                <a:lnTo>
                  <a:pt x="2435" y="2167"/>
                </a:lnTo>
                <a:lnTo>
                  <a:pt x="2418" y="2189"/>
                </a:lnTo>
                <a:lnTo>
                  <a:pt x="2398" y="2208"/>
                </a:lnTo>
                <a:lnTo>
                  <a:pt x="2374" y="2223"/>
                </a:lnTo>
                <a:lnTo>
                  <a:pt x="2349" y="2236"/>
                </a:lnTo>
                <a:lnTo>
                  <a:pt x="2320" y="2244"/>
                </a:lnTo>
                <a:lnTo>
                  <a:pt x="2290" y="2246"/>
                </a:lnTo>
                <a:lnTo>
                  <a:pt x="2265" y="2245"/>
                </a:lnTo>
                <a:lnTo>
                  <a:pt x="2246" y="2243"/>
                </a:lnTo>
                <a:lnTo>
                  <a:pt x="2229" y="2239"/>
                </a:lnTo>
                <a:lnTo>
                  <a:pt x="2213" y="2233"/>
                </a:lnTo>
                <a:lnTo>
                  <a:pt x="2199" y="2224"/>
                </a:lnTo>
                <a:lnTo>
                  <a:pt x="2184" y="2214"/>
                </a:lnTo>
                <a:lnTo>
                  <a:pt x="2178" y="2210"/>
                </a:lnTo>
                <a:lnTo>
                  <a:pt x="2168" y="2203"/>
                </a:lnTo>
                <a:lnTo>
                  <a:pt x="2153" y="2193"/>
                </a:lnTo>
                <a:lnTo>
                  <a:pt x="2135" y="2180"/>
                </a:lnTo>
                <a:lnTo>
                  <a:pt x="2114" y="2163"/>
                </a:lnTo>
                <a:lnTo>
                  <a:pt x="2088" y="2145"/>
                </a:lnTo>
                <a:lnTo>
                  <a:pt x="2061" y="2124"/>
                </a:lnTo>
                <a:lnTo>
                  <a:pt x="2029" y="2101"/>
                </a:lnTo>
                <a:lnTo>
                  <a:pt x="1996" y="2077"/>
                </a:lnTo>
                <a:lnTo>
                  <a:pt x="1961" y="2049"/>
                </a:lnTo>
                <a:lnTo>
                  <a:pt x="1922" y="2022"/>
                </a:lnTo>
                <a:lnTo>
                  <a:pt x="1882" y="1992"/>
                </a:lnTo>
                <a:lnTo>
                  <a:pt x="1842" y="1962"/>
                </a:lnTo>
                <a:lnTo>
                  <a:pt x="1799" y="1930"/>
                </a:lnTo>
                <a:lnTo>
                  <a:pt x="1755" y="1898"/>
                </a:lnTo>
                <a:lnTo>
                  <a:pt x="1710" y="1865"/>
                </a:lnTo>
                <a:lnTo>
                  <a:pt x="1666" y="1832"/>
                </a:lnTo>
                <a:lnTo>
                  <a:pt x="1620" y="1799"/>
                </a:lnTo>
                <a:lnTo>
                  <a:pt x="1575" y="1765"/>
                </a:lnTo>
                <a:lnTo>
                  <a:pt x="1529" y="1732"/>
                </a:lnTo>
                <a:lnTo>
                  <a:pt x="1484" y="1699"/>
                </a:lnTo>
                <a:lnTo>
                  <a:pt x="1440" y="1666"/>
                </a:lnTo>
                <a:lnTo>
                  <a:pt x="1396" y="1635"/>
                </a:lnTo>
                <a:lnTo>
                  <a:pt x="1354" y="1603"/>
                </a:lnTo>
                <a:lnTo>
                  <a:pt x="1312" y="1574"/>
                </a:lnTo>
                <a:lnTo>
                  <a:pt x="1312" y="1574"/>
                </a:lnTo>
                <a:lnTo>
                  <a:pt x="1314" y="1593"/>
                </a:lnTo>
                <a:lnTo>
                  <a:pt x="1316" y="1619"/>
                </a:lnTo>
                <a:lnTo>
                  <a:pt x="1319" y="1650"/>
                </a:lnTo>
                <a:lnTo>
                  <a:pt x="1322" y="1686"/>
                </a:lnTo>
                <a:lnTo>
                  <a:pt x="1326" y="1726"/>
                </a:lnTo>
                <a:lnTo>
                  <a:pt x="1331" y="1769"/>
                </a:lnTo>
                <a:lnTo>
                  <a:pt x="1335" y="1817"/>
                </a:lnTo>
                <a:lnTo>
                  <a:pt x="1340" y="1867"/>
                </a:lnTo>
                <a:lnTo>
                  <a:pt x="1345" y="1920"/>
                </a:lnTo>
                <a:lnTo>
                  <a:pt x="1350" y="1974"/>
                </a:lnTo>
                <a:lnTo>
                  <a:pt x="1355" y="2030"/>
                </a:lnTo>
                <a:lnTo>
                  <a:pt x="1361" y="2087"/>
                </a:lnTo>
                <a:lnTo>
                  <a:pt x="1366" y="2144"/>
                </a:lnTo>
                <a:lnTo>
                  <a:pt x="1372" y="2201"/>
                </a:lnTo>
                <a:lnTo>
                  <a:pt x="1377" y="2258"/>
                </a:lnTo>
                <a:lnTo>
                  <a:pt x="1383" y="2313"/>
                </a:lnTo>
                <a:lnTo>
                  <a:pt x="1388" y="2367"/>
                </a:lnTo>
                <a:lnTo>
                  <a:pt x="1393" y="2419"/>
                </a:lnTo>
                <a:lnTo>
                  <a:pt x="1398" y="2468"/>
                </a:lnTo>
                <a:lnTo>
                  <a:pt x="1402" y="2515"/>
                </a:lnTo>
                <a:lnTo>
                  <a:pt x="1406" y="2556"/>
                </a:lnTo>
                <a:lnTo>
                  <a:pt x="1409" y="2595"/>
                </a:lnTo>
                <a:lnTo>
                  <a:pt x="1412" y="2629"/>
                </a:lnTo>
                <a:lnTo>
                  <a:pt x="1415" y="2658"/>
                </a:lnTo>
                <a:lnTo>
                  <a:pt x="1416" y="2681"/>
                </a:lnTo>
                <a:lnTo>
                  <a:pt x="1417" y="2698"/>
                </a:lnTo>
                <a:lnTo>
                  <a:pt x="1418" y="2708"/>
                </a:lnTo>
                <a:lnTo>
                  <a:pt x="1415" y="2739"/>
                </a:lnTo>
                <a:lnTo>
                  <a:pt x="1407" y="2768"/>
                </a:lnTo>
                <a:lnTo>
                  <a:pt x="1395" y="2794"/>
                </a:lnTo>
                <a:lnTo>
                  <a:pt x="1377" y="2817"/>
                </a:lnTo>
                <a:lnTo>
                  <a:pt x="1357" y="2837"/>
                </a:lnTo>
                <a:lnTo>
                  <a:pt x="1333" y="2854"/>
                </a:lnTo>
                <a:lnTo>
                  <a:pt x="1304" y="2866"/>
                </a:lnTo>
                <a:lnTo>
                  <a:pt x="1273" y="2874"/>
                </a:lnTo>
                <a:lnTo>
                  <a:pt x="1239" y="2876"/>
                </a:lnTo>
                <a:lnTo>
                  <a:pt x="1211" y="2875"/>
                </a:lnTo>
                <a:lnTo>
                  <a:pt x="1184" y="2869"/>
                </a:lnTo>
                <a:lnTo>
                  <a:pt x="1159" y="2860"/>
                </a:lnTo>
                <a:lnTo>
                  <a:pt x="1135" y="2848"/>
                </a:lnTo>
                <a:lnTo>
                  <a:pt x="1115" y="2832"/>
                </a:lnTo>
                <a:lnTo>
                  <a:pt x="1096" y="2813"/>
                </a:lnTo>
                <a:lnTo>
                  <a:pt x="1081" y="2791"/>
                </a:lnTo>
                <a:lnTo>
                  <a:pt x="1070" y="2766"/>
                </a:lnTo>
                <a:lnTo>
                  <a:pt x="1063" y="2739"/>
                </a:lnTo>
                <a:lnTo>
                  <a:pt x="1061" y="2708"/>
                </a:lnTo>
                <a:lnTo>
                  <a:pt x="1166" y="1574"/>
                </a:lnTo>
                <a:lnTo>
                  <a:pt x="221" y="2246"/>
                </a:lnTo>
                <a:lnTo>
                  <a:pt x="184" y="2245"/>
                </a:lnTo>
                <a:lnTo>
                  <a:pt x="152" y="2240"/>
                </a:lnTo>
                <a:lnTo>
                  <a:pt x="123" y="2233"/>
                </a:lnTo>
                <a:lnTo>
                  <a:pt x="99" y="2222"/>
                </a:lnTo>
                <a:lnTo>
                  <a:pt x="77" y="2211"/>
                </a:lnTo>
                <a:lnTo>
                  <a:pt x="60" y="2198"/>
                </a:lnTo>
                <a:lnTo>
                  <a:pt x="45" y="2184"/>
                </a:lnTo>
                <a:lnTo>
                  <a:pt x="32" y="2168"/>
                </a:lnTo>
                <a:lnTo>
                  <a:pt x="23" y="2153"/>
                </a:lnTo>
                <a:lnTo>
                  <a:pt x="15" y="2138"/>
                </a:lnTo>
                <a:lnTo>
                  <a:pt x="10" y="2124"/>
                </a:lnTo>
                <a:lnTo>
                  <a:pt x="6" y="2109"/>
                </a:lnTo>
                <a:lnTo>
                  <a:pt x="3" y="2097"/>
                </a:lnTo>
                <a:lnTo>
                  <a:pt x="1" y="2086"/>
                </a:lnTo>
                <a:lnTo>
                  <a:pt x="1" y="2078"/>
                </a:lnTo>
                <a:lnTo>
                  <a:pt x="0" y="2072"/>
                </a:lnTo>
                <a:lnTo>
                  <a:pt x="0" y="2068"/>
                </a:lnTo>
                <a:lnTo>
                  <a:pt x="1" y="2044"/>
                </a:lnTo>
                <a:lnTo>
                  <a:pt x="4" y="2022"/>
                </a:lnTo>
                <a:lnTo>
                  <a:pt x="10" y="2002"/>
                </a:lnTo>
                <a:lnTo>
                  <a:pt x="19" y="1983"/>
                </a:lnTo>
                <a:lnTo>
                  <a:pt x="31" y="1966"/>
                </a:lnTo>
                <a:lnTo>
                  <a:pt x="48" y="1949"/>
                </a:lnTo>
                <a:lnTo>
                  <a:pt x="68" y="1931"/>
                </a:lnTo>
                <a:lnTo>
                  <a:pt x="94" y="1915"/>
                </a:lnTo>
                <a:lnTo>
                  <a:pt x="123" y="1897"/>
                </a:lnTo>
                <a:lnTo>
                  <a:pt x="158" y="1878"/>
                </a:lnTo>
                <a:lnTo>
                  <a:pt x="1092" y="1437"/>
                </a:lnTo>
                <a:lnTo>
                  <a:pt x="147" y="997"/>
                </a:lnTo>
                <a:lnTo>
                  <a:pt x="108" y="977"/>
                </a:lnTo>
                <a:lnTo>
                  <a:pt x="75" y="957"/>
                </a:lnTo>
                <a:lnTo>
                  <a:pt x="50" y="936"/>
                </a:lnTo>
                <a:lnTo>
                  <a:pt x="30" y="916"/>
                </a:lnTo>
                <a:lnTo>
                  <a:pt x="16" y="894"/>
                </a:lnTo>
                <a:lnTo>
                  <a:pt x="7" y="870"/>
                </a:lnTo>
                <a:lnTo>
                  <a:pt x="2" y="845"/>
                </a:lnTo>
                <a:lnTo>
                  <a:pt x="0" y="818"/>
                </a:lnTo>
                <a:lnTo>
                  <a:pt x="2" y="793"/>
                </a:lnTo>
                <a:lnTo>
                  <a:pt x="7" y="767"/>
                </a:lnTo>
                <a:lnTo>
                  <a:pt x="16" y="743"/>
                </a:lnTo>
                <a:lnTo>
                  <a:pt x="27" y="720"/>
                </a:lnTo>
                <a:lnTo>
                  <a:pt x="43" y="698"/>
                </a:lnTo>
                <a:lnTo>
                  <a:pt x="61" y="679"/>
                </a:lnTo>
                <a:lnTo>
                  <a:pt x="81" y="663"/>
                </a:lnTo>
                <a:lnTo>
                  <a:pt x="105" y="648"/>
                </a:lnTo>
                <a:lnTo>
                  <a:pt x="131" y="638"/>
                </a:lnTo>
                <a:lnTo>
                  <a:pt x="159" y="632"/>
                </a:lnTo>
                <a:lnTo>
                  <a:pt x="189" y="629"/>
                </a:lnTo>
                <a:lnTo>
                  <a:pt x="197" y="629"/>
                </a:lnTo>
                <a:lnTo>
                  <a:pt x="206" y="630"/>
                </a:lnTo>
                <a:lnTo>
                  <a:pt x="215" y="631"/>
                </a:lnTo>
                <a:lnTo>
                  <a:pt x="224" y="633"/>
                </a:lnTo>
                <a:lnTo>
                  <a:pt x="234" y="636"/>
                </a:lnTo>
                <a:lnTo>
                  <a:pt x="245" y="641"/>
                </a:lnTo>
                <a:lnTo>
                  <a:pt x="258" y="648"/>
                </a:lnTo>
                <a:lnTo>
                  <a:pt x="274" y="657"/>
                </a:lnTo>
                <a:lnTo>
                  <a:pt x="291" y="670"/>
                </a:lnTo>
                <a:lnTo>
                  <a:pt x="312" y="684"/>
                </a:lnTo>
                <a:lnTo>
                  <a:pt x="336" y="702"/>
                </a:lnTo>
                <a:lnTo>
                  <a:pt x="1166" y="1301"/>
                </a:lnTo>
                <a:lnTo>
                  <a:pt x="1164" y="1282"/>
                </a:lnTo>
                <a:lnTo>
                  <a:pt x="1161" y="1256"/>
                </a:lnTo>
                <a:lnTo>
                  <a:pt x="1156" y="1226"/>
                </a:lnTo>
                <a:lnTo>
                  <a:pt x="1152" y="1190"/>
                </a:lnTo>
                <a:lnTo>
                  <a:pt x="1148" y="1150"/>
                </a:lnTo>
                <a:lnTo>
                  <a:pt x="1144" y="1106"/>
                </a:lnTo>
                <a:lnTo>
                  <a:pt x="1139" y="1059"/>
                </a:lnTo>
                <a:lnTo>
                  <a:pt x="1134" y="1009"/>
                </a:lnTo>
                <a:lnTo>
                  <a:pt x="1129" y="956"/>
                </a:lnTo>
                <a:lnTo>
                  <a:pt x="1124" y="902"/>
                </a:lnTo>
                <a:lnTo>
                  <a:pt x="1119" y="846"/>
                </a:lnTo>
                <a:lnTo>
                  <a:pt x="1113" y="789"/>
                </a:lnTo>
                <a:lnTo>
                  <a:pt x="1108" y="732"/>
                </a:lnTo>
                <a:lnTo>
                  <a:pt x="1103" y="674"/>
                </a:lnTo>
                <a:lnTo>
                  <a:pt x="1097" y="618"/>
                </a:lnTo>
                <a:lnTo>
                  <a:pt x="1092" y="563"/>
                </a:lnTo>
                <a:lnTo>
                  <a:pt x="1087" y="509"/>
                </a:lnTo>
                <a:lnTo>
                  <a:pt x="1083" y="457"/>
                </a:lnTo>
                <a:lnTo>
                  <a:pt x="1079" y="408"/>
                </a:lnTo>
                <a:lnTo>
                  <a:pt x="1075" y="361"/>
                </a:lnTo>
                <a:lnTo>
                  <a:pt x="1071" y="319"/>
                </a:lnTo>
                <a:lnTo>
                  <a:pt x="1068" y="281"/>
                </a:lnTo>
                <a:lnTo>
                  <a:pt x="1066" y="247"/>
                </a:lnTo>
                <a:lnTo>
                  <a:pt x="1064" y="219"/>
                </a:lnTo>
                <a:lnTo>
                  <a:pt x="1062" y="195"/>
                </a:lnTo>
                <a:lnTo>
                  <a:pt x="1061" y="178"/>
                </a:lnTo>
                <a:lnTo>
                  <a:pt x="1061" y="168"/>
                </a:lnTo>
                <a:lnTo>
                  <a:pt x="1063" y="142"/>
                </a:lnTo>
                <a:lnTo>
                  <a:pt x="1069" y="118"/>
                </a:lnTo>
                <a:lnTo>
                  <a:pt x="1079" y="94"/>
                </a:lnTo>
                <a:lnTo>
                  <a:pt x="1093" y="72"/>
                </a:lnTo>
                <a:lnTo>
                  <a:pt x="1111" y="53"/>
                </a:lnTo>
                <a:lnTo>
                  <a:pt x="1131" y="34"/>
                </a:lnTo>
                <a:lnTo>
                  <a:pt x="1154" y="20"/>
                </a:lnTo>
                <a:lnTo>
                  <a:pt x="1180" y="9"/>
                </a:lnTo>
                <a:lnTo>
                  <a:pt x="1208" y="2"/>
                </a:lnTo>
                <a:lnTo>
                  <a:pt x="12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0" name="Group 59"/>
          <p:cNvGrpSpPr/>
          <p:nvPr/>
        </p:nvGrpSpPr>
        <p:grpSpPr>
          <a:xfrm>
            <a:off x="3200400" y="4876799"/>
            <a:ext cx="2362200" cy="1676400"/>
            <a:chOff x="1371600" y="2590800"/>
            <a:chExt cx="4941513" cy="2743200"/>
          </a:xfrm>
        </p:grpSpPr>
        <p:cxnSp>
          <p:nvCxnSpPr>
            <p:cNvPr id="61" name="Straight Arrow Connector 60"/>
            <p:cNvCxnSpPr/>
            <p:nvPr/>
          </p:nvCxnSpPr>
          <p:spPr>
            <a:xfrm>
              <a:off x="3124200" y="4267198"/>
              <a:ext cx="2057400" cy="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Arrow Connector 61"/>
            <p:cNvCxnSpPr/>
            <p:nvPr/>
          </p:nvCxnSpPr>
          <p:spPr>
            <a:xfrm flipV="1">
              <a:off x="1371600" y="4296007"/>
              <a:ext cx="1639478" cy="428393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Oval 62"/>
            <p:cNvSpPr/>
            <p:nvPr/>
          </p:nvSpPr>
          <p:spPr>
            <a:xfrm>
              <a:off x="2945876" y="4145466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" name="Straight Arrow Connector 63"/>
            <p:cNvCxnSpPr/>
            <p:nvPr/>
          </p:nvCxnSpPr>
          <p:spPr>
            <a:xfrm flipV="1">
              <a:off x="5181600" y="2590800"/>
              <a:ext cx="762000" cy="152399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/>
            <p:cNvCxnSpPr/>
            <p:nvPr/>
          </p:nvCxnSpPr>
          <p:spPr>
            <a:xfrm>
              <a:off x="5257800" y="4343400"/>
              <a:ext cx="990600" cy="990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6" name="Group 4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4038600" y="3276600"/>
              <a:ext cx="356600" cy="489260"/>
              <a:chOff x="2270" y="752"/>
              <a:chExt cx="1077" cy="1280"/>
            </a:xfrm>
          </p:grpSpPr>
          <p:sp>
            <p:nvSpPr>
              <p:cNvPr id="78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7" name="Straight Arrow Connector 66"/>
            <p:cNvCxnSpPr>
              <a:endCxn id="63" idx="1"/>
            </p:cNvCxnSpPr>
            <p:nvPr/>
          </p:nvCxnSpPr>
          <p:spPr>
            <a:xfrm>
              <a:off x="1447800" y="3352800"/>
              <a:ext cx="1535350" cy="83281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Oval 67"/>
            <p:cNvSpPr/>
            <p:nvPr/>
          </p:nvSpPr>
          <p:spPr>
            <a:xfrm>
              <a:off x="5029200" y="4114800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53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5943600" y="3733800"/>
              <a:ext cx="369513" cy="489260"/>
              <a:chOff x="4094" y="1952"/>
              <a:chExt cx="1116" cy="1280"/>
            </a:xfrm>
          </p:grpSpPr>
          <p:sp>
            <p:nvSpPr>
              <p:cNvPr id="76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0" name="Group 4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3962400" y="4572000"/>
              <a:ext cx="422799" cy="489260"/>
              <a:chOff x="2414" y="3344"/>
              <a:chExt cx="1126" cy="1303"/>
            </a:xfrm>
          </p:grpSpPr>
          <p:sp>
            <p:nvSpPr>
              <p:cNvPr id="74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1" name="Group 10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1676400" y="3810000"/>
              <a:ext cx="436512" cy="489260"/>
              <a:chOff x="782" y="2384"/>
              <a:chExt cx="1142" cy="1280"/>
            </a:xfrm>
          </p:grpSpPr>
          <p:sp>
            <p:nvSpPr>
              <p:cNvPr id="72" name="Freeform 12"/>
              <p:cNvSpPr>
                <a:spLocks noEditPoints="1"/>
              </p:cNvSpPr>
              <p:nvPr/>
            </p:nvSpPr>
            <p:spPr bwMode="auto">
              <a:xfrm>
                <a:off x="782" y="238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3"/>
              <p:cNvSpPr>
                <a:spLocks noEditPoints="1"/>
              </p:cNvSpPr>
              <p:nvPr/>
            </p:nvSpPr>
            <p:spPr bwMode="auto">
              <a:xfrm>
                <a:off x="1357" y="290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6629400" y="1981200"/>
            <a:ext cx="2209800" cy="2590800"/>
            <a:chOff x="533400" y="457200"/>
            <a:chExt cx="6705600" cy="6172200"/>
          </a:xfrm>
        </p:grpSpPr>
        <p:cxnSp>
          <p:nvCxnSpPr>
            <p:cNvPr id="81" name="Straight Arrow Connector 80"/>
            <p:cNvCxnSpPr/>
            <p:nvPr/>
          </p:nvCxnSpPr>
          <p:spPr>
            <a:xfrm>
              <a:off x="3124200" y="4267198"/>
              <a:ext cx="2057400" cy="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/>
            <p:cNvCxnSpPr/>
            <p:nvPr/>
          </p:nvCxnSpPr>
          <p:spPr>
            <a:xfrm flipV="1">
              <a:off x="663804" y="4296007"/>
              <a:ext cx="2347274" cy="60216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/>
            <p:cNvCxnSpPr/>
            <p:nvPr/>
          </p:nvCxnSpPr>
          <p:spPr>
            <a:xfrm flipV="1">
              <a:off x="663804" y="607741"/>
              <a:ext cx="0" cy="6021659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Freeform 11"/>
            <p:cNvSpPr>
              <a:spLocks noChangeAspect="1"/>
            </p:cNvSpPr>
            <p:nvPr>
              <p:custDataLst>
                <p:tags r:id="rId5"/>
              </p:custDataLst>
            </p:nvPr>
          </p:nvSpPr>
          <p:spPr bwMode="auto">
            <a:xfrm>
              <a:off x="794208" y="457200"/>
              <a:ext cx="195606" cy="217015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2945876" y="4145466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" name="Straight Arrow Connector 85"/>
            <p:cNvCxnSpPr/>
            <p:nvPr/>
          </p:nvCxnSpPr>
          <p:spPr>
            <a:xfrm flipV="1">
              <a:off x="5181600" y="1752600"/>
              <a:ext cx="1295400" cy="236219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/>
            <p:cNvCxnSpPr/>
            <p:nvPr/>
          </p:nvCxnSpPr>
          <p:spPr>
            <a:xfrm>
              <a:off x="5257800" y="4343400"/>
              <a:ext cx="1981200" cy="1981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" name="Group 4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3810000" y="2743200"/>
              <a:ext cx="356600" cy="489260"/>
              <a:chOff x="2270" y="752"/>
              <a:chExt cx="1077" cy="1280"/>
            </a:xfrm>
          </p:grpSpPr>
          <p:sp>
            <p:nvSpPr>
              <p:cNvPr id="102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9" name="Rectangle 88"/>
            <p:cNvSpPr/>
            <p:nvPr/>
          </p:nvSpPr>
          <p:spPr>
            <a:xfrm>
              <a:off x="533400" y="4747632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" name="Straight Arrow Connector 89"/>
            <p:cNvCxnSpPr>
              <a:endCxn id="85" idx="1"/>
            </p:cNvCxnSpPr>
            <p:nvPr/>
          </p:nvCxnSpPr>
          <p:spPr>
            <a:xfrm>
              <a:off x="663804" y="2941134"/>
              <a:ext cx="2319346" cy="12444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Rectangle 90"/>
            <p:cNvSpPr/>
            <p:nvPr/>
          </p:nvSpPr>
          <p:spPr>
            <a:xfrm>
              <a:off x="533400" y="2790593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>
              <a:off x="5029200" y="4114800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" name="Group 53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6248400" y="3733800"/>
              <a:ext cx="369513" cy="489260"/>
              <a:chOff x="4094" y="1952"/>
              <a:chExt cx="1116" cy="1280"/>
            </a:xfrm>
          </p:grpSpPr>
          <p:sp>
            <p:nvSpPr>
              <p:cNvPr id="100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4" name="Group 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3581400" y="5257800"/>
              <a:ext cx="422799" cy="489260"/>
              <a:chOff x="2414" y="3344"/>
              <a:chExt cx="1126" cy="1303"/>
            </a:xfrm>
          </p:grpSpPr>
          <p:sp>
            <p:nvSpPr>
              <p:cNvPr id="98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5" name="Group 10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990600" y="3733800"/>
              <a:ext cx="436512" cy="489260"/>
              <a:chOff x="782" y="2384"/>
              <a:chExt cx="1142" cy="1280"/>
            </a:xfrm>
          </p:grpSpPr>
          <p:sp>
            <p:nvSpPr>
              <p:cNvPr id="96" name="Freeform 12"/>
              <p:cNvSpPr>
                <a:spLocks noEditPoints="1"/>
              </p:cNvSpPr>
              <p:nvPr/>
            </p:nvSpPr>
            <p:spPr bwMode="auto">
              <a:xfrm>
                <a:off x="782" y="238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3"/>
              <p:cNvSpPr>
                <a:spLocks noEditPoints="1"/>
              </p:cNvSpPr>
              <p:nvPr/>
            </p:nvSpPr>
            <p:spPr bwMode="auto">
              <a:xfrm>
                <a:off x="1357" y="290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04" name="Freeform 11"/>
          <p:cNvSpPr>
            <a:spLocks noChangeAspect="1" noEditPoints="1"/>
          </p:cNvSpPr>
          <p:nvPr>
            <p:custDataLst>
              <p:tags r:id="rId3"/>
            </p:custDataLst>
          </p:nvPr>
        </p:nvSpPr>
        <p:spPr bwMode="auto">
          <a:xfrm rot="1607129">
            <a:off x="5421999" y="2296290"/>
            <a:ext cx="420130" cy="152400"/>
          </a:xfrm>
          <a:custGeom>
            <a:avLst/>
            <a:gdLst/>
            <a:ahLst/>
            <a:cxnLst>
              <a:cxn ang="0">
                <a:pos x="3868" y="923"/>
              </a:cxn>
              <a:cxn ang="0">
                <a:pos x="3918" y="923"/>
              </a:cxn>
              <a:cxn ang="0">
                <a:pos x="3966" y="927"/>
              </a:cxn>
              <a:cxn ang="0">
                <a:pos x="4011" y="935"/>
              </a:cxn>
              <a:cxn ang="0">
                <a:pos x="4048" y="951"/>
              </a:cxn>
              <a:cxn ang="0">
                <a:pos x="4071" y="979"/>
              </a:cxn>
              <a:cxn ang="0">
                <a:pos x="4080" y="1020"/>
              </a:cxn>
              <a:cxn ang="0">
                <a:pos x="4071" y="1058"/>
              </a:cxn>
              <a:cxn ang="0">
                <a:pos x="4048" y="1084"/>
              </a:cxn>
              <a:cxn ang="0">
                <a:pos x="4012" y="1099"/>
              </a:cxn>
              <a:cxn ang="0">
                <a:pos x="3969" y="1107"/>
              </a:cxn>
              <a:cxn ang="0">
                <a:pos x="3923" y="1110"/>
              </a:cxn>
              <a:cxn ang="0">
                <a:pos x="3877" y="1110"/>
              </a:cxn>
              <a:cxn ang="0">
                <a:pos x="181" y="1110"/>
              </a:cxn>
              <a:cxn ang="0">
                <a:pos x="135" y="1109"/>
              </a:cxn>
              <a:cxn ang="0">
                <a:pos x="89" y="1104"/>
              </a:cxn>
              <a:cxn ang="0">
                <a:pos x="50" y="1093"/>
              </a:cxn>
              <a:cxn ang="0">
                <a:pos x="20" y="1072"/>
              </a:cxn>
              <a:cxn ang="0">
                <a:pos x="3" y="1041"/>
              </a:cxn>
              <a:cxn ang="0">
                <a:pos x="3" y="998"/>
              </a:cxn>
              <a:cxn ang="0">
                <a:pos x="20" y="963"/>
              </a:cxn>
              <a:cxn ang="0">
                <a:pos x="50" y="942"/>
              </a:cxn>
              <a:cxn ang="0">
                <a:pos x="89" y="930"/>
              </a:cxn>
              <a:cxn ang="0">
                <a:pos x="135" y="924"/>
              </a:cxn>
              <a:cxn ang="0">
                <a:pos x="181" y="923"/>
              </a:cxn>
              <a:cxn ang="0">
                <a:pos x="203" y="0"/>
              </a:cxn>
              <a:cxn ang="0">
                <a:pos x="3900" y="0"/>
              </a:cxn>
              <a:cxn ang="0">
                <a:pos x="3945" y="1"/>
              </a:cxn>
              <a:cxn ang="0">
                <a:pos x="3991" y="6"/>
              </a:cxn>
              <a:cxn ang="0">
                <a:pos x="4031" y="17"/>
              </a:cxn>
              <a:cxn ang="0">
                <a:pos x="4061" y="38"/>
              </a:cxn>
              <a:cxn ang="0">
                <a:pos x="4078" y="69"/>
              </a:cxn>
              <a:cxn ang="0">
                <a:pos x="4078" y="113"/>
              </a:cxn>
              <a:cxn ang="0">
                <a:pos x="4061" y="147"/>
              </a:cxn>
              <a:cxn ang="0">
                <a:pos x="4031" y="168"/>
              </a:cxn>
              <a:cxn ang="0">
                <a:pos x="3989" y="180"/>
              </a:cxn>
              <a:cxn ang="0">
                <a:pos x="3942" y="186"/>
              </a:cxn>
              <a:cxn ang="0">
                <a:pos x="3893" y="187"/>
              </a:cxn>
              <a:cxn ang="0">
                <a:pos x="203" y="187"/>
              </a:cxn>
              <a:cxn ang="0">
                <a:pos x="157" y="187"/>
              </a:cxn>
              <a:cxn ang="0">
                <a:pos x="111" y="184"/>
              </a:cxn>
              <a:cxn ang="0">
                <a:pos x="69" y="175"/>
              </a:cxn>
              <a:cxn ang="0">
                <a:pos x="34" y="159"/>
              </a:cxn>
              <a:cxn ang="0">
                <a:pos x="9" y="131"/>
              </a:cxn>
              <a:cxn ang="0">
                <a:pos x="0" y="91"/>
              </a:cxn>
              <a:cxn ang="0">
                <a:pos x="9" y="52"/>
              </a:cxn>
              <a:cxn ang="0">
                <a:pos x="34" y="27"/>
              </a:cxn>
              <a:cxn ang="0">
                <a:pos x="69" y="11"/>
              </a:cxn>
              <a:cxn ang="0">
                <a:pos x="111" y="3"/>
              </a:cxn>
              <a:cxn ang="0">
                <a:pos x="157" y="0"/>
              </a:cxn>
              <a:cxn ang="0">
                <a:pos x="203" y="0"/>
              </a:cxn>
            </a:cxnLst>
            <a:rect l="0" t="0" r="r" b="b"/>
            <a:pathLst>
              <a:path w="4080" h="1110">
                <a:moveTo>
                  <a:pt x="203" y="923"/>
                </a:moveTo>
                <a:lnTo>
                  <a:pt x="3868" y="923"/>
                </a:lnTo>
                <a:lnTo>
                  <a:pt x="3893" y="923"/>
                </a:lnTo>
                <a:lnTo>
                  <a:pt x="3918" y="923"/>
                </a:lnTo>
                <a:lnTo>
                  <a:pt x="3942" y="924"/>
                </a:lnTo>
                <a:lnTo>
                  <a:pt x="3966" y="927"/>
                </a:lnTo>
                <a:lnTo>
                  <a:pt x="3989" y="930"/>
                </a:lnTo>
                <a:lnTo>
                  <a:pt x="4011" y="935"/>
                </a:lnTo>
                <a:lnTo>
                  <a:pt x="4031" y="942"/>
                </a:lnTo>
                <a:lnTo>
                  <a:pt x="4048" y="951"/>
                </a:lnTo>
                <a:lnTo>
                  <a:pt x="4061" y="963"/>
                </a:lnTo>
                <a:lnTo>
                  <a:pt x="4071" y="979"/>
                </a:lnTo>
                <a:lnTo>
                  <a:pt x="4078" y="998"/>
                </a:lnTo>
                <a:lnTo>
                  <a:pt x="4080" y="1020"/>
                </a:lnTo>
                <a:lnTo>
                  <a:pt x="4078" y="1041"/>
                </a:lnTo>
                <a:lnTo>
                  <a:pt x="4071" y="1058"/>
                </a:lnTo>
                <a:lnTo>
                  <a:pt x="4061" y="1072"/>
                </a:lnTo>
                <a:lnTo>
                  <a:pt x="4048" y="1084"/>
                </a:lnTo>
                <a:lnTo>
                  <a:pt x="4031" y="1093"/>
                </a:lnTo>
                <a:lnTo>
                  <a:pt x="4012" y="1099"/>
                </a:lnTo>
                <a:lnTo>
                  <a:pt x="3991" y="1104"/>
                </a:lnTo>
                <a:lnTo>
                  <a:pt x="3969" y="1107"/>
                </a:lnTo>
                <a:lnTo>
                  <a:pt x="3945" y="1109"/>
                </a:lnTo>
                <a:lnTo>
                  <a:pt x="3923" y="1110"/>
                </a:lnTo>
                <a:lnTo>
                  <a:pt x="3900" y="1110"/>
                </a:lnTo>
                <a:lnTo>
                  <a:pt x="3877" y="1110"/>
                </a:lnTo>
                <a:lnTo>
                  <a:pt x="203" y="1110"/>
                </a:lnTo>
                <a:lnTo>
                  <a:pt x="181" y="1110"/>
                </a:lnTo>
                <a:lnTo>
                  <a:pt x="157" y="1110"/>
                </a:lnTo>
                <a:lnTo>
                  <a:pt x="135" y="1109"/>
                </a:lnTo>
                <a:lnTo>
                  <a:pt x="111" y="1107"/>
                </a:lnTo>
                <a:lnTo>
                  <a:pt x="89" y="1104"/>
                </a:lnTo>
                <a:lnTo>
                  <a:pt x="69" y="1099"/>
                </a:lnTo>
                <a:lnTo>
                  <a:pt x="50" y="1093"/>
                </a:lnTo>
                <a:lnTo>
                  <a:pt x="34" y="1084"/>
                </a:lnTo>
                <a:lnTo>
                  <a:pt x="20" y="1072"/>
                </a:lnTo>
                <a:lnTo>
                  <a:pt x="9" y="1058"/>
                </a:lnTo>
                <a:lnTo>
                  <a:pt x="3" y="1041"/>
                </a:lnTo>
                <a:lnTo>
                  <a:pt x="0" y="1020"/>
                </a:lnTo>
                <a:lnTo>
                  <a:pt x="3" y="998"/>
                </a:lnTo>
                <a:lnTo>
                  <a:pt x="9" y="979"/>
                </a:lnTo>
                <a:lnTo>
                  <a:pt x="20" y="963"/>
                </a:lnTo>
                <a:lnTo>
                  <a:pt x="34" y="951"/>
                </a:lnTo>
                <a:lnTo>
                  <a:pt x="50" y="942"/>
                </a:lnTo>
                <a:lnTo>
                  <a:pt x="69" y="935"/>
                </a:lnTo>
                <a:lnTo>
                  <a:pt x="89" y="930"/>
                </a:lnTo>
                <a:lnTo>
                  <a:pt x="111" y="927"/>
                </a:lnTo>
                <a:lnTo>
                  <a:pt x="135" y="924"/>
                </a:lnTo>
                <a:lnTo>
                  <a:pt x="157" y="923"/>
                </a:lnTo>
                <a:lnTo>
                  <a:pt x="181" y="923"/>
                </a:lnTo>
                <a:lnTo>
                  <a:pt x="203" y="923"/>
                </a:lnTo>
                <a:close/>
                <a:moveTo>
                  <a:pt x="203" y="0"/>
                </a:moveTo>
                <a:lnTo>
                  <a:pt x="3877" y="0"/>
                </a:lnTo>
                <a:lnTo>
                  <a:pt x="3900" y="0"/>
                </a:lnTo>
                <a:lnTo>
                  <a:pt x="3923" y="0"/>
                </a:lnTo>
                <a:lnTo>
                  <a:pt x="3945" y="1"/>
                </a:lnTo>
                <a:lnTo>
                  <a:pt x="3969" y="3"/>
                </a:lnTo>
                <a:lnTo>
                  <a:pt x="3991" y="6"/>
                </a:lnTo>
                <a:lnTo>
                  <a:pt x="4012" y="11"/>
                </a:lnTo>
                <a:lnTo>
                  <a:pt x="4031" y="17"/>
                </a:lnTo>
                <a:lnTo>
                  <a:pt x="4048" y="27"/>
                </a:lnTo>
                <a:lnTo>
                  <a:pt x="4061" y="38"/>
                </a:lnTo>
                <a:lnTo>
                  <a:pt x="4071" y="52"/>
                </a:lnTo>
                <a:lnTo>
                  <a:pt x="4078" y="69"/>
                </a:lnTo>
                <a:lnTo>
                  <a:pt x="4080" y="91"/>
                </a:lnTo>
                <a:lnTo>
                  <a:pt x="4078" y="113"/>
                </a:lnTo>
                <a:lnTo>
                  <a:pt x="4071" y="131"/>
                </a:lnTo>
                <a:lnTo>
                  <a:pt x="4061" y="147"/>
                </a:lnTo>
                <a:lnTo>
                  <a:pt x="4048" y="159"/>
                </a:lnTo>
                <a:lnTo>
                  <a:pt x="4031" y="168"/>
                </a:lnTo>
                <a:lnTo>
                  <a:pt x="4011" y="175"/>
                </a:lnTo>
                <a:lnTo>
                  <a:pt x="3989" y="180"/>
                </a:lnTo>
                <a:lnTo>
                  <a:pt x="3966" y="184"/>
                </a:lnTo>
                <a:lnTo>
                  <a:pt x="3942" y="186"/>
                </a:lnTo>
                <a:lnTo>
                  <a:pt x="3918" y="187"/>
                </a:lnTo>
                <a:lnTo>
                  <a:pt x="3893" y="187"/>
                </a:lnTo>
                <a:lnTo>
                  <a:pt x="3868" y="187"/>
                </a:lnTo>
                <a:lnTo>
                  <a:pt x="203" y="187"/>
                </a:lnTo>
                <a:lnTo>
                  <a:pt x="181" y="187"/>
                </a:lnTo>
                <a:lnTo>
                  <a:pt x="157" y="187"/>
                </a:lnTo>
                <a:lnTo>
                  <a:pt x="135" y="186"/>
                </a:lnTo>
                <a:lnTo>
                  <a:pt x="111" y="184"/>
                </a:lnTo>
                <a:lnTo>
                  <a:pt x="89" y="180"/>
                </a:lnTo>
                <a:lnTo>
                  <a:pt x="69" y="175"/>
                </a:lnTo>
                <a:lnTo>
                  <a:pt x="50" y="168"/>
                </a:lnTo>
                <a:lnTo>
                  <a:pt x="34" y="159"/>
                </a:lnTo>
                <a:lnTo>
                  <a:pt x="20" y="147"/>
                </a:lnTo>
                <a:lnTo>
                  <a:pt x="9" y="131"/>
                </a:lnTo>
                <a:lnTo>
                  <a:pt x="3" y="113"/>
                </a:lnTo>
                <a:lnTo>
                  <a:pt x="0" y="91"/>
                </a:lnTo>
                <a:lnTo>
                  <a:pt x="3" y="69"/>
                </a:lnTo>
                <a:lnTo>
                  <a:pt x="9" y="52"/>
                </a:lnTo>
                <a:lnTo>
                  <a:pt x="20" y="38"/>
                </a:lnTo>
                <a:lnTo>
                  <a:pt x="34" y="27"/>
                </a:lnTo>
                <a:lnTo>
                  <a:pt x="50" y="17"/>
                </a:lnTo>
                <a:lnTo>
                  <a:pt x="69" y="11"/>
                </a:lnTo>
                <a:lnTo>
                  <a:pt x="89" y="6"/>
                </a:lnTo>
                <a:lnTo>
                  <a:pt x="111" y="3"/>
                </a:lnTo>
                <a:lnTo>
                  <a:pt x="135" y="1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1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 rot="19571001">
            <a:off x="5569470" y="4295015"/>
            <a:ext cx="420130" cy="152400"/>
          </a:xfrm>
          <a:custGeom>
            <a:avLst/>
            <a:gdLst/>
            <a:ahLst/>
            <a:cxnLst>
              <a:cxn ang="0">
                <a:pos x="3868" y="923"/>
              </a:cxn>
              <a:cxn ang="0">
                <a:pos x="3918" y="923"/>
              </a:cxn>
              <a:cxn ang="0">
                <a:pos x="3966" y="927"/>
              </a:cxn>
              <a:cxn ang="0">
                <a:pos x="4011" y="935"/>
              </a:cxn>
              <a:cxn ang="0">
                <a:pos x="4048" y="951"/>
              </a:cxn>
              <a:cxn ang="0">
                <a:pos x="4071" y="979"/>
              </a:cxn>
              <a:cxn ang="0">
                <a:pos x="4080" y="1020"/>
              </a:cxn>
              <a:cxn ang="0">
                <a:pos x="4071" y="1058"/>
              </a:cxn>
              <a:cxn ang="0">
                <a:pos x="4048" y="1084"/>
              </a:cxn>
              <a:cxn ang="0">
                <a:pos x="4012" y="1099"/>
              </a:cxn>
              <a:cxn ang="0">
                <a:pos x="3969" y="1107"/>
              </a:cxn>
              <a:cxn ang="0">
                <a:pos x="3923" y="1110"/>
              </a:cxn>
              <a:cxn ang="0">
                <a:pos x="3877" y="1110"/>
              </a:cxn>
              <a:cxn ang="0">
                <a:pos x="181" y="1110"/>
              </a:cxn>
              <a:cxn ang="0">
                <a:pos x="135" y="1109"/>
              </a:cxn>
              <a:cxn ang="0">
                <a:pos x="89" y="1104"/>
              </a:cxn>
              <a:cxn ang="0">
                <a:pos x="50" y="1093"/>
              </a:cxn>
              <a:cxn ang="0">
                <a:pos x="20" y="1072"/>
              </a:cxn>
              <a:cxn ang="0">
                <a:pos x="3" y="1041"/>
              </a:cxn>
              <a:cxn ang="0">
                <a:pos x="3" y="998"/>
              </a:cxn>
              <a:cxn ang="0">
                <a:pos x="20" y="963"/>
              </a:cxn>
              <a:cxn ang="0">
                <a:pos x="50" y="942"/>
              </a:cxn>
              <a:cxn ang="0">
                <a:pos x="89" y="930"/>
              </a:cxn>
              <a:cxn ang="0">
                <a:pos x="135" y="924"/>
              </a:cxn>
              <a:cxn ang="0">
                <a:pos x="181" y="923"/>
              </a:cxn>
              <a:cxn ang="0">
                <a:pos x="203" y="0"/>
              </a:cxn>
              <a:cxn ang="0">
                <a:pos x="3900" y="0"/>
              </a:cxn>
              <a:cxn ang="0">
                <a:pos x="3945" y="1"/>
              </a:cxn>
              <a:cxn ang="0">
                <a:pos x="3991" y="6"/>
              </a:cxn>
              <a:cxn ang="0">
                <a:pos x="4031" y="17"/>
              </a:cxn>
              <a:cxn ang="0">
                <a:pos x="4061" y="38"/>
              </a:cxn>
              <a:cxn ang="0">
                <a:pos x="4078" y="69"/>
              </a:cxn>
              <a:cxn ang="0">
                <a:pos x="4078" y="113"/>
              </a:cxn>
              <a:cxn ang="0">
                <a:pos x="4061" y="147"/>
              </a:cxn>
              <a:cxn ang="0">
                <a:pos x="4031" y="168"/>
              </a:cxn>
              <a:cxn ang="0">
                <a:pos x="3989" y="180"/>
              </a:cxn>
              <a:cxn ang="0">
                <a:pos x="3942" y="186"/>
              </a:cxn>
              <a:cxn ang="0">
                <a:pos x="3893" y="187"/>
              </a:cxn>
              <a:cxn ang="0">
                <a:pos x="203" y="187"/>
              </a:cxn>
              <a:cxn ang="0">
                <a:pos x="157" y="187"/>
              </a:cxn>
              <a:cxn ang="0">
                <a:pos x="111" y="184"/>
              </a:cxn>
              <a:cxn ang="0">
                <a:pos x="69" y="175"/>
              </a:cxn>
              <a:cxn ang="0">
                <a:pos x="34" y="159"/>
              </a:cxn>
              <a:cxn ang="0">
                <a:pos x="9" y="131"/>
              </a:cxn>
              <a:cxn ang="0">
                <a:pos x="0" y="91"/>
              </a:cxn>
              <a:cxn ang="0">
                <a:pos x="9" y="52"/>
              </a:cxn>
              <a:cxn ang="0">
                <a:pos x="34" y="27"/>
              </a:cxn>
              <a:cxn ang="0">
                <a:pos x="69" y="11"/>
              </a:cxn>
              <a:cxn ang="0">
                <a:pos x="111" y="3"/>
              </a:cxn>
              <a:cxn ang="0">
                <a:pos x="157" y="0"/>
              </a:cxn>
              <a:cxn ang="0">
                <a:pos x="203" y="0"/>
              </a:cxn>
            </a:cxnLst>
            <a:rect l="0" t="0" r="r" b="b"/>
            <a:pathLst>
              <a:path w="4080" h="1110">
                <a:moveTo>
                  <a:pt x="203" y="923"/>
                </a:moveTo>
                <a:lnTo>
                  <a:pt x="3868" y="923"/>
                </a:lnTo>
                <a:lnTo>
                  <a:pt x="3893" y="923"/>
                </a:lnTo>
                <a:lnTo>
                  <a:pt x="3918" y="923"/>
                </a:lnTo>
                <a:lnTo>
                  <a:pt x="3942" y="924"/>
                </a:lnTo>
                <a:lnTo>
                  <a:pt x="3966" y="927"/>
                </a:lnTo>
                <a:lnTo>
                  <a:pt x="3989" y="930"/>
                </a:lnTo>
                <a:lnTo>
                  <a:pt x="4011" y="935"/>
                </a:lnTo>
                <a:lnTo>
                  <a:pt x="4031" y="942"/>
                </a:lnTo>
                <a:lnTo>
                  <a:pt x="4048" y="951"/>
                </a:lnTo>
                <a:lnTo>
                  <a:pt x="4061" y="963"/>
                </a:lnTo>
                <a:lnTo>
                  <a:pt x="4071" y="979"/>
                </a:lnTo>
                <a:lnTo>
                  <a:pt x="4078" y="998"/>
                </a:lnTo>
                <a:lnTo>
                  <a:pt x="4080" y="1020"/>
                </a:lnTo>
                <a:lnTo>
                  <a:pt x="4078" y="1041"/>
                </a:lnTo>
                <a:lnTo>
                  <a:pt x="4071" y="1058"/>
                </a:lnTo>
                <a:lnTo>
                  <a:pt x="4061" y="1072"/>
                </a:lnTo>
                <a:lnTo>
                  <a:pt x="4048" y="1084"/>
                </a:lnTo>
                <a:lnTo>
                  <a:pt x="4031" y="1093"/>
                </a:lnTo>
                <a:lnTo>
                  <a:pt x="4012" y="1099"/>
                </a:lnTo>
                <a:lnTo>
                  <a:pt x="3991" y="1104"/>
                </a:lnTo>
                <a:lnTo>
                  <a:pt x="3969" y="1107"/>
                </a:lnTo>
                <a:lnTo>
                  <a:pt x="3945" y="1109"/>
                </a:lnTo>
                <a:lnTo>
                  <a:pt x="3923" y="1110"/>
                </a:lnTo>
                <a:lnTo>
                  <a:pt x="3900" y="1110"/>
                </a:lnTo>
                <a:lnTo>
                  <a:pt x="3877" y="1110"/>
                </a:lnTo>
                <a:lnTo>
                  <a:pt x="203" y="1110"/>
                </a:lnTo>
                <a:lnTo>
                  <a:pt x="181" y="1110"/>
                </a:lnTo>
                <a:lnTo>
                  <a:pt x="157" y="1110"/>
                </a:lnTo>
                <a:lnTo>
                  <a:pt x="135" y="1109"/>
                </a:lnTo>
                <a:lnTo>
                  <a:pt x="111" y="1107"/>
                </a:lnTo>
                <a:lnTo>
                  <a:pt x="89" y="1104"/>
                </a:lnTo>
                <a:lnTo>
                  <a:pt x="69" y="1099"/>
                </a:lnTo>
                <a:lnTo>
                  <a:pt x="50" y="1093"/>
                </a:lnTo>
                <a:lnTo>
                  <a:pt x="34" y="1084"/>
                </a:lnTo>
                <a:lnTo>
                  <a:pt x="20" y="1072"/>
                </a:lnTo>
                <a:lnTo>
                  <a:pt x="9" y="1058"/>
                </a:lnTo>
                <a:lnTo>
                  <a:pt x="3" y="1041"/>
                </a:lnTo>
                <a:lnTo>
                  <a:pt x="0" y="1020"/>
                </a:lnTo>
                <a:lnTo>
                  <a:pt x="3" y="998"/>
                </a:lnTo>
                <a:lnTo>
                  <a:pt x="9" y="979"/>
                </a:lnTo>
                <a:lnTo>
                  <a:pt x="20" y="963"/>
                </a:lnTo>
                <a:lnTo>
                  <a:pt x="34" y="951"/>
                </a:lnTo>
                <a:lnTo>
                  <a:pt x="50" y="942"/>
                </a:lnTo>
                <a:lnTo>
                  <a:pt x="69" y="935"/>
                </a:lnTo>
                <a:lnTo>
                  <a:pt x="89" y="930"/>
                </a:lnTo>
                <a:lnTo>
                  <a:pt x="111" y="927"/>
                </a:lnTo>
                <a:lnTo>
                  <a:pt x="135" y="924"/>
                </a:lnTo>
                <a:lnTo>
                  <a:pt x="157" y="923"/>
                </a:lnTo>
                <a:lnTo>
                  <a:pt x="181" y="923"/>
                </a:lnTo>
                <a:lnTo>
                  <a:pt x="203" y="923"/>
                </a:lnTo>
                <a:close/>
                <a:moveTo>
                  <a:pt x="203" y="0"/>
                </a:moveTo>
                <a:lnTo>
                  <a:pt x="3877" y="0"/>
                </a:lnTo>
                <a:lnTo>
                  <a:pt x="3900" y="0"/>
                </a:lnTo>
                <a:lnTo>
                  <a:pt x="3923" y="0"/>
                </a:lnTo>
                <a:lnTo>
                  <a:pt x="3945" y="1"/>
                </a:lnTo>
                <a:lnTo>
                  <a:pt x="3969" y="3"/>
                </a:lnTo>
                <a:lnTo>
                  <a:pt x="3991" y="6"/>
                </a:lnTo>
                <a:lnTo>
                  <a:pt x="4012" y="11"/>
                </a:lnTo>
                <a:lnTo>
                  <a:pt x="4031" y="17"/>
                </a:lnTo>
                <a:lnTo>
                  <a:pt x="4048" y="27"/>
                </a:lnTo>
                <a:lnTo>
                  <a:pt x="4061" y="38"/>
                </a:lnTo>
                <a:lnTo>
                  <a:pt x="4071" y="52"/>
                </a:lnTo>
                <a:lnTo>
                  <a:pt x="4078" y="69"/>
                </a:lnTo>
                <a:lnTo>
                  <a:pt x="4080" y="91"/>
                </a:lnTo>
                <a:lnTo>
                  <a:pt x="4078" y="113"/>
                </a:lnTo>
                <a:lnTo>
                  <a:pt x="4071" y="131"/>
                </a:lnTo>
                <a:lnTo>
                  <a:pt x="4061" y="147"/>
                </a:lnTo>
                <a:lnTo>
                  <a:pt x="4048" y="159"/>
                </a:lnTo>
                <a:lnTo>
                  <a:pt x="4031" y="168"/>
                </a:lnTo>
                <a:lnTo>
                  <a:pt x="4011" y="175"/>
                </a:lnTo>
                <a:lnTo>
                  <a:pt x="3989" y="180"/>
                </a:lnTo>
                <a:lnTo>
                  <a:pt x="3966" y="184"/>
                </a:lnTo>
                <a:lnTo>
                  <a:pt x="3942" y="186"/>
                </a:lnTo>
                <a:lnTo>
                  <a:pt x="3918" y="187"/>
                </a:lnTo>
                <a:lnTo>
                  <a:pt x="3893" y="187"/>
                </a:lnTo>
                <a:lnTo>
                  <a:pt x="3868" y="187"/>
                </a:lnTo>
                <a:lnTo>
                  <a:pt x="203" y="187"/>
                </a:lnTo>
                <a:lnTo>
                  <a:pt x="181" y="187"/>
                </a:lnTo>
                <a:lnTo>
                  <a:pt x="157" y="187"/>
                </a:lnTo>
                <a:lnTo>
                  <a:pt x="135" y="186"/>
                </a:lnTo>
                <a:lnTo>
                  <a:pt x="111" y="184"/>
                </a:lnTo>
                <a:lnTo>
                  <a:pt x="89" y="180"/>
                </a:lnTo>
                <a:lnTo>
                  <a:pt x="69" y="175"/>
                </a:lnTo>
                <a:lnTo>
                  <a:pt x="50" y="168"/>
                </a:lnTo>
                <a:lnTo>
                  <a:pt x="34" y="159"/>
                </a:lnTo>
                <a:lnTo>
                  <a:pt x="20" y="147"/>
                </a:lnTo>
                <a:lnTo>
                  <a:pt x="9" y="131"/>
                </a:lnTo>
                <a:lnTo>
                  <a:pt x="3" y="113"/>
                </a:lnTo>
                <a:lnTo>
                  <a:pt x="0" y="91"/>
                </a:lnTo>
                <a:lnTo>
                  <a:pt x="3" y="69"/>
                </a:lnTo>
                <a:lnTo>
                  <a:pt x="9" y="52"/>
                </a:lnTo>
                <a:lnTo>
                  <a:pt x="20" y="38"/>
                </a:lnTo>
                <a:lnTo>
                  <a:pt x="34" y="27"/>
                </a:lnTo>
                <a:lnTo>
                  <a:pt x="50" y="17"/>
                </a:lnTo>
                <a:lnTo>
                  <a:pt x="69" y="11"/>
                </a:lnTo>
                <a:lnTo>
                  <a:pt x="89" y="6"/>
                </a:lnTo>
                <a:lnTo>
                  <a:pt x="111" y="3"/>
                </a:lnTo>
                <a:lnTo>
                  <a:pt x="135" y="1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9" grpId="0" animBg="1"/>
      <p:bldP spid="104" grpId="0" animBg="1"/>
      <p:bldP spid="105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Tensor Algebra Relations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2971800"/>
            <a:ext cx="7703820" cy="51054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" y="3886200"/>
            <a:ext cx="7418070" cy="52959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4953000"/>
            <a:ext cx="3783330" cy="50673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6200" y="6019800"/>
            <a:ext cx="3870960" cy="430530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457200" y="5715000"/>
            <a:ext cx="3886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Sum over ordered partitions: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43000" y="1219200"/>
            <a:ext cx="7391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Extend </a:t>
            </a:r>
            <a:r>
              <a:rPr lang="en-US" sz="2800" dirty="0" err="1" smtClean="0">
                <a:solidFill>
                  <a:srgbClr val="C0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t</a:t>
            </a:r>
            <a:r>
              <a:rPr lang="en-US" sz="2800" baseline="-25000" dirty="0" err="1" smtClean="0">
                <a:solidFill>
                  <a:srgbClr val="C00000"/>
                </a:solidFill>
                <a:latin typeface="Monotype Corsiva" panose="03010101010201010101" pitchFamily="66" charset="0"/>
              </a:rPr>
              <a:t>H</a:t>
            </a:r>
            <a:r>
              <a:rPr lang="en-US" sz="2800" dirty="0">
                <a:solidFill>
                  <a:srgbClr val="C00000"/>
                </a:solidFill>
              </a:rPr>
              <a:t>*</a:t>
            </a:r>
            <a:r>
              <a:rPr lang="en-US" sz="2800" dirty="0" smtClean="0">
                <a:solidFill>
                  <a:srgbClr val="C00000"/>
                </a:solidFill>
              </a:rPr>
              <a:t> to tensor algebra operator </a:t>
            </a:r>
            <a:endParaRPr lang="en-US" sz="2800" dirty="0">
              <a:solidFill>
                <a:srgbClr val="C0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1981200"/>
            <a:ext cx="6092190" cy="5105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4953000"/>
            <a:ext cx="3874770" cy="506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1977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Conceptual Meaning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52400" y="1676400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  <a:latin typeface="Monotype Corsiva" panose="03010101010201010101" pitchFamily="66" charset="0"/>
              </a:rPr>
              <a:t>W</a:t>
            </a:r>
            <a:r>
              <a:rPr lang="en-US" sz="3600" baseline="-25000" dirty="0" smtClean="0">
                <a:solidFill>
                  <a:srgbClr val="FF0000"/>
                </a:solidFill>
                <a:latin typeface="Monotype Corsiva" panose="03010101010201010101" pitchFamily="66" charset="0"/>
              </a:rPr>
              <a:t>H </a:t>
            </a:r>
            <a:r>
              <a:rPr lang="en-US" sz="3600" dirty="0" smtClean="0">
                <a:solidFill>
                  <a:srgbClr val="FF0000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FF0000"/>
                </a:solidFill>
                <a:latin typeface="+mn-lt"/>
              </a:rPr>
              <a:t>is an L</a:t>
            </a:r>
            <a:r>
              <a:rPr lang="en-US" sz="3600" dirty="0" smtClean="0">
                <a:solidFill>
                  <a:srgbClr val="FF0000"/>
                </a:solidFill>
                <a:latin typeface="+mn-lt"/>
                <a:sym typeface="Mathematica1" panose="05000502060100000001" pitchFamily="2" charset="2"/>
              </a:rPr>
              <a:t> module for the L</a:t>
            </a:r>
            <a:r>
              <a:rPr lang="en-US" sz="3600" baseline="-25000" dirty="0" smtClean="0">
                <a:solidFill>
                  <a:srgbClr val="FF0000"/>
                </a:solidFill>
                <a:latin typeface="+mn-lt"/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FF0000"/>
                </a:solidFill>
                <a:latin typeface="+mn-lt"/>
                <a:sym typeface="Mathematica1" panose="05000502060100000001" pitchFamily="2" charset="2"/>
              </a:rPr>
              <a:t> algebra </a:t>
            </a:r>
            <a:r>
              <a:rPr lang="en-US" sz="3600" dirty="0" smtClean="0">
                <a:solidFill>
                  <a:srgbClr val="FF0000"/>
                </a:solidFill>
                <a:latin typeface="Monotype Corsiva" panose="03010101010201010101" pitchFamily="66" charset="0"/>
                <a:sym typeface="Mathematica1" panose="05000502060100000001" pitchFamily="2" charset="2"/>
              </a:rPr>
              <a:t>W</a:t>
            </a:r>
            <a:endParaRPr lang="en-US" sz="3600" dirty="0">
              <a:solidFill>
                <a:srgbClr val="FF0000"/>
              </a:solidFill>
              <a:latin typeface="Monotype Corsiva" panose="03010101010201010101" pitchFamily="66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28600" y="4343400"/>
            <a:ext cx="83058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  <a:latin typeface="+mn-lt"/>
              </a:rPr>
              <a:t>There is an L</a:t>
            </a:r>
            <a:r>
              <a:rPr lang="en-US" sz="3600" baseline="-250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 morphism from the  L</a:t>
            </a:r>
            <a:r>
              <a:rPr lang="en-US" sz="3600" baseline="-250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 algebra </a:t>
            </a:r>
            <a:r>
              <a:rPr lang="en-US" sz="3600" dirty="0" smtClean="0">
                <a:solidFill>
                  <a:srgbClr val="C00000"/>
                </a:solidFill>
                <a:latin typeface="Monotype Corsiva" panose="03010101010201010101" pitchFamily="66" charset="0"/>
                <a:sym typeface="Mathematica1" panose="05000502060100000001" pitchFamily="2" charset="2"/>
              </a:rPr>
              <a:t>W   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to the </a:t>
            </a:r>
            <a:r>
              <a:rPr lang="en-US" sz="3600" dirty="0">
                <a:solidFill>
                  <a:srgbClr val="C00000"/>
                </a:solidFill>
              </a:rPr>
              <a:t>L</a:t>
            </a:r>
            <a:r>
              <a:rPr lang="en-US" sz="3600" baseline="-250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algebra of the </a:t>
            </a:r>
            <a:r>
              <a:rPr lang="en-US" sz="3600" dirty="0" err="1" smtClean="0">
                <a:solidFill>
                  <a:srgbClr val="C00000"/>
                </a:solidFill>
                <a:sym typeface="Mathematica1" panose="05000502060100000001" pitchFamily="2" charset="2"/>
              </a:rPr>
              <a:t>Hochschild</a:t>
            </a:r>
            <a:r>
              <a:rPr lang="en-US" sz="36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</a:t>
            </a:r>
            <a:r>
              <a:rPr lang="en-US" sz="3600" dirty="0" err="1" smtClean="0">
                <a:solidFill>
                  <a:srgbClr val="C00000"/>
                </a:solidFill>
                <a:sym typeface="Mathematica1" panose="05000502060100000001" pitchFamily="2" charset="2"/>
              </a:rPr>
              <a:t>cochain</a:t>
            </a:r>
            <a:r>
              <a:rPr lang="en-US" sz="36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complex of </a:t>
            </a:r>
            <a:r>
              <a:rPr lang="en-US" sz="3600" dirty="0">
                <a:solidFill>
                  <a:srgbClr val="C00000"/>
                </a:solidFill>
                <a:latin typeface="Monotype Corsiva" panose="03010101010201010101" pitchFamily="66" charset="0"/>
              </a:rPr>
              <a:t>W</a:t>
            </a:r>
            <a:r>
              <a:rPr lang="en-US" sz="3600" baseline="-25000" dirty="0">
                <a:solidFill>
                  <a:srgbClr val="C00000"/>
                </a:solidFill>
                <a:latin typeface="Monotype Corsiva" panose="03010101010201010101" pitchFamily="66" charset="0"/>
              </a:rPr>
              <a:t>H</a:t>
            </a:r>
            <a:r>
              <a:rPr lang="en-US" sz="36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</a:t>
            </a:r>
            <a:endParaRPr lang="en-US" sz="3600" dirty="0">
              <a:solidFill>
                <a:srgbClr val="C00000"/>
              </a:solidFill>
              <a:latin typeface="Monotype Corsiva" panose="03010101010201010101" pitchFamily="66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400" y="2971800"/>
            <a:ext cx="7086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W</a:t>
            </a:r>
            <a:r>
              <a:rPr lang="en-US" sz="3600" baseline="-250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H </a:t>
            </a:r>
            <a:r>
              <a:rPr lang="en-US" sz="36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0000FF"/>
                </a:solidFill>
                <a:latin typeface="+mn-lt"/>
              </a:rPr>
              <a:t>is an A</a:t>
            </a:r>
            <a:r>
              <a:rPr lang="en-US" sz="3600" dirty="0" smtClean="0">
                <a:solidFill>
                  <a:srgbClr val="0000FF"/>
                </a:solidFill>
                <a:latin typeface="+mn-lt"/>
                <a:sym typeface="Mathematica1" panose="05000502060100000001" pitchFamily="2" charset="2"/>
              </a:rPr>
              <a:t> algebra </a:t>
            </a:r>
            <a:endParaRPr lang="en-US" sz="3600" dirty="0">
              <a:solidFill>
                <a:srgbClr val="0000FF"/>
              </a:solidFill>
              <a:latin typeface="Monotype Corsiva" panose="03010101010201010101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4356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Strip-Webs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28600" y="1295400"/>
            <a:ext cx="6096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Now consider webs in the strip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4112" name="Group 16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172200" y="1371600"/>
            <a:ext cx="2659281" cy="571500"/>
            <a:chOff x="4498" y="1009"/>
            <a:chExt cx="7580" cy="1629"/>
          </a:xfrm>
          <a:solidFill>
            <a:srgbClr val="FF0000"/>
          </a:solidFill>
        </p:grpSpPr>
        <p:sp>
          <p:nvSpPr>
            <p:cNvPr id="4114" name="Freeform 18"/>
            <p:cNvSpPr>
              <a:spLocks noEditPoints="1"/>
            </p:cNvSpPr>
            <p:nvPr/>
          </p:nvSpPr>
          <p:spPr bwMode="auto">
            <a:xfrm>
              <a:off x="4498" y="1118"/>
              <a:ext cx="1090" cy="1112"/>
            </a:xfrm>
            <a:custGeom>
              <a:avLst/>
              <a:gdLst/>
              <a:ahLst/>
              <a:cxnLst>
                <a:cxn ang="0">
                  <a:pos x="553" y="598"/>
                </a:cxn>
                <a:cxn ang="0">
                  <a:pos x="522" y="601"/>
                </a:cxn>
                <a:cxn ang="0">
                  <a:pos x="806" y="1056"/>
                </a:cxn>
                <a:cxn ang="0">
                  <a:pos x="858" y="932"/>
                </a:cxn>
                <a:cxn ang="0">
                  <a:pos x="728" y="742"/>
                </a:cxn>
                <a:cxn ang="0">
                  <a:pos x="643" y="608"/>
                </a:cxn>
                <a:cxn ang="0">
                  <a:pos x="737" y="161"/>
                </a:cxn>
                <a:cxn ang="0">
                  <a:pos x="754" y="348"/>
                </a:cxn>
                <a:cxn ang="0">
                  <a:pos x="707" y="521"/>
                </a:cxn>
                <a:cxn ang="0">
                  <a:pos x="844" y="467"/>
                </a:cxn>
                <a:cxn ang="0">
                  <a:pos x="915" y="341"/>
                </a:cxn>
                <a:cxn ang="0">
                  <a:pos x="879" y="183"/>
                </a:cxn>
                <a:cxn ang="0">
                  <a:pos x="771" y="97"/>
                </a:cxn>
                <a:cxn ang="0">
                  <a:pos x="499" y="56"/>
                </a:cxn>
                <a:cxn ang="0">
                  <a:pos x="409" y="95"/>
                </a:cxn>
                <a:cxn ang="0">
                  <a:pos x="402" y="545"/>
                </a:cxn>
                <a:cxn ang="0">
                  <a:pos x="629" y="513"/>
                </a:cxn>
                <a:cxn ang="0">
                  <a:pos x="697" y="367"/>
                </a:cxn>
                <a:cxn ang="0">
                  <a:pos x="671" y="141"/>
                </a:cxn>
                <a:cxn ang="0">
                  <a:pos x="546" y="58"/>
                </a:cxn>
                <a:cxn ang="0">
                  <a:pos x="196" y="119"/>
                </a:cxn>
                <a:cxn ang="0">
                  <a:pos x="194" y="1022"/>
                </a:cxn>
                <a:cxn ang="0">
                  <a:pos x="345" y="990"/>
                </a:cxn>
                <a:cxn ang="0">
                  <a:pos x="347" y="97"/>
                </a:cxn>
                <a:cxn ang="0">
                  <a:pos x="54" y="0"/>
                </a:cxn>
                <a:cxn ang="0">
                  <a:pos x="711" y="17"/>
                </a:cxn>
                <a:cxn ang="0">
                  <a:pos x="893" y="112"/>
                </a:cxn>
                <a:cxn ang="0">
                  <a:pos x="974" y="302"/>
                </a:cxn>
                <a:cxn ang="0">
                  <a:pos x="917" y="477"/>
                </a:cxn>
                <a:cxn ang="0">
                  <a:pos x="778" y="562"/>
                </a:cxn>
                <a:cxn ang="0">
                  <a:pos x="768" y="701"/>
                </a:cxn>
                <a:cxn ang="0">
                  <a:pos x="872" y="854"/>
                </a:cxn>
                <a:cxn ang="0">
                  <a:pos x="931" y="939"/>
                </a:cxn>
                <a:cxn ang="0">
                  <a:pos x="1040" y="1046"/>
                </a:cxn>
                <a:cxn ang="0">
                  <a:pos x="1085" y="1068"/>
                </a:cxn>
                <a:cxn ang="0">
                  <a:pos x="1080" y="1107"/>
                </a:cxn>
                <a:cxn ang="0">
                  <a:pos x="820" y="1112"/>
                </a:cxn>
                <a:cxn ang="0">
                  <a:pos x="766" y="1092"/>
                </a:cxn>
                <a:cxn ang="0">
                  <a:pos x="707" y="1000"/>
                </a:cxn>
                <a:cxn ang="0">
                  <a:pos x="402" y="963"/>
                </a:cxn>
                <a:cxn ang="0">
                  <a:pos x="433" y="1051"/>
                </a:cxn>
                <a:cxn ang="0">
                  <a:pos x="520" y="1058"/>
                </a:cxn>
                <a:cxn ang="0">
                  <a:pos x="537" y="1100"/>
                </a:cxn>
                <a:cxn ang="0">
                  <a:pos x="54" y="1112"/>
                </a:cxn>
                <a:cxn ang="0">
                  <a:pos x="2" y="1097"/>
                </a:cxn>
                <a:cxn ang="0">
                  <a:pos x="24" y="1058"/>
                </a:cxn>
                <a:cxn ang="0">
                  <a:pos x="109" y="1051"/>
                </a:cxn>
                <a:cxn ang="0">
                  <a:pos x="142" y="963"/>
                </a:cxn>
                <a:cxn ang="0">
                  <a:pos x="128" y="71"/>
                </a:cxn>
                <a:cxn ang="0">
                  <a:pos x="33" y="56"/>
                </a:cxn>
                <a:cxn ang="0">
                  <a:pos x="0" y="27"/>
                </a:cxn>
                <a:cxn ang="0">
                  <a:pos x="38" y="0"/>
                </a:cxn>
              </a:cxnLst>
              <a:rect l="0" t="0" r="r" b="b"/>
              <a:pathLst>
                <a:path w="1090" h="1112">
                  <a:moveTo>
                    <a:pt x="636" y="594"/>
                  </a:moveTo>
                  <a:lnTo>
                    <a:pt x="607" y="596"/>
                  </a:lnTo>
                  <a:lnTo>
                    <a:pt x="579" y="596"/>
                  </a:lnTo>
                  <a:lnTo>
                    <a:pt x="553" y="598"/>
                  </a:lnTo>
                  <a:lnTo>
                    <a:pt x="544" y="598"/>
                  </a:lnTo>
                  <a:lnTo>
                    <a:pt x="537" y="598"/>
                  </a:lnTo>
                  <a:lnTo>
                    <a:pt x="529" y="601"/>
                  </a:lnTo>
                  <a:lnTo>
                    <a:pt x="522" y="601"/>
                  </a:lnTo>
                  <a:lnTo>
                    <a:pt x="522" y="601"/>
                  </a:lnTo>
                  <a:lnTo>
                    <a:pt x="522" y="601"/>
                  </a:lnTo>
                  <a:lnTo>
                    <a:pt x="522" y="601"/>
                  </a:lnTo>
                  <a:lnTo>
                    <a:pt x="806" y="1056"/>
                  </a:lnTo>
                  <a:lnTo>
                    <a:pt x="960" y="1056"/>
                  </a:lnTo>
                  <a:lnTo>
                    <a:pt x="927" y="1019"/>
                  </a:lnTo>
                  <a:lnTo>
                    <a:pt x="893" y="978"/>
                  </a:lnTo>
                  <a:lnTo>
                    <a:pt x="858" y="932"/>
                  </a:lnTo>
                  <a:lnTo>
                    <a:pt x="823" y="886"/>
                  </a:lnTo>
                  <a:lnTo>
                    <a:pt x="789" y="837"/>
                  </a:lnTo>
                  <a:lnTo>
                    <a:pt x="756" y="788"/>
                  </a:lnTo>
                  <a:lnTo>
                    <a:pt x="728" y="742"/>
                  </a:lnTo>
                  <a:lnTo>
                    <a:pt x="700" y="701"/>
                  </a:lnTo>
                  <a:lnTo>
                    <a:pt x="676" y="662"/>
                  </a:lnTo>
                  <a:lnTo>
                    <a:pt x="657" y="630"/>
                  </a:lnTo>
                  <a:lnTo>
                    <a:pt x="643" y="608"/>
                  </a:lnTo>
                  <a:lnTo>
                    <a:pt x="636" y="594"/>
                  </a:lnTo>
                  <a:close/>
                  <a:moveTo>
                    <a:pt x="695" y="73"/>
                  </a:moveTo>
                  <a:lnTo>
                    <a:pt x="721" y="114"/>
                  </a:lnTo>
                  <a:lnTo>
                    <a:pt x="737" y="161"/>
                  </a:lnTo>
                  <a:lnTo>
                    <a:pt x="747" y="209"/>
                  </a:lnTo>
                  <a:lnTo>
                    <a:pt x="754" y="256"/>
                  </a:lnTo>
                  <a:lnTo>
                    <a:pt x="754" y="304"/>
                  </a:lnTo>
                  <a:lnTo>
                    <a:pt x="754" y="348"/>
                  </a:lnTo>
                  <a:lnTo>
                    <a:pt x="749" y="394"/>
                  </a:lnTo>
                  <a:lnTo>
                    <a:pt x="742" y="440"/>
                  </a:lnTo>
                  <a:lnTo>
                    <a:pt x="728" y="482"/>
                  </a:lnTo>
                  <a:lnTo>
                    <a:pt x="707" y="521"/>
                  </a:lnTo>
                  <a:lnTo>
                    <a:pt x="707" y="521"/>
                  </a:lnTo>
                  <a:lnTo>
                    <a:pt x="763" y="508"/>
                  </a:lnTo>
                  <a:lnTo>
                    <a:pt x="808" y="489"/>
                  </a:lnTo>
                  <a:lnTo>
                    <a:pt x="844" y="467"/>
                  </a:lnTo>
                  <a:lnTo>
                    <a:pt x="872" y="440"/>
                  </a:lnTo>
                  <a:lnTo>
                    <a:pt x="893" y="409"/>
                  </a:lnTo>
                  <a:lnTo>
                    <a:pt x="905" y="377"/>
                  </a:lnTo>
                  <a:lnTo>
                    <a:pt x="915" y="341"/>
                  </a:lnTo>
                  <a:lnTo>
                    <a:pt x="917" y="302"/>
                  </a:lnTo>
                  <a:lnTo>
                    <a:pt x="912" y="256"/>
                  </a:lnTo>
                  <a:lnTo>
                    <a:pt x="898" y="217"/>
                  </a:lnTo>
                  <a:lnTo>
                    <a:pt x="879" y="183"/>
                  </a:lnTo>
                  <a:lnTo>
                    <a:pt x="856" y="153"/>
                  </a:lnTo>
                  <a:lnTo>
                    <a:pt x="830" y="131"/>
                  </a:lnTo>
                  <a:lnTo>
                    <a:pt x="801" y="112"/>
                  </a:lnTo>
                  <a:lnTo>
                    <a:pt x="771" y="97"/>
                  </a:lnTo>
                  <a:lnTo>
                    <a:pt x="742" y="85"/>
                  </a:lnTo>
                  <a:lnTo>
                    <a:pt x="716" y="78"/>
                  </a:lnTo>
                  <a:lnTo>
                    <a:pt x="695" y="73"/>
                  </a:lnTo>
                  <a:close/>
                  <a:moveTo>
                    <a:pt x="499" y="56"/>
                  </a:moveTo>
                  <a:lnTo>
                    <a:pt x="463" y="58"/>
                  </a:lnTo>
                  <a:lnTo>
                    <a:pt x="437" y="66"/>
                  </a:lnTo>
                  <a:lnTo>
                    <a:pt x="418" y="80"/>
                  </a:lnTo>
                  <a:lnTo>
                    <a:pt x="409" y="95"/>
                  </a:lnTo>
                  <a:lnTo>
                    <a:pt x="404" y="110"/>
                  </a:lnTo>
                  <a:lnTo>
                    <a:pt x="402" y="127"/>
                  </a:lnTo>
                  <a:lnTo>
                    <a:pt x="402" y="144"/>
                  </a:lnTo>
                  <a:lnTo>
                    <a:pt x="402" y="545"/>
                  </a:lnTo>
                  <a:lnTo>
                    <a:pt x="477" y="543"/>
                  </a:lnTo>
                  <a:lnTo>
                    <a:pt x="539" y="538"/>
                  </a:lnTo>
                  <a:lnTo>
                    <a:pt x="589" y="528"/>
                  </a:lnTo>
                  <a:lnTo>
                    <a:pt x="629" y="513"/>
                  </a:lnTo>
                  <a:lnTo>
                    <a:pt x="657" y="491"/>
                  </a:lnTo>
                  <a:lnTo>
                    <a:pt x="678" y="460"/>
                  </a:lnTo>
                  <a:lnTo>
                    <a:pt x="690" y="418"/>
                  </a:lnTo>
                  <a:lnTo>
                    <a:pt x="697" y="367"/>
                  </a:lnTo>
                  <a:lnTo>
                    <a:pt x="700" y="304"/>
                  </a:lnTo>
                  <a:lnTo>
                    <a:pt x="697" y="238"/>
                  </a:lnTo>
                  <a:lnTo>
                    <a:pt x="688" y="185"/>
                  </a:lnTo>
                  <a:lnTo>
                    <a:pt x="671" y="141"/>
                  </a:lnTo>
                  <a:lnTo>
                    <a:pt x="650" y="107"/>
                  </a:lnTo>
                  <a:lnTo>
                    <a:pt x="622" y="83"/>
                  </a:lnTo>
                  <a:lnTo>
                    <a:pt x="586" y="68"/>
                  </a:lnTo>
                  <a:lnTo>
                    <a:pt x="546" y="58"/>
                  </a:lnTo>
                  <a:lnTo>
                    <a:pt x="499" y="56"/>
                  </a:lnTo>
                  <a:close/>
                  <a:moveTo>
                    <a:pt x="184" y="56"/>
                  </a:moveTo>
                  <a:lnTo>
                    <a:pt x="194" y="88"/>
                  </a:lnTo>
                  <a:lnTo>
                    <a:pt x="196" y="119"/>
                  </a:lnTo>
                  <a:lnTo>
                    <a:pt x="196" y="146"/>
                  </a:lnTo>
                  <a:lnTo>
                    <a:pt x="196" y="966"/>
                  </a:lnTo>
                  <a:lnTo>
                    <a:pt x="196" y="990"/>
                  </a:lnTo>
                  <a:lnTo>
                    <a:pt x="194" y="1022"/>
                  </a:lnTo>
                  <a:lnTo>
                    <a:pt x="184" y="1056"/>
                  </a:lnTo>
                  <a:lnTo>
                    <a:pt x="357" y="1056"/>
                  </a:lnTo>
                  <a:lnTo>
                    <a:pt x="347" y="1022"/>
                  </a:lnTo>
                  <a:lnTo>
                    <a:pt x="345" y="990"/>
                  </a:lnTo>
                  <a:lnTo>
                    <a:pt x="345" y="966"/>
                  </a:lnTo>
                  <a:lnTo>
                    <a:pt x="345" y="136"/>
                  </a:lnTo>
                  <a:lnTo>
                    <a:pt x="345" y="119"/>
                  </a:lnTo>
                  <a:lnTo>
                    <a:pt x="347" y="97"/>
                  </a:lnTo>
                  <a:lnTo>
                    <a:pt x="355" y="76"/>
                  </a:lnTo>
                  <a:lnTo>
                    <a:pt x="366" y="56"/>
                  </a:lnTo>
                  <a:lnTo>
                    <a:pt x="184" y="56"/>
                  </a:lnTo>
                  <a:close/>
                  <a:moveTo>
                    <a:pt x="54" y="0"/>
                  </a:moveTo>
                  <a:lnTo>
                    <a:pt x="553" y="0"/>
                  </a:lnTo>
                  <a:lnTo>
                    <a:pt x="605" y="0"/>
                  </a:lnTo>
                  <a:lnTo>
                    <a:pt x="657" y="7"/>
                  </a:lnTo>
                  <a:lnTo>
                    <a:pt x="711" y="17"/>
                  </a:lnTo>
                  <a:lnTo>
                    <a:pt x="761" y="34"/>
                  </a:lnTo>
                  <a:lnTo>
                    <a:pt x="811" y="54"/>
                  </a:lnTo>
                  <a:lnTo>
                    <a:pt x="856" y="80"/>
                  </a:lnTo>
                  <a:lnTo>
                    <a:pt x="893" y="112"/>
                  </a:lnTo>
                  <a:lnTo>
                    <a:pt x="927" y="148"/>
                  </a:lnTo>
                  <a:lnTo>
                    <a:pt x="953" y="192"/>
                  </a:lnTo>
                  <a:lnTo>
                    <a:pt x="967" y="243"/>
                  </a:lnTo>
                  <a:lnTo>
                    <a:pt x="974" y="302"/>
                  </a:lnTo>
                  <a:lnTo>
                    <a:pt x="969" y="355"/>
                  </a:lnTo>
                  <a:lnTo>
                    <a:pt x="957" y="401"/>
                  </a:lnTo>
                  <a:lnTo>
                    <a:pt x="941" y="443"/>
                  </a:lnTo>
                  <a:lnTo>
                    <a:pt x="917" y="477"/>
                  </a:lnTo>
                  <a:lnTo>
                    <a:pt x="886" y="506"/>
                  </a:lnTo>
                  <a:lnTo>
                    <a:pt x="853" y="528"/>
                  </a:lnTo>
                  <a:lnTo>
                    <a:pt x="818" y="547"/>
                  </a:lnTo>
                  <a:lnTo>
                    <a:pt x="778" y="562"/>
                  </a:lnTo>
                  <a:lnTo>
                    <a:pt x="737" y="574"/>
                  </a:lnTo>
                  <a:lnTo>
                    <a:pt x="695" y="581"/>
                  </a:lnTo>
                  <a:lnTo>
                    <a:pt x="733" y="645"/>
                  </a:lnTo>
                  <a:lnTo>
                    <a:pt x="768" y="701"/>
                  </a:lnTo>
                  <a:lnTo>
                    <a:pt x="801" y="752"/>
                  </a:lnTo>
                  <a:lnTo>
                    <a:pt x="830" y="793"/>
                  </a:lnTo>
                  <a:lnTo>
                    <a:pt x="853" y="827"/>
                  </a:lnTo>
                  <a:lnTo>
                    <a:pt x="872" y="854"/>
                  </a:lnTo>
                  <a:lnTo>
                    <a:pt x="884" y="871"/>
                  </a:lnTo>
                  <a:lnTo>
                    <a:pt x="891" y="883"/>
                  </a:lnTo>
                  <a:lnTo>
                    <a:pt x="910" y="907"/>
                  </a:lnTo>
                  <a:lnTo>
                    <a:pt x="931" y="939"/>
                  </a:lnTo>
                  <a:lnTo>
                    <a:pt x="957" y="968"/>
                  </a:lnTo>
                  <a:lnTo>
                    <a:pt x="983" y="1000"/>
                  </a:lnTo>
                  <a:lnTo>
                    <a:pt x="1012" y="1027"/>
                  </a:lnTo>
                  <a:lnTo>
                    <a:pt x="1040" y="1046"/>
                  </a:lnTo>
                  <a:lnTo>
                    <a:pt x="1066" y="1056"/>
                  </a:lnTo>
                  <a:lnTo>
                    <a:pt x="1073" y="1058"/>
                  </a:lnTo>
                  <a:lnTo>
                    <a:pt x="1080" y="1063"/>
                  </a:lnTo>
                  <a:lnTo>
                    <a:pt x="1085" y="1068"/>
                  </a:lnTo>
                  <a:lnTo>
                    <a:pt x="1090" y="1075"/>
                  </a:lnTo>
                  <a:lnTo>
                    <a:pt x="1090" y="1085"/>
                  </a:lnTo>
                  <a:lnTo>
                    <a:pt x="1087" y="1097"/>
                  </a:lnTo>
                  <a:lnTo>
                    <a:pt x="1080" y="1107"/>
                  </a:lnTo>
                  <a:lnTo>
                    <a:pt x="1068" y="1112"/>
                  </a:lnTo>
                  <a:lnTo>
                    <a:pt x="1054" y="1112"/>
                  </a:lnTo>
                  <a:lnTo>
                    <a:pt x="1038" y="1112"/>
                  </a:lnTo>
                  <a:lnTo>
                    <a:pt x="820" y="1112"/>
                  </a:lnTo>
                  <a:lnTo>
                    <a:pt x="797" y="1112"/>
                  </a:lnTo>
                  <a:lnTo>
                    <a:pt x="782" y="1109"/>
                  </a:lnTo>
                  <a:lnTo>
                    <a:pt x="773" y="1104"/>
                  </a:lnTo>
                  <a:lnTo>
                    <a:pt x="766" y="1092"/>
                  </a:lnTo>
                  <a:lnTo>
                    <a:pt x="754" y="1073"/>
                  </a:lnTo>
                  <a:lnTo>
                    <a:pt x="737" y="1051"/>
                  </a:lnTo>
                  <a:lnTo>
                    <a:pt x="721" y="1024"/>
                  </a:lnTo>
                  <a:lnTo>
                    <a:pt x="707" y="1000"/>
                  </a:lnTo>
                  <a:lnTo>
                    <a:pt x="695" y="980"/>
                  </a:lnTo>
                  <a:lnTo>
                    <a:pt x="459" y="601"/>
                  </a:lnTo>
                  <a:lnTo>
                    <a:pt x="402" y="601"/>
                  </a:lnTo>
                  <a:lnTo>
                    <a:pt x="402" y="963"/>
                  </a:lnTo>
                  <a:lnTo>
                    <a:pt x="402" y="997"/>
                  </a:lnTo>
                  <a:lnTo>
                    <a:pt x="407" y="1024"/>
                  </a:lnTo>
                  <a:lnTo>
                    <a:pt x="416" y="1039"/>
                  </a:lnTo>
                  <a:lnTo>
                    <a:pt x="433" y="1051"/>
                  </a:lnTo>
                  <a:lnTo>
                    <a:pt x="459" y="1056"/>
                  </a:lnTo>
                  <a:lnTo>
                    <a:pt x="496" y="1056"/>
                  </a:lnTo>
                  <a:lnTo>
                    <a:pt x="508" y="1056"/>
                  </a:lnTo>
                  <a:lnTo>
                    <a:pt x="520" y="1058"/>
                  </a:lnTo>
                  <a:lnTo>
                    <a:pt x="529" y="1063"/>
                  </a:lnTo>
                  <a:lnTo>
                    <a:pt x="537" y="1070"/>
                  </a:lnTo>
                  <a:lnTo>
                    <a:pt x="541" y="1085"/>
                  </a:lnTo>
                  <a:lnTo>
                    <a:pt x="537" y="1100"/>
                  </a:lnTo>
                  <a:lnTo>
                    <a:pt x="525" y="1109"/>
                  </a:lnTo>
                  <a:lnTo>
                    <a:pt x="508" y="1112"/>
                  </a:lnTo>
                  <a:lnTo>
                    <a:pt x="489" y="1112"/>
                  </a:lnTo>
                  <a:lnTo>
                    <a:pt x="54" y="1112"/>
                  </a:lnTo>
                  <a:lnTo>
                    <a:pt x="38" y="1112"/>
                  </a:lnTo>
                  <a:lnTo>
                    <a:pt x="24" y="1112"/>
                  </a:lnTo>
                  <a:lnTo>
                    <a:pt x="12" y="1107"/>
                  </a:lnTo>
                  <a:lnTo>
                    <a:pt x="2" y="1097"/>
                  </a:lnTo>
                  <a:lnTo>
                    <a:pt x="0" y="1085"/>
                  </a:lnTo>
                  <a:lnTo>
                    <a:pt x="5" y="1070"/>
                  </a:lnTo>
                  <a:lnTo>
                    <a:pt x="12" y="1063"/>
                  </a:lnTo>
                  <a:lnTo>
                    <a:pt x="24" y="1058"/>
                  </a:lnTo>
                  <a:lnTo>
                    <a:pt x="33" y="1056"/>
                  </a:lnTo>
                  <a:lnTo>
                    <a:pt x="43" y="1056"/>
                  </a:lnTo>
                  <a:lnTo>
                    <a:pt x="83" y="1056"/>
                  </a:lnTo>
                  <a:lnTo>
                    <a:pt x="109" y="1051"/>
                  </a:lnTo>
                  <a:lnTo>
                    <a:pt x="128" y="1039"/>
                  </a:lnTo>
                  <a:lnTo>
                    <a:pt x="137" y="1024"/>
                  </a:lnTo>
                  <a:lnTo>
                    <a:pt x="142" y="997"/>
                  </a:lnTo>
                  <a:lnTo>
                    <a:pt x="142" y="963"/>
                  </a:lnTo>
                  <a:lnTo>
                    <a:pt x="142" y="148"/>
                  </a:lnTo>
                  <a:lnTo>
                    <a:pt x="142" y="112"/>
                  </a:lnTo>
                  <a:lnTo>
                    <a:pt x="137" y="88"/>
                  </a:lnTo>
                  <a:lnTo>
                    <a:pt x="128" y="71"/>
                  </a:lnTo>
                  <a:lnTo>
                    <a:pt x="109" y="61"/>
                  </a:lnTo>
                  <a:lnTo>
                    <a:pt x="83" y="56"/>
                  </a:lnTo>
                  <a:lnTo>
                    <a:pt x="43" y="56"/>
                  </a:lnTo>
                  <a:lnTo>
                    <a:pt x="33" y="56"/>
                  </a:lnTo>
                  <a:lnTo>
                    <a:pt x="24" y="54"/>
                  </a:lnTo>
                  <a:lnTo>
                    <a:pt x="12" y="49"/>
                  </a:lnTo>
                  <a:lnTo>
                    <a:pt x="5" y="41"/>
                  </a:lnTo>
                  <a:lnTo>
                    <a:pt x="0" y="27"/>
                  </a:lnTo>
                  <a:lnTo>
                    <a:pt x="2" y="1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6216" y="1432"/>
              <a:ext cx="764" cy="783"/>
            </a:xfrm>
            <a:custGeom>
              <a:avLst/>
              <a:gdLst/>
              <a:ahLst/>
              <a:cxnLst>
                <a:cxn ang="0">
                  <a:pos x="743" y="2"/>
                </a:cxn>
                <a:cxn ang="0">
                  <a:pos x="757" y="10"/>
                </a:cxn>
                <a:cxn ang="0">
                  <a:pos x="764" y="24"/>
                </a:cxn>
                <a:cxn ang="0">
                  <a:pos x="764" y="41"/>
                </a:cxn>
                <a:cxn ang="0">
                  <a:pos x="759" y="51"/>
                </a:cxn>
                <a:cxn ang="0">
                  <a:pos x="745" y="66"/>
                </a:cxn>
                <a:cxn ang="0">
                  <a:pos x="717" y="95"/>
                </a:cxn>
                <a:cxn ang="0">
                  <a:pos x="449" y="413"/>
                </a:cxn>
                <a:cxn ang="0">
                  <a:pos x="504" y="472"/>
                </a:cxn>
                <a:cxn ang="0">
                  <a:pos x="572" y="540"/>
                </a:cxn>
                <a:cxn ang="0">
                  <a:pos x="639" y="608"/>
                </a:cxn>
                <a:cxn ang="0">
                  <a:pos x="700" y="671"/>
                </a:cxn>
                <a:cxn ang="0">
                  <a:pos x="743" y="715"/>
                </a:cxn>
                <a:cxn ang="0">
                  <a:pos x="759" y="734"/>
                </a:cxn>
                <a:cxn ang="0">
                  <a:pos x="764" y="744"/>
                </a:cxn>
                <a:cxn ang="0">
                  <a:pos x="764" y="752"/>
                </a:cxn>
                <a:cxn ang="0">
                  <a:pos x="761" y="769"/>
                </a:cxn>
                <a:cxn ang="0">
                  <a:pos x="750" y="778"/>
                </a:cxn>
                <a:cxn ang="0">
                  <a:pos x="733" y="783"/>
                </a:cxn>
                <a:cxn ang="0">
                  <a:pos x="721" y="781"/>
                </a:cxn>
                <a:cxn ang="0">
                  <a:pos x="712" y="776"/>
                </a:cxn>
                <a:cxn ang="0">
                  <a:pos x="381" y="438"/>
                </a:cxn>
                <a:cxn ang="0">
                  <a:pos x="59" y="769"/>
                </a:cxn>
                <a:cxn ang="0">
                  <a:pos x="48" y="778"/>
                </a:cxn>
                <a:cxn ang="0">
                  <a:pos x="41" y="783"/>
                </a:cxn>
                <a:cxn ang="0">
                  <a:pos x="31" y="783"/>
                </a:cxn>
                <a:cxn ang="0">
                  <a:pos x="17" y="778"/>
                </a:cxn>
                <a:cxn ang="0">
                  <a:pos x="5" y="769"/>
                </a:cxn>
                <a:cxn ang="0">
                  <a:pos x="0" y="752"/>
                </a:cxn>
                <a:cxn ang="0">
                  <a:pos x="3" y="744"/>
                </a:cxn>
                <a:cxn ang="0">
                  <a:pos x="5" y="737"/>
                </a:cxn>
                <a:cxn ang="0">
                  <a:pos x="15" y="725"/>
                </a:cxn>
                <a:cxn ang="0">
                  <a:pos x="336" y="392"/>
                </a:cxn>
                <a:cxn ang="0">
                  <a:pos x="15" y="56"/>
                </a:cxn>
                <a:cxn ang="0">
                  <a:pos x="5" y="49"/>
                </a:cxn>
                <a:cxn ang="0">
                  <a:pos x="3" y="41"/>
                </a:cxn>
                <a:cxn ang="0">
                  <a:pos x="0" y="34"/>
                </a:cxn>
                <a:cxn ang="0">
                  <a:pos x="7" y="14"/>
                </a:cxn>
                <a:cxn ang="0">
                  <a:pos x="22" y="2"/>
                </a:cxn>
                <a:cxn ang="0">
                  <a:pos x="36" y="0"/>
                </a:cxn>
                <a:cxn ang="0">
                  <a:pos x="43" y="2"/>
                </a:cxn>
                <a:cxn ang="0">
                  <a:pos x="52" y="10"/>
                </a:cxn>
                <a:cxn ang="0">
                  <a:pos x="67" y="22"/>
                </a:cxn>
                <a:cxn ang="0">
                  <a:pos x="383" y="345"/>
                </a:cxn>
                <a:cxn ang="0">
                  <a:pos x="705" y="14"/>
                </a:cxn>
                <a:cxn ang="0">
                  <a:pos x="717" y="5"/>
                </a:cxn>
                <a:cxn ang="0">
                  <a:pos x="726" y="0"/>
                </a:cxn>
              </a:cxnLst>
              <a:rect l="0" t="0" r="r" b="b"/>
              <a:pathLst>
                <a:path w="764" h="783">
                  <a:moveTo>
                    <a:pt x="733" y="0"/>
                  </a:moveTo>
                  <a:lnTo>
                    <a:pt x="743" y="2"/>
                  </a:lnTo>
                  <a:lnTo>
                    <a:pt x="750" y="5"/>
                  </a:lnTo>
                  <a:lnTo>
                    <a:pt x="757" y="10"/>
                  </a:lnTo>
                  <a:lnTo>
                    <a:pt x="761" y="17"/>
                  </a:lnTo>
                  <a:lnTo>
                    <a:pt x="764" y="24"/>
                  </a:lnTo>
                  <a:lnTo>
                    <a:pt x="764" y="34"/>
                  </a:lnTo>
                  <a:lnTo>
                    <a:pt x="764" y="41"/>
                  </a:lnTo>
                  <a:lnTo>
                    <a:pt x="761" y="46"/>
                  </a:lnTo>
                  <a:lnTo>
                    <a:pt x="759" y="51"/>
                  </a:lnTo>
                  <a:lnTo>
                    <a:pt x="757" y="53"/>
                  </a:lnTo>
                  <a:lnTo>
                    <a:pt x="745" y="66"/>
                  </a:lnTo>
                  <a:lnTo>
                    <a:pt x="728" y="83"/>
                  </a:lnTo>
                  <a:lnTo>
                    <a:pt x="717" y="95"/>
                  </a:lnTo>
                  <a:lnTo>
                    <a:pt x="428" y="392"/>
                  </a:lnTo>
                  <a:lnTo>
                    <a:pt x="449" y="413"/>
                  </a:lnTo>
                  <a:lnTo>
                    <a:pt x="475" y="440"/>
                  </a:lnTo>
                  <a:lnTo>
                    <a:pt x="504" y="472"/>
                  </a:lnTo>
                  <a:lnTo>
                    <a:pt x="537" y="503"/>
                  </a:lnTo>
                  <a:lnTo>
                    <a:pt x="572" y="540"/>
                  </a:lnTo>
                  <a:lnTo>
                    <a:pt x="605" y="574"/>
                  </a:lnTo>
                  <a:lnTo>
                    <a:pt x="639" y="608"/>
                  </a:lnTo>
                  <a:lnTo>
                    <a:pt x="672" y="642"/>
                  </a:lnTo>
                  <a:lnTo>
                    <a:pt x="700" y="671"/>
                  </a:lnTo>
                  <a:lnTo>
                    <a:pt x="724" y="696"/>
                  </a:lnTo>
                  <a:lnTo>
                    <a:pt x="743" y="715"/>
                  </a:lnTo>
                  <a:lnTo>
                    <a:pt x="754" y="730"/>
                  </a:lnTo>
                  <a:lnTo>
                    <a:pt x="759" y="734"/>
                  </a:lnTo>
                  <a:lnTo>
                    <a:pt x="761" y="739"/>
                  </a:lnTo>
                  <a:lnTo>
                    <a:pt x="764" y="744"/>
                  </a:lnTo>
                  <a:lnTo>
                    <a:pt x="764" y="749"/>
                  </a:lnTo>
                  <a:lnTo>
                    <a:pt x="764" y="752"/>
                  </a:lnTo>
                  <a:lnTo>
                    <a:pt x="764" y="761"/>
                  </a:lnTo>
                  <a:lnTo>
                    <a:pt x="761" y="769"/>
                  </a:lnTo>
                  <a:lnTo>
                    <a:pt x="757" y="773"/>
                  </a:lnTo>
                  <a:lnTo>
                    <a:pt x="750" y="778"/>
                  </a:lnTo>
                  <a:lnTo>
                    <a:pt x="743" y="783"/>
                  </a:lnTo>
                  <a:lnTo>
                    <a:pt x="733" y="783"/>
                  </a:lnTo>
                  <a:lnTo>
                    <a:pt x="726" y="783"/>
                  </a:lnTo>
                  <a:lnTo>
                    <a:pt x="721" y="781"/>
                  </a:lnTo>
                  <a:lnTo>
                    <a:pt x="717" y="778"/>
                  </a:lnTo>
                  <a:lnTo>
                    <a:pt x="712" y="776"/>
                  </a:lnTo>
                  <a:lnTo>
                    <a:pt x="709" y="773"/>
                  </a:lnTo>
                  <a:lnTo>
                    <a:pt x="381" y="438"/>
                  </a:lnTo>
                  <a:lnTo>
                    <a:pt x="67" y="761"/>
                  </a:lnTo>
                  <a:lnTo>
                    <a:pt x="59" y="769"/>
                  </a:lnTo>
                  <a:lnTo>
                    <a:pt x="52" y="773"/>
                  </a:lnTo>
                  <a:lnTo>
                    <a:pt x="48" y="778"/>
                  </a:lnTo>
                  <a:lnTo>
                    <a:pt x="43" y="781"/>
                  </a:lnTo>
                  <a:lnTo>
                    <a:pt x="41" y="783"/>
                  </a:lnTo>
                  <a:lnTo>
                    <a:pt x="36" y="783"/>
                  </a:lnTo>
                  <a:lnTo>
                    <a:pt x="31" y="783"/>
                  </a:lnTo>
                  <a:lnTo>
                    <a:pt x="24" y="783"/>
                  </a:lnTo>
                  <a:lnTo>
                    <a:pt x="17" y="778"/>
                  </a:lnTo>
                  <a:lnTo>
                    <a:pt x="10" y="773"/>
                  </a:lnTo>
                  <a:lnTo>
                    <a:pt x="5" y="769"/>
                  </a:lnTo>
                  <a:lnTo>
                    <a:pt x="3" y="761"/>
                  </a:lnTo>
                  <a:lnTo>
                    <a:pt x="0" y="752"/>
                  </a:lnTo>
                  <a:lnTo>
                    <a:pt x="0" y="747"/>
                  </a:lnTo>
                  <a:lnTo>
                    <a:pt x="3" y="744"/>
                  </a:lnTo>
                  <a:lnTo>
                    <a:pt x="3" y="739"/>
                  </a:lnTo>
                  <a:lnTo>
                    <a:pt x="5" y="737"/>
                  </a:lnTo>
                  <a:lnTo>
                    <a:pt x="10" y="732"/>
                  </a:lnTo>
                  <a:lnTo>
                    <a:pt x="15" y="725"/>
                  </a:lnTo>
                  <a:lnTo>
                    <a:pt x="22" y="720"/>
                  </a:lnTo>
                  <a:lnTo>
                    <a:pt x="336" y="392"/>
                  </a:lnTo>
                  <a:lnTo>
                    <a:pt x="22" y="63"/>
                  </a:lnTo>
                  <a:lnTo>
                    <a:pt x="15" y="56"/>
                  </a:lnTo>
                  <a:lnTo>
                    <a:pt x="10" y="51"/>
                  </a:lnTo>
                  <a:lnTo>
                    <a:pt x="5" y="49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3" y="22"/>
                  </a:lnTo>
                  <a:lnTo>
                    <a:pt x="7" y="14"/>
                  </a:lnTo>
                  <a:lnTo>
                    <a:pt x="15" y="7"/>
                  </a:lnTo>
                  <a:lnTo>
                    <a:pt x="22" y="2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3" y="2"/>
                  </a:lnTo>
                  <a:lnTo>
                    <a:pt x="48" y="5"/>
                  </a:lnTo>
                  <a:lnTo>
                    <a:pt x="52" y="10"/>
                  </a:lnTo>
                  <a:lnTo>
                    <a:pt x="59" y="14"/>
                  </a:lnTo>
                  <a:lnTo>
                    <a:pt x="67" y="22"/>
                  </a:lnTo>
                  <a:lnTo>
                    <a:pt x="383" y="345"/>
                  </a:lnTo>
                  <a:lnTo>
                    <a:pt x="383" y="345"/>
                  </a:lnTo>
                  <a:lnTo>
                    <a:pt x="698" y="22"/>
                  </a:lnTo>
                  <a:lnTo>
                    <a:pt x="705" y="14"/>
                  </a:lnTo>
                  <a:lnTo>
                    <a:pt x="712" y="10"/>
                  </a:lnTo>
                  <a:lnTo>
                    <a:pt x="717" y="5"/>
                  </a:lnTo>
                  <a:lnTo>
                    <a:pt x="721" y="2"/>
                  </a:lnTo>
                  <a:lnTo>
                    <a:pt x="726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7755" y="1009"/>
              <a:ext cx="215" cy="1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" y="0"/>
                </a:cxn>
                <a:cxn ang="0">
                  <a:pos x="215" y="68"/>
                </a:cxn>
                <a:cxn ang="0">
                  <a:pos x="64" y="68"/>
                </a:cxn>
                <a:cxn ang="0">
                  <a:pos x="64" y="1564"/>
                </a:cxn>
                <a:cxn ang="0">
                  <a:pos x="215" y="1564"/>
                </a:cxn>
                <a:cxn ang="0">
                  <a:pos x="215" y="1629"/>
                </a:cxn>
                <a:cxn ang="0">
                  <a:pos x="0" y="1629"/>
                </a:cxn>
                <a:cxn ang="0">
                  <a:pos x="0" y="0"/>
                </a:cxn>
              </a:cxnLst>
              <a:rect l="0" t="0" r="r" b="b"/>
              <a:pathLst>
                <a:path w="215" h="1629">
                  <a:moveTo>
                    <a:pt x="0" y="0"/>
                  </a:moveTo>
                  <a:lnTo>
                    <a:pt x="215" y="0"/>
                  </a:lnTo>
                  <a:lnTo>
                    <a:pt x="215" y="68"/>
                  </a:lnTo>
                  <a:lnTo>
                    <a:pt x="64" y="68"/>
                  </a:lnTo>
                  <a:lnTo>
                    <a:pt x="64" y="1564"/>
                  </a:lnTo>
                  <a:lnTo>
                    <a:pt x="215" y="1564"/>
                  </a:lnTo>
                  <a:lnTo>
                    <a:pt x="215" y="1629"/>
                  </a:lnTo>
                  <a:lnTo>
                    <a:pt x="0" y="16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8051" y="1512"/>
              <a:ext cx="791" cy="737"/>
            </a:xfrm>
            <a:custGeom>
              <a:avLst/>
              <a:gdLst/>
              <a:ahLst/>
              <a:cxnLst>
                <a:cxn ang="0">
                  <a:pos x="354" y="5"/>
                </a:cxn>
                <a:cxn ang="0">
                  <a:pos x="434" y="51"/>
                </a:cxn>
                <a:cxn ang="0">
                  <a:pos x="486" y="105"/>
                </a:cxn>
                <a:cxn ang="0">
                  <a:pos x="546" y="37"/>
                </a:cxn>
                <a:cxn ang="0">
                  <a:pos x="642" y="0"/>
                </a:cxn>
                <a:cxn ang="0">
                  <a:pos x="725" y="15"/>
                </a:cxn>
                <a:cxn ang="0">
                  <a:pos x="787" y="73"/>
                </a:cxn>
                <a:cxn ang="0">
                  <a:pos x="777" y="161"/>
                </a:cxn>
                <a:cxn ang="0">
                  <a:pos x="723" y="200"/>
                </a:cxn>
                <a:cxn ang="0">
                  <a:pos x="666" y="190"/>
                </a:cxn>
                <a:cxn ang="0">
                  <a:pos x="645" y="146"/>
                </a:cxn>
                <a:cxn ang="0">
                  <a:pos x="692" y="68"/>
                </a:cxn>
                <a:cxn ang="0">
                  <a:pos x="671" y="37"/>
                </a:cxn>
                <a:cxn ang="0">
                  <a:pos x="607" y="39"/>
                </a:cxn>
                <a:cxn ang="0">
                  <a:pos x="534" y="100"/>
                </a:cxn>
                <a:cxn ang="0">
                  <a:pos x="496" y="185"/>
                </a:cxn>
                <a:cxn ang="0">
                  <a:pos x="486" y="226"/>
                </a:cxn>
                <a:cxn ang="0">
                  <a:pos x="411" y="535"/>
                </a:cxn>
                <a:cxn ang="0">
                  <a:pos x="406" y="620"/>
                </a:cxn>
                <a:cxn ang="0">
                  <a:pos x="442" y="686"/>
                </a:cxn>
                <a:cxn ang="0">
                  <a:pos x="512" y="698"/>
                </a:cxn>
                <a:cxn ang="0">
                  <a:pos x="598" y="659"/>
                </a:cxn>
                <a:cxn ang="0">
                  <a:pos x="680" y="547"/>
                </a:cxn>
                <a:cxn ang="0">
                  <a:pos x="706" y="477"/>
                </a:cxn>
                <a:cxn ang="0">
                  <a:pos x="723" y="470"/>
                </a:cxn>
                <a:cxn ang="0">
                  <a:pos x="732" y="472"/>
                </a:cxn>
                <a:cxn ang="0">
                  <a:pos x="742" y="479"/>
                </a:cxn>
                <a:cxn ang="0">
                  <a:pos x="732" y="528"/>
                </a:cxn>
                <a:cxn ang="0">
                  <a:pos x="676" y="625"/>
                </a:cxn>
                <a:cxn ang="0">
                  <a:pos x="579" y="715"/>
                </a:cxn>
                <a:cxn ang="0">
                  <a:pos x="444" y="732"/>
                </a:cxn>
                <a:cxn ang="0">
                  <a:pos x="349" y="672"/>
                </a:cxn>
                <a:cxn ang="0">
                  <a:pos x="312" y="620"/>
                </a:cxn>
                <a:cxn ang="0">
                  <a:pos x="271" y="679"/>
                </a:cxn>
                <a:cxn ang="0">
                  <a:pos x="186" y="732"/>
                </a:cxn>
                <a:cxn ang="0">
                  <a:pos x="89" y="727"/>
                </a:cxn>
                <a:cxn ang="0">
                  <a:pos x="18" y="684"/>
                </a:cxn>
                <a:cxn ang="0">
                  <a:pos x="7" y="594"/>
                </a:cxn>
                <a:cxn ang="0">
                  <a:pos x="87" y="535"/>
                </a:cxn>
                <a:cxn ang="0">
                  <a:pos x="134" y="552"/>
                </a:cxn>
                <a:cxn ang="0">
                  <a:pos x="141" y="623"/>
                </a:cxn>
                <a:cxn ang="0">
                  <a:pos x="73" y="681"/>
                </a:cxn>
                <a:cxn ang="0">
                  <a:pos x="153" y="701"/>
                </a:cxn>
                <a:cxn ang="0">
                  <a:pos x="243" y="654"/>
                </a:cxn>
                <a:cxn ang="0">
                  <a:pos x="302" y="530"/>
                </a:cxn>
                <a:cxn ang="0">
                  <a:pos x="361" y="299"/>
                </a:cxn>
                <a:cxn ang="0">
                  <a:pos x="387" y="170"/>
                </a:cxn>
                <a:cxn ang="0">
                  <a:pos x="378" y="83"/>
                </a:cxn>
                <a:cxn ang="0">
                  <a:pos x="333" y="42"/>
                </a:cxn>
                <a:cxn ang="0">
                  <a:pos x="281" y="37"/>
                </a:cxn>
                <a:cxn ang="0">
                  <a:pos x="198" y="78"/>
                </a:cxn>
                <a:cxn ang="0">
                  <a:pos x="113" y="190"/>
                </a:cxn>
                <a:cxn ang="0">
                  <a:pos x="85" y="260"/>
                </a:cxn>
                <a:cxn ang="0">
                  <a:pos x="70" y="265"/>
                </a:cxn>
                <a:cxn ang="0">
                  <a:pos x="61" y="265"/>
                </a:cxn>
                <a:cxn ang="0">
                  <a:pos x="52" y="256"/>
                </a:cxn>
                <a:cxn ang="0">
                  <a:pos x="61" y="209"/>
                </a:cxn>
                <a:cxn ang="0">
                  <a:pos x="115" y="110"/>
                </a:cxn>
                <a:cxn ang="0">
                  <a:pos x="217" y="22"/>
                </a:cxn>
              </a:cxnLst>
              <a:rect l="0" t="0" r="r" b="b"/>
              <a:pathLst>
                <a:path w="791" h="737">
                  <a:moveTo>
                    <a:pt x="307" y="0"/>
                  </a:moveTo>
                  <a:lnTo>
                    <a:pt x="328" y="0"/>
                  </a:lnTo>
                  <a:lnTo>
                    <a:pt x="354" y="5"/>
                  </a:lnTo>
                  <a:lnTo>
                    <a:pt x="380" y="15"/>
                  </a:lnTo>
                  <a:lnTo>
                    <a:pt x="408" y="29"/>
                  </a:lnTo>
                  <a:lnTo>
                    <a:pt x="434" y="51"/>
                  </a:lnTo>
                  <a:lnTo>
                    <a:pt x="458" y="80"/>
                  </a:lnTo>
                  <a:lnTo>
                    <a:pt x="477" y="122"/>
                  </a:lnTo>
                  <a:lnTo>
                    <a:pt x="486" y="105"/>
                  </a:lnTo>
                  <a:lnTo>
                    <a:pt x="501" y="83"/>
                  </a:lnTo>
                  <a:lnTo>
                    <a:pt x="522" y="59"/>
                  </a:lnTo>
                  <a:lnTo>
                    <a:pt x="546" y="37"/>
                  </a:lnTo>
                  <a:lnTo>
                    <a:pt x="572" y="17"/>
                  </a:lnTo>
                  <a:lnTo>
                    <a:pt x="605" y="5"/>
                  </a:lnTo>
                  <a:lnTo>
                    <a:pt x="642" y="0"/>
                  </a:lnTo>
                  <a:lnTo>
                    <a:pt x="668" y="0"/>
                  </a:lnTo>
                  <a:lnTo>
                    <a:pt x="697" y="5"/>
                  </a:lnTo>
                  <a:lnTo>
                    <a:pt x="725" y="15"/>
                  </a:lnTo>
                  <a:lnTo>
                    <a:pt x="751" y="29"/>
                  </a:lnTo>
                  <a:lnTo>
                    <a:pt x="772" y="49"/>
                  </a:lnTo>
                  <a:lnTo>
                    <a:pt x="787" y="73"/>
                  </a:lnTo>
                  <a:lnTo>
                    <a:pt x="791" y="107"/>
                  </a:lnTo>
                  <a:lnTo>
                    <a:pt x="787" y="136"/>
                  </a:lnTo>
                  <a:lnTo>
                    <a:pt x="777" y="161"/>
                  </a:lnTo>
                  <a:lnTo>
                    <a:pt x="761" y="178"/>
                  </a:lnTo>
                  <a:lnTo>
                    <a:pt x="742" y="190"/>
                  </a:lnTo>
                  <a:lnTo>
                    <a:pt x="723" y="200"/>
                  </a:lnTo>
                  <a:lnTo>
                    <a:pt x="704" y="202"/>
                  </a:lnTo>
                  <a:lnTo>
                    <a:pt x="683" y="197"/>
                  </a:lnTo>
                  <a:lnTo>
                    <a:pt x="666" y="190"/>
                  </a:lnTo>
                  <a:lnTo>
                    <a:pt x="654" y="175"/>
                  </a:lnTo>
                  <a:lnTo>
                    <a:pt x="647" y="161"/>
                  </a:lnTo>
                  <a:lnTo>
                    <a:pt x="645" y="146"/>
                  </a:lnTo>
                  <a:lnTo>
                    <a:pt x="650" y="114"/>
                  </a:lnTo>
                  <a:lnTo>
                    <a:pt x="666" y="88"/>
                  </a:lnTo>
                  <a:lnTo>
                    <a:pt x="692" y="68"/>
                  </a:lnTo>
                  <a:lnTo>
                    <a:pt x="723" y="56"/>
                  </a:lnTo>
                  <a:lnTo>
                    <a:pt x="697" y="44"/>
                  </a:lnTo>
                  <a:lnTo>
                    <a:pt x="671" y="37"/>
                  </a:lnTo>
                  <a:lnTo>
                    <a:pt x="654" y="34"/>
                  </a:lnTo>
                  <a:lnTo>
                    <a:pt x="642" y="34"/>
                  </a:lnTo>
                  <a:lnTo>
                    <a:pt x="607" y="39"/>
                  </a:lnTo>
                  <a:lnTo>
                    <a:pt x="579" y="54"/>
                  </a:lnTo>
                  <a:lnTo>
                    <a:pt x="553" y="76"/>
                  </a:lnTo>
                  <a:lnTo>
                    <a:pt x="534" y="100"/>
                  </a:lnTo>
                  <a:lnTo>
                    <a:pt x="517" y="129"/>
                  </a:lnTo>
                  <a:lnTo>
                    <a:pt x="505" y="158"/>
                  </a:lnTo>
                  <a:lnTo>
                    <a:pt x="496" y="185"/>
                  </a:lnTo>
                  <a:lnTo>
                    <a:pt x="489" y="209"/>
                  </a:lnTo>
                  <a:lnTo>
                    <a:pt x="486" y="226"/>
                  </a:lnTo>
                  <a:lnTo>
                    <a:pt x="486" y="226"/>
                  </a:lnTo>
                  <a:lnTo>
                    <a:pt x="432" y="450"/>
                  </a:lnTo>
                  <a:lnTo>
                    <a:pt x="420" y="496"/>
                  </a:lnTo>
                  <a:lnTo>
                    <a:pt x="411" y="535"/>
                  </a:lnTo>
                  <a:lnTo>
                    <a:pt x="406" y="564"/>
                  </a:lnTo>
                  <a:lnTo>
                    <a:pt x="404" y="594"/>
                  </a:lnTo>
                  <a:lnTo>
                    <a:pt x="406" y="620"/>
                  </a:lnTo>
                  <a:lnTo>
                    <a:pt x="413" y="645"/>
                  </a:lnTo>
                  <a:lnTo>
                    <a:pt x="425" y="669"/>
                  </a:lnTo>
                  <a:lnTo>
                    <a:pt x="442" y="686"/>
                  </a:lnTo>
                  <a:lnTo>
                    <a:pt x="463" y="696"/>
                  </a:lnTo>
                  <a:lnTo>
                    <a:pt x="491" y="701"/>
                  </a:lnTo>
                  <a:lnTo>
                    <a:pt x="512" y="698"/>
                  </a:lnTo>
                  <a:lnTo>
                    <a:pt x="538" y="691"/>
                  </a:lnTo>
                  <a:lnTo>
                    <a:pt x="567" y="679"/>
                  </a:lnTo>
                  <a:lnTo>
                    <a:pt x="598" y="659"/>
                  </a:lnTo>
                  <a:lnTo>
                    <a:pt x="626" y="633"/>
                  </a:lnTo>
                  <a:lnTo>
                    <a:pt x="654" y="594"/>
                  </a:lnTo>
                  <a:lnTo>
                    <a:pt x="680" y="547"/>
                  </a:lnTo>
                  <a:lnTo>
                    <a:pt x="702" y="489"/>
                  </a:lnTo>
                  <a:lnTo>
                    <a:pt x="704" y="482"/>
                  </a:lnTo>
                  <a:lnTo>
                    <a:pt x="706" y="477"/>
                  </a:lnTo>
                  <a:lnTo>
                    <a:pt x="709" y="472"/>
                  </a:lnTo>
                  <a:lnTo>
                    <a:pt x="713" y="470"/>
                  </a:lnTo>
                  <a:lnTo>
                    <a:pt x="723" y="470"/>
                  </a:lnTo>
                  <a:lnTo>
                    <a:pt x="725" y="470"/>
                  </a:lnTo>
                  <a:lnTo>
                    <a:pt x="728" y="470"/>
                  </a:lnTo>
                  <a:lnTo>
                    <a:pt x="732" y="472"/>
                  </a:lnTo>
                  <a:lnTo>
                    <a:pt x="735" y="472"/>
                  </a:lnTo>
                  <a:lnTo>
                    <a:pt x="739" y="477"/>
                  </a:lnTo>
                  <a:lnTo>
                    <a:pt x="742" y="479"/>
                  </a:lnTo>
                  <a:lnTo>
                    <a:pt x="742" y="487"/>
                  </a:lnTo>
                  <a:lnTo>
                    <a:pt x="739" y="504"/>
                  </a:lnTo>
                  <a:lnTo>
                    <a:pt x="732" y="528"/>
                  </a:lnTo>
                  <a:lnTo>
                    <a:pt x="718" y="557"/>
                  </a:lnTo>
                  <a:lnTo>
                    <a:pt x="699" y="591"/>
                  </a:lnTo>
                  <a:lnTo>
                    <a:pt x="676" y="625"/>
                  </a:lnTo>
                  <a:lnTo>
                    <a:pt x="650" y="659"/>
                  </a:lnTo>
                  <a:lnTo>
                    <a:pt x="616" y="691"/>
                  </a:lnTo>
                  <a:lnTo>
                    <a:pt x="579" y="715"/>
                  </a:lnTo>
                  <a:lnTo>
                    <a:pt x="536" y="730"/>
                  </a:lnTo>
                  <a:lnTo>
                    <a:pt x="489" y="737"/>
                  </a:lnTo>
                  <a:lnTo>
                    <a:pt x="444" y="732"/>
                  </a:lnTo>
                  <a:lnTo>
                    <a:pt x="406" y="718"/>
                  </a:lnTo>
                  <a:lnTo>
                    <a:pt x="375" y="696"/>
                  </a:lnTo>
                  <a:lnTo>
                    <a:pt x="349" y="672"/>
                  </a:lnTo>
                  <a:lnTo>
                    <a:pt x="330" y="642"/>
                  </a:lnTo>
                  <a:lnTo>
                    <a:pt x="316" y="613"/>
                  </a:lnTo>
                  <a:lnTo>
                    <a:pt x="312" y="620"/>
                  </a:lnTo>
                  <a:lnTo>
                    <a:pt x="302" y="635"/>
                  </a:lnTo>
                  <a:lnTo>
                    <a:pt x="290" y="657"/>
                  </a:lnTo>
                  <a:lnTo>
                    <a:pt x="271" y="679"/>
                  </a:lnTo>
                  <a:lnTo>
                    <a:pt x="248" y="701"/>
                  </a:lnTo>
                  <a:lnTo>
                    <a:pt x="219" y="718"/>
                  </a:lnTo>
                  <a:lnTo>
                    <a:pt x="186" y="732"/>
                  </a:lnTo>
                  <a:lnTo>
                    <a:pt x="151" y="737"/>
                  </a:lnTo>
                  <a:lnTo>
                    <a:pt x="120" y="735"/>
                  </a:lnTo>
                  <a:lnTo>
                    <a:pt x="89" y="727"/>
                  </a:lnTo>
                  <a:lnTo>
                    <a:pt x="61" y="718"/>
                  </a:lnTo>
                  <a:lnTo>
                    <a:pt x="37" y="703"/>
                  </a:lnTo>
                  <a:lnTo>
                    <a:pt x="18" y="684"/>
                  </a:lnTo>
                  <a:lnTo>
                    <a:pt x="4" y="659"/>
                  </a:lnTo>
                  <a:lnTo>
                    <a:pt x="0" y="628"/>
                  </a:lnTo>
                  <a:lnTo>
                    <a:pt x="7" y="594"/>
                  </a:lnTo>
                  <a:lnTo>
                    <a:pt x="26" y="562"/>
                  </a:lnTo>
                  <a:lnTo>
                    <a:pt x="54" y="543"/>
                  </a:lnTo>
                  <a:lnTo>
                    <a:pt x="87" y="535"/>
                  </a:lnTo>
                  <a:lnTo>
                    <a:pt x="104" y="535"/>
                  </a:lnTo>
                  <a:lnTo>
                    <a:pt x="120" y="543"/>
                  </a:lnTo>
                  <a:lnTo>
                    <a:pt x="134" y="552"/>
                  </a:lnTo>
                  <a:lnTo>
                    <a:pt x="144" y="567"/>
                  </a:lnTo>
                  <a:lnTo>
                    <a:pt x="148" y="591"/>
                  </a:lnTo>
                  <a:lnTo>
                    <a:pt x="141" y="623"/>
                  </a:lnTo>
                  <a:lnTo>
                    <a:pt x="125" y="650"/>
                  </a:lnTo>
                  <a:lnTo>
                    <a:pt x="101" y="669"/>
                  </a:lnTo>
                  <a:lnTo>
                    <a:pt x="73" y="681"/>
                  </a:lnTo>
                  <a:lnTo>
                    <a:pt x="106" y="693"/>
                  </a:lnTo>
                  <a:lnTo>
                    <a:pt x="134" y="701"/>
                  </a:lnTo>
                  <a:lnTo>
                    <a:pt x="153" y="701"/>
                  </a:lnTo>
                  <a:lnTo>
                    <a:pt x="186" y="696"/>
                  </a:lnTo>
                  <a:lnTo>
                    <a:pt x="217" y="679"/>
                  </a:lnTo>
                  <a:lnTo>
                    <a:pt x="243" y="654"/>
                  </a:lnTo>
                  <a:lnTo>
                    <a:pt x="267" y="620"/>
                  </a:lnTo>
                  <a:lnTo>
                    <a:pt x="288" y="579"/>
                  </a:lnTo>
                  <a:lnTo>
                    <a:pt x="302" y="530"/>
                  </a:lnTo>
                  <a:lnTo>
                    <a:pt x="326" y="440"/>
                  </a:lnTo>
                  <a:lnTo>
                    <a:pt x="345" y="365"/>
                  </a:lnTo>
                  <a:lnTo>
                    <a:pt x="361" y="299"/>
                  </a:lnTo>
                  <a:lnTo>
                    <a:pt x="373" y="246"/>
                  </a:lnTo>
                  <a:lnTo>
                    <a:pt x="382" y="202"/>
                  </a:lnTo>
                  <a:lnTo>
                    <a:pt x="387" y="170"/>
                  </a:lnTo>
                  <a:lnTo>
                    <a:pt x="390" y="146"/>
                  </a:lnTo>
                  <a:lnTo>
                    <a:pt x="385" y="110"/>
                  </a:lnTo>
                  <a:lnTo>
                    <a:pt x="378" y="83"/>
                  </a:lnTo>
                  <a:lnTo>
                    <a:pt x="364" y="61"/>
                  </a:lnTo>
                  <a:lnTo>
                    <a:pt x="349" y="49"/>
                  </a:lnTo>
                  <a:lnTo>
                    <a:pt x="333" y="42"/>
                  </a:lnTo>
                  <a:lnTo>
                    <a:pt x="316" y="37"/>
                  </a:lnTo>
                  <a:lnTo>
                    <a:pt x="302" y="34"/>
                  </a:lnTo>
                  <a:lnTo>
                    <a:pt x="281" y="37"/>
                  </a:lnTo>
                  <a:lnTo>
                    <a:pt x="255" y="44"/>
                  </a:lnTo>
                  <a:lnTo>
                    <a:pt x="226" y="56"/>
                  </a:lnTo>
                  <a:lnTo>
                    <a:pt x="198" y="78"/>
                  </a:lnTo>
                  <a:lnTo>
                    <a:pt x="167" y="105"/>
                  </a:lnTo>
                  <a:lnTo>
                    <a:pt x="139" y="141"/>
                  </a:lnTo>
                  <a:lnTo>
                    <a:pt x="113" y="190"/>
                  </a:lnTo>
                  <a:lnTo>
                    <a:pt x="89" y="248"/>
                  </a:lnTo>
                  <a:lnTo>
                    <a:pt x="89" y="256"/>
                  </a:lnTo>
                  <a:lnTo>
                    <a:pt x="85" y="260"/>
                  </a:lnTo>
                  <a:lnTo>
                    <a:pt x="82" y="263"/>
                  </a:lnTo>
                  <a:lnTo>
                    <a:pt x="78" y="265"/>
                  </a:lnTo>
                  <a:lnTo>
                    <a:pt x="70" y="265"/>
                  </a:lnTo>
                  <a:lnTo>
                    <a:pt x="68" y="265"/>
                  </a:lnTo>
                  <a:lnTo>
                    <a:pt x="66" y="265"/>
                  </a:lnTo>
                  <a:lnTo>
                    <a:pt x="61" y="265"/>
                  </a:lnTo>
                  <a:lnTo>
                    <a:pt x="59" y="263"/>
                  </a:lnTo>
                  <a:lnTo>
                    <a:pt x="54" y="260"/>
                  </a:lnTo>
                  <a:lnTo>
                    <a:pt x="52" y="256"/>
                  </a:lnTo>
                  <a:lnTo>
                    <a:pt x="52" y="251"/>
                  </a:lnTo>
                  <a:lnTo>
                    <a:pt x="54" y="234"/>
                  </a:lnTo>
                  <a:lnTo>
                    <a:pt x="61" y="209"/>
                  </a:lnTo>
                  <a:lnTo>
                    <a:pt x="75" y="178"/>
                  </a:lnTo>
                  <a:lnTo>
                    <a:pt x="92" y="144"/>
                  </a:lnTo>
                  <a:lnTo>
                    <a:pt x="115" y="110"/>
                  </a:lnTo>
                  <a:lnTo>
                    <a:pt x="144" y="76"/>
                  </a:lnTo>
                  <a:lnTo>
                    <a:pt x="177" y="46"/>
                  </a:lnTo>
                  <a:lnTo>
                    <a:pt x="217" y="22"/>
                  </a:lnTo>
                  <a:lnTo>
                    <a:pt x="260" y="5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8930" y="1656"/>
              <a:ext cx="468" cy="822"/>
            </a:xfrm>
            <a:custGeom>
              <a:avLst/>
              <a:gdLst/>
              <a:ahLst/>
              <a:cxnLst>
                <a:cxn ang="0">
                  <a:pos x="343" y="65"/>
                </a:cxn>
                <a:cxn ang="0">
                  <a:pos x="274" y="202"/>
                </a:cxn>
                <a:cxn ang="0">
                  <a:pos x="220" y="382"/>
                </a:cxn>
                <a:cxn ang="0">
                  <a:pos x="189" y="520"/>
                </a:cxn>
                <a:cxn ang="0">
                  <a:pos x="267" y="438"/>
                </a:cxn>
                <a:cxn ang="0">
                  <a:pos x="371" y="292"/>
                </a:cxn>
                <a:cxn ang="0">
                  <a:pos x="423" y="155"/>
                </a:cxn>
                <a:cxn ang="0">
                  <a:pos x="430" y="90"/>
                </a:cxn>
                <a:cxn ang="0">
                  <a:pos x="409" y="36"/>
                </a:cxn>
                <a:cxn ang="0">
                  <a:pos x="418" y="2"/>
                </a:cxn>
                <a:cxn ang="0">
                  <a:pos x="458" y="43"/>
                </a:cxn>
                <a:cxn ang="0">
                  <a:pos x="468" y="90"/>
                </a:cxn>
                <a:cxn ang="0">
                  <a:pos x="447" y="219"/>
                </a:cxn>
                <a:cxn ang="0">
                  <a:pos x="354" y="386"/>
                </a:cxn>
                <a:cxn ang="0">
                  <a:pos x="246" y="518"/>
                </a:cxn>
                <a:cxn ang="0">
                  <a:pos x="189" y="576"/>
                </a:cxn>
                <a:cxn ang="0">
                  <a:pos x="179" y="586"/>
                </a:cxn>
                <a:cxn ang="0">
                  <a:pos x="177" y="613"/>
                </a:cxn>
                <a:cxn ang="0">
                  <a:pos x="177" y="647"/>
                </a:cxn>
                <a:cxn ang="0">
                  <a:pos x="184" y="710"/>
                </a:cxn>
                <a:cxn ang="0">
                  <a:pos x="213" y="776"/>
                </a:cxn>
                <a:cxn ang="0">
                  <a:pos x="293" y="785"/>
                </a:cxn>
                <a:cxn ang="0">
                  <a:pos x="404" y="710"/>
                </a:cxn>
                <a:cxn ang="0">
                  <a:pos x="418" y="695"/>
                </a:cxn>
                <a:cxn ang="0">
                  <a:pos x="425" y="693"/>
                </a:cxn>
                <a:cxn ang="0">
                  <a:pos x="439" y="698"/>
                </a:cxn>
                <a:cxn ang="0">
                  <a:pos x="447" y="715"/>
                </a:cxn>
                <a:cxn ang="0">
                  <a:pos x="413" y="749"/>
                </a:cxn>
                <a:cxn ang="0">
                  <a:pos x="369" y="783"/>
                </a:cxn>
                <a:cxn ang="0">
                  <a:pos x="253" y="822"/>
                </a:cxn>
                <a:cxn ang="0">
                  <a:pos x="158" y="780"/>
                </a:cxn>
                <a:cxn ang="0">
                  <a:pos x="116" y="686"/>
                </a:cxn>
                <a:cxn ang="0">
                  <a:pos x="68" y="690"/>
                </a:cxn>
                <a:cxn ang="0">
                  <a:pos x="38" y="717"/>
                </a:cxn>
                <a:cxn ang="0">
                  <a:pos x="14" y="727"/>
                </a:cxn>
                <a:cxn ang="0">
                  <a:pos x="2" y="712"/>
                </a:cxn>
                <a:cxn ang="0">
                  <a:pos x="2" y="700"/>
                </a:cxn>
                <a:cxn ang="0">
                  <a:pos x="12" y="688"/>
                </a:cxn>
                <a:cxn ang="0">
                  <a:pos x="45" y="659"/>
                </a:cxn>
                <a:cxn ang="0">
                  <a:pos x="94" y="613"/>
                </a:cxn>
                <a:cxn ang="0">
                  <a:pos x="104" y="542"/>
                </a:cxn>
                <a:cxn ang="0">
                  <a:pos x="120" y="430"/>
                </a:cxn>
                <a:cxn ang="0">
                  <a:pos x="175" y="255"/>
                </a:cxn>
                <a:cxn ang="0">
                  <a:pos x="231" y="138"/>
                </a:cxn>
                <a:cxn ang="0">
                  <a:pos x="298" y="48"/>
                </a:cxn>
                <a:cxn ang="0">
                  <a:pos x="395" y="0"/>
                </a:cxn>
              </a:cxnLst>
              <a:rect l="0" t="0" r="r" b="b"/>
              <a:pathLst>
                <a:path w="468" h="822">
                  <a:moveTo>
                    <a:pt x="395" y="31"/>
                  </a:moveTo>
                  <a:lnTo>
                    <a:pt x="369" y="41"/>
                  </a:lnTo>
                  <a:lnTo>
                    <a:pt x="343" y="65"/>
                  </a:lnTo>
                  <a:lnTo>
                    <a:pt x="319" y="102"/>
                  </a:lnTo>
                  <a:lnTo>
                    <a:pt x="295" y="148"/>
                  </a:lnTo>
                  <a:lnTo>
                    <a:pt x="274" y="202"/>
                  </a:lnTo>
                  <a:lnTo>
                    <a:pt x="253" y="262"/>
                  </a:lnTo>
                  <a:lnTo>
                    <a:pt x="236" y="321"/>
                  </a:lnTo>
                  <a:lnTo>
                    <a:pt x="220" y="382"/>
                  </a:lnTo>
                  <a:lnTo>
                    <a:pt x="208" y="435"/>
                  </a:lnTo>
                  <a:lnTo>
                    <a:pt x="196" y="484"/>
                  </a:lnTo>
                  <a:lnTo>
                    <a:pt x="189" y="520"/>
                  </a:lnTo>
                  <a:lnTo>
                    <a:pt x="210" y="501"/>
                  </a:lnTo>
                  <a:lnTo>
                    <a:pt x="236" y="474"/>
                  </a:lnTo>
                  <a:lnTo>
                    <a:pt x="267" y="438"/>
                  </a:lnTo>
                  <a:lnTo>
                    <a:pt x="302" y="396"/>
                  </a:lnTo>
                  <a:lnTo>
                    <a:pt x="335" y="350"/>
                  </a:lnTo>
                  <a:lnTo>
                    <a:pt x="371" y="292"/>
                  </a:lnTo>
                  <a:lnTo>
                    <a:pt x="397" y="238"/>
                  </a:lnTo>
                  <a:lnTo>
                    <a:pt x="413" y="194"/>
                  </a:lnTo>
                  <a:lnTo>
                    <a:pt x="423" y="155"/>
                  </a:lnTo>
                  <a:lnTo>
                    <a:pt x="428" y="124"/>
                  </a:lnTo>
                  <a:lnTo>
                    <a:pt x="430" y="102"/>
                  </a:lnTo>
                  <a:lnTo>
                    <a:pt x="430" y="90"/>
                  </a:lnTo>
                  <a:lnTo>
                    <a:pt x="428" y="65"/>
                  </a:lnTo>
                  <a:lnTo>
                    <a:pt x="421" y="46"/>
                  </a:lnTo>
                  <a:lnTo>
                    <a:pt x="409" y="36"/>
                  </a:lnTo>
                  <a:lnTo>
                    <a:pt x="395" y="31"/>
                  </a:lnTo>
                  <a:close/>
                  <a:moveTo>
                    <a:pt x="395" y="0"/>
                  </a:moveTo>
                  <a:lnTo>
                    <a:pt x="418" y="2"/>
                  </a:lnTo>
                  <a:lnTo>
                    <a:pt x="437" y="12"/>
                  </a:lnTo>
                  <a:lnTo>
                    <a:pt x="449" y="26"/>
                  </a:lnTo>
                  <a:lnTo>
                    <a:pt x="458" y="43"/>
                  </a:lnTo>
                  <a:lnTo>
                    <a:pt x="463" y="60"/>
                  </a:lnTo>
                  <a:lnTo>
                    <a:pt x="468" y="78"/>
                  </a:lnTo>
                  <a:lnTo>
                    <a:pt x="468" y="90"/>
                  </a:lnTo>
                  <a:lnTo>
                    <a:pt x="468" y="99"/>
                  </a:lnTo>
                  <a:lnTo>
                    <a:pt x="463" y="160"/>
                  </a:lnTo>
                  <a:lnTo>
                    <a:pt x="447" y="219"/>
                  </a:lnTo>
                  <a:lnTo>
                    <a:pt x="421" y="277"/>
                  </a:lnTo>
                  <a:lnTo>
                    <a:pt x="390" y="335"/>
                  </a:lnTo>
                  <a:lnTo>
                    <a:pt x="354" y="386"/>
                  </a:lnTo>
                  <a:lnTo>
                    <a:pt x="317" y="438"/>
                  </a:lnTo>
                  <a:lnTo>
                    <a:pt x="281" y="479"/>
                  </a:lnTo>
                  <a:lnTo>
                    <a:pt x="246" y="518"/>
                  </a:lnTo>
                  <a:lnTo>
                    <a:pt x="217" y="547"/>
                  </a:lnTo>
                  <a:lnTo>
                    <a:pt x="194" y="569"/>
                  </a:lnTo>
                  <a:lnTo>
                    <a:pt x="189" y="576"/>
                  </a:lnTo>
                  <a:lnTo>
                    <a:pt x="184" y="579"/>
                  </a:lnTo>
                  <a:lnTo>
                    <a:pt x="182" y="583"/>
                  </a:lnTo>
                  <a:lnTo>
                    <a:pt x="179" y="586"/>
                  </a:lnTo>
                  <a:lnTo>
                    <a:pt x="179" y="591"/>
                  </a:lnTo>
                  <a:lnTo>
                    <a:pt x="179" y="596"/>
                  </a:lnTo>
                  <a:lnTo>
                    <a:pt x="177" y="613"/>
                  </a:lnTo>
                  <a:lnTo>
                    <a:pt x="177" y="625"/>
                  </a:lnTo>
                  <a:lnTo>
                    <a:pt x="177" y="637"/>
                  </a:lnTo>
                  <a:lnTo>
                    <a:pt x="177" y="647"/>
                  </a:lnTo>
                  <a:lnTo>
                    <a:pt x="177" y="664"/>
                  </a:lnTo>
                  <a:lnTo>
                    <a:pt x="179" y="686"/>
                  </a:lnTo>
                  <a:lnTo>
                    <a:pt x="184" y="710"/>
                  </a:lnTo>
                  <a:lnTo>
                    <a:pt x="191" y="734"/>
                  </a:lnTo>
                  <a:lnTo>
                    <a:pt x="201" y="756"/>
                  </a:lnTo>
                  <a:lnTo>
                    <a:pt x="213" y="776"/>
                  </a:lnTo>
                  <a:lnTo>
                    <a:pt x="231" y="788"/>
                  </a:lnTo>
                  <a:lnTo>
                    <a:pt x="255" y="793"/>
                  </a:lnTo>
                  <a:lnTo>
                    <a:pt x="293" y="785"/>
                  </a:lnTo>
                  <a:lnTo>
                    <a:pt x="331" y="768"/>
                  </a:lnTo>
                  <a:lnTo>
                    <a:pt x="366" y="742"/>
                  </a:lnTo>
                  <a:lnTo>
                    <a:pt x="404" y="710"/>
                  </a:lnTo>
                  <a:lnTo>
                    <a:pt x="409" y="703"/>
                  </a:lnTo>
                  <a:lnTo>
                    <a:pt x="416" y="698"/>
                  </a:lnTo>
                  <a:lnTo>
                    <a:pt x="418" y="695"/>
                  </a:lnTo>
                  <a:lnTo>
                    <a:pt x="423" y="693"/>
                  </a:lnTo>
                  <a:lnTo>
                    <a:pt x="423" y="693"/>
                  </a:lnTo>
                  <a:lnTo>
                    <a:pt x="425" y="693"/>
                  </a:lnTo>
                  <a:lnTo>
                    <a:pt x="428" y="693"/>
                  </a:lnTo>
                  <a:lnTo>
                    <a:pt x="435" y="693"/>
                  </a:lnTo>
                  <a:lnTo>
                    <a:pt x="439" y="698"/>
                  </a:lnTo>
                  <a:lnTo>
                    <a:pt x="442" y="703"/>
                  </a:lnTo>
                  <a:lnTo>
                    <a:pt x="444" y="710"/>
                  </a:lnTo>
                  <a:lnTo>
                    <a:pt x="447" y="715"/>
                  </a:lnTo>
                  <a:lnTo>
                    <a:pt x="442" y="725"/>
                  </a:lnTo>
                  <a:lnTo>
                    <a:pt x="430" y="737"/>
                  </a:lnTo>
                  <a:lnTo>
                    <a:pt x="413" y="749"/>
                  </a:lnTo>
                  <a:lnTo>
                    <a:pt x="397" y="763"/>
                  </a:lnTo>
                  <a:lnTo>
                    <a:pt x="380" y="773"/>
                  </a:lnTo>
                  <a:lnTo>
                    <a:pt x="369" y="783"/>
                  </a:lnTo>
                  <a:lnTo>
                    <a:pt x="328" y="805"/>
                  </a:lnTo>
                  <a:lnTo>
                    <a:pt x="291" y="819"/>
                  </a:lnTo>
                  <a:lnTo>
                    <a:pt x="253" y="822"/>
                  </a:lnTo>
                  <a:lnTo>
                    <a:pt x="215" y="817"/>
                  </a:lnTo>
                  <a:lnTo>
                    <a:pt x="184" y="802"/>
                  </a:lnTo>
                  <a:lnTo>
                    <a:pt x="158" y="780"/>
                  </a:lnTo>
                  <a:lnTo>
                    <a:pt x="139" y="751"/>
                  </a:lnTo>
                  <a:lnTo>
                    <a:pt x="125" y="720"/>
                  </a:lnTo>
                  <a:lnTo>
                    <a:pt x="116" y="686"/>
                  </a:lnTo>
                  <a:lnTo>
                    <a:pt x="111" y="652"/>
                  </a:lnTo>
                  <a:lnTo>
                    <a:pt x="111" y="652"/>
                  </a:lnTo>
                  <a:lnTo>
                    <a:pt x="68" y="690"/>
                  </a:lnTo>
                  <a:lnTo>
                    <a:pt x="59" y="698"/>
                  </a:lnTo>
                  <a:lnTo>
                    <a:pt x="49" y="708"/>
                  </a:lnTo>
                  <a:lnTo>
                    <a:pt x="38" y="717"/>
                  </a:lnTo>
                  <a:lnTo>
                    <a:pt x="28" y="725"/>
                  </a:lnTo>
                  <a:lnTo>
                    <a:pt x="21" y="727"/>
                  </a:lnTo>
                  <a:lnTo>
                    <a:pt x="14" y="727"/>
                  </a:lnTo>
                  <a:lnTo>
                    <a:pt x="9" y="722"/>
                  </a:lnTo>
                  <a:lnTo>
                    <a:pt x="5" y="717"/>
                  </a:lnTo>
                  <a:lnTo>
                    <a:pt x="2" y="712"/>
                  </a:lnTo>
                  <a:lnTo>
                    <a:pt x="0" y="708"/>
                  </a:lnTo>
                  <a:lnTo>
                    <a:pt x="0" y="705"/>
                  </a:lnTo>
                  <a:lnTo>
                    <a:pt x="2" y="700"/>
                  </a:lnTo>
                  <a:lnTo>
                    <a:pt x="5" y="698"/>
                  </a:lnTo>
                  <a:lnTo>
                    <a:pt x="7" y="693"/>
                  </a:lnTo>
                  <a:lnTo>
                    <a:pt x="12" y="688"/>
                  </a:lnTo>
                  <a:lnTo>
                    <a:pt x="21" y="683"/>
                  </a:lnTo>
                  <a:lnTo>
                    <a:pt x="31" y="673"/>
                  </a:lnTo>
                  <a:lnTo>
                    <a:pt x="45" y="659"/>
                  </a:lnTo>
                  <a:lnTo>
                    <a:pt x="64" y="644"/>
                  </a:lnTo>
                  <a:lnTo>
                    <a:pt x="80" y="627"/>
                  </a:lnTo>
                  <a:lnTo>
                    <a:pt x="94" y="613"/>
                  </a:lnTo>
                  <a:lnTo>
                    <a:pt x="101" y="605"/>
                  </a:lnTo>
                  <a:lnTo>
                    <a:pt x="101" y="574"/>
                  </a:lnTo>
                  <a:lnTo>
                    <a:pt x="104" y="542"/>
                  </a:lnTo>
                  <a:lnTo>
                    <a:pt x="106" y="510"/>
                  </a:lnTo>
                  <a:lnTo>
                    <a:pt x="111" y="474"/>
                  </a:lnTo>
                  <a:lnTo>
                    <a:pt x="120" y="430"/>
                  </a:lnTo>
                  <a:lnTo>
                    <a:pt x="132" y="382"/>
                  </a:lnTo>
                  <a:lnTo>
                    <a:pt x="149" y="323"/>
                  </a:lnTo>
                  <a:lnTo>
                    <a:pt x="175" y="255"/>
                  </a:lnTo>
                  <a:lnTo>
                    <a:pt x="208" y="182"/>
                  </a:lnTo>
                  <a:lnTo>
                    <a:pt x="215" y="165"/>
                  </a:lnTo>
                  <a:lnTo>
                    <a:pt x="231" y="138"/>
                  </a:lnTo>
                  <a:lnTo>
                    <a:pt x="250" y="109"/>
                  </a:lnTo>
                  <a:lnTo>
                    <a:pt x="272" y="78"/>
                  </a:lnTo>
                  <a:lnTo>
                    <a:pt x="298" y="48"/>
                  </a:lnTo>
                  <a:lnTo>
                    <a:pt x="328" y="22"/>
                  </a:lnTo>
                  <a:lnTo>
                    <a:pt x="359" y="5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9653" y="2059"/>
              <a:ext cx="184" cy="487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4" y="5"/>
                </a:cxn>
                <a:cxn ang="0">
                  <a:pos x="137" y="20"/>
                </a:cxn>
                <a:cxn ang="0">
                  <a:pos x="156" y="44"/>
                </a:cxn>
                <a:cxn ang="0">
                  <a:pos x="173" y="78"/>
                </a:cxn>
                <a:cxn ang="0">
                  <a:pos x="182" y="120"/>
                </a:cxn>
                <a:cxn ang="0">
                  <a:pos x="184" y="168"/>
                </a:cxn>
                <a:cxn ang="0">
                  <a:pos x="184" y="168"/>
                </a:cxn>
                <a:cxn ang="0">
                  <a:pos x="180" y="232"/>
                </a:cxn>
                <a:cxn ang="0">
                  <a:pos x="168" y="287"/>
                </a:cxn>
                <a:cxn ang="0">
                  <a:pos x="151" y="336"/>
                </a:cxn>
                <a:cxn ang="0">
                  <a:pos x="130" y="380"/>
                </a:cxn>
                <a:cxn ang="0">
                  <a:pos x="109" y="416"/>
                </a:cxn>
                <a:cxn ang="0">
                  <a:pos x="85" y="446"/>
                </a:cxn>
                <a:cxn ang="0">
                  <a:pos x="66" y="467"/>
                </a:cxn>
                <a:cxn ang="0">
                  <a:pos x="50" y="482"/>
                </a:cxn>
                <a:cxn ang="0">
                  <a:pos x="40" y="487"/>
                </a:cxn>
                <a:cxn ang="0">
                  <a:pos x="36" y="485"/>
                </a:cxn>
                <a:cxn ang="0">
                  <a:pos x="31" y="482"/>
                </a:cxn>
                <a:cxn ang="0">
                  <a:pos x="26" y="475"/>
                </a:cxn>
                <a:cxn ang="0">
                  <a:pos x="26" y="467"/>
                </a:cxn>
                <a:cxn ang="0">
                  <a:pos x="26" y="467"/>
                </a:cxn>
                <a:cxn ang="0">
                  <a:pos x="26" y="465"/>
                </a:cxn>
                <a:cxn ang="0">
                  <a:pos x="26" y="463"/>
                </a:cxn>
                <a:cxn ang="0">
                  <a:pos x="28" y="458"/>
                </a:cxn>
                <a:cxn ang="0">
                  <a:pos x="31" y="455"/>
                </a:cxn>
                <a:cxn ang="0">
                  <a:pos x="36" y="450"/>
                </a:cxn>
                <a:cxn ang="0">
                  <a:pos x="43" y="443"/>
                </a:cxn>
                <a:cxn ang="0">
                  <a:pos x="73" y="404"/>
                </a:cxn>
                <a:cxn ang="0">
                  <a:pos x="104" y="358"/>
                </a:cxn>
                <a:cxn ang="0">
                  <a:pos x="128" y="302"/>
                </a:cxn>
                <a:cxn ang="0">
                  <a:pos x="144" y="239"/>
                </a:cxn>
                <a:cxn ang="0">
                  <a:pos x="149" y="168"/>
                </a:cxn>
                <a:cxn ang="0">
                  <a:pos x="149" y="159"/>
                </a:cxn>
                <a:cxn ang="0">
                  <a:pos x="149" y="154"/>
                </a:cxn>
                <a:cxn ang="0">
                  <a:pos x="149" y="149"/>
                </a:cxn>
                <a:cxn ang="0">
                  <a:pos x="149" y="146"/>
                </a:cxn>
                <a:cxn ang="0">
                  <a:pos x="149" y="146"/>
                </a:cxn>
                <a:cxn ang="0">
                  <a:pos x="147" y="146"/>
                </a:cxn>
                <a:cxn ang="0">
                  <a:pos x="147" y="146"/>
                </a:cxn>
                <a:cxn ang="0">
                  <a:pos x="144" y="146"/>
                </a:cxn>
                <a:cxn ang="0">
                  <a:pos x="142" y="149"/>
                </a:cxn>
                <a:cxn ang="0">
                  <a:pos x="140" y="151"/>
                </a:cxn>
                <a:cxn ang="0">
                  <a:pos x="114" y="166"/>
                </a:cxn>
                <a:cxn ang="0">
                  <a:pos x="85" y="171"/>
                </a:cxn>
                <a:cxn ang="0">
                  <a:pos x="54" y="166"/>
                </a:cxn>
                <a:cxn ang="0">
                  <a:pos x="31" y="154"/>
                </a:cxn>
                <a:cxn ang="0">
                  <a:pos x="14" y="134"/>
                </a:cxn>
                <a:cxn ang="0">
                  <a:pos x="5" y="110"/>
                </a:cxn>
                <a:cxn ang="0">
                  <a:pos x="0" y="86"/>
                </a:cxn>
                <a:cxn ang="0">
                  <a:pos x="5" y="59"/>
                </a:cxn>
                <a:cxn ang="0">
                  <a:pos x="14" y="37"/>
                </a:cxn>
                <a:cxn ang="0">
                  <a:pos x="31" y="17"/>
                </a:cxn>
                <a:cxn ang="0">
                  <a:pos x="54" y="5"/>
                </a:cxn>
                <a:cxn ang="0">
                  <a:pos x="85" y="0"/>
                </a:cxn>
              </a:cxnLst>
              <a:rect l="0" t="0" r="r" b="b"/>
              <a:pathLst>
                <a:path w="184" h="487">
                  <a:moveTo>
                    <a:pt x="85" y="0"/>
                  </a:moveTo>
                  <a:lnTo>
                    <a:pt x="114" y="5"/>
                  </a:lnTo>
                  <a:lnTo>
                    <a:pt x="137" y="20"/>
                  </a:lnTo>
                  <a:lnTo>
                    <a:pt x="156" y="44"/>
                  </a:lnTo>
                  <a:lnTo>
                    <a:pt x="173" y="78"/>
                  </a:lnTo>
                  <a:lnTo>
                    <a:pt x="182" y="120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0" y="232"/>
                  </a:lnTo>
                  <a:lnTo>
                    <a:pt x="168" y="287"/>
                  </a:lnTo>
                  <a:lnTo>
                    <a:pt x="151" y="336"/>
                  </a:lnTo>
                  <a:lnTo>
                    <a:pt x="130" y="380"/>
                  </a:lnTo>
                  <a:lnTo>
                    <a:pt x="109" y="416"/>
                  </a:lnTo>
                  <a:lnTo>
                    <a:pt x="85" y="446"/>
                  </a:lnTo>
                  <a:lnTo>
                    <a:pt x="66" y="467"/>
                  </a:lnTo>
                  <a:lnTo>
                    <a:pt x="50" y="482"/>
                  </a:lnTo>
                  <a:lnTo>
                    <a:pt x="40" y="487"/>
                  </a:lnTo>
                  <a:lnTo>
                    <a:pt x="36" y="485"/>
                  </a:lnTo>
                  <a:lnTo>
                    <a:pt x="31" y="482"/>
                  </a:lnTo>
                  <a:lnTo>
                    <a:pt x="26" y="475"/>
                  </a:lnTo>
                  <a:lnTo>
                    <a:pt x="26" y="467"/>
                  </a:lnTo>
                  <a:lnTo>
                    <a:pt x="26" y="467"/>
                  </a:lnTo>
                  <a:lnTo>
                    <a:pt x="26" y="465"/>
                  </a:lnTo>
                  <a:lnTo>
                    <a:pt x="26" y="463"/>
                  </a:lnTo>
                  <a:lnTo>
                    <a:pt x="28" y="458"/>
                  </a:lnTo>
                  <a:lnTo>
                    <a:pt x="31" y="455"/>
                  </a:lnTo>
                  <a:lnTo>
                    <a:pt x="36" y="450"/>
                  </a:lnTo>
                  <a:lnTo>
                    <a:pt x="43" y="443"/>
                  </a:lnTo>
                  <a:lnTo>
                    <a:pt x="73" y="404"/>
                  </a:lnTo>
                  <a:lnTo>
                    <a:pt x="104" y="358"/>
                  </a:lnTo>
                  <a:lnTo>
                    <a:pt x="128" y="302"/>
                  </a:lnTo>
                  <a:lnTo>
                    <a:pt x="144" y="239"/>
                  </a:lnTo>
                  <a:lnTo>
                    <a:pt x="149" y="168"/>
                  </a:lnTo>
                  <a:lnTo>
                    <a:pt x="149" y="159"/>
                  </a:lnTo>
                  <a:lnTo>
                    <a:pt x="149" y="154"/>
                  </a:lnTo>
                  <a:lnTo>
                    <a:pt x="149" y="149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7" y="146"/>
                  </a:lnTo>
                  <a:lnTo>
                    <a:pt x="147" y="146"/>
                  </a:lnTo>
                  <a:lnTo>
                    <a:pt x="144" y="146"/>
                  </a:lnTo>
                  <a:lnTo>
                    <a:pt x="142" y="149"/>
                  </a:lnTo>
                  <a:lnTo>
                    <a:pt x="140" y="151"/>
                  </a:lnTo>
                  <a:lnTo>
                    <a:pt x="114" y="166"/>
                  </a:lnTo>
                  <a:lnTo>
                    <a:pt x="85" y="171"/>
                  </a:lnTo>
                  <a:lnTo>
                    <a:pt x="54" y="166"/>
                  </a:lnTo>
                  <a:lnTo>
                    <a:pt x="31" y="154"/>
                  </a:lnTo>
                  <a:lnTo>
                    <a:pt x="14" y="134"/>
                  </a:lnTo>
                  <a:lnTo>
                    <a:pt x="5" y="110"/>
                  </a:lnTo>
                  <a:lnTo>
                    <a:pt x="0" y="86"/>
                  </a:lnTo>
                  <a:lnTo>
                    <a:pt x="5" y="59"/>
                  </a:lnTo>
                  <a:lnTo>
                    <a:pt x="14" y="37"/>
                  </a:lnTo>
                  <a:lnTo>
                    <a:pt x="31" y="17"/>
                  </a:lnTo>
                  <a:lnTo>
                    <a:pt x="54" y="5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10268" y="1512"/>
              <a:ext cx="791" cy="737"/>
            </a:xfrm>
            <a:custGeom>
              <a:avLst/>
              <a:gdLst/>
              <a:ahLst/>
              <a:cxnLst>
                <a:cxn ang="0">
                  <a:pos x="352" y="5"/>
                </a:cxn>
                <a:cxn ang="0">
                  <a:pos x="432" y="51"/>
                </a:cxn>
                <a:cxn ang="0">
                  <a:pos x="487" y="105"/>
                </a:cxn>
                <a:cxn ang="0">
                  <a:pos x="543" y="37"/>
                </a:cxn>
                <a:cxn ang="0">
                  <a:pos x="643" y="0"/>
                </a:cxn>
                <a:cxn ang="0">
                  <a:pos x="723" y="15"/>
                </a:cxn>
                <a:cxn ang="0">
                  <a:pos x="784" y="73"/>
                </a:cxn>
                <a:cxn ang="0">
                  <a:pos x="775" y="161"/>
                </a:cxn>
                <a:cxn ang="0">
                  <a:pos x="723" y="200"/>
                </a:cxn>
                <a:cxn ang="0">
                  <a:pos x="664" y="190"/>
                </a:cxn>
                <a:cxn ang="0">
                  <a:pos x="645" y="146"/>
                </a:cxn>
                <a:cxn ang="0">
                  <a:pos x="690" y="68"/>
                </a:cxn>
                <a:cxn ang="0">
                  <a:pos x="671" y="37"/>
                </a:cxn>
                <a:cxn ang="0">
                  <a:pos x="607" y="39"/>
                </a:cxn>
                <a:cxn ang="0">
                  <a:pos x="531" y="100"/>
                </a:cxn>
                <a:cxn ang="0">
                  <a:pos x="494" y="185"/>
                </a:cxn>
                <a:cxn ang="0">
                  <a:pos x="484" y="226"/>
                </a:cxn>
                <a:cxn ang="0">
                  <a:pos x="411" y="535"/>
                </a:cxn>
                <a:cxn ang="0">
                  <a:pos x="404" y="620"/>
                </a:cxn>
                <a:cxn ang="0">
                  <a:pos x="439" y="686"/>
                </a:cxn>
                <a:cxn ang="0">
                  <a:pos x="513" y="698"/>
                </a:cxn>
                <a:cxn ang="0">
                  <a:pos x="595" y="659"/>
                </a:cxn>
                <a:cxn ang="0">
                  <a:pos x="680" y="547"/>
                </a:cxn>
                <a:cxn ang="0">
                  <a:pos x="704" y="477"/>
                </a:cxn>
                <a:cxn ang="0">
                  <a:pos x="721" y="470"/>
                </a:cxn>
                <a:cxn ang="0">
                  <a:pos x="730" y="472"/>
                </a:cxn>
                <a:cxn ang="0">
                  <a:pos x="739" y="479"/>
                </a:cxn>
                <a:cxn ang="0">
                  <a:pos x="730" y="528"/>
                </a:cxn>
                <a:cxn ang="0">
                  <a:pos x="676" y="625"/>
                </a:cxn>
                <a:cxn ang="0">
                  <a:pos x="576" y="715"/>
                </a:cxn>
                <a:cxn ang="0">
                  <a:pos x="444" y="732"/>
                </a:cxn>
                <a:cxn ang="0">
                  <a:pos x="347" y="672"/>
                </a:cxn>
                <a:cxn ang="0">
                  <a:pos x="312" y="620"/>
                </a:cxn>
                <a:cxn ang="0">
                  <a:pos x="269" y="679"/>
                </a:cxn>
                <a:cxn ang="0">
                  <a:pos x="186" y="732"/>
                </a:cxn>
                <a:cxn ang="0">
                  <a:pos x="89" y="727"/>
                </a:cxn>
                <a:cxn ang="0">
                  <a:pos x="16" y="684"/>
                </a:cxn>
                <a:cxn ang="0">
                  <a:pos x="7" y="594"/>
                </a:cxn>
                <a:cxn ang="0">
                  <a:pos x="87" y="535"/>
                </a:cxn>
                <a:cxn ang="0">
                  <a:pos x="132" y="552"/>
                </a:cxn>
                <a:cxn ang="0">
                  <a:pos x="141" y="623"/>
                </a:cxn>
                <a:cxn ang="0">
                  <a:pos x="73" y="681"/>
                </a:cxn>
                <a:cxn ang="0">
                  <a:pos x="151" y="701"/>
                </a:cxn>
                <a:cxn ang="0">
                  <a:pos x="243" y="654"/>
                </a:cxn>
                <a:cxn ang="0">
                  <a:pos x="300" y="530"/>
                </a:cxn>
                <a:cxn ang="0">
                  <a:pos x="361" y="299"/>
                </a:cxn>
                <a:cxn ang="0">
                  <a:pos x="387" y="170"/>
                </a:cxn>
                <a:cxn ang="0">
                  <a:pos x="375" y="83"/>
                </a:cxn>
                <a:cxn ang="0">
                  <a:pos x="333" y="42"/>
                </a:cxn>
                <a:cxn ang="0">
                  <a:pos x="279" y="37"/>
                </a:cxn>
                <a:cxn ang="0">
                  <a:pos x="196" y="78"/>
                </a:cxn>
                <a:cxn ang="0">
                  <a:pos x="113" y="190"/>
                </a:cxn>
                <a:cxn ang="0">
                  <a:pos x="85" y="260"/>
                </a:cxn>
                <a:cxn ang="0">
                  <a:pos x="71" y="265"/>
                </a:cxn>
                <a:cxn ang="0">
                  <a:pos x="61" y="265"/>
                </a:cxn>
                <a:cxn ang="0">
                  <a:pos x="52" y="256"/>
                </a:cxn>
                <a:cxn ang="0">
                  <a:pos x="61" y="209"/>
                </a:cxn>
                <a:cxn ang="0">
                  <a:pos x="115" y="110"/>
                </a:cxn>
                <a:cxn ang="0">
                  <a:pos x="215" y="22"/>
                </a:cxn>
              </a:cxnLst>
              <a:rect l="0" t="0" r="r" b="b"/>
              <a:pathLst>
                <a:path w="791" h="737">
                  <a:moveTo>
                    <a:pt x="307" y="0"/>
                  </a:moveTo>
                  <a:lnTo>
                    <a:pt x="328" y="0"/>
                  </a:lnTo>
                  <a:lnTo>
                    <a:pt x="352" y="5"/>
                  </a:lnTo>
                  <a:lnTo>
                    <a:pt x="380" y="15"/>
                  </a:lnTo>
                  <a:lnTo>
                    <a:pt x="406" y="29"/>
                  </a:lnTo>
                  <a:lnTo>
                    <a:pt x="432" y="51"/>
                  </a:lnTo>
                  <a:lnTo>
                    <a:pt x="456" y="80"/>
                  </a:lnTo>
                  <a:lnTo>
                    <a:pt x="475" y="122"/>
                  </a:lnTo>
                  <a:lnTo>
                    <a:pt x="487" y="105"/>
                  </a:lnTo>
                  <a:lnTo>
                    <a:pt x="501" y="83"/>
                  </a:lnTo>
                  <a:lnTo>
                    <a:pt x="520" y="59"/>
                  </a:lnTo>
                  <a:lnTo>
                    <a:pt x="543" y="37"/>
                  </a:lnTo>
                  <a:lnTo>
                    <a:pt x="572" y="17"/>
                  </a:lnTo>
                  <a:lnTo>
                    <a:pt x="605" y="5"/>
                  </a:lnTo>
                  <a:lnTo>
                    <a:pt x="643" y="0"/>
                  </a:lnTo>
                  <a:lnTo>
                    <a:pt x="666" y="0"/>
                  </a:lnTo>
                  <a:lnTo>
                    <a:pt x="695" y="5"/>
                  </a:lnTo>
                  <a:lnTo>
                    <a:pt x="723" y="15"/>
                  </a:lnTo>
                  <a:lnTo>
                    <a:pt x="749" y="29"/>
                  </a:lnTo>
                  <a:lnTo>
                    <a:pt x="770" y="49"/>
                  </a:lnTo>
                  <a:lnTo>
                    <a:pt x="784" y="73"/>
                  </a:lnTo>
                  <a:lnTo>
                    <a:pt x="791" y="107"/>
                  </a:lnTo>
                  <a:lnTo>
                    <a:pt x="787" y="136"/>
                  </a:lnTo>
                  <a:lnTo>
                    <a:pt x="775" y="161"/>
                  </a:lnTo>
                  <a:lnTo>
                    <a:pt x="761" y="178"/>
                  </a:lnTo>
                  <a:lnTo>
                    <a:pt x="742" y="190"/>
                  </a:lnTo>
                  <a:lnTo>
                    <a:pt x="723" y="200"/>
                  </a:lnTo>
                  <a:lnTo>
                    <a:pt x="704" y="202"/>
                  </a:lnTo>
                  <a:lnTo>
                    <a:pt x="680" y="197"/>
                  </a:lnTo>
                  <a:lnTo>
                    <a:pt x="664" y="190"/>
                  </a:lnTo>
                  <a:lnTo>
                    <a:pt x="652" y="175"/>
                  </a:lnTo>
                  <a:lnTo>
                    <a:pt x="647" y="161"/>
                  </a:lnTo>
                  <a:lnTo>
                    <a:pt x="645" y="146"/>
                  </a:lnTo>
                  <a:lnTo>
                    <a:pt x="650" y="114"/>
                  </a:lnTo>
                  <a:lnTo>
                    <a:pt x="666" y="88"/>
                  </a:lnTo>
                  <a:lnTo>
                    <a:pt x="690" y="68"/>
                  </a:lnTo>
                  <a:lnTo>
                    <a:pt x="721" y="56"/>
                  </a:lnTo>
                  <a:lnTo>
                    <a:pt x="695" y="44"/>
                  </a:lnTo>
                  <a:lnTo>
                    <a:pt x="671" y="37"/>
                  </a:lnTo>
                  <a:lnTo>
                    <a:pt x="652" y="34"/>
                  </a:lnTo>
                  <a:lnTo>
                    <a:pt x="643" y="34"/>
                  </a:lnTo>
                  <a:lnTo>
                    <a:pt x="607" y="39"/>
                  </a:lnTo>
                  <a:lnTo>
                    <a:pt x="576" y="54"/>
                  </a:lnTo>
                  <a:lnTo>
                    <a:pt x="553" y="76"/>
                  </a:lnTo>
                  <a:lnTo>
                    <a:pt x="531" y="100"/>
                  </a:lnTo>
                  <a:lnTo>
                    <a:pt x="517" y="129"/>
                  </a:lnTo>
                  <a:lnTo>
                    <a:pt x="503" y="158"/>
                  </a:lnTo>
                  <a:lnTo>
                    <a:pt x="494" y="185"/>
                  </a:lnTo>
                  <a:lnTo>
                    <a:pt x="489" y="209"/>
                  </a:lnTo>
                  <a:lnTo>
                    <a:pt x="484" y="226"/>
                  </a:lnTo>
                  <a:lnTo>
                    <a:pt x="484" y="226"/>
                  </a:lnTo>
                  <a:lnTo>
                    <a:pt x="430" y="450"/>
                  </a:lnTo>
                  <a:lnTo>
                    <a:pt x="418" y="496"/>
                  </a:lnTo>
                  <a:lnTo>
                    <a:pt x="411" y="535"/>
                  </a:lnTo>
                  <a:lnTo>
                    <a:pt x="404" y="564"/>
                  </a:lnTo>
                  <a:lnTo>
                    <a:pt x="404" y="594"/>
                  </a:lnTo>
                  <a:lnTo>
                    <a:pt x="404" y="620"/>
                  </a:lnTo>
                  <a:lnTo>
                    <a:pt x="411" y="645"/>
                  </a:lnTo>
                  <a:lnTo>
                    <a:pt x="423" y="669"/>
                  </a:lnTo>
                  <a:lnTo>
                    <a:pt x="439" y="686"/>
                  </a:lnTo>
                  <a:lnTo>
                    <a:pt x="463" y="696"/>
                  </a:lnTo>
                  <a:lnTo>
                    <a:pt x="489" y="701"/>
                  </a:lnTo>
                  <a:lnTo>
                    <a:pt x="513" y="698"/>
                  </a:lnTo>
                  <a:lnTo>
                    <a:pt x="539" y="691"/>
                  </a:lnTo>
                  <a:lnTo>
                    <a:pt x="567" y="679"/>
                  </a:lnTo>
                  <a:lnTo>
                    <a:pt x="595" y="659"/>
                  </a:lnTo>
                  <a:lnTo>
                    <a:pt x="626" y="633"/>
                  </a:lnTo>
                  <a:lnTo>
                    <a:pt x="654" y="594"/>
                  </a:lnTo>
                  <a:lnTo>
                    <a:pt x="680" y="547"/>
                  </a:lnTo>
                  <a:lnTo>
                    <a:pt x="702" y="489"/>
                  </a:lnTo>
                  <a:lnTo>
                    <a:pt x="704" y="482"/>
                  </a:lnTo>
                  <a:lnTo>
                    <a:pt x="704" y="477"/>
                  </a:lnTo>
                  <a:lnTo>
                    <a:pt x="709" y="472"/>
                  </a:lnTo>
                  <a:lnTo>
                    <a:pt x="713" y="470"/>
                  </a:lnTo>
                  <a:lnTo>
                    <a:pt x="721" y="470"/>
                  </a:lnTo>
                  <a:lnTo>
                    <a:pt x="723" y="470"/>
                  </a:lnTo>
                  <a:lnTo>
                    <a:pt x="728" y="470"/>
                  </a:lnTo>
                  <a:lnTo>
                    <a:pt x="730" y="472"/>
                  </a:lnTo>
                  <a:lnTo>
                    <a:pt x="735" y="472"/>
                  </a:lnTo>
                  <a:lnTo>
                    <a:pt x="737" y="477"/>
                  </a:lnTo>
                  <a:lnTo>
                    <a:pt x="739" y="479"/>
                  </a:lnTo>
                  <a:lnTo>
                    <a:pt x="742" y="487"/>
                  </a:lnTo>
                  <a:lnTo>
                    <a:pt x="739" y="504"/>
                  </a:lnTo>
                  <a:lnTo>
                    <a:pt x="730" y="528"/>
                  </a:lnTo>
                  <a:lnTo>
                    <a:pt x="718" y="557"/>
                  </a:lnTo>
                  <a:lnTo>
                    <a:pt x="699" y="591"/>
                  </a:lnTo>
                  <a:lnTo>
                    <a:pt x="676" y="625"/>
                  </a:lnTo>
                  <a:lnTo>
                    <a:pt x="647" y="659"/>
                  </a:lnTo>
                  <a:lnTo>
                    <a:pt x="614" y="691"/>
                  </a:lnTo>
                  <a:lnTo>
                    <a:pt x="576" y="715"/>
                  </a:lnTo>
                  <a:lnTo>
                    <a:pt x="534" y="730"/>
                  </a:lnTo>
                  <a:lnTo>
                    <a:pt x="487" y="737"/>
                  </a:lnTo>
                  <a:lnTo>
                    <a:pt x="444" y="732"/>
                  </a:lnTo>
                  <a:lnTo>
                    <a:pt x="406" y="718"/>
                  </a:lnTo>
                  <a:lnTo>
                    <a:pt x="373" y="696"/>
                  </a:lnTo>
                  <a:lnTo>
                    <a:pt x="347" y="672"/>
                  </a:lnTo>
                  <a:lnTo>
                    <a:pt x="328" y="642"/>
                  </a:lnTo>
                  <a:lnTo>
                    <a:pt x="316" y="613"/>
                  </a:lnTo>
                  <a:lnTo>
                    <a:pt x="312" y="620"/>
                  </a:lnTo>
                  <a:lnTo>
                    <a:pt x="302" y="635"/>
                  </a:lnTo>
                  <a:lnTo>
                    <a:pt x="288" y="657"/>
                  </a:lnTo>
                  <a:lnTo>
                    <a:pt x="269" y="679"/>
                  </a:lnTo>
                  <a:lnTo>
                    <a:pt x="245" y="701"/>
                  </a:lnTo>
                  <a:lnTo>
                    <a:pt x="219" y="718"/>
                  </a:lnTo>
                  <a:lnTo>
                    <a:pt x="186" y="732"/>
                  </a:lnTo>
                  <a:lnTo>
                    <a:pt x="149" y="737"/>
                  </a:lnTo>
                  <a:lnTo>
                    <a:pt x="118" y="735"/>
                  </a:lnTo>
                  <a:lnTo>
                    <a:pt x="89" y="727"/>
                  </a:lnTo>
                  <a:lnTo>
                    <a:pt x="61" y="718"/>
                  </a:lnTo>
                  <a:lnTo>
                    <a:pt x="37" y="703"/>
                  </a:lnTo>
                  <a:lnTo>
                    <a:pt x="16" y="684"/>
                  </a:lnTo>
                  <a:lnTo>
                    <a:pt x="4" y="659"/>
                  </a:lnTo>
                  <a:lnTo>
                    <a:pt x="0" y="628"/>
                  </a:lnTo>
                  <a:lnTo>
                    <a:pt x="7" y="594"/>
                  </a:lnTo>
                  <a:lnTo>
                    <a:pt x="26" y="562"/>
                  </a:lnTo>
                  <a:lnTo>
                    <a:pt x="54" y="543"/>
                  </a:lnTo>
                  <a:lnTo>
                    <a:pt x="87" y="535"/>
                  </a:lnTo>
                  <a:lnTo>
                    <a:pt x="104" y="535"/>
                  </a:lnTo>
                  <a:lnTo>
                    <a:pt x="118" y="543"/>
                  </a:lnTo>
                  <a:lnTo>
                    <a:pt x="132" y="552"/>
                  </a:lnTo>
                  <a:lnTo>
                    <a:pt x="144" y="567"/>
                  </a:lnTo>
                  <a:lnTo>
                    <a:pt x="146" y="591"/>
                  </a:lnTo>
                  <a:lnTo>
                    <a:pt x="141" y="623"/>
                  </a:lnTo>
                  <a:lnTo>
                    <a:pt x="125" y="650"/>
                  </a:lnTo>
                  <a:lnTo>
                    <a:pt x="101" y="669"/>
                  </a:lnTo>
                  <a:lnTo>
                    <a:pt x="73" y="681"/>
                  </a:lnTo>
                  <a:lnTo>
                    <a:pt x="104" y="693"/>
                  </a:lnTo>
                  <a:lnTo>
                    <a:pt x="134" y="701"/>
                  </a:lnTo>
                  <a:lnTo>
                    <a:pt x="151" y="701"/>
                  </a:lnTo>
                  <a:lnTo>
                    <a:pt x="184" y="696"/>
                  </a:lnTo>
                  <a:lnTo>
                    <a:pt x="215" y="679"/>
                  </a:lnTo>
                  <a:lnTo>
                    <a:pt x="243" y="654"/>
                  </a:lnTo>
                  <a:lnTo>
                    <a:pt x="267" y="620"/>
                  </a:lnTo>
                  <a:lnTo>
                    <a:pt x="286" y="579"/>
                  </a:lnTo>
                  <a:lnTo>
                    <a:pt x="300" y="530"/>
                  </a:lnTo>
                  <a:lnTo>
                    <a:pt x="323" y="440"/>
                  </a:lnTo>
                  <a:lnTo>
                    <a:pt x="345" y="365"/>
                  </a:lnTo>
                  <a:lnTo>
                    <a:pt x="361" y="299"/>
                  </a:lnTo>
                  <a:lnTo>
                    <a:pt x="373" y="246"/>
                  </a:lnTo>
                  <a:lnTo>
                    <a:pt x="380" y="202"/>
                  </a:lnTo>
                  <a:lnTo>
                    <a:pt x="387" y="170"/>
                  </a:lnTo>
                  <a:lnTo>
                    <a:pt x="387" y="146"/>
                  </a:lnTo>
                  <a:lnTo>
                    <a:pt x="385" y="110"/>
                  </a:lnTo>
                  <a:lnTo>
                    <a:pt x="375" y="83"/>
                  </a:lnTo>
                  <a:lnTo>
                    <a:pt x="364" y="61"/>
                  </a:lnTo>
                  <a:lnTo>
                    <a:pt x="349" y="49"/>
                  </a:lnTo>
                  <a:lnTo>
                    <a:pt x="333" y="42"/>
                  </a:lnTo>
                  <a:lnTo>
                    <a:pt x="316" y="37"/>
                  </a:lnTo>
                  <a:lnTo>
                    <a:pt x="300" y="34"/>
                  </a:lnTo>
                  <a:lnTo>
                    <a:pt x="279" y="37"/>
                  </a:lnTo>
                  <a:lnTo>
                    <a:pt x="253" y="44"/>
                  </a:lnTo>
                  <a:lnTo>
                    <a:pt x="227" y="56"/>
                  </a:lnTo>
                  <a:lnTo>
                    <a:pt x="196" y="78"/>
                  </a:lnTo>
                  <a:lnTo>
                    <a:pt x="167" y="105"/>
                  </a:lnTo>
                  <a:lnTo>
                    <a:pt x="139" y="141"/>
                  </a:lnTo>
                  <a:lnTo>
                    <a:pt x="113" y="190"/>
                  </a:lnTo>
                  <a:lnTo>
                    <a:pt x="89" y="248"/>
                  </a:lnTo>
                  <a:lnTo>
                    <a:pt x="87" y="256"/>
                  </a:lnTo>
                  <a:lnTo>
                    <a:pt x="85" y="260"/>
                  </a:lnTo>
                  <a:lnTo>
                    <a:pt x="82" y="263"/>
                  </a:lnTo>
                  <a:lnTo>
                    <a:pt x="75" y="265"/>
                  </a:lnTo>
                  <a:lnTo>
                    <a:pt x="71" y="265"/>
                  </a:lnTo>
                  <a:lnTo>
                    <a:pt x="68" y="265"/>
                  </a:lnTo>
                  <a:lnTo>
                    <a:pt x="63" y="265"/>
                  </a:lnTo>
                  <a:lnTo>
                    <a:pt x="61" y="265"/>
                  </a:lnTo>
                  <a:lnTo>
                    <a:pt x="56" y="263"/>
                  </a:lnTo>
                  <a:lnTo>
                    <a:pt x="54" y="260"/>
                  </a:lnTo>
                  <a:lnTo>
                    <a:pt x="52" y="256"/>
                  </a:lnTo>
                  <a:lnTo>
                    <a:pt x="49" y="251"/>
                  </a:lnTo>
                  <a:lnTo>
                    <a:pt x="52" y="234"/>
                  </a:lnTo>
                  <a:lnTo>
                    <a:pt x="61" y="209"/>
                  </a:lnTo>
                  <a:lnTo>
                    <a:pt x="73" y="178"/>
                  </a:lnTo>
                  <a:lnTo>
                    <a:pt x="92" y="144"/>
                  </a:lnTo>
                  <a:lnTo>
                    <a:pt x="115" y="110"/>
                  </a:lnTo>
                  <a:lnTo>
                    <a:pt x="144" y="76"/>
                  </a:lnTo>
                  <a:lnTo>
                    <a:pt x="177" y="46"/>
                  </a:lnTo>
                  <a:lnTo>
                    <a:pt x="215" y="22"/>
                  </a:lnTo>
                  <a:lnTo>
                    <a:pt x="257" y="5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1173" y="1960"/>
              <a:ext cx="522" cy="51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91" y="14"/>
                </a:cxn>
                <a:cxn ang="0">
                  <a:pos x="232" y="51"/>
                </a:cxn>
                <a:cxn ang="0">
                  <a:pos x="284" y="44"/>
                </a:cxn>
                <a:cxn ang="0">
                  <a:pos x="362" y="5"/>
                </a:cxn>
                <a:cxn ang="0">
                  <a:pos x="432" y="2"/>
                </a:cxn>
                <a:cxn ang="0">
                  <a:pos x="484" y="19"/>
                </a:cxn>
                <a:cxn ang="0">
                  <a:pos x="518" y="56"/>
                </a:cxn>
                <a:cxn ang="0">
                  <a:pos x="520" y="107"/>
                </a:cxn>
                <a:cxn ang="0">
                  <a:pos x="494" y="141"/>
                </a:cxn>
                <a:cxn ang="0">
                  <a:pos x="458" y="153"/>
                </a:cxn>
                <a:cxn ang="0">
                  <a:pos x="421" y="131"/>
                </a:cxn>
                <a:cxn ang="0">
                  <a:pos x="416" y="92"/>
                </a:cxn>
                <a:cxn ang="0">
                  <a:pos x="442" y="58"/>
                </a:cxn>
                <a:cxn ang="0">
                  <a:pos x="440" y="36"/>
                </a:cxn>
                <a:cxn ang="0">
                  <a:pos x="404" y="29"/>
                </a:cxn>
                <a:cxn ang="0">
                  <a:pos x="343" y="44"/>
                </a:cxn>
                <a:cxn ang="0">
                  <a:pos x="312" y="63"/>
                </a:cxn>
                <a:cxn ang="0">
                  <a:pos x="274" y="107"/>
                </a:cxn>
                <a:cxn ang="0">
                  <a:pos x="248" y="146"/>
                </a:cxn>
                <a:cxn ang="0">
                  <a:pos x="239" y="165"/>
                </a:cxn>
                <a:cxn ang="0">
                  <a:pos x="229" y="204"/>
                </a:cxn>
                <a:cxn ang="0">
                  <a:pos x="217" y="248"/>
                </a:cxn>
                <a:cxn ang="0">
                  <a:pos x="213" y="272"/>
                </a:cxn>
                <a:cxn ang="0">
                  <a:pos x="182" y="399"/>
                </a:cxn>
                <a:cxn ang="0">
                  <a:pos x="172" y="440"/>
                </a:cxn>
                <a:cxn ang="0">
                  <a:pos x="163" y="474"/>
                </a:cxn>
                <a:cxn ang="0">
                  <a:pos x="149" y="501"/>
                </a:cxn>
                <a:cxn ang="0">
                  <a:pos x="113" y="515"/>
                </a:cxn>
                <a:cxn ang="0">
                  <a:pos x="87" y="508"/>
                </a:cxn>
                <a:cxn ang="0">
                  <a:pos x="73" y="481"/>
                </a:cxn>
                <a:cxn ang="0">
                  <a:pos x="78" y="462"/>
                </a:cxn>
                <a:cxn ang="0">
                  <a:pos x="85" y="435"/>
                </a:cxn>
                <a:cxn ang="0">
                  <a:pos x="128" y="255"/>
                </a:cxn>
                <a:cxn ang="0">
                  <a:pos x="144" y="185"/>
                </a:cxn>
                <a:cxn ang="0">
                  <a:pos x="158" y="131"/>
                </a:cxn>
                <a:cxn ang="0">
                  <a:pos x="165" y="87"/>
                </a:cxn>
                <a:cxn ang="0">
                  <a:pos x="156" y="46"/>
                </a:cxn>
                <a:cxn ang="0">
                  <a:pos x="128" y="29"/>
                </a:cxn>
                <a:cxn ang="0">
                  <a:pos x="85" y="53"/>
                </a:cxn>
                <a:cxn ang="0">
                  <a:pos x="57" y="114"/>
                </a:cxn>
                <a:cxn ang="0">
                  <a:pos x="42" y="168"/>
                </a:cxn>
                <a:cxn ang="0">
                  <a:pos x="38" y="182"/>
                </a:cxn>
                <a:cxn ang="0">
                  <a:pos x="31" y="187"/>
                </a:cxn>
                <a:cxn ang="0">
                  <a:pos x="21" y="189"/>
                </a:cxn>
                <a:cxn ang="0">
                  <a:pos x="14" y="189"/>
                </a:cxn>
                <a:cxn ang="0">
                  <a:pos x="7" y="185"/>
                </a:cxn>
                <a:cxn ang="0">
                  <a:pos x="2" y="180"/>
                </a:cxn>
                <a:cxn ang="0">
                  <a:pos x="2" y="163"/>
                </a:cxn>
                <a:cxn ang="0">
                  <a:pos x="16" y="116"/>
                </a:cxn>
                <a:cxn ang="0">
                  <a:pos x="42" y="58"/>
                </a:cxn>
                <a:cxn ang="0">
                  <a:pos x="78" y="17"/>
                </a:cxn>
                <a:cxn ang="0">
                  <a:pos x="130" y="0"/>
                </a:cxn>
              </a:cxnLst>
              <a:rect l="0" t="0" r="r" b="b"/>
              <a:pathLst>
                <a:path w="522" h="515">
                  <a:moveTo>
                    <a:pt x="130" y="0"/>
                  </a:moveTo>
                  <a:lnTo>
                    <a:pt x="146" y="0"/>
                  </a:lnTo>
                  <a:lnTo>
                    <a:pt x="168" y="5"/>
                  </a:lnTo>
                  <a:lnTo>
                    <a:pt x="191" y="14"/>
                  </a:lnTo>
                  <a:lnTo>
                    <a:pt x="213" y="29"/>
                  </a:lnTo>
                  <a:lnTo>
                    <a:pt x="232" y="51"/>
                  </a:lnTo>
                  <a:lnTo>
                    <a:pt x="246" y="80"/>
                  </a:lnTo>
                  <a:lnTo>
                    <a:pt x="284" y="44"/>
                  </a:lnTo>
                  <a:lnTo>
                    <a:pt x="321" y="19"/>
                  </a:lnTo>
                  <a:lnTo>
                    <a:pt x="362" y="5"/>
                  </a:lnTo>
                  <a:lnTo>
                    <a:pt x="404" y="0"/>
                  </a:lnTo>
                  <a:lnTo>
                    <a:pt x="432" y="2"/>
                  </a:lnTo>
                  <a:lnTo>
                    <a:pt x="461" y="7"/>
                  </a:lnTo>
                  <a:lnTo>
                    <a:pt x="484" y="19"/>
                  </a:lnTo>
                  <a:lnTo>
                    <a:pt x="506" y="34"/>
                  </a:lnTo>
                  <a:lnTo>
                    <a:pt x="518" y="56"/>
                  </a:lnTo>
                  <a:lnTo>
                    <a:pt x="522" y="80"/>
                  </a:lnTo>
                  <a:lnTo>
                    <a:pt x="520" y="107"/>
                  </a:lnTo>
                  <a:lnTo>
                    <a:pt x="508" y="126"/>
                  </a:lnTo>
                  <a:lnTo>
                    <a:pt x="494" y="141"/>
                  </a:lnTo>
                  <a:lnTo>
                    <a:pt x="475" y="151"/>
                  </a:lnTo>
                  <a:lnTo>
                    <a:pt x="458" y="153"/>
                  </a:lnTo>
                  <a:lnTo>
                    <a:pt x="435" y="148"/>
                  </a:lnTo>
                  <a:lnTo>
                    <a:pt x="421" y="131"/>
                  </a:lnTo>
                  <a:lnTo>
                    <a:pt x="414" y="109"/>
                  </a:lnTo>
                  <a:lnTo>
                    <a:pt x="416" y="92"/>
                  </a:lnTo>
                  <a:lnTo>
                    <a:pt x="425" y="75"/>
                  </a:lnTo>
                  <a:lnTo>
                    <a:pt x="442" y="58"/>
                  </a:lnTo>
                  <a:lnTo>
                    <a:pt x="463" y="46"/>
                  </a:lnTo>
                  <a:lnTo>
                    <a:pt x="440" y="36"/>
                  </a:lnTo>
                  <a:lnTo>
                    <a:pt x="418" y="31"/>
                  </a:lnTo>
                  <a:lnTo>
                    <a:pt x="404" y="29"/>
                  </a:lnTo>
                  <a:lnTo>
                    <a:pt x="371" y="34"/>
                  </a:lnTo>
                  <a:lnTo>
                    <a:pt x="343" y="44"/>
                  </a:lnTo>
                  <a:lnTo>
                    <a:pt x="324" y="53"/>
                  </a:lnTo>
                  <a:lnTo>
                    <a:pt x="312" y="63"/>
                  </a:lnTo>
                  <a:lnTo>
                    <a:pt x="291" y="82"/>
                  </a:lnTo>
                  <a:lnTo>
                    <a:pt x="274" y="107"/>
                  </a:lnTo>
                  <a:lnTo>
                    <a:pt x="258" y="129"/>
                  </a:lnTo>
                  <a:lnTo>
                    <a:pt x="248" y="146"/>
                  </a:lnTo>
                  <a:lnTo>
                    <a:pt x="241" y="158"/>
                  </a:lnTo>
                  <a:lnTo>
                    <a:pt x="239" y="165"/>
                  </a:lnTo>
                  <a:lnTo>
                    <a:pt x="236" y="182"/>
                  </a:lnTo>
                  <a:lnTo>
                    <a:pt x="229" y="204"/>
                  </a:lnTo>
                  <a:lnTo>
                    <a:pt x="224" y="226"/>
                  </a:lnTo>
                  <a:lnTo>
                    <a:pt x="217" y="248"/>
                  </a:lnTo>
                  <a:lnTo>
                    <a:pt x="215" y="265"/>
                  </a:lnTo>
                  <a:lnTo>
                    <a:pt x="213" y="272"/>
                  </a:lnTo>
                  <a:lnTo>
                    <a:pt x="213" y="272"/>
                  </a:lnTo>
                  <a:lnTo>
                    <a:pt x="182" y="399"/>
                  </a:lnTo>
                  <a:lnTo>
                    <a:pt x="177" y="418"/>
                  </a:lnTo>
                  <a:lnTo>
                    <a:pt x="172" y="440"/>
                  </a:lnTo>
                  <a:lnTo>
                    <a:pt x="168" y="459"/>
                  </a:lnTo>
                  <a:lnTo>
                    <a:pt x="163" y="474"/>
                  </a:lnTo>
                  <a:lnTo>
                    <a:pt x="161" y="484"/>
                  </a:lnTo>
                  <a:lnTo>
                    <a:pt x="149" y="501"/>
                  </a:lnTo>
                  <a:lnTo>
                    <a:pt x="132" y="513"/>
                  </a:lnTo>
                  <a:lnTo>
                    <a:pt x="113" y="515"/>
                  </a:lnTo>
                  <a:lnTo>
                    <a:pt x="99" y="515"/>
                  </a:lnTo>
                  <a:lnTo>
                    <a:pt x="87" y="508"/>
                  </a:lnTo>
                  <a:lnTo>
                    <a:pt x="78" y="496"/>
                  </a:lnTo>
                  <a:lnTo>
                    <a:pt x="73" y="481"/>
                  </a:lnTo>
                  <a:lnTo>
                    <a:pt x="73" y="474"/>
                  </a:lnTo>
                  <a:lnTo>
                    <a:pt x="78" y="462"/>
                  </a:lnTo>
                  <a:lnTo>
                    <a:pt x="80" y="447"/>
                  </a:lnTo>
                  <a:lnTo>
                    <a:pt x="85" y="435"/>
                  </a:lnTo>
                  <a:lnTo>
                    <a:pt x="120" y="287"/>
                  </a:lnTo>
                  <a:lnTo>
                    <a:pt x="128" y="255"/>
                  </a:lnTo>
                  <a:lnTo>
                    <a:pt x="137" y="219"/>
                  </a:lnTo>
                  <a:lnTo>
                    <a:pt x="144" y="185"/>
                  </a:lnTo>
                  <a:lnTo>
                    <a:pt x="151" y="158"/>
                  </a:lnTo>
                  <a:lnTo>
                    <a:pt x="158" y="131"/>
                  </a:lnTo>
                  <a:lnTo>
                    <a:pt x="163" y="107"/>
                  </a:lnTo>
                  <a:lnTo>
                    <a:pt x="165" y="87"/>
                  </a:lnTo>
                  <a:lnTo>
                    <a:pt x="163" y="65"/>
                  </a:lnTo>
                  <a:lnTo>
                    <a:pt x="156" y="46"/>
                  </a:lnTo>
                  <a:lnTo>
                    <a:pt x="144" y="34"/>
                  </a:lnTo>
                  <a:lnTo>
                    <a:pt x="128" y="29"/>
                  </a:lnTo>
                  <a:lnTo>
                    <a:pt x="104" y="36"/>
                  </a:lnTo>
                  <a:lnTo>
                    <a:pt x="85" y="53"/>
                  </a:lnTo>
                  <a:lnTo>
                    <a:pt x="68" y="80"/>
                  </a:lnTo>
                  <a:lnTo>
                    <a:pt x="57" y="114"/>
                  </a:lnTo>
                  <a:lnTo>
                    <a:pt x="45" y="155"/>
                  </a:lnTo>
                  <a:lnTo>
                    <a:pt x="42" y="168"/>
                  </a:lnTo>
                  <a:lnTo>
                    <a:pt x="40" y="175"/>
                  </a:lnTo>
                  <a:lnTo>
                    <a:pt x="38" y="182"/>
                  </a:lnTo>
                  <a:lnTo>
                    <a:pt x="35" y="185"/>
                  </a:lnTo>
                  <a:lnTo>
                    <a:pt x="31" y="187"/>
                  </a:lnTo>
                  <a:lnTo>
                    <a:pt x="26" y="189"/>
                  </a:lnTo>
                  <a:lnTo>
                    <a:pt x="21" y="189"/>
                  </a:lnTo>
                  <a:lnTo>
                    <a:pt x="19" y="189"/>
                  </a:lnTo>
                  <a:lnTo>
                    <a:pt x="14" y="189"/>
                  </a:lnTo>
                  <a:lnTo>
                    <a:pt x="12" y="187"/>
                  </a:lnTo>
                  <a:lnTo>
                    <a:pt x="7" y="185"/>
                  </a:lnTo>
                  <a:lnTo>
                    <a:pt x="5" y="182"/>
                  </a:lnTo>
                  <a:lnTo>
                    <a:pt x="2" y="180"/>
                  </a:lnTo>
                  <a:lnTo>
                    <a:pt x="0" y="172"/>
                  </a:lnTo>
                  <a:lnTo>
                    <a:pt x="2" y="163"/>
                  </a:lnTo>
                  <a:lnTo>
                    <a:pt x="7" y="143"/>
                  </a:lnTo>
                  <a:lnTo>
                    <a:pt x="16" y="116"/>
                  </a:lnTo>
                  <a:lnTo>
                    <a:pt x="28" y="87"/>
                  </a:lnTo>
                  <a:lnTo>
                    <a:pt x="42" y="58"/>
                  </a:lnTo>
                  <a:lnTo>
                    <a:pt x="59" y="34"/>
                  </a:lnTo>
                  <a:lnTo>
                    <a:pt x="78" y="17"/>
                  </a:lnTo>
                  <a:lnTo>
                    <a:pt x="102" y="5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11863" y="1009"/>
              <a:ext cx="215" cy="1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" y="0"/>
                </a:cxn>
                <a:cxn ang="0">
                  <a:pos x="215" y="1629"/>
                </a:cxn>
                <a:cxn ang="0">
                  <a:pos x="0" y="1629"/>
                </a:cxn>
                <a:cxn ang="0">
                  <a:pos x="0" y="1564"/>
                </a:cxn>
                <a:cxn ang="0">
                  <a:pos x="154" y="1564"/>
                </a:cxn>
                <a:cxn ang="0">
                  <a:pos x="154" y="68"/>
                </a:cxn>
                <a:cxn ang="0">
                  <a:pos x="0" y="68"/>
                </a:cxn>
                <a:cxn ang="0">
                  <a:pos x="0" y="0"/>
                </a:cxn>
              </a:cxnLst>
              <a:rect l="0" t="0" r="r" b="b"/>
              <a:pathLst>
                <a:path w="215" h="1629">
                  <a:moveTo>
                    <a:pt x="0" y="0"/>
                  </a:moveTo>
                  <a:lnTo>
                    <a:pt x="215" y="0"/>
                  </a:lnTo>
                  <a:lnTo>
                    <a:pt x="215" y="1629"/>
                  </a:lnTo>
                  <a:lnTo>
                    <a:pt x="0" y="1629"/>
                  </a:lnTo>
                  <a:lnTo>
                    <a:pt x="0" y="1564"/>
                  </a:lnTo>
                  <a:lnTo>
                    <a:pt x="154" y="1564"/>
                  </a:lnTo>
                  <a:lnTo>
                    <a:pt x="154" y="68"/>
                  </a:lnTo>
                  <a:lnTo>
                    <a:pt x="0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105"/>
          <p:cNvGrpSpPr/>
          <p:nvPr/>
        </p:nvGrpSpPr>
        <p:grpSpPr>
          <a:xfrm>
            <a:off x="5334000" y="4572000"/>
            <a:ext cx="1371600" cy="1981200"/>
            <a:chOff x="1676400" y="914400"/>
            <a:chExt cx="4953000" cy="4482790"/>
          </a:xfrm>
        </p:grpSpPr>
        <p:grpSp>
          <p:nvGrpSpPr>
            <p:cNvPr id="35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2667000" y="1981200"/>
              <a:ext cx="602673" cy="696210"/>
              <a:chOff x="2270" y="752"/>
              <a:chExt cx="1077" cy="1280"/>
            </a:xfrm>
          </p:grpSpPr>
          <p:sp>
            <p:nvSpPr>
              <p:cNvPr id="51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" name="Group 53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2667000" y="3886200"/>
              <a:ext cx="615157" cy="685800"/>
              <a:chOff x="4094" y="1952"/>
              <a:chExt cx="1116" cy="1280"/>
            </a:xfrm>
          </p:grpSpPr>
          <p:sp>
            <p:nvSpPr>
              <p:cNvPr id="49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7" name="Straight Arrow Connector 36"/>
            <p:cNvCxnSpPr/>
            <p:nvPr/>
          </p:nvCxnSpPr>
          <p:spPr>
            <a:xfrm flipH="1" flipV="1">
              <a:off x="6400800" y="9144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" name="Group 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5410200" y="2590800"/>
              <a:ext cx="685800" cy="668197"/>
              <a:chOff x="2414" y="3344"/>
              <a:chExt cx="1126" cy="1303"/>
            </a:xfrm>
          </p:grpSpPr>
          <p:sp>
            <p:nvSpPr>
              <p:cNvPr id="47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9" name="Straight Arrow Connector 38"/>
            <p:cNvCxnSpPr/>
            <p:nvPr/>
          </p:nvCxnSpPr>
          <p:spPr>
            <a:xfrm flipV="1">
              <a:off x="4267200" y="1676400"/>
              <a:ext cx="2057400" cy="1371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/>
            <p:cNvCxnSpPr/>
            <p:nvPr/>
          </p:nvCxnSpPr>
          <p:spPr>
            <a:xfrm>
              <a:off x="4267200" y="3048000"/>
              <a:ext cx="22098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Round Single Corner Rectangle 40"/>
            <p:cNvSpPr/>
            <p:nvPr/>
          </p:nvSpPr>
          <p:spPr>
            <a:xfrm>
              <a:off x="6172200" y="3886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Arrow Connector 41"/>
            <p:cNvCxnSpPr/>
            <p:nvPr/>
          </p:nvCxnSpPr>
          <p:spPr>
            <a:xfrm flipV="1">
              <a:off x="1828800" y="3048000"/>
              <a:ext cx="2362200" cy="4572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Oval 42"/>
            <p:cNvSpPr/>
            <p:nvPr/>
          </p:nvSpPr>
          <p:spPr>
            <a:xfrm>
              <a:off x="4114800" y="2895600"/>
              <a:ext cx="228600" cy="228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 Single Corner Rectangle 43"/>
            <p:cNvSpPr/>
            <p:nvPr/>
          </p:nvSpPr>
          <p:spPr>
            <a:xfrm>
              <a:off x="6248400" y="15240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" name="Straight Arrow Connector 44"/>
            <p:cNvCxnSpPr/>
            <p:nvPr/>
          </p:nvCxnSpPr>
          <p:spPr>
            <a:xfrm flipH="1" flipV="1">
              <a:off x="1828800" y="12192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ound Single Corner Rectangle 45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905000" y="4800600"/>
            <a:ext cx="1447800" cy="1676400"/>
            <a:chOff x="1676400" y="914400"/>
            <a:chExt cx="4419600" cy="4876800"/>
          </a:xfrm>
        </p:grpSpPr>
        <p:cxnSp>
          <p:nvCxnSpPr>
            <p:cNvPr id="54" name="Straight Arrow Connector 53"/>
            <p:cNvCxnSpPr/>
            <p:nvPr/>
          </p:nvCxnSpPr>
          <p:spPr>
            <a:xfrm flipV="1">
              <a:off x="2057400" y="2667000"/>
              <a:ext cx="3733800" cy="7620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4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3505200" y="3657600"/>
              <a:ext cx="602673" cy="696210"/>
              <a:chOff x="2270" y="752"/>
              <a:chExt cx="1077" cy="1280"/>
            </a:xfrm>
          </p:grpSpPr>
          <p:sp>
            <p:nvSpPr>
              <p:cNvPr id="63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6" name="Group 53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3352800" y="1905000"/>
              <a:ext cx="685800" cy="764555"/>
              <a:chOff x="4094" y="1952"/>
              <a:chExt cx="1116" cy="1280"/>
            </a:xfrm>
          </p:grpSpPr>
          <p:sp>
            <p:nvSpPr>
              <p:cNvPr id="61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 flipH="1" flipV="1">
              <a:off x="1828483" y="100361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Round Single Corner Rectangle 57"/>
            <p:cNvSpPr/>
            <p:nvPr/>
          </p:nvSpPr>
          <p:spPr>
            <a:xfrm>
              <a:off x="1676400" y="3200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" name="Straight Arrow Connector 58"/>
            <p:cNvCxnSpPr/>
            <p:nvPr/>
          </p:nvCxnSpPr>
          <p:spPr>
            <a:xfrm flipH="1" flipV="1">
              <a:off x="5867400" y="91440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Round Single Corner Rectangle 59"/>
            <p:cNvSpPr/>
            <p:nvPr/>
          </p:nvSpPr>
          <p:spPr>
            <a:xfrm>
              <a:off x="5715000" y="25146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152400" y="32766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Now </a:t>
            </a:r>
            <a:r>
              <a:rPr lang="en-US" sz="2400" b="1" i="1" u="sng" dirty="0" smtClean="0">
                <a:solidFill>
                  <a:srgbClr val="FF0066"/>
                </a:solidFill>
              </a:rPr>
              <a:t>taut</a:t>
            </a:r>
            <a:r>
              <a:rPr lang="en-US" sz="2400" dirty="0" smtClean="0">
                <a:solidFill>
                  <a:srgbClr val="FF0066"/>
                </a:solidFill>
              </a:rPr>
              <a:t> and </a:t>
            </a:r>
            <a:r>
              <a:rPr lang="en-US" sz="2400" b="1" i="1" u="sng" dirty="0" smtClean="0">
                <a:solidFill>
                  <a:srgbClr val="FF0066"/>
                </a:solidFill>
              </a:rPr>
              <a:t>rigid strip-webs</a:t>
            </a:r>
            <a:r>
              <a:rPr lang="en-US" sz="2400" dirty="0" smtClean="0">
                <a:solidFill>
                  <a:srgbClr val="FF0066"/>
                </a:solidFill>
              </a:rPr>
              <a:t> are the same, and have d(</a:t>
            </a:r>
            <a:r>
              <a:rPr lang="en-US" sz="2400" dirty="0" smtClean="0">
                <a:solidFill>
                  <a:srgbClr val="FF0066"/>
                </a:solidFill>
                <a:latin typeface="eufb10" pitchFamily="34" charset="0"/>
              </a:rPr>
              <a:t>s</a:t>
            </a:r>
            <a:r>
              <a:rPr lang="en-US" sz="2400" dirty="0" smtClean="0">
                <a:solidFill>
                  <a:srgbClr val="FF0066"/>
                </a:solidFill>
              </a:rPr>
              <a:t>)=0.  </a:t>
            </a:r>
            <a:endParaRPr lang="en-US" sz="2400" dirty="0">
              <a:solidFill>
                <a:srgbClr val="FF0066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057400" y="3886200"/>
            <a:ext cx="487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u="sng" dirty="0" smtClean="0">
                <a:solidFill>
                  <a:srgbClr val="C00000"/>
                </a:solidFill>
              </a:rPr>
              <a:t>sliding strip-webs</a:t>
            </a:r>
            <a:r>
              <a:rPr lang="en-US" sz="2400" dirty="0" smtClean="0">
                <a:solidFill>
                  <a:srgbClr val="C00000"/>
                </a:solidFill>
              </a:rPr>
              <a:t> have d(</a:t>
            </a:r>
            <a:r>
              <a:rPr lang="en-US" sz="2400" dirty="0" smtClean="0">
                <a:solidFill>
                  <a:srgbClr val="C00000"/>
                </a:solidFill>
                <a:latin typeface="eufb10" pitchFamily="34" charset="0"/>
              </a:rPr>
              <a:t>s</a:t>
            </a:r>
            <a:r>
              <a:rPr lang="en-US" sz="2400" dirty="0" smtClean="0">
                <a:solidFill>
                  <a:srgbClr val="C00000"/>
                </a:solidFill>
              </a:rPr>
              <a:t>)=1. </a:t>
            </a:r>
            <a:endParaRPr lang="en-US" sz="2400" dirty="0">
              <a:solidFill>
                <a:srgbClr val="C00000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990600" y="2438400"/>
            <a:ext cx="6745070" cy="479520"/>
            <a:chOff x="535" y="1682"/>
            <a:chExt cx="22914" cy="1629"/>
          </a:xfrm>
          <a:solidFill>
            <a:srgbClr val="800080"/>
          </a:solidFill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535" y="1775"/>
              <a:ext cx="754" cy="1143"/>
            </a:xfrm>
            <a:custGeom>
              <a:avLst/>
              <a:gdLst/>
              <a:ahLst/>
              <a:cxnLst>
                <a:cxn ang="0">
                  <a:pos x="321" y="464"/>
                </a:cxn>
                <a:cxn ang="0">
                  <a:pos x="203" y="600"/>
                </a:cxn>
                <a:cxn ang="0">
                  <a:pos x="154" y="736"/>
                </a:cxn>
                <a:cxn ang="0">
                  <a:pos x="119" y="893"/>
                </a:cxn>
                <a:cxn ang="0">
                  <a:pos x="119" y="1007"/>
                </a:cxn>
                <a:cxn ang="0">
                  <a:pos x="161" y="1093"/>
                </a:cxn>
                <a:cxn ang="0">
                  <a:pos x="265" y="1100"/>
                </a:cxn>
                <a:cxn ang="0">
                  <a:pos x="391" y="993"/>
                </a:cxn>
                <a:cxn ang="0">
                  <a:pos x="412" y="971"/>
                </a:cxn>
                <a:cxn ang="0">
                  <a:pos x="419" y="950"/>
                </a:cxn>
                <a:cxn ang="0">
                  <a:pos x="503" y="614"/>
                </a:cxn>
                <a:cxn ang="0">
                  <a:pos x="510" y="586"/>
                </a:cxn>
                <a:cxn ang="0">
                  <a:pos x="496" y="536"/>
                </a:cxn>
                <a:cxn ang="0">
                  <a:pos x="440" y="457"/>
                </a:cxn>
                <a:cxn ang="0">
                  <a:pos x="733" y="0"/>
                </a:cxn>
                <a:cxn ang="0">
                  <a:pos x="754" y="7"/>
                </a:cxn>
                <a:cxn ang="0">
                  <a:pos x="754" y="14"/>
                </a:cxn>
                <a:cxn ang="0">
                  <a:pos x="754" y="14"/>
                </a:cxn>
                <a:cxn ang="0">
                  <a:pos x="524" y="971"/>
                </a:cxn>
                <a:cxn ang="0">
                  <a:pos x="517" y="1007"/>
                </a:cxn>
                <a:cxn ang="0">
                  <a:pos x="517" y="1050"/>
                </a:cxn>
                <a:cxn ang="0">
                  <a:pos x="524" y="1086"/>
                </a:cxn>
                <a:cxn ang="0">
                  <a:pos x="545" y="1107"/>
                </a:cxn>
                <a:cxn ang="0">
                  <a:pos x="608" y="1093"/>
                </a:cxn>
                <a:cxn ang="0">
                  <a:pos x="663" y="986"/>
                </a:cxn>
                <a:cxn ang="0">
                  <a:pos x="691" y="893"/>
                </a:cxn>
                <a:cxn ang="0">
                  <a:pos x="705" y="878"/>
                </a:cxn>
                <a:cxn ang="0">
                  <a:pos x="719" y="878"/>
                </a:cxn>
                <a:cxn ang="0">
                  <a:pos x="726" y="893"/>
                </a:cxn>
                <a:cxn ang="0">
                  <a:pos x="712" y="957"/>
                </a:cxn>
                <a:cxn ang="0">
                  <a:pos x="677" y="1057"/>
                </a:cxn>
                <a:cxn ang="0">
                  <a:pos x="615" y="1136"/>
                </a:cxn>
                <a:cxn ang="0">
                  <a:pos x="496" y="1128"/>
                </a:cxn>
                <a:cxn ang="0">
                  <a:pos x="419" y="1021"/>
                </a:cxn>
                <a:cxn ang="0">
                  <a:pos x="293" y="1128"/>
                </a:cxn>
                <a:cxn ang="0">
                  <a:pos x="210" y="1143"/>
                </a:cxn>
                <a:cxn ang="0">
                  <a:pos x="56" y="1071"/>
                </a:cxn>
                <a:cxn ang="0">
                  <a:pos x="0" y="886"/>
                </a:cxn>
                <a:cxn ang="0">
                  <a:pos x="56" y="657"/>
                </a:cxn>
                <a:cxn ang="0">
                  <a:pos x="203" y="478"/>
                </a:cxn>
                <a:cxn ang="0">
                  <a:pos x="384" y="407"/>
                </a:cxn>
                <a:cxn ang="0">
                  <a:pos x="496" y="457"/>
                </a:cxn>
                <a:cxn ang="0">
                  <a:pos x="622" y="128"/>
                </a:cxn>
                <a:cxn ang="0">
                  <a:pos x="629" y="86"/>
                </a:cxn>
                <a:cxn ang="0">
                  <a:pos x="615" y="71"/>
                </a:cxn>
                <a:cxn ang="0">
                  <a:pos x="580" y="64"/>
                </a:cxn>
                <a:cxn ang="0">
                  <a:pos x="531" y="64"/>
                </a:cxn>
                <a:cxn ang="0">
                  <a:pos x="517" y="57"/>
                </a:cxn>
                <a:cxn ang="0">
                  <a:pos x="517" y="28"/>
                </a:cxn>
                <a:cxn ang="0">
                  <a:pos x="531" y="14"/>
                </a:cxn>
                <a:cxn ang="0">
                  <a:pos x="636" y="7"/>
                </a:cxn>
                <a:cxn ang="0">
                  <a:pos x="733" y="0"/>
                </a:cxn>
              </a:cxnLst>
              <a:rect l="0" t="0" r="r" b="b"/>
              <a:pathLst>
                <a:path w="754" h="1143">
                  <a:moveTo>
                    <a:pt x="384" y="443"/>
                  </a:moveTo>
                  <a:lnTo>
                    <a:pt x="321" y="464"/>
                  </a:lnTo>
                  <a:lnTo>
                    <a:pt x="251" y="521"/>
                  </a:lnTo>
                  <a:lnTo>
                    <a:pt x="203" y="600"/>
                  </a:lnTo>
                  <a:lnTo>
                    <a:pt x="175" y="657"/>
                  </a:lnTo>
                  <a:lnTo>
                    <a:pt x="154" y="736"/>
                  </a:lnTo>
                  <a:lnTo>
                    <a:pt x="133" y="814"/>
                  </a:lnTo>
                  <a:lnTo>
                    <a:pt x="119" y="893"/>
                  </a:lnTo>
                  <a:lnTo>
                    <a:pt x="112" y="957"/>
                  </a:lnTo>
                  <a:lnTo>
                    <a:pt x="119" y="1007"/>
                  </a:lnTo>
                  <a:lnTo>
                    <a:pt x="133" y="1057"/>
                  </a:lnTo>
                  <a:lnTo>
                    <a:pt x="161" y="1093"/>
                  </a:lnTo>
                  <a:lnTo>
                    <a:pt x="210" y="1107"/>
                  </a:lnTo>
                  <a:lnTo>
                    <a:pt x="265" y="1100"/>
                  </a:lnTo>
                  <a:lnTo>
                    <a:pt x="321" y="1064"/>
                  </a:lnTo>
                  <a:lnTo>
                    <a:pt x="391" y="993"/>
                  </a:lnTo>
                  <a:lnTo>
                    <a:pt x="405" y="978"/>
                  </a:lnTo>
                  <a:lnTo>
                    <a:pt x="412" y="971"/>
                  </a:lnTo>
                  <a:lnTo>
                    <a:pt x="419" y="957"/>
                  </a:lnTo>
                  <a:lnTo>
                    <a:pt x="419" y="950"/>
                  </a:lnTo>
                  <a:lnTo>
                    <a:pt x="426" y="936"/>
                  </a:lnTo>
                  <a:lnTo>
                    <a:pt x="503" y="614"/>
                  </a:lnTo>
                  <a:lnTo>
                    <a:pt x="510" y="600"/>
                  </a:lnTo>
                  <a:lnTo>
                    <a:pt x="510" y="586"/>
                  </a:lnTo>
                  <a:lnTo>
                    <a:pt x="510" y="571"/>
                  </a:lnTo>
                  <a:lnTo>
                    <a:pt x="496" y="536"/>
                  </a:lnTo>
                  <a:lnTo>
                    <a:pt x="475" y="493"/>
                  </a:lnTo>
                  <a:lnTo>
                    <a:pt x="440" y="457"/>
                  </a:lnTo>
                  <a:lnTo>
                    <a:pt x="384" y="443"/>
                  </a:lnTo>
                  <a:close/>
                  <a:moveTo>
                    <a:pt x="733" y="0"/>
                  </a:moveTo>
                  <a:lnTo>
                    <a:pt x="747" y="0"/>
                  </a:lnTo>
                  <a:lnTo>
                    <a:pt x="754" y="7"/>
                  </a:lnTo>
                  <a:lnTo>
                    <a:pt x="754" y="7"/>
                  </a:lnTo>
                  <a:lnTo>
                    <a:pt x="754" y="14"/>
                  </a:lnTo>
                  <a:lnTo>
                    <a:pt x="754" y="14"/>
                  </a:lnTo>
                  <a:lnTo>
                    <a:pt x="754" y="14"/>
                  </a:lnTo>
                  <a:lnTo>
                    <a:pt x="531" y="957"/>
                  </a:lnTo>
                  <a:lnTo>
                    <a:pt x="524" y="971"/>
                  </a:lnTo>
                  <a:lnTo>
                    <a:pt x="517" y="993"/>
                  </a:lnTo>
                  <a:lnTo>
                    <a:pt x="517" y="1007"/>
                  </a:lnTo>
                  <a:lnTo>
                    <a:pt x="517" y="1036"/>
                  </a:lnTo>
                  <a:lnTo>
                    <a:pt x="517" y="1050"/>
                  </a:lnTo>
                  <a:lnTo>
                    <a:pt x="517" y="1071"/>
                  </a:lnTo>
                  <a:lnTo>
                    <a:pt x="524" y="1086"/>
                  </a:lnTo>
                  <a:lnTo>
                    <a:pt x="531" y="1100"/>
                  </a:lnTo>
                  <a:lnTo>
                    <a:pt x="545" y="1107"/>
                  </a:lnTo>
                  <a:lnTo>
                    <a:pt x="566" y="1107"/>
                  </a:lnTo>
                  <a:lnTo>
                    <a:pt x="608" y="1093"/>
                  </a:lnTo>
                  <a:lnTo>
                    <a:pt x="643" y="1050"/>
                  </a:lnTo>
                  <a:lnTo>
                    <a:pt x="663" y="986"/>
                  </a:lnTo>
                  <a:lnTo>
                    <a:pt x="684" y="907"/>
                  </a:lnTo>
                  <a:lnTo>
                    <a:pt x="691" y="893"/>
                  </a:lnTo>
                  <a:lnTo>
                    <a:pt x="698" y="878"/>
                  </a:lnTo>
                  <a:lnTo>
                    <a:pt x="705" y="878"/>
                  </a:lnTo>
                  <a:lnTo>
                    <a:pt x="712" y="878"/>
                  </a:lnTo>
                  <a:lnTo>
                    <a:pt x="719" y="878"/>
                  </a:lnTo>
                  <a:lnTo>
                    <a:pt x="726" y="886"/>
                  </a:lnTo>
                  <a:lnTo>
                    <a:pt x="726" y="893"/>
                  </a:lnTo>
                  <a:lnTo>
                    <a:pt x="726" y="914"/>
                  </a:lnTo>
                  <a:lnTo>
                    <a:pt x="712" y="957"/>
                  </a:lnTo>
                  <a:lnTo>
                    <a:pt x="698" y="1007"/>
                  </a:lnTo>
                  <a:lnTo>
                    <a:pt x="677" y="1057"/>
                  </a:lnTo>
                  <a:lnTo>
                    <a:pt x="649" y="1100"/>
                  </a:lnTo>
                  <a:lnTo>
                    <a:pt x="615" y="1136"/>
                  </a:lnTo>
                  <a:lnTo>
                    <a:pt x="566" y="1143"/>
                  </a:lnTo>
                  <a:lnTo>
                    <a:pt x="496" y="1128"/>
                  </a:lnTo>
                  <a:lnTo>
                    <a:pt x="440" y="1086"/>
                  </a:lnTo>
                  <a:lnTo>
                    <a:pt x="419" y="1021"/>
                  </a:lnTo>
                  <a:lnTo>
                    <a:pt x="349" y="1093"/>
                  </a:lnTo>
                  <a:lnTo>
                    <a:pt x="293" y="1128"/>
                  </a:lnTo>
                  <a:lnTo>
                    <a:pt x="244" y="1143"/>
                  </a:lnTo>
                  <a:lnTo>
                    <a:pt x="210" y="1143"/>
                  </a:lnTo>
                  <a:lnTo>
                    <a:pt x="126" y="1128"/>
                  </a:lnTo>
                  <a:lnTo>
                    <a:pt x="56" y="1071"/>
                  </a:lnTo>
                  <a:lnTo>
                    <a:pt x="14" y="993"/>
                  </a:lnTo>
                  <a:lnTo>
                    <a:pt x="0" y="886"/>
                  </a:lnTo>
                  <a:lnTo>
                    <a:pt x="14" y="764"/>
                  </a:lnTo>
                  <a:lnTo>
                    <a:pt x="56" y="657"/>
                  </a:lnTo>
                  <a:lnTo>
                    <a:pt x="119" y="557"/>
                  </a:lnTo>
                  <a:lnTo>
                    <a:pt x="203" y="478"/>
                  </a:lnTo>
                  <a:lnTo>
                    <a:pt x="286" y="428"/>
                  </a:lnTo>
                  <a:lnTo>
                    <a:pt x="384" y="407"/>
                  </a:lnTo>
                  <a:lnTo>
                    <a:pt x="447" y="421"/>
                  </a:lnTo>
                  <a:lnTo>
                    <a:pt x="496" y="457"/>
                  </a:lnTo>
                  <a:lnTo>
                    <a:pt x="531" y="514"/>
                  </a:lnTo>
                  <a:lnTo>
                    <a:pt x="622" y="128"/>
                  </a:lnTo>
                  <a:lnTo>
                    <a:pt x="629" y="93"/>
                  </a:lnTo>
                  <a:lnTo>
                    <a:pt x="629" y="86"/>
                  </a:lnTo>
                  <a:lnTo>
                    <a:pt x="629" y="78"/>
                  </a:lnTo>
                  <a:lnTo>
                    <a:pt x="615" y="71"/>
                  </a:lnTo>
                  <a:lnTo>
                    <a:pt x="601" y="71"/>
                  </a:lnTo>
                  <a:lnTo>
                    <a:pt x="580" y="64"/>
                  </a:lnTo>
                  <a:lnTo>
                    <a:pt x="552" y="64"/>
                  </a:lnTo>
                  <a:lnTo>
                    <a:pt x="531" y="64"/>
                  </a:lnTo>
                  <a:lnTo>
                    <a:pt x="524" y="64"/>
                  </a:lnTo>
                  <a:lnTo>
                    <a:pt x="517" y="57"/>
                  </a:lnTo>
                  <a:lnTo>
                    <a:pt x="510" y="50"/>
                  </a:lnTo>
                  <a:lnTo>
                    <a:pt x="517" y="28"/>
                  </a:lnTo>
                  <a:lnTo>
                    <a:pt x="524" y="21"/>
                  </a:lnTo>
                  <a:lnTo>
                    <a:pt x="531" y="14"/>
                  </a:lnTo>
                  <a:lnTo>
                    <a:pt x="573" y="14"/>
                  </a:lnTo>
                  <a:lnTo>
                    <a:pt x="636" y="7"/>
                  </a:lnTo>
                  <a:lnTo>
                    <a:pt x="698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450" y="1682"/>
              <a:ext cx="370" cy="162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70" y="29"/>
                </a:cxn>
                <a:cxn ang="0">
                  <a:pos x="363" y="36"/>
                </a:cxn>
                <a:cxn ang="0">
                  <a:pos x="349" y="43"/>
                </a:cxn>
                <a:cxn ang="0">
                  <a:pos x="251" y="179"/>
                </a:cxn>
                <a:cxn ang="0">
                  <a:pos x="174" y="321"/>
                </a:cxn>
                <a:cxn ang="0">
                  <a:pos x="126" y="479"/>
                </a:cxn>
                <a:cxn ang="0">
                  <a:pos x="105" y="643"/>
                </a:cxn>
                <a:cxn ang="0">
                  <a:pos x="98" y="814"/>
                </a:cxn>
                <a:cxn ang="0">
                  <a:pos x="98" y="943"/>
                </a:cxn>
                <a:cxn ang="0">
                  <a:pos x="119" y="1079"/>
                </a:cxn>
                <a:cxn ang="0">
                  <a:pos x="147" y="1207"/>
                </a:cxn>
                <a:cxn ang="0">
                  <a:pos x="188" y="1343"/>
                </a:cxn>
                <a:cxn ang="0">
                  <a:pos x="258" y="1464"/>
                </a:cxn>
                <a:cxn ang="0">
                  <a:pos x="342" y="1579"/>
                </a:cxn>
                <a:cxn ang="0">
                  <a:pos x="356" y="1586"/>
                </a:cxn>
                <a:cxn ang="0">
                  <a:pos x="370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14"/>
                </a:cxn>
                <a:cxn ang="0">
                  <a:pos x="370" y="1614"/>
                </a:cxn>
                <a:cxn ang="0">
                  <a:pos x="370" y="1621"/>
                </a:cxn>
                <a:cxn ang="0">
                  <a:pos x="363" y="1629"/>
                </a:cxn>
                <a:cxn ang="0">
                  <a:pos x="356" y="1629"/>
                </a:cxn>
                <a:cxn ang="0">
                  <a:pos x="335" y="1614"/>
                </a:cxn>
                <a:cxn ang="0">
                  <a:pos x="286" y="1579"/>
                </a:cxn>
                <a:cxn ang="0">
                  <a:pos x="230" y="1514"/>
                </a:cxn>
                <a:cxn ang="0">
                  <a:pos x="167" y="1429"/>
                </a:cxn>
                <a:cxn ang="0">
                  <a:pos x="105" y="1321"/>
                </a:cxn>
                <a:cxn ang="0">
                  <a:pos x="56" y="1186"/>
                </a:cxn>
                <a:cxn ang="0">
                  <a:pos x="21" y="1050"/>
                </a:cxn>
                <a:cxn ang="0">
                  <a:pos x="7" y="921"/>
                </a:cxn>
                <a:cxn ang="0">
                  <a:pos x="0" y="814"/>
                </a:cxn>
                <a:cxn ang="0">
                  <a:pos x="14" y="664"/>
                </a:cxn>
                <a:cxn ang="0">
                  <a:pos x="42" y="493"/>
                </a:cxn>
                <a:cxn ang="0">
                  <a:pos x="105" y="314"/>
                </a:cxn>
                <a:cxn ang="0">
                  <a:pos x="154" y="221"/>
                </a:cxn>
                <a:cxn ang="0">
                  <a:pos x="209" y="143"/>
                </a:cxn>
                <a:cxn ang="0">
                  <a:pos x="258" y="79"/>
                </a:cxn>
                <a:cxn ang="0">
                  <a:pos x="307" y="36"/>
                </a:cxn>
                <a:cxn ang="0">
                  <a:pos x="335" y="7"/>
                </a:cxn>
                <a:cxn ang="0">
                  <a:pos x="356" y="0"/>
                </a:cxn>
              </a:cxnLst>
              <a:rect l="0" t="0" r="r" b="b"/>
              <a:pathLst>
                <a:path w="370" h="1629">
                  <a:moveTo>
                    <a:pt x="356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70" y="29"/>
                  </a:lnTo>
                  <a:lnTo>
                    <a:pt x="363" y="36"/>
                  </a:lnTo>
                  <a:lnTo>
                    <a:pt x="349" y="43"/>
                  </a:lnTo>
                  <a:lnTo>
                    <a:pt x="251" y="179"/>
                  </a:lnTo>
                  <a:lnTo>
                    <a:pt x="174" y="321"/>
                  </a:lnTo>
                  <a:lnTo>
                    <a:pt x="126" y="479"/>
                  </a:lnTo>
                  <a:lnTo>
                    <a:pt x="105" y="643"/>
                  </a:lnTo>
                  <a:lnTo>
                    <a:pt x="98" y="814"/>
                  </a:lnTo>
                  <a:lnTo>
                    <a:pt x="98" y="943"/>
                  </a:lnTo>
                  <a:lnTo>
                    <a:pt x="119" y="1079"/>
                  </a:lnTo>
                  <a:lnTo>
                    <a:pt x="147" y="1207"/>
                  </a:lnTo>
                  <a:lnTo>
                    <a:pt x="188" y="1343"/>
                  </a:lnTo>
                  <a:lnTo>
                    <a:pt x="258" y="1464"/>
                  </a:lnTo>
                  <a:lnTo>
                    <a:pt x="342" y="1579"/>
                  </a:lnTo>
                  <a:lnTo>
                    <a:pt x="356" y="1586"/>
                  </a:lnTo>
                  <a:lnTo>
                    <a:pt x="370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14"/>
                  </a:lnTo>
                  <a:lnTo>
                    <a:pt x="370" y="1614"/>
                  </a:lnTo>
                  <a:lnTo>
                    <a:pt x="370" y="1621"/>
                  </a:lnTo>
                  <a:lnTo>
                    <a:pt x="363" y="1629"/>
                  </a:lnTo>
                  <a:lnTo>
                    <a:pt x="356" y="1629"/>
                  </a:lnTo>
                  <a:lnTo>
                    <a:pt x="335" y="1614"/>
                  </a:lnTo>
                  <a:lnTo>
                    <a:pt x="286" y="1579"/>
                  </a:lnTo>
                  <a:lnTo>
                    <a:pt x="230" y="1514"/>
                  </a:lnTo>
                  <a:lnTo>
                    <a:pt x="167" y="1429"/>
                  </a:lnTo>
                  <a:lnTo>
                    <a:pt x="105" y="1321"/>
                  </a:lnTo>
                  <a:lnTo>
                    <a:pt x="56" y="1186"/>
                  </a:lnTo>
                  <a:lnTo>
                    <a:pt x="21" y="1050"/>
                  </a:lnTo>
                  <a:lnTo>
                    <a:pt x="7" y="921"/>
                  </a:lnTo>
                  <a:lnTo>
                    <a:pt x="0" y="814"/>
                  </a:lnTo>
                  <a:lnTo>
                    <a:pt x="14" y="664"/>
                  </a:lnTo>
                  <a:lnTo>
                    <a:pt x="42" y="493"/>
                  </a:lnTo>
                  <a:lnTo>
                    <a:pt x="105" y="314"/>
                  </a:lnTo>
                  <a:lnTo>
                    <a:pt x="154" y="221"/>
                  </a:lnTo>
                  <a:lnTo>
                    <a:pt x="209" y="143"/>
                  </a:lnTo>
                  <a:lnTo>
                    <a:pt x="258" y="79"/>
                  </a:lnTo>
                  <a:lnTo>
                    <a:pt x="307" y="36"/>
                  </a:lnTo>
                  <a:lnTo>
                    <a:pt x="335" y="7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1862" y="2125"/>
              <a:ext cx="698" cy="828"/>
            </a:xfrm>
            <a:custGeom>
              <a:avLst/>
              <a:gdLst/>
              <a:ahLst/>
              <a:cxnLst>
                <a:cxn ang="0">
                  <a:pos x="531" y="71"/>
                </a:cxn>
                <a:cxn ang="0">
                  <a:pos x="573" y="86"/>
                </a:cxn>
                <a:cxn ang="0">
                  <a:pos x="684" y="36"/>
                </a:cxn>
                <a:cxn ang="0">
                  <a:pos x="552" y="186"/>
                </a:cxn>
                <a:cxn ang="0">
                  <a:pos x="363" y="143"/>
                </a:cxn>
                <a:cxn ang="0">
                  <a:pos x="286" y="143"/>
                </a:cxn>
                <a:cxn ang="0">
                  <a:pos x="272" y="228"/>
                </a:cxn>
                <a:cxn ang="0">
                  <a:pos x="293" y="350"/>
                </a:cxn>
                <a:cxn ang="0">
                  <a:pos x="307" y="371"/>
                </a:cxn>
                <a:cxn ang="0">
                  <a:pos x="328" y="386"/>
                </a:cxn>
                <a:cxn ang="0">
                  <a:pos x="356" y="378"/>
                </a:cxn>
                <a:cxn ang="0">
                  <a:pos x="552" y="286"/>
                </a:cxn>
                <a:cxn ang="0">
                  <a:pos x="608" y="328"/>
                </a:cxn>
                <a:cxn ang="0">
                  <a:pos x="642" y="478"/>
                </a:cxn>
                <a:cxn ang="0">
                  <a:pos x="615" y="693"/>
                </a:cxn>
                <a:cxn ang="0">
                  <a:pos x="363" y="828"/>
                </a:cxn>
                <a:cxn ang="0">
                  <a:pos x="244" y="736"/>
                </a:cxn>
                <a:cxn ang="0">
                  <a:pos x="188" y="707"/>
                </a:cxn>
                <a:cxn ang="0">
                  <a:pos x="91" y="721"/>
                </a:cxn>
                <a:cxn ang="0">
                  <a:pos x="0" y="757"/>
                </a:cxn>
                <a:cxn ang="0">
                  <a:pos x="77" y="678"/>
                </a:cxn>
                <a:cxn ang="0">
                  <a:pos x="147" y="614"/>
                </a:cxn>
                <a:cxn ang="0">
                  <a:pos x="202" y="600"/>
                </a:cxn>
                <a:cxn ang="0">
                  <a:pos x="286" y="607"/>
                </a:cxn>
                <a:cxn ang="0">
                  <a:pos x="468" y="721"/>
                </a:cxn>
                <a:cxn ang="0">
                  <a:pos x="489" y="721"/>
                </a:cxn>
                <a:cxn ang="0">
                  <a:pos x="503" y="700"/>
                </a:cxn>
                <a:cxn ang="0">
                  <a:pos x="517" y="550"/>
                </a:cxn>
                <a:cxn ang="0">
                  <a:pos x="510" y="457"/>
                </a:cxn>
                <a:cxn ang="0">
                  <a:pos x="482" y="414"/>
                </a:cxn>
                <a:cxn ang="0">
                  <a:pos x="447" y="393"/>
                </a:cxn>
                <a:cxn ang="0">
                  <a:pos x="412" y="393"/>
                </a:cxn>
                <a:cxn ang="0">
                  <a:pos x="377" y="407"/>
                </a:cxn>
                <a:cxn ang="0">
                  <a:pos x="195" y="471"/>
                </a:cxn>
                <a:cxn ang="0">
                  <a:pos x="147" y="393"/>
                </a:cxn>
                <a:cxn ang="0">
                  <a:pos x="161" y="164"/>
                </a:cxn>
              </a:cxnLst>
              <a:rect l="0" t="0" r="r" b="b"/>
              <a:pathLst>
                <a:path w="698" h="828">
                  <a:moveTo>
                    <a:pt x="398" y="0"/>
                  </a:moveTo>
                  <a:lnTo>
                    <a:pt x="531" y="71"/>
                  </a:lnTo>
                  <a:lnTo>
                    <a:pt x="552" y="78"/>
                  </a:lnTo>
                  <a:lnTo>
                    <a:pt x="573" y="86"/>
                  </a:lnTo>
                  <a:lnTo>
                    <a:pt x="628" y="71"/>
                  </a:lnTo>
                  <a:lnTo>
                    <a:pt x="684" y="36"/>
                  </a:lnTo>
                  <a:lnTo>
                    <a:pt x="698" y="64"/>
                  </a:lnTo>
                  <a:lnTo>
                    <a:pt x="552" y="186"/>
                  </a:lnTo>
                  <a:lnTo>
                    <a:pt x="447" y="171"/>
                  </a:lnTo>
                  <a:lnTo>
                    <a:pt x="363" y="143"/>
                  </a:lnTo>
                  <a:lnTo>
                    <a:pt x="307" y="100"/>
                  </a:lnTo>
                  <a:lnTo>
                    <a:pt x="286" y="143"/>
                  </a:lnTo>
                  <a:lnTo>
                    <a:pt x="279" y="186"/>
                  </a:lnTo>
                  <a:lnTo>
                    <a:pt x="272" y="228"/>
                  </a:lnTo>
                  <a:lnTo>
                    <a:pt x="279" y="293"/>
                  </a:lnTo>
                  <a:lnTo>
                    <a:pt x="293" y="350"/>
                  </a:lnTo>
                  <a:lnTo>
                    <a:pt x="300" y="364"/>
                  </a:lnTo>
                  <a:lnTo>
                    <a:pt x="307" y="371"/>
                  </a:lnTo>
                  <a:lnTo>
                    <a:pt x="314" y="378"/>
                  </a:lnTo>
                  <a:lnTo>
                    <a:pt x="328" y="386"/>
                  </a:lnTo>
                  <a:lnTo>
                    <a:pt x="342" y="386"/>
                  </a:lnTo>
                  <a:lnTo>
                    <a:pt x="356" y="378"/>
                  </a:lnTo>
                  <a:lnTo>
                    <a:pt x="356" y="378"/>
                  </a:lnTo>
                  <a:lnTo>
                    <a:pt x="552" y="286"/>
                  </a:lnTo>
                  <a:lnTo>
                    <a:pt x="580" y="307"/>
                  </a:lnTo>
                  <a:lnTo>
                    <a:pt x="608" y="328"/>
                  </a:lnTo>
                  <a:lnTo>
                    <a:pt x="635" y="350"/>
                  </a:lnTo>
                  <a:lnTo>
                    <a:pt x="642" y="478"/>
                  </a:lnTo>
                  <a:lnTo>
                    <a:pt x="635" y="586"/>
                  </a:lnTo>
                  <a:lnTo>
                    <a:pt x="615" y="693"/>
                  </a:lnTo>
                  <a:lnTo>
                    <a:pt x="489" y="757"/>
                  </a:lnTo>
                  <a:lnTo>
                    <a:pt x="363" y="828"/>
                  </a:lnTo>
                  <a:lnTo>
                    <a:pt x="307" y="778"/>
                  </a:lnTo>
                  <a:lnTo>
                    <a:pt x="244" y="736"/>
                  </a:lnTo>
                  <a:lnTo>
                    <a:pt x="216" y="714"/>
                  </a:lnTo>
                  <a:lnTo>
                    <a:pt x="188" y="707"/>
                  </a:lnTo>
                  <a:lnTo>
                    <a:pt x="161" y="700"/>
                  </a:lnTo>
                  <a:lnTo>
                    <a:pt x="91" y="721"/>
                  </a:lnTo>
                  <a:lnTo>
                    <a:pt x="21" y="771"/>
                  </a:lnTo>
                  <a:lnTo>
                    <a:pt x="0" y="757"/>
                  </a:lnTo>
                  <a:lnTo>
                    <a:pt x="35" y="721"/>
                  </a:lnTo>
                  <a:lnTo>
                    <a:pt x="77" y="678"/>
                  </a:lnTo>
                  <a:lnTo>
                    <a:pt x="119" y="636"/>
                  </a:lnTo>
                  <a:lnTo>
                    <a:pt x="147" y="614"/>
                  </a:lnTo>
                  <a:lnTo>
                    <a:pt x="168" y="607"/>
                  </a:lnTo>
                  <a:lnTo>
                    <a:pt x="202" y="600"/>
                  </a:lnTo>
                  <a:lnTo>
                    <a:pt x="230" y="593"/>
                  </a:lnTo>
                  <a:lnTo>
                    <a:pt x="286" y="607"/>
                  </a:lnTo>
                  <a:lnTo>
                    <a:pt x="342" y="628"/>
                  </a:lnTo>
                  <a:lnTo>
                    <a:pt x="468" y="721"/>
                  </a:lnTo>
                  <a:lnTo>
                    <a:pt x="475" y="721"/>
                  </a:lnTo>
                  <a:lnTo>
                    <a:pt x="489" y="721"/>
                  </a:lnTo>
                  <a:lnTo>
                    <a:pt x="496" y="714"/>
                  </a:lnTo>
                  <a:lnTo>
                    <a:pt x="503" y="700"/>
                  </a:lnTo>
                  <a:lnTo>
                    <a:pt x="517" y="621"/>
                  </a:lnTo>
                  <a:lnTo>
                    <a:pt x="517" y="550"/>
                  </a:lnTo>
                  <a:lnTo>
                    <a:pt x="517" y="507"/>
                  </a:lnTo>
                  <a:lnTo>
                    <a:pt x="510" y="457"/>
                  </a:lnTo>
                  <a:lnTo>
                    <a:pt x="496" y="428"/>
                  </a:lnTo>
                  <a:lnTo>
                    <a:pt x="482" y="414"/>
                  </a:lnTo>
                  <a:lnTo>
                    <a:pt x="468" y="400"/>
                  </a:lnTo>
                  <a:lnTo>
                    <a:pt x="447" y="393"/>
                  </a:lnTo>
                  <a:lnTo>
                    <a:pt x="433" y="393"/>
                  </a:lnTo>
                  <a:lnTo>
                    <a:pt x="412" y="393"/>
                  </a:lnTo>
                  <a:lnTo>
                    <a:pt x="398" y="400"/>
                  </a:lnTo>
                  <a:lnTo>
                    <a:pt x="377" y="407"/>
                  </a:lnTo>
                  <a:lnTo>
                    <a:pt x="216" y="507"/>
                  </a:lnTo>
                  <a:lnTo>
                    <a:pt x="195" y="471"/>
                  </a:lnTo>
                  <a:lnTo>
                    <a:pt x="168" y="436"/>
                  </a:lnTo>
                  <a:lnTo>
                    <a:pt x="147" y="393"/>
                  </a:lnTo>
                  <a:lnTo>
                    <a:pt x="154" y="278"/>
                  </a:lnTo>
                  <a:lnTo>
                    <a:pt x="161" y="164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2707" y="1682"/>
              <a:ext cx="370" cy="1629"/>
            </a:xfrm>
            <a:custGeom>
              <a:avLst/>
              <a:gdLst/>
              <a:ahLst/>
              <a:cxnLst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21" y="0"/>
                </a:cxn>
                <a:cxn ang="0">
                  <a:pos x="42" y="14"/>
                </a:cxn>
                <a:cxn ang="0">
                  <a:pos x="84" y="50"/>
                </a:cxn>
                <a:cxn ang="0">
                  <a:pos x="147" y="114"/>
                </a:cxn>
                <a:cxn ang="0">
                  <a:pos x="210" y="200"/>
                </a:cxn>
                <a:cxn ang="0">
                  <a:pos x="265" y="307"/>
                </a:cxn>
                <a:cxn ang="0">
                  <a:pos x="335" y="493"/>
                </a:cxn>
                <a:cxn ang="0">
                  <a:pos x="363" y="664"/>
                </a:cxn>
                <a:cxn ang="0">
                  <a:pos x="370" y="814"/>
                </a:cxn>
                <a:cxn ang="0">
                  <a:pos x="363" y="964"/>
                </a:cxn>
                <a:cxn ang="0">
                  <a:pos x="335" y="1129"/>
                </a:cxn>
                <a:cxn ang="0">
                  <a:pos x="272" y="1307"/>
                </a:cxn>
                <a:cxn ang="0">
                  <a:pos x="223" y="1407"/>
                </a:cxn>
                <a:cxn ang="0">
                  <a:pos x="168" y="1486"/>
                </a:cxn>
                <a:cxn ang="0">
                  <a:pos x="119" y="1543"/>
                </a:cxn>
                <a:cxn ang="0">
                  <a:pos x="70" y="1593"/>
                </a:cxn>
                <a:cxn ang="0">
                  <a:pos x="35" y="1614"/>
                </a:cxn>
                <a:cxn ang="0">
                  <a:pos x="21" y="1629"/>
                </a:cxn>
                <a:cxn ang="0">
                  <a:pos x="14" y="1621"/>
                </a:cxn>
                <a:cxn ang="0">
                  <a:pos x="7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7" y="1600"/>
                </a:cxn>
                <a:cxn ang="0">
                  <a:pos x="14" y="1593"/>
                </a:cxn>
                <a:cxn ang="0">
                  <a:pos x="28" y="1586"/>
                </a:cxn>
                <a:cxn ang="0">
                  <a:pos x="126" y="1450"/>
                </a:cxn>
                <a:cxn ang="0">
                  <a:pos x="203" y="1307"/>
                </a:cxn>
                <a:cxn ang="0">
                  <a:pos x="244" y="1143"/>
                </a:cxn>
                <a:cxn ang="0">
                  <a:pos x="272" y="979"/>
                </a:cxn>
                <a:cxn ang="0">
                  <a:pos x="279" y="814"/>
                </a:cxn>
                <a:cxn ang="0">
                  <a:pos x="272" y="621"/>
                </a:cxn>
                <a:cxn ang="0">
                  <a:pos x="237" y="443"/>
                </a:cxn>
                <a:cxn ang="0">
                  <a:pos x="189" y="293"/>
                </a:cxn>
                <a:cxn ang="0">
                  <a:pos x="119" y="164"/>
                </a:cxn>
                <a:cxn ang="0">
                  <a:pos x="35" y="57"/>
                </a:cxn>
                <a:cxn ang="0">
                  <a:pos x="21" y="43"/>
                </a:cxn>
                <a:cxn ang="0">
                  <a:pos x="7" y="29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14" y="0"/>
                </a:cxn>
                <a:cxn ang="0">
                  <a:pos x="21" y="0"/>
                </a:cxn>
              </a:cxnLst>
              <a:rect l="0" t="0" r="r" b="b"/>
              <a:pathLst>
                <a:path w="370" h="1629">
                  <a:moveTo>
                    <a:pt x="370" y="814"/>
                  </a:moveTo>
                  <a:lnTo>
                    <a:pt x="370" y="814"/>
                  </a:lnTo>
                  <a:lnTo>
                    <a:pt x="370" y="814"/>
                  </a:lnTo>
                  <a:close/>
                  <a:moveTo>
                    <a:pt x="21" y="0"/>
                  </a:moveTo>
                  <a:lnTo>
                    <a:pt x="42" y="14"/>
                  </a:lnTo>
                  <a:lnTo>
                    <a:pt x="84" y="50"/>
                  </a:lnTo>
                  <a:lnTo>
                    <a:pt x="147" y="114"/>
                  </a:lnTo>
                  <a:lnTo>
                    <a:pt x="210" y="200"/>
                  </a:lnTo>
                  <a:lnTo>
                    <a:pt x="265" y="307"/>
                  </a:lnTo>
                  <a:lnTo>
                    <a:pt x="335" y="493"/>
                  </a:lnTo>
                  <a:lnTo>
                    <a:pt x="363" y="664"/>
                  </a:lnTo>
                  <a:lnTo>
                    <a:pt x="370" y="814"/>
                  </a:lnTo>
                  <a:lnTo>
                    <a:pt x="363" y="964"/>
                  </a:lnTo>
                  <a:lnTo>
                    <a:pt x="335" y="1129"/>
                  </a:lnTo>
                  <a:lnTo>
                    <a:pt x="272" y="1307"/>
                  </a:lnTo>
                  <a:lnTo>
                    <a:pt x="223" y="1407"/>
                  </a:lnTo>
                  <a:lnTo>
                    <a:pt x="168" y="1486"/>
                  </a:lnTo>
                  <a:lnTo>
                    <a:pt x="119" y="1543"/>
                  </a:lnTo>
                  <a:lnTo>
                    <a:pt x="70" y="1593"/>
                  </a:lnTo>
                  <a:lnTo>
                    <a:pt x="35" y="1614"/>
                  </a:lnTo>
                  <a:lnTo>
                    <a:pt x="21" y="1629"/>
                  </a:lnTo>
                  <a:lnTo>
                    <a:pt x="14" y="1621"/>
                  </a:lnTo>
                  <a:lnTo>
                    <a:pt x="7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7" y="1600"/>
                  </a:lnTo>
                  <a:lnTo>
                    <a:pt x="14" y="1593"/>
                  </a:lnTo>
                  <a:lnTo>
                    <a:pt x="28" y="1586"/>
                  </a:lnTo>
                  <a:lnTo>
                    <a:pt x="126" y="1450"/>
                  </a:lnTo>
                  <a:lnTo>
                    <a:pt x="203" y="1307"/>
                  </a:lnTo>
                  <a:lnTo>
                    <a:pt x="244" y="1143"/>
                  </a:lnTo>
                  <a:lnTo>
                    <a:pt x="272" y="979"/>
                  </a:lnTo>
                  <a:lnTo>
                    <a:pt x="279" y="814"/>
                  </a:lnTo>
                  <a:lnTo>
                    <a:pt x="272" y="621"/>
                  </a:lnTo>
                  <a:lnTo>
                    <a:pt x="237" y="443"/>
                  </a:lnTo>
                  <a:lnTo>
                    <a:pt x="189" y="293"/>
                  </a:lnTo>
                  <a:lnTo>
                    <a:pt x="119" y="164"/>
                  </a:lnTo>
                  <a:lnTo>
                    <a:pt x="35" y="57"/>
                  </a:lnTo>
                  <a:lnTo>
                    <a:pt x="21" y="43"/>
                  </a:lnTo>
                  <a:lnTo>
                    <a:pt x="7" y="29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3831" y="2203"/>
              <a:ext cx="168" cy="700"/>
            </a:xfrm>
            <a:custGeom>
              <a:avLst/>
              <a:gdLst/>
              <a:ahLst/>
              <a:cxnLst>
                <a:cxn ang="0">
                  <a:pos x="84" y="529"/>
                </a:cxn>
                <a:cxn ang="0">
                  <a:pos x="112" y="529"/>
                </a:cxn>
                <a:cxn ang="0">
                  <a:pos x="133" y="543"/>
                </a:cxn>
                <a:cxn ang="0">
                  <a:pos x="154" y="565"/>
                </a:cxn>
                <a:cxn ang="0">
                  <a:pos x="168" y="586"/>
                </a:cxn>
                <a:cxn ang="0">
                  <a:pos x="168" y="615"/>
                </a:cxn>
                <a:cxn ang="0">
                  <a:pos x="168" y="643"/>
                </a:cxn>
                <a:cxn ang="0">
                  <a:pos x="154" y="665"/>
                </a:cxn>
                <a:cxn ang="0">
                  <a:pos x="133" y="686"/>
                </a:cxn>
                <a:cxn ang="0">
                  <a:pos x="112" y="693"/>
                </a:cxn>
                <a:cxn ang="0">
                  <a:pos x="84" y="700"/>
                </a:cxn>
                <a:cxn ang="0">
                  <a:pos x="56" y="693"/>
                </a:cxn>
                <a:cxn ang="0">
                  <a:pos x="35" y="686"/>
                </a:cxn>
                <a:cxn ang="0">
                  <a:pos x="21" y="665"/>
                </a:cxn>
                <a:cxn ang="0">
                  <a:pos x="7" y="643"/>
                </a:cxn>
                <a:cxn ang="0">
                  <a:pos x="0" y="615"/>
                </a:cxn>
                <a:cxn ang="0">
                  <a:pos x="7" y="586"/>
                </a:cxn>
                <a:cxn ang="0">
                  <a:pos x="21" y="565"/>
                </a:cxn>
                <a:cxn ang="0">
                  <a:pos x="35" y="543"/>
                </a:cxn>
                <a:cxn ang="0">
                  <a:pos x="56" y="529"/>
                </a:cxn>
                <a:cxn ang="0">
                  <a:pos x="84" y="529"/>
                </a:cxn>
                <a:cxn ang="0">
                  <a:pos x="84" y="0"/>
                </a:cxn>
                <a:cxn ang="0">
                  <a:pos x="112" y="0"/>
                </a:cxn>
                <a:cxn ang="0">
                  <a:pos x="133" y="15"/>
                </a:cxn>
                <a:cxn ang="0">
                  <a:pos x="154" y="36"/>
                </a:cxn>
                <a:cxn ang="0">
                  <a:pos x="168" y="58"/>
                </a:cxn>
                <a:cxn ang="0">
                  <a:pos x="168" y="86"/>
                </a:cxn>
                <a:cxn ang="0">
                  <a:pos x="168" y="115"/>
                </a:cxn>
                <a:cxn ang="0">
                  <a:pos x="154" y="136"/>
                </a:cxn>
                <a:cxn ang="0">
                  <a:pos x="133" y="150"/>
                </a:cxn>
                <a:cxn ang="0">
                  <a:pos x="112" y="165"/>
                </a:cxn>
                <a:cxn ang="0">
                  <a:pos x="84" y="172"/>
                </a:cxn>
                <a:cxn ang="0">
                  <a:pos x="56" y="165"/>
                </a:cxn>
                <a:cxn ang="0">
                  <a:pos x="35" y="150"/>
                </a:cxn>
                <a:cxn ang="0">
                  <a:pos x="21" y="136"/>
                </a:cxn>
                <a:cxn ang="0">
                  <a:pos x="7" y="115"/>
                </a:cxn>
                <a:cxn ang="0">
                  <a:pos x="0" y="86"/>
                </a:cxn>
                <a:cxn ang="0">
                  <a:pos x="7" y="58"/>
                </a:cxn>
                <a:cxn ang="0">
                  <a:pos x="21" y="36"/>
                </a:cxn>
                <a:cxn ang="0">
                  <a:pos x="35" y="15"/>
                </a:cxn>
                <a:cxn ang="0">
                  <a:pos x="56" y="0"/>
                </a:cxn>
                <a:cxn ang="0">
                  <a:pos x="84" y="0"/>
                </a:cxn>
              </a:cxnLst>
              <a:rect l="0" t="0" r="r" b="b"/>
              <a:pathLst>
                <a:path w="168" h="700">
                  <a:moveTo>
                    <a:pt x="84" y="529"/>
                  </a:moveTo>
                  <a:lnTo>
                    <a:pt x="112" y="529"/>
                  </a:lnTo>
                  <a:lnTo>
                    <a:pt x="133" y="543"/>
                  </a:lnTo>
                  <a:lnTo>
                    <a:pt x="154" y="565"/>
                  </a:lnTo>
                  <a:lnTo>
                    <a:pt x="168" y="586"/>
                  </a:lnTo>
                  <a:lnTo>
                    <a:pt x="168" y="615"/>
                  </a:lnTo>
                  <a:lnTo>
                    <a:pt x="168" y="643"/>
                  </a:lnTo>
                  <a:lnTo>
                    <a:pt x="154" y="665"/>
                  </a:lnTo>
                  <a:lnTo>
                    <a:pt x="133" y="686"/>
                  </a:lnTo>
                  <a:lnTo>
                    <a:pt x="112" y="693"/>
                  </a:lnTo>
                  <a:lnTo>
                    <a:pt x="84" y="700"/>
                  </a:lnTo>
                  <a:lnTo>
                    <a:pt x="56" y="693"/>
                  </a:lnTo>
                  <a:lnTo>
                    <a:pt x="35" y="686"/>
                  </a:lnTo>
                  <a:lnTo>
                    <a:pt x="21" y="665"/>
                  </a:lnTo>
                  <a:lnTo>
                    <a:pt x="7" y="643"/>
                  </a:lnTo>
                  <a:lnTo>
                    <a:pt x="0" y="615"/>
                  </a:lnTo>
                  <a:lnTo>
                    <a:pt x="7" y="586"/>
                  </a:lnTo>
                  <a:lnTo>
                    <a:pt x="21" y="565"/>
                  </a:lnTo>
                  <a:lnTo>
                    <a:pt x="35" y="543"/>
                  </a:lnTo>
                  <a:lnTo>
                    <a:pt x="56" y="529"/>
                  </a:lnTo>
                  <a:lnTo>
                    <a:pt x="84" y="529"/>
                  </a:lnTo>
                  <a:close/>
                  <a:moveTo>
                    <a:pt x="84" y="0"/>
                  </a:moveTo>
                  <a:lnTo>
                    <a:pt x="112" y="0"/>
                  </a:lnTo>
                  <a:lnTo>
                    <a:pt x="133" y="15"/>
                  </a:lnTo>
                  <a:lnTo>
                    <a:pt x="154" y="36"/>
                  </a:lnTo>
                  <a:lnTo>
                    <a:pt x="168" y="58"/>
                  </a:lnTo>
                  <a:lnTo>
                    <a:pt x="168" y="86"/>
                  </a:lnTo>
                  <a:lnTo>
                    <a:pt x="168" y="115"/>
                  </a:lnTo>
                  <a:lnTo>
                    <a:pt x="154" y="136"/>
                  </a:lnTo>
                  <a:lnTo>
                    <a:pt x="133" y="150"/>
                  </a:lnTo>
                  <a:lnTo>
                    <a:pt x="112" y="165"/>
                  </a:lnTo>
                  <a:lnTo>
                    <a:pt x="84" y="172"/>
                  </a:lnTo>
                  <a:lnTo>
                    <a:pt x="56" y="165"/>
                  </a:lnTo>
                  <a:lnTo>
                    <a:pt x="35" y="150"/>
                  </a:lnTo>
                  <a:lnTo>
                    <a:pt x="21" y="136"/>
                  </a:lnTo>
                  <a:lnTo>
                    <a:pt x="7" y="115"/>
                  </a:lnTo>
                  <a:lnTo>
                    <a:pt x="0" y="86"/>
                  </a:lnTo>
                  <a:lnTo>
                    <a:pt x="7" y="58"/>
                  </a:lnTo>
                  <a:lnTo>
                    <a:pt x="21" y="36"/>
                  </a:lnTo>
                  <a:lnTo>
                    <a:pt x="35" y="15"/>
                  </a:lnTo>
                  <a:lnTo>
                    <a:pt x="56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4229" y="2303"/>
              <a:ext cx="1055" cy="379"/>
            </a:xfrm>
            <a:custGeom>
              <a:avLst/>
              <a:gdLst/>
              <a:ahLst/>
              <a:cxnLst>
                <a:cxn ang="0">
                  <a:pos x="49" y="315"/>
                </a:cxn>
                <a:cxn ang="0">
                  <a:pos x="999" y="315"/>
                </a:cxn>
                <a:cxn ang="0">
                  <a:pos x="1013" y="315"/>
                </a:cxn>
                <a:cxn ang="0">
                  <a:pos x="1027" y="322"/>
                </a:cxn>
                <a:cxn ang="0">
                  <a:pos x="1034" y="322"/>
                </a:cxn>
                <a:cxn ang="0">
                  <a:pos x="1048" y="329"/>
                </a:cxn>
                <a:cxn ang="0">
                  <a:pos x="1055" y="336"/>
                </a:cxn>
                <a:cxn ang="0">
                  <a:pos x="1055" y="350"/>
                </a:cxn>
                <a:cxn ang="0">
                  <a:pos x="1055" y="365"/>
                </a:cxn>
                <a:cxn ang="0">
                  <a:pos x="1048" y="372"/>
                </a:cxn>
                <a:cxn ang="0">
                  <a:pos x="1034" y="379"/>
                </a:cxn>
                <a:cxn ang="0">
                  <a:pos x="1027" y="379"/>
                </a:cxn>
                <a:cxn ang="0">
                  <a:pos x="1013" y="379"/>
                </a:cxn>
                <a:cxn ang="0">
                  <a:pos x="1006" y="379"/>
                </a:cxn>
                <a:cxn ang="0">
                  <a:pos x="49" y="379"/>
                </a:cxn>
                <a:cxn ang="0">
                  <a:pos x="35" y="379"/>
                </a:cxn>
                <a:cxn ang="0">
                  <a:pos x="28" y="379"/>
                </a:cxn>
                <a:cxn ang="0">
                  <a:pos x="14" y="379"/>
                </a:cxn>
                <a:cxn ang="0">
                  <a:pos x="7" y="372"/>
                </a:cxn>
                <a:cxn ang="0">
                  <a:pos x="0" y="365"/>
                </a:cxn>
                <a:cxn ang="0">
                  <a:pos x="0" y="350"/>
                </a:cxn>
                <a:cxn ang="0">
                  <a:pos x="0" y="336"/>
                </a:cxn>
                <a:cxn ang="0">
                  <a:pos x="7" y="329"/>
                </a:cxn>
                <a:cxn ang="0">
                  <a:pos x="14" y="322"/>
                </a:cxn>
                <a:cxn ang="0">
                  <a:pos x="28" y="322"/>
                </a:cxn>
                <a:cxn ang="0">
                  <a:pos x="35" y="315"/>
                </a:cxn>
                <a:cxn ang="0">
                  <a:pos x="49" y="315"/>
                </a:cxn>
                <a:cxn ang="0">
                  <a:pos x="49" y="0"/>
                </a:cxn>
                <a:cxn ang="0">
                  <a:pos x="1006" y="0"/>
                </a:cxn>
                <a:cxn ang="0">
                  <a:pos x="1013" y="0"/>
                </a:cxn>
                <a:cxn ang="0">
                  <a:pos x="1027" y="8"/>
                </a:cxn>
                <a:cxn ang="0">
                  <a:pos x="1034" y="8"/>
                </a:cxn>
                <a:cxn ang="0">
                  <a:pos x="1048" y="15"/>
                </a:cxn>
                <a:cxn ang="0">
                  <a:pos x="1055" y="22"/>
                </a:cxn>
                <a:cxn ang="0">
                  <a:pos x="1055" y="36"/>
                </a:cxn>
                <a:cxn ang="0">
                  <a:pos x="1055" y="50"/>
                </a:cxn>
                <a:cxn ang="0">
                  <a:pos x="1048" y="58"/>
                </a:cxn>
                <a:cxn ang="0">
                  <a:pos x="1034" y="65"/>
                </a:cxn>
                <a:cxn ang="0">
                  <a:pos x="1027" y="65"/>
                </a:cxn>
                <a:cxn ang="0">
                  <a:pos x="1013" y="65"/>
                </a:cxn>
                <a:cxn ang="0">
                  <a:pos x="999" y="65"/>
                </a:cxn>
                <a:cxn ang="0">
                  <a:pos x="49" y="65"/>
                </a:cxn>
                <a:cxn ang="0">
                  <a:pos x="35" y="65"/>
                </a:cxn>
                <a:cxn ang="0">
                  <a:pos x="28" y="65"/>
                </a:cxn>
                <a:cxn ang="0">
                  <a:pos x="14" y="65"/>
                </a:cxn>
                <a:cxn ang="0">
                  <a:pos x="7" y="58"/>
                </a:cxn>
                <a:cxn ang="0">
                  <a:pos x="0" y="50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8" y="8"/>
                </a:cxn>
                <a:cxn ang="0">
                  <a:pos x="35" y="0"/>
                </a:cxn>
                <a:cxn ang="0">
                  <a:pos x="49" y="0"/>
                </a:cxn>
              </a:cxnLst>
              <a:rect l="0" t="0" r="r" b="b"/>
              <a:pathLst>
                <a:path w="1055" h="379">
                  <a:moveTo>
                    <a:pt x="49" y="315"/>
                  </a:moveTo>
                  <a:lnTo>
                    <a:pt x="999" y="315"/>
                  </a:lnTo>
                  <a:lnTo>
                    <a:pt x="1013" y="315"/>
                  </a:lnTo>
                  <a:lnTo>
                    <a:pt x="1027" y="322"/>
                  </a:lnTo>
                  <a:lnTo>
                    <a:pt x="1034" y="322"/>
                  </a:lnTo>
                  <a:lnTo>
                    <a:pt x="1048" y="329"/>
                  </a:lnTo>
                  <a:lnTo>
                    <a:pt x="1055" y="336"/>
                  </a:lnTo>
                  <a:lnTo>
                    <a:pt x="1055" y="350"/>
                  </a:lnTo>
                  <a:lnTo>
                    <a:pt x="1055" y="365"/>
                  </a:lnTo>
                  <a:lnTo>
                    <a:pt x="1048" y="372"/>
                  </a:lnTo>
                  <a:lnTo>
                    <a:pt x="1034" y="379"/>
                  </a:lnTo>
                  <a:lnTo>
                    <a:pt x="1027" y="379"/>
                  </a:lnTo>
                  <a:lnTo>
                    <a:pt x="1013" y="379"/>
                  </a:lnTo>
                  <a:lnTo>
                    <a:pt x="1006" y="379"/>
                  </a:lnTo>
                  <a:lnTo>
                    <a:pt x="49" y="379"/>
                  </a:lnTo>
                  <a:lnTo>
                    <a:pt x="35" y="379"/>
                  </a:lnTo>
                  <a:lnTo>
                    <a:pt x="28" y="379"/>
                  </a:lnTo>
                  <a:lnTo>
                    <a:pt x="14" y="379"/>
                  </a:lnTo>
                  <a:lnTo>
                    <a:pt x="7" y="372"/>
                  </a:lnTo>
                  <a:lnTo>
                    <a:pt x="0" y="365"/>
                  </a:lnTo>
                  <a:lnTo>
                    <a:pt x="0" y="350"/>
                  </a:lnTo>
                  <a:lnTo>
                    <a:pt x="0" y="336"/>
                  </a:lnTo>
                  <a:lnTo>
                    <a:pt x="7" y="329"/>
                  </a:lnTo>
                  <a:lnTo>
                    <a:pt x="14" y="322"/>
                  </a:lnTo>
                  <a:lnTo>
                    <a:pt x="28" y="322"/>
                  </a:lnTo>
                  <a:lnTo>
                    <a:pt x="35" y="315"/>
                  </a:lnTo>
                  <a:lnTo>
                    <a:pt x="49" y="315"/>
                  </a:lnTo>
                  <a:close/>
                  <a:moveTo>
                    <a:pt x="49" y="0"/>
                  </a:moveTo>
                  <a:lnTo>
                    <a:pt x="1006" y="0"/>
                  </a:lnTo>
                  <a:lnTo>
                    <a:pt x="1013" y="0"/>
                  </a:lnTo>
                  <a:lnTo>
                    <a:pt x="1027" y="8"/>
                  </a:lnTo>
                  <a:lnTo>
                    <a:pt x="1034" y="8"/>
                  </a:lnTo>
                  <a:lnTo>
                    <a:pt x="1048" y="15"/>
                  </a:lnTo>
                  <a:lnTo>
                    <a:pt x="1055" y="22"/>
                  </a:lnTo>
                  <a:lnTo>
                    <a:pt x="1055" y="36"/>
                  </a:lnTo>
                  <a:lnTo>
                    <a:pt x="1055" y="50"/>
                  </a:lnTo>
                  <a:lnTo>
                    <a:pt x="1048" y="58"/>
                  </a:lnTo>
                  <a:lnTo>
                    <a:pt x="1034" y="65"/>
                  </a:lnTo>
                  <a:lnTo>
                    <a:pt x="1027" y="65"/>
                  </a:lnTo>
                  <a:lnTo>
                    <a:pt x="1013" y="65"/>
                  </a:lnTo>
                  <a:lnTo>
                    <a:pt x="999" y="65"/>
                  </a:lnTo>
                  <a:lnTo>
                    <a:pt x="49" y="65"/>
                  </a:lnTo>
                  <a:lnTo>
                    <a:pt x="35" y="65"/>
                  </a:lnTo>
                  <a:lnTo>
                    <a:pt x="28" y="65"/>
                  </a:lnTo>
                  <a:lnTo>
                    <a:pt x="14" y="65"/>
                  </a:lnTo>
                  <a:lnTo>
                    <a:pt x="7" y="58"/>
                  </a:lnTo>
                  <a:lnTo>
                    <a:pt x="0" y="50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8" y="8"/>
                  </a:lnTo>
                  <a:lnTo>
                    <a:pt x="35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5906" y="1818"/>
              <a:ext cx="635" cy="1085"/>
            </a:xfrm>
            <a:custGeom>
              <a:avLst/>
              <a:gdLst/>
              <a:ahLst/>
              <a:cxnLst>
                <a:cxn ang="0">
                  <a:pos x="405" y="14"/>
                </a:cxn>
                <a:cxn ang="0">
                  <a:pos x="572" y="128"/>
                </a:cxn>
                <a:cxn ang="0">
                  <a:pos x="635" y="314"/>
                </a:cxn>
                <a:cxn ang="0">
                  <a:pos x="600" y="464"/>
                </a:cxn>
                <a:cxn ang="0">
                  <a:pos x="489" y="607"/>
                </a:cxn>
                <a:cxn ang="0">
                  <a:pos x="293" y="793"/>
                </a:cxn>
                <a:cxn ang="0">
                  <a:pos x="125" y="957"/>
                </a:cxn>
                <a:cxn ang="0">
                  <a:pos x="125" y="957"/>
                </a:cxn>
                <a:cxn ang="0">
                  <a:pos x="447" y="957"/>
                </a:cxn>
                <a:cxn ang="0">
                  <a:pos x="537" y="957"/>
                </a:cxn>
                <a:cxn ang="0">
                  <a:pos x="572" y="907"/>
                </a:cxn>
                <a:cxn ang="0">
                  <a:pos x="593" y="800"/>
                </a:cxn>
                <a:cxn ang="0">
                  <a:pos x="593" y="1085"/>
                </a:cxn>
                <a:cxn ang="0">
                  <a:pos x="0" y="1064"/>
                </a:cxn>
                <a:cxn ang="0">
                  <a:pos x="7" y="1035"/>
                </a:cxn>
                <a:cxn ang="0">
                  <a:pos x="321" y="678"/>
                </a:cxn>
                <a:cxn ang="0">
                  <a:pos x="468" y="443"/>
                </a:cxn>
                <a:cxn ang="0">
                  <a:pos x="482" y="235"/>
                </a:cxn>
                <a:cxn ang="0">
                  <a:pos x="419" y="107"/>
                </a:cxn>
                <a:cxn ang="0">
                  <a:pos x="279" y="50"/>
                </a:cxn>
                <a:cxn ang="0">
                  <a:pos x="146" y="93"/>
                </a:cxn>
                <a:cxn ang="0">
                  <a:pos x="62" y="214"/>
                </a:cxn>
                <a:cxn ang="0">
                  <a:pos x="111" y="221"/>
                </a:cxn>
                <a:cxn ang="0">
                  <a:pos x="146" y="243"/>
                </a:cxn>
                <a:cxn ang="0">
                  <a:pos x="167" y="278"/>
                </a:cxn>
                <a:cxn ang="0">
                  <a:pos x="167" y="328"/>
                </a:cxn>
                <a:cxn ang="0">
                  <a:pos x="146" y="364"/>
                </a:cxn>
                <a:cxn ang="0">
                  <a:pos x="111" y="378"/>
                </a:cxn>
                <a:cxn ang="0">
                  <a:pos x="83" y="385"/>
                </a:cxn>
                <a:cxn ang="0">
                  <a:pos x="69" y="385"/>
                </a:cxn>
                <a:cxn ang="0">
                  <a:pos x="49" y="378"/>
                </a:cxn>
                <a:cxn ang="0">
                  <a:pos x="21" y="357"/>
                </a:cxn>
                <a:cxn ang="0">
                  <a:pos x="0" y="321"/>
                </a:cxn>
                <a:cxn ang="0">
                  <a:pos x="14" y="207"/>
                </a:cxn>
                <a:cxn ang="0">
                  <a:pos x="118" y="64"/>
                </a:cxn>
                <a:cxn ang="0">
                  <a:pos x="300" y="0"/>
                </a:cxn>
              </a:cxnLst>
              <a:rect l="0" t="0" r="r" b="b"/>
              <a:pathLst>
                <a:path w="635" h="1085">
                  <a:moveTo>
                    <a:pt x="300" y="0"/>
                  </a:moveTo>
                  <a:lnTo>
                    <a:pt x="405" y="14"/>
                  </a:lnTo>
                  <a:lnTo>
                    <a:pt x="502" y="57"/>
                  </a:lnTo>
                  <a:lnTo>
                    <a:pt x="572" y="128"/>
                  </a:lnTo>
                  <a:lnTo>
                    <a:pt x="621" y="214"/>
                  </a:lnTo>
                  <a:lnTo>
                    <a:pt x="635" y="314"/>
                  </a:lnTo>
                  <a:lnTo>
                    <a:pt x="628" y="393"/>
                  </a:lnTo>
                  <a:lnTo>
                    <a:pt x="600" y="464"/>
                  </a:lnTo>
                  <a:lnTo>
                    <a:pt x="558" y="528"/>
                  </a:lnTo>
                  <a:lnTo>
                    <a:pt x="489" y="607"/>
                  </a:lnTo>
                  <a:lnTo>
                    <a:pt x="405" y="693"/>
                  </a:lnTo>
                  <a:lnTo>
                    <a:pt x="293" y="793"/>
                  </a:lnTo>
                  <a:lnTo>
                    <a:pt x="125" y="957"/>
                  </a:lnTo>
                  <a:lnTo>
                    <a:pt x="125" y="957"/>
                  </a:lnTo>
                  <a:lnTo>
                    <a:pt x="125" y="957"/>
                  </a:lnTo>
                  <a:lnTo>
                    <a:pt x="125" y="957"/>
                  </a:lnTo>
                  <a:lnTo>
                    <a:pt x="405" y="957"/>
                  </a:lnTo>
                  <a:lnTo>
                    <a:pt x="447" y="957"/>
                  </a:lnTo>
                  <a:lnTo>
                    <a:pt x="495" y="957"/>
                  </a:lnTo>
                  <a:lnTo>
                    <a:pt x="537" y="957"/>
                  </a:lnTo>
                  <a:lnTo>
                    <a:pt x="558" y="943"/>
                  </a:lnTo>
                  <a:lnTo>
                    <a:pt x="572" y="907"/>
                  </a:lnTo>
                  <a:lnTo>
                    <a:pt x="586" y="857"/>
                  </a:lnTo>
                  <a:lnTo>
                    <a:pt x="593" y="800"/>
                  </a:lnTo>
                  <a:lnTo>
                    <a:pt x="635" y="800"/>
                  </a:lnTo>
                  <a:lnTo>
                    <a:pt x="593" y="1085"/>
                  </a:lnTo>
                  <a:lnTo>
                    <a:pt x="0" y="1085"/>
                  </a:lnTo>
                  <a:lnTo>
                    <a:pt x="0" y="1064"/>
                  </a:lnTo>
                  <a:lnTo>
                    <a:pt x="0" y="1043"/>
                  </a:lnTo>
                  <a:lnTo>
                    <a:pt x="7" y="1035"/>
                  </a:lnTo>
                  <a:lnTo>
                    <a:pt x="21" y="1021"/>
                  </a:lnTo>
                  <a:lnTo>
                    <a:pt x="321" y="678"/>
                  </a:lnTo>
                  <a:lnTo>
                    <a:pt x="405" y="564"/>
                  </a:lnTo>
                  <a:lnTo>
                    <a:pt x="468" y="443"/>
                  </a:lnTo>
                  <a:lnTo>
                    <a:pt x="489" y="314"/>
                  </a:lnTo>
                  <a:lnTo>
                    <a:pt x="482" y="235"/>
                  </a:lnTo>
                  <a:lnTo>
                    <a:pt x="461" y="164"/>
                  </a:lnTo>
                  <a:lnTo>
                    <a:pt x="419" y="107"/>
                  </a:lnTo>
                  <a:lnTo>
                    <a:pt x="356" y="64"/>
                  </a:lnTo>
                  <a:lnTo>
                    <a:pt x="279" y="50"/>
                  </a:lnTo>
                  <a:lnTo>
                    <a:pt x="209" y="64"/>
                  </a:lnTo>
                  <a:lnTo>
                    <a:pt x="146" y="93"/>
                  </a:lnTo>
                  <a:lnTo>
                    <a:pt x="97" y="150"/>
                  </a:lnTo>
                  <a:lnTo>
                    <a:pt x="62" y="214"/>
                  </a:lnTo>
                  <a:lnTo>
                    <a:pt x="83" y="214"/>
                  </a:lnTo>
                  <a:lnTo>
                    <a:pt x="111" y="221"/>
                  </a:lnTo>
                  <a:lnTo>
                    <a:pt x="132" y="228"/>
                  </a:lnTo>
                  <a:lnTo>
                    <a:pt x="146" y="243"/>
                  </a:lnTo>
                  <a:lnTo>
                    <a:pt x="160" y="257"/>
                  </a:lnTo>
                  <a:lnTo>
                    <a:pt x="167" y="278"/>
                  </a:lnTo>
                  <a:lnTo>
                    <a:pt x="167" y="300"/>
                  </a:lnTo>
                  <a:lnTo>
                    <a:pt x="167" y="328"/>
                  </a:lnTo>
                  <a:lnTo>
                    <a:pt x="153" y="350"/>
                  </a:lnTo>
                  <a:lnTo>
                    <a:pt x="146" y="364"/>
                  </a:lnTo>
                  <a:lnTo>
                    <a:pt x="125" y="371"/>
                  </a:lnTo>
                  <a:lnTo>
                    <a:pt x="111" y="378"/>
                  </a:lnTo>
                  <a:lnTo>
                    <a:pt x="97" y="385"/>
                  </a:lnTo>
                  <a:lnTo>
                    <a:pt x="83" y="385"/>
                  </a:lnTo>
                  <a:lnTo>
                    <a:pt x="83" y="385"/>
                  </a:lnTo>
                  <a:lnTo>
                    <a:pt x="69" y="385"/>
                  </a:lnTo>
                  <a:lnTo>
                    <a:pt x="62" y="385"/>
                  </a:lnTo>
                  <a:lnTo>
                    <a:pt x="49" y="378"/>
                  </a:lnTo>
                  <a:lnTo>
                    <a:pt x="35" y="371"/>
                  </a:lnTo>
                  <a:lnTo>
                    <a:pt x="21" y="357"/>
                  </a:lnTo>
                  <a:lnTo>
                    <a:pt x="14" y="343"/>
                  </a:lnTo>
                  <a:lnTo>
                    <a:pt x="0" y="321"/>
                  </a:lnTo>
                  <a:lnTo>
                    <a:pt x="0" y="300"/>
                  </a:lnTo>
                  <a:lnTo>
                    <a:pt x="14" y="207"/>
                  </a:lnTo>
                  <a:lnTo>
                    <a:pt x="56" y="128"/>
                  </a:lnTo>
                  <a:lnTo>
                    <a:pt x="118" y="64"/>
                  </a:lnTo>
                  <a:lnTo>
                    <a:pt x="195" y="21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6723" y="1789"/>
              <a:ext cx="1138" cy="1150"/>
            </a:xfrm>
            <a:custGeom>
              <a:avLst/>
              <a:gdLst/>
              <a:ahLst/>
              <a:cxnLst>
                <a:cxn ang="0">
                  <a:pos x="70" y="7"/>
                </a:cxn>
                <a:cxn ang="0">
                  <a:pos x="160" y="7"/>
                </a:cxn>
                <a:cxn ang="0">
                  <a:pos x="300" y="7"/>
                </a:cxn>
                <a:cxn ang="0">
                  <a:pos x="405" y="7"/>
                </a:cxn>
                <a:cxn ang="0">
                  <a:pos x="419" y="14"/>
                </a:cxn>
                <a:cxn ang="0">
                  <a:pos x="419" y="36"/>
                </a:cxn>
                <a:cxn ang="0">
                  <a:pos x="405" y="50"/>
                </a:cxn>
                <a:cxn ang="0">
                  <a:pos x="384" y="50"/>
                </a:cxn>
                <a:cxn ang="0">
                  <a:pos x="314" y="64"/>
                </a:cxn>
                <a:cxn ang="0">
                  <a:pos x="279" y="86"/>
                </a:cxn>
                <a:cxn ang="0">
                  <a:pos x="377" y="964"/>
                </a:cxn>
                <a:cxn ang="0">
                  <a:pos x="873" y="164"/>
                </a:cxn>
                <a:cxn ang="0">
                  <a:pos x="887" y="136"/>
                </a:cxn>
                <a:cxn ang="0">
                  <a:pos x="894" y="107"/>
                </a:cxn>
                <a:cxn ang="0">
                  <a:pos x="880" y="72"/>
                </a:cxn>
                <a:cxn ang="0">
                  <a:pos x="845" y="57"/>
                </a:cxn>
                <a:cxn ang="0">
                  <a:pos x="810" y="50"/>
                </a:cxn>
                <a:cxn ang="0">
                  <a:pos x="796" y="43"/>
                </a:cxn>
                <a:cxn ang="0">
                  <a:pos x="796" y="22"/>
                </a:cxn>
                <a:cxn ang="0">
                  <a:pos x="810" y="7"/>
                </a:cxn>
                <a:cxn ang="0">
                  <a:pos x="824" y="0"/>
                </a:cxn>
                <a:cxn ang="0">
                  <a:pos x="1047" y="7"/>
                </a:cxn>
                <a:cxn ang="0">
                  <a:pos x="1124" y="7"/>
                </a:cxn>
                <a:cxn ang="0">
                  <a:pos x="1138" y="22"/>
                </a:cxn>
                <a:cxn ang="0">
                  <a:pos x="1131" y="36"/>
                </a:cxn>
                <a:cxn ang="0">
                  <a:pos x="1124" y="50"/>
                </a:cxn>
                <a:cxn ang="0">
                  <a:pos x="1068" y="57"/>
                </a:cxn>
                <a:cxn ang="0">
                  <a:pos x="964" y="114"/>
                </a:cxn>
                <a:cxn ang="0">
                  <a:pos x="908" y="186"/>
                </a:cxn>
                <a:cxn ang="0">
                  <a:pos x="328" y="1136"/>
                </a:cxn>
                <a:cxn ang="0">
                  <a:pos x="307" y="1150"/>
                </a:cxn>
                <a:cxn ang="0">
                  <a:pos x="279" y="1150"/>
                </a:cxn>
                <a:cxn ang="0">
                  <a:pos x="265" y="1129"/>
                </a:cxn>
                <a:cxn ang="0">
                  <a:pos x="132" y="107"/>
                </a:cxn>
                <a:cxn ang="0">
                  <a:pos x="132" y="79"/>
                </a:cxn>
                <a:cxn ang="0">
                  <a:pos x="111" y="64"/>
                </a:cxn>
                <a:cxn ang="0">
                  <a:pos x="70" y="50"/>
                </a:cxn>
                <a:cxn ang="0">
                  <a:pos x="21" y="50"/>
                </a:cxn>
                <a:cxn ang="0">
                  <a:pos x="0" y="43"/>
                </a:cxn>
                <a:cxn ang="0">
                  <a:pos x="0" y="22"/>
                </a:cxn>
                <a:cxn ang="0">
                  <a:pos x="14" y="7"/>
                </a:cxn>
                <a:cxn ang="0">
                  <a:pos x="28" y="0"/>
                </a:cxn>
              </a:cxnLst>
              <a:rect l="0" t="0" r="r" b="b"/>
              <a:pathLst>
                <a:path w="1138" h="1150">
                  <a:moveTo>
                    <a:pt x="28" y="0"/>
                  </a:moveTo>
                  <a:lnTo>
                    <a:pt x="70" y="7"/>
                  </a:lnTo>
                  <a:lnTo>
                    <a:pt x="111" y="7"/>
                  </a:lnTo>
                  <a:lnTo>
                    <a:pt x="160" y="7"/>
                  </a:lnTo>
                  <a:lnTo>
                    <a:pt x="202" y="7"/>
                  </a:lnTo>
                  <a:lnTo>
                    <a:pt x="300" y="7"/>
                  </a:lnTo>
                  <a:lnTo>
                    <a:pt x="398" y="0"/>
                  </a:lnTo>
                  <a:lnTo>
                    <a:pt x="405" y="7"/>
                  </a:lnTo>
                  <a:lnTo>
                    <a:pt x="412" y="7"/>
                  </a:lnTo>
                  <a:lnTo>
                    <a:pt x="419" y="14"/>
                  </a:lnTo>
                  <a:lnTo>
                    <a:pt x="426" y="22"/>
                  </a:lnTo>
                  <a:lnTo>
                    <a:pt x="419" y="36"/>
                  </a:lnTo>
                  <a:lnTo>
                    <a:pt x="412" y="43"/>
                  </a:lnTo>
                  <a:lnTo>
                    <a:pt x="405" y="50"/>
                  </a:lnTo>
                  <a:lnTo>
                    <a:pt x="398" y="50"/>
                  </a:lnTo>
                  <a:lnTo>
                    <a:pt x="384" y="50"/>
                  </a:lnTo>
                  <a:lnTo>
                    <a:pt x="342" y="57"/>
                  </a:lnTo>
                  <a:lnTo>
                    <a:pt x="314" y="64"/>
                  </a:lnTo>
                  <a:lnTo>
                    <a:pt x="293" y="72"/>
                  </a:lnTo>
                  <a:lnTo>
                    <a:pt x="279" y="86"/>
                  </a:lnTo>
                  <a:lnTo>
                    <a:pt x="272" y="100"/>
                  </a:lnTo>
                  <a:lnTo>
                    <a:pt x="377" y="964"/>
                  </a:lnTo>
                  <a:lnTo>
                    <a:pt x="873" y="172"/>
                  </a:lnTo>
                  <a:lnTo>
                    <a:pt x="873" y="164"/>
                  </a:lnTo>
                  <a:lnTo>
                    <a:pt x="880" y="150"/>
                  </a:lnTo>
                  <a:lnTo>
                    <a:pt x="887" y="136"/>
                  </a:lnTo>
                  <a:lnTo>
                    <a:pt x="894" y="122"/>
                  </a:lnTo>
                  <a:lnTo>
                    <a:pt x="894" y="107"/>
                  </a:lnTo>
                  <a:lnTo>
                    <a:pt x="894" y="86"/>
                  </a:lnTo>
                  <a:lnTo>
                    <a:pt x="880" y="72"/>
                  </a:lnTo>
                  <a:lnTo>
                    <a:pt x="866" y="64"/>
                  </a:lnTo>
                  <a:lnTo>
                    <a:pt x="845" y="57"/>
                  </a:lnTo>
                  <a:lnTo>
                    <a:pt x="817" y="50"/>
                  </a:lnTo>
                  <a:lnTo>
                    <a:pt x="810" y="50"/>
                  </a:lnTo>
                  <a:lnTo>
                    <a:pt x="803" y="50"/>
                  </a:lnTo>
                  <a:lnTo>
                    <a:pt x="796" y="43"/>
                  </a:lnTo>
                  <a:lnTo>
                    <a:pt x="796" y="36"/>
                  </a:lnTo>
                  <a:lnTo>
                    <a:pt x="796" y="22"/>
                  </a:lnTo>
                  <a:lnTo>
                    <a:pt x="803" y="7"/>
                  </a:lnTo>
                  <a:lnTo>
                    <a:pt x="810" y="7"/>
                  </a:lnTo>
                  <a:lnTo>
                    <a:pt x="817" y="0"/>
                  </a:lnTo>
                  <a:lnTo>
                    <a:pt x="824" y="0"/>
                  </a:lnTo>
                  <a:lnTo>
                    <a:pt x="984" y="7"/>
                  </a:lnTo>
                  <a:lnTo>
                    <a:pt x="1047" y="7"/>
                  </a:lnTo>
                  <a:lnTo>
                    <a:pt x="1110" y="0"/>
                  </a:lnTo>
                  <a:lnTo>
                    <a:pt x="1124" y="7"/>
                  </a:lnTo>
                  <a:lnTo>
                    <a:pt x="1131" y="7"/>
                  </a:lnTo>
                  <a:lnTo>
                    <a:pt x="1138" y="22"/>
                  </a:lnTo>
                  <a:lnTo>
                    <a:pt x="1138" y="29"/>
                  </a:lnTo>
                  <a:lnTo>
                    <a:pt x="1131" y="36"/>
                  </a:lnTo>
                  <a:lnTo>
                    <a:pt x="1131" y="43"/>
                  </a:lnTo>
                  <a:lnTo>
                    <a:pt x="1124" y="50"/>
                  </a:lnTo>
                  <a:lnTo>
                    <a:pt x="1110" y="50"/>
                  </a:lnTo>
                  <a:lnTo>
                    <a:pt x="1068" y="57"/>
                  </a:lnTo>
                  <a:lnTo>
                    <a:pt x="1019" y="72"/>
                  </a:lnTo>
                  <a:lnTo>
                    <a:pt x="964" y="114"/>
                  </a:lnTo>
                  <a:lnTo>
                    <a:pt x="908" y="186"/>
                  </a:lnTo>
                  <a:lnTo>
                    <a:pt x="908" y="186"/>
                  </a:lnTo>
                  <a:lnTo>
                    <a:pt x="335" y="1122"/>
                  </a:lnTo>
                  <a:lnTo>
                    <a:pt x="328" y="1136"/>
                  </a:lnTo>
                  <a:lnTo>
                    <a:pt x="321" y="1143"/>
                  </a:lnTo>
                  <a:lnTo>
                    <a:pt x="307" y="1150"/>
                  </a:lnTo>
                  <a:lnTo>
                    <a:pt x="293" y="1150"/>
                  </a:lnTo>
                  <a:lnTo>
                    <a:pt x="279" y="1150"/>
                  </a:lnTo>
                  <a:lnTo>
                    <a:pt x="272" y="1143"/>
                  </a:lnTo>
                  <a:lnTo>
                    <a:pt x="265" y="1129"/>
                  </a:lnTo>
                  <a:lnTo>
                    <a:pt x="258" y="1107"/>
                  </a:lnTo>
                  <a:lnTo>
                    <a:pt x="132" y="107"/>
                  </a:lnTo>
                  <a:lnTo>
                    <a:pt x="132" y="93"/>
                  </a:lnTo>
                  <a:lnTo>
                    <a:pt x="132" y="79"/>
                  </a:lnTo>
                  <a:lnTo>
                    <a:pt x="125" y="72"/>
                  </a:lnTo>
                  <a:lnTo>
                    <a:pt x="111" y="64"/>
                  </a:lnTo>
                  <a:lnTo>
                    <a:pt x="98" y="57"/>
                  </a:lnTo>
                  <a:lnTo>
                    <a:pt x="70" y="50"/>
                  </a:lnTo>
                  <a:lnTo>
                    <a:pt x="42" y="50"/>
                  </a:lnTo>
                  <a:lnTo>
                    <a:pt x="21" y="50"/>
                  </a:lnTo>
                  <a:lnTo>
                    <a:pt x="7" y="50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7610" y="2375"/>
              <a:ext cx="342" cy="771"/>
            </a:xfrm>
            <a:custGeom>
              <a:avLst/>
              <a:gdLst/>
              <a:ahLst/>
              <a:cxnLst>
                <a:cxn ang="0">
                  <a:pos x="195" y="264"/>
                </a:cxn>
                <a:cxn ang="0">
                  <a:pos x="251" y="293"/>
                </a:cxn>
                <a:cxn ang="0">
                  <a:pos x="272" y="350"/>
                </a:cxn>
                <a:cxn ang="0">
                  <a:pos x="265" y="386"/>
                </a:cxn>
                <a:cxn ang="0">
                  <a:pos x="237" y="457"/>
                </a:cxn>
                <a:cxn ang="0">
                  <a:pos x="209" y="536"/>
                </a:cxn>
                <a:cxn ang="0">
                  <a:pos x="160" y="650"/>
                </a:cxn>
                <a:cxn ang="0">
                  <a:pos x="153" y="700"/>
                </a:cxn>
                <a:cxn ang="0">
                  <a:pos x="160" y="728"/>
                </a:cxn>
                <a:cxn ang="0">
                  <a:pos x="181" y="743"/>
                </a:cxn>
                <a:cxn ang="0">
                  <a:pos x="272" y="678"/>
                </a:cxn>
                <a:cxn ang="0">
                  <a:pos x="307" y="593"/>
                </a:cxn>
                <a:cxn ang="0">
                  <a:pos x="314" y="586"/>
                </a:cxn>
                <a:cxn ang="0">
                  <a:pos x="328" y="586"/>
                </a:cxn>
                <a:cxn ang="0">
                  <a:pos x="342" y="593"/>
                </a:cxn>
                <a:cxn ang="0">
                  <a:pos x="335" y="621"/>
                </a:cxn>
                <a:cxn ang="0">
                  <a:pos x="286" y="714"/>
                </a:cxn>
                <a:cxn ang="0">
                  <a:pos x="181" y="771"/>
                </a:cxn>
                <a:cxn ang="0">
                  <a:pos x="125" y="757"/>
                </a:cxn>
                <a:cxn ang="0">
                  <a:pos x="84" y="721"/>
                </a:cxn>
                <a:cxn ang="0">
                  <a:pos x="70" y="678"/>
                </a:cxn>
                <a:cxn ang="0">
                  <a:pos x="84" y="628"/>
                </a:cxn>
                <a:cxn ang="0">
                  <a:pos x="174" y="386"/>
                </a:cxn>
                <a:cxn ang="0">
                  <a:pos x="188" y="328"/>
                </a:cxn>
                <a:cxn ang="0">
                  <a:pos x="181" y="293"/>
                </a:cxn>
                <a:cxn ang="0">
                  <a:pos x="160" y="286"/>
                </a:cxn>
                <a:cxn ang="0">
                  <a:pos x="77" y="350"/>
                </a:cxn>
                <a:cxn ang="0">
                  <a:pos x="35" y="436"/>
                </a:cxn>
                <a:cxn ang="0">
                  <a:pos x="21" y="443"/>
                </a:cxn>
                <a:cxn ang="0">
                  <a:pos x="7" y="443"/>
                </a:cxn>
                <a:cxn ang="0">
                  <a:pos x="0" y="428"/>
                </a:cxn>
                <a:cxn ang="0">
                  <a:pos x="28" y="364"/>
                </a:cxn>
                <a:cxn ang="0">
                  <a:pos x="104" y="271"/>
                </a:cxn>
                <a:cxn ang="0">
                  <a:pos x="265" y="0"/>
                </a:cxn>
                <a:cxn ang="0">
                  <a:pos x="300" y="7"/>
                </a:cxn>
                <a:cxn ang="0">
                  <a:pos x="307" y="36"/>
                </a:cxn>
                <a:cxn ang="0">
                  <a:pos x="314" y="43"/>
                </a:cxn>
                <a:cxn ang="0">
                  <a:pos x="293" y="86"/>
                </a:cxn>
                <a:cxn ang="0">
                  <a:pos x="251" y="107"/>
                </a:cxn>
                <a:cxn ang="0">
                  <a:pos x="223" y="100"/>
                </a:cxn>
                <a:cxn ang="0">
                  <a:pos x="209" y="71"/>
                </a:cxn>
                <a:cxn ang="0">
                  <a:pos x="209" y="43"/>
                </a:cxn>
                <a:cxn ang="0">
                  <a:pos x="230" y="14"/>
                </a:cxn>
                <a:cxn ang="0">
                  <a:pos x="265" y="0"/>
                </a:cxn>
              </a:cxnLst>
              <a:rect l="0" t="0" r="r" b="b"/>
              <a:pathLst>
                <a:path w="342" h="771">
                  <a:moveTo>
                    <a:pt x="167" y="257"/>
                  </a:moveTo>
                  <a:lnTo>
                    <a:pt x="195" y="264"/>
                  </a:lnTo>
                  <a:lnTo>
                    <a:pt x="230" y="271"/>
                  </a:lnTo>
                  <a:lnTo>
                    <a:pt x="251" y="293"/>
                  </a:lnTo>
                  <a:lnTo>
                    <a:pt x="265" y="321"/>
                  </a:lnTo>
                  <a:lnTo>
                    <a:pt x="272" y="350"/>
                  </a:lnTo>
                  <a:lnTo>
                    <a:pt x="265" y="371"/>
                  </a:lnTo>
                  <a:lnTo>
                    <a:pt x="265" y="386"/>
                  </a:lnTo>
                  <a:lnTo>
                    <a:pt x="258" y="414"/>
                  </a:lnTo>
                  <a:lnTo>
                    <a:pt x="237" y="457"/>
                  </a:lnTo>
                  <a:lnTo>
                    <a:pt x="223" y="507"/>
                  </a:lnTo>
                  <a:lnTo>
                    <a:pt x="209" y="536"/>
                  </a:lnTo>
                  <a:lnTo>
                    <a:pt x="174" y="628"/>
                  </a:lnTo>
                  <a:lnTo>
                    <a:pt x="160" y="650"/>
                  </a:lnTo>
                  <a:lnTo>
                    <a:pt x="153" y="678"/>
                  </a:lnTo>
                  <a:lnTo>
                    <a:pt x="153" y="700"/>
                  </a:lnTo>
                  <a:lnTo>
                    <a:pt x="153" y="721"/>
                  </a:lnTo>
                  <a:lnTo>
                    <a:pt x="160" y="728"/>
                  </a:lnTo>
                  <a:lnTo>
                    <a:pt x="167" y="743"/>
                  </a:lnTo>
                  <a:lnTo>
                    <a:pt x="181" y="743"/>
                  </a:lnTo>
                  <a:lnTo>
                    <a:pt x="230" y="728"/>
                  </a:lnTo>
                  <a:lnTo>
                    <a:pt x="272" y="678"/>
                  </a:lnTo>
                  <a:lnTo>
                    <a:pt x="300" y="600"/>
                  </a:lnTo>
                  <a:lnTo>
                    <a:pt x="307" y="593"/>
                  </a:lnTo>
                  <a:lnTo>
                    <a:pt x="307" y="586"/>
                  </a:lnTo>
                  <a:lnTo>
                    <a:pt x="314" y="586"/>
                  </a:lnTo>
                  <a:lnTo>
                    <a:pt x="328" y="586"/>
                  </a:lnTo>
                  <a:lnTo>
                    <a:pt x="328" y="586"/>
                  </a:lnTo>
                  <a:lnTo>
                    <a:pt x="335" y="586"/>
                  </a:lnTo>
                  <a:lnTo>
                    <a:pt x="342" y="593"/>
                  </a:lnTo>
                  <a:lnTo>
                    <a:pt x="342" y="600"/>
                  </a:lnTo>
                  <a:lnTo>
                    <a:pt x="335" y="621"/>
                  </a:lnTo>
                  <a:lnTo>
                    <a:pt x="314" y="664"/>
                  </a:lnTo>
                  <a:lnTo>
                    <a:pt x="286" y="714"/>
                  </a:lnTo>
                  <a:lnTo>
                    <a:pt x="237" y="757"/>
                  </a:lnTo>
                  <a:lnTo>
                    <a:pt x="181" y="771"/>
                  </a:lnTo>
                  <a:lnTo>
                    <a:pt x="146" y="771"/>
                  </a:lnTo>
                  <a:lnTo>
                    <a:pt x="125" y="757"/>
                  </a:lnTo>
                  <a:lnTo>
                    <a:pt x="104" y="743"/>
                  </a:lnTo>
                  <a:lnTo>
                    <a:pt x="84" y="721"/>
                  </a:lnTo>
                  <a:lnTo>
                    <a:pt x="77" y="700"/>
                  </a:lnTo>
                  <a:lnTo>
                    <a:pt x="70" y="678"/>
                  </a:lnTo>
                  <a:lnTo>
                    <a:pt x="77" y="650"/>
                  </a:lnTo>
                  <a:lnTo>
                    <a:pt x="84" y="628"/>
                  </a:lnTo>
                  <a:lnTo>
                    <a:pt x="153" y="443"/>
                  </a:lnTo>
                  <a:lnTo>
                    <a:pt x="174" y="386"/>
                  </a:lnTo>
                  <a:lnTo>
                    <a:pt x="181" y="350"/>
                  </a:lnTo>
                  <a:lnTo>
                    <a:pt x="188" y="328"/>
                  </a:lnTo>
                  <a:lnTo>
                    <a:pt x="188" y="307"/>
                  </a:lnTo>
                  <a:lnTo>
                    <a:pt x="181" y="293"/>
                  </a:lnTo>
                  <a:lnTo>
                    <a:pt x="174" y="286"/>
                  </a:lnTo>
                  <a:lnTo>
                    <a:pt x="160" y="286"/>
                  </a:lnTo>
                  <a:lnTo>
                    <a:pt x="118" y="300"/>
                  </a:lnTo>
                  <a:lnTo>
                    <a:pt x="77" y="350"/>
                  </a:lnTo>
                  <a:lnTo>
                    <a:pt x="42" y="428"/>
                  </a:lnTo>
                  <a:lnTo>
                    <a:pt x="35" y="436"/>
                  </a:lnTo>
                  <a:lnTo>
                    <a:pt x="28" y="443"/>
                  </a:lnTo>
                  <a:lnTo>
                    <a:pt x="21" y="443"/>
                  </a:lnTo>
                  <a:lnTo>
                    <a:pt x="14" y="443"/>
                  </a:lnTo>
                  <a:lnTo>
                    <a:pt x="7" y="443"/>
                  </a:lnTo>
                  <a:lnTo>
                    <a:pt x="0" y="436"/>
                  </a:lnTo>
                  <a:lnTo>
                    <a:pt x="0" y="428"/>
                  </a:lnTo>
                  <a:lnTo>
                    <a:pt x="7" y="407"/>
                  </a:lnTo>
                  <a:lnTo>
                    <a:pt x="28" y="364"/>
                  </a:lnTo>
                  <a:lnTo>
                    <a:pt x="56" y="314"/>
                  </a:lnTo>
                  <a:lnTo>
                    <a:pt x="104" y="271"/>
                  </a:lnTo>
                  <a:lnTo>
                    <a:pt x="167" y="257"/>
                  </a:lnTo>
                  <a:close/>
                  <a:moveTo>
                    <a:pt x="265" y="0"/>
                  </a:moveTo>
                  <a:lnTo>
                    <a:pt x="286" y="0"/>
                  </a:lnTo>
                  <a:lnTo>
                    <a:pt x="300" y="7"/>
                  </a:lnTo>
                  <a:lnTo>
                    <a:pt x="307" y="21"/>
                  </a:lnTo>
                  <a:lnTo>
                    <a:pt x="307" y="36"/>
                  </a:lnTo>
                  <a:lnTo>
                    <a:pt x="314" y="43"/>
                  </a:lnTo>
                  <a:lnTo>
                    <a:pt x="314" y="43"/>
                  </a:lnTo>
                  <a:lnTo>
                    <a:pt x="307" y="64"/>
                  </a:lnTo>
                  <a:lnTo>
                    <a:pt x="293" y="86"/>
                  </a:lnTo>
                  <a:lnTo>
                    <a:pt x="272" y="100"/>
                  </a:lnTo>
                  <a:lnTo>
                    <a:pt x="251" y="107"/>
                  </a:lnTo>
                  <a:lnTo>
                    <a:pt x="230" y="107"/>
                  </a:lnTo>
                  <a:lnTo>
                    <a:pt x="223" y="100"/>
                  </a:lnTo>
                  <a:lnTo>
                    <a:pt x="209" y="86"/>
                  </a:lnTo>
                  <a:lnTo>
                    <a:pt x="209" y="71"/>
                  </a:lnTo>
                  <a:lnTo>
                    <a:pt x="202" y="64"/>
                  </a:lnTo>
                  <a:lnTo>
                    <a:pt x="209" y="43"/>
                  </a:lnTo>
                  <a:lnTo>
                    <a:pt x="216" y="28"/>
                  </a:lnTo>
                  <a:lnTo>
                    <a:pt x="230" y="14"/>
                  </a:lnTo>
                  <a:lnTo>
                    <a:pt x="251" y="7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8231" y="1682"/>
              <a:ext cx="370" cy="162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70" y="29"/>
                </a:cxn>
                <a:cxn ang="0">
                  <a:pos x="363" y="36"/>
                </a:cxn>
                <a:cxn ang="0">
                  <a:pos x="349" y="43"/>
                </a:cxn>
                <a:cxn ang="0">
                  <a:pos x="245" y="179"/>
                </a:cxn>
                <a:cxn ang="0">
                  <a:pos x="175" y="321"/>
                </a:cxn>
                <a:cxn ang="0">
                  <a:pos x="126" y="479"/>
                </a:cxn>
                <a:cxn ang="0">
                  <a:pos x="105" y="643"/>
                </a:cxn>
                <a:cxn ang="0">
                  <a:pos x="91" y="814"/>
                </a:cxn>
                <a:cxn ang="0">
                  <a:pos x="98" y="943"/>
                </a:cxn>
                <a:cxn ang="0">
                  <a:pos x="112" y="1079"/>
                </a:cxn>
                <a:cxn ang="0">
                  <a:pos x="147" y="1207"/>
                </a:cxn>
                <a:cxn ang="0">
                  <a:pos x="189" y="1343"/>
                </a:cxn>
                <a:cxn ang="0">
                  <a:pos x="259" y="1464"/>
                </a:cxn>
                <a:cxn ang="0">
                  <a:pos x="342" y="1579"/>
                </a:cxn>
                <a:cxn ang="0">
                  <a:pos x="356" y="1586"/>
                </a:cxn>
                <a:cxn ang="0">
                  <a:pos x="363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14"/>
                </a:cxn>
                <a:cxn ang="0">
                  <a:pos x="370" y="1614"/>
                </a:cxn>
                <a:cxn ang="0">
                  <a:pos x="370" y="1621"/>
                </a:cxn>
                <a:cxn ang="0">
                  <a:pos x="363" y="1629"/>
                </a:cxn>
                <a:cxn ang="0">
                  <a:pos x="356" y="1629"/>
                </a:cxn>
                <a:cxn ang="0">
                  <a:pos x="329" y="1614"/>
                </a:cxn>
                <a:cxn ang="0">
                  <a:pos x="287" y="1579"/>
                </a:cxn>
                <a:cxn ang="0">
                  <a:pos x="231" y="1514"/>
                </a:cxn>
                <a:cxn ang="0">
                  <a:pos x="168" y="1429"/>
                </a:cxn>
                <a:cxn ang="0">
                  <a:pos x="105" y="1321"/>
                </a:cxn>
                <a:cxn ang="0">
                  <a:pos x="56" y="1186"/>
                </a:cxn>
                <a:cxn ang="0">
                  <a:pos x="21" y="1050"/>
                </a:cxn>
                <a:cxn ang="0">
                  <a:pos x="7" y="921"/>
                </a:cxn>
                <a:cxn ang="0">
                  <a:pos x="0" y="814"/>
                </a:cxn>
                <a:cxn ang="0">
                  <a:pos x="7" y="664"/>
                </a:cxn>
                <a:cxn ang="0">
                  <a:pos x="42" y="493"/>
                </a:cxn>
                <a:cxn ang="0">
                  <a:pos x="105" y="314"/>
                </a:cxn>
                <a:cxn ang="0">
                  <a:pos x="154" y="221"/>
                </a:cxn>
                <a:cxn ang="0">
                  <a:pos x="203" y="143"/>
                </a:cxn>
                <a:cxn ang="0">
                  <a:pos x="259" y="79"/>
                </a:cxn>
                <a:cxn ang="0">
                  <a:pos x="301" y="36"/>
                </a:cxn>
                <a:cxn ang="0">
                  <a:pos x="336" y="7"/>
                </a:cxn>
                <a:cxn ang="0">
                  <a:pos x="356" y="0"/>
                </a:cxn>
              </a:cxnLst>
              <a:rect l="0" t="0" r="r" b="b"/>
              <a:pathLst>
                <a:path w="370" h="1629">
                  <a:moveTo>
                    <a:pt x="356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70" y="29"/>
                  </a:lnTo>
                  <a:lnTo>
                    <a:pt x="363" y="36"/>
                  </a:lnTo>
                  <a:lnTo>
                    <a:pt x="349" y="43"/>
                  </a:lnTo>
                  <a:lnTo>
                    <a:pt x="245" y="179"/>
                  </a:lnTo>
                  <a:lnTo>
                    <a:pt x="175" y="321"/>
                  </a:lnTo>
                  <a:lnTo>
                    <a:pt x="126" y="479"/>
                  </a:lnTo>
                  <a:lnTo>
                    <a:pt x="105" y="643"/>
                  </a:lnTo>
                  <a:lnTo>
                    <a:pt x="91" y="814"/>
                  </a:lnTo>
                  <a:lnTo>
                    <a:pt x="98" y="943"/>
                  </a:lnTo>
                  <a:lnTo>
                    <a:pt x="112" y="1079"/>
                  </a:lnTo>
                  <a:lnTo>
                    <a:pt x="147" y="1207"/>
                  </a:lnTo>
                  <a:lnTo>
                    <a:pt x="189" y="1343"/>
                  </a:lnTo>
                  <a:lnTo>
                    <a:pt x="259" y="1464"/>
                  </a:lnTo>
                  <a:lnTo>
                    <a:pt x="342" y="1579"/>
                  </a:lnTo>
                  <a:lnTo>
                    <a:pt x="356" y="1586"/>
                  </a:lnTo>
                  <a:lnTo>
                    <a:pt x="363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14"/>
                  </a:lnTo>
                  <a:lnTo>
                    <a:pt x="370" y="1614"/>
                  </a:lnTo>
                  <a:lnTo>
                    <a:pt x="370" y="1621"/>
                  </a:lnTo>
                  <a:lnTo>
                    <a:pt x="363" y="1629"/>
                  </a:lnTo>
                  <a:lnTo>
                    <a:pt x="356" y="1629"/>
                  </a:lnTo>
                  <a:lnTo>
                    <a:pt x="329" y="1614"/>
                  </a:lnTo>
                  <a:lnTo>
                    <a:pt x="287" y="1579"/>
                  </a:lnTo>
                  <a:lnTo>
                    <a:pt x="231" y="1514"/>
                  </a:lnTo>
                  <a:lnTo>
                    <a:pt x="168" y="1429"/>
                  </a:lnTo>
                  <a:lnTo>
                    <a:pt x="105" y="1321"/>
                  </a:lnTo>
                  <a:lnTo>
                    <a:pt x="56" y="1186"/>
                  </a:lnTo>
                  <a:lnTo>
                    <a:pt x="21" y="1050"/>
                  </a:lnTo>
                  <a:lnTo>
                    <a:pt x="7" y="921"/>
                  </a:lnTo>
                  <a:lnTo>
                    <a:pt x="0" y="814"/>
                  </a:lnTo>
                  <a:lnTo>
                    <a:pt x="7" y="664"/>
                  </a:lnTo>
                  <a:lnTo>
                    <a:pt x="42" y="493"/>
                  </a:lnTo>
                  <a:lnTo>
                    <a:pt x="105" y="314"/>
                  </a:lnTo>
                  <a:lnTo>
                    <a:pt x="154" y="221"/>
                  </a:lnTo>
                  <a:lnTo>
                    <a:pt x="203" y="143"/>
                  </a:lnTo>
                  <a:lnTo>
                    <a:pt x="259" y="79"/>
                  </a:lnTo>
                  <a:lnTo>
                    <a:pt x="301" y="36"/>
                  </a:lnTo>
                  <a:lnTo>
                    <a:pt x="336" y="7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8643" y="2125"/>
              <a:ext cx="692" cy="828"/>
            </a:xfrm>
            <a:custGeom>
              <a:avLst/>
              <a:gdLst/>
              <a:ahLst/>
              <a:cxnLst>
                <a:cxn ang="0">
                  <a:pos x="531" y="71"/>
                </a:cxn>
                <a:cxn ang="0">
                  <a:pos x="566" y="86"/>
                </a:cxn>
                <a:cxn ang="0">
                  <a:pos x="685" y="36"/>
                </a:cxn>
                <a:cxn ang="0">
                  <a:pos x="552" y="186"/>
                </a:cxn>
                <a:cxn ang="0">
                  <a:pos x="363" y="143"/>
                </a:cxn>
                <a:cxn ang="0">
                  <a:pos x="287" y="143"/>
                </a:cxn>
                <a:cxn ang="0">
                  <a:pos x="273" y="228"/>
                </a:cxn>
                <a:cxn ang="0">
                  <a:pos x="294" y="350"/>
                </a:cxn>
                <a:cxn ang="0">
                  <a:pos x="308" y="371"/>
                </a:cxn>
                <a:cxn ang="0">
                  <a:pos x="322" y="386"/>
                </a:cxn>
                <a:cxn ang="0">
                  <a:pos x="350" y="378"/>
                </a:cxn>
                <a:cxn ang="0">
                  <a:pos x="580" y="307"/>
                </a:cxn>
                <a:cxn ang="0">
                  <a:pos x="636" y="350"/>
                </a:cxn>
                <a:cxn ang="0">
                  <a:pos x="636" y="586"/>
                </a:cxn>
                <a:cxn ang="0">
                  <a:pos x="489" y="757"/>
                </a:cxn>
                <a:cxn ang="0">
                  <a:pos x="308" y="778"/>
                </a:cxn>
                <a:cxn ang="0">
                  <a:pos x="217" y="714"/>
                </a:cxn>
                <a:cxn ang="0">
                  <a:pos x="161" y="700"/>
                </a:cxn>
                <a:cxn ang="0">
                  <a:pos x="14" y="771"/>
                </a:cxn>
                <a:cxn ang="0">
                  <a:pos x="35" y="721"/>
                </a:cxn>
                <a:cxn ang="0">
                  <a:pos x="119" y="636"/>
                </a:cxn>
                <a:cxn ang="0">
                  <a:pos x="168" y="607"/>
                </a:cxn>
                <a:cxn ang="0">
                  <a:pos x="224" y="593"/>
                </a:cxn>
                <a:cxn ang="0">
                  <a:pos x="343" y="628"/>
                </a:cxn>
                <a:cxn ang="0">
                  <a:pos x="475" y="721"/>
                </a:cxn>
                <a:cxn ang="0">
                  <a:pos x="496" y="714"/>
                </a:cxn>
                <a:cxn ang="0">
                  <a:pos x="517" y="621"/>
                </a:cxn>
                <a:cxn ang="0">
                  <a:pos x="517" y="507"/>
                </a:cxn>
                <a:cxn ang="0">
                  <a:pos x="496" y="428"/>
                </a:cxn>
                <a:cxn ang="0">
                  <a:pos x="461" y="400"/>
                </a:cxn>
                <a:cxn ang="0">
                  <a:pos x="433" y="393"/>
                </a:cxn>
                <a:cxn ang="0">
                  <a:pos x="398" y="400"/>
                </a:cxn>
                <a:cxn ang="0">
                  <a:pos x="217" y="507"/>
                </a:cxn>
                <a:cxn ang="0">
                  <a:pos x="168" y="436"/>
                </a:cxn>
                <a:cxn ang="0">
                  <a:pos x="154" y="278"/>
                </a:cxn>
                <a:cxn ang="0">
                  <a:pos x="398" y="0"/>
                </a:cxn>
              </a:cxnLst>
              <a:rect l="0" t="0" r="r" b="b"/>
              <a:pathLst>
                <a:path w="692" h="828">
                  <a:moveTo>
                    <a:pt x="398" y="0"/>
                  </a:moveTo>
                  <a:lnTo>
                    <a:pt x="531" y="71"/>
                  </a:lnTo>
                  <a:lnTo>
                    <a:pt x="545" y="78"/>
                  </a:lnTo>
                  <a:lnTo>
                    <a:pt x="566" y="86"/>
                  </a:lnTo>
                  <a:lnTo>
                    <a:pt x="629" y="71"/>
                  </a:lnTo>
                  <a:lnTo>
                    <a:pt x="685" y="36"/>
                  </a:lnTo>
                  <a:lnTo>
                    <a:pt x="692" y="64"/>
                  </a:lnTo>
                  <a:lnTo>
                    <a:pt x="552" y="186"/>
                  </a:lnTo>
                  <a:lnTo>
                    <a:pt x="447" y="171"/>
                  </a:lnTo>
                  <a:lnTo>
                    <a:pt x="363" y="143"/>
                  </a:lnTo>
                  <a:lnTo>
                    <a:pt x="308" y="100"/>
                  </a:lnTo>
                  <a:lnTo>
                    <a:pt x="287" y="143"/>
                  </a:lnTo>
                  <a:lnTo>
                    <a:pt x="273" y="186"/>
                  </a:lnTo>
                  <a:lnTo>
                    <a:pt x="273" y="228"/>
                  </a:lnTo>
                  <a:lnTo>
                    <a:pt x="280" y="293"/>
                  </a:lnTo>
                  <a:lnTo>
                    <a:pt x="294" y="350"/>
                  </a:lnTo>
                  <a:lnTo>
                    <a:pt x="301" y="364"/>
                  </a:lnTo>
                  <a:lnTo>
                    <a:pt x="308" y="371"/>
                  </a:lnTo>
                  <a:lnTo>
                    <a:pt x="315" y="378"/>
                  </a:lnTo>
                  <a:lnTo>
                    <a:pt x="322" y="386"/>
                  </a:lnTo>
                  <a:lnTo>
                    <a:pt x="336" y="386"/>
                  </a:lnTo>
                  <a:lnTo>
                    <a:pt x="350" y="378"/>
                  </a:lnTo>
                  <a:lnTo>
                    <a:pt x="552" y="286"/>
                  </a:lnTo>
                  <a:lnTo>
                    <a:pt x="580" y="307"/>
                  </a:lnTo>
                  <a:lnTo>
                    <a:pt x="608" y="328"/>
                  </a:lnTo>
                  <a:lnTo>
                    <a:pt x="636" y="350"/>
                  </a:lnTo>
                  <a:lnTo>
                    <a:pt x="643" y="478"/>
                  </a:lnTo>
                  <a:lnTo>
                    <a:pt x="636" y="586"/>
                  </a:lnTo>
                  <a:lnTo>
                    <a:pt x="615" y="693"/>
                  </a:lnTo>
                  <a:lnTo>
                    <a:pt x="489" y="757"/>
                  </a:lnTo>
                  <a:lnTo>
                    <a:pt x="363" y="828"/>
                  </a:lnTo>
                  <a:lnTo>
                    <a:pt x="308" y="778"/>
                  </a:lnTo>
                  <a:lnTo>
                    <a:pt x="245" y="736"/>
                  </a:lnTo>
                  <a:lnTo>
                    <a:pt x="217" y="714"/>
                  </a:lnTo>
                  <a:lnTo>
                    <a:pt x="189" y="707"/>
                  </a:lnTo>
                  <a:lnTo>
                    <a:pt x="161" y="700"/>
                  </a:lnTo>
                  <a:lnTo>
                    <a:pt x="91" y="721"/>
                  </a:lnTo>
                  <a:lnTo>
                    <a:pt x="14" y="771"/>
                  </a:lnTo>
                  <a:lnTo>
                    <a:pt x="0" y="757"/>
                  </a:lnTo>
                  <a:lnTo>
                    <a:pt x="35" y="721"/>
                  </a:lnTo>
                  <a:lnTo>
                    <a:pt x="77" y="678"/>
                  </a:lnTo>
                  <a:lnTo>
                    <a:pt x="119" y="636"/>
                  </a:lnTo>
                  <a:lnTo>
                    <a:pt x="140" y="614"/>
                  </a:lnTo>
                  <a:lnTo>
                    <a:pt x="168" y="607"/>
                  </a:lnTo>
                  <a:lnTo>
                    <a:pt x="196" y="600"/>
                  </a:lnTo>
                  <a:lnTo>
                    <a:pt x="224" y="593"/>
                  </a:lnTo>
                  <a:lnTo>
                    <a:pt x="287" y="607"/>
                  </a:lnTo>
                  <a:lnTo>
                    <a:pt x="343" y="628"/>
                  </a:lnTo>
                  <a:lnTo>
                    <a:pt x="468" y="721"/>
                  </a:lnTo>
                  <a:lnTo>
                    <a:pt x="475" y="721"/>
                  </a:lnTo>
                  <a:lnTo>
                    <a:pt x="489" y="721"/>
                  </a:lnTo>
                  <a:lnTo>
                    <a:pt x="496" y="714"/>
                  </a:lnTo>
                  <a:lnTo>
                    <a:pt x="496" y="700"/>
                  </a:lnTo>
                  <a:lnTo>
                    <a:pt x="517" y="621"/>
                  </a:lnTo>
                  <a:lnTo>
                    <a:pt x="517" y="550"/>
                  </a:lnTo>
                  <a:lnTo>
                    <a:pt x="517" y="507"/>
                  </a:lnTo>
                  <a:lnTo>
                    <a:pt x="510" y="457"/>
                  </a:lnTo>
                  <a:lnTo>
                    <a:pt x="496" y="428"/>
                  </a:lnTo>
                  <a:lnTo>
                    <a:pt x="482" y="414"/>
                  </a:lnTo>
                  <a:lnTo>
                    <a:pt x="461" y="400"/>
                  </a:lnTo>
                  <a:lnTo>
                    <a:pt x="447" y="393"/>
                  </a:lnTo>
                  <a:lnTo>
                    <a:pt x="433" y="393"/>
                  </a:lnTo>
                  <a:lnTo>
                    <a:pt x="412" y="393"/>
                  </a:lnTo>
                  <a:lnTo>
                    <a:pt x="398" y="400"/>
                  </a:lnTo>
                  <a:lnTo>
                    <a:pt x="377" y="407"/>
                  </a:lnTo>
                  <a:lnTo>
                    <a:pt x="217" y="507"/>
                  </a:lnTo>
                  <a:lnTo>
                    <a:pt x="196" y="471"/>
                  </a:lnTo>
                  <a:lnTo>
                    <a:pt x="168" y="436"/>
                  </a:lnTo>
                  <a:lnTo>
                    <a:pt x="147" y="393"/>
                  </a:lnTo>
                  <a:lnTo>
                    <a:pt x="154" y="278"/>
                  </a:lnTo>
                  <a:lnTo>
                    <a:pt x="161" y="164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 noEditPoints="1"/>
            </p:cNvSpPr>
            <p:nvPr/>
          </p:nvSpPr>
          <p:spPr bwMode="auto">
            <a:xfrm>
              <a:off x="9488" y="1682"/>
              <a:ext cx="371" cy="1629"/>
            </a:xfrm>
            <a:custGeom>
              <a:avLst/>
              <a:gdLst/>
              <a:ahLst/>
              <a:cxnLst>
                <a:cxn ang="0">
                  <a:pos x="371" y="814"/>
                </a:cxn>
                <a:cxn ang="0">
                  <a:pos x="371" y="814"/>
                </a:cxn>
                <a:cxn ang="0">
                  <a:pos x="371" y="814"/>
                </a:cxn>
                <a:cxn ang="0">
                  <a:pos x="371" y="814"/>
                </a:cxn>
                <a:cxn ang="0">
                  <a:pos x="21" y="0"/>
                </a:cxn>
                <a:cxn ang="0">
                  <a:pos x="42" y="14"/>
                </a:cxn>
                <a:cxn ang="0">
                  <a:pos x="84" y="50"/>
                </a:cxn>
                <a:cxn ang="0">
                  <a:pos x="140" y="114"/>
                </a:cxn>
                <a:cxn ang="0">
                  <a:pos x="203" y="200"/>
                </a:cxn>
                <a:cxn ang="0">
                  <a:pos x="266" y="307"/>
                </a:cxn>
                <a:cxn ang="0">
                  <a:pos x="336" y="493"/>
                </a:cxn>
                <a:cxn ang="0">
                  <a:pos x="364" y="664"/>
                </a:cxn>
                <a:cxn ang="0">
                  <a:pos x="371" y="814"/>
                </a:cxn>
                <a:cxn ang="0">
                  <a:pos x="364" y="964"/>
                </a:cxn>
                <a:cxn ang="0">
                  <a:pos x="336" y="1129"/>
                </a:cxn>
                <a:cxn ang="0">
                  <a:pos x="273" y="1307"/>
                </a:cxn>
                <a:cxn ang="0">
                  <a:pos x="224" y="1407"/>
                </a:cxn>
                <a:cxn ang="0">
                  <a:pos x="168" y="1486"/>
                </a:cxn>
                <a:cxn ang="0">
                  <a:pos x="119" y="1543"/>
                </a:cxn>
                <a:cxn ang="0">
                  <a:pos x="70" y="1593"/>
                </a:cxn>
                <a:cxn ang="0">
                  <a:pos x="35" y="1614"/>
                </a:cxn>
                <a:cxn ang="0">
                  <a:pos x="21" y="1629"/>
                </a:cxn>
                <a:cxn ang="0">
                  <a:pos x="7" y="1621"/>
                </a:cxn>
                <a:cxn ang="0">
                  <a:pos x="7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7" y="1600"/>
                </a:cxn>
                <a:cxn ang="0">
                  <a:pos x="14" y="1593"/>
                </a:cxn>
                <a:cxn ang="0">
                  <a:pos x="21" y="1586"/>
                </a:cxn>
                <a:cxn ang="0">
                  <a:pos x="126" y="1450"/>
                </a:cxn>
                <a:cxn ang="0">
                  <a:pos x="203" y="1307"/>
                </a:cxn>
                <a:cxn ang="0">
                  <a:pos x="245" y="1143"/>
                </a:cxn>
                <a:cxn ang="0">
                  <a:pos x="273" y="979"/>
                </a:cxn>
                <a:cxn ang="0">
                  <a:pos x="280" y="814"/>
                </a:cxn>
                <a:cxn ang="0">
                  <a:pos x="266" y="621"/>
                </a:cxn>
                <a:cxn ang="0">
                  <a:pos x="238" y="443"/>
                </a:cxn>
                <a:cxn ang="0">
                  <a:pos x="189" y="293"/>
                </a:cxn>
                <a:cxn ang="0">
                  <a:pos x="119" y="164"/>
                </a:cxn>
                <a:cxn ang="0">
                  <a:pos x="35" y="57"/>
                </a:cxn>
                <a:cxn ang="0">
                  <a:pos x="14" y="43"/>
                </a:cxn>
                <a:cxn ang="0">
                  <a:pos x="7" y="29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21" y="0"/>
                </a:cxn>
              </a:cxnLst>
              <a:rect l="0" t="0" r="r" b="b"/>
              <a:pathLst>
                <a:path w="371" h="1629">
                  <a:moveTo>
                    <a:pt x="371" y="814"/>
                  </a:moveTo>
                  <a:lnTo>
                    <a:pt x="371" y="814"/>
                  </a:lnTo>
                  <a:lnTo>
                    <a:pt x="371" y="814"/>
                  </a:lnTo>
                  <a:lnTo>
                    <a:pt x="371" y="814"/>
                  </a:lnTo>
                  <a:close/>
                  <a:moveTo>
                    <a:pt x="21" y="0"/>
                  </a:moveTo>
                  <a:lnTo>
                    <a:pt x="42" y="14"/>
                  </a:lnTo>
                  <a:lnTo>
                    <a:pt x="84" y="50"/>
                  </a:lnTo>
                  <a:lnTo>
                    <a:pt x="140" y="114"/>
                  </a:lnTo>
                  <a:lnTo>
                    <a:pt x="203" y="200"/>
                  </a:lnTo>
                  <a:lnTo>
                    <a:pt x="266" y="307"/>
                  </a:lnTo>
                  <a:lnTo>
                    <a:pt x="336" y="493"/>
                  </a:lnTo>
                  <a:lnTo>
                    <a:pt x="364" y="664"/>
                  </a:lnTo>
                  <a:lnTo>
                    <a:pt x="371" y="814"/>
                  </a:lnTo>
                  <a:lnTo>
                    <a:pt x="364" y="964"/>
                  </a:lnTo>
                  <a:lnTo>
                    <a:pt x="336" y="1129"/>
                  </a:lnTo>
                  <a:lnTo>
                    <a:pt x="273" y="1307"/>
                  </a:lnTo>
                  <a:lnTo>
                    <a:pt x="224" y="1407"/>
                  </a:lnTo>
                  <a:lnTo>
                    <a:pt x="168" y="1486"/>
                  </a:lnTo>
                  <a:lnTo>
                    <a:pt x="119" y="1543"/>
                  </a:lnTo>
                  <a:lnTo>
                    <a:pt x="70" y="1593"/>
                  </a:lnTo>
                  <a:lnTo>
                    <a:pt x="35" y="1614"/>
                  </a:lnTo>
                  <a:lnTo>
                    <a:pt x="21" y="1629"/>
                  </a:lnTo>
                  <a:lnTo>
                    <a:pt x="7" y="1621"/>
                  </a:lnTo>
                  <a:lnTo>
                    <a:pt x="7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7" y="1600"/>
                  </a:lnTo>
                  <a:lnTo>
                    <a:pt x="14" y="1593"/>
                  </a:lnTo>
                  <a:lnTo>
                    <a:pt x="21" y="1586"/>
                  </a:lnTo>
                  <a:lnTo>
                    <a:pt x="126" y="1450"/>
                  </a:lnTo>
                  <a:lnTo>
                    <a:pt x="203" y="1307"/>
                  </a:lnTo>
                  <a:lnTo>
                    <a:pt x="245" y="1143"/>
                  </a:lnTo>
                  <a:lnTo>
                    <a:pt x="273" y="979"/>
                  </a:lnTo>
                  <a:lnTo>
                    <a:pt x="280" y="814"/>
                  </a:lnTo>
                  <a:lnTo>
                    <a:pt x="266" y="621"/>
                  </a:lnTo>
                  <a:lnTo>
                    <a:pt x="238" y="443"/>
                  </a:lnTo>
                  <a:lnTo>
                    <a:pt x="189" y="293"/>
                  </a:lnTo>
                  <a:lnTo>
                    <a:pt x="119" y="164"/>
                  </a:lnTo>
                  <a:lnTo>
                    <a:pt x="35" y="57"/>
                  </a:lnTo>
                  <a:lnTo>
                    <a:pt x="14" y="43"/>
                  </a:lnTo>
                  <a:lnTo>
                    <a:pt x="7" y="29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7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0466" y="1953"/>
              <a:ext cx="1062" cy="1086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45" y="0"/>
                </a:cxn>
                <a:cxn ang="0">
                  <a:pos x="552" y="8"/>
                </a:cxn>
                <a:cxn ang="0">
                  <a:pos x="559" y="22"/>
                </a:cxn>
                <a:cxn ang="0">
                  <a:pos x="566" y="29"/>
                </a:cxn>
                <a:cxn ang="0">
                  <a:pos x="566" y="43"/>
                </a:cxn>
                <a:cxn ang="0">
                  <a:pos x="566" y="58"/>
                </a:cxn>
                <a:cxn ang="0">
                  <a:pos x="566" y="508"/>
                </a:cxn>
                <a:cxn ang="0">
                  <a:pos x="1006" y="508"/>
                </a:cxn>
                <a:cxn ang="0">
                  <a:pos x="1020" y="508"/>
                </a:cxn>
                <a:cxn ang="0">
                  <a:pos x="1034" y="508"/>
                </a:cxn>
                <a:cxn ang="0">
                  <a:pos x="1041" y="515"/>
                </a:cxn>
                <a:cxn ang="0">
                  <a:pos x="1055" y="522"/>
                </a:cxn>
                <a:cxn ang="0">
                  <a:pos x="1062" y="529"/>
                </a:cxn>
                <a:cxn ang="0">
                  <a:pos x="1062" y="543"/>
                </a:cxn>
                <a:cxn ang="0">
                  <a:pos x="1062" y="558"/>
                </a:cxn>
                <a:cxn ang="0">
                  <a:pos x="1055" y="565"/>
                </a:cxn>
                <a:cxn ang="0">
                  <a:pos x="1041" y="572"/>
                </a:cxn>
                <a:cxn ang="0">
                  <a:pos x="1034" y="572"/>
                </a:cxn>
                <a:cxn ang="0">
                  <a:pos x="1020" y="572"/>
                </a:cxn>
                <a:cxn ang="0">
                  <a:pos x="1006" y="572"/>
                </a:cxn>
                <a:cxn ang="0">
                  <a:pos x="566" y="572"/>
                </a:cxn>
                <a:cxn ang="0">
                  <a:pos x="566" y="1029"/>
                </a:cxn>
                <a:cxn ang="0">
                  <a:pos x="566" y="1043"/>
                </a:cxn>
                <a:cxn ang="0">
                  <a:pos x="566" y="1058"/>
                </a:cxn>
                <a:cxn ang="0">
                  <a:pos x="559" y="1065"/>
                </a:cxn>
                <a:cxn ang="0">
                  <a:pos x="552" y="1079"/>
                </a:cxn>
                <a:cxn ang="0">
                  <a:pos x="545" y="1079"/>
                </a:cxn>
                <a:cxn ang="0">
                  <a:pos x="531" y="1086"/>
                </a:cxn>
                <a:cxn ang="0">
                  <a:pos x="517" y="1079"/>
                </a:cxn>
                <a:cxn ang="0">
                  <a:pos x="510" y="1079"/>
                </a:cxn>
                <a:cxn ang="0">
                  <a:pos x="503" y="1065"/>
                </a:cxn>
                <a:cxn ang="0">
                  <a:pos x="503" y="1058"/>
                </a:cxn>
                <a:cxn ang="0">
                  <a:pos x="503" y="1043"/>
                </a:cxn>
                <a:cxn ang="0">
                  <a:pos x="503" y="1029"/>
                </a:cxn>
                <a:cxn ang="0">
                  <a:pos x="503" y="572"/>
                </a:cxn>
                <a:cxn ang="0">
                  <a:pos x="56" y="572"/>
                </a:cxn>
                <a:cxn ang="0">
                  <a:pos x="42" y="572"/>
                </a:cxn>
                <a:cxn ang="0">
                  <a:pos x="35" y="572"/>
                </a:cxn>
                <a:cxn ang="0">
                  <a:pos x="21" y="572"/>
                </a:cxn>
                <a:cxn ang="0">
                  <a:pos x="14" y="565"/>
                </a:cxn>
                <a:cxn ang="0">
                  <a:pos x="7" y="558"/>
                </a:cxn>
                <a:cxn ang="0">
                  <a:pos x="0" y="543"/>
                </a:cxn>
                <a:cxn ang="0">
                  <a:pos x="7" y="529"/>
                </a:cxn>
                <a:cxn ang="0">
                  <a:pos x="14" y="522"/>
                </a:cxn>
                <a:cxn ang="0">
                  <a:pos x="21" y="515"/>
                </a:cxn>
                <a:cxn ang="0">
                  <a:pos x="35" y="508"/>
                </a:cxn>
                <a:cxn ang="0">
                  <a:pos x="42" y="508"/>
                </a:cxn>
                <a:cxn ang="0">
                  <a:pos x="56" y="508"/>
                </a:cxn>
                <a:cxn ang="0">
                  <a:pos x="503" y="508"/>
                </a:cxn>
                <a:cxn ang="0">
                  <a:pos x="503" y="58"/>
                </a:cxn>
                <a:cxn ang="0">
                  <a:pos x="503" y="43"/>
                </a:cxn>
                <a:cxn ang="0">
                  <a:pos x="503" y="29"/>
                </a:cxn>
                <a:cxn ang="0">
                  <a:pos x="503" y="22"/>
                </a:cxn>
                <a:cxn ang="0">
                  <a:pos x="510" y="8"/>
                </a:cxn>
                <a:cxn ang="0">
                  <a:pos x="517" y="0"/>
                </a:cxn>
                <a:cxn ang="0">
                  <a:pos x="531" y="0"/>
                </a:cxn>
              </a:cxnLst>
              <a:rect l="0" t="0" r="r" b="b"/>
              <a:pathLst>
                <a:path w="1062" h="1086">
                  <a:moveTo>
                    <a:pt x="531" y="0"/>
                  </a:moveTo>
                  <a:lnTo>
                    <a:pt x="545" y="0"/>
                  </a:lnTo>
                  <a:lnTo>
                    <a:pt x="552" y="8"/>
                  </a:lnTo>
                  <a:lnTo>
                    <a:pt x="559" y="22"/>
                  </a:lnTo>
                  <a:lnTo>
                    <a:pt x="566" y="29"/>
                  </a:lnTo>
                  <a:lnTo>
                    <a:pt x="566" y="43"/>
                  </a:lnTo>
                  <a:lnTo>
                    <a:pt x="566" y="58"/>
                  </a:lnTo>
                  <a:lnTo>
                    <a:pt x="566" y="508"/>
                  </a:lnTo>
                  <a:lnTo>
                    <a:pt x="1006" y="508"/>
                  </a:lnTo>
                  <a:lnTo>
                    <a:pt x="1020" y="508"/>
                  </a:lnTo>
                  <a:lnTo>
                    <a:pt x="1034" y="508"/>
                  </a:lnTo>
                  <a:lnTo>
                    <a:pt x="1041" y="515"/>
                  </a:lnTo>
                  <a:lnTo>
                    <a:pt x="1055" y="522"/>
                  </a:lnTo>
                  <a:lnTo>
                    <a:pt x="1062" y="529"/>
                  </a:lnTo>
                  <a:lnTo>
                    <a:pt x="1062" y="543"/>
                  </a:lnTo>
                  <a:lnTo>
                    <a:pt x="1062" y="558"/>
                  </a:lnTo>
                  <a:lnTo>
                    <a:pt x="1055" y="565"/>
                  </a:lnTo>
                  <a:lnTo>
                    <a:pt x="1041" y="572"/>
                  </a:lnTo>
                  <a:lnTo>
                    <a:pt x="1034" y="572"/>
                  </a:lnTo>
                  <a:lnTo>
                    <a:pt x="1020" y="572"/>
                  </a:lnTo>
                  <a:lnTo>
                    <a:pt x="1006" y="572"/>
                  </a:lnTo>
                  <a:lnTo>
                    <a:pt x="566" y="572"/>
                  </a:lnTo>
                  <a:lnTo>
                    <a:pt x="566" y="1029"/>
                  </a:lnTo>
                  <a:lnTo>
                    <a:pt x="566" y="1043"/>
                  </a:lnTo>
                  <a:lnTo>
                    <a:pt x="566" y="1058"/>
                  </a:lnTo>
                  <a:lnTo>
                    <a:pt x="559" y="1065"/>
                  </a:lnTo>
                  <a:lnTo>
                    <a:pt x="552" y="1079"/>
                  </a:lnTo>
                  <a:lnTo>
                    <a:pt x="545" y="1079"/>
                  </a:lnTo>
                  <a:lnTo>
                    <a:pt x="531" y="1086"/>
                  </a:lnTo>
                  <a:lnTo>
                    <a:pt x="517" y="1079"/>
                  </a:lnTo>
                  <a:lnTo>
                    <a:pt x="510" y="1079"/>
                  </a:lnTo>
                  <a:lnTo>
                    <a:pt x="503" y="1065"/>
                  </a:lnTo>
                  <a:lnTo>
                    <a:pt x="503" y="1058"/>
                  </a:lnTo>
                  <a:lnTo>
                    <a:pt x="503" y="1043"/>
                  </a:lnTo>
                  <a:lnTo>
                    <a:pt x="503" y="1029"/>
                  </a:lnTo>
                  <a:lnTo>
                    <a:pt x="503" y="572"/>
                  </a:lnTo>
                  <a:lnTo>
                    <a:pt x="56" y="572"/>
                  </a:lnTo>
                  <a:lnTo>
                    <a:pt x="42" y="572"/>
                  </a:lnTo>
                  <a:lnTo>
                    <a:pt x="35" y="572"/>
                  </a:lnTo>
                  <a:lnTo>
                    <a:pt x="21" y="572"/>
                  </a:lnTo>
                  <a:lnTo>
                    <a:pt x="14" y="565"/>
                  </a:lnTo>
                  <a:lnTo>
                    <a:pt x="7" y="558"/>
                  </a:lnTo>
                  <a:lnTo>
                    <a:pt x="0" y="543"/>
                  </a:lnTo>
                  <a:lnTo>
                    <a:pt x="7" y="529"/>
                  </a:lnTo>
                  <a:lnTo>
                    <a:pt x="14" y="522"/>
                  </a:lnTo>
                  <a:lnTo>
                    <a:pt x="21" y="515"/>
                  </a:lnTo>
                  <a:lnTo>
                    <a:pt x="35" y="508"/>
                  </a:lnTo>
                  <a:lnTo>
                    <a:pt x="42" y="508"/>
                  </a:lnTo>
                  <a:lnTo>
                    <a:pt x="56" y="508"/>
                  </a:lnTo>
                  <a:lnTo>
                    <a:pt x="503" y="508"/>
                  </a:lnTo>
                  <a:lnTo>
                    <a:pt x="503" y="58"/>
                  </a:lnTo>
                  <a:lnTo>
                    <a:pt x="503" y="43"/>
                  </a:lnTo>
                  <a:lnTo>
                    <a:pt x="503" y="29"/>
                  </a:lnTo>
                  <a:lnTo>
                    <a:pt x="503" y="22"/>
                  </a:lnTo>
                  <a:lnTo>
                    <a:pt x="510" y="8"/>
                  </a:lnTo>
                  <a:lnTo>
                    <a:pt x="517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2065" y="1789"/>
              <a:ext cx="1132" cy="1150"/>
            </a:xfrm>
            <a:custGeom>
              <a:avLst/>
              <a:gdLst/>
              <a:ahLst/>
              <a:cxnLst>
                <a:cxn ang="0">
                  <a:pos x="70" y="7"/>
                </a:cxn>
                <a:cxn ang="0">
                  <a:pos x="161" y="7"/>
                </a:cxn>
                <a:cxn ang="0">
                  <a:pos x="301" y="7"/>
                </a:cxn>
                <a:cxn ang="0">
                  <a:pos x="406" y="7"/>
                </a:cxn>
                <a:cxn ang="0">
                  <a:pos x="419" y="14"/>
                </a:cxn>
                <a:cxn ang="0">
                  <a:pos x="419" y="36"/>
                </a:cxn>
                <a:cxn ang="0">
                  <a:pos x="406" y="50"/>
                </a:cxn>
                <a:cxn ang="0">
                  <a:pos x="378" y="50"/>
                </a:cxn>
                <a:cxn ang="0">
                  <a:pos x="308" y="64"/>
                </a:cxn>
                <a:cxn ang="0">
                  <a:pos x="273" y="86"/>
                </a:cxn>
                <a:cxn ang="0">
                  <a:pos x="378" y="964"/>
                </a:cxn>
                <a:cxn ang="0">
                  <a:pos x="873" y="164"/>
                </a:cxn>
                <a:cxn ang="0">
                  <a:pos x="887" y="136"/>
                </a:cxn>
                <a:cxn ang="0">
                  <a:pos x="894" y="107"/>
                </a:cxn>
                <a:cxn ang="0">
                  <a:pos x="880" y="72"/>
                </a:cxn>
                <a:cxn ang="0">
                  <a:pos x="846" y="57"/>
                </a:cxn>
                <a:cxn ang="0">
                  <a:pos x="811" y="50"/>
                </a:cxn>
                <a:cxn ang="0">
                  <a:pos x="797" y="43"/>
                </a:cxn>
                <a:cxn ang="0">
                  <a:pos x="797" y="22"/>
                </a:cxn>
                <a:cxn ang="0">
                  <a:pos x="811" y="7"/>
                </a:cxn>
                <a:cxn ang="0">
                  <a:pos x="825" y="0"/>
                </a:cxn>
                <a:cxn ang="0">
                  <a:pos x="1048" y="7"/>
                </a:cxn>
                <a:cxn ang="0">
                  <a:pos x="1125" y="7"/>
                </a:cxn>
                <a:cxn ang="0">
                  <a:pos x="1132" y="22"/>
                </a:cxn>
                <a:cxn ang="0">
                  <a:pos x="1132" y="36"/>
                </a:cxn>
                <a:cxn ang="0">
                  <a:pos x="1118" y="50"/>
                </a:cxn>
                <a:cxn ang="0">
                  <a:pos x="1069" y="57"/>
                </a:cxn>
                <a:cxn ang="0">
                  <a:pos x="964" y="114"/>
                </a:cxn>
                <a:cxn ang="0">
                  <a:pos x="908" y="186"/>
                </a:cxn>
                <a:cxn ang="0">
                  <a:pos x="329" y="1136"/>
                </a:cxn>
                <a:cxn ang="0">
                  <a:pos x="308" y="1150"/>
                </a:cxn>
                <a:cxn ang="0">
                  <a:pos x="280" y="1150"/>
                </a:cxn>
                <a:cxn ang="0">
                  <a:pos x="266" y="1129"/>
                </a:cxn>
                <a:cxn ang="0">
                  <a:pos x="133" y="107"/>
                </a:cxn>
                <a:cxn ang="0">
                  <a:pos x="126" y="79"/>
                </a:cxn>
                <a:cxn ang="0">
                  <a:pos x="112" y="64"/>
                </a:cxn>
                <a:cxn ang="0">
                  <a:pos x="70" y="50"/>
                </a:cxn>
                <a:cxn ang="0">
                  <a:pos x="21" y="50"/>
                </a:cxn>
                <a:cxn ang="0">
                  <a:pos x="0" y="43"/>
                </a:cxn>
                <a:cxn ang="0">
                  <a:pos x="0" y="22"/>
                </a:cxn>
                <a:cxn ang="0">
                  <a:pos x="14" y="7"/>
                </a:cxn>
                <a:cxn ang="0">
                  <a:pos x="28" y="0"/>
                </a:cxn>
              </a:cxnLst>
              <a:rect l="0" t="0" r="r" b="b"/>
              <a:pathLst>
                <a:path w="1132" h="1150">
                  <a:moveTo>
                    <a:pt x="28" y="0"/>
                  </a:moveTo>
                  <a:lnTo>
                    <a:pt x="70" y="7"/>
                  </a:lnTo>
                  <a:lnTo>
                    <a:pt x="112" y="7"/>
                  </a:lnTo>
                  <a:lnTo>
                    <a:pt x="161" y="7"/>
                  </a:lnTo>
                  <a:lnTo>
                    <a:pt x="203" y="7"/>
                  </a:lnTo>
                  <a:lnTo>
                    <a:pt x="301" y="7"/>
                  </a:lnTo>
                  <a:lnTo>
                    <a:pt x="399" y="0"/>
                  </a:lnTo>
                  <a:lnTo>
                    <a:pt x="406" y="7"/>
                  </a:lnTo>
                  <a:lnTo>
                    <a:pt x="413" y="7"/>
                  </a:lnTo>
                  <a:lnTo>
                    <a:pt x="419" y="14"/>
                  </a:lnTo>
                  <a:lnTo>
                    <a:pt x="419" y="22"/>
                  </a:lnTo>
                  <a:lnTo>
                    <a:pt x="419" y="36"/>
                  </a:lnTo>
                  <a:lnTo>
                    <a:pt x="413" y="43"/>
                  </a:lnTo>
                  <a:lnTo>
                    <a:pt x="406" y="50"/>
                  </a:lnTo>
                  <a:lnTo>
                    <a:pt x="392" y="50"/>
                  </a:lnTo>
                  <a:lnTo>
                    <a:pt x="378" y="50"/>
                  </a:lnTo>
                  <a:lnTo>
                    <a:pt x="343" y="57"/>
                  </a:lnTo>
                  <a:lnTo>
                    <a:pt x="308" y="64"/>
                  </a:lnTo>
                  <a:lnTo>
                    <a:pt x="287" y="72"/>
                  </a:lnTo>
                  <a:lnTo>
                    <a:pt x="273" y="86"/>
                  </a:lnTo>
                  <a:lnTo>
                    <a:pt x="273" y="100"/>
                  </a:lnTo>
                  <a:lnTo>
                    <a:pt x="378" y="964"/>
                  </a:lnTo>
                  <a:lnTo>
                    <a:pt x="866" y="172"/>
                  </a:lnTo>
                  <a:lnTo>
                    <a:pt x="873" y="164"/>
                  </a:lnTo>
                  <a:lnTo>
                    <a:pt x="880" y="150"/>
                  </a:lnTo>
                  <a:lnTo>
                    <a:pt x="887" y="136"/>
                  </a:lnTo>
                  <a:lnTo>
                    <a:pt x="894" y="122"/>
                  </a:lnTo>
                  <a:lnTo>
                    <a:pt x="894" y="107"/>
                  </a:lnTo>
                  <a:lnTo>
                    <a:pt x="887" y="86"/>
                  </a:lnTo>
                  <a:lnTo>
                    <a:pt x="880" y="72"/>
                  </a:lnTo>
                  <a:lnTo>
                    <a:pt x="866" y="64"/>
                  </a:lnTo>
                  <a:lnTo>
                    <a:pt x="846" y="57"/>
                  </a:lnTo>
                  <a:lnTo>
                    <a:pt x="818" y="50"/>
                  </a:lnTo>
                  <a:lnTo>
                    <a:pt x="811" y="50"/>
                  </a:lnTo>
                  <a:lnTo>
                    <a:pt x="804" y="50"/>
                  </a:lnTo>
                  <a:lnTo>
                    <a:pt x="797" y="43"/>
                  </a:lnTo>
                  <a:lnTo>
                    <a:pt x="797" y="36"/>
                  </a:lnTo>
                  <a:lnTo>
                    <a:pt x="797" y="22"/>
                  </a:lnTo>
                  <a:lnTo>
                    <a:pt x="804" y="7"/>
                  </a:lnTo>
                  <a:lnTo>
                    <a:pt x="811" y="7"/>
                  </a:lnTo>
                  <a:lnTo>
                    <a:pt x="818" y="0"/>
                  </a:lnTo>
                  <a:lnTo>
                    <a:pt x="825" y="0"/>
                  </a:lnTo>
                  <a:lnTo>
                    <a:pt x="978" y="7"/>
                  </a:lnTo>
                  <a:lnTo>
                    <a:pt x="1048" y="7"/>
                  </a:lnTo>
                  <a:lnTo>
                    <a:pt x="1111" y="0"/>
                  </a:lnTo>
                  <a:lnTo>
                    <a:pt x="1125" y="7"/>
                  </a:lnTo>
                  <a:lnTo>
                    <a:pt x="1132" y="7"/>
                  </a:lnTo>
                  <a:lnTo>
                    <a:pt x="1132" y="22"/>
                  </a:lnTo>
                  <a:lnTo>
                    <a:pt x="1132" y="29"/>
                  </a:lnTo>
                  <a:lnTo>
                    <a:pt x="1132" y="36"/>
                  </a:lnTo>
                  <a:lnTo>
                    <a:pt x="1125" y="43"/>
                  </a:lnTo>
                  <a:lnTo>
                    <a:pt x="1118" y="50"/>
                  </a:lnTo>
                  <a:lnTo>
                    <a:pt x="1111" y="50"/>
                  </a:lnTo>
                  <a:lnTo>
                    <a:pt x="1069" y="57"/>
                  </a:lnTo>
                  <a:lnTo>
                    <a:pt x="1020" y="72"/>
                  </a:lnTo>
                  <a:lnTo>
                    <a:pt x="964" y="114"/>
                  </a:lnTo>
                  <a:lnTo>
                    <a:pt x="908" y="186"/>
                  </a:lnTo>
                  <a:lnTo>
                    <a:pt x="908" y="186"/>
                  </a:lnTo>
                  <a:lnTo>
                    <a:pt x="336" y="1122"/>
                  </a:lnTo>
                  <a:lnTo>
                    <a:pt x="329" y="1136"/>
                  </a:lnTo>
                  <a:lnTo>
                    <a:pt x="315" y="1143"/>
                  </a:lnTo>
                  <a:lnTo>
                    <a:pt x="308" y="1150"/>
                  </a:lnTo>
                  <a:lnTo>
                    <a:pt x="294" y="1150"/>
                  </a:lnTo>
                  <a:lnTo>
                    <a:pt x="280" y="1150"/>
                  </a:lnTo>
                  <a:lnTo>
                    <a:pt x="266" y="1143"/>
                  </a:lnTo>
                  <a:lnTo>
                    <a:pt x="266" y="1129"/>
                  </a:lnTo>
                  <a:lnTo>
                    <a:pt x="259" y="1107"/>
                  </a:lnTo>
                  <a:lnTo>
                    <a:pt x="133" y="107"/>
                  </a:lnTo>
                  <a:lnTo>
                    <a:pt x="133" y="93"/>
                  </a:lnTo>
                  <a:lnTo>
                    <a:pt x="126" y="79"/>
                  </a:lnTo>
                  <a:lnTo>
                    <a:pt x="119" y="72"/>
                  </a:lnTo>
                  <a:lnTo>
                    <a:pt x="112" y="64"/>
                  </a:lnTo>
                  <a:lnTo>
                    <a:pt x="91" y="57"/>
                  </a:lnTo>
                  <a:lnTo>
                    <a:pt x="70" y="50"/>
                  </a:lnTo>
                  <a:lnTo>
                    <a:pt x="35" y="50"/>
                  </a:lnTo>
                  <a:lnTo>
                    <a:pt x="21" y="50"/>
                  </a:lnTo>
                  <a:lnTo>
                    <a:pt x="7" y="50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12966" y="2318"/>
              <a:ext cx="643" cy="843"/>
            </a:xfrm>
            <a:custGeom>
              <a:avLst/>
              <a:gdLst/>
              <a:ahLst/>
              <a:cxnLst>
                <a:cxn ang="0">
                  <a:pos x="287" y="335"/>
                </a:cxn>
                <a:cxn ang="0">
                  <a:pos x="182" y="407"/>
                </a:cxn>
                <a:cxn ang="0">
                  <a:pos x="133" y="485"/>
                </a:cxn>
                <a:cxn ang="0">
                  <a:pos x="112" y="571"/>
                </a:cxn>
                <a:cxn ang="0">
                  <a:pos x="98" y="671"/>
                </a:cxn>
                <a:cxn ang="0">
                  <a:pos x="105" y="735"/>
                </a:cxn>
                <a:cxn ang="0">
                  <a:pos x="175" y="793"/>
                </a:cxn>
                <a:cxn ang="0">
                  <a:pos x="238" y="807"/>
                </a:cxn>
                <a:cxn ang="0">
                  <a:pos x="371" y="757"/>
                </a:cxn>
                <a:cxn ang="0">
                  <a:pos x="454" y="643"/>
                </a:cxn>
                <a:cxn ang="0">
                  <a:pos x="496" y="528"/>
                </a:cxn>
                <a:cxn ang="0">
                  <a:pos x="496" y="443"/>
                </a:cxn>
                <a:cxn ang="0">
                  <a:pos x="454" y="364"/>
                </a:cxn>
                <a:cxn ang="0">
                  <a:pos x="350" y="328"/>
                </a:cxn>
                <a:cxn ang="0">
                  <a:pos x="454" y="14"/>
                </a:cxn>
                <a:cxn ang="0">
                  <a:pos x="594" y="114"/>
                </a:cxn>
                <a:cxn ang="0">
                  <a:pos x="643" y="307"/>
                </a:cxn>
                <a:cxn ang="0">
                  <a:pos x="622" y="464"/>
                </a:cxn>
                <a:cxn ang="0">
                  <a:pos x="552" y="635"/>
                </a:cxn>
                <a:cxn ang="0">
                  <a:pos x="419" y="785"/>
                </a:cxn>
                <a:cxn ang="0">
                  <a:pos x="238" y="843"/>
                </a:cxn>
                <a:cxn ang="0">
                  <a:pos x="91" y="807"/>
                </a:cxn>
                <a:cxn ang="0">
                  <a:pos x="21" y="721"/>
                </a:cxn>
                <a:cxn ang="0">
                  <a:pos x="0" y="635"/>
                </a:cxn>
                <a:cxn ang="0">
                  <a:pos x="0" y="578"/>
                </a:cxn>
                <a:cxn ang="0">
                  <a:pos x="14" y="535"/>
                </a:cxn>
                <a:cxn ang="0">
                  <a:pos x="63" y="443"/>
                </a:cxn>
                <a:cxn ang="0">
                  <a:pos x="238" y="314"/>
                </a:cxn>
                <a:cxn ang="0">
                  <a:pos x="419" y="307"/>
                </a:cxn>
                <a:cxn ang="0">
                  <a:pos x="503" y="378"/>
                </a:cxn>
                <a:cxn ang="0">
                  <a:pos x="524" y="428"/>
                </a:cxn>
                <a:cxn ang="0">
                  <a:pos x="545" y="300"/>
                </a:cxn>
                <a:cxn ang="0">
                  <a:pos x="538" y="164"/>
                </a:cxn>
                <a:cxn ang="0">
                  <a:pos x="468" y="64"/>
                </a:cxn>
                <a:cxn ang="0">
                  <a:pos x="364" y="28"/>
                </a:cxn>
                <a:cxn ang="0">
                  <a:pos x="294" y="43"/>
                </a:cxn>
                <a:cxn ang="0">
                  <a:pos x="196" y="121"/>
                </a:cxn>
                <a:cxn ang="0">
                  <a:pos x="224" y="121"/>
                </a:cxn>
                <a:cxn ang="0">
                  <a:pos x="238" y="143"/>
                </a:cxn>
                <a:cxn ang="0">
                  <a:pos x="238" y="178"/>
                </a:cxn>
                <a:cxn ang="0">
                  <a:pos x="217" y="207"/>
                </a:cxn>
                <a:cxn ang="0">
                  <a:pos x="175" y="221"/>
                </a:cxn>
                <a:cxn ang="0">
                  <a:pos x="147" y="214"/>
                </a:cxn>
                <a:cxn ang="0">
                  <a:pos x="133" y="200"/>
                </a:cxn>
                <a:cxn ang="0">
                  <a:pos x="133" y="185"/>
                </a:cxn>
                <a:cxn ang="0">
                  <a:pos x="154" y="121"/>
                </a:cxn>
                <a:cxn ang="0">
                  <a:pos x="224" y="35"/>
                </a:cxn>
                <a:cxn ang="0">
                  <a:pos x="371" y="0"/>
                </a:cxn>
              </a:cxnLst>
              <a:rect l="0" t="0" r="r" b="b"/>
              <a:pathLst>
                <a:path w="643" h="843">
                  <a:moveTo>
                    <a:pt x="350" y="328"/>
                  </a:moveTo>
                  <a:lnTo>
                    <a:pt x="287" y="335"/>
                  </a:lnTo>
                  <a:lnTo>
                    <a:pt x="231" y="364"/>
                  </a:lnTo>
                  <a:lnTo>
                    <a:pt x="182" y="407"/>
                  </a:lnTo>
                  <a:lnTo>
                    <a:pt x="154" y="450"/>
                  </a:lnTo>
                  <a:lnTo>
                    <a:pt x="133" y="485"/>
                  </a:lnTo>
                  <a:lnTo>
                    <a:pt x="126" y="521"/>
                  </a:lnTo>
                  <a:lnTo>
                    <a:pt x="112" y="571"/>
                  </a:lnTo>
                  <a:lnTo>
                    <a:pt x="98" y="628"/>
                  </a:lnTo>
                  <a:lnTo>
                    <a:pt x="98" y="671"/>
                  </a:lnTo>
                  <a:lnTo>
                    <a:pt x="98" y="700"/>
                  </a:lnTo>
                  <a:lnTo>
                    <a:pt x="105" y="735"/>
                  </a:lnTo>
                  <a:lnTo>
                    <a:pt x="133" y="771"/>
                  </a:lnTo>
                  <a:lnTo>
                    <a:pt x="175" y="793"/>
                  </a:lnTo>
                  <a:lnTo>
                    <a:pt x="238" y="807"/>
                  </a:lnTo>
                  <a:lnTo>
                    <a:pt x="238" y="807"/>
                  </a:lnTo>
                  <a:lnTo>
                    <a:pt x="315" y="793"/>
                  </a:lnTo>
                  <a:lnTo>
                    <a:pt x="371" y="757"/>
                  </a:lnTo>
                  <a:lnTo>
                    <a:pt x="419" y="707"/>
                  </a:lnTo>
                  <a:lnTo>
                    <a:pt x="454" y="643"/>
                  </a:lnTo>
                  <a:lnTo>
                    <a:pt x="482" y="585"/>
                  </a:lnTo>
                  <a:lnTo>
                    <a:pt x="496" y="528"/>
                  </a:lnTo>
                  <a:lnTo>
                    <a:pt x="503" y="485"/>
                  </a:lnTo>
                  <a:lnTo>
                    <a:pt x="496" y="443"/>
                  </a:lnTo>
                  <a:lnTo>
                    <a:pt x="482" y="400"/>
                  </a:lnTo>
                  <a:lnTo>
                    <a:pt x="454" y="364"/>
                  </a:lnTo>
                  <a:lnTo>
                    <a:pt x="412" y="335"/>
                  </a:lnTo>
                  <a:lnTo>
                    <a:pt x="350" y="328"/>
                  </a:lnTo>
                  <a:close/>
                  <a:moveTo>
                    <a:pt x="371" y="0"/>
                  </a:moveTo>
                  <a:lnTo>
                    <a:pt x="454" y="14"/>
                  </a:lnTo>
                  <a:lnTo>
                    <a:pt x="531" y="50"/>
                  </a:lnTo>
                  <a:lnTo>
                    <a:pt x="594" y="114"/>
                  </a:lnTo>
                  <a:lnTo>
                    <a:pt x="629" y="200"/>
                  </a:lnTo>
                  <a:lnTo>
                    <a:pt x="643" y="307"/>
                  </a:lnTo>
                  <a:lnTo>
                    <a:pt x="643" y="378"/>
                  </a:lnTo>
                  <a:lnTo>
                    <a:pt x="622" y="464"/>
                  </a:lnTo>
                  <a:lnTo>
                    <a:pt x="594" y="550"/>
                  </a:lnTo>
                  <a:lnTo>
                    <a:pt x="552" y="635"/>
                  </a:lnTo>
                  <a:lnTo>
                    <a:pt x="489" y="714"/>
                  </a:lnTo>
                  <a:lnTo>
                    <a:pt x="419" y="785"/>
                  </a:lnTo>
                  <a:lnTo>
                    <a:pt x="336" y="828"/>
                  </a:lnTo>
                  <a:lnTo>
                    <a:pt x="238" y="843"/>
                  </a:lnTo>
                  <a:lnTo>
                    <a:pt x="154" y="835"/>
                  </a:lnTo>
                  <a:lnTo>
                    <a:pt x="91" y="807"/>
                  </a:lnTo>
                  <a:lnTo>
                    <a:pt x="49" y="764"/>
                  </a:lnTo>
                  <a:lnTo>
                    <a:pt x="21" y="721"/>
                  </a:lnTo>
                  <a:lnTo>
                    <a:pt x="0" y="678"/>
                  </a:lnTo>
                  <a:lnTo>
                    <a:pt x="0" y="635"/>
                  </a:lnTo>
                  <a:lnTo>
                    <a:pt x="0" y="607"/>
                  </a:lnTo>
                  <a:lnTo>
                    <a:pt x="0" y="578"/>
                  </a:lnTo>
                  <a:lnTo>
                    <a:pt x="7" y="557"/>
                  </a:lnTo>
                  <a:lnTo>
                    <a:pt x="14" y="535"/>
                  </a:lnTo>
                  <a:lnTo>
                    <a:pt x="21" y="521"/>
                  </a:lnTo>
                  <a:lnTo>
                    <a:pt x="63" y="443"/>
                  </a:lnTo>
                  <a:lnTo>
                    <a:pt x="140" y="371"/>
                  </a:lnTo>
                  <a:lnTo>
                    <a:pt x="238" y="314"/>
                  </a:lnTo>
                  <a:lnTo>
                    <a:pt x="350" y="293"/>
                  </a:lnTo>
                  <a:lnTo>
                    <a:pt x="419" y="307"/>
                  </a:lnTo>
                  <a:lnTo>
                    <a:pt x="468" y="335"/>
                  </a:lnTo>
                  <a:lnTo>
                    <a:pt x="503" y="37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38" y="357"/>
                  </a:lnTo>
                  <a:lnTo>
                    <a:pt x="545" y="300"/>
                  </a:lnTo>
                  <a:lnTo>
                    <a:pt x="552" y="250"/>
                  </a:lnTo>
                  <a:lnTo>
                    <a:pt x="538" y="164"/>
                  </a:lnTo>
                  <a:lnTo>
                    <a:pt x="510" y="100"/>
                  </a:lnTo>
                  <a:lnTo>
                    <a:pt x="468" y="64"/>
                  </a:lnTo>
                  <a:lnTo>
                    <a:pt x="419" y="35"/>
                  </a:lnTo>
                  <a:lnTo>
                    <a:pt x="364" y="28"/>
                  </a:lnTo>
                  <a:lnTo>
                    <a:pt x="336" y="35"/>
                  </a:lnTo>
                  <a:lnTo>
                    <a:pt x="294" y="43"/>
                  </a:lnTo>
                  <a:lnTo>
                    <a:pt x="245" y="71"/>
                  </a:lnTo>
                  <a:lnTo>
                    <a:pt x="196" y="121"/>
                  </a:lnTo>
                  <a:lnTo>
                    <a:pt x="210" y="121"/>
                  </a:lnTo>
                  <a:lnTo>
                    <a:pt x="224" y="121"/>
                  </a:lnTo>
                  <a:lnTo>
                    <a:pt x="231" y="135"/>
                  </a:lnTo>
                  <a:lnTo>
                    <a:pt x="238" y="143"/>
                  </a:lnTo>
                  <a:lnTo>
                    <a:pt x="238" y="164"/>
                  </a:lnTo>
                  <a:lnTo>
                    <a:pt x="238" y="178"/>
                  </a:lnTo>
                  <a:lnTo>
                    <a:pt x="231" y="193"/>
                  </a:lnTo>
                  <a:lnTo>
                    <a:pt x="217" y="207"/>
                  </a:lnTo>
                  <a:lnTo>
                    <a:pt x="203" y="221"/>
                  </a:lnTo>
                  <a:lnTo>
                    <a:pt x="175" y="221"/>
                  </a:lnTo>
                  <a:lnTo>
                    <a:pt x="161" y="221"/>
                  </a:lnTo>
                  <a:lnTo>
                    <a:pt x="147" y="214"/>
                  </a:lnTo>
                  <a:lnTo>
                    <a:pt x="140" y="207"/>
                  </a:lnTo>
                  <a:lnTo>
                    <a:pt x="133" y="200"/>
                  </a:lnTo>
                  <a:lnTo>
                    <a:pt x="133" y="193"/>
                  </a:lnTo>
                  <a:lnTo>
                    <a:pt x="133" y="185"/>
                  </a:lnTo>
                  <a:lnTo>
                    <a:pt x="140" y="157"/>
                  </a:lnTo>
                  <a:lnTo>
                    <a:pt x="154" y="121"/>
                  </a:lnTo>
                  <a:lnTo>
                    <a:pt x="182" y="78"/>
                  </a:lnTo>
                  <a:lnTo>
                    <a:pt x="224" y="35"/>
                  </a:lnTo>
                  <a:lnTo>
                    <a:pt x="287" y="7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3902" y="1682"/>
              <a:ext cx="363" cy="1629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0"/>
                </a:cxn>
                <a:cxn ang="0">
                  <a:pos x="363" y="7"/>
                </a:cxn>
                <a:cxn ang="0">
                  <a:pos x="363" y="21"/>
                </a:cxn>
                <a:cxn ang="0">
                  <a:pos x="363" y="21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2" y="43"/>
                </a:cxn>
                <a:cxn ang="0">
                  <a:pos x="245" y="179"/>
                </a:cxn>
                <a:cxn ang="0">
                  <a:pos x="168" y="321"/>
                </a:cxn>
                <a:cxn ang="0">
                  <a:pos x="126" y="479"/>
                </a:cxn>
                <a:cxn ang="0">
                  <a:pos x="98" y="643"/>
                </a:cxn>
                <a:cxn ang="0">
                  <a:pos x="91" y="814"/>
                </a:cxn>
                <a:cxn ang="0">
                  <a:pos x="91" y="943"/>
                </a:cxn>
                <a:cxn ang="0">
                  <a:pos x="112" y="1079"/>
                </a:cxn>
                <a:cxn ang="0">
                  <a:pos x="140" y="1207"/>
                </a:cxn>
                <a:cxn ang="0">
                  <a:pos x="189" y="1343"/>
                </a:cxn>
                <a:cxn ang="0">
                  <a:pos x="252" y="1464"/>
                </a:cxn>
                <a:cxn ang="0">
                  <a:pos x="342" y="1579"/>
                </a:cxn>
                <a:cxn ang="0">
                  <a:pos x="349" y="1586"/>
                </a:cxn>
                <a:cxn ang="0">
                  <a:pos x="363" y="1600"/>
                </a:cxn>
                <a:cxn ang="0">
                  <a:pos x="363" y="1607"/>
                </a:cxn>
                <a:cxn ang="0">
                  <a:pos x="363" y="1607"/>
                </a:cxn>
                <a:cxn ang="0">
                  <a:pos x="363" y="1614"/>
                </a:cxn>
                <a:cxn ang="0">
                  <a:pos x="363" y="1614"/>
                </a:cxn>
                <a:cxn ang="0">
                  <a:pos x="363" y="1621"/>
                </a:cxn>
                <a:cxn ang="0">
                  <a:pos x="356" y="1629"/>
                </a:cxn>
                <a:cxn ang="0">
                  <a:pos x="349" y="1629"/>
                </a:cxn>
                <a:cxn ang="0">
                  <a:pos x="328" y="1614"/>
                </a:cxn>
                <a:cxn ang="0">
                  <a:pos x="287" y="1579"/>
                </a:cxn>
                <a:cxn ang="0">
                  <a:pos x="224" y="1514"/>
                </a:cxn>
                <a:cxn ang="0">
                  <a:pos x="161" y="1429"/>
                </a:cxn>
                <a:cxn ang="0">
                  <a:pos x="105" y="1321"/>
                </a:cxn>
                <a:cxn ang="0">
                  <a:pos x="49" y="1186"/>
                </a:cxn>
                <a:cxn ang="0">
                  <a:pos x="14" y="1050"/>
                </a:cxn>
                <a:cxn ang="0">
                  <a:pos x="0" y="921"/>
                </a:cxn>
                <a:cxn ang="0">
                  <a:pos x="0" y="814"/>
                </a:cxn>
                <a:cxn ang="0">
                  <a:pos x="7" y="664"/>
                </a:cxn>
                <a:cxn ang="0">
                  <a:pos x="35" y="493"/>
                </a:cxn>
                <a:cxn ang="0">
                  <a:pos x="98" y="314"/>
                </a:cxn>
                <a:cxn ang="0">
                  <a:pos x="147" y="221"/>
                </a:cxn>
                <a:cxn ang="0">
                  <a:pos x="203" y="143"/>
                </a:cxn>
                <a:cxn ang="0">
                  <a:pos x="252" y="79"/>
                </a:cxn>
                <a:cxn ang="0">
                  <a:pos x="301" y="36"/>
                </a:cxn>
                <a:cxn ang="0">
                  <a:pos x="335" y="7"/>
                </a:cxn>
                <a:cxn ang="0">
                  <a:pos x="349" y="0"/>
                </a:cxn>
              </a:cxnLst>
              <a:rect l="0" t="0" r="r" b="b"/>
              <a:pathLst>
                <a:path w="363" h="1629">
                  <a:moveTo>
                    <a:pt x="349" y="0"/>
                  </a:moveTo>
                  <a:lnTo>
                    <a:pt x="356" y="0"/>
                  </a:lnTo>
                  <a:lnTo>
                    <a:pt x="363" y="7"/>
                  </a:lnTo>
                  <a:lnTo>
                    <a:pt x="363" y="21"/>
                  </a:lnTo>
                  <a:lnTo>
                    <a:pt x="363" y="21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2" y="43"/>
                  </a:lnTo>
                  <a:lnTo>
                    <a:pt x="245" y="179"/>
                  </a:lnTo>
                  <a:lnTo>
                    <a:pt x="168" y="321"/>
                  </a:lnTo>
                  <a:lnTo>
                    <a:pt x="126" y="479"/>
                  </a:lnTo>
                  <a:lnTo>
                    <a:pt x="98" y="643"/>
                  </a:lnTo>
                  <a:lnTo>
                    <a:pt x="91" y="814"/>
                  </a:lnTo>
                  <a:lnTo>
                    <a:pt x="91" y="943"/>
                  </a:lnTo>
                  <a:lnTo>
                    <a:pt x="112" y="1079"/>
                  </a:lnTo>
                  <a:lnTo>
                    <a:pt x="140" y="1207"/>
                  </a:lnTo>
                  <a:lnTo>
                    <a:pt x="189" y="1343"/>
                  </a:lnTo>
                  <a:lnTo>
                    <a:pt x="252" y="1464"/>
                  </a:lnTo>
                  <a:lnTo>
                    <a:pt x="342" y="1579"/>
                  </a:lnTo>
                  <a:lnTo>
                    <a:pt x="349" y="1586"/>
                  </a:lnTo>
                  <a:lnTo>
                    <a:pt x="363" y="1600"/>
                  </a:lnTo>
                  <a:lnTo>
                    <a:pt x="363" y="1607"/>
                  </a:lnTo>
                  <a:lnTo>
                    <a:pt x="363" y="1607"/>
                  </a:lnTo>
                  <a:lnTo>
                    <a:pt x="363" y="1614"/>
                  </a:lnTo>
                  <a:lnTo>
                    <a:pt x="363" y="1614"/>
                  </a:lnTo>
                  <a:lnTo>
                    <a:pt x="363" y="1621"/>
                  </a:lnTo>
                  <a:lnTo>
                    <a:pt x="356" y="1629"/>
                  </a:lnTo>
                  <a:lnTo>
                    <a:pt x="349" y="1629"/>
                  </a:lnTo>
                  <a:lnTo>
                    <a:pt x="328" y="1614"/>
                  </a:lnTo>
                  <a:lnTo>
                    <a:pt x="287" y="1579"/>
                  </a:lnTo>
                  <a:lnTo>
                    <a:pt x="224" y="1514"/>
                  </a:lnTo>
                  <a:lnTo>
                    <a:pt x="161" y="1429"/>
                  </a:lnTo>
                  <a:lnTo>
                    <a:pt x="105" y="1321"/>
                  </a:lnTo>
                  <a:lnTo>
                    <a:pt x="49" y="1186"/>
                  </a:lnTo>
                  <a:lnTo>
                    <a:pt x="14" y="1050"/>
                  </a:lnTo>
                  <a:lnTo>
                    <a:pt x="0" y="921"/>
                  </a:lnTo>
                  <a:lnTo>
                    <a:pt x="0" y="814"/>
                  </a:lnTo>
                  <a:lnTo>
                    <a:pt x="7" y="664"/>
                  </a:lnTo>
                  <a:lnTo>
                    <a:pt x="35" y="493"/>
                  </a:lnTo>
                  <a:lnTo>
                    <a:pt x="98" y="314"/>
                  </a:lnTo>
                  <a:lnTo>
                    <a:pt x="147" y="221"/>
                  </a:lnTo>
                  <a:lnTo>
                    <a:pt x="203" y="143"/>
                  </a:lnTo>
                  <a:lnTo>
                    <a:pt x="252" y="79"/>
                  </a:lnTo>
                  <a:lnTo>
                    <a:pt x="301" y="36"/>
                  </a:lnTo>
                  <a:lnTo>
                    <a:pt x="335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4307" y="2125"/>
              <a:ext cx="699" cy="828"/>
            </a:xfrm>
            <a:custGeom>
              <a:avLst/>
              <a:gdLst/>
              <a:ahLst/>
              <a:cxnLst>
                <a:cxn ang="0">
                  <a:pos x="531" y="71"/>
                </a:cxn>
                <a:cxn ang="0">
                  <a:pos x="573" y="86"/>
                </a:cxn>
                <a:cxn ang="0">
                  <a:pos x="685" y="36"/>
                </a:cxn>
                <a:cxn ang="0">
                  <a:pos x="552" y="186"/>
                </a:cxn>
                <a:cxn ang="0">
                  <a:pos x="363" y="143"/>
                </a:cxn>
                <a:cxn ang="0">
                  <a:pos x="287" y="143"/>
                </a:cxn>
                <a:cxn ang="0">
                  <a:pos x="280" y="228"/>
                </a:cxn>
                <a:cxn ang="0">
                  <a:pos x="294" y="350"/>
                </a:cxn>
                <a:cxn ang="0">
                  <a:pos x="308" y="371"/>
                </a:cxn>
                <a:cxn ang="0">
                  <a:pos x="329" y="386"/>
                </a:cxn>
                <a:cxn ang="0">
                  <a:pos x="356" y="378"/>
                </a:cxn>
                <a:cxn ang="0">
                  <a:pos x="552" y="286"/>
                </a:cxn>
                <a:cxn ang="0">
                  <a:pos x="615" y="328"/>
                </a:cxn>
                <a:cxn ang="0">
                  <a:pos x="643" y="478"/>
                </a:cxn>
                <a:cxn ang="0">
                  <a:pos x="622" y="693"/>
                </a:cxn>
                <a:cxn ang="0">
                  <a:pos x="363" y="828"/>
                </a:cxn>
                <a:cxn ang="0">
                  <a:pos x="252" y="736"/>
                </a:cxn>
                <a:cxn ang="0">
                  <a:pos x="189" y="707"/>
                </a:cxn>
                <a:cxn ang="0">
                  <a:pos x="91" y="721"/>
                </a:cxn>
                <a:cxn ang="0">
                  <a:pos x="0" y="757"/>
                </a:cxn>
                <a:cxn ang="0">
                  <a:pos x="84" y="678"/>
                </a:cxn>
                <a:cxn ang="0">
                  <a:pos x="147" y="614"/>
                </a:cxn>
                <a:cxn ang="0">
                  <a:pos x="203" y="600"/>
                </a:cxn>
                <a:cxn ang="0">
                  <a:pos x="287" y="607"/>
                </a:cxn>
                <a:cxn ang="0">
                  <a:pos x="468" y="721"/>
                </a:cxn>
                <a:cxn ang="0">
                  <a:pos x="489" y="721"/>
                </a:cxn>
                <a:cxn ang="0">
                  <a:pos x="503" y="700"/>
                </a:cxn>
                <a:cxn ang="0">
                  <a:pos x="517" y="550"/>
                </a:cxn>
                <a:cxn ang="0">
                  <a:pos x="510" y="457"/>
                </a:cxn>
                <a:cxn ang="0">
                  <a:pos x="482" y="414"/>
                </a:cxn>
                <a:cxn ang="0">
                  <a:pos x="454" y="393"/>
                </a:cxn>
                <a:cxn ang="0">
                  <a:pos x="419" y="393"/>
                </a:cxn>
                <a:cxn ang="0">
                  <a:pos x="384" y="407"/>
                </a:cxn>
                <a:cxn ang="0">
                  <a:pos x="196" y="471"/>
                </a:cxn>
                <a:cxn ang="0">
                  <a:pos x="154" y="393"/>
                </a:cxn>
                <a:cxn ang="0">
                  <a:pos x="161" y="164"/>
                </a:cxn>
              </a:cxnLst>
              <a:rect l="0" t="0" r="r" b="b"/>
              <a:pathLst>
                <a:path w="699" h="828">
                  <a:moveTo>
                    <a:pt x="398" y="0"/>
                  </a:moveTo>
                  <a:lnTo>
                    <a:pt x="531" y="71"/>
                  </a:lnTo>
                  <a:lnTo>
                    <a:pt x="552" y="78"/>
                  </a:lnTo>
                  <a:lnTo>
                    <a:pt x="573" y="86"/>
                  </a:lnTo>
                  <a:lnTo>
                    <a:pt x="629" y="71"/>
                  </a:lnTo>
                  <a:lnTo>
                    <a:pt x="685" y="36"/>
                  </a:lnTo>
                  <a:lnTo>
                    <a:pt x="699" y="64"/>
                  </a:lnTo>
                  <a:lnTo>
                    <a:pt x="552" y="186"/>
                  </a:lnTo>
                  <a:lnTo>
                    <a:pt x="447" y="171"/>
                  </a:lnTo>
                  <a:lnTo>
                    <a:pt x="363" y="143"/>
                  </a:lnTo>
                  <a:lnTo>
                    <a:pt x="308" y="100"/>
                  </a:lnTo>
                  <a:lnTo>
                    <a:pt x="287" y="143"/>
                  </a:lnTo>
                  <a:lnTo>
                    <a:pt x="280" y="186"/>
                  </a:lnTo>
                  <a:lnTo>
                    <a:pt x="280" y="228"/>
                  </a:lnTo>
                  <a:lnTo>
                    <a:pt x="280" y="293"/>
                  </a:lnTo>
                  <a:lnTo>
                    <a:pt x="294" y="350"/>
                  </a:lnTo>
                  <a:lnTo>
                    <a:pt x="301" y="364"/>
                  </a:lnTo>
                  <a:lnTo>
                    <a:pt x="308" y="371"/>
                  </a:lnTo>
                  <a:lnTo>
                    <a:pt x="315" y="378"/>
                  </a:lnTo>
                  <a:lnTo>
                    <a:pt x="329" y="386"/>
                  </a:lnTo>
                  <a:lnTo>
                    <a:pt x="343" y="386"/>
                  </a:lnTo>
                  <a:lnTo>
                    <a:pt x="356" y="378"/>
                  </a:lnTo>
                  <a:lnTo>
                    <a:pt x="356" y="378"/>
                  </a:lnTo>
                  <a:lnTo>
                    <a:pt x="552" y="286"/>
                  </a:lnTo>
                  <a:lnTo>
                    <a:pt x="587" y="307"/>
                  </a:lnTo>
                  <a:lnTo>
                    <a:pt x="615" y="328"/>
                  </a:lnTo>
                  <a:lnTo>
                    <a:pt x="636" y="350"/>
                  </a:lnTo>
                  <a:lnTo>
                    <a:pt x="643" y="478"/>
                  </a:lnTo>
                  <a:lnTo>
                    <a:pt x="636" y="586"/>
                  </a:lnTo>
                  <a:lnTo>
                    <a:pt x="622" y="693"/>
                  </a:lnTo>
                  <a:lnTo>
                    <a:pt x="489" y="757"/>
                  </a:lnTo>
                  <a:lnTo>
                    <a:pt x="363" y="828"/>
                  </a:lnTo>
                  <a:lnTo>
                    <a:pt x="308" y="778"/>
                  </a:lnTo>
                  <a:lnTo>
                    <a:pt x="252" y="736"/>
                  </a:lnTo>
                  <a:lnTo>
                    <a:pt x="224" y="714"/>
                  </a:lnTo>
                  <a:lnTo>
                    <a:pt x="189" y="707"/>
                  </a:lnTo>
                  <a:lnTo>
                    <a:pt x="161" y="700"/>
                  </a:lnTo>
                  <a:lnTo>
                    <a:pt x="91" y="721"/>
                  </a:lnTo>
                  <a:lnTo>
                    <a:pt x="21" y="771"/>
                  </a:lnTo>
                  <a:lnTo>
                    <a:pt x="0" y="757"/>
                  </a:lnTo>
                  <a:lnTo>
                    <a:pt x="35" y="721"/>
                  </a:lnTo>
                  <a:lnTo>
                    <a:pt x="84" y="678"/>
                  </a:lnTo>
                  <a:lnTo>
                    <a:pt x="119" y="636"/>
                  </a:lnTo>
                  <a:lnTo>
                    <a:pt x="147" y="614"/>
                  </a:lnTo>
                  <a:lnTo>
                    <a:pt x="175" y="607"/>
                  </a:lnTo>
                  <a:lnTo>
                    <a:pt x="203" y="600"/>
                  </a:lnTo>
                  <a:lnTo>
                    <a:pt x="231" y="593"/>
                  </a:lnTo>
                  <a:lnTo>
                    <a:pt x="287" y="607"/>
                  </a:lnTo>
                  <a:lnTo>
                    <a:pt x="343" y="628"/>
                  </a:lnTo>
                  <a:lnTo>
                    <a:pt x="468" y="721"/>
                  </a:lnTo>
                  <a:lnTo>
                    <a:pt x="482" y="721"/>
                  </a:lnTo>
                  <a:lnTo>
                    <a:pt x="489" y="721"/>
                  </a:lnTo>
                  <a:lnTo>
                    <a:pt x="496" y="714"/>
                  </a:lnTo>
                  <a:lnTo>
                    <a:pt x="503" y="700"/>
                  </a:lnTo>
                  <a:lnTo>
                    <a:pt x="517" y="621"/>
                  </a:lnTo>
                  <a:lnTo>
                    <a:pt x="517" y="550"/>
                  </a:lnTo>
                  <a:lnTo>
                    <a:pt x="517" y="507"/>
                  </a:lnTo>
                  <a:lnTo>
                    <a:pt x="510" y="457"/>
                  </a:lnTo>
                  <a:lnTo>
                    <a:pt x="496" y="428"/>
                  </a:lnTo>
                  <a:lnTo>
                    <a:pt x="482" y="414"/>
                  </a:lnTo>
                  <a:lnTo>
                    <a:pt x="468" y="400"/>
                  </a:lnTo>
                  <a:lnTo>
                    <a:pt x="454" y="393"/>
                  </a:lnTo>
                  <a:lnTo>
                    <a:pt x="433" y="393"/>
                  </a:lnTo>
                  <a:lnTo>
                    <a:pt x="419" y="393"/>
                  </a:lnTo>
                  <a:lnTo>
                    <a:pt x="398" y="400"/>
                  </a:lnTo>
                  <a:lnTo>
                    <a:pt x="384" y="407"/>
                  </a:lnTo>
                  <a:lnTo>
                    <a:pt x="217" y="507"/>
                  </a:lnTo>
                  <a:lnTo>
                    <a:pt x="196" y="471"/>
                  </a:lnTo>
                  <a:lnTo>
                    <a:pt x="175" y="436"/>
                  </a:lnTo>
                  <a:lnTo>
                    <a:pt x="154" y="393"/>
                  </a:lnTo>
                  <a:lnTo>
                    <a:pt x="154" y="278"/>
                  </a:lnTo>
                  <a:lnTo>
                    <a:pt x="161" y="164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 noEditPoints="1"/>
            </p:cNvSpPr>
            <p:nvPr/>
          </p:nvSpPr>
          <p:spPr bwMode="auto">
            <a:xfrm>
              <a:off x="15159" y="1682"/>
              <a:ext cx="370" cy="1629"/>
            </a:xfrm>
            <a:custGeom>
              <a:avLst/>
              <a:gdLst/>
              <a:ahLst/>
              <a:cxnLst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14" y="0"/>
                </a:cxn>
                <a:cxn ang="0">
                  <a:pos x="35" y="14"/>
                </a:cxn>
                <a:cxn ang="0">
                  <a:pos x="84" y="50"/>
                </a:cxn>
                <a:cxn ang="0">
                  <a:pos x="140" y="114"/>
                </a:cxn>
                <a:cxn ang="0">
                  <a:pos x="203" y="200"/>
                </a:cxn>
                <a:cxn ang="0">
                  <a:pos x="259" y="307"/>
                </a:cxn>
                <a:cxn ang="0">
                  <a:pos x="329" y="493"/>
                </a:cxn>
                <a:cxn ang="0">
                  <a:pos x="357" y="664"/>
                </a:cxn>
                <a:cxn ang="0">
                  <a:pos x="370" y="814"/>
                </a:cxn>
                <a:cxn ang="0">
                  <a:pos x="357" y="964"/>
                </a:cxn>
                <a:cxn ang="0">
                  <a:pos x="329" y="1129"/>
                </a:cxn>
                <a:cxn ang="0">
                  <a:pos x="266" y="1307"/>
                </a:cxn>
                <a:cxn ang="0">
                  <a:pos x="217" y="1407"/>
                </a:cxn>
                <a:cxn ang="0">
                  <a:pos x="161" y="1486"/>
                </a:cxn>
                <a:cxn ang="0">
                  <a:pos x="112" y="1543"/>
                </a:cxn>
                <a:cxn ang="0">
                  <a:pos x="63" y="1593"/>
                </a:cxn>
                <a:cxn ang="0">
                  <a:pos x="35" y="1614"/>
                </a:cxn>
                <a:cxn ang="0">
                  <a:pos x="14" y="1629"/>
                </a:cxn>
                <a:cxn ang="0">
                  <a:pos x="7" y="1621"/>
                </a:cxn>
                <a:cxn ang="0">
                  <a:pos x="0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0" y="1600"/>
                </a:cxn>
                <a:cxn ang="0">
                  <a:pos x="7" y="1593"/>
                </a:cxn>
                <a:cxn ang="0">
                  <a:pos x="21" y="1586"/>
                </a:cxn>
                <a:cxn ang="0">
                  <a:pos x="119" y="1450"/>
                </a:cxn>
                <a:cxn ang="0">
                  <a:pos x="196" y="1307"/>
                </a:cxn>
                <a:cxn ang="0">
                  <a:pos x="245" y="1143"/>
                </a:cxn>
                <a:cxn ang="0">
                  <a:pos x="266" y="979"/>
                </a:cxn>
                <a:cxn ang="0">
                  <a:pos x="273" y="814"/>
                </a:cxn>
                <a:cxn ang="0">
                  <a:pos x="266" y="621"/>
                </a:cxn>
                <a:cxn ang="0">
                  <a:pos x="231" y="443"/>
                </a:cxn>
                <a:cxn ang="0">
                  <a:pos x="182" y="293"/>
                </a:cxn>
                <a:cxn ang="0">
                  <a:pos x="112" y="164"/>
                </a:cxn>
                <a:cxn ang="0">
                  <a:pos x="28" y="57"/>
                </a:cxn>
                <a:cxn ang="0">
                  <a:pos x="14" y="43"/>
                </a:cxn>
                <a:cxn ang="0">
                  <a:pos x="0" y="2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70" h="1629">
                  <a:moveTo>
                    <a:pt x="370" y="814"/>
                  </a:moveTo>
                  <a:lnTo>
                    <a:pt x="370" y="814"/>
                  </a:lnTo>
                  <a:lnTo>
                    <a:pt x="370" y="814"/>
                  </a:lnTo>
                  <a:lnTo>
                    <a:pt x="370" y="814"/>
                  </a:lnTo>
                  <a:close/>
                  <a:moveTo>
                    <a:pt x="14" y="0"/>
                  </a:moveTo>
                  <a:lnTo>
                    <a:pt x="35" y="14"/>
                  </a:lnTo>
                  <a:lnTo>
                    <a:pt x="84" y="50"/>
                  </a:lnTo>
                  <a:lnTo>
                    <a:pt x="140" y="114"/>
                  </a:lnTo>
                  <a:lnTo>
                    <a:pt x="203" y="200"/>
                  </a:lnTo>
                  <a:lnTo>
                    <a:pt x="259" y="307"/>
                  </a:lnTo>
                  <a:lnTo>
                    <a:pt x="329" y="493"/>
                  </a:lnTo>
                  <a:lnTo>
                    <a:pt x="357" y="664"/>
                  </a:lnTo>
                  <a:lnTo>
                    <a:pt x="370" y="814"/>
                  </a:lnTo>
                  <a:lnTo>
                    <a:pt x="357" y="964"/>
                  </a:lnTo>
                  <a:lnTo>
                    <a:pt x="329" y="1129"/>
                  </a:lnTo>
                  <a:lnTo>
                    <a:pt x="266" y="1307"/>
                  </a:lnTo>
                  <a:lnTo>
                    <a:pt x="217" y="1407"/>
                  </a:lnTo>
                  <a:lnTo>
                    <a:pt x="161" y="1486"/>
                  </a:lnTo>
                  <a:lnTo>
                    <a:pt x="112" y="1543"/>
                  </a:lnTo>
                  <a:lnTo>
                    <a:pt x="63" y="1593"/>
                  </a:lnTo>
                  <a:lnTo>
                    <a:pt x="35" y="1614"/>
                  </a:lnTo>
                  <a:lnTo>
                    <a:pt x="14" y="1629"/>
                  </a:lnTo>
                  <a:lnTo>
                    <a:pt x="7" y="1621"/>
                  </a:lnTo>
                  <a:lnTo>
                    <a:pt x="0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0" y="1600"/>
                  </a:lnTo>
                  <a:lnTo>
                    <a:pt x="7" y="1593"/>
                  </a:lnTo>
                  <a:lnTo>
                    <a:pt x="21" y="1586"/>
                  </a:lnTo>
                  <a:lnTo>
                    <a:pt x="119" y="1450"/>
                  </a:lnTo>
                  <a:lnTo>
                    <a:pt x="196" y="1307"/>
                  </a:lnTo>
                  <a:lnTo>
                    <a:pt x="245" y="1143"/>
                  </a:lnTo>
                  <a:lnTo>
                    <a:pt x="266" y="979"/>
                  </a:lnTo>
                  <a:lnTo>
                    <a:pt x="273" y="814"/>
                  </a:lnTo>
                  <a:lnTo>
                    <a:pt x="266" y="621"/>
                  </a:lnTo>
                  <a:lnTo>
                    <a:pt x="231" y="443"/>
                  </a:lnTo>
                  <a:lnTo>
                    <a:pt x="182" y="293"/>
                  </a:lnTo>
                  <a:lnTo>
                    <a:pt x="112" y="164"/>
                  </a:lnTo>
                  <a:lnTo>
                    <a:pt x="28" y="57"/>
                  </a:lnTo>
                  <a:lnTo>
                    <a:pt x="14" y="43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16158" y="2461"/>
              <a:ext cx="971" cy="64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22" y="0"/>
                </a:cxn>
                <a:cxn ang="0">
                  <a:pos x="929" y="0"/>
                </a:cxn>
                <a:cxn ang="0">
                  <a:pos x="943" y="0"/>
                </a:cxn>
                <a:cxn ang="0">
                  <a:pos x="957" y="7"/>
                </a:cxn>
                <a:cxn ang="0">
                  <a:pos x="964" y="14"/>
                </a:cxn>
                <a:cxn ang="0">
                  <a:pos x="971" y="21"/>
                </a:cxn>
                <a:cxn ang="0">
                  <a:pos x="971" y="35"/>
                </a:cxn>
                <a:cxn ang="0">
                  <a:pos x="971" y="50"/>
                </a:cxn>
                <a:cxn ang="0">
                  <a:pos x="964" y="57"/>
                </a:cxn>
                <a:cxn ang="0">
                  <a:pos x="957" y="64"/>
                </a:cxn>
                <a:cxn ang="0">
                  <a:pos x="943" y="64"/>
                </a:cxn>
                <a:cxn ang="0">
                  <a:pos x="929" y="64"/>
                </a:cxn>
                <a:cxn ang="0">
                  <a:pos x="922" y="64"/>
                </a:cxn>
                <a:cxn ang="0">
                  <a:pos x="56" y="64"/>
                </a:cxn>
                <a:cxn ang="0">
                  <a:pos x="42" y="64"/>
                </a:cxn>
                <a:cxn ang="0">
                  <a:pos x="28" y="64"/>
                </a:cxn>
                <a:cxn ang="0">
                  <a:pos x="21" y="64"/>
                </a:cxn>
                <a:cxn ang="0">
                  <a:pos x="7" y="57"/>
                </a:cxn>
                <a:cxn ang="0">
                  <a:pos x="0" y="50"/>
                </a:cxn>
                <a:cxn ang="0">
                  <a:pos x="0" y="35"/>
                </a:cxn>
                <a:cxn ang="0">
                  <a:pos x="0" y="21"/>
                </a:cxn>
                <a:cxn ang="0">
                  <a:pos x="7" y="14"/>
                </a:cxn>
                <a:cxn ang="0">
                  <a:pos x="21" y="7"/>
                </a:cxn>
                <a:cxn ang="0">
                  <a:pos x="28" y="0"/>
                </a:cxn>
                <a:cxn ang="0">
                  <a:pos x="42" y="0"/>
                </a:cxn>
                <a:cxn ang="0">
                  <a:pos x="56" y="0"/>
                </a:cxn>
              </a:cxnLst>
              <a:rect l="0" t="0" r="r" b="b"/>
              <a:pathLst>
                <a:path w="971" h="64">
                  <a:moveTo>
                    <a:pt x="56" y="0"/>
                  </a:moveTo>
                  <a:lnTo>
                    <a:pt x="922" y="0"/>
                  </a:lnTo>
                  <a:lnTo>
                    <a:pt x="929" y="0"/>
                  </a:lnTo>
                  <a:lnTo>
                    <a:pt x="943" y="0"/>
                  </a:lnTo>
                  <a:lnTo>
                    <a:pt x="957" y="7"/>
                  </a:lnTo>
                  <a:lnTo>
                    <a:pt x="964" y="14"/>
                  </a:lnTo>
                  <a:lnTo>
                    <a:pt x="971" y="21"/>
                  </a:lnTo>
                  <a:lnTo>
                    <a:pt x="971" y="35"/>
                  </a:lnTo>
                  <a:lnTo>
                    <a:pt x="971" y="50"/>
                  </a:lnTo>
                  <a:lnTo>
                    <a:pt x="964" y="57"/>
                  </a:lnTo>
                  <a:lnTo>
                    <a:pt x="957" y="64"/>
                  </a:lnTo>
                  <a:lnTo>
                    <a:pt x="943" y="64"/>
                  </a:lnTo>
                  <a:lnTo>
                    <a:pt x="929" y="64"/>
                  </a:lnTo>
                  <a:lnTo>
                    <a:pt x="922" y="64"/>
                  </a:lnTo>
                  <a:lnTo>
                    <a:pt x="56" y="64"/>
                  </a:lnTo>
                  <a:lnTo>
                    <a:pt x="42" y="64"/>
                  </a:lnTo>
                  <a:lnTo>
                    <a:pt x="28" y="64"/>
                  </a:lnTo>
                  <a:lnTo>
                    <a:pt x="21" y="64"/>
                  </a:lnTo>
                  <a:lnTo>
                    <a:pt x="7" y="57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7" y="14"/>
                  </a:lnTo>
                  <a:lnTo>
                    <a:pt x="21" y="7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7681" y="1796"/>
              <a:ext cx="1159" cy="1107"/>
            </a:xfrm>
            <a:custGeom>
              <a:avLst/>
              <a:gdLst/>
              <a:ahLst/>
              <a:cxnLst>
                <a:cxn ang="0">
                  <a:pos x="1131" y="0"/>
                </a:cxn>
                <a:cxn ang="0">
                  <a:pos x="1159" y="22"/>
                </a:cxn>
                <a:cxn ang="0">
                  <a:pos x="1117" y="343"/>
                </a:cxn>
                <a:cxn ang="0">
                  <a:pos x="1096" y="365"/>
                </a:cxn>
                <a:cxn ang="0">
                  <a:pos x="1082" y="350"/>
                </a:cxn>
                <a:cxn ang="0">
                  <a:pos x="1082" y="293"/>
                </a:cxn>
                <a:cxn ang="0">
                  <a:pos x="1089" y="250"/>
                </a:cxn>
                <a:cxn ang="0">
                  <a:pos x="1061" y="107"/>
                </a:cxn>
                <a:cxn ang="0">
                  <a:pos x="845" y="50"/>
                </a:cxn>
                <a:cxn ang="0">
                  <a:pos x="572" y="57"/>
                </a:cxn>
                <a:cxn ang="0">
                  <a:pos x="544" y="86"/>
                </a:cxn>
                <a:cxn ang="0">
                  <a:pos x="586" y="507"/>
                </a:cxn>
                <a:cxn ang="0">
                  <a:pos x="754" y="457"/>
                </a:cxn>
                <a:cxn ang="0">
                  <a:pos x="803" y="329"/>
                </a:cxn>
                <a:cxn ang="0">
                  <a:pos x="824" y="315"/>
                </a:cxn>
                <a:cxn ang="0">
                  <a:pos x="838" y="336"/>
                </a:cxn>
                <a:cxn ang="0">
                  <a:pos x="740" y="743"/>
                </a:cxn>
                <a:cxn ang="0">
                  <a:pos x="705" y="736"/>
                </a:cxn>
                <a:cxn ang="0">
                  <a:pos x="712" y="715"/>
                </a:cxn>
                <a:cxn ang="0">
                  <a:pos x="719" y="650"/>
                </a:cxn>
                <a:cxn ang="0">
                  <a:pos x="719" y="607"/>
                </a:cxn>
                <a:cxn ang="0">
                  <a:pos x="656" y="557"/>
                </a:cxn>
                <a:cxn ang="0">
                  <a:pos x="321" y="1000"/>
                </a:cxn>
                <a:cxn ang="0">
                  <a:pos x="314" y="1036"/>
                </a:cxn>
                <a:cxn ang="0">
                  <a:pos x="321" y="1050"/>
                </a:cxn>
                <a:cxn ang="0">
                  <a:pos x="719" y="1043"/>
                </a:cxn>
                <a:cxn ang="0">
                  <a:pos x="935" y="907"/>
                </a:cxn>
                <a:cxn ang="0">
                  <a:pos x="1040" y="700"/>
                </a:cxn>
                <a:cxn ang="0">
                  <a:pos x="1068" y="686"/>
                </a:cxn>
                <a:cxn ang="0">
                  <a:pos x="1075" y="707"/>
                </a:cxn>
                <a:cxn ang="0">
                  <a:pos x="1068" y="729"/>
                </a:cxn>
                <a:cxn ang="0">
                  <a:pos x="914" y="1093"/>
                </a:cxn>
                <a:cxn ang="0">
                  <a:pos x="887" y="1107"/>
                </a:cxn>
                <a:cxn ang="0">
                  <a:pos x="27" y="1107"/>
                </a:cxn>
                <a:cxn ang="0">
                  <a:pos x="0" y="1086"/>
                </a:cxn>
                <a:cxn ang="0">
                  <a:pos x="14" y="1057"/>
                </a:cxn>
                <a:cxn ang="0">
                  <a:pos x="118" y="1050"/>
                </a:cxn>
                <a:cxn ang="0">
                  <a:pos x="188" y="979"/>
                </a:cxn>
                <a:cxn ang="0">
                  <a:pos x="405" y="93"/>
                </a:cxn>
                <a:cxn ang="0">
                  <a:pos x="405" y="65"/>
                </a:cxn>
                <a:cxn ang="0">
                  <a:pos x="356" y="50"/>
                </a:cxn>
                <a:cxn ang="0">
                  <a:pos x="286" y="50"/>
                </a:cxn>
                <a:cxn ang="0">
                  <a:pos x="258" y="29"/>
                </a:cxn>
                <a:cxn ang="0">
                  <a:pos x="279" y="0"/>
                </a:cxn>
              </a:cxnLst>
              <a:rect l="0" t="0" r="r" b="b"/>
              <a:pathLst>
                <a:path w="1159" h="1107">
                  <a:moveTo>
                    <a:pt x="307" y="0"/>
                  </a:moveTo>
                  <a:lnTo>
                    <a:pt x="1110" y="0"/>
                  </a:lnTo>
                  <a:lnTo>
                    <a:pt x="1131" y="0"/>
                  </a:lnTo>
                  <a:lnTo>
                    <a:pt x="1145" y="7"/>
                  </a:lnTo>
                  <a:lnTo>
                    <a:pt x="1152" y="7"/>
                  </a:lnTo>
                  <a:lnTo>
                    <a:pt x="1159" y="22"/>
                  </a:lnTo>
                  <a:lnTo>
                    <a:pt x="1152" y="43"/>
                  </a:lnTo>
                  <a:lnTo>
                    <a:pt x="1124" y="329"/>
                  </a:lnTo>
                  <a:lnTo>
                    <a:pt x="1117" y="343"/>
                  </a:lnTo>
                  <a:lnTo>
                    <a:pt x="1117" y="357"/>
                  </a:lnTo>
                  <a:lnTo>
                    <a:pt x="1110" y="365"/>
                  </a:lnTo>
                  <a:lnTo>
                    <a:pt x="1096" y="365"/>
                  </a:lnTo>
                  <a:lnTo>
                    <a:pt x="1089" y="365"/>
                  </a:lnTo>
                  <a:lnTo>
                    <a:pt x="1082" y="357"/>
                  </a:lnTo>
                  <a:lnTo>
                    <a:pt x="1082" y="350"/>
                  </a:lnTo>
                  <a:lnTo>
                    <a:pt x="1082" y="343"/>
                  </a:lnTo>
                  <a:lnTo>
                    <a:pt x="1082" y="322"/>
                  </a:lnTo>
                  <a:lnTo>
                    <a:pt x="1082" y="293"/>
                  </a:lnTo>
                  <a:lnTo>
                    <a:pt x="1089" y="279"/>
                  </a:lnTo>
                  <a:lnTo>
                    <a:pt x="1089" y="265"/>
                  </a:lnTo>
                  <a:lnTo>
                    <a:pt x="1089" y="250"/>
                  </a:lnTo>
                  <a:lnTo>
                    <a:pt x="1089" y="229"/>
                  </a:lnTo>
                  <a:lnTo>
                    <a:pt x="1082" y="165"/>
                  </a:lnTo>
                  <a:lnTo>
                    <a:pt x="1061" y="107"/>
                  </a:lnTo>
                  <a:lnTo>
                    <a:pt x="1019" y="79"/>
                  </a:lnTo>
                  <a:lnTo>
                    <a:pt x="949" y="57"/>
                  </a:lnTo>
                  <a:lnTo>
                    <a:pt x="845" y="50"/>
                  </a:lnTo>
                  <a:lnTo>
                    <a:pt x="621" y="50"/>
                  </a:lnTo>
                  <a:lnTo>
                    <a:pt x="593" y="50"/>
                  </a:lnTo>
                  <a:lnTo>
                    <a:pt x="572" y="57"/>
                  </a:lnTo>
                  <a:lnTo>
                    <a:pt x="558" y="57"/>
                  </a:lnTo>
                  <a:lnTo>
                    <a:pt x="551" y="72"/>
                  </a:lnTo>
                  <a:lnTo>
                    <a:pt x="544" y="86"/>
                  </a:lnTo>
                  <a:lnTo>
                    <a:pt x="537" y="115"/>
                  </a:lnTo>
                  <a:lnTo>
                    <a:pt x="440" y="507"/>
                  </a:lnTo>
                  <a:lnTo>
                    <a:pt x="586" y="507"/>
                  </a:lnTo>
                  <a:lnTo>
                    <a:pt x="663" y="500"/>
                  </a:lnTo>
                  <a:lnTo>
                    <a:pt x="719" y="486"/>
                  </a:lnTo>
                  <a:lnTo>
                    <a:pt x="754" y="457"/>
                  </a:lnTo>
                  <a:lnTo>
                    <a:pt x="775" y="407"/>
                  </a:lnTo>
                  <a:lnTo>
                    <a:pt x="803" y="343"/>
                  </a:lnTo>
                  <a:lnTo>
                    <a:pt x="803" y="329"/>
                  </a:lnTo>
                  <a:lnTo>
                    <a:pt x="810" y="322"/>
                  </a:lnTo>
                  <a:lnTo>
                    <a:pt x="810" y="315"/>
                  </a:lnTo>
                  <a:lnTo>
                    <a:pt x="824" y="315"/>
                  </a:lnTo>
                  <a:lnTo>
                    <a:pt x="831" y="322"/>
                  </a:lnTo>
                  <a:lnTo>
                    <a:pt x="838" y="322"/>
                  </a:lnTo>
                  <a:lnTo>
                    <a:pt x="838" y="336"/>
                  </a:lnTo>
                  <a:lnTo>
                    <a:pt x="747" y="715"/>
                  </a:lnTo>
                  <a:lnTo>
                    <a:pt x="747" y="729"/>
                  </a:lnTo>
                  <a:lnTo>
                    <a:pt x="740" y="743"/>
                  </a:lnTo>
                  <a:lnTo>
                    <a:pt x="726" y="743"/>
                  </a:lnTo>
                  <a:lnTo>
                    <a:pt x="712" y="743"/>
                  </a:lnTo>
                  <a:lnTo>
                    <a:pt x="705" y="736"/>
                  </a:lnTo>
                  <a:lnTo>
                    <a:pt x="705" y="729"/>
                  </a:lnTo>
                  <a:lnTo>
                    <a:pt x="705" y="722"/>
                  </a:lnTo>
                  <a:lnTo>
                    <a:pt x="712" y="715"/>
                  </a:lnTo>
                  <a:lnTo>
                    <a:pt x="712" y="686"/>
                  </a:lnTo>
                  <a:lnTo>
                    <a:pt x="719" y="665"/>
                  </a:lnTo>
                  <a:lnTo>
                    <a:pt x="719" y="650"/>
                  </a:lnTo>
                  <a:lnTo>
                    <a:pt x="719" y="636"/>
                  </a:lnTo>
                  <a:lnTo>
                    <a:pt x="719" y="629"/>
                  </a:lnTo>
                  <a:lnTo>
                    <a:pt x="719" y="607"/>
                  </a:lnTo>
                  <a:lnTo>
                    <a:pt x="712" y="586"/>
                  </a:lnTo>
                  <a:lnTo>
                    <a:pt x="691" y="572"/>
                  </a:lnTo>
                  <a:lnTo>
                    <a:pt x="656" y="557"/>
                  </a:lnTo>
                  <a:lnTo>
                    <a:pt x="586" y="557"/>
                  </a:lnTo>
                  <a:lnTo>
                    <a:pt x="426" y="557"/>
                  </a:lnTo>
                  <a:lnTo>
                    <a:pt x="321" y="1000"/>
                  </a:lnTo>
                  <a:lnTo>
                    <a:pt x="314" y="1015"/>
                  </a:lnTo>
                  <a:lnTo>
                    <a:pt x="314" y="1029"/>
                  </a:lnTo>
                  <a:lnTo>
                    <a:pt x="314" y="1036"/>
                  </a:lnTo>
                  <a:lnTo>
                    <a:pt x="314" y="1036"/>
                  </a:lnTo>
                  <a:lnTo>
                    <a:pt x="314" y="1050"/>
                  </a:lnTo>
                  <a:lnTo>
                    <a:pt x="321" y="1050"/>
                  </a:lnTo>
                  <a:lnTo>
                    <a:pt x="335" y="1057"/>
                  </a:lnTo>
                  <a:lnTo>
                    <a:pt x="600" y="1057"/>
                  </a:lnTo>
                  <a:lnTo>
                    <a:pt x="719" y="1043"/>
                  </a:lnTo>
                  <a:lnTo>
                    <a:pt x="810" y="1022"/>
                  </a:lnTo>
                  <a:lnTo>
                    <a:pt x="880" y="972"/>
                  </a:lnTo>
                  <a:lnTo>
                    <a:pt x="935" y="907"/>
                  </a:lnTo>
                  <a:lnTo>
                    <a:pt x="984" y="815"/>
                  </a:lnTo>
                  <a:lnTo>
                    <a:pt x="1033" y="707"/>
                  </a:lnTo>
                  <a:lnTo>
                    <a:pt x="1040" y="700"/>
                  </a:lnTo>
                  <a:lnTo>
                    <a:pt x="1047" y="693"/>
                  </a:lnTo>
                  <a:lnTo>
                    <a:pt x="1054" y="686"/>
                  </a:lnTo>
                  <a:lnTo>
                    <a:pt x="1068" y="686"/>
                  </a:lnTo>
                  <a:lnTo>
                    <a:pt x="1075" y="693"/>
                  </a:lnTo>
                  <a:lnTo>
                    <a:pt x="1075" y="700"/>
                  </a:lnTo>
                  <a:lnTo>
                    <a:pt x="1075" y="707"/>
                  </a:lnTo>
                  <a:lnTo>
                    <a:pt x="1075" y="707"/>
                  </a:lnTo>
                  <a:lnTo>
                    <a:pt x="1068" y="722"/>
                  </a:lnTo>
                  <a:lnTo>
                    <a:pt x="1068" y="729"/>
                  </a:lnTo>
                  <a:lnTo>
                    <a:pt x="1068" y="729"/>
                  </a:lnTo>
                  <a:lnTo>
                    <a:pt x="921" y="1079"/>
                  </a:lnTo>
                  <a:lnTo>
                    <a:pt x="914" y="1093"/>
                  </a:lnTo>
                  <a:lnTo>
                    <a:pt x="907" y="1100"/>
                  </a:lnTo>
                  <a:lnTo>
                    <a:pt x="900" y="1100"/>
                  </a:lnTo>
                  <a:lnTo>
                    <a:pt x="887" y="1107"/>
                  </a:lnTo>
                  <a:lnTo>
                    <a:pt x="873" y="1107"/>
                  </a:lnTo>
                  <a:lnTo>
                    <a:pt x="41" y="1107"/>
                  </a:lnTo>
                  <a:lnTo>
                    <a:pt x="27" y="1107"/>
                  </a:lnTo>
                  <a:lnTo>
                    <a:pt x="14" y="1100"/>
                  </a:lnTo>
                  <a:lnTo>
                    <a:pt x="0" y="1100"/>
                  </a:lnTo>
                  <a:lnTo>
                    <a:pt x="0" y="1086"/>
                  </a:lnTo>
                  <a:lnTo>
                    <a:pt x="0" y="1072"/>
                  </a:lnTo>
                  <a:lnTo>
                    <a:pt x="7" y="1065"/>
                  </a:lnTo>
                  <a:lnTo>
                    <a:pt x="14" y="1057"/>
                  </a:lnTo>
                  <a:lnTo>
                    <a:pt x="27" y="1057"/>
                  </a:lnTo>
                  <a:lnTo>
                    <a:pt x="41" y="1057"/>
                  </a:lnTo>
                  <a:lnTo>
                    <a:pt x="118" y="1050"/>
                  </a:lnTo>
                  <a:lnTo>
                    <a:pt x="160" y="1043"/>
                  </a:lnTo>
                  <a:lnTo>
                    <a:pt x="174" y="1015"/>
                  </a:lnTo>
                  <a:lnTo>
                    <a:pt x="188" y="979"/>
                  </a:lnTo>
                  <a:lnTo>
                    <a:pt x="398" y="122"/>
                  </a:lnTo>
                  <a:lnTo>
                    <a:pt x="405" y="100"/>
                  </a:lnTo>
                  <a:lnTo>
                    <a:pt x="405" y="93"/>
                  </a:lnTo>
                  <a:lnTo>
                    <a:pt x="405" y="86"/>
                  </a:lnTo>
                  <a:lnTo>
                    <a:pt x="405" y="79"/>
                  </a:lnTo>
                  <a:lnTo>
                    <a:pt x="405" y="65"/>
                  </a:lnTo>
                  <a:lnTo>
                    <a:pt x="391" y="57"/>
                  </a:lnTo>
                  <a:lnTo>
                    <a:pt x="377" y="50"/>
                  </a:lnTo>
                  <a:lnTo>
                    <a:pt x="356" y="50"/>
                  </a:lnTo>
                  <a:lnTo>
                    <a:pt x="335" y="50"/>
                  </a:lnTo>
                  <a:lnTo>
                    <a:pt x="307" y="50"/>
                  </a:lnTo>
                  <a:lnTo>
                    <a:pt x="286" y="50"/>
                  </a:lnTo>
                  <a:lnTo>
                    <a:pt x="272" y="50"/>
                  </a:lnTo>
                  <a:lnTo>
                    <a:pt x="265" y="43"/>
                  </a:lnTo>
                  <a:lnTo>
                    <a:pt x="258" y="29"/>
                  </a:lnTo>
                  <a:lnTo>
                    <a:pt x="258" y="15"/>
                  </a:lnTo>
                  <a:lnTo>
                    <a:pt x="265" y="7"/>
                  </a:lnTo>
                  <a:lnTo>
                    <a:pt x="279" y="0"/>
                  </a:lnTo>
                  <a:lnTo>
                    <a:pt x="286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19042" y="1682"/>
              <a:ext cx="371" cy="1629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4" y="0"/>
                </a:cxn>
                <a:cxn ang="0">
                  <a:pos x="371" y="7"/>
                </a:cxn>
                <a:cxn ang="0">
                  <a:pos x="371" y="21"/>
                </a:cxn>
                <a:cxn ang="0">
                  <a:pos x="371" y="21"/>
                </a:cxn>
                <a:cxn ang="0">
                  <a:pos x="371" y="29"/>
                </a:cxn>
                <a:cxn ang="0">
                  <a:pos x="364" y="36"/>
                </a:cxn>
                <a:cxn ang="0">
                  <a:pos x="350" y="43"/>
                </a:cxn>
                <a:cxn ang="0">
                  <a:pos x="245" y="179"/>
                </a:cxn>
                <a:cxn ang="0">
                  <a:pos x="175" y="321"/>
                </a:cxn>
                <a:cxn ang="0">
                  <a:pos x="126" y="479"/>
                </a:cxn>
                <a:cxn ang="0">
                  <a:pos x="105" y="643"/>
                </a:cxn>
                <a:cxn ang="0">
                  <a:pos x="98" y="814"/>
                </a:cxn>
                <a:cxn ang="0">
                  <a:pos x="98" y="943"/>
                </a:cxn>
                <a:cxn ang="0">
                  <a:pos x="112" y="1079"/>
                </a:cxn>
                <a:cxn ang="0">
                  <a:pos x="147" y="1207"/>
                </a:cxn>
                <a:cxn ang="0">
                  <a:pos x="189" y="1343"/>
                </a:cxn>
                <a:cxn ang="0">
                  <a:pos x="259" y="1464"/>
                </a:cxn>
                <a:cxn ang="0">
                  <a:pos x="343" y="1579"/>
                </a:cxn>
                <a:cxn ang="0">
                  <a:pos x="357" y="1586"/>
                </a:cxn>
                <a:cxn ang="0">
                  <a:pos x="364" y="1600"/>
                </a:cxn>
                <a:cxn ang="0">
                  <a:pos x="371" y="1607"/>
                </a:cxn>
                <a:cxn ang="0">
                  <a:pos x="371" y="1607"/>
                </a:cxn>
                <a:cxn ang="0">
                  <a:pos x="371" y="1614"/>
                </a:cxn>
                <a:cxn ang="0">
                  <a:pos x="371" y="1614"/>
                </a:cxn>
                <a:cxn ang="0">
                  <a:pos x="371" y="1621"/>
                </a:cxn>
                <a:cxn ang="0">
                  <a:pos x="364" y="1629"/>
                </a:cxn>
                <a:cxn ang="0">
                  <a:pos x="357" y="1629"/>
                </a:cxn>
                <a:cxn ang="0">
                  <a:pos x="336" y="1614"/>
                </a:cxn>
                <a:cxn ang="0">
                  <a:pos x="287" y="1579"/>
                </a:cxn>
                <a:cxn ang="0">
                  <a:pos x="231" y="1514"/>
                </a:cxn>
                <a:cxn ang="0">
                  <a:pos x="168" y="1429"/>
                </a:cxn>
                <a:cxn ang="0">
                  <a:pos x="105" y="1321"/>
                </a:cxn>
                <a:cxn ang="0">
                  <a:pos x="56" y="1186"/>
                </a:cxn>
                <a:cxn ang="0">
                  <a:pos x="21" y="1050"/>
                </a:cxn>
                <a:cxn ang="0">
                  <a:pos x="7" y="921"/>
                </a:cxn>
                <a:cxn ang="0">
                  <a:pos x="0" y="814"/>
                </a:cxn>
                <a:cxn ang="0">
                  <a:pos x="7" y="664"/>
                </a:cxn>
                <a:cxn ang="0">
                  <a:pos x="42" y="493"/>
                </a:cxn>
                <a:cxn ang="0">
                  <a:pos x="105" y="314"/>
                </a:cxn>
                <a:cxn ang="0">
                  <a:pos x="154" y="221"/>
                </a:cxn>
                <a:cxn ang="0">
                  <a:pos x="210" y="143"/>
                </a:cxn>
                <a:cxn ang="0">
                  <a:pos x="259" y="79"/>
                </a:cxn>
                <a:cxn ang="0">
                  <a:pos x="301" y="36"/>
                </a:cxn>
                <a:cxn ang="0">
                  <a:pos x="336" y="7"/>
                </a:cxn>
                <a:cxn ang="0">
                  <a:pos x="357" y="0"/>
                </a:cxn>
              </a:cxnLst>
              <a:rect l="0" t="0" r="r" b="b"/>
              <a:pathLst>
                <a:path w="371" h="1629">
                  <a:moveTo>
                    <a:pt x="357" y="0"/>
                  </a:moveTo>
                  <a:lnTo>
                    <a:pt x="364" y="0"/>
                  </a:lnTo>
                  <a:lnTo>
                    <a:pt x="371" y="7"/>
                  </a:lnTo>
                  <a:lnTo>
                    <a:pt x="371" y="21"/>
                  </a:lnTo>
                  <a:lnTo>
                    <a:pt x="371" y="21"/>
                  </a:lnTo>
                  <a:lnTo>
                    <a:pt x="371" y="29"/>
                  </a:lnTo>
                  <a:lnTo>
                    <a:pt x="364" y="36"/>
                  </a:lnTo>
                  <a:lnTo>
                    <a:pt x="350" y="43"/>
                  </a:lnTo>
                  <a:lnTo>
                    <a:pt x="245" y="179"/>
                  </a:lnTo>
                  <a:lnTo>
                    <a:pt x="175" y="321"/>
                  </a:lnTo>
                  <a:lnTo>
                    <a:pt x="126" y="479"/>
                  </a:lnTo>
                  <a:lnTo>
                    <a:pt x="105" y="643"/>
                  </a:lnTo>
                  <a:lnTo>
                    <a:pt x="98" y="814"/>
                  </a:lnTo>
                  <a:lnTo>
                    <a:pt x="98" y="943"/>
                  </a:lnTo>
                  <a:lnTo>
                    <a:pt x="112" y="1079"/>
                  </a:lnTo>
                  <a:lnTo>
                    <a:pt x="147" y="1207"/>
                  </a:lnTo>
                  <a:lnTo>
                    <a:pt x="189" y="1343"/>
                  </a:lnTo>
                  <a:lnTo>
                    <a:pt x="259" y="1464"/>
                  </a:lnTo>
                  <a:lnTo>
                    <a:pt x="343" y="1579"/>
                  </a:lnTo>
                  <a:lnTo>
                    <a:pt x="357" y="1586"/>
                  </a:lnTo>
                  <a:lnTo>
                    <a:pt x="364" y="1600"/>
                  </a:lnTo>
                  <a:lnTo>
                    <a:pt x="371" y="1607"/>
                  </a:lnTo>
                  <a:lnTo>
                    <a:pt x="371" y="1607"/>
                  </a:lnTo>
                  <a:lnTo>
                    <a:pt x="371" y="1614"/>
                  </a:lnTo>
                  <a:lnTo>
                    <a:pt x="371" y="1614"/>
                  </a:lnTo>
                  <a:lnTo>
                    <a:pt x="371" y="1621"/>
                  </a:lnTo>
                  <a:lnTo>
                    <a:pt x="364" y="1629"/>
                  </a:lnTo>
                  <a:lnTo>
                    <a:pt x="357" y="1629"/>
                  </a:lnTo>
                  <a:lnTo>
                    <a:pt x="336" y="1614"/>
                  </a:lnTo>
                  <a:lnTo>
                    <a:pt x="287" y="1579"/>
                  </a:lnTo>
                  <a:lnTo>
                    <a:pt x="231" y="1514"/>
                  </a:lnTo>
                  <a:lnTo>
                    <a:pt x="168" y="1429"/>
                  </a:lnTo>
                  <a:lnTo>
                    <a:pt x="105" y="1321"/>
                  </a:lnTo>
                  <a:lnTo>
                    <a:pt x="56" y="1186"/>
                  </a:lnTo>
                  <a:lnTo>
                    <a:pt x="21" y="1050"/>
                  </a:lnTo>
                  <a:lnTo>
                    <a:pt x="7" y="921"/>
                  </a:lnTo>
                  <a:lnTo>
                    <a:pt x="0" y="814"/>
                  </a:lnTo>
                  <a:lnTo>
                    <a:pt x="7" y="664"/>
                  </a:lnTo>
                  <a:lnTo>
                    <a:pt x="42" y="493"/>
                  </a:lnTo>
                  <a:lnTo>
                    <a:pt x="105" y="314"/>
                  </a:lnTo>
                  <a:lnTo>
                    <a:pt x="154" y="221"/>
                  </a:lnTo>
                  <a:lnTo>
                    <a:pt x="210" y="143"/>
                  </a:lnTo>
                  <a:lnTo>
                    <a:pt x="259" y="79"/>
                  </a:lnTo>
                  <a:lnTo>
                    <a:pt x="301" y="36"/>
                  </a:lnTo>
                  <a:lnTo>
                    <a:pt x="336" y="7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19454" y="2125"/>
              <a:ext cx="692" cy="828"/>
            </a:xfrm>
            <a:custGeom>
              <a:avLst/>
              <a:gdLst/>
              <a:ahLst/>
              <a:cxnLst>
                <a:cxn ang="0">
                  <a:pos x="531" y="71"/>
                </a:cxn>
                <a:cxn ang="0">
                  <a:pos x="573" y="86"/>
                </a:cxn>
                <a:cxn ang="0">
                  <a:pos x="685" y="36"/>
                </a:cxn>
                <a:cxn ang="0">
                  <a:pos x="552" y="186"/>
                </a:cxn>
                <a:cxn ang="0">
                  <a:pos x="364" y="143"/>
                </a:cxn>
                <a:cxn ang="0">
                  <a:pos x="287" y="143"/>
                </a:cxn>
                <a:cxn ang="0">
                  <a:pos x="273" y="228"/>
                </a:cxn>
                <a:cxn ang="0">
                  <a:pos x="294" y="350"/>
                </a:cxn>
                <a:cxn ang="0">
                  <a:pos x="308" y="371"/>
                </a:cxn>
                <a:cxn ang="0">
                  <a:pos x="322" y="386"/>
                </a:cxn>
                <a:cxn ang="0">
                  <a:pos x="350" y="378"/>
                </a:cxn>
                <a:cxn ang="0">
                  <a:pos x="552" y="286"/>
                </a:cxn>
                <a:cxn ang="0">
                  <a:pos x="608" y="328"/>
                </a:cxn>
                <a:cxn ang="0">
                  <a:pos x="643" y="478"/>
                </a:cxn>
                <a:cxn ang="0">
                  <a:pos x="615" y="693"/>
                </a:cxn>
                <a:cxn ang="0">
                  <a:pos x="364" y="828"/>
                </a:cxn>
                <a:cxn ang="0">
                  <a:pos x="245" y="736"/>
                </a:cxn>
                <a:cxn ang="0">
                  <a:pos x="189" y="707"/>
                </a:cxn>
                <a:cxn ang="0">
                  <a:pos x="91" y="721"/>
                </a:cxn>
                <a:cxn ang="0">
                  <a:pos x="0" y="757"/>
                </a:cxn>
                <a:cxn ang="0">
                  <a:pos x="77" y="678"/>
                </a:cxn>
                <a:cxn ang="0">
                  <a:pos x="147" y="614"/>
                </a:cxn>
                <a:cxn ang="0">
                  <a:pos x="196" y="600"/>
                </a:cxn>
                <a:cxn ang="0">
                  <a:pos x="287" y="607"/>
                </a:cxn>
                <a:cxn ang="0">
                  <a:pos x="468" y="721"/>
                </a:cxn>
                <a:cxn ang="0">
                  <a:pos x="489" y="721"/>
                </a:cxn>
                <a:cxn ang="0">
                  <a:pos x="496" y="700"/>
                </a:cxn>
                <a:cxn ang="0">
                  <a:pos x="517" y="550"/>
                </a:cxn>
                <a:cxn ang="0">
                  <a:pos x="510" y="457"/>
                </a:cxn>
                <a:cxn ang="0">
                  <a:pos x="482" y="414"/>
                </a:cxn>
                <a:cxn ang="0">
                  <a:pos x="447" y="393"/>
                </a:cxn>
                <a:cxn ang="0">
                  <a:pos x="413" y="393"/>
                </a:cxn>
                <a:cxn ang="0">
                  <a:pos x="378" y="407"/>
                </a:cxn>
                <a:cxn ang="0">
                  <a:pos x="196" y="471"/>
                </a:cxn>
                <a:cxn ang="0">
                  <a:pos x="147" y="393"/>
                </a:cxn>
                <a:cxn ang="0">
                  <a:pos x="161" y="164"/>
                </a:cxn>
              </a:cxnLst>
              <a:rect l="0" t="0" r="r" b="b"/>
              <a:pathLst>
                <a:path w="692" h="828">
                  <a:moveTo>
                    <a:pt x="399" y="0"/>
                  </a:moveTo>
                  <a:lnTo>
                    <a:pt x="531" y="71"/>
                  </a:lnTo>
                  <a:lnTo>
                    <a:pt x="552" y="78"/>
                  </a:lnTo>
                  <a:lnTo>
                    <a:pt x="573" y="86"/>
                  </a:lnTo>
                  <a:lnTo>
                    <a:pt x="629" y="71"/>
                  </a:lnTo>
                  <a:lnTo>
                    <a:pt x="685" y="36"/>
                  </a:lnTo>
                  <a:lnTo>
                    <a:pt x="692" y="64"/>
                  </a:lnTo>
                  <a:lnTo>
                    <a:pt x="552" y="186"/>
                  </a:lnTo>
                  <a:lnTo>
                    <a:pt x="447" y="171"/>
                  </a:lnTo>
                  <a:lnTo>
                    <a:pt x="364" y="143"/>
                  </a:lnTo>
                  <a:lnTo>
                    <a:pt x="308" y="100"/>
                  </a:lnTo>
                  <a:lnTo>
                    <a:pt x="287" y="143"/>
                  </a:lnTo>
                  <a:lnTo>
                    <a:pt x="273" y="186"/>
                  </a:lnTo>
                  <a:lnTo>
                    <a:pt x="273" y="228"/>
                  </a:lnTo>
                  <a:lnTo>
                    <a:pt x="280" y="293"/>
                  </a:lnTo>
                  <a:lnTo>
                    <a:pt x="294" y="350"/>
                  </a:lnTo>
                  <a:lnTo>
                    <a:pt x="301" y="364"/>
                  </a:lnTo>
                  <a:lnTo>
                    <a:pt x="308" y="371"/>
                  </a:lnTo>
                  <a:lnTo>
                    <a:pt x="315" y="378"/>
                  </a:lnTo>
                  <a:lnTo>
                    <a:pt x="322" y="386"/>
                  </a:lnTo>
                  <a:lnTo>
                    <a:pt x="343" y="38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552" y="286"/>
                  </a:lnTo>
                  <a:lnTo>
                    <a:pt x="580" y="307"/>
                  </a:lnTo>
                  <a:lnTo>
                    <a:pt x="608" y="328"/>
                  </a:lnTo>
                  <a:lnTo>
                    <a:pt x="636" y="350"/>
                  </a:lnTo>
                  <a:lnTo>
                    <a:pt x="643" y="478"/>
                  </a:lnTo>
                  <a:lnTo>
                    <a:pt x="636" y="586"/>
                  </a:lnTo>
                  <a:lnTo>
                    <a:pt x="615" y="693"/>
                  </a:lnTo>
                  <a:lnTo>
                    <a:pt x="489" y="757"/>
                  </a:lnTo>
                  <a:lnTo>
                    <a:pt x="364" y="828"/>
                  </a:lnTo>
                  <a:lnTo>
                    <a:pt x="308" y="778"/>
                  </a:lnTo>
                  <a:lnTo>
                    <a:pt x="245" y="736"/>
                  </a:lnTo>
                  <a:lnTo>
                    <a:pt x="217" y="714"/>
                  </a:lnTo>
                  <a:lnTo>
                    <a:pt x="189" y="707"/>
                  </a:lnTo>
                  <a:lnTo>
                    <a:pt x="161" y="700"/>
                  </a:lnTo>
                  <a:lnTo>
                    <a:pt x="91" y="721"/>
                  </a:lnTo>
                  <a:lnTo>
                    <a:pt x="14" y="771"/>
                  </a:lnTo>
                  <a:lnTo>
                    <a:pt x="0" y="757"/>
                  </a:lnTo>
                  <a:lnTo>
                    <a:pt x="35" y="721"/>
                  </a:lnTo>
                  <a:lnTo>
                    <a:pt x="77" y="678"/>
                  </a:lnTo>
                  <a:lnTo>
                    <a:pt x="119" y="636"/>
                  </a:lnTo>
                  <a:lnTo>
                    <a:pt x="147" y="614"/>
                  </a:lnTo>
                  <a:lnTo>
                    <a:pt x="168" y="607"/>
                  </a:lnTo>
                  <a:lnTo>
                    <a:pt x="196" y="600"/>
                  </a:lnTo>
                  <a:lnTo>
                    <a:pt x="224" y="593"/>
                  </a:lnTo>
                  <a:lnTo>
                    <a:pt x="287" y="607"/>
                  </a:lnTo>
                  <a:lnTo>
                    <a:pt x="343" y="628"/>
                  </a:lnTo>
                  <a:lnTo>
                    <a:pt x="468" y="721"/>
                  </a:lnTo>
                  <a:lnTo>
                    <a:pt x="475" y="721"/>
                  </a:lnTo>
                  <a:lnTo>
                    <a:pt x="489" y="721"/>
                  </a:lnTo>
                  <a:lnTo>
                    <a:pt x="496" y="714"/>
                  </a:lnTo>
                  <a:lnTo>
                    <a:pt x="496" y="700"/>
                  </a:lnTo>
                  <a:lnTo>
                    <a:pt x="517" y="621"/>
                  </a:lnTo>
                  <a:lnTo>
                    <a:pt x="517" y="550"/>
                  </a:lnTo>
                  <a:lnTo>
                    <a:pt x="517" y="507"/>
                  </a:lnTo>
                  <a:lnTo>
                    <a:pt x="510" y="457"/>
                  </a:lnTo>
                  <a:lnTo>
                    <a:pt x="496" y="428"/>
                  </a:lnTo>
                  <a:lnTo>
                    <a:pt x="482" y="414"/>
                  </a:lnTo>
                  <a:lnTo>
                    <a:pt x="468" y="400"/>
                  </a:lnTo>
                  <a:lnTo>
                    <a:pt x="447" y="393"/>
                  </a:lnTo>
                  <a:lnTo>
                    <a:pt x="433" y="393"/>
                  </a:lnTo>
                  <a:lnTo>
                    <a:pt x="413" y="393"/>
                  </a:lnTo>
                  <a:lnTo>
                    <a:pt x="399" y="400"/>
                  </a:lnTo>
                  <a:lnTo>
                    <a:pt x="378" y="407"/>
                  </a:lnTo>
                  <a:lnTo>
                    <a:pt x="217" y="507"/>
                  </a:lnTo>
                  <a:lnTo>
                    <a:pt x="196" y="471"/>
                  </a:lnTo>
                  <a:lnTo>
                    <a:pt x="168" y="436"/>
                  </a:lnTo>
                  <a:lnTo>
                    <a:pt x="147" y="393"/>
                  </a:lnTo>
                  <a:lnTo>
                    <a:pt x="154" y="278"/>
                  </a:lnTo>
                  <a:lnTo>
                    <a:pt x="161" y="164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20300" y="1682"/>
              <a:ext cx="370" cy="1629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41" y="14"/>
                </a:cxn>
                <a:cxn ang="0">
                  <a:pos x="83" y="50"/>
                </a:cxn>
                <a:cxn ang="0">
                  <a:pos x="139" y="114"/>
                </a:cxn>
                <a:cxn ang="0">
                  <a:pos x="209" y="200"/>
                </a:cxn>
                <a:cxn ang="0">
                  <a:pos x="265" y="307"/>
                </a:cxn>
                <a:cxn ang="0">
                  <a:pos x="335" y="493"/>
                </a:cxn>
                <a:cxn ang="0">
                  <a:pos x="363" y="66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63" y="964"/>
                </a:cxn>
                <a:cxn ang="0">
                  <a:pos x="335" y="1129"/>
                </a:cxn>
                <a:cxn ang="0">
                  <a:pos x="272" y="1307"/>
                </a:cxn>
                <a:cxn ang="0">
                  <a:pos x="223" y="1407"/>
                </a:cxn>
                <a:cxn ang="0">
                  <a:pos x="167" y="1486"/>
                </a:cxn>
                <a:cxn ang="0">
                  <a:pos x="118" y="1543"/>
                </a:cxn>
                <a:cxn ang="0">
                  <a:pos x="69" y="1593"/>
                </a:cxn>
                <a:cxn ang="0">
                  <a:pos x="34" y="1614"/>
                </a:cxn>
                <a:cxn ang="0">
                  <a:pos x="20" y="1629"/>
                </a:cxn>
                <a:cxn ang="0">
                  <a:pos x="7" y="1621"/>
                </a:cxn>
                <a:cxn ang="0">
                  <a:pos x="7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7" y="1600"/>
                </a:cxn>
                <a:cxn ang="0">
                  <a:pos x="13" y="1593"/>
                </a:cxn>
                <a:cxn ang="0">
                  <a:pos x="20" y="1586"/>
                </a:cxn>
                <a:cxn ang="0">
                  <a:pos x="125" y="1450"/>
                </a:cxn>
                <a:cxn ang="0">
                  <a:pos x="202" y="1307"/>
                </a:cxn>
                <a:cxn ang="0">
                  <a:pos x="244" y="1143"/>
                </a:cxn>
                <a:cxn ang="0">
                  <a:pos x="272" y="979"/>
                </a:cxn>
                <a:cxn ang="0">
                  <a:pos x="279" y="814"/>
                </a:cxn>
                <a:cxn ang="0">
                  <a:pos x="265" y="621"/>
                </a:cxn>
                <a:cxn ang="0">
                  <a:pos x="237" y="443"/>
                </a:cxn>
                <a:cxn ang="0">
                  <a:pos x="188" y="293"/>
                </a:cxn>
                <a:cxn ang="0">
                  <a:pos x="118" y="164"/>
                </a:cxn>
                <a:cxn ang="0">
                  <a:pos x="34" y="57"/>
                </a:cxn>
                <a:cxn ang="0">
                  <a:pos x="13" y="43"/>
                </a:cxn>
                <a:cxn ang="0">
                  <a:pos x="7" y="29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20" y="0"/>
                </a:cxn>
              </a:cxnLst>
              <a:rect l="0" t="0" r="r" b="b"/>
              <a:pathLst>
                <a:path w="370" h="1629">
                  <a:moveTo>
                    <a:pt x="20" y="0"/>
                  </a:moveTo>
                  <a:lnTo>
                    <a:pt x="41" y="14"/>
                  </a:lnTo>
                  <a:lnTo>
                    <a:pt x="83" y="50"/>
                  </a:lnTo>
                  <a:lnTo>
                    <a:pt x="139" y="114"/>
                  </a:lnTo>
                  <a:lnTo>
                    <a:pt x="209" y="200"/>
                  </a:lnTo>
                  <a:lnTo>
                    <a:pt x="265" y="307"/>
                  </a:lnTo>
                  <a:lnTo>
                    <a:pt x="335" y="493"/>
                  </a:lnTo>
                  <a:lnTo>
                    <a:pt x="363" y="664"/>
                  </a:lnTo>
                  <a:lnTo>
                    <a:pt x="370" y="814"/>
                  </a:lnTo>
                  <a:lnTo>
                    <a:pt x="370" y="814"/>
                  </a:lnTo>
                  <a:lnTo>
                    <a:pt x="363" y="964"/>
                  </a:lnTo>
                  <a:lnTo>
                    <a:pt x="335" y="1129"/>
                  </a:lnTo>
                  <a:lnTo>
                    <a:pt x="272" y="1307"/>
                  </a:lnTo>
                  <a:lnTo>
                    <a:pt x="223" y="1407"/>
                  </a:lnTo>
                  <a:lnTo>
                    <a:pt x="167" y="1486"/>
                  </a:lnTo>
                  <a:lnTo>
                    <a:pt x="118" y="1543"/>
                  </a:lnTo>
                  <a:lnTo>
                    <a:pt x="69" y="1593"/>
                  </a:lnTo>
                  <a:lnTo>
                    <a:pt x="34" y="1614"/>
                  </a:lnTo>
                  <a:lnTo>
                    <a:pt x="20" y="1629"/>
                  </a:lnTo>
                  <a:lnTo>
                    <a:pt x="7" y="1621"/>
                  </a:lnTo>
                  <a:lnTo>
                    <a:pt x="7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7" y="1600"/>
                  </a:lnTo>
                  <a:lnTo>
                    <a:pt x="13" y="1593"/>
                  </a:lnTo>
                  <a:lnTo>
                    <a:pt x="20" y="1586"/>
                  </a:lnTo>
                  <a:lnTo>
                    <a:pt x="125" y="1450"/>
                  </a:lnTo>
                  <a:lnTo>
                    <a:pt x="202" y="1307"/>
                  </a:lnTo>
                  <a:lnTo>
                    <a:pt x="244" y="1143"/>
                  </a:lnTo>
                  <a:lnTo>
                    <a:pt x="272" y="979"/>
                  </a:lnTo>
                  <a:lnTo>
                    <a:pt x="279" y="814"/>
                  </a:lnTo>
                  <a:lnTo>
                    <a:pt x="265" y="621"/>
                  </a:lnTo>
                  <a:lnTo>
                    <a:pt x="237" y="443"/>
                  </a:lnTo>
                  <a:lnTo>
                    <a:pt x="188" y="293"/>
                  </a:lnTo>
                  <a:lnTo>
                    <a:pt x="118" y="164"/>
                  </a:lnTo>
                  <a:lnTo>
                    <a:pt x="34" y="57"/>
                  </a:lnTo>
                  <a:lnTo>
                    <a:pt x="13" y="43"/>
                  </a:lnTo>
                  <a:lnTo>
                    <a:pt x="7" y="29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21326" y="2461"/>
              <a:ext cx="971" cy="64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5" y="0"/>
                </a:cxn>
                <a:cxn ang="0">
                  <a:pos x="929" y="0"/>
                </a:cxn>
                <a:cxn ang="0">
                  <a:pos x="943" y="0"/>
                </a:cxn>
                <a:cxn ang="0">
                  <a:pos x="950" y="7"/>
                </a:cxn>
                <a:cxn ang="0">
                  <a:pos x="964" y="14"/>
                </a:cxn>
                <a:cxn ang="0">
                  <a:pos x="971" y="21"/>
                </a:cxn>
                <a:cxn ang="0">
                  <a:pos x="971" y="35"/>
                </a:cxn>
                <a:cxn ang="0">
                  <a:pos x="971" y="50"/>
                </a:cxn>
                <a:cxn ang="0">
                  <a:pos x="964" y="57"/>
                </a:cxn>
                <a:cxn ang="0">
                  <a:pos x="950" y="64"/>
                </a:cxn>
                <a:cxn ang="0">
                  <a:pos x="943" y="64"/>
                </a:cxn>
                <a:cxn ang="0">
                  <a:pos x="929" y="64"/>
                </a:cxn>
                <a:cxn ang="0">
                  <a:pos x="915" y="64"/>
                </a:cxn>
                <a:cxn ang="0">
                  <a:pos x="56" y="64"/>
                </a:cxn>
                <a:cxn ang="0">
                  <a:pos x="42" y="64"/>
                </a:cxn>
                <a:cxn ang="0">
                  <a:pos x="28" y="64"/>
                </a:cxn>
                <a:cxn ang="0">
                  <a:pos x="14" y="64"/>
                </a:cxn>
                <a:cxn ang="0">
                  <a:pos x="7" y="57"/>
                </a:cxn>
                <a:cxn ang="0">
                  <a:pos x="0" y="50"/>
                </a:cxn>
                <a:cxn ang="0">
                  <a:pos x="0" y="35"/>
                </a:cxn>
                <a:cxn ang="0">
                  <a:pos x="0" y="21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8" y="0"/>
                </a:cxn>
                <a:cxn ang="0">
                  <a:pos x="42" y="0"/>
                </a:cxn>
                <a:cxn ang="0">
                  <a:pos x="56" y="0"/>
                </a:cxn>
              </a:cxnLst>
              <a:rect l="0" t="0" r="r" b="b"/>
              <a:pathLst>
                <a:path w="971" h="64">
                  <a:moveTo>
                    <a:pt x="56" y="0"/>
                  </a:moveTo>
                  <a:lnTo>
                    <a:pt x="915" y="0"/>
                  </a:lnTo>
                  <a:lnTo>
                    <a:pt x="929" y="0"/>
                  </a:lnTo>
                  <a:lnTo>
                    <a:pt x="943" y="0"/>
                  </a:lnTo>
                  <a:lnTo>
                    <a:pt x="950" y="7"/>
                  </a:lnTo>
                  <a:lnTo>
                    <a:pt x="964" y="14"/>
                  </a:lnTo>
                  <a:lnTo>
                    <a:pt x="971" y="21"/>
                  </a:lnTo>
                  <a:lnTo>
                    <a:pt x="971" y="35"/>
                  </a:lnTo>
                  <a:lnTo>
                    <a:pt x="971" y="50"/>
                  </a:lnTo>
                  <a:lnTo>
                    <a:pt x="964" y="57"/>
                  </a:lnTo>
                  <a:lnTo>
                    <a:pt x="950" y="64"/>
                  </a:lnTo>
                  <a:lnTo>
                    <a:pt x="943" y="64"/>
                  </a:lnTo>
                  <a:lnTo>
                    <a:pt x="929" y="64"/>
                  </a:lnTo>
                  <a:lnTo>
                    <a:pt x="915" y="64"/>
                  </a:lnTo>
                  <a:lnTo>
                    <a:pt x="56" y="64"/>
                  </a:lnTo>
                  <a:lnTo>
                    <a:pt x="42" y="64"/>
                  </a:lnTo>
                  <a:lnTo>
                    <a:pt x="28" y="64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22925" y="1818"/>
              <a:ext cx="524" cy="1085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08" y="0"/>
                </a:cxn>
                <a:cxn ang="0">
                  <a:pos x="322" y="7"/>
                </a:cxn>
                <a:cxn ang="0">
                  <a:pos x="322" y="14"/>
                </a:cxn>
                <a:cxn ang="0">
                  <a:pos x="329" y="21"/>
                </a:cxn>
                <a:cxn ang="0">
                  <a:pos x="329" y="43"/>
                </a:cxn>
                <a:cxn ang="0">
                  <a:pos x="329" y="43"/>
                </a:cxn>
                <a:cxn ang="0">
                  <a:pos x="329" y="957"/>
                </a:cxn>
                <a:cxn ang="0">
                  <a:pos x="329" y="985"/>
                </a:cxn>
                <a:cxn ang="0">
                  <a:pos x="336" y="1007"/>
                </a:cxn>
                <a:cxn ang="0">
                  <a:pos x="364" y="1021"/>
                </a:cxn>
                <a:cxn ang="0">
                  <a:pos x="406" y="1028"/>
                </a:cxn>
                <a:cxn ang="0">
                  <a:pos x="475" y="1035"/>
                </a:cxn>
                <a:cxn ang="0">
                  <a:pos x="524" y="1035"/>
                </a:cxn>
                <a:cxn ang="0">
                  <a:pos x="524" y="1085"/>
                </a:cxn>
                <a:cxn ang="0">
                  <a:pos x="475" y="1078"/>
                </a:cxn>
                <a:cxn ang="0">
                  <a:pos x="399" y="1078"/>
                </a:cxn>
                <a:cxn ang="0">
                  <a:pos x="329" y="1078"/>
                </a:cxn>
                <a:cxn ang="0">
                  <a:pos x="273" y="1078"/>
                </a:cxn>
                <a:cxn ang="0">
                  <a:pos x="210" y="1078"/>
                </a:cxn>
                <a:cxn ang="0">
                  <a:pos x="140" y="1078"/>
                </a:cxn>
                <a:cxn ang="0">
                  <a:pos x="63" y="1078"/>
                </a:cxn>
                <a:cxn ang="0">
                  <a:pos x="7" y="1085"/>
                </a:cxn>
                <a:cxn ang="0">
                  <a:pos x="7" y="1035"/>
                </a:cxn>
                <a:cxn ang="0">
                  <a:pos x="63" y="1035"/>
                </a:cxn>
                <a:cxn ang="0">
                  <a:pos x="133" y="1028"/>
                </a:cxn>
                <a:cxn ang="0">
                  <a:pos x="175" y="1021"/>
                </a:cxn>
                <a:cxn ang="0">
                  <a:pos x="196" y="1007"/>
                </a:cxn>
                <a:cxn ang="0">
                  <a:pos x="210" y="985"/>
                </a:cxn>
                <a:cxn ang="0">
                  <a:pos x="210" y="957"/>
                </a:cxn>
                <a:cxn ang="0">
                  <a:pos x="210" y="114"/>
                </a:cxn>
                <a:cxn ang="0">
                  <a:pos x="126" y="143"/>
                </a:cxn>
                <a:cxn ang="0">
                  <a:pos x="49" y="157"/>
                </a:cxn>
                <a:cxn ang="0">
                  <a:pos x="0" y="157"/>
                </a:cxn>
                <a:cxn ang="0">
                  <a:pos x="0" y="107"/>
                </a:cxn>
                <a:cxn ang="0">
                  <a:pos x="56" y="100"/>
                </a:cxn>
                <a:cxn ang="0">
                  <a:pos x="126" y="93"/>
                </a:cxn>
                <a:cxn ang="0">
                  <a:pos x="210" y="64"/>
                </a:cxn>
                <a:cxn ang="0">
                  <a:pos x="294" y="0"/>
                </a:cxn>
              </a:cxnLst>
              <a:rect l="0" t="0" r="r" b="b"/>
              <a:pathLst>
                <a:path w="524" h="1085">
                  <a:moveTo>
                    <a:pt x="294" y="0"/>
                  </a:moveTo>
                  <a:lnTo>
                    <a:pt x="308" y="0"/>
                  </a:lnTo>
                  <a:lnTo>
                    <a:pt x="322" y="7"/>
                  </a:lnTo>
                  <a:lnTo>
                    <a:pt x="322" y="14"/>
                  </a:lnTo>
                  <a:lnTo>
                    <a:pt x="329" y="21"/>
                  </a:lnTo>
                  <a:lnTo>
                    <a:pt x="329" y="43"/>
                  </a:lnTo>
                  <a:lnTo>
                    <a:pt x="329" y="43"/>
                  </a:lnTo>
                  <a:lnTo>
                    <a:pt x="329" y="957"/>
                  </a:lnTo>
                  <a:lnTo>
                    <a:pt x="329" y="985"/>
                  </a:lnTo>
                  <a:lnTo>
                    <a:pt x="336" y="1007"/>
                  </a:lnTo>
                  <a:lnTo>
                    <a:pt x="364" y="1021"/>
                  </a:lnTo>
                  <a:lnTo>
                    <a:pt x="406" y="1028"/>
                  </a:lnTo>
                  <a:lnTo>
                    <a:pt x="475" y="1035"/>
                  </a:lnTo>
                  <a:lnTo>
                    <a:pt x="524" y="1035"/>
                  </a:lnTo>
                  <a:lnTo>
                    <a:pt x="524" y="1085"/>
                  </a:lnTo>
                  <a:lnTo>
                    <a:pt x="475" y="1078"/>
                  </a:lnTo>
                  <a:lnTo>
                    <a:pt x="399" y="1078"/>
                  </a:lnTo>
                  <a:lnTo>
                    <a:pt x="329" y="1078"/>
                  </a:lnTo>
                  <a:lnTo>
                    <a:pt x="273" y="1078"/>
                  </a:lnTo>
                  <a:lnTo>
                    <a:pt x="210" y="1078"/>
                  </a:lnTo>
                  <a:lnTo>
                    <a:pt x="140" y="1078"/>
                  </a:lnTo>
                  <a:lnTo>
                    <a:pt x="63" y="1078"/>
                  </a:lnTo>
                  <a:lnTo>
                    <a:pt x="7" y="1085"/>
                  </a:lnTo>
                  <a:lnTo>
                    <a:pt x="7" y="1035"/>
                  </a:lnTo>
                  <a:lnTo>
                    <a:pt x="63" y="1035"/>
                  </a:lnTo>
                  <a:lnTo>
                    <a:pt x="133" y="1028"/>
                  </a:lnTo>
                  <a:lnTo>
                    <a:pt x="175" y="1021"/>
                  </a:lnTo>
                  <a:lnTo>
                    <a:pt x="196" y="1007"/>
                  </a:lnTo>
                  <a:lnTo>
                    <a:pt x="210" y="985"/>
                  </a:lnTo>
                  <a:lnTo>
                    <a:pt x="210" y="957"/>
                  </a:lnTo>
                  <a:lnTo>
                    <a:pt x="210" y="114"/>
                  </a:lnTo>
                  <a:lnTo>
                    <a:pt x="126" y="143"/>
                  </a:lnTo>
                  <a:lnTo>
                    <a:pt x="49" y="157"/>
                  </a:lnTo>
                  <a:lnTo>
                    <a:pt x="0" y="157"/>
                  </a:lnTo>
                  <a:lnTo>
                    <a:pt x="0" y="107"/>
                  </a:lnTo>
                  <a:lnTo>
                    <a:pt x="56" y="100"/>
                  </a:lnTo>
                  <a:lnTo>
                    <a:pt x="126" y="93"/>
                  </a:lnTo>
                  <a:lnTo>
                    <a:pt x="210" y="64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 smtClean="0"/>
              <a:t>Convolution Identity for Strip </a:t>
            </a:r>
            <a:r>
              <a:rPr lang="en-US" dirty="0" err="1" smtClean="0">
                <a:latin typeface="Mathematica6" panose="00000400000000000000" pitchFamily="2" charset="0"/>
                <a:ea typeface="Mathematica6" panose="00000400000000000000" pitchFamily="2" charset="0"/>
              </a:rPr>
              <a:t>t</a:t>
            </a:r>
            <a:r>
              <a:rPr lang="en-US" dirty="0" err="1" smtClean="0"/>
              <a:t>’s</a:t>
            </a:r>
            <a:endParaRPr lang="en-US" dirty="0"/>
          </a:p>
        </p:txBody>
      </p:sp>
      <p:sp>
        <p:nvSpPr>
          <p:cNvPr id="96" name="TextBox 95"/>
          <p:cNvSpPr txBox="1"/>
          <p:nvPr/>
        </p:nvSpPr>
        <p:spPr>
          <a:xfrm>
            <a:off x="2362200" y="2590800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Convolution theorem: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76200" y="48006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where for strip webs we denote time-concatenation by</a:t>
            </a:r>
            <a:endParaRPr lang="en-US" sz="2800" dirty="0">
              <a:solidFill>
                <a:srgbClr val="800080"/>
              </a:solidFill>
            </a:endParaRPr>
          </a:p>
        </p:txBody>
      </p:sp>
      <p:grpSp>
        <p:nvGrpSpPr>
          <p:cNvPr id="3150" name="Group 7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505200" y="5791200"/>
            <a:ext cx="1729606" cy="419100"/>
            <a:chOff x="1599" y="3716"/>
            <a:chExt cx="4226" cy="1024"/>
          </a:xfrm>
          <a:solidFill>
            <a:srgbClr val="800080"/>
          </a:solidFill>
        </p:grpSpPr>
        <p:sp>
          <p:nvSpPr>
            <p:cNvPr id="3152" name="Freeform 80"/>
            <p:cNvSpPr>
              <a:spLocks/>
            </p:cNvSpPr>
            <p:nvPr/>
          </p:nvSpPr>
          <p:spPr bwMode="auto">
            <a:xfrm>
              <a:off x="1599" y="3716"/>
              <a:ext cx="687" cy="837"/>
            </a:xfrm>
            <a:custGeom>
              <a:avLst/>
              <a:gdLst/>
              <a:ahLst/>
              <a:cxnLst>
                <a:cxn ang="0">
                  <a:pos x="522" y="77"/>
                </a:cxn>
                <a:cxn ang="0">
                  <a:pos x="563" y="88"/>
                </a:cxn>
                <a:cxn ang="0">
                  <a:pos x="619" y="73"/>
                </a:cxn>
                <a:cxn ang="0">
                  <a:pos x="677" y="36"/>
                </a:cxn>
                <a:cxn ang="0">
                  <a:pos x="543" y="191"/>
                </a:cxn>
                <a:cxn ang="0">
                  <a:pos x="439" y="175"/>
                </a:cxn>
                <a:cxn ang="0">
                  <a:pos x="357" y="146"/>
                </a:cxn>
                <a:cxn ang="0">
                  <a:pos x="303" y="106"/>
                </a:cxn>
                <a:cxn ang="0">
                  <a:pos x="280" y="144"/>
                </a:cxn>
                <a:cxn ang="0">
                  <a:pos x="272" y="192"/>
                </a:cxn>
                <a:cxn ang="0">
                  <a:pos x="271" y="235"/>
                </a:cxn>
                <a:cxn ang="0">
                  <a:pos x="273" y="297"/>
                </a:cxn>
                <a:cxn ang="0">
                  <a:pos x="290" y="356"/>
                </a:cxn>
                <a:cxn ang="0">
                  <a:pos x="300" y="378"/>
                </a:cxn>
                <a:cxn ang="0">
                  <a:pos x="321" y="390"/>
                </a:cxn>
                <a:cxn ang="0">
                  <a:pos x="347" y="387"/>
                </a:cxn>
                <a:cxn ang="0">
                  <a:pos x="543" y="294"/>
                </a:cxn>
                <a:cxn ang="0">
                  <a:pos x="590" y="321"/>
                </a:cxn>
                <a:cxn ang="0">
                  <a:pos x="630" y="356"/>
                </a:cxn>
                <a:cxn ang="0">
                  <a:pos x="634" y="441"/>
                </a:cxn>
                <a:cxn ang="0">
                  <a:pos x="633" y="558"/>
                </a:cxn>
                <a:cxn ang="0">
                  <a:pos x="610" y="705"/>
                </a:cxn>
                <a:cxn ang="0">
                  <a:pos x="440" y="787"/>
                </a:cxn>
                <a:cxn ang="0">
                  <a:pos x="322" y="803"/>
                </a:cxn>
                <a:cxn ang="0">
                  <a:pos x="243" y="743"/>
                </a:cxn>
                <a:cxn ang="0">
                  <a:pos x="186" y="715"/>
                </a:cxn>
                <a:cxn ang="0">
                  <a:pos x="127" y="713"/>
                </a:cxn>
                <a:cxn ang="0">
                  <a:pos x="72" y="736"/>
                </a:cxn>
                <a:cxn ang="0">
                  <a:pos x="15" y="782"/>
                </a:cxn>
                <a:cxn ang="0">
                  <a:pos x="12" y="752"/>
                </a:cxn>
                <a:cxn ang="0">
                  <a:pos x="46" y="717"/>
                </a:cxn>
                <a:cxn ang="0">
                  <a:pos x="82" y="677"/>
                </a:cxn>
                <a:cxn ang="0">
                  <a:pos x="117" y="643"/>
                </a:cxn>
                <a:cxn ang="0">
                  <a:pos x="167" y="612"/>
                </a:cxn>
                <a:cxn ang="0">
                  <a:pos x="224" y="604"/>
                </a:cxn>
                <a:cxn ang="0">
                  <a:pos x="283" y="614"/>
                </a:cxn>
                <a:cxn ang="0">
                  <a:pos x="337" y="640"/>
                </a:cxn>
                <a:cxn ang="0">
                  <a:pos x="471" y="730"/>
                </a:cxn>
                <a:cxn ang="0">
                  <a:pos x="487" y="720"/>
                </a:cxn>
                <a:cxn ang="0">
                  <a:pos x="505" y="657"/>
                </a:cxn>
                <a:cxn ang="0">
                  <a:pos x="510" y="558"/>
                </a:cxn>
                <a:cxn ang="0">
                  <a:pos x="509" y="511"/>
                </a:cxn>
                <a:cxn ang="0">
                  <a:pos x="504" y="467"/>
                </a:cxn>
                <a:cxn ang="0">
                  <a:pos x="491" y="436"/>
                </a:cxn>
                <a:cxn ang="0">
                  <a:pos x="459" y="408"/>
                </a:cxn>
                <a:cxn ang="0">
                  <a:pos x="430" y="399"/>
                </a:cxn>
                <a:cxn ang="0">
                  <a:pos x="392" y="406"/>
                </a:cxn>
                <a:cxn ang="0">
                  <a:pos x="213" y="511"/>
                </a:cxn>
                <a:cxn ang="0">
                  <a:pos x="167" y="440"/>
                </a:cxn>
                <a:cxn ang="0">
                  <a:pos x="147" y="322"/>
                </a:cxn>
                <a:cxn ang="0">
                  <a:pos x="156" y="168"/>
                </a:cxn>
              </a:cxnLst>
              <a:rect l="0" t="0" r="r" b="b"/>
              <a:pathLst>
                <a:path w="687" h="837">
                  <a:moveTo>
                    <a:pt x="395" y="0"/>
                  </a:moveTo>
                  <a:lnTo>
                    <a:pt x="522" y="77"/>
                  </a:lnTo>
                  <a:lnTo>
                    <a:pt x="543" y="84"/>
                  </a:lnTo>
                  <a:lnTo>
                    <a:pt x="563" y="88"/>
                  </a:lnTo>
                  <a:lnTo>
                    <a:pt x="591" y="84"/>
                  </a:lnTo>
                  <a:lnTo>
                    <a:pt x="619" y="73"/>
                  </a:lnTo>
                  <a:lnTo>
                    <a:pt x="648" y="56"/>
                  </a:lnTo>
                  <a:lnTo>
                    <a:pt x="677" y="36"/>
                  </a:lnTo>
                  <a:lnTo>
                    <a:pt x="687" y="64"/>
                  </a:lnTo>
                  <a:lnTo>
                    <a:pt x="543" y="191"/>
                  </a:lnTo>
                  <a:lnTo>
                    <a:pt x="489" y="185"/>
                  </a:lnTo>
                  <a:lnTo>
                    <a:pt x="439" y="175"/>
                  </a:lnTo>
                  <a:lnTo>
                    <a:pt x="395" y="162"/>
                  </a:lnTo>
                  <a:lnTo>
                    <a:pt x="357" y="146"/>
                  </a:lnTo>
                  <a:lnTo>
                    <a:pt x="326" y="126"/>
                  </a:lnTo>
                  <a:lnTo>
                    <a:pt x="303" y="106"/>
                  </a:lnTo>
                  <a:lnTo>
                    <a:pt x="290" y="123"/>
                  </a:lnTo>
                  <a:lnTo>
                    <a:pt x="280" y="144"/>
                  </a:lnTo>
                  <a:lnTo>
                    <a:pt x="275" y="168"/>
                  </a:lnTo>
                  <a:lnTo>
                    <a:pt x="272" y="192"/>
                  </a:lnTo>
                  <a:lnTo>
                    <a:pt x="271" y="214"/>
                  </a:lnTo>
                  <a:lnTo>
                    <a:pt x="271" y="235"/>
                  </a:lnTo>
                  <a:lnTo>
                    <a:pt x="271" y="266"/>
                  </a:lnTo>
                  <a:lnTo>
                    <a:pt x="273" y="297"/>
                  </a:lnTo>
                  <a:lnTo>
                    <a:pt x="280" y="326"/>
                  </a:lnTo>
                  <a:lnTo>
                    <a:pt x="290" y="356"/>
                  </a:lnTo>
                  <a:lnTo>
                    <a:pt x="295" y="367"/>
                  </a:lnTo>
                  <a:lnTo>
                    <a:pt x="300" y="378"/>
                  </a:lnTo>
                  <a:lnTo>
                    <a:pt x="308" y="387"/>
                  </a:lnTo>
                  <a:lnTo>
                    <a:pt x="321" y="390"/>
                  </a:lnTo>
                  <a:lnTo>
                    <a:pt x="334" y="390"/>
                  </a:lnTo>
                  <a:lnTo>
                    <a:pt x="347" y="387"/>
                  </a:lnTo>
                  <a:lnTo>
                    <a:pt x="347" y="387"/>
                  </a:lnTo>
                  <a:lnTo>
                    <a:pt x="543" y="294"/>
                  </a:lnTo>
                  <a:lnTo>
                    <a:pt x="567" y="305"/>
                  </a:lnTo>
                  <a:lnTo>
                    <a:pt x="590" y="321"/>
                  </a:lnTo>
                  <a:lnTo>
                    <a:pt x="610" y="338"/>
                  </a:lnTo>
                  <a:lnTo>
                    <a:pt x="630" y="356"/>
                  </a:lnTo>
                  <a:lnTo>
                    <a:pt x="633" y="399"/>
                  </a:lnTo>
                  <a:lnTo>
                    <a:pt x="634" y="441"/>
                  </a:lnTo>
                  <a:lnTo>
                    <a:pt x="634" y="482"/>
                  </a:lnTo>
                  <a:lnTo>
                    <a:pt x="633" y="558"/>
                  </a:lnTo>
                  <a:lnTo>
                    <a:pt x="625" y="632"/>
                  </a:lnTo>
                  <a:lnTo>
                    <a:pt x="610" y="705"/>
                  </a:lnTo>
                  <a:lnTo>
                    <a:pt x="525" y="744"/>
                  </a:lnTo>
                  <a:lnTo>
                    <a:pt x="440" y="787"/>
                  </a:lnTo>
                  <a:lnTo>
                    <a:pt x="357" y="837"/>
                  </a:lnTo>
                  <a:lnTo>
                    <a:pt x="322" y="803"/>
                  </a:lnTo>
                  <a:lnTo>
                    <a:pt x="284" y="771"/>
                  </a:lnTo>
                  <a:lnTo>
                    <a:pt x="243" y="743"/>
                  </a:lnTo>
                  <a:lnTo>
                    <a:pt x="216" y="726"/>
                  </a:lnTo>
                  <a:lnTo>
                    <a:pt x="186" y="715"/>
                  </a:lnTo>
                  <a:lnTo>
                    <a:pt x="156" y="709"/>
                  </a:lnTo>
                  <a:lnTo>
                    <a:pt x="127" y="713"/>
                  </a:lnTo>
                  <a:lnTo>
                    <a:pt x="100" y="722"/>
                  </a:lnTo>
                  <a:lnTo>
                    <a:pt x="72" y="736"/>
                  </a:lnTo>
                  <a:lnTo>
                    <a:pt x="45" y="757"/>
                  </a:lnTo>
                  <a:lnTo>
                    <a:pt x="15" y="782"/>
                  </a:lnTo>
                  <a:lnTo>
                    <a:pt x="0" y="766"/>
                  </a:lnTo>
                  <a:lnTo>
                    <a:pt x="12" y="752"/>
                  </a:lnTo>
                  <a:lnTo>
                    <a:pt x="29" y="737"/>
                  </a:lnTo>
                  <a:lnTo>
                    <a:pt x="46" y="717"/>
                  </a:lnTo>
                  <a:lnTo>
                    <a:pt x="64" y="698"/>
                  </a:lnTo>
                  <a:lnTo>
                    <a:pt x="82" y="677"/>
                  </a:lnTo>
                  <a:lnTo>
                    <a:pt x="101" y="659"/>
                  </a:lnTo>
                  <a:lnTo>
                    <a:pt x="117" y="643"/>
                  </a:lnTo>
                  <a:lnTo>
                    <a:pt x="140" y="625"/>
                  </a:lnTo>
                  <a:lnTo>
                    <a:pt x="167" y="612"/>
                  </a:lnTo>
                  <a:lnTo>
                    <a:pt x="195" y="605"/>
                  </a:lnTo>
                  <a:lnTo>
                    <a:pt x="224" y="604"/>
                  </a:lnTo>
                  <a:lnTo>
                    <a:pt x="255" y="607"/>
                  </a:lnTo>
                  <a:lnTo>
                    <a:pt x="283" y="614"/>
                  </a:lnTo>
                  <a:lnTo>
                    <a:pt x="311" y="625"/>
                  </a:lnTo>
                  <a:lnTo>
                    <a:pt x="337" y="640"/>
                  </a:lnTo>
                  <a:lnTo>
                    <a:pt x="463" y="730"/>
                  </a:lnTo>
                  <a:lnTo>
                    <a:pt x="471" y="730"/>
                  </a:lnTo>
                  <a:lnTo>
                    <a:pt x="481" y="727"/>
                  </a:lnTo>
                  <a:lnTo>
                    <a:pt x="487" y="720"/>
                  </a:lnTo>
                  <a:lnTo>
                    <a:pt x="493" y="708"/>
                  </a:lnTo>
                  <a:lnTo>
                    <a:pt x="505" y="657"/>
                  </a:lnTo>
                  <a:lnTo>
                    <a:pt x="509" y="608"/>
                  </a:lnTo>
                  <a:lnTo>
                    <a:pt x="510" y="558"/>
                  </a:lnTo>
                  <a:lnTo>
                    <a:pt x="510" y="535"/>
                  </a:lnTo>
                  <a:lnTo>
                    <a:pt x="509" y="511"/>
                  </a:lnTo>
                  <a:lnTo>
                    <a:pt x="508" y="488"/>
                  </a:lnTo>
                  <a:lnTo>
                    <a:pt x="504" y="467"/>
                  </a:lnTo>
                  <a:lnTo>
                    <a:pt x="498" y="448"/>
                  </a:lnTo>
                  <a:lnTo>
                    <a:pt x="491" y="436"/>
                  </a:lnTo>
                  <a:lnTo>
                    <a:pt x="474" y="419"/>
                  </a:lnTo>
                  <a:lnTo>
                    <a:pt x="459" y="408"/>
                  </a:lnTo>
                  <a:lnTo>
                    <a:pt x="444" y="402"/>
                  </a:lnTo>
                  <a:lnTo>
                    <a:pt x="430" y="399"/>
                  </a:lnTo>
                  <a:lnTo>
                    <a:pt x="409" y="402"/>
                  </a:lnTo>
                  <a:lnTo>
                    <a:pt x="392" y="406"/>
                  </a:lnTo>
                  <a:lnTo>
                    <a:pt x="374" y="415"/>
                  </a:lnTo>
                  <a:lnTo>
                    <a:pt x="213" y="511"/>
                  </a:lnTo>
                  <a:lnTo>
                    <a:pt x="190" y="476"/>
                  </a:lnTo>
                  <a:lnTo>
                    <a:pt x="167" y="440"/>
                  </a:lnTo>
                  <a:lnTo>
                    <a:pt x="147" y="402"/>
                  </a:lnTo>
                  <a:lnTo>
                    <a:pt x="147" y="322"/>
                  </a:lnTo>
                  <a:lnTo>
                    <a:pt x="150" y="244"/>
                  </a:lnTo>
                  <a:lnTo>
                    <a:pt x="156" y="168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3" name="Freeform 81"/>
            <p:cNvSpPr>
              <a:spLocks/>
            </p:cNvSpPr>
            <p:nvPr/>
          </p:nvSpPr>
          <p:spPr bwMode="auto">
            <a:xfrm>
              <a:off x="2470" y="3968"/>
              <a:ext cx="406" cy="772"/>
            </a:xfrm>
            <a:custGeom>
              <a:avLst/>
              <a:gdLst/>
              <a:ahLst/>
              <a:cxnLst>
                <a:cxn ang="0">
                  <a:pos x="234" y="2"/>
                </a:cxn>
                <a:cxn ang="0">
                  <a:pos x="249" y="9"/>
                </a:cxn>
                <a:cxn ang="0">
                  <a:pos x="253" y="34"/>
                </a:cxn>
                <a:cxn ang="0">
                  <a:pos x="253" y="677"/>
                </a:cxn>
                <a:cxn ang="0">
                  <a:pos x="253" y="699"/>
                </a:cxn>
                <a:cxn ang="0">
                  <a:pos x="262" y="715"/>
                </a:cxn>
                <a:cxn ang="0">
                  <a:pos x="285" y="726"/>
                </a:cxn>
                <a:cxn ang="0">
                  <a:pos x="331" y="730"/>
                </a:cxn>
                <a:cxn ang="0">
                  <a:pos x="406" y="732"/>
                </a:cxn>
                <a:cxn ang="0">
                  <a:pos x="394" y="772"/>
                </a:cxn>
                <a:cxn ang="0">
                  <a:pos x="351" y="771"/>
                </a:cxn>
                <a:cxn ang="0">
                  <a:pos x="295" y="769"/>
                </a:cxn>
                <a:cxn ang="0">
                  <a:pos x="242" y="768"/>
                </a:cxn>
                <a:cxn ang="0">
                  <a:pos x="206" y="767"/>
                </a:cxn>
                <a:cxn ang="0">
                  <a:pos x="167" y="768"/>
                </a:cxn>
                <a:cxn ang="0">
                  <a:pos x="113" y="769"/>
                </a:cxn>
                <a:cxn ang="0">
                  <a:pos x="59" y="771"/>
                </a:cxn>
                <a:cxn ang="0">
                  <a:pos x="18" y="772"/>
                </a:cxn>
                <a:cxn ang="0">
                  <a:pos x="7" y="732"/>
                </a:cxn>
                <a:cxn ang="0">
                  <a:pos x="82" y="730"/>
                </a:cxn>
                <a:cxn ang="0">
                  <a:pos x="128" y="726"/>
                </a:cxn>
                <a:cxn ang="0">
                  <a:pos x="151" y="715"/>
                </a:cxn>
                <a:cxn ang="0">
                  <a:pos x="160" y="699"/>
                </a:cxn>
                <a:cxn ang="0">
                  <a:pos x="160" y="677"/>
                </a:cxn>
                <a:cxn ang="0">
                  <a:pos x="131" y="98"/>
                </a:cxn>
                <a:cxn ang="0">
                  <a:pos x="69" y="112"/>
                </a:cxn>
                <a:cxn ang="0">
                  <a:pos x="18" y="116"/>
                </a:cxn>
                <a:cxn ang="0">
                  <a:pos x="0" y="76"/>
                </a:cxn>
                <a:cxn ang="0">
                  <a:pos x="44" y="74"/>
                </a:cxn>
                <a:cxn ang="0">
                  <a:pos x="101" y="66"/>
                </a:cxn>
                <a:cxn ang="0">
                  <a:pos x="162" y="44"/>
                </a:cxn>
                <a:cxn ang="0">
                  <a:pos x="218" y="0"/>
                </a:cxn>
              </a:cxnLst>
              <a:rect l="0" t="0" r="r" b="b"/>
              <a:pathLst>
                <a:path w="406" h="772">
                  <a:moveTo>
                    <a:pt x="218" y="0"/>
                  </a:moveTo>
                  <a:lnTo>
                    <a:pt x="234" y="2"/>
                  </a:lnTo>
                  <a:lnTo>
                    <a:pt x="244" y="3"/>
                  </a:lnTo>
                  <a:lnTo>
                    <a:pt x="249" y="9"/>
                  </a:lnTo>
                  <a:lnTo>
                    <a:pt x="252" y="18"/>
                  </a:lnTo>
                  <a:lnTo>
                    <a:pt x="253" y="34"/>
                  </a:lnTo>
                  <a:lnTo>
                    <a:pt x="253" y="34"/>
                  </a:lnTo>
                  <a:lnTo>
                    <a:pt x="253" y="677"/>
                  </a:lnTo>
                  <a:lnTo>
                    <a:pt x="253" y="688"/>
                  </a:lnTo>
                  <a:lnTo>
                    <a:pt x="253" y="699"/>
                  </a:lnTo>
                  <a:lnTo>
                    <a:pt x="257" y="708"/>
                  </a:lnTo>
                  <a:lnTo>
                    <a:pt x="262" y="715"/>
                  </a:lnTo>
                  <a:lnTo>
                    <a:pt x="272" y="722"/>
                  </a:lnTo>
                  <a:lnTo>
                    <a:pt x="285" y="726"/>
                  </a:lnTo>
                  <a:lnTo>
                    <a:pt x="306" y="729"/>
                  </a:lnTo>
                  <a:lnTo>
                    <a:pt x="331" y="730"/>
                  </a:lnTo>
                  <a:lnTo>
                    <a:pt x="365" y="732"/>
                  </a:lnTo>
                  <a:lnTo>
                    <a:pt x="406" y="732"/>
                  </a:lnTo>
                  <a:lnTo>
                    <a:pt x="406" y="772"/>
                  </a:lnTo>
                  <a:lnTo>
                    <a:pt x="394" y="772"/>
                  </a:lnTo>
                  <a:lnTo>
                    <a:pt x="376" y="772"/>
                  </a:lnTo>
                  <a:lnTo>
                    <a:pt x="351" y="771"/>
                  </a:lnTo>
                  <a:lnTo>
                    <a:pt x="323" y="769"/>
                  </a:lnTo>
                  <a:lnTo>
                    <a:pt x="295" y="769"/>
                  </a:lnTo>
                  <a:lnTo>
                    <a:pt x="268" y="768"/>
                  </a:lnTo>
                  <a:lnTo>
                    <a:pt x="242" y="768"/>
                  </a:lnTo>
                  <a:lnTo>
                    <a:pt x="221" y="767"/>
                  </a:lnTo>
                  <a:lnTo>
                    <a:pt x="206" y="767"/>
                  </a:lnTo>
                  <a:lnTo>
                    <a:pt x="188" y="767"/>
                  </a:lnTo>
                  <a:lnTo>
                    <a:pt x="167" y="768"/>
                  </a:lnTo>
                  <a:lnTo>
                    <a:pt x="141" y="768"/>
                  </a:lnTo>
                  <a:lnTo>
                    <a:pt x="113" y="769"/>
                  </a:lnTo>
                  <a:lnTo>
                    <a:pt x="85" y="769"/>
                  </a:lnTo>
                  <a:lnTo>
                    <a:pt x="59" y="771"/>
                  </a:lnTo>
                  <a:lnTo>
                    <a:pt x="36" y="772"/>
                  </a:lnTo>
                  <a:lnTo>
                    <a:pt x="18" y="772"/>
                  </a:lnTo>
                  <a:lnTo>
                    <a:pt x="7" y="772"/>
                  </a:lnTo>
                  <a:lnTo>
                    <a:pt x="7" y="732"/>
                  </a:lnTo>
                  <a:lnTo>
                    <a:pt x="50" y="732"/>
                  </a:lnTo>
                  <a:lnTo>
                    <a:pt x="82" y="730"/>
                  </a:lnTo>
                  <a:lnTo>
                    <a:pt x="108" y="729"/>
                  </a:lnTo>
                  <a:lnTo>
                    <a:pt x="128" y="726"/>
                  </a:lnTo>
                  <a:lnTo>
                    <a:pt x="141" y="722"/>
                  </a:lnTo>
                  <a:lnTo>
                    <a:pt x="151" y="715"/>
                  </a:lnTo>
                  <a:lnTo>
                    <a:pt x="156" y="708"/>
                  </a:lnTo>
                  <a:lnTo>
                    <a:pt x="160" y="699"/>
                  </a:lnTo>
                  <a:lnTo>
                    <a:pt x="160" y="688"/>
                  </a:lnTo>
                  <a:lnTo>
                    <a:pt x="160" y="677"/>
                  </a:lnTo>
                  <a:lnTo>
                    <a:pt x="160" y="86"/>
                  </a:lnTo>
                  <a:lnTo>
                    <a:pt x="131" y="98"/>
                  </a:lnTo>
                  <a:lnTo>
                    <a:pt x="98" y="108"/>
                  </a:lnTo>
                  <a:lnTo>
                    <a:pt x="69" y="112"/>
                  </a:lnTo>
                  <a:lnTo>
                    <a:pt x="40" y="115"/>
                  </a:lnTo>
                  <a:lnTo>
                    <a:pt x="18" y="116"/>
                  </a:lnTo>
                  <a:lnTo>
                    <a:pt x="0" y="116"/>
                  </a:lnTo>
                  <a:lnTo>
                    <a:pt x="0" y="76"/>
                  </a:lnTo>
                  <a:lnTo>
                    <a:pt x="20" y="76"/>
                  </a:lnTo>
                  <a:lnTo>
                    <a:pt x="44" y="74"/>
                  </a:lnTo>
                  <a:lnTo>
                    <a:pt x="71" y="72"/>
                  </a:lnTo>
                  <a:lnTo>
                    <a:pt x="101" y="66"/>
                  </a:lnTo>
                  <a:lnTo>
                    <a:pt x="131" y="58"/>
                  </a:lnTo>
                  <a:lnTo>
                    <a:pt x="162" y="44"/>
                  </a:lnTo>
                  <a:lnTo>
                    <a:pt x="191" y="25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82"/>
            <p:cNvSpPr>
              <a:spLocks noEditPoints="1"/>
            </p:cNvSpPr>
            <p:nvPr/>
          </p:nvSpPr>
          <p:spPr bwMode="auto">
            <a:xfrm>
              <a:off x="3501" y="3775"/>
              <a:ext cx="615" cy="635"/>
            </a:xfrm>
            <a:custGeom>
              <a:avLst/>
              <a:gdLst/>
              <a:ahLst/>
              <a:cxnLst>
                <a:cxn ang="0">
                  <a:pos x="262" y="68"/>
                </a:cxn>
                <a:cxn ang="0">
                  <a:pos x="183" y="99"/>
                </a:cxn>
                <a:cxn ang="0">
                  <a:pos x="120" y="155"/>
                </a:cxn>
                <a:cxn ang="0">
                  <a:pos x="77" y="231"/>
                </a:cxn>
                <a:cxn ang="0">
                  <a:pos x="62" y="318"/>
                </a:cxn>
                <a:cxn ang="0">
                  <a:pos x="77" y="405"/>
                </a:cxn>
                <a:cxn ang="0">
                  <a:pos x="120" y="479"/>
                </a:cxn>
                <a:cxn ang="0">
                  <a:pos x="183" y="535"/>
                </a:cxn>
                <a:cxn ang="0">
                  <a:pos x="262" y="566"/>
                </a:cxn>
                <a:cxn ang="0">
                  <a:pos x="350" y="566"/>
                </a:cxn>
                <a:cxn ang="0">
                  <a:pos x="428" y="536"/>
                </a:cxn>
                <a:cxn ang="0">
                  <a:pos x="493" y="482"/>
                </a:cxn>
                <a:cxn ang="0">
                  <a:pos x="534" y="406"/>
                </a:cxn>
                <a:cxn ang="0">
                  <a:pos x="550" y="318"/>
                </a:cxn>
                <a:cxn ang="0">
                  <a:pos x="534" y="228"/>
                </a:cxn>
                <a:cxn ang="0">
                  <a:pos x="493" y="154"/>
                </a:cxn>
                <a:cxn ang="0">
                  <a:pos x="428" y="99"/>
                </a:cxn>
                <a:cxn ang="0">
                  <a:pos x="350" y="68"/>
                </a:cxn>
                <a:cxn ang="0">
                  <a:pos x="307" y="0"/>
                </a:cxn>
                <a:cxn ang="0">
                  <a:pos x="402" y="17"/>
                </a:cxn>
                <a:cxn ang="0">
                  <a:pos x="487" y="61"/>
                </a:cxn>
                <a:cxn ang="0">
                  <a:pos x="554" y="130"/>
                </a:cxn>
                <a:cxn ang="0">
                  <a:pos x="599" y="217"/>
                </a:cxn>
                <a:cxn ang="0">
                  <a:pos x="615" y="318"/>
                </a:cxn>
                <a:cxn ang="0">
                  <a:pos x="599" y="417"/>
                </a:cxn>
                <a:cxn ang="0">
                  <a:pos x="554" y="506"/>
                </a:cxn>
                <a:cxn ang="0">
                  <a:pos x="487" y="574"/>
                </a:cxn>
                <a:cxn ang="0">
                  <a:pos x="402" y="619"/>
                </a:cxn>
                <a:cxn ang="0">
                  <a:pos x="307" y="635"/>
                </a:cxn>
                <a:cxn ang="0">
                  <a:pos x="210" y="619"/>
                </a:cxn>
                <a:cxn ang="0">
                  <a:pos x="125" y="573"/>
                </a:cxn>
                <a:cxn ang="0">
                  <a:pos x="59" y="504"/>
                </a:cxn>
                <a:cxn ang="0">
                  <a:pos x="15" y="417"/>
                </a:cxn>
                <a:cxn ang="0">
                  <a:pos x="0" y="318"/>
                </a:cxn>
                <a:cxn ang="0">
                  <a:pos x="15" y="218"/>
                </a:cxn>
                <a:cxn ang="0">
                  <a:pos x="59" y="132"/>
                </a:cxn>
                <a:cxn ang="0">
                  <a:pos x="125" y="61"/>
                </a:cxn>
                <a:cxn ang="0">
                  <a:pos x="210" y="17"/>
                </a:cxn>
                <a:cxn ang="0">
                  <a:pos x="307" y="0"/>
                </a:cxn>
              </a:cxnLst>
              <a:rect l="0" t="0" r="r" b="b"/>
              <a:pathLst>
                <a:path w="615" h="635">
                  <a:moveTo>
                    <a:pt x="307" y="64"/>
                  </a:moveTo>
                  <a:lnTo>
                    <a:pt x="262" y="68"/>
                  </a:lnTo>
                  <a:lnTo>
                    <a:pt x="221" y="81"/>
                  </a:lnTo>
                  <a:lnTo>
                    <a:pt x="183" y="99"/>
                  </a:lnTo>
                  <a:lnTo>
                    <a:pt x="148" y="125"/>
                  </a:lnTo>
                  <a:lnTo>
                    <a:pt x="120" y="155"/>
                  </a:lnTo>
                  <a:lnTo>
                    <a:pt x="96" y="192"/>
                  </a:lnTo>
                  <a:lnTo>
                    <a:pt x="77" y="231"/>
                  </a:lnTo>
                  <a:lnTo>
                    <a:pt x="66" y="273"/>
                  </a:lnTo>
                  <a:lnTo>
                    <a:pt x="62" y="318"/>
                  </a:lnTo>
                  <a:lnTo>
                    <a:pt x="66" y="363"/>
                  </a:lnTo>
                  <a:lnTo>
                    <a:pt x="77" y="405"/>
                  </a:lnTo>
                  <a:lnTo>
                    <a:pt x="96" y="444"/>
                  </a:lnTo>
                  <a:lnTo>
                    <a:pt x="120" y="479"/>
                  </a:lnTo>
                  <a:lnTo>
                    <a:pt x="148" y="510"/>
                  </a:lnTo>
                  <a:lnTo>
                    <a:pt x="183" y="535"/>
                  </a:lnTo>
                  <a:lnTo>
                    <a:pt x="221" y="555"/>
                  </a:lnTo>
                  <a:lnTo>
                    <a:pt x="262" y="566"/>
                  </a:lnTo>
                  <a:lnTo>
                    <a:pt x="307" y="570"/>
                  </a:lnTo>
                  <a:lnTo>
                    <a:pt x="350" y="566"/>
                  </a:lnTo>
                  <a:lnTo>
                    <a:pt x="390" y="555"/>
                  </a:lnTo>
                  <a:lnTo>
                    <a:pt x="428" y="536"/>
                  </a:lnTo>
                  <a:lnTo>
                    <a:pt x="463" y="511"/>
                  </a:lnTo>
                  <a:lnTo>
                    <a:pt x="493" y="482"/>
                  </a:lnTo>
                  <a:lnTo>
                    <a:pt x="517" y="447"/>
                  </a:lnTo>
                  <a:lnTo>
                    <a:pt x="534" y="406"/>
                  </a:lnTo>
                  <a:lnTo>
                    <a:pt x="546" y="364"/>
                  </a:lnTo>
                  <a:lnTo>
                    <a:pt x="550" y="318"/>
                  </a:lnTo>
                  <a:lnTo>
                    <a:pt x="546" y="272"/>
                  </a:lnTo>
                  <a:lnTo>
                    <a:pt x="534" y="228"/>
                  </a:lnTo>
                  <a:lnTo>
                    <a:pt x="517" y="189"/>
                  </a:lnTo>
                  <a:lnTo>
                    <a:pt x="493" y="154"/>
                  </a:lnTo>
                  <a:lnTo>
                    <a:pt x="463" y="123"/>
                  </a:lnTo>
                  <a:lnTo>
                    <a:pt x="428" y="99"/>
                  </a:lnTo>
                  <a:lnTo>
                    <a:pt x="390" y="80"/>
                  </a:lnTo>
                  <a:lnTo>
                    <a:pt x="350" y="68"/>
                  </a:lnTo>
                  <a:lnTo>
                    <a:pt x="307" y="64"/>
                  </a:lnTo>
                  <a:close/>
                  <a:moveTo>
                    <a:pt x="307" y="0"/>
                  </a:moveTo>
                  <a:lnTo>
                    <a:pt x="357" y="4"/>
                  </a:lnTo>
                  <a:lnTo>
                    <a:pt x="402" y="17"/>
                  </a:lnTo>
                  <a:lnTo>
                    <a:pt x="447" y="36"/>
                  </a:lnTo>
                  <a:lnTo>
                    <a:pt x="487" y="61"/>
                  </a:lnTo>
                  <a:lnTo>
                    <a:pt x="523" y="94"/>
                  </a:lnTo>
                  <a:lnTo>
                    <a:pt x="554" y="130"/>
                  </a:lnTo>
                  <a:lnTo>
                    <a:pt x="580" y="172"/>
                  </a:lnTo>
                  <a:lnTo>
                    <a:pt x="599" y="217"/>
                  </a:lnTo>
                  <a:lnTo>
                    <a:pt x="611" y="266"/>
                  </a:lnTo>
                  <a:lnTo>
                    <a:pt x="615" y="318"/>
                  </a:lnTo>
                  <a:lnTo>
                    <a:pt x="611" y="370"/>
                  </a:lnTo>
                  <a:lnTo>
                    <a:pt x="599" y="417"/>
                  </a:lnTo>
                  <a:lnTo>
                    <a:pt x="580" y="464"/>
                  </a:lnTo>
                  <a:lnTo>
                    <a:pt x="554" y="506"/>
                  </a:lnTo>
                  <a:lnTo>
                    <a:pt x="523" y="542"/>
                  </a:lnTo>
                  <a:lnTo>
                    <a:pt x="487" y="574"/>
                  </a:lnTo>
                  <a:lnTo>
                    <a:pt x="447" y="600"/>
                  </a:lnTo>
                  <a:lnTo>
                    <a:pt x="402" y="619"/>
                  </a:lnTo>
                  <a:lnTo>
                    <a:pt x="357" y="630"/>
                  </a:lnTo>
                  <a:lnTo>
                    <a:pt x="307" y="635"/>
                  </a:lnTo>
                  <a:lnTo>
                    <a:pt x="257" y="630"/>
                  </a:lnTo>
                  <a:lnTo>
                    <a:pt x="210" y="619"/>
                  </a:lnTo>
                  <a:lnTo>
                    <a:pt x="166" y="600"/>
                  </a:lnTo>
                  <a:lnTo>
                    <a:pt x="125" y="573"/>
                  </a:lnTo>
                  <a:lnTo>
                    <a:pt x="89" y="541"/>
                  </a:lnTo>
                  <a:lnTo>
                    <a:pt x="59" y="504"/>
                  </a:lnTo>
                  <a:lnTo>
                    <a:pt x="34" y="462"/>
                  </a:lnTo>
                  <a:lnTo>
                    <a:pt x="15" y="417"/>
                  </a:lnTo>
                  <a:lnTo>
                    <a:pt x="4" y="368"/>
                  </a:lnTo>
                  <a:lnTo>
                    <a:pt x="0" y="318"/>
                  </a:lnTo>
                  <a:lnTo>
                    <a:pt x="4" y="266"/>
                  </a:lnTo>
                  <a:lnTo>
                    <a:pt x="15" y="218"/>
                  </a:lnTo>
                  <a:lnTo>
                    <a:pt x="34" y="172"/>
                  </a:lnTo>
                  <a:lnTo>
                    <a:pt x="59" y="132"/>
                  </a:lnTo>
                  <a:lnTo>
                    <a:pt x="89" y="94"/>
                  </a:lnTo>
                  <a:lnTo>
                    <a:pt x="125" y="61"/>
                  </a:lnTo>
                  <a:lnTo>
                    <a:pt x="166" y="36"/>
                  </a:lnTo>
                  <a:lnTo>
                    <a:pt x="210" y="17"/>
                  </a:lnTo>
                  <a:lnTo>
                    <a:pt x="257" y="4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83"/>
            <p:cNvSpPr>
              <a:spLocks/>
            </p:cNvSpPr>
            <p:nvPr/>
          </p:nvSpPr>
          <p:spPr bwMode="auto">
            <a:xfrm>
              <a:off x="4512" y="3716"/>
              <a:ext cx="686" cy="837"/>
            </a:xfrm>
            <a:custGeom>
              <a:avLst/>
              <a:gdLst/>
              <a:ahLst/>
              <a:cxnLst>
                <a:cxn ang="0">
                  <a:pos x="522" y="77"/>
                </a:cxn>
                <a:cxn ang="0">
                  <a:pos x="547" y="85"/>
                </a:cxn>
                <a:cxn ang="0">
                  <a:pos x="591" y="84"/>
                </a:cxn>
                <a:cxn ang="0">
                  <a:pos x="647" y="56"/>
                </a:cxn>
                <a:cxn ang="0">
                  <a:pos x="686" y="64"/>
                </a:cxn>
                <a:cxn ang="0">
                  <a:pos x="487" y="185"/>
                </a:cxn>
                <a:cxn ang="0">
                  <a:pos x="394" y="162"/>
                </a:cxn>
                <a:cxn ang="0">
                  <a:pos x="325" y="126"/>
                </a:cxn>
                <a:cxn ang="0">
                  <a:pos x="288" y="123"/>
                </a:cxn>
                <a:cxn ang="0">
                  <a:pos x="273" y="168"/>
                </a:cxn>
                <a:cxn ang="0">
                  <a:pos x="270" y="214"/>
                </a:cxn>
                <a:cxn ang="0">
                  <a:pos x="270" y="266"/>
                </a:cxn>
                <a:cxn ang="0">
                  <a:pos x="278" y="326"/>
                </a:cxn>
                <a:cxn ang="0">
                  <a:pos x="293" y="367"/>
                </a:cxn>
                <a:cxn ang="0">
                  <a:pos x="308" y="387"/>
                </a:cxn>
                <a:cxn ang="0">
                  <a:pos x="333" y="390"/>
                </a:cxn>
                <a:cxn ang="0">
                  <a:pos x="347" y="387"/>
                </a:cxn>
                <a:cxn ang="0">
                  <a:pos x="566" y="305"/>
                </a:cxn>
                <a:cxn ang="0">
                  <a:pos x="609" y="338"/>
                </a:cxn>
                <a:cxn ang="0">
                  <a:pos x="632" y="399"/>
                </a:cxn>
                <a:cxn ang="0">
                  <a:pos x="634" y="482"/>
                </a:cxn>
                <a:cxn ang="0">
                  <a:pos x="624" y="632"/>
                </a:cxn>
                <a:cxn ang="0">
                  <a:pos x="525" y="744"/>
                </a:cxn>
                <a:cxn ang="0">
                  <a:pos x="356" y="837"/>
                </a:cxn>
                <a:cxn ang="0">
                  <a:pos x="282" y="771"/>
                </a:cxn>
                <a:cxn ang="0">
                  <a:pos x="214" y="726"/>
                </a:cxn>
                <a:cxn ang="0">
                  <a:pos x="156" y="709"/>
                </a:cxn>
                <a:cxn ang="0">
                  <a:pos x="99" y="722"/>
                </a:cxn>
                <a:cxn ang="0">
                  <a:pos x="43" y="757"/>
                </a:cxn>
                <a:cxn ang="0">
                  <a:pos x="0" y="766"/>
                </a:cxn>
                <a:cxn ang="0">
                  <a:pos x="27" y="737"/>
                </a:cxn>
                <a:cxn ang="0">
                  <a:pos x="63" y="698"/>
                </a:cxn>
                <a:cxn ang="0">
                  <a:pos x="99" y="659"/>
                </a:cxn>
                <a:cxn ang="0">
                  <a:pos x="140" y="625"/>
                </a:cxn>
                <a:cxn ang="0">
                  <a:pos x="195" y="605"/>
                </a:cxn>
                <a:cxn ang="0">
                  <a:pos x="253" y="607"/>
                </a:cxn>
                <a:cxn ang="0">
                  <a:pos x="309" y="625"/>
                </a:cxn>
                <a:cxn ang="0">
                  <a:pos x="463" y="730"/>
                </a:cxn>
                <a:cxn ang="0">
                  <a:pos x="479" y="727"/>
                </a:cxn>
                <a:cxn ang="0">
                  <a:pos x="492" y="708"/>
                </a:cxn>
                <a:cxn ang="0">
                  <a:pos x="508" y="608"/>
                </a:cxn>
                <a:cxn ang="0">
                  <a:pos x="510" y="535"/>
                </a:cxn>
                <a:cxn ang="0">
                  <a:pos x="507" y="488"/>
                </a:cxn>
                <a:cxn ang="0">
                  <a:pos x="498" y="448"/>
                </a:cxn>
                <a:cxn ang="0">
                  <a:pos x="473" y="419"/>
                </a:cxn>
                <a:cxn ang="0">
                  <a:pos x="442" y="402"/>
                </a:cxn>
                <a:cxn ang="0">
                  <a:pos x="409" y="402"/>
                </a:cxn>
                <a:cxn ang="0">
                  <a:pos x="374" y="415"/>
                </a:cxn>
                <a:cxn ang="0">
                  <a:pos x="189" y="476"/>
                </a:cxn>
                <a:cxn ang="0">
                  <a:pos x="145" y="402"/>
                </a:cxn>
                <a:cxn ang="0">
                  <a:pos x="149" y="244"/>
                </a:cxn>
                <a:cxn ang="0">
                  <a:pos x="394" y="0"/>
                </a:cxn>
              </a:cxnLst>
              <a:rect l="0" t="0" r="r" b="b"/>
              <a:pathLst>
                <a:path w="686" h="837">
                  <a:moveTo>
                    <a:pt x="394" y="0"/>
                  </a:moveTo>
                  <a:lnTo>
                    <a:pt x="522" y="77"/>
                  </a:lnTo>
                  <a:lnTo>
                    <a:pt x="535" y="83"/>
                  </a:lnTo>
                  <a:lnTo>
                    <a:pt x="547" y="85"/>
                  </a:lnTo>
                  <a:lnTo>
                    <a:pt x="562" y="88"/>
                  </a:lnTo>
                  <a:lnTo>
                    <a:pt x="591" y="84"/>
                  </a:lnTo>
                  <a:lnTo>
                    <a:pt x="617" y="73"/>
                  </a:lnTo>
                  <a:lnTo>
                    <a:pt x="647" y="56"/>
                  </a:lnTo>
                  <a:lnTo>
                    <a:pt x="675" y="36"/>
                  </a:lnTo>
                  <a:lnTo>
                    <a:pt x="686" y="64"/>
                  </a:lnTo>
                  <a:lnTo>
                    <a:pt x="542" y="191"/>
                  </a:lnTo>
                  <a:lnTo>
                    <a:pt x="487" y="185"/>
                  </a:lnTo>
                  <a:lnTo>
                    <a:pt x="438" y="175"/>
                  </a:lnTo>
                  <a:lnTo>
                    <a:pt x="394" y="162"/>
                  </a:lnTo>
                  <a:lnTo>
                    <a:pt x="356" y="146"/>
                  </a:lnTo>
                  <a:lnTo>
                    <a:pt x="325" y="126"/>
                  </a:lnTo>
                  <a:lnTo>
                    <a:pt x="301" y="106"/>
                  </a:lnTo>
                  <a:lnTo>
                    <a:pt x="288" y="123"/>
                  </a:lnTo>
                  <a:lnTo>
                    <a:pt x="280" y="144"/>
                  </a:lnTo>
                  <a:lnTo>
                    <a:pt x="273" y="168"/>
                  </a:lnTo>
                  <a:lnTo>
                    <a:pt x="270" y="192"/>
                  </a:lnTo>
                  <a:lnTo>
                    <a:pt x="270" y="214"/>
                  </a:lnTo>
                  <a:lnTo>
                    <a:pt x="269" y="235"/>
                  </a:lnTo>
                  <a:lnTo>
                    <a:pt x="270" y="266"/>
                  </a:lnTo>
                  <a:lnTo>
                    <a:pt x="273" y="297"/>
                  </a:lnTo>
                  <a:lnTo>
                    <a:pt x="278" y="326"/>
                  </a:lnTo>
                  <a:lnTo>
                    <a:pt x="289" y="356"/>
                  </a:lnTo>
                  <a:lnTo>
                    <a:pt x="293" y="367"/>
                  </a:lnTo>
                  <a:lnTo>
                    <a:pt x="300" y="378"/>
                  </a:lnTo>
                  <a:lnTo>
                    <a:pt x="308" y="387"/>
                  </a:lnTo>
                  <a:lnTo>
                    <a:pt x="319" y="390"/>
                  </a:lnTo>
                  <a:lnTo>
                    <a:pt x="333" y="390"/>
                  </a:lnTo>
                  <a:lnTo>
                    <a:pt x="347" y="387"/>
                  </a:lnTo>
                  <a:lnTo>
                    <a:pt x="347" y="387"/>
                  </a:lnTo>
                  <a:lnTo>
                    <a:pt x="542" y="294"/>
                  </a:lnTo>
                  <a:lnTo>
                    <a:pt x="566" y="305"/>
                  </a:lnTo>
                  <a:lnTo>
                    <a:pt x="588" y="321"/>
                  </a:lnTo>
                  <a:lnTo>
                    <a:pt x="609" y="338"/>
                  </a:lnTo>
                  <a:lnTo>
                    <a:pt x="630" y="356"/>
                  </a:lnTo>
                  <a:lnTo>
                    <a:pt x="632" y="399"/>
                  </a:lnTo>
                  <a:lnTo>
                    <a:pt x="634" y="441"/>
                  </a:lnTo>
                  <a:lnTo>
                    <a:pt x="634" y="482"/>
                  </a:lnTo>
                  <a:lnTo>
                    <a:pt x="632" y="558"/>
                  </a:lnTo>
                  <a:lnTo>
                    <a:pt x="624" y="632"/>
                  </a:lnTo>
                  <a:lnTo>
                    <a:pt x="609" y="705"/>
                  </a:lnTo>
                  <a:lnTo>
                    <a:pt x="525" y="744"/>
                  </a:lnTo>
                  <a:lnTo>
                    <a:pt x="440" y="787"/>
                  </a:lnTo>
                  <a:lnTo>
                    <a:pt x="356" y="837"/>
                  </a:lnTo>
                  <a:lnTo>
                    <a:pt x="320" y="803"/>
                  </a:lnTo>
                  <a:lnTo>
                    <a:pt x="282" y="771"/>
                  </a:lnTo>
                  <a:lnTo>
                    <a:pt x="242" y="743"/>
                  </a:lnTo>
                  <a:lnTo>
                    <a:pt x="214" y="726"/>
                  </a:lnTo>
                  <a:lnTo>
                    <a:pt x="185" y="715"/>
                  </a:lnTo>
                  <a:lnTo>
                    <a:pt x="156" y="709"/>
                  </a:lnTo>
                  <a:lnTo>
                    <a:pt x="126" y="713"/>
                  </a:lnTo>
                  <a:lnTo>
                    <a:pt x="99" y="722"/>
                  </a:lnTo>
                  <a:lnTo>
                    <a:pt x="71" y="736"/>
                  </a:lnTo>
                  <a:lnTo>
                    <a:pt x="43" y="757"/>
                  </a:lnTo>
                  <a:lnTo>
                    <a:pt x="15" y="782"/>
                  </a:lnTo>
                  <a:lnTo>
                    <a:pt x="0" y="766"/>
                  </a:lnTo>
                  <a:lnTo>
                    <a:pt x="12" y="752"/>
                  </a:lnTo>
                  <a:lnTo>
                    <a:pt x="27" y="737"/>
                  </a:lnTo>
                  <a:lnTo>
                    <a:pt x="44" y="717"/>
                  </a:lnTo>
                  <a:lnTo>
                    <a:pt x="63" y="698"/>
                  </a:lnTo>
                  <a:lnTo>
                    <a:pt x="82" y="677"/>
                  </a:lnTo>
                  <a:lnTo>
                    <a:pt x="99" y="659"/>
                  </a:lnTo>
                  <a:lnTo>
                    <a:pt x="115" y="643"/>
                  </a:lnTo>
                  <a:lnTo>
                    <a:pt x="140" y="625"/>
                  </a:lnTo>
                  <a:lnTo>
                    <a:pt x="167" y="612"/>
                  </a:lnTo>
                  <a:lnTo>
                    <a:pt x="195" y="605"/>
                  </a:lnTo>
                  <a:lnTo>
                    <a:pt x="222" y="604"/>
                  </a:lnTo>
                  <a:lnTo>
                    <a:pt x="253" y="607"/>
                  </a:lnTo>
                  <a:lnTo>
                    <a:pt x="282" y="614"/>
                  </a:lnTo>
                  <a:lnTo>
                    <a:pt x="309" y="625"/>
                  </a:lnTo>
                  <a:lnTo>
                    <a:pt x="336" y="640"/>
                  </a:lnTo>
                  <a:lnTo>
                    <a:pt x="463" y="730"/>
                  </a:lnTo>
                  <a:lnTo>
                    <a:pt x="471" y="730"/>
                  </a:lnTo>
                  <a:lnTo>
                    <a:pt x="479" y="727"/>
                  </a:lnTo>
                  <a:lnTo>
                    <a:pt x="487" y="720"/>
                  </a:lnTo>
                  <a:lnTo>
                    <a:pt x="492" y="708"/>
                  </a:lnTo>
                  <a:lnTo>
                    <a:pt x="503" y="657"/>
                  </a:lnTo>
                  <a:lnTo>
                    <a:pt x="508" y="608"/>
                  </a:lnTo>
                  <a:lnTo>
                    <a:pt x="510" y="558"/>
                  </a:lnTo>
                  <a:lnTo>
                    <a:pt x="510" y="535"/>
                  </a:lnTo>
                  <a:lnTo>
                    <a:pt x="508" y="511"/>
                  </a:lnTo>
                  <a:lnTo>
                    <a:pt x="507" y="488"/>
                  </a:lnTo>
                  <a:lnTo>
                    <a:pt x="503" y="467"/>
                  </a:lnTo>
                  <a:lnTo>
                    <a:pt x="498" y="448"/>
                  </a:lnTo>
                  <a:lnTo>
                    <a:pt x="490" y="436"/>
                  </a:lnTo>
                  <a:lnTo>
                    <a:pt x="473" y="419"/>
                  </a:lnTo>
                  <a:lnTo>
                    <a:pt x="459" y="408"/>
                  </a:lnTo>
                  <a:lnTo>
                    <a:pt x="442" y="402"/>
                  </a:lnTo>
                  <a:lnTo>
                    <a:pt x="428" y="399"/>
                  </a:lnTo>
                  <a:lnTo>
                    <a:pt x="409" y="402"/>
                  </a:lnTo>
                  <a:lnTo>
                    <a:pt x="391" y="406"/>
                  </a:lnTo>
                  <a:lnTo>
                    <a:pt x="374" y="415"/>
                  </a:lnTo>
                  <a:lnTo>
                    <a:pt x="212" y="511"/>
                  </a:lnTo>
                  <a:lnTo>
                    <a:pt x="189" y="476"/>
                  </a:lnTo>
                  <a:lnTo>
                    <a:pt x="165" y="440"/>
                  </a:lnTo>
                  <a:lnTo>
                    <a:pt x="145" y="402"/>
                  </a:lnTo>
                  <a:lnTo>
                    <a:pt x="146" y="322"/>
                  </a:lnTo>
                  <a:lnTo>
                    <a:pt x="149" y="244"/>
                  </a:lnTo>
                  <a:lnTo>
                    <a:pt x="156" y="168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84"/>
            <p:cNvSpPr>
              <a:spLocks/>
            </p:cNvSpPr>
            <p:nvPr/>
          </p:nvSpPr>
          <p:spPr bwMode="auto">
            <a:xfrm>
              <a:off x="5330" y="3968"/>
              <a:ext cx="495" cy="772"/>
            </a:xfrm>
            <a:custGeom>
              <a:avLst/>
              <a:gdLst/>
              <a:ahLst/>
              <a:cxnLst>
                <a:cxn ang="0">
                  <a:pos x="275" y="3"/>
                </a:cxn>
                <a:cxn ang="0">
                  <a:pos x="353" y="24"/>
                </a:cxn>
                <a:cxn ang="0">
                  <a:pos x="419" y="62"/>
                </a:cxn>
                <a:cxn ang="0">
                  <a:pos x="466" y="118"/>
                </a:cxn>
                <a:cxn ang="0">
                  <a:pos x="493" y="188"/>
                </a:cxn>
                <a:cxn ang="0">
                  <a:pos x="493" y="264"/>
                </a:cxn>
                <a:cxn ang="0">
                  <a:pos x="472" y="327"/>
                </a:cxn>
                <a:cxn ang="0">
                  <a:pos x="435" y="383"/>
                </a:cxn>
                <a:cxn ang="0">
                  <a:pos x="388" y="432"/>
                </a:cxn>
                <a:cxn ang="0">
                  <a:pos x="334" y="478"/>
                </a:cxn>
                <a:cxn ang="0">
                  <a:pos x="296" y="509"/>
                </a:cxn>
                <a:cxn ang="0">
                  <a:pos x="261" y="540"/>
                </a:cxn>
                <a:cxn ang="0">
                  <a:pos x="221" y="575"/>
                </a:cxn>
                <a:cxn ang="0">
                  <a:pos x="172" y="617"/>
                </a:cxn>
                <a:cxn ang="0">
                  <a:pos x="112" y="674"/>
                </a:cxn>
                <a:cxn ang="0">
                  <a:pos x="327" y="674"/>
                </a:cxn>
                <a:cxn ang="0">
                  <a:pos x="365" y="674"/>
                </a:cxn>
                <a:cxn ang="0">
                  <a:pos x="405" y="671"/>
                </a:cxn>
                <a:cxn ang="0">
                  <a:pos x="428" y="667"/>
                </a:cxn>
                <a:cxn ang="0">
                  <a:pos x="440" y="641"/>
                </a:cxn>
                <a:cxn ang="0">
                  <a:pos x="451" y="597"/>
                </a:cxn>
                <a:cxn ang="0">
                  <a:pos x="456" y="561"/>
                </a:cxn>
                <a:cxn ang="0">
                  <a:pos x="495" y="561"/>
                </a:cxn>
                <a:cxn ang="0">
                  <a:pos x="0" y="772"/>
                </a:cxn>
                <a:cxn ang="0">
                  <a:pos x="0" y="746"/>
                </a:cxn>
                <a:cxn ang="0">
                  <a:pos x="7" y="733"/>
                </a:cxn>
                <a:cxn ang="0">
                  <a:pos x="280" y="450"/>
                </a:cxn>
                <a:cxn ang="0">
                  <a:pos x="312" y="412"/>
                </a:cxn>
                <a:cxn ang="0">
                  <a:pos x="347" y="362"/>
                </a:cxn>
                <a:cxn ang="0">
                  <a:pos x="375" y="299"/>
                </a:cxn>
                <a:cxn ang="0">
                  <a:pos x="386" y="227"/>
                </a:cxn>
                <a:cxn ang="0">
                  <a:pos x="378" y="167"/>
                </a:cxn>
                <a:cxn ang="0">
                  <a:pos x="351" y="112"/>
                </a:cxn>
                <a:cxn ang="0">
                  <a:pos x="310" y="70"/>
                </a:cxn>
                <a:cxn ang="0">
                  <a:pos x="250" y="45"/>
                </a:cxn>
                <a:cxn ang="0">
                  <a:pos x="195" y="44"/>
                </a:cxn>
                <a:cxn ang="0">
                  <a:pos x="151" y="55"/>
                </a:cxn>
                <a:cxn ang="0">
                  <a:pos x="106" y="80"/>
                </a:cxn>
                <a:cxn ang="0">
                  <a:pos x="69" y="122"/>
                </a:cxn>
                <a:cxn ang="0">
                  <a:pos x="74" y="153"/>
                </a:cxn>
                <a:cxn ang="0">
                  <a:pos x="100" y="164"/>
                </a:cxn>
                <a:cxn ang="0">
                  <a:pos x="113" y="184"/>
                </a:cxn>
                <a:cxn ang="0">
                  <a:pos x="118" y="203"/>
                </a:cxn>
                <a:cxn ang="0">
                  <a:pos x="116" y="231"/>
                </a:cxn>
                <a:cxn ang="0">
                  <a:pos x="100" y="259"/>
                </a:cxn>
                <a:cxn ang="0">
                  <a:pos x="73" y="272"/>
                </a:cxn>
                <a:cxn ang="0">
                  <a:pos x="54" y="273"/>
                </a:cxn>
                <a:cxn ang="0">
                  <a:pos x="36" y="269"/>
                </a:cxn>
                <a:cxn ang="0">
                  <a:pos x="16" y="257"/>
                </a:cxn>
                <a:cxn ang="0">
                  <a:pos x="3" y="230"/>
                </a:cxn>
                <a:cxn ang="0">
                  <a:pos x="3" y="174"/>
                </a:cxn>
                <a:cxn ang="0">
                  <a:pos x="30" y="108"/>
                </a:cxn>
                <a:cxn ang="0">
                  <a:pos x="78" y="52"/>
                </a:cxn>
                <a:cxn ang="0">
                  <a:pos x="148" y="14"/>
                </a:cxn>
                <a:cxn ang="0">
                  <a:pos x="233" y="0"/>
                </a:cxn>
              </a:cxnLst>
              <a:rect l="0" t="0" r="r" b="b"/>
              <a:pathLst>
                <a:path w="495" h="772">
                  <a:moveTo>
                    <a:pt x="233" y="0"/>
                  </a:moveTo>
                  <a:lnTo>
                    <a:pt x="275" y="3"/>
                  </a:lnTo>
                  <a:lnTo>
                    <a:pt x="315" y="11"/>
                  </a:lnTo>
                  <a:lnTo>
                    <a:pt x="353" y="24"/>
                  </a:lnTo>
                  <a:lnTo>
                    <a:pt x="388" y="41"/>
                  </a:lnTo>
                  <a:lnTo>
                    <a:pt x="419" y="62"/>
                  </a:lnTo>
                  <a:lnTo>
                    <a:pt x="444" y="87"/>
                  </a:lnTo>
                  <a:lnTo>
                    <a:pt x="466" y="118"/>
                  </a:lnTo>
                  <a:lnTo>
                    <a:pt x="482" y="150"/>
                  </a:lnTo>
                  <a:lnTo>
                    <a:pt x="493" y="188"/>
                  </a:lnTo>
                  <a:lnTo>
                    <a:pt x="495" y="227"/>
                  </a:lnTo>
                  <a:lnTo>
                    <a:pt x="493" y="264"/>
                  </a:lnTo>
                  <a:lnTo>
                    <a:pt x="484" y="296"/>
                  </a:lnTo>
                  <a:lnTo>
                    <a:pt x="472" y="327"/>
                  </a:lnTo>
                  <a:lnTo>
                    <a:pt x="455" y="356"/>
                  </a:lnTo>
                  <a:lnTo>
                    <a:pt x="435" y="383"/>
                  </a:lnTo>
                  <a:lnTo>
                    <a:pt x="413" y="408"/>
                  </a:lnTo>
                  <a:lnTo>
                    <a:pt x="388" y="432"/>
                  </a:lnTo>
                  <a:lnTo>
                    <a:pt x="362" y="456"/>
                  </a:lnTo>
                  <a:lnTo>
                    <a:pt x="334" y="478"/>
                  </a:lnTo>
                  <a:lnTo>
                    <a:pt x="315" y="493"/>
                  </a:lnTo>
                  <a:lnTo>
                    <a:pt x="296" y="509"/>
                  </a:lnTo>
                  <a:lnTo>
                    <a:pt x="279" y="524"/>
                  </a:lnTo>
                  <a:lnTo>
                    <a:pt x="261" y="540"/>
                  </a:lnTo>
                  <a:lnTo>
                    <a:pt x="241" y="556"/>
                  </a:lnTo>
                  <a:lnTo>
                    <a:pt x="221" y="575"/>
                  </a:lnTo>
                  <a:lnTo>
                    <a:pt x="198" y="594"/>
                  </a:lnTo>
                  <a:lnTo>
                    <a:pt x="172" y="617"/>
                  </a:lnTo>
                  <a:lnTo>
                    <a:pt x="144" y="643"/>
                  </a:lnTo>
                  <a:lnTo>
                    <a:pt x="112" y="674"/>
                  </a:lnTo>
                  <a:lnTo>
                    <a:pt x="318" y="674"/>
                  </a:lnTo>
                  <a:lnTo>
                    <a:pt x="327" y="674"/>
                  </a:lnTo>
                  <a:lnTo>
                    <a:pt x="345" y="674"/>
                  </a:lnTo>
                  <a:lnTo>
                    <a:pt x="365" y="674"/>
                  </a:lnTo>
                  <a:lnTo>
                    <a:pt x="385" y="673"/>
                  </a:lnTo>
                  <a:lnTo>
                    <a:pt x="405" y="671"/>
                  </a:lnTo>
                  <a:lnTo>
                    <a:pt x="420" y="670"/>
                  </a:lnTo>
                  <a:lnTo>
                    <a:pt x="428" y="667"/>
                  </a:lnTo>
                  <a:lnTo>
                    <a:pt x="435" y="657"/>
                  </a:lnTo>
                  <a:lnTo>
                    <a:pt x="440" y="641"/>
                  </a:lnTo>
                  <a:lnTo>
                    <a:pt x="445" y="620"/>
                  </a:lnTo>
                  <a:lnTo>
                    <a:pt x="451" y="597"/>
                  </a:lnTo>
                  <a:lnTo>
                    <a:pt x="454" y="578"/>
                  </a:lnTo>
                  <a:lnTo>
                    <a:pt x="456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60" y="772"/>
                  </a:lnTo>
                  <a:lnTo>
                    <a:pt x="0" y="772"/>
                  </a:lnTo>
                  <a:lnTo>
                    <a:pt x="0" y="755"/>
                  </a:lnTo>
                  <a:lnTo>
                    <a:pt x="0" y="746"/>
                  </a:lnTo>
                  <a:lnTo>
                    <a:pt x="3" y="739"/>
                  </a:lnTo>
                  <a:lnTo>
                    <a:pt x="7" y="733"/>
                  </a:lnTo>
                  <a:lnTo>
                    <a:pt x="12" y="726"/>
                  </a:lnTo>
                  <a:lnTo>
                    <a:pt x="280" y="450"/>
                  </a:lnTo>
                  <a:lnTo>
                    <a:pt x="295" y="433"/>
                  </a:lnTo>
                  <a:lnTo>
                    <a:pt x="312" y="412"/>
                  </a:lnTo>
                  <a:lnTo>
                    <a:pt x="330" y="388"/>
                  </a:lnTo>
                  <a:lnTo>
                    <a:pt x="347" y="362"/>
                  </a:lnTo>
                  <a:lnTo>
                    <a:pt x="362" y="331"/>
                  </a:lnTo>
                  <a:lnTo>
                    <a:pt x="375" y="299"/>
                  </a:lnTo>
                  <a:lnTo>
                    <a:pt x="384" y="265"/>
                  </a:lnTo>
                  <a:lnTo>
                    <a:pt x="386" y="227"/>
                  </a:lnTo>
                  <a:lnTo>
                    <a:pt x="384" y="196"/>
                  </a:lnTo>
                  <a:lnTo>
                    <a:pt x="378" y="167"/>
                  </a:lnTo>
                  <a:lnTo>
                    <a:pt x="367" y="139"/>
                  </a:lnTo>
                  <a:lnTo>
                    <a:pt x="351" y="112"/>
                  </a:lnTo>
                  <a:lnTo>
                    <a:pt x="332" y="88"/>
                  </a:lnTo>
                  <a:lnTo>
                    <a:pt x="310" y="70"/>
                  </a:lnTo>
                  <a:lnTo>
                    <a:pt x="283" y="55"/>
                  </a:lnTo>
                  <a:lnTo>
                    <a:pt x="250" y="45"/>
                  </a:lnTo>
                  <a:lnTo>
                    <a:pt x="215" y="42"/>
                  </a:lnTo>
                  <a:lnTo>
                    <a:pt x="195" y="44"/>
                  </a:lnTo>
                  <a:lnTo>
                    <a:pt x="174" y="48"/>
                  </a:lnTo>
                  <a:lnTo>
                    <a:pt x="151" y="55"/>
                  </a:lnTo>
                  <a:lnTo>
                    <a:pt x="128" y="65"/>
                  </a:lnTo>
                  <a:lnTo>
                    <a:pt x="106" y="80"/>
                  </a:lnTo>
                  <a:lnTo>
                    <a:pt x="87" y="98"/>
                  </a:lnTo>
                  <a:lnTo>
                    <a:pt x="69" y="122"/>
                  </a:lnTo>
                  <a:lnTo>
                    <a:pt x="54" y="150"/>
                  </a:lnTo>
                  <a:lnTo>
                    <a:pt x="74" y="153"/>
                  </a:lnTo>
                  <a:lnTo>
                    <a:pt x="89" y="157"/>
                  </a:lnTo>
                  <a:lnTo>
                    <a:pt x="100" y="164"/>
                  </a:lnTo>
                  <a:lnTo>
                    <a:pt x="108" y="174"/>
                  </a:lnTo>
                  <a:lnTo>
                    <a:pt x="113" y="184"/>
                  </a:lnTo>
                  <a:lnTo>
                    <a:pt x="117" y="194"/>
                  </a:lnTo>
                  <a:lnTo>
                    <a:pt x="118" y="203"/>
                  </a:lnTo>
                  <a:lnTo>
                    <a:pt x="118" y="212"/>
                  </a:lnTo>
                  <a:lnTo>
                    <a:pt x="116" y="231"/>
                  </a:lnTo>
                  <a:lnTo>
                    <a:pt x="109" y="247"/>
                  </a:lnTo>
                  <a:lnTo>
                    <a:pt x="100" y="259"/>
                  </a:lnTo>
                  <a:lnTo>
                    <a:pt x="87" y="268"/>
                  </a:lnTo>
                  <a:lnTo>
                    <a:pt x="73" y="272"/>
                  </a:lnTo>
                  <a:lnTo>
                    <a:pt x="59" y="275"/>
                  </a:lnTo>
                  <a:lnTo>
                    <a:pt x="54" y="273"/>
                  </a:lnTo>
                  <a:lnTo>
                    <a:pt x="46" y="272"/>
                  </a:lnTo>
                  <a:lnTo>
                    <a:pt x="36" y="269"/>
                  </a:lnTo>
                  <a:lnTo>
                    <a:pt x="26" y="265"/>
                  </a:lnTo>
                  <a:lnTo>
                    <a:pt x="16" y="257"/>
                  </a:lnTo>
                  <a:lnTo>
                    <a:pt x="8" y="245"/>
                  </a:lnTo>
                  <a:lnTo>
                    <a:pt x="3" y="230"/>
                  </a:lnTo>
                  <a:lnTo>
                    <a:pt x="0" y="210"/>
                  </a:lnTo>
                  <a:lnTo>
                    <a:pt x="3" y="174"/>
                  </a:lnTo>
                  <a:lnTo>
                    <a:pt x="13" y="140"/>
                  </a:lnTo>
                  <a:lnTo>
                    <a:pt x="30" y="108"/>
                  </a:lnTo>
                  <a:lnTo>
                    <a:pt x="51" y="79"/>
                  </a:lnTo>
                  <a:lnTo>
                    <a:pt x="78" y="52"/>
                  </a:lnTo>
                  <a:lnTo>
                    <a:pt x="110" y="31"/>
                  </a:lnTo>
                  <a:lnTo>
                    <a:pt x="148" y="14"/>
                  </a:lnTo>
                  <a:lnTo>
                    <a:pt x="188" y="4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1" y="3581401"/>
            <a:ext cx="8382000" cy="4902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1600200"/>
            <a:ext cx="4090988" cy="77628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  <p:bldP spid="97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600200" y="533400"/>
            <a:ext cx="990600" cy="1295400"/>
            <a:chOff x="1676400" y="914400"/>
            <a:chExt cx="4419600" cy="4876800"/>
          </a:xfrm>
        </p:grpSpPr>
        <p:cxnSp>
          <p:nvCxnSpPr>
            <p:cNvPr id="3" name="Straight Arrow Connector 2"/>
            <p:cNvCxnSpPr/>
            <p:nvPr/>
          </p:nvCxnSpPr>
          <p:spPr>
            <a:xfrm flipV="1">
              <a:off x="2057400" y="2667000"/>
              <a:ext cx="3733800" cy="7620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Group 4"/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 bwMode="auto">
            <a:xfrm>
              <a:off x="3505200" y="3657600"/>
              <a:ext cx="602673" cy="696210"/>
              <a:chOff x="2270" y="752"/>
              <a:chExt cx="1077" cy="1280"/>
            </a:xfrm>
          </p:grpSpPr>
          <p:sp>
            <p:nvSpPr>
              <p:cNvPr id="12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53"/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 bwMode="auto">
            <a:xfrm>
              <a:off x="3352800" y="1905000"/>
              <a:ext cx="685800" cy="764555"/>
              <a:chOff x="4094" y="1952"/>
              <a:chExt cx="1116" cy="1280"/>
            </a:xfrm>
          </p:grpSpPr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" name="Straight Arrow Connector 5"/>
            <p:cNvCxnSpPr/>
            <p:nvPr/>
          </p:nvCxnSpPr>
          <p:spPr>
            <a:xfrm flipH="1" flipV="1">
              <a:off x="1828483" y="100361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ound Single Corner Rectangle 6"/>
            <p:cNvSpPr/>
            <p:nvPr/>
          </p:nvSpPr>
          <p:spPr>
            <a:xfrm>
              <a:off x="1676400" y="3200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Arrow Connector 7"/>
            <p:cNvCxnSpPr/>
            <p:nvPr/>
          </p:nvCxnSpPr>
          <p:spPr>
            <a:xfrm flipH="1" flipV="1">
              <a:off x="5867400" y="91440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Round Single Corner Rectangle 8"/>
            <p:cNvSpPr/>
            <p:nvPr/>
          </p:nvSpPr>
          <p:spPr>
            <a:xfrm>
              <a:off x="5715000" y="25146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429000" y="457200"/>
            <a:ext cx="1066800" cy="1371600"/>
            <a:chOff x="1676400" y="914400"/>
            <a:chExt cx="4419600" cy="4876800"/>
          </a:xfrm>
        </p:grpSpPr>
        <p:cxnSp>
          <p:nvCxnSpPr>
            <p:cNvPr id="15" name="Straight Arrow Connector 14"/>
            <p:cNvCxnSpPr>
              <a:stCxn id="18" idx="3"/>
              <a:endCxn id="20" idx="1"/>
            </p:cNvCxnSpPr>
            <p:nvPr/>
          </p:nvCxnSpPr>
          <p:spPr>
            <a:xfrm flipV="1">
              <a:off x="2057400" y="1752600"/>
              <a:ext cx="3657600" cy="23622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Group 4"/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 bwMode="auto">
            <a:xfrm>
              <a:off x="3505200" y="3657600"/>
              <a:ext cx="602673" cy="696210"/>
              <a:chOff x="2270" y="752"/>
              <a:chExt cx="1077" cy="1280"/>
            </a:xfrm>
          </p:grpSpPr>
          <p:sp>
            <p:nvSpPr>
              <p:cNvPr id="24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7" name="Straight Arrow Connector 16"/>
            <p:cNvCxnSpPr/>
            <p:nvPr/>
          </p:nvCxnSpPr>
          <p:spPr>
            <a:xfrm flipH="1" flipV="1">
              <a:off x="1828483" y="100361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Round Single Corner Rectangle 17"/>
            <p:cNvSpPr/>
            <p:nvPr/>
          </p:nvSpPr>
          <p:spPr>
            <a:xfrm>
              <a:off x="1676400" y="3962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" name="Straight Arrow Connector 18"/>
            <p:cNvCxnSpPr/>
            <p:nvPr/>
          </p:nvCxnSpPr>
          <p:spPr>
            <a:xfrm flipH="1" flipV="1">
              <a:off x="5867400" y="91440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Round Single Corner Rectangle 19"/>
            <p:cNvSpPr/>
            <p:nvPr/>
          </p:nvSpPr>
          <p:spPr>
            <a:xfrm>
              <a:off x="5715000" y="1600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4"/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 bwMode="auto">
            <a:xfrm>
              <a:off x="3657600" y="1447800"/>
              <a:ext cx="685800" cy="668197"/>
              <a:chOff x="2414" y="3344"/>
              <a:chExt cx="1126" cy="1303"/>
            </a:xfrm>
          </p:grpSpPr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5334000" y="457200"/>
            <a:ext cx="1066800" cy="1524000"/>
            <a:chOff x="1676400" y="1003610"/>
            <a:chExt cx="4419600" cy="5460380"/>
          </a:xfrm>
        </p:grpSpPr>
        <p:cxnSp>
          <p:nvCxnSpPr>
            <p:cNvPr id="27" name="Straight Arrow Connector 26"/>
            <p:cNvCxnSpPr>
              <a:stCxn id="29" idx="3"/>
              <a:endCxn id="31" idx="1"/>
            </p:cNvCxnSpPr>
            <p:nvPr/>
          </p:nvCxnSpPr>
          <p:spPr>
            <a:xfrm>
              <a:off x="2057400" y="3810000"/>
              <a:ext cx="3657600" cy="16764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/>
            <p:cNvCxnSpPr/>
            <p:nvPr/>
          </p:nvCxnSpPr>
          <p:spPr>
            <a:xfrm flipH="1" flipV="1">
              <a:off x="1828483" y="100361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Round Single Corner Rectangle 28"/>
            <p:cNvSpPr/>
            <p:nvPr/>
          </p:nvSpPr>
          <p:spPr>
            <a:xfrm>
              <a:off x="1676400" y="36576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 flipH="1" flipV="1">
              <a:off x="5867400" y="167640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Round Single Corner Rectangle 30"/>
            <p:cNvSpPr/>
            <p:nvPr/>
          </p:nvSpPr>
          <p:spPr>
            <a:xfrm>
              <a:off x="5715000" y="53340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" name="Group 4"/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 bwMode="auto">
            <a:xfrm>
              <a:off x="2895600" y="2895600"/>
              <a:ext cx="685800" cy="668197"/>
              <a:chOff x="2414" y="3344"/>
              <a:chExt cx="1126" cy="1303"/>
            </a:xfrm>
          </p:grpSpPr>
          <p:sp>
            <p:nvSpPr>
              <p:cNvPr id="36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3" name="Group 53"/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 bwMode="auto">
            <a:xfrm>
              <a:off x="2667000" y="4953000"/>
              <a:ext cx="685800" cy="764555"/>
              <a:chOff x="4094" y="1952"/>
              <a:chExt cx="1116" cy="1280"/>
            </a:xfrm>
          </p:grpSpPr>
          <p:sp>
            <p:nvSpPr>
              <p:cNvPr id="34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7239000" y="533400"/>
            <a:ext cx="914400" cy="1447800"/>
            <a:chOff x="1676400" y="457200"/>
            <a:chExt cx="4419600" cy="6172200"/>
          </a:xfrm>
        </p:grpSpPr>
        <p:grpSp>
          <p:nvGrpSpPr>
            <p:cNvPr id="39" name="Group 4"/>
            <p:cNvGrpSpPr>
              <a:grpSpLocks noChangeAspect="1"/>
            </p:cNvGrpSpPr>
            <p:nvPr>
              <p:custDataLst>
                <p:tags r:id="rId21"/>
              </p:custDataLst>
            </p:nvPr>
          </p:nvGrpSpPr>
          <p:grpSpPr bwMode="auto">
            <a:xfrm>
              <a:off x="2743200" y="1524000"/>
              <a:ext cx="602673" cy="696210"/>
              <a:chOff x="2270" y="752"/>
              <a:chExt cx="1077" cy="1280"/>
            </a:xfrm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0" name="Group 53"/>
            <p:cNvGrpSpPr>
              <a:grpSpLocks noChangeAspect="1"/>
            </p:cNvGrpSpPr>
            <p:nvPr>
              <p:custDataLst>
                <p:tags r:id="rId22"/>
              </p:custDataLst>
            </p:nvPr>
          </p:nvGrpSpPr>
          <p:grpSpPr bwMode="auto">
            <a:xfrm>
              <a:off x="3200400" y="5257800"/>
              <a:ext cx="615157" cy="685800"/>
              <a:chOff x="4094" y="1952"/>
              <a:chExt cx="1116" cy="1280"/>
            </a:xfrm>
          </p:grpSpPr>
          <p:sp>
            <p:nvSpPr>
              <p:cNvPr id="51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41" name="Straight Arrow Connector 40"/>
            <p:cNvCxnSpPr/>
            <p:nvPr/>
          </p:nvCxnSpPr>
          <p:spPr>
            <a:xfrm flipH="1" flipV="1">
              <a:off x="1828484" y="1003610"/>
              <a:ext cx="316" cy="54733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/>
            <p:cNvCxnSpPr/>
            <p:nvPr/>
          </p:nvCxnSpPr>
          <p:spPr>
            <a:xfrm flipV="1">
              <a:off x="5867400" y="457200"/>
              <a:ext cx="1" cy="61722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3" name="Group 4"/>
            <p:cNvGrpSpPr>
              <a:grpSpLocks noChangeAspect="1"/>
            </p:cNvGrpSpPr>
            <p:nvPr>
              <p:custDataLst>
                <p:tags r:id="rId23"/>
              </p:custDataLst>
            </p:nvPr>
          </p:nvGrpSpPr>
          <p:grpSpPr bwMode="auto">
            <a:xfrm>
              <a:off x="3810000" y="3505200"/>
              <a:ext cx="685800" cy="668197"/>
              <a:chOff x="2414" y="3344"/>
              <a:chExt cx="1126" cy="1303"/>
            </a:xfrm>
          </p:grpSpPr>
          <p:sp>
            <p:nvSpPr>
              <p:cNvPr id="49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44" name="Straight Arrow Connector 43"/>
            <p:cNvCxnSpPr/>
            <p:nvPr/>
          </p:nvCxnSpPr>
          <p:spPr>
            <a:xfrm flipV="1">
              <a:off x="1905000" y="1371600"/>
              <a:ext cx="3886200" cy="2514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Arrow Connector 44"/>
            <p:cNvCxnSpPr/>
            <p:nvPr/>
          </p:nvCxnSpPr>
          <p:spPr>
            <a:xfrm>
              <a:off x="1905000" y="3886200"/>
              <a:ext cx="3962400" cy="1828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ound Single Corner Rectangle 45"/>
            <p:cNvSpPr/>
            <p:nvPr/>
          </p:nvSpPr>
          <p:spPr>
            <a:xfrm>
              <a:off x="5638800" y="1219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 Single Corner Rectangle 46"/>
            <p:cNvSpPr/>
            <p:nvPr/>
          </p:nvSpPr>
          <p:spPr>
            <a:xfrm>
              <a:off x="5715000" y="55626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 Single Corner Rectangle 47"/>
            <p:cNvSpPr/>
            <p:nvPr/>
          </p:nvSpPr>
          <p:spPr>
            <a:xfrm>
              <a:off x="1676400" y="3733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162800" y="2667000"/>
            <a:ext cx="1143000" cy="1828800"/>
            <a:chOff x="1676400" y="457200"/>
            <a:chExt cx="4343400" cy="6172200"/>
          </a:xfrm>
        </p:grpSpPr>
        <p:grpSp>
          <p:nvGrpSpPr>
            <p:cNvPr id="56" name="Group 4"/>
            <p:cNvGrpSpPr>
              <a:grpSpLocks noChangeAspect="1"/>
            </p:cNvGrpSpPr>
            <p:nvPr>
              <p:custDataLst>
                <p:tags r:id="rId18"/>
              </p:custDataLst>
            </p:nvPr>
          </p:nvGrpSpPr>
          <p:grpSpPr bwMode="auto">
            <a:xfrm>
              <a:off x="3124200" y="685800"/>
              <a:ext cx="602673" cy="696210"/>
              <a:chOff x="2270" y="752"/>
              <a:chExt cx="1077" cy="1280"/>
            </a:xfrm>
          </p:grpSpPr>
          <p:sp>
            <p:nvSpPr>
              <p:cNvPr id="71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" name="Group 53"/>
            <p:cNvGrpSpPr>
              <a:grpSpLocks noChangeAspect="1"/>
            </p:cNvGrpSpPr>
            <p:nvPr>
              <p:custDataLst>
                <p:tags r:id="rId19"/>
              </p:custDataLst>
            </p:nvPr>
          </p:nvGrpSpPr>
          <p:grpSpPr bwMode="auto">
            <a:xfrm>
              <a:off x="3352800" y="5867400"/>
              <a:ext cx="615157" cy="685800"/>
              <a:chOff x="4094" y="1952"/>
              <a:chExt cx="1116" cy="1280"/>
            </a:xfrm>
          </p:grpSpPr>
          <p:sp>
            <p:nvSpPr>
              <p:cNvPr id="69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58" name="Straight Arrow Connector 57"/>
            <p:cNvCxnSpPr/>
            <p:nvPr/>
          </p:nvCxnSpPr>
          <p:spPr>
            <a:xfrm flipH="1" flipV="1">
              <a:off x="1828484" y="1003610"/>
              <a:ext cx="316" cy="54733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5867400" y="457200"/>
              <a:ext cx="1" cy="61722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0" name="Group 4"/>
            <p:cNvGrpSpPr>
              <a:grpSpLocks noChangeAspect="1"/>
            </p:cNvGrpSpPr>
            <p:nvPr>
              <p:custDataLst>
                <p:tags r:id="rId20"/>
              </p:custDataLst>
            </p:nvPr>
          </p:nvGrpSpPr>
          <p:grpSpPr bwMode="auto">
            <a:xfrm>
              <a:off x="3810000" y="3505200"/>
              <a:ext cx="685800" cy="668197"/>
              <a:chOff x="2414" y="3344"/>
              <a:chExt cx="1126" cy="1303"/>
            </a:xfrm>
          </p:grpSpPr>
          <p:sp>
            <p:nvSpPr>
              <p:cNvPr id="67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1" name="Straight Arrow Connector 60"/>
            <p:cNvCxnSpPr/>
            <p:nvPr/>
          </p:nvCxnSpPr>
          <p:spPr>
            <a:xfrm flipV="1">
              <a:off x="1905000" y="990600"/>
              <a:ext cx="3886200" cy="2514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Arrow Connector 61"/>
            <p:cNvCxnSpPr/>
            <p:nvPr/>
          </p:nvCxnSpPr>
          <p:spPr>
            <a:xfrm>
              <a:off x="1828800" y="4495800"/>
              <a:ext cx="3962400" cy="1828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Round Single Corner Rectangle 62"/>
            <p:cNvSpPr/>
            <p:nvPr/>
          </p:nvSpPr>
          <p:spPr>
            <a:xfrm>
              <a:off x="5638800" y="838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ound Single Corner Rectangle 63"/>
            <p:cNvSpPr/>
            <p:nvPr/>
          </p:nvSpPr>
          <p:spPr>
            <a:xfrm>
              <a:off x="5638800" y="6172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 Single Corner Rectangle 64"/>
            <p:cNvSpPr/>
            <p:nvPr/>
          </p:nvSpPr>
          <p:spPr>
            <a:xfrm>
              <a:off x="1676400" y="4343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 Single Corner Rectangle 65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7" name="Freeform 13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743200" y="1066800"/>
            <a:ext cx="391109" cy="419100"/>
          </a:xfrm>
          <a:custGeom>
            <a:avLst/>
            <a:gdLst/>
            <a:ahLst/>
            <a:cxnLst>
              <a:cxn ang="0">
                <a:pos x="1556" y="2"/>
              </a:cxn>
              <a:cxn ang="0">
                <a:pos x="1587" y="18"/>
              </a:cxn>
              <a:cxn ang="0">
                <a:pos x="1606" y="46"/>
              </a:cxn>
              <a:cxn ang="0">
                <a:pos x="1616" y="82"/>
              </a:cxn>
              <a:cxn ang="0">
                <a:pos x="1620" y="122"/>
              </a:cxn>
              <a:cxn ang="0">
                <a:pos x="1621" y="162"/>
              </a:cxn>
              <a:cxn ang="0">
                <a:pos x="2908" y="1539"/>
              </a:cxn>
              <a:cxn ang="0">
                <a:pos x="2945" y="1539"/>
              </a:cxn>
              <a:cxn ang="0">
                <a:pos x="2982" y="1544"/>
              </a:cxn>
              <a:cxn ang="0">
                <a:pos x="3017" y="1555"/>
              </a:cxn>
              <a:cxn ang="0">
                <a:pos x="3043" y="1578"/>
              </a:cxn>
              <a:cxn ang="0">
                <a:pos x="3058" y="1614"/>
              </a:cxn>
              <a:cxn ang="0">
                <a:pos x="3058" y="1664"/>
              </a:cxn>
              <a:cxn ang="0">
                <a:pos x="3043" y="1701"/>
              </a:cxn>
              <a:cxn ang="0">
                <a:pos x="3017" y="1723"/>
              </a:cxn>
              <a:cxn ang="0">
                <a:pos x="2982" y="1735"/>
              </a:cxn>
              <a:cxn ang="0">
                <a:pos x="2945" y="1738"/>
              </a:cxn>
              <a:cxn ang="0">
                <a:pos x="2908" y="1740"/>
              </a:cxn>
              <a:cxn ang="0">
                <a:pos x="1621" y="3117"/>
              </a:cxn>
              <a:cxn ang="0">
                <a:pos x="1620" y="3156"/>
              </a:cxn>
              <a:cxn ang="0">
                <a:pos x="1616" y="3196"/>
              </a:cxn>
              <a:cxn ang="0">
                <a:pos x="1606" y="3232"/>
              </a:cxn>
              <a:cxn ang="0">
                <a:pos x="1587" y="3261"/>
              </a:cxn>
              <a:cxn ang="0">
                <a:pos x="1556" y="3277"/>
              </a:cxn>
              <a:cxn ang="0">
                <a:pos x="1511" y="3277"/>
              </a:cxn>
              <a:cxn ang="0">
                <a:pos x="1476" y="3261"/>
              </a:cxn>
              <a:cxn ang="0">
                <a:pos x="1456" y="3232"/>
              </a:cxn>
              <a:cxn ang="0">
                <a:pos x="1444" y="3196"/>
              </a:cxn>
              <a:cxn ang="0">
                <a:pos x="1440" y="3156"/>
              </a:cxn>
              <a:cxn ang="0">
                <a:pos x="1440" y="3117"/>
              </a:cxn>
              <a:cxn ang="0">
                <a:pos x="152" y="1740"/>
              </a:cxn>
              <a:cxn ang="0">
                <a:pos x="115" y="1738"/>
              </a:cxn>
              <a:cxn ang="0">
                <a:pos x="78" y="1735"/>
              </a:cxn>
              <a:cxn ang="0">
                <a:pos x="44" y="1723"/>
              </a:cxn>
              <a:cxn ang="0">
                <a:pos x="17" y="1701"/>
              </a:cxn>
              <a:cxn ang="0">
                <a:pos x="2" y="1664"/>
              </a:cxn>
              <a:cxn ang="0">
                <a:pos x="2" y="1614"/>
              </a:cxn>
              <a:cxn ang="0">
                <a:pos x="17" y="1578"/>
              </a:cxn>
              <a:cxn ang="0">
                <a:pos x="44" y="1555"/>
              </a:cxn>
              <a:cxn ang="0">
                <a:pos x="78" y="1544"/>
              </a:cxn>
              <a:cxn ang="0">
                <a:pos x="115" y="1539"/>
              </a:cxn>
              <a:cxn ang="0">
                <a:pos x="152" y="1539"/>
              </a:cxn>
              <a:cxn ang="0">
                <a:pos x="1440" y="162"/>
              </a:cxn>
              <a:cxn ang="0">
                <a:pos x="1440" y="122"/>
              </a:cxn>
              <a:cxn ang="0">
                <a:pos x="1444" y="82"/>
              </a:cxn>
              <a:cxn ang="0">
                <a:pos x="1456" y="46"/>
              </a:cxn>
              <a:cxn ang="0">
                <a:pos x="1476" y="18"/>
              </a:cxn>
              <a:cxn ang="0">
                <a:pos x="1511" y="2"/>
              </a:cxn>
            </a:cxnLst>
            <a:rect l="0" t="0" r="r" b="b"/>
            <a:pathLst>
              <a:path w="3061" h="3279">
                <a:moveTo>
                  <a:pt x="1534" y="0"/>
                </a:moveTo>
                <a:lnTo>
                  <a:pt x="1556" y="2"/>
                </a:lnTo>
                <a:lnTo>
                  <a:pt x="1574" y="8"/>
                </a:lnTo>
                <a:lnTo>
                  <a:pt x="1587" y="18"/>
                </a:lnTo>
                <a:lnTo>
                  <a:pt x="1598" y="31"/>
                </a:lnTo>
                <a:lnTo>
                  <a:pt x="1606" y="46"/>
                </a:lnTo>
                <a:lnTo>
                  <a:pt x="1613" y="63"/>
                </a:lnTo>
                <a:lnTo>
                  <a:pt x="1616" y="82"/>
                </a:lnTo>
                <a:lnTo>
                  <a:pt x="1618" y="102"/>
                </a:lnTo>
                <a:lnTo>
                  <a:pt x="1620" y="122"/>
                </a:lnTo>
                <a:lnTo>
                  <a:pt x="1621" y="142"/>
                </a:lnTo>
                <a:lnTo>
                  <a:pt x="1621" y="162"/>
                </a:lnTo>
                <a:lnTo>
                  <a:pt x="1621" y="1539"/>
                </a:lnTo>
                <a:lnTo>
                  <a:pt x="2908" y="1539"/>
                </a:lnTo>
                <a:lnTo>
                  <a:pt x="2926" y="1539"/>
                </a:lnTo>
                <a:lnTo>
                  <a:pt x="2945" y="1539"/>
                </a:lnTo>
                <a:lnTo>
                  <a:pt x="2964" y="1540"/>
                </a:lnTo>
                <a:lnTo>
                  <a:pt x="2982" y="1544"/>
                </a:lnTo>
                <a:lnTo>
                  <a:pt x="3000" y="1548"/>
                </a:lnTo>
                <a:lnTo>
                  <a:pt x="3017" y="1555"/>
                </a:lnTo>
                <a:lnTo>
                  <a:pt x="3031" y="1564"/>
                </a:lnTo>
                <a:lnTo>
                  <a:pt x="3043" y="1578"/>
                </a:lnTo>
                <a:lnTo>
                  <a:pt x="3053" y="1593"/>
                </a:lnTo>
                <a:lnTo>
                  <a:pt x="3058" y="1614"/>
                </a:lnTo>
                <a:lnTo>
                  <a:pt x="3061" y="1639"/>
                </a:lnTo>
                <a:lnTo>
                  <a:pt x="3058" y="1664"/>
                </a:lnTo>
                <a:lnTo>
                  <a:pt x="3053" y="1684"/>
                </a:lnTo>
                <a:lnTo>
                  <a:pt x="3043" y="1701"/>
                </a:lnTo>
                <a:lnTo>
                  <a:pt x="3031" y="1713"/>
                </a:lnTo>
                <a:lnTo>
                  <a:pt x="3017" y="1723"/>
                </a:lnTo>
                <a:lnTo>
                  <a:pt x="3000" y="1730"/>
                </a:lnTo>
                <a:lnTo>
                  <a:pt x="2982" y="1735"/>
                </a:lnTo>
                <a:lnTo>
                  <a:pt x="2964" y="1737"/>
                </a:lnTo>
                <a:lnTo>
                  <a:pt x="2945" y="1738"/>
                </a:lnTo>
                <a:lnTo>
                  <a:pt x="2926" y="1740"/>
                </a:lnTo>
                <a:lnTo>
                  <a:pt x="2908" y="1740"/>
                </a:lnTo>
                <a:lnTo>
                  <a:pt x="1621" y="1740"/>
                </a:lnTo>
                <a:lnTo>
                  <a:pt x="1621" y="3117"/>
                </a:lnTo>
                <a:lnTo>
                  <a:pt x="1621" y="3136"/>
                </a:lnTo>
                <a:lnTo>
                  <a:pt x="1620" y="3156"/>
                </a:lnTo>
                <a:lnTo>
                  <a:pt x="1618" y="3176"/>
                </a:lnTo>
                <a:lnTo>
                  <a:pt x="1616" y="3196"/>
                </a:lnTo>
                <a:lnTo>
                  <a:pt x="1613" y="3214"/>
                </a:lnTo>
                <a:lnTo>
                  <a:pt x="1606" y="3232"/>
                </a:lnTo>
                <a:lnTo>
                  <a:pt x="1598" y="3248"/>
                </a:lnTo>
                <a:lnTo>
                  <a:pt x="1587" y="3261"/>
                </a:lnTo>
                <a:lnTo>
                  <a:pt x="1574" y="3271"/>
                </a:lnTo>
                <a:lnTo>
                  <a:pt x="1556" y="3277"/>
                </a:lnTo>
                <a:lnTo>
                  <a:pt x="1534" y="3279"/>
                </a:lnTo>
                <a:lnTo>
                  <a:pt x="1511" y="3277"/>
                </a:lnTo>
                <a:lnTo>
                  <a:pt x="1492" y="3271"/>
                </a:lnTo>
                <a:lnTo>
                  <a:pt x="1476" y="3261"/>
                </a:lnTo>
                <a:lnTo>
                  <a:pt x="1465" y="3248"/>
                </a:lnTo>
                <a:lnTo>
                  <a:pt x="1456" y="3232"/>
                </a:lnTo>
                <a:lnTo>
                  <a:pt x="1449" y="3214"/>
                </a:lnTo>
                <a:lnTo>
                  <a:pt x="1444" y="3196"/>
                </a:lnTo>
                <a:lnTo>
                  <a:pt x="1442" y="3176"/>
                </a:lnTo>
                <a:lnTo>
                  <a:pt x="1440" y="3156"/>
                </a:lnTo>
                <a:lnTo>
                  <a:pt x="1440" y="3136"/>
                </a:lnTo>
                <a:lnTo>
                  <a:pt x="1440" y="3117"/>
                </a:lnTo>
                <a:lnTo>
                  <a:pt x="1440" y="1740"/>
                </a:lnTo>
                <a:lnTo>
                  <a:pt x="152" y="1740"/>
                </a:lnTo>
                <a:lnTo>
                  <a:pt x="134" y="1740"/>
                </a:lnTo>
                <a:lnTo>
                  <a:pt x="115" y="1738"/>
                </a:lnTo>
                <a:lnTo>
                  <a:pt x="97" y="1737"/>
                </a:lnTo>
                <a:lnTo>
                  <a:pt x="78" y="1735"/>
                </a:lnTo>
                <a:lnTo>
                  <a:pt x="60" y="1730"/>
                </a:lnTo>
                <a:lnTo>
                  <a:pt x="44" y="1723"/>
                </a:lnTo>
                <a:lnTo>
                  <a:pt x="29" y="1713"/>
                </a:lnTo>
                <a:lnTo>
                  <a:pt x="17" y="1701"/>
                </a:lnTo>
                <a:lnTo>
                  <a:pt x="8" y="1684"/>
                </a:lnTo>
                <a:lnTo>
                  <a:pt x="2" y="1664"/>
                </a:lnTo>
                <a:lnTo>
                  <a:pt x="0" y="1639"/>
                </a:lnTo>
                <a:lnTo>
                  <a:pt x="2" y="1614"/>
                </a:lnTo>
                <a:lnTo>
                  <a:pt x="8" y="1593"/>
                </a:lnTo>
                <a:lnTo>
                  <a:pt x="17" y="1578"/>
                </a:lnTo>
                <a:lnTo>
                  <a:pt x="29" y="1564"/>
                </a:lnTo>
                <a:lnTo>
                  <a:pt x="44" y="1555"/>
                </a:lnTo>
                <a:lnTo>
                  <a:pt x="60" y="1548"/>
                </a:lnTo>
                <a:lnTo>
                  <a:pt x="78" y="1544"/>
                </a:lnTo>
                <a:lnTo>
                  <a:pt x="97" y="1540"/>
                </a:lnTo>
                <a:lnTo>
                  <a:pt x="115" y="1539"/>
                </a:lnTo>
                <a:lnTo>
                  <a:pt x="134" y="1539"/>
                </a:lnTo>
                <a:lnTo>
                  <a:pt x="152" y="1539"/>
                </a:lnTo>
                <a:lnTo>
                  <a:pt x="1440" y="1539"/>
                </a:lnTo>
                <a:lnTo>
                  <a:pt x="1440" y="162"/>
                </a:lnTo>
                <a:lnTo>
                  <a:pt x="1440" y="142"/>
                </a:lnTo>
                <a:lnTo>
                  <a:pt x="1440" y="122"/>
                </a:lnTo>
                <a:lnTo>
                  <a:pt x="1442" y="103"/>
                </a:lnTo>
                <a:lnTo>
                  <a:pt x="1444" y="82"/>
                </a:lnTo>
                <a:lnTo>
                  <a:pt x="1449" y="63"/>
                </a:lnTo>
                <a:lnTo>
                  <a:pt x="1456" y="46"/>
                </a:lnTo>
                <a:lnTo>
                  <a:pt x="1465" y="31"/>
                </a:lnTo>
                <a:lnTo>
                  <a:pt x="1476" y="18"/>
                </a:lnTo>
                <a:lnTo>
                  <a:pt x="1492" y="8"/>
                </a:lnTo>
                <a:lnTo>
                  <a:pt x="1511" y="2"/>
                </a:lnTo>
                <a:lnTo>
                  <a:pt x="15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13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4648200" y="1066800"/>
            <a:ext cx="391109" cy="419100"/>
          </a:xfrm>
          <a:custGeom>
            <a:avLst/>
            <a:gdLst/>
            <a:ahLst/>
            <a:cxnLst>
              <a:cxn ang="0">
                <a:pos x="1556" y="2"/>
              </a:cxn>
              <a:cxn ang="0">
                <a:pos x="1587" y="18"/>
              </a:cxn>
              <a:cxn ang="0">
                <a:pos x="1606" y="46"/>
              </a:cxn>
              <a:cxn ang="0">
                <a:pos x="1616" y="82"/>
              </a:cxn>
              <a:cxn ang="0">
                <a:pos x="1620" y="122"/>
              </a:cxn>
              <a:cxn ang="0">
                <a:pos x="1621" y="162"/>
              </a:cxn>
              <a:cxn ang="0">
                <a:pos x="2908" y="1539"/>
              </a:cxn>
              <a:cxn ang="0">
                <a:pos x="2945" y="1539"/>
              </a:cxn>
              <a:cxn ang="0">
                <a:pos x="2982" y="1544"/>
              </a:cxn>
              <a:cxn ang="0">
                <a:pos x="3017" y="1555"/>
              </a:cxn>
              <a:cxn ang="0">
                <a:pos x="3043" y="1578"/>
              </a:cxn>
              <a:cxn ang="0">
                <a:pos x="3058" y="1614"/>
              </a:cxn>
              <a:cxn ang="0">
                <a:pos x="3058" y="1664"/>
              </a:cxn>
              <a:cxn ang="0">
                <a:pos x="3043" y="1701"/>
              </a:cxn>
              <a:cxn ang="0">
                <a:pos x="3017" y="1723"/>
              </a:cxn>
              <a:cxn ang="0">
                <a:pos x="2982" y="1735"/>
              </a:cxn>
              <a:cxn ang="0">
                <a:pos x="2945" y="1738"/>
              </a:cxn>
              <a:cxn ang="0">
                <a:pos x="2908" y="1740"/>
              </a:cxn>
              <a:cxn ang="0">
                <a:pos x="1621" y="3117"/>
              </a:cxn>
              <a:cxn ang="0">
                <a:pos x="1620" y="3156"/>
              </a:cxn>
              <a:cxn ang="0">
                <a:pos x="1616" y="3196"/>
              </a:cxn>
              <a:cxn ang="0">
                <a:pos x="1606" y="3232"/>
              </a:cxn>
              <a:cxn ang="0">
                <a:pos x="1587" y="3261"/>
              </a:cxn>
              <a:cxn ang="0">
                <a:pos x="1556" y="3277"/>
              </a:cxn>
              <a:cxn ang="0">
                <a:pos x="1511" y="3277"/>
              </a:cxn>
              <a:cxn ang="0">
                <a:pos x="1476" y="3261"/>
              </a:cxn>
              <a:cxn ang="0">
                <a:pos x="1456" y="3232"/>
              </a:cxn>
              <a:cxn ang="0">
                <a:pos x="1444" y="3196"/>
              </a:cxn>
              <a:cxn ang="0">
                <a:pos x="1440" y="3156"/>
              </a:cxn>
              <a:cxn ang="0">
                <a:pos x="1440" y="3117"/>
              </a:cxn>
              <a:cxn ang="0">
                <a:pos x="152" y="1740"/>
              </a:cxn>
              <a:cxn ang="0">
                <a:pos x="115" y="1738"/>
              </a:cxn>
              <a:cxn ang="0">
                <a:pos x="78" y="1735"/>
              </a:cxn>
              <a:cxn ang="0">
                <a:pos x="44" y="1723"/>
              </a:cxn>
              <a:cxn ang="0">
                <a:pos x="17" y="1701"/>
              </a:cxn>
              <a:cxn ang="0">
                <a:pos x="2" y="1664"/>
              </a:cxn>
              <a:cxn ang="0">
                <a:pos x="2" y="1614"/>
              </a:cxn>
              <a:cxn ang="0">
                <a:pos x="17" y="1578"/>
              </a:cxn>
              <a:cxn ang="0">
                <a:pos x="44" y="1555"/>
              </a:cxn>
              <a:cxn ang="0">
                <a:pos x="78" y="1544"/>
              </a:cxn>
              <a:cxn ang="0">
                <a:pos x="115" y="1539"/>
              </a:cxn>
              <a:cxn ang="0">
                <a:pos x="152" y="1539"/>
              </a:cxn>
              <a:cxn ang="0">
                <a:pos x="1440" y="162"/>
              </a:cxn>
              <a:cxn ang="0">
                <a:pos x="1440" y="122"/>
              </a:cxn>
              <a:cxn ang="0">
                <a:pos x="1444" y="82"/>
              </a:cxn>
              <a:cxn ang="0">
                <a:pos x="1456" y="46"/>
              </a:cxn>
              <a:cxn ang="0">
                <a:pos x="1476" y="18"/>
              </a:cxn>
              <a:cxn ang="0">
                <a:pos x="1511" y="2"/>
              </a:cxn>
            </a:cxnLst>
            <a:rect l="0" t="0" r="r" b="b"/>
            <a:pathLst>
              <a:path w="3061" h="3279">
                <a:moveTo>
                  <a:pt x="1534" y="0"/>
                </a:moveTo>
                <a:lnTo>
                  <a:pt x="1556" y="2"/>
                </a:lnTo>
                <a:lnTo>
                  <a:pt x="1574" y="8"/>
                </a:lnTo>
                <a:lnTo>
                  <a:pt x="1587" y="18"/>
                </a:lnTo>
                <a:lnTo>
                  <a:pt x="1598" y="31"/>
                </a:lnTo>
                <a:lnTo>
                  <a:pt x="1606" y="46"/>
                </a:lnTo>
                <a:lnTo>
                  <a:pt x="1613" y="63"/>
                </a:lnTo>
                <a:lnTo>
                  <a:pt x="1616" y="82"/>
                </a:lnTo>
                <a:lnTo>
                  <a:pt x="1618" y="102"/>
                </a:lnTo>
                <a:lnTo>
                  <a:pt x="1620" y="122"/>
                </a:lnTo>
                <a:lnTo>
                  <a:pt x="1621" y="142"/>
                </a:lnTo>
                <a:lnTo>
                  <a:pt x="1621" y="162"/>
                </a:lnTo>
                <a:lnTo>
                  <a:pt x="1621" y="1539"/>
                </a:lnTo>
                <a:lnTo>
                  <a:pt x="2908" y="1539"/>
                </a:lnTo>
                <a:lnTo>
                  <a:pt x="2926" y="1539"/>
                </a:lnTo>
                <a:lnTo>
                  <a:pt x="2945" y="1539"/>
                </a:lnTo>
                <a:lnTo>
                  <a:pt x="2964" y="1540"/>
                </a:lnTo>
                <a:lnTo>
                  <a:pt x="2982" y="1544"/>
                </a:lnTo>
                <a:lnTo>
                  <a:pt x="3000" y="1548"/>
                </a:lnTo>
                <a:lnTo>
                  <a:pt x="3017" y="1555"/>
                </a:lnTo>
                <a:lnTo>
                  <a:pt x="3031" y="1564"/>
                </a:lnTo>
                <a:lnTo>
                  <a:pt x="3043" y="1578"/>
                </a:lnTo>
                <a:lnTo>
                  <a:pt x="3053" y="1593"/>
                </a:lnTo>
                <a:lnTo>
                  <a:pt x="3058" y="1614"/>
                </a:lnTo>
                <a:lnTo>
                  <a:pt x="3061" y="1639"/>
                </a:lnTo>
                <a:lnTo>
                  <a:pt x="3058" y="1664"/>
                </a:lnTo>
                <a:lnTo>
                  <a:pt x="3053" y="1684"/>
                </a:lnTo>
                <a:lnTo>
                  <a:pt x="3043" y="1701"/>
                </a:lnTo>
                <a:lnTo>
                  <a:pt x="3031" y="1713"/>
                </a:lnTo>
                <a:lnTo>
                  <a:pt x="3017" y="1723"/>
                </a:lnTo>
                <a:lnTo>
                  <a:pt x="3000" y="1730"/>
                </a:lnTo>
                <a:lnTo>
                  <a:pt x="2982" y="1735"/>
                </a:lnTo>
                <a:lnTo>
                  <a:pt x="2964" y="1737"/>
                </a:lnTo>
                <a:lnTo>
                  <a:pt x="2945" y="1738"/>
                </a:lnTo>
                <a:lnTo>
                  <a:pt x="2926" y="1740"/>
                </a:lnTo>
                <a:lnTo>
                  <a:pt x="2908" y="1740"/>
                </a:lnTo>
                <a:lnTo>
                  <a:pt x="1621" y="1740"/>
                </a:lnTo>
                <a:lnTo>
                  <a:pt x="1621" y="3117"/>
                </a:lnTo>
                <a:lnTo>
                  <a:pt x="1621" y="3136"/>
                </a:lnTo>
                <a:lnTo>
                  <a:pt x="1620" y="3156"/>
                </a:lnTo>
                <a:lnTo>
                  <a:pt x="1618" y="3176"/>
                </a:lnTo>
                <a:lnTo>
                  <a:pt x="1616" y="3196"/>
                </a:lnTo>
                <a:lnTo>
                  <a:pt x="1613" y="3214"/>
                </a:lnTo>
                <a:lnTo>
                  <a:pt x="1606" y="3232"/>
                </a:lnTo>
                <a:lnTo>
                  <a:pt x="1598" y="3248"/>
                </a:lnTo>
                <a:lnTo>
                  <a:pt x="1587" y="3261"/>
                </a:lnTo>
                <a:lnTo>
                  <a:pt x="1574" y="3271"/>
                </a:lnTo>
                <a:lnTo>
                  <a:pt x="1556" y="3277"/>
                </a:lnTo>
                <a:lnTo>
                  <a:pt x="1534" y="3279"/>
                </a:lnTo>
                <a:lnTo>
                  <a:pt x="1511" y="3277"/>
                </a:lnTo>
                <a:lnTo>
                  <a:pt x="1492" y="3271"/>
                </a:lnTo>
                <a:lnTo>
                  <a:pt x="1476" y="3261"/>
                </a:lnTo>
                <a:lnTo>
                  <a:pt x="1465" y="3248"/>
                </a:lnTo>
                <a:lnTo>
                  <a:pt x="1456" y="3232"/>
                </a:lnTo>
                <a:lnTo>
                  <a:pt x="1449" y="3214"/>
                </a:lnTo>
                <a:lnTo>
                  <a:pt x="1444" y="3196"/>
                </a:lnTo>
                <a:lnTo>
                  <a:pt x="1442" y="3176"/>
                </a:lnTo>
                <a:lnTo>
                  <a:pt x="1440" y="3156"/>
                </a:lnTo>
                <a:lnTo>
                  <a:pt x="1440" y="3136"/>
                </a:lnTo>
                <a:lnTo>
                  <a:pt x="1440" y="3117"/>
                </a:lnTo>
                <a:lnTo>
                  <a:pt x="1440" y="1740"/>
                </a:lnTo>
                <a:lnTo>
                  <a:pt x="152" y="1740"/>
                </a:lnTo>
                <a:lnTo>
                  <a:pt x="134" y="1740"/>
                </a:lnTo>
                <a:lnTo>
                  <a:pt x="115" y="1738"/>
                </a:lnTo>
                <a:lnTo>
                  <a:pt x="97" y="1737"/>
                </a:lnTo>
                <a:lnTo>
                  <a:pt x="78" y="1735"/>
                </a:lnTo>
                <a:lnTo>
                  <a:pt x="60" y="1730"/>
                </a:lnTo>
                <a:lnTo>
                  <a:pt x="44" y="1723"/>
                </a:lnTo>
                <a:lnTo>
                  <a:pt x="29" y="1713"/>
                </a:lnTo>
                <a:lnTo>
                  <a:pt x="17" y="1701"/>
                </a:lnTo>
                <a:lnTo>
                  <a:pt x="8" y="1684"/>
                </a:lnTo>
                <a:lnTo>
                  <a:pt x="2" y="1664"/>
                </a:lnTo>
                <a:lnTo>
                  <a:pt x="0" y="1639"/>
                </a:lnTo>
                <a:lnTo>
                  <a:pt x="2" y="1614"/>
                </a:lnTo>
                <a:lnTo>
                  <a:pt x="8" y="1593"/>
                </a:lnTo>
                <a:lnTo>
                  <a:pt x="17" y="1578"/>
                </a:lnTo>
                <a:lnTo>
                  <a:pt x="29" y="1564"/>
                </a:lnTo>
                <a:lnTo>
                  <a:pt x="44" y="1555"/>
                </a:lnTo>
                <a:lnTo>
                  <a:pt x="60" y="1548"/>
                </a:lnTo>
                <a:lnTo>
                  <a:pt x="78" y="1544"/>
                </a:lnTo>
                <a:lnTo>
                  <a:pt x="97" y="1540"/>
                </a:lnTo>
                <a:lnTo>
                  <a:pt x="115" y="1539"/>
                </a:lnTo>
                <a:lnTo>
                  <a:pt x="134" y="1539"/>
                </a:lnTo>
                <a:lnTo>
                  <a:pt x="152" y="1539"/>
                </a:lnTo>
                <a:lnTo>
                  <a:pt x="1440" y="1539"/>
                </a:lnTo>
                <a:lnTo>
                  <a:pt x="1440" y="162"/>
                </a:lnTo>
                <a:lnTo>
                  <a:pt x="1440" y="142"/>
                </a:lnTo>
                <a:lnTo>
                  <a:pt x="1440" y="122"/>
                </a:lnTo>
                <a:lnTo>
                  <a:pt x="1442" y="103"/>
                </a:lnTo>
                <a:lnTo>
                  <a:pt x="1444" y="82"/>
                </a:lnTo>
                <a:lnTo>
                  <a:pt x="1449" y="63"/>
                </a:lnTo>
                <a:lnTo>
                  <a:pt x="1456" y="46"/>
                </a:lnTo>
                <a:lnTo>
                  <a:pt x="1465" y="31"/>
                </a:lnTo>
                <a:lnTo>
                  <a:pt x="1476" y="18"/>
                </a:lnTo>
                <a:lnTo>
                  <a:pt x="1492" y="8"/>
                </a:lnTo>
                <a:lnTo>
                  <a:pt x="1511" y="2"/>
                </a:lnTo>
                <a:lnTo>
                  <a:pt x="15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13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6477000" y="1066800"/>
            <a:ext cx="391109" cy="419100"/>
          </a:xfrm>
          <a:custGeom>
            <a:avLst/>
            <a:gdLst/>
            <a:ahLst/>
            <a:cxnLst>
              <a:cxn ang="0">
                <a:pos x="1556" y="2"/>
              </a:cxn>
              <a:cxn ang="0">
                <a:pos x="1587" y="18"/>
              </a:cxn>
              <a:cxn ang="0">
                <a:pos x="1606" y="46"/>
              </a:cxn>
              <a:cxn ang="0">
                <a:pos x="1616" y="82"/>
              </a:cxn>
              <a:cxn ang="0">
                <a:pos x="1620" y="122"/>
              </a:cxn>
              <a:cxn ang="0">
                <a:pos x="1621" y="162"/>
              </a:cxn>
              <a:cxn ang="0">
                <a:pos x="2908" y="1539"/>
              </a:cxn>
              <a:cxn ang="0">
                <a:pos x="2945" y="1539"/>
              </a:cxn>
              <a:cxn ang="0">
                <a:pos x="2982" y="1544"/>
              </a:cxn>
              <a:cxn ang="0">
                <a:pos x="3017" y="1555"/>
              </a:cxn>
              <a:cxn ang="0">
                <a:pos x="3043" y="1578"/>
              </a:cxn>
              <a:cxn ang="0">
                <a:pos x="3058" y="1614"/>
              </a:cxn>
              <a:cxn ang="0">
                <a:pos x="3058" y="1664"/>
              </a:cxn>
              <a:cxn ang="0">
                <a:pos x="3043" y="1701"/>
              </a:cxn>
              <a:cxn ang="0">
                <a:pos x="3017" y="1723"/>
              </a:cxn>
              <a:cxn ang="0">
                <a:pos x="2982" y="1735"/>
              </a:cxn>
              <a:cxn ang="0">
                <a:pos x="2945" y="1738"/>
              </a:cxn>
              <a:cxn ang="0">
                <a:pos x="2908" y="1740"/>
              </a:cxn>
              <a:cxn ang="0">
                <a:pos x="1621" y="3117"/>
              </a:cxn>
              <a:cxn ang="0">
                <a:pos x="1620" y="3156"/>
              </a:cxn>
              <a:cxn ang="0">
                <a:pos x="1616" y="3196"/>
              </a:cxn>
              <a:cxn ang="0">
                <a:pos x="1606" y="3232"/>
              </a:cxn>
              <a:cxn ang="0">
                <a:pos x="1587" y="3261"/>
              </a:cxn>
              <a:cxn ang="0">
                <a:pos x="1556" y="3277"/>
              </a:cxn>
              <a:cxn ang="0">
                <a:pos x="1511" y="3277"/>
              </a:cxn>
              <a:cxn ang="0">
                <a:pos x="1476" y="3261"/>
              </a:cxn>
              <a:cxn ang="0">
                <a:pos x="1456" y="3232"/>
              </a:cxn>
              <a:cxn ang="0">
                <a:pos x="1444" y="3196"/>
              </a:cxn>
              <a:cxn ang="0">
                <a:pos x="1440" y="3156"/>
              </a:cxn>
              <a:cxn ang="0">
                <a:pos x="1440" y="3117"/>
              </a:cxn>
              <a:cxn ang="0">
                <a:pos x="152" y="1740"/>
              </a:cxn>
              <a:cxn ang="0">
                <a:pos x="115" y="1738"/>
              </a:cxn>
              <a:cxn ang="0">
                <a:pos x="78" y="1735"/>
              </a:cxn>
              <a:cxn ang="0">
                <a:pos x="44" y="1723"/>
              </a:cxn>
              <a:cxn ang="0">
                <a:pos x="17" y="1701"/>
              </a:cxn>
              <a:cxn ang="0">
                <a:pos x="2" y="1664"/>
              </a:cxn>
              <a:cxn ang="0">
                <a:pos x="2" y="1614"/>
              </a:cxn>
              <a:cxn ang="0">
                <a:pos x="17" y="1578"/>
              </a:cxn>
              <a:cxn ang="0">
                <a:pos x="44" y="1555"/>
              </a:cxn>
              <a:cxn ang="0">
                <a:pos x="78" y="1544"/>
              </a:cxn>
              <a:cxn ang="0">
                <a:pos x="115" y="1539"/>
              </a:cxn>
              <a:cxn ang="0">
                <a:pos x="152" y="1539"/>
              </a:cxn>
              <a:cxn ang="0">
                <a:pos x="1440" y="162"/>
              </a:cxn>
              <a:cxn ang="0">
                <a:pos x="1440" y="122"/>
              </a:cxn>
              <a:cxn ang="0">
                <a:pos x="1444" y="82"/>
              </a:cxn>
              <a:cxn ang="0">
                <a:pos x="1456" y="46"/>
              </a:cxn>
              <a:cxn ang="0">
                <a:pos x="1476" y="18"/>
              </a:cxn>
              <a:cxn ang="0">
                <a:pos x="1511" y="2"/>
              </a:cxn>
            </a:cxnLst>
            <a:rect l="0" t="0" r="r" b="b"/>
            <a:pathLst>
              <a:path w="3061" h="3279">
                <a:moveTo>
                  <a:pt x="1534" y="0"/>
                </a:moveTo>
                <a:lnTo>
                  <a:pt x="1556" y="2"/>
                </a:lnTo>
                <a:lnTo>
                  <a:pt x="1574" y="8"/>
                </a:lnTo>
                <a:lnTo>
                  <a:pt x="1587" y="18"/>
                </a:lnTo>
                <a:lnTo>
                  <a:pt x="1598" y="31"/>
                </a:lnTo>
                <a:lnTo>
                  <a:pt x="1606" y="46"/>
                </a:lnTo>
                <a:lnTo>
                  <a:pt x="1613" y="63"/>
                </a:lnTo>
                <a:lnTo>
                  <a:pt x="1616" y="82"/>
                </a:lnTo>
                <a:lnTo>
                  <a:pt x="1618" y="102"/>
                </a:lnTo>
                <a:lnTo>
                  <a:pt x="1620" y="122"/>
                </a:lnTo>
                <a:lnTo>
                  <a:pt x="1621" y="142"/>
                </a:lnTo>
                <a:lnTo>
                  <a:pt x="1621" y="162"/>
                </a:lnTo>
                <a:lnTo>
                  <a:pt x="1621" y="1539"/>
                </a:lnTo>
                <a:lnTo>
                  <a:pt x="2908" y="1539"/>
                </a:lnTo>
                <a:lnTo>
                  <a:pt x="2926" y="1539"/>
                </a:lnTo>
                <a:lnTo>
                  <a:pt x="2945" y="1539"/>
                </a:lnTo>
                <a:lnTo>
                  <a:pt x="2964" y="1540"/>
                </a:lnTo>
                <a:lnTo>
                  <a:pt x="2982" y="1544"/>
                </a:lnTo>
                <a:lnTo>
                  <a:pt x="3000" y="1548"/>
                </a:lnTo>
                <a:lnTo>
                  <a:pt x="3017" y="1555"/>
                </a:lnTo>
                <a:lnTo>
                  <a:pt x="3031" y="1564"/>
                </a:lnTo>
                <a:lnTo>
                  <a:pt x="3043" y="1578"/>
                </a:lnTo>
                <a:lnTo>
                  <a:pt x="3053" y="1593"/>
                </a:lnTo>
                <a:lnTo>
                  <a:pt x="3058" y="1614"/>
                </a:lnTo>
                <a:lnTo>
                  <a:pt x="3061" y="1639"/>
                </a:lnTo>
                <a:lnTo>
                  <a:pt x="3058" y="1664"/>
                </a:lnTo>
                <a:lnTo>
                  <a:pt x="3053" y="1684"/>
                </a:lnTo>
                <a:lnTo>
                  <a:pt x="3043" y="1701"/>
                </a:lnTo>
                <a:lnTo>
                  <a:pt x="3031" y="1713"/>
                </a:lnTo>
                <a:lnTo>
                  <a:pt x="3017" y="1723"/>
                </a:lnTo>
                <a:lnTo>
                  <a:pt x="3000" y="1730"/>
                </a:lnTo>
                <a:lnTo>
                  <a:pt x="2982" y="1735"/>
                </a:lnTo>
                <a:lnTo>
                  <a:pt x="2964" y="1737"/>
                </a:lnTo>
                <a:lnTo>
                  <a:pt x="2945" y="1738"/>
                </a:lnTo>
                <a:lnTo>
                  <a:pt x="2926" y="1740"/>
                </a:lnTo>
                <a:lnTo>
                  <a:pt x="2908" y="1740"/>
                </a:lnTo>
                <a:lnTo>
                  <a:pt x="1621" y="1740"/>
                </a:lnTo>
                <a:lnTo>
                  <a:pt x="1621" y="3117"/>
                </a:lnTo>
                <a:lnTo>
                  <a:pt x="1621" y="3136"/>
                </a:lnTo>
                <a:lnTo>
                  <a:pt x="1620" y="3156"/>
                </a:lnTo>
                <a:lnTo>
                  <a:pt x="1618" y="3176"/>
                </a:lnTo>
                <a:lnTo>
                  <a:pt x="1616" y="3196"/>
                </a:lnTo>
                <a:lnTo>
                  <a:pt x="1613" y="3214"/>
                </a:lnTo>
                <a:lnTo>
                  <a:pt x="1606" y="3232"/>
                </a:lnTo>
                <a:lnTo>
                  <a:pt x="1598" y="3248"/>
                </a:lnTo>
                <a:lnTo>
                  <a:pt x="1587" y="3261"/>
                </a:lnTo>
                <a:lnTo>
                  <a:pt x="1574" y="3271"/>
                </a:lnTo>
                <a:lnTo>
                  <a:pt x="1556" y="3277"/>
                </a:lnTo>
                <a:lnTo>
                  <a:pt x="1534" y="3279"/>
                </a:lnTo>
                <a:lnTo>
                  <a:pt x="1511" y="3277"/>
                </a:lnTo>
                <a:lnTo>
                  <a:pt x="1492" y="3271"/>
                </a:lnTo>
                <a:lnTo>
                  <a:pt x="1476" y="3261"/>
                </a:lnTo>
                <a:lnTo>
                  <a:pt x="1465" y="3248"/>
                </a:lnTo>
                <a:lnTo>
                  <a:pt x="1456" y="3232"/>
                </a:lnTo>
                <a:lnTo>
                  <a:pt x="1449" y="3214"/>
                </a:lnTo>
                <a:lnTo>
                  <a:pt x="1444" y="3196"/>
                </a:lnTo>
                <a:lnTo>
                  <a:pt x="1442" y="3176"/>
                </a:lnTo>
                <a:lnTo>
                  <a:pt x="1440" y="3156"/>
                </a:lnTo>
                <a:lnTo>
                  <a:pt x="1440" y="3136"/>
                </a:lnTo>
                <a:lnTo>
                  <a:pt x="1440" y="3117"/>
                </a:lnTo>
                <a:lnTo>
                  <a:pt x="1440" y="1740"/>
                </a:lnTo>
                <a:lnTo>
                  <a:pt x="152" y="1740"/>
                </a:lnTo>
                <a:lnTo>
                  <a:pt x="134" y="1740"/>
                </a:lnTo>
                <a:lnTo>
                  <a:pt x="115" y="1738"/>
                </a:lnTo>
                <a:lnTo>
                  <a:pt x="97" y="1737"/>
                </a:lnTo>
                <a:lnTo>
                  <a:pt x="78" y="1735"/>
                </a:lnTo>
                <a:lnTo>
                  <a:pt x="60" y="1730"/>
                </a:lnTo>
                <a:lnTo>
                  <a:pt x="44" y="1723"/>
                </a:lnTo>
                <a:lnTo>
                  <a:pt x="29" y="1713"/>
                </a:lnTo>
                <a:lnTo>
                  <a:pt x="17" y="1701"/>
                </a:lnTo>
                <a:lnTo>
                  <a:pt x="8" y="1684"/>
                </a:lnTo>
                <a:lnTo>
                  <a:pt x="2" y="1664"/>
                </a:lnTo>
                <a:lnTo>
                  <a:pt x="0" y="1639"/>
                </a:lnTo>
                <a:lnTo>
                  <a:pt x="2" y="1614"/>
                </a:lnTo>
                <a:lnTo>
                  <a:pt x="8" y="1593"/>
                </a:lnTo>
                <a:lnTo>
                  <a:pt x="17" y="1578"/>
                </a:lnTo>
                <a:lnTo>
                  <a:pt x="29" y="1564"/>
                </a:lnTo>
                <a:lnTo>
                  <a:pt x="44" y="1555"/>
                </a:lnTo>
                <a:lnTo>
                  <a:pt x="60" y="1548"/>
                </a:lnTo>
                <a:lnTo>
                  <a:pt x="78" y="1544"/>
                </a:lnTo>
                <a:lnTo>
                  <a:pt x="97" y="1540"/>
                </a:lnTo>
                <a:lnTo>
                  <a:pt x="115" y="1539"/>
                </a:lnTo>
                <a:lnTo>
                  <a:pt x="134" y="1539"/>
                </a:lnTo>
                <a:lnTo>
                  <a:pt x="152" y="1539"/>
                </a:lnTo>
                <a:lnTo>
                  <a:pt x="1440" y="1539"/>
                </a:lnTo>
                <a:lnTo>
                  <a:pt x="1440" y="162"/>
                </a:lnTo>
                <a:lnTo>
                  <a:pt x="1440" y="142"/>
                </a:lnTo>
                <a:lnTo>
                  <a:pt x="1440" y="122"/>
                </a:lnTo>
                <a:lnTo>
                  <a:pt x="1442" y="103"/>
                </a:lnTo>
                <a:lnTo>
                  <a:pt x="1444" y="82"/>
                </a:lnTo>
                <a:lnTo>
                  <a:pt x="1449" y="63"/>
                </a:lnTo>
                <a:lnTo>
                  <a:pt x="1456" y="46"/>
                </a:lnTo>
                <a:lnTo>
                  <a:pt x="1465" y="31"/>
                </a:lnTo>
                <a:lnTo>
                  <a:pt x="1476" y="18"/>
                </a:lnTo>
                <a:lnTo>
                  <a:pt x="1492" y="8"/>
                </a:lnTo>
                <a:lnTo>
                  <a:pt x="1511" y="2"/>
                </a:lnTo>
                <a:lnTo>
                  <a:pt x="15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4" name="Group 105"/>
          <p:cNvGrpSpPr/>
          <p:nvPr/>
        </p:nvGrpSpPr>
        <p:grpSpPr>
          <a:xfrm>
            <a:off x="2667000" y="2590800"/>
            <a:ext cx="1371600" cy="1981200"/>
            <a:chOff x="1676400" y="914400"/>
            <a:chExt cx="4953000" cy="4482790"/>
          </a:xfrm>
        </p:grpSpPr>
        <p:grpSp>
          <p:nvGrpSpPr>
            <p:cNvPr id="75" name="Group 4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2667000" y="1981200"/>
              <a:ext cx="602673" cy="696210"/>
              <a:chOff x="2270" y="752"/>
              <a:chExt cx="1077" cy="1280"/>
            </a:xfrm>
          </p:grpSpPr>
          <p:sp>
            <p:nvSpPr>
              <p:cNvPr id="123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6" name="Group 53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2667000" y="3886200"/>
              <a:ext cx="615157" cy="685800"/>
              <a:chOff x="4094" y="1952"/>
              <a:chExt cx="1116" cy="1280"/>
            </a:xfrm>
          </p:grpSpPr>
          <p:sp>
            <p:nvSpPr>
              <p:cNvPr id="121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09" name="Straight Arrow Connector 108"/>
            <p:cNvCxnSpPr/>
            <p:nvPr/>
          </p:nvCxnSpPr>
          <p:spPr>
            <a:xfrm flipH="1" flipV="1">
              <a:off x="6400800" y="9144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7" name="Group 4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5410200" y="2590800"/>
              <a:ext cx="685800" cy="668197"/>
              <a:chOff x="2414" y="3344"/>
              <a:chExt cx="1126" cy="1303"/>
            </a:xfrm>
          </p:grpSpPr>
          <p:sp>
            <p:nvSpPr>
              <p:cNvPr id="119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1" name="Straight Arrow Connector 110"/>
            <p:cNvCxnSpPr/>
            <p:nvPr/>
          </p:nvCxnSpPr>
          <p:spPr>
            <a:xfrm flipV="1">
              <a:off x="4267200" y="1676400"/>
              <a:ext cx="2057400" cy="1371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Arrow Connector 111"/>
            <p:cNvCxnSpPr/>
            <p:nvPr/>
          </p:nvCxnSpPr>
          <p:spPr>
            <a:xfrm>
              <a:off x="4267200" y="3048000"/>
              <a:ext cx="22098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Round Single Corner Rectangle 112"/>
            <p:cNvSpPr/>
            <p:nvPr/>
          </p:nvSpPr>
          <p:spPr>
            <a:xfrm>
              <a:off x="6172200" y="3886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" name="Straight Arrow Connector 113"/>
            <p:cNvCxnSpPr/>
            <p:nvPr/>
          </p:nvCxnSpPr>
          <p:spPr>
            <a:xfrm flipV="1">
              <a:off x="1828800" y="3048000"/>
              <a:ext cx="2362200" cy="4572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Oval 114"/>
            <p:cNvSpPr/>
            <p:nvPr/>
          </p:nvSpPr>
          <p:spPr>
            <a:xfrm>
              <a:off x="4114800" y="2895600"/>
              <a:ext cx="228600" cy="228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 Single Corner Rectangle 115"/>
            <p:cNvSpPr/>
            <p:nvPr/>
          </p:nvSpPr>
          <p:spPr>
            <a:xfrm>
              <a:off x="6248400" y="15240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" name="Straight Arrow Connector 116"/>
            <p:cNvCxnSpPr/>
            <p:nvPr/>
          </p:nvCxnSpPr>
          <p:spPr>
            <a:xfrm flipH="1" flipV="1">
              <a:off x="1828800" y="12192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ound Single Corner Rectangle 117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Group 143"/>
          <p:cNvGrpSpPr/>
          <p:nvPr/>
        </p:nvGrpSpPr>
        <p:grpSpPr>
          <a:xfrm>
            <a:off x="2971800" y="4724400"/>
            <a:ext cx="1371600" cy="1981200"/>
            <a:chOff x="1676400" y="914400"/>
            <a:chExt cx="4953000" cy="4482790"/>
          </a:xfrm>
        </p:grpSpPr>
        <p:grpSp>
          <p:nvGrpSpPr>
            <p:cNvPr id="79" name="Group 4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2667000" y="1981200"/>
              <a:ext cx="602673" cy="696210"/>
              <a:chOff x="2270" y="752"/>
              <a:chExt cx="1077" cy="1280"/>
            </a:xfrm>
          </p:grpSpPr>
          <p:sp>
            <p:nvSpPr>
              <p:cNvPr id="161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0" name="Group 53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2667000" y="3886200"/>
              <a:ext cx="615157" cy="685800"/>
              <a:chOff x="4094" y="1952"/>
              <a:chExt cx="1116" cy="1280"/>
            </a:xfrm>
          </p:grpSpPr>
          <p:sp>
            <p:nvSpPr>
              <p:cNvPr id="159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47" name="Straight Arrow Connector 146"/>
            <p:cNvCxnSpPr/>
            <p:nvPr/>
          </p:nvCxnSpPr>
          <p:spPr>
            <a:xfrm flipH="1" flipV="1">
              <a:off x="6400800" y="9144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" name="Group 4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5410200" y="2590800"/>
              <a:ext cx="685800" cy="668197"/>
              <a:chOff x="2414" y="3344"/>
              <a:chExt cx="1126" cy="1303"/>
            </a:xfrm>
          </p:grpSpPr>
          <p:sp>
            <p:nvSpPr>
              <p:cNvPr id="157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49" name="Straight Arrow Connector 148"/>
            <p:cNvCxnSpPr/>
            <p:nvPr/>
          </p:nvCxnSpPr>
          <p:spPr>
            <a:xfrm flipV="1">
              <a:off x="4267200" y="1676400"/>
              <a:ext cx="2057400" cy="1371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Arrow Connector 149"/>
            <p:cNvCxnSpPr/>
            <p:nvPr/>
          </p:nvCxnSpPr>
          <p:spPr>
            <a:xfrm>
              <a:off x="4267200" y="3048000"/>
              <a:ext cx="22098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Round Single Corner Rectangle 150"/>
            <p:cNvSpPr/>
            <p:nvPr/>
          </p:nvSpPr>
          <p:spPr>
            <a:xfrm>
              <a:off x="6172200" y="3886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Arrow Connector 151"/>
            <p:cNvCxnSpPr/>
            <p:nvPr/>
          </p:nvCxnSpPr>
          <p:spPr>
            <a:xfrm flipV="1">
              <a:off x="1828800" y="3048000"/>
              <a:ext cx="2362200" cy="4572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Oval 152"/>
            <p:cNvSpPr/>
            <p:nvPr/>
          </p:nvSpPr>
          <p:spPr>
            <a:xfrm>
              <a:off x="4114800" y="2895600"/>
              <a:ext cx="228600" cy="228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 Single Corner Rectangle 153"/>
            <p:cNvSpPr/>
            <p:nvPr/>
          </p:nvSpPr>
          <p:spPr>
            <a:xfrm>
              <a:off x="6248400" y="15240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" name="Straight Arrow Connector 154"/>
            <p:cNvCxnSpPr/>
            <p:nvPr/>
          </p:nvCxnSpPr>
          <p:spPr>
            <a:xfrm flipH="1" flipV="1">
              <a:off x="1828800" y="12192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" name="Round Single Corner Rectangle 155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162"/>
          <p:cNvGrpSpPr/>
          <p:nvPr/>
        </p:nvGrpSpPr>
        <p:grpSpPr>
          <a:xfrm>
            <a:off x="5943600" y="4724400"/>
            <a:ext cx="1143000" cy="1828800"/>
            <a:chOff x="1676400" y="457200"/>
            <a:chExt cx="4343400" cy="6172200"/>
          </a:xfrm>
        </p:grpSpPr>
        <p:grpSp>
          <p:nvGrpSpPr>
            <p:cNvPr id="83" name="Group 4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3124200" y="685800"/>
              <a:ext cx="602673" cy="696210"/>
              <a:chOff x="2270" y="752"/>
              <a:chExt cx="1077" cy="1280"/>
            </a:xfrm>
          </p:grpSpPr>
          <p:sp>
            <p:nvSpPr>
              <p:cNvPr id="179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4" name="Group 53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3352800" y="5867400"/>
              <a:ext cx="615157" cy="685800"/>
              <a:chOff x="4094" y="1952"/>
              <a:chExt cx="1116" cy="1280"/>
            </a:xfrm>
          </p:grpSpPr>
          <p:sp>
            <p:nvSpPr>
              <p:cNvPr id="177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66" name="Straight Arrow Connector 165"/>
            <p:cNvCxnSpPr/>
            <p:nvPr/>
          </p:nvCxnSpPr>
          <p:spPr>
            <a:xfrm flipH="1" flipV="1">
              <a:off x="1828484" y="1003610"/>
              <a:ext cx="316" cy="54733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Arrow Connector 166"/>
            <p:cNvCxnSpPr/>
            <p:nvPr/>
          </p:nvCxnSpPr>
          <p:spPr>
            <a:xfrm flipV="1">
              <a:off x="5867400" y="457200"/>
              <a:ext cx="1" cy="61722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5" name="Group 4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3810000" y="3505200"/>
              <a:ext cx="685800" cy="668197"/>
              <a:chOff x="2414" y="3344"/>
              <a:chExt cx="1126" cy="1303"/>
            </a:xfrm>
          </p:grpSpPr>
          <p:sp>
            <p:nvSpPr>
              <p:cNvPr id="175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69" name="Straight Arrow Connector 168"/>
            <p:cNvCxnSpPr/>
            <p:nvPr/>
          </p:nvCxnSpPr>
          <p:spPr>
            <a:xfrm flipV="1">
              <a:off x="1905000" y="990600"/>
              <a:ext cx="3886200" cy="2514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Arrow Connector 169"/>
            <p:cNvCxnSpPr/>
            <p:nvPr/>
          </p:nvCxnSpPr>
          <p:spPr>
            <a:xfrm>
              <a:off x="1828800" y="4495800"/>
              <a:ext cx="3962400" cy="1828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Round Single Corner Rectangle 170"/>
            <p:cNvSpPr/>
            <p:nvPr/>
          </p:nvSpPr>
          <p:spPr>
            <a:xfrm>
              <a:off x="5638800" y="838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ound Single Corner Rectangle 171"/>
            <p:cNvSpPr/>
            <p:nvPr/>
          </p:nvSpPr>
          <p:spPr>
            <a:xfrm>
              <a:off x="5638800" y="6172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ound Single Corner Rectangle 172"/>
            <p:cNvSpPr/>
            <p:nvPr/>
          </p:nvSpPr>
          <p:spPr>
            <a:xfrm>
              <a:off x="1676400" y="4343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ound Single Corner Rectangle 173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7" name="Freeform 13"/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4876800" y="5562600"/>
            <a:ext cx="391109" cy="419100"/>
          </a:xfrm>
          <a:custGeom>
            <a:avLst/>
            <a:gdLst/>
            <a:ahLst/>
            <a:cxnLst>
              <a:cxn ang="0">
                <a:pos x="1556" y="2"/>
              </a:cxn>
              <a:cxn ang="0">
                <a:pos x="1587" y="18"/>
              </a:cxn>
              <a:cxn ang="0">
                <a:pos x="1606" y="46"/>
              </a:cxn>
              <a:cxn ang="0">
                <a:pos x="1616" y="82"/>
              </a:cxn>
              <a:cxn ang="0">
                <a:pos x="1620" y="122"/>
              </a:cxn>
              <a:cxn ang="0">
                <a:pos x="1621" y="162"/>
              </a:cxn>
              <a:cxn ang="0">
                <a:pos x="2908" y="1539"/>
              </a:cxn>
              <a:cxn ang="0">
                <a:pos x="2945" y="1539"/>
              </a:cxn>
              <a:cxn ang="0">
                <a:pos x="2982" y="1544"/>
              </a:cxn>
              <a:cxn ang="0">
                <a:pos x="3017" y="1555"/>
              </a:cxn>
              <a:cxn ang="0">
                <a:pos x="3043" y="1578"/>
              </a:cxn>
              <a:cxn ang="0">
                <a:pos x="3058" y="1614"/>
              </a:cxn>
              <a:cxn ang="0">
                <a:pos x="3058" y="1664"/>
              </a:cxn>
              <a:cxn ang="0">
                <a:pos x="3043" y="1701"/>
              </a:cxn>
              <a:cxn ang="0">
                <a:pos x="3017" y="1723"/>
              </a:cxn>
              <a:cxn ang="0">
                <a:pos x="2982" y="1735"/>
              </a:cxn>
              <a:cxn ang="0">
                <a:pos x="2945" y="1738"/>
              </a:cxn>
              <a:cxn ang="0">
                <a:pos x="2908" y="1740"/>
              </a:cxn>
              <a:cxn ang="0">
                <a:pos x="1621" y="3117"/>
              </a:cxn>
              <a:cxn ang="0">
                <a:pos x="1620" y="3156"/>
              </a:cxn>
              <a:cxn ang="0">
                <a:pos x="1616" y="3196"/>
              </a:cxn>
              <a:cxn ang="0">
                <a:pos x="1606" y="3232"/>
              </a:cxn>
              <a:cxn ang="0">
                <a:pos x="1587" y="3261"/>
              </a:cxn>
              <a:cxn ang="0">
                <a:pos x="1556" y="3277"/>
              </a:cxn>
              <a:cxn ang="0">
                <a:pos x="1511" y="3277"/>
              </a:cxn>
              <a:cxn ang="0">
                <a:pos x="1476" y="3261"/>
              </a:cxn>
              <a:cxn ang="0">
                <a:pos x="1456" y="3232"/>
              </a:cxn>
              <a:cxn ang="0">
                <a:pos x="1444" y="3196"/>
              </a:cxn>
              <a:cxn ang="0">
                <a:pos x="1440" y="3156"/>
              </a:cxn>
              <a:cxn ang="0">
                <a:pos x="1440" y="3117"/>
              </a:cxn>
              <a:cxn ang="0">
                <a:pos x="152" y="1740"/>
              </a:cxn>
              <a:cxn ang="0">
                <a:pos x="115" y="1738"/>
              </a:cxn>
              <a:cxn ang="0">
                <a:pos x="78" y="1735"/>
              </a:cxn>
              <a:cxn ang="0">
                <a:pos x="44" y="1723"/>
              </a:cxn>
              <a:cxn ang="0">
                <a:pos x="17" y="1701"/>
              </a:cxn>
              <a:cxn ang="0">
                <a:pos x="2" y="1664"/>
              </a:cxn>
              <a:cxn ang="0">
                <a:pos x="2" y="1614"/>
              </a:cxn>
              <a:cxn ang="0">
                <a:pos x="17" y="1578"/>
              </a:cxn>
              <a:cxn ang="0">
                <a:pos x="44" y="1555"/>
              </a:cxn>
              <a:cxn ang="0">
                <a:pos x="78" y="1544"/>
              </a:cxn>
              <a:cxn ang="0">
                <a:pos x="115" y="1539"/>
              </a:cxn>
              <a:cxn ang="0">
                <a:pos x="152" y="1539"/>
              </a:cxn>
              <a:cxn ang="0">
                <a:pos x="1440" y="162"/>
              </a:cxn>
              <a:cxn ang="0">
                <a:pos x="1440" y="122"/>
              </a:cxn>
              <a:cxn ang="0">
                <a:pos x="1444" y="82"/>
              </a:cxn>
              <a:cxn ang="0">
                <a:pos x="1456" y="46"/>
              </a:cxn>
              <a:cxn ang="0">
                <a:pos x="1476" y="18"/>
              </a:cxn>
              <a:cxn ang="0">
                <a:pos x="1511" y="2"/>
              </a:cxn>
            </a:cxnLst>
            <a:rect l="0" t="0" r="r" b="b"/>
            <a:pathLst>
              <a:path w="3061" h="3279">
                <a:moveTo>
                  <a:pt x="1534" y="0"/>
                </a:moveTo>
                <a:lnTo>
                  <a:pt x="1556" y="2"/>
                </a:lnTo>
                <a:lnTo>
                  <a:pt x="1574" y="8"/>
                </a:lnTo>
                <a:lnTo>
                  <a:pt x="1587" y="18"/>
                </a:lnTo>
                <a:lnTo>
                  <a:pt x="1598" y="31"/>
                </a:lnTo>
                <a:lnTo>
                  <a:pt x="1606" y="46"/>
                </a:lnTo>
                <a:lnTo>
                  <a:pt x="1613" y="63"/>
                </a:lnTo>
                <a:lnTo>
                  <a:pt x="1616" y="82"/>
                </a:lnTo>
                <a:lnTo>
                  <a:pt x="1618" y="102"/>
                </a:lnTo>
                <a:lnTo>
                  <a:pt x="1620" y="122"/>
                </a:lnTo>
                <a:lnTo>
                  <a:pt x="1621" y="142"/>
                </a:lnTo>
                <a:lnTo>
                  <a:pt x="1621" y="162"/>
                </a:lnTo>
                <a:lnTo>
                  <a:pt x="1621" y="1539"/>
                </a:lnTo>
                <a:lnTo>
                  <a:pt x="2908" y="1539"/>
                </a:lnTo>
                <a:lnTo>
                  <a:pt x="2926" y="1539"/>
                </a:lnTo>
                <a:lnTo>
                  <a:pt x="2945" y="1539"/>
                </a:lnTo>
                <a:lnTo>
                  <a:pt x="2964" y="1540"/>
                </a:lnTo>
                <a:lnTo>
                  <a:pt x="2982" y="1544"/>
                </a:lnTo>
                <a:lnTo>
                  <a:pt x="3000" y="1548"/>
                </a:lnTo>
                <a:lnTo>
                  <a:pt x="3017" y="1555"/>
                </a:lnTo>
                <a:lnTo>
                  <a:pt x="3031" y="1564"/>
                </a:lnTo>
                <a:lnTo>
                  <a:pt x="3043" y="1578"/>
                </a:lnTo>
                <a:lnTo>
                  <a:pt x="3053" y="1593"/>
                </a:lnTo>
                <a:lnTo>
                  <a:pt x="3058" y="1614"/>
                </a:lnTo>
                <a:lnTo>
                  <a:pt x="3061" y="1639"/>
                </a:lnTo>
                <a:lnTo>
                  <a:pt x="3058" y="1664"/>
                </a:lnTo>
                <a:lnTo>
                  <a:pt x="3053" y="1684"/>
                </a:lnTo>
                <a:lnTo>
                  <a:pt x="3043" y="1701"/>
                </a:lnTo>
                <a:lnTo>
                  <a:pt x="3031" y="1713"/>
                </a:lnTo>
                <a:lnTo>
                  <a:pt x="3017" y="1723"/>
                </a:lnTo>
                <a:lnTo>
                  <a:pt x="3000" y="1730"/>
                </a:lnTo>
                <a:lnTo>
                  <a:pt x="2982" y="1735"/>
                </a:lnTo>
                <a:lnTo>
                  <a:pt x="2964" y="1737"/>
                </a:lnTo>
                <a:lnTo>
                  <a:pt x="2945" y="1738"/>
                </a:lnTo>
                <a:lnTo>
                  <a:pt x="2926" y="1740"/>
                </a:lnTo>
                <a:lnTo>
                  <a:pt x="2908" y="1740"/>
                </a:lnTo>
                <a:lnTo>
                  <a:pt x="1621" y="1740"/>
                </a:lnTo>
                <a:lnTo>
                  <a:pt x="1621" y="3117"/>
                </a:lnTo>
                <a:lnTo>
                  <a:pt x="1621" y="3136"/>
                </a:lnTo>
                <a:lnTo>
                  <a:pt x="1620" y="3156"/>
                </a:lnTo>
                <a:lnTo>
                  <a:pt x="1618" y="3176"/>
                </a:lnTo>
                <a:lnTo>
                  <a:pt x="1616" y="3196"/>
                </a:lnTo>
                <a:lnTo>
                  <a:pt x="1613" y="3214"/>
                </a:lnTo>
                <a:lnTo>
                  <a:pt x="1606" y="3232"/>
                </a:lnTo>
                <a:lnTo>
                  <a:pt x="1598" y="3248"/>
                </a:lnTo>
                <a:lnTo>
                  <a:pt x="1587" y="3261"/>
                </a:lnTo>
                <a:lnTo>
                  <a:pt x="1574" y="3271"/>
                </a:lnTo>
                <a:lnTo>
                  <a:pt x="1556" y="3277"/>
                </a:lnTo>
                <a:lnTo>
                  <a:pt x="1534" y="3279"/>
                </a:lnTo>
                <a:lnTo>
                  <a:pt x="1511" y="3277"/>
                </a:lnTo>
                <a:lnTo>
                  <a:pt x="1492" y="3271"/>
                </a:lnTo>
                <a:lnTo>
                  <a:pt x="1476" y="3261"/>
                </a:lnTo>
                <a:lnTo>
                  <a:pt x="1465" y="3248"/>
                </a:lnTo>
                <a:lnTo>
                  <a:pt x="1456" y="3232"/>
                </a:lnTo>
                <a:lnTo>
                  <a:pt x="1449" y="3214"/>
                </a:lnTo>
                <a:lnTo>
                  <a:pt x="1444" y="3196"/>
                </a:lnTo>
                <a:lnTo>
                  <a:pt x="1442" y="3176"/>
                </a:lnTo>
                <a:lnTo>
                  <a:pt x="1440" y="3156"/>
                </a:lnTo>
                <a:lnTo>
                  <a:pt x="1440" y="3136"/>
                </a:lnTo>
                <a:lnTo>
                  <a:pt x="1440" y="3117"/>
                </a:lnTo>
                <a:lnTo>
                  <a:pt x="1440" y="1740"/>
                </a:lnTo>
                <a:lnTo>
                  <a:pt x="152" y="1740"/>
                </a:lnTo>
                <a:lnTo>
                  <a:pt x="134" y="1740"/>
                </a:lnTo>
                <a:lnTo>
                  <a:pt x="115" y="1738"/>
                </a:lnTo>
                <a:lnTo>
                  <a:pt x="97" y="1737"/>
                </a:lnTo>
                <a:lnTo>
                  <a:pt x="78" y="1735"/>
                </a:lnTo>
                <a:lnTo>
                  <a:pt x="60" y="1730"/>
                </a:lnTo>
                <a:lnTo>
                  <a:pt x="44" y="1723"/>
                </a:lnTo>
                <a:lnTo>
                  <a:pt x="29" y="1713"/>
                </a:lnTo>
                <a:lnTo>
                  <a:pt x="17" y="1701"/>
                </a:lnTo>
                <a:lnTo>
                  <a:pt x="8" y="1684"/>
                </a:lnTo>
                <a:lnTo>
                  <a:pt x="2" y="1664"/>
                </a:lnTo>
                <a:lnTo>
                  <a:pt x="0" y="1639"/>
                </a:lnTo>
                <a:lnTo>
                  <a:pt x="2" y="1614"/>
                </a:lnTo>
                <a:lnTo>
                  <a:pt x="8" y="1593"/>
                </a:lnTo>
                <a:lnTo>
                  <a:pt x="17" y="1578"/>
                </a:lnTo>
                <a:lnTo>
                  <a:pt x="29" y="1564"/>
                </a:lnTo>
                <a:lnTo>
                  <a:pt x="44" y="1555"/>
                </a:lnTo>
                <a:lnTo>
                  <a:pt x="60" y="1548"/>
                </a:lnTo>
                <a:lnTo>
                  <a:pt x="78" y="1544"/>
                </a:lnTo>
                <a:lnTo>
                  <a:pt x="97" y="1540"/>
                </a:lnTo>
                <a:lnTo>
                  <a:pt x="115" y="1539"/>
                </a:lnTo>
                <a:lnTo>
                  <a:pt x="134" y="1539"/>
                </a:lnTo>
                <a:lnTo>
                  <a:pt x="152" y="1539"/>
                </a:lnTo>
                <a:lnTo>
                  <a:pt x="1440" y="1539"/>
                </a:lnTo>
                <a:lnTo>
                  <a:pt x="1440" y="162"/>
                </a:lnTo>
                <a:lnTo>
                  <a:pt x="1440" y="142"/>
                </a:lnTo>
                <a:lnTo>
                  <a:pt x="1440" y="122"/>
                </a:lnTo>
                <a:lnTo>
                  <a:pt x="1442" y="103"/>
                </a:lnTo>
                <a:lnTo>
                  <a:pt x="1444" y="82"/>
                </a:lnTo>
                <a:lnTo>
                  <a:pt x="1449" y="63"/>
                </a:lnTo>
                <a:lnTo>
                  <a:pt x="1456" y="46"/>
                </a:lnTo>
                <a:lnTo>
                  <a:pt x="1465" y="31"/>
                </a:lnTo>
                <a:lnTo>
                  <a:pt x="1476" y="18"/>
                </a:lnTo>
                <a:lnTo>
                  <a:pt x="1492" y="8"/>
                </a:lnTo>
                <a:lnTo>
                  <a:pt x="1511" y="2"/>
                </a:lnTo>
                <a:lnTo>
                  <a:pt x="15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91" name="Picture 90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66800"/>
            <a:ext cx="1100138" cy="504825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3429000"/>
            <a:ext cx="2256554" cy="430192"/>
          </a:xfrm>
          <a:prstGeom prst="rect">
            <a:avLst/>
          </a:prstGeom>
        </p:spPr>
      </p:pic>
      <p:pic>
        <p:nvPicPr>
          <p:cNvPr id="93" name="Picture 9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5562600"/>
            <a:ext cx="2438400" cy="548960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3429000"/>
            <a:ext cx="2057400" cy="47616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7" grpId="0" animBg="1"/>
      <p:bldP spid="87" grpId="0" animBg="1"/>
      <p:bldP spid="88" grpId="0" animBg="1"/>
      <p:bldP spid="247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Conceptual Meaning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38200" y="2514600"/>
            <a:ext cx="7772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W</a:t>
            </a:r>
            <a:r>
              <a:rPr lang="en-US" sz="3600" baseline="-25000" dirty="0">
                <a:solidFill>
                  <a:srgbClr val="0000FF"/>
                </a:solidFill>
                <a:latin typeface="Monotype Corsiva" panose="03010101010201010101" pitchFamily="66" charset="0"/>
              </a:rPr>
              <a:t>S</a:t>
            </a:r>
            <a:r>
              <a:rPr lang="en-US" sz="3600" baseline="-250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0000FF"/>
                </a:solidFill>
                <a:latin typeface="+mn-lt"/>
              </a:rPr>
              <a:t>:  Free </a:t>
            </a:r>
            <a:r>
              <a:rPr lang="en-US" sz="3600" dirty="0" err="1" smtClean="0">
                <a:solidFill>
                  <a:srgbClr val="0000FF"/>
                </a:solidFill>
                <a:latin typeface="+mn-lt"/>
              </a:rPr>
              <a:t>abelian</a:t>
            </a:r>
            <a:r>
              <a:rPr lang="en-US" sz="3600" dirty="0" smtClean="0">
                <a:solidFill>
                  <a:srgbClr val="0000FF"/>
                </a:solidFill>
                <a:latin typeface="+mn-lt"/>
              </a:rPr>
              <a:t> group generated by oriented def. types of strip webs. </a:t>
            </a:r>
            <a:endParaRPr lang="en-US" sz="3600" dirty="0">
              <a:solidFill>
                <a:srgbClr val="0000FF"/>
              </a:solidFill>
              <a:latin typeface="Monotype Corsiva" panose="03010101010201010101" pitchFamily="66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429000" y="6252005"/>
            <a:ext cx="533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F0"/>
                </a:solidFill>
                <a:latin typeface="+mn-lt"/>
              </a:rPr>
              <a:t>+ … much more </a:t>
            </a:r>
            <a:endParaRPr lang="en-US" sz="3200" dirty="0">
              <a:solidFill>
                <a:srgbClr val="00B0F0"/>
              </a:solidFill>
              <a:latin typeface="Monotype Corsiva" panose="03010101010201010101" pitchFamily="66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3400" y="5410200"/>
            <a:ext cx="7086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W </a:t>
            </a:r>
            <a:r>
              <a:rPr lang="en-US" sz="3600" baseline="-250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S</a:t>
            </a:r>
            <a:r>
              <a:rPr lang="en-US" sz="3600" dirty="0" smtClean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3600" baseline="-250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C00000"/>
                </a:solidFill>
                <a:latin typeface="+mn-lt"/>
              </a:rPr>
              <a:t>is an A</a:t>
            </a:r>
            <a:r>
              <a:rPr lang="en-US" sz="3600" baseline="-250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 </a:t>
            </a:r>
            <a:r>
              <a:rPr lang="en-US" sz="3600" dirty="0" err="1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bimodule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   </a:t>
            </a:r>
            <a:endParaRPr lang="en-US" sz="3600" dirty="0">
              <a:solidFill>
                <a:srgbClr val="C00000"/>
              </a:solidFill>
              <a:latin typeface="Monotype Corsiva" panose="03010101010201010101" pitchFamily="66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1524000"/>
            <a:ext cx="8382000" cy="49024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0" y="39624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9900"/>
                </a:solidFill>
                <a:latin typeface="+mn-lt"/>
              </a:rPr>
              <a:t>There is a corresponding elaborate identity on tensor algebras …</a:t>
            </a:r>
            <a:endParaRPr lang="en-US" sz="3600" dirty="0">
              <a:solidFill>
                <a:srgbClr val="0099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68851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8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Web Representations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533400" y="1371600"/>
            <a:ext cx="7391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u="sng" dirty="0" smtClean="0">
                <a:solidFill>
                  <a:srgbClr val="0000FF"/>
                </a:solidFill>
              </a:rPr>
              <a:t>Definition:</a:t>
            </a:r>
            <a:r>
              <a:rPr lang="en-US" sz="3200" dirty="0" smtClean="0">
                <a:solidFill>
                  <a:srgbClr val="0000FF"/>
                </a:solidFill>
              </a:rPr>
              <a:t> A </a:t>
            </a:r>
            <a:r>
              <a:rPr lang="en-US" sz="3200" i="1" u="sng" dirty="0" smtClean="0">
                <a:solidFill>
                  <a:srgbClr val="0000FF"/>
                </a:solidFill>
              </a:rPr>
              <a:t>representation of webs</a:t>
            </a:r>
            <a:r>
              <a:rPr lang="en-US" sz="3200" dirty="0" smtClean="0">
                <a:solidFill>
                  <a:srgbClr val="0000FF"/>
                </a:solidFill>
              </a:rPr>
              <a:t> is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4800" y="2133600"/>
            <a:ext cx="762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a.) A choice of </a:t>
            </a:r>
            <a:r>
              <a:rPr lang="en-US" sz="24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Z</a:t>
            </a:r>
            <a:r>
              <a:rPr lang="en-US" sz="2400" dirty="0" smtClean="0">
                <a:solidFill>
                  <a:srgbClr val="0000FF"/>
                </a:solidFill>
              </a:rPr>
              <a:t>-graded </a:t>
            </a:r>
            <a:r>
              <a:rPr lang="en-US" sz="24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Z</a:t>
            </a:r>
            <a:r>
              <a:rPr lang="en-US" sz="2400" dirty="0" smtClean="0">
                <a:solidFill>
                  <a:srgbClr val="0000FF"/>
                </a:solidFill>
              </a:rPr>
              <a:t>-module </a:t>
            </a:r>
            <a:r>
              <a:rPr lang="en-US" sz="2400" dirty="0" err="1" smtClean="0">
                <a:solidFill>
                  <a:srgbClr val="0000FF"/>
                </a:solidFill>
              </a:rPr>
              <a:t>R</a:t>
            </a:r>
            <a:r>
              <a:rPr lang="en-US" sz="2400" baseline="-25000" dirty="0" err="1" smtClean="0">
                <a:solidFill>
                  <a:srgbClr val="0000FF"/>
                </a:solidFill>
              </a:rPr>
              <a:t>ij</a:t>
            </a:r>
            <a:r>
              <a:rPr lang="en-US" sz="2400" dirty="0" smtClean="0">
                <a:solidFill>
                  <a:srgbClr val="0000FF"/>
                </a:solidFill>
              </a:rPr>
              <a:t> for every ordered pair </a:t>
            </a:r>
            <a:r>
              <a:rPr lang="en-US" sz="2400" dirty="0" err="1">
                <a:solidFill>
                  <a:srgbClr val="0000FF"/>
                </a:solidFill>
              </a:rPr>
              <a:t>i</a:t>
            </a:r>
            <a:r>
              <a:rPr lang="en-US" sz="2400" dirty="0" err="1" smtClean="0">
                <a:solidFill>
                  <a:srgbClr val="0000FF"/>
                </a:solidFill>
              </a:rPr>
              <a:t>j</a:t>
            </a:r>
            <a:r>
              <a:rPr lang="en-US" sz="2400" dirty="0" smtClean="0">
                <a:solidFill>
                  <a:srgbClr val="0000FF"/>
                </a:solidFill>
              </a:rPr>
              <a:t> of distinct </a:t>
            </a:r>
            <a:r>
              <a:rPr lang="en-US" sz="2400" dirty="0" err="1" smtClean="0">
                <a:solidFill>
                  <a:srgbClr val="0000FF"/>
                </a:solidFill>
              </a:rPr>
              <a:t>vacua</a:t>
            </a:r>
            <a:r>
              <a:rPr lang="en-US" sz="2400" dirty="0" smtClean="0">
                <a:solidFill>
                  <a:srgbClr val="0000FF"/>
                </a:solidFill>
              </a:rPr>
              <a:t>. 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4800" y="3276600"/>
            <a:ext cx="419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b.) A degree = -1 pairing </a:t>
            </a:r>
            <a:endParaRPr lang="en-US" sz="2400" dirty="0">
              <a:solidFill>
                <a:srgbClr val="0000FF"/>
              </a:solidFill>
            </a:endParaRPr>
          </a:p>
        </p:txBody>
      </p:sp>
      <p:grpSp>
        <p:nvGrpSpPr>
          <p:cNvPr id="4115" name="Group 1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495800" y="3352800"/>
            <a:ext cx="4023099" cy="495300"/>
            <a:chOff x="2888" y="2317"/>
            <a:chExt cx="12858" cy="1583"/>
          </a:xfrm>
          <a:solidFill>
            <a:srgbClr val="0000FF"/>
          </a:solidFill>
        </p:grpSpPr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888" y="2321"/>
              <a:ext cx="1355" cy="1109"/>
            </a:xfrm>
            <a:custGeom>
              <a:avLst/>
              <a:gdLst/>
              <a:ahLst/>
              <a:cxnLst>
                <a:cxn ang="0">
                  <a:pos x="451" y="4"/>
                </a:cxn>
                <a:cxn ang="0">
                  <a:pos x="656" y="0"/>
                </a:cxn>
                <a:cxn ang="0">
                  <a:pos x="719" y="4"/>
                </a:cxn>
                <a:cxn ang="0">
                  <a:pos x="719" y="40"/>
                </a:cxn>
                <a:cxn ang="0">
                  <a:pos x="671" y="48"/>
                </a:cxn>
                <a:cxn ang="0">
                  <a:pos x="550" y="80"/>
                </a:cxn>
                <a:cxn ang="0">
                  <a:pos x="1029" y="156"/>
                </a:cxn>
                <a:cxn ang="0">
                  <a:pos x="1088" y="84"/>
                </a:cxn>
                <a:cxn ang="0">
                  <a:pos x="1056" y="52"/>
                </a:cxn>
                <a:cxn ang="0">
                  <a:pos x="1021" y="40"/>
                </a:cxn>
                <a:cxn ang="0">
                  <a:pos x="1029" y="4"/>
                </a:cxn>
                <a:cxn ang="0">
                  <a:pos x="1048" y="0"/>
                </a:cxn>
                <a:cxn ang="0">
                  <a:pos x="1339" y="0"/>
                </a:cxn>
                <a:cxn ang="0">
                  <a:pos x="1355" y="16"/>
                </a:cxn>
                <a:cxn ang="0">
                  <a:pos x="1339" y="48"/>
                </a:cxn>
                <a:cxn ang="0">
                  <a:pos x="1284" y="56"/>
                </a:cxn>
                <a:cxn ang="0">
                  <a:pos x="1127" y="132"/>
                </a:cxn>
                <a:cxn ang="0">
                  <a:pos x="774" y="406"/>
                </a:cxn>
                <a:cxn ang="0">
                  <a:pos x="746" y="426"/>
                </a:cxn>
                <a:cxn ang="0">
                  <a:pos x="750" y="446"/>
                </a:cxn>
                <a:cxn ang="0">
                  <a:pos x="997" y="1020"/>
                </a:cxn>
                <a:cxn ang="0">
                  <a:pos x="1092" y="1056"/>
                </a:cxn>
                <a:cxn ang="0">
                  <a:pos x="1115" y="1068"/>
                </a:cxn>
                <a:cxn ang="0">
                  <a:pos x="1111" y="1105"/>
                </a:cxn>
                <a:cxn ang="0">
                  <a:pos x="1092" y="1109"/>
                </a:cxn>
                <a:cxn ang="0">
                  <a:pos x="935" y="1105"/>
                </a:cxn>
                <a:cxn ang="0">
                  <a:pos x="734" y="1109"/>
                </a:cxn>
                <a:cxn ang="0">
                  <a:pos x="719" y="1093"/>
                </a:cxn>
                <a:cxn ang="0">
                  <a:pos x="730" y="1060"/>
                </a:cxn>
                <a:cxn ang="0">
                  <a:pos x="766" y="1056"/>
                </a:cxn>
                <a:cxn ang="0">
                  <a:pos x="836" y="1008"/>
                </a:cxn>
                <a:cxn ang="0">
                  <a:pos x="832" y="988"/>
                </a:cxn>
                <a:cxn ang="0">
                  <a:pos x="632" y="514"/>
                </a:cxn>
                <a:cxn ang="0">
                  <a:pos x="318" y="1012"/>
                </a:cxn>
                <a:cxn ang="0">
                  <a:pos x="381" y="1056"/>
                </a:cxn>
                <a:cxn ang="0">
                  <a:pos x="455" y="1060"/>
                </a:cxn>
                <a:cxn ang="0">
                  <a:pos x="459" y="1097"/>
                </a:cxn>
                <a:cxn ang="0">
                  <a:pos x="440" y="1109"/>
                </a:cxn>
                <a:cxn ang="0">
                  <a:pos x="184" y="1105"/>
                </a:cxn>
                <a:cxn ang="0">
                  <a:pos x="23" y="1109"/>
                </a:cxn>
                <a:cxn ang="0">
                  <a:pos x="4" y="1097"/>
                </a:cxn>
                <a:cxn ang="0">
                  <a:pos x="12" y="1064"/>
                </a:cxn>
                <a:cxn ang="0">
                  <a:pos x="47" y="1056"/>
                </a:cxn>
                <a:cxn ang="0">
                  <a:pos x="173" y="1028"/>
                </a:cxn>
                <a:cxn ang="0">
                  <a:pos x="408" y="96"/>
                </a:cxn>
                <a:cxn ang="0">
                  <a:pos x="408" y="68"/>
                </a:cxn>
                <a:cxn ang="0">
                  <a:pos x="377" y="52"/>
                </a:cxn>
                <a:cxn ang="0">
                  <a:pos x="279" y="48"/>
                </a:cxn>
                <a:cxn ang="0">
                  <a:pos x="263" y="20"/>
                </a:cxn>
                <a:cxn ang="0">
                  <a:pos x="283" y="0"/>
                </a:cxn>
              </a:cxnLst>
              <a:rect l="0" t="0" r="r" b="b"/>
              <a:pathLst>
                <a:path w="1355" h="1109">
                  <a:moveTo>
                    <a:pt x="294" y="0"/>
                  </a:moveTo>
                  <a:lnTo>
                    <a:pt x="338" y="0"/>
                  </a:lnTo>
                  <a:lnTo>
                    <a:pt x="397" y="0"/>
                  </a:lnTo>
                  <a:lnTo>
                    <a:pt x="451" y="4"/>
                  </a:lnTo>
                  <a:lnTo>
                    <a:pt x="499" y="4"/>
                  </a:lnTo>
                  <a:lnTo>
                    <a:pt x="542" y="4"/>
                  </a:lnTo>
                  <a:lnTo>
                    <a:pt x="601" y="0"/>
                  </a:lnTo>
                  <a:lnTo>
                    <a:pt x="656" y="0"/>
                  </a:lnTo>
                  <a:lnTo>
                    <a:pt x="699" y="0"/>
                  </a:lnTo>
                  <a:lnTo>
                    <a:pt x="707" y="0"/>
                  </a:lnTo>
                  <a:lnTo>
                    <a:pt x="715" y="0"/>
                  </a:lnTo>
                  <a:lnTo>
                    <a:pt x="719" y="4"/>
                  </a:lnTo>
                  <a:lnTo>
                    <a:pt x="722" y="8"/>
                  </a:lnTo>
                  <a:lnTo>
                    <a:pt x="722" y="16"/>
                  </a:lnTo>
                  <a:lnTo>
                    <a:pt x="722" y="32"/>
                  </a:lnTo>
                  <a:lnTo>
                    <a:pt x="719" y="40"/>
                  </a:lnTo>
                  <a:lnTo>
                    <a:pt x="711" y="44"/>
                  </a:lnTo>
                  <a:lnTo>
                    <a:pt x="703" y="48"/>
                  </a:lnTo>
                  <a:lnTo>
                    <a:pt x="687" y="48"/>
                  </a:lnTo>
                  <a:lnTo>
                    <a:pt x="671" y="48"/>
                  </a:lnTo>
                  <a:lnTo>
                    <a:pt x="620" y="48"/>
                  </a:lnTo>
                  <a:lnTo>
                    <a:pt x="585" y="56"/>
                  </a:lnTo>
                  <a:lnTo>
                    <a:pt x="565" y="64"/>
                  </a:lnTo>
                  <a:lnTo>
                    <a:pt x="550" y="80"/>
                  </a:lnTo>
                  <a:lnTo>
                    <a:pt x="542" y="100"/>
                  </a:lnTo>
                  <a:lnTo>
                    <a:pt x="534" y="124"/>
                  </a:lnTo>
                  <a:lnTo>
                    <a:pt x="408" y="647"/>
                  </a:lnTo>
                  <a:lnTo>
                    <a:pt x="1029" y="156"/>
                  </a:lnTo>
                  <a:lnTo>
                    <a:pt x="1041" y="148"/>
                  </a:lnTo>
                  <a:lnTo>
                    <a:pt x="1060" y="128"/>
                  </a:lnTo>
                  <a:lnTo>
                    <a:pt x="1080" y="104"/>
                  </a:lnTo>
                  <a:lnTo>
                    <a:pt x="1088" y="84"/>
                  </a:lnTo>
                  <a:lnTo>
                    <a:pt x="1084" y="72"/>
                  </a:lnTo>
                  <a:lnTo>
                    <a:pt x="1080" y="64"/>
                  </a:lnTo>
                  <a:lnTo>
                    <a:pt x="1072" y="56"/>
                  </a:lnTo>
                  <a:lnTo>
                    <a:pt x="1056" y="52"/>
                  </a:lnTo>
                  <a:lnTo>
                    <a:pt x="1037" y="48"/>
                  </a:lnTo>
                  <a:lnTo>
                    <a:pt x="1029" y="48"/>
                  </a:lnTo>
                  <a:lnTo>
                    <a:pt x="1025" y="44"/>
                  </a:lnTo>
                  <a:lnTo>
                    <a:pt x="1021" y="40"/>
                  </a:lnTo>
                  <a:lnTo>
                    <a:pt x="1017" y="32"/>
                  </a:lnTo>
                  <a:lnTo>
                    <a:pt x="1021" y="20"/>
                  </a:lnTo>
                  <a:lnTo>
                    <a:pt x="1021" y="12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5" y="0"/>
                  </a:lnTo>
                  <a:lnTo>
                    <a:pt x="1048" y="0"/>
                  </a:lnTo>
                  <a:lnTo>
                    <a:pt x="1139" y="4"/>
                  </a:lnTo>
                  <a:lnTo>
                    <a:pt x="1225" y="4"/>
                  </a:lnTo>
                  <a:lnTo>
                    <a:pt x="1284" y="4"/>
                  </a:lnTo>
                  <a:lnTo>
                    <a:pt x="1339" y="0"/>
                  </a:lnTo>
                  <a:lnTo>
                    <a:pt x="1347" y="0"/>
                  </a:lnTo>
                  <a:lnTo>
                    <a:pt x="1351" y="4"/>
                  </a:lnTo>
                  <a:lnTo>
                    <a:pt x="1355" y="12"/>
                  </a:lnTo>
                  <a:lnTo>
                    <a:pt x="1355" y="16"/>
                  </a:lnTo>
                  <a:lnTo>
                    <a:pt x="1355" y="28"/>
                  </a:lnTo>
                  <a:lnTo>
                    <a:pt x="1351" y="36"/>
                  </a:lnTo>
                  <a:lnTo>
                    <a:pt x="1347" y="44"/>
                  </a:lnTo>
                  <a:lnTo>
                    <a:pt x="1339" y="48"/>
                  </a:lnTo>
                  <a:lnTo>
                    <a:pt x="1335" y="48"/>
                  </a:lnTo>
                  <a:lnTo>
                    <a:pt x="1327" y="48"/>
                  </a:lnTo>
                  <a:lnTo>
                    <a:pt x="1308" y="52"/>
                  </a:lnTo>
                  <a:lnTo>
                    <a:pt x="1284" y="56"/>
                  </a:lnTo>
                  <a:lnTo>
                    <a:pt x="1253" y="64"/>
                  </a:lnTo>
                  <a:lnTo>
                    <a:pt x="1217" y="80"/>
                  </a:lnTo>
                  <a:lnTo>
                    <a:pt x="1178" y="100"/>
                  </a:lnTo>
                  <a:lnTo>
                    <a:pt x="1127" y="132"/>
                  </a:lnTo>
                  <a:lnTo>
                    <a:pt x="1068" y="172"/>
                  </a:lnTo>
                  <a:lnTo>
                    <a:pt x="789" y="393"/>
                  </a:lnTo>
                  <a:lnTo>
                    <a:pt x="781" y="397"/>
                  </a:lnTo>
                  <a:lnTo>
                    <a:pt x="774" y="406"/>
                  </a:lnTo>
                  <a:lnTo>
                    <a:pt x="762" y="414"/>
                  </a:lnTo>
                  <a:lnTo>
                    <a:pt x="754" y="418"/>
                  </a:lnTo>
                  <a:lnTo>
                    <a:pt x="750" y="426"/>
                  </a:lnTo>
                  <a:lnTo>
                    <a:pt x="746" y="426"/>
                  </a:lnTo>
                  <a:lnTo>
                    <a:pt x="742" y="430"/>
                  </a:lnTo>
                  <a:lnTo>
                    <a:pt x="742" y="434"/>
                  </a:lnTo>
                  <a:lnTo>
                    <a:pt x="746" y="442"/>
                  </a:lnTo>
                  <a:lnTo>
                    <a:pt x="750" y="446"/>
                  </a:lnTo>
                  <a:lnTo>
                    <a:pt x="750" y="454"/>
                  </a:lnTo>
                  <a:lnTo>
                    <a:pt x="750" y="454"/>
                  </a:lnTo>
                  <a:lnTo>
                    <a:pt x="978" y="988"/>
                  </a:lnTo>
                  <a:lnTo>
                    <a:pt x="997" y="1020"/>
                  </a:lnTo>
                  <a:lnTo>
                    <a:pt x="1017" y="1044"/>
                  </a:lnTo>
                  <a:lnTo>
                    <a:pt x="1045" y="1056"/>
                  </a:lnTo>
                  <a:lnTo>
                    <a:pt x="1088" y="1056"/>
                  </a:lnTo>
                  <a:lnTo>
                    <a:pt x="1092" y="1056"/>
                  </a:lnTo>
                  <a:lnTo>
                    <a:pt x="1099" y="1060"/>
                  </a:lnTo>
                  <a:lnTo>
                    <a:pt x="1107" y="1060"/>
                  </a:lnTo>
                  <a:lnTo>
                    <a:pt x="1111" y="1064"/>
                  </a:lnTo>
                  <a:lnTo>
                    <a:pt x="1115" y="1068"/>
                  </a:lnTo>
                  <a:lnTo>
                    <a:pt x="1119" y="1077"/>
                  </a:lnTo>
                  <a:lnTo>
                    <a:pt x="1115" y="1089"/>
                  </a:lnTo>
                  <a:lnTo>
                    <a:pt x="1115" y="1097"/>
                  </a:lnTo>
                  <a:lnTo>
                    <a:pt x="1111" y="1105"/>
                  </a:lnTo>
                  <a:lnTo>
                    <a:pt x="1103" y="1105"/>
                  </a:lnTo>
                  <a:lnTo>
                    <a:pt x="1099" y="1109"/>
                  </a:lnTo>
                  <a:lnTo>
                    <a:pt x="1096" y="1109"/>
                  </a:lnTo>
                  <a:lnTo>
                    <a:pt x="1092" y="1109"/>
                  </a:lnTo>
                  <a:lnTo>
                    <a:pt x="1056" y="1109"/>
                  </a:lnTo>
                  <a:lnTo>
                    <a:pt x="1013" y="1105"/>
                  </a:lnTo>
                  <a:lnTo>
                    <a:pt x="966" y="1105"/>
                  </a:lnTo>
                  <a:lnTo>
                    <a:pt x="935" y="1105"/>
                  </a:lnTo>
                  <a:lnTo>
                    <a:pt x="836" y="1105"/>
                  </a:lnTo>
                  <a:lnTo>
                    <a:pt x="742" y="1109"/>
                  </a:lnTo>
                  <a:lnTo>
                    <a:pt x="738" y="1109"/>
                  </a:lnTo>
                  <a:lnTo>
                    <a:pt x="734" y="1109"/>
                  </a:lnTo>
                  <a:lnTo>
                    <a:pt x="726" y="1109"/>
                  </a:lnTo>
                  <a:lnTo>
                    <a:pt x="722" y="1105"/>
                  </a:lnTo>
                  <a:lnTo>
                    <a:pt x="719" y="1101"/>
                  </a:lnTo>
                  <a:lnTo>
                    <a:pt x="719" y="1093"/>
                  </a:lnTo>
                  <a:lnTo>
                    <a:pt x="719" y="1081"/>
                  </a:lnTo>
                  <a:lnTo>
                    <a:pt x="722" y="1068"/>
                  </a:lnTo>
                  <a:lnTo>
                    <a:pt x="726" y="1064"/>
                  </a:lnTo>
                  <a:lnTo>
                    <a:pt x="730" y="1060"/>
                  </a:lnTo>
                  <a:lnTo>
                    <a:pt x="738" y="1060"/>
                  </a:lnTo>
                  <a:lnTo>
                    <a:pt x="746" y="1056"/>
                  </a:lnTo>
                  <a:lnTo>
                    <a:pt x="754" y="1056"/>
                  </a:lnTo>
                  <a:lnTo>
                    <a:pt x="766" y="1056"/>
                  </a:lnTo>
                  <a:lnTo>
                    <a:pt x="789" y="1056"/>
                  </a:lnTo>
                  <a:lnTo>
                    <a:pt x="809" y="1048"/>
                  </a:lnTo>
                  <a:lnTo>
                    <a:pt x="829" y="1032"/>
                  </a:lnTo>
                  <a:lnTo>
                    <a:pt x="836" y="1008"/>
                  </a:lnTo>
                  <a:lnTo>
                    <a:pt x="836" y="1004"/>
                  </a:lnTo>
                  <a:lnTo>
                    <a:pt x="836" y="1000"/>
                  </a:lnTo>
                  <a:lnTo>
                    <a:pt x="832" y="996"/>
                  </a:lnTo>
                  <a:lnTo>
                    <a:pt x="832" y="988"/>
                  </a:lnTo>
                  <a:lnTo>
                    <a:pt x="829" y="980"/>
                  </a:lnTo>
                  <a:lnTo>
                    <a:pt x="825" y="968"/>
                  </a:lnTo>
                  <a:lnTo>
                    <a:pt x="817" y="952"/>
                  </a:lnTo>
                  <a:lnTo>
                    <a:pt x="632" y="514"/>
                  </a:lnTo>
                  <a:lnTo>
                    <a:pt x="393" y="703"/>
                  </a:lnTo>
                  <a:lnTo>
                    <a:pt x="330" y="960"/>
                  </a:lnTo>
                  <a:lnTo>
                    <a:pt x="326" y="984"/>
                  </a:lnTo>
                  <a:lnTo>
                    <a:pt x="318" y="1012"/>
                  </a:lnTo>
                  <a:lnTo>
                    <a:pt x="314" y="1028"/>
                  </a:lnTo>
                  <a:lnTo>
                    <a:pt x="322" y="1044"/>
                  </a:lnTo>
                  <a:lnTo>
                    <a:pt x="345" y="1056"/>
                  </a:lnTo>
                  <a:lnTo>
                    <a:pt x="381" y="1056"/>
                  </a:lnTo>
                  <a:lnTo>
                    <a:pt x="420" y="1056"/>
                  </a:lnTo>
                  <a:lnTo>
                    <a:pt x="436" y="1056"/>
                  </a:lnTo>
                  <a:lnTo>
                    <a:pt x="448" y="1060"/>
                  </a:lnTo>
                  <a:lnTo>
                    <a:pt x="455" y="1060"/>
                  </a:lnTo>
                  <a:lnTo>
                    <a:pt x="463" y="1068"/>
                  </a:lnTo>
                  <a:lnTo>
                    <a:pt x="463" y="1077"/>
                  </a:lnTo>
                  <a:lnTo>
                    <a:pt x="463" y="1089"/>
                  </a:lnTo>
                  <a:lnTo>
                    <a:pt x="459" y="1097"/>
                  </a:lnTo>
                  <a:lnTo>
                    <a:pt x="455" y="1105"/>
                  </a:lnTo>
                  <a:lnTo>
                    <a:pt x="448" y="1105"/>
                  </a:lnTo>
                  <a:lnTo>
                    <a:pt x="444" y="1109"/>
                  </a:lnTo>
                  <a:lnTo>
                    <a:pt x="440" y="1109"/>
                  </a:lnTo>
                  <a:lnTo>
                    <a:pt x="432" y="1109"/>
                  </a:lnTo>
                  <a:lnTo>
                    <a:pt x="330" y="1105"/>
                  </a:lnTo>
                  <a:lnTo>
                    <a:pt x="228" y="1105"/>
                  </a:lnTo>
                  <a:lnTo>
                    <a:pt x="184" y="1105"/>
                  </a:lnTo>
                  <a:lnTo>
                    <a:pt x="126" y="1105"/>
                  </a:lnTo>
                  <a:lnTo>
                    <a:pt x="71" y="1109"/>
                  </a:lnTo>
                  <a:lnTo>
                    <a:pt x="27" y="1109"/>
                  </a:lnTo>
                  <a:lnTo>
                    <a:pt x="23" y="1109"/>
                  </a:lnTo>
                  <a:lnTo>
                    <a:pt x="16" y="1109"/>
                  </a:lnTo>
                  <a:lnTo>
                    <a:pt x="12" y="1109"/>
                  </a:lnTo>
                  <a:lnTo>
                    <a:pt x="8" y="1105"/>
                  </a:lnTo>
                  <a:lnTo>
                    <a:pt x="4" y="1097"/>
                  </a:lnTo>
                  <a:lnTo>
                    <a:pt x="0" y="1089"/>
                  </a:lnTo>
                  <a:lnTo>
                    <a:pt x="4" y="1077"/>
                  </a:lnTo>
                  <a:lnTo>
                    <a:pt x="4" y="1068"/>
                  </a:lnTo>
                  <a:lnTo>
                    <a:pt x="12" y="1064"/>
                  </a:lnTo>
                  <a:lnTo>
                    <a:pt x="16" y="1060"/>
                  </a:lnTo>
                  <a:lnTo>
                    <a:pt x="23" y="1060"/>
                  </a:lnTo>
                  <a:lnTo>
                    <a:pt x="35" y="1056"/>
                  </a:lnTo>
                  <a:lnTo>
                    <a:pt x="47" y="1056"/>
                  </a:lnTo>
                  <a:lnTo>
                    <a:pt x="98" y="1056"/>
                  </a:lnTo>
                  <a:lnTo>
                    <a:pt x="137" y="1052"/>
                  </a:lnTo>
                  <a:lnTo>
                    <a:pt x="161" y="1044"/>
                  </a:lnTo>
                  <a:lnTo>
                    <a:pt x="173" y="1028"/>
                  </a:lnTo>
                  <a:lnTo>
                    <a:pt x="184" y="1008"/>
                  </a:lnTo>
                  <a:lnTo>
                    <a:pt x="192" y="980"/>
                  </a:lnTo>
                  <a:lnTo>
                    <a:pt x="404" y="108"/>
                  </a:lnTo>
                  <a:lnTo>
                    <a:pt x="408" y="96"/>
                  </a:lnTo>
                  <a:lnTo>
                    <a:pt x="408" y="88"/>
                  </a:lnTo>
                  <a:lnTo>
                    <a:pt x="412" y="84"/>
                  </a:lnTo>
                  <a:lnTo>
                    <a:pt x="412" y="80"/>
                  </a:lnTo>
                  <a:lnTo>
                    <a:pt x="408" y="68"/>
                  </a:lnTo>
                  <a:lnTo>
                    <a:pt x="404" y="64"/>
                  </a:lnTo>
                  <a:lnTo>
                    <a:pt x="400" y="56"/>
                  </a:lnTo>
                  <a:lnTo>
                    <a:pt x="389" y="56"/>
                  </a:lnTo>
                  <a:lnTo>
                    <a:pt x="377" y="52"/>
                  </a:lnTo>
                  <a:lnTo>
                    <a:pt x="342" y="48"/>
                  </a:lnTo>
                  <a:lnTo>
                    <a:pt x="306" y="48"/>
                  </a:lnTo>
                  <a:lnTo>
                    <a:pt x="290" y="48"/>
                  </a:lnTo>
                  <a:lnTo>
                    <a:pt x="279" y="48"/>
                  </a:lnTo>
                  <a:lnTo>
                    <a:pt x="267" y="44"/>
                  </a:lnTo>
                  <a:lnTo>
                    <a:pt x="263" y="40"/>
                  </a:lnTo>
                  <a:lnTo>
                    <a:pt x="259" y="32"/>
                  </a:lnTo>
                  <a:lnTo>
                    <a:pt x="263" y="20"/>
                  </a:lnTo>
                  <a:lnTo>
                    <a:pt x="267" y="12"/>
                  </a:lnTo>
                  <a:lnTo>
                    <a:pt x="271" y="4"/>
                  </a:lnTo>
                  <a:lnTo>
                    <a:pt x="275" y="0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4887" y="2731"/>
              <a:ext cx="169" cy="699"/>
            </a:xfrm>
            <a:custGeom>
              <a:avLst/>
              <a:gdLst/>
              <a:ahLst/>
              <a:cxnLst>
                <a:cxn ang="0">
                  <a:pos x="82" y="526"/>
                </a:cxn>
                <a:cxn ang="0">
                  <a:pos x="126" y="538"/>
                </a:cxn>
                <a:cxn ang="0">
                  <a:pos x="157" y="570"/>
                </a:cxn>
                <a:cxn ang="0">
                  <a:pos x="169" y="610"/>
                </a:cxn>
                <a:cxn ang="0">
                  <a:pos x="161" y="646"/>
                </a:cxn>
                <a:cxn ang="0">
                  <a:pos x="141" y="675"/>
                </a:cxn>
                <a:cxn ang="0">
                  <a:pos x="118" y="691"/>
                </a:cxn>
                <a:cxn ang="0">
                  <a:pos x="82" y="699"/>
                </a:cxn>
                <a:cxn ang="0">
                  <a:pos x="51" y="691"/>
                </a:cxn>
                <a:cxn ang="0">
                  <a:pos x="23" y="675"/>
                </a:cxn>
                <a:cxn ang="0">
                  <a:pos x="8" y="646"/>
                </a:cxn>
                <a:cxn ang="0">
                  <a:pos x="0" y="610"/>
                </a:cxn>
                <a:cxn ang="0">
                  <a:pos x="8" y="578"/>
                </a:cxn>
                <a:cxn ang="0">
                  <a:pos x="23" y="554"/>
                </a:cxn>
                <a:cxn ang="0">
                  <a:pos x="51" y="534"/>
                </a:cxn>
                <a:cxn ang="0">
                  <a:pos x="82" y="526"/>
                </a:cxn>
                <a:cxn ang="0">
                  <a:pos x="82" y="0"/>
                </a:cxn>
                <a:cxn ang="0">
                  <a:pos x="118" y="4"/>
                </a:cxn>
                <a:cxn ang="0">
                  <a:pos x="141" y="24"/>
                </a:cxn>
                <a:cxn ang="0">
                  <a:pos x="161" y="52"/>
                </a:cxn>
                <a:cxn ang="0">
                  <a:pos x="169" y="84"/>
                </a:cxn>
                <a:cxn ang="0">
                  <a:pos x="157" y="128"/>
                </a:cxn>
                <a:cxn ang="0">
                  <a:pos x="126" y="156"/>
                </a:cxn>
                <a:cxn ang="0">
                  <a:pos x="82" y="168"/>
                </a:cxn>
                <a:cxn ang="0">
                  <a:pos x="51" y="164"/>
                </a:cxn>
                <a:cxn ang="0">
                  <a:pos x="23" y="144"/>
                </a:cxn>
                <a:cxn ang="0">
                  <a:pos x="8" y="116"/>
                </a:cxn>
                <a:cxn ang="0">
                  <a:pos x="0" y="84"/>
                </a:cxn>
                <a:cxn ang="0">
                  <a:pos x="8" y="52"/>
                </a:cxn>
                <a:cxn ang="0">
                  <a:pos x="23" y="24"/>
                </a:cxn>
                <a:cxn ang="0">
                  <a:pos x="51" y="4"/>
                </a:cxn>
                <a:cxn ang="0">
                  <a:pos x="82" y="0"/>
                </a:cxn>
              </a:cxnLst>
              <a:rect l="0" t="0" r="r" b="b"/>
              <a:pathLst>
                <a:path w="169" h="699">
                  <a:moveTo>
                    <a:pt x="82" y="526"/>
                  </a:moveTo>
                  <a:lnTo>
                    <a:pt x="126" y="538"/>
                  </a:lnTo>
                  <a:lnTo>
                    <a:pt x="157" y="570"/>
                  </a:lnTo>
                  <a:lnTo>
                    <a:pt x="169" y="610"/>
                  </a:lnTo>
                  <a:lnTo>
                    <a:pt x="161" y="646"/>
                  </a:lnTo>
                  <a:lnTo>
                    <a:pt x="141" y="675"/>
                  </a:lnTo>
                  <a:lnTo>
                    <a:pt x="118" y="691"/>
                  </a:lnTo>
                  <a:lnTo>
                    <a:pt x="82" y="699"/>
                  </a:lnTo>
                  <a:lnTo>
                    <a:pt x="51" y="691"/>
                  </a:lnTo>
                  <a:lnTo>
                    <a:pt x="23" y="675"/>
                  </a:lnTo>
                  <a:lnTo>
                    <a:pt x="8" y="646"/>
                  </a:lnTo>
                  <a:lnTo>
                    <a:pt x="0" y="610"/>
                  </a:lnTo>
                  <a:lnTo>
                    <a:pt x="8" y="578"/>
                  </a:lnTo>
                  <a:lnTo>
                    <a:pt x="23" y="554"/>
                  </a:lnTo>
                  <a:lnTo>
                    <a:pt x="51" y="534"/>
                  </a:lnTo>
                  <a:lnTo>
                    <a:pt x="82" y="526"/>
                  </a:lnTo>
                  <a:close/>
                  <a:moveTo>
                    <a:pt x="82" y="0"/>
                  </a:moveTo>
                  <a:lnTo>
                    <a:pt x="118" y="4"/>
                  </a:lnTo>
                  <a:lnTo>
                    <a:pt x="141" y="24"/>
                  </a:lnTo>
                  <a:lnTo>
                    <a:pt x="161" y="52"/>
                  </a:lnTo>
                  <a:lnTo>
                    <a:pt x="169" y="84"/>
                  </a:lnTo>
                  <a:lnTo>
                    <a:pt x="157" y="128"/>
                  </a:lnTo>
                  <a:lnTo>
                    <a:pt x="126" y="156"/>
                  </a:lnTo>
                  <a:lnTo>
                    <a:pt x="82" y="168"/>
                  </a:lnTo>
                  <a:lnTo>
                    <a:pt x="51" y="164"/>
                  </a:lnTo>
                  <a:lnTo>
                    <a:pt x="23" y="144"/>
                  </a:lnTo>
                  <a:lnTo>
                    <a:pt x="8" y="116"/>
                  </a:lnTo>
                  <a:lnTo>
                    <a:pt x="0" y="84"/>
                  </a:lnTo>
                  <a:lnTo>
                    <a:pt x="8" y="52"/>
                  </a:lnTo>
                  <a:lnTo>
                    <a:pt x="23" y="24"/>
                  </a:lnTo>
                  <a:lnTo>
                    <a:pt x="51" y="4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5696" y="2321"/>
              <a:ext cx="1139" cy="1145"/>
            </a:xfrm>
            <a:custGeom>
              <a:avLst/>
              <a:gdLst/>
              <a:ahLst/>
              <a:cxnLst>
                <a:cxn ang="0">
                  <a:pos x="601" y="48"/>
                </a:cxn>
                <a:cxn ang="0">
                  <a:pos x="558" y="60"/>
                </a:cxn>
                <a:cxn ang="0">
                  <a:pos x="538" y="92"/>
                </a:cxn>
                <a:cxn ang="0">
                  <a:pos x="609" y="538"/>
                </a:cxn>
                <a:cxn ang="0">
                  <a:pos x="805" y="494"/>
                </a:cxn>
                <a:cxn ang="0">
                  <a:pos x="907" y="397"/>
                </a:cxn>
                <a:cxn ang="0">
                  <a:pos x="962" y="249"/>
                </a:cxn>
                <a:cxn ang="0">
                  <a:pos x="935" y="116"/>
                </a:cxn>
                <a:cxn ang="0">
                  <a:pos x="817" y="56"/>
                </a:cxn>
                <a:cxn ang="0">
                  <a:pos x="675" y="48"/>
                </a:cxn>
                <a:cxn ang="0">
                  <a:pos x="860" y="8"/>
                </a:cxn>
                <a:cxn ang="0">
                  <a:pos x="1068" y="116"/>
                </a:cxn>
                <a:cxn ang="0">
                  <a:pos x="1103" y="309"/>
                </a:cxn>
                <a:cxn ang="0">
                  <a:pos x="966" y="470"/>
                </a:cxn>
                <a:cxn ang="0">
                  <a:pos x="762" y="558"/>
                </a:cxn>
                <a:cxn ang="0">
                  <a:pos x="762" y="558"/>
                </a:cxn>
                <a:cxn ang="0">
                  <a:pos x="852" y="610"/>
                </a:cxn>
                <a:cxn ang="0">
                  <a:pos x="911" y="747"/>
                </a:cxn>
                <a:cxn ang="0">
                  <a:pos x="899" y="884"/>
                </a:cxn>
                <a:cxn ang="0">
                  <a:pos x="891" y="1052"/>
                </a:cxn>
                <a:cxn ang="0">
                  <a:pos x="954" y="1109"/>
                </a:cxn>
                <a:cxn ang="0">
                  <a:pos x="1041" y="1064"/>
                </a:cxn>
                <a:cxn ang="0">
                  <a:pos x="1099" y="956"/>
                </a:cxn>
                <a:cxn ang="0">
                  <a:pos x="1111" y="940"/>
                </a:cxn>
                <a:cxn ang="0">
                  <a:pos x="1123" y="940"/>
                </a:cxn>
                <a:cxn ang="0">
                  <a:pos x="1139" y="948"/>
                </a:cxn>
                <a:cxn ang="0">
                  <a:pos x="1123" y="1004"/>
                </a:cxn>
                <a:cxn ang="0">
                  <a:pos x="1045" y="1113"/>
                </a:cxn>
                <a:cxn ang="0">
                  <a:pos x="935" y="1145"/>
                </a:cxn>
                <a:cxn ang="0">
                  <a:pos x="848" y="1129"/>
                </a:cxn>
                <a:cxn ang="0">
                  <a:pos x="762" y="1060"/>
                </a:cxn>
                <a:cxn ang="0">
                  <a:pos x="738" y="928"/>
                </a:cxn>
                <a:cxn ang="0">
                  <a:pos x="770" y="791"/>
                </a:cxn>
                <a:cxn ang="0">
                  <a:pos x="781" y="691"/>
                </a:cxn>
                <a:cxn ang="0">
                  <a:pos x="738" y="610"/>
                </a:cxn>
                <a:cxn ang="0">
                  <a:pos x="609" y="570"/>
                </a:cxn>
                <a:cxn ang="0">
                  <a:pos x="314" y="1016"/>
                </a:cxn>
                <a:cxn ang="0">
                  <a:pos x="342" y="1056"/>
                </a:cxn>
                <a:cxn ang="0">
                  <a:pos x="428" y="1056"/>
                </a:cxn>
                <a:cxn ang="0">
                  <a:pos x="455" y="1068"/>
                </a:cxn>
                <a:cxn ang="0">
                  <a:pos x="455" y="1097"/>
                </a:cxn>
                <a:cxn ang="0">
                  <a:pos x="440" y="1109"/>
                </a:cxn>
                <a:cxn ang="0">
                  <a:pos x="381" y="1109"/>
                </a:cxn>
                <a:cxn ang="0">
                  <a:pos x="224" y="1105"/>
                </a:cxn>
                <a:cxn ang="0">
                  <a:pos x="67" y="1109"/>
                </a:cxn>
                <a:cxn ang="0">
                  <a:pos x="16" y="1109"/>
                </a:cxn>
                <a:cxn ang="0">
                  <a:pos x="4" y="1101"/>
                </a:cxn>
                <a:cxn ang="0">
                  <a:pos x="4" y="1068"/>
                </a:cxn>
                <a:cxn ang="0">
                  <a:pos x="23" y="1060"/>
                </a:cxn>
                <a:cxn ang="0">
                  <a:pos x="98" y="1056"/>
                </a:cxn>
                <a:cxn ang="0">
                  <a:pos x="173" y="1028"/>
                </a:cxn>
                <a:cxn ang="0">
                  <a:pos x="404" y="108"/>
                </a:cxn>
                <a:cxn ang="0">
                  <a:pos x="408" y="84"/>
                </a:cxn>
                <a:cxn ang="0">
                  <a:pos x="400" y="60"/>
                </a:cxn>
                <a:cxn ang="0">
                  <a:pos x="365" y="52"/>
                </a:cxn>
                <a:cxn ang="0">
                  <a:pos x="322" y="48"/>
                </a:cxn>
                <a:cxn ang="0">
                  <a:pos x="290" y="48"/>
                </a:cxn>
                <a:cxn ang="0">
                  <a:pos x="263" y="40"/>
                </a:cxn>
                <a:cxn ang="0">
                  <a:pos x="267" y="8"/>
                </a:cxn>
                <a:cxn ang="0">
                  <a:pos x="290" y="0"/>
                </a:cxn>
              </a:cxnLst>
              <a:rect l="0" t="0" r="r" b="b"/>
              <a:pathLst>
                <a:path w="1139" h="1145">
                  <a:moveTo>
                    <a:pt x="675" y="48"/>
                  </a:moveTo>
                  <a:lnTo>
                    <a:pt x="640" y="48"/>
                  </a:lnTo>
                  <a:lnTo>
                    <a:pt x="601" y="48"/>
                  </a:lnTo>
                  <a:lnTo>
                    <a:pt x="577" y="52"/>
                  </a:lnTo>
                  <a:lnTo>
                    <a:pt x="565" y="52"/>
                  </a:lnTo>
                  <a:lnTo>
                    <a:pt x="558" y="60"/>
                  </a:lnTo>
                  <a:lnTo>
                    <a:pt x="550" y="68"/>
                  </a:lnTo>
                  <a:lnTo>
                    <a:pt x="542" y="80"/>
                  </a:lnTo>
                  <a:lnTo>
                    <a:pt x="538" y="92"/>
                  </a:lnTo>
                  <a:lnTo>
                    <a:pt x="534" y="112"/>
                  </a:lnTo>
                  <a:lnTo>
                    <a:pt x="428" y="538"/>
                  </a:lnTo>
                  <a:lnTo>
                    <a:pt x="609" y="538"/>
                  </a:lnTo>
                  <a:lnTo>
                    <a:pt x="687" y="530"/>
                  </a:lnTo>
                  <a:lnTo>
                    <a:pt x="754" y="514"/>
                  </a:lnTo>
                  <a:lnTo>
                    <a:pt x="805" y="494"/>
                  </a:lnTo>
                  <a:lnTo>
                    <a:pt x="848" y="466"/>
                  </a:lnTo>
                  <a:lnTo>
                    <a:pt x="876" y="442"/>
                  </a:lnTo>
                  <a:lnTo>
                    <a:pt x="907" y="397"/>
                  </a:lnTo>
                  <a:lnTo>
                    <a:pt x="935" y="349"/>
                  </a:lnTo>
                  <a:lnTo>
                    <a:pt x="950" y="297"/>
                  </a:lnTo>
                  <a:lnTo>
                    <a:pt x="962" y="249"/>
                  </a:lnTo>
                  <a:lnTo>
                    <a:pt x="962" y="209"/>
                  </a:lnTo>
                  <a:lnTo>
                    <a:pt x="954" y="156"/>
                  </a:lnTo>
                  <a:lnTo>
                    <a:pt x="935" y="116"/>
                  </a:lnTo>
                  <a:lnTo>
                    <a:pt x="903" y="88"/>
                  </a:lnTo>
                  <a:lnTo>
                    <a:pt x="860" y="68"/>
                  </a:lnTo>
                  <a:lnTo>
                    <a:pt x="817" y="56"/>
                  </a:lnTo>
                  <a:lnTo>
                    <a:pt x="766" y="52"/>
                  </a:lnTo>
                  <a:lnTo>
                    <a:pt x="719" y="48"/>
                  </a:lnTo>
                  <a:lnTo>
                    <a:pt x="675" y="48"/>
                  </a:lnTo>
                  <a:close/>
                  <a:moveTo>
                    <a:pt x="306" y="0"/>
                  </a:moveTo>
                  <a:lnTo>
                    <a:pt x="762" y="0"/>
                  </a:lnTo>
                  <a:lnTo>
                    <a:pt x="860" y="8"/>
                  </a:lnTo>
                  <a:lnTo>
                    <a:pt x="946" y="32"/>
                  </a:lnTo>
                  <a:lnTo>
                    <a:pt x="1013" y="68"/>
                  </a:lnTo>
                  <a:lnTo>
                    <a:pt x="1068" y="116"/>
                  </a:lnTo>
                  <a:lnTo>
                    <a:pt x="1103" y="177"/>
                  </a:lnTo>
                  <a:lnTo>
                    <a:pt x="1115" y="241"/>
                  </a:lnTo>
                  <a:lnTo>
                    <a:pt x="1103" y="309"/>
                  </a:lnTo>
                  <a:lnTo>
                    <a:pt x="1072" y="369"/>
                  </a:lnTo>
                  <a:lnTo>
                    <a:pt x="1025" y="422"/>
                  </a:lnTo>
                  <a:lnTo>
                    <a:pt x="966" y="470"/>
                  </a:lnTo>
                  <a:lnTo>
                    <a:pt x="903" y="506"/>
                  </a:lnTo>
                  <a:lnTo>
                    <a:pt x="832" y="538"/>
                  </a:lnTo>
                  <a:lnTo>
                    <a:pt x="762" y="558"/>
                  </a:lnTo>
                  <a:lnTo>
                    <a:pt x="762" y="558"/>
                  </a:lnTo>
                  <a:lnTo>
                    <a:pt x="762" y="558"/>
                  </a:lnTo>
                  <a:lnTo>
                    <a:pt x="762" y="558"/>
                  </a:lnTo>
                  <a:lnTo>
                    <a:pt x="789" y="566"/>
                  </a:lnTo>
                  <a:lnTo>
                    <a:pt x="821" y="586"/>
                  </a:lnTo>
                  <a:lnTo>
                    <a:pt x="852" y="610"/>
                  </a:lnTo>
                  <a:lnTo>
                    <a:pt x="883" y="647"/>
                  </a:lnTo>
                  <a:lnTo>
                    <a:pt x="903" y="691"/>
                  </a:lnTo>
                  <a:lnTo>
                    <a:pt x="911" y="747"/>
                  </a:lnTo>
                  <a:lnTo>
                    <a:pt x="911" y="787"/>
                  </a:lnTo>
                  <a:lnTo>
                    <a:pt x="907" y="823"/>
                  </a:lnTo>
                  <a:lnTo>
                    <a:pt x="899" y="884"/>
                  </a:lnTo>
                  <a:lnTo>
                    <a:pt x="891" y="952"/>
                  </a:lnTo>
                  <a:lnTo>
                    <a:pt x="887" y="1008"/>
                  </a:lnTo>
                  <a:lnTo>
                    <a:pt x="891" y="1052"/>
                  </a:lnTo>
                  <a:lnTo>
                    <a:pt x="899" y="1085"/>
                  </a:lnTo>
                  <a:lnTo>
                    <a:pt x="923" y="1105"/>
                  </a:lnTo>
                  <a:lnTo>
                    <a:pt x="954" y="1109"/>
                  </a:lnTo>
                  <a:lnTo>
                    <a:pt x="978" y="1105"/>
                  </a:lnTo>
                  <a:lnTo>
                    <a:pt x="1009" y="1093"/>
                  </a:lnTo>
                  <a:lnTo>
                    <a:pt x="1041" y="1064"/>
                  </a:lnTo>
                  <a:lnTo>
                    <a:pt x="1072" y="1024"/>
                  </a:lnTo>
                  <a:lnTo>
                    <a:pt x="1099" y="960"/>
                  </a:lnTo>
                  <a:lnTo>
                    <a:pt x="1099" y="956"/>
                  </a:lnTo>
                  <a:lnTo>
                    <a:pt x="1103" y="948"/>
                  </a:lnTo>
                  <a:lnTo>
                    <a:pt x="1107" y="944"/>
                  </a:lnTo>
                  <a:lnTo>
                    <a:pt x="1111" y="940"/>
                  </a:lnTo>
                  <a:lnTo>
                    <a:pt x="1119" y="936"/>
                  </a:lnTo>
                  <a:lnTo>
                    <a:pt x="1119" y="940"/>
                  </a:lnTo>
                  <a:lnTo>
                    <a:pt x="1123" y="940"/>
                  </a:lnTo>
                  <a:lnTo>
                    <a:pt x="1131" y="940"/>
                  </a:lnTo>
                  <a:lnTo>
                    <a:pt x="1135" y="944"/>
                  </a:lnTo>
                  <a:lnTo>
                    <a:pt x="1139" y="948"/>
                  </a:lnTo>
                  <a:lnTo>
                    <a:pt x="1139" y="960"/>
                  </a:lnTo>
                  <a:lnTo>
                    <a:pt x="1135" y="976"/>
                  </a:lnTo>
                  <a:lnTo>
                    <a:pt x="1123" y="1004"/>
                  </a:lnTo>
                  <a:lnTo>
                    <a:pt x="1103" y="1040"/>
                  </a:lnTo>
                  <a:lnTo>
                    <a:pt x="1080" y="1081"/>
                  </a:lnTo>
                  <a:lnTo>
                    <a:pt x="1045" y="1113"/>
                  </a:lnTo>
                  <a:lnTo>
                    <a:pt x="997" y="1137"/>
                  </a:lnTo>
                  <a:lnTo>
                    <a:pt x="946" y="1145"/>
                  </a:lnTo>
                  <a:lnTo>
                    <a:pt x="935" y="1145"/>
                  </a:lnTo>
                  <a:lnTo>
                    <a:pt x="911" y="1145"/>
                  </a:lnTo>
                  <a:lnTo>
                    <a:pt x="883" y="1137"/>
                  </a:lnTo>
                  <a:lnTo>
                    <a:pt x="848" y="1129"/>
                  </a:lnTo>
                  <a:lnTo>
                    <a:pt x="817" y="1117"/>
                  </a:lnTo>
                  <a:lnTo>
                    <a:pt x="785" y="1093"/>
                  </a:lnTo>
                  <a:lnTo>
                    <a:pt x="762" y="1060"/>
                  </a:lnTo>
                  <a:lnTo>
                    <a:pt x="742" y="1020"/>
                  </a:lnTo>
                  <a:lnTo>
                    <a:pt x="734" y="968"/>
                  </a:lnTo>
                  <a:lnTo>
                    <a:pt x="738" y="928"/>
                  </a:lnTo>
                  <a:lnTo>
                    <a:pt x="750" y="880"/>
                  </a:lnTo>
                  <a:lnTo>
                    <a:pt x="762" y="831"/>
                  </a:lnTo>
                  <a:lnTo>
                    <a:pt x="770" y="791"/>
                  </a:lnTo>
                  <a:lnTo>
                    <a:pt x="781" y="751"/>
                  </a:lnTo>
                  <a:lnTo>
                    <a:pt x="785" y="719"/>
                  </a:lnTo>
                  <a:lnTo>
                    <a:pt x="781" y="691"/>
                  </a:lnTo>
                  <a:lnTo>
                    <a:pt x="774" y="663"/>
                  </a:lnTo>
                  <a:lnTo>
                    <a:pt x="762" y="639"/>
                  </a:lnTo>
                  <a:lnTo>
                    <a:pt x="738" y="610"/>
                  </a:lnTo>
                  <a:lnTo>
                    <a:pt x="707" y="590"/>
                  </a:lnTo>
                  <a:lnTo>
                    <a:pt x="664" y="578"/>
                  </a:lnTo>
                  <a:lnTo>
                    <a:pt x="609" y="570"/>
                  </a:lnTo>
                  <a:lnTo>
                    <a:pt x="420" y="570"/>
                  </a:lnTo>
                  <a:lnTo>
                    <a:pt x="314" y="1000"/>
                  </a:lnTo>
                  <a:lnTo>
                    <a:pt x="314" y="1016"/>
                  </a:lnTo>
                  <a:lnTo>
                    <a:pt x="310" y="1028"/>
                  </a:lnTo>
                  <a:lnTo>
                    <a:pt x="318" y="1044"/>
                  </a:lnTo>
                  <a:lnTo>
                    <a:pt x="342" y="1056"/>
                  </a:lnTo>
                  <a:lnTo>
                    <a:pt x="373" y="1056"/>
                  </a:lnTo>
                  <a:lnTo>
                    <a:pt x="412" y="1056"/>
                  </a:lnTo>
                  <a:lnTo>
                    <a:pt x="428" y="1056"/>
                  </a:lnTo>
                  <a:lnTo>
                    <a:pt x="444" y="1060"/>
                  </a:lnTo>
                  <a:lnTo>
                    <a:pt x="451" y="1060"/>
                  </a:lnTo>
                  <a:lnTo>
                    <a:pt x="455" y="1068"/>
                  </a:lnTo>
                  <a:lnTo>
                    <a:pt x="459" y="1077"/>
                  </a:lnTo>
                  <a:lnTo>
                    <a:pt x="455" y="1089"/>
                  </a:lnTo>
                  <a:lnTo>
                    <a:pt x="455" y="1097"/>
                  </a:lnTo>
                  <a:lnTo>
                    <a:pt x="451" y="1105"/>
                  </a:lnTo>
                  <a:lnTo>
                    <a:pt x="444" y="1109"/>
                  </a:lnTo>
                  <a:lnTo>
                    <a:pt x="440" y="1109"/>
                  </a:lnTo>
                  <a:lnTo>
                    <a:pt x="432" y="1109"/>
                  </a:lnTo>
                  <a:lnTo>
                    <a:pt x="424" y="1109"/>
                  </a:lnTo>
                  <a:lnTo>
                    <a:pt x="381" y="1109"/>
                  </a:lnTo>
                  <a:lnTo>
                    <a:pt x="326" y="1109"/>
                  </a:lnTo>
                  <a:lnTo>
                    <a:pt x="267" y="1105"/>
                  </a:lnTo>
                  <a:lnTo>
                    <a:pt x="224" y="1105"/>
                  </a:lnTo>
                  <a:lnTo>
                    <a:pt x="181" y="1105"/>
                  </a:lnTo>
                  <a:lnTo>
                    <a:pt x="122" y="1109"/>
                  </a:lnTo>
                  <a:lnTo>
                    <a:pt x="67" y="1109"/>
                  </a:lnTo>
                  <a:lnTo>
                    <a:pt x="23" y="1109"/>
                  </a:lnTo>
                  <a:lnTo>
                    <a:pt x="19" y="1109"/>
                  </a:lnTo>
                  <a:lnTo>
                    <a:pt x="16" y="1109"/>
                  </a:lnTo>
                  <a:lnTo>
                    <a:pt x="12" y="1109"/>
                  </a:lnTo>
                  <a:lnTo>
                    <a:pt x="8" y="1105"/>
                  </a:lnTo>
                  <a:lnTo>
                    <a:pt x="4" y="1101"/>
                  </a:lnTo>
                  <a:lnTo>
                    <a:pt x="0" y="1093"/>
                  </a:lnTo>
                  <a:lnTo>
                    <a:pt x="0" y="1081"/>
                  </a:lnTo>
                  <a:lnTo>
                    <a:pt x="4" y="1068"/>
                  </a:lnTo>
                  <a:lnTo>
                    <a:pt x="8" y="1064"/>
                  </a:lnTo>
                  <a:lnTo>
                    <a:pt x="16" y="1060"/>
                  </a:lnTo>
                  <a:lnTo>
                    <a:pt x="23" y="1060"/>
                  </a:lnTo>
                  <a:lnTo>
                    <a:pt x="31" y="1056"/>
                  </a:lnTo>
                  <a:lnTo>
                    <a:pt x="43" y="1056"/>
                  </a:lnTo>
                  <a:lnTo>
                    <a:pt x="98" y="1056"/>
                  </a:lnTo>
                  <a:lnTo>
                    <a:pt x="133" y="1052"/>
                  </a:lnTo>
                  <a:lnTo>
                    <a:pt x="157" y="1044"/>
                  </a:lnTo>
                  <a:lnTo>
                    <a:pt x="173" y="1028"/>
                  </a:lnTo>
                  <a:lnTo>
                    <a:pt x="181" y="1008"/>
                  </a:lnTo>
                  <a:lnTo>
                    <a:pt x="188" y="980"/>
                  </a:lnTo>
                  <a:lnTo>
                    <a:pt x="404" y="108"/>
                  </a:lnTo>
                  <a:lnTo>
                    <a:pt x="404" y="96"/>
                  </a:lnTo>
                  <a:lnTo>
                    <a:pt x="408" y="88"/>
                  </a:lnTo>
                  <a:lnTo>
                    <a:pt x="408" y="84"/>
                  </a:lnTo>
                  <a:lnTo>
                    <a:pt x="408" y="80"/>
                  </a:lnTo>
                  <a:lnTo>
                    <a:pt x="408" y="68"/>
                  </a:lnTo>
                  <a:lnTo>
                    <a:pt x="400" y="60"/>
                  </a:lnTo>
                  <a:lnTo>
                    <a:pt x="393" y="56"/>
                  </a:lnTo>
                  <a:lnTo>
                    <a:pt x="381" y="56"/>
                  </a:lnTo>
                  <a:lnTo>
                    <a:pt x="365" y="52"/>
                  </a:lnTo>
                  <a:lnTo>
                    <a:pt x="349" y="52"/>
                  </a:lnTo>
                  <a:lnTo>
                    <a:pt x="334" y="48"/>
                  </a:lnTo>
                  <a:lnTo>
                    <a:pt x="322" y="48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290" y="48"/>
                  </a:lnTo>
                  <a:lnTo>
                    <a:pt x="279" y="48"/>
                  </a:lnTo>
                  <a:lnTo>
                    <a:pt x="267" y="44"/>
                  </a:lnTo>
                  <a:lnTo>
                    <a:pt x="263" y="40"/>
                  </a:lnTo>
                  <a:lnTo>
                    <a:pt x="259" y="32"/>
                  </a:lnTo>
                  <a:lnTo>
                    <a:pt x="263" y="16"/>
                  </a:lnTo>
                  <a:lnTo>
                    <a:pt x="267" y="8"/>
                  </a:lnTo>
                  <a:lnTo>
                    <a:pt x="271" y="4"/>
                  </a:lnTo>
                  <a:lnTo>
                    <a:pt x="283" y="0"/>
                  </a:lnTo>
                  <a:lnTo>
                    <a:pt x="290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 noEditPoints="1"/>
            </p:cNvSpPr>
            <p:nvPr/>
          </p:nvSpPr>
          <p:spPr bwMode="auto">
            <a:xfrm>
              <a:off x="6894" y="2903"/>
              <a:ext cx="341" cy="772"/>
            </a:xfrm>
            <a:custGeom>
              <a:avLst/>
              <a:gdLst/>
              <a:ahLst/>
              <a:cxnLst>
                <a:cxn ang="0">
                  <a:pos x="208" y="265"/>
                </a:cxn>
                <a:cxn ang="0">
                  <a:pos x="263" y="314"/>
                </a:cxn>
                <a:cxn ang="0">
                  <a:pos x="271" y="366"/>
                </a:cxn>
                <a:cxn ang="0">
                  <a:pos x="267" y="390"/>
                </a:cxn>
                <a:cxn ang="0">
                  <a:pos x="247" y="438"/>
                </a:cxn>
                <a:cxn ang="0">
                  <a:pos x="220" y="511"/>
                </a:cxn>
                <a:cxn ang="0">
                  <a:pos x="172" y="627"/>
                </a:cxn>
                <a:cxn ang="0">
                  <a:pos x="157" y="699"/>
                </a:cxn>
                <a:cxn ang="0">
                  <a:pos x="157" y="728"/>
                </a:cxn>
                <a:cxn ang="0">
                  <a:pos x="172" y="740"/>
                </a:cxn>
                <a:cxn ang="0">
                  <a:pos x="216" y="732"/>
                </a:cxn>
                <a:cxn ang="0">
                  <a:pos x="279" y="663"/>
                </a:cxn>
                <a:cxn ang="0">
                  <a:pos x="306" y="595"/>
                </a:cxn>
                <a:cxn ang="0">
                  <a:pos x="310" y="587"/>
                </a:cxn>
                <a:cxn ang="0">
                  <a:pos x="326" y="583"/>
                </a:cxn>
                <a:cxn ang="0">
                  <a:pos x="333" y="583"/>
                </a:cxn>
                <a:cxn ang="0">
                  <a:pos x="341" y="591"/>
                </a:cxn>
                <a:cxn ang="0">
                  <a:pos x="341" y="615"/>
                </a:cxn>
                <a:cxn ang="0">
                  <a:pos x="314" y="675"/>
                </a:cxn>
                <a:cxn ang="0">
                  <a:pos x="263" y="740"/>
                </a:cxn>
                <a:cxn ang="0">
                  <a:pos x="180" y="772"/>
                </a:cxn>
                <a:cxn ang="0">
                  <a:pos x="102" y="744"/>
                </a:cxn>
                <a:cxn ang="0">
                  <a:pos x="74" y="675"/>
                </a:cxn>
                <a:cxn ang="0">
                  <a:pos x="78" y="643"/>
                </a:cxn>
                <a:cxn ang="0">
                  <a:pos x="153" y="442"/>
                </a:cxn>
                <a:cxn ang="0">
                  <a:pos x="180" y="370"/>
                </a:cxn>
                <a:cxn ang="0">
                  <a:pos x="188" y="326"/>
                </a:cxn>
                <a:cxn ang="0">
                  <a:pos x="184" y="302"/>
                </a:cxn>
                <a:cxn ang="0">
                  <a:pos x="169" y="290"/>
                </a:cxn>
                <a:cxn ang="0">
                  <a:pos x="129" y="294"/>
                </a:cxn>
                <a:cxn ang="0">
                  <a:pos x="66" y="362"/>
                </a:cxn>
                <a:cxn ang="0">
                  <a:pos x="39" y="434"/>
                </a:cxn>
                <a:cxn ang="0">
                  <a:pos x="31" y="446"/>
                </a:cxn>
                <a:cxn ang="0">
                  <a:pos x="15" y="446"/>
                </a:cxn>
                <a:cxn ang="0">
                  <a:pos x="8" y="442"/>
                </a:cxn>
                <a:cxn ang="0">
                  <a:pos x="0" y="430"/>
                </a:cxn>
                <a:cxn ang="0">
                  <a:pos x="15" y="386"/>
                </a:cxn>
                <a:cxn ang="0">
                  <a:pos x="55" y="318"/>
                </a:cxn>
                <a:cxn ang="0">
                  <a:pos x="121" y="265"/>
                </a:cxn>
                <a:cxn ang="0">
                  <a:pos x="267" y="0"/>
                </a:cxn>
                <a:cxn ang="0">
                  <a:pos x="294" y="8"/>
                </a:cxn>
                <a:cxn ang="0">
                  <a:pos x="310" y="24"/>
                </a:cxn>
                <a:cxn ang="0">
                  <a:pos x="314" y="45"/>
                </a:cxn>
                <a:cxn ang="0">
                  <a:pos x="302" y="73"/>
                </a:cxn>
                <a:cxn ang="0">
                  <a:pos x="282" y="97"/>
                </a:cxn>
                <a:cxn ang="0">
                  <a:pos x="251" y="109"/>
                </a:cxn>
                <a:cxn ang="0">
                  <a:pos x="224" y="101"/>
                </a:cxn>
                <a:cxn ang="0">
                  <a:pos x="212" y="85"/>
                </a:cxn>
                <a:cxn ang="0">
                  <a:pos x="204" y="61"/>
                </a:cxn>
                <a:cxn ang="0">
                  <a:pos x="216" y="32"/>
                </a:cxn>
                <a:cxn ang="0">
                  <a:pos x="239" y="8"/>
                </a:cxn>
                <a:cxn ang="0">
                  <a:pos x="267" y="0"/>
                </a:cxn>
              </a:cxnLst>
              <a:rect l="0" t="0" r="r" b="b"/>
              <a:pathLst>
                <a:path w="341" h="772">
                  <a:moveTo>
                    <a:pt x="165" y="257"/>
                  </a:moveTo>
                  <a:lnTo>
                    <a:pt x="208" y="265"/>
                  </a:lnTo>
                  <a:lnTo>
                    <a:pt x="239" y="286"/>
                  </a:lnTo>
                  <a:lnTo>
                    <a:pt x="263" y="314"/>
                  </a:lnTo>
                  <a:lnTo>
                    <a:pt x="271" y="354"/>
                  </a:lnTo>
                  <a:lnTo>
                    <a:pt x="271" y="366"/>
                  </a:lnTo>
                  <a:lnTo>
                    <a:pt x="267" y="378"/>
                  </a:lnTo>
                  <a:lnTo>
                    <a:pt x="267" y="390"/>
                  </a:lnTo>
                  <a:lnTo>
                    <a:pt x="259" y="406"/>
                  </a:lnTo>
                  <a:lnTo>
                    <a:pt x="247" y="438"/>
                  </a:lnTo>
                  <a:lnTo>
                    <a:pt x="231" y="478"/>
                  </a:lnTo>
                  <a:lnTo>
                    <a:pt x="220" y="511"/>
                  </a:lnTo>
                  <a:lnTo>
                    <a:pt x="212" y="535"/>
                  </a:lnTo>
                  <a:lnTo>
                    <a:pt x="172" y="627"/>
                  </a:lnTo>
                  <a:lnTo>
                    <a:pt x="161" y="663"/>
                  </a:lnTo>
                  <a:lnTo>
                    <a:pt x="157" y="699"/>
                  </a:lnTo>
                  <a:lnTo>
                    <a:pt x="157" y="715"/>
                  </a:lnTo>
                  <a:lnTo>
                    <a:pt x="157" y="728"/>
                  </a:lnTo>
                  <a:lnTo>
                    <a:pt x="165" y="736"/>
                  </a:lnTo>
                  <a:lnTo>
                    <a:pt x="172" y="740"/>
                  </a:lnTo>
                  <a:lnTo>
                    <a:pt x="184" y="744"/>
                  </a:lnTo>
                  <a:lnTo>
                    <a:pt x="216" y="732"/>
                  </a:lnTo>
                  <a:lnTo>
                    <a:pt x="251" y="707"/>
                  </a:lnTo>
                  <a:lnTo>
                    <a:pt x="279" y="663"/>
                  </a:lnTo>
                  <a:lnTo>
                    <a:pt x="302" y="603"/>
                  </a:lnTo>
                  <a:lnTo>
                    <a:pt x="306" y="595"/>
                  </a:lnTo>
                  <a:lnTo>
                    <a:pt x="306" y="591"/>
                  </a:lnTo>
                  <a:lnTo>
                    <a:pt x="310" y="587"/>
                  </a:lnTo>
                  <a:lnTo>
                    <a:pt x="318" y="583"/>
                  </a:lnTo>
                  <a:lnTo>
                    <a:pt x="326" y="583"/>
                  </a:lnTo>
                  <a:lnTo>
                    <a:pt x="330" y="583"/>
                  </a:lnTo>
                  <a:lnTo>
                    <a:pt x="333" y="583"/>
                  </a:lnTo>
                  <a:lnTo>
                    <a:pt x="337" y="587"/>
                  </a:lnTo>
                  <a:lnTo>
                    <a:pt x="341" y="591"/>
                  </a:lnTo>
                  <a:lnTo>
                    <a:pt x="341" y="599"/>
                  </a:lnTo>
                  <a:lnTo>
                    <a:pt x="341" y="615"/>
                  </a:lnTo>
                  <a:lnTo>
                    <a:pt x="330" y="639"/>
                  </a:lnTo>
                  <a:lnTo>
                    <a:pt x="314" y="675"/>
                  </a:lnTo>
                  <a:lnTo>
                    <a:pt x="290" y="707"/>
                  </a:lnTo>
                  <a:lnTo>
                    <a:pt x="263" y="740"/>
                  </a:lnTo>
                  <a:lnTo>
                    <a:pt x="224" y="764"/>
                  </a:lnTo>
                  <a:lnTo>
                    <a:pt x="180" y="772"/>
                  </a:lnTo>
                  <a:lnTo>
                    <a:pt x="137" y="764"/>
                  </a:lnTo>
                  <a:lnTo>
                    <a:pt x="102" y="744"/>
                  </a:lnTo>
                  <a:lnTo>
                    <a:pt x="82" y="711"/>
                  </a:lnTo>
                  <a:lnTo>
                    <a:pt x="74" y="675"/>
                  </a:lnTo>
                  <a:lnTo>
                    <a:pt x="74" y="659"/>
                  </a:lnTo>
                  <a:lnTo>
                    <a:pt x="78" y="643"/>
                  </a:lnTo>
                  <a:lnTo>
                    <a:pt x="82" y="627"/>
                  </a:lnTo>
                  <a:lnTo>
                    <a:pt x="153" y="442"/>
                  </a:lnTo>
                  <a:lnTo>
                    <a:pt x="172" y="398"/>
                  </a:lnTo>
                  <a:lnTo>
                    <a:pt x="180" y="370"/>
                  </a:lnTo>
                  <a:lnTo>
                    <a:pt x="188" y="346"/>
                  </a:lnTo>
                  <a:lnTo>
                    <a:pt x="188" y="326"/>
                  </a:lnTo>
                  <a:lnTo>
                    <a:pt x="188" y="310"/>
                  </a:lnTo>
                  <a:lnTo>
                    <a:pt x="184" y="302"/>
                  </a:lnTo>
                  <a:lnTo>
                    <a:pt x="176" y="294"/>
                  </a:lnTo>
                  <a:lnTo>
                    <a:pt x="169" y="290"/>
                  </a:lnTo>
                  <a:lnTo>
                    <a:pt x="161" y="286"/>
                  </a:lnTo>
                  <a:lnTo>
                    <a:pt x="129" y="294"/>
                  </a:lnTo>
                  <a:lnTo>
                    <a:pt x="94" y="322"/>
                  </a:lnTo>
                  <a:lnTo>
                    <a:pt x="66" y="362"/>
                  </a:lnTo>
                  <a:lnTo>
                    <a:pt x="39" y="426"/>
                  </a:lnTo>
                  <a:lnTo>
                    <a:pt x="39" y="434"/>
                  </a:lnTo>
                  <a:lnTo>
                    <a:pt x="35" y="442"/>
                  </a:lnTo>
                  <a:lnTo>
                    <a:pt x="31" y="446"/>
                  </a:lnTo>
                  <a:lnTo>
                    <a:pt x="19" y="446"/>
                  </a:lnTo>
                  <a:lnTo>
                    <a:pt x="15" y="446"/>
                  </a:lnTo>
                  <a:lnTo>
                    <a:pt x="11" y="446"/>
                  </a:lnTo>
                  <a:lnTo>
                    <a:pt x="8" y="442"/>
                  </a:lnTo>
                  <a:lnTo>
                    <a:pt x="4" y="438"/>
                  </a:lnTo>
                  <a:lnTo>
                    <a:pt x="0" y="430"/>
                  </a:lnTo>
                  <a:lnTo>
                    <a:pt x="4" y="414"/>
                  </a:lnTo>
                  <a:lnTo>
                    <a:pt x="15" y="386"/>
                  </a:lnTo>
                  <a:lnTo>
                    <a:pt x="31" y="354"/>
                  </a:lnTo>
                  <a:lnTo>
                    <a:pt x="55" y="318"/>
                  </a:lnTo>
                  <a:lnTo>
                    <a:pt x="82" y="286"/>
                  </a:lnTo>
                  <a:lnTo>
                    <a:pt x="121" y="265"/>
                  </a:lnTo>
                  <a:lnTo>
                    <a:pt x="165" y="257"/>
                  </a:lnTo>
                  <a:close/>
                  <a:moveTo>
                    <a:pt x="267" y="0"/>
                  </a:moveTo>
                  <a:lnTo>
                    <a:pt x="282" y="4"/>
                  </a:lnTo>
                  <a:lnTo>
                    <a:pt x="294" y="8"/>
                  </a:lnTo>
                  <a:lnTo>
                    <a:pt x="302" y="16"/>
                  </a:lnTo>
                  <a:lnTo>
                    <a:pt x="310" y="24"/>
                  </a:lnTo>
                  <a:lnTo>
                    <a:pt x="310" y="32"/>
                  </a:lnTo>
                  <a:lnTo>
                    <a:pt x="314" y="45"/>
                  </a:lnTo>
                  <a:lnTo>
                    <a:pt x="310" y="61"/>
                  </a:lnTo>
                  <a:lnTo>
                    <a:pt x="302" y="73"/>
                  </a:lnTo>
                  <a:lnTo>
                    <a:pt x="294" y="89"/>
                  </a:lnTo>
                  <a:lnTo>
                    <a:pt x="282" y="97"/>
                  </a:lnTo>
                  <a:lnTo>
                    <a:pt x="267" y="105"/>
                  </a:lnTo>
                  <a:lnTo>
                    <a:pt x="251" y="109"/>
                  </a:lnTo>
                  <a:lnTo>
                    <a:pt x="235" y="105"/>
                  </a:lnTo>
                  <a:lnTo>
                    <a:pt x="224" y="101"/>
                  </a:lnTo>
                  <a:lnTo>
                    <a:pt x="216" y="93"/>
                  </a:lnTo>
                  <a:lnTo>
                    <a:pt x="212" y="85"/>
                  </a:lnTo>
                  <a:lnTo>
                    <a:pt x="208" y="73"/>
                  </a:lnTo>
                  <a:lnTo>
                    <a:pt x="204" y="61"/>
                  </a:lnTo>
                  <a:lnTo>
                    <a:pt x="208" y="45"/>
                  </a:lnTo>
                  <a:lnTo>
                    <a:pt x="216" y="32"/>
                  </a:lnTo>
                  <a:lnTo>
                    <a:pt x="224" y="20"/>
                  </a:lnTo>
                  <a:lnTo>
                    <a:pt x="239" y="8"/>
                  </a:lnTo>
                  <a:lnTo>
                    <a:pt x="251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 noEditPoints="1"/>
            </p:cNvSpPr>
            <p:nvPr/>
          </p:nvSpPr>
          <p:spPr bwMode="auto">
            <a:xfrm>
              <a:off x="7282" y="2903"/>
              <a:ext cx="495" cy="997"/>
            </a:xfrm>
            <a:custGeom>
              <a:avLst/>
              <a:gdLst/>
              <a:ahLst/>
              <a:cxnLst>
                <a:cxn ang="0">
                  <a:pos x="381" y="265"/>
                </a:cxn>
                <a:cxn ang="0">
                  <a:pos x="444" y="322"/>
                </a:cxn>
                <a:cxn ang="0">
                  <a:pos x="452" y="378"/>
                </a:cxn>
                <a:cxn ang="0">
                  <a:pos x="448" y="406"/>
                </a:cxn>
                <a:cxn ang="0">
                  <a:pos x="326" y="872"/>
                </a:cxn>
                <a:cxn ang="0">
                  <a:pos x="260" y="949"/>
                </a:cxn>
                <a:cxn ang="0">
                  <a:pos x="185" y="985"/>
                </a:cxn>
                <a:cxn ang="0">
                  <a:pos x="114" y="997"/>
                </a:cxn>
                <a:cxn ang="0">
                  <a:pos x="32" y="977"/>
                </a:cxn>
                <a:cxn ang="0">
                  <a:pos x="0" y="924"/>
                </a:cxn>
                <a:cxn ang="0">
                  <a:pos x="32" y="868"/>
                </a:cxn>
                <a:cxn ang="0">
                  <a:pos x="79" y="860"/>
                </a:cxn>
                <a:cxn ang="0">
                  <a:pos x="99" y="872"/>
                </a:cxn>
                <a:cxn ang="0">
                  <a:pos x="110" y="900"/>
                </a:cxn>
                <a:cxn ang="0">
                  <a:pos x="107" y="920"/>
                </a:cxn>
                <a:cxn ang="0">
                  <a:pos x="95" y="940"/>
                </a:cxn>
                <a:cxn ang="0">
                  <a:pos x="71" y="957"/>
                </a:cxn>
                <a:cxn ang="0">
                  <a:pos x="110" y="965"/>
                </a:cxn>
                <a:cxn ang="0">
                  <a:pos x="201" y="920"/>
                </a:cxn>
                <a:cxn ang="0">
                  <a:pos x="256" y="820"/>
                </a:cxn>
                <a:cxn ang="0">
                  <a:pos x="366" y="378"/>
                </a:cxn>
                <a:cxn ang="0">
                  <a:pos x="370" y="358"/>
                </a:cxn>
                <a:cxn ang="0">
                  <a:pos x="370" y="326"/>
                </a:cxn>
                <a:cxn ang="0">
                  <a:pos x="362" y="302"/>
                </a:cxn>
                <a:cxn ang="0">
                  <a:pos x="342" y="290"/>
                </a:cxn>
                <a:cxn ang="0">
                  <a:pos x="283" y="298"/>
                </a:cxn>
                <a:cxn ang="0">
                  <a:pos x="205" y="374"/>
                </a:cxn>
                <a:cxn ang="0">
                  <a:pos x="173" y="434"/>
                </a:cxn>
                <a:cxn ang="0">
                  <a:pos x="165" y="446"/>
                </a:cxn>
                <a:cxn ang="0">
                  <a:pos x="154" y="446"/>
                </a:cxn>
                <a:cxn ang="0">
                  <a:pos x="142" y="442"/>
                </a:cxn>
                <a:cxn ang="0">
                  <a:pos x="138" y="430"/>
                </a:cxn>
                <a:cxn ang="0">
                  <a:pos x="154" y="390"/>
                </a:cxn>
                <a:cxn ang="0">
                  <a:pos x="205" y="318"/>
                </a:cxn>
                <a:cxn ang="0">
                  <a:pos x="283" y="265"/>
                </a:cxn>
                <a:cxn ang="0">
                  <a:pos x="452" y="0"/>
                </a:cxn>
                <a:cxn ang="0">
                  <a:pos x="476" y="8"/>
                </a:cxn>
                <a:cxn ang="0">
                  <a:pos x="491" y="24"/>
                </a:cxn>
                <a:cxn ang="0">
                  <a:pos x="495" y="45"/>
                </a:cxn>
                <a:cxn ang="0">
                  <a:pos x="487" y="77"/>
                </a:cxn>
                <a:cxn ang="0">
                  <a:pos x="464" y="97"/>
                </a:cxn>
                <a:cxn ang="0">
                  <a:pos x="432" y="109"/>
                </a:cxn>
                <a:cxn ang="0">
                  <a:pos x="409" y="101"/>
                </a:cxn>
                <a:cxn ang="0">
                  <a:pos x="393" y="85"/>
                </a:cxn>
                <a:cxn ang="0">
                  <a:pos x="389" y="61"/>
                </a:cxn>
                <a:cxn ang="0">
                  <a:pos x="401" y="28"/>
                </a:cxn>
                <a:cxn ang="0">
                  <a:pos x="432" y="4"/>
                </a:cxn>
              </a:cxnLst>
              <a:rect l="0" t="0" r="r" b="b"/>
              <a:pathLst>
                <a:path w="495" h="997">
                  <a:moveTo>
                    <a:pt x="334" y="257"/>
                  </a:moveTo>
                  <a:lnTo>
                    <a:pt x="381" y="265"/>
                  </a:lnTo>
                  <a:lnTo>
                    <a:pt x="421" y="286"/>
                  </a:lnTo>
                  <a:lnTo>
                    <a:pt x="444" y="322"/>
                  </a:lnTo>
                  <a:lnTo>
                    <a:pt x="452" y="362"/>
                  </a:lnTo>
                  <a:lnTo>
                    <a:pt x="452" y="378"/>
                  </a:lnTo>
                  <a:lnTo>
                    <a:pt x="452" y="394"/>
                  </a:lnTo>
                  <a:lnTo>
                    <a:pt x="448" y="406"/>
                  </a:lnTo>
                  <a:lnTo>
                    <a:pt x="346" y="816"/>
                  </a:lnTo>
                  <a:lnTo>
                    <a:pt x="326" y="872"/>
                  </a:lnTo>
                  <a:lnTo>
                    <a:pt x="295" y="912"/>
                  </a:lnTo>
                  <a:lnTo>
                    <a:pt x="260" y="949"/>
                  </a:lnTo>
                  <a:lnTo>
                    <a:pt x="224" y="973"/>
                  </a:lnTo>
                  <a:lnTo>
                    <a:pt x="185" y="985"/>
                  </a:lnTo>
                  <a:lnTo>
                    <a:pt x="146" y="997"/>
                  </a:lnTo>
                  <a:lnTo>
                    <a:pt x="114" y="997"/>
                  </a:lnTo>
                  <a:lnTo>
                    <a:pt x="67" y="993"/>
                  </a:lnTo>
                  <a:lnTo>
                    <a:pt x="32" y="977"/>
                  </a:lnTo>
                  <a:lnTo>
                    <a:pt x="8" y="957"/>
                  </a:lnTo>
                  <a:lnTo>
                    <a:pt x="0" y="924"/>
                  </a:lnTo>
                  <a:lnTo>
                    <a:pt x="8" y="892"/>
                  </a:lnTo>
                  <a:lnTo>
                    <a:pt x="32" y="868"/>
                  </a:lnTo>
                  <a:lnTo>
                    <a:pt x="67" y="856"/>
                  </a:lnTo>
                  <a:lnTo>
                    <a:pt x="79" y="860"/>
                  </a:lnTo>
                  <a:lnTo>
                    <a:pt x="91" y="864"/>
                  </a:lnTo>
                  <a:lnTo>
                    <a:pt x="99" y="872"/>
                  </a:lnTo>
                  <a:lnTo>
                    <a:pt x="107" y="884"/>
                  </a:lnTo>
                  <a:lnTo>
                    <a:pt x="110" y="900"/>
                  </a:lnTo>
                  <a:lnTo>
                    <a:pt x="107" y="908"/>
                  </a:lnTo>
                  <a:lnTo>
                    <a:pt x="107" y="920"/>
                  </a:lnTo>
                  <a:lnTo>
                    <a:pt x="103" y="928"/>
                  </a:lnTo>
                  <a:lnTo>
                    <a:pt x="95" y="940"/>
                  </a:lnTo>
                  <a:lnTo>
                    <a:pt x="83" y="949"/>
                  </a:lnTo>
                  <a:lnTo>
                    <a:pt x="71" y="957"/>
                  </a:lnTo>
                  <a:lnTo>
                    <a:pt x="91" y="965"/>
                  </a:lnTo>
                  <a:lnTo>
                    <a:pt x="110" y="965"/>
                  </a:lnTo>
                  <a:lnTo>
                    <a:pt x="161" y="953"/>
                  </a:lnTo>
                  <a:lnTo>
                    <a:pt x="201" y="920"/>
                  </a:lnTo>
                  <a:lnTo>
                    <a:pt x="236" y="876"/>
                  </a:lnTo>
                  <a:lnTo>
                    <a:pt x="256" y="820"/>
                  </a:lnTo>
                  <a:lnTo>
                    <a:pt x="256" y="820"/>
                  </a:lnTo>
                  <a:lnTo>
                    <a:pt x="366" y="378"/>
                  </a:lnTo>
                  <a:lnTo>
                    <a:pt x="366" y="370"/>
                  </a:lnTo>
                  <a:lnTo>
                    <a:pt x="370" y="358"/>
                  </a:lnTo>
                  <a:lnTo>
                    <a:pt x="370" y="342"/>
                  </a:lnTo>
                  <a:lnTo>
                    <a:pt x="370" y="326"/>
                  </a:lnTo>
                  <a:lnTo>
                    <a:pt x="366" y="314"/>
                  </a:lnTo>
                  <a:lnTo>
                    <a:pt x="362" y="302"/>
                  </a:lnTo>
                  <a:lnTo>
                    <a:pt x="354" y="294"/>
                  </a:lnTo>
                  <a:lnTo>
                    <a:pt x="342" y="290"/>
                  </a:lnTo>
                  <a:lnTo>
                    <a:pt x="330" y="286"/>
                  </a:lnTo>
                  <a:lnTo>
                    <a:pt x="283" y="298"/>
                  </a:lnTo>
                  <a:lnTo>
                    <a:pt x="240" y="330"/>
                  </a:lnTo>
                  <a:lnTo>
                    <a:pt x="205" y="374"/>
                  </a:lnTo>
                  <a:lnTo>
                    <a:pt x="177" y="426"/>
                  </a:lnTo>
                  <a:lnTo>
                    <a:pt x="173" y="434"/>
                  </a:lnTo>
                  <a:lnTo>
                    <a:pt x="169" y="442"/>
                  </a:lnTo>
                  <a:lnTo>
                    <a:pt x="165" y="446"/>
                  </a:lnTo>
                  <a:lnTo>
                    <a:pt x="158" y="446"/>
                  </a:lnTo>
                  <a:lnTo>
                    <a:pt x="154" y="446"/>
                  </a:lnTo>
                  <a:lnTo>
                    <a:pt x="146" y="446"/>
                  </a:lnTo>
                  <a:lnTo>
                    <a:pt x="142" y="442"/>
                  </a:lnTo>
                  <a:lnTo>
                    <a:pt x="138" y="438"/>
                  </a:lnTo>
                  <a:lnTo>
                    <a:pt x="138" y="430"/>
                  </a:lnTo>
                  <a:lnTo>
                    <a:pt x="142" y="414"/>
                  </a:lnTo>
                  <a:lnTo>
                    <a:pt x="154" y="390"/>
                  </a:lnTo>
                  <a:lnTo>
                    <a:pt x="173" y="354"/>
                  </a:lnTo>
                  <a:lnTo>
                    <a:pt x="205" y="318"/>
                  </a:lnTo>
                  <a:lnTo>
                    <a:pt x="240" y="290"/>
                  </a:lnTo>
                  <a:lnTo>
                    <a:pt x="283" y="265"/>
                  </a:lnTo>
                  <a:lnTo>
                    <a:pt x="334" y="257"/>
                  </a:lnTo>
                  <a:close/>
                  <a:moveTo>
                    <a:pt x="452" y="0"/>
                  </a:moveTo>
                  <a:lnTo>
                    <a:pt x="464" y="0"/>
                  </a:lnTo>
                  <a:lnTo>
                    <a:pt x="476" y="8"/>
                  </a:lnTo>
                  <a:lnTo>
                    <a:pt x="484" y="16"/>
                  </a:lnTo>
                  <a:lnTo>
                    <a:pt x="491" y="24"/>
                  </a:lnTo>
                  <a:lnTo>
                    <a:pt x="495" y="32"/>
                  </a:lnTo>
                  <a:lnTo>
                    <a:pt x="495" y="45"/>
                  </a:lnTo>
                  <a:lnTo>
                    <a:pt x="495" y="61"/>
                  </a:lnTo>
                  <a:lnTo>
                    <a:pt x="487" y="77"/>
                  </a:lnTo>
                  <a:lnTo>
                    <a:pt x="476" y="89"/>
                  </a:lnTo>
                  <a:lnTo>
                    <a:pt x="464" y="97"/>
                  </a:lnTo>
                  <a:lnTo>
                    <a:pt x="448" y="105"/>
                  </a:lnTo>
                  <a:lnTo>
                    <a:pt x="432" y="109"/>
                  </a:lnTo>
                  <a:lnTo>
                    <a:pt x="421" y="105"/>
                  </a:lnTo>
                  <a:lnTo>
                    <a:pt x="409" y="101"/>
                  </a:lnTo>
                  <a:lnTo>
                    <a:pt x="397" y="93"/>
                  </a:lnTo>
                  <a:lnTo>
                    <a:pt x="393" y="85"/>
                  </a:lnTo>
                  <a:lnTo>
                    <a:pt x="389" y="73"/>
                  </a:lnTo>
                  <a:lnTo>
                    <a:pt x="389" y="61"/>
                  </a:lnTo>
                  <a:lnTo>
                    <a:pt x="393" y="45"/>
                  </a:lnTo>
                  <a:lnTo>
                    <a:pt x="401" y="28"/>
                  </a:lnTo>
                  <a:lnTo>
                    <a:pt x="417" y="12"/>
                  </a:lnTo>
                  <a:lnTo>
                    <a:pt x="432" y="4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 noEditPoints="1"/>
            </p:cNvSpPr>
            <p:nvPr/>
          </p:nvSpPr>
          <p:spPr bwMode="auto">
            <a:xfrm>
              <a:off x="8406" y="2481"/>
              <a:ext cx="1064" cy="1085"/>
            </a:xfrm>
            <a:custGeom>
              <a:avLst/>
              <a:gdLst/>
              <a:ahLst/>
              <a:cxnLst>
                <a:cxn ang="0">
                  <a:pos x="200" y="912"/>
                </a:cxn>
                <a:cxn ang="0">
                  <a:pos x="357" y="1013"/>
                </a:cxn>
                <a:cxn ang="0">
                  <a:pos x="491" y="1041"/>
                </a:cxn>
                <a:cxn ang="0">
                  <a:pos x="616" y="1037"/>
                </a:cxn>
                <a:cxn ang="0">
                  <a:pos x="750" y="993"/>
                </a:cxn>
                <a:cxn ang="0">
                  <a:pos x="832" y="941"/>
                </a:cxn>
                <a:cxn ang="0">
                  <a:pos x="864" y="912"/>
                </a:cxn>
                <a:cxn ang="0">
                  <a:pos x="856" y="900"/>
                </a:cxn>
                <a:cxn ang="0">
                  <a:pos x="848" y="892"/>
                </a:cxn>
                <a:cxn ang="0">
                  <a:pos x="530" y="571"/>
                </a:cxn>
                <a:cxn ang="0">
                  <a:pos x="561" y="543"/>
                </a:cxn>
                <a:cxn ang="0">
                  <a:pos x="950" y="808"/>
                </a:cxn>
                <a:cxn ang="0">
                  <a:pos x="1017" y="635"/>
                </a:cxn>
                <a:cxn ang="0">
                  <a:pos x="1013" y="446"/>
                </a:cxn>
                <a:cxn ang="0">
                  <a:pos x="946" y="274"/>
                </a:cxn>
                <a:cxn ang="0">
                  <a:pos x="172" y="201"/>
                </a:cxn>
                <a:cxn ang="0">
                  <a:pos x="74" y="362"/>
                </a:cxn>
                <a:cxn ang="0">
                  <a:pos x="43" y="543"/>
                </a:cxn>
                <a:cxn ang="0">
                  <a:pos x="70" y="712"/>
                </a:cxn>
                <a:cxn ang="0">
                  <a:pos x="172" y="884"/>
                </a:cxn>
                <a:cxn ang="0">
                  <a:pos x="172" y="201"/>
                </a:cxn>
                <a:cxn ang="0">
                  <a:pos x="451" y="49"/>
                </a:cxn>
                <a:cxn ang="0">
                  <a:pos x="318" y="93"/>
                </a:cxn>
                <a:cxn ang="0">
                  <a:pos x="231" y="145"/>
                </a:cxn>
                <a:cxn ang="0">
                  <a:pos x="200" y="173"/>
                </a:cxn>
                <a:cxn ang="0">
                  <a:pos x="208" y="185"/>
                </a:cxn>
                <a:cxn ang="0">
                  <a:pos x="216" y="193"/>
                </a:cxn>
                <a:cxn ang="0">
                  <a:pos x="534" y="515"/>
                </a:cxn>
                <a:cxn ang="0">
                  <a:pos x="797" y="121"/>
                </a:cxn>
                <a:cxn ang="0">
                  <a:pos x="671" y="61"/>
                </a:cxn>
                <a:cxn ang="0">
                  <a:pos x="565" y="41"/>
                </a:cxn>
                <a:cxn ang="0">
                  <a:pos x="534" y="0"/>
                </a:cxn>
                <a:cxn ang="0">
                  <a:pos x="738" y="45"/>
                </a:cxn>
                <a:cxn ang="0">
                  <a:pos x="907" y="161"/>
                </a:cxn>
                <a:cxn ang="0">
                  <a:pos x="1021" y="330"/>
                </a:cxn>
                <a:cxn ang="0">
                  <a:pos x="1064" y="543"/>
                </a:cxn>
                <a:cxn ang="0">
                  <a:pos x="1021" y="752"/>
                </a:cxn>
                <a:cxn ang="0">
                  <a:pos x="907" y="925"/>
                </a:cxn>
                <a:cxn ang="0">
                  <a:pos x="738" y="1041"/>
                </a:cxn>
                <a:cxn ang="0">
                  <a:pos x="530" y="1085"/>
                </a:cxn>
                <a:cxn ang="0">
                  <a:pos x="326" y="1041"/>
                </a:cxn>
                <a:cxn ang="0">
                  <a:pos x="157" y="925"/>
                </a:cxn>
                <a:cxn ang="0">
                  <a:pos x="43" y="752"/>
                </a:cxn>
                <a:cxn ang="0">
                  <a:pos x="0" y="543"/>
                </a:cxn>
                <a:cxn ang="0">
                  <a:pos x="43" y="334"/>
                </a:cxn>
                <a:cxn ang="0">
                  <a:pos x="157" y="161"/>
                </a:cxn>
                <a:cxn ang="0">
                  <a:pos x="326" y="45"/>
                </a:cxn>
                <a:cxn ang="0">
                  <a:pos x="534" y="0"/>
                </a:cxn>
              </a:cxnLst>
              <a:rect l="0" t="0" r="r" b="b"/>
              <a:pathLst>
                <a:path w="1064" h="1085">
                  <a:moveTo>
                    <a:pt x="530" y="571"/>
                  </a:moveTo>
                  <a:lnTo>
                    <a:pt x="200" y="912"/>
                  </a:lnTo>
                  <a:lnTo>
                    <a:pt x="279" y="973"/>
                  </a:lnTo>
                  <a:lnTo>
                    <a:pt x="357" y="1013"/>
                  </a:lnTo>
                  <a:lnTo>
                    <a:pt x="428" y="1033"/>
                  </a:lnTo>
                  <a:lnTo>
                    <a:pt x="491" y="1041"/>
                  </a:lnTo>
                  <a:lnTo>
                    <a:pt x="534" y="1045"/>
                  </a:lnTo>
                  <a:lnTo>
                    <a:pt x="616" y="1037"/>
                  </a:lnTo>
                  <a:lnTo>
                    <a:pt x="687" y="1017"/>
                  </a:lnTo>
                  <a:lnTo>
                    <a:pt x="750" y="993"/>
                  </a:lnTo>
                  <a:lnTo>
                    <a:pt x="797" y="965"/>
                  </a:lnTo>
                  <a:lnTo>
                    <a:pt x="832" y="941"/>
                  </a:lnTo>
                  <a:lnTo>
                    <a:pt x="856" y="921"/>
                  </a:lnTo>
                  <a:lnTo>
                    <a:pt x="864" y="912"/>
                  </a:lnTo>
                  <a:lnTo>
                    <a:pt x="864" y="904"/>
                  </a:lnTo>
                  <a:lnTo>
                    <a:pt x="856" y="900"/>
                  </a:lnTo>
                  <a:lnTo>
                    <a:pt x="852" y="896"/>
                  </a:lnTo>
                  <a:lnTo>
                    <a:pt x="848" y="892"/>
                  </a:lnTo>
                  <a:lnTo>
                    <a:pt x="848" y="892"/>
                  </a:lnTo>
                  <a:lnTo>
                    <a:pt x="530" y="571"/>
                  </a:lnTo>
                  <a:close/>
                  <a:moveTo>
                    <a:pt x="895" y="201"/>
                  </a:moveTo>
                  <a:lnTo>
                    <a:pt x="561" y="543"/>
                  </a:lnTo>
                  <a:lnTo>
                    <a:pt x="895" y="884"/>
                  </a:lnTo>
                  <a:lnTo>
                    <a:pt x="950" y="808"/>
                  </a:lnTo>
                  <a:lnTo>
                    <a:pt x="989" y="724"/>
                  </a:lnTo>
                  <a:lnTo>
                    <a:pt x="1017" y="635"/>
                  </a:lnTo>
                  <a:lnTo>
                    <a:pt x="1025" y="543"/>
                  </a:lnTo>
                  <a:lnTo>
                    <a:pt x="1013" y="446"/>
                  </a:lnTo>
                  <a:lnTo>
                    <a:pt x="985" y="354"/>
                  </a:lnTo>
                  <a:lnTo>
                    <a:pt x="946" y="274"/>
                  </a:lnTo>
                  <a:lnTo>
                    <a:pt x="895" y="201"/>
                  </a:lnTo>
                  <a:close/>
                  <a:moveTo>
                    <a:pt x="172" y="201"/>
                  </a:moveTo>
                  <a:lnTo>
                    <a:pt x="114" y="278"/>
                  </a:lnTo>
                  <a:lnTo>
                    <a:pt x="74" y="362"/>
                  </a:lnTo>
                  <a:lnTo>
                    <a:pt x="51" y="450"/>
                  </a:lnTo>
                  <a:lnTo>
                    <a:pt x="43" y="543"/>
                  </a:lnTo>
                  <a:lnTo>
                    <a:pt x="47" y="623"/>
                  </a:lnTo>
                  <a:lnTo>
                    <a:pt x="70" y="712"/>
                  </a:lnTo>
                  <a:lnTo>
                    <a:pt x="110" y="796"/>
                  </a:lnTo>
                  <a:lnTo>
                    <a:pt x="172" y="884"/>
                  </a:lnTo>
                  <a:lnTo>
                    <a:pt x="502" y="543"/>
                  </a:lnTo>
                  <a:lnTo>
                    <a:pt x="172" y="201"/>
                  </a:lnTo>
                  <a:close/>
                  <a:moveTo>
                    <a:pt x="530" y="41"/>
                  </a:moveTo>
                  <a:lnTo>
                    <a:pt x="451" y="49"/>
                  </a:lnTo>
                  <a:lnTo>
                    <a:pt x="377" y="69"/>
                  </a:lnTo>
                  <a:lnTo>
                    <a:pt x="318" y="93"/>
                  </a:lnTo>
                  <a:lnTo>
                    <a:pt x="267" y="121"/>
                  </a:lnTo>
                  <a:lnTo>
                    <a:pt x="231" y="145"/>
                  </a:lnTo>
                  <a:lnTo>
                    <a:pt x="208" y="165"/>
                  </a:lnTo>
                  <a:lnTo>
                    <a:pt x="200" y="173"/>
                  </a:lnTo>
                  <a:lnTo>
                    <a:pt x="204" y="177"/>
                  </a:lnTo>
                  <a:lnTo>
                    <a:pt x="208" y="185"/>
                  </a:lnTo>
                  <a:lnTo>
                    <a:pt x="212" y="189"/>
                  </a:lnTo>
                  <a:lnTo>
                    <a:pt x="216" y="193"/>
                  </a:lnTo>
                  <a:lnTo>
                    <a:pt x="216" y="193"/>
                  </a:lnTo>
                  <a:lnTo>
                    <a:pt x="534" y="515"/>
                  </a:lnTo>
                  <a:lnTo>
                    <a:pt x="864" y="173"/>
                  </a:lnTo>
                  <a:lnTo>
                    <a:pt x="797" y="121"/>
                  </a:lnTo>
                  <a:lnTo>
                    <a:pt x="734" y="85"/>
                  </a:lnTo>
                  <a:lnTo>
                    <a:pt x="671" y="61"/>
                  </a:lnTo>
                  <a:lnTo>
                    <a:pt x="612" y="49"/>
                  </a:lnTo>
                  <a:lnTo>
                    <a:pt x="565" y="41"/>
                  </a:lnTo>
                  <a:lnTo>
                    <a:pt x="530" y="41"/>
                  </a:lnTo>
                  <a:close/>
                  <a:moveTo>
                    <a:pt x="534" y="0"/>
                  </a:moveTo>
                  <a:lnTo>
                    <a:pt x="640" y="12"/>
                  </a:lnTo>
                  <a:lnTo>
                    <a:pt x="738" y="45"/>
                  </a:lnTo>
                  <a:lnTo>
                    <a:pt x="828" y="93"/>
                  </a:lnTo>
                  <a:lnTo>
                    <a:pt x="907" y="161"/>
                  </a:lnTo>
                  <a:lnTo>
                    <a:pt x="974" y="237"/>
                  </a:lnTo>
                  <a:lnTo>
                    <a:pt x="1021" y="330"/>
                  </a:lnTo>
                  <a:lnTo>
                    <a:pt x="1052" y="434"/>
                  </a:lnTo>
                  <a:lnTo>
                    <a:pt x="1064" y="543"/>
                  </a:lnTo>
                  <a:lnTo>
                    <a:pt x="1052" y="651"/>
                  </a:lnTo>
                  <a:lnTo>
                    <a:pt x="1021" y="752"/>
                  </a:lnTo>
                  <a:lnTo>
                    <a:pt x="974" y="844"/>
                  </a:lnTo>
                  <a:lnTo>
                    <a:pt x="907" y="925"/>
                  </a:lnTo>
                  <a:lnTo>
                    <a:pt x="828" y="993"/>
                  </a:lnTo>
                  <a:lnTo>
                    <a:pt x="738" y="1041"/>
                  </a:lnTo>
                  <a:lnTo>
                    <a:pt x="640" y="1073"/>
                  </a:lnTo>
                  <a:lnTo>
                    <a:pt x="530" y="1085"/>
                  </a:lnTo>
                  <a:lnTo>
                    <a:pt x="424" y="1073"/>
                  </a:lnTo>
                  <a:lnTo>
                    <a:pt x="326" y="1041"/>
                  </a:lnTo>
                  <a:lnTo>
                    <a:pt x="235" y="993"/>
                  </a:lnTo>
                  <a:lnTo>
                    <a:pt x="157" y="925"/>
                  </a:lnTo>
                  <a:lnTo>
                    <a:pt x="94" y="844"/>
                  </a:lnTo>
                  <a:lnTo>
                    <a:pt x="43" y="752"/>
                  </a:lnTo>
                  <a:lnTo>
                    <a:pt x="11" y="651"/>
                  </a:lnTo>
                  <a:lnTo>
                    <a:pt x="0" y="543"/>
                  </a:lnTo>
                  <a:lnTo>
                    <a:pt x="11" y="434"/>
                  </a:lnTo>
                  <a:lnTo>
                    <a:pt x="43" y="334"/>
                  </a:lnTo>
                  <a:lnTo>
                    <a:pt x="90" y="242"/>
                  </a:lnTo>
                  <a:lnTo>
                    <a:pt x="157" y="161"/>
                  </a:lnTo>
                  <a:lnTo>
                    <a:pt x="235" y="93"/>
                  </a:lnTo>
                  <a:lnTo>
                    <a:pt x="326" y="45"/>
                  </a:lnTo>
                  <a:lnTo>
                    <a:pt x="424" y="12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 noEditPoints="1"/>
            </p:cNvSpPr>
            <p:nvPr/>
          </p:nvSpPr>
          <p:spPr bwMode="auto">
            <a:xfrm>
              <a:off x="9977" y="2321"/>
              <a:ext cx="1138" cy="1145"/>
            </a:xfrm>
            <a:custGeom>
              <a:avLst/>
              <a:gdLst/>
              <a:ahLst/>
              <a:cxnLst>
                <a:cxn ang="0">
                  <a:pos x="600" y="48"/>
                </a:cxn>
                <a:cxn ang="0">
                  <a:pos x="557" y="60"/>
                </a:cxn>
                <a:cxn ang="0">
                  <a:pos x="538" y="92"/>
                </a:cxn>
                <a:cxn ang="0">
                  <a:pos x="608" y="538"/>
                </a:cxn>
                <a:cxn ang="0">
                  <a:pos x="805" y="494"/>
                </a:cxn>
                <a:cxn ang="0">
                  <a:pos x="911" y="397"/>
                </a:cxn>
                <a:cxn ang="0">
                  <a:pos x="962" y="249"/>
                </a:cxn>
                <a:cxn ang="0">
                  <a:pos x="934" y="116"/>
                </a:cxn>
                <a:cxn ang="0">
                  <a:pos x="816" y="56"/>
                </a:cxn>
                <a:cxn ang="0">
                  <a:pos x="675" y="48"/>
                </a:cxn>
                <a:cxn ang="0">
                  <a:pos x="860" y="8"/>
                </a:cxn>
                <a:cxn ang="0">
                  <a:pos x="1068" y="116"/>
                </a:cxn>
                <a:cxn ang="0">
                  <a:pos x="1103" y="309"/>
                </a:cxn>
                <a:cxn ang="0">
                  <a:pos x="970" y="470"/>
                </a:cxn>
                <a:cxn ang="0">
                  <a:pos x="761" y="558"/>
                </a:cxn>
                <a:cxn ang="0">
                  <a:pos x="761" y="558"/>
                </a:cxn>
                <a:cxn ang="0">
                  <a:pos x="852" y="610"/>
                </a:cxn>
                <a:cxn ang="0">
                  <a:pos x="911" y="747"/>
                </a:cxn>
                <a:cxn ang="0">
                  <a:pos x="899" y="884"/>
                </a:cxn>
                <a:cxn ang="0">
                  <a:pos x="891" y="1052"/>
                </a:cxn>
                <a:cxn ang="0">
                  <a:pos x="954" y="1109"/>
                </a:cxn>
                <a:cxn ang="0">
                  <a:pos x="1040" y="1064"/>
                </a:cxn>
                <a:cxn ang="0">
                  <a:pos x="1099" y="956"/>
                </a:cxn>
                <a:cxn ang="0">
                  <a:pos x="1111" y="940"/>
                </a:cxn>
                <a:cxn ang="0">
                  <a:pos x="1127" y="940"/>
                </a:cxn>
                <a:cxn ang="0">
                  <a:pos x="1138" y="948"/>
                </a:cxn>
                <a:cxn ang="0">
                  <a:pos x="1123" y="1004"/>
                </a:cxn>
                <a:cxn ang="0">
                  <a:pos x="1044" y="1113"/>
                </a:cxn>
                <a:cxn ang="0">
                  <a:pos x="934" y="1145"/>
                </a:cxn>
                <a:cxn ang="0">
                  <a:pos x="852" y="1129"/>
                </a:cxn>
                <a:cxn ang="0">
                  <a:pos x="761" y="1060"/>
                </a:cxn>
                <a:cxn ang="0">
                  <a:pos x="738" y="928"/>
                </a:cxn>
                <a:cxn ang="0">
                  <a:pos x="773" y="791"/>
                </a:cxn>
                <a:cxn ang="0">
                  <a:pos x="781" y="691"/>
                </a:cxn>
                <a:cxn ang="0">
                  <a:pos x="738" y="610"/>
                </a:cxn>
                <a:cxn ang="0">
                  <a:pos x="608" y="570"/>
                </a:cxn>
                <a:cxn ang="0">
                  <a:pos x="314" y="1016"/>
                </a:cxn>
                <a:cxn ang="0">
                  <a:pos x="341" y="1056"/>
                </a:cxn>
                <a:cxn ang="0">
                  <a:pos x="432" y="1056"/>
                </a:cxn>
                <a:cxn ang="0">
                  <a:pos x="455" y="1068"/>
                </a:cxn>
                <a:cxn ang="0">
                  <a:pos x="455" y="1097"/>
                </a:cxn>
                <a:cxn ang="0">
                  <a:pos x="439" y="1109"/>
                </a:cxn>
                <a:cxn ang="0">
                  <a:pos x="381" y="1109"/>
                </a:cxn>
                <a:cxn ang="0">
                  <a:pos x="223" y="1105"/>
                </a:cxn>
                <a:cxn ang="0">
                  <a:pos x="66" y="1109"/>
                </a:cxn>
                <a:cxn ang="0">
                  <a:pos x="15" y="1109"/>
                </a:cxn>
                <a:cxn ang="0">
                  <a:pos x="4" y="1101"/>
                </a:cxn>
                <a:cxn ang="0">
                  <a:pos x="4" y="1068"/>
                </a:cxn>
                <a:cxn ang="0">
                  <a:pos x="23" y="1060"/>
                </a:cxn>
                <a:cxn ang="0">
                  <a:pos x="98" y="1056"/>
                </a:cxn>
                <a:cxn ang="0">
                  <a:pos x="172" y="1028"/>
                </a:cxn>
                <a:cxn ang="0">
                  <a:pos x="404" y="108"/>
                </a:cxn>
                <a:cxn ang="0">
                  <a:pos x="408" y="84"/>
                </a:cxn>
                <a:cxn ang="0">
                  <a:pos x="400" y="60"/>
                </a:cxn>
                <a:cxn ang="0">
                  <a:pos x="365" y="52"/>
                </a:cxn>
                <a:cxn ang="0">
                  <a:pos x="322" y="48"/>
                </a:cxn>
                <a:cxn ang="0">
                  <a:pos x="290" y="48"/>
                </a:cxn>
                <a:cxn ang="0">
                  <a:pos x="263" y="40"/>
                </a:cxn>
                <a:cxn ang="0">
                  <a:pos x="267" y="8"/>
                </a:cxn>
                <a:cxn ang="0">
                  <a:pos x="294" y="0"/>
                </a:cxn>
              </a:cxnLst>
              <a:rect l="0" t="0" r="r" b="b"/>
              <a:pathLst>
                <a:path w="1138" h="1145">
                  <a:moveTo>
                    <a:pt x="675" y="48"/>
                  </a:moveTo>
                  <a:lnTo>
                    <a:pt x="640" y="48"/>
                  </a:lnTo>
                  <a:lnTo>
                    <a:pt x="600" y="48"/>
                  </a:lnTo>
                  <a:lnTo>
                    <a:pt x="577" y="52"/>
                  </a:lnTo>
                  <a:lnTo>
                    <a:pt x="565" y="52"/>
                  </a:lnTo>
                  <a:lnTo>
                    <a:pt x="557" y="60"/>
                  </a:lnTo>
                  <a:lnTo>
                    <a:pt x="549" y="68"/>
                  </a:lnTo>
                  <a:lnTo>
                    <a:pt x="542" y="80"/>
                  </a:lnTo>
                  <a:lnTo>
                    <a:pt x="538" y="92"/>
                  </a:lnTo>
                  <a:lnTo>
                    <a:pt x="534" y="112"/>
                  </a:lnTo>
                  <a:lnTo>
                    <a:pt x="428" y="538"/>
                  </a:lnTo>
                  <a:lnTo>
                    <a:pt x="608" y="538"/>
                  </a:lnTo>
                  <a:lnTo>
                    <a:pt x="687" y="530"/>
                  </a:lnTo>
                  <a:lnTo>
                    <a:pt x="754" y="514"/>
                  </a:lnTo>
                  <a:lnTo>
                    <a:pt x="805" y="494"/>
                  </a:lnTo>
                  <a:lnTo>
                    <a:pt x="848" y="466"/>
                  </a:lnTo>
                  <a:lnTo>
                    <a:pt x="875" y="442"/>
                  </a:lnTo>
                  <a:lnTo>
                    <a:pt x="911" y="397"/>
                  </a:lnTo>
                  <a:lnTo>
                    <a:pt x="934" y="349"/>
                  </a:lnTo>
                  <a:lnTo>
                    <a:pt x="950" y="297"/>
                  </a:lnTo>
                  <a:lnTo>
                    <a:pt x="962" y="249"/>
                  </a:lnTo>
                  <a:lnTo>
                    <a:pt x="962" y="209"/>
                  </a:lnTo>
                  <a:lnTo>
                    <a:pt x="958" y="156"/>
                  </a:lnTo>
                  <a:lnTo>
                    <a:pt x="934" y="116"/>
                  </a:lnTo>
                  <a:lnTo>
                    <a:pt x="903" y="88"/>
                  </a:lnTo>
                  <a:lnTo>
                    <a:pt x="864" y="68"/>
                  </a:lnTo>
                  <a:lnTo>
                    <a:pt x="816" y="56"/>
                  </a:lnTo>
                  <a:lnTo>
                    <a:pt x="769" y="52"/>
                  </a:lnTo>
                  <a:lnTo>
                    <a:pt x="718" y="48"/>
                  </a:lnTo>
                  <a:lnTo>
                    <a:pt x="675" y="48"/>
                  </a:lnTo>
                  <a:close/>
                  <a:moveTo>
                    <a:pt x="306" y="0"/>
                  </a:moveTo>
                  <a:lnTo>
                    <a:pt x="761" y="0"/>
                  </a:lnTo>
                  <a:lnTo>
                    <a:pt x="860" y="8"/>
                  </a:lnTo>
                  <a:lnTo>
                    <a:pt x="946" y="32"/>
                  </a:lnTo>
                  <a:lnTo>
                    <a:pt x="1017" y="68"/>
                  </a:lnTo>
                  <a:lnTo>
                    <a:pt x="1068" y="116"/>
                  </a:lnTo>
                  <a:lnTo>
                    <a:pt x="1103" y="177"/>
                  </a:lnTo>
                  <a:lnTo>
                    <a:pt x="1115" y="241"/>
                  </a:lnTo>
                  <a:lnTo>
                    <a:pt x="1103" y="309"/>
                  </a:lnTo>
                  <a:lnTo>
                    <a:pt x="1072" y="369"/>
                  </a:lnTo>
                  <a:lnTo>
                    <a:pt x="1025" y="422"/>
                  </a:lnTo>
                  <a:lnTo>
                    <a:pt x="970" y="470"/>
                  </a:lnTo>
                  <a:lnTo>
                    <a:pt x="903" y="506"/>
                  </a:lnTo>
                  <a:lnTo>
                    <a:pt x="832" y="538"/>
                  </a:lnTo>
                  <a:lnTo>
                    <a:pt x="761" y="558"/>
                  </a:lnTo>
                  <a:lnTo>
                    <a:pt x="761" y="558"/>
                  </a:lnTo>
                  <a:lnTo>
                    <a:pt x="761" y="558"/>
                  </a:lnTo>
                  <a:lnTo>
                    <a:pt x="761" y="558"/>
                  </a:lnTo>
                  <a:lnTo>
                    <a:pt x="789" y="566"/>
                  </a:lnTo>
                  <a:lnTo>
                    <a:pt x="820" y="586"/>
                  </a:lnTo>
                  <a:lnTo>
                    <a:pt x="852" y="610"/>
                  </a:lnTo>
                  <a:lnTo>
                    <a:pt x="883" y="647"/>
                  </a:lnTo>
                  <a:lnTo>
                    <a:pt x="903" y="691"/>
                  </a:lnTo>
                  <a:lnTo>
                    <a:pt x="911" y="747"/>
                  </a:lnTo>
                  <a:lnTo>
                    <a:pt x="911" y="787"/>
                  </a:lnTo>
                  <a:lnTo>
                    <a:pt x="907" y="823"/>
                  </a:lnTo>
                  <a:lnTo>
                    <a:pt x="899" y="884"/>
                  </a:lnTo>
                  <a:lnTo>
                    <a:pt x="891" y="952"/>
                  </a:lnTo>
                  <a:lnTo>
                    <a:pt x="887" y="1008"/>
                  </a:lnTo>
                  <a:lnTo>
                    <a:pt x="891" y="1052"/>
                  </a:lnTo>
                  <a:lnTo>
                    <a:pt x="903" y="1085"/>
                  </a:lnTo>
                  <a:lnTo>
                    <a:pt x="922" y="1105"/>
                  </a:lnTo>
                  <a:lnTo>
                    <a:pt x="954" y="1109"/>
                  </a:lnTo>
                  <a:lnTo>
                    <a:pt x="977" y="1105"/>
                  </a:lnTo>
                  <a:lnTo>
                    <a:pt x="1009" y="1093"/>
                  </a:lnTo>
                  <a:lnTo>
                    <a:pt x="1040" y="1064"/>
                  </a:lnTo>
                  <a:lnTo>
                    <a:pt x="1072" y="1024"/>
                  </a:lnTo>
                  <a:lnTo>
                    <a:pt x="1099" y="960"/>
                  </a:lnTo>
                  <a:lnTo>
                    <a:pt x="1099" y="956"/>
                  </a:lnTo>
                  <a:lnTo>
                    <a:pt x="1103" y="948"/>
                  </a:lnTo>
                  <a:lnTo>
                    <a:pt x="1107" y="944"/>
                  </a:lnTo>
                  <a:lnTo>
                    <a:pt x="1111" y="940"/>
                  </a:lnTo>
                  <a:lnTo>
                    <a:pt x="1119" y="936"/>
                  </a:lnTo>
                  <a:lnTo>
                    <a:pt x="1123" y="940"/>
                  </a:lnTo>
                  <a:lnTo>
                    <a:pt x="1127" y="940"/>
                  </a:lnTo>
                  <a:lnTo>
                    <a:pt x="1131" y="940"/>
                  </a:lnTo>
                  <a:lnTo>
                    <a:pt x="1135" y="944"/>
                  </a:lnTo>
                  <a:lnTo>
                    <a:pt x="1138" y="948"/>
                  </a:lnTo>
                  <a:lnTo>
                    <a:pt x="1138" y="960"/>
                  </a:lnTo>
                  <a:lnTo>
                    <a:pt x="1135" y="976"/>
                  </a:lnTo>
                  <a:lnTo>
                    <a:pt x="1123" y="1004"/>
                  </a:lnTo>
                  <a:lnTo>
                    <a:pt x="1107" y="1040"/>
                  </a:lnTo>
                  <a:lnTo>
                    <a:pt x="1080" y="1081"/>
                  </a:lnTo>
                  <a:lnTo>
                    <a:pt x="1044" y="1113"/>
                  </a:lnTo>
                  <a:lnTo>
                    <a:pt x="1001" y="1137"/>
                  </a:lnTo>
                  <a:lnTo>
                    <a:pt x="946" y="1145"/>
                  </a:lnTo>
                  <a:lnTo>
                    <a:pt x="934" y="1145"/>
                  </a:lnTo>
                  <a:lnTo>
                    <a:pt x="911" y="1145"/>
                  </a:lnTo>
                  <a:lnTo>
                    <a:pt x="883" y="1137"/>
                  </a:lnTo>
                  <a:lnTo>
                    <a:pt x="852" y="1129"/>
                  </a:lnTo>
                  <a:lnTo>
                    <a:pt x="816" y="1117"/>
                  </a:lnTo>
                  <a:lnTo>
                    <a:pt x="785" y="1093"/>
                  </a:lnTo>
                  <a:lnTo>
                    <a:pt x="761" y="1060"/>
                  </a:lnTo>
                  <a:lnTo>
                    <a:pt x="742" y="1020"/>
                  </a:lnTo>
                  <a:lnTo>
                    <a:pt x="738" y="968"/>
                  </a:lnTo>
                  <a:lnTo>
                    <a:pt x="738" y="928"/>
                  </a:lnTo>
                  <a:lnTo>
                    <a:pt x="750" y="880"/>
                  </a:lnTo>
                  <a:lnTo>
                    <a:pt x="761" y="831"/>
                  </a:lnTo>
                  <a:lnTo>
                    <a:pt x="773" y="791"/>
                  </a:lnTo>
                  <a:lnTo>
                    <a:pt x="781" y="751"/>
                  </a:lnTo>
                  <a:lnTo>
                    <a:pt x="785" y="719"/>
                  </a:lnTo>
                  <a:lnTo>
                    <a:pt x="781" y="691"/>
                  </a:lnTo>
                  <a:lnTo>
                    <a:pt x="773" y="663"/>
                  </a:lnTo>
                  <a:lnTo>
                    <a:pt x="761" y="639"/>
                  </a:lnTo>
                  <a:lnTo>
                    <a:pt x="738" y="610"/>
                  </a:lnTo>
                  <a:lnTo>
                    <a:pt x="706" y="590"/>
                  </a:lnTo>
                  <a:lnTo>
                    <a:pt x="663" y="578"/>
                  </a:lnTo>
                  <a:lnTo>
                    <a:pt x="608" y="570"/>
                  </a:lnTo>
                  <a:lnTo>
                    <a:pt x="420" y="570"/>
                  </a:lnTo>
                  <a:lnTo>
                    <a:pt x="318" y="1000"/>
                  </a:lnTo>
                  <a:lnTo>
                    <a:pt x="314" y="1016"/>
                  </a:lnTo>
                  <a:lnTo>
                    <a:pt x="310" y="1028"/>
                  </a:lnTo>
                  <a:lnTo>
                    <a:pt x="318" y="1044"/>
                  </a:lnTo>
                  <a:lnTo>
                    <a:pt x="341" y="1056"/>
                  </a:lnTo>
                  <a:lnTo>
                    <a:pt x="373" y="1056"/>
                  </a:lnTo>
                  <a:lnTo>
                    <a:pt x="412" y="1056"/>
                  </a:lnTo>
                  <a:lnTo>
                    <a:pt x="432" y="1056"/>
                  </a:lnTo>
                  <a:lnTo>
                    <a:pt x="443" y="1060"/>
                  </a:lnTo>
                  <a:lnTo>
                    <a:pt x="451" y="1060"/>
                  </a:lnTo>
                  <a:lnTo>
                    <a:pt x="455" y="1068"/>
                  </a:lnTo>
                  <a:lnTo>
                    <a:pt x="459" y="1077"/>
                  </a:lnTo>
                  <a:lnTo>
                    <a:pt x="459" y="1089"/>
                  </a:lnTo>
                  <a:lnTo>
                    <a:pt x="455" y="1097"/>
                  </a:lnTo>
                  <a:lnTo>
                    <a:pt x="451" y="1105"/>
                  </a:lnTo>
                  <a:lnTo>
                    <a:pt x="443" y="1109"/>
                  </a:lnTo>
                  <a:lnTo>
                    <a:pt x="439" y="1109"/>
                  </a:lnTo>
                  <a:lnTo>
                    <a:pt x="432" y="1109"/>
                  </a:lnTo>
                  <a:lnTo>
                    <a:pt x="428" y="1109"/>
                  </a:lnTo>
                  <a:lnTo>
                    <a:pt x="381" y="1109"/>
                  </a:lnTo>
                  <a:lnTo>
                    <a:pt x="326" y="1109"/>
                  </a:lnTo>
                  <a:lnTo>
                    <a:pt x="267" y="1105"/>
                  </a:lnTo>
                  <a:lnTo>
                    <a:pt x="223" y="1105"/>
                  </a:lnTo>
                  <a:lnTo>
                    <a:pt x="180" y="1105"/>
                  </a:lnTo>
                  <a:lnTo>
                    <a:pt x="125" y="1109"/>
                  </a:lnTo>
                  <a:lnTo>
                    <a:pt x="66" y="1109"/>
                  </a:lnTo>
                  <a:lnTo>
                    <a:pt x="23" y="1109"/>
                  </a:lnTo>
                  <a:lnTo>
                    <a:pt x="19" y="1109"/>
                  </a:lnTo>
                  <a:lnTo>
                    <a:pt x="15" y="1109"/>
                  </a:lnTo>
                  <a:lnTo>
                    <a:pt x="11" y="1109"/>
                  </a:lnTo>
                  <a:lnTo>
                    <a:pt x="7" y="1105"/>
                  </a:lnTo>
                  <a:lnTo>
                    <a:pt x="4" y="1101"/>
                  </a:lnTo>
                  <a:lnTo>
                    <a:pt x="0" y="1093"/>
                  </a:lnTo>
                  <a:lnTo>
                    <a:pt x="4" y="1081"/>
                  </a:lnTo>
                  <a:lnTo>
                    <a:pt x="4" y="1068"/>
                  </a:lnTo>
                  <a:lnTo>
                    <a:pt x="7" y="1064"/>
                  </a:lnTo>
                  <a:lnTo>
                    <a:pt x="15" y="1060"/>
                  </a:lnTo>
                  <a:lnTo>
                    <a:pt x="23" y="1060"/>
                  </a:lnTo>
                  <a:lnTo>
                    <a:pt x="31" y="1056"/>
                  </a:lnTo>
                  <a:lnTo>
                    <a:pt x="43" y="1056"/>
                  </a:lnTo>
                  <a:lnTo>
                    <a:pt x="98" y="1056"/>
                  </a:lnTo>
                  <a:lnTo>
                    <a:pt x="133" y="1052"/>
                  </a:lnTo>
                  <a:lnTo>
                    <a:pt x="157" y="1044"/>
                  </a:lnTo>
                  <a:lnTo>
                    <a:pt x="172" y="1028"/>
                  </a:lnTo>
                  <a:lnTo>
                    <a:pt x="180" y="1008"/>
                  </a:lnTo>
                  <a:lnTo>
                    <a:pt x="188" y="980"/>
                  </a:lnTo>
                  <a:lnTo>
                    <a:pt x="404" y="108"/>
                  </a:lnTo>
                  <a:lnTo>
                    <a:pt x="404" y="96"/>
                  </a:lnTo>
                  <a:lnTo>
                    <a:pt x="408" y="88"/>
                  </a:lnTo>
                  <a:lnTo>
                    <a:pt x="408" y="84"/>
                  </a:lnTo>
                  <a:lnTo>
                    <a:pt x="408" y="80"/>
                  </a:lnTo>
                  <a:lnTo>
                    <a:pt x="408" y="68"/>
                  </a:lnTo>
                  <a:lnTo>
                    <a:pt x="400" y="60"/>
                  </a:lnTo>
                  <a:lnTo>
                    <a:pt x="392" y="56"/>
                  </a:lnTo>
                  <a:lnTo>
                    <a:pt x="381" y="56"/>
                  </a:lnTo>
                  <a:lnTo>
                    <a:pt x="365" y="52"/>
                  </a:lnTo>
                  <a:lnTo>
                    <a:pt x="349" y="52"/>
                  </a:lnTo>
                  <a:lnTo>
                    <a:pt x="333" y="48"/>
                  </a:lnTo>
                  <a:lnTo>
                    <a:pt x="322" y="48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290" y="48"/>
                  </a:lnTo>
                  <a:lnTo>
                    <a:pt x="278" y="48"/>
                  </a:lnTo>
                  <a:lnTo>
                    <a:pt x="267" y="44"/>
                  </a:lnTo>
                  <a:lnTo>
                    <a:pt x="263" y="40"/>
                  </a:lnTo>
                  <a:lnTo>
                    <a:pt x="263" y="32"/>
                  </a:lnTo>
                  <a:lnTo>
                    <a:pt x="263" y="16"/>
                  </a:lnTo>
                  <a:lnTo>
                    <a:pt x="267" y="8"/>
                  </a:lnTo>
                  <a:lnTo>
                    <a:pt x="271" y="4"/>
                  </a:lnTo>
                  <a:lnTo>
                    <a:pt x="282" y="0"/>
                  </a:lnTo>
                  <a:lnTo>
                    <a:pt x="294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" name="Freeform 28"/>
            <p:cNvSpPr>
              <a:spLocks noEditPoints="1"/>
            </p:cNvSpPr>
            <p:nvPr/>
          </p:nvSpPr>
          <p:spPr bwMode="auto">
            <a:xfrm>
              <a:off x="11123" y="2903"/>
              <a:ext cx="495" cy="997"/>
            </a:xfrm>
            <a:custGeom>
              <a:avLst/>
              <a:gdLst/>
              <a:ahLst/>
              <a:cxnLst>
                <a:cxn ang="0">
                  <a:pos x="381" y="265"/>
                </a:cxn>
                <a:cxn ang="0">
                  <a:pos x="444" y="322"/>
                </a:cxn>
                <a:cxn ang="0">
                  <a:pos x="452" y="378"/>
                </a:cxn>
                <a:cxn ang="0">
                  <a:pos x="448" y="406"/>
                </a:cxn>
                <a:cxn ang="0">
                  <a:pos x="326" y="872"/>
                </a:cxn>
                <a:cxn ang="0">
                  <a:pos x="260" y="949"/>
                </a:cxn>
                <a:cxn ang="0">
                  <a:pos x="181" y="985"/>
                </a:cxn>
                <a:cxn ang="0">
                  <a:pos x="114" y="997"/>
                </a:cxn>
                <a:cxn ang="0">
                  <a:pos x="32" y="977"/>
                </a:cxn>
                <a:cxn ang="0">
                  <a:pos x="0" y="924"/>
                </a:cxn>
                <a:cxn ang="0">
                  <a:pos x="32" y="868"/>
                </a:cxn>
                <a:cxn ang="0">
                  <a:pos x="79" y="860"/>
                </a:cxn>
                <a:cxn ang="0">
                  <a:pos x="99" y="872"/>
                </a:cxn>
                <a:cxn ang="0">
                  <a:pos x="106" y="900"/>
                </a:cxn>
                <a:cxn ang="0">
                  <a:pos x="106" y="920"/>
                </a:cxn>
                <a:cxn ang="0">
                  <a:pos x="95" y="940"/>
                </a:cxn>
                <a:cxn ang="0">
                  <a:pos x="71" y="957"/>
                </a:cxn>
                <a:cxn ang="0">
                  <a:pos x="110" y="965"/>
                </a:cxn>
                <a:cxn ang="0">
                  <a:pos x="201" y="920"/>
                </a:cxn>
                <a:cxn ang="0">
                  <a:pos x="256" y="820"/>
                </a:cxn>
                <a:cxn ang="0">
                  <a:pos x="366" y="378"/>
                </a:cxn>
                <a:cxn ang="0">
                  <a:pos x="366" y="358"/>
                </a:cxn>
                <a:cxn ang="0">
                  <a:pos x="366" y="326"/>
                </a:cxn>
                <a:cxn ang="0">
                  <a:pos x="358" y="302"/>
                </a:cxn>
                <a:cxn ang="0">
                  <a:pos x="342" y="290"/>
                </a:cxn>
                <a:cxn ang="0">
                  <a:pos x="283" y="298"/>
                </a:cxn>
                <a:cxn ang="0">
                  <a:pos x="205" y="374"/>
                </a:cxn>
                <a:cxn ang="0">
                  <a:pos x="173" y="434"/>
                </a:cxn>
                <a:cxn ang="0">
                  <a:pos x="161" y="446"/>
                </a:cxn>
                <a:cxn ang="0">
                  <a:pos x="150" y="446"/>
                </a:cxn>
                <a:cxn ang="0">
                  <a:pos x="142" y="442"/>
                </a:cxn>
                <a:cxn ang="0">
                  <a:pos x="134" y="430"/>
                </a:cxn>
                <a:cxn ang="0">
                  <a:pos x="154" y="390"/>
                </a:cxn>
                <a:cxn ang="0">
                  <a:pos x="201" y="318"/>
                </a:cxn>
                <a:cxn ang="0">
                  <a:pos x="283" y="265"/>
                </a:cxn>
                <a:cxn ang="0">
                  <a:pos x="452" y="0"/>
                </a:cxn>
                <a:cxn ang="0">
                  <a:pos x="476" y="8"/>
                </a:cxn>
                <a:cxn ang="0">
                  <a:pos x="491" y="24"/>
                </a:cxn>
                <a:cxn ang="0">
                  <a:pos x="495" y="45"/>
                </a:cxn>
                <a:cxn ang="0">
                  <a:pos x="487" y="77"/>
                </a:cxn>
                <a:cxn ang="0">
                  <a:pos x="464" y="97"/>
                </a:cxn>
                <a:cxn ang="0">
                  <a:pos x="432" y="109"/>
                </a:cxn>
                <a:cxn ang="0">
                  <a:pos x="405" y="101"/>
                </a:cxn>
                <a:cxn ang="0">
                  <a:pos x="393" y="85"/>
                </a:cxn>
                <a:cxn ang="0">
                  <a:pos x="389" y="61"/>
                </a:cxn>
                <a:cxn ang="0">
                  <a:pos x="401" y="28"/>
                </a:cxn>
                <a:cxn ang="0">
                  <a:pos x="432" y="4"/>
                </a:cxn>
              </a:cxnLst>
              <a:rect l="0" t="0" r="r" b="b"/>
              <a:pathLst>
                <a:path w="495" h="997">
                  <a:moveTo>
                    <a:pt x="334" y="257"/>
                  </a:moveTo>
                  <a:lnTo>
                    <a:pt x="381" y="265"/>
                  </a:lnTo>
                  <a:lnTo>
                    <a:pt x="417" y="286"/>
                  </a:lnTo>
                  <a:lnTo>
                    <a:pt x="444" y="322"/>
                  </a:lnTo>
                  <a:lnTo>
                    <a:pt x="452" y="362"/>
                  </a:lnTo>
                  <a:lnTo>
                    <a:pt x="452" y="378"/>
                  </a:lnTo>
                  <a:lnTo>
                    <a:pt x="452" y="394"/>
                  </a:lnTo>
                  <a:lnTo>
                    <a:pt x="448" y="406"/>
                  </a:lnTo>
                  <a:lnTo>
                    <a:pt x="346" y="816"/>
                  </a:lnTo>
                  <a:lnTo>
                    <a:pt x="326" y="872"/>
                  </a:lnTo>
                  <a:lnTo>
                    <a:pt x="295" y="912"/>
                  </a:lnTo>
                  <a:lnTo>
                    <a:pt x="260" y="949"/>
                  </a:lnTo>
                  <a:lnTo>
                    <a:pt x="220" y="973"/>
                  </a:lnTo>
                  <a:lnTo>
                    <a:pt x="181" y="985"/>
                  </a:lnTo>
                  <a:lnTo>
                    <a:pt x="146" y="997"/>
                  </a:lnTo>
                  <a:lnTo>
                    <a:pt x="114" y="997"/>
                  </a:lnTo>
                  <a:lnTo>
                    <a:pt x="67" y="993"/>
                  </a:lnTo>
                  <a:lnTo>
                    <a:pt x="32" y="977"/>
                  </a:lnTo>
                  <a:lnTo>
                    <a:pt x="8" y="957"/>
                  </a:lnTo>
                  <a:lnTo>
                    <a:pt x="0" y="924"/>
                  </a:lnTo>
                  <a:lnTo>
                    <a:pt x="8" y="892"/>
                  </a:lnTo>
                  <a:lnTo>
                    <a:pt x="32" y="868"/>
                  </a:lnTo>
                  <a:lnTo>
                    <a:pt x="67" y="856"/>
                  </a:lnTo>
                  <a:lnTo>
                    <a:pt x="79" y="860"/>
                  </a:lnTo>
                  <a:lnTo>
                    <a:pt x="91" y="864"/>
                  </a:lnTo>
                  <a:lnTo>
                    <a:pt x="99" y="872"/>
                  </a:lnTo>
                  <a:lnTo>
                    <a:pt x="106" y="884"/>
                  </a:lnTo>
                  <a:lnTo>
                    <a:pt x="106" y="900"/>
                  </a:lnTo>
                  <a:lnTo>
                    <a:pt x="106" y="908"/>
                  </a:lnTo>
                  <a:lnTo>
                    <a:pt x="106" y="920"/>
                  </a:lnTo>
                  <a:lnTo>
                    <a:pt x="99" y="928"/>
                  </a:lnTo>
                  <a:lnTo>
                    <a:pt x="95" y="940"/>
                  </a:lnTo>
                  <a:lnTo>
                    <a:pt x="83" y="949"/>
                  </a:lnTo>
                  <a:lnTo>
                    <a:pt x="71" y="957"/>
                  </a:lnTo>
                  <a:lnTo>
                    <a:pt x="91" y="965"/>
                  </a:lnTo>
                  <a:lnTo>
                    <a:pt x="110" y="965"/>
                  </a:lnTo>
                  <a:lnTo>
                    <a:pt x="157" y="953"/>
                  </a:lnTo>
                  <a:lnTo>
                    <a:pt x="201" y="920"/>
                  </a:lnTo>
                  <a:lnTo>
                    <a:pt x="236" y="876"/>
                  </a:lnTo>
                  <a:lnTo>
                    <a:pt x="256" y="820"/>
                  </a:lnTo>
                  <a:lnTo>
                    <a:pt x="256" y="820"/>
                  </a:lnTo>
                  <a:lnTo>
                    <a:pt x="366" y="378"/>
                  </a:lnTo>
                  <a:lnTo>
                    <a:pt x="366" y="370"/>
                  </a:lnTo>
                  <a:lnTo>
                    <a:pt x="366" y="358"/>
                  </a:lnTo>
                  <a:lnTo>
                    <a:pt x="370" y="342"/>
                  </a:lnTo>
                  <a:lnTo>
                    <a:pt x="366" y="326"/>
                  </a:lnTo>
                  <a:lnTo>
                    <a:pt x="366" y="314"/>
                  </a:lnTo>
                  <a:lnTo>
                    <a:pt x="358" y="302"/>
                  </a:lnTo>
                  <a:lnTo>
                    <a:pt x="354" y="294"/>
                  </a:lnTo>
                  <a:lnTo>
                    <a:pt x="342" y="290"/>
                  </a:lnTo>
                  <a:lnTo>
                    <a:pt x="330" y="286"/>
                  </a:lnTo>
                  <a:lnTo>
                    <a:pt x="283" y="298"/>
                  </a:lnTo>
                  <a:lnTo>
                    <a:pt x="240" y="330"/>
                  </a:lnTo>
                  <a:lnTo>
                    <a:pt x="205" y="374"/>
                  </a:lnTo>
                  <a:lnTo>
                    <a:pt x="177" y="426"/>
                  </a:lnTo>
                  <a:lnTo>
                    <a:pt x="173" y="434"/>
                  </a:lnTo>
                  <a:lnTo>
                    <a:pt x="169" y="442"/>
                  </a:lnTo>
                  <a:lnTo>
                    <a:pt x="161" y="446"/>
                  </a:lnTo>
                  <a:lnTo>
                    <a:pt x="154" y="446"/>
                  </a:lnTo>
                  <a:lnTo>
                    <a:pt x="150" y="446"/>
                  </a:lnTo>
                  <a:lnTo>
                    <a:pt x="146" y="446"/>
                  </a:lnTo>
                  <a:lnTo>
                    <a:pt x="142" y="442"/>
                  </a:lnTo>
                  <a:lnTo>
                    <a:pt x="138" y="438"/>
                  </a:lnTo>
                  <a:lnTo>
                    <a:pt x="134" y="430"/>
                  </a:lnTo>
                  <a:lnTo>
                    <a:pt x="138" y="414"/>
                  </a:lnTo>
                  <a:lnTo>
                    <a:pt x="154" y="390"/>
                  </a:lnTo>
                  <a:lnTo>
                    <a:pt x="173" y="354"/>
                  </a:lnTo>
                  <a:lnTo>
                    <a:pt x="201" y="318"/>
                  </a:lnTo>
                  <a:lnTo>
                    <a:pt x="240" y="290"/>
                  </a:lnTo>
                  <a:lnTo>
                    <a:pt x="283" y="265"/>
                  </a:lnTo>
                  <a:lnTo>
                    <a:pt x="334" y="257"/>
                  </a:lnTo>
                  <a:close/>
                  <a:moveTo>
                    <a:pt x="452" y="0"/>
                  </a:moveTo>
                  <a:lnTo>
                    <a:pt x="464" y="0"/>
                  </a:lnTo>
                  <a:lnTo>
                    <a:pt x="476" y="8"/>
                  </a:lnTo>
                  <a:lnTo>
                    <a:pt x="483" y="16"/>
                  </a:lnTo>
                  <a:lnTo>
                    <a:pt x="491" y="24"/>
                  </a:lnTo>
                  <a:lnTo>
                    <a:pt x="495" y="32"/>
                  </a:lnTo>
                  <a:lnTo>
                    <a:pt x="495" y="45"/>
                  </a:lnTo>
                  <a:lnTo>
                    <a:pt x="491" y="61"/>
                  </a:lnTo>
                  <a:lnTo>
                    <a:pt x="487" y="77"/>
                  </a:lnTo>
                  <a:lnTo>
                    <a:pt x="476" y="89"/>
                  </a:lnTo>
                  <a:lnTo>
                    <a:pt x="464" y="97"/>
                  </a:lnTo>
                  <a:lnTo>
                    <a:pt x="448" y="105"/>
                  </a:lnTo>
                  <a:lnTo>
                    <a:pt x="432" y="109"/>
                  </a:lnTo>
                  <a:lnTo>
                    <a:pt x="417" y="105"/>
                  </a:lnTo>
                  <a:lnTo>
                    <a:pt x="405" y="101"/>
                  </a:lnTo>
                  <a:lnTo>
                    <a:pt x="397" y="93"/>
                  </a:lnTo>
                  <a:lnTo>
                    <a:pt x="393" y="85"/>
                  </a:lnTo>
                  <a:lnTo>
                    <a:pt x="389" y="73"/>
                  </a:lnTo>
                  <a:lnTo>
                    <a:pt x="389" y="61"/>
                  </a:lnTo>
                  <a:lnTo>
                    <a:pt x="389" y="45"/>
                  </a:lnTo>
                  <a:lnTo>
                    <a:pt x="401" y="28"/>
                  </a:lnTo>
                  <a:lnTo>
                    <a:pt x="413" y="12"/>
                  </a:lnTo>
                  <a:lnTo>
                    <a:pt x="432" y="4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5" name="Freeform 29"/>
            <p:cNvSpPr>
              <a:spLocks noEditPoints="1"/>
            </p:cNvSpPr>
            <p:nvPr/>
          </p:nvSpPr>
          <p:spPr bwMode="auto">
            <a:xfrm>
              <a:off x="11752" y="2903"/>
              <a:ext cx="341" cy="772"/>
            </a:xfrm>
            <a:custGeom>
              <a:avLst/>
              <a:gdLst/>
              <a:ahLst/>
              <a:cxnLst>
                <a:cxn ang="0">
                  <a:pos x="208" y="265"/>
                </a:cxn>
                <a:cxn ang="0">
                  <a:pos x="263" y="314"/>
                </a:cxn>
                <a:cxn ang="0">
                  <a:pos x="267" y="366"/>
                </a:cxn>
                <a:cxn ang="0">
                  <a:pos x="263" y="390"/>
                </a:cxn>
                <a:cxn ang="0">
                  <a:pos x="247" y="438"/>
                </a:cxn>
                <a:cxn ang="0">
                  <a:pos x="220" y="511"/>
                </a:cxn>
                <a:cxn ang="0">
                  <a:pos x="173" y="627"/>
                </a:cxn>
                <a:cxn ang="0">
                  <a:pos x="153" y="699"/>
                </a:cxn>
                <a:cxn ang="0">
                  <a:pos x="157" y="728"/>
                </a:cxn>
                <a:cxn ang="0">
                  <a:pos x="169" y="740"/>
                </a:cxn>
                <a:cxn ang="0">
                  <a:pos x="216" y="732"/>
                </a:cxn>
                <a:cxn ang="0">
                  <a:pos x="279" y="663"/>
                </a:cxn>
                <a:cxn ang="0">
                  <a:pos x="306" y="595"/>
                </a:cxn>
                <a:cxn ang="0">
                  <a:pos x="310" y="587"/>
                </a:cxn>
                <a:cxn ang="0">
                  <a:pos x="326" y="583"/>
                </a:cxn>
                <a:cxn ang="0">
                  <a:pos x="330" y="583"/>
                </a:cxn>
                <a:cxn ang="0">
                  <a:pos x="341" y="591"/>
                </a:cxn>
                <a:cxn ang="0">
                  <a:pos x="337" y="615"/>
                </a:cxn>
                <a:cxn ang="0">
                  <a:pos x="314" y="675"/>
                </a:cxn>
                <a:cxn ang="0">
                  <a:pos x="259" y="740"/>
                </a:cxn>
                <a:cxn ang="0">
                  <a:pos x="180" y="772"/>
                </a:cxn>
                <a:cxn ang="0">
                  <a:pos x="102" y="744"/>
                </a:cxn>
                <a:cxn ang="0">
                  <a:pos x="70" y="675"/>
                </a:cxn>
                <a:cxn ang="0">
                  <a:pos x="78" y="643"/>
                </a:cxn>
                <a:cxn ang="0">
                  <a:pos x="153" y="442"/>
                </a:cxn>
                <a:cxn ang="0">
                  <a:pos x="180" y="370"/>
                </a:cxn>
                <a:cxn ang="0">
                  <a:pos x="188" y="326"/>
                </a:cxn>
                <a:cxn ang="0">
                  <a:pos x="180" y="302"/>
                </a:cxn>
                <a:cxn ang="0">
                  <a:pos x="169" y="290"/>
                </a:cxn>
                <a:cxn ang="0">
                  <a:pos x="125" y="294"/>
                </a:cxn>
                <a:cxn ang="0">
                  <a:pos x="66" y="362"/>
                </a:cxn>
                <a:cxn ang="0">
                  <a:pos x="39" y="434"/>
                </a:cxn>
                <a:cxn ang="0">
                  <a:pos x="27" y="446"/>
                </a:cxn>
                <a:cxn ang="0">
                  <a:pos x="15" y="446"/>
                </a:cxn>
                <a:cxn ang="0">
                  <a:pos x="4" y="442"/>
                </a:cxn>
                <a:cxn ang="0">
                  <a:pos x="0" y="430"/>
                </a:cxn>
                <a:cxn ang="0">
                  <a:pos x="11" y="386"/>
                </a:cxn>
                <a:cxn ang="0">
                  <a:pos x="51" y="318"/>
                </a:cxn>
                <a:cxn ang="0">
                  <a:pos x="121" y="265"/>
                </a:cxn>
                <a:cxn ang="0">
                  <a:pos x="267" y="0"/>
                </a:cxn>
                <a:cxn ang="0">
                  <a:pos x="294" y="8"/>
                </a:cxn>
                <a:cxn ang="0">
                  <a:pos x="306" y="24"/>
                </a:cxn>
                <a:cxn ang="0">
                  <a:pos x="310" y="45"/>
                </a:cxn>
                <a:cxn ang="0">
                  <a:pos x="302" y="73"/>
                </a:cxn>
                <a:cxn ang="0">
                  <a:pos x="279" y="97"/>
                </a:cxn>
                <a:cxn ang="0">
                  <a:pos x="251" y="109"/>
                </a:cxn>
                <a:cxn ang="0">
                  <a:pos x="224" y="101"/>
                </a:cxn>
                <a:cxn ang="0">
                  <a:pos x="208" y="85"/>
                </a:cxn>
                <a:cxn ang="0">
                  <a:pos x="204" y="61"/>
                </a:cxn>
                <a:cxn ang="0">
                  <a:pos x="216" y="32"/>
                </a:cxn>
                <a:cxn ang="0">
                  <a:pos x="235" y="8"/>
                </a:cxn>
                <a:cxn ang="0">
                  <a:pos x="267" y="0"/>
                </a:cxn>
              </a:cxnLst>
              <a:rect l="0" t="0" r="r" b="b"/>
              <a:pathLst>
                <a:path w="341" h="772">
                  <a:moveTo>
                    <a:pt x="165" y="257"/>
                  </a:moveTo>
                  <a:lnTo>
                    <a:pt x="208" y="265"/>
                  </a:lnTo>
                  <a:lnTo>
                    <a:pt x="239" y="286"/>
                  </a:lnTo>
                  <a:lnTo>
                    <a:pt x="263" y="314"/>
                  </a:lnTo>
                  <a:lnTo>
                    <a:pt x="271" y="354"/>
                  </a:lnTo>
                  <a:lnTo>
                    <a:pt x="267" y="366"/>
                  </a:lnTo>
                  <a:lnTo>
                    <a:pt x="267" y="378"/>
                  </a:lnTo>
                  <a:lnTo>
                    <a:pt x="263" y="390"/>
                  </a:lnTo>
                  <a:lnTo>
                    <a:pt x="259" y="406"/>
                  </a:lnTo>
                  <a:lnTo>
                    <a:pt x="247" y="438"/>
                  </a:lnTo>
                  <a:lnTo>
                    <a:pt x="231" y="478"/>
                  </a:lnTo>
                  <a:lnTo>
                    <a:pt x="220" y="511"/>
                  </a:lnTo>
                  <a:lnTo>
                    <a:pt x="208" y="535"/>
                  </a:lnTo>
                  <a:lnTo>
                    <a:pt x="173" y="627"/>
                  </a:lnTo>
                  <a:lnTo>
                    <a:pt x="161" y="663"/>
                  </a:lnTo>
                  <a:lnTo>
                    <a:pt x="153" y="699"/>
                  </a:lnTo>
                  <a:lnTo>
                    <a:pt x="157" y="715"/>
                  </a:lnTo>
                  <a:lnTo>
                    <a:pt x="157" y="728"/>
                  </a:lnTo>
                  <a:lnTo>
                    <a:pt x="161" y="736"/>
                  </a:lnTo>
                  <a:lnTo>
                    <a:pt x="169" y="740"/>
                  </a:lnTo>
                  <a:lnTo>
                    <a:pt x="180" y="744"/>
                  </a:lnTo>
                  <a:lnTo>
                    <a:pt x="216" y="732"/>
                  </a:lnTo>
                  <a:lnTo>
                    <a:pt x="251" y="707"/>
                  </a:lnTo>
                  <a:lnTo>
                    <a:pt x="279" y="663"/>
                  </a:lnTo>
                  <a:lnTo>
                    <a:pt x="302" y="603"/>
                  </a:lnTo>
                  <a:lnTo>
                    <a:pt x="306" y="595"/>
                  </a:lnTo>
                  <a:lnTo>
                    <a:pt x="306" y="591"/>
                  </a:lnTo>
                  <a:lnTo>
                    <a:pt x="310" y="587"/>
                  </a:lnTo>
                  <a:lnTo>
                    <a:pt x="314" y="583"/>
                  </a:lnTo>
                  <a:lnTo>
                    <a:pt x="326" y="583"/>
                  </a:lnTo>
                  <a:lnTo>
                    <a:pt x="326" y="583"/>
                  </a:lnTo>
                  <a:lnTo>
                    <a:pt x="330" y="583"/>
                  </a:lnTo>
                  <a:lnTo>
                    <a:pt x="337" y="587"/>
                  </a:lnTo>
                  <a:lnTo>
                    <a:pt x="341" y="591"/>
                  </a:lnTo>
                  <a:lnTo>
                    <a:pt x="341" y="599"/>
                  </a:lnTo>
                  <a:lnTo>
                    <a:pt x="337" y="615"/>
                  </a:lnTo>
                  <a:lnTo>
                    <a:pt x="330" y="639"/>
                  </a:lnTo>
                  <a:lnTo>
                    <a:pt x="314" y="675"/>
                  </a:lnTo>
                  <a:lnTo>
                    <a:pt x="290" y="707"/>
                  </a:lnTo>
                  <a:lnTo>
                    <a:pt x="259" y="740"/>
                  </a:lnTo>
                  <a:lnTo>
                    <a:pt x="224" y="764"/>
                  </a:lnTo>
                  <a:lnTo>
                    <a:pt x="180" y="772"/>
                  </a:lnTo>
                  <a:lnTo>
                    <a:pt x="137" y="764"/>
                  </a:lnTo>
                  <a:lnTo>
                    <a:pt x="102" y="744"/>
                  </a:lnTo>
                  <a:lnTo>
                    <a:pt x="78" y="711"/>
                  </a:lnTo>
                  <a:lnTo>
                    <a:pt x="70" y="675"/>
                  </a:lnTo>
                  <a:lnTo>
                    <a:pt x="74" y="659"/>
                  </a:lnTo>
                  <a:lnTo>
                    <a:pt x="78" y="643"/>
                  </a:lnTo>
                  <a:lnTo>
                    <a:pt x="82" y="627"/>
                  </a:lnTo>
                  <a:lnTo>
                    <a:pt x="153" y="442"/>
                  </a:lnTo>
                  <a:lnTo>
                    <a:pt x="169" y="398"/>
                  </a:lnTo>
                  <a:lnTo>
                    <a:pt x="180" y="370"/>
                  </a:lnTo>
                  <a:lnTo>
                    <a:pt x="184" y="346"/>
                  </a:lnTo>
                  <a:lnTo>
                    <a:pt x="188" y="326"/>
                  </a:lnTo>
                  <a:lnTo>
                    <a:pt x="184" y="310"/>
                  </a:lnTo>
                  <a:lnTo>
                    <a:pt x="180" y="302"/>
                  </a:lnTo>
                  <a:lnTo>
                    <a:pt x="176" y="294"/>
                  </a:lnTo>
                  <a:lnTo>
                    <a:pt x="169" y="290"/>
                  </a:lnTo>
                  <a:lnTo>
                    <a:pt x="161" y="286"/>
                  </a:lnTo>
                  <a:lnTo>
                    <a:pt x="125" y="294"/>
                  </a:lnTo>
                  <a:lnTo>
                    <a:pt x="94" y="322"/>
                  </a:lnTo>
                  <a:lnTo>
                    <a:pt x="66" y="362"/>
                  </a:lnTo>
                  <a:lnTo>
                    <a:pt x="39" y="426"/>
                  </a:lnTo>
                  <a:lnTo>
                    <a:pt x="39" y="434"/>
                  </a:lnTo>
                  <a:lnTo>
                    <a:pt x="35" y="442"/>
                  </a:lnTo>
                  <a:lnTo>
                    <a:pt x="27" y="446"/>
                  </a:lnTo>
                  <a:lnTo>
                    <a:pt x="19" y="446"/>
                  </a:lnTo>
                  <a:lnTo>
                    <a:pt x="15" y="446"/>
                  </a:lnTo>
                  <a:lnTo>
                    <a:pt x="11" y="446"/>
                  </a:lnTo>
                  <a:lnTo>
                    <a:pt x="4" y="442"/>
                  </a:lnTo>
                  <a:lnTo>
                    <a:pt x="0" y="438"/>
                  </a:lnTo>
                  <a:lnTo>
                    <a:pt x="0" y="430"/>
                  </a:lnTo>
                  <a:lnTo>
                    <a:pt x="4" y="414"/>
                  </a:lnTo>
                  <a:lnTo>
                    <a:pt x="11" y="386"/>
                  </a:lnTo>
                  <a:lnTo>
                    <a:pt x="27" y="354"/>
                  </a:lnTo>
                  <a:lnTo>
                    <a:pt x="51" y="318"/>
                  </a:lnTo>
                  <a:lnTo>
                    <a:pt x="82" y="286"/>
                  </a:lnTo>
                  <a:lnTo>
                    <a:pt x="121" y="265"/>
                  </a:lnTo>
                  <a:lnTo>
                    <a:pt x="165" y="257"/>
                  </a:lnTo>
                  <a:close/>
                  <a:moveTo>
                    <a:pt x="267" y="0"/>
                  </a:moveTo>
                  <a:lnTo>
                    <a:pt x="282" y="4"/>
                  </a:lnTo>
                  <a:lnTo>
                    <a:pt x="294" y="8"/>
                  </a:lnTo>
                  <a:lnTo>
                    <a:pt x="302" y="16"/>
                  </a:lnTo>
                  <a:lnTo>
                    <a:pt x="306" y="24"/>
                  </a:lnTo>
                  <a:lnTo>
                    <a:pt x="310" y="32"/>
                  </a:lnTo>
                  <a:lnTo>
                    <a:pt x="310" y="45"/>
                  </a:lnTo>
                  <a:lnTo>
                    <a:pt x="310" y="61"/>
                  </a:lnTo>
                  <a:lnTo>
                    <a:pt x="302" y="73"/>
                  </a:lnTo>
                  <a:lnTo>
                    <a:pt x="294" y="89"/>
                  </a:lnTo>
                  <a:lnTo>
                    <a:pt x="279" y="97"/>
                  </a:lnTo>
                  <a:lnTo>
                    <a:pt x="267" y="105"/>
                  </a:lnTo>
                  <a:lnTo>
                    <a:pt x="251" y="109"/>
                  </a:lnTo>
                  <a:lnTo>
                    <a:pt x="235" y="105"/>
                  </a:lnTo>
                  <a:lnTo>
                    <a:pt x="224" y="101"/>
                  </a:lnTo>
                  <a:lnTo>
                    <a:pt x="216" y="93"/>
                  </a:lnTo>
                  <a:lnTo>
                    <a:pt x="208" y="85"/>
                  </a:lnTo>
                  <a:lnTo>
                    <a:pt x="204" y="73"/>
                  </a:lnTo>
                  <a:lnTo>
                    <a:pt x="204" y="61"/>
                  </a:lnTo>
                  <a:lnTo>
                    <a:pt x="208" y="45"/>
                  </a:lnTo>
                  <a:lnTo>
                    <a:pt x="216" y="32"/>
                  </a:lnTo>
                  <a:lnTo>
                    <a:pt x="224" y="20"/>
                  </a:lnTo>
                  <a:lnTo>
                    <a:pt x="235" y="8"/>
                  </a:lnTo>
                  <a:lnTo>
                    <a:pt x="251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2765" y="2598"/>
              <a:ext cx="1414" cy="852"/>
            </a:xfrm>
            <a:custGeom>
              <a:avLst/>
              <a:gdLst/>
              <a:ahLst/>
              <a:cxnLst>
                <a:cxn ang="0">
                  <a:pos x="1060" y="0"/>
                </a:cxn>
                <a:cxn ang="0">
                  <a:pos x="1072" y="8"/>
                </a:cxn>
                <a:cxn ang="0">
                  <a:pos x="1080" y="28"/>
                </a:cxn>
                <a:cxn ang="0">
                  <a:pos x="1143" y="197"/>
                </a:cxn>
                <a:cxn ang="0">
                  <a:pos x="1237" y="309"/>
                </a:cxn>
                <a:cxn ang="0">
                  <a:pos x="1327" y="374"/>
                </a:cxn>
                <a:cxn ang="0">
                  <a:pos x="1402" y="406"/>
                </a:cxn>
                <a:cxn ang="0">
                  <a:pos x="1410" y="414"/>
                </a:cxn>
                <a:cxn ang="0">
                  <a:pos x="1414" y="426"/>
                </a:cxn>
                <a:cxn ang="0">
                  <a:pos x="1410" y="438"/>
                </a:cxn>
                <a:cxn ang="0">
                  <a:pos x="1390" y="446"/>
                </a:cxn>
                <a:cxn ang="0">
                  <a:pos x="1237" y="542"/>
                </a:cxn>
                <a:cxn ang="0">
                  <a:pos x="1135" y="667"/>
                </a:cxn>
                <a:cxn ang="0">
                  <a:pos x="1080" y="816"/>
                </a:cxn>
                <a:cxn ang="0">
                  <a:pos x="1076" y="840"/>
                </a:cxn>
                <a:cxn ang="0">
                  <a:pos x="1064" y="848"/>
                </a:cxn>
                <a:cxn ang="0">
                  <a:pos x="1045" y="852"/>
                </a:cxn>
                <a:cxn ang="0">
                  <a:pos x="1033" y="848"/>
                </a:cxn>
                <a:cxn ang="0">
                  <a:pos x="1017" y="844"/>
                </a:cxn>
                <a:cxn ang="0">
                  <a:pos x="1013" y="832"/>
                </a:cxn>
                <a:cxn ang="0">
                  <a:pos x="1021" y="787"/>
                </a:cxn>
                <a:cxn ang="0">
                  <a:pos x="1060" y="679"/>
                </a:cxn>
                <a:cxn ang="0">
                  <a:pos x="1115" y="591"/>
                </a:cxn>
                <a:cxn ang="0">
                  <a:pos x="1182" y="510"/>
                </a:cxn>
                <a:cxn ang="0">
                  <a:pos x="59" y="458"/>
                </a:cxn>
                <a:cxn ang="0">
                  <a:pos x="35" y="458"/>
                </a:cxn>
                <a:cxn ang="0">
                  <a:pos x="16" y="454"/>
                </a:cxn>
                <a:cxn ang="0">
                  <a:pos x="4" y="438"/>
                </a:cxn>
                <a:cxn ang="0">
                  <a:pos x="4" y="414"/>
                </a:cxn>
                <a:cxn ang="0">
                  <a:pos x="16" y="398"/>
                </a:cxn>
                <a:cxn ang="0">
                  <a:pos x="35" y="394"/>
                </a:cxn>
                <a:cxn ang="0">
                  <a:pos x="59" y="394"/>
                </a:cxn>
                <a:cxn ang="0">
                  <a:pos x="1178" y="341"/>
                </a:cxn>
                <a:cxn ang="0">
                  <a:pos x="1092" y="237"/>
                </a:cxn>
                <a:cxn ang="0">
                  <a:pos x="1037" y="112"/>
                </a:cxn>
                <a:cxn ang="0">
                  <a:pos x="1017" y="36"/>
                </a:cxn>
                <a:cxn ang="0">
                  <a:pos x="1013" y="12"/>
                </a:cxn>
                <a:cxn ang="0">
                  <a:pos x="1025" y="4"/>
                </a:cxn>
                <a:cxn ang="0">
                  <a:pos x="1041" y="0"/>
                </a:cxn>
              </a:cxnLst>
              <a:rect l="0" t="0" r="r" b="b"/>
              <a:pathLst>
                <a:path w="1414" h="852">
                  <a:moveTo>
                    <a:pt x="1045" y="0"/>
                  </a:moveTo>
                  <a:lnTo>
                    <a:pt x="1060" y="0"/>
                  </a:lnTo>
                  <a:lnTo>
                    <a:pt x="1068" y="4"/>
                  </a:lnTo>
                  <a:lnTo>
                    <a:pt x="1072" y="8"/>
                  </a:lnTo>
                  <a:lnTo>
                    <a:pt x="1076" y="16"/>
                  </a:lnTo>
                  <a:lnTo>
                    <a:pt x="1080" y="28"/>
                  </a:lnTo>
                  <a:lnTo>
                    <a:pt x="1107" y="120"/>
                  </a:lnTo>
                  <a:lnTo>
                    <a:pt x="1143" y="197"/>
                  </a:lnTo>
                  <a:lnTo>
                    <a:pt x="1190" y="257"/>
                  </a:lnTo>
                  <a:lnTo>
                    <a:pt x="1237" y="309"/>
                  </a:lnTo>
                  <a:lnTo>
                    <a:pt x="1284" y="345"/>
                  </a:lnTo>
                  <a:lnTo>
                    <a:pt x="1327" y="374"/>
                  </a:lnTo>
                  <a:lnTo>
                    <a:pt x="1371" y="394"/>
                  </a:lnTo>
                  <a:lnTo>
                    <a:pt x="1402" y="406"/>
                  </a:lnTo>
                  <a:lnTo>
                    <a:pt x="1406" y="410"/>
                  </a:lnTo>
                  <a:lnTo>
                    <a:pt x="1410" y="414"/>
                  </a:lnTo>
                  <a:lnTo>
                    <a:pt x="1414" y="418"/>
                  </a:lnTo>
                  <a:lnTo>
                    <a:pt x="1414" y="426"/>
                  </a:lnTo>
                  <a:lnTo>
                    <a:pt x="1414" y="434"/>
                  </a:lnTo>
                  <a:lnTo>
                    <a:pt x="1410" y="438"/>
                  </a:lnTo>
                  <a:lnTo>
                    <a:pt x="1402" y="442"/>
                  </a:lnTo>
                  <a:lnTo>
                    <a:pt x="1390" y="446"/>
                  </a:lnTo>
                  <a:lnTo>
                    <a:pt x="1308" y="490"/>
                  </a:lnTo>
                  <a:lnTo>
                    <a:pt x="1237" y="542"/>
                  </a:lnTo>
                  <a:lnTo>
                    <a:pt x="1182" y="603"/>
                  </a:lnTo>
                  <a:lnTo>
                    <a:pt x="1135" y="667"/>
                  </a:lnTo>
                  <a:lnTo>
                    <a:pt x="1104" y="739"/>
                  </a:lnTo>
                  <a:lnTo>
                    <a:pt x="1080" y="816"/>
                  </a:lnTo>
                  <a:lnTo>
                    <a:pt x="1076" y="832"/>
                  </a:lnTo>
                  <a:lnTo>
                    <a:pt x="1076" y="840"/>
                  </a:lnTo>
                  <a:lnTo>
                    <a:pt x="1072" y="844"/>
                  </a:lnTo>
                  <a:lnTo>
                    <a:pt x="1064" y="848"/>
                  </a:lnTo>
                  <a:lnTo>
                    <a:pt x="1056" y="852"/>
                  </a:lnTo>
                  <a:lnTo>
                    <a:pt x="1045" y="852"/>
                  </a:lnTo>
                  <a:lnTo>
                    <a:pt x="1041" y="852"/>
                  </a:lnTo>
                  <a:lnTo>
                    <a:pt x="1033" y="848"/>
                  </a:lnTo>
                  <a:lnTo>
                    <a:pt x="1025" y="848"/>
                  </a:lnTo>
                  <a:lnTo>
                    <a:pt x="1017" y="844"/>
                  </a:lnTo>
                  <a:lnTo>
                    <a:pt x="1013" y="840"/>
                  </a:lnTo>
                  <a:lnTo>
                    <a:pt x="1013" y="832"/>
                  </a:lnTo>
                  <a:lnTo>
                    <a:pt x="1013" y="820"/>
                  </a:lnTo>
                  <a:lnTo>
                    <a:pt x="1021" y="787"/>
                  </a:lnTo>
                  <a:lnTo>
                    <a:pt x="1037" y="739"/>
                  </a:lnTo>
                  <a:lnTo>
                    <a:pt x="1060" y="679"/>
                  </a:lnTo>
                  <a:lnTo>
                    <a:pt x="1100" y="615"/>
                  </a:lnTo>
                  <a:lnTo>
                    <a:pt x="1115" y="591"/>
                  </a:lnTo>
                  <a:lnTo>
                    <a:pt x="1143" y="554"/>
                  </a:lnTo>
                  <a:lnTo>
                    <a:pt x="1182" y="510"/>
                  </a:lnTo>
                  <a:lnTo>
                    <a:pt x="1241" y="458"/>
                  </a:lnTo>
                  <a:lnTo>
                    <a:pt x="59" y="458"/>
                  </a:lnTo>
                  <a:lnTo>
                    <a:pt x="47" y="458"/>
                  </a:lnTo>
                  <a:lnTo>
                    <a:pt x="35" y="458"/>
                  </a:lnTo>
                  <a:lnTo>
                    <a:pt x="24" y="458"/>
                  </a:lnTo>
                  <a:lnTo>
                    <a:pt x="16" y="454"/>
                  </a:lnTo>
                  <a:lnTo>
                    <a:pt x="8" y="446"/>
                  </a:lnTo>
                  <a:lnTo>
                    <a:pt x="4" y="438"/>
                  </a:lnTo>
                  <a:lnTo>
                    <a:pt x="0" y="426"/>
                  </a:lnTo>
                  <a:lnTo>
                    <a:pt x="4" y="414"/>
                  </a:lnTo>
                  <a:lnTo>
                    <a:pt x="8" y="406"/>
                  </a:lnTo>
                  <a:lnTo>
                    <a:pt x="16" y="398"/>
                  </a:lnTo>
                  <a:lnTo>
                    <a:pt x="24" y="394"/>
                  </a:lnTo>
                  <a:lnTo>
                    <a:pt x="35" y="394"/>
                  </a:lnTo>
                  <a:lnTo>
                    <a:pt x="47" y="394"/>
                  </a:lnTo>
                  <a:lnTo>
                    <a:pt x="59" y="394"/>
                  </a:lnTo>
                  <a:lnTo>
                    <a:pt x="1241" y="394"/>
                  </a:lnTo>
                  <a:lnTo>
                    <a:pt x="1178" y="341"/>
                  </a:lnTo>
                  <a:lnTo>
                    <a:pt x="1131" y="285"/>
                  </a:lnTo>
                  <a:lnTo>
                    <a:pt x="1092" y="237"/>
                  </a:lnTo>
                  <a:lnTo>
                    <a:pt x="1060" y="173"/>
                  </a:lnTo>
                  <a:lnTo>
                    <a:pt x="1037" y="112"/>
                  </a:lnTo>
                  <a:lnTo>
                    <a:pt x="1021" y="68"/>
                  </a:lnTo>
                  <a:lnTo>
                    <a:pt x="1017" y="36"/>
                  </a:lnTo>
                  <a:lnTo>
                    <a:pt x="1013" y="20"/>
                  </a:lnTo>
                  <a:lnTo>
                    <a:pt x="1013" y="12"/>
                  </a:lnTo>
                  <a:lnTo>
                    <a:pt x="1017" y="8"/>
                  </a:lnTo>
                  <a:lnTo>
                    <a:pt x="1025" y="4"/>
                  </a:lnTo>
                  <a:lnTo>
                    <a:pt x="1033" y="0"/>
                  </a:lnTo>
                  <a:lnTo>
                    <a:pt x="1041" y="0"/>
                  </a:lnTo>
                  <a:lnTo>
                    <a:pt x="10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7" name="Freeform 31"/>
            <p:cNvSpPr>
              <a:spLocks noEditPoints="1"/>
            </p:cNvSpPr>
            <p:nvPr/>
          </p:nvSpPr>
          <p:spPr bwMode="auto">
            <a:xfrm>
              <a:off x="14776" y="2317"/>
              <a:ext cx="970" cy="1113"/>
            </a:xfrm>
            <a:custGeom>
              <a:avLst/>
              <a:gdLst/>
              <a:ahLst/>
              <a:cxnLst>
                <a:cxn ang="0">
                  <a:pos x="828" y="1008"/>
                </a:cxn>
                <a:cxn ang="0">
                  <a:pos x="766" y="1056"/>
                </a:cxn>
                <a:cxn ang="0">
                  <a:pos x="879" y="1008"/>
                </a:cxn>
                <a:cxn ang="0">
                  <a:pos x="887" y="948"/>
                </a:cxn>
                <a:cxn ang="0">
                  <a:pos x="78" y="1056"/>
                </a:cxn>
                <a:cxn ang="0">
                  <a:pos x="840" y="56"/>
                </a:cxn>
                <a:cxn ang="0">
                  <a:pos x="137" y="56"/>
                </a:cxn>
                <a:cxn ang="0">
                  <a:pos x="153" y="108"/>
                </a:cxn>
                <a:cxn ang="0">
                  <a:pos x="220" y="56"/>
                </a:cxn>
                <a:cxn ang="0">
                  <a:pos x="137" y="0"/>
                </a:cxn>
                <a:cxn ang="0">
                  <a:pos x="879" y="0"/>
                </a:cxn>
                <a:cxn ang="0">
                  <a:pos x="899" y="4"/>
                </a:cxn>
                <a:cxn ang="0">
                  <a:pos x="915" y="12"/>
                </a:cxn>
                <a:cxn ang="0">
                  <a:pos x="919" y="28"/>
                </a:cxn>
                <a:cxn ang="0">
                  <a:pos x="919" y="36"/>
                </a:cxn>
                <a:cxn ang="0">
                  <a:pos x="911" y="48"/>
                </a:cxn>
                <a:cxn ang="0">
                  <a:pos x="907" y="56"/>
                </a:cxn>
                <a:cxn ang="0">
                  <a:pos x="534" y="1056"/>
                </a:cxn>
                <a:cxn ang="0">
                  <a:pos x="703" y="1024"/>
                </a:cxn>
                <a:cxn ang="0">
                  <a:pos x="821" y="936"/>
                </a:cxn>
                <a:cxn ang="0">
                  <a:pos x="891" y="827"/>
                </a:cxn>
                <a:cxn ang="0">
                  <a:pos x="911" y="751"/>
                </a:cxn>
                <a:cxn ang="0">
                  <a:pos x="923" y="727"/>
                </a:cxn>
                <a:cxn ang="0">
                  <a:pos x="942" y="719"/>
                </a:cxn>
                <a:cxn ang="0">
                  <a:pos x="958" y="723"/>
                </a:cxn>
                <a:cxn ang="0">
                  <a:pos x="966" y="739"/>
                </a:cxn>
                <a:cxn ang="0">
                  <a:pos x="927" y="1068"/>
                </a:cxn>
                <a:cxn ang="0">
                  <a:pos x="923" y="1097"/>
                </a:cxn>
                <a:cxn ang="0">
                  <a:pos x="911" y="1109"/>
                </a:cxn>
                <a:cxn ang="0">
                  <a:pos x="887" y="1113"/>
                </a:cxn>
                <a:cxn ang="0">
                  <a:pos x="55" y="1113"/>
                </a:cxn>
                <a:cxn ang="0">
                  <a:pos x="31" y="1113"/>
                </a:cxn>
                <a:cxn ang="0">
                  <a:pos x="15" y="1109"/>
                </a:cxn>
                <a:cxn ang="0">
                  <a:pos x="4" y="1097"/>
                </a:cxn>
                <a:cxn ang="0">
                  <a:pos x="0" y="1081"/>
                </a:cxn>
                <a:cxn ang="0">
                  <a:pos x="4" y="1072"/>
                </a:cxn>
                <a:cxn ang="0">
                  <a:pos x="15" y="1052"/>
                </a:cxn>
                <a:cxn ang="0">
                  <a:pos x="483" y="56"/>
                </a:cxn>
                <a:cxn ang="0">
                  <a:pos x="369" y="68"/>
                </a:cxn>
                <a:cxn ang="0">
                  <a:pos x="227" y="120"/>
                </a:cxn>
                <a:cxn ang="0">
                  <a:pos x="145" y="197"/>
                </a:cxn>
                <a:cxn ang="0">
                  <a:pos x="118" y="269"/>
                </a:cxn>
                <a:cxn ang="0">
                  <a:pos x="106" y="305"/>
                </a:cxn>
                <a:cxn ang="0">
                  <a:pos x="94" y="317"/>
                </a:cxn>
                <a:cxn ang="0">
                  <a:pos x="74" y="317"/>
                </a:cxn>
                <a:cxn ang="0">
                  <a:pos x="63" y="309"/>
                </a:cxn>
                <a:cxn ang="0">
                  <a:pos x="55" y="289"/>
                </a:cxn>
                <a:cxn ang="0">
                  <a:pos x="82" y="48"/>
                </a:cxn>
                <a:cxn ang="0">
                  <a:pos x="86" y="20"/>
                </a:cxn>
                <a:cxn ang="0">
                  <a:pos x="98" y="4"/>
                </a:cxn>
                <a:cxn ang="0">
                  <a:pos x="121" y="0"/>
                </a:cxn>
              </a:cxnLst>
              <a:rect l="0" t="0" r="r" b="b"/>
              <a:pathLst>
                <a:path w="970" h="1113">
                  <a:moveTo>
                    <a:pt x="887" y="948"/>
                  </a:moveTo>
                  <a:lnTo>
                    <a:pt x="828" y="1008"/>
                  </a:lnTo>
                  <a:lnTo>
                    <a:pt x="766" y="1052"/>
                  </a:lnTo>
                  <a:lnTo>
                    <a:pt x="766" y="1056"/>
                  </a:lnTo>
                  <a:lnTo>
                    <a:pt x="872" y="1056"/>
                  </a:lnTo>
                  <a:lnTo>
                    <a:pt x="879" y="1008"/>
                  </a:lnTo>
                  <a:lnTo>
                    <a:pt x="883" y="976"/>
                  </a:lnTo>
                  <a:lnTo>
                    <a:pt x="887" y="948"/>
                  </a:lnTo>
                  <a:close/>
                  <a:moveTo>
                    <a:pt x="679" y="56"/>
                  </a:moveTo>
                  <a:lnTo>
                    <a:pt x="78" y="1056"/>
                  </a:lnTo>
                  <a:lnTo>
                    <a:pt x="243" y="1056"/>
                  </a:lnTo>
                  <a:lnTo>
                    <a:pt x="840" y="56"/>
                  </a:lnTo>
                  <a:lnTo>
                    <a:pt x="679" y="56"/>
                  </a:lnTo>
                  <a:close/>
                  <a:moveTo>
                    <a:pt x="137" y="56"/>
                  </a:moveTo>
                  <a:lnTo>
                    <a:pt x="129" y="128"/>
                  </a:lnTo>
                  <a:lnTo>
                    <a:pt x="153" y="108"/>
                  </a:lnTo>
                  <a:lnTo>
                    <a:pt x="184" y="84"/>
                  </a:lnTo>
                  <a:lnTo>
                    <a:pt x="220" y="56"/>
                  </a:lnTo>
                  <a:lnTo>
                    <a:pt x="137" y="56"/>
                  </a:lnTo>
                  <a:close/>
                  <a:moveTo>
                    <a:pt x="137" y="0"/>
                  </a:moveTo>
                  <a:lnTo>
                    <a:pt x="868" y="0"/>
                  </a:lnTo>
                  <a:lnTo>
                    <a:pt x="879" y="0"/>
                  </a:lnTo>
                  <a:lnTo>
                    <a:pt x="891" y="0"/>
                  </a:lnTo>
                  <a:lnTo>
                    <a:pt x="899" y="4"/>
                  </a:lnTo>
                  <a:lnTo>
                    <a:pt x="907" y="8"/>
                  </a:lnTo>
                  <a:lnTo>
                    <a:pt x="915" y="12"/>
                  </a:lnTo>
                  <a:lnTo>
                    <a:pt x="919" y="20"/>
                  </a:lnTo>
                  <a:lnTo>
                    <a:pt x="919" y="28"/>
                  </a:lnTo>
                  <a:lnTo>
                    <a:pt x="919" y="32"/>
                  </a:lnTo>
                  <a:lnTo>
                    <a:pt x="919" y="36"/>
                  </a:lnTo>
                  <a:lnTo>
                    <a:pt x="915" y="40"/>
                  </a:lnTo>
                  <a:lnTo>
                    <a:pt x="911" y="48"/>
                  </a:lnTo>
                  <a:lnTo>
                    <a:pt x="907" y="56"/>
                  </a:lnTo>
                  <a:lnTo>
                    <a:pt x="907" y="56"/>
                  </a:lnTo>
                  <a:lnTo>
                    <a:pt x="306" y="1056"/>
                  </a:lnTo>
                  <a:lnTo>
                    <a:pt x="534" y="1056"/>
                  </a:lnTo>
                  <a:lnTo>
                    <a:pt x="624" y="1048"/>
                  </a:lnTo>
                  <a:lnTo>
                    <a:pt x="703" y="1024"/>
                  </a:lnTo>
                  <a:lnTo>
                    <a:pt x="769" y="984"/>
                  </a:lnTo>
                  <a:lnTo>
                    <a:pt x="821" y="936"/>
                  </a:lnTo>
                  <a:lnTo>
                    <a:pt x="864" y="884"/>
                  </a:lnTo>
                  <a:lnTo>
                    <a:pt x="891" y="827"/>
                  </a:lnTo>
                  <a:lnTo>
                    <a:pt x="911" y="767"/>
                  </a:lnTo>
                  <a:lnTo>
                    <a:pt x="911" y="751"/>
                  </a:lnTo>
                  <a:lnTo>
                    <a:pt x="915" y="735"/>
                  </a:lnTo>
                  <a:lnTo>
                    <a:pt x="923" y="727"/>
                  </a:lnTo>
                  <a:lnTo>
                    <a:pt x="930" y="723"/>
                  </a:lnTo>
                  <a:lnTo>
                    <a:pt x="942" y="719"/>
                  </a:lnTo>
                  <a:lnTo>
                    <a:pt x="950" y="719"/>
                  </a:lnTo>
                  <a:lnTo>
                    <a:pt x="958" y="723"/>
                  </a:lnTo>
                  <a:lnTo>
                    <a:pt x="962" y="731"/>
                  </a:lnTo>
                  <a:lnTo>
                    <a:pt x="966" y="739"/>
                  </a:lnTo>
                  <a:lnTo>
                    <a:pt x="970" y="747"/>
                  </a:lnTo>
                  <a:lnTo>
                    <a:pt x="927" y="1068"/>
                  </a:lnTo>
                  <a:lnTo>
                    <a:pt x="923" y="1085"/>
                  </a:lnTo>
                  <a:lnTo>
                    <a:pt x="923" y="1097"/>
                  </a:lnTo>
                  <a:lnTo>
                    <a:pt x="915" y="1105"/>
                  </a:lnTo>
                  <a:lnTo>
                    <a:pt x="911" y="1109"/>
                  </a:lnTo>
                  <a:lnTo>
                    <a:pt x="903" y="1113"/>
                  </a:lnTo>
                  <a:lnTo>
                    <a:pt x="887" y="1113"/>
                  </a:lnTo>
                  <a:lnTo>
                    <a:pt x="872" y="1113"/>
                  </a:lnTo>
                  <a:lnTo>
                    <a:pt x="55" y="1113"/>
                  </a:lnTo>
                  <a:lnTo>
                    <a:pt x="43" y="1113"/>
                  </a:lnTo>
                  <a:lnTo>
                    <a:pt x="31" y="1113"/>
                  </a:lnTo>
                  <a:lnTo>
                    <a:pt x="23" y="1113"/>
                  </a:lnTo>
                  <a:lnTo>
                    <a:pt x="15" y="1109"/>
                  </a:lnTo>
                  <a:lnTo>
                    <a:pt x="8" y="1105"/>
                  </a:lnTo>
                  <a:lnTo>
                    <a:pt x="4" y="1097"/>
                  </a:lnTo>
                  <a:lnTo>
                    <a:pt x="0" y="1085"/>
                  </a:lnTo>
                  <a:lnTo>
                    <a:pt x="0" y="1081"/>
                  </a:lnTo>
                  <a:lnTo>
                    <a:pt x="4" y="1076"/>
                  </a:lnTo>
                  <a:lnTo>
                    <a:pt x="4" y="1072"/>
                  </a:lnTo>
                  <a:lnTo>
                    <a:pt x="8" y="1064"/>
                  </a:lnTo>
                  <a:lnTo>
                    <a:pt x="15" y="1052"/>
                  </a:lnTo>
                  <a:lnTo>
                    <a:pt x="612" y="56"/>
                  </a:lnTo>
                  <a:lnTo>
                    <a:pt x="483" y="56"/>
                  </a:lnTo>
                  <a:lnTo>
                    <a:pt x="436" y="60"/>
                  </a:lnTo>
                  <a:lnTo>
                    <a:pt x="369" y="68"/>
                  </a:lnTo>
                  <a:lnTo>
                    <a:pt x="298" y="84"/>
                  </a:lnTo>
                  <a:lnTo>
                    <a:pt x="227" y="120"/>
                  </a:lnTo>
                  <a:lnTo>
                    <a:pt x="180" y="160"/>
                  </a:lnTo>
                  <a:lnTo>
                    <a:pt x="145" y="197"/>
                  </a:lnTo>
                  <a:lnTo>
                    <a:pt x="125" y="233"/>
                  </a:lnTo>
                  <a:lnTo>
                    <a:pt x="118" y="269"/>
                  </a:lnTo>
                  <a:lnTo>
                    <a:pt x="110" y="293"/>
                  </a:lnTo>
                  <a:lnTo>
                    <a:pt x="106" y="305"/>
                  </a:lnTo>
                  <a:lnTo>
                    <a:pt x="102" y="309"/>
                  </a:lnTo>
                  <a:lnTo>
                    <a:pt x="94" y="317"/>
                  </a:lnTo>
                  <a:lnTo>
                    <a:pt x="82" y="317"/>
                  </a:lnTo>
                  <a:lnTo>
                    <a:pt x="74" y="317"/>
                  </a:lnTo>
                  <a:lnTo>
                    <a:pt x="66" y="313"/>
                  </a:lnTo>
                  <a:lnTo>
                    <a:pt x="63" y="309"/>
                  </a:lnTo>
                  <a:lnTo>
                    <a:pt x="55" y="301"/>
                  </a:lnTo>
                  <a:lnTo>
                    <a:pt x="55" y="289"/>
                  </a:lnTo>
                  <a:lnTo>
                    <a:pt x="59" y="265"/>
                  </a:lnTo>
                  <a:lnTo>
                    <a:pt x="82" y="48"/>
                  </a:lnTo>
                  <a:lnTo>
                    <a:pt x="82" y="32"/>
                  </a:lnTo>
                  <a:lnTo>
                    <a:pt x="86" y="20"/>
                  </a:lnTo>
                  <a:lnTo>
                    <a:pt x="90" y="12"/>
                  </a:lnTo>
                  <a:lnTo>
                    <a:pt x="98" y="4"/>
                  </a:lnTo>
                  <a:lnTo>
                    <a:pt x="106" y="4"/>
                  </a:lnTo>
                  <a:lnTo>
                    <a:pt x="121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304800" y="4191000"/>
            <a:ext cx="8534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For every cyclic fan of </a:t>
            </a:r>
            <a:r>
              <a:rPr lang="en-US" sz="2400" dirty="0" err="1" smtClean="0">
                <a:solidFill>
                  <a:srgbClr val="FF0000"/>
                </a:solidFill>
              </a:rPr>
              <a:t>vacua</a:t>
            </a:r>
            <a:r>
              <a:rPr lang="en-US" sz="2400" dirty="0" smtClean="0">
                <a:solidFill>
                  <a:srgbClr val="FF0000"/>
                </a:solidFill>
              </a:rPr>
              <a:t> introduce a </a:t>
            </a:r>
            <a:r>
              <a:rPr lang="en-US" sz="2400" i="1" u="sng" dirty="0" smtClean="0">
                <a:solidFill>
                  <a:srgbClr val="FF0000"/>
                </a:solidFill>
              </a:rPr>
              <a:t>fan representation</a:t>
            </a:r>
            <a:r>
              <a:rPr lang="en-US" sz="2400" dirty="0" smtClean="0">
                <a:solidFill>
                  <a:srgbClr val="FF0000"/>
                </a:solidFill>
              </a:rPr>
              <a:t>: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60" name="Group 3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057400" y="5029200"/>
            <a:ext cx="3738270" cy="571500"/>
            <a:chOff x="450" y="3407"/>
            <a:chExt cx="10649" cy="1628"/>
          </a:xfrm>
          <a:solidFill>
            <a:srgbClr val="FF0000"/>
          </a:solidFill>
        </p:grpSpPr>
        <p:sp>
          <p:nvSpPr>
            <p:cNvPr id="61" name="Freeform 36"/>
            <p:cNvSpPr>
              <a:spLocks/>
            </p:cNvSpPr>
            <p:nvPr/>
          </p:nvSpPr>
          <p:spPr bwMode="auto">
            <a:xfrm>
              <a:off x="450" y="3519"/>
              <a:ext cx="738" cy="1111"/>
            </a:xfrm>
            <a:custGeom>
              <a:avLst/>
              <a:gdLst/>
              <a:ahLst/>
              <a:cxnLst>
                <a:cxn ang="0">
                  <a:pos x="325" y="0"/>
                </a:cxn>
                <a:cxn ang="0">
                  <a:pos x="421" y="3"/>
                </a:cxn>
                <a:cxn ang="0">
                  <a:pos x="503" y="3"/>
                </a:cxn>
                <a:cxn ang="0">
                  <a:pos x="583" y="3"/>
                </a:cxn>
                <a:cxn ang="0">
                  <a:pos x="679" y="0"/>
                </a:cxn>
                <a:cxn ang="0">
                  <a:pos x="718" y="0"/>
                </a:cxn>
                <a:cxn ang="0">
                  <a:pos x="728" y="0"/>
                </a:cxn>
                <a:cxn ang="0">
                  <a:pos x="735" y="10"/>
                </a:cxn>
                <a:cxn ang="0">
                  <a:pos x="735" y="27"/>
                </a:cxn>
                <a:cxn ang="0">
                  <a:pos x="728" y="40"/>
                </a:cxn>
                <a:cxn ang="0">
                  <a:pos x="712" y="47"/>
                </a:cxn>
                <a:cxn ang="0">
                  <a:pos x="685" y="47"/>
                </a:cxn>
                <a:cxn ang="0">
                  <a:pos x="596" y="54"/>
                </a:cxn>
                <a:cxn ang="0">
                  <a:pos x="556" y="77"/>
                </a:cxn>
                <a:cxn ang="0">
                  <a:pos x="540" y="125"/>
                </a:cxn>
                <a:cxn ang="0">
                  <a:pos x="328" y="993"/>
                </a:cxn>
                <a:cxn ang="0">
                  <a:pos x="321" y="1016"/>
                </a:cxn>
                <a:cxn ang="0">
                  <a:pos x="321" y="1036"/>
                </a:cxn>
                <a:cxn ang="0">
                  <a:pos x="328" y="1047"/>
                </a:cxn>
                <a:cxn ang="0">
                  <a:pos x="348" y="1053"/>
                </a:cxn>
                <a:cxn ang="0">
                  <a:pos x="387" y="1057"/>
                </a:cxn>
                <a:cxn ang="0">
                  <a:pos x="431" y="1060"/>
                </a:cxn>
                <a:cxn ang="0">
                  <a:pos x="460" y="1060"/>
                </a:cxn>
                <a:cxn ang="0">
                  <a:pos x="474" y="1064"/>
                </a:cxn>
                <a:cxn ang="0">
                  <a:pos x="480" y="1080"/>
                </a:cxn>
                <a:cxn ang="0">
                  <a:pos x="474" y="1097"/>
                </a:cxn>
                <a:cxn ang="0">
                  <a:pos x="464" y="1107"/>
                </a:cxn>
                <a:cxn ang="0">
                  <a:pos x="450" y="1111"/>
                </a:cxn>
                <a:cxn ang="0">
                  <a:pos x="411" y="1111"/>
                </a:cxn>
                <a:cxn ang="0">
                  <a:pos x="315" y="1107"/>
                </a:cxn>
                <a:cxn ang="0">
                  <a:pos x="232" y="1104"/>
                </a:cxn>
                <a:cxn ang="0">
                  <a:pos x="152" y="1107"/>
                </a:cxn>
                <a:cxn ang="0">
                  <a:pos x="56" y="1111"/>
                </a:cxn>
                <a:cxn ang="0">
                  <a:pos x="17" y="1111"/>
                </a:cxn>
                <a:cxn ang="0">
                  <a:pos x="10" y="1107"/>
                </a:cxn>
                <a:cxn ang="0">
                  <a:pos x="0" y="1101"/>
                </a:cxn>
                <a:cxn ang="0">
                  <a:pos x="0" y="1080"/>
                </a:cxn>
                <a:cxn ang="0">
                  <a:pos x="7" y="1064"/>
                </a:cxn>
                <a:cxn ang="0">
                  <a:pos x="23" y="1060"/>
                </a:cxn>
                <a:cxn ang="0">
                  <a:pos x="50" y="1060"/>
                </a:cxn>
                <a:cxn ang="0">
                  <a:pos x="139" y="1053"/>
                </a:cxn>
                <a:cxn ang="0">
                  <a:pos x="179" y="1030"/>
                </a:cxn>
                <a:cxn ang="0">
                  <a:pos x="195" y="982"/>
                </a:cxn>
                <a:cxn ang="0">
                  <a:pos x="411" y="98"/>
                </a:cxn>
                <a:cxn ang="0">
                  <a:pos x="414" y="84"/>
                </a:cxn>
                <a:cxn ang="0">
                  <a:pos x="407" y="64"/>
                </a:cxn>
                <a:cxn ang="0">
                  <a:pos x="371" y="50"/>
                </a:cxn>
                <a:cxn ang="0">
                  <a:pos x="301" y="47"/>
                </a:cxn>
                <a:cxn ang="0">
                  <a:pos x="278" y="47"/>
                </a:cxn>
                <a:cxn ang="0">
                  <a:pos x="262" y="40"/>
                </a:cxn>
                <a:cxn ang="0">
                  <a:pos x="258" y="30"/>
                </a:cxn>
                <a:cxn ang="0">
                  <a:pos x="262" y="10"/>
                </a:cxn>
                <a:cxn ang="0">
                  <a:pos x="272" y="0"/>
                </a:cxn>
                <a:cxn ang="0">
                  <a:pos x="285" y="0"/>
                </a:cxn>
              </a:cxnLst>
              <a:rect l="0" t="0" r="r" b="b"/>
              <a:pathLst>
                <a:path w="738" h="1111">
                  <a:moveTo>
                    <a:pt x="291" y="0"/>
                  </a:moveTo>
                  <a:lnTo>
                    <a:pt x="325" y="0"/>
                  </a:lnTo>
                  <a:lnTo>
                    <a:pt x="371" y="0"/>
                  </a:lnTo>
                  <a:lnTo>
                    <a:pt x="421" y="3"/>
                  </a:lnTo>
                  <a:lnTo>
                    <a:pt x="467" y="3"/>
                  </a:lnTo>
                  <a:lnTo>
                    <a:pt x="503" y="3"/>
                  </a:lnTo>
                  <a:lnTo>
                    <a:pt x="540" y="3"/>
                  </a:lnTo>
                  <a:lnTo>
                    <a:pt x="583" y="3"/>
                  </a:lnTo>
                  <a:lnTo>
                    <a:pt x="632" y="0"/>
                  </a:lnTo>
                  <a:lnTo>
                    <a:pt x="679" y="0"/>
                  </a:lnTo>
                  <a:lnTo>
                    <a:pt x="715" y="0"/>
                  </a:lnTo>
                  <a:lnTo>
                    <a:pt x="718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2" y="3"/>
                  </a:lnTo>
                  <a:lnTo>
                    <a:pt x="735" y="10"/>
                  </a:lnTo>
                  <a:lnTo>
                    <a:pt x="738" y="17"/>
                  </a:lnTo>
                  <a:lnTo>
                    <a:pt x="735" y="27"/>
                  </a:lnTo>
                  <a:lnTo>
                    <a:pt x="735" y="37"/>
                  </a:lnTo>
                  <a:lnTo>
                    <a:pt x="728" y="40"/>
                  </a:lnTo>
                  <a:lnTo>
                    <a:pt x="722" y="44"/>
                  </a:lnTo>
                  <a:lnTo>
                    <a:pt x="712" y="47"/>
                  </a:lnTo>
                  <a:lnTo>
                    <a:pt x="702" y="47"/>
                  </a:lnTo>
                  <a:lnTo>
                    <a:pt x="685" y="47"/>
                  </a:lnTo>
                  <a:lnTo>
                    <a:pt x="632" y="50"/>
                  </a:lnTo>
                  <a:lnTo>
                    <a:pt x="596" y="54"/>
                  </a:lnTo>
                  <a:lnTo>
                    <a:pt x="573" y="64"/>
                  </a:lnTo>
                  <a:lnTo>
                    <a:pt x="556" y="77"/>
                  </a:lnTo>
                  <a:lnTo>
                    <a:pt x="550" y="98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328" y="993"/>
                  </a:lnTo>
                  <a:lnTo>
                    <a:pt x="325" y="1003"/>
                  </a:lnTo>
                  <a:lnTo>
                    <a:pt x="321" y="1016"/>
                  </a:lnTo>
                  <a:lnTo>
                    <a:pt x="321" y="1030"/>
                  </a:lnTo>
                  <a:lnTo>
                    <a:pt x="321" y="1036"/>
                  </a:lnTo>
                  <a:lnTo>
                    <a:pt x="325" y="1043"/>
                  </a:lnTo>
                  <a:lnTo>
                    <a:pt x="328" y="1047"/>
                  </a:lnTo>
                  <a:lnTo>
                    <a:pt x="335" y="1053"/>
                  </a:lnTo>
                  <a:lnTo>
                    <a:pt x="348" y="1053"/>
                  </a:lnTo>
                  <a:lnTo>
                    <a:pt x="361" y="1057"/>
                  </a:lnTo>
                  <a:lnTo>
                    <a:pt x="387" y="1057"/>
                  </a:lnTo>
                  <a:lnTo>
                    <a:pt x="407" y="1060"/>
                  </a:lnTo>
                  <a:lnTo>
                    <a:pt x="431" y="1060"/>
                  </a:lnTo>
                  <a:lnTo>
                    <a:pt x="447" y="1060"/>
                  </a:lnTo>
                  <a:lnTo>
                    <a:pt x="460" y="1060"/>
                  </a:lnTo>
                  <a:lnTo>
                    <a:pt x="467" y="1060"/>
                  </a:lnTo>
                  <a:lnTo>
                    <a:pt x="474" y="1064"/>
                  </a:lnTo>
                  <a:lnTo>
                    <a:pt x="477" y="1070"/>
                  </a:lnTo>
                  <a:lnTo>
                    <a:pt x="480" y="1080"/>
                  </a:lnTo>
                  <a:lnTo>
                    <a:pt x="477" y="1091"/>
                  </a:lnTo>
                  <a:lnTo>
                    <a:pt x="474" y="1097"/>
                  </a:lnTo>
                  <a:lnTo>
                    <a:pt x="470" y="1104"/>
                  </a:lnTo>
                  <a:lnTo>
                    <a:pt x="464" y="1107"/>
                  </a:lnTo>
                  <a:lnTo>
                    <a:pt x="457" y="1111"/>
                  </a:lnTo>
                  <a:lnTo>
                    <a:pt x="450" y="1111"/>
                  </a:lnTo>
                  <a:lnTo>
                    <a:pt x="447" y="1111"/>
                  </a:lnTo>
                  <a:lnTo>
                    <a:pt x="411" y="1111"/>
                  </a:lnTo>
                  <a:lnTo>
                    <a:pt x="364" y="1107"/>
                  </a:lnTo>
                  <a:lnTo>
                    <a:pt x="315" y="1107"/>
                  </a:lnTo>
                  <a:lnTo>
                    <a:pt x="268" y="1104"/>
                  </a:lnTo>
                  <a:lnTo>
                    <a:pt x="232" y="1104"/>
                  </a:lnTo>
                  <a:lnTo>
                    <a:pt x="195" y="1104"/>
                  </a:lnTo>
                  <a:lnTo>
                    <a:pt x="152" y="1107"/>
                  </a:lnTo>
                  <a:lnTo>
                    <a:pt x="103" y="1107"/>
                  </a:lnTo>
                  <a:lnTo>
                    <a:pt x="56" y="1111"/>
                  </a:lnTo>
                  <a:lnTo>
                    <a:pt x="20" y="1111"/>
                  </a:lnTo>
                  <a:lnTo>
                    <a:pt x="17" y="1111"/>
                  </a:lnTo>
                  <a:lnTo>
                    <a:pt x="13" y="1111"/>
                  </a:lnTo>
                  <a:lnTo>
                    <a:pt x="10" y="1107"/>
                  </a:lnTo>
                  <a:lnTo>
                    <a:pt x="4" y="1104"/>
                  </a:lnTo>
                  <a:lnTo>
                    <a:pt x="0" y="1101"/>
                  </a:lnTo>
                  <a:lnTo>
                    <a:pt x="0" y="1091"/>
                  </a:lnTo>
                  <a:lnTo>
                    <a:pt x="0" y="1080"/>
                  </a:lnTo>
                  <a:lnTo>
                    <a:pt x="4" y="1070"/>
                  </a:lnTo>
                  <a:lnTo>
                    <a:pt x="7" y="1064"/>
                  </a:lnTo>
                  <a:lnTo>
                    <a:pt x="13" y="1060"/>
                  </a:lnTo>
                  <a:lnTo>
                    <a:pt x="23" y="1060"/>
                  </a:lnTo>
                  <a:lnTo>
                    <a:pt x="33" y="1060"/>
                  </a:lnTo>
                  <a:lnTo>
                    <a:pt x="50" y="1060"/>
                  </a:lnTo>
                  <a:lnTo>
                    <a:pt x="103" y="1057"/>
                  </a:lnTo>
                  <a:lnTo>
                    <a:pt x="139" y="1053"/>
                  </a:lnTo>
                  <a:lnTo>
                    <a:pt x="162" y="1043"/>
                  </a:lnTo>
                  <a:lnTo>
                    <a:pt x="179" y="1030"/>
                  </a:lnTo>
                  <a:lnTo>
                    <a:pt x="189" y="1009"/>
                  </a:lnTo>
                  <a:lnTo>
                    <a:pt x="195" y="982"/>
                  </a:lnTo>
                  <a:lnTo>
                    <a:pt x="411" y="108"/>
                  </a:lnTo>
                  <a:lnTo>
                    <a:pt x="411" y="98"/>
                  </a:lnTo>
                  <a:lnTo>
                    <a:pt x="414" y="91"/>
                  </a:lnTo>
                  <a:lnTo>
                    <a:pt x="414" y="84"/>
                  </a:lnTo>
                  <a:lnTo>
                    <a:pt x="414" y="81"/>
                  </a:lnTo>
                  <a:lnTo>
                    <a:pt x="407" y="64"/>
                  </a:lnTo>
                  <a:lnTo>
                    <a:pt x="394" y="54"/>
                  </a:lnTo>
                  <a:lnTo>
                    <a:pt x="371" y="50"/>
                  </a:lnTo>
                  <a:lnTo>
                    <a:pt x="341" y="47"/>
                  </a:lnTo>
                  <a:lnTo>
                    <a:pt x="301" y="47"/>
                  </a:lnTo>
                  <a:lnTo>
                    <a:pt x="288" y="47"/>
                  </a:lnTo>
                  <a:lnTo>
                    <a:pt x="278" y="47"/>
                  </a:lnTo>
                  <a:lnTo>
                    <a:pt x="268" y="44"/>
                  </a:lnTo>
                  <a:lnTo>
                    <a:pt x="262" y="40"/>
                  </a:lnTo>
                  <a:lnTo>
                    <a:pt x="258" y="37"/>
                  </a:lnTo>
                  <a:lnTo>
                    <a:pt x="258" y="30"/>
                  </a:lnTo>
                  <a:lnTo>
                    <a:pt x="258" y="17"/>
                  </a:lnTo>
                  <a:lnTo>
                    <a:pt x="262" y="10"/>
                  </a:lnTo>
                  <a:lnTo>
                    <a:pt x="268" y="3"/>
                  </a:lnTo>
                  <a:lnTo>
                    <a:pt x="272" y="0"/>
                  </a:lnTo>
                  <a:lnTo>
                    <a:pt x="278" y="0"/>
                  </a:lnTo>
                  <a:lnTo>
                    <a:pt x="285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7"/>
            <p:cNvSpPr>
              <a:spLocks noEditPoints="1"/>
            </p:cNvSpPr>
            <p:nvPr/>
          </p:nvSpPr>
          <p:spPr bwMode="auto">
            <a:xfrm>
              <a:off x="1758" y="4032"/>
              <a:ext cx="1059" cy="378"/>
            </a:xfrm>
            <a:custGeom>
              <a:avLst/>
              <a:gdLst/>
              <a:ahLst/>
              <a:cxnLst>
                <a:cxn ang="0">
                  <a:pos x="49" y="314"/>
                </a:cxn>
                <a:cxn ang="0">
                  <a:pos x="1006" y="314"/>
                </a:cxn>
                <a:cxn ang="0">
                  <a:pos x="1023" y="317"/>
                </a:cxn>
                <a:cxn ang="0">
                  <a:pos x="1042" y="321"/>
                </a:cxn>
                <a:cxn ang="0">
                  <a:pos x="1056" y="331"/>
                </a:cxn>
                <a:cxn ang="0">
                  <a:pos x="1059" y="348"/>
                </a:cxn>
                <a:cxn ang="0">
                  <a:pos x="1059" y="358"/>
                </a:cxn>
                <a:cxn ang="0">
                  <a:pos x="1056" y="365"/>
                </a:cxn>
                <a:cxn ang="0">
                  <a:pos x="1049" y="372"/>
                </a:cxn>
                <a:cxn ang="0">
                  <a:pos x="1042" y="375"/>
                </a:cxn>
                <a:cxn ang="0">
                  <a:pos x="1032" y="378"/>
                </a:cxn>
                <a:cxn ang="0">
                  <a:pos x="1026" y="378"/>
                </a:cxn>
                <a:cxn ang="0">
                  <a:pos x="1016" y="378"/>
                </a:cxn>
                <a:cxn ang="0">
                  <a:pos x="1006" y="378"/>
                </a:cxn>
                <a:cxn ang="0">
                  <a:pos x="49" y="378"/>
                </a:cxn>
                <a:cxn ang="0">
                  <a:pos x="43" y="378"/>
                </a:cxn>
                <a:cxn ang="0">
                  <a:pos x="33" y="378"/>
                </a:cxn>
                <a:cxn ang="0">
                  <a:pos x="23" y="378"/>
                </a:cxn>
                <a:cxn ang="0">
                  <a:pos x="16" y="375"/>
                </a:cxn>
                <a:cxn ang="0">
                  <a:pos x="10" y="372"/>
                </a:cxn>
                <a:cxn ang="0">
                  <a:pos x="3" y="365"/>
                </a:cxn>
                <a:cxn ang="0">
                  <a:pos x="0" y="358"/>
                </a:cxn>
                <a:cxn ang="0">
                  <a:pos x="0" y="348"/>
                </a:cxn>
                <a:cxn ang="0">
                  <a:pos x="0" y="338"/>
                </a:cxn>
                <a:cxn ang="0">
                  <a:pos x="3" y="331"/>
                </a:cxn>
                <a:cxn ang="0">
                  <a:pos x="10" y="324"/>
                </a:cxn>
                <a:cxn ang="0">
                  <a:pos x="16" y="321"/>
                </a:cxn>
                <a:cxn ang="0">
                  <a:pos x="23" y="317"/>
                </a:cxn>
                <a:cxn ang="0">
                  <a:pos x="33" y="317"/>
                </a:cxn>
                <a:cxn ang="0">
                  <a:pos x="43" y="314"/>
                </a:cxn>
                <a:cxn ang="0">
                  <a:pos x="49" y="314"/>
                </a:cxn>
                <a:cxn ang="0">
                  <a:pos x="49" y="0"/>
                </a:cxn>
                <a:cxn ang="0">
                  <a:pos x="1006" y="0"/>
                </a:cxn>
                <a:cxn ang="0">
                  <a:pos x="1016" y="0"/>
                </a:cxn>
                <a:cxn ang="0">
                  <a:pos x="1026" y="0"/>
                </a:cxn>
                <a:cxn ang="0">
                  <a:pos x="1032" y="3"/>
                </a:cxn>
                <a:cxn ang="0">
                  <a:pos x="1042" y="3"/>
                </a:cxn>
                <a:cxn ang="0">
                  <a:pos x="1049" y="7"/>
                </a:cxn>
                <a:cxn ang="0">
                  <a:pos x="1056" y="14"/>
                </a:cxn>
                <a:cxn ang="0">
                  <a:pos x="1059" y="20"/>
                </a:cxn>
                <a:cxn ang="0">
                  <a:pos x="1059" y="30"/>
                </a:cxn>
                <a:cxn ang="0">
                  <a:pos x="1056" y="51"/>
                </a:cxn>
                <a:cxn ang="0">
                  <a:pos x="1042" y="61"/>
                </a:cxn>
                <a:cxn ang="0">
                  <a:pos x="1023" y="64"/>
                </a:cxn>
                <a:cxn ang="0">
                  <a:pos x="1006" y="64"/>
                </a:cxn>
                <a:cxn ang="0">
                  <a:pos x="49" y="64"/>
                </a:cxn>
                <a:cxn ang="0">
                  <a:pos x="43" y="64"/>
                </a:cxn>
                <a:cxn ang="0">
                  <a:pos x="33" y="64"/>
                </a:cxn>
                <a:cxn ang="0">
                  <a:pos x="23" y="64"/>
                </a:cxn>
                <a:cxn ang="0">
                  <a:pos x="16" y="61"/>
                </a:cxn>
                <a:cxn ang="0">
                  <a:pos x="10" y="57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3" y="14"/>
                </a:cxn>
                <a:cxn ang="0">
                  <a:pos x="10" y="7"/>
                </a:cxn>
                <a:cxn ang="0">
                  <a:pos x="16" y="3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49" y="0"/>
                </a:cxn>
              </a:cxnLst>
              <a:rect l="0" t="0" r="r" b="b"/>
              <a:pathLst>
                <a:path w="1059" h="378">
                  <a:moveTo>
                    <a:pt x="49" y="314"/>
                  </a:moveTo>
                  <a:lnTo>
                    <a:pt x="1006" y="314"/>
                  </a:lnTo>
                  <a:lnTo>
                    <a:pt x="1023" y="317"/>
                  </a:lnTo>
                  <a:lnTo>
                    <a:pt x="1042" y="321"/>
                  </a:lnTo>
                  <a:lnTo>
                    <a:pt x="1056" y="331"/>
                  </a:lnTo>
                  <a:lnTo>
                    <a:pt x="1059" y="348"/>
                  </a:lnTo>
                  <a:lnTo>
                    <a:pt x="1059" y="358"/>
                  </a:lnTo>
                  <a:lnTo>
                    <a:pt x="1056" y="365"/>
                  </a:lnTo>
                  <a:lnTo>
                    <a:pt x="1049" y="372"/>
                  </a:lnTo>
                  <a:lnTo>
                    <a:pt x="1042" y="375"/>
                  </a:lnTo>
                  <a:lnTo>
                    <a:pt x="1032" y="378"/>
                  </a:lnTo>
                  <a:lnTo>
                    <a:pt x="1026" y="378"/>
                  </a:lnTo>
                  <a:lnTo>
                    <a:pt x="1016" y="378"/>
                  </a:lnTo>
                  <a:lnTo>
                    <a:pt x="1006" y="378"/>
                  </a:lnTo>
                  <a:lnTo>
                    <a:pt x="49" y="378"/>
                  </a:lnTo>
                  <a:lnTo>
                    <a:pt x="43" y="378"/>
                  </a:lnTo>
                  <a:lnTo>
                    <a:pt x="33" y="378"/>
                  </a:lnTo>
                  <a:lnTo>
                    <a:pt x="23" y="378"/>
                  </a:lnTo>
                  <a:lnTo>
                    <a:pt x="16" y="375"/>
                  </a:lnTo>
                  <a:lnTo>
                    <a:pt x="10" y="372"/>
                  </a:lnTo>
                  <a:lnTo>
                    <a:pt x="3" y="365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38"/>
                  </a:lnTo>
                  <a:lnTo>
                    <a:pt x="3" y="331"/>
                  </a:lnTo>
                  <a:lnTo>
                    <a:pt x="10" y="324"/>
                  </a:lnTo>
                  <a:lnTo>
                    <a:pt x="16" y="321"/>
                  </a:lnTo>
                  <a:lnTo>
                    <a:pt x="23" y="317"/>
                  </a:lnTo>
                  <a:lnTo>
                    <a:pt x="33" y="317"/>
                  </a:lnTo>
                  <a:lnTo>
                    <a:pt x="43" y="314"/>
                  </a:lnTo>
                  <a:lnTo>
                    <a:pt x="49" y="314"/>
                  </a:lnTo>
                  <a:close/>
                  <a:moveTo>
                    <a:pt x="49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6" y="0"/>
                  </a:lnTo>
                  <a:lnTo>
                    <a:pt x="1032" y="3"/>
                  </a:lnTo>
                  <a:lnTo>
                    <a:pt x="1042" y="3"/>
                  </a:lnTo>
                  <a:lnTo>
                    <a:pt x="1049" y="7"/>
                  </a:lnTo>
                  <a:lnTo>
                    <a:pt x="1056" y="14"/>
                  </a:lnTo>
                  <a:lnTo>
                    <a:pt x="1059" y="20"/>
                  </a:lnTo>
                  <a:lnTo>
                    <a:pt x="1059" y="30"/>
                  </a:lnTo>
                  <a:lnTo>
                    <a:pt x="1056" y="51"/>
                  </a:lnTo>
                  <a:lnTo>
                    <a:pt x="1042" y="61"/>
                  </a:lnTo>
                  <a:lnTo>
                    <a:pt x="1023" y="64"/>
                  </a:lnTo>
                  <a:lnTo>
                    <a:pt x="1006" y="64"/>
                  </a:lnTo>
                  <a:lnTo>
                    <a:pt x="49" y="64"/>
                  </a:lnTo>
                  <a:lnTo>
                    <a:pt x="43" y="64"/>
                  </a:lnTo>
                  <a:lnTo>
                    <a:pt x="33" y="64"/>
                  </a:lnTo>
                  <a:lnTo>
                    <a:pt x="23" y="64"/>
                  </a:lnTo>
                  <a:lnTo>
                    <a:pt x="16" y="61"/>
                  </a:lnTo>
                  <a:lnTo>
                    <a:pt x="10" y="57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3" y="14"/>
                  </a:lnTo>
                  <a:lnTo>
                    <a:pt x="10" y="7"/>
                  </a:lnTo>
                  <a:lnTo>
                    <a:pt x="16" y="3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8"/>
            <p:cNvSpPr>
              <a:spLocks/>
            </p:cNvSpPr>
            <p:nvPr/>
          </p:nvSpPr>
          <p:spPr bwMode="auto">
            <a:xfrm>
              <a:off x="3476" y="3407"/>
              <a:ext cx="569" cy="1628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59" y="4"/>
                </a:cxn>
                <a:cxn ang="0">
                  <a:pos x="566" y="10"/>
                </a:cxn>
                <a:cxn ang="0">
                  <a:pos x="566" y="24"/>
                </a:cxn>
                <a:cxn ang="0">
                  <a:pos x="559" y="34"/>
                </a:cxn>
                <a:cxn ang="0">
                  <a:pos x="493" y="44"/>
                </a:cxn>
                <a:cxn ang="0">
                  <a:pos x="410" y="81"/>
                </a:cxn>
                <a:cxn ang="0">
                  <a:pos x="360" y="135"/>
                </a:cxn>
                <a:cxn ang="0">
                  <a:pos x="341" y="193"/>
                </a:cxn>
                <a:cxn ang="0">
                  <a:pos x="337" y="220"/>
                </a:cxn>
                <a:cxn ang="0">
                  <a:pos x="331" y="662"/>
                </a:cxn>
                <a:cxn ang="0">
                  <a:pos x="271" y="753"/>
                </a:cxn>
                <a:cxn ang="0">
                  <a:pos x="149" y="814"/>
                </a:cxn>
                <a:cxn ang="0">
                  <a:pos x="235" y="848"/>
                </a:cxn>
                <a:cxn ang="0">
                  <a:pos x="304" y="915"/>
                </a:cxn>
                <a:cxn ang="0">
                  <a:pos x="334" y="983"/>
                </a:cxn>
                <a:cxn ang="0">
                  <a:pos x="337" y="1375"/>
                </a:cxn>
                <a:cxn ang="0">
                  <a:pos x="337" y="1429"/>
                </a:cxn>
                <a:cxn ang="0">
                  <a:pos x="341" y="1452"/>
                </a:cxn>
                <a:cxn ang="0">
                  <a:pos x="394" y="1537"/>
                </a:cxn>
                <a:cxn ang="0">
                  <a:pos x="486" y="1584"/>
                </a:cxn>
                <a:cxn ang="0">
                  <a:pos x="552" y="1594"/>
                </a:cxn>
                <a:cxn ang="0">
                  <a:pos x="562" y="1598"/>
                </a:cxn>
                <a:cxn ang="0">
                  <a:pos x="569" y="1611"/>
                </a:cxn>
                <a:cxn ang="0">
                  <a:pos x="566" y="1625"/>
                </a:cxn>
                <a:cxn ang="0">
                  <a:pos x="552" y="1628"/>
                </a:cxn>
                <a:cxn ang="0">
                  <a:pos x="539" y="1628"/>
                </a:cxn>
                <a:cxn ang="0">
                  <a:pos x="446" y="1621"/>
                </a:cxn>
                <a:cxn ang="0">
                  <a:pos x="350" y="1588"/>
                </a:cxn>
                <a:cxn ang="0">
                  <a:pos x="271" y="1527"/>
                </a:cxn>
                <a:cxn ang="0">
                  <a:pos x="238" y="1456"/>
                </a:cxn>
                <a:cxn ang="0">
                  <a:pos x="231" y="1382"/>
                </a:cxn>
                <a:cxn ang="0">
                  <a:pos x="231" y="1024"/>
                </a:cxn>
                <a:cxn ang="0">
                  <a:pos x="228" y="990"/>
                </a:cxn>
                <a:cxn ang="0">
                  <a:pos x="208" y="932"/>
                </a:cxn>
                <a:cxn ang="0">
                  <a:pos x="139" y="865"/>
                </a:cxn>
                <a:cxn ang="0">
                  <a:pos x="26" y="834"/>
                </a:cxn>
                <a:cxn ang="0">
                  <a:pos x="10" y="831"/>
                </a:cxn>
                <a:cxn ang="0">
                  <a:pos x="3" y="821"/>
                </a:cxn>
                <a:cxn ang="0">
                  <a:pos x="3" y="807"/>
                </a:cxn>
                <a:cxn ang="0">
                  <a:pos x="10" y="801"/>
                </a:cxn>
                <a:cxn ang="0">
                  <a:pos x="46" y="794"/>
                </a:cxn>
                <a:cxn ang="0">
                  <a:pos x="125" y="774"/>
                </a:cxn>
                <a:cxn ang="0">
                  <a:pos x="205" y="706"/>
                </a:cxn>
                <a:cxn ang="0">
                  <a:pos x="231" y="622"/>
                </a:cxn>
                <a:cxn ang="0">
                  <a:pos x="231" y="206"/>
                </a:cxn>
                <a:cxn ang="0">
                  <a:pos x="264" y="112"/>
                </a:cxn>
                <a:cxn ang="0">
                  <a:pos x="350" y="44"/>
                </a:cxn>
                <a:cxn ang="0">
                  <a:pos x="470" y="7"/>
                </a:cxn>
              </a:cxnLst>
              <a:rect l="0" t="0" r="r" b="b"/>
              <a:pathLst>
                <a:path w="569" h="1628">
                  <a:moveTo>
                    <a:pt x="539" y="0"/>
                  </a:moveTo>
                  <a:lnTo>
                    <a:pt x="546" y="0"/>
                  </a:lnTo>
                  <a:lnTo>
                    <a:pt x="552" y="0"/>
                  </a:lnTo>
                  <a:lnTo>
                    <a:pt x="559" y="4"/>
                  </a:lnTo>
                  <a:lnTo>
                    <a:pt x="566" y="7"/>
                  </a:lnTo>
                  <a:lnTo>
                    <a:pt x="566" y="10"/>
                  </a:lnTo>
                  <a:lnTo>
                    <a:pt x="569" y="17"/>
                  </a:lnTo>
                  <a:lnTo>
                    <a:pt x="566" y="24"/>
                  </a:lnTo>
                  <a:lnTo>
                    <a:pt x="562" y="31"/>
                  </a:lnTo>
                  <a:lnTo>
                    <a:pt x="559" y="34"/>
                  </a:lnTo>
                  <a:lnTo>
                    <a:pt x="552" y="37"/>
                  </a:lnTo>
                  <a:lnTo>
                    <a:pt x="493" y="44"/>
                  </a:lnTo>
                  <a:lnTo>
                    <a:pt x="446" y="61"/>
                  </a:lnTo>
                  <a:lnTo>
                    <a:pt x="410" y="81"/>
                  </a:lnTo>
                  <a:lnTo>
                    <a:pt x="380" y="108"/>
                  </a:lnTo>
                  <a:lnTo>
                    <a:pt x="360" y="135"/>
                  </a:lnTo>
                  <a:lnTo>
                    <a:pt x="347" y="162"/>
                  </a:lnTo>
                  <a:lnTo>
                    <a:pt x="341" y="193"/>
                  </a:lnTo>
                  <a:lnTo>
                    <a:pt x="337" y="220"/>
                  </a:lnTo>
                  <a:lnTo>
                    <a:pt x="337" y="220"/>
                  </a:lnTo>
                  <a:lnTo>
                    <a:pt x="337" y="608"/>
                  </a:lnTo>
                  <a:lnTo>
                    <a:pt x="331" y="662"/>
                  </a:lnTo>
                  <a:lnTo>
                    <a:pt x="307" y="709"/>
                  </a:lnTo>
                  <a:lnTo>
                    <a:pt x="271" y="753"/>
                  </a:lnTo>
                  <a:lnTo>
                    <a:pt x="218" y="787"/>
                  </a:lnTo>
                  <a:lnTo>
                    <a:pt x="149" y="814"/>
                  </a:lnTo>
                  <a:lnTo>
                    <a:pt x="195" y="831"/>
                  </a:lnTo>
                  <a:lnTo>
                    <a:pt x="235" y="848"/>
                  </a:lnTo>
                  <a:lnTo>
                    <a:pt x="274" y="878"/>
                  </a:lnTo>
                  <a:lnTo>
                    <a:pt x="304" y="915"/>
                  </a:lnTo>
                  <a:lnTo>
                    <a:pt x="324" y="946"/>
                  </a:lnTo>
                  <a:lnTo>
                    <a:pt x="334" y="983"/>
                  </a:lnTo>
                  <a:lnTo>
                    <a:pt x="337" y="1034"/>
                  </a:lnTo>
                  <a:lnTo>
                    <a:pt x="337" y="1375"/>
                  </a:lnTo>
                  <a:lnTo>
                    <a:pt x="337" y="1412"/>
                  </a:lnTo>
                  <a:lnTo>
                    <a:pt x="337" y="1429"/>
                  </a:lnTo>
                  <a:lnTo>
                    <a:pt x="341" y="1442"/>
                  </a:lnTo>
                  <a:lnTo>
                    <a:pt x="341" y="1452"/>
                  </a:lnTo>
                  <a:lnTo>
                    <a:pt x="360" y="1496"/>
                  </a:lnTo>
                  <a:lnTo>
                    <a:pt x="394" y="1537"/>
                  </a:lnTo>
                  <a:lnTo>
                    <a:pt x="433" y="1564"/>
                  </a:lnTo>
                  <a:lnTo>
                    <a:pt x="486" y="1584"/>
                  </a:lnTo>
                  <a:lnTo>
                    <a:pt x="542" y="1594"/>
                  </a:lnTo>
                  <a:lnTo>
                    <a:pt x="552" y="1594"/>
                  </a:lnTo>
                  <a:lnTo>
                    <a:pt x="559" y="1598"/>
                  </a:lnTo>
                  <a:lnTo>
                    <a:pt x="562" y="1598"/>
                  </a:lnTo>
                  <a:lnTo>
                    <a:pt x="566" y="1604"/>
                  </a:lnTo>
                  <a:lnTo>
                    <a:pt x="569" y="1611"/>
                  </a:lnTo>
                  <a:lnTo>
                    <a:pt x="566" y="1618"/>
                  </a:lnTo>
                  <a:lnTo>
                    <a:pt x="566" y="1625"/>
                  </a:lnTo>
                  <a:lnTo>
                    <a:pt x="559" y="1628"/>
                  </a:lnTo>
                  <a:lnTo>
                    <a:pt x="552" y="1628"/>
                  </a:lnTo>
                  <a:lnTo>
                    <a:pt x="546" y="1628"/>
                  </a:lnTo>
                  <a:lnTo>
                    <a:pt x="539" y="1628"/>
                  </a:lnTo>
                  <a:lnTo>
                    <a:pt x="496" y="1628"/>
                  </a:lnTo>
                  <a:lnTo>
                    <a:pt x="446" y="1621"/>
                  </a:lnTo>
                  <a:lnTo>
                    <a:pt x="397" y="1608"/>
                  </a:lnTo>
                  <a:lnTo>
                    <a:pt x="350" y="1588"/>
                  </a:lnTo>
                  <a:lnTo>
                    <a:pt x="307" y="1564"/>
                  </a:lnTo>
                  <a:lnTo>
                    <a:pt x="271" y="1527"/>
                  </a:lnTo>
                  <a:lnTo>
                    <a:pt x="248" y="1490"/>
                  </a:lnTo>
                  <a:lnTo>
                    <a:pt x="238" y="1456"/>
                  </a:lnTo>
                  <a:lnTo>
                    <a:pt x="231" y="1419"/>
                  </a:lnTo>
                  <a:lnTo>
                    <a:pt x="231" y="1382"/>
                  </a:lnTo>
                  <a:lnTo>
                    <a:pt x="231" y="1057"/>
                  </a:lnTo>
                  <a:lnTo>
                    <a:pt x="231" y="1024"/>
                  </a:lnTo>
                  <a:lnTo>
                    <a:pt x="231" y="1003"/>
                  </a:lnTo>
                  <a:lnTo>
                    <a:pt x="228" y="990"/>
                  </a:lnTo>
                  <a:lnTo>
                    <a:pt x="228" y="980"/>
                  </a:lnTo>
                  <a:lnTo>
                    <a:pt x="208" y="932"/>
                  </a:lnTo>
                  <a:lnTo>
                    <a:pt x="178" y="895"/>
                  </a:lnTo>
                  <a:lnTo>
                    <a:pt x="139" y="865"/>
                  </a:lnTo>
                  <a:lnTo>
                    <a:pt x="86" y="845"/>
                  </a:lnTo>
                  <a:lnTo>
                    <a:pt x="26" y="834"/>
                  </a:lnTo>
                  <a:lnTo>
                    <a:pt x="16" y="831"/>
                  </a:lnTo>
                  <a:lnTo>
                    <a:pt x="10" y="831"/>
                  </a:lnTo>
                  <a:lnTo>
                    <a:pt x="6" y="828"/>
                  </a:lnTo>
                  <a:lnTo>
                    <a:pt x="3" y="821"/>
                  </a:lnTo>
                  <a:lnTo>
                    <a:pt x="0" y="814"/>
                  </a:lnTo>
                  <a:lnTo>
                    <a:pt x="3" y="807"/>
                  </a:lnTo>
                  <a:lnTo>
                    <a:pt x="3" y="804"/>
                  </a:lnTo>
                  <a:lnTo>
                    <a:pt x="10" y="801"/>
                  </a:lnTo>
                  <a:lnTo>
                    <a:pt x="16" y="797"/>
                  </a:lnTo>
                  <a:lnTo>
                    <a:pt x="46" y="794"/>
                  </a:lnTo>
                  <a:lnTo>
                    <a:pt x="82" y="787"/>
                  </a:lnTo>
                  <a:lnTo>
                    <a:pt x="125" y="774"/>
                  </a:lnTo>
                  <a:lnTo>
                    <a:pt x="165" y="747"/>
                  </a:lnTo>
                  <a:lnTo>
                    <a:pt x="205" y="706"/>
                  </a:lnTo>
                  <a:lnTo>
                    <a:pt x="225" y="666"/>
                  </a:lnTo>
                  <a:lnTo>
                    <a:pt x="231" y="622"/>
                  </a:lnTo>
                  <a:lnTo>
                    <a:pt x="231" y="578"/>
                  </a:lnTo>
                  <a:lnTo>
                    <a:pt x="231" y="206"/>
                  </a:lnTo>
                  <a:lnTo>
                    <a:pt x="241" y="156"/>
                  </a:lnTo>
                  <a:lnTo>
                    <a:pt x="264" y="112"/>
                  </a:lnTo>
                  <a:lnTo>
                    <a:pt x="301" y="75"/>
                  </a:lnTo>
                  <a:lnTo>
                    <a:pt x="350" y="44"/>
                  </a:lnTo>
                  <a:lnTo>
                    <a:pt x="407" y="21"/>
                  </a:lnTo>
                  <a:lnTo>
                    <a:pt x="470" y="7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9"/>
            <p:cNvSpPr>
              <a:spLocks noEditPoints="1"/>
            </p:cNvSpPr>
            <p:nvPr/>
          </p:nvSpPr>
          <p:spPr bwMode="auto">
            <a:xfrm>
              <a:off x="4217" y="3552"/>
              <a:ext cx="424" cy="1095"/>
            </a:xfrm>
            <a:custGeom>
              <a:avLst/>
              <a:gdLst/>
              <a:ahLst/>
              <a:cxnLst>
                <a:cxn ang="0">
                  <a:pos x="255" y="365"/>
                </a:cxn>
                <a:cxn ang="0">
                  <a:pos x="318" y="413"/>
                </a:cxn>
                <a:cxn ang="0">
                  <a:pos x="344" y="490"/>
                </a:cxn>
                <a:cxn ang="0">
                  <a:pos x="321" y="578"/>
                </a:cxn>
                <a:cxn ang="0">
                  <a:pos x="305" y="622"/>
                </a:cxn>
                <a:cxn ang="0">
                  <a:pos x="285" y="673"/>
                </a:cxn>
                <a:cxn ang="0">
                  <a:pos x="225" y="841"/>
                </a:cxn>
                <a:cxn ang="0">
                  <a:pos x="192" y="929"/>
                </a:cxn>
                <a:cxn ang="0">
                  <a:pos x="179" y="983"/>
                </a:cxn>
                <a:cxn ang="0">
                  <a:pos x="179" y="1024"/>
                </a:cxn>
                <a:cxn ang="0">
                  <a:pos x="185" y="1047"/>
                </a:cxn>
                <a:cxn ang="0">
                  <a:pos x="202" y="1058"/>
                </a:cxn>
                <a:cxn ang="0">
                  <a:pos x="255" y="1051"/>
                </a:cxn>
                <a:cxn ang="0">
                  <a:pos x="318" y="997"/>
                </a:cxn>
                <a:cxn ang="0">
                  <a:pos x="361" y="909"/>
                </a:cxn>
                <a:cxn ang="0">
                  <a:pos x="381" y="848"/>
                </a:cxn>
                <a:cxn ang="0">
                  <a:pos x="387" y="835"/>
                </a:cxn>
                <a:cxn ang="0">
                  <a:pos x="397" y="828"/>
                </a:cxn>
                <a:cxn ang="0">
                  <a:pos x="407" y="828"/>
                </a:cxn>
                <a:cxn ang="0">
                  <a:pos x="414" y="831"/>
                </a:cxn>
                <a:cxn ang="0">
                  <a:pos x="420" y="838"/>
                </a:cxn>
                <a:cxn ang="0">
                  <a:pos x="420" y="858"/>
                </a:cxn>
                <a:cxn ang="0">
                  <a:pos x="401" y="916"/>
                </a:cxn>
                <a:cxn ang="0">
                  <a:pos x="361" y="997"/>
                </a:cxn>
                <a:cxn ang="0">
                  <a:pos x="298" y="1064"/>
                </a:cxn>
                <a:cxn ang="0">
                  <a:pos x="212" y="1095"/>
                </a:cxn>
                <a:cxn ang="0">
                  <a:pos x="132" y="1071"/>
                </a:cxn>
                <a:cxn ang="0">
                  <a:pos x="89" y="1003"/>
                </a:cxn>
                <a:cxn ang="0">
                  <a:pos x="86" y="933"/>
                </a:cxn>
                <a:cxn ang="0">
                  <a:pos x="106" y="865"/>
                </a:cxn>
                <a:cxn ang="0">
                  <a:pos x="132" y="794"/>
                </a:cxn>
                <a:cxn ang="0">
                  <a:pos x="169" y="696"/>
                </a:cxn>
                <a:cxn ang="0">
                  <a:pos x="205" y="595"/>
                </a:cxn>
                <a:cxn ang="0">
                  <a:pos x="228" y="527"/>
                </a:cxn>
                <a:cxn ang="0">
                  <a:pos x="245" y="480"/>
                </a:cxn>
                <a:cxn ang="0">
                  <a:pos x="245" y="429"/>
                </a:cxn>
                <a:cxn ang="0">
                  <a:pos x="238" y="409"/>
                </a:cxn>
                <a:cxn ang="0">
                  <a:pos x="228" y="399"/>
                </a:cxn>
                <a:cxn ang="0">
                  <a:pos x="219" y="392"/>
                </a:cxn>
                <a:cxn ang="0">
                  <a:pos x="209" y="392"/>
                </a:cxn>
                <a:cxn ang="0">
                  <a:pos x="149" y="413"/>
                </a:cxn>
                <a:cxn ang="0">
                  <a:pos x="93" y="473"/>
                </a:cxn>
                <a:cxn ang="0">
                  <a:pos x="43" y="595"/>
                </a:cxn>
                <a:cxn ang="0">
                  <a:pos x="36" y="615"/>
                </a:cxn>
                <a:cxn ang="0">
                  <a:pos x="27" y="622"/>
                </a:cxn>
                <a:cxn ang="0">
                  <a:pos x="17" y="625"/>
                </a:cxn>
                <a:cxn ang="0">
                  <a:pos x="7" y="622"/>
                </a:cxn>
                <a:cxn ang="0">
                  <a:pos x="0" y="615"/>
                </a:cxn>
                <a:cxn ang="0">
                  <a:pos x="0" y="595"/>
                </a:cxn>
                <a:cxn ang="0">
                  <a:pos x="20" y="537"/>
                </a:cxn>
                <a:cxn ang="0">
                  <a:pos x="60" y="456"/>
                </a:cxn>
                <a:cxn ang="0">
                  <a:pos x="126" y="389"/>
                </a:cxn>
                <a:cxn ang="0">
                  <a:pos x="212" y="358"/>
                </a:cxn>
                <a:cxn ang="0">
                  <a:pos x="374" y="7"/>
                </a:cxn>
                <a:cxn ang="0">
                  <a:pos x="404" y="38"/>
                </a:cxn>
                <a:cxn ang="0">
                  <a:pos x="401" y="95"/>
                </a:cxn>
                <a:cxn ang="0">
                  <a:pos x="351" y="139"/>
                </a:cxn>
                <a:cxn ang="0">
                  <a:pos x="298" y="139"/>
                </a:cxn>
                <a:cxn ang="0">
                  <a:pos x="265" y="109"/>
                </a:cxn>
                <a:cxn ang="0">
                  <a:pos x="268" y="55"/>
                </a:cxn>
                <a:cxn ang="0">
                  <a:pos x="318" y="7"/>
                </a:cxn>
              </a:cxnLst>
              <a:rect l="0" t="0" r="r" b="b"/>
              <a:pathLst>
                <a:path w="424" h="1095">
                  <a:moveTo>
                    <a:pt x="212" y="358"/>
                  </a:moveTo>
                  <a:lnTo>
                    <a:pt x="255" y="365"/>
                  </a:lnTo>
                  <a:lnTo>
                    <a:pt x="291" y="382"/>
                  </a:lnTo>
                  <a:lnTo>
                    <a:pt x="318" y="413"/>
                  </a:lnTo>
                  <a:lnTo>
                    <a:pt x="338" y="450"/>
                  </a:lnTo>
                  <a:lnTo>
                    <a:pt x="344" y="490"/>
                  </a:lnTo>
                  <a:lnTo>
                    <a:pt x="338" y="534"/>
                  </a:lnTo>
                  <a:lnTo>
                    <a:pt x="321" y="578"/>
                  </a:lnTo>
                  <a:lnTo>
                    <a:pt x="311" y="605"/>
                  </a:lnTo>
                  <a:lnTo>
                    <a:pt x="305" y="622"/>
                  </a:lnTo>
                  <a:lnTo>
                    <a:pt x="298" y="642"/>
                  </a:lnTo>
                  <a:lnTo>
                    <a:pt x="285" y="673"/>
                  </a:lnTo>
                  <a:lnTo>
                    <a:pt x="285" y="673"/>
                  </a:lnTo>
                  <a:lnTo>
                    <a:pt x="225" y="841"/>
                  </a:lnTo>
                  <a:lnTo>
                    <a:pt x="205" y="892"/>
                  </a:lnTo>
                  <a:lnTo>
                    <a:pt x="192" y="929"/>
                  </a:lnTo>
                  <a:lnTo>
                    <a:pt x="182" y="960"/>
                  </a:lnTo>
                  <a:lnTo>
                    <a:pt x="179" y="983"/>
                  </a:lnTo>
                  <a:lnTo>
                    <a:pt x="176" y="1007"/>
                  </a:lnTo>
                  <a:lnTo>
                    <a:pt x="179" y="1024"/>
                  </a:lnTo>
                  <a:lnTo>
                    <a:pt x="182" y="1037"/>
                  </a:lnTo>
                  <a:lnTo>
                    <a:pt x="185" y="1047"/>
                  </a:lnTo>
                  <a:lnTo>
                    <a:pt x="195" y="1054"/>
                  </a:lnTo>
                  <a:lnTo>
                    <a:pt x="202" y="1058"/>
                  </a:lnTo>
                  <a:lnTo>
                    <a:pt x="215" y="1058"/>
                  </a:lnTo>
                  <a:lnTo>
                    <a:pt x="255" y="1051"/>
                  </a:lnTo>
                  <a:lnTo>
                    <a:pt x="288" y="1031"/>
                  </a:lnTo>
                  <a:lnTo>
                    <a:pt x="318" y="997"/>
                  </a:lnTo>
                  <a:lnTo>
                    <a:pt x="341" y="956"/>
                  </a:lnTo>
                  <a:lnTo>
                    <a:pt x="361" y="909"/>
                  </a:lnTo>
                  <a:lnTo>
                    <a:pt x="377" y="858"/>
                  </a:lnTo>
                  <a:lnTo>
                    <a:pt x="381" y="848"/>
                  </a:lnTo>
                  <a:lnTo>
                    <a:pt x="384" y="838"/>
                  </a:lnTo>
                  <a:lnTo>
                    <a:pt x="387" y="835"/>
                  </a:lnTo>
                  <a:lnTo>
                    <a:pt x="391" y="831"/>
                  </a:lnTo>
                  <a:lnTo>
                    <a:pt x="397" y="828"/>
                  </a:lnTo>
                  <a:lnTo>
                    <a:pt x="404" y="828"/>
                  </a:lnTo>
                  <a:lnTo>
                    <a:pt x="407" y="828"/>
                  </a:lnTo>
                  <a:lnTo>
                    <a:pt x="411" y="828"/>
                  </a:lnTo>
                  <a:lnTo>
                    <a:pt x="414" y="831"/>
                  </a:lnTo>
                  <a:lnTo>
                    <a:pt x="420" y="835"/>
                  </a:lnTo>
                  <a:lnTo>
                    <a:pt x="420" y="838"/>
                  </a:lnTo>
                  <a:lnTo>
                    <a:pt x="424" y="845"/>
                  </a:lnTo>
                  <a:lnTo>
                    <a:pt x="420" y="858"/>
                  </a:lnTo>
                  <a:lnTo>
                    <a:pt x="414" y="882"/>
                  </a:lnTo>
                  <a:lnTo>
                    <a:pt x="401" y="916"/>
                  </a:lnTo>
                  <a:lnTo>
                    <a:pt x="384" y="956"/>
                  </a:lnTo>
                  <a:lnTo>
                    <a:pt x="361" y="997"/>
                  </a:lnTo>
                  <a:lnTo>
                    <a:pt x="334" y="1034"/>
                  </a:lnTo>
                  <a:lnTo>
                    <a:pt x="298" y="1064"/>
                  </a:lnTo>
                  <a:lnTo>
                    <a:pt x="258" y="1088"/>
                  </a:lnTo>
                  <a:lnTo>
                    <a:pt x="212" y="1095"/>
                  </a:lnTo>
                  <a:lnTo>
                    <a:pt x="169" y="1088"/>
                  </a:lnTo>
                  <a:lnTo>
                    <a:pt x="132" y="1071"/>
                  </a:lnTo>
                  <a:lnTo>
                    <a:pt x="106" y="1041"/>
                  </a:lnTo>
                  <a:lnTo>
                    <a:pt x="89" y="1003"/>
                  </a:lnTo>
                  <a:lnTo>
                    <a:pt x="83" y="963"/>
                  </a:lnTo>
                  <a:lnTo>
                    <a:pt x="86" y="933"/>
                  </a:lnTo>
                  <a:lnTo>
                    <a:pt x="93" y="899"/>
                  </a:lnTo>
                  <a:lnTo>
                    <a:pt x="106" y="865"/>
                  </a:lnTo>
                  <a:lnTo>
                    <a:pt x="119" y="831"/>
                  </a:lnTo>
                  <a:lnTo>
                    <a:pt x="132" y="794"/>
                  </a:lnTo>
                  <a:lnTo>
                    <a:pt x="149" y="750"/>
                  </a:lnTo>
                  <a:lnTo>
                    <a:pt x="169" y="696"/>
                  </a:lnTo>
                  <a:lnTo>
                    <a:pt x="189" y="646"/>
                  </a:lnTo>
                  <a:lnTo>
                    <a:pt x="205" y="595"/>
                  </a:lnTo>
                  <a:lnTo>
                    <a:pt x="222" y="554"/>
                  </a:lnTo>
                  <a:lnTo>
                    <a:pt x="228" y="527"/>
                  </a:lnTo>
                  <a:lnTo>
                    <a:pt x="235" y="507"/>
                  </a:lnTo>
                  <a:lnTo>
                    <a:pt x="245" y="480"/>
                  </a:lnTo>
                  <a:lnTo>
                    <a:pt x="248" y="443"/>
                  </a:lnTo>
                  <a:lnTo>
                    <a:pt x="245" y="429"/>
                  </a:lnTo>
                  <a:lnTo>
                    <a:pt x="245" y="416"/>
                  </a:lnTo>
                  <a:lnTo>
                    <a:pt x="238" y="409"/>
                  </a:lnTo>
                  <a:lnTo>
                    <a:pt x="235" y="402"/>
                  </a:lnTo>
                  <a:lnTo>
                    <a:pt x="228" y="399"/>
                  </a:lnTo>
                  <a:lnTo>
                    <a:pt x="222" y="396"/>
                  </a:lnTo>
                  <a:lnTo>
                    <a:pt x="219" y="392"/>
                  </a:lnTo>
                  <a:lnTo>
                    <a:pt x="212" y="392"/>
                  </a:lnTo>
                  <a:lnTo>
                    <a:pt x="209" y="392"/>
                  </a:lnTo>
                  <a:lnTo>
                    <a:pt x="179" y="399"/>
                  </a:lnTo>
                  <a:lnTo>
                    <a:pt x="149" y="413"/>
                  </a:lnTo>
                  <a:lnTo>
                    <a:pt x="123" y="436"/>
                  </a:lnTo>
                  <a:lnTo>
                    <a:pt x="93" y="473"/>
                  </a:lnTo>
                  <a:lnTo>
                    <a:pt x="66" y="527"/>
                  </a:lnTo>
                  <a:lnTo>
                    <a:pt x="43" y="595"/>
                  </a:lnTo>
                  <a:lnTo>
                    <a:pt x="40" y="608"/>
                  </a:lnTo>
                  <a:lnTo>
                    <a:pt x="36" y="615"/>
                  </a:lnTo>
                  <a:lnTo>
                    <a:pt x="33" y="622"/>
                  </a:lnTo>
                  <a:lnTo>
                    <a:pt x="27" y="622"/>
                  </a:lnTo>
                  <a:lnTo>
                    <a:pt x="20" y="625"/>
                  </a:lnTo>
                  <a:lnTo>
                    <a:pt x="17" y="625"/>
                  </a:lnTo>
                  <a:lnTo>
                    <a:pt x="13" y="622"/>
                  </a:lnTo>
                  <a:lnTo>
                    <a:pt x="7" y="622"/>
                  </a:lnTo>
                  <a:lnTo>
                    <a:pt x="3" y="619"/>
                  </a:lnTo>
                  <a:lnTo>
                    <a:pt x="0" y="615"/>
                  </a:lnTo>
                  <a:lnTo>
                    <a:pt x="0" y="608"/>
                  </a:lnTo>
                  <a:lnTo>
                    <a:pt x="0" y="595"/>
                  </a:lnTo>
                  <a:lnTo>
                    <a:pt x="10" y="571"/>
                  </a:lnTo>
                  <a:lnTo>
                    <a:pt x="20" y="537"/>
                  </a:lnTo>
                  <a:lnTo>
                    <a:pt x="40" y="497"/>
                  </a:lnTo>
                  <a:lnTo>
                    <a:pt x="60" y="456"/>
                  </a:lnTo>
                  <a:lnTo>
                    <a:pt x="89" y="419"/>
                  </a:lnTo>
                  <a:lnTo>
                    <a:pt x="126" y="389"/>
                  </a:lnTo>
                  <a:lnTo>
                    <a:pt x="166" y="365"/>
                  </a:lnTo>
                  <a:lnTo>
                    <a:pt x="212" y="358"/>
                  </a:lnTo>
                  <a:close/>
                  <a:moveTo>
                    <a:pt x="348" y="0"/>
                  </a:moveTo>
                  <a:lnTo>
                    <a:pt x="374" y="7"/>
                  </a:lnTo>
                  <a:lnTo>
                    <a:pt x="391" y="17"/>
                  </a:lnTo>
                  <a:lnTo>
                    <a:pt x="404" y="38"/>
                  </a:lnTo>
                  <a:lnTo>
                    <a:pt x="407" y="61"/>
                  </a:lnTo>
                  <a:lnTo>
                    <a:pt x="401" y="95"/>
                  </a:lnTo>
                  <a:lnTo>
                    <a:pt x="381" y="122"/>
                  </a:lnTo>
                  <a:lnTo>
                    <a:pt x="351" y="139"/>
                  </a:lnTo>
                  <a:lnTo>
                    <a:pt x="321" y="146"/>
                  </a:lnTo>
                  <a:lnTo>
                    <a:pt x="298" y="139"/>
                  </a:lnTo>
                  <a:lnTo>
                    <a:pt x="278" y="129"/>
                  </a:lnTo>
                  <a:lnTo>
                    <a:pt x="265" y="109"/>
                  </a:lnTo>
                  <a:lnTo>
                    <a:pt x="262" y="85"/>
                  </a:lnTo>
                  <a:lnTo>
                    <a:pt x="268" y="55"/>
                  </a:lnTo>
                  <a:lnTo>
                    <a:pt x="288" y="28"/>
                  </a:lnTo>
                  <a:lnTo>
                    <a:pt x="318" y="7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0"/>
            <p:cNvSpPr>
              <a:spLocks/>
            </p:cNvSpPr>
            <p:nvPr/>
          </p:nvSpPr>
          <p:spPr bwMode="auto">
            <a:xfrm>
              <a:off x="4853" y="4100"/>
              <a:ext cx="413" cy="766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5" y="0"/>
                </a:cxn>
                <a:cxn ang="0">
                  <a:pos x="245" y="0"/>
                </a:cxn>
                <a:cxn ang="0">
                  <a:pos x="251" y="3"/>
                </a:cxn>
                <a:cxn ang="0">
                  <a:pos x="254" y="10"/>
                </a:cxn>
                <a:cxn ang="0">
                  <a:pos x="258" y="20"/>
                </a:cxn>
                <a:cxn ang="0">
                  <a:pos x="258" y="33"/>
                </a:cxn>
                <a:cxn ang="0">
                  <a:pos x="258" y="668"/>
                </a:cxn>
                <a:cxn ang="0">
                  <a:pos x="258" y="689"/>
                </a:cxn>
                <a:cxn ang="0">
                  <a:pos x="261" y="702"/>
                </a:cxn>
                <a:cxn ang="0">
                  <a:pos x="271" y="712"/>
                </a:cxn>
                <a:cxn ang="0">
                  <a:pos x="291" y="719"/>
                </a:cxn>
                <a:cxn ang="0">
                  <a:pos x="324" y="722"/>
                </a:cxn>
                <a:cxn ang="0">
                  <a:pos x="370" y="722"/>
                </a:cxn>
                <a:cxn ang="0">
                  <a:pos x="413" y="722"/>
                </a:cxn>
                <a:cxn ang="0">
                  <a:pos x="413" y="766"/>
                </a:cxn>
                <a:cxn ang="0">
                  <a:pos x="390" y="763"/>
                </a:cxn>
                <a:cxn ang="0">
                  <a:pos x="357" y="763"/>
                </a:cxn>
                <a:cxn ang="0">
                  <a:pos x="314" y="763"/>
                </a:cxn>
                <a:cxn ang="0">
                  <a:pos x="271" y="759"/>
                </a:cxn>
                <a:cxn ang="0">
                  <a:pos x="235" y="759"/>
                </a:cxn>
                <a:cxn ang="0">
                  <a:pos x="208" y="759"/>
                </a:cxn>
                <a:cxn ang="0">
                  <a:pos x="182" y="759"/>
                </a:cxn>
                <a:cxn ang="0">
                  <a:pos x="145" y="759"/>
                </a:cxn>
                <a:cxn ang="0">
                  <a:pos x="102" y="763"/>
                </a:cxn>
                <a:cxn ang="0">
                  <a:pos x="59" y="763"/>
                </a:cxn>
                <a:cxn ang="0">
                  <a:pos x="26" y="763"/>
                </a:cxn>
                <a:cxn ang="0">
                  <a:pos x="10" y="766"/>
                </a:cxn>
                <a:cxn ang="0">
                  <a:pos x="10" y="722"/>
                </a:cxn>
                <a:cxn ang="0">
                  <a:pos x="53" y="722"/>
                </a:cxn>
                <a:cxn ang="0">
                  <a:pos x="99" y="722"/>
                </a:cxn>
                <a:cxn ang="0">
                  <a:pos x="132" y="719"/>
                </a:cxn>
                <a:cxn ang="0">
                  <a:pos x="149" y="712"/>
                </a:cxn>
                <a:cxn ang="0">
                  <a:pos x="159" y="702"/>
                </a:cxn>
                <a:cxn ang="0">
                  <a:pos x="165" y="689"/>
                </a:cxn>
                <a:cxn ang="0">
                  <a:pos x="165" y="668"/>
                </a:cxn>
                <a:cxn ang="0">
                  <a:pos x="165" y="84"/>
                </a:cxn>
                <a:cxn ang="0">
                  <a:pos x="119" y="101"/>
                </a:cxn>
                <a:cxn ang="0">
                  <a:pos x="69" y="111"/>
                </a:cxn>
                <a:cxn ang="0">
                  <a:pos x="29" y="114"/>
                </a:cxn>
                <a:cxn ang="0">
                  <a:pos x="0" y="114"/>
                </a:cxn>
                <a:cxn ang="0">
                  <a:pos x="0" y="74"/>
                </a:cxn>
                <a:cxn ang="0">
                  <a:pos x="36" y="74"/>
                </a:cxn>
                <a:cxn ang="0">
                  <a:pos x="79" y="67"/>
                </a:cxn>
                <a:cxn ang="0">
                  <a:pos x="129" y="57"/>
                </a:cxn>
                <a:cxn ang="0">
                  <a:pos x="175" y="37"/>
                </a:cxn>
                <a:cxn ang="0">
                  <a:pos x="221" y="0"/>
                </a:cxn>
              </a:cxnLst>
              <a:rect l="0" t="0" r="r" b="b"/>
              <a:pathLst>
                <a:path w="413" h="766">
                  <a:moveTo>
                    <a:pt x="221" y="0"/>
                  </a:moveTo>
                  <a:lnTo>
                    <a:pt x="235" y="0"/>
                  </a:lnTo>
                  <a:lnTo>
                    <a:pt x="245" y="0"/>
                  </a:lnTo>
                  <a:lnTo>
                    <a:pt x="251" y="3"/>
                  </a:lnTo>
                  <a:lnTo>
                    <a:pt x="254" y="10"/>
                  </a:lnTo>
                  <a:lnTo>
                    <a:pt x="258" y="20"/>
                  </a:lnTo>
                  <a:lnTo>
                    <a:pt x="258" y="33"/>
                  </a:lnTo>
                  <a:lnTo>
                    <a:pt x="258" y="668"/>
                  </a:lnTo>
                  <a:lnTo>
                    <a:pt x="258" y="689"/>
                  </a:lnTo>
                  <a:lnTo>
                    <a:pt x="261" y="702"/>
                  </a:lnTo>
                  <a:lnTo>
                    <a:pt x="271" y="712"/>
                  </a:lnTo>
                  <a:lnTo>
                    <a:pt x="291" y="719"/>
                  </a:lnTo>
                  <a:lnTo>
                    <a:pt x="324" y="722"/>
                  </a:lnTo>
                  <a:lnTo>
                    <a:pt x="370" y="722"/>
                  </a:lnTo>
                  <a:lnTo>
                    <a:pt x="413" y="722"/>
                  </a:lnTo>
                  <a:lnTo>
                    <a:pt x="413" y="766"/>
                  </a:lnTo>
                  <a:lnTo>
                    <a:pt x="390" y="763"/>
                  </a:lnTo>
                  <a:lnTo>
                    <a:pt x="357" y="763"/>
                  </a:lnTo>
                  <a:lnTo>
                    <a:pt x="314" y="763"/>
                  </a:lnTo>
                  <a:lnTo>
                    <a:pt x="271" y="759"/>
                  </a:lnTo>
                  <a:lnTo>
                    <a:pt x="235" y="759"/>
                  </a:lnTo>
                  <a:lnTo>
                    <a:pt x="208" y="759"/>
                  </a:lnTo>
                  <a:lnTo>
                    <a:pt x="182" y="759"/>
                  </a:lnTo>
                  <a:lnTo>
                    <a:pt x="145" y="759"/>
                  </a:lnTo>
                  <a:lnTo>
                    <a:pt x="102" y="763"/>
                  </a:lnTo>
                  <a:lnTo>
                    <a:pt x="59" y="763"/>
                  </a:lnTo>
                  <a:lnTo>
                    <a:pt x="26" y="763"/>
                  </a:lnTo>
                  <a:lnTo>
                    <a:pt x="10" y="766"/>
                  </a:lnTo>
                  <a:lnTo>
                    <a:pt x="10" y="722"/>
                  </a:lnTo>
                  <a:lnTo>
                    <a:pt x="53" y="722"/>
                  </a:lnTo>
                  <a:lnTo>
                    <a:pt x="99" y="722"/>
                  </a:lnTo>
                  <a:lnTo>
                    <a:pt x="132" y="719"/>
                  </a:lnTo>
                  <a:lnTo>
                    <a:pt x="149" y="712"/>
                  </a:lnTo>
                  <a:lnTo>
                    <a:pt x="159" y="702"/>
                  </a:lnTo>
                  <a:lnTo>
                    <a:pt x="165" y="689"/>
                  </a:lnTo>
                  <a:lnTo>
                    <a:pt x="165" y="668"/>
                  </a:lnTo>
                  <a:lnTo>
                    <a:pt x="165" y="84"/>
                  </a:lnTo>
                  <a:lnTo>
                    <a:pt x="119" y="101"/>
                  </a:lnTo>
                  <a:lnTo>
                    <a:pt x="69" y="111"/>
                  </a:lnTo>
                  <a:lnTo>
                    <a:pt x="29" y="114"/>
                  </a:lnTo>
                  <a:lnTo>
                    <a:pt x="0" y="114"/>
                  </a:lnTo>
                  <a:lnTo>
                    <a:pt x="0" y="74"/>
                  </a:lnTo>
                  <a:lnTo>
                    <a:pt x="36" y="74"/>
                  </a:lnTo>
                  <a:lnTo>
                    <a:pt x="79" y="67"/>
                  </a:lnTo>
                  <a:lnTo>
                    <a:pt x="129" y="57"/>
                  </a:lnTo>
                  <a:lnTo>
                    <a:pt x="175" y="37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1"/>
            <p:cNvSpPr>
              <a:spLocks/>
            </p:cNvSpPr>
            <p:nvPr/>
          </p:nvSpPr>
          <p:spPr bwMode="auto">
            <a:xfrm>
              <a:off x="5564" y="4458"/>
              <a:ext cx="186" cy="486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9" y="6"/>
                </a:cxn>
                <a:cxn ang="0">
                  <a:pos x="146" y="27"/>
                </a:cxn>
                <a:cxn ang="0">
                  <a:pos x="166" y="64"/>
                </a:cxn>
                <a:cxn ang="0">
                  <a:pos x="179" y="111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79" y="236"/>
                </a:cxn>
                <a:cxn ang="0">
                  <a:pos x="166" y="300"/>
                </a:cxn>
                <a:cxn ang="0">
                  <a:pos x="143" y="354"/>
                </a:cxn>
                <a:cxn ang="0">
                  <a:pos x="119" y="398"/>
                </a:cxn>
                <a:cxn ang="0">
                  <a:pos x="93" y="435"/>
                </a:cxn>
                <a:cxn ang="0">
                  <a:pos x="70" y="462"/>
                </a:cxn>
                <a:cxn ang="0">
                  <a:pos x="50" y="479"/>
                </a:cxn>
                <a:cxn ang="0">
                  <a:pos x="40" y="486"/>
                </a:cxn>
                <a:cxn ang="0">
                  <a:pos x="33" y="486"/>
                </a:cxn>
                <a:cxn ang="0">
                  <a:pos x="30" y="482"/>
                </a:cxn>
                <a:cxn ang="0">
                  <a:pos x="27" y="476"/>
                </a:cxn>
                <a:cxn ang="0">
                  <a:pos x="23" y="469"/>
                </a:cxn>
                <a:cxn ang="0">
                  <a:pos x="23" y="466"/>
                </a:cxn>
                <a:cxn ang="0">
                  <a:pos x="23" y="462"/>
                </a:cxn>
                <a:cxn ang="0">
                  <a:pos x="27" y="459"/>
                </a:cxn>
                <a:cxn ang="0">
                  <a:pos x="30" y="455"/>
                </a:cxn>
                <a:cxn ang="0">
                  <a:pos x="33" y="449"/>
                </a:cxn>
                <a:cxn ang="0">
                  <a:pos x="43" y="442"/>
                </a:cxn>
                <a:cxn ang="0">
                  <a:pos x="73" y="405"/>
                </a:cxn>
                <a:cxn ang="0">
                  <a:pos x="103" y="358"/>
                </a:cxn>
                <a:cxn ang="0">
                  <a:pos x="126" y="300"/>
                </a:cxn>
                <a:cxn ang="0">
                  <a:pos x="143" y="239"/>
                </a:cxn>
                <a:cxn ang="0">
                  <a:pos x="149" y="168"/>
                </a:cxn>
                <a:cxn ang="0">
                  <a:pos x="149" y="158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3" y="148"/>
                </a:cxn>
                <a:cxn ang="0">
                  <a:pos x="139" y="152"/>
                </a:cxn>
                <a:cxn ang="0">
                  <a:pos x="113" y="165"/>
                </a:cxn>
                <a:cxn ang="0">
                  <a:pos x="83" y="172"/>
                </a:cxn>
                <a:cxn ang="0">
                  <a:pos x="47" y="165"/>
                </a:cxn>
                <a:cxn ang="0">
                  <a:pos x="20" y="145"/>
                </a:cxn>
                <a:cxn ang="0">
                  <a:pos x="4" y="114"/>
                </a:cxn>
                <a:cxn ang="0">
                  <a:pos x="0" y="84"/>
                </a:cxn>
                <a:cxn ang="0">
                  <a:pos x="4" y="54"/>
                </a:cxn>
                <a:cxn ang="0">
                  <a:pos x="20" y="27"/>
                </a:cxn>
                <a:cxn ang="0">
                  <a:pos x="47" y="6"/>
                </a:cxn>
                <a:cxn ang="0">
                  <a:pos x="83" y="0"/>
                </a:cxn>
              </a:cxnLst>
              <a:rect l="0" t="0" r="r" b="b"/>
              <a:pathLst>
                <a:path w="186" h="486">
                  <a:moveTo>
                    <a:pt x="83" y="0"/>
                  </a:moveTo>
                  <a:lnTo>
                    <a:pt x="119" y="6"/>
                  </a:lnTo>
                  <a:lnTo>
                    <a:pt x="146" y="27"/>
                  </a:lnTo>
                  <a:lnTo>
                    <a:pt x="166" y="64"/>
                  </a:lnTo>
                  <a:lnTo>
                    <a:pt x="179" y="111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79" y="236"/>
                  </a:lnTo>
                  <a:lnTo>
                    <a:pt x="166" y="300"/>
                  </a:lnTo>
                  <a:lnTo>
                    <a:pt x="143" y="354"/>
                  </a:lnTo>
                  <a:lnTo>
                    <a:pt x="119" y="398"/>
                  </a:lnTo>
                  <a:lnTo>
                    <a:pt x="93" y="435"/>
                  </a:lnTo>
                  <a:lnTo>
                    <a:pt x="70" y="462"/>
                  </a:lnTo>
                  <a:lnTo>
                    <a:pt x="50" y="479"/>
                  </a:lnTo>
                  <a:lnTo>
                    <a:pt x="40" y="486"/>
                  </a:lnTo>
                  <a:lnTo>
                    <a:pt x="33" y="486"/>
                  </a:lnTo>
                  <a:lnTo>
                    <a:pt x="30" y="482"/>
                  </a:lnTo>
                  <a:lnTo>
                    <a:pt x="27" y="476"/>
                  </a:lnTo>
                  <a:lnTo>
                    <a:pt x="23" y="469"/>
                  </a:lnTo>
                  <a:lnTo>
                    <a:pt x="23" y="466"/>
                  </a:lnTo>
                  <a:lnTo>
                    <a:pt x="23" y="462"/>
                  </a:lnTo>
                  <a:lnTo>
                    <a:pt x="27" y="459"/>
                  </a:lnTo>
                  <a:lnTo>
                    <a:pt x="30" y="455"/>
                  </a:lnTo>
                  <a:lnTo>
                    <a:pt x="33" y="449"/>
                  </a:lnTo>
                  <a:lnTo>
                    <a:pt x="43" y="442"/>
                  </a:lnTo>
                  <a:lnTo>
                    <a:pt x="73" y="405"/>
                  </a:lnTo>
                  <a:lnTo>
                    <a:pt x="103" y="358"/>
                  </a:lnTo>
                  <a:lnTo>
                    <a:pt x="126" y="300"/>
                  </a:lnTo>
                  <a:lnTo>
                    <a:pt x="143" y="239"/>
                  </a:lnTo>
                  <a:lnTo>
                    <a:pt x="149" y="168"/>
                  </a:lnTo>
                  <a:lnTo>
                    <a:pt x="149" y="158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3" y="148"/>
                  </a:lnTo>
                  <a:lnTo>
                    <a:pt x="139" y="152"/>
                  </a:lnTo>
                  <a:lnTo>
                    <a:pt x="113" y="165"/>
                  </a:lnTo>
                  <a:lnTo>
                    <a:pt x="83" y="172"/>
                  </a:lnTo>
                  <a:lnTo>
                    <a:pt x="47" y="165"/>
                  </a:lnTo>
                  <a:lnTo>
                    <a:pt x="20" y="145"/>
                  </a:lnTo>
                  <a:lnTo>
                    <a:pt x="4" y="114"/>
                  </a:lnTo>
                  <a:lnTo>
                    <a:pt x="0" y="84"/>
                  </a:lnTo>
                  <a:lnTo>
                    <a:pt x="4" y="54"/>
                  </a:lnTo>
                  <a:lnTo>
                    <a:pt x="20" y="27"/>
                  </a:lnTo>
                  <a:lnTo>
                    <a:pt x="47" y="6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2"/>
            <p:cNvSpPr>
              <a:spLocks/>
            </p:cNvSpPr>
            <p:nvPr/>
          </p:nvSpPr>
          <p:spPr bwMode="auto">
            <a:xfrm>
              <a:off x="6276" y="4458"/>
              <a:ext cx="169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6" y="6"/>
                </a:cxn>
                <a:cxn ang="0">
                  <a:pos x="142" y="23"/>
                </a:cxn>
                <a:cxn ang="0">
                  <a:pos x="162" y="50"/>
                </a:cxn>
                <a:cxn ang="0">
                  <a:pos x="169" y="84"/>
                </a:cxn>
                <a:cxn ang="0">
                  <a:pos x="162" y="118"/>
                </a:cxn>
                <a:cxn ang="0">
                  <a:pos x="142" y="145"/>
                </a:cxn>
                <a:cxn ang="0">
                  <a:pos x="116" y="165"/>
                </a:cxn>
                <a:cxn ang="0">
                  <a:pos x="86" y="172"/>
                </a:cxn>
                <a:cxn ang="0">
                  <a:pos x="53" y="165"/>
                </a:cxn>
                <a:cxn ang="0">
                  <a:pos x="23" y="145"/>
                </a:cxn>
                <a:cxn ang="0">
                  <a:pos x="7" y="118"/>
                </a:cxn>
                <a:cxn ang="0">
                  <a:pos x="0" y="84"/>
                </a:cxn>
                <a:cxn ang="0">
                  <a:pos x="7" y="50"/>
                </a:cxn>
                <a:cxn ang="0">
                  <a:pos x="23" y="23"/>
                </a:cxn>
                <a:cxn ang="0">
                  <a:pos x="53" y="6"/>
                </a:cxn>
                <a:cxn ang="0">
                  <a:pos x="86" y="0"/>
                </a:cxn>
              </a:cxnLst>
              <a:rect l="0" t="0" r="r" b="b"/>
              <a:pathLst>
                <a:path w="169" h="172">
                  <a:moveTo>
                    <a:pt x="86" y="0"/>
                  </a:moveTo>
                  <a:lnTo>
                    <a:pt x="116" y="6"/>
                  </a:lnTo>
                  <a:lnTo>
                    <a:pt x="142" y="23"/>
                  </a:lnTo>
                  <a:lnTo>
                    <a:pt x="162" y="50"/>
                  </a:lnTo>
                  <a:lnTo>
                    <a:pt x="169" y="84"/>
                  </a:lnTo>
                  <a:lnTo>
                    <a:pt x="162" y="118"/>
                  </a:lnTo>
                  <a:lnTo>
                    <a:pt x="142" y="145"/>
                  </a:lnTo>
                  <a:lnTo>
                    <a:pt x="116" y="165"/>
                  </a:lnTo>
                  <a:lnTo>
                    <a:pt x="86" y="172"/>
                  </a:lnTo>
                  <a:lnTo>
                    <a:pt x="53" y="165"/>
                  </a:lnTo>
                  <a:lnTo>
                    <a:pt x="23" y="145"/>
                  </a:lnTo>
                  <a:lnTo>
                    <a:pt x="7" y="118"/>
                  </a:lnTo>
                  <a:lnTo>
                    <a:pt x="0" y="84"/>
                  </a:lnTo>
                  <a:lnTo>
                    <a:pt x="7" y="50"/>
                  </a:lnTo>
                  <a:lnTo>
                    <a:pt x="23" y="23"/>
                  </a:lnTo>
                  <a:lnTo>
                    <a:pt x="53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43"/>
            <p:cNvSpPr>
              <a:spLocks/>
            </p:cNvSpPr>
            <p:nvPr/>
          </p:nvSpPr>
          <p:spPr bwMode="auto">
            <a:xfrm>
              <a:off x="6988" y="4458"/>
              <a:ext cx="168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6"/>
                </a:cxn>
                <a:cxn ang="0">
                  <a:pos x="145" y="23"/>
                </a:cxn>
                <a:cxn ang="0">
                  <a:pos x="162" y="50"/>
                </a:cxn>
                <a:cxn ang="0">
                  <a:pos x="168" y="84"/>
                </a:cxn>
                <a:cxn ang="0">
                  <a:pos x="162" y="118"/>
                </a:cxn>
                <a:cxn ang="0">
                  <a:pos x="145" y="145"/>
                </a:cxn>
                <a:cxn ang="0">
                  <a:pos x="119" y="165"/>
                </a:cxn>
                <a:cxn ang="0">
                  <a:pos x="86" y="172"/>
                </a:cxn>
                <a:cxn ang="0">
                  <a:pos x="53" y="165"/>
                </a:cxn>
                <a:cxn ang="0">
                  <a:pos x="26" y="145"/>
                </a:cxn>
                <a:cxn ang="0">
                  <a:pos x="6" y="118"/>
                </a:cxn>
                <a:cxn ang="0">
                  <a:pos x="0" y="84"/>
                </a:cxn>
                <a:cxn ang="0">
                  <a:pos x="6" y="50"/>
                </a:cxn>
                <a:cxn ang="0">
                  <a:pos x="26" y="23"/>
                </a:cxn>
                <a:cxn ang="0">
                  <a:pos x="53" y="6"/>
                </a:cxn>
                <a:cxn ang="0">
                  <a:pos x="86" y="0"/>
                </a:cxn>
              </a:cxnLst>
              <a:rect l="0" t="0" r="r" b="b"/>
              <a:pathLst>
                <a:path w="168" h="172">
                  <a:moveTo>
                    <a:pt x="86" y="0"/>
                  </a:moveTo>
                  <a:lnTo>
                    <a:pt x="119" y="6"/>
                  </a:lnTo>
                  <a:lnTo>
                    <a:pt x="145" y="23"/>
                  </a:lnTo>
                  <a:lnTo>
                    <a:pt x="162" y="50"/>
                  </a:lnTo>
                  <a:lnTo>
                    <a:pt x="168" y="84"/>
                  </a:lnTo>
                  <a:lnTo>
                    <a:pt x="162" y="118"/>
                  </a:lnTo>
                  <a:lnTo>
                    <a:pt x="145" y="145"/>
                  </a:lnTo>
                  <a:lnTo>
                    <a:pt x="119" y="165"/>
                  </a:lnTo>
                  <a:lnTo>
                    <a:pt x="86" y="172"/>
                  </a:lnTo>
                  <a:lnTo>
                    <a:pt x="53" y="165"/>
                  </a:lnTo>
                  <a:lnTo>
                    <a:pt x="26" y="145"/>
                  </a:lnTo>
                  <a:lnTo>
                    <a:pt x="6" y="118"/>
                  </a:lnTo>
                  <a:lnTo>
                    <a:pt x="0" y="84"/>
                  </a:lnTo>
                  <a:lnTo>
                    <a:pt x="6" y="50"/>
                  </a:lnTo>
                  <a:lnTo>
                    <a:pt x="26" y="23"/>
                  </a:lnTo>
                  <a:lnTo>
                    <a:pt x="53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4"/>
            <p:cNvSpPr>
              <a:spLocks/>
            </p:cNvSpPr>
            <p:nvPr/>
          </p:nvSpPr>
          <p:spPr bwMode="auto">
            <a:xfrm>
              <a:off x="7703" y="4458"/>
              <a:ext cx="168" cy="172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15" y="6"/>
                </a:cxn>
                <a:cxn ang="0">
                  <a:pos x="142" y="23"/>
                </a:cxn>
                <a:cxn ang="0">
                  <a:pos x="162" y="50"/>
                </a:cxn>
                <a:cxn ang="0">
                  <a:pos x="168" y="84"/>
                </a:cxn>
                <a:cxn ang="0">
                  <a:pos x="162" y="118"/>
                </a:cxn>
                <a:cxn ang="0">
                  <a:pos x="142" y="145"/>
                </a:cxn>
                <a:cxn ang="0">
                  <a:pos x="115" y="165"/>
                </a:cxn>
                <a:cxn ang="0">
                  <a:pos x="82" y="172"/>
                </a:cxn>
                <a:cxn ang="0">
                  <a:pos x="49" y="165"/>
                </a:cxn>
                <a:cxn ang="0">
                  <a:pos x="23" y="145"/>
                </a:cxn>
                <a:cxn ang="0">
                  <a:pos x="6" y="118"/>
                </a:cxn>
                <a:cxn ang="0">
                  <a:pos x="0" y="84"/>
                </a:cxn>
                <a:cxn ang="0">
                  <a:pos x="6" y="50"/>
                </a:cxn>
                <a:cxn ang="0">
                  <a:pos x="23" y="23"/>
                </a:cxn>
                <a:cxn ang="0">
                  <a:pos x="49" y="6"/>
                </a:cxn>
                <a:cxn ang="0">
                  <a:pos x="82" y="0"/>
                </a:cxn>
              </a:cxnLst>
              <a:rect l="0" t="0" r="r" b="b"/>
              <a:pathLst>
                <a:path w="168" h="172">
                  <a:moveTo>
                    <a:pt x="82" y="0"/>
                  </a:moveTo>
                  <a:lnTo>
                    <a:pt x="115" y="6"/>
                  </a:lnTo>
                  <a:lnTo>
                    <a:pt x="142" y="23"/>
                  </a:lnTo>
                  <a:lnTo>
                    <a:pt x="162" y="50"/>
                  </a:lnTo>
                  <a:lnTo>
                    <a:pt x="168" y="84"/>
                  </a:lnTo>
                  <a:lnTo>
                    <a:pt x="162" y="118"/>
                  </a:lnTo>
                  <a:lnTo>
                    <a:pt x="142" y="145"/>
                  </a:lnTo>
                  <a:lnTo>
                    <a:pt x="115" y="165"/>
                  </a:lnTo>
                  <a:lnTo>
                    <a:pt x="82" y="172"/>
                  </a:lnTo>
                  <a:lnTo>
                    <a:pt x="49" y="165"/>
                  </a:lnTo>
                  <a:lnTo>
                    <a:pt x="23" y="145"/>
                  </a:lnTo>
                  <a:lnTo>
                    <a:pt x="6" y="118"/>
                  </a:lnTo>
                  <a:lnTo>
                    <a:pt x="0" y="84"/>
                  </a:lnTo>
                  <a:lnTo>
                    <a:pt x="6" y="50"/>
                  </a:lnTo>
                  <a:lnTo>
                    <a:pt x="23" y="23"/>
                  </a:lnTo>
                  <a:lnTo>
                    <a:pt x="49" y="6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45"/>
            <p:cNvSpPr>
              <a:spLocks/>
            </p:cNvSpPr>
            <p:nvPr/>
          </p:nvSpPr>
          <p:spPr bwMode="auto">
            <a:xfrm>
              <a:off x="8414" y="4458"/>
              <a:ext cx="186" cy="486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6"/>
                </a:cxn>
                <a:cxn ang="0">
                  <a:pos x="146" y="27"/>
                </a:cxn>
                <a:cxn ang="0">
                  <a:pos x="169" y="64"/>
                </a:cxn>
                <a:cxn ang="0">
                  <a:pos x="182" y="111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82" y="236"/>
                </a:cxn>
                <a:cxn ang="0">
                  <a:pos x="166" y="300"/>
                </a:cxn>
                <a:cxn ang="0">
                  <a:pos x="146" y="354"/>
                </a:cxn>
                <a:cxn ang="0">
                  <a:pos x="119" y="398"/>
                </a:cxn>
                <a:cxn ang="0">
                  <a:pos x="93" y="435"/>
                </a:cxn>
                <a:cxn ang="0">
                  <a:pos x="70" y="462"/>
                </a:cxn>
                <a:cxn ang="0">
                  <a:pos x="53" y="479"/>
                </a:cxn>
                <a:cxn ang="0">
                  <a:pos x="40" y="486"/>
                </a:cxn>
                <a:cxn ang="0">
                  <a:pos x="37" y="486"/>
                </a:cxn>
                <a:cxn ang="0">
                  <a:pos x="30" y="482"/>
                </a:cxn>
                <a:cxn ang="0">
                  <a:pos x="27" y="476"/>
                </a:cxn>
                <a:cxn ang="0">
                  <a:pos x="27" y="469"/>
                </a:cxn>
                <a:cxn ang="0">
                  <a:pos x="27" y="466"/>
                </a:cxn>
                <a:cxn ang="0">
                  <a:pos x="27" y="462"/>
                </a:cxn>
                <a:cxn ang="0">
                  <a:pos x="27" y="459"/>
                </a:cxn>
                <a:cxn ang="0">
                  <a:pos x="30" y="455"/>
                </a:cxn>
                <a:cxn ang="0">
                  <a:pos x="37" y="449"/>
                </a:cxn>
                <a:cxn ang="0">
                  <a:pos x="43" y="442"/>
                </a:cxn>
                <a:cxn ang="0">
                  <a:pos x="73" y="405"/>
                </a:cxn>
                <a:cxn ang="0">
                  <a:pos x="103" y="358"/>
                </a:cxn>
                <a:cxn ang="0">
                  <a:pos x="129" y="300"/>
                </a:cxn>
                <a:cxn ang="0">
                  <a:pos x="146" y="239"/>
                </a:cxn>
                <a:cxn ang="0">
                  <a:pos x="153" y="168"/>
                </a:cxn>
                <a:cxn ang="0">
                  <a:pos x="153" y="158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3" y="148"/>
                </a:cxn>
                <a:cxn ang="0">
                  <a:pos x="139" y="152"/>
                </a:cxn>
                <a:cxn ang="0">
                  <a:pos x="113" y="165"/>
                </a:cxn>
                <a:cxn ang="0">
                  <a:pos x="86" y="172"/>
                </a:cxn>
                <a:cxn ang="0">
                  <a:pos x="50" y="165"/>
                </a:cxn>
                <a:cxn ang="0">
                  <a:pos x="23" y="145"/>
                </a:cxn>
                <a:cxn ang="0">
                  <a:pos x="7" y="114"/>
                </a:cxn>
                <a:cxn ang="0">
                  <a:pos x="0" y="84"/>
                </a:cxn>
                <a:cxn ang="0">
                  <a:pos x="7" y="54"/>
                </a:cxn>
                <a:cxn ang="0">
                  <a:pos x="23" y="27"/>
                </a:cxn>
                <a:cxn ang="0">
                  <a:pos x="50" y="6"/>
                </a:cxn>
                <a:cxn ang="0">
                  <a:pos x="86" y="0"/>
                </a:cxn>
              </a:cxnLst>
              <a:rect l="0" t="0" r="r" b="b"/>
              <a:pathLst>
                <a:path w="186" h="486">
                  <a:moveTo>
                    <a:pt x="86" y="0"/>
                  </a:moveTo>
                  <a:lnTo>
                    <a:pt x="119" y="6"/>
                  </a:lnTo>
                  <a:lnTo>
                    <a:pt x="146" y="27"/>
                  </a:lnTo>
                  <a:lnTo>
                    <a:pt x="169" y="64"/>
                  </a:lnTo>
                  <a:lnTo>
                    <a:pt x="182" y="111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2" y="236"/>
                  </a:lnTo>
                  <a:lnTo>
                    <a:pt x="166" y="300"/>
                  </a:lnTo>
                  <a:lnTo>
                    <a:pt x="146" y="354"/>
                  </a:lnTo>
                  <a:lnTo>
                    <a:pt x="119" y="398"/>
                  </a:lnTo>
                  <a:lnTo>
                    <a:pt x="93" y="435"/>
                  </a:lnTo>
                  <a:lnTo>
                    <a:pt x="70" y="462"/>
                  </a:lnTo>
                  <a:lnTo>
                    <a:pt x="53" y="479"/>
                  </a:lnTo>
                  <a:lnTo>
                    <a:pt x="40" y="486"/>
                  </a:lnTo>
                  <a:lnTo>
                    <a:pt x="37" y="486"/>
                  </a:lnTo>
                  <a:lnTo>
                    <a:pt x="30" y="482"/>
                  </a:lnTo>
                  <a:lnTo>
                    <a:pt x="27" y="476"/>
                  </a:lnTo>
                  <a:lnTo>
                    <a:pt x="27" y="469"/>
                  </a:lnTo>
                  <a:lnTo>
                    <a:pt x="27" y="466"/>
                  </a:lnTo>
                  <a:lnTo>
                    <a:pt x="27" y="462"/>
                  </a:lnTo>
                  <a:lnTo>
                    <a:pt x="27" y="459"/>
                  </a:lnTo>
                  <a:lnTo>
                    <a:pt x="30" y="455"/>
                  </a:lnTo>
                  <a:lnTo>
                    <a:pt x="37" y="449"/>
                  </a:lnTo>
                  <a:lnTo>
                    <a:pt x="43" y="442"/>
                  </a:lnTo>
                  <a:lnTo>
                    <a:pt x="73" y="405"/>
                  </a:lnTo>
                  <a:lnTo>
                    <a:pt x="103" y="358"/>
                  </a:lnTo>
                  <a:lnTo>
                    <a:pt x="129" y="300"/>
                  </a:lnTo>
                  <a:lnTo>
                    <a:pt x="146" y="239"/>
                  </a:lnTo>
                  <a:lnTo>
                    <a:pt x="153" y="168"/>
                  </a:lnTo>
                  <a:lnTo>
                    <a:pt x="153" y="158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3" y="148"/>
                  </a:lnTo>
                  <a:lnTo>
                    <a:pt x="139" y="152"/>
                  </a:lnTo>
                  <a:lnTo>
                    <a:pt x="113" y="165"/>
                  </a:lnTo>
                  <a:lnTo>
                    <a:pt x="86" y="172"/>
                  </a:lnTo>
                  <a:lnTo>
                    <a:pt x="50" y="165"/>
                  </a:lnTo>
                  <a:lnTo>
                    <a:pt x="23" y="145"/>
                  </a:lnTo>
                  <a:lnTo>
                    <a:pt x="7" y="114"/>
                  </a:lnTo>
                  <a:lnTo>
                    <a:pt x="0" y="84"/>
                  </a:lnTo>
                  <a:lnTo>
                    <a:pt x="7" y="54"/>
                  </a:lnTo>
                  <a:lnTo>
                    <a:pt x="23" y="27"/>
                  </a:lnTo>
                  <a:lnTo>
                    <a:pt x="50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46"/>
            <p:cNvSpPr>
              <a:spLocks noEditPoints="1"/>
            </p:cNvSpPr>
            <p:nvPr/>
          </p:nvSpPr>
          <p:spPr bwMode="auto">
            <a:xfrm>
              <a:off x="9033" y="3552"/>
              <a:ext cx="424" cy="1095"/>
            </a:xfrm>
            <a:custGeom>
              <a:avLst/>
              <a:gdLst/>
              <a:ahLst/>
              <a:cxnLst>
                <a:cxn ang="0">
                  <a:pos x="258" y="365"/>
                </a:cxn>
                <a:cxn ang="0">
                  <a:pos x="321" y="413"/>
                </a:cxn>
                <a:cxn ang="0">
                  <a:pos x="345" y="490"/>
                </a:cxn>
                <a:cxn ang="0">
                  <a:pos x="335" y="548"/>
                </a:cxn>
                <a:cxn ang="0">
                  <a:pos x="315" y="605"/>
                </a:cxn>
                <a:cxn ang="0">
                  <a:pos x="298" y="642"/>
                </a:cxn>
                <a:cxn ang="0">
                  <a:pos x="288" y="673"/>
                </a:cxn>
                <a:cxn ang="0">
                  <a:pos x="209" y="892"/>
                </a:cxn>
                <a:cxn ang="0">
                  <a:pos x="186" y="960"/>
                </a:cxn>
                <a:cxn ang="0">
                  <a:pos x="179" y="1007"/>
                </a:cxn>
                <a:cxn ang="0">
                  <a:pos x="182" y="1037"/>
                </a:cxn>
                <a:cxn ang="0">
                  <a:pos x="196" y="1054"/>
                </a:cxn>
                <a:cxn ang="0">
                  <a:pos x="219" y="1058"/>
                </a:cxn>
                <a:cxn ang="0">
                  <a:pos x="292" y="1031"/>
                </a:cxn>
                <a:cxn ang="0">
                  <a:pos x="345" y="956"/>
                </a:cxn>
                <a:cxn ang="0">
                  <a:pos x="381" y="858"/>
                </a:cxn>
                <a:cxn ang="0">
                  <a:pos x="388" y="838"/>
                </a:cxn>
                <a:cxn ang="0">
                  <a:pos x="394" y="831"/>
                </a:cxn>
                <a:cxn ang="0">
                  <a:pos x="404" y="828"/>
                </a:cxn>
                <a:cxn ang="0">
                  <a:pos x="414" y="828"/>
                </a:cxn>
                <a:cxn ang="0">
                  <a:pos x="421" y="835"/>
                </a:cxn>
                <a:cxn ang="0">
                  <a:pos x="424" y="845"/>
                </a:cxn>
                <a:cxn ang="0">
                  <a:pos x="417" y="882"/>
                </a:cxn>
                <a:cxn ang="0">
                  <a:pos x="388" y="956"/>
                </a:cxn>
                <a:cxn ang="0">
                  <a:pos x="338" y="1034"/>
                </a:cxn>
                <a:cxn ang="0">
                  <a:pos x="262" y="1088"/>
                </a:cxn>
                <a:cxn ang="0">
                  <a:pos x="172" y="1088"/>
                </a:cxn>
                <a:cxn ang="0">
                  <a:pos x="110" y="1041"/>
                </a:cxn>
                <a:cxn ang="0">
                  <a:pos x="83" y="963"/>
                </a:cxn>
                <a:cxn ang="0">
                  <a:pos x="96" y="899"/>
                </a:cxn>
                <a:cxn ang="0">
                  <a:pos x="123" y="831"/>
                </a:cxn>
                <a:cxn ang="0">
                  <a:pos x="153" y="750"/>
                </a:cxn>
                <a:cxn ang="0">
                  <a:pos x="189" y="646"/>
                </a:cxn>
                <a:cxn ang="0">
                  <a:pos x="222" y="554"/>
                </a:cxn>
                <a:cxn ang="0">
                  <a:pos x="239" y="507"/>
                </a:cxn>
                <a:cxn ang="0">
                  <a:pos x="249" y="443"/>
                </a:cxn>
                <a:cxn ang="0">
                  <a:pos x="245" y="416"/>
                </a:cxn>
                <a:cxn ang="0">
                  <a:pos x="239" y="402"/>
                </a:cxn>
                <a:cxn ang="0">
                  <a:pos x="225" y="396"/>
                </a:cxn>
                <a:cxn ang="0">
                  <a:pos x="215" y="392"/>
                </a:cxn>
                <a:cxn ang="0">
                  <a:pos x="182" y="399"/>
                </a:cxn>
                <a:cxn ang="0">
                  <a:pos x="123" y="436"/>
                </a:cxn>
                <a:cxn ang="0">
                  <a:pos x="70" y="527"/>
                </a:cxn>
                <a:cxn ang="0">
                  <a:pos x="43" y="605"/>
                </a:cxn>
                <a:cxn ang="0">
                  <a:pos x="37" y="619"/>
                </a:cxn>
                <a:cxn ang="0">
                  <a:pos x="27" y="622"/>
                </a:cxn>
                <a:cxn ang="0">
                  <a:pos x="20" y="625"/>
                </a:cxn>
                <a:cxn ang="0">
                  <a:pos x="10" y="622"/>
                </a:cxn>
                <a:cxn ang="0">
                  <a:pos x="4" y="615"/>
                </a:cxn>
                <a:cxn ang="0">
                  <a:pos x="4" y="595"/>
                </a:cxn>
                <a:cxn ang="0">
                  <a:pos x="23" y="537"/>
                </a:cxn>
                <a:cxn ang="0">
                  <a:pos x="63" y="456"/>
                </a:cxn>
                <a:cxn ang="0">
                  <a:pos x="126" y="389"/>
                </a:cxn>
                <a:cxn ang="0">
                  <a:pos x="215" y="358"/>
                </a:cxn>
                <a:cxn ang="0">
                  <a:pos x="374" y="7"/>
                </a:cxn>
                <a:cxn ang="0">
                  <a:pos x="407" y="38"/>
                </a:cxn>
                <a:cxn ang="0">
                  <a:pos x="404" y="95"/>
                </a:cxn>
                <a:cxn ang="0">
                  <a:pos x="354" y="139"/>
                </a:cxn>
                <a:cxn ang="0">
                  <a:pos x="301" y="139"/>
                </a:cxn>
                <a:cxn ang="0">
                  <a:pos x="268" y="109"/>
                </a:cxn>
                <a:cxn ang="0">
                  <a:pos x="272" y="55"/>
                </a:cxn>
                <a:cxn ang="0">
                  <a:pos x="318" y="7"/>
                </a:cxn>
              </a:cxnLst>
              <a:rect l="0" t="0" r="r" b="b"/>
              <a:pathLst>
                <a:path w="424" h="1095">
                  <a:moveTo>
                    <a:pt x="215" y="358"/>
                  </a:moveTo>
                  <a:lnTo>
                    <a:pt x="258" y="365"/>
                  </a:lnTo>
                  <a:lnTo>
                    <a:pt x="295" y="382"/>
                  </a:lnTo>
                  <a:lnTo>
                    <a:pt x="321" y="413"/>
                  </a:lnTo>
                  <a:lnTo>
                    <a:pt x="338" y="450"/>
                  </a:lnTo>
                  <a:lnTo>
                    <a:pt x="345" y="490"/>
                  </a:lnTo>
                  <a:lnTo>
                    <a:pt x="341" y="521"/>
                  </a:lnTo>
                  <a:lnTo>
                    <a:pt x="335" y="548"/>
                  </a:lnTo>
                  <a:lnTo>
                    <a:pt x="321" y="578"/>
                  </a:lnTo>
                  <a:lnTo>
                    <a:pt x="315" y="605"/>
                  </a:lnTo>
                  <a:lnTo>
                    <a:pt x="308" y="622"/>
                  </a:lnTo>
                  <a:lnTo>
                    <a:pt x="298" y="642"/>
                  </a:lnTo>
                  <a:lnTo>
                    <a:pt x="288" y="673"/>
                  </a:lnTo>
                  <a:lnTo>
                    <a:pt x="288" y="673"/>
                  </a:lnTo>
                  <a:lnTo>
                    <a:pt x="229" y="841"/>
                  </a:lnTo>
                  <a:lnTo>
                    <a:pt x="209" y="892"/>
                  </a:lnTo>
                  <a:lnTo>
                    <a:pt x="196" y="929"/>
                  </a:lnTo>
                  <a:lnTo>
                    <a:pt x="186" y="960"/>
                  </a:lnTo>
                  <a:lnTo>
                    <a:pt x="182" y="983"/>
                  </a:lnTo>
                  <a:lnTo>
                    <a:pt x="179" y="1007"/>
                  </a:lnTo>
                  <a:lnTo>
                    <a:pt x="179" y="1024"/>
                  </a:lnTo>
                  <a:lnTo>
                    <a:pt x="182" y="1037"/>
                  </a:lnTo>
                  <a:lnTo>
                    <a:pt x="189" y="1047"/>
                  </a:lnTo>
                  <a:lnTo>
                    <a:pt x="196" y="1054"/>
                  </a:lnTo>
                  <a:lnTo>
                    <a:pt x="205" y="1058"/>
                  </a:lnTo>
                  <a:lnTo>
                    <a:pt x="219" y="1058"/>
                  </a:lnTo>
                  <a:lnTo>
                    <a:pt x="255" y="1051"/>
                  </a:lnTo>
                  <a:lnTo>
                    <a:pt x="292" y="1031"/>
                  </a:lnTo>
                  <a:lnTo>
                    <a:pt x="318" y="997"/>
                  </a:lnTo>
                  <a:lnTo>
                    <a:pt x="345" y="956"/>
                  </a:lnTo>
                  <a:lnTo>
                    <a:pt x="364" y="909"/>
                  </a:lnTo>
                  <a:lnTo>
                    <a:pt x="381" y="858"/>
                  </a:lnTo>
                  <a:lnTo>
                    <a:pt x="384" y="848"/>
                  </a:lnTo>
                  <a:lnTo>
                    <a:pt x="388" y="838"/>
                  </a:lnTo>
                  <a:lnTo>
                    <a:pt x="391" y="835"/>
                  </a:lnTo>
                  <a:lnTo>
                    <a:pt x="394" y="831"/>
                  </a:lnTo>
                  <a:lnTo>
                    <a:pt x="397" y="828"/>
                  </a:lnTo>
                  <a:lnTo>
                    <a:pt x="404" y="828"/>
                  </a:lnTo>
                  <a:lnTo>
                    <a:pt x="407" y="828"/>
                  </a:lnTo>
                  <a:lnTo>
                    <a:pt x="414" y="828"/>
                  </a:lnTo>
                  <a:lnTo>
                    <a:pt x="417" y="831"/>
                  </a:lnTo>
                  <a:lnTo>
                    <a:pt x="421" y="835"/>
                  </a:lnTo>
                  <a:lnTo>
                    <a:pt x="424" y="838"/>
                  </a:lnTo>
                  <a:lnTo>
                    <a:pt x="424" y="845"/>
                  </a:lnTo>
                  <a:lnTo>
                    <a:pt x="424" y="858"/>
                  </a:lnTo>
                  <a:lnTo>
                    <a:pt x="417" y="882"/>
                  </a:lnTo>
                  <a:lnTo>
                    <a:pt x="404" y="916"/>
                  </a:lnTo>
                  <a:lnTo>
                    <a:pt x="388" y="956"/>
                  </a:lnTo>
                  <a:lnTo>
                    <a:pt x="364" y="997"/>
                  </a:lnTo>
                  <a:lnTo>
                    <a:pt x="338" y="1034"/>
                  </a:lnTo>
                  <a:lnTo>
                    <a:pt x="301" y="1064"/>
                  </a:lnTo>
                  <a:lnTo>
                    <a:pt x="262" y="1088"/>
                  </a:lnTo>
                  <a:lnTo>
                    <a:pt x="215" y="1095"/>
                  </a:lnTo>
                  <a:lnTo>
                    <a:pt x="172" y="1088"/>
                  </a:lnTo>
                  <a:lnTo>
                    <a:pt x="136" y="1071"/>
                  </a:lnTo>
                  <a:lnTo>
                    <a:pt x="110" y="1041"/>
                  </a:lnTo>
                  <a:lnTo>
                    <a:pt x="90" y="1003"/>
                  </a:lnTo>
                  <a:lnTo>
                    <a:pt x="83" y="963"/>
                  </a:lnTo>
                  <a:lnTo>
                    <a:pt x="86" y="933"/>
                  </a:lnTo>
                  <a:lnTo>
                    <a:pt x="96" y="899"/>
                  </a:lnTo>
                  <a:lnTo>
                    <a:pt x="110" y="865"/>
                  </a:lnTo>
                  <a:lnTo>
                    <a:pt x="123" y="831"/>
                  </a:lnTo>
                  <a:lnTo>
                    <a:pt x="136" y="794"/>
                  </a:lnTo>
                  <a:lnTo>
                    <a:pt x="153" y="750"/>
                  </a:lnTo>
                  <a:lnTo>
                    <a:pt x="172" y="696"/>
                  </a:lnTo>
                  <a:lnTo>
                    <a:pt x="189" y="646"/>
                  </a:lnTo>
                  <a:lnTo>
                    <a:pt x="209" y="595"/>
                  </a:lnTo>
                  <a:lnTo>
                    <a:pt x="222" y="554"/>
                  </a:lnTo>
                  <a:lnTo>
                    <a:pt x="232" y="527"/>
                  </a:lnTo>
                  <a:lnTo>
                    <a:pt x="239" y="507"/>
                  </a:lnTo>
                  <a:lnTo>
                    <a:pt x="245" y="480"/>
                  </a:lnTo>
                  <a:lnTo>
                    <a:pt x="249" y="443"/>
                  </a:lnTo>
                  <a:lnTo>
                    <a:pt x="249" y="429"/>
                  </a:lnTo>
                  <a:lnTo>
                    <a:pt x="245" y="416"/>
                  </a:lnTo>
                  <a:lnTo>
                    <a:pt x="242" y="409"/>
                  </a:lnTo>
                  <a:lnTo>
                    <a:pt x="239" y="402"/>
                  </a:lnTo>
                  <a:lnTo>
                    <a:pt x="232" y="399"/>
                  </a:lnTo>
                  <a:lnTo>
                    <a:pt x="225" y="396"/>
                  </a:lnTo>
                  <a:lnTo>
                    <a:pt x="219" y="392"/>
                  </a:lnTo>
                  <a:lnTo>
                    <a:pt x="215" y="392"/>
                  </a:lnTo>
                  <a:lnTo>
                    <a:pt x="209" y="392"/>
                  </a:lnTo>
                  <a:lnTo>
                    <a:pt x="182" y="399"/>
                  </a:lnTo>
                  <a:lnTo>
                    <a:pt x="153" y="413"/>
                  </a:lnTo>
                  <a:lnTo>
                    <a:pt x="123" y="436"/>
                  </a:lnTo>
                  <a:lnTo>
                    <a:pt x="96" y="473"/>
                  </a:lnTo>
                  <a:lnTo>
                    <a:pt x="70" y="527"/>
                  </a:lnTo>
                  <a:lnTo>
                    <a:pt x="47" y="595"/>
                  </a:lnTo>
                  <a:lnTo>
                    <a:pt x="43" y="605"/>
                  </a:lnTo>
                  <a:lnTo>
                    <a:pt x="40" y="615"/>
                  </a:lnTo>
                  <a:lnTo>
                    <a:pt x="37" y="619"/>
                  </a:lnTo>
                  <a:lnTo>
                    <a:pt x="33" y="622"/>
                  </a:lnTo>
                  <a:lnTo>
                    <a:pt x="27" y="622"/>
                  </a:lnTo>
                  <a:lnTo>
                    <a:pt x="20" y="625"/>
                  </a:lnTo>
                  <a:lnTo>
                    <a:pt x="20" y="625"/>
                  </a:lnTo>
                  <a:lnTo>
                    <a:pt x="14" y="622"/>
                  </a:lnTo>
                  <a:lnTo>
                    <a:pt x="10" y="622"/>
                  </a:lnTo>
                  <a:lnTo>
                    <a:pt x="7" y="619"/>
                  </a:lnTo>
                  <a:lnTo>
                    <a:pt x="4" y="615"/>
                  </a:lnTo>
                  <a:lnTo>
                    <a:pt x="0" y="608"/>
                  </a:lnTo>
                  <a:lnTo>
                    <a:pt x="4" y="595"/>
                  </a:lnTo>
                  <a:lnTo>
                    <a:pt x="10" y="571"/>
                  </a:lnTo>
                  <a:lnTo>
                    <a:pt x="23" y="537"/>
                  </a:lnTo>
                  <a:lnTo>
                    <a:pt x="40" y="497"/>
                  </a:lnTo>
                  <a:lnTo>
                    <a:pt x="63" y="456"/>
                  </a:lnTo>
                  <a:lnTo>
                    <a:pt x="93" y="419"/>
                  </a:lnTo>
                  <a:lnTo>
                    <a:pt x="126" y="389"/>
                  </a:lnTo>
                  <a:lnTo>
                    <a:pt x="169" y="365"/>
                  </a:lnTo>
                  <a:lnTo>
                    <a:pt x="215" y="358"/>
                  </a:lnTo>
                  <a:close/>
                  <a:moveTo>
                    <a:pt x="351" y="0"/>
                  </a:moveTo>
                  <a:lnTo>
                    <a:pt x="374" y="7"/>
                  </a:lnTo>
                  <a:lnTo>
                    <a:pt x="394" y="17"/>
                  </a:lnTo>
                  <a:lnTo>
                    <a:pt x="407" y="38"/>
                  </a:lnTo>
                  <a:lnTo>
                    <a:pt x="411" y="61"/>
                  </a:lnTo>
                  <a:lnTo>
                    <a:pt x="404" y="95"/>
                  </a:lnTo>
                  <a:lnTo>
                    <a:pt x="381" y="122"/>
                  </a:lnTo>
                  <a:lnTo>
                    <a:pt x="354" y="139"/>
                  </a:lnTo>
                  <a:lnTo>
                    <a:pt x="325" y="146"/>
                  </a:lnTo>
                  <a:lnTo>
                    <a:pt x="301" y="139"/>
                  </a:lnTo>
                  <a:lnTo>
                    <a:pt x="282" y="129"/>
                  </a:lnTo>
                  <a:lnTo>
                    <a:pt x="268" y="109"/>
                  </a:lnTo>
                  <a:lnTo>
                    <a:pt x="265" y="85"/>
                  </a:lnTo>
                  <a:lnTo>
                    <a:pt x="272" y="55"/>
                  </a:lnTo>
                  <a:lnTo>
                    <a:pt x="292" y="28"/>
                  </a:lnTo>
                  <a:lnTo>
                    <a:pt x="318" y="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7"/>
            <p:cNvSpPr>
              <a:spLocks/>
            </p:cNvSpPr>
            <p:nvPr/>
          </p:nvSpPr>
          <p:spPr bwMode="auto">
            <a:xfrm>
              <a:off x="9603" y="4356"/>
              <a:ext cx="691" cy="520"/>
            </a:xfrm>
            <a:custGeom>
              <a:avLst/>
              <a:gdLst/>
              <a:ahLst/>
              <a:cxnLst>
                <a:cxn ang="0">
                  <a:pos x="182" y="10"/>
                </a:cxn>
                <a:cxn ang="0">
                  <a:pos x="241" y="71"/>
                </a:cxn>
                <a:cxn ang="0">
                  <a:pos x="307" y="51"/>
                </a:cxn>
                <a:cxn ang="0">
                  <a:pos x="443" y="0"/>
                </a:cxn>
                <a:cxn ang="0">
                  <a:pos x="526" y="17"/>
                </a:cxn>
                <a:cxn ang="0">
                  <a:pos x="585" y="88"/>
                </a:cxn>
                <a:cxn ang="0">
                  <a:pos x="576" y="210"/>
                </a:cxn>
                <a:cxn ang="0">
                  <a:pos x="539" y="331"/>
                </a:cxn>
                <a:cxn ang="0">
                  <a:pos x="509" y="412"/>
                </a:cxn>
                <a:cxn ang="0">
                  <a:pos x="506" y="460"/>
                </a:cxn>
                <a:cxn ang="0">
                  <a:pos x="516" y="483"/>
                </a:cxn>
                <a:cxn ang="0">
                  <a:pos x="566" y="480"/>
                </a:cxn>
                <a:cxn ang="0">
                  <a:pos x="652" y="348"/>
                </a:cxn>
                <a:cxn ang="0">
                  <a:pos x="662" y="331"/>
                </a:cxn>
                <a:cxn ang="0">
                  <a:pos x="675" y="328"/>
                </a:cxn>
                <a:cxn ang="0">
                  <a:pos x="688" y="335"/>
                </a:cxn>
                <a:cxn ang="0">
                  <a:pos x="691" y="358"/>
                </a:cxn>
                <a:cxn ang="0">
                  <a:pos x="655" y="436"/>
                </a:cxn>
                <a:cxn ang="0">
                  <a:pos x="569" y="514"/>
                </a:cxn>
                <a:cxn ang="0">
                  <a:pos x="466" y="503"/>
                </a:cxn>
                <a:cxn ang="0">
                  <a:pos x="420" y="422"/>
                </a:cxn>
                <a:cxn ang="0">
                  <a:pos x="440" y="362"/>
                </a:cxn>
                <a:cxn ang="0">
                  <a:pos x="486" y="216"/>
                </a:cxn>
                <a:cxn ang="0">
                  <a:pos x="503" y="102"/>
                </a:cxn>
                <a:cxn ang="0">
                  <a:pos x="486" y="48"/>
                </a:cxn>
                <a:cxn ang="0">
                  <a:pos x="390" y="37"/>
                </a:cxn>
                <a:cxn ang="0">
                  <a:pos x="291" y="112"/>
                </a:cxn>
                <a:cxn ang="0">
                  <a:pos x="238" y="189"/>
                </a:cxn>
                <a:cxn ang="0">
                  <a:pos x="202" y="318"/>
                </a:cxn>
                <a:cxn ang="0">
                  <a:pos x="175" y="426"/>
                </a:cxn>
                <a:cxn ang="0">
                  <a:pos x="155" y="497"/>
                </a:cxn>
                <a:cxn ang="0">
                  <a:pos x="129" y="517"/>
                </a:cxn>
                <a:cxn ang="0">
                  <a:pos x="96" y="514"/>
                </a:cxn>
                <a:cxn ang="0">
                  <a:pos x="76" y="493"/>
                </a:cxn>
                <a:cxn ang="0">
                  <a:pos x="76" y="473"/>
                </a:cxn>
                <a:cxn ang="0">
                  <a:pos x="82" y="446"/>
                </a:cxn>
                <a:cxn ang="0">
                  <a:pos x="119" y="287"/>
                </a:cxn>
                <a:cxn ang="0">
                  <a:pos x="145" y="186"/>
                </a:cxn>
                <a:cxn ang="0">
                  <a:pos x="165" y="88"/>
                </a:cxn>
                <a:cxn ang="0">
                  <a:pos x="145" y="37"/>
                </a:cxn>
                <a:cxn ang="0">
                  <a:pos x="86" y="58"/>
                </a:cxn>
                <a:cxn ang="0">
                  <a:pos x="46" y="159"/>
                </a:cxn>
                <a:cxn ang="0">
                  <a:pos x="36" y="186"/>
                </a:cxn>
                <a:cxn ang="0">
                  <a:pos x="19" y="193"/>
                </a:cxn>
                <a:cxn ang="0">
                  <a:pos x="10" y="189"/>
                </a:cxn>
                <a:cxn ang="0">
                  <a:pos x="0" y="176"/>
                </a:cxn>
                <a:cxn ang="0">
                  <a:pos x="16" y="118"/>
                </a:cxn>
                <a:cxn ang="0">
                  <a:pos x="53" y="44"/>
                </a:cxn>
                <a:cxn ang="0">
                  <a:pos x="132" y="0"/>
                </a:cxn>
              </a:cxnLst>
              <a:rect l="0" t="0" r="r" b="b"/>
              <a:pathLst>
                <a:path w="691" h="520">
                  <a:moveTo>
                    <a:pt x="132" y="0"/>
                  </a:moveTo>
                  <a:lnTo>
                    <a:pt x="155" y="4"/>
                  </a:lnTo>
                  <a:lnTo>
                    <a:pt x="182" y="10"/>
                  </a:lnTo>
                  <a:lnTo>
                    <a:pt x="205" y="24"/>
                  </a:lnTo>
                  <a:lnTo>
                    <a:pt x="225" y="44"/>
                  </a:lnTo>
                  <a:lnTo>
                    <a:pt x="241" y="71"/>
                  </a:lnTo>
                  <a:lnTo>
                    <a:pt x="251" y="105"/>
                  </a:lnTo>
                  <a:lnTo>
                    <a:pt x="274" y="78"/>
                  </a:lnTo>
                  <a:lnTo>
                    <a:pt x="307" y="51"/>
                  </a:lnTo>
                  <a:lnTo>
                    <a:pt x="344" y="24"/>
                  </a:lnTo>
                  <a:lnTo>
                    <a:pt x="390" y="7"/>
                  </a:lnTo>
                  <a:lnTo>
                    <a:pt x="443" y="0"/>
                  </a:lnTo>
                  <a:lnTo>
                    <a:pt x="470" y="4"/>
                  </a:lnTo>
                  <a:lnTo>
                    <a:pt x="496" y="7"/>
                  </a:lnTo>
                  <a:lnTo>
                    <a:pt x="526" y="17"/>
                  </a:lnTo>
                  <a:lnTo>
                    <a:pt x="549" y="34"/>
                  </a:lnTo>
                  <a:lnTo>
                    <a:pt x="572" y="58"/>
                  </a:lnTo>
                  <a:lnTo>
                    <a:pt x="585" y="88"/>
                  </a:lnTo>
                  <a:lnTo>
                    <a:pt x="589" y="132"/>
                  </a:lnTo>
                  <a:lnTo>
                    <a:pt x="585" y="169"/>
                  </a:lnTo>
                  <a:lnTo>
                    <a:pt x="576" y="210"/>
                  </a:lnTo>
                  <a:lnTo>
                    <a:pt x="566" y="254"/>
                  </a:lnTo>
                  <a:lnTo>
                    <a:pt x="549" y="294"/>
                  </a:lnTo>
                  <a:lnTo>
                    <a:pt x="539" y="331"/>
                  </a:lnTo>
                  <a:lnTo>
                    <a:pt x="529" y="355"/>
                  </a:lnTo>
                  <a:lnTo>
                    <a:pt x="516" y="389"/>
                  </a:lnTo>
                  <a:lnTo>
                    <a:pt x="509" y="412"/>
                  </a:lnTo>
                  <a:lnTo>
                    <a:pt x="506" y="429"/>
                  </a:lnTo>
                  <a:lnTo>
                    <a:pt x="503" y="446"/>
                  </a:lnTo>
                  <a:lnTo>
                    <a:pt x="506" y="460"/>
                  </a:lnTo>
                  <a:lnTo>
                    <a:pt x="506" y="470"/>
                  </a:lnTo>
                  <a:lnTo>
                    <a:pt x="509" y="476"/>
                  </a:lnTo>
                  <a:lnTo>
                    <a:pt x="516" y="483"/>
                  </a:lnTo>
                  <a:lnTo>
                    <a:pt x="523" y="487"/>
                  </a:lnTo>
                  <a:lnTo>
                    <a:pt x="533" y="487"/>
                  </a:lnTo>
                  <a:lnTo>
                    <a:pt x="566" y="480"/>
                  </a:lnTo>
                  <a:lnTo>
                    <a:pt x="599" y="453"/>
                  </a:lnTo>
                  <a:lnTo>
                    <a:pt x="629" y="409"/>
                  </a:lnTo>
                  <a:lnTo>
                    <a:pt x="652" y="348"/>
                  </a:lnTo>
                  <a:lnTo>
                    <a:pt x="655" y="341"/>
                  </a:lnTo>
                  <a:lnTo>
                    <a:pt x="658" y="338"/>
                  </a:lnTo>
                  <a:lnTo>
                    <a:pt x="662" y="331"/>
                  </a:lnTo>
                  <a:lnTo>
                    <a:pt x="665" y="331"/>
                  </a:lnTo>
                  <a:lnTo>
                    <a:pt x="672" y="328"/>
                  </a:lnTo>
                  <a:lnTo>
                    <a:pt x="675" y="328"/>
                  </a:lnTo>
                  <a:lnTo>
                    <a:pt x="681" y="331"/>
                  </a:lnTo>
                  <a:lnTo>
                    <a:pt x="685" y="331"/>
                  </a:lnTo>
                  <a:lnTo>
                    <a:pt x="688" y="335"/>
                  </a:lnTo>
                  <a:lnTo>
                    <a:pt x="691" y="338"/>
                  </a:lnTo>
                  <a:lnTo>
                    <a:pt x="691" y="345"/>
                  </a:lnTo>
                  <a:lnTo>
                    <a:pt x="691" y="358"/>
                  </a:lnTo>
                  <a:lnTo>
                    <a:pt x="681" y="378"/>
                  </a:lnTo>
                  <a:lnTo>
                    <a:pt x="672" y="406"/>
                  </a:lnTo>
                  <a:lnTo>
                    <a:pt x="655" y="436"/>
                  </a:lnTo>
                  <a:lnTo>
                    <a:pt x="632" y="466"/>
                  </a:lnTo>
                  <a:lnTo>
                    <a:pt x="602" y="493"/>
                  </a:lnTo>
                  <a:lnTo>
                    <a:pt x="569" y="514"/>
                  </a:lnTo>
                  <a:lnTo>
                    <a:pt x="529" y="520"/>
                  </a:lnTo>
                  <a:lnTo>
                    <a:pt x="496" y="514"/>
                  </a:lnTo>
                  <a:lnTo>
                    <a:pt x="466" y="503"/>
                  </a:lnTo>
                  <a:lnTo>
                    <a:pt x="443" y="483"/>
                  </a:lnTo>
                  <a:lnTo>
                    <a:pt x="427" y="456"/>
                  </a:lnTo>
                  <a:lnTo>
                    <a:pt x="420" y="422"/>
                  </a:lnTo>
                  <a:lnTo>
                    <a:pt x="423" y="402"/>
                  </a:lnTo>
                  <a:lnTo>
                    <a:pt x="430" y="385"/>
                  </a:lnTo>
                  <a:lnTo>
                    <a:pt x="440" y="362"/>
                  </a:lnTo>
                  <a:lnTo>
                    <a:pt x="453" y="321"/>
                  </a:lnTo>
                  <a:lnTo>
                    <a:pt x="470" y="274"/>
                  </a:lnTo>
                  <a:lnTo>
                    <a:pt x="486" y="216"/>
                  </a:lnTo>
                  <a:lnTo>
                    <a:pt x="499" y="162"/>
                  </a:lnTo>
                  <a:lnTo>
                    <a:pt x="503" y="115"/>
                  </a:lnTo>
                  <a:lnTo>
                    <a:pt x="503" y="102"/>
                  </a:lnTo>
                  <a:lnTo>
                    <a:pt x="503" y="81"/>
                  </a:lnTo>
                  <a:lnTo>
                    <a:pt x="496" y="64"/>
                  </a:lnTo>
                  <a:lnTo>
                    <a:pt x="486" y="48"/>
                  </a:lnTo>
                  <a:lnTo>
                    <a:pt x="466" y="37"/>
                  </a:lnTo>
                  <a:lnTo>
                    <a:pt x="440" y="31"/>
                  </a:lnTo>
                  <a:lnTo>
                    <a:pt x="390" y="37"/>
                  </a:lnTo>
                  <a:lnTo>
                    <a:pt x="350" y="58"/>
                  </a:lnTo>
                  <a:lnTo>
                    <a:pt x="317" y="81"/>
                  </a:lnTo>
                  <a:lnTo>
                    <a:pt x="291" y="112"/>
                  </a:lnTo>
                  <a:lnTo>
                    <a:pt x="268" y="139"/>
                  </a:lnTo>
                  <a:lnTo>
                    <a:pt x="248" y="169"/>
                  </a:lnTo>
                  <a:lnTo>
                    <a:pt x="238" y="189"/>
                  </a:lnTo>
                  <a:lnTo>
                    <a:pt x="228" y="213"/>
                  </a:lnTo>
                  <a:lnTo>
                    <a:pt x="221" y="243"/>
                  </a:lnTo>
                  <a:lnTo>
                    <a:pt x="202" y="318"/>
                  </a:lnTo>
                  <a:lnTo>
                    <a:pt x="195" y="355"/>
                  </a:lnTo>
                  <a:lnTo>
                    <a:pt x="185" y="392"/>
                  </a:lnTo>
                  <a:lnTo>
                    <a:pt x="175" y="426"/>
                  </a:lnTo>
                  <a:lnTo>
                    <a:pt x="168" y="449"/>
                  </a:lnTo>
                  <a:lnTo>
                    <a:pt x="162" y="476"/>
                  </a:lnTo>
                  <a:lnTo>
                    <a:pt x="155" y="497"/>
                  </a:lnTo>
                  <a:lnTo>
                    <a:pt x="149" y="503"/>
                  </a:lnTo>
                  <a:lnTo>
                    <a:pt x="139" y="510"/>
                  </a:lnTo>
                  <a:lnTo>
                    <a:pt x="129" y="517"/>
                  </a:lnTo>
                  <a:lnTo>
                    <a:pt x="112" y="520"/>
                  </a:lnTo>
                  <a:lnTo>
                    <a:pt x="102" y="517"/>
                  </a:lnTo>
                  <a:lnTo>
                    <a:pt x="96" y="514"/>
                  </a:lnTo>
                  <a:lnTo>
                    <a:pt x="86" y="510"/>
                  </a:lnTo>
                  <a:lnTo>
                    <a:pt x="79" y="503"/>
                  </a:lnTo>
                  <a:lnTo>
                    <a:pt x="76" y="493"/>
                  </a:lnTo>
                  <a:lnTo>
                    <a:pt x="72" y="483"/>
                  </a:lnTo>
                  <a:lnTo>
                    <a:pt x="72" y="480"/>
                  </a:lnTo>
                  <a:lnTo>
                    <a:pt x="76" y="473"/>
                  </a:lnTo>
                  <a:lnTo>
                    <a:pt x="76" y="466"/>
                  </a:lnTo>
                  <a:lnTo>
                    <a:pt x="79" y="456"/>
                  </a:lnTo>
                  <a:lnTo>
                    <a:pt x="82" y="446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119" y="287"/>
                  </a:lnTo>
                  <a:lnTo>
                    <a:pt x="129" y="257"/>
                  </a:lnTo>
                  <a:lnTo>
                    <a:pt x="139" y="220"/>
                  </a:lnTo>
                  <a:lnTo>
                    <a:pt x="145" y="186"/>
                  </a:lnTo>
                  <a:lnTo>
                    <a:pt x="155" y="152"/>
                  </a:lnTo>
                  <a:lnTo>
                    <a:pt x="162" y="115"/>
                  </a:lnTo>
                  <a:lnTo>
                    <a:pt x="165" y="88"/>
                  </a:lnTo>
                  <a:lnTo>
                    <a:pt x="165" y="68"/>
                  </a:lnTo>
                  <a:lnTo>
                    <a:pt x="158" y="48"/>
                  </a:lnTo>
                  <a:lnTo>
                    <a:pt x="145" y="37"/>
                  </a:lnTo>
                  <a:lnTo>
                    <a:pt x="129" y="31"/>
                  </a:lnTo>
                  <a:lnTo>
                    <a:pt x="102" y="37"/>
                  </a:lnTo>
                  <a:lnTo>
                    <a:pt x="86" y="58"/>
                  </a:lnTo>
                  <a:lnTo>
                    <a:pt x="69" y="85"/>
                  </a:lnTo>
                  <a:lnTo>
                    <a:pt x="56" y="118"/>
                  </a:lnTo>
                  <a:lnTo>
                    <a:pt x="46" y="159"/>
                  </a:lnTo>
                  <a:lnTo>
                    <a:pt x="43" y="172"/>
                  </a:lnTo>
                  <a:lnTo>
                    <a:pt x="39" y="179"/>
                  </a:lnTo>
                  <a:lnTo>
                    <a:pt x="36" y="186"/>
                  </a:lnTo>
                  <a:lnTo>
                    <a:pt x="33" y="189"/>
                  </a:lnTo>
                  <a:lnTo>
                    <a:pt x="26" y="189"/>
                  </a:lnTo>
                  <a:lnTo>
                    <a:pt x="19" y="193"/>
                  </a:lnTo>
                  <a:lnTo>
                    <a:pt x="16" y="189"/>
                  </a:lnTo>
                  <a:lnTo>
                    <a:pt x="13" y="189"/>
                  </a:lnTo>
                  <a:lnTo>
                    <a:pt x="10" y="189"/>
                  </a:lnTo>
                  <a:lnTo>
                    <a:pt x="3" y="186"/>
                  </a:lnTo>
                  <a:lnTo>
                    <a:pt x="0" y="183"/>
                  </a:lnTo>
                  <a:lnTo>
                    <a:pt x="0" y="176"/>
                  </a:lnTo>
                  <a:lnTo>
                    <a:pt x="3" y="166"/>
                  </a:lnTo>
                  <a:lnTo>
                    <a:pt x="6" y="145"/>
                  </a:lnTo>
                  <a:lnTo>
                    <a:pt x="16" y="118"/>
                  </a:lnTo>
                  <a:lnTo>
                    <a:pt x="26" y="91"/>
                  </a:lnTo>
                  <a:lnTo>
                    <a:pt x="39" y="64"/>
                  </a:lnTo>
                  <a:lnTo>
                    <a:pt x="53" y="44"/>
                  </a:lnTo>
                  <a:lnTo>
                    <a:pt x="72" y="24"/>
                  </a:lnTo>
                  <a:lnTo>
                    <a:pt x="99" y="7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48"/>
            <p:cNvSpPr>
              <a:spLocks/>
            </p:cNvSpPr>
            <p:nvPr/>
          </p:nvSpPr>
          <p:spPr bwMode="auto">
            <a:xfrm>
              <a:off x="10533" y="3407"/>
              <a:ext cx="566" cy="1628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169" y="24"/>
                </a:cxn>
                <a:cxn ang="0">
                  <a:pos x="261" y="68"/>
                </a:cxn>
                <a:cxn ang="0">
                  <a:pos x="321" y="139"/>
                </a:cxn>
                <a:cxn ang="0">
                  <a:pos x="334" y="210"/>
                </a:cxn>
                <a:cxn ang="0">
                  <a:pos x="337" y="571"/>
                </a:cxn>
                <a:cxn ang="0">
                  <a:pos x="337" y="625"/>
                </a:cxn>
                <a:cxn ang="0">
                  <a:pos x="341" y="652"/>
                </a:cxn>
                <a:cxn ang="0">
                  <a:pos x="390" y="736"/>
                </a:cxn>
                <a:cxn ang="0">
                  <a:pos x="483" y="787"/>
                </a:cxn>
                <a:cxn ang="0">
                  <a:pos x="549" y="797"/>
                </a:cxn>
                <a:cxn ang="0">
                  <a:pos x="562" y="804"/>
                </a:cxn>
                <a:cxn ang="0">
                  <a:pos x="566" y="814"/>
                </a:cxn>
                <a:cxn ang="0">
                  <a:pos x="562" y="828"/>
                </a:cxn>
                <a:cxn ang="0">
                  <a:pos x="553" y="834"/>
                </a:cxn>
                <a:cxn ang="0">
                  <a:pos x="483" y="841"/>
                </a:cxn>
                <a:cxn ang="0">
                  <a:pos x="400" y="885"/>
                </a:cxn>
                <a:cxn ang="0">
                  <a:pos x="344" y="966"/>
                </a:cxn>
                <a:cxn ang="0">
                  <a:pos x="337" y="1054"/>
                </a:cxn>
                <a:cxn ang="0">
                  <a:pos x="327" y="1476"/>
                </a:cxn>
                <a:cxn ang="0">
                  <a:pos x="265" y="1557"/>
                </a:cxn>
                <a:cxn ang="0">
                  <a:pos x="159" y="1611"/>
                </a:cxn>
                <a:cxn ang="0">
                  <a:pos x="33" y="1628"/>
                </a:cxn>
                <a:cxn ang="0">
                  <a:pos x="16" y="1628"/>
                </a:cxn>
                <a:cxn ang="0">
                  <a:pos x="6" y="1625"/>
                </a:cxn>
                <a:cxn ang="0">
                  <a:pos x="0" y="1611"/>
                </a:cxn>
                <a:cxn ang="0">
                  <a:pos x="3" y="1601"/>
                </a:cxn>
                <a:cxn ang="0">
                  <a:pos x="16" y="1594"/>
                </a:cxn>
                <a:cxn ang="0">
                  <a:pos x="122" y="1571"/>
                </a:cxn>
                <a:cxn ang="0">
                  <a:pos x="188" y="1523"/>
                </a:cxn>
                <a:cxn ang="0">
                  <a:pos x="222" y="1466"/>
                </a:cxn>
                <a:cxn ang="0">
                  <a:pos x="231" y="1412"/>
                </a:cxn>
                <a:cxn ang="0">
                  <a:pos x="231" y="1024"/>
                </a:cxn>
                <a:cxn ang="0">
                  <a:pos x="251" y="936"/>
                </a:cxn>
                <a:cxn ang="0">
                  <a:pos x="311" y="865"/>
                </a:cxn>
                <a:cxn ang="0">
                  <a:pos x="420" y="814"/>
                </a:cxn>
                <a:cxn ang="0">
                  <a:pos x="331" y="780"/>
                </a:cxn>
                <a:cxn ang="0">
                  <a:pos x="261" y="716"/>
                </a:cxn>
                <a:cxn ang="0">
                  <a:pos x="235" y="645"/>
                </a:cxn>
                <a:cxn ang="0">
                  <a:pos x="231" y="254"/>
                </a:cxn>
                <a:cxn ang="0">
                  <a:pos x="231" y="200"/>
                </a:cxn>
                <a:cxn ang="0">
                  <a:pos x="225" y="176"/>
                </a:cxn>
                <a:cxn ang="0">
                  <a:pos x="175" y="95"/>
                </a:cxn>
                <a:cxn ang="0">
                  <a:pos x="82" y="48"/>
                </a:cxn>
                <a:cxn ang="0">
                  <a:pos x="16" y="37"/>
                </a:cxn>
                <a:cxn ang="0">
                  <a:pos x="3" y="34"/>
                </a:cxn>
                <a:cxn ang="0">
                  <a:pos x="0" y="17"/>
                </a:cxn>
                <a:cxn ang="0">
                  <a:pos x="6" y="7"/>
                </a:cxn>
                <a:cxn ang="0">
                  <a:pos x="16" y="0"/>
                </a:cxn>
                <a:cxn ang="0">
                  <a:pos x="33" y="0"/>
                </a:cxn>
              </a:cxnLst>
              <a:rect l="0" t="0" r="r" b="b"/>
              <a:pathLst>
                <a:path w="566" h="1628">
                  <a:moveTo>
                    <a:pt x="33" y="0"/>
                  </a:moveTo>
                  <a:lnTo>
                    <a:pt x="69" y="4"/>
                  </a:lnTo>
                  <a:lnTo>
                    <a:pt x="116" y="10"/>
                  </a:lnTo>
                  <a:lnTo>
                    <a:pt x="169" y="24"/>
                  </a:lnTo>
                  <a:lnTo>
                    <a:pt x="218" y="41"/>
                  </a:lnTo>
                  <a:lnTo>
                    <a:pt x="261" y="68"/>
                  </a:lnTo>
                  <a:lnTo>
                    <a:pt x="298" y="102"/>
                  </a:lnTo>
                  <a:lnTo>
                    <a:pt x="321" y="139"/>
                  </a:lnTo>
                  <a:lnTo>
                    <a:pt x="331" y="173"/>
                  </a:lnTo>
                  <a:lnTo>
                    <a:pt x="334" y="210"/>
                  </a:lnTo>
                  <a:lnTo>
                    <a:pt x="337" y="250"/>
                  </a:lnTo>
                  <a:lnTo>
                    <a:pt x="337" y="571"/>
                  </a:lnTo>
                  <a:lnTo>
                    <a:pt x="337" y="605"/>
                  </a:lnTo>
                  <a:lnTo>
                    <a:pt x="337" y="625"/>
                  </a:lnTo>
                  <a:lnTo>
                    <a:pt x="337" y="639"/>
                  </a:lnTo>
                  <a:lnTo>
                    <a:pt x="341" y="652"/>
                  </a:lnTo>
                  <a:lnTo>
                    <a:pt x="357" y="696"/>
                  </a:lnTo>
                  <a:lnTo>
                    <a:pt x="390" y="736"/>
                  </a:lnTo>
                  <a:lnTo>
                    <a:pt x="430" y="767"/>
                  </a:lnTo>
                  <a:lnTo>
                    <a:pt x="483" y="787"/>
                  </a:lnTo>
                  <a:lnTo>
                    <a:pt x="543" y="797"/>
                  </a:lnTo>
                  <a:lnTo>
                    <a:pt x="549" y="797"/>
                  </a:lnTo>
                  <a:lnTo>
                    <a:pt x="556" y="801"/>
                  </a:lnTo>
                  <a:lnTo>
                    <a:pt x="562" y="804"/>
                  </a:lnTo>
                  <a:lnTo>
                    <a:pt x="566" y="807"/>
                  </a:lnTo>
                  <a:lnTo>
                    <a:pt x="566" y="814"/>
                  </a:lnTo>
                  <a:lnTo>
                    <a:pt x="566" y="821"/>
                  </a:lnTo>
                  <a:lnTo>
                    <a:pt x="562" y="828"/>
                  </a:lnTo>
                  <a:lnTo>
                    <a:pt x="559" y="831"/>
                  </a:lnTo>
                  <a:lnTo>
                    <a:pt x="553" y="834"/>
                  </a:lnTo>
                  <a:lnTo>
                    <a:pt x="523" y="834"/>
                  </a:lnTo>
                  <a:lnTo>
                    <a:pt x="483" y="841"/>
                  </a:lnTo>
                  <a:lnTo>
                    <a:pt x="443" y="858"/>
                  </a:lnTo>
                  <a:lnTo>
                    <a:pt x="400" y="885"/>
                  </a:lnTo>
                  <a:lnTo>
                    <a:pt x="364" y="926"/>
                  </a:lnTo>
                  <a:lnTo>
                    <a:pt x="344" y="966"/>
                  </a:lnTo>
                  <a:lnTo>
                    <a:pt x="337" y="1010"/>
                  </a:lnTo>
                  <a:lnTo>
                    <a:pt x="337" y="1054"/>
                  </a:lnTo>
                  <a:lnTo>
                    <a:pt x="337" y="1425"/>
                  </a:lnTo>
                  <a:lnTo>
                    <a:pt x="327" y="1476"/>
                  </a:lnTo>
                  <a:lnTo>
                    <a:pt x="304" y="1520"/>
                  </a:lnTo>
                  <a:lnTo>
                    <a:pt x="265" y="1557"/>
                  </a:lnTo>
                  <a:lnTo>
                    <a:pt x="215" y="1588"/>
                  </a:lnTo>
                  <a:lnTo>
                    <a:pt x="159" y="1611"/>
                  </a:lnTo>
                  <a:lnTo>
                    <a:pt x="99" y="1625"/>
                  </a:lnTo>
                  <a:lnTo>
                    <a:pt x="33" y="1628"/>
                  </a:lnTo>
                  <a:lnTo>
                    <a:pt x="26" y="1628"/>
                  </a:lnTo>
                  <a:lnTo>
                    <a:pt x="16" y="1628"/>
                  </a:lnTo>
                  <a:lnTo>
                    <a:pt x="10" y="1628"/>
                  </a:lnTo>
                  <a:lnTo>
                    <a:pt x="6" y="1625"/>
                  </a:lnTo>
                  <a:lnTo>
                    <a:pt x="0" y="1618"/>
                  </a:lnTo>
                  <a:lnTo>
                    <a:pt x="0" y="1611"/>
                  </a:lnTo>
                  <a:lnTo>
                    <a:pt x="0" y="1604"/>
                  </a:lnTo>
                  <a:lnTo>
                    <a:pt x="3" y="1601"/>
                  </a:lnTo>
                  <a:lnTo>
                    <a:pt x="10" y="1594"/>
                  </a:lnTo>
                  <a:lnTo>
                    <a:pt x="16" y="1594"/>
                  </a:lnTo>
                  <a:lnTo>
                    <a:pt x="73" y="1584"/>
                  </a:lnTo>
                  <a:lnTo>
                    <a:pt x="122" y="1571"/>
                  </a:lnTo>
                  <a:lnTo>
                    <a:pt x="159" y="1550"/>
                  </a:lnTo>
                  <a:lnTo>
                    <a:pt x="188" y="1523"/>
                  </a:lnTo>
                  <a:lnTo>
                    <a:pt x="208" y="1496"/>
                  </a:lnTo>
                  <a:lnTo>
                    <a:pt x="222" y="1466"/>
                  </a:lnTo>
                  <a:lnTo>
                    <a:pt x="228" y="1439"/>
                  </a:lnTo>
                  <a:lnTo>
                    <a:pt x="231" y="1412"/>
                  </a:lnTo>
                  <a:lnTo>
                    <a:pt x="231" y="1412"/>
                  </a:lnTo>
                  <a:lnTo>
                    <a:pt x="231" y="1024"/>
                  </a:lnTo>
                  <a:lnTo>
                    <a:pt x="235" y="976"/>
                  </a:lnTo>
                  <a:lnTo>
                    <a:pt x="251" y="936"/>
                  </a:lnTo>
                  <a:lnTo>
                    <a:pt x="274" y="899"/>
                  </a:lnTo>
                  <a:lnTo>
                    <a:pt x="311" y="865"/>
                  </a:lnTo>
                  <a:lnTo>
                    <a:pt x="357" y="838"/>
                  </a:lnTo>
                  <a:lnTo>
                    <a:pt x="420" y="814"/>
                  </a:lnTo>
                  <a:lnTo>
                    <a:pt x="374" y="801"/>
                  </a:lnTo>
                  <a:lnTo>
                    <a:pt x="331" y="780"/>
                  </a:lnTo>
                  <a:lnTo>
                    <a:pt x="294" y="750"/>
                  </a:lnTo>
                  <a:lnTo>
                    <a:pt x="261" y="716"/>
                  </a:lnTo>
                  <a:lnTo>
                    <a:pt x="245" y="682"/>
                  </a:lnTo>
                  <a:lnTo>
                    <a:pt x="235" y="645"/>
                  </a:lnTo>
                  <a:lnTo>
                    <a:pt x="231" y="598"/>
                  </a:lnTo>
                  <a:lnTo>
                    <a:pt x="231" y="254"/>
                  </a:lnTo>
                  <a:lnTo>
                    <a:pt x="231" y="220"/>
                  </a:lnTo>
                  <a:lnTo>
                    <a:pt x="231" y="200"/>
                  </a:lnTo>
                  <a:lnTo>
                    <a:pt x="228" y="186"/>
                  </a:lnTo>
                  <a:lnTo>
                    <a:pt x="225" y="176"/>
                  </a:lnTo>
                  <a:lnTo>
                    <a:pt x="205" y="132"/>
                  </a:lnTo>
                  <a:lnTo>
                    <a:pt x="175" y="95"/>
                  </a:lnTo>
                  <a:lnTo>
                    <a:pt x="132" y="64"/>
                  </a:lnTo>
                  <a:lnTo>
                    <a:pt x="82" y="48"/>
                  </a:lnTo>
                  <a:lnTo>
                    <a:pt x="26" y="37"/>
                  </a:lnTo>
                  <a:lnTo>
                    <a:pt x="16" y="37"/>
                  </a:lnTo>
                  <a:lnTo>
                    <a:pt x="10" y="34"/>
                  </a:lnTo>
                  <a:lnTo>
                    <a:pt x="3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47" name="Group 5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219200" y="6019800"/>
            <a:ext cx="6479923" cy="571500"/>
            <a:chOff x="3040" y="3520"/>
            <a:chExt cx="17722" cy="1563"/>
          </a:xfrm>
          <a:solidFill>
            <a:srgbClr val="C00000"/>
          </a:solidFill>
        </p:grpSpPr>
        <p:sp>
          <p:nvSpPr>
            <p:cNvPr id="4149" name="Freeform 53"/>
            <p:cNvSpPr>
              <a:spLocks noEditPoints="1"/>
            </p:cNvSpPr>
            <p:nvPr/>
          </p:nvSpPr>
          <p:spPr bwMode="auto">
            <a:xfrm>
              <a:off x="3040" y="3520"/>
              <a:ext cx="1136" cy="1145"/>
            </a:xfrm>
            <a:custGeom>
              <a:avLst/>
              <a:gdLst/>
              <a:ahLst/>
              <a:cxnLst>
                <a:cxn ang="0">
                  <a:pos x="598" y="49"/>
                </a:cxn>
                <a:cxn ang="0">
                  <a:pos x="549" y="60"/>
                </a:cxn>
                <a:cxn ang="0">
                  <a:pos x="528" y="110"/>
                </a:cxn>
                <a:cxn ang="0">
                  <a:pos x="603" y="534"/>
                </a:cxn>
                <a:cxn ang="0">
                  <a:pos x="834" y="473"/>
                </a:cxn>
                <a:cxn ang="0">
                  <a:pos x="942" y="319"/>
                </a:cxn>
                <a:cxn ang="0">
                  <a:pos x="953" y="148"/>
                </a:cxn>
                <a:cxn ang="0">
                  <a:pos x="834" y="60"/>
                </a:cxn>
                <a:cxn ang="0">
                  <a:pos x="673" y="44"/>
                </a:cxn>
                <a:cxn ang="0">
                  <a:pos x="856" y="5"/>
                </a:cxn>
                <a:cxn ang="0">
                  <a:pos x="1066" y="115"/>
                </a:cxn>
                <a:cxn ang="0">
                  <a:pos x="1098" y="319"/>
                </a:cxn>
                <a:cxn ang="0">
                  <a:pos x="920" y="495"/>
                </a:cxn>
                <a:cxn ang="0">
                  <a:pos x="759" y="556"/>
                </a:cxn>
                <a:cxn ang="0">
                  <a:pos x="791" y="567"/>
                </a:cxn>
                <a:cxn ang="0">
                  <a:pos x="899" y="682"/>
                </a:cxn>
                <a:cxn ang="0">
                  <a:pos x="904" y="798"/>
                </a:cxn>
                <a:cxn ang="0">
                  <a:pos x="888" y="952"/>
                </a:cxn>
                <a:cxn ang="0">
                  <a:pos x="899" y="1084"/>
                </a:cxn>
                <a:cxn ang="0">
                  <a:pos x="974" y="1106"/>
                </a:cxn>
                <a:cxn ang="0">
                  <a:pos x="1066" y="1018"/>
                </a:cxn>
                <a:cxn ang="0">
                  <a:pos x="1098" y="946"/>
                </a:cxn>
                <a:cxn ang="0">
                  <a:pos x="1120" y="935"/>
                </a:cxn>
                <a:cxn ang="0">
                  <a:pos x="1136" y="946"/>
                </a:cxn>
                <a:cxn ang="0">
                  <a:pos x="1114" y="1012"/>
                </a:cxn>
                <a:cxn ang="0">
                  <a:pos x="1007" y="1134"/>
                </a:cxn>
                <a:cxn ang="0">
                  <a:pos x="899" y="1139"/>
                </a:cxn>
                <a:cxn ang="0">
                  <a:pos x="791" y="1101"/>
                </a:cxn>
                <a:cxn ang="0">
                  <a:pos x="732" y="968"/>
                </a:cxn>
                <a:cxn ang="0">
                  <a:pos x="759" y="831"/>
                </a:cxn>
                <a:cxn ang="0">
                  <a:pos x="781" y="715"/>
                </a:cxn>
                <a:cxn ang="0">
                  <a:pos x="748" y="622"/>
                </a:cxn>
                <a:cxn ang="0">
                  <a:pos x="603" y="572"/>
                </a:cxn>
                <a:cxn ang="0">
                  <a:pos x="307" y="1012"/>
                </a:cxn>
                <a:cxn ang="0">
                  <a:pos x="334" y="1051"/>
                </a:cxn>
                <a:cxn ang="0">
                  <a:pos x="425" y="1057"/>
                </a:cxn>
                <a:cxn ang="0">
                  <a:pos x="452" y="1068"/>
                </a:cxn>
                <a:cxn ang="0">
                  <a:pos x="452" y="1095"/>
                </a:cxn>
                <a:cxn ang="0">
                  <a:pos x="431" y="1106"/>
                </a:cxn>
                <a:cxn ang="0">
                  <a:pos x="323" y="1106"/>
                </a:cxn>
                <a:cxn ang="0">
                  <a:pos x="178" y="1101"/>
                </a:cxn>
                <a:cxn ang="0">
                  <a:pos x="22" y="1106"/>
                </a:cxn>
                <a:cxn ang="0">
                  <a:pos x="6" y="1106"/>
                </a:cxn>
                <a:cxn ang="0">
                  <a:pos x="0" y="1073"/>
                </a:cxn>
                <a:cxn ang="0">
                  <a:pos x="16" y="1057"/>
                </a:cxn>
                <a:cxn ang="0">
                  <a:pos x="102" y="1057"/>
                </a:cxn>
                <a:cxn ang="0">
                  <a:pos x="178" y="1012"/>
                </a:cxn>
                <a:cxn ang="0">
                  <a:pos x="404" y="93"/>
                </a:cxn>
                <a:cxn ang="0">
                  <a:pos x="404" y="66"/>
                </a:cxn>
                <a:cxn ang="0">
                  <a:pos x="377" y="55"/>
                </a:cxn>
                <a:cxn ang="0">
                  <a:pos x="323" y="49"/>
                </a:cxn>
                <a:cxn ang="0">
                  <a:pos x="285" y="44"/>
                </a:cxn>
                <a:cxn ang="0">
                  <a:pos x="258" y="38"/>
                </a:cxn>
                <a:cxn ang="0">
                  <a:pos x="264" y="5"/>
                </a:cxn>
                <a:cxn ang="0">
                  <a:pos x="291" y="0"/>
                </a:cxn>
              </a:cxnLst>
              <a:rect l="0" t="0" r="r" b="b"/>
              <a:pathLst>
                <a:path w="1136" h="1145">
                  <a:moveTo>
                    <a:pt x="673" y="44"/>
                  </a:moveTo>
                  <a:lnTo>
                    <a:pt x="635" y="44"/>
                  </a:lnTo>
                  <a:lnTo>
                    <a:pt x="598" y="49"/>
                  </a:lnTo>
                  <a:lnTo>
                    <a:pt x="576" y="49"/>
                  </a:lnTo>
                  <a:lnTo>
                    <a:pt x="560" y="55"/>
                  </a:lnTo>
                  <a:lnTo>
                    <a:pt x="549" y="60"/>
                  </a:lnTo>
                  <a:lnTo>
                    <a:pt x="544" y="71"/>
                  </a:lnTo>
                  <a:lnTo>
                    <a:pt x="538" y="88"/>
                  </a:lnTo>
                  <a:lnTo>
                    <a:pt x="528" y="110"/>
                  </a:lnTo>
                  <a:lnTo>
                    <a:pt x="528" y="110"/>
                  </a:lnTo>
                  <a:lnTo>
                    <a:pt x="425" y="534"/>
                  </a:lnTo>
                  <a:lnTo>
                    <a:pt x="603" y="534"/>
                  </a:lnTo>
                  <a:lnTo>
                    <a:pt x="700" y="528"/>
                  </a:lnTo>
                  <a:lnTo>
                    <a:pt x="775" y="501"/>
                  </a:lnTo>
                  <a:lnTo>
                    <a:pt x="834" y="473"/>
                  </a:lnTo>
                  <a:lnTo>
                    <a:pt x="872" y="440"/>
                  </a:lnTo>
                  <a:lnTo>
                    <a:pt x="915" y="385"/>
                  </a:lnTo>
                  <a:lnTo>
                    <a:pt x="942" y="319"/>
                  </a:lnTo>
                  <a:lnTo>
                    <a:pt x="958" y="258"/>
                  </a:lnTo>
                  <a:lnTo>
                    <a:pt x="958" y="209"/>
                  </a:lnTo>
                  <a:lnTo>
                    <a:pt x="953" y="148"/>
                  </a:lnTo>
                  <a:lnTo>
                    <a:pt x="920" y="104"/>
                  </a:lnTo>
                  <a:lnTo>
                    <a:pt x="883" y="77"/>
                  </a:lnTo>
                  <a:lnTo>
                    <a:pt x="834" y="60"/>
                  </a:lnTo>
                  <a:lnTo>
                    <a:pt x="781" y="49"/>
                  </a:lnTo>
                  <a:lnTo>
                    <a:pt x="721" y="49"/>
                  </a:lnTo>
                  <a:lnTo>
                    <a:pt x="673" y="44"/>
                  </a:lnTo>
                  <a:close/>
                  <a:moveTo>
                    <a:pt x="302" y="0"/>
                  </a:moveTo>
                  <a:lnTo>
                    <a:pt x="759" y="0"/>
                  </a:lnTo>
                  <a:lnTo>
                    <a:pt x="856" y="5"/>
                  </a:lnTo>
                  <a:lnTo>
                    <a:pt x="942" y="27"/>
                  </a:lnTo>
                  <a:lnTo>
                    <a:pt x="1012" y="66"/>
                  </a:lnTo>
                  <a:lnTo>
                    <a:pt x="1066" y="115"/>
                  </a:lnTo>
                  <a:lnTo>
                    <a:pt x="1098" y="176"/>
                  </a:lnTo>
                  <a:lnTo>
                    <a:pt x="1109" y="242"/>
                  </a:lnTo>
                  <a:lnTo>
                    <a:pt x="1098" y="319"/>
                  </a:lnTo>
                  <a:lnTo>
                    <a:pt x="1055" y="385"/>
                  </a:lnTo>
                  <a:lnTo>
                    <a:pt x="996" y="446"/>
                  </a:lnTo>
                  <a:lnTo>
                    <a:pt x="920" y="495"/>
                  </a:lnTo>
                  <a:lnTo>
                    <a:pt x="840" y="528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91" y="567"/>
                  </a:lnTo>
                  <a:lnTo>
                    <a:pt x="829" y="594"/>
                  </a:lnTo>
                  <a:lnTo>
                    <a:pt x="867" y="627"/>
                  </a:lnTo>
                  <a:lnTo>
                    <a:pt x="899" y="682"/>
                  </a:lnTo>
                  <a:lnTo>
                    <a:pt x="910" y="748"/>
                  </a:lnTo>
                  <a:lnTo>
                    <a:pt x="904" y="770"/>
                  </a:lnTo>
                  <a:lnTo>
                    <a:pt x="904" y="798"/>
                  </a:lnTo>
                  <a:lnTo>
                    <a:pt x="904" y="825"/>
                  </a:lnTo>
                  <a:lnTo>
                    <a:pt x="894" y="886"/>
                  </a:lnTo>
                  <a:lnTo>
                    <a:pt x="888" y="952"/>
                  </a:lnTo>
                  <a:lnTo>
                    <a:pt x="883" y="1007"/>
                  </a:lnTo>
                  <a:lnTo>
                    <a:pt x="888" y="1051"/>
                  </a:lnTo>
                  <a:lnTo>
                    <a:pt x="899" y="1084"/>
                  </a:lnTo>
                  <a:lnTo>
                    <a:pt x="920" y="1101"/>
                  </a:lnTo>
                  <a:lnTo>
                    <a:pt x="953" y="1106"/>
                  </a:lnTo>
                  <a:lnTo>
                    <a:pt x="974" y="1106"/>
                  </a:lnTo>
                  <a:lnTo>
                    <a:pt x="1007" y="1090"/>
                  </a:lnTo>
                  <a:lnTo>
                    <a:pt x="1039" y="1062"/>
                  </a:lnTo>
                  <a:lnTo>
                    <a:pt x="1066" y="1018"/>
                  </a:lnTo>
                  <a:lnTo>
                    <a:pt x="1093" y="957"/>
                  </a:lnTo>
                  <a:lnTo>
                    <a:pt x="1098" y="952"/>
                  </a:lnTo>
                  <a:lnTo>
                    <a:pt x="1098" y="946"/>
                  </a:lnTo>
                  <a:lnTo>
                    <a:pt x="1109" y="941"/>
                  </a:lnTo>
                  <a:lnTo>
                    <a:pt x="1114" y="935"/>
                  </a:lnTo>
                  <a:lnTo>
                    <a:pt x="1120" y="935"/>
                  </a:lnTo>
                  <a:lnTo>
                    <a:pt x="1125" y="935"/>
                  </a:lnTo>
                  <a:lnTo>
                    <a:pt x="1130" y="941"/>
                  </a:lnTo>
                  <a:lnTo>
                    <a:pt x="1136" y="946"/>
                  </a:lnTo>
                  <a:lnTo>
                    <a:pt x="1136" y="957"/>
                  </a:lnTo>
                  <a:lnTo>
                    <a:pt x="1130" y="979"/>
                  </a:lnTo>
                  <a:lnTo>
                    <a:pt x="1114" y="1012"/>
                  </a:lnTo>
                  <a:lnTo>
                    <a:pt x="1087" y="1057"/>
                  </a:lnTo>
                  <a:lnTo>
                    <a:pt x="1055" y="1101"/>
                  </a:lnTo>
                  <a:lnTo>
                    <a:pt x="1007" y="1134"/>
                  </a:lnTo>
                  <a:lnTo>
                    <a:pt x="942" y="1145"/>
                  </a:lnTo>
                  <a:lnTo>
                    <a:pt x="926" y="1145"/>
                  </a:lnTo>
                  <a:lnTo>
                    <a:pt x="899" y="1139"/>
                  </a:lnTo>
                  <a:lnTo>
                    <a:pt x="867" y="1134"/>
                  </a:lnTo>
                  <a:lnTo>
                    <a:pt x="829" y="1123"/>
                  </a:lnTo>
                  <a:lnTo>
                    <a:pt x="791" y="1101"/>
                  </a:lnTo>
                  <a:lnTo>
                    <a:pt x="764" y="1068"/>
                  </a:lnTo>
                  <a:lnTo>
                    <a:pt x="743" y="1023"/>
                  </a:lnTo>
                  <a:lnTo>
                    <a:pt x="732" y="968"/>
                  </a:lnTo>
                  <a:lnTo>
                    <a:pt x="737" y="930"/>
                  </a:lnTo>
                  <a:lnTo>
                    <a:pt x="748" y="880"/>
                  </a:lnTo>
                  <a:lnTo>
                    <a:pt x="759" y="831"/>
                  </a:lnTo>
                  <a:lnTo>
                    <a:pt x="770" y="787"/>
                  </a:lnTo>
                  <a:lnTo>
                    <a:pt x="775" y="748"/>
                  </a:lnTo>
                  <a:lnTo>
                    <a:pt x="781" y="715"/>
                  </a:lnTo>
                  <a:lnTo>
                    <a:pt x="775" y="688"/>
                  </a:lnTo>
                  <a:lnTo>
                    <a:pt x="770" y="655"/>
                  </a:lnTo>
                  <a:lnTo>
                    <a:pt x="748" y="622"/>
                  </a:lnTo>
                  <a:lnTo>
                    <a:pt x="716" y="594"/>
                  </a:lnTo>
                  <a:lnTo>
                    <a:pt x="667" y="578"/>
                  </a:lnTo>
                  <a:lnTo>
                    <a:pt x="603" y="572"/>
                  </a:lnTo>
                  <a:lnTo>
                    <a:pt x="420" y="572"/>
                  </a:lnTo>
                  <a:lnTo>
                    <a:pt x="312" y="1001"/>
                  </a:lnTo>
                  <a:lnTo>
                    <a:pt x="307" y="1012"/>
                  </a:lnTo>
                  <a:lnTo>
                    <a:pt x="307" y="1029"/>
                  </a:lnTo>
                  <a:lnTo>
                    <a:pt x="318" y="1046"/>
                  </a:lnTo>
                  <a:lnTo>
                    <a:pt x="334" y="1051"/>
                  </a:lnTo>
                  <a:lnTo>
                    <a:pt x="371" y="1057"/>
                  </a:lnTo>
                  <a:lnTo>
                    <a:pt x="409" y="1057"/>
                  </a:lnTo>
                  <a:lnTo>
                    <a:pt x="425" y="1057"/>
                  </a:lnTo>
                  <a:lnTo>
                    <a:pt x="441" y="1057"/>
                  </a:lnTo>
                  <a:lnTo>
                    <a:pt x="447" y="1062"/>
                  </a:lnTo>
                  <a:lnTo>
                    <a:pt x="452" y="1068"/>
                  </a:lnTo>
                  <a:lnTo>
                    <a:pt x="458" y="1073"/>
                  </a:lnTo>
                  <a:lnTo>
                    <a:pt x="452" y="1090"/>
                  </a:lnTo>
                  <a:lnTo>
                    <a:pt x="452" y="1095"/>
                  </a:lnTo>
                  <a:lnTo>
                    <a:pt x="441" y="1101"/>
                  </a:lnTo>
                  <a:lnTo>
                    <a:pt x="436" y="1106"/>
                  </a:lnTo>
                  <a:lnTo>
                    <a:pt x="431" y="1106"/>
                  </a:lnTo>
                  <a:lnTo>
                    <a:pt x="425" y="1106"/>
                  </a:lnTo>
                  <a:lnTo>
                    <a:pt x="377" y="1106"/>
                  </a:lnTo>
                  <a:lnTo>
                    <a:pt x="323" y="1106"/>
                  </a:lnTo>
                  <a:lnTo>
                    <a:pt x="264" y="1101"/>
                  </a:lnTo>
                  <a:lnTo>
                    <a:pt x="221" y="1101"/>
                  </a:lnTo>
                  <a:lnTo>
                    <a:pt x="178" y="1101"/>
                  </a:lnTo>
                  <a:lnTo>
                    <a:pt x="119" y="1106"/>
                  </a:lnTo>
                  <a:lnTo>
                    <a:pt x="65" y="1106"/>
                  </a:lnTo>
                  <a:lnTo>
                    <a:pt x="22" y="1106"/>
                  </a:lnTo>
                  <a:lnTo>
                    <a:pt x="16" y="1106"/>
                  </a:lnTo>
                  <a:lnTo>
                    <a:pt x="11" y="1106"/>
                  </a:lnTo>
                  <a:lnTo>
                    <a:pt x="6" y="1106"/>
                  </a:lnTo>
                  <a:lnTo>
                    <a:pt x="0" y="1101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0" y="1068"/>
                  </a:lnTo>
                  <a:lnTo>
                    <a:pt x="11" y="1062"/>
                  </a:lnTo>
                  <a:lnTo>
                    <a:pt x="16" y="1057"/>
                  </a:lnTo>
                  <a:lnTo>
                    <a:pt x="27" y="1057"/>
                  </a:lnTo>
                  <a:lnTo>
                    <a:pt x="38" y="1057"/>
                  </a:lnTo>
                  <a:lnTo>
                    <a:pt x="102" y="1057"/>
                  </a:lnTo>
                  <a:lnTo>
                    <a:pt x="140" y="1046"/>
                  </a:lnTo>
                  <a:lnTo>
                    <a:pt x="167" y="1034"/>
                  </a:lnTo>
                  <a:lnTo>
                    <a:pt x="178" y="1012"/>
                  </a:lnTo>
                  <a:lnTo>
                    <a:pt x="183" y="979"/>
                  </a:lnTo>
                  <a:lnTo>
                    <a:pt x="398" y="110"/>
                  </a:lnTo>
                  <a:lnTo>
                    <a:pt x="404" y="93"/>
                  </a:lnTo>
                  <a:lnTo>
                    <a:pt x="404" y="82"/>
                  </a:lnTo>
                  <a:lnTo>
                    <a:pt x="404" y="77"/>
                  </a:lnTo>
                  <a:lnTo>
                    <a:pt x="404" y="66"/>
                  </a:lnTo>
                  <a:lnTo>
                    <a:pt x="398" y="60"/>
                  </a:lnTo>
                  <a:lnTo>
                    <a:pt x="388" y="55"/>
                  </a:lnTo>
                  <a:lnTo>
                    <a:pt x="377" y="55"/>
                  </a:lnTo>
                  <a:lnTo>
                    <a:pt x="361" y="49"/>
                  </a:lnTo>
                  <a:lnTo>
                    <a:pt x="345" y="49"/>
                  </a:lnTo>
                  <a:lnTo>
                    <a:pt x="323" y="49"/>
                  </a:lnTo>
                  <a:lnTo>
                    <a:pt x="307" y="44"/>
                  </a:lnTo>
                  <a:lnTo>
                    <a:pt x="302" y="44"/>
                  </a:lnTo>
                  <a:lnTo>
                    <a:pt x="285" y="44"/>
                  </a:lnTo>
                  <a:lnTo>
                    <a:pt x="275" y="44"/>
                  </a:lnTo>
                  <a:lnTo>
                    <a:pt x="264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4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256" y="4076"/>
              <a:ext cx="533" cy="787"/>
            </a:xfrm>
            <a:custGeom>
              <a:avLst/>
              <a:gdLst/>
              <a:ahLst/>
              <a:cxnLst>
                <a:cxn ang="0">
                  <a:pos x="243" y="5"/>
                </a:cxn>
                <a:cxn ang="0">
                  <a:pos x="286" y="5"/>
                </a:cxn>
                <a:cxn ang="0">
                  <a:pos x="313" y="5"/>
                </a:cxn>
                <a:cxn ang="0">
                  <a:pos x="345" y="5"/>
                </a:cxn>
                <a:cxn ang="0">
                  <a:pos x="361" y="5"/>
                </a:cxn>
                <a:cxn ang="0">
                  <a:pos x="436" y="5"/>
                </a:cxn>
                <a:cxn ang="0">
                  <a:pos x="485" y="0"/>
                </a:cxn>
                <a:cxn ang="0">
                  <a:pos x="522" y="5"/>
                </a:cxn>
                <a:cxn ang="0">
                  <a:pos x="533" y="16"/>
                </a:cxn>
                <a:cxn ang="0">
                  <a:pos x="522" y="38"/>
                </a:cxn>
                <a:cxn ang="0">
                  <a:pos x="501" y="44"/>
                </a:cxn>
                <a:cxn ang="0">
                  <a:pos x="436" y="44"/>
                </a:cxn>
                <a:cxn ang="0">
                  <a:pos x="399" y="66"/>
                </a:cxn>
                <a:cxn ang="0">
                  <a:pos x="393" y="93"/>
                </a:cxn>
                <a:cxn ang="0">
                  <a:pos x="237" y="715"/>
                </a:cxn>
                <a:cxn ang="0">
                  <a:pos x="237" y="726"/>
                </a:cxn>
                <a:cxn ang="0">
                  <a:pos x="237" y="737"/>
                </a:cxn>
                <a:cxn ang="0">
                  <a:pos x="248" y="743"/>
                </a:cxn>
                <a:cxn ang="0">
                  <a:pos x="280" y="743"/>
                </a:cxn>
                <a:cxn ang="0">
                  <a:pos x="307" y="748"/>
                </a:cxn>
                <a:cxn ang="0">
                  <a:pos x="323" y="748"/>
                </a:cxn>
                <a:cxn ang="0">
                  <a:pos x="339" y="748"/>
                </a:cxn>
                <a:cxn ang="0">
                  <a:pos x="350" y="759"/>
                </a:cxn>
                <a:cxn ang="0">
                  <a:pos x="339" y="781"/>
                </a:cxn>
                <a:cxn ang="0">
                  <a:pos x="329" y="787"/>
                </a:cxn>
                <a:cxn ang="0">
                  <a:pos x="286" y="787"/>
                </a:cxn>
                <a:cxn ang="0">
                  <a:pos x="167" y="781"/>
                </a:cxn>
                <a:cxn ang="0">
                  <a:pos x="65" y="787"/>
                </a:cxn>
                <a:cxn ang="0">
                  <a:pos x="6" y="787"/>
                </a:cxn>
                <a:cxn ang="0">
                  <a:pos x="0" y="776"/>
                </a:cxn>
                <a:cxn ang="0">
                  <a:pos x="0" y="770"/>
                </a:cxn>
                <a:cxn ang="0">
                  <a:pos x="6" y="754"/>
                </a:cxn>
                <a:cxn ang="0">
                  <a:pos x="22" y="748"/>
                </a:cxn>
                <a:cxn ang="0">
                  <a:pos x="92" y="743"/>
                </a:cxn>
                <a:cxn ang="0">
                  <a:pos x="130" y="721"/>
                </a:cxn>
                <a:cxn ang="0">
                  <a:pos x="286" y="88"/>
                </a:cxn>
                <a:cxn ang="0">
                  <a:pos x="291" y="60"/>
                </a:cxn>
                <a:cxn ang="0">
                  <a:pos x="286" y="49"/>
                </a:cxn>
                <a:cxn ang="0">
                  <a:pos x="259" y="44"/>
                </a:cxn>
                <a:cxn ang="0">
                  <a:pos x="232" y="44"/>
                </a:cxn>
                <a:cxn ang="0">
                  <a:pos x="221" y="44"/>
                </a:cxn>
                <a:cxn ang="0">
                  <a:pos x="189" y="38"/>
                </a:cxn>
                <a:cxn ang="0">
                  <a:pos x="183" y="27"/>
                </a:cxn>
                <a:cxn ang="0">
                  <a:pos x="189" y="5"/>
                </a:cxn>
                <a:cxn ang="0">
                  <a:pos x="200" y="0"/>
                </a:cxn>
              </a:cxnLst>
              <a:rect l="0" t="0" r="r" b="b"/>
              <a:pathLst>
                <a:path w="533" h="787">
                  <a:moveTo>
                    <a:pt x="205" y="0"/>
                  </a:moveTo>
                  <a:lnTo>
                    <a:pt x="243" y="5"/>
                  </a:lnTo>
                  <a:lnTo>
                    <a:pt x="280" y="5"/>
                  </a:lnTo>
                  <a:lnTo>
                    <a:pt x="286" y="5"/>
                  </a:lnTo>
                  <a:lnTo>
                    <a:pt x="296" y="5"/>
                  </a:lnTo>
                  <a:lnTo>
                    <a:pt x="313" y="5"/>
                  </a:lnTo>
                  <a:lnTo>
                    <a:pt x="329" y="5"/>
                  </a:lnTo>
                  <a:lnTo>
                    <a:pt x="345" y="5"/>
                  </a:lnTo>
                  <a:lnTo>
                    <a:pt x="356" y="5"/>
                  </a:lnTo>
                  <a:lnTo>
                    <a:pt x="361" y="5"/>
                  </a:lnTo>
                  <a:lnTo>
                    <a:pt x="399" y="5"/>
                  </a:lnTo>
                  <a:lnTo>
                    <a:pt x="436" y="5"/>
                  </a:lnTo>
                  <a:lnTo>
                    <a:pt x="463" y="5"/>
                  </a:lnTo>
                  <a:lnTo>
                    <a:pt x="485" y="0"/>
                  </a:lnTo>
                  <a:lnTo>
                    <a:pt x="512" y="0"/>
                  </a:lnTo>
                  <a:lnTo>
                    <a:pt x="522" y="5"/>
                  </a:lnTo>
                  <a:lnTo>
                    <a:pt x="528" y="11"/>
                  </a:lnTo>
                  <a:lnTo>
                    <a:pt x="533" y="16"/>
                  </a:lnTo>
                  <a:lnTo>
                    <a:pt x="528" y="27"/>
                  </a:lnTo>
                  <a:lnTo>
                    <a:pt x="522" y="38"/>
                  </a:lnTo>
                  <a:lnTo>
                    <a:pt x="517" y="38"/>
                  </a:lnTo>
                  <a:lnTo>
                    <a:pt x="501" y="44"/>
                  </a:lnTo>
                  <a:lnTo>
                    <a:pt x="490" y="44"/>
                  </a:lnTo>
                  <a:lnTo>
                    <a:pt x="436" y="44"/>
                  </a:lnTo>
                  <a:lnTo>
                    <a:pt x="409" y="55"/>
                  </a:lnTo>
                  <a:lnTo>
                    <a:pt x="399" y="66"/>
                  </a:lnTo>
                  <a:lnTo>
                    <a:pt x="393" y="93"/>
                  </a:lnTo>
                  <a:lnTo>
                    <a:pt x="393" y="93"/>
                  </a:lnTo>
                  <a:lnTo>
                    <a:pt x="243" y="699"/>
                  </a:lnTo>
                  <a:lnTo>
                    <a:pt x="237" y="715"/>
                  </a:lnTo>
                  <a:lnTo>
                    <a:pt x="237" y="721"/>
                  </a:lnTo>
                  <a:lnTo>
                    <a:pt x="237" y="726"/>
                  </a:lnTo>
                  <a:lnTo>
                    <a:pt x="237" y="732"/>
                  </a:lnTo>
                  <a:lnTo>
                    <a:pt x="237" y="737"/>
                  </a:lnTo>
                  <a:lnTo>
                    <a:pt x="243" y="737"/>
                  </a:lnTo>
                  <a:lnTo>
                    <a:pt x="248" y="743"/>
                  </a:lnTo>
                  <a:lnTo>
                    <a:pt x="264" y="743"/>
                  </a:lnTo>
                  <a:lnTo>
                    <a:pt x="280" y="743"/>
                  </a:lnTo>
                  <a:lnTo>
                    <a:pt x="296" y="743"/>
                  </a:lnTo>
                  <a:lnTo>
                    <a:pt x="307" y="748"/>
                  </a:lnTo>
                  <a:lnTo>
                    <a:pt x="313" y="748"/>
                  </a:lnTo>
                  <a:lnTo>
                    <a:pt x="323" y="748"/>
                  </a:lnTo>
                  <a:lnTo>
                    <a:pt x="334" y="748"/>
                  </a:lnTo>
                  <a:lnTo>
                    <a:pt x="339" y="748"/>
                  </a:lnTo>
                  <a:lnTo>
                    <a:pt x="345" y="754"/>
                  </a:lnTo>
                  <a:lnTo>
                    <a:pt x="350" y="759"/>
                  </a:lnTo>
                  <a:lnTo>
                    <a:pt x="345" y="776"/>
                  </a:lnTo>
                  <a:lnTo>
                    <a:pt x="339" y="781"/>
                  </a:lnTo>
                  <a:lnTo>
                    <a:pt x="334" y="787"/>
                  </a:lnTo>
                  <a:lnTo>
                    <a:pt x="329" y="787"/>
                  </a:lnTo>
                  <a:lnTo>
                    <a:pt x="323" y="787"/>
                  </a:lnTo>
                  <a:lnTo>
                    <a:pt x="286" y="787"/>
                  </a:lnTo>
                  <a:lnTo>
                    <a:pt x="248" y="787"/>
                  </a:lnTo>
                  <a:lnTo>
                    <a:pt x="167" y="781"/>
                  </a:lnTo>
                  <a:lnTo>
                    <a:pt x="119" y="781"/>
                  </a:lnTo>
                  <a:lnTo>
                    <a:pt x="65" y="787"/>
                  </a:lnTo>
                  <a:lnTo>
                    <a:pt x="17" y="787"/>
                  </a:lnTo>
                  <a:lnTo>
                    <a:pt x="6" y="787"/>
                  </a:lnTo>
                  <a:lnTo>
                    <a:pt x="0" y="781"/>
                  </a:lnTo>
                  <a:lnTo>
                    <a:pt x="0" y="776"/>
                  </a:lnTo>
                  <a:lnTo>
                    <a:pt x="0" y="770"/>
                  </a:lnTo>
                  <a:lnTo>
                    <a:pt x="0" y="770"/>
                  </a:lnTo>
                  <a:lnTo>
                    <a:pt x="0" y="759"/>
                  </a:lnTo>
                  <a:lnTo>
                    <a:pt x="6" y="754"/>
                  </a:lnTo>
                  <a:lnTo>
                    <a:pt x="11" y="748"/>
                  </a:lnTo>
                  <a:lnTo>
                    <a:pt x="22" y="748"/>
                  </a:lnTo>
                  <a:lnTo>
                    <a:pt x="43" y="748"/>
                  </a:lnTo>
                  <a:lnTo>
                    <a:pt x="92" y="743"/>
                  </a:lnTo>
                  <a:lnTo>
                    <a:pt x="119" y="737"/>
                  </a:lnTo>
                  <a:lnTo>
                    <a:pt x="130" y="721"/>
                  </a:lnTo>
                  <a:lnTo>
                    <a:pt x="135" y="693"/>
                  </a:lnTo>
                  <a:lnTo>
                    <a:pt x="286" y="88"/>
                  </a:lnTo>
                  <a:lnTo>
                    <a:pt x="291" y="71"/>
                  </a:lnTo>
                  <a:lnTo>
                    <a:pt x="291" y="60"/>
                  </a:lnTo>
                  <a:lnTo>
                    <a:pt x="291" y="55"/>
                  </a:lnTo>
                  <a:lnTo>
                    <a:pt x="286" y="49"/>
                  </a:lnTo>
                  <a:lnTo>
                    <a:pt x="275" y="49"/>
                  </a:lnTo>
                  <a:lnTo>
                    <a:pt x="259" y="44"/>
                  </a:lnTo>
                  <a:lnTo>
                    <a:pt x="248" y="44"/>
                  </a:lnTo>
                  <a:lnTo>
                    <a:pt x="232" y="44"/>
                  </a:lnTo>
                  <a:lnTo>
                    <a:pt x="221" y="44"/>
                  </a:lnTo>
                  <a:lnTo>
                    <a:pt x="221" y="44"/>
                  </a:lnTo>
                  <a:lnTo>
                    <a:pt x="200" y="44"/>
                  </a:lnTo>
                  <a:lnTo>
                    <a:pt x="189" y="38"/>
                  </a:lnTo>
                  <a:lnTo>
                    <a:pt x="183" y="38"/>
                  </a:lnTo>
                  <a:lnTo>
                    <a:pt x="183" y="27"/>
                  </a:lnTo>
                  <a:lnTo>
                    <a:pt x="183" y="16"/>
                  </a:lnTo>
                  <a:lnTo>
                    <a:pt x="189" y="5"/>
                  </a:lnTo>
                  <a:lnTo>
                    <a:pt x="194" y="5"/>
                  </a:lnTo>
                  <a:lnTo>
                    <a:pt x="200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1" name="Freeform 55"/>
            <p:cNvSpPr>
              <a:spLocks noEditPoints="1"/>
            </p:cNvSpPr>
            <p:nvPr/>
          </p:nvSpPr>
          <p:spPr bwMode="auto">
            <a:xfrm>
              <a:off x="5489" y="3927"/>
              <a:ext cx="172" cy="699"/>
            </a:xfrm>
            <a:custGeom>
              <a:avLst/>
              <a:gdLst/>
              <a:ahLst/>
              <a:cxnLst>
                <a:cxn ang="0">
                  <a:pos x="86" y="528"/>
                </a:cxn>
                <a:cxn ang="0">
                  <a:pos x="108" y="534"/>
                </a:cxn>
                <a:cxn ang="0">
                  <a:pos x="129" y="539"/>
                </a:cxn>
                <a:cxn ang="0">
                  <a:pos x="145" y="556"/>
                </a:cxn>
                <a:cxn ang="0">
                  <a:pos x="156" y="572"/>
                </a:cxn>
                <a:cxn ang="0">
                  <a:pos x="167" y="589"/>
                </a:cxn>
                <a:cxn ang="0">
                  <a:pos x="172" y="611"/>
                </a:cxn>
                <a:cxn ang="0">
                  <a:pos x="167" y="639"/>
                </a:cxn>
                <a:cxn ang="0">
                  <a:pos x="156" y="655"/>
                </a:cxn>
                <a:cxn ang="0">
                  <a:pos x="145" y="677"/>
                </a:cxn>
                <a:cxn ang="0">
                  <a:pos x="129" y="688"/>
                </a:cxn>
                <a:cxn ang="0">
                  <a:pos x="108" y="699"/>
                </a:cxn>
                <a:cxn ang="0">
                  <a:pos x="86" y="699"/>
                </a:cxn>
                <a:cxn ang="0">
                  <a:pos x="64" y="699"/>
                </a:cxn>
                <a:cxn ang="0">
                  <a:pos x="43" y="688"/>
                </a:cxn>
                <a:cxn ang="0">
                  <a:pos x="27" y="677"/>
                </a:cxn>
                <a:cxn ang="0">
                  <a:pos x="16" y="655"/>
                </a:cxn>
                <a:cxn ang="0">
                  <a:pos x="5" y="639"/>
                </a:cxn>
                <a:cxn ang="0">
                  <a:pos x="0" y="611"/>
                </a:cxn>
                <a:cxn ang="0">
                  <a:pos x="5" y="589"/>
                </a:cxn>
                <a:cxn ang="0">
                  <a:pos x="16" y="572"/>
                </a:cxn>
                <a:cxn ang="0">
                  <a:pos x="27" y="556"/>
                </a:cxn>
                <a:cxn ang="0">
                  <a:pos x="43" y="539"/>
                </a:cxn>
                <a:cxn ang="0">
                  <a:pos x="64" y="534"/>
                </a:cxn>
                <a:cxn ang="0">
                  <a:pos x="86" y="528"/>
                </a:cxn>
                <a:cxn ang="0">
                  <a:pos x="86" y="0"/>
                </a:cxn>
                <a:cxn ang="0">
                  <a:pos x="108" y="5"/>
                </a:cxn>
                <a:cxn ang="0">
                  <a:pos x="129" y="11"/>
                </a:cxn>
                <a:cxn ang="0">
                  <a:pos x="145" y="27"/>
                </a:cxn>
                <a:cxn ang="0">
                  <a:pos x="156" y="44"/>
                </a:cxn>
                <a:cxn ang="0">
                  <a:pos x="167" y="66"/>
                </a:cxn>
                <a:cxn ang="0">
                  <a:pos x="172" y="88"/>
                </a:cxn>
                <a:cxn ang="0">
                  <a:pos x="167" y="110"/>
                </a:cxn>
                <a:cxn ang="0">
                  <a:pos x="156" y="127"/>
                </a:cxn>
                <a:cxn ang="0">
                  <a:pos x="145" y="149"/>
                </a:cxn>
                <a:cxn ang="0">
                  <a:pos x="129" y="160"/>
                </a:cxn>
                <a:cxn ang="0">
                  <a:pos x="108" y="171"/>
                </a:cxn>
                <a:cxn ang="0">
                  <a:pos x="86" y="171"/>
                </a:cxn>
                <a:cxn ang="0">
                  <a:pos x="64" y="171"/>
                </a:cxn>
                <a:cxn ang="0">
                  <a:pos x="43" y="160"/>
                </a:cxn>
                <a:cxn ang="0">
                  <a:pos x="27" y="149"/>
                </a:cxn>
                <a:cxn ang="0">
                  <a:pos x="16" y="127"/>
                </a:cxn>
                <a:cxn ang="0">
                  <a:pos x="5" y="110"/>
                </a:cxn>
                <a:cxn ang="0">
                  <a:pos x="0" y="88"/>
                </a:cxn>
                <a:cxn ang="0">
                  <a:pos x="5" y="66"/>
                </a:cxn>
                <a:cxn ang="0">
                  <a:pos x="16" y="44"/>
                </a:cxn>
                <a:cxn ang="0">
                  <a:pos x="27" y="27"/>
                </a:cxn>
                <a:cxn ang="0">
                  <a:pos x="43" y="11"/>
                </a:cxn>
                <a:cxn ang="0">
                  <a:pos x="64" y="5"/>
                </a:cxn>
                <a:cxn ang="0">
                  <a:pos x="86" y="0"/>
                </a:cxn>
              </a:cxnLst>
              <a:rect l="0" t="0" r="r" b="b"/>
              <a:pathLst>
                <a:path w="172" h="699">
                  <a:moveTo>
                    <a:pt x="86" y="528"/>
                  </a:moveTo>
                  <a:lnTo>
                    <a:pt x="108" y="534"/>
                  </a:lnTo>
                  <a:lnTo>
                    <a:pt x="129" y="539"/>
                  </a:lnTo>
                  <a:lnTo>
                    <a:pt x="145" y="556"/>
                  </a:lnTo>
                  <a:lnTo>
                    <a:pt x="156" y="572"/>
                  </a:lnTo>
                  <a:lnTo>
                    <a:pt x="167" y="589"/>
                  </a:lnTo>
                  <a:lnTo>
                    <a:pt x="172" y="611"/>
                  </a:lnTo>
                  <a:lnTo>
                    <a:pt x="167" y="639"/>
                  </a:lnTo>
                  <a:lnTo>
                    <a:pt x="156" y="655"/>
                  </a:lnTo>
                  <a:lnTo>
                    <a:pt x="145" y="677"/>
                  </a:lnTo>
                  <a:lnTo>
                    <a:pt x="129" y="688"/>
                  </a:lnTo>
                  <a:lnTo>
                    <a:pt x="108" y="699"/>
                  </a:lnTo>
                  <a:lnTo>
                    <a:pt x="86" y="699"/>
                  </a:lnTo>
                  <a:lnTo>
                    <a:pt x="64" y="699"/>
                  </a:lnTo>
                  <a:lnTo>
                    <a:pt x="43" y="688"/>
                  </a:lnTo>
                  <a:lnTo>
                    <a:pt x="27" y="677"/>
                  </a:lnTo>
                  <a:lnTo>
                    <a:pt x="16" y="655"/>
                  </a:lnTo>
                  <a:lnTo>
                    <a:pt x="5" y="639"/>
                  </a:lnTo>
                  <a:lnTo>
                    <a:pt x="0" y="611"/>
                  </a:lnTo>
                  <a:lnTo>
                    <a:pt x="5" y="589"/>
                  </a:lnTo>
                  <a:lnTo>
                    <a:pt x="16" y="572"/>
                  </a:lnTo>
                  <a:lnTo>
                    <a:pt x="27" y="556"/>
                  </a:lnTo>
                  <a:lnTo>
                    <a:pt x="43" y="539"/>
                  </a:lnTo>
                  <a:lnTo>
                    <a:pt x="64" y="534"/>
                  </a:lnTo>
                  <a:lnTo>
                    <a:pt x="86" y="528"/>
                  </a:lnTo>
                  <a:close/>
                  <a:moveTo>
                    <a:pt x="86" y="0"/>
                  </a:moveTo>
                  <a:lnTo>
                    <a:pt x="108" y="5"/>
                  </a:lnTo>
                  <a:lnTo>
                    <a:pt x="129" y="11"/>
                  </a:lnTo>
                  <a:lnTo>
                    <a:pt x="145" y="27"/>
                  </a:lnTo>
                  <a:lnTo>
                    <a:pt x="156" y="44"/>
                  </a:lnTo>
                  <a:lnTo>
                    <a:pt x="167" y="66"/>
                  </a:lnTo>
                  <a:lnTo>
                    <a:pt x="172" y="88"/>
                  </a:lnTo>
                  <a:lnTo>
                    <a:pt x="167" y="110"/>
                  </a:lnTo>
                  <a:lnTo>
                    <a:pt x="156" y="127"/>
                  </a:lnTo>
                  <a:lnTo>
                    <a:pt x="145" y="149"/>
                  </a:lnTo>
                  <a:lnTo>
                    <a:pt x="129" y="160"/>
                  </a:lnTo>
                  <a:lnTo>
                    <a:pt x="108" y="171"/>
                  </a:lnTo>
                  <a:lnTo>
                    <a:pt x="86" y="171"/>
                  </a:lnTo>
                  <a:lnTo>
                    <a:pt x="64" y="171"/>
                  </a:lnTo>
                  <a:lnTo>
                    <a:pt x="43" y="160"/>
                  </a:lnTo>
                  <a:lnTo>
                    <a:pt x="27" y="149"/>
                  </a:lnTo>
                  <a:lnTo>
                    <a:pt x="16" y="127"/>
                  </a:lnTo>
                  <a:lnTo>
                    <a:pt x="5" y="110"/>
                  </a:lnTo>
                  <a:lnTo>
                    <a:pt x="0" y="88"/>
                  </a:lnTo>
                  <a:lnTo>
                    <a:pt x="5" y="66"/>
                  </a:lnTo>
                  <a:lnTo>
                    <a:pt x="16" y="44"/>
                  </a:lnTo>
                  <a:lnTo>
                    <a:pt x="27" y="27"/>
                  </a:lnTo>
                  <a:lnTo>
                    <a:pt x="43" y="11"/>
                  </a:lnTo>
                  <a:lnTo>
                    <a:pt x="64" y="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2" name="Freeform 56"/>
            <p:cNvSpPr>
              <a:spLocks noEditPoints="1"/>
            </p:cNvSpPr>
            <p:nvPr/>
          </p:nvSpPr>
          <p:spPr bwMode="auto">
            <a:xfrm>
              <a:off x="5887" y="4032"/>
              <a:ext cx="1055" cy="379"/>
            </a:xfrm>
            <a:custGeom>
              <a:avLst/>
              <a:gdLst/>
              <a:ahLst/>
              <a:cxnLst>
                <a:cxn ang="0">
                  <a:pos x="49" y="313"/>
                </a:cxn>
                <a:cxn ang="0">
                  <a:pos x="1001" y="313"/>
                </a:cxn>
                <a:cxn ang="0">
                  <a:pos x="1012" y="313"/>
                </a:cxn>
                <a:cxn ang="0">
                  <a:pos x="1028" y="313"/>
                </a:cxn>
                <a:cxn ang="0">
                  <a:pos x="1039" y="319"/>
                </a:cxn>
                <a:cxn ang="0">
                  <a:pos x="1044" y="324"/>
                </a:cxn>
                <a:cxn ang="0">
                  <a:pos x="1055" y="335"/>
                </a:cxn>
                <a:cxn ang="0">
                  <a:pos x="1055" y="346"/>
                </a:cxn>
                <a:cxn ang="0">
                  <a:pos x="1055" y="363"/>
                </a:cxn>
                <a:cxn ang="0">
                  <a:pos x="1044" y="368"/>
                </a:cxn>
                <a:cxn ang="0">
                  <a:pos x="1039" y="374"/>
                </a:cxn>
                <a:cxn ang="0">
                  <a:pos x="1028" y="379"/>
                </a:cxn>
                <a:cxn ang="0">
                  <a:pos x="1012" y="379"/>
                </a:cxn>
                <a:cxn ang="0">
                  <a:pos x="1001" y="379"/>
                </a:cxn>
                <a:cxn ang="0">
                  <a:pos x="49" y="379"/>
                </a:cxn>
                <a:cxn ang="0">
                  <a:pos x="38" y="379"/>
                </a:cxn>
                <a:cxn ang="0">
                  <a:pos x="27" y="379"/>
                </a:cxn>
                <a:cxn ang="0">
                  <a:pos x="16" y="374"/>
                </a:cxn>
                <a:cxn ang="0">
                  <a:pos x="6" y="368"/>
                </a:cxn>
                <a:cxn ang="0">
                  <a:pos x="0" y="363"/>
                </a:cxn>
                <a:cxn ang="0">
                  <a:pos x="0" y="346"/>
                </a:cxn>
                <a:cxn ang="0">
                  <a:pos x="0" y="335"/>
                </a:cxn>
                <a:cxn ang="0">
                  <a:pos x="6" y="324"/>
                </a:cxn>
                <a:cxn ang="0">
                  <a:pos x="16" y="319"/>
                </a:cxn>
                <a:cxn ang="0">
                  <a:pos x="27" y="313"/>
                </a:cxn>
                <a:cxn ang="0">
                  <a:pos x="38" y="313"/>
                </a:cxn>
                <a:cxn ang="0">
                  <a:pos x="49" y="313"/>
                </a:cxn>
                <a:cxn ang="0">
                  <a:pos x="49" y="0"/>
                </a:cxn>
                <a:cxn ang="0">
                  <a:pos x="1001" y="0"/>
                </a:cxn>
                <a:cxn ang="0">
                  <a:pos x="1012" y="0"/>
                </a:cxn>
                <a:cxn ang="0">
                  <a:pos x="1028" y="0"/>
                </a:cxn>
                <a:cxn ang="0">
                  <a:pos x="1039" y="5"/>
                </a:cxn>
                <a:cxn ang="0">
                  <a:pos x="1044" y="11"/>
                </a:cxn>
                <a:cxn ang="0">
                  <a:pos x="1055" y="16"/>
                </a:cxn>
                <a:cxn ang="0">
                  <a:pos x="1055" y="33"/>
                </a:cxn>
                <a:cxn ang="0">
                  <a:pos x="1055" y="44"/>
                </a:cxn>
                <a:cxn ang="0">
                  <a:pos x="1044" y="55"/>
                </a:cxn>
                <a:cxn ang="0">
                  <a:pos x="1039" y="60"/>
                </a:cxn>
                <a:cxn ang="0">
                  <a:pos x="1028" y="60"/>
                </a:cxn>
                <a:cxn ang="0">
                  <a:pos x="1012" y="66"/>
                </a:cxn>
                <a:cxn ang="0">
                  <a:pos x="1001" y="66"/>
                </a:cxn>
                <a:cxn ang="0">
                  <a:pos x="49" y="66"/>
                </a:cxn>
                <a:cxn ang="0">
                  <a:pos x="38" y="66"/>
                </a:cxn>
                <a:cxn ang="0">
                  <a:pos x="27" y="60"/>
                </a:cxn>
                <a:cxn ang="0">
                  <a:pos x="16" y="60"/>
                </a:cxn>
                <a:cxn ang="0">
                  <a:pos x="6" y="55"/>
                </a:cxn>
                <a:cxn ang="0">
                  <a:pos x="0" y="44"/>
                </a:cxn>
                <a:cxn ang="0">
                  <a:pos x="0" y="33"/>
                </a:cxn>
                <a:cxn ang="0">
                  <a:pos x="0" y="16"/>
                </a:cxn>
                <a:cxn ang="0">
                  <a:pos x="6" y="11"/>
                </a:cxn>
                <a:cxn ang="0">
                  <a:pos x="16" y="5"/>
                </a:cxn>
                <a:cxn ang="0">
                  <a:pos x="27" y="0"/>
                </a:cxn>
                <a:cxn ang="0">
                  <a:pos x="38" y="0"/>
                </a:cxn>
                <a:cxn ang="0">
                  <a:pos x="49" y="0"/>
                </a:cxn>
              </a:cxnLst>
              <a:rect l="0" t="0" r="r" b="b"/>
              <a:pathLst>
                <a:path w="1055" h="379">
                  <a:moveTo>
                    <a:pt x="49" y="313"/>
                  </a:moveTo>
                  <a:lnTo>
                    <a:pt x="1001" y="313"/>
                  </a:lnTo>
                  <a:lnTo>
                    <a:pt x="1012" y="313"/>
                  </a:lnTo>
                  <a:lnTo>
                    <a:pt x="1028" y="313"/>
                  </a:lnTo>
                  <a:lnTo>
                    <a:pt x="1039" y="319"/>
                  </a:lnTo>
                  <a:lnTo>
                    <a:pt x="1044" y="324"/>
                  </a:lnTo>
                  <a:lnTo>
                    <a:pt x="1055" y="335"/>
                  </a:lnTo>
                  <a:lnTo>
                    <a:pt x="1055" y="346"/>
                  </a:lnTo>
                  <a:lnTo>
                    <a:pt x="1055" y="363"/>
                  </a:lnTo>
                  <a:lnTo>
                    <a:pt x="1044" y="368"/>
                  </a:lnTo>
                  <a:lnTo>
                    <a:pt x="1039" y="374"/>
                  </a:lnTo>
                  <a:lnTo>
                    <a:pt x="1028" y="379"/>
                  </a:lnTo>
                  <a:lnTo>
                    <a:pt x="1012" y="379"/>
                  </a:lnTo>
                  <a:lnTo>
                    <a:pt x="1001" y="379"/>
                  </a:lnTo>
                  <a:lnTo>
                    <a:pt x="49" y="379"/>
                  </a:lnTo>
                  <a:lnTo>
                    <a:pt x="38" y="379"/>
                  </a:lnTo>
                  <a:lnTo>
                    <a:pt x="27" y="379"/>
                  </a:lnTo>
                  <a:lnTo>
                    <a:pt x="16" y="374"/>
                  </a:lnTo>
                  <a:lnTo>
                    <a:pt x="6" y="368"/>
                  </a:lnTo>
                  <a:lnTo>
                    <a:pt x="0" y="363"/>
                  </a:lnTo>
                  <a:lnTo>
                    <a:pt x="0" y="346"/>
                  </a:lnTo>
                  <a:lnTo>
                    <a:pt x="0" y="335"/>
                  </a:lnTo>
                  <a:lnTo>
                    <a:pt x="6" y="324"/>
                  </a:lnTo>
                  <a:lnTo>
                    <a:pt x="16" y="319"/>
                  </a:lnTo>
                  <a:lnTo>
                    <a:pt x="27" y="313"/>
                  </a:lnTo>
                  <a:lnTo>
                    <a:pt x="38" y="313"/>
                  </a:lnTo>
                  <a:lnTo>
                    <a:pt x="49" y="313"/>
                  </a:lnTo>
                  <a:close/>
                  <a:moveTo>
                    <a:pt x="49" y="0"/>
                  </a:moveTo>
                  <a:lnTo>
                    <a:pt x="1001" y="0"/>
                  </a:lnTo>
                  <a:lnTo>
                    <a:pt x="1012" y="0"/>
                  </a:lnTo>
                  <a:lnTo>
                    <a:pt x="1028" y="0"/>
                  </a:lnTo>
                  <a:lnTo>
                    <a:pt x="1039" y="5"/>
                  </a:lnTo>
                  <a:lnTo>
                    <a:pt x="1044" y="11"/>
                  </a:lnTo>
                  <a:lnTo>
                    <a:pt x="1055" y="16"/>
                  </a:lnTo>
                  <a:lnTo>
                    <a:pt x="1055" y="33"/>
                  </a:lnTo>
                  <a:lnTo>
                    <a:pt x="1055" y="44"/>
                  </a:lnTo>
                  <a:lnTo>
                    <a:pt x="1044" y="55"/>
                  </a:lnTo>
                  <a:lnTo>
                    <a:pt x="1039" y="60"/>
                  </a:lnTo>
                  <a:lnTo>
                    <a:pt x="1028" y="60"/>
                  </a:lnTo>
                  <a:lnTo>
                    <a:pt x="1012" y="66"/>
                  </a:lnTo>
                  <a:lnTo>
                    <a:pt x="1001" y="66"/>
                  </a:lnTo>
                  <a:lnTo>
                    <a:pt x="49" y="66"/>
                  </a:lnTo>
                  <a:lnTo>
                    <a:pt x="38" y="66"/>
                  </a:lnTo>
                  <a:lnTo>
                    <a:pt x="27" y="60"/>
                  </a:lnTo>
                  <a:lnTo>
                    <a:pt x="16" y="60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6" y="5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3" name="Freeform 57"/>
            <p:cNvSpPr>
              <a:spLocks noEditPoints="1"/>
            </p:cNvSpPr>
            <p:nvPr/>
          </p:nvSpPr>
          <p:spPr bwMode="auto">
            <a:xfrm>
              <a:off x="7550" y="3520"/>
              <a:ext cx="1136" cy="1145"/>
            </a:xfrm>
            <a:custGeom>
              <a:avLst/>
              <a:gdLst/>
              <a:ahLst/>
              <a:cxnLst>
                <a:cxn ang="0">
                  <a:pos x="597" y="49"/>
                </a:cxn>
                <a:cxn ang="0">
                  <a:pos x="549" y="60"/>
                </a:cxn>
                <a:cxn ang="0">
                  <a:pos x="533" y="110"/>
                </a:cxn>
                <a:cxn ang="0">
                  <a:pos x="608" y="534"/>
                </a:cxn>
                <a:cxn ang="0">
                  <a:pos x="834" y="473"/>
                </a:cxn>
                <a:cxn ang="0">
                  <a:pos x="942" y="319"/>
                </a:cxn>
                <a:cxn ang="0">
                  <a:pos x="953" y="148"/>
                </a:cxn>
                <a:cxn ang="0">
                  <a:pos x="834" y="60"/>
                </a:cxn>
                <a:cxn ang="0">
                  <a:pos x="673" y="44"/>
                </a:cxn>
                <a:cxn ang="0">
                  <a:pos x="856" y="5"/>
                </a:cxn>
                <a:cxn ang="0">
                  <a:pos x="1066" y="115"/>
                </a:cxn>
                <a:cxn ang="0">
                  <a:pos x="1098" y="319"/>
                </a:cxn>
                <a:cxn ang="0">
                  <a:pos x="920" y="495"/>
                </a:cxn>
                <a:cxn ang="0">
                  <a:pos x="759" y="556"/>
                </a:cxn>
                <a:cxn ang="0">
                  <a:pos x="791" y="567"/>
                </a:cxn>
                <a:cxn ang="0">
                  <a:pos x="899" y="682"/>
                </a:cxn>
                <a:cxn ang="0">
                  <a:pos x="904" y="798"/>
                </a:cxn>
                <a:cxn ang="0">
                  <a:pos x="888" y="952"/>
                </a:cxn>
                <a:cxn ang="0">
                  <a:pos x="899" y="1084"/>
                </a:cxn>
                <a:cxn ang="0">
                  <a:pos x="980" y="1106"/>
                </a:cxn>
                <a:cxn ang="0">
                  <a:pos x="1071" y="1018"/>
                </a:cxn>
                <a:cxn ang="0">
                  <a:pos x="1103" y="946"/>
                </a:cxn>
                <a:cxn ang="0">
                  <a:pos x="1120" y="935"/>
                </a:cxn>
                <a:cxn ang="0">
                  <a:pos x="1136" y="946"/>
                </a:cxn>
                <a:cxn ang="0">
                  <a:pos x="1114" y="1012"/>
                </a:cxn>
                <a:cxn ang="0">
                  <a:pos x="1007" y="1134"/>
                </a:cxn>
                <a:cxn ang="0">
                  <a:pos x="904" y="1139"/>
                </a:cxn>
                <a:cxn ang="0">
                  <a:pos x="797" y="1101"/>
                </a:cxn>
                <a:cxn ang="0">
                  <a:pos x="732" y="968"/>
                </a:cxn>
                <a:cxn ang="0">
                  <a:pos x="759" y="831"/>
                </a:cxn>
                <a:cxn ang="0">
                  <a:pos x="780" y="715"/>
                </a:cxn>
                <a:cxn ang="0">
                  <a:pos x="748" y="622"/>
                </a:cxn>
                <a:cxn ang="0">
                  <a:pos x="608" y="572"/>
                </a:cxn>
                <a:cxn ang="0">
                  <a:pos x="312" y="1012"/>
                </a:cxn>
                <a:cxn ang="0">
                  <a:pos x="339" y="1051"/>
                </a:cxn>
                <a:cxn ang="0">
                  <a:pos x="425" y="1057"/>
                </a:cxn>
                <a:cxn ang="0">
                  <a:pos x="452" y="1068"/>
                </a:cxn>
                <a:cxn ang="0">
                  <a:pos x="452" y="1095"/>
                </a:cxn>
                <a:cxn ang="0">
                  <a:pos x="431" y="1106"/>
                </a:cxn>
                <a:cxn ang="0">
                  <a:pos x="323" y="1106"/>
                </a:cxn>
                <a:cxn ang="0">
                  <a:pos x="178" y="1101"/>
                </a:cxn>
                <a:cxn ang="0">
                  <a:pos x="22" y="1106"/>
                </a:cxn>
                <a:cxn ang="0">
                  <a:pos x="5" y="1106"/>
                </a:cxn>
                <a:cxn ang="0">
                  <a:pos x="0" y="1073"/>
                </a:cxn>
                <a:cxn ang="0">
                  <a:pos x="16" y="1057"/>
                </a:cxn>
                <a:cxn ang="0">
                  <a:pos x="102" y="1057"/>
                </a:cxn>
                <a:cxn ang="0">
                  <a:pos x="178" y="1012"/>
                </a:cxn>
                <a:cxn ang="0">
                  <a:pos x="404" y="93"/>
                </a:cxn>
                <a:cxn ang="0">
                  <a:pos x="404" y="66"/>
                </a:cxn>
                <a:cxn ang="0">
                  <a:pos x="377" y="55"/>
                </a:cxn>
                <a:cxn ang="0">
                  <a:pos x="323" y="49"/>
                </a:cxn>
                <a:cxn ang="0">
                  <a:pos x="285" y="44"/>
                </a:cxn>
                <a:cxn ang="0">
                  <a:pos x="258" y="38"/>
                </a:cxn>
                <a:cxn ang="0">
                  <a:pos x="264" y="5"/>
                </a:cxn>
                <a:cxn ang="0">
                  <a:pos x="291" y="0"/>
                </a:cxn>
              </a:cxnLst>
              <a:rect l="0" t="0" r="r" b="b"/>
              <a:pathLst>
                <a:path w="1136" h="1145">
                  <a:moveTo>
                    <a:pt x="673" y="44"/>
                  </a:moveTo>
                  <a:lnTo>
                    <a:pt x="635" y="44"/>
                  </a:lnTo>
                  <a:lnTo>
                    <a:pt x="597" y="49"/>
                  </a:lnTo>
                  <a:lnTo>
                    <a:pt x="576" y="49"/>
                  </a:lnTo>
                  <a:lnTo>
                    <a:pt x="560" y="55"/>
                  </a:lnTo>
                  <a:lnTo>
                    <a:pt x="549" y="60"/>
                  </a:lnTo>
                  <a:lnTo>
                    <a:pt x="544" y="71"/>
                  </a:lnTo>
                  <a:lnTo>
                    <a:pt x="538" y="88"/>
                  </a:lnTo>
                  <a:lnTo>
                    <a:pt x="533" y="110"/>
                  </a:lnTo>
                  <a:lnTo>
                    <a:pt x="533" y="110"/>
                  </a:lnTo>
                  <a:lnTo>
                    <a:pt x="425" y="534"/>
                  </a:lnTo>
                  <a:lnTo>
                    <a:pt x="608" y="534"/>
                  </a:lnTo>
                  <a:lnTo>
                    <a:pt x="705" y="528"/>
                  </a:lnTo>
                  <a:lnTo>
                    <a:pt x="780" y="501"/>
                  </a:lnTo>
                  <a:lnTo>
                    <a:pt x="834" y="473"/>
                  </a:lnTo>
                  <a:lnTo>
                    <a:pt x="872" y="440"/>
                  </a:lnTo>
                  <a:lnTo>
                    <a:pt x="915" y="385"/>
                  </a:lnTo>
                  <a:lnTo>
                    <a:pt x="942" y="319"/>
                  </a:lnTo>
                  <a:lnTo>
                    <a:pt x="958" y="258"/>
                  </a:lnTo>
                  <a:lnTo>
                    <a:pt x="963" y="209"/>
                  </a:lnTo>
                  <a:lnTo>
                    <a:pt x="953" y="148"/>
                  </a:lnTo>
                  <a:lnTo>
                    <a:pt x="926" y="104"/>
                  </a:lnTo>
                  <a:lnTo>
                    <a:pt x="883" y="77"/>
                  </a:lnTo>
                  <a:lnTo>
                    <a:pt x="834" y="60"/>
                  </a:lnTo>
                  <a:lnTo>
                    <a:pt x="780" y="49"/>
                  </a:lnTo>
                  <a:lnTo>
                    <a:pt x="721" y="49"/>
                  </a:lnTo>
                  <a:lnTo>
                    <a:pt x="673" y="44"/>
                  </a:lnTo>
                  <a:close/>
                  <a:moveTo>
                    <a:pt x="301" y="0"/>
                  </a:moveTo>
                  <a:lnTo>
                    <a:pt x="759" y="0"/>
                  </a:lnTo>
                  <a:lnTo>
                    <a:pt x="856" y="5"/>
                  </a:lnTo>
                  <a:lnTo>
                    <a:pt x="942" y="27"/>
                  </a:lnTo>
                  <a:lnTo>
                    <a:pt x="1012" y="66"/>
                  </a:lnTo>
                  <a:lnTo>
                    <a:pt x="1066" y="115"/>
                  </a:lnTo>
                  <a:lnTo>
                    <a:pt x="1098" y="176"/>
                  </a:lnTo>
                  <a:lnTo>
                    <a:pt x="1109" y="242"/>
                  </a:lnTo>
                  <a:lnTo>
                    <a:pt x="1098" y="319"/>
                  </a:lnTo>
                  <a:lnTo>
                    <a:pt x="1055" y="385"/>
                  </a:lnTo>
                  <a:lnTo>
                    <a:pt x="996" y="446"/>
                  </a:lnTo>
                  <a:lnTo>
                    <a:pt x="920" y="495"/>
                  </a:lnTo>
                  <a:lnTo>
                    <a:pt x="840" y="528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91" y="567"/>
                  </a:lnTo>
                  <a:lnTo>
                    <a:pt x="829" y="594"/>
                  </a:lnTo>
                  <a:lnTo>
                    <a:pt x="867" y="627"/>
                  </a:lnTo>
                  <a:lnTo>
                    <a:pt x="899" y="682"/>
                  </a:lnTo>
                  <a:lnTo>
                    <a:pt x="910" y="748"/>
                  </a:lnTo>
                  <a:lnTo>
                    <a:pt x="910" y="770"/>
                  </a:lnTo>
                  <a:lnTo>
                    <a:pt x="904" y="798"/>
                  </a:lnTo>
                  <a:lnTo>
                    <a:pt x="904" y="825"/>
                  </a:lnTo>
                  <a:lnTo>
                    <a:pt x="893" y="886"/>
                  </a:lnTo>
                  <a:lnTo>
                    <a:pt x="888" y="952"/>
                  </a:lnTo>
                  <a:lnTo>
                    <a:pt x="888" y="1007"/>
                  </a:lnTo>
                  <a:lnTo>
                    <a:pt x="888" y="1051"/>
                  </a:lnTo>
                  <a:lnTo>
                    <a:pt x="899" y="1084"/>
                  </a:lnTo>
                  <a:lnTo>
                    <a:pt x="920" y="1101"/>
                  </a:lnTo>
                  <a:lnTo>
                    <a:pt x="953" y="1106"/>
                  </a:lnTo>
                  <a:lnTo>
                    <a:pt x="980" y="1106"/>
                  </a:lnTo>
                  <a:lnTo>
                    <a:pt x="1007" y="1090"/>
                  </a:lnTo>
                  <a:lnTo>
                    <a:pt x="1039" y="1062"/>
                  </a:lnTo>
                  <a:lnTo>
                    <a:pt x="1071" y="1018"/>
                  </a:lnTo>
                  <a:lnTo>
                    <a:pt x="1098" y="957"/>
                  </a:lnTo>
                  <a:lnTo>
                    <a:pt x="1098" y="952"/>
                  </a:lnTo>
                  <a:lnTo>
                    <a:pt x="1103" y="946"/>
                  </a:lnTo>
                  <a:lnTo>
                    <a:pt x="1109" y="941"/>
                  </a:lnTo>
                  <a:lnTo>
                    <a:pt x="1114" y="935"/>
                  </a:lnTo>
                  <a:lnTo>
                    <a:pt x="1120" y="935"/>
                  </a:lnTo>
                  <a:lnTo>
                    <a:pt x="1125" y="935"/>
                  </a:lnTo>
                  <a:lnTo>
                    <a:pt x="1130" y="941"/>
                  </a:lnTo>
                  <a:lnTo>
                    <a:pt x="1136" y="946"/>
                  </a:lnTo>
                  <a:lnTo>
                    <a:pt x="1136" y="957"/>
                  </a:lnTo>
                  <a:lnTo>
                    <a:pt x="1130" y="979"/>
                  </a:lnTo>
                  <a:lnTo>
                    <a:pt x="1114" y="1012"/>
                  </a:lnTo>
                  <a:lnTo>
                    <a:pt x="1093" y="1057"/>
                  </a:lnTo>
                  <a:lnTo>
                    <a:pt x="1055" y="1101"/>
                  </a:lnTo>
                  <a:lnTo>
                    <a:pt x="1007" y="1134"/>
                  </a:lnTo>
                  <a:lnTo>
                    <a:pt x="942" y="1145"/>
                  </a:lnTo>
                  <a:lnTo>
                    <a:pt x="931" y="1145"/>
                  </a:lnTo>
                  <a:lnTo>
                    <a:pt x="904" y="1139"/>
                  </a:lnTo>
                  <a:lnTo>
                    <a:pt x="867" y="1134"/>
                  </a:lnTo>
                  <a:lnTo>
                    <a:pt x="829" y="1123"/>
                  </a:lnTo>
                  <a:lnTo>
                    <a:pt x="797" y="1101"/>
                  </a:lnTo>
                  <a:lnTo>
                    <a:pt x="764" y="1068"/>
                  </a:lnTo>
                  <a:lnTo>
                    <a:pt x="743" y="1023"/>
                  </a:lnTo>
                  <a:lnTo>
                    <a:pt x="732" y="968"/>
                  </a:lnTo>
                  <a:lnTo>
                    <a:pt x="737" y="930"/>
                  </a:lnTo>
                  <a:lnTo>
                    <a:pt x="748" y="880"/>
                  </a:lnTo>
                  <a:lnTo>
                    <a:pt x="759" y="831"/>
                  </a:lnTo>
                  <a:lnTo>
                    <a:pt x="770" y="787"/>
                  </a:lnTo>
                  <a:lnTo>
                    <a:pt x="780" y="748"/>
                  </a:lnTo>
                  <a:lnTo>
                    <a:pt x="780" y="715"/>
                  </a:lnTo>
                  <a:lnTo>
                    <a:pt x="780" y="688"/>
                  </a:lnTo>
                  <a:lnTo>
                    <a:pt x="770" y="655"/>
                  </a:lnTo>
                  <a:lnTo>
                    <a:pt x="748" y="622"/>
                  </a:lnTo>
                  <a:lnTo>
                    <a:pt x="716" y="594"/>
                  </a:lnTo>
                  <a:lnTo>
                    <a:pt x="667" y="578"/>
                  </a:lnTo>
                  <a:lnTo>
                    <a:pt x="608" y="572"/>
                  </a:lnTo>
                  <a:lnTo>
                    <a:pt x="420" y="572"/>
                  </a:lnTo>
                  <a:lnTo>
                    <a:pt x="312" y="1001"/>
                  </a:lnTo>
                  <a:lnTo>
                    <a:pt x="312" y="1012"/>
                  </a:lnTo>
                  <a:lnTo>
                    <a:pt x="307" y="1029"/>
                  </a:lnTo>
                  <a:lnTo>
                    <a:pt x="318" y="1046"/>
                  </a:lnTo>
                  <a:lnTo>
                    <a:pt x="339" y="1051"/>
                  </a:lnTo>
                  <a:lnTo>
                    <a:pt x="371" y="1057"/>
                  </a:lnTo>
                  <a:lnTo>
                    <a:pt x="409" y="1057"/>
                  </a:lnTo>
                  <a:lnTo>
                    <a:pt x="425" y="1057"/>
                  </a:lnTo>
                  <a:lnTo>
                    <a:pt x="441" y="1057"/>
                  </a:lnTo>
                  <a:lnTo>
                    <a:pt x="447" y="1062"/>
                  </a:lnTo>
                  <a:lnTo>
                    <a:pt x="452" y="1068"/>
                  </a:lnTo>
                  <a:lnTo>
                    <a:pt x="458" y="1073"/>
                  </a:lnTo>
                  <a:lnTo>
                    <a:pt x="458" y="1090"/>
                  </a:lnTo>
                  <a:lnTo>
                    <a:pt x="452" y="1095"/>
                  </a:lnTo>
                  <a:lnTo>
                    <a:pt x="447" y="1101"/>
                  </a:lnTo>
                  <a:lnTo>
                    <a:pt x="436" y="1106"/>
                  </a:lnTo>
                  <a:lnTo>
                    <a:pt x="431" y="1106"/>
                  </a:lnTo>
                  <a:lnTo>
                    <a:pt x="425" y="1106"/>
                  </a:lnTo>
                  <a:lnTo>
                    <a:pt x="382" y="1106"/>
                  </a:lnTo>
                  <a:lnTo>
                    <a:pt x="323" y="1106"/>
                  </a:lnTo>
                  <a:lnTo>
                    <a:pt x="264" y="1101"/>
                  </a:lnTo>
                  <a:lnTo>
                    <a:pt x="221" y="1101"/>
                  </a:lnTo>
                  <a:lnTo>
                    <a:pt x="178" y="1101"/>
                  </a:lnTo>
                  <a:lnTo>
                    <a:pt x="124" y="1106"/>
                  </a:lnTo>
                  <a:lnTo>
                    <a:pt x="65" y="1106"/>
                  </a:lnTo>
                  <a:lnTo>
                    <a:pt x="22" y="1106"/>
                  </a:lnTo>
                  <a:lnTo>
                    <a:pt x="16" y="1106"/>
                  </a:lnTo>
                  <a:lnTo>
                    <a:pt x="11" y="1106"/>
                  </a:lnTo>
                  <a:lnTo>
                    <a:pt x="5" y="1106"/>
                  </a:lnTo>
                  <a:lnTo>
                    <a:pt x="0" y="1101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16" y="1057"/>
                  </a:lnTo>
                  <a:lnTo>
                    <a:pt x="27" y="1057"/>
                  </a:lnTo>
                  <a:lnTo>
                    <a:pt x="43" y="1057"/>
                  </a:lnTo>
                  <a:lnTo>
                    <a:pt x="102" y="1057"/>
                  </a:lnTo>
                  <a:lnTo>
                    <a:pt x="145" y="1046"/>
                  </a:lnTo>
                  <a:lnTo>
                    <a:pt x="167" y="1034"/>
                  </a:lnTo>
                  <a:lnTo>
                    <a:pt x="178" y="1012"/>
                  </a:lnTo>
                  <a:lnTo>
                    <a:pt x="188" y="979"/>
                  </a:lnTo>
                  <a:lnTo>
                    <a:pt x="404" y="110"/>
                  </a:lnTo>
                  <a:lnTo>
                    <a:pt x="404" y="93"/>
                  </a:lnTo>
                  <a:lnTo>
                    <a:pt x="404" y="82"/>
                  </a:lnTo>
                  <a:lnTo>
                    <a:pt x="409" y="77"/>
                  </a:lnTo>
                  <a:lnTo>
                    <a:pt x="404" y="66"/>
                  </a:lnTo>
                  <a:lnTo>
                    <a:pt x="398" y="60"/>
                  </a:lnTo>
                  <a:lnTo>
                    <a:pt x="393" y="55"/>
                  </a:lnTo>
                  <a:lnTo>
                    <a:pt x="377" y="55"/>
                  </a:lnTo>
                  <a:lnTo>
                    <a:pt x="366" y="49"/>
                  </a:lnTo>
                  <a:lnTo>
                    <a:pt x="345" y="49"/>
                  </a:lnTo>
                  <a:lnTo>
                    <a:pt x="323" y="49"/>
                  </a:lnTo>
                  <a:lnTo>
                    <a:pt x="312" y="44"/>
                  </a:lnTo>
                  <a:lnTo>
                    <a:pt x="301" y="44"/>
                  </a:lnTo>
                  <a:lnTo>
                    <a:pt x="285" y="44"/>
                  </a:lnTo>
                  <a:lnTo>
                    <a:pt x="275" y="44"/>
                  </a:lnTo>
                  <a:lnTo>
                    <a:pt x="264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4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4" name="Freeform 58"/>
            <p:cNvSpPr>
              <a:spLocks noEditPoints="1"/>
            </p:cNvSpPr>
            <p:nvPr/>
          </p:nvSpPr>
          <p:spPr bwMode="auto">
            <a:xfrm>
              <a:off x="8745" y="4103"/>
              <a:ext cx="344" cy="771"/>
            </a:xfrm>
            <a:custGeom>
              <a:avLst/>
              <a:gdLst/>
              <a:ahLst/>
              <a:cxnLst>
                <a:cxn ang="0">
                  <a:pos x="221" y="264"/>
                </a:cxn>
                <a:cxn ang="0">
                  <a:pos x="274" y="352"/>
                </a:cxn>
                <a:cxn ang="0">
                  <a:pos x="269" y="374"/>
                </a:cxn>
                <a:cxn ang="0">
                  <a:pos x="258" y="407"/>
                </a:cxn>
                <a:cxn ang="0">
                  <a:pos x="237" y="474"/>
                </a:cxn>
                <a:cxn ang="0">
                  <a:pos x="210" y="534"/>
                </a:cxn>
                <a:cxn ang="0">
                  <a:pos x="167" y="650"/>
                </a:cxn>
                <a:cxn ang="0">
                  <a:pos x="156" y="699"/>
                </a:cxn>
                <a:cxn ang="0">
                  <a:pos x="161" y="721"/>
                </a:cxn>
                <a:cxn ang="0">
                  <a:pos x="172" y="738"/>
                </a:cxn>
                <a:cxn ang="0">
                  <a:pos x="221" y="732"/>
                </a:cxn>
                <a:cxn ang="0">
                  <a:pos x="280" y="661"/>
                </a:cxn>
                <a:cxn ang="0">
                  <a:pos x="307" y="589"/>
                </a:cxn>
                <a:cxn ang="0">
                  <a:pos x="317" y="584"/>
                </a:cxn>
                <a:cxn ang="0">
                  <a:pos x="328" y="578"/>
                </a:cxn>
                <a:cxn ang="0">
                  <a:pos x="339" y="584"/>
                </a:cxn>
                <a:cxn ang="0">
                  <a:pos x="344" y="595"/>
                </a:cxn>
                <a:cxn ang="0">
                  <a:pos x="328" y="650"/>
                </a:cxn>
                <a:cxn ang="0">
                  <a:pos x="274" y="727"/>
                </a:cxn>
                <a:cxn ang="0">
                  <a:pos x="183" y="771"/>
                </a:cxn>
                <a:cxn ang="0">
                  <a:pos x="86" y="721"/>
                </a:cxn>
                <a:cxn ang="0">
                  <a:pos x="75" y="655"/>
                </a:cxn>
                <a:cxn ang="0">
                  <a:pos x="86" y="622"/>
                </a:cxn>
                <a:cxn ang="0">
                  <a:pos x="156" y="440"/>
                </a:cxn>
                <a:cxn ang="0">
                  <a:pos x="183" y="363"/>
                </a:cxn>
                <a:cxn ang="0">
                  <a:pos x="188" y="325"/>
                </a:cxn>
                <a:cxn ang="0">
                  <a:pos x="183" y="297"/>
                </a:cxn>
                <a:cxn ang="0">
                  <a:pos x="172" y="286"/>
                </a:cxn>
                <a:cxn ang="0">
                  <a:pos x="129" y="292"/>
                </a:cxn>
                <a:cxn ang="0">
                  <a:pos x="70" y="358"/>
                </a:cxn>
                <a:cxn ang="0">
                  <a:pos x="38" y="435"/>
                </a:cxn>
                <a:cxn ang="0">
                  <a:pos x="32" y="440"/>
                </a:cxn>
                <a:cxn ang="0">
                  <a:pos x="16" y="440"/>
                </a:cxn>
                <a:cxn ang="0">
                  <a:pos x="5" y="440"/>
                </a:cxn>
                <a:cxn ang="0">
                  <a:pos x="0" y="429"/>
                </a:cxn>
                <a:cxn ang="0">
                  <a:pos x="21" y="374"/>
                </a:cxn>
                <a:cxn ang="0">
                  <a:pos x="75" y="292"/>
                </a:cxn>
                <a:cxn ang="0">
                  <a:pos x="167" y="253"/>
                </a:cxn>
                <a:cxn ang="0">
                  <a:pos x="285" y="0"/>
                </a:cxn>
                <a:cxn ang="0">
                  <a:pos x="307" y="11"/>
                </a:cxn>
                <a:cxn ang="0">
                  <a:pos x="312" y="33"/>
                </a:cxn>
                <a:cxn ang="0">
                  <a:pos x="312" y="39"/>
                </a:cxn>
                <a:cxn ang="0">
                  <a:pos x="301" y="77"/>
                </a:cxn>
                <a:cxn ang="0">
                  <a:pos x="269" y="99"/>
                </a:cxn>
                <a:cxn ang="0">
                  <a:pos x="237" y="105"/>
                </a:cxn>
                <a:cxn ang="0">
                  <a:pos x="215" y="83"/>
                </a:cxn>
                <a:cxn ang="0">
                  <a:pos x="210" y="61"/>
                </a:cxn>
                <a:cxn ang="0">
                  <a:pos x="221" y="22"/>
                </a:cxn>
                <a:cxn ang="0">
                  <a:pos x="253" y="0"/>
                </a:cxn>
              </a:cxnLst>
              <a:rect l="0" t="0" r="r" b="b"/>
              <a:pathLst>
                <a:path w="344" h="771">
                  <a:moveTo>
                    <a:pt x="167" y="253"/>
                  </a:moveTo>
                  <a:lnTo>
                    <a:pt x="221" y="264"/>
                  </a:lnTo>
                  <a:lnTo>
                    <a:pt x="258" y="303"/>
                  </a:lnTo>
                  <a:lnTo>
                    <a:pt x="274" y="352"/>
                  </a:lnTo>
                  <a:lnTo>
                    <a:pt x="269" y="363"/>
                  </a:lnTo>
                  <a:lnTo>
                    <a:pt x="269" y="374"/>
                  </a:lnTo>
                  <a:lnTo>
                    <a:pt x="269" y="385"/>
                  </a:lnTo>
                  <a:lnTo>
                    <a:pt x="258" y="407"/>
                  </a:lnTo>
                  <a:lnTo>
                    <a:pt x="247" y="435"/>
                  </a:lnTo>
                  <a:lnTo>
                    <a:pt x="237" y="474"/>
                  </a:lnTo>
                  <a:lnTo>
                    <a:pt x="221" y="507"/>
                  </a:lnTo>
                  <a:lnTo>
                    <a:pt x="210" y="534"/>
                  </a:lnTo>
                  <a:lnTo>
                    <a:pt x="172" y="622"/>
                  </a:lnTo>
                  <a:lnTo>
                    <a:pt x="167" y="650"/>
                  </a:lnTo>
                  <a:lnTo>
                    <a:pt x="161" y="672"/>
                  </a:lnTo>
                  <a:lnTo>
                    <a:pt x="156" y="699"/>
                  </a:lnTo>
                  <a:lnTo>
                    <a:pt x="156" y="710"/>
                  </a:lnTo>
                  <a:lnTo>
                    <a:pt x="161" y="721"/>
                  </a:lnTo>
                  <a:lnTo>
                    <a:pt x="167" y="732"/>
                  </a:lnTo>
                  <a:lnTo>
                    <a:pt x="172" y="738"/>
                  </a:lnTo>
                  <a:lnTo>
                    <a:pt x="183" y="738"/>
                  </a:lnTo>
                  <a:lnTo>
                    <a:pt x="221" y="732"/>
                  </a:lnTo>
                  <a:lnTo>
                    <a:pt x="253" y="705"/>
                  </a:lnTo>
                  <a:lnTo>
                    <a:pt x="280" y="661"/>
                  </a:lnTo>
                  <a:lnTo>
                    <a:pt x="307" y="600"/>
                  </a:lnTo>
                  <a:lnTo>
                    <a:pt x="307" y="589"/>
                  </a:lnTo>
                  <a:lnTo>
                    <a:pt x="312" y="584"/>
                  </a:lnTo>
                  <a:lnTo>
                    <a:pt x="317" y="584"/>
                  </a:lnTo>
                  <a:lnTo>
                    <a:pt x="328" y="578"/>
                  </a:lnTo>
                  <a:lnTo>
                    <a:pt x="328" y="578"/>
                  </a:lnTo>
                  <a:lnTo>
                    <a:pt x="334" y="584"/>
                  </a:lnTo>
                  <a:lnTo>
                    <a:pt x="339" y="584"/>
                  </a:lnTo>
                  <a:lnTo>
                    <a:pt x="344" y="589"/>
                  </a:lnTo>
                  <a:lnTo>
                    <a:pt x="344" y="595"/>
                  </a:lnTo>
                  <a:lnTo>
                    <a:pt x="339" y="617"/>
                  </a:lnTo>
                  <a:lnTo>
                    <a:pt x="328" y="650"/>
                  </a:lnTo>
                  <a:lnTo>
                    <a:pt x="307" y="688"/>
                  </a:lnTo>
                  <a:lnTo>
                    <a:pt x="274" y="727"/>
                  </a:lnTo>
                  <a:lnTo>
                    <a:pt x="231" y="760"/>
                  </a:lnTo>
                  <a:lnTo>
                    <a:pt x="183" y="771"/>
                  </a:lnTo>
                  <a:lnTo>
                    <a:pt x="129" y="754"/>
                  </a:lnTo>
                  <a:lnTo>
                    <a:pt x="86" y="721"/>
                  </a:lnTo>
                  <a:lnTo>
                    <a:pt x="75" y="672"/>
                  </a:lnTo>
                  <a:lnTo>
                    <a:pt x="75" y="655"/>
                  </a:lnTo>
                  <a:lnTo>
                    <a:pt x="81" y="639"/>
                  </a:lnTo>
                  <a:lnTo>
                    <a:pt x="86" y="622"/>
                  </a:lnTo>
                  <a:lnTo>
                    <a:pt x="86" y="622"/>
                  </a:lnTo>
                  <a:lnTo>
                    <a:pt x="156" y="440"/>
                  </a:lnTo>
                  <a:lnTo>
                    <a:pt x="172" y="396"/>
                  </a:lnTo>
                  <a:lnTo>
                    <a:pt x="183" y="363"/>
                  </a:lnTo>
                  <a:lnTo>
                    <a:pt x="188" y="341"/>
                  </a:lnTo>
                  <a:lnTo>
                    <a:pt x="188" y="325"/>
                  </a:lnTo>
                  <a:lnTo>
                    <a:pt x="188" y="308"/>
                  </a:lnTo>
                  <a:lnTo>
                    <a:pt x="183" y="297"/>
                  </a:lnTo>
                  <a:lnTo>
                    <a:pt x="177" y="292"/>
                  </a:lnTo>
                  <a:lnTo>
                    <a:pt x="172" y="286"/>
                  </a:lnTo>
                  <a:lnTo>
                    <a:pt x="161" y="286"/>
                  </a:lnTo>
                  <a:lnTo>
                    <a:pt x="129" y="292"/>
                  </a:lnTo>
                  <a:lnTo>
                    <a:pt x="97" y="319"/>
                  </a:lnTo>
                  <a:lnTo>
                    <a:pt x="70" y="358"/>
                  </a:lnTo>
                  <a:lnTo>
                    <a:pt x="43" y="424"/>
                  </a:lnTo>
                  <a:lnTo>
                    <a:pt x="38" y="435"/>
                  </a:lnTo>
                  <a:lnTo>
                    <a:pt x="38" y="440"/>
                  </a:lnTo>
                  <a:lnTo>
                    <a:pt x="32" y="440"/>
                  </a:lnTo>
                  <a:lnTo>
                    <a:pt x="21" y="440"/>
                  </a:lnTo>
                  <a:lnTo>
                    <a:pt x="16" y="440"/>
                  </a:lnTo>
                  <a:lnTo>
                    <a:pt x="11" y="440"/>
                  </a:lnTo>
                  <a:lnTo>
                    <a:pt x="5" y="440"/>
                  </a:lnTo>
                  <a:lnTo>
                    <a:pt x="5" y="435"/>
                  </a:lnTo>
                  <a:lnTo>
                    <a:pt x="0" y="429"/>
                  </a:lnTo>
                  <a:lnTo>
                    <a:pt x="5" y="407"/>
                  </a:lnTo>
                  <a:lnTo>
                    <a:pt x="21" y="374"/>
                  </a:lnTo>
                  <a:lnTo>
                    <a:pt x="43" y="336"/>
                  </a:lnTo>
                  <a:lnTo>
                    <a:pt x="75" y="292"/>
                  </a:lnTo>
                  <a:lnTo>
                    <a:pt x="118" y="264"/>
                  </a:lnTo>
                  <a:lnTo>
                    <a:pt x="167" y="253"/>
                  </a:lnTo>
                  <a:close/>
                  <a:moveTo>
                    <a:pt x="269" y="0"/>
                  </a:moveTo>
                  <a:lnTo>
                    <a:pt x="285" y="0"/>
                  </a:lnTo>
                  <a:lnTo>
                    <a:pt x="296" y="6"/>
                  </a:lnTo>
                  <a:lnTo>
                    <a:pt x="307" y="11"/>
                  </a:lnTo>
                  <a:lnTo>
                    <a:pt x="312" y="22"/>
                  </a:lnTo>
                  <a:lnTo>
                    <a:pt x="312" y="33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2" y="61"/>
                  </a:lnTo>
                  <a:lnTo>
                    <a:pt x="301" y="77"/>
                  </a:lnTo>
                  <a:lnTo>
                    <a:pt x="290" y="94"/>
                  </a:lnTo>
                  <a:lnTo>
                    <a:pt x="269" y="99"/>
                  </a:lnTo>
                  <a:lnTo>
                    <a:pt x="253" y="105"/>
                  </a:lnTo>
                  <a:lnTo>
                    <a:pt x="237" y="105"/>
                  </a:lnTo>
                  <a:lnTo>
                    <a:pt x="226" y="94"/>
                  </a:lnTo>
                  <a:lnTo>
                    <a:pt x="215" y="83"/>
                  </a:lnTo>
                  <a:lnTo>
                    <a:pt x="210" y="72"/>
                  </a:lnTo>
                  <a:lnTo>
                    <a:pt x="210" y="61"/>
                  </a:lnTo>
                  <a:lnTo>
                    <a:pt x="210" y="39"/>
                  </a:lnTo>
                  <a:lnTo>
                    <a:pt x="221" y="22"/>
                  </a:lnTo>
                  <a:lnTo>
                    <a:pt x="237" y="11"/>
                  </a:lnTo>
                  <a:lnTo>
                    <a:pt x="253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9251" y="4488"/>
              <a:ext cx="317" cy="534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3" y="0"/>
                </a:cxn>
                <a:cxn ang="0">
                  <a:pos x="194" y="0"/>
                </a:cxn>
                <a:cxn ang="0">
                  <a:pos x="199" y="11"/>
                </a:cxn>
                <a:cxn ang="0">
                  <a:pos x="199" y="22"/>
                </a:cxn>
                <a:cxn ang="0">
                  <a:pos x="199" y="22"/>
                </a:cxn>
                <a:cxn ang="0">
                  <a:pos x="199" y="463"/>
                </a:cxn>
                <a:cxn ang="0">
                  <a:pos x="199" y="474"/>
                </a:cxn>
                <a:cxn ang="0">
                  <a:pos x="199" y="479"/>
                </a:cxn>
                <a:cxn ang="0">
                  <a:pos x="204" y="485"/>
                </a:cxn>
                <a:cxn ang="0">
                  <a:pos x="210" y="490"/>
                </a:cxn>
                <a:cxn ang="0">
                  <a:pos x="215" y="490"/>
                </a:cxn>
                <a:cxn ang="0">
                  <a:pos x="231" y="496"/>
                </a:cxn>
                <a:cxn ang="0">
                  <a:pos x="253" y="496"/>
                </a:cxn>
                <a:cxn ang="0">
                  <a:pos x="280" y="496"/>
                </a:cxn>
                <a:cxn ang="0">
                  <a:pos x="317" y="496"/>
                </a:cxn>
                <a:cxn ang="0">
                  <a:pos x="317" y="534"/>
                </a:cxn>
                <a:cxn ang="0">
                  <a:pos x="242" y="529"/>
                </a:cxn>
                <a:cxn ang="0">
                  <a:pos x="161" y="529"/>
                </a:cxn>
                <a:cxn ang="0">
                  <a:pos x="107" y="529"/>
                </a:cxn>
                <a:cxn ang="0">
                  <a:pos x="54" y="529"/>
                </a:cxn>
                <a:cxn ang="0">
                  <a:pos x="0" y="534"/>
                </a:cxn>
                <a:cxn ang="0">
                  <a:pos x="0" y="496"/>
                </a:cxn>
                <a:cxn ang="0">
                  <a:pos x="43" y="496"/>
                </a:cxn>
                <a:cxn ang="0">
                  <a:pos x="70" y="496"/>
                </a:cxn>
                <a:cxn ang="0">
                  <a:pos x="91" y="496"/>
                </a:cxn>
                <a:cxn ang="0">
                  <a:pos x="107" y="490"/>
                </a:cxn>
                <a:cxn ang="0">
                  <a:pos x="113" y="490"/>
                </a:cxn>
                <a:cxn ang="0">
                  <a:pos x="118" y="485"/>
                </a:cxn>
                <a:cxn ang="0">
                  <a:pos x="124" y="479"/>
                </a:cxn>
                <a:cxn ang="0">
                  <a:pos x="124" y="474"/>
                </a:cxn>
                <a:cxn ang="0">
                  <a:pos x="124" y="463"/>
                </a:cxn>
                <a:cxn ang="0">
                  <a:pos x="124" y="66"/>
                </a:cxn>
                <a:cxn ang="0">
                  <a:pos x="80" y="78"/>
                </a:cxn>
                <a:cxn ang="0">
                  <a:pos x="37" y="83"/>
                </a:cxn>
                <a:cxn ang="0">
                  <a:pos x="11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1" y="50"/>
                </a:cxn>
                <a:cxn ang="0">
                  <a:pos x="32" y="50"/>
                </a:cxn>
                <a:cxn ang="0">
                  <a:pos x="75" y="44"/>
                </a:cxn>
                <a:cxn ang="0">
                  <a:pos x="124" y="28"/>
                </a:cxn>
                <a:cxn ang="0">
                  <a:pos x="167" y="0"/>
                </a:cxn>
              </a:cxnLst>
              <a:rect l="0" t="0" r="r" b="b"/>
              <a:pathLst>
                <a:path w="317" h="534">
                  <a:moveTo>
                    <a:pt x="167" y="0"/>
                  </a:moveTo>
                  <a:lnTo>
                    <a:pt x="183" y="0"/>
                  </a:lnTo>
                  <a:lnTo>
                    <a:pt x="194" y="0"/>
                  </a:lnTo>
                  <a:lnTo>
                    <a:pt x="199" y="11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9" y="463"/>
                  </a:lnTo>
                  <a:lnTo>
                    <a:pt x="199" y="474"/>
                  </a:lnTo>
                  <a:lnTo>
                    <a:pt x="199" y="479"/>
                  </a:lnTo>
                  <a:lnTo>
                    <a:pt x="204" y="485"/>
                  </a:lnTo>
                  <a:lnTo>
                    <a:pt x="210" y="490"/>
                  </a:lnTo>
                  <a:lnTo>
                    <a:pt x="215" y="490"/>
                  </a:lnTo>
                  <a:lnTo>
                    <a:pt x="231" y="496"/>
                  </a:lnTo>
                  <a:lnTo>
                    <a:pt x="253" y="496"/>
                  </a:lnTo>
                  <a:lnTo>
                    <a:pt x="280" y="496"/>
                  </a:lnTo>
                  <a:lnTo>
                    <a:pt x="317" y="496"/>
                  </a:lnTo>
                  <a:lnTo>
                    <a:pt x="317" y="534"/>
                  </a:lnTo>
                  <a:lnTo>
                    <a:pt x="242" y="529"/>
                  </a:lnTo>
                  <a:lnTo>
                    <a:pt x="161" y="529"/>
                  </a:lnTo>
                  <a:lnTo>
                    <a:pt x="107" y="529"/>
                  </a:lnTo>
                  <a:lnTo>
                    <a:pt x="54" y="529"/>
                  </a:lnTo>
                  <a:lnTo>
                    <a:pt x="0" y="534"/>
                  </a:lnTo>
                  <a:lnTo>
                    <a:pt x="0" y="496"/>
                  </a:lnTo>
                  <a:lnTo>
                    <a:pt x="43" y="496"/>
                  </a:lnTo>
                  <a:lnTo>
                    <a:pt x="70" y="496"/>
                  </a:lnTo>
                  <a:lnTo>
                    <a:pt x="91" y="496"/>
                  </a:lnTo>
                  <a:lnTo>
                    <a:pt x="107" y="490"/>
                  </a:lnTo>
                  <a:lnTo>
                    <a:pt x="113" y="490"/>
                  </a:lnTo>
                  <a:lnTo>
                    <a:pt x="118" y="485"/>
                  </a:lnTo>
                  <a:lnTo>
                    <a:pt x="124" y="479"/>
                  </a:lnTo>
                  <a:lnTo>
                    <a:pt x="124" y="474"/>
                  </a:lnTo>
                  <a:lnTo>
                    <a:pt x="124" y="463"/>
                  </a:lnTo>
                  <a:lnTo>
                    <a:pt x="124" y="66"/>
                  </a:lnTo>
                  <a:lnTo>
                    <a:pt x="80" y="78"/>
                  </a:lnTo>
                  <a:lnTo>
                    <a:pt x="37" y="83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32" y="50"/>
                  </a:lnTo>
                  <a:lnTo>
                    <a:pt x="75" y="44"/>
                  </a:lnTo>
                  <a:lnTo>
                    <a:pt x="124" y="28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9897" y="4731"/>
              <a:ext cx="145" cy="35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6" y="11"/>
                </a:cxn>
                <a:cxn ang="0">
                  <a:pos x="123" y="33"/>
                </a:cxn>
                <a:cxn ang="0">
                  <a:pos x="140" y="77"/>
                </a:cxn>
                <a:cxn ang="0">
                  <a:pos x="145" y="126"/>
                </a:cxn>
                <a:cxn ang="0">
                  <a:pos x="134" y="203"/>
                </a:cxn>
                <a:cxn ang="0">
                  <a:pos x="107" y="264"/>
                </a:cxn>
                <a:cxn ang="0">
                  <a:pos x="75" y="313"/>
                </a:cxn>
                <a:cxn ang="0">
                  <a:pos x="48" y="341"/>
                </a:cxn>
                <a:cxn ang="0">
                  <a:pos x="32" y="352"/>
                </a:cxn>
                <a:cxn ang="0">
                  <a:pos x="21" y="352"/>
                </a:cxn>
                <a:cxn ang="0">
                  <a:pos x="16" y="346"/>
                </a:cxn>
                <a:cxn ang="0">
                  <a:pos x="16" y="341"/>
                </a:cxn>
                <a:cxn ang="0">
                  <a:pos x="16" y="330"/>
                </a:cxn>
                <a:cxn ang="0">
                  <a:pos x="21" y="330"/>
                </a:cxn>
                <a:cxn ang="0">
                  <a:pos x="21" y="324"/>
                </a:cxn>
                <a:cxn ang="0">
                  <a:pos x="70" y="269"/>
                </a:cxn>
                <a:cxn ang="0">
                  <a:pos x="96" y="214"/>
                </a:cxn>
                <a:cxn ang="0">
                  <a:pos x="107" y="16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07" y="115"/>
                </a:cxn>
                <a:cxn ang="0">
                  <a:pos x="102" y="121"/>
                </a:cxn>
                <a:cxn ang="0">
                  <a:pos x="91" y="126"/>
                </a:cxn>
                <a:cxn ang="0">
                  <a:pos x="80" y="132"/>
                </a:cxn>
                <a:cxn ang="0">
                  <a:pos x="64" y="132"/>
                </a:cxn>
                <a:cxn ang="0">
                  <a:pos x="43" y="126"/>
                </a:cxn>
                <a:cxn ang="0">
                  <a:pos x="26" y="121"/>
                </a:cxn>
                <a:cxn ang="0">
                  <a:pos x="10" y="104"/>
                </a:cxn>
                <a:cxn ang="0">
                  <a:pos x="0" y="88"/>
                </a:cxn>
                <a:cxn ang="0">
                  <a:pos x="0" y="66"/>
                </a:cxn>
                <a:cxn ang="0">
                  <a:pos x="0" y="44"/>
                </a:cxn>
                <a:cxn ang="0">
                  <a:pos x="10" y="27"/>
                </a:cxn>
                <a:cxn ang="0">
                  <a:pos x="21" y="11"/>
                </a:cxn>
                <a:cxn ang="0">
                  <a:pos x="43" y="0"/>
                </a:cxn>
                <a:cxn ang="0">
                  <a:pos x="64" y="0"/>
                </a:cxn>
              </a:cxnLst>
              <a:rect l="0" t="0" r="r" b="b"/>
              <a:pathLst>
                <a:path w="145" h="352">
                  <a:moveTo>
                    <a:pt x="64" y="0"/>
                  </a:moveTo>
                  <a:lnTo>
                    <a:pt x="96" y="11"/>
                  </a:lnTo>
                  <a:lnTo>
                    <a:pt x="123" y="33"/>
                  </a:lnTo>
                  <a:lnTo>
                    <a:pt x="140" y="77"/>
                  </a:lnTo>
                  <a:lnTo>
                    <a:pt x="145" y="126"/>
                  </a:lnTo>
                  <a:lnTo>
                    <a:pt x="134" y="203"/>
                  </a:lnTo>
                  <a:lnTo>
                    <a:pt x="107" y="264"/>
                  </a:lnTo>
                  <a:lnTo>
                    <a:pt x="75" y="313"/>
                  </a:lnTo>
                  <a:lnTo>
                    <a:pt x="48" y="341"/>
                  </a:lnTo>
                  <a:lnTo>
                    <a:pt x="32" y="352"/>
                  </a:lnTo>
                  <a:lnTo>
                    <a:pt x="21" y="352"/>
                  </a:lnTo>
                  <a:lnTo>
                    <a:pt x="16" y="346"/>
                  </a:lnTo>
                  <a:lnTo>
                    <a:pt x="16" y="341"/>
                  </a:lnTo>
                  <a:lnTo>
                    <a:pt x="16" y="330"/>
                  </a:lnTo>
                  <a:lnTo>
                    <a:pt x="21" y="330"/>
                  </a:lnTo>
                  <a:lnTo>
                    <a:pt x="21" y="324"/>
                  </a:lnTo>
                  <a:lnTo>
                    <a:pt x="70" y="269"/>
                  </a:lnTo>
                  <a:lnTo>
                    <a:pt x="96" y="214"/>
                  </a:lnTo>
                  <a:lnTo>
                    <a:pt x="107" y="16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07" y="115"/>
                  </a:lnTo>
                  <a:lnTo>
                    <a:pt x="102" y="121"/>
                  </a:lnTo>
                  <a:lnTo>
                    <a:pt x="91" y="126"/>
                  </a:lnTo>
                  <a:lnTo>
                    <a:pt x="80" y="132"/>
                  </a:lnTo>
                  <a:lnTo>
                    <a:pt x="64" y="132"/>
                  </a:lnTo>
                  <a:lnTo>
                    <a:pt x="43" y="126"/>
                  </a:lnTo>
                  <a:lnTo>
                    <a:pt x="26" y="121"/>
                  </a:lnTo>
                  <a:lnTo>
                    <a:pt x="10" y="104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10" y="27"/>
                  </a:lnTo>
                  <a:lnTo>
                    <a:pt x="21" y="11"/>
                  </a:lnTo>
                  <a:lnTo>
                    <a:pt x="43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7" name="Freeform 61"/>
            <p:cNvSpPr>
              <a:spLocks noEditPoints="1"/>
            </p:cNvSpPr>
            <p:nvPr/>
          </p:nvSpPr>
          <p:spPr bwMode="auto">
            <a:xfrm>
              <a:off x="10203" y="4103"/>
              <a:ext cx="345" cy="771"/>
            </a:xfrm>
            <a:custGeom>
              <a:avLst/>
              <a:gdLst/>
              <a:ahLst/>
              <a:cxnLst>
                <a:cxn ang="0">
                  <a:pos x="221" y="264"/>
                </a:cxn>
                <a:cxn ang="0">
                  <a:pos x="275" y="352"/>
                </a:cxn>
                <a:cxn ang="0">
                  <a:pos x="269" y="374"/>
                </a:cxn>
                <a:cxn ang="0">
                  <a:pos x="259" y="407"/>
                </a:cxn>
                <a:cxn ang="0">
                  <a:pos x="237" y="474"/>
                </a:cxn>
                <a:cxn ang="0">
                  <a:pos x="210" y="534"/>
                </a:cxn>
                <a:cxn ang="0">
                  <a:pos x="167" y="650"/>
                </a:cxn>
                <a:cxn ang="0">
                  <a:pos x="156" y="699"/>
                </a:cxn>
                <a:cxn ang="0">
                  <a:pos x="162" y="721"/>
                </a:cxn>
                <a:cxn ang="0">
                  <a:pos x="173" y="738"/>
                </a:cxn>
                <a:cxn ang="0">
                  <a:pos x="221" y="732"/>
                </a:cxn>
                <a:cxn ang="0">
                  <a:pos x="280" y="661"/>
                </a:cxn>
                <a:cxn ang="0">
                  <a:pos x="307" y="589"/>
                </a:cxn>
                <a:cxn ang="0">
                  <a:pos x="318" y="584"/>
                </a:cxn>
                <a:cxn ang="0">
                  <a:pos x="329" y="578"/>
                </a:cxn>
                <a:cxn ang="0">
                  <a:pos x="339" y="584"/>
                </a:cxn>
                <a:cxn ang="0">
                  <a:pos x="345" y="595"/>
                </a:cxn>
                <a:cxn ang="0">
                  <a:pos x="329" y="650"/>
                </a:cxn>
                <a:cxn ang="0">
                  <a:pos x="275" y="727"/>
                </a:cxn>
                <a:cxn ang="0">
                  <a:pos x="183" y="771"/>
                </a:cxn>
                <a:cxn ang="0">
                  <a:pos x="92" y="721"/>
                </a:cxn>
                <a:cxn ang="0">
                  <a:pos x="76" y="655"/>
                </a:cxn>
                <a:cxn ang="0">
                  <a:pos x="86" y="622"/>
                </a:cxn>
                <a:cxn ang="0">
                  <a:pos x="173" y="396"/>
                </a:cxn>
                <a:cxn ang="0">
                  <a:pos x="189" y="341"/>
                </a:cxn>
                <a:cxn ang="0">
                  <a:pos x="189" y="308"/>
                </a:cxn>
                <a:cxn ang="0">
                  <a:pos x="178" y="292"/>
                </a:cxn>
                <a:cxn ang="0">
                  <a:pos x="162" y="286"/>
                </a:cxn>
                <a:cxn ang="0">
                  <a:pos x="97" y="319"/>
                </a:cxn>
                <a:cxn ang="0">
                  <a:pos x="43" y="424"/>
                </a:cxn>
                <a:cxn ang="0">
                  <a:pos x="38" y="440"/>
                </a:cxn>
                <a:cxn ang="0">
                  <a:pos x="22" y="440"/>
                </a:cxn>
                <a:cxn ang="0">
                  <a:pos x="11" y="440"/>
                </a:cxn>
                <a:cxn ang="0">
                  <a:pos x="6" y="435"/>
                </a:cxn>
                <a:cxn ang="0">
                  <a:pos x="6" y="407"/>
                </a:cxn>
                <a:cxn ang="0">
                  <a:pos x="43" y="336"/>
                </a:cxn>
                <a:cxn ang="0">
                  <a:pos x="119" y="264"/>
                </a:cxn>
                <a:cxn ang="0">
                  <a:pos x="269" y="0"/>
                </a:cxn>
                <a:cxn ang="0">
                  <a:pos x="296" y="6"/>
                </a:cxn>
                <a:cxn ang="0">
                  <a:pos x="312" y="22"/>
                </a:cxn>
                <a:cxn ang="0">
                  <a:pos x="318" y="39"/>
                </a:cxn>
                <a:cxn ang="0">
                  <a:pos x="302" y="77"/>
                </a:cxn>
                <a:cxn ang="0">
                  <a:pos x="269" y="99"/>
                </a:cxn>
                <a:cxn ang="0">
                  <a:pos x="237" y="105"/>
                </a:cxn>
                <a:cxn ang="0">
                  <a:pos x="216" y="83"/>
                </a:cxn>
                <a:cxn ang="0">
                  <a:pos x="210" y="61"/>
                </a:cxn>
                <a:cxn ang="0">
                  <a:pos x="221" y="22"/>
                </a:cxn>
                <a:cxn ang="0">
                  <a:pos x="253" y="0"/>
                </a:cxn>
              </a:cxnLst>
              <a:rect l="0" t="0" r="r" b="b"/>
              <a:pathLst>
                <a:path w="345" h="771">
                  <a:moveTo>
                    <a:pt x="167" y="253"/>
                  </a:moveTo>
                  <a:lnTo>
                    <a:pt x="221" y="264"/>
                  </a:lnTo>
                  <a:lnTo>
                    <a:pt x="259" y="303"/>
                  </a:lnTo>
                  <a:lnTo>
                    <a:pt x="275" y="352"/>
                  </a:lnTo>
                  <a:lnTo>
                    <a:pt x="269" y="363"/>
                  </a:lnTo>
                  <a:lnTo>
                    <a:pt x="269" y="374"/>
                  </a:lnTo>
                  <a:lnTo>
                    <a:pt x="269" y="385"/>
                  </a:lnTo>
                  <a:lnTo>
                    <a:pt x="259" y="407"/>
                  </a:lnTo>
                  <a:lnTo>
                    <a:pt x="248" y="435"/>
                  </a:lnTo>
                  <a:lnTo>
                    <a:pt x="237" y="474"/>
                  </a:lnTo>
                  <a:lnTo>
                    <a:pt x="221" y="507"/>
                  </a:lnTo>
                  <a:lnTo>
                    <a:pt x="210" y="534"/>
                  </a:lnTo>
                  <a:lnTo>
                    <a:pt x="178" y="622"/>
                  </a:lnTo>
                  <a:lnTo>
                    <a:pt x="167" y="650"/>
                  </a:lnTo>
                  <a:lnTo>
                    <a:pt x="162" y="672"/>
                  </a:lnTo>
                  <a:lnTo>
                    <a:pt x="156" y="699"/>
                  </a:lnTo>
                  <a:lnTo>
                    <a:pt x="156" y="710"/>
                  </a:lnTo>
                  <a:lnTo>
                    <a:pt x="162" y="721"/>
                  </a:lnTo>
                  <a:lnTo>
                    <a:pt x="167" y="732"/>
                  </a:lnTo>
                  <a:lnTo>
                    <a:pt x="173" y="738"/>
                  </a:lnTo>
                  <a:lnTo>
                    <a:pt x="183" y="738"/>
                  </a:lnTo>
                  <a:lnTo>
                    <a:pt x="221" y="732"/>
                  </a:lnTo>
                  <a:lnTo>
                    <a:pt x="253" y="705"/>
                  </a:lnTo>
                  <a:lnTo>
                    <a:pt x="280" y="661"/>
                  </a:lnTo>
                  <a:lnTo>
                    <a:pt x="307" y="600"/>
                  </a:lnTo>
                  <a:lnTo>
                    <a:pt x="307" y="589"/>
                  </a:lnTo>
                  <a:lnTo>
                    <a:pt x="312" y="584"/>
                  </a:lnTo>
                  <a:lnTo>
                    <a:pt x="318" y="584"/>
                  </a:lnTo>
                  <a:lnTo>
                    <a:pt x="329" y="578"/>
                  </a:lnTo>
                  <a:lnTo>
                    <a:pt x="329" y="578"/>
                  </a:lnTo>
                  <a:lnTo>
                    <a:pt x="334" y="584"/>
                  </a:lnTo>
                  <a:lnTo>
                    <a:pt x="339" y="584"/>
                  </a:lnTo>
                  <a:lnTo>
                    <a:pt x="345" y="589"/>
                  </a:lnTo>
                  <a:lnTo>
                    <a:pt x="345" y="595"/>
                  </a:lnTo>
                  <a:lnTo>
                    <a:pt x="339" y="617"/>
                  </a:lnTo>
                  <a:lnTo>
                    <a:pt x="329" y="650"/>
                  </a:lnTo>
                  <a:lnTo>
                    <a:pt x="307" y="688"/>
                  </a:lnTo>
                  <a:lnTo>
                    <a:pt x="275" y="727"/>
                  </a:lnTo>
                  <a:lnTo>
                    <a:pt x="232" y="760"/>
                  </a:lnTo>
                  <a:lnTo>
                    <a:pt x="183" y="771"/>
                  </a:lnTo>
                  <a:lnTo>
                    <a:pt x="130" y="754"/>
                  </a:lnTo>
                  <a:lnTo>
                    <a:pt x="92" y="721"/>
                  </a:lnTo>
                  <a:lnTo>
                    <a:pt x="76" y="672"/>
                  </a:lnTo>
                  <a:lnTo>
                    <a:pt x="76" y="655"/>
                  </a:lnTo>
                  <a:lnTo>
                    <a:pt x="81" y="639"/>
                  </a:lnTo>
                  <a:lnTo>
                    <a:pt x="86" y="622"/>
                  </a:lnTo>
                  <a:lnTo>
                    <a:pt x="156" y="440"/>
                  </a:lnTo>
                  <a:lnTo>
                    <a:pt x="173" y="396"/>
                  </a:lnTo>
                  <a:lnTo>
                    <a:pt x="183" y="363"/>
                  </a:lnTo>
                  <a:lnTo>
                    <a:pt x="189" y="341"/>
                  </a:lnTo>
                  <a:lnTo>
                    <a:pt x="189" y="325"/>
                  </a:lnTo>
                  <a:lnTo>
                    <a:pt x="189" y="308"/>
                  </a:lnTo>
                  <a:lnTo>
                    <a:pt x="183" y="297"/>
                  </a:lnTo>
                  <a:lnTo>
                    <a:pt x="178" y="292"/>
                  </a:lnTo>
                  <a:lnTo>
                    <a:pt x="173" y="286"/>
                  </a:lnTo>
                  <a:lnTo>
                    <a:pt x="162" y="286"/>
                  </a:lnTo>
                  <a:lnTo>
                    <a:pt x="130" y="292"/>
                  </a:lnTo>
                  <a:lnTo>
                    <a:pt x="97" y="319"/>
                  </a:lnTo>
                  <a:lnTo>
                    <a:pt x="70" y="358"/>
                  </a:lnTo>
                  <a:lnTo>
                    <a:pt x="43" y="424"/>
                  </a:lnTo>
                  <a:lnTo>
                    <a:pt x="43" y="435"/>
                  </a:lnTo>
                  <a:lnTo>
                    <a:pt x="38" y="440"/>
                  </a:lnTo>
                  <a:lnTo>
                    <a:pt x="33" y="440"/>
                  </a:lnTo>
                  <a:lnTo>
                    <a:pt x="22" y="440"/>
                  </a:lnTo>
                  <a:lnTo>
                    <a:pt x="16" y="440"/>
                  </a:lnTo>
                  <a:lnTo>
                    <a:pt x="11" y="440"/>
                  </a:lnTo>
                  <a:lnTo>
                    <a:pt x="11" y="440"/>
                  </a:lnTo>
                  <a:lnTo>
                    <a:pt x="6" y="435"/>
                  </a:lnTo>
                  <a:lnTo>
                    <a:pt x="0" y="429"/>
                  </a:lnTo>
                  <a:lnTo>
                    <a:pt x="6" y="407"/>
                  </a:lnTo>
                  <a:lnTo>
                    <a:pt x="22" y="374"/>
                  </a:lnTo>
                  <a:lnTo>
                    <a:pt x="43" y="336"/>
                  </a:lnTo>
                  <a:lnTo>
                    <a:pt x="76" y="292"/>
                  </a:lnTo>
                  <a:lnTo>
                    <a:pt x="119" y="264"/>
                  </a:lnTo>
                  <a:lnTo>
                    <a:pt x="167" y="253"/>
                  </a:lnTo>
                  <a:close/>
                  <a:moveTo>
                    <a:pt x="269" y="0"/>
                  </a:moveTo>
                  <a:lnTo>
                    <a:pt x="286" y="0"/>
                  </a:lnTo>
                  <a:lnTo>
                    <a:pt x="296" y="6"/>
                  </a:lnTo>
                  <a:lnTo>
                    <a:pt x="307" y="11"/>
                  </a:lnTo>
                  <a:lnTo>
                    <a:pt x="312" y="22"/>
                  </a:lnTo>
                  <a:lnTo>
                    <a:pt x="312" y="33"/>
                  </a:lnTo>
                  <a:lnTo>
                    <a:pt x="318" y="39"/>
                  </a:lnTo>
                  <a:lnTo>
                    <a:pt x="312" y="61"/>
                  </a:lnTo>
                  <a:lnTo>
                    <a:pt x="302" y="77"/>
                  </a:lnTo>
                  <a:lnTo>
                    <a:pt x="291" y="94"/>
                  </a:lnTo>
                  <a:lnTo>
                    <a:pt x="269" y="99"/>
                  </a:lnTo>
                  <a:lnTo>
                    <a:pt x="253" y="105"/>
                  </a:lnTo>
                  <a:lnTo>
                    <a:pt x="237" y="105"/>
                  </a:lnTo>
                  <a:lnTo>
                    <a:pt x="226" y="94"/>
                  </a:lnTo>
                  <a:lnTo>
                    <a:pt x="216" y="83"/>
                  </a:lnTo>
                  <a:lnTo>
                    <a:pt x="210" y="72"/>
                  </a:lnTo>
                  <a:lnTo>
                    <a:pt x="210" y="61"/>
                  </a:lnTo>
                  <a:lnTo>
                    <a:pt x="210" y="39"/>
                  </a:lnTo>
                  <a:lnTo>
                    <a:pt x="221" y="22"/>
                  </a:lnTo>
                  <a:lnTo>
                    <a:pt x="237" y="11"/>
                  </a:lnTo>
                  <a:lnTo>
                    <a:pt x="253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10666" y="4488"/>
              <a:ext cx="393" cy="534"/>
            </a:xfrm>
            <a:custGeom>
              <a:avLst/>
              <a:gdLst/>
              <a:ahLst/>
              <a:cxnLst>
                <a:cxn ang="0">
                  <a:pos x="248" y="6"/>
                </a:cxn>
                <a:cxn ang="0">
                  <a:pos x="350" y="61"/>
                </a:cxn>
                <a:cxn ang="0">
                  <a:pos x="393" y="160"/>
                </a:cxn>
                <a:cxn ang="0">
                  <a:pos x="350" y="259"/>
                </a:cxn>
                <a:cxn ang="0">
                  <a:pos x="253" y="342"/>
                </a:cxn>
                <a:cxn ang="0">
                  <a:pos x="97" y="457"/>
                </a:cxn>
                <a:cxn ang="0">
                  <a:pos x="259" y="457"/>
                </a:cxn>
                <a:cxn ang="0">
                  <a:pos x="285" y="457"/>
                </a:cxn>
                <a:cxn ang="0">
                  <a:pos x="318" y="452"/>
                </a:cxn>
                <a:cxn ang="0">
                  <a:pos x="334" y="452"/>
                </a:cxn>
                <a:cxn ang="0">
                  <a:pos x="350" y="424"/>
                </a:cxn>
                <a:cxn ang="0">
                  <a:pos x="355" y="391"/>
                </a:cxn>
                <a:cxn ang="0">
                  <a:pos x="393" y="380"/>
                </a:cxn>
                <a:cxn ang="0">
                  <a:pos x="366" y="534"/>
                </a:cxn>
                <a:cxn ang="0">
                  <a:pos x="0" y="507"/>
                </a:cxn>
                <a:cxn ang="0">
                  <a:pos x="6" y="501"/>
                </a:cxn>
                <a:cxn ang="0">
                  <a:pos x="199" y="331"/>
                </a:cxn>
                <a:cxn ang="0">
                  <a:pos x="291" y="221"/>
                </a:cxn>
                <a:cxn ang="0">
                  <a:pos x="296" y="105"/>
                </a:cxn>
                <a:cxn ang="0">
                  <a:pos x="221" y="39"/>
                </a:cxn>
                <a:cxn ang="0">
                  <a:pos x="119" y="39"/>
                </a:cxn>
                <a:cxn ang="0">
                  <a:pos x="49" y="94"/>
                </a:cxn>
                <a:cxn ang="0">
                  <a:pos x="76" y="105"/>
                </a:cxn>
                <a:cxn ang="0">
                  <a:pos x="92" y="127"/>
                </a:cxn>
                <a:cxn ang="0">
                  <a:pos x="92" y="160"/>
                </a:cxn>
                <a:cxn ang="0">
                  <a:pos x="70" y="182"/>
                </a:cxn>
                <a:cxn ang="0">
                  <a:pos x="49" y="188"/>
                </a:cxn>
                <a:cxn ang="0">
                  <a:pos x="32" y="188"/>
                </a:cxn>
                <a:cxn ang="0">
                  <a:pos x="16" y="177"/>
                </a:cxn>
                <a:cxn ang="0">
                  <a:pos x="6" y="155"/>
                </a:cxn>
                <a:cxn ang="0">
                  <a:pos x="16" y="83"/>
                </a:cxn>
                <a:cxn ang="0">
                  <a:pos x="113" y="11"/>
                </a:cxn>
              </a:cxnLst>
              <a:rect l="0" t="0" r="r" b="b"/>
              <a:pathLst>
                <a:path w="393" h="534">
                  <a:moveTo>
                    <a:pt x="183" y="0"/>
                  </a:moveTo>
                  <a:lnTo>
                    <a:pt x="248" y="6"/>
                  </a:lnTo>
                  <a:lnTo>
                    <a:pt x="307" y="28"/>
                  </a:lnTo>
                  <a:lnTo>
                    <a:pt x="350" y="61"/>
                  </a:lnTo>
                  <a:lnTo>
                    <a:pt x="382" y="105"/>
                  </a:lnTo>
                  <a:lnTo>
                    <a:pt x="393" y="160"/>
                  </a:lnTo>
                  <a:lnTo>
                    <a:pt x="382" y="215"/>
                  </a:lnTo>
                  <a:lnTo>
                    <a:pt x="350" y="259"/>
                  </a:lnTo>
                  <a:lnTo>
                    <a:pt x="307" y="303"/>
                  </a:lnTo>
                  <a:lnTo>
                    <a:pt x="253" y="342"/>
                  </a:lnTo>
                  <a:lnTo>
                    <a:pt x="178" y="397"/>
                  </a:lnTo>
                  <a:lnTo>
                    <a:pt x="97" y="457"/>
                  </a:lnTo>
                  <a:lnTo>
                    <a:pt x="253" y="457"/>
                  </a:lnTo>
                  <a:lnTo>
                    <a:pt x="259" y="457"/>
                  </a:lnTo>
                  <a:lnTo>
                    <a:pt x="275" y="457"/>
                  </a:lnTo>
                  <a:lnTo>
                    <a:pt x="285" y="457"/>
                  </a:lnTo>
                  <a:lnTo>
                    <a:pt x="302" y="452"/>
                  </a:lnTo>
                  <a:lnTo>
                    <a:pt x="318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39" y="441"/>
                  </a:lnTo>
                  <a:lnTo>
                    <a:pt x="350" y="424"/>
                  </a:lnTo>
                  <a:lnTo>
                    <a:pt x="350" y="408"/>
                  </a:lnTo>
                  <a:lnTo>
                    <a:pt x="355" y="391"/>
                  </a:lnTo>
                  <a:lnTo>
                    <a:pt x="355" y="380"/>
                  </a:lnTo>
                  <a:lnTo>
                    <a:pt x="393" y="380"/>
                  </a:lnTo>
                  <a:lnTo>
                    <a:pt x="393" y="380"/>
                  </a:lnTo>
                  <a:lnTo>
                    <a:pt x="366" y="534"/>
                  </a:lnTo>
                  <a:lnTo>
                    <a:pt x="0" y="534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6" y="501"/>
                  </a:lnTo>
                  <a:lnTo>
                    <a:pt x="11" y="496"/>
                  </a:lnTo>
                  <a:lnTo>
                    <a:pt x="199" y="331"/>
                  </a:lnTo>
                  <a:lnTo>
                    <a:pt x="253" y="276"/>
                  </a:lnTo>
                  <a:lnTo>
                    <a:pt x="291" y="221"/>
                  </a:lnTo>
                  <a:lnTo>
                    <a:pt x="307" y="160"/>
                  </a:lnTo>
                  <a:lnTo>
                    <a:pt x="296" y="105"/>
                  </a:lnTo>
                  <a:lnTo>
                    <a:pt x="264" y="66"/>
                  </a:lnTo>
                  <a:lnTo>
                    <a:pt x="221" y="39"/>
                  </a:lnTo>
                  <a:lnTo>
                    <a:pt x="167" y="33"/>
                  </a:lnTo>
                  <a:lnTo>
                    <a:pt x="119" y="39"/>
                  </a:lnTo>
                  <a:lnTo>
                    <a:pt x="76" y="61"/>
                  </a:lnTo>
                  <a:lnTo>
                    <a:pt x="49" y="94"/>
                  </a:lnTo>
                  <a:lnTo>
                    <a:pt x="59" y="100"/>
                  </a:lnTo>
                  <a:lnTo>
                    <a:pt x="76" y="105"/>
                  </a:lnTo>
                  <a:lnTo>
                    <a:pt x="81" y="111"/>
                  </a:lnTo>
                  <a:lnTo>
                    <a:pt x="92" y="127"/>
                  </a:lnTo>
                  <a:lnTo>
                    <a:pt x="92" y="138"/>
                  </a:lnTo>
                  <a:lnTo>
                    <a:pt x="92" y="160"/>
                  </a:lnTo>
                  <a:lnTo>
                    <a:pt x="81" y="171"/>
                  </a:lnTo>
                  <a:lnTo>
                    <a:pt x="70" y="182"/>
                  </a:lnTo>
                  <a:lnTo>
                    <a:pt x="59" y="188"/>
                  </a:lnTo>
                  <a:lnTo>
                    <a:pt x="49" y="188"/>
                  </a:lnTo>
                  <a:lnTo>
                    <a:pt x="38" y="188"/>
                  </a:lnTo>
                  <a:lnTo>
                    <a:pt x="32" y="188"/>
                  </a:lnTo>
                  <a:lnTo>
                    <a:pt x="22" y="182"/>
                  </a:lnTo>
                  <a:lnTo>
                    <a:pt x="16" y="177"/>
                  </a:lnTo>
                  <a:lnTo>
                    <a:pt x="11" y="166"/>
                  </a:lnTo>
                  <a:lnTo>
                    <a:pt x="6" y="155"/>
                  </a:lnTo>
                  <a:lnTo>
                    <a:pt x="0" y="138"/>
                  </a:lnTo>
                  <a:lnTo>
                    <a:pt x="16" y="83"/>
                  </a:lnTo>
                  <a:lnTo>
                    <a:pt x="54" y="39"/>
                  </a:lnTo>
                  <a:lnTo>
                    <a:pt x="113" y="11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9" name="Freeform 63"/>
            <p:cNvSpPr>
              <a:spLocks noEditPoints="1"/>
            </p:cNvSpPr>
            <p:nvPr/>
          </p:nvSpPr>
          <p:spPr bwMode="auto">
            <a:xfrm>
              <a:off x="11737" y="3679"/>
              <a:ext cx="1066" cy="1085"/>
            </a:xfrm>
            <a:custGeom>
              <a:avLst/>
              <a:gdLst/>
              <a:ahLst/>
              <a:cxnLst>
                <a:cxn ang="0">
                  <a:pos x="205" y="909"/>
                </a:cxn>
                <a:cxn ang="0">
                  <a:pos x="361" y="1013"/>
                </a:cxn>
                <a:cxn ang="0">
                  <a:pos x="490" y="1041"/>
                </a:cxn>
                <a:cxn ang="0">
                  <a:pos x="630" y="1035"/>
                </a:cxn>
                <a:cxn ang="0">
                  <a:pos x="775" y="980"/>
                </a:cxn>
                <a:cxn ang="0">
                  <a:pos x="856" y="920"/>
                </a:cxn>
                <a:cxn ang="0">
                  <a:pos x="861" y="903"/>
                </a:cxn>
                <a:cxn ang="0">
                  <a:pos x="850" y="898"/>
                </a:cxn>
                <a:cxn ang="0">
                  <a:pos x="533" y="567"/>
                </a:cxn>
                <a:cxn ang="0">
                  <a:pos x="560" y="540"/>
                </a:cxn>
                <a:cxn ang="0">
                  <a:pos x="964" y="776"/>
                </a:cxn>
                <a:cxn ang="0">
                  <a:pos x="1023" y="540"/>
                </a:cxn>
                <a:cxn ang="0">
                  <a:pos x="985" y="353"/>
                </a:cxn>
                <a:cxn ang="0">
                  <a:pos x="894" y="204"/>
                </a:cxn>
                <a:cxn ang="0">
                  <a:pos x="102" y="303"/>
                </a:cxn>
                <a:cxn ang="0">
                  <a:pos x="43" y="540"/>
                </a:cxn>
                <a:cxn ang="0">
                  <a:pos x="70" y="710"/>
                </a:cxn>
                <a:cxn ang="0">
                  <a:pos x="172" y="881"/>
                </a:cxn>
                <a:cxn ang="0">
                  <a:pos x="172" y="204"/>
                </a:cxn>
                <a:cxn ang="0">
                  <a:pos x="436" y="50"/>
                </a:cxn>
                <a:cxn ang="0">
                  <a:pos x="291" y="105"/>
                </a:cxn>
                <a:cxn ang="0">
                  <a:pos x="210" y="160"/>
                </a:cxn>
                <a:cxn ang="0">
                  <a:pos x="205" y="176"/>
                </a:cxn>
                <a:cxn ang="0">
                  <a:pos x="215" y="187"/>
                </a:cxn>
                <a:cxn ang="0">
                  <a:pos x="215" y="193"/>
                </a:cxn>
                <a:cxn ang="0">
                  <a:pos x="867" y="171"/>
                </a:cxn>
                <a:cxn ang="0">
                  <a:pos x="705" y="72"/>
                </a:cxn>
                <a:cxn ang="0">
                  <a:pos x="576" y="44"/>
                </a:cxn>
                <a:cxn ang="0">
                  <a:pos x="533" y="0"/>
                </a:cxn>
                <a:cxn ang="0">
                  <a:pos x="764" y="55"/>
                </a:cxn>
                <a:cxn ang="0">
                  <a:pos x="947" y="204"/>
                </a:cxn>
                <a:cxn ang="0">
                  <a:pos x="1050" y="419"/>
                </a:cxn>
                <a:cxn ang="0">
                  <a:pos x="1050" y="666"/>
                </a:cxn>
                <a:cxn ang="0">
                  <a:pos x="947" y="881"/>
                </a:cxn>
                <a:cxn ang="0">
                  <a:pos x="764" y="1030"/>
                </a:cxn>
                <a:cxn ang="0">
                  <a:pos x="533" y="1085"/>
                </a:cxn>
                <a:cxn ang="0">
                  <a:pos x="302" y="1030"/>
                </a:cxn>
                <a:cxn ang="0">
                  <a:pos x="119" y="881"/>
                </a:cxn>
                <a:cxn ang="0">
                  <a:pos x="16" y="666"/>
                </a:cxn>
                <a:cxn ang="0">
                  <a:pos x="16" y="419"/>
                </a:cxn>
                <a:cxn ang="0">
                  <a:pos x="119" y="204"/>
                </a:cxn>
                <a:cxn ang="0">
                  <a:pos x="302" y="55"/>
                </a:cxn>
                <a:cxn ang="0">
                  <a:pos x="533" y="0"/>
                </a:cxn>
              </a:cxnLst>
              <a:rect l="0" t="0" r="r" b="b"/>
              <a:pathLst>
                <a:path w="1066" h="1085">
                  <a:moveTo>
                    <a:pt x="533" y="567"/>
                  </a:moveTo>
                  <a:lnTo>
                    <a:pt x="205" y="909"/>
                  </a:lnTo>
                  <a:lnTo>
                    <a:pt x="280" y="975"/>
                  </a:lnTo>
                  <a:lnTo>
                    <a:pt x="361" y="1013"/>
                  </a:lnTo>
                  <a:lnTo>
                    <a:pt x="431" y="1030"/>
                  </a:lnTo>
                  <a:lnTo>
                    <a:pt x="490" y="1041"/>
                  </a:lnTo>
                  <a:lnTo>
                    <a:pt x="533" y="1041"/>
                  </a:lnTo>
                  <a:lnTo>
                    <a:pt x="630" y="1035"/>
                  </a:lnTo>
                  <a:lnTo>
                    <a:pt x="711" y="1008"/>
                  </a:lnTo>
                  <a:lnTo>
                    <a:pt x="775" y="980"/>
                  </a:lnTo>
                  <a:lnTo>
                    <a:pt x="824" y="947"/>
                  </a:lnTo>
                  <a:lnTo>
                    <a:pt x="856" y="920"/>
                  </a:lnTo>
                  <a:lnTo>
                    <a:pt x="867" y="909"/>
                  </a:lnTo>
                  <a:lnTo>
                    <a:pt x="861" y="903"/>
                  </a:lnTo>
                  <a:lnTo>
                    <a:pt x="856" y="898"/>
                  </a:lnTo>
                  <a:lnTo>
                    <a:pt x="850" y="898"/>
                  </a:lnTo>
                  <a:lnTo>
                    <a:pt x="850" y="892"/>
                  </a:lnTo>
                  <a:lnTo>
                    <a:pt x="533" y="567"/>
                  </a:lnTo>
                  <a:close/>
                  <a:moveTo>
                    <a:pt x="894" y="204"/>
                  </a:moveTo>
                  <a:lnTo>
                    <a:pt x="560" y="540"/>
                  </a:lnTo>
                  <a:lnTo>
                    <a:pt x="894" y="881"/>
                  </a:lnTo>
                  <a:lnTo>
                    <a:pt x="964" y="776"/>
                  </a:lnTo>
                  <a:lnTo>
                    <a:pt x="1007" y="666"/>
                  </a:lnTo>
                  <a:lnTo>
                    <a:pt x="1023" y="540"/>
                  </a:lnTo>
                  <a:lnTo>
                    <a:pt x="1017" y="446"/>
                  </a:lnTo>
                  <a:lnTo>
                    <a:pt x="985" y="353"/>
                  </a:lnTo>
                  <a:lnTo>
                    <a:pt x="947" y="270"/>
                  </a:lnTo>
                  <a:lnTo>
                    <a:pt x="894" y="204"/>
                  </a:lnTo>
                  <a:close/>
                  <a:moveTo>
                    <a:pt x="172" y="204"/>
                  </a:moveTo>
                  <a:lnTo>
                    <a:pt x="102" y="303"/>
                  </a:lnTo>
                  <a:lnTo>
                    <a:pt x="59" y="419"/>
                  </a:lnTo>
                  <a:lnTo>
                    <a:pt x="43" y="540"/>
                  </a:lnTo>
                  <a:lnTo>
                    <a:pt x="49" y="622"/>
                  </a:lnTo>
                  <a:lnTo>
                    <a:pt x="70" y="710"/>
                  </a:lnTo>
                  <a:lnTo>
                    <a:pt x="113" y="798"/>
                  </a:lnTo>
                  <a:lnTo>
                    <a:pt x="172" y="881"/>
                  </a:lnTo>
                  <a:lnTo>
                    <a:pt x="506" y="540"/>
                  </a:lnTo>
                  <a:lnTo>
                    <a:pt x="172" y="204"/>
                  </a:lnTo>
                  <a:close/>
                  <a:moveTo>
                    <a:pt x="533" y="39"/>
                  </a:moveTo>
                  <a:lnTo>
                    <a:pt x="436" y="50"/>
                  </a:lnTo>
                  <a:lnTo>
                    <a:pt x="355" y="72"/>
                  </a:lnTo>
                  <a:lnTo>
                    <a:pt x="291" y="105"/>
                  </a:lnTo>
                  <a:lnTo>
                    <a:pt x="242" y="138"/>
                  </a:lnTo>
                  <a:lnTo>
                    <a:pt x="210" y="160"/>
                  </a:lnTo>
                  <a:lnTo>
                    <a:pt x="205" y="171"/>
                  </a:lnTo>
                  <a:lnTo>
                    <a:pt x="205" y="176"/>
                  </a:lnTo>
                  <a:lnTo>
                    <a:pt x="210" y="182"/>
                  </a:lnTo>
                  <a:lnTo>
                    <a:pt x="215" y="187"/>
                  </a:lnTo>
                  <a:lnTo>
                    <a:pt x="215" y="193"/>
                  </a:lnTo>
                  <a:lnTo>
                    <a:pt x="215" y="193"/>
                  </a:lnTo>
                  <a:lnTo>
                    <a:pt x="533" y="512"/>
                  </a:lnTo>
                  <a:lnTo>
                    <a:pt x="867" y="171"/>
                  </a:lnTo>
                  <a:lnTo>
                    <a:pt x="786" y="110"/>
                  </a:lnTo>
                  <a:lnTo>
                    <a:pt x="705" y="72"/>
                  </a:lnTo>
                  <a:lnTo>
                    <a:pt x="635" y="50"/>
                  </a:lnTo>
                  <a:lnTo>
                    <a:pt x="576" y="44"/>
                  </a:lnTo>
                  <a:lnTo>
                    <a:pt x="533" y="39"/>
                  </a:lnTo>
                  <a:close/>
                  <a:moveTo>
                    <a:pt x="533" y="0"/>
                  </a:moveTo>
                  <a:lnTo>
                    <a:pt x="657" y="17"/>
                  </a:lnTo>
                  <a:lnTo>
                    <a:pt x="764" y="55"/>
                  </a:lnTo>
                  <a:lnTo>
                    <a:pt x="867" y="121"/>
                  </a:lnTo>
                  <a:lnTo>
                    <a:pt x="947" y="204"/>
                  </a:lnTo>
                  <a:lnTo>
                    <a:pt x="1012" y="303"/>
                  </a:lnTo>
                  <a:lnTo>
                    <a:pt x="1050" y="419"/>
                  </a:lnTo>
                  <a:lnTo>
                    <a:pt x="1066" y="540"/>
                  </a:lnTo>
                  <a:lnTo>
                    <a:pt x="1050" y="666"/>
                  </a:lnTo>
                  <a:lnTo>
                    <a:pt x="1012" y="776"/>
                  </a:lnTo>
                  <a:lnTo>
                    <a:pt x="947" y="881"/>
                  </a:lnTo>
                  <a:lnTo>
                    <a:pt x="867" y="964"/>
                  </a:lnTo>
                  <a:lnTo>
                    <a:pt x="764" y="1030"/>
                  </a:lnTo>
                  <a:lnTo>
                    <a:pt x="657" y="1068"/>
                  </a:lnTo>
                  <a:lnTo>
                    <a:pt x="533" y="1085"/>
                  </a:lnTo>
                  <a:lnTo>
                    <a:pt x="409" y="1068"/>
                  </a:lnTo>
                  <a:lnTo>
                    <a:pt x="302" y="1030"/>
                  </a:lnTo>
                  <a:lnTo>
                    <a:pt x="199" y="964"/>
                  </a:lnTo>
                  <a:lnTo>
                    <a:pt x="119" y="881"/>
                  </a:lnTo>
                  <a:lnTo>
                    <a:pt x="54" y="782"/>
                  </a:lnTo>
                  <a:lnTo>
                    <a:pt x="16" y="666"/>
                  </a:lnTo>
                  <a:lnTo>
                    <a:pt x="0" y="540"/>
                  </a:lnTo>
                  <a:lnTo>
                    <a:pt x="16" y="419"/>
                  </a:lnTo>
                  <a:lnTo>
                    <a:pt x="54" y="303"/>
                  </a:lnTo>
                  <a:lnTo>
                    <a:pt x="119" y="204"/>
                  </a:lnTo>
                  <a:lnTo>
                    <a:pt x="199" y="121"/>
                  </a:lnTo>
                  <a:lnTo>
                    <a:pt x="302" y="55"/>
                  </a:lnTo>
                  <a:lnTo>
                    <a:pt x="409" y="17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13384" y="4136"/>
              <a:ext cx="167" cy="171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2" y="0"/>
                </a:cxn>
                <a:cxn ang="0">
                  <a:pos x="124" y="11"/>
                </a:cxn>
                <a:cxn ang="0">
                  <a:pos x="140" y="22"/>
                </a:cxn>
                <a:cxn ang="0">
                  <a:pos x="156" y="44"/>
                </a:cxn>
                <a:cxn ang="0">
                  <a:pos x="161" y="61"/>
                </a:cxn>
                <a:cxn ang="0">
                  <a:pos x="167" y="83"/>
                </a:cxn>
                <a:cxn ang="0">
                  <a:pos x="161" y="105"/>
                </a:cxn>
                <a:cxn ang="0">
                  <a:pos x="156" y="127"/>
                </a:cxn>
                <a:cxn ang="0">
                  <a:pos x="140" y="143"/>
                </a:cxn>
                <a:cxn ang="0">
                  <a:pos x="124" y="160"/>
                </a:cxn>
                <a:cxn ang="0">
                  <a:pos x="102" y="171"/>
                </a:cxn>
                <a:cxn ang="0">
                  <a:pos x="81" y="171"/>
                </a:cxn>
                <a:cxn ang="0">
                  <a:pos x="59" y="171"/>
                </a:cxn>
                <a:cxn ang="0">
                  <a:pos x="38" y="160"/>
                </a:cxn>
                <a:cxn ang="0">
                  <a:pos x="22" y="143"/>
                </a:cxn>
                <a:cxn ang="0">
                  <a:pos x="11" y="127"/>
                </a:cxn>
                <a:cxn ang="0">
                  <a:pos x="0" y="10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11" y="44"/>
                </a:cxn>
                <a:cxn ang="0">
                  <a:pos x="22" y="22"/>
                </a:cxn>
                <a:cxn ang="0">
                  <a:pos x="38" y="11"/>
                </a:cxn>
                <a:cxn ang="0">
                  <a:pos x="59" y="0"/>
                </a:cxn>
                <a:cxn ang="0">
                  <a:pos x="81" y="0"/>
                </a:cxn>
              </a:cxnLst>
              <a:rect l="0" t="0" r="r" b="b"/>
              <a:pathLst>
                <a:path w="167" h="171">
                  <a:moveTo>
                    <a:pt x="81" y="0"/>
                  </a:moveTo>
                  <a:lnTo>
                    <a:pt x="102" y="0"/>
                  </a:lnTo>
                  <a:lnTo>
                    <a:pt x="124" y="11"/>
                  </a:lnTo>
                  <a:lnTo>
                    <a:pt x="140" y="22"/>
                  </a:lnTo>
                  <a:lnTo>
                    <a:pt x="156" y="44"/>
                  </a:lnTo>
                  <a:lnTo>
                    <a:pt x="161" y="61"/>
                  </a:lnTo>
                  <a:lnTo>
                    <a:pt x="167" y="83"/>
                  </a:lnTo>
                  <a:lnTo>
                    <a:pt x="161" y="105"/>
                  </a:lnTo>
                  <a:lnTo>
                    <a:pt x="156" y="127"/>
                  </a:lnTo>
                  <a:lnTo>
                    <a:pt x="140" y="143"/>
                  </a:lnTo>
                  <a:lnTo>
                    <a:pt x="124" y="160"/>
                  </a:lnTo>
                  <a:lnTo>
                    <a:pt x="102" y="171"/>
                  </a:lnTo>
                  <a:lnTo>
                    <a:pt x="81" y="171"/>
                  </a:lnTo>
                  <a:lnTo>
                    <a:pt x="59" y="171"/>
                  </a:lnTo>
                  <a:lnTo>
                    <a:pt x="38" y="160"/>
                  </a:lnTo>
                  <a:lnTo>
                    <a:pt x="22" y="143"/>
                  </a:lnTo>
                  <a:lnTo>
                    <a:pt x="11" y="127"/>
                  </a:lnTo>
                  <a:lnTo>
                    <a:pt x="0" y="10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38" y="11"/>
                  </a:lnTo>
                  <a:lnTo>
                    <a:pt x="59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14094" y="4136"/>
              <a:ext cx="167" cy="171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3" y="0"/>
                </a:cxn>
                <a:cxn ang="0">
                  <a:pos x="124" y="11"/>
                </a:cxn>
                <a:cxn ang="0">
                  <a:pos x="140" y="22"/>
                </a:cxn>
                <a:cxn ang="0">
                  <a:pos x="156" y="44"/>
                </a:cxn>
                <a:cxn ang="0">
                  <a:pos x="162" y="61"/>
                </a:cxn>
                <a:cxn ang="0">
                  <a:pos x="167" y="83"/>
                </a:cxn>
                <a:cxn ang="0">
                  <a:pos x="162" y="105"/>
                </a:cxn>
                <a:cxn ang="0">
                  <a:pos x="156" y="127"/>
                </a:cxn>
                <a:cxn ang="0">
                  <a:pos x="140" y="143"/>
                </a:cxn>
                <a:cxn ang="0">
                  <a:pos x="124" y="160"/>
                </a:cxn>
                <a:cxn ang="0">
                  <a:pos x="103" y="171"/>
                </a:cxn>
                <a:cxn ang="0">
                  <a:pos x="81" y="171"/>
                </a:cxn>
                <a:cxn ang="0">
                  <a:pos x="60" y="171"/>
                </a:cxn>
                <a:cxn ang="0">
                  <a:pos x="38" y="160"/>
                </a:cxn>
                <a:cxn ang="0">
                  <a:pos x="22" y="143"/>
                </a:cxn>
                <a:cxn ang="0">
                  <a:pos x="11" y="127"/>
                </a:cxn>
                <a:cxn ang="0">
                  <a:pos x="0" y="10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11" y="44"/>
                </a:cxn>
                <a:cxn ang="0">
                  <a:pos x="22" y="22"/>
                </a:cxn>
                <a:cxn ang="0">
                  <a:pos x="38" y="11"/>
                </a:cxn>
                <a:cxn ang="0">
                  <a:pos x="60" y="0"/>
                </a:cxn>
                <a:cxn ang="0">
                  <a:pos x="81" y="0"/>
                </a:cxn>
              </a:cxnLst>
              <a:rect l="0" t="0" r="r" b="b"/>
              <a:pathLst>
                <a:path w="167" h="171">
                  <a:moveTo>
                    <a:pt x="81" y="0"/>
                  </a:moveTo>
                  <a:lnTo>
                    <a:pt x="103" y="0"/>
                  </a:lnTo>
                  <a:lnTo>
                    <a:pt x="124" y="11"/>
                  </a:lnTo>
                  <a:lnTo>
                    <a:pt x="140" y="22"/>
                  </a:lnTo>
                  <a:lnTo>
                    <a:pt x="156" y="44"/>
                  </a:lnTo>
                  <a:lnTo>
                    <a:pt x="162" y="61"/>
                  </a:lnTo>
                  <a:lnTo>
                    <a:pt x="167" y="83"/>
                  </a:lnTo>
                  <a:lnTo>
                    <a:pt x="162" y="105"/>
                  </a:lnTo>
                  <a:lnTo>
                    <a:pt x="156" y="127"/>
                  </a:lnTo>
                  <a:lnTo>
                    <a:pt x="140" y="143"/>
                  </a:lnTo>
                  <a:lnTo>
                    <a:pt x="124" y="160"/>
                  </a:lnTo>
                  <a:lnTo>
                    <a:pt x="103" y="171"/>
                  </a:lnTo>
                  <a:lnTo>
                    <a:pt x="81" y="171"/>
                  </a:lnTo>
                  <a:lnTo>
                    <a:pt x="60" y="171"/>
                  </a:lnTo>
                  <a:lnTo>
                    <a:pt x="38" y="160"/>
                  </a:lnTo>
                  <a:lnTo>
                    <a:pt x="22" y="143"/>
                  </a:lnTo>
                  <a:lnTo>
                    <a:pt x="11" y="127"/>
                  </a:lnTo>
                  <a:lnTo>
                    <a:pt x="0" y="10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38" y="11"/>
                  </a:lnTo>
                  <a:lnTo>
                    <a:pt x="60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14799" y="4136"/>
              <a:ext cx="173" cy="171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08" y="0"/>
                </a:cxn>
                <a:cxn ang="0">
                  <a:pos x="130" y="11"/>
                </a:cxn>
                <a:cxn ang="0">
                  <a:pos x="146" y="22"/>
                </a:cxn>
                <a:cxn ang="0">
                  <a:pos x="162" y="44"/>
                </a:cxn>
                <a:cxn ang="0">
                  <a:pos x="167" y="61"/>
                </a:cxn>
                <a:cxn ang="0">
                  <a:pos x="173" y="83"/>
                </a:cxn>
                <a:cxn ang="0">
                  <a:pos x="167" y="105"/>
                </a:cxn>
                <a:cxn ang="0">
                  <a:pos x="162" y="127"/>
                </a:cxn>
                <a:cxn ang="0">
                  <a:pos x="146" y="143"/>
                </a:cxn>
                <a:cxn ang="0">
                  <a:pos x="130" y="160"/>
                </a:cxn>
                <a:cxn ang="0">
                  <a:pos x="108" y="171"/>
                </a:cxn>
                <a:cxn ang="0">
                  <a:pos x="87" y="171"/>
                </a:cxn>
                <a:cxn ang="0">
                  <a:pos x="65" y="171"/>
                </a:cxn>
                <a:cxn ang="0">
                  <a:pos x="43" y="160"/>
                </a:cxn>
                <a:cxn ang="0">
                  <a:pos x="27" y="143"/>
                </a:cxn>
                <a:cxn ang="0">
                  <a:pos x="17" y="127"/>
                </a:cxn>
                <a:cxn ang="0">
                  <a:pos x="6" y="105"/>
                </a:cxn>
                <a:cxn ang="0">
                  <a:pos x="0" y="83"/>
                </a:cxn>
                <a:cxn ang="0">
                  <a:pos x="6" y="61"/>
                </a:cxn>
                <a:cxn ang="0">
                  <a:pos x="17" y="44"/>
                </a:cxn>
                <a:cxn ang="0">
                  <a:pos x="27" y="22"/>
                </a:cxn>
                <a:cxn ang="0">
                  <a:pos x="43" y="11"/>
                </a:cxn>
                <a:cxn ang="0">
                  <a:pos x="65" y="0"/>
                </a:cxn>
                <a:cxn ang="0">
                  <a:pos x="87" y="0"/>
                </a:cxn>
              </a:cxnLst>
              <a:rect l="0" t="0" r="r" b="b"/>
              <a:pathLst>
                <a:path w="173" h="171">
                  <a:moveTo>
                    <a:pt x="87" y="0"/>
                  </a:moveTo>
                  <a:lnTo>
                    <a:pt x="108" y="0"/>
                  </a:lnTo>
                  <a:lnTo>
                    <a:pt x="130" y="11"/>
                  </a:lnTo>
                  <a:lnTo>
                    <a:pt x="146" y="22"/>
                  </a:lnTo>
                  <a:lnTo>
                    <a:pt x="162" y="44"/>
                  </a:lnTo>
                  <a:lnTo>
                    <a:pt x="167" y="61"/>
                  </a:lnTo>
                  <a:lnTo>
                    <a:pt x="173" y="83"/>
                  </a:lnTo>
                  <a:lnTo>
                    <a:pt x="167" y="105"/>
                  </a:lnTo>
                  <a:lnTo>
                    <a:pt x="162" y="127"/>
                  </a:lnTo>
                  <a:lnTo>
                    <a:pt x="146" y="143"/>
                  </a:lnTo>
                  <a:lnTo>
                    <a:pt x="130" y="160"/>
                  </a:lnTo>
                  <a:lnTo>
                    <a:pt x="108" y="171"/>
                  </a:lnTo>
                  <a:lnTo>
                    <a:pt x="87" y="171"/>
                  </a:lnTo>
                  <a:lnTo>
                    <a:pt x="65" y="171"/>
                  </a:lnTo>
                  <a:lnTo>
                    <a:pt x="43" y="160"/>
                  </a:lnTo>
                  <a:lnTo>
                    <a:pt x="27" y="143"/>
                  </a:lnTo>
                  <a:lnTo>
                    <a:pt x="17" y="127"/>
                  </a:lnTo>
                  <a:lnTo>
                    <a:pt x="6" y="105"/>
                  </a:lnTo>
                  <a:lnTo>
                    <a:pt x="0" y="83"/>
                  </a:lnTo>
                  <a:lnTo>
                    <a:pt x="6" y="61"/>
                  </a:lnTo>
                  <a:lnTo>
                    <a:pt x="17" y="44"/>
                  </a:lnTo>
                  <a:lnTo>
                    <a:pt x="27" y="22"/>
                  </a:lnTo>
                  <a:lnTo>
                    <a:pt x="43" y="11"/>
                  </a:lnTo>
                  <a:lnTo>
                    <a:pt x="65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3" name="Freeform 67"/>
            <p:cNvSpPr>
              <a:spLocks noEditPoints="1"/>
            </p:cNvSpPr>
            <p:nvPr/>
          </p:nvSpPr>
          <p:spPr bwMode="auto">
            <a:xfrm>
              <a:off x="15558" y="3679"/>
              <a:ext cx="1060" cy="1085"/>
            </a:xfrm>
            <a:custGeom>
              <a:avLst/>
              <a:gdLst/>
              <a:ahLst/>
              <a:cxnLst>
                <a:cxn ang="0">
                  <a:pos x="199" y="909"/>
                </a:cxn>
                <a:cxn ang="0">
                  <a:pos x="355" y="1013"/>
                </a:cxn>
                <a:cxn ang="0">
                  <a:pos x="490" y="1041"/>
                </a:cxn>
                <a:cxn ang="0">
                  <a:pos x="625" y="1035"/>
                </a:cxn>
                <a:cxn ang="0">
                  <a:pos x="770" y="980"/>
                </a:cxn>
                <a:cxn ang="0">
                  <a:pos x="851" y="920"/>
                </a:cxn>
                <a:cxn ang="0">
                  <a:pos x="861" y="903"/>
                </a:cxn>
                <a:cxn ang="0">
                  <a:pos x="851" y="898"/>
                </a:cxn>
                <a:cxn ang="0">
                  <a:pos x="845" y="892"/>
                </a:cxn>
                <a:cxn ang="0">
                  <a:pos x="894" y="204"/>
                </a:cxn>
                <a:cxn ang="0">
                  <a:pos x="894" y="881"/>
                </a:cxn>
                <a:cxn ang="0">
                  <a:pos x="1007" y="666"/>
                </a:cxn>
                <a:cxn ang="0">
                  <a:pos x="1012" y="446"/>
                </a:cxn>
                <a:cxn ang="0">
                  <a:pos x="942" y="270"/>
                </a:cxn>
                <a:cxn ang="0">
                  <a:pos x="167" y="204"/>
                </a:cxn>
                <a:cxn ang="0">
                  <a:pos x="54" y="419"/>
                </a:cxn>
                <a:cxn ang="0">
                  <a:pos x="49" y="622"/>
                </a:cxn>
                <a:cxn ang="0">
                  <a:pos x="108" y="798"/>
                </a:cxn>
                <a:cxn ang="0">
                  <a:pos x="501" y="540"/>
                </a:cxn>
                <a:cxn ang="0">
                  <a:pos x="528" y="39"/>
                </a:cxn>
                <a:cxn ang="0">
                  <a:pos x="355" y="72"/>
                </a:cxn>
                <a:cxn ang="0">
                  <a:pos x="242" y="138"/>
                </a:cxn>
                <a:cxn ang="0">
                  <a:pos x="199" y="171"/>
                </a:cxn>
                <a:cxn ang="0">
                  <a:pos x="205" y="182"/>
                </a:cxn>
                <a:cxn ang="0">
                  <a:pos x="216" y="193"/>
                </a:cxn>
                <a:cxn ang="0">
                  <a:pos x="533" y="512"/>
                </a:cxn>
                <a:cxn ang="0">
                  <a:pos x="781" y="110"/>
                </a:cxn>
                <a:cxn ang="0">
                  <a:pos x="635" y="50"/>
                </a:cxn>
                <a:cxn ang="0">
                  <a:pos x="528" y="39"/>
                </a:cxn>
                <a:cxn ang="0">
                  <a:pos x="651" y="17"/>
                </a:cxn>
                <a:cxn ang="0">
                  <a:pos x="861" y="121"/>
                </a:cxn>
                <a:cxn ang="0">
                  <a:pos x="1007" y="303"/>
                </a:cxn>
                <a:cxn ang="0">
                  <a:pos x="1060" y="540"/>
                </a:cxn>
                <a:cxn ang="0">
                  <a:pos x="1050" y="666"/>
                </a:cxn>
                <a:cxn ang="0">
                  <a:pos x="947" y="881"/>
                </a:cxn>
                <a:cxn ang="0">
                  <a:pos x="764" y="1030"/>
                </a:cxn>
                <a:cxn ang="0">
                  <a:pos x="528" y="1085"/>
                </a:cxn>
                <a:cxn ang="0">
                  <a:pos x="296" y="1030"/>
                </a:cxn>
                <a:cxn ang="0">
                  <a:pos x="119" y="881"/>
                </a:cxn>
                <a:cxn ang="0">
                  <a:pos x="16" y="666"/>
                </a:cxn>
                <a:cxn ang="0">
                  <a:pos x="11" y="419"/>
                </a:cxn>
                <a:cxn ang="0">
                  <a:pos x="113" y="204"/>
                </a:cxn>
                <a:cxn ang="0">
                  <a:pos x="296" y="55"/>
                </a:cxn>
                <a:cxn ang="0">
                  <a:pos x="533" y="0"/>
                </a:cxn>
              </a:cxnLst>
              <a:rect l="0" t="0" r="r" b="b"/>
              <a:pathLst>
                <a:path w="1060" h="1085">
                  <a:moveTo>
                    <a:pt x="528" y="567"/>
                  </a:moveTo>
                  <a:lnTo>
                    <a:pt x="199" y="909"/>
                  </a:lnTo>
                  <a:lnTo>
                    <a:pt x="280" y="975"/>
                  </a:lnTo>
                  <a:lnTo>
                    <a:pt x="355" y="1013"/>
                  </a:lnTo>
                  <a:lnTo>
                    <a:pt x="425" y="1030"/>
                  </a:lnTo>
                  <a:lnTo>
                    <a:pt x="490" y="1041"/>
                  </a:lnTo>
                  <a:lnTo>
                    <a:pt x="533" y="1041"/>
                  </a:lnTo>
                  <a:lnTo>
                    <a:pt x="625" y="1035"/>
                  </a:lnTo>
                  <a:lnTo>
                    <a:pt x="705" y="1008"/>
                  </a:lnTo>
                  <a:lnTo>
                    <a:pt x="770" y="980"/>
                  </a:lnTo>
                  <a:lnTo>
                    <a:pt x="824" y="947"/>
                  </a:lnTo>
                  <a:lnTo>
                    <a:pt x="851" y="920"/>
                  </a:lnTo>
                  <a:lnTo>
                    <a:pt x="861" y="909"/>
                  </a:lnTo>
                  <a:lnTo>
                    <a:pt x="861" y="903"/>
                  </a:lnTo>
                  <a:lnTo>
                    <a:pt x="856" y="898"/>
                  </a:lnTo>
                  <a:lnTo>
                    <a:pt x="851" y="898"/>
                  </a:lnTo>
                  <a:lnTo>
                    <a:pt x="845" y="892"/>
                  </a:lnTo>
                  <a:lnTo>
                    <a:pt x="845" y="892"/>
                  </a:lnTo>
                  <a:lnTo>
                    <a:pt x="528" y="567"/>
                  </a:lnTo>
                  <a:close/>
                  <a:moveTo>
                    <a:pt x="894" y="204"/>
                  </a:moveTo>
                  <a:lnTo>
                    <a:pt x="560" y="540"/>
                  </a:lnTo>
                  <a:lnTo>
                    <a:pt x="894" y="881"/>
                  </a:lnTo>
                  <a:lnTo>
                    <a:pt x="964" y="776"/>
                  </a:lnTo>
                  <a:lnTo>
                    <a:pt x="1007" y="666"/>
                  </a:lnTo>
                  <a:lnTo>
                    <a:pt x="1023" y="540"/>
                  </a:lnTo>
                  <a:lnTo>
                    <a:pt x="1012" y="446"/>
                  </a:lnTo>
                  <a:lnTo>
                    <a:pt x="985" y="353"/>
                  </a:lnTo>
                  <a:lnTo>
                    <a:pt x="942" y="270"/>
                  </a:lnTo>
                  <a:lnTo>
                    <a:pt x="894" y="204"/>
                  </a:lnTo>
                  <a:close/>
                  <a:moveTo>
                    <a:pt x="167" y="204"/>
                  </a:moveTo>
                  <a:lnTo>
                    <a:pt x="97" y="303"/>
                  </a:lnTo>
                  <a:lnTo>
                    <a:pt x="54" y="419"/>
                  </a:lnTo>
                  <a:lnTo>
                    <a:pt x="38" y="540"/>
                  </a:lnTo>
                  <a:lnTo>
                    <a:pt x="49" y="622"/>
                  </a:lnTo>
                  <a:lnTo>
                    <a:pt x="70" y="710"/>
                  </a:lnTo>
                  <a:lnTo>
                    <a:pt x="108" y="798"/>
                  </a:lnTo>
                  <a:lnTo>
                    <a:pt x="167" y="881"/>
                  </a:lnTo>
                  <a:lnTo>
                    <a:pt x="501" y="540"/>
                  </a:lnTo>
                  <a:lnTo>
                    <a:pt x="167" y="204"/>
                  </a:lnTo>
                  <a:close/>
                  <a:moveTo>
                    <a:pt x="528" y="39"/>
                  </a:moveTo>
                  <a:lnTo>
                    <a:pt x="436" y="50"/>
                  </a:lnTo>
                  <a:lnTo>
                    <a:pt x="355" y="72"/>
                  </a:lnTo>
                  <a:lnTo>
                    <a:pt x="291" y="105"/>
                  </a:lnTo>
                  <a:lnTo>
                    <a:pt x="242" y="138"/>
                  </a:lnTo>
                  <a:lnTo>
                    <a:pt x="210" y="160"/>
                  </a:lnTo>
                  <a:lnTo>
                    <a:pt x="199" y="171"/>
                  </a:lnTo>
                  <a:lnTo>
                    <a:pt x="199" y="176"/>
                  </a:lnTo>
                  <a:lnTo>
                    <a:pt x="205" y="182"/>
                  </a:lnTo>
                  <a:lnTo>
                    <a:pt x="210" y="187"/>
                  </a:lnTo>
                  <a:lnTo>
                    <a:pt x="216" y="193"/>
                  </a:lnTo>
                  <a:lnTo>
                    <a:pt x="216" y="193"/>
                  </a:lnTo>
                  <a:lnTo>
                    <a:pt x="533" y="512"/>
                  </a:lnTo>
                  <a:lnTo>
                    <a:pt x="861" y="171"/>
                  </a:lnTo>
                  <a:lnTo>
                    <a:pt x="781" y="110"/>
                  </a:lnTo>
                  <a:lnTo>
                    <a:pt x="705" y="72"/>
                  </a:lnTo>
                  <a:lnTo>
                    <a:pt x="635" y="50"/>
                  </a:lnTo>
                  <a:lnTo>
                    <a:pt x="571" y="44"/>
                  </a:lnTo>
                  <a:lnTo>
                    <a:pt x="528" y="39"/>
                  </a:lnTo>
                  <a:close/>
                  <a:moveTo>
                    <a:pt x="533" y="0"/>
                  </a:moveTo>
                  <a:lnTo>
                    <a:pt x="651" y="17"/>
                  </a:lnTo>
                  <a:lnTo>
                    <a:pt x="764" y="55"/>
                  </a:lnTo>
                  <a:lnTo>
                    <a:pt x="861" y="121"/>
                  </a:lnTo>
                  <a:lnTo>
                    <a:pt x="947" y="204"/>
                  </a:lnTo>
                  <a:lnTo>
                    <a:pt x="1007" y="303"/>
                  </a:lnTo>
                  <a:lnTo>
                    <a:pt x="1050" y="419"/>
                  </a:lnTo>
                  <a:lnTo>
                    <a:pt x="1060" y="540"/>
                  </a:lnTo>
                  <a:lnTo>
                    <a:pt x="1060" y="540"/>
                  </a:lnTo>
                  <a:lnTo>
                    <a:pt x="1050" y="666"/>
                  </a:lnTo>
                  <a:lnTo>
                    <a:pt x="1007" y="776"/>
                  </a:lnTo>
                  <a:lnTo>
                    <a:pt x="947" y="881"/>
                  </a:lnTo>
                  <a:lnTo>
                    <a:pt x="861" y="964"/>
                  </a:lnTo>
                  <a:lnTo>
                    <a:pt x="764" y="1030"/>
                  </a:lnTo>
                  <a:lnTo>
                    <a:pt x="651" y="1068"/>
                  </a:lnTo>
                  <a:lnTo>
                    <a:pt x="528" y="1085"/>
                  </a:lnTo>
                  <a:lnTo>
                    <a:pt x="409" y="1068"/>
                  </a:lnTo>
                  <a:lnTo>
                    <a:pt x="296" y="1030"/>
                  </a:lnTo>
                  <a:lnTo>
                    <a:pt x="199" y="964"/>
                  </a:lnTo>
                  <a:lnTo>
                    <a:pt x="119" y="881"/>
                  </a:lnTo>
                  <a:lnTo>
                    <a:pt x="54" y="782"/>
                  </a:lnTo>
                  <a:lnTo>
                    <a:pt x="16" y="666"/>
                  </a:lnTo>
                  <a:lnTo>
                    <a:pt x="0" y="540"/>
                  </a:lnTo>
                  <a:lnTo>
                    <a:pt x="11" y="419"/>
                  </a:lnTo>
                  <a:lnTo>
                    <a:pt x="54" y="303"/>
                  </a:lnTo>
                  <a:lnTo>
                    <a:pt x="113" y="204"/>
                  </a:lnTo>
                  <a:lnTo>
                    <a:pt x="199" y="121"/>
                  </a:lnTo>
                  <a:lnTo>
                    <a:pt x="296" y="55"/>
                  </a:lnTo>
                  <a:lnTo>
                    <a:pt x="409" y="17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4" name="Freeform 68"/>
            <p:cNvSpPr>
              <a:spLocks noEditPoints="1"/>
            </p:cNvSpPr>
            <p:nvPr/>
          </p:nvSpPr>
          <p:spPr bwMode="auto">
            <a:xfrm>
              <a:off x="17130" y="3520"/>
              <a:ext cx="1135" cy="1145"/>
            </a:xfrm>
            <a:custGeom>
              <a:avLst/>
              <a:gdLst/>
              <a:ahLst/>
              <a:cxnLst>
                <a:cxn ang="0">
                  <a:pos x="597" y="49"/>
                </a:cxn>
                <a:cxn ang="0">
                  <a:pos x="549" y="60"/>
                </a:cxn>
                <a:cxn ang="0">
                  <a:pos x="533" y="110"/>
                </a:cxn>
                <a:cxn ang="0">
                  <a:pos x="705" y="528"/>
                </a:cxn>
                <a:cxn ang="0">
                  <a:pos x="872" y="440"/>
                </a:cxn>
                <a:cxn ang="0">
                  <a:pos x="958" y="258"/>
                </a:cxn>
                <a:cxn ang="0">
                  <a:pos x="925" y="104"/>
                </a:cxn>
                <a:cxn ang="0">
                  <a:pos x="780" y="49"/>
                </a:cxn>
                <a:cxn ang="0">
                  <a:pos x="301" y="0"/>
                </a:cxn>
                <a:cxn ang="0">
                  <a:pos x="942" y="27"/>
                </a:cxn>
                <a:cxn ang="0">
                  <a:pos x="1098" y="176"/>
                </a:cxn>
                <a:cxn ang="0">
                  <a:pos x="1055" y="385"/>
                </a:cxn>
                <a:cxn ang="0">
                  <a:pos x="839" y="528"/>
                </a:cxn>
                <a:cxn ang="0">
                  <a:pos x="759" y="556"/>
                </a:cxn>
                <a:cxn ang="0">
                  <a:pos x="829" y="594"/>
                </a:cxn>
                <a:cxn ang="0">
                  <a:pos x="909" y="748"/>
                </a:cxn>
                <a:cxn ang="0">
                  <a:pos x="904" y="825"/>
                </a:cxn>
                <a:cxn ang="0">
                  <a:pos x="888" y="1007"/>
                </a:cxn>
                <a:cxn ang="0">
                  <a:pos x="920" y="1101"/>
                </a:cxn>
                <a:cxn ang="0">
                  <a:pos x="1006" y="1090"/>
                </a:cxn>
                <a:cxn ang="0">
                  <a:pos x="1098" y="957"/>
                </a:cxn>
                <a:cxn ang="0">
                  <a:pos x="1108" y="941"/>
                </a:cxn>
                <a:cxn ang="0">
                  <a:pos x="1125" y="935"/>
                </a:cxn>
                <a:cxn ang="0">
                  <a:pos x="1135" y="957"/>
                </a:cxn>
                <a:cxn ang="0">
                  <a:pos x="1092" y="1057"/>
                </a:cxn>
                <a:cxn ang="0">
                  <a:pos x="942" y="1145"/>
                </a:cxn>
                <a:cxn ang="0">
                  <a:pos x="866" y="1134"/>
                </a:cxn>
                <a:cxn ang="0">
                  <a:pos x="764" y="1068"/>
                </a:cxn>
                <a:cxn ang="0">
                  <a:pos x="737" y="930"/>
                </a:cxn>
                <a:cxn ang="0">
                  <a:pos x="769" y="787"/>
                </a:cxn>
                <a:cxn ang="0">
                  <a:pos x="780" y="688"/>
                </a:cxn>
                <a:cxn ang="0">
                  <a:pos x="716" y="594"/>
                </a:cxn>
                <a:cxn ang="0">
                  <a:pos x="420" y="572"/>
                </a:cxn>
                <a:cxn ang="0">
                  <a:pos x="307" y="1029"/>
                </a:cxn>
                <a:cxn ang="0">
                  <a:pos x="371" y="1057"/>
                </a:cxn>
                <a:cxn ang="0">
                  <a:pos x="441" y="1057"/>
                </a:cxn>
                <a:cxn ang="0">
                  <a:pos x="457" y="1073"/>
                </a:cxn>
                <a:cxn ang="0">
                  <a:pos x="446" y="1101"/>
                </a:cxn>
                <a:cxn ang="0">
                  <a:pos x="425" y="1106"/>
                </a:cxn>
                <a:cxn ang="0">
                  <a:pos x="263" y="1101"/>
                </a:cxn>
                <a:cxn ang="0">
                  <a:pos x="124" y="1106"/>
                </a:cxn>
                <a:cxn ang="0">
                  <a:pos x="16" y="1106"/>
                </a:cxn>
                <a:cxn ang="0">
                  <a:pos x="0" y="1101"/>
                </a:cxn>
                <a:cxn ang="0">
                  <a:pos x="5" y="1068"/>
                </a:cxn>
                <a:cxn ang="0">
                  <a:pos x="27" y="1057"/>
                </a:cxn>
                <a:cxn ang="0">
                  <a:pos x="145" y="1046"/>
                </a:cxn>
                <a:cxn ang="0">
                  <a:pos x="188" y="979"/>
                </a:cxn>
                <a:cxn ang="0">
                  <a:pos x="403" y="82"/>
                </a:cxn>
                <a:cxn ang="0">
                  <a:pos x="398" y="60"/>
                </a:cxn>
                <a:cxn ang="0">
                  <a:pos x="366" y="49"/>
                </a:cxn>
                <a:cxn ang="0">
                  <a:pos x="312" y="44"/>
                </a:cxn>
                <a:cxn ang="0">
                  <a:pos x="274" y="44"/>
                </a:cxn>
                <a:cxn ang="0">
                  <a:pos x="258" y="27"/>
                </a:cxn>
                <a:cxn ang="0">
                  <a:pos x="269" y="0"/>
                </a:cxn>
                <a:cxn ang="0">
                  <a:pos x="301" y="0"/>
                </a:cxn>
              </a:cxnLst>
              <a:rect l="0" t="0" r="r" b="b"/>
              <a:pathLst>
                <a:path w="1135" h="1145">
                  <a:moveTo>
                    <a:pt x="672" y="44"/>
                  </a:moveTo>
                  <a:lnTo>
                    <a:pt x="635" y="44"/>
                  </a:lnTo>
                  <a:lnTo>
                    <a:pt x="597" y="49"/>
                  </a:lnTo>
                  <a:lnTo>
                    <a:pt x="576" y="49"/>
                  </a:lnTo>
                  <a:lnTo>
                    <a:pt x="559" y="55"/>
                  </a:lnTo>
                  <a:lnTo>
                    <a:pt x="549" y="60"/>
                  </a:lnTo>
                  <a:lnTo>
                    <a:pt x="543" y="71"/>
                  </a:lnTo>
                  <a:lnTo>
                    <a:pt x="538" y="88"/>
                  </a:lnTo>
                  <a:lnTo>
                    <a:pt x="533" y="110"/>
                  </a:lnTo>
                  <a:lnTo>
                    <a:pt x="425" y="534"/>
                  </a:lnTo>
                  <a:lnTo>
                    <a:pt x="608" y="534"/>
                  </a:lnTo>
                  <a:lnTo>
                    <a:pt x="705" y="528"/>
                  </a:lnTo>
                  <a:lnTo>
                    <a:pt x="780" y="501"/>
                  </a:lnTo>
                  <a:lnTo>
                    <a:pt x="834" y="473"/>
                  </a:lnTo>
                  <a:lnTo>
                    <a:pt x="872" y="440"/>
                  </a:lnTo>
                  <a:lnTo>
                    <a:pt x="915" y="385"/>
                  </a:lnTo>
                  <a:lnTo>
                    <a:pt x="942" y="319"/>
                  </a:lnTo>
                  <a:lnTo>
                    <a:pt x="958" y="258"/>
                  </a:lnTo>
                  <a:lnTo>
                    <a:pt x="963" y="209"/>
                  </a:lnTo>
                  <a:lnTo>
                    <a:pt x="952" y="148"/>
                  </a:lnTo>
                  <a:lnTo>
                    <a:pt x="925" y="104"/>
                  </a:lnTo>
                  <a:lnTo>
                    <a:pt x="882" y="77"/>
                  </a:lnTo>
                  <a:lnTo>
                    <a:pt x="834" y="60"/>
                  </a:lnTo>
                  <a:lnTo>
                    <a:pt x="780" y="49"/>
                  </a:lnTo>
                  <a:lnTo>
                    <a:pt x="721" y="49"/>
                  </a:lnTo>
                  <a:lnTo>
                    <a:pt x="672" y="44"/>
                  </a:lnTo>
                  <a:close/>
                  <a:moveTo>
                    <a:pt x="301" y="0"/>
                  </a:moveTo>
                  <a:lnTo>
                    <a:pt x="759" y="0"/>
                  </a:lnTo>
                  <a:lnTo>
                    <a:pt x="855" y="5"/>
                  </a:lnTo>
                  <a:lnTo>
                    <a:pt x="942" y="27"/>
                  </a:lnTo>
                  <a:lnTo>
                    <a:pt x="1012" y="66"/>
                  </a:lnTo>
                  <a:lnTo>
                    <a:pt x="1065" y="115"/>
                  </a:lnTo>
                  <a:lnTo>
                    <a:pt x="1098" y="176"/>
                  </a:lnTo>
                  <a:lnTo>
                    <a:pt x="1108" y="242"/>
                  </a:lnTo>
                  <a:lnTo>
                    <a:pt x="1098" y="319"/>
                  </a:lnTo>
                  <a:lnTo>
                    <a:pt x="1055" y="385"/>
                  </a:lnTo>
                  <a:lnTo>
                    <a:pt x="995" y="446"/>
                  </a:lnTo>
                  <a:lnTo>
                    <a:pt x="920" y="495"/>
                  </a:lnTo>
                  <a:lnTo>
                    <a:pt x="839" y="528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91" y="567"/>
                  </a:lnTo>
                  <a:lnTo>
                    <a:pt x="829" y="594"/>
                  </a:lnTo>
                  <a:lnTo>
                    <a:pt x="866" y="627"/>
                  </a:lnTo>
                  <a:lnTo>
                    <a:pt x="899" y="682"/>
                  </a:lnTo>
                  <a:lnTo>
                    <a:pt x="909" y="748"/>
                  </a:lnTo>
                  <a:lnTo>
                    <a:pt x="909" y="770"/>
                  </a:lnTo>
                  <a:lnTo>
                    <a:pt x="904" y="798"/>
                  </a:lnTo>
                  <a:lnTo>
                    <a:pt x="904" y="825"/>
                  </a:lnTo>
                  <a:lnTo>
                    <a:pt x="893" y="886"/>
                  </a:lnTo>
                  <a:lnTo>
                    <a:pt x="888" y="952"/>
                  </a:lnTo>
                  <a:lnTo>
                    <a:pt x="888" y="1007"/>
                  </a:lnTo>
                  <a:lnTo>
                    <a:pt x="888" y="1051"/>
                  </a:lnTo>
                  <a:lnTo>
                    <a:pt x="899" y="1084"/>
                  </a:lnTo>
                  <a:lnTo>
                    <a:pt x="920" y="1101"/>
                  </a:lnTo>
                  <a:lnTo>
                    <a:pt x="952" y="1106"/>
                  </a:lnTo>
                  <a:lnTo>
                    <a:pt x="974" y="1106"/>
                  </a:lnTo>
                  <a:lnTo>
                    <a:pt x="1006" y="1090"/>
                  </a:lnTo>
                  <a:lnTo>
                    <a:pt x="1038" y="1062"/>
                  </a:lnTo>
                  <a:lnTo>
                    <a:pt x="1071" y="1018"/>
                  </a:lnTo>
                  <a:lnTo>
                    <a:pt x="1098" y="957"/>
                  </a:lnTo>
                  <a:lnTo>
                    <a:pt x="1098" y="952"/>
                  </a:lnTo>
                  <a:lnTo>
                    <a:pt x="1103" y="946"/>
                  </a:lnTo>
                  <a:lnTo>
                    <a:pt x="1108" y="941"/>
                  </a:lnTo>
                  <a:lnTo>
                    <a:pt x="1114" y="935"/>
                  </a:lnTo>
                  <a:lnTo>
                    <a:pt x="1119" y="935"/>
                  </a:lnTo>
                  <a:lnTo>
                    <a:pt x="1125" y="935"/>
                  </a:lnTo>
                  <a:lnTo>
                    <a:pt x="1130" y="941"/>
                  </a:lnTo>
                  <a:lnTo>
                    <a:pt x="1135" y="946"/>
                  </a:lnTo>
                  <a:lnTo>
                    <a:pt x="1135" y="957"/>
                  </a:lnTo>
                  <a:lnTo>
                    <a:pt x="1130" y="979"/>
                  </a:lnTo>
                  <a:lnTo>
                    <a:pt x="1114" y="1012"/>
                  </a:lnTo>
                  <a:lnTo>
                    <a:pt x="1092" y="1057"/>
                  </a:lnTo>
                  <a:lnTo>
                    <a:pt x="1055" y="1101"/>
                  </a:lnTo>
                  <a:lnTo>
                    <a:pt x="1006" y="1134"/>
                  </a:lnTo>
                  <a:lnTo>
                    <a:pt x="942" y="1145"/>
                  </a:lnTo>
                  <a:lnTo>
                    <a:pt x="931" y="1145"/>
                  </a:lnTo>
                  <a:lnTo>
                    <a:pt x="904" y="1139"/>
                  </a:lnTo>
                  <a:lnTo>
                    <a:pt x="866" y="1134"/>
                  </a:lnTo>
                  <a:lnTo>
                    <a:pt x="829" y="1123"/>
                  </a:lnTo>
                  <a:lnTo>
                    <a:pt x="796" y="1101"/>
                  </a:lnTo>
                  <a:lnTo>
                    <a:pt x="764" y="1068"/>
                  </a:lnTo>
                  <a:lnTo>
                    <a:pt x="742" y="1023"/>
                  </a:lnTo>
                  <a:lnTo>
                    <a:pt x="732" y="968"/>
                  </a:lnTo>
                  <a:lnTo>
                    <a:pt x="737" y="930"/>
                  </a:lnTo>
                  <a:lnTo>
                    <a:pt x="748" y="880"/>
                  </a:lnTo>
                  <a:lnTo>
                    <a:pt x="759" y="831"/>
                  </a:lnTo>
                  <a:lnTo>
                    <a:pt x="769" y="787"/>
                  </a:lnTo>
                  <a:lnTo>
                    <a:pt x="775" y="748"/>
                  </a:lnTo>
                  <a:lnTo>
                    <a:pt x="780" y="715"/>
                  </a:lnTo>
                  <a:lnTo>
                    <a:pt x="780" y="688"/>
                  </a:lnTo>
                  <a:lnTo>
                    <a:pt x="769" y="655"/>
                  </a:lnTo>
                  <a:lnTo>
                    <a:pt x="748" y="622"/>
                  </a:lnTo>
                  <a:lnTo>
                    <a:pt x="716" y="594"/>
                  </a:lnTo>
                  <a:lnTo>
                    <a:pt x="667" y="578"/>
                  </a:lnTo>
                  <a:lnTo>
                    <a:pt x="608" y="572"/>
                  </a:lnTo>
                  <a:lnTo>
                    <a:pt x="420" y="572"/>
                  </a:lnTo>
                  <a:lnTo>
                    <a:pt x="312" y="1001"/>
                  </a:lnTo>
                  <a:lnTo>
                    <a:pt x="312" y="1012"/>
                  </a:lnTo>
                  <a:lnTo>
                    <a:pt x="307" y="1029"/>
                  </a:lnTo>
                  <a:lnTo>
                    <a:pt x="317" y="1046"/>
                  </a:lnTo>
                  <a:lnTo>
                    <a:pt x="339" y="1051"/>
                  </a:lnTo>
                  <a:lnTo>
                    <a:pt x="371" y="1057"/>
                  </a:lnTo>
                  <a:lnTo>
                    <a:pt x="409" y="1057"/>
                  </a:lnTo>
                  <a:lnTo>
                    <a:pt x="425" y="1057"/>
                  </a:lnTo>
                  <a:lnTo>
                    <a:pt x="441" y="1057"/>
                  </a:lnTo>
                  <a:lnTo>
                    <a:pt x="446" y="1062"/>
                  </a:lnTo>
                  <a:lnTo>
                    <a:pt x="452" y="1068"/>
                  </a:lnTo>
                  <a:lnTo>
                    <a:pt x="457" y="1073"/>
                  </a:lnTo>
                  <a:lnTo>
                    <a:pt x="452" y="1090"/>
                  </a:lnTo>
                  <a:lnTo>
                    <a:pt x="452" y="1095"/>
                  </a:lnTo>
                  <a:lnTo>
                    <a:pt x="446" y="1101"/>
                  </a:lnTo>
                  <a:lnTo>
                    <a:pt x="436" y="1106"/>
                  </a:lnTo>
                  <a:lnTo>
                    <a:pt x="430" y="1106"/>
                  </a:lnTo>
                  <a:lnTo>
                    <a:pt x="425" y="1106"/>
                  </a:lnTo>
                  <a:lnTo>
                    <a:pt x="376" y="1106"/>
                  </a:lnTo>
                  <a:lnTo>
                    <a:pt x="323" y="1106"/>
                  </a:lnTo>
                  <a:lnTo>
                    <a:pt x="263" y="1101"/>
                  </a:lnTo>
                  <a:lnTo>
                    <a:pt x="220" y="1101"/>
                  </a:lnTo>
                  <a:lnTo>
                    <a:pt x="177" y="1101"/>
                  </a:lnTo>
                  <a:lnTo>
                    <a:pt x="124" y="1106"/>
                  </a:lnTo>
                  <a:lnTo>
                    <a:pt x="64" y="1106"/>
                  </a:lnTo>
                  <a:lnTo>
                    <a:pt x="21" y="1106"/>
                  </a:lnTo>
                  <a:lnTo>
                    <a:pt x="16" y="1106"/>
                  </a:lnTo>
                  <a:lnTo>
                    <a:pt x="11" y="1106"/>
                  </a:lnTo>
                  <a:lnTo>
                    <a:pt x="5" y="1106"/>
                  </a:lnTo>
                  <a:lnTo>
                    <a:pt x="0" y="1101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16" y="1057"/>
                  </a:lnTo>
                  <a:lnTo>
                    <a:pt x="27" y="1057"/>
                  </a:lnTo>
                  <a:lnTo>
                    <a:pt x="43" y="1057"/>
                  </a:lnTo>
                  <a:lnTo>
                    <a:pt x="102" y="1057"/>
                  </a:lnTo>
                  <a:lnTo>
                    <a:pt x="145" y="1046"/>
                  </a:lnTo>
                  <a:lnTo>
                    <a:pt x="167" y="1034"/>
                  </a:lnTo>
                  <a:lnTo>
                    <a:pt x="177" y="1012"/>
                  </a:lnTo>
                  <a:lnTo>
                    <a:pt x="188" y="979"/>
                  </a:lnTo>
                  <a:lnTo>
                    <a:pt x="403" y="110"/>
                  </a:lnTo>
                  <a:lnTo>
                    <a:pt x="403" y="93"/>
                  </a:lnTo>
                  <a:lnTo>
                    <a:pt x="403" y="82"/>
                  </a:lnTo>
                  <a:lnTo>
                    <a:pt x="403" y="77"/>
                  </a:lnTo>
                  <a:lnTo>
                    <a:pt x="403" y="66"/>
                  </a:lnTo>
                  <a:lnTo>
                    <a:pt x="398" y="60"/>
                  </a:lnTo>
                  <a:lnTo>
                    <a:pt x="393" y="55"/>
                  </a:lnTo>
                  <a:lnTo>
                    <a:pt x="376" y="55"/>
                  </a:lnTo>
                  <a:lnTo>
                    <a:pt x="366" y="49"/>
                  </a:lnTo>
                  <a:lnTo>
                    <a:pt x="344" y="49"/>
                  </a:lnTo>
                  <a:lnTo>
                    <a:pt x="323" y="49"/>
                  </a:lnTo>
                  <a:lnTo>
                    <a:pt x="312" y="44"/>
                  </a:lnTo>
                  <a:lnTo>
                    <a:pt x="301" y="44"/>
                  </a:lnTo>
                  <a:lnTo>
                    <a:pt x="285" y="44"/>
                  </a:lnTo>
                  <a:lnTo>
                    <a:pt x="274" y="44"/>
                  </a:lnTo>
                  <a:lnTo>
                    <a:pt x="263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3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90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5" name="Freeform 69"/>
            <p:cNvSpPr>
              <a:spLocks noEditPoints="1"/>
            </p:cNvSpPr>
            <p:nvPr/>
          </p:nvSpPr>
          <p:spPr bwMode="auto">
            <a:xfrm>
              <a:off x="18330" y="4103"/>
              <a:ext cx="339" cy="771"/>
            </a:xfrm>
            <a:custGeom>
              <a:avLst/>
              <a:gdLst/>
              <a:ahLst/>
              <a:cxnLst>
                <a:cxn ang="0">
                  <a:pos x="215" y="264"/>
                </a:cxn>
                <a:cxn ang="0">
                  <a:pos x="269" y="352"/>
                </a:cxn>
                <a:cxn ang="0">
                  <a:pos x="264" y="374"/>
                </a:cxn>
                <a:cxn ang="0">
                  <a:pos x="258" y="407"/>
                </a:cxn>
                <a:cxn ang="0">
                  <a:pos x="231" y="474"/>
                </a:cxn>
                <a:cxn ang="0">
                  <a:pos x="210" y="534"/>
                </a:cxn>
                <a:cxn ang="0">
                  <a:pos x="161" y="650"/>
                </a:cxn>
                <a:cxn ang="0">
                  <a:pos x="151" y="699"/>
                </a:cxn>
                <a:cxn ang="0">
                  <a:pos x="156" y="721"/>
                </a:cxn>
                <a:cxn ang="0">
                  <a:pos x="167" y="738"/>
                </a:cxn>
                <a:cxn ang="0">
                  <a:pos x="215" y="732"/>
                </a:cxn>
                <a:cxn ang="0">
                  <a:pos x="280" y="661"/>
                </a:cxn>
                <a:cxn ang="0">
                  <a:pos x="301" y="589"/>
                </a:cxn>
                <a:cxn ang="0">
                  <a:pos x="312" y="584"/>
                </a:cxn>
                <a:cxn ang="0">
                  <a:pos x="328" y="578"/>
                </a:cxn>
                <a:cxn ang="0">
                  <a:pos x="334" y="584"/>
                </a:cxn>
                <a:cxn ang="0">
                  <a:pos x="339" y="595"/>
                </a:cxn>
                <a:cxn ang="0">
                  <a:pos x="323" y="650"/>
                </a:cxn>
                <a:cxn ang="0">
                  <a:pos x="269" y="727"/>
                </a:cxn>
                <a:cxn ang="0">
                  <a:pos x="177" y="771"/>
                </a:cxn>
                <a:cxn ang="0">
                  <a:pos x="86" y="721"/>
                </a:cxn>
                <a:cxn ang="0">
                  <a:pos x="70" y="655"/>
                </a:cxn>
                <a:cxn ang="0">
                  <a:pos x="81" y="622"/>
                </a:cxn>
                <a:cxn ang="0">
                  <a:pos x="167" y="396"/>
                </a:cxn>
                <a:cxn ang="0">
                  <a:pos x="183" y="341"/>
                </a:cxn>
                <a:cxn ang="0">
                  <a:pos x="183" y="308"/>
                </a:cxn>
                <a:cxn ang="0">
                  <a:pos x="177" y="292"/>
                </a:cxn>
                <a:cxn ang="0">
                  <a:pos x="156" y="286"/>
                </a:cxn>
                <a:cxn ang="0">
                  <a:pos x="91" y="319"/>
                </a:cxn>
                <a:cxn ang="0">
                  <a:pos x="38" y="424"/>
                </a:cxn>
                <a:cxn ang="0">
                  <a:pos x="32" y="440"/>
                </a:cxn>
                <a:cxn ang="0">
                  <a:pos x="16" y="440"/>
                </a:cxn>
                <a:cxn ang="0">
                  <a:pos x="11" y="440"/>
                </a:cxn>
                <a:cxn ang="0">
                  <a:pos x="0" y="435"/>
                </a:cxn>
                <a:cxn ang="0">
                  <a:pos x="0" y="407"/>
                </a:cxn>
                <a:cxn ang="0">
                  <a:pos x="38" y="336"/>
                </a:cxn>
                <a:cxn ang="0">
                  <a:pos x="113" y="264"/>
                </a:cxn>
                <a:cxn ang="0">
                  <a:pos x="264" y="0"/>
                </a:cxn>
                <a:cxn ang="0">
                  <a:pos x="296" y="6"/>
                </a:cxn>
                <a:cxn ang="0">
                  <a:pos x="307" y="28"/>
                </a:cxn>
                <a:cxn ang="0">
                  <a:pos x="307" y="61"/>
                </a:cxn>
                <a:cxn ang="0">
                  <a:pos x="285" y="94"/>
                </a:cxn>
                <a:cxn ang="0">
                  <a:pos x="247" y="105"/>
                </a:cxn>
                <a:cxn ang="0">
                  <a:pos x="221" y="94"/>
                </a:cxn>
                <a:cxn ang="0">
                  <a:pos x="204" y="72"/>
                </a:cxn>
                <a:cxn ang="0">
                  <a:pos x="204" y="39"/>
                </a:cxn>
                <a:cxn ang="0">
                  <a:pos x="231" y="11"/>
                </a:cxn>
                <a:cxn ang="0">
                  <a:pos x="264" y="0"/>
                </a:cxn>
              </a:cxnLst>
              <a:rect l="0" t="0" r="r" b="b"/>
              <a:pathLst>
                <a:path w="339" h="771">
                  <a:moveTo>
                    <a:pt x="161" y="253"/>
                  </a:moveTo>
                  <a:lnTo>
                    <a:pt x="215" y="264"/>
                  </a:lnTo>
                  <a:lnTo>
                    <a:pt x="253" y="303"/>
                  </a:lnTo>
                  <a:lnTo>
                    <a:pt x="269" y="352"/>
                  </a:lnTo>
                  <a:lnTo>
                    <a:pt x="269" y="363"/>
                  </a:lnTo>
                  <a:lnTo>
                    <a:pt x="264" y="374"/>
                  </a:lnTo>
                  <a:lnTo>
                    <a:pt x="264" y="385"/>
                  </a:lnTo>
                  <a:lnTo>
                    <a:pt x="258" y="407"/>
                  </a:lnTo>
                  <a:lnTo>
                    <a:pt x="242" y="435"/>
                  </a:lnTo>
                  <a:lnTo>
                    <a:pt x="231" y="474"/>
                  </a:lnTo>
                  <a:lnTo>
                    <a:pt x="215" y="507"/>
                  </a:lnTo>
                  <a:lnTo>
                    <a:pt x="210" y="534"/>
                  </a:lnTo>
                  <a:lnTo>
                    <a:pt x="172" y="622"/>
                  </a:lnTo>
                  <a:lnTo>
                    <a:pt x="161" y="650"/>
                  </a:lnTo>
                  <a:lnTo>
                    <a:pt x="156" y="672"/>
                  </a:lnTo>
                  <a:lnTo>
                    <a:pt x="151" y="699"/>
                  </a:lnTo>
                  <a:lnTo>
                    <a:pt x="156" y="710"/>
                  </a:lnTo>
                  <a:lnTo>
                    <a:pt x="156" y="721"/>
                  </a:lnTo>
                  <a:lnTo>
                    <a:pt x="161" y="732"/>
                  </a:lnTo>
                  <a:lnTo>
                    <a:pt x="167" y="738"/>
                  </a:lnTo>
                  <a:lnTo>
                    <a:pt x="183" y="738"/>
                  </a:lnTo>
                  <a:lnTo>
                    <a:pt x="215" y="732"/>
                  </a:lnTo>
                  <a:lnTo>
                    <a:pt x="247" y="705"/>
                  </a:lnTo>
                  <a:lnTo>
                    <a:pt x="280" y="661"/>
                  </a:lnTo>
                  <a:lnTo>
                    <a:pt x="301" y="600"/>
                  </a:lnTo>
                  <a:lnTo>
                    <a:pt x="301" y="589"/>
                  </a:lnTo>
                  <a:lnTo>
                    <a:pt x="307" y="584"/>
                  </a:lnTo>
                  <a:lnTo>
                    <a:pt x="312" y="584"/>
                  </a:lnTo>
                  <a:lnTo>
                    <a:pt x="323" y="578"/>
                  </a:lnTo>
                  <a:lnTo>
                    <a:pt x="328" y="578"/>
                  </a:lnTo>
                  <a:lnTo>
                    <a:pt x="328" y="584"/>
                  </a:lnTo>
                  <a:lnTo>
                    <a:pt x="334" y="584"/>
                  </a:lnTo>
                  <a:lnTo>
                    <a:pt x="339" y="589"/>
                  </a:lnTo>
                  <a:lnTo>
                    <a:pt x="339" y="595"/>
                  </a:lnTo>
                  <a:lnTo>
                    <a:pt x="334" y="617"/>
                  </a:lnTo>
                  <a:lnTo>
                    <a:pt x="323" y="650"/>
                  </a:lnTo>
                  <a:lnTo>
                    <a:pt x="301" y="688"/>
                  </a:lnTo>
                  <a:lnTo>
                    <a:pt x="269" y="727"/>
                  </a:lnTo>
                  <a:lnTo>
                    <a:pt x="231" y="760"/>
                  </a:lnTo>
                  <a:lnTo>
                    <a:pt x="177" y="771"/>
                  </a:lnTo>
                  <a:lnTo>
                    <a:pt x="124" y="754"/>
                  </a:lnTo>
                  <a:lnTo>
                    <a:pt x="86" y="721"/>
                  </a:lnTo>
                  <a:lnTo>
                    <a:pt x="70" y="672"/>
                  </a:lnTo>
                  <a:lnTo>
                    <a:pt x="70" y="655"/>
                  </a:lnTo>
                  <a:lnTo>
                    <a:pt x="75" y="639"/>
                  </a:lnTo>
                  <a:lnTo>
                    <a:pt x="81" y="622"/>
                  </a:lnTo>
                  <a:lnTo>
                    <a:pt x="151" y="440"/>
                  </a:lnTo>
                  <a:lnTo>
                    <a:pt x="167" y="396"/>
                  </a:lnTo>
                  <a:lnTo>
                    <a:pt x="177" y="363"/>
                  </a:lnTo>
                  <a:lnTo>
                    <a:pt x="183" y="341"/>
                  </a:lnTo>
                  <a:lnTo>
                    <a:pt x="183" y="325"/>
                  </a:lnTo>
                  <a:lnTo>
                    <a:pt x="183" y="308"/>
                  </a:lnTo>
                  <a:lnTo>
                    <a:pt x="183" y="297"/>
                  </a:lnTo>
                  <a:lnTo>
                    <a:pt x="177" y="292"/>
                  </a:lnTo>
                  <a:lnTo>
                    <a:pt x="167" y="286"/>
                  </a:lnTo>
                  <a:lnTo>
                    <a:pt x="156" y="286"/>
                  </a:lnTo>
                  <a:lnTo>
                    <a:pt x="124" y="292"/>
                  </a:lnTo>
                  <a:lnTo>
                    <a:pt x="91" y="319"/>
                  </a:lnTo>
                  <a:lnTo>
                    <a:pt x="64" y="358"/>
                  </a:lnTo>
                  <a:lnTo>
                    <a:pt x="38" y="424"/>
                  </a:lnTo>
                  <a:lnTo>
                    <a:pt x="38" y="435"/>
                  </a:lnTo>
                  <a:lnTo>
                    <a:pt x="32" y="440"/>
                  </a:lnTo>
                  <a:lnTo>
                    <a:pt x="27" y="440"/>
                  </a:lnTo>
                  <a:lnTo>
                    <a:pt x="16" y="440"/>
                  </a:lnTo>
                  <a:lnTo>
                    <a:pt x="16" y="440"/>
                  </a:lnTo>
                  <a:lnTo>
                    <a:pt x="11" y="440"/>
                  </a:lnTo>
                  <a:lnTo>
                    <a:pt x="5" y="440"/>
                  </a:lnTo>
                  <a:lnTo>
                    <a:pt x="0" y="435"/>
                  </a:lnTo>
                  <a:lnTo>
                    <a:pt x="0" y="429"/>
                  </a:lnTo>
                  <a:lnTo>
                    <a:pt x="0" y="407"/>
                  </a:lnTo>
                  <a:lnTo>
                    <a:pt x="16" y="374"/>
                  </a:lnTo>
                  <a:lnTo>
                    <a:pt x="38" y="336"/>
                  </a:lnTo>
                  <a:lnTo>
                    <a:pt x="70" y="292"/>
                  </a:lnTo>
                  <a:lnTo>
                    <a:pt x="113" y="264"/>
                  </a:lnTo>
                  <a:lnTo>
                    <a:pt x="161" y="253"/>
                  </a:lnTo>
                  <a:close/>
                  <a:moveTo>
                    <a:pt x="264" y="0"/>
                  </a:moveTo>
                  <a:lnTo>
                    <a:pt x="280" y="0"/>
                  </a:lnTo>
                  <a:lnTo>
                    <a:pt x="296" y="6"/>
                  </a:lnTo>
                  <a:lnTo>
                    <a:pt x="301" y="17"/>
                  </a:lnTo>
                  <a:lnTo>
                    <a:pt x="307" y="28"/>
                  </a:lnTo>
                  <a:lnTo>
                    <a:pt x="312" y="39"/>
                  </a:lnTo>
                  <a:lnTo>
                    <a:pt x="307" y="61"/>
                  </a:lnTo>
                  <a:lnTo>
                    <a:pt x="296" y="77"/>
                  </a:lnTo>
                  <a:lnTo>
                    <a:pt x="285" y="94"/>
                  </a:lnTo>
                  <a:lnTo>
                    <a:pt x="269" y="99"/>
                  </a:lnTo>
                  <a:lnTo>
                    <a:pt x="247" y="105"/>
                  </a:lnTo>
                  <a:lnTo>
                    <a:pt x="231" y="105"/>
                  </a:lnTo>
                  <a:lnTo>
                    <a:pt x="221" y="94"/>
                  </a:lnTo>
                  <a:lnTo>
                    <a:pt x="210" y="83"/>
                  </a:lnTo>
                  <a:lnTo>
                    <a:pt x="204" y="72"/>
                  </a:lnTo>
                  <a:lnTo>
                    <a:pt x="204" y="61"/>
                  </a:lnTo>
                  <a:lnTo>
                    <a:pt x="204" y="39"/>
                  </a:lnTo>
                  <a:lnTo>
                    <a:pt x="215" y="22"/>
                  </a:lnTo>
                  <a:lnTo>
                    <a:pt x="231" y="11"/>
                  </a:lnTo>
                  <a:lnTo>
                    <a:pt x="247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18787" y="4665"/>
              <a:ext cx="549" cy="363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83" y="38"/>
                </a:cxn>
                <a:cxn ang="0">
                  <a:pos x="232" y="44"/>
                </a:cxn>
                <a:cxn ang="0">
                  <a:pos x="345" y="0"/>
                </a:cxn>
                <a:cxn ang="0">
                  <a:pos x="431" y="27"/>
                </a:cxn>
                <a:cxn ang="0">
                  <a:pos x="463" y="99"/>
                </a:cxn>
                <a:cxn ang="0">
                  <a:pos x="442" y="187"/>
                </a:cxn>
                <a:cxn ang="0">
                  <a:pos x="409" y="264"/>
                </a:cxn>
                <a:cxn ang="0">
                  <a:pos x="404" y="291"/>
                </a:cxn>
                <a:cxn ang="0">
                  <a:pos x="404" y="319"/>
                </a:cxn>
                <a:cxn ang="0">
                  <a:pos x="415" y="335"/>
                </a:cxn>
                <a:cxn ang="0">
                  <a:pos x="463" y="324"/>
                </a:cxn>
                <a:cxn ang="0">
                  <a:pos x="517" y="247"/>
                </a:cxn>
                <a:cxn ang="0">
                  <a:pos x="522" y="231"/>
                </a:cxn>
                <a:cxn ang="0">
                  <a:pos x="533" y="231"/>
                </a:cxn>
                <a:cxn ang="0">
                  <a:pos x="544" y="231"/>
                </a:cxn>
                <a:cxn ang="0">
                  <a:pos x="549" y="242"/>
                </a:cxn>
                <a:cxn ang="0">
                  <a:pos x="528" y="291"/>
                </a:cxn>
                <a:cxn ang="0">
                  <a:pos x="469" y="352"/>
                </a:cxn>
                <a:cxn ang="0">
                  <a:pos x="399" y="363"/>
                </a:cxn>
                <a:cxn ang="0">
                  <a:pos x="361" y="341"/>
                </a:cxn>
                <a:cxn ang="0">
                  <a:pos x="339" y="313"/>
                </a:cxn>
                <a:cxn ang="0">
                  <a:pos x="339" y="280"/>
                </a:cxn>
                <a:cxn ang="0">
                  <a:pos x="345" y="258"/>
                </a:cxn>
                <a:cxn ang="0">
                  <a:pos x="377" y="176"/>
                </a:cxn>
                <a:cxn ang="0">
                  <a:pos x="399" y="88"/>
                </a:cxn>
                <a:cxn ang="0">
                  <a:pos x="388" y="49"/>
                </a:cxn>
                <a:cxn ang="0">
                  <a:pos x="361" y="33"/>
                </a:cxn>
                <a:cxn ang="0">
                  <a:pos x="291" y="38"/>
                </a:cxn>
                <a:cxn ang="0">
                  <a:pos x="216" y="104"/>
                </a:cxn>
                <a:cxn ang="0">
                  <a:pos x="178" y="165"/>
                </a:cxn>
                <a:cxn ang="0">
                  <a:pos x="178" y="170"/>
                </a:cxn>
                <a:cxn ang="0">
                  <a:pos x="162" y="220"/>
                </a:cxn>
                <a:cxn ang="0">
                  <a:pos x="146" y="291"/>
                </a:cxn>
                <a:cxn ang="0">
                  <a:pos x="140" y="319"/>
                </a:cxn>
                <a:cxn ang="0">
                  <a:pos x="135" y="335"/>
                </a:cxn>
                <a:cxn ang="0">
                  <a:pos x="119" y="357"/>
                </a:cxn>
                <a:cxn ang="0">
                  <a:pos x="97" y="363"/>
                </a:cxn>
                <a:cxn ang="0">
                  <a:pos x="76" y="357"/>
                </a:cxn>
                <a:cxn ang="0">
                  <a:pos x="70" y="335"/>
                </a:cxn>
                <a:cxn ang="0">
                  <a:pos x="70" y="319"/>
                </a:cxn>
                <a:cxn ang="0">
                  <a:pos x="81" y="291"/>
                </a:cxn>
                <a:cxn ang="0">
                  <a:pos x="81" y="275"/>
                </a:cxn>
                <a:cxn ang="0">
                  <a:pos x="103" y="192"/>
                </a:cxn>
                <a:cxn ang="0">
                  <a:pos x="113" y="154"/>
                </a:cxn>
                <a:cxn ang="0">
                  <a:pos x="119" y="115"/>
                </a:cxn>
                <a:cxn ang="0">
                  <a:pos x="130" y="82"/>
                </a:cxn>
                <a:cxn ang="0">
                  <a:pos x="130" y="60"/>
                </a:cxn>
                <a:cxn ang="0">
                  <a:pos x="124" y="44"/>
                </a:cxn>
                <a:cxn ang="0">
                  <a:pos x="108" y="27"/>
                </a:cxn>
                <a:cxn ang="0">
                  <a:pos x="70" y="44"/>
                </a:cxn>
                <a:cxn ang="0">
                  <a:pos x="33" y="121"/>
                </a:cxn>
                <a:cxn ang="0">
                  <a:pos x="27" y="137"/>
                </a:cxn>
                <a:cxn ang="0">
                  <a:pos x="11" y="137"/>
                </a:cxn>
                <a:cxn ang="0">
                  <a:pos x="6" y="132"/>
                </a:cxn>
                <a:cxn ang="0">
                  <a:pos x="6" y="110"/>
                </a:cxn>
                <a:cxn ang="0">
                  <a:pos x="33" y="44"/>
                </a:cxn>
                <a:cxn ang="0">
                  <a:pos x="103" y="0"/>
                </a:cxn>
              </a:cxnLst>
              <a:rect l="0" t="0" r="r" b="b"/>
              <a:pathLst>
                <a:path w="549" h="363">
                  <a:moveTo>
                    <a:pt x="103" y="0"/>
                  </a:moveTo>
                  <a:lnTo>
                    <a:pt x="130" y="5"/>
                  </a:lnTo>
                  <a:lnTo>
                    <a:pt x="162" y="16"/>
                  </a:lnTo>
                  <a:lnTo>
                    <a:pt x="183" y="38"/>
                  </a:lnTo>
                  <a:lnTo>
                    <a:pt x="199" y="82"/>
                  </a:lnTo>
                  <a:lnTo>
                    <a:pt x="232" y="44"/>
                  </a:lnTo>
                  <a:lnTo>
                    <a:pt x="280" y="16"/>
                  </a:lnTo>
                  <a:lnTo>
                    <a:pt x="345" y="0"/>
                  </a:lnTo>
                  <a:lnTo>
                    <a:pt x="393" y="11"/>
                  </a:lnTo>
                  <a:lnTo>
                    <a:pt x="431" y="27"/>
                  </a:lnTo>
                  <a:lnTo>
                    <a:pt x="452" y="55"/>
                  </a:lnTo>
                  <a:lnTo>
                    <a:pt x="463" y="99"/>
                  </a:lnTo>
                  <a:lnTo>
                    <a:pt x="458" y="137"/>
                  </a:lnTo>
                  <a:lnTo>
                    <a:pt x="442" y="187"/>
                  </a:lnTo>
                  <a:lnTo>
                    <a:pt x="426" y="231"/>
                  </a:lnTo>
                  <a:lnTo>
                    <a:pt x="409" y="264"/>
                  </a:lnTo>
                  <a:lnTo>
                    <a:pt x="404" y="280"/>
                  </a:lnTo>
                  <a:lnTo>
                    <a:pt x="404" y="291"/>
                  </a:lnTo>
                  <a:lnTo>
                    <a:pt x="404" y="308"/>
                  </a:lnTo>
                  <a:lnTo>
                    <a:pt x="404" y="319"/>
                  </a:lnTo>
                  <a:lnTo>
                    <a:pt x="409" y="330"/>
                  </a:lnTo>
                  <a:lnTo>
                    <a:pt x="415" y="335"/>
                  </a:lnTo>
                  <a:lnTo>
                    <a:pt x="426" y="335"/>
                  </a:lnTo>
                  <a:lnTo>
                    <a:pt x="463" y="324"/>
                  </a:lnTo>
                  <a:lnTo>
                    <a:pt x="495" y="291"/>
                  </a:lnTo>
                  <a:lnTo>
                    <a:pt x="517" y="247"/>
                  </a:lnTo>
                  <a:lnTo>
                    <a:pt x="517" y="236"/>
                  </a:lnTo>
                  <a:lnTo>
                    <a:pt x="522" y="231"/>
                  </a:lnTo>
                  <a:lnTo>
                    <a:pt x="522" y="231"/>
                  </a:lnTo>
                  <a:lnTo>
                    <a:pt x="533" y="231"/>
                  </a:lnTo>
                  <a:lnTo>
                    <a:pt x="539" y="231"/>
                  </a:lnTo>
                  <a:lnTo>
                    <a:pt x="544" y="231"/>
                  </a:lnTo>
                  <a:lnTo>
                    <a:pt x="549" y="236"/>
                  </a:lnTo>
                  <a:lnTo>
                    <a:pt x="549" y="242"/>
                  </a:lnTo>
                  <a:lnTo>
                    <a:pt x="544" y="258"/>
                  </a:lnTo>
                  <a:lnTo>
                    <a:pt x="528" y="291"/>
                  </a:lnTo>
                  <a:lnTo>
                    <a:pt x="506" y="324"/>
                  </a:lnTo>
                  <a:lnTo>
                    <a:pt x="469" y="352"/>
                  </a:lnTo>
                  <a:lnTo>
                    <a:pt x="420" y="363"/>
                  </a:lnTo>
                  <a:lnTo>
                    <a:pt x="399" y="363"/>
                  </a:lnTo>
                  <a:lnTo>
                    <a:pt x="382" y="352"/>
                  </a:lnTo>
                  <a:lnTo>
                    <a:pt x="361" y="341"/>
                  </a:lnTo>
                  <a:lnTo>
                    <a:pt x="350" y="330"/>
                  </a:lnTo>
                  <a:lnTo>
                    <a:pt x="339" y="313"/>
                  </a:lnTo>
                  <a:lnTo>
                    <a:pt x="339" y="291"/>
                  </a:lnTo>
                  <a:lnTo>
                    <a:pt x="339" y="280"/>
                  </a:lnTo>
                  <a:lnTo>
                    <a:pt x="339" y="269"/>
                  </a:lnTo>
                  <a:lnTo>
                    <a:pt x="345" y="258"/>
                  </a:lnTo>
                  <a:lnTo>
                    <a:pt x="361" y="220"/>
                  </a:lnTo>
                  <a:lnTo>
                    <a:pt x="377" y="176"/>
                  </a:lnTo>
                  <a:lnTo>
                    <a:pt x="393" y="126"/>
                  </a:lnTo>
                  <a:lnTo>
                    <a:pt x="399" y="88"/>
                  </a:lnTo>
                  <a:lnTo>
                    <a:pt x="393" y="66"/>
                  </a:lnTo>
                  <a:lnTo>
                    <a:pt x="388" y="49"/>
                  </a:lnTo>
                  <a:lnTo>
                    <a:pt x="377" y="38"/>
                  </a:lnTo>
                  <a:lnTo>
                    <a:pt x="361" y="33"/>
                  </a:lnTo>
                  <a:lnTo>
                    <a:pt x="339" y="27"/>
                  </a:lnTo>
                  <a:lnTo>
                    <a:pt x="291" y="38"/>
                  </a:lnTo>
                  <a:lnTo>
                    <a:pt x="248" y="71"/>
                  </a:lnTo>
                  <a:lnTo>
                    <a:pt x="216" y="104"/>
                  </a:lnTo>
                  <a:lnTo>
                    <a:pt x="189" y="143"/>
                  </a:lnTo>
                  <a:lnTo>
                    <a:pt x="178" y="165"/>
                  </a:lnTo>
                  <a:lnTo>
                    <a:pt x="178" y="165"/>
                  </a:lnTo>
                  <a:lnTo>
                    <a:pt x="178" y="170"/>
                  </a:lnTo>
                  <a:lnTo>
                    <a:pt x="173" y="187"/>
                  </a:lnTo>
                  <a:lnTo>
                    <a:pt x="162" y="220"/>
                  </a:lnTo>
                  <a:lnTo>
                    <a:pt x="151" y="275"/>
                  </a:lnTo>
                  <a:lnTo>
                    <a:pt x="146" y="291"/>
                  </a:lnTo>
                  <a:lnTo>
                    <a:pt x="146" y="308"/>
                  </a:lnTo>
                  <a:lnTo>
                    <a:pt x="140" y="319"/>
                  </a:lnTo>
                  <a:lnTo>
                    <a:pt x="135" y="330"/>
                  </a:lnTo>
                  <a:lnTo>
                    <a:pt x="135" y="335"/>
                  </a:lnTo>
                  <a:lnTo>
                    <a:pt x="130" y="352"/>
                  </a:lnTo>
                  <a:lnTo>
                    <a:pt x="119" y="357"/>
                  </a:lnTo>
                  <a:lnTo>
                    <a:pt x="108" y="363"/>
                  </a:lnTo>
                  <a:lnTo>
                    <a:pt x="97" y="363"/>
                  </a:lnTo>
                  <a:lnTo>
                    <a:pt x="86" y="363"/>
                  </a:lnTo>
                  <a:lnTo>
                    <a:pt x="76" y="357"/>
                  </a:lnTo>
                  <a:lnTo>
                    <a:pt x="70" y="346"/>
                  </a:lnTo>
                  <a:lnTo>
                    <a:pt x="70" y="335"/>
                  </a:lnTo>
                  <a:lnTo>
                    <a:pt x="70" y="330"/>
                  </a:lnTo>
                  <a:lnTo>
                    <a:pt x="70" y="319"/>
                  </a:lnTo>
                  <a:lnTo>
                    <a:pt x="76" y="302"/>
                  </a:lnTo>
                  <a:lnTo>
                    <a:pt x="81" y="291"/>
                  </a:lnTo>
                  <a:lnTo>
                    <a:pt x="81" y="275"/>
                  </a:lnTo>
                  <a:lnTo>
                    <a:pt x="81" y="275"/>
                  </a:lnTo>
                  <a:lnTo>
                    <a:pt x="97" y="203"/>
                  </a:lnTo>
                  <a:lnTo>
                    <a:pt x="103" y="192"/>
                  </a:lnTo>
                  <a:lnTo>
                    <a:pt x="108" y="170"/>
                  </a:lnTo>
                  <a:lnTo>
                    <a:pt x="113" y="154"/>
                  </a:lnTo>
                  <a:lnTo>
                    <a:pt x="119" y="132"/>
                  </a:lnTo>
                  <a:lnTo>
                    <a:pt x="119" y="115"/>
                  </a:lnTo>
                  <a:lnTo>
                    <a:pt x="124" y="99"/>
                  </a:lnTo>
                  <a:lnTo>
                    <a:pt x="130" y="82"/>
                  </a:lnTo>
                  <a:lnTo>
                    <a:pt x="130" y="71"/>
                  </a:lnTo>
                  <a:lnTo>
                    <a:pt x="130" y="60"/>
                  </a:lnTo>
                  <a:lnTo>
                    <a:pt x="130" y="49"/>
                  </a:lnTo>
                  <a:lnTo>
                    <a:pt x="124" y="44"/>
                  </a:lnTo>
                  <a:lnTo>
                    <a:pt x="119" y="33"/>
                  </a:lnTo>
                  <a:lnTo>
                    <a:pt x="108" y="27"/>
                  </a:lnTo>
                  <a:lnTo>
                    <a:pt x="97" y="27"/>
                  </a:lnTo>
                  <a:lnTo>
                    <a:pt x="70" y="44"/>
                  </a:lnTo>
                  <a:lnTo>
                    <a:pt x="49" y="77"/>
                  </a:lnTo>
                  <a:lnTo>
                    <a:pt x="33" y="121"/>
                  </a:lnTo>
                  <a:lnTo>
                    <a:pt x="33" y="132"/>
                  </a:lnTo>
                  <a:lnTo>
                    <a:pt x="27" y="137"/>
                  </a:lnTo>
                  <a:lnTo>
                    <a:pt x="16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6" y="132"/>
                  </a:lnTo>
                  <a:lnTo>
                    <a:pt x="0" y="126"/>
                  </a:lnTo>
                  <a:lnTo>
                    <a:pt x="6" y="110"/>
                  </a:lnTo>
                  <a:lnTo>
                    <a:pt x="16" y="82"/>
                  </a:lnTo>
                  <a:lnTo>
                    <a:pt x="33" y="44"/>
                  </a:lnTo>
                  <a:lnTo>
                    <a:pt x="60" y="16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19627" y="4731"/>
              <a:ext cx="145" cy="35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102" y="11"/>
                </a:cxn>
                <a:cxn ang="0">
                  <a:pos x="129" y="33"/>
                </a:cxn>
                <a:cxn ang="0">
                  <a:pos x="140" y="77"/>
                </a:cxn>
                <a:cxn ang="0">
                  <a:pos x="145" y="126"/>
                </a:cxn>
                <a:cxn ang="0">
                  <a:pos x="134" y="203"/>
                </a:cxn>
                <a:cxn ang="0">
                  <a:pos x="113" y="264"/>
                </a:cxn>
                <a:cxn ang="0">
                  <a:pos x="81" y="313"/>
                </a:cxn>
                <a:cxn ang="0">
                  <a:pos x="54" y="341"/>
                </a:cxn>
                <a:cxn ang="0">
                  <a:pos x="32" y="352"/>
                </a:cxn>
                <a:cxn ang="0">
                  <a:pos x="27" y="352"/>
                </a:cxn>
                <a:cxn ang="0">
                  <a:pos x="21" y="346"/>
                </a:cxn>
                <a:cxn ang="0">
                  <a:pos x="21" y="341"/>
                </a:cxn>
                <a:cxn ang="0">
                  <a:pos x="21" y="330"/>
                </a:cxn>
                <a:cxn ang="0">
                  <a:pos x="21" y="330"/>
                </a:cxn>
                <a:cxn ang="0">
                  <a:pos x="27" y="324"/>
                </a:cxn>
                <a:cxn ang="0">
                  <a:pos x="75" y="269"/>
                </a:cxn>
                <a:cxn ang="0">
                  <a:pos x="102" y="214"/>
                </a:cxn>
                <a:cxn ang="0">
                  <a:pos x="113" y="16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08" y="121"/>
                </a:cxn>
                <a:cxn ang="0">
                  <a:pos x="97" y="126"/>
                </a:cxn>
                <a:cxn ang="0">
                  <a:pos x="86" y="132"/>
                </a:cxn>
                <a:cxn ang="0">
                  <a:pos x="70" y="132"/>
                </a:cxn>
                <a:cxn ang="0">
                  <a:pos x="48" y="126"/>
                </a:cxn>
                <a:cxn ang="0">
                  <a:pos x="27" y="121"/>
                </a:cxn>
                <a:cxn ang="0">
                  <a:pos x="16" y="104"/>
                </a:cxn>
                <a:cxn ang="0">
                  <a:pos x="5" y="88"/>
                </a:cxn>
                <a:cxn ang="0">
                  <a:pos x="0" y="66"/>
                </a:cxn>
                <a:cxn ang="0">
                  <a:pos x="5" y="44"/>
                </a:cxn>
                <a:cxn ang="0">
                  <a:pos x="16" y="27"/>
                </a:cxn>
                <a:cxn ang="0">
                  <a:pos x="27" y="11"/>
                </a:cxn>
                <a:cxn ang="0">
                  <a:pos x="48" y="0"/>
                </a:cxn>
                <a:cxn ang="0">
                  <a:pos x="64" y="0"/>
                </a:cxn>
              </a:cxnLst>
              <a:rect l="0" t="0" r="r" b="b"/>
              <a:pathLst>
                <a:path w="145" h="352">
                  <a:moveTo>
                    <a:pt x="64" y="0"/>
                  </a:moveTo>
                  <a:lnTo>
                    <a:pt x="102" y="11"/>
                  </a:lnTo>
                  <a:lnTo>
                    <a:pt x="129" y="33"/>
                  </a:lnTo>
                  <a:lnTo>
                    <a:pt x="140" y="77"/>
                  </a:lnTo>
                  <a:lnTo>
                    <a:pt x="145" y="126"/>
                  </a:lnTo>
                  <a:lnTo>
                    <a:pt x="134" y="203"/>
                  </a:lnTo>
                  <a:lnTo>
                    <a:pt x="113" y="264"/>
                  </a:lnTo>
                  <a:lnTo>
                    <a:pt x="81" y="313"/>
                  </a:lnTo>
                  <a:lnTo>
                    <a:pt x="54" y="341"/>
                  </a:lnTo>
                  <a:lnTo>
                    <a:pt x="32" y="352"/>
                  </a:lnTo>
                  <a:lnTo>
                    <a:pt x="27" y="352"/>
                  </a:lnTo>
                  <a:lnTo>
                    <a:pt x="21" y="346"/>
                  </a:lnTo>
                  <a:lnTo>
                    <a:pt x="21" y="341"/>
                  </a:lnTo>
                  <a:lnTo>
                    <a:pt x="21" y="330"/>
                  </a:lnTo>
                  <a:lnTo>
                    <a:pt x="21" y="330"/>
                  </a:lnTo>
                  <a:lnTo>
                    <a:pt x="27" y="324"/>
                  </a:lnTo>
                  <a:lnTo>
                    <a:pt x="75" y="269"/>
                  </a:lnTo>
                  <a:lnTo>
                    <a:pt x="102" y="214"/>
                  </a:lnTo>
                  <a:lnTo>
                    <a:pt x="113" y="16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08" y="121"/>
                  </a:lnTo>
                  <a:lnTo>
                    <a:pt x="97" y="126"/>
                  </a:lnTo>
                  <a:lnTo>
                    <a:pt x="86" y="132"/>
                  </a:lnTo>
                  <a:lnTo>
                    <a:pt x="70" y="132"/>
                  </a:lnTo>
                  <a:lnTo>
                    <a:pt x="48" y="126"/>
                  </a:lnTo>
                  <a:lnTo>
                    <a:pt x="27" y="121"/>
                  </a:lnTo>
                  <a:lnTo>
                    <a:pt x="16" y="104"/>
                  </a:lnTo>
                  <a:lnTo>
                    <a:pt x="5" y="88"/>
                  </a:lnTo>
                  <a:lnTo>
                    <a:pt x="0" y="66"/>
                  </a:lnTo>
                  <a:lnTo>
                    <a:pt x="5" y="44"/>
                  </a:lnTo>
                  <a:lnTo>
                    <a:pt x="16" y="27"/>
                  </a:lnTo>
                  <a:lnTo>
                    <a:pt x="27" y="11"/>
                  </a:lnTo>
                  <a:lnTo>
                    <a:pt x="48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8" name="Freeform 72"/>
            <p:cNvSpPr>
              <a:spLocks noEditPoints="1"/>
            </p:cNvSpPr>
            <p:nvPr/>
          </p:nvSpPr>
          <p:spPr bwMode="auto">
            <a:xfrm>
              <a:off x="19939" y="4103"/>
              <a:ext cx="344" cy="771"/>
            </a:xfrm>
            <a:custGeom>
              <a:avLst/>
              <a:gdLst/>
              <a:ahLst/>
              <a:cxnLst>
                <a:cxn ang="0">
                  <a:pos x="221" y="264"/>
                </a:cxn>
                <a:cxn ang="0">
                  <a:pos x="269" y="352"/>
                </a:cxn>
                <a:cxn ang="0">
                  <a:pos x="269" y="374"/>
                </a:cxn>
                <a:cxn ang="0">
                  <a:pos x="258" y="407"/>
                </a:cxn>
                <a:cxn ang="0">
                  <a:pos x="231" y="474"/>
                </a:cxn>
                <a:cxn ang="0">
                  <a:pos x="210" y="534"/>
                </a:cxn>
                <a:cxn ang="0">
                  <a:pos x="167" y="650"/>
                </a:cxn>
                <a:cxn ang="0">
                  <a:pos x="156" y="699"/>
                </a:cxn>
                <a:cxn ang="0">
                  <a:pos x="162" y="721"/>
                </a:cxn>
                <a:cxn ang="0">
                  <a:pos x="172" y="738"/>
                </a:cxn>
                <a:cxn ang="0">
                  <a:pos x="215" y="732"/>
                </a:cxn>
                <a:cxn ang="0">
                  <a:pos x="280" y="661"/>
                </a:cxn>
                <a:cxn ang="0">
                  <a:pos x="307" y="589"/>
                </a:cxn>
                <a:cxn ang="0">
                  <a:pos x="318" y="584"/>
                </a:cxn>
                <a:cxn ang="0">
                  <a:pos x="328" y="578"/>
                </a:cxn>
                <a:cxn ang="0">
                  <a:pos x="339" y="584"/>
                </a:cxn>
                <a:cxn ang="0">
                  <a:pos x="344" y="595"/>
                </a:cxn>
                <a:cxn ang="0">
                  <a:pos x="328" y="650"/>
                </a:cxn>
                <a:cxn ang="0">
                  <a:pos x="275" y="727"/>
                </a:cxn>
                <a:cxn ang="0">
                  <a:pos x="183" y="771"/>
                </a:cxn>
                <a:cxn ang="0">
                  <a:pos x="86" y="721"/>
                </a:cxn>
                <a:cxn ang="0">
                  <a:pos x="75" y="655"/>
                </a:cxn>
                <a:cxn ang="0">
                  <a:pos x="86" y="622"/>
                </a:cxn>
                <a:cxn ang="0">
                  <a:pos x="172" y="396"/>
                </a:cxn>
                <a:cxn ang="0">
                  <a:pos x="188" y="341"/>
                </a:cxn>
                <a:cxn ang="0">
                  <a:pos x="188" y="308"/>
                </a:cxn>
                <a:cxn ang="0">
                  <a:pos x="178" y="292"/>
                </a:cxn>
                <a:cxn ang="0">
                  <a:pos x="162" y="286"/>
                </a:cxn>
                <a:cxn ang="0">
                  <a:pos x="97" y="319"/>
                </a:cxn>
                <a:cxn ang="0">
                  <a:pos x="43" y="424"/>
                </a:cxn>
                <a:cxn ang="0">
                  <a:pos x="38" y="440"/>
                </a:cxn>
                <a:cxn ang="0">
                  <a:pos x="22" y="440"/>
                </a:cxn>
                <a:cxn ang="0">
                  <a:pos x="11" y="440"/>
                </a:cxn>
                <a:cxn ang="0">
                  <a:pos x="5" y="435"/>
                </a:cxn>
                <a:cxn ang="0">
                  <a:pos x="5" y="407"/>
                </a:cxn>
                <a:cxn ang="0">
                  <a:pos x="43" y="336"/>
                </a:cxn>
                <a:cxn ang="0">
                  <a:pos x="113" y="264"/>
                </a:cxn>
                <a:cxn ang="0">
                  <a:pos x="269" y="0"/>
                </a:cxn>
                <a:cxn ang="0">
                  <a:pos x="296" y="6"/>
                </a:cxn>
                <a:cxn ang="0">
                  <a:pos x="307" y="22"/>
                </a:cxn>
                <a:cxn ang="0">
                  <a:pos x="312" y="39"/>
                </a:cxn>
                <a:cxn ang="0">
                  <a:pos x="301" y="77"/>
                </a:cxn>
                <a:cxn ang="0">
                  <a:pos x="269" y="99"/>
                </a:cxn>
                <a:cxn ang="0">
                  <a:pos x="237" y="105"/>
                </a:cxn>
                <a:cxn ang="0">
                  <a:pos x="215" y="83"/>
                </a:cxn>
                <a:cxn ang="0">
                  <a:pos x="205" y="61"/>
                </a:cxn>
                <a:cxn ang="0">
                  <a:pos x="221" y="22"/>
                </a:cxn>
                <a:cxn ang="0">
                  <a:pos x="253" y="0"/>
                </a:cxn>
              </a:cxnLst>
              <a:rect l="0" t="0" r="r" b="b"/>
              <a:pathLst>
                <a:path w="344" h="771">
                  <a:moveTo>
                    <a:pt x="167" y="253"/>
                  </a:moveTo>
                  <a:lnTo>
                    <a:pt x="221" y="264"/>
                  </a:lnTo>
                  <a:lnTo>
                    <a:pt x="258" y="303"/>
                  </a:lnTo>
                  <a:lnTo>
                    <a:pt x="269" y="352"/>
                  </a:lnTo>
                  <a:lnTo>
                    <a:pt x="269" y="363"/>
                  </a:lnTo>
                  <a:lnTo>
                    <a:pt x="269" y="374"/>
                  </a:lnTo>
                  <a:lnTo>
                    <a:pt x="264" y="385"/>
                  </a:lnTo>
                  <a:lnTo>
                    <a:pt x="258" y="407"/>
                  </a:lnTo>
                  <a:lnTo>
                    <a:pt x="248" y="435"/>
                  </a:lnTo>
                  <a:lnTo>
                    <a:pt x="231" y="474"/>
                  </a:lnTo>
                  <a:lnTo>
                    <a:pt x="221" y="507"/>
                  </a:lnTo>
                  <a:lnTo>
                    <a:pt x="210" y="534"/>
                  </a:lnTo>
                  <a:lnTo>
                    <a:pt x="172" y="622"/>
                  </a:lnTo>
                  <a:lnTo>
                    <a:pt x="167" y="650"/>
                  </a:lnTo>
                  <a:lnTo>
                    <a:pt x="156" y="672"/>
                  </a:lnTo>
                  <a:lnTo>
                    <a:pt x="156" y="699"/>
                  </a:lnTo>
                  <a:lnTo>
                    <a:pt x="156" y="710"/>
                  </a:lnTo>
                  <a:lnTo>
                    <a:pt x="162" y="721"/>
                  </a:lnTo>
                  <a:lnTo>
                    <a:pt x="167" y="732"/>
                  </a:lnTo>
                  <a:lnTo>
                    <a:pt x="172" y="738"/>
                  </a:lnTo>
                  <a:lnTo>
                    <a:pt x="183" y="738"/>
                  </a:lnTo>
                  <a:lnTo>
                    <a:pt x="215" y="732"/>
                  </a:lnTo>
                  <a:lnTo>
                    <a:pt x="253" y="705"/>
                  </a:lnTo>
                  <a:lnTo>
                    <a:pt x="280" y="661"/>
                  </a:lnTo>
                  <a:lnTo>
                    <a:pt x="301" y="600"/>
                  </a:lnTo>
                  <a:lnTo>
                    <a:pt x="307" y="589"/>
                  </a:lnTo>
                  <a:lnTo>
                    <a:pt x="312" y="584"/>
                  </a:lnTo>
                  <a:lnTo>
                    <a:pt x="318" y="584"/>
                  </a:lnTo>
                  <a:lnTo>
                    <a:pt x="328" y="578"/>
                  </a:lnTo>
                  <a:lnTo>
                    <a:pt x="328" y="578"/>
                  </a:lnTo>
                  <a:lnTo>
                    <a:pt x="334" y="584"/>
                  </a:lnTo>
                  <a:lnTo>
                    <a:pt x="339" y="584"/>
                  </a:lnTo>
                  <a:lnTo>
                    <a:pt x="344" y="589"/>
                  </a:lnTo>
                  <a:lnTo>
                    <a:pt x="344" y="595"/>
                  </a:lnTo>
                  <a:lnTo>
                    <a:pt x="339" y="617"/>
                  </a:lnTo>
                  <a:lnTo>
                    <a:pt x="328" y="650"/>
                  </a:lnTo>
                  <a:lnTo>
                    <a:pt x="307" y="688"/>
                  </a:lnTo>
                  <a:lnTo>
                    <a:pt x="275" y="727"/>
                  </a:lnTo>
                  <a:lnTo>
                    <a:pt x="231" y="760"/>
                  </a:lnTo>
                  <a:lnTo>
                    <a:pt x="183" y="771"/>
                  </a:lnTo>
                  <a:lnTo>
                    <a:pt x="124" y="754"/>
                  </a:lnTo>
                  <a:lnTo>
                    <a:pt x="86" y="721"/>
                  </a:lnTo>
                  <a:lnTo>
                    <a:pt x="75" y="672"/>
                  </a:lnTo>
                  <a:lnTo>
                    <a:pt x="75" y="655"/>
                  </a:lnTo>
                  <a:lnTo>
                    <a:pt x="81" y="639"/>
                  </a:lnTo>
                  <a:lnTo>
                    <a:pt x="86" y="622"/>
                  </a:lnTo>
                  <a:lnTo>
                    <a:pt x="156" y="440"/>
                  </a:lnTo>
                  <a:lnTo>
                    <a:pt x="172" y="396"/>
                  </a:lnTo>
                  <a:lnTo>
                    <a:pt x="183" y="363"/>
                  </a:lnTo>
                  <a:lnTo>
                    <a:pt x="188" y="341"/>
                  </a:lnTo>
                  <a:lnTo>
                    <a:pt x="188" y="325"/>
                  </a:lnTo>
                  <a:lnTo>
                    <a:pt x="188" y="308"/>
                  </a:lnTo>
                  <a:lnTo>
                    <a:pt x="183" y="297"/>
                  </a:lnTo>
                  <a:lnTo>
                    <a:pt x="178" y="292"/>
                  </a:lnTo>
                  <a:lnTo>
                    <a:pt x="172" y="286"/>
                  </a:lnTo>
                  <a:lnTo>
                    <a:pt x="162" y="286"/>
                  </a:lnTo>
                  <a:lnTo>
                    <a:pt x="129" y="292"/>
                  </a:lnTo>
                  <a:lnTo>
                    <a:pt x="97" y="319"/>
                  </a:lnTo>
                  <a:lnTo>
                    <a:pt x="65" y="358"/>
                  </a:lnTo>
                  <a:lnTo>
                    <a:pt x="43" y="424"/>
                  </a:lnTo>
                  <a:lnTo>
                    <a:pt x="38" y="435"/>
                  </a:lnTo>
                  <a:lnTo>
                    <a:pt x="38" y="440"/>
                  </a:lnTo>
                  <a:lnTo>
                    <a:pt x="32" y="440"/>
                  </a:lnTo>
                  <a:lnTo>
                    <a:pt x="22" y="440"/>
                  </a:lnTo>
                  <a:lnTo>
                    <a:pt x="16" y="440"/>
                  </a:lnTo>
                  <a:lnTo>
                    <a:pt x="11" y="440"/>
                  </a:lnTo>
                  <a:lnTo>
                    <a:pt x="5" y="440"/>
                  </a:lnTo>
                  <a:lnTo>
                    <a:pt x="5" y="435"/>
                  </a:lnTo>
                  <a:lnTo>
                    <a:pt x="0" y="429"/>
                  </a:lnTo>
                  <a:lnTo>
                    <a:pt x="5" y="407"/>
                  </a:lnTo>
                  <a:lnTo>
                    <a:pt x="22" y="374"/>
                  </a:lnTo>
                  <a:lnTo>
                    <a:pt x="43" y="336"/>
                  </a:lnTo>
                  <a:lnTo>
                    <a:pt x="75" y="292"/>
                  </a:lnTo>
                  <a:lnTo>
                    <a:pt x="113" y="264"/>
                  </a:lnTo>
                  <a:lnTo>
                    <a:pt x="167" y="253"/>
                  </a:lnTo>
                  <a:close/>
                  <a:moveTo>
                    <a:pt x="269" y="0"/>
                  </a:moveTo>
                  <a:lnTo>
                    <a:pt x="285" y="0"/>
                  </a:lnTo>
                  <a:lnTo>
                    <a:pt x="296" y="6"/>
                  </a:lnTo>
                  <a:lnTo>
                    <a:pt x="301" y="11"/>
                  </a:lnTo>
                  <a:lnTo>
                    <a:pt x="307" y="22"/>
                  </a:lnTo>
                  <a:lnTo>
                    <a:pt x="312" y="33"/>
                  </a:lnTo>
                  <a:lnTo>
                    <a:pt x="312" y="39"/>
                  </a:lnTo>
                  <a:lnTo>
                    <a:pt x="312" y="61"/>
                  </a:lnTo>
                  <a:lnTo>
                    <a:pt x="301" y="77"/>
                  </a:lnTo>
                  <a:lnTo>
                    <a:pt x="285" y="94"/>
                  </a:lnTo>
                  <a:lnTo>
                    <a:pt x="269" y="99"/>
                  </a:lnTo>
                  <a:lnTo>
                    <a:pt x="253" y="105"/>
                  </a:lnTo>
                  <a:lnTo>
                    <a:pt x="237" y="105"/>
                  </a:lnTo>
                  <a:lnTo>
                    <a:pt x="221" y="94"/>
                  </a:lnTo>
                  <a:lnTo>
                    <a:pt x="215" y="83"/>
                  </a:lnTo>
                  <a:lnTo>
                    <a:pt x="210" y="72"/>
                  </a:lnTo>
                  <a:lnTo>
                    <a:pt x="205" y="61"/>
                  </a:lnTo>
                  <a:lnTo>
                    <a:pt x="210" y="39"/>
                  </a:lnTo>
                  <a:lnTo>
                    <a:pt x="221" y="22"/>
                  </a:lnTo>
                  <a:lnTo>
                    <a:pt x="231" y="11"/>
                  </a:lnTo>
                  <a:lnTo>
                    <a:pt x="253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20440" y="4488"/>
              <a:ext cx="322" cy="534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8" y="0"/>
                </a:cxn>
                <a:cxn ang="0">
                  <a:pos x="199" y="0"/>
                </a:cxn>
                <a:cxn ang="0">
                  <a:pos x="199" y="11"/>
                </a:cxn>
                <a:cxn ang="0">
                  <a:pos x="204" y="22"/>
                </a:cxn>
                <a:cxn ang="0">
                  <a:pos x="204" y="463"/>
                </a:cxn>
                <a:cxn ang="0">
                  <a:pos x="204" y="474"/>
                </a:cxn>
                <a:cxn ang="0">
                  <a:pos x="204" y="479"/>
                </a:cxn>
                <a:cxn ang="0">
                  <a:pos x="204" y="485"/>
                </a:cxn>
                <a:cxn ang="0">
                  <a:pos x="215" y="490"/>
                </a:cxn>
                <a:cxn ang="0">
                  <a:pos x="220" y="490"/>
                </a:cxn>
                <a:cxn ang="0">
                  <a:pos x="236" y="496"/>
                </a:cxn>
                <a:cxn ang="0">
                  <a:pos x="258" y="496"/>
                </a:cxn>
                <a:cxn ang="0">
                  <a:pos x="285" y="496"/>
                </a:cxn>
                <a:cxn ang="0">
                  <a:pos x="322" y="496"/>
                </a:cxn>
                <a:cxn ang="0">
                  <a:pos x="322" y="534"/>
                </a:cxn>
                <a:cxn ang="0">
                  <a:pos x="247" y="529"/>
                </a:cxn>
                <a:cxn ang="0">
                  <a:pos x="166" y="529"/>
                </a:cxn>
                <a:cxn ang="0">
                  <a:pos x="113" y="529"/>
                </a:cxn>
                <a:cxn ang="0">
                  <a:pos x="59" y="529"/>
                </a:cxn>
                <a:cxn ang="0">
                  <a:pos x="5" y="534"/>
                </a:cxn>
                <a:cxn ang="0">
                  <a:pos x="5" y="496"/>
                </a:cxn>
                <a:cxn ang="0">
                  <a:pos x="48" y="496"/>
                </a:cxn>
                <a:cxn ang="0">
                  <a:pos x="75" y="496"/>
                </a:cxn>
                <a:cxn ang="0">
                  <a:pos x="96" y="496"/>
                </a:cxn>
                <a:cxn ang="0">
                  <a:pos x="107" y="490"/>
                </a:cxn>
                <a:cxn ang="0">
                  <a:pos x="118" y="490"/>
                </a:cxn>
                <a:cxn ang="0">
                  <a:pos x="123" y="485"/>
                </a:cxn>
                <a:cxn ang="0">
                  <a:pos x="129" y="479"/>
                </a:cxn>
                <a:cxn ang="0">
                  <a:pos x="129" y="474"/>
                </a:cxn>
                <a:cxn ang="0">
                  <a:pos x="129" y="463"/>
                </a:cxn>
                <a:cxn ang="0">
                  <a:pos x="129" y="66"/>
                </a:cxn>
                <a:cxn ang="0">
                  <a:pos x="86" y="78"/>
                </a:cxn>
                <a:cxn ang="0">
                  <a:pos x="43" y="83"/>
                </a:cxn>
                <a:cxn ang="0">
                  <a:pos x="16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6" y="50"/>
                </a:cxn>
                <a:cxn ang="0">
                  <a:pos x="37" y="50"/>
                </a:cxn>
                <a:cxn ang="0">
                  <a:pos x="80" y="44"/>
                </a:cxn>
                <a:cxn ang="0">
                  <a:pos x="129" y="28"/>
                </a:cxn>
                <a:cxn ang="0">
                  <a:pos x="172" y="0"/>
                </a:cxn>
              </a:cxnLst>
              <a:rect l="0" t="0" r="r" b="b"/>
              <a:pathLst>
                <a:path w="322" h="534">
                  <a:moveTo>
                    <a:pt x="172" y="0"/>
                  </a:moveTo>
                  <a:lnTo>
                    <a:pt x="188" y="0"/>
                  </a:lnTo>
                  <a:lnTo>
                    <a:pt x="199" y="0"/>
                  </a:lnTo>
                  <a:lnTo>
                    <a:pt x="199" y="11"/>
                  </a:lnTo>
                  <a:lnTo>
                    <a:pt x="204" y="22"/>
                  </a:lnTo>
                  <a:lnTo>
                    <a:pt x="204" y="463"/>
                  </a:lnTo>
                  <a:lnTo>
                    <a:pt x="204" y="474"/>
                  </a:lnTo>
                  <a:lnTo>
                    <a:pt x="204" y="479"/>
                  </a:lnTo>
                  <a:lnTo>
                    <a:pt x="204" y="485"/>
                  </a:lnTo>
                  <a:lnTo>
                    <a:pt x="215" y="490"/>
                  </a:lnTo>
                  <a:lnTo>
                    <a:pt x="220" y="490"/>
                  </a:lnTo>
                  <a:lnTo>
                    <a:pt x="236" y="496"/>
                  </a:lnTo>
                  <a:lnTo>
                    <a:pt x="258" y="496"/>
                  </a:lnTo>
                  <a:lnTo>
                    <a:pt x="285" y="496"/>
                  </a:lnTo>
                  <a:lnTo>
                    <a:pt x="322" y="496"/>
                  </a:lnTo>
                  <a:lnTo>
                    <a:pt x="322" y="534"/>
                  </a:lnTo>
                  <a:lnTo>
                    <a:pt x="247" y="529"/>
                  </a:lnTo>
                  <a:lnTo>
                    <a:pt x="166" y="529"/>
                  </a:lnTo>
                  <a:lnTo>
                    <a:pt x="113" y="529"/>
                  </a:lnTo>
                  <a:lnTo>
                    <a:pt x="59" y="529"/>
                  </a:lnTo>
                  <a:lnTo>
                    <a:pt x="5" y="534"/>
                  </a:lnTo>
                  <a:lnTo>
                    <a:pt x="5" y="496"/>
                  </a:lnTo>
                  <a:lnTo>
                    <a:pt x="48" y="496"/>
                  </a:lnTo>
                  <a:lnTo>
                    <a:pt x="75" y="496"/>
                  </a:lnTo>
                  <a:lnTo>
                    <a:pt x="96" y="496"/>
                  </a:lnTo>
                  <a:lnTo>
                    <a:pt x="107" y="490"/>
                  </a:lnTo>
                  <a:lnTo>
                    <a:pt x="118" y="490"/>
                  </a:lnTo>
                  <a:lnTo>
                    <a:pt x="123" y="485"/>
                  </a:lnTo>
                  <a:lnTo>
                    <a:pt x="129" y="479"/>
                  </a:lnTo>
                  <a:lnTo>
                    <a:pt x="129" y="474"/>
                  </a:lnTo>
                  <a:lnTo>
                    <a:pt x="129" y="463"/>
                  </a:lnTo>
                  <a:lnTo>
                    <a:pt x="129" y="66"/>
                  </a:lnTo>
                  <a:lnTo>
                    <a:pt x="86" y="78"/>
                  </a:lnTo>
                  <a:lnTo>
                    <a:pt x="43" y="83"/>
                  </a:lnTo>
                  <a:lnTo>
                    <a:pt x="16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37" y="50"/>
                  </a:lnTo>
                  <a:lnTo>
                    <a:pt x="80" y="44"/>
                  </a:lnTo>
                  <a:lnTo>
                    <a:pt x="129" y="2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0" name="Right Arrow 99"/>
          <p:cNvSpPr/>
          <p:nvPr/>
        </p:nvSpPr>
        <p:spPr>
          <a:xfrm>
            <a:off x="6248400" y="5029200"/>
            <a:ext cx="1066800" cy="457200"/>
          </a:xfrm>
          <a:prstGeom prst="rightArrow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41" grpId="0"/>
      <p:bldP spid="100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Web Rep &amp; Contraction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09600" y="1371600"/>
            <a:ext cx="8001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Given a rep of webs and a deformation type 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0000FF"/>
                </a:solidFill>
                <a:latin typeface="eufb10" pitchFamily="34" charset="0"/>
              </a:rPr>
              <a:t> </a:t>
            </a:r>
            <a:r>
              <a:rPr lang="en-US" sz="2800" dirty="0" smtClean="0">
                <a:solidFill>
                  <a:srgbClr val="0000FF"/>
                </a:solidFill>
              </a:rPr>
              <a:t> we define the </a:t>
            </a:r>
            <a:r>
              <a:rPr lang="en-US" sz="2800" i="1" u="sng" dirty="0" smtClean="0">
                <a:solidFill>
                  <a:srgbClr val="0000FF"/>
                </a:solidFill>
              </a:rPr>
              <a:t>representation of </a:t>
            </a:r>
            <a:r>
              <a:rPr lang="en-US" sz="2800" i="1" u="sng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 </a:t>
            </a:r>
            <a:r>
              <a:rPr lang="en-US" sz="2800" dirty="0" smtClean="0">
                <a:solidFill>
                  <a:srgbClr val="0000FF"/>
                </a:solidFill>
              </a:rPr>
              <a:t>: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33400" y="5791200"/>
            <a:ext cx="7467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by applying the contraction K to the pairs </a:t>
            </a:r>
            <a:r>
              <a:rPr lang="en-US" sz="2800" dirty="0" err="1" smtClean="0">
                <a:solidFill>
                  <a:srgbClr val="0000FF"/>
                </a:solidFill>
              </a:rPr>
              <a:t>R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ij</a:t>
            </a:r>
            <a:r>
              <a:rPr lang="en-US" sz="2800" dirty="0" smtClean="0">
                <a:solidFill>
                  <a:srgbClr val="0000FF"/>
                </a:solidFill>
              </a:rPr>
              <a:t> and </a:t>
            </a:r>
            <a:r>
              <a:rPr lang="en-US" sz="2800" dirty="0" err="1" smtClean="0">
                <a:solidFill>
                  <a:srgbClr val="0000FF"/>
                </a:solidFill>
              </a:rPr>
              <a:t>R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ji</a:t>
            </a:r>
            <a:r>
              <a:rPr lang="en-US" sz="2800" dirty="0" smtClean="0">
                <a:solidFill>
                  <a:srgbClr val="0000FF"/>
                </a:solidFill>
              </a:rPr>
              <a:t> on each internal edge: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2667000"/>
            <a:ext cx="6462713" cy="704850"/>
          </a:xfrm>
          <a:prstGeom prst="rect">
            <a:avLst/>
          </a:prstGeom>
        </p:spPr>
      </p:pic>
      <p:sp>
        <p:nvSpPr>
          <p:cNvPr id="33" name="TextBox 32"/>
          <p:cNvSpPr txBox="1"/>
          <p:nvPr/>
        </p:nvSpPr>
        <p:spPr>
          <a:xfrm>
            <a:off x="609600" y="3657600"/>
            <a:ext cx="8001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There is a natural contraction operator: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4648200"/>
            <a:ext cx="6186488" cy="7048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5" grpId="0"/>
      <p:bldP spid="33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4648200" y="2667000"/>
            <a:ext cx="228600" cy="228600"/>
          </a:xfrm>
          <a:prstGeom prst="ellipse">
            <a:avLst/>
          </a:prstGeom>
          <a:solidFill>
            <a:srgbClr val="FF0000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Arrow Connector 3"/>
          <p:cNvCxnSpPr/>
          <p:nvPr/>
        </p:nvCxnSpPr>
        <p:spPr>
          <a:xfrm flipV="1">
            <a:off x="4876800" y="2667000"/>
            <a:ext cx="2514600" cy="152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4876800" y="457200"/>
            <a:ext cx="2209800" cy="22860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H="1">
            <a:off x="2667000" y="2819400"/>
            <a:ext cx="1981200" cy="2286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3352800" y="4419600"/>
            <a:ext cx="228600" cy="228600"/>
          </a:xfrm>
          <a:prstGeom prst="ellipse">
            <a:avLst/>
          </a:prstGeom>
          <a:solidFill>
            <a:srgbClr val="FF0000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Arrow Connector 13"/>
          <p:cNvCxnSpPr/>
          <p:nvPr/>
        </p:nvCxnSpPr>
        <p:spPr>
          <a:xfrm flipH="1">
            <a:off x="685800" y="4572000"/>
            <a:ext cx="2667000" cy="914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 flipH="1" flipV="1">
            <a:off x="2133600" y="533400"/>
            <a:ext cx="2514600" cy="22098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3581400" y="4572000"/>
            <a:ext cx="3276600" cy="1676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flipH="1">
            <a:off x="2133600" y="4648200"/>
            <a:ext cx="1295400" cy="1676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/>
          <p:cNvSpPr/>
          <p:nvPr/>
        </p:nvSpPr>
        <p:spPr>
          <a:xfrm>
            <a:off x="4343400" y="21336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4648200" y="20574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953000" y="22098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Oval 26"/>
          <p:cNvSpPr/>
          <p:nvPr/>
        </p:nvSpPr>
        <p:spPr>
          <a:xfrm>
            <a:off x="2895600" y="60198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Oval 27"/>
          <p:cNvSpPr/>
          <p:nvPr/>
        </p:nvSpPr>
        <p:spPr>
          <a:xfrm>
            <a:off x="3886200" y="60960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/>
          <p:cNvSpPr/>
          <p:nvPr/>
        </p:nvSpPr>
        <p:spPr>
          <a:xfrm>
            <a:off x="3352800" y="63246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0" name="Straight Arrow Connector 29"/>
          <p:cNvCxnSpPr>
            <a:stCxn id="2" idx="4"/>
            <a:endCxn id="13" idx="7"/>
          </p:cNvCxnSpPr>
          <p:nvPr/>
        </p:nvCxnSpPr>
        <p:spPr>
          <a:xfrm flipH="1">
            <a:off x="3547922" y="2895600"/>
            <a:ext cx="1214578" cy="1557478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429000" y="3276600"/>
            <a:ext cx="481862" cy="495300"/>
            <a:chOff x="2841" y="2288"/>
            <a:chExt cx="1255" cy="1290"/>
          </a:xfrm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2841" y="2288"/>
              <a:ext cx="423" cy="1068"/>
            </a:xfrm>
            <a:custGeom>
              <a:avLst/>
              <a:gdLst/>
              <a:ahLst/>
              <a:cxnLst>
                <a:cxn ang="0">
                  <a:pos x="829" y="1089"/>
                </a:cxn>
                <a:cxn ang="0">
                  <a:pos x="986" y="1251"/>
                </a:cxn>
                <a:cxn ang="0">
                  <a:pos x="1026" y="1477"/>
                </a:cxn>
                <a:cxn ang="0">
                  <a:pos x="961" y="1688"/>
                </a:cxn>
                <a:cxn ang="0">
                  <a:pos x="918" y="1811"/>
                </a:cxn>
                <a:cxn ang="0">
                  <a:pos x="870" y="1930"/>
                </a:cxn>
                <a:cxn ang="0">
                  <a:pos x="632" y="2573"/>
                </a:cxn>
                <a:cxn ang="0">
                  <a:pos x="561" y="2765"/>
                </a:cxn>
                <a:cxn ang="0">
                  <a:pos x="535" y="2891"/>
                </a:cxn>
                <a:cxn ang="0">
                  <a:pos x="548" y="3040"/>
                </a:cxn>
                <a:cxn ang="0">
                  <a:pos x="645" y="3098"/>
                </a:cxn>
                <a:cxn ang="0">
                  <a:pos x="864" y="3011"/>
                </a:cxn>
                <a:cxn ang="0">
                  <a:pos x="1025" y="2793"/>
                </a:cxn>
                <a:cxn ang="0">
                  <a:pos x="1132" y="2506"/>
                </a:cxn>
                <a:cxn ang="0">
                  <a:pos x="1178" y="2427"/>
                </a:cxn>
                <a:cxn ang="0">
                  <a:pos x="1233" y="2425"/>
                </a:cxn>
                <a:cxn ang="0">
                  <a:pos x="1269" y="2468"/>
                </a:cxn>
                <a:cxn ang="0">
                  <a:pos x="1244" y="2567"/>
                </a:cxn>
                <a:cxn ang="0">
                  <a:pos x="1168" y="2764"/>
                </a:cxn>
                <a:cxn ang="0">
                  <a:pos x="1035" y="2983"/>
                </a:cxn>
                <a:cxn ang="0">
                  <a:pos x="840" y="3152"/>
                </a:cxn>
                <a:cxn ang="0">
                  <a:pos x="582" y="3200"/>
                </a:cxn>
                <a:cxn ang="0">
                  <a:pos x="358" y="3093"/>
                </a:cxn>
                <a:cxn ang="0">
                  <a:pos x="251" y="2869"/>
                </a:cxn>
                <a:cxn ang="0">
                  <a:pos x="277" y="2655"/>
                </a:cxn>
                <a:cxn ang="0">
                  <a:pos x="360" y="2430"/>
                </a:cxn>
                <a:cxn ang="0">
                  <a:pos x="442" y="2211"/>
                </a:cxn>
                <a:cxn ang="0">
                  <a:pos x="547" y="1931"/>
                </a:cxn>
                <a:cxn ang="0">
                  <a:pos x="643" y="1676"/>
                </a:cxn>
                <a:cxn ang="0">
                  <a:pos x="698" y="1523"/>
                </a:cxn>
                <a:cxn ang="0">
                  <a:pos x="741" y="1342"/>
                </a:cxn>
                <a:cxn ang="0">
                  <a:pos x="720" y="1193"/>
                </a:cxn>
                <a:cxn ang="0">
                  <a:pos x="657" y="1149"/>
                </a:cxn>
                <a:cxn ang="0">
                  <a:pos x="555" y="1156"/>
                </a:cxn>
                <a:cxn ang="0">
                  <a:pos x="382" y="1258"/>
                </a:cxn>
                <a:cxn ang="0">
                  <a:pos x="218" y="1506"/>
                </a:cxn>
                <a:cxn ang="0">
                  <a:pos x="119" y="1790"/>
                </a:cxn>
                <a:cxn ang="0">
                  <a:pos x="60" y="1822"/>
                </a:cxn>
                <a:cxn ang="0">
                  <a:pos x="17" y="1812"/>
                </a:cxn>
                <a:cxn ang="0">
                  <a:pos x="4" y="1754"/>
                </a:cxn>
                <a:cxn ang="0">
                  <a:pos x="49" y="1606"/>
                </a:cxn>
                <a:cxn ang="0">
                  <a:pos x="150" y="1393"/>
                </a:cxn>
                <a:cxn ang="0">
                  <a:pos x="309" y="1186"/>
                </a:cxn>
                <a:cxn ang="0">
                  <a:pos x="531" y="1056"/>
                </a:cxn>
                <a:cxn ang="0">
                  <a:pos x="1111" y="10"/>
                </a:cxn>
                <a:cxn ang="0">
                  <a:pos x="1214" y="111"/>
                </a:cxn>
                <a:cxn ang="0">
                  <a:pos x="1195" y="279"/>
                </a:cxn>
                <a:cxn ang="0">
                  <a:pos x="1063" y="398"/>
                </a:cxn>
                <a:cxn ang="0">
                  <a:pos x="899" y="409"/>
                </a:cxn>
                <a:cxn ang="0">
                  <a:pos x="797" y="309"/>
                </a:cxn>
                <a:cxn ang="0">
                  <a:pos x="826" y="127"/>
                </a:cxn>
                <a:cxn ang="0">
                  <a:pos x="1000" y="4"/>
                </a:cxn>
              </a:cxnLst>
              <a:rect l="0" t="0" r="r" b="b"/>
              <a:pathLst>
                <a:path w="1269" h="3203">
                  <a:moveTo>
                    <a:pt x="637" y="1042"/>
                  </a:moveTo>
                  <a:lnTo>
                    <a:pt x="690" y="1046"/>
                  </a:lnTo>
                  <a:lnTo>
                    <a:pt x="739" y="1055"/>
                  </a:lnTo>
                  <a:lnTo>
                    <a:pt x="785" y="1069"/>
                  </a:lnTo>
                  <a:lnTo>
                    <a:pt x="829" y="1089"/>
                  </a:lnTo>
                  <a:lnTo>
                    <a:pt x="868" y="1114"/>
                  </a:lnTo>
                  <a:lnTo>
                    <a:pt x="903" y="1143"/>
                  </a:lnTo>
                  <a:lnTo>
                    <a:pt x="936" y="1176"/>
                  </a:lnTo>
                  <a:lnTo>
                    <a:pt x="962" y="1212"/>
                  </a:lnTo>
                  <a:lnTo>
                    <a:pt x="986" y="1251"/>
                  </a:lnTo>
                  <a:lnTo>
                    <a:pt x="1004" y="1293"/>
                  </a:lnTo>
                  <a:lnTo>
                    <a:pt x="1017" y="1338"/>
                  </a:lnTo>
                  <a:lnTo>
                    <a:pt x="1025" y="1385"/>
                  </a:lnTo>
                  <a:lnTo>
                    <a:pt x="1028" y="1432"/>
                  </a:lnTo>
                  <a:lnTo>
                    <a:pt x="1026" y="1477"/>
                  </a:lnTo>
                  <a:lnTo>
                    <a:pt x="1021" y="1517"/>
                  </a:lnTo>
                  <a:lnTo>
                    <a:pt x="1011" y="1558"/>
                  </a:lnTo>
                  <a:lnTo>
                    <a:pt x="997" y="1598"/>
                  </a:lnTo>
                  <a:lnTo>
                    <a:pt x="982" y="1642"/>
                  </a:lnTo>
                  <a:lnTo>
                    <a:pt x="961" y="1688"/>
                  </a:lnTo>
                  <a:lnTo>
                    <a:pt x="949" y="1720"/>
                  </a:lnTo>
                  <a:lnTo>
                    <a:pt x="940" y="1746"/>
                  </a:lnTo>
                  <a:lnTo>
                    <a:pt x="932" y="1770"/>
                  </a:lnTo>
                  <a:lnTo>
                    <a:pt x="924" y="1791"/>
                  </a:lnTo>
                  <a:lnTo>
                    <a:pt x="918" y="1811"/>
                  </a:lnTo>
                  <a:lnTo>
                    <a:pt x="910" y="1830"/>
                  </a:lnTo>
                  <a:lnTo>
                    <a:pt x="902" y="1851"/>
                  </a:lnTo>
                  <a:lnTo>
                    <a:pt x="893" y="1873"/>
                  </a:lnTo>
                  <a:lnTo>
                    <a:pt x="882" y="1900"/>
                  </a:lnTo>
                  <a:lnTo>
                    <a:pt x="870" y="1930"/>
                  </a:lnTo>
                  <a:lnTo>
                    <a:pt x="855" y="1965"/>
                  </a:lnTo>
                  <a:lnTo>
                    <a:pt x="855" y="1965"/>
                  </a:lnTo>
                  <a:lnTo>
                    <a:pt x="675" y="2460"/>
                  </a:lnTo>
                  <a:lnTo>
                    <a:pt x="652" y="2520"/>
                  </a:lnTo>
                  <a:lnTo>
                    <a:pt x="632" y="2573"/>
                  </a:lnTo>
                  <a:lnTo>
                    <a:pt x="614" y="2620"/>
                  </a:lnTo>
                  <a:lnTo>
                    <a:pt x="598" y="2663"/>
                  </a:lnTo>
                  <a:lnTo>
                    <a:pt x="584" y="2701"/>
                  </a:lnTo>
                  <a:lnTo>
                    <a:pt x="572" y="2735"/>
                  </a:lnTo>
                  <a:lnTo>
                    <a:pt x="561" y="2765"/>
                  </a:lnTo>
                  <a:lnTo>
                    <a:pt x="554" y="2793"/>
                  </a:lnTo>
                  <a:lnTo>
                    <a:pt x="547" y="2819"/>
                  </a:lnTo>
                  <a:lnTo>
                    <a:pt x="542" y="2844"/>
                  </a:lnTo>
                  <a:lnTo>
                    <a:pt x="538" y="2867"/>
                  </a:lnTo>
                  <a:lnTo>
                    <a:pt x="535" y="2891"/>
                  </a:lnTo>
                  <a:lnTo>
                    <a:pt x="533" y="2916"/>
                  </a:lnTo>
                  <a:lnTo>
                    <a:pt x="533" y="2941"/>
                  </a:lnTo>
                  <a:lnTo>
                    <a:pt x="534" y="2980"/>
                  </a:lnTo>
                  <a:lnTo>
                    <a:pt x="539" y="3013"/>
                  </a:lnTo>
                  <a:lnTo>
                    <a:pt x="548" y="3040"/>
                  </a:lnTo>
                  <a:lnTo>
                    <a:pt x="561" y="3061"/>
                  </a:lnTo>
                  <a:lnTo>
                    <a:pt x="577" y="3078"/>
                  </a:lnTo>
                  <a:lnTo>
                    <a:pt x="595" y="3089"/>
                  </a:lnTo>
                  <a:lnTo>
                    <a:pt x="619" y="3095"/>
                  </a:lnTo>
                  <a:lnTo>
                    <a:pt x="645" y="3098"/>
                  </a:lnTo>
                  <a:lnTo>
                    <a:pt x="694" y="3094"/>
                  </a:lnTo>
                  <a:lnTo>
                    <a:pt x="739" y="3083"/>
                  </a:lnTo>
                  <a:lnTo>
                    <a:pt x="783" y="3065"/>
                  </a:lnTo>
                  <a:lnTo>
                    <a:pt x="825" y="3042"/>
                  </a:lnTo>
                  <a:lnTo>
                    <a:pt x="864" y="3011"/>
                  </a:lnTo>
                  <a:lnTo>
                    <a:pt x="901" y="2976"/>
                  </a:lnTo>
                  <a:lnTo>
                    <a:pt x="935" y="2935"/>
                  </a:lnTo>
                  <a:lnTo>
                    <a:pt x="967" y="2892"/>
                  </a:lnTo>
                  <a:lnTo>
                    <a:pt x="996" y="2844"/>
                  </a:lnTo>
                  <a:lnTo>
                    <a:pt x="1025" y="2793"/>
                  </a:lnTo>
                  <a:lnTo>
                    <a:pt x="1050" y="2739"/>
                  </a:lnTo>
                  <a:lnTo>
                    <a:pt x="1075" y="2683"/>
                  </a:lnTo>
                  <a:lnTo>
                    <a:pt x="1096" y="2624"/>
                  </a:lnTo>
                  <a:lnTo>
                    <a:pt x="1115" y="2565"/>
                  </a:lnTo>
                  <a:lnTo>
                    <a:pt x="1132" y="2506"/>
                  </a:lnTo>
                  <a:lnTo>
                    <a:pt x="1144" y="2480"/>
                  </a:lnTo>
                  <a:lnTo>
                    <a:pt x="1153" y="2460"/>
                  </a:lnTo>
                  <a:lnTo>
                    <a:pt x="1161" y="2444"/>
                  </a:lnTo>
                  <a:lnTo>
                    <a:pt x="1169" y="2434"/>
                  </a:lnTo>
                  <a:lnTo>
                    <a:pt x="1178" y="2427"/>
                  </a:lnTo>
                  <a:lnTo>
                    <a:pt x="1191" y="2423"/>
                  </a:lnTo>
                  <a:lnTo>
                    <a:pt x="1208" y="2423"/>
                  </a:lnTo>
                  <a:lnTo>
                    <a:pt x="1215" y="2423"/>
                  </a:lnTo>
                  <a:lnTo>
                    <a:pt x="1224" y="2423"/>
                  </a:lnTo>
                  <a:lnTo>
                    <a:pt x="1233" y="2425"/>
                  </a:lnTo>
                  <a:lnTo>
                    <a:pt x="1244" y="2429"/>
                  </a:lnTo>
                  <a:lnTo>
                    <a:pt x="1253" y="2434"/>
                  </a:lnTo>
                  <a:lnTo>
                    <a:pt x="1261" y="2442"/>
                  </a:lnTo>
                  <a:lnTo>
                    <a:pt x="1266" y="2454"/>
                  </a:lnTo>
                  <a:lnTo>
                    <a:pt x="1269" y="2468"/>
                  </a:lnTo>
                  <a:lnTo>
                    <a:pt x="1267" y="2477"/>
                  </a:lnTo>
                  <a:lnTo>
                    <a:pt x="1265" y="2492"/>
                  </a:lnTo>
                  <a:lnTo>
                    <a:pt x="1259" y="2512"/>
                  </a:lnTo>
                  <a:lnTo>
                    <a:pt x="1253" y="2539"/>
                  </a:lnTo>
                  <a:lnTo>
                    <a:pt x="1244" y="2567"/>
                  </a:lnTo>
                  <a:lnTo>
                    <a:pt x="1233" y="2602"/>
                  </a:lnTo>
                  <a:lnTo>
                    <a:pt x="1220" y="2640"/>
                  </a:lnTo>
                  <a:lnTo>
                    <a:pt x="1204" y="2679"/>
                  </a:lnTo>
                  <a:lnTo>
                    <a:pt x="1187" y="2721"/>
                  </a:lnTo>
                  <a:lnTo>
                    <a:pt x="1168" y="2764"/>
                  </a:lnTo>
                  <a:lnTo>
                    <a:pt x="1145" y="2808"/>
                  </a:lnTo>
                  <a:lnTo>
                    <a:pt x="1122" y="2853"/>
                  </a:lnTo>
                  <a:lnTo>
                    <a:pt x="1096" y="2896"/>
                  </a:lnTo>
                  <a:lnTo>
                    <a:pt x="1067" y="2941"/>
                  </a:lnTo>
                  <a:lnTo>
                    <a:pt x="1035" y="2983"/>
                  </a:lnTo>
                  <a:lnTo>
                    <a:pt x="1001" y="3023"/>
                  </a:lnTo>
                  <a:lnTo>
                    <a:pt x="965" y="3060"/>
                  </a:lnTo>
                  <a:lnTo>
                    <a:pt x="927" y="3095"/>
                  </a:lnTo>
                  <a:lnTo>
                    <a:pt x="885" y="3125"/>
                  </a:lnTo>
                  <a:lnTo>
                    <a:pt x="840" y="3152"/>
                  </a:lnTo>
                  <a:lnTo>
                    <a:pt x="794" y="3174"/>
                  </a:lnTo>
                  <a:lnTo>
                    <a:pt x="745" y="3190"/>
                  </a:lnTo>
                  <a:lnTo>
                    <a:pt x="692" y="3200"/>
                  </a:lnTo>
                  <a:lnTo>
                    <a:pt x="637" y="3203"/>
                  </a:lnTo>
                  <a:lnTo>
                    <a:pt x="582" y="3200"/>
                  </a:lnTo>
                  <a:lnTo>
                    <a:pt x="531" y="3190"/>
                  </a:lnTo>
                  <a:lnTo>
                    <a:pt x="482" y="3174"/>
                  </a:lnTo>
                  <a:lnTo>
                    <a:pt x="437" y="3152"/>
                  </a:lnTo>
                  <a:lnTo>
                    <a:pt x="395" y="3125"/>
                  </a:lnTo>
                  <a:lnTo>
                    <a:pt x="358" y="3093"/>
                  </a:lnTo>
                  <a:lnTo>
                    <a:pt x="326" y="3056"/>
                  </a:lnTo>
                  <a:lnTo>
                    <a:pt x="300" y="3014"/>
                  </a:lnTo>
                  <a:lnTo>
                    <a:pt x="277" y="2970"/>
                  </a:lnTo>
                  <a:lnTo>
                    <a:pt x="262" y="2920"/>
                  </a:lnTo>
                  <a:lnTo>
                    <a:pt x="251" y="2869"/>
                  </a:lnTo>
                  <a:lnTo>
                    <a:pt x="248" y="2814"/>
                  </a:lnTo>
                  <a:lnTo>
                    <a:pt x="250" y="2778"/>
                  </a:lnTo>
                  <a:lnTo>
                    <a:pt x="256" y="2740"/>
                  </a:lnTo>
                  <a:lnTo>
                    <a:pt x="265" y="2698"/>
                  </a:lnTo>
                  <a:lnTo>
                    <a:pt x="277" y="2655"/>
                  </a:lnTo>
                  <a:lnTo>
                    <a:pt x="292" y="2611"/>
                  </a:lnTo>
                  <a:lnTo>
                    <a:pt x="307" y="2565"/>
                  </a:lnTo>
                  <a:lnTo>
                    <a:pt x="324" y="2519"/>
                  </a:lnTo>
                  <a:lnTo>
                    <a:pt x="343" y="2475"/>
                  </a:lnTo>
                  <a:lnTo>
                    <a:pt x="360" y="2430"/>
                  </a:lnTo>
                  <a:lnTo>
                    <a:pt x="373" y="2396"/>
                  </a:lnTo>
                  <a:lnTo>
                    <a:pt x="389" y="2355"/>
                  </a:lnTo>
                  <a:lnTo>
                    <a:pt x="404" y="2311"/>
                  </a:lnTo>
                  <a:lnTo>
                    <a:pt x="423" y="2262"/>
                  </a:lnTo>
                  <a:lnTo>
                    <a:pt x="442" y="2211"/>
                  </a:lnTo>
                  <a:lnTo>
                    <a:pt x="462" y="2158"/>
                  </a:lnTo>
                  <a:lnTo>
                    <a:pt x="483" y="2103"/>
                  </a:lnTo>
                  <a:lnTo>
                    <a:pt x="504" y="2045"/>
                  </a:lnTo>
                  <a:lnTo>
                    <a:pt x="526" y="1989"/>
                  </a:lnTo>
                  <a:lnTo>
                    <a:pt x="547" y="1931"/>
                  </a:lnTo>
                  <a:lnTo>
                    <a:pt x="568" y="1876"/>
                  </a:lnTo>
                  <a:lnTo>
                    <a:pt x="589" y="1821"/>
                  </a:lnTo>
                  <a:lnTo>
                    <a:pt x="607" y="1770"/>
                  </a:lnTo>
                  <a:lnTo>
                    <a:pt x="626" y="1720"/>
                  </a:lnTo>
                  <a:lnTo>
                    <a:pt x="643" y="1676"/>
                  </a:lnTo>
                  <a:lnTo>
                    <a:pt x="658" y="1635"/>
                  </a:lnTo>
                  <a:lnTo>
                    <a:pt x="671" y="1598"/>
                  </a:lnTo>
                  <a:lnTo>
                    <a:pt x="682" y="1568"/>
                  </a:lnTo>
                  <a:lnTo>
                    <a:pt x="690" y="1545"/>
                  </a:lnTo>
                  <a:lnTo>
                    <a:pt x="698" y="1523"/>
                  </a:lnTo>
                  <a:lnTo>
                    <a:pt x="707" y="1495"/>
                  </a:lnTo>
                  <a:lnTo>
                    <a:pt x="717" y="1462"/>
                  </a:lnTo>
                  <a:lnTo>
                    <a:pt x="726" y="1424"/>
                  </a:lnTo>
                  <a:lnTo>
                    <a:pt x="736" y="1385"/>
                  </a:lnTo>
                  <a:lnTo>
                    <a:pt x="741" y="1342"/>
                  </a:lnTo>
                  <a:lnTo>
                    <a:pt x="743" y="1297"/>
                  </a:lnTo>
                  <a:lnTo>
                    <a:pt x="741" y="1263"/>
                  </a:lnTo>
                  <a:lnTo>
                    <a:pt x="737" y="1234"/>
                  </a:lnTo>
                  <a:lnTo>
                    <a:pt x="729" y="1211"/>
                  </a:lnTo>
                  <a:lnTo>
                    <a:pt x="720" y="1193"/>
                  </a:lnTo>
                  <a:lnTo>
                    <a:pt x="709" y="1177"/>
                  </a:lnTo>
                  <a:lnTo>
                    <a:pt x="696" y="1166"/>
                  </a:lnTo>
                  <a:lnTo>
                    <a:pt x="684" y="1158"/>
                  </a:lnTo>
                  <a:lnTo>
                    <a:pt x="670" y="1153"/>
                  </a:lnTo>
                  <a:lnTo>
                    <a:pt x="657" y="1149"/>
                  </a:lnTo>
                  <a:lnTo>
                    <a:pt x="645" y="1148"/>
                  </a:lnTo>
                  <a:lnTo>
                    <a:pt x="633" y="1148"/>
                  </a:lnTo>
                  <a:lnTo>
                    <a:pt x="623" y="1148"/>
                  </a:lnTo>
                  <a:lnTo>
                    <a:pt x="589" y="1149"/>
                  </a:lnTo>
                  <a:lnTo>
                    <a:pt x="555" y="1156"/>
                  </a:lnTo>
                  <a:lnTo>
                    <a:pt x="521" y="1166"/>
                  </a:lnTo>
                  <a:lnTo>
                    <a:pt x="487" y="1181"/>
                  </a:lnTo>
                  <a:lnTo>
                    <a:pt x="451" y="1202"/>
                  </a:lnTo>
                  <a:lnTo>
                    <a:pt x="416" y="1227"/>
                  </a:lnTo>
                  <a:lnTo>
                    <a:pt x="382" y="1258"/>
                  </a:lnTo>
                  <a:lnTo>
                    <a:pt x="348" y="1295"/>
                  </a:lnTo>
                  <a:lnTo>
                    <a:pt x="314" y="1337"/>
                  </a:lnTo>
                  <a:lnTo>
                    <a:pt x="281" y="1386"/>
                  </a:lnTo>
                  <a:lnTo>
                    <a:pt x="250" y="1443"/>
                  </a:lnTo>
                  <a:lnTo>
                    <a:pt x="218" y="1506"/>
                  </a:lnTo>
                  <a:lnTo>
                    <a:pt x="190" y="1576"/>
                  </a:lnTo>
                  <a:lnTo>
                    <a:pt x="162" y="1655"/>
                  </a:lnTo>
                  <a:lnTo>
                    <a:pt x="135" y="1740"/>
                  </a:lnTo>
                  <a:lnTo>
                    <a:pt x="127" y="1769"/>
                  </a:lnTo>
                  <a:lnTo>
                    <a:pt x="119" y="1790"/>
                  </a:lnTo>
                  <a:lnTo>
                    <a:pt x="111" y="1804"/>
                  </a:lnTo>
                  <a:lnTo>
                    <a:pt x="102" y="1813"/>
                  </a:lnTo>
                  <a:lnTo>
                    <a:pt x="91" y="1820"/>
                  </a:lnTo>
                  <a:lnTo>
                    <a:pt x="77" y="1822"/>
                  </a:lnTo>
                  <a:lnTo>
                    <a:pt x="60" y="1822"/>
                  </a:lnTo>
                  <a:lnTo>
                    <a:pt x="56" y="1822"/>
                  </a:lnTo>
                  <a:lnTo>
                    <a:pt x="48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7" y="1812"/>
                  </a:lnTo>
                  <a:lnTo>
                    <a:pt x="9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1" y="1769"/>
                  </a:lnTo>
                  <a:lnTo>
                    <a:pt x="4" y="1754"/>
                  </a:lnTo>
                  <a:lnTo>
                    <a:pt x="9" y="1733"/>
                  </a:lnTo>
                  <a:lnTo>
                    <a:pt x="17" y="1707"/>
                  </a:lnTo>
                  <a:lnTo>
                    <a:pt x="26" y="1677"/>
                  </a:lnTo>
                  <a:lnTo>
                    <a:pt x="36" y="1644"/>
                  </a:lnTo>
                  <a:lnTo>
                    <a:pt x="49" y="1606"/>
                  </a:lnTo>
                  <a:lnTo>
                    <a:pt x="65" y="1567"/>
                  </a:lnTo>
                  <a:lnTo>
                    <a:pt x="83" y="1525"/>
                  </a:lnTo>
                  <a:lnTo>
                    <a:pt x="103" y="1482"/>
                  </a:lnTo>
                  <a:lnTo>
                    <a:pt x="125" y="1437"/>
                  </a:lnTo>
                  <a:lnTo>
                    <a:pt x="150" y="1393"/>
                  </a:lnTo>
                  <a:lnTo>
                    <a:pt x="178" y="1348"/>
                  </a:lnTo>
                  <a:lnTo>
                    <a:pt x="207" y="1305"/>
                  </a:lnTo>
                  <a:lnTo>
                    <a:pt x="238" y="1263"/>
                  </a:lnTo>
                  <a:lnTo>
                    <a:pt x="272" y="1223"/>
                  </a:lnTo>
                  <a:lnTo>
                    <a:pt x="309" y="1186"/>
                  </a:lnTo>
                  <a:lnTo>
                    <a:pt x="348" y="1151"/>
                  </a:lnTo>
                  <a:lnTo>
                    <a:pt x="390" y="1121"/>
                  </a:lnTo>
                  <a:lnTo>
                    <a:pt x="434" y="1094"/>
                  </a:lnTo>
                  <a:lnTo>
                    <a:pt x="482" y="1072"/>
                  </a:lnTo>
                  <a:lnTo>
                    <a:pt x="531" y="1056"/>
                  </a:lnTo>
                  <a:lnTo>
                    <a:pt x="582" y="1046"/>
                  </a:lnTo>
                  <a:lnTo>
                    <a:pt x="637" y="1042"/>
                  </a:lnTo>
                  <a:close/>
                  <a:moveTo>
                    <a:pt x="1043" y="0"/>
                  </a:moveTo>
                  <a:lnTo>
                    <a:pt x="1079" y="2"/>
                  </a:lnTo>
                  <a:lnTo>
                    <a:pt x="1111" y="10"/>
                  </a:lnTo>
                  <a:lnTo>
                    <a:pt x="1140" y="23"/>
                  </a:lnTo>
                  <a:lnTo>
                    <a:pt x="1164" y="39"/>
                  </a:lnTo>
                  <a:lnTo>
                    <a:pt x="1185" y="60"/>
                  </a:lnTo>
                  <a:lnTo>
                    <a:pt x="1202" y="83"/>
                  </a:lnTo>
                  <a:lnTo>
                    <a:pt x="1214" y="111"/>
                  </a:lnTo>
                  <a:lnTo>
                    <a:pt x="1220" y="141"/>
                  </a:lnTo>
                  <a:lnTo>
                    <a:pt x="1223" y="172"/>
                  </a:lnTo>
                  <a:lnTo>
                    <a:pt x="1220" y="210"/>
                  </a:lnTo>
                  <a:lnTo>
                    <a:pt x="1210" y="246"/>
                  </a:lnTo>
                  <a:lnTo>
                    <a:pt x="1195" y="279"/>
                  </a:lnTo>
                  <a:lnTo>
                    <a:pt x="1174" y="310"/>
                  </a:lnTo>
                  <a:lnTo>
                    <a:pt x="1151" y="337"/>
                  </a:lnTo>
                  <a:lnTo>
                    <a:pt x="1123" y="361"/>
                  </a:lnTo>
                  <a:lnTo>
                    <a:pt x="1094" y="381"/>
                  </a:lnTo>
                  <a:lnTo>
                    <a:pt x="1063" y="398"/>
                  </a:lnTo>
                  <a:lnTo>
                    <a:pt x="1032" y="409"/>
                  </a:lnTo>
                  <a:lnTo>
                    <a:pt x="999" y="417"/>
                  </a:lnTo>
                  <a:lnTo>
                    <a:pt x="969" y="420"/>
                  </a:lnTo>
                  <a:lnTo>
                    <a:pt x="932" y="417"/>
                  </a:lnTo>
                  <a:lnTo>
                    <a:pt x="899" y="409"/>
                  </a:lnTo>
                  <a:lnTo>
                    <a:pt x="872" y="396"/>
                  </a:lnTo>
                  <a:lnTo>
                    <a:pt x="847" y="379"/>
                  </a:lnTo>
                  <a:lnTo>
                    <a:pt x="826" y="360"/>
                  </a:lnTo>
                  <a:lnTo>
                    <a:pt x="810" y="335"/>
                  </a:lnTo>
                  <a:lnTo>
                    <a:pt x="797" y="309"/>
                  </a:lnTo>
                  <a:lnTo>
                    <a:pt x="791" y="279"/>
                  </a:lnTo>
                  <a:lnTo>
                    <a:pt x="788" y="247"/>
                  </a:lnTo>
                  <a:lnTo>
                    <a:pt x="793" y="205"/>
                  </a:lnTo>
                  <a:lnTo>
                    <a:pt x="805" y="165"/>
                  </a:lnTo>
                  <a:lnTo>
                    <a:pt x="826" y="127"/>
                  </a:lnTo>
                  <a:lnTo>
                    <a:pt x="852" y="91"/>
                  </a:lnTo>
                  <a:lnTo>
                    <a:pt x="884" y="61"/>
                  </a:lnTo>
                  <a:lnTo>
                    <a:pt x="920" y="35"/>
                  </a:lnTo>
                  <a:lnTo>
                    <a:pt x="959" y="17"/>
                  </a:lnTo>
                  <a:lnTo>
                    <a:pt x="1000" y="4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406" y="3073"/>
              <a:ext cx="690" cy="505"/>
            </a:xfrm>
            <a:custGeom>
              <a:avLst/>
              <a:gdLst/>
              <a:ahLst/>
              <a:cxnLst>
                <a:cxn ang="0">
                  <a:pos x="508" y="16"/>
                </a:cxn>
                <a:cxn ang="0">
                  <a:pos x="652" y="96"/>
                </a:cxn>
                <a:cxn ang="0">
                  <a:pos x="743" y="262"/>
                </a:cxn>
                <a:cxn ang="0">
                  <a:pos x="871" y="178"/>
                </a:cxn>
                <a:cxn ang="0">
                  <a:pos x="1090" y="44"/>
                </a:cxn>
                <a:cxn ang="0">
                  <a:pos x="1350" y="0"/>
                </a:cxn>
                <a:cxn ang="0">
                  <a:pos x="1515" y="27"/>
                </a:cxn>
                <a:cxn ang="0">
                  <a:pos x="1664" y="110"/>
                </a:cxn>
                <a:cxn ang="0">
                  <a:pos x="1754" y="283"/>
                </a:cxn>
                <a:cxn ang="0">
                  <a:pos x="1747" y="512"/>
                </a:cxn>
                <a:cxn ang="0">
                  <a:pos x="1679" y="765"/>
                </a:cxn>
                <a:cxn ang="0">
                  <a:pos x="1603" y="981"/>
                </a:cxn>
                <a:cxn ang="0">
                  <a:pos x="1540" y="1146"/>
                </a:cxn>
                <a:cxn ang="0">
                  <a:pos x="1510" y="1263"/>
                </a:cxn>
                <a:cxn ang="0">
                  <a:pos x="1516" y="1377"/>
                </a:cxn>
                <a:cxn ang="0">
                  <a:pos x="1590" y="1425"/>
                </a:cxn>
                <a:cxn ang="0">
                  <a:pos x="1773" y="1339"/>
                </a:cxn>
                <a:cxn ang="0">
                  <a:pos x="1926" y="1083"/>
                </a:cxn>
                <a:cxn ang="0">
                  <a:pos x="1972" y="972"/>
                </a:cxn>
                <a:cxn ang="0">
                  <a:pos x="2026" y="962"/>
                </a:cxn>
                <a:cxn ang="0">
                  <a:pos x="2069" y="990"/>
                </a:cxn>
                <a:cxn ang="0">
                  <a:pos x="2052" y="1075"/>
                </a:cxn>
                <a:cxn ang="0">
                  <a:pos x="1976" y="1240"/>
                </a:cxn>
                <a:cxn ang="0">
                  <a:pos x="1837" y="1415"/>
                </a:cxn>
                <a:cxn ang="0">
                  <a:pos x="1632" y="1513"/>
                </a:cxn>
                <a:cxn ang="0">
                  <a:pos x="1422" y="1481"/>
                </a:cxn>
                <a:cxn ang="0">
                  <a:pos x="1286" y="1352"/>
                </a:cxn>
                <a:cxn ang="0">
                  <a:pos x="1264" y="1184"/>
                </a:cxn>
                <a:cxn ang="0">
                  <a:pos x="1312" y="1051"/>
                </a:cxn>
                <a:cxn ang="0">
                  <a:pos x="1393" y="828"/>
                </a:cxn>
                <a:cxn ang="0">
                  <a:pos x="1479" y="537"/>
                </a:cxn>
                <a:cxn ang="0">
                  <a:pos x="1507" y="316"/>
                </a:cxn>
                <a:cxn ang="0">
                  <a:pos x="1496" y="216"/>
                </a:cxn>
                <a:cxn ang="0">
                  <a:pos x="1431" y="122"/>
                </a:cxn>
                <a:cxn ang="0">
                  <a:pos x="1256" y="93"/>
                </a:cxn>
                <a:cxn ang="0">
                  <a:pos x="1018" y="184"/>
                </a:cxn>
                <a:cxn ang="0">
                  <a:pos x="851" y="341"/>
                </a:cxn>
                <a:cxn ang="0">
                  <a:pos x="740" y="497"/>
                </a:cxn>
                <a:cxn ang="0">
                  <a:pos x="686" y="615"/>
                </a:cxn>
                <a:cxn ang="0">
                  <a:pos x="622" y="855"/>
                </a:cxn>
                <a:cxn ang="0">
                  <a:pos x="566" y="1090"/>
                </a:cxn>
                <a:cxn ang="0">
                  <a:pos x="519" y="1269"/>
                </a:cxn>
                <a:cxn ang="0">
                  <a:pos x="474" y="1430"/>
                </a:cxn>
                <a:cxn ang="0">
                  <a:pos x="393" y="1505"/>
                </a:cxn>
                <a:cxn ang="0">
                  <a:pos x="283" y="1505"/>
                </a:cxn>
                <a:cxn ang="0">
                  <a:pos x="220" y="1434"/>
                </a:cxn>
                <a:cxn ang="0">
                  <a:pos x="231" y="1357"/>
                </a:cxn>
                <a:cxn ang="0">
                  <a:pos x="255" y="1276"/>
                </a:cxn>
                <a:cxn ang="0">
                  <a:pos x="403" y="672"/>
                </a:cxn>
                <a:cxn ang="0">
                  <a:pos x="453" y="464"/>
                </a:cxn>
                <a:cxn ang="0">
                  <a:pos x="494" y="283"/>
                </a:cxn>
                <a:cxn ang="0">
                  <a:pos x="475" y="150"/>
                </a:cxn>
                <a:cxn ang="0">
                  <a:pos x="382" y="91"/>
                </a:cxn>
                <a:cxn ang="0">
                  <a:pos x="248" y="167"/>
                </a:cxn>
                <a:cxn ang="0">
                  <a:pos x="162" y="360"/>
                </a:cxn>
                <a:cxn ang="0">
                  <a:pos x="113" y="528"/>
                </a:cxn>
                <a:cxn ang="0">
                  <a:pos x="59" y="556"/>
                </a:cxn>
                <a:cxn ang="0">
                  <a:pos x="15" y="545"/>
                </a:cxn>
                <a:cxn ang="0">
                  <a:pos x="3" y="490"/>
                </a:cxn>
                <a:cxn ang="0">
                  <a:pos x="42" y="354"/>
                </a:cxn>
                <a:cxn ang="0">
                  <a:pos x="119" y="180"/>
                </a:cxn>
                <a:cxn ang="0">
                  <a:pos x="219" y="62"/>
                </a:cxn>
                <a:cxn ang="0">
                  <a:pos x="390" y="0"/>
                </a:cxn>
              </a:cxnLst>
              <a:rect l="0" t="0" r="r" b="b"/>
              <a:pathLst>
                <a:path w="2070" h="1515">
                  <a:moveTo>
                    <a:pt x="390" y="0"/>
                  </a:moveTo>
                  <a:lnTo>
                    <a:pt x="418" y="2"/>
                  </a:lnTo>
                  <a:lnTo>
                    <a:pt x="447" y="4"/>
                  </a:lnTo>
                  <a:lnTo>
                    <a:pt x="477" y="10"/>
                  </a:lnTo>
                  <a:lnTo>
                    <a:pt x="508" y="16"/>
                  </a:lnTo>
                  <a:lnTo>
                    <a:pt x="538" y="27"/>
                  </a:lnTo>
                  <a:lnTo>
                    <a:pt x="568" y="40"/>
                  </a:lnTo>
                  <a:lnTo>
                    <a:pt x="599" y="55"/>
                  </a:lnTo>
                  <a:lnTo>
                    <a:pt x="626" y="74"/>
                  </a:lnTo>
                  <a:lnTo>
                    <a:pt x="652" y="96"/>
                  </a:lnTo>
                  <a:lnTo>
                    <a:pt x="677" y="121"/>
                  </a:lnTo>
                  <a:lnTo>
                    <a:pt x="698" y="151"/>
                  </a:lnTo>
                  <a:lnTo>
                    <a:pt x="716" y="184"/>
                  </a:lnTo>
                  <a:lnTo>
                    <a:pt x="732" y="220"/>
                  </a:lnTo>
                  <a:lnTo>
                    <a:pt x="743" y="262"/>
                  </a:lnTo>
                  <a:lnTo>
                    <a:pt x="750" y="308"/>
                  </a:lnTo>
                  <a:lnTo>
                    <a:pt x="775" y="277"/>
                  </a:lnTo>
                  <a:lnTo>
                    <a:pt x="804" y="244"/>
                  </a:lnTo>
                  <a:lnTo>
                    <a:pt x="836" y="211"/>
                  </a:lnTo>
                  <a:lnTo>
                    <a:pt x="871" y="178"/>
                  </a:lnTo>
                  <a:lnTo>
                    <a:pt x="909" y="147"/>
                  </a:lnTo>
                  <a:lnTo>
                    <a:pt x="949" y="117"/>
                  </a:lnTo>
                  <a:lnTo>
                    <a:pt x="993" y="89"/>
                  </a:lnTo>
                  <a:lnTo>
                    <a:pt x="1040" y="65"/>
                  </a:lnTo>
                  <a:lnTo>
                    <a:pt x="1090" y="44"/>
                  </a:lnTo>
                  <a:lnTo>
                    <a:pt x="1142" y="25"/>
                  </a:lnTo>
                  <a:lnTo>
                    <a:pt x="1198" y="12"/>
                  </a:lnTo>
                  <a:lnTo>
                    <a:pt x="1257" y="3"/>
                  </a:lnTo>
                  <a:lnTo>
                    <a:pt x="1320" y="0"/>
                  </a:lnTo>
                  <a:lnTo>
                    <a:pt x="1350" y="0"/>
                  </a:lnTo>
                  <a:lnTo>
                    <a:pt x="1383" y="3"/>
                  </a:lnTo>
                  <a:lnTo>
                    <a:pt x="1416" y="6"/>
                  </a:lnTo>
                  <a:lnTo>
                    <a:pt x="1448" y="11"/>
                  </a:lnTo>
                  <a:lnTo>
                    <a:pt x="1481" y="17"/>
                  </a:lnTo>
                  <a:lnTo>
                    <a:pt x="1515" y="27"/>
                  </a:lnTo>
                  <a:lnTo>
                    <a:pt x="1547" y="37"/>
                  </a:lnTo>
                  <a:lnTo>
                    <a:pt x="1579" y="51"/>
                  </a:lnTo>
                  <a:lnTo>
                    <a:pt x="1609" y="67"/>
                  </a:lnTo>
                  <a:lnTo>
                    <a:pt x="1637" y="87"/>
                  </a:lnTo>
                  <a:lnTo>
                    <a:pt x="1664" y="110"/>
                  </a:lnTo>
                  <a:lnTo>
                    <a:pt x="1688" y="137"/>
                  </a:lnTo>
                  <a:lnTo>
                    <a:pt x="1709" y="167"/>
                  </a:lnTo>
                  <a:lnTo>
                    <a:pt x="1727" y="202"/>
                  </a:lnTo>
                  <a:lnTo>
                    <a:pt x="1743" y="240"/>
                  </a:lnTo>
                  <a:lnTo>
                    <a:pt x="1754" y="283"/>
                  </a:lnTo>
                  <a:lnTo>
                    <a:pt x="1760" y="330"/>
                  </a:lnTo>
                  <a:lnTo>
                    <a:pt x="1763" y="383"/>
                  </a:lnTo>
                  <a:lnTo>
                    <a:pt x="1761" y="422"/>
                  </a:lnTo>
                  <a:lnTo>
                    <a:pt x="1756" y="467"/>
                  </a:lnTo>
                  <a:lnTo>
                    <a:pt x="1747" y="512"/>
                  </a:lnTo>
                  <a:lnTo>
                    <a:pt x="1736" y="562"/>
                  </a:lnTo>
                  <a:lnTo>
                    <a:pt x="1725" y="612"/>
                  </a:lnTo>
                  <a:lnTo>
                    <a:pt x="1710" y="663"/>
                  </a:lnTo>
                  <a:lnTo>
                    <a:pt x="1695" y="715"/>
                  </a:lnTo>
                  <a:lnTo>
                    <a:pt x="1679" y="765"/>
                  </a:lnTo>
                  <a:lnTo>
                    <a:pt x="1662" y="815"/>
                  </a:lnTo>
                  <a:lnTo>
                    <a:pt x="1646" y="862"/>
                  </a:lnTo>
                  <a:lnTo>
                    <a:pt x="1630" y="905"/>
                  </a:lnTo>
                  <a:lnTo>
                    <a:pt x="1616" y="946"/>
                  </a:lnTo>
                  <a:lnTo>
                    <a:pt x="1603" y="981"/>
                  </a:lnTo>
                  <a:lnTo>
                    <a:pt x="1591" y="1011"/>
                  </a:lnTo>
                  <a:lnTo>
                    <a:pt x="1583" y="1036"/>
                  </a:lnTo>
                  <a:lnTo>
                    <a:pt x="1566" y="1078"/>
                  </a:lnTo>
                  <a:lnTo>
                    <a:pt x="1552" y="1115"/>
                  </a:lnTo>
                  <a:lnTo>
                    <a:pt x="1540" y="1146"/>
                  </a:lnTo>
                  <a:lnTo>
                    <a:pt x="1531" y="1174"/>
                  </a:lnTo>
                  <a:lnTo>
                    <a:pt x="1523" y="1199"/>
                  </a:lnTo>
                  <a:lnTo>
                    <a:pt x="1516" y="1221"/>
                  </a:lnTo>
                  <a:lnTo>
                    <a:pt x="1513" y="1243"/>
                  </a:lnTo>
                  <a:lnTo>
                    <a:pt x="1510" y="1263"/>
                  </a:lnTo>
                  <a:lnTo>
                    <a:pt x="1509" y="1284"/>
                  </a:lnTo>
                  <a:lnTo>
                    <a:pt x="1507" y="1306"/>
                  </a:lnTo>
                  <a:lnTo>
                    <a:pt x="1509" y="1332"/>
                  </a:lnTo>
                  <a:lnTo>
                    <a:pt x="1511" y="1356"/>
                  </a:lnTo>
                  <a:lnTo>
                    <a:pt x="1516" y="1377"/>
                  </a:lnTo>
                  <a:lnTo>
                    <a:pt x="1523" y="1394"/>
                  </a:lnTo>
                  <a:lnTo>
                    <a:pt x="1535" y="1408"/>
                  </a:lnTo>
                  <a:lnTo>
                    <a:pt x="1549" y="1417"/>
                  </a:lnTo>
                  <a:lnTo>
                    <a:pt x="1568" y="1424"/>
                  </a:lnTo>
                  <a:lnTo>
                    <a:pt x="1590" y="1425"/>
                  </a:lnTo>
                  <a:lnTo>
                    <a:pt x="1628" y="1422"/>
                  </a:lnTo>
                  <a:lnTo>
                    <a:pt x="1664" y="1412"/>
                  </a:lnTo>
                  <a:lnTo>
                    <a:pt x="1701" y="1394"/>
                  </a:lnTo>
                  <a:lnTo>
                    <a:pt x="1738" y="1370"/>
                  </a:lnTo>
                  <a:lnTo>
                    <a:pt x="1773" y="1339"/>
                  </a:lnTo>
                  <a:lnTo>
                    <a:pt x="1807" y="1301"/>
                  </a:lnTo>
                  <a:lnTo>
                    <a:pt x="1840" y="1256"/>
                  </a:lnTo>
                  <a:lnTo>
                    <a:pt x="1871" y="1205"/>
                  </a:lnTo>
                  <a:lnTo>
                    <a:pt x="1900" y="1147"/>
                  </a:lnTo>
                  <a:lnTo>
                    <a:pt x="1926" y="1083"/>
                  </a:lnTo>
                  <a:lnTo>
                    <a:pt x="1950" y="1013"/>
                  </a:lnTo>
                  <a:lnTo>
                    <a:pt x="1956" y="1001"/>
                  </a:lnTo>
                  <a:lnTo>
                    <a:pt x="1960" y="989"/>
                  </a:lnTo>
                  <a:lnTo>
                    <a:pt x="1966" y="980"/>
                  </a:lnTo>
                  <a:lnTo>
                    <a:pt x="1972" y="972"/>
                  </a:lnTo>
                  <a:lnTo>
                    <a:pt x="1981" y="965"/>
                  </a:lnTo>
                  <a:lnTo>
                    <a:pt x="1993" y="962"/>
                  </a:lnTo>
                  <a:lnTo>
                    <a:pt x="2010" y="960"/>
                  </a:lnTo>
                  <a:lnTo>
                    <a:pt x="2017" y="960"/>
                  </a:lnTo>
                  <a:lnTo>
                    <a:pt x="2026" y="962"/>
                  </a:lnTo>
                  <a:lnTo>
                    <a:pt x="2036" y="963"/>
                  </a:lnTo>
                  <a:lnTo>
                    <a:pt x="2046" y="965"/>
                  </a:lnTo>
                  <a:lnTo>
                    <a:pt x="2056" y="972"/>
                  </a:lnTo>
                  <a:lnTo>
                    <a:pt x="2063" y="980"/>
                  </a:lnTo>
                  <a:lnTo>
                    <a:pt x="2069" y="990"/>
                  </a:lnTo>
                  <a:lnTo>
                    <a:pt x="2070" y="1006"/>
                  </a:lnTo>
                  <a:lnTo>
                    <a:pt x="2069" y="1015"/>
                  </a:lnTo>
                  <a:lnTo>
                    <a:pt x="2066" y="1031"/>
                  </a:lnTo>
                  <a:lnTo>
                    <a:pt x="2060" y="1051"/>
                  </a:lnTo>
                  <a:lnTo>
                    <a:pt x="2052" y="1075"/>
                  </a:lnTo>
                  <a:lnTo>
                    <a:pt x="2042" y="1104"/>
                  </a:lnTo>
                  <a:lnTo>
                    <a:pt x="2029" y="1136"/>
                  </a:lnTo>
                  <a:lnTo>
                    <a:pt x="2014" y="1170"/>
                  </a:lnTo>
                  <a:lnTo>
                    <a:pt x="1996" y="1205"/>
                  </a:lnTo>
                  <a:lnTo>
                    <a:pt x="1976" y="1240"/>
                  </a:lnTo>
                  <a:lnTo>
                    <a:pt x="1953" y="1277"/>
                  </a:lnTo>
                  <a:lnTo>
                    <a:pt x="1928" y="1314"/>
                  </a:lnTo>
                  <a:lnTo>
                    <a:pt x="1900" y="1349"/>
                  </a:lnTo>
                  <a:lnTo>
                    <a:pt x="1870" y="1383"/>
                  </a:lnTo>
                  <a:lnTo>
                    <a:pt x="1837" y="1415"/>
                  </a:lnTo>
                  <a:lnTo>
                    <a:pt x="1801" y="1442"/>
                  </a:lnTo>
                  <a:lnTo>
                    <a:pt x="1763" y="1467"/>
                  </a:lnTo>
                  <a:lnTo>
                    <a:pt x="1722" y="1488"/>
                  </a:lnTo>
                  <a:lnTo>
                    <a:pt x="1679" y="1502"/>
                  </a:lnTo>
                  <a:lnTo>
                    <a:pt x="1632" y="1513"/>
                  </a:lnTo>
                  <a:lnTo>
                    <a:pt x="1583" y="1515"/>
                  </a:lnTo>
                  <a:lnTo>
                    <a:pt x="1540" y="1514"/>
                  </a:lnTo>
                  <a:lnTo>
                    <a:pt x="1499" y="1508"/>
                  </a:lnTo>
                  <a:lnTo>
                    <a:pt x="1459" y="1497"/>
                  </a:lnTo>
                  <a:lnTo>
                    <a:pt x="1422" y="1481"/>
                  </a:lnTo>
                  <a:lnTo>
                    <a:pt x="1388" y="1463"/>
                  </a:lnTo>
                  <a:lnTo>
                    <a:pt x="1357" y="1441"/>
                  </a:lnTo>
                  <a:lnTo>
                    <a:pt x="1329" y="1415"/>
                  </a:lnTo>
                  <a:lnTo>
                    <a:pt x="1306" y="1384"/>
                  </a:lnTo>
                  <a:lnTo>
                    <a:pt x="1286" y="1352"/>
                  </a:lnTo>
                  <a:lnTo>
                    <a:pt x="1272" y="1314"/>
                  </a:lnTo>
                  <a:lnTo>
                    <a:pt x="1262" y="1274"/>
                  </a:lnTo>
                  <a:lnTo>
                    <a:pt x="1260" y="1231"/>
                  </a:lnTo>
                  <a:lnTo>
                    <a:pt x="1261" y="1206"/>
                  </a:lnTo>
                  <a:lnTo>
                    <a:pt x="1264" y="1184"/>
                  </a:lnTo>
                  <a:lnTo>
                    <a:pt x="1269" y="1163"/>
                  </a:lnTo>
                  <a:lnTo>
                    <a:pt x="1277" y="1141"/>
                  </a:lnTo>
                  <a:lnTo>
                    <a:pt x="1286" y="1115"/>
                  </a:lnTo>
                  <a:lnTo>
                    <a:pt x="1298" y="1086"/>
                  </a:lnTo>
                  <a:lnTo>
                    <a:pt x="1312" y="1051"/>
                  </a:lnTo>
                  <a:lnTo>
                    <a:pt x="1325" y="1017"/>
                  </a:lnTo>
                  <a:lnTo>
                    <a:pt x="1340" y="976"/>
                  </a:lnTo>
                  <a:lnTo>
                    <a:pt x="1357" y="931"/>
                  </a:lnTo>
                  <a:lnTo>
                    <a:pt x="1374" y="880"/>
                  </a:lnTo>
                  <a:lnTo>
                    <a:pt x="1393" y="828"/>
                  </a:lnTo>
                  <a:lnTo>
                    <a:pt x="1412" y="772"/>
                  </a:lnTo>
                  <a:lnTo>
                    <a:pt x="1430" y="713"/>
                  </a:lnTo>
                  <a:lnTo>
                    <a:pt x="1447" y="654"/>
                  </a:lnTo>
                  <a:lnTo>
                    <a:pt x="1464" y="595"/>
                  </a:lnTo>
                  <a:lnTo>
                    <a:pt x="1479" y="537"/>
                  </a:lnTo>
                  <a:lnTo>
                    <a:pt x="1490" y="481"/>
                  </a:lnTo>
                  <a:lnTo>
                    <a:pt x="1499" y="427"/>
                  </a:lnTo>
                  <a:lnTo>
                    <a:pt x="1506" y="376"/>
                  </a:lnTo>
                  <a:lnTo>
                    <a:pt x="1507" y="330"/>
                  </a:lnTo>
                  <a:lnTo>
                    <a:pt x="1507" y="316"/>
                  </a:lnTo>
                  <a:lnTo>
                    <a:pt x="1507" y="299"/>
                  </a:lnTo>
                  <a:lnTo>
                    <a:pt x="1506" y="279"/>
                  </a:lnTo>
                  <a:lnTo>
                    <a:pt x="1503" y="260"/>
                  </a:lnTo>
                  <a:lnTo>
                    <a:pt x="1501" y="239"/>
                  </a:lnTo>
                  <a:lnTo>
                    <a:pt x="1496" y="216"/>
                  </a:lnTo>
                  <a:lnTo>
                    <a:pt x="1488" y="195"/>
                  </a:lnTo>
                  <a:lnTo>
                    <a:pt x="1479" y="175"/>
                  </a:lnTo>
                  <a:lnTo>
                    <a:pt x="1465" y="155"/>
                  </a:lnTo>
                  <a:lnTo>
                    <a:pt x="1450" y="138"/>
                  </a:lnTo>
                  <a:lnTo>
                    <a:pt x="1431" y="122"/>
                  </a:lnTo>
                  <a:lnTo>
                    <a:pt x="1408" y="109"/>
                  </a:lnTo>
                  <a:lnTo>
                    <a:pt x="1380" y="99"/>
                  </a:lnTo>
                  <a:lnTo>
                    <a:pt x="1349" y="92"/>
                  </a:lnTo>
                  <a:lnTo>
                    <a:pt x="1312" y="91"/>
                  </a:lnTo>
                  <a:lnTo>
                    <a:pt x="1256" y="93"/>
                  </a:lnTo>
                  <a:lnTo>
                    <a:pt x="1202" y="103"/>
                  </a:lnTo>
                  <a:lnTo>
                    <a:pt x="1151" y="117"/>
                  </a:lnTo>
                  <a:lnTo>
                    <a:pt x="1104" y="135"/>
                  </a:lnTo>
                  <a:lnTo>
                    <a:pt x="1059" y="157"/>
                  </a:lnTo>
                  <a:lnTo>
                    <a:pt x="1018" y="184"/>
                  </a:lnTo>
                  <a:lnTo>
                    <a:pt x="980" y="211"/>
                  </a:lnTo>
                  <a:lnTo>
                    <a:pt x="944" y="243"/>
                  </a:lnTo>
                  <a:lnTo>
                    <a:pt x="910" y="274"/>
                  </a:lnTo>
                  <a:lnTo>
                    <a:pt x="880" y="308"/>
                  </a:lnTo>
                  <a:lnTo>
                    <a:pt x="851" y="341"/>
                  </a:lnTo>
                  <a:lnTo>
                    <a:pt x="826" y="374"/>
                  </a:lnTo>
                  <a:lnTo>
                    <a:pt x="803" y="405"/>
                  </a:lnTo>
                  <a:lnTo>
                    <a:pt x="778" y="440"/>
                  </a:lnTo>
                  <a:lnTo>
                    <a:pt x="757" y="470"/>
                  </a:lnTo>
                  <a:lnTo>
                    <a:pt x="740" y="497"/>
                  </a:lnTo>
                  <a:lnTo>
                    <a:pt x="726" y="522"/>
                  </a:lnTo>
                  <a:lnTo>
                    <a:pt x="714" y="544"/>
                  </a:lnTo>
                  <a:lnTo>
                    <a:pt x="703" y="566"/>
                  </a:lnTo>
                  <a:lnTo>
                    <a:pt x="694" y="590"/>
                  </a:lnTo>
                  <a:lnTo>
                    <a:pt x="686" y="615"/>
                  </a:lnTo>
                  <a:lnTo>
                    <a:pt x="678" y="641"/>
                  </a:lnTo>
                  <a:lnTo>
                    <a:pt x="669" y="671"/>
                  </a:lnTo>
                  <a:lnTo>
                    <a:pt x="660" y="705"/>
                  </a:lnTo>
                  <a:lnTo>
                    <a:pt x="643" y="781"/>
                  </a:lnTo>
                  <a:lnTo>
                    <a:pt x="622" y="855"/>
                  </a:lnTo>
                  <a:lnTo>
                    <a:pt x="600" y="930"/>
                  </a:lnTo>
                  <a:lnTo>
                    <a:pt x="593" y="964"/>
                  </a:lnTo>
                  <a:lnTo>
                    <a:pt x="585" y="1003"/>
                  </a:lnTo>
                  <a:lnTo>
                    <a:pt x="575" y="1047"/>
                  </a:lnTo>
                  <a:lnTo>
                    <a:pt x="566" y="1090"/>
                  </a:lnTo>
                  <a:lnTo>
                    <a:pt x="554" y="1133"/>
                  </a:lnTo>
                  <a:lnTo>
                    <a:pt x="544" y="1174"/>
                  </a:lnTo>
                  <a:lnTo>
                    <a:pt x="534" y="1209"/>
                  </a:lnTo>
                  <a:lnTo>
                    <a:pt x="525" y="1238"/>
                  </a:lnTo>
                  <a:lnTo>
                    <a:pt x="519" y="1269"/>
                  </a:lnTo>
                  <a:lnTo>
                    <a:pt x="511" y="1305"/>
                  </a:lnTo>
                  <a:lnTo>
                    <a:pt x="502" y="1340"/>
                  </a:lnTo>
                  <a:lnTo>
                    <a:pt x="494" y="1374"/>
                  </a:lnTo>
                  <a:lnTo>
                    <a:pt x="485" y="1405"/>
                  </a:lnTo>
                  <a:lnTo>
                    <a:pt x="474" y="1430"/>
                  </a:lnTo>
                  <a:lnTo>
                    <a:pt x="465" y="1449"/>
                  </a:lnTo>
                  <a:lnTo>
                    <a:pt x="454" y="1464"/>
                  </a:lnTo>
                  <a:lnTo>
                    <a:pt x="439" y="1479"/>
                  </a:lnTo>
                  <a:lnTo>
                    <a:pt x="418" y="1493"/>
                  </a:lnTo>
                  <a:lnTo>
                    <a:pt x="393" y="1505"/>
                  </a:lnTo>
                  <a:lnTo>
                    <a:pt x="367" y="1513"/>
                  </a:lnTo>
                  <a:lnTo>
                    <a:pt x="337" y="1515"/>
                  </a:lnTo>
                  <a:lnTo>
                    <a:pt x="320" y="1515"/>
                  </a:lnTo>
                  <a:lnTo>
                    <a:pt x="301" y="1512"/>
                  </a:lnTo>
                  <a:lnTo>
                    <a:pt x="283" y="1505"/>
                  </a:lnTo>
                  <a:lnTo>
                    <a:pt x="266" y="1497"/>
                  </a:lnTo>
                  <a:lnTo>
                    <a:pt x="250" y="1485"/>
                  </a:lnTo>
                  <a:lnTo>
                    <a:pt x="237" y="1471"/>
                  </a:lnTo>
                  <a:lnTo>
                    <a:pt x="227" y="1454"/>
                  </a:lnTo>
                  <a:lnTo>
                    <a:pt x="220" y="1434"/>
                  </a:lnTo>
                  <a:lnTo>
                    <a:pt x="217" y="1411"/>
                  </a:lnTo>
                  <a:lnTo>
                    <a:pt x="217" y="1404"/>
                  </a:lnTo>
                  <a:lnTo>
                    <a:pt x="221" y="1392"/>
                  </a:lnTo>
                  <a:lnTo>
                    <a:pt x="225" y="1377"/>
                  </a:lnTo>
                  <a:lnTo>
                    <a:pt x="231" y="1357"/>
                  </a:lnTo>
                  <a:lnTo>
                    <a:pt x="236" y="1336"/>
                  </a:lnTo>
                  <a:lnTo>
                    <a:pt x="242" y="1315"/>
                  </a:lnTo>
                  <a:lnTo>
                    <a:pt x="249" y="1294"/>
                  </a:lnTo>
                  <a:lnTo>
                    <a:pt x="255" y="1276"/>
                  </a:lnTo>
                  <a:lnTo>
                    <a:pt x="255" y="1276"/>
                  </a:lnTo>
                  <a:lnTo>
                    <a:pt x="360" y="840"/>
                  </a:lnTo>
                  <a:lnTo>
                    <a:pt x="369" y="804"/>
                  </a:lnTo>
                  <a:lnTo>
                    <a:pt x="381" y="764"/>
                  </a:lnTo>
                  <a:lnTo>
                    <a:pt x="392" y="719"/>
                  </a:lnTo>
                  <a:lnTo>
                    <a:pt x="403" y="672"/>
                  </a:lnTo>
                  <a:lnTo>
                    <a:pt x="414" y="626"/>
                  </a:lnTo>
                  <a:lnTo>
                    <a:pt x="424" y="582"/>
                  </a:lnTo>
                  <a:lnTo>
                    <a:pt x="435" y="540"/>
                  </a:lnTo>
                  <a:lnTo>
                    <a:pt x="444" y="503"/>
                  </a:lnTo>
                  <a:lnTo>
                    <a:pt x="453" y="464"/>
                  </a:lnTo>
                  <a:lnTo>
                    <a:pt x="464" y="425"/>
                  </a:lnTo>
                  <a:lnTo>
                    <a:pt x="473" y="387"/>
                  </a:lnTo>
                  <a:lnTo>
                    <a:pt x="482" y="350"/>
                  </a:lnTo>
                  <a:lnTo>
                    <a:pt x="489" y="315"/>
                  </a:lnTo>
                  <a:lnTo>
                    <a:pt x="494" y="283"/>
                  </a:lnTo>
                  <a:lnTo>
                    <a:pt x="495" y="256"/>
                  </a:lnTo>
                  <a:lnTo>
                    <a:pt x="494" y="226"/>
                  </a:lnTo>
                  <a:lnTo>
                    <a:pt x="490" y="198"/>
                  </a:lnTo>
                  <a:lnTo>
                    <a:pt x="485" y="173"/>
                  </a:lnTo>
                  <a:lnTo>
                    <a:pt x="475" y="150"/>
                  </a:lnTo>
                  <a:lnTo>
                    <a:pt x="464" y="130"/>
                  </a:lnTo>
                  <a:lnTo>
                    <a:pt x="448" y="113"/>
                  </a:lnTo>
                  <a:lnTo>
                    <a:pt x="430" y="101"/>
                  </a:lnTo>
                  <a:lnTo>
                    <a:pt x="407" y="93"/>
                  </a:lnTo>
                  <a:lnTo>
                    <a:pt x="382" y="91"/>
                  </a:lnTo>
                  <a:lnTo>
                    <a:pt x="350" y="93"/>
                  </a:lnTo>
                  <a:lnTo>
                    <a:pt x="321" y="104"/>
                  </a:lnTo>
                  <a:lnTo>
                    <a:pt x="293" y="120"/>
                  </a:lnTo>
                  <a:lnTo>
                    <a:pt x="270" y="140"/>
                  </a:lnTo>
                  <a:lnTo>
                    <a:pt x="248" y="167"/>
                  </a:lnTo>
                  <a:lnTo>
                    <a:pt x="228" y="198"/>
                  </a:lnTo>
                  <a:lnTo>
                    <a:pt x="210" y="233"/>
                  </a:lnTo>
                  <a:lnTo>
                    <a:pt x="193" y="273"/>
                  </a:lnTo>
                  <a:lnTo>
                    <a:pt x="177" y="315"/>
                  </a:lnTo>
                  <a:lnTo>
                    <a:pt x="162" y="360"/>
                  </a:lnTo>
                  <a:lnTo>
                    <a:pt x="148" y="409"/>
                  </a:lnTo>
                  <a:lnTo>
                    <a:pt x="135" y="459"/>
                  </a:lnTo>
                  <a:lnTo>
                    <a:pt x="127" y="487"/>
                  </a:lnTo>
                  <a:lnTo>
                    <a:pt x="121" y="511"/>
                  </a:lnTo>
                  <a:lnTo>
                    <a:pt x="113" y="528"/>
                  </a:lnTo>
                  <a:lnTo>
                    <a:pt x="106" y="541"/>
                  </a:lnTo>
                  <a:lnTo>
                    <a:pt x="97" y="549"/>
                  </a:lnTo>
                  <a:lnTo>
                    <a:pt x="88" y="553"/>
                  </a:lnTo>
                  <a:lnTo>
                    <a:pt x="75" y="556"/>
                  </a:lnTo>
                  <a:lnTo>
                    <a:pt x="59" y="556"/>
                  </a:lnTo>
                  <a:lnTo>
                    <a:pt x="52" y="556"/>
                  </a:lnTo>
                  <a:lnTo>
                    <a:pt x="43" y="554"/>
                  </a:lnTo>
                  <a:lnTo>
                    <a:pt x="34" y="553"/>
                  </a:lnTo>
                  <a:lnTo>
                    <a:pt x="24" y="550"/>
                  </a:lnTo>
                  <a:lnTo>
                    <a:pt x="15" y="545"/>
                  </a:lnTo>
                  <a:lnTo>
                    <a:pt x="7" y="536"/>
                  </a:lnTo>
                  <a:lnTo>
                    <a:pt x="1" y="525"/>
                  </a:lnTo>
                  <a:lnTo>
                    <a:pt x="0" y="511"/>
                  </a:lnTo>
                  <a:lnTo>
                    <a:pt x="0" y="503"/>
                  </a:lnTo>
                  <a:lnTo>
                    <a:pt x="3" y="490"/>
                  </a:lnTo>
                  <a:lnTo>
                    <a:pt x="8" y="470"/>
                  </a:lnTo>
                  <a:lnTo>
                    <a:pt x="15" y="447"/>
                  </a:lnTo>
                  <a:lnTo>
                    <a:pt x="22" y="418"/>
                  </a:lnTo>
                  <a:lnTo>
                    <a:pt x="32" y="388"/>
                  </a:lnTo>
                  <a:lnTo>
                    <a:pt x="42" y="354"/>
                  </a:lnTo>
                  <a:lnTo>
                    <a:pt x="55" y="320"/>
                  </a:lnTo>
                  <a:lnTo>
                    <a:pt x="70" y="283"/>
                  </a:lnTo>
                  <a:lnTo>
                    <a:pt x="85" y="248"/>
                  </a:lnTo>
                  <a:lnTo>
                    <a:pt x="101" y="214"/>
                  </a:lnTo>
                  <a:lnTo>
                    <a:pt x="119" y="180"/>
                  </a:lnTo>
                  <a:lnTo>
                    <a:pt x="134" y="157"/>
                  </a:lnTo>
                  <a:lnTo>
                    <a:pt x="152" y="133"/>
                  </a:lnTo>
                  <a:lnTo>
                    <a:pt x="170" y="108"/>
                  </a:lnTo>
                  <a:lnTo>
                    <a:pt x="193" y="84"/>
                  </a:lnTo>
                  <a:lnTo>
                    <a:pt x="219" y="62"/>
                  </a:lnTo>
                  <a:lnTo>
                    <a:pt x="246" y="42"/>
                  </a:lnTo>
                  <a:lnTo>
                    <a:pt x="278" y="25"/>
                  </a:lnTo>
                  <a:lnTo>
                    <a:pt x="312" y="12"/>
                  </a:lnTo>
                  <a:lnTo>
                    <a:pt x="348" y="3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7" name="Straight Arrow Connector 46"/>
          <p:cNvCxnSpPr/>
          <p:nvPr/>
        </p:nvCxnSpPr>
        <p:spPr>
          <a:xfrm>
            <a:off x="3505200" y="4648200"/>
            <a:ext cx="1371600" cy="17526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1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943600" y="1981200"/>
            <a:ext cx="431840" cy="495300"/>
            <a:chOff x="4094" y="1952"/>
            <a:chExt cx="1116" cy="1280"/>
          </a:xfrm>
        </p:grpSpPr>
        <p:sp>
          <p:nvSpPr>
            <p:cNvPr id="50" name="Freeform 12"/>
            <p:cNvSpPr>
              <a:spLocks noEditPoints="1"/>
            </p:cNvSpPr>
            <p:nvPr/>
          </p:nvSpPr>
          <p:spPr bwMode="auto">
            <a:xfrm>
              <a:off x="4094" y="19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"/>
            <p:cNvSpPr>
              <a:spLocks/>
            </p:cNvSpPr>
            <p:nvPr/>
          </p:nvSpPr>
          <p:spPr bwMode="auto">
            <a:xfrm>
              <a:off x="4694" y="2484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1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819400" y="2057400"/>
            <a:ext cx="1072382" cy="495300"/>
            <a:chOff x="3847" y="1375"/>
            <a:chExt cx="2793" cy="1290"/>
          </a:xfrm>
        </p:grpSpPr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3847" y="1375"/>
              <a:ext cx="417" cy="1068"/>
            </a:xfrm>
            <a:custGeom>
              <a:avLst/>
              <a:gdLst/>
              <a:ahLst/>
              <a:cxnLst>
                <a:cxn ang="0">
                  <a:pos x="513" y="711"/>
                </a:cxn>
                <a:cxn ang="0">
                  <a:pos x="620" y="788"/>
                </a:cxn>
                <a:cxn ang="0">
                  <a:pos x="673" y="910"/>
                </a:cxn>
                <a:cxn ang="0">
                  <a:pos x="666" y="1039"/>
                </a:cxn>
                <a:cxn ang="0">
                  <a:pos x="622" y="1153"/>
                </a:cxn>
                <a:cxn ang="0">
                  <a:pos x="600" y="1214"/>
                </a:cxn>
                <a:cxn ang="0">
                  <a:pos x="575" y="1278"/>
                </a:cxn>
                <a:cxn ang="0">
                  <a:pos x="444" y="1640"/>
                </a:cxn>
                <a:cxn ang="0">
                  <a:pos x="391" y="1780"/>
                </a:cxn>
                <a:cxn ang="0">
                  <a:pos x="362" y="1868"/>
                </a:cxn>
                <a:cxn ang="0">
                  <a:pos x="351" y="1936"/>
                </a:cxn>
                <a:cxn ang="0">
                  <a:pos x="358" y="2021"/>
                </a:cxn>
                <a:cxn ang="0">
                  <a:pos x="402" y="2062"/>
                </a:cxn>
                <a:cxn ang="0">
                  <a:pos x="507" y="2047"/>
                </a:cxn>
                <a:cxn ang="0">
                  <a:pos x="611" y="1962"/>
                </a:cxn>
                <a:cxn ang="0">
                  <a:pos x="689" y="1829"/>
                </a:cxn>
                <a:cxn ang="0">
                  <a:pos x="746" y="1669"/>
                </a:cxn>
                <a:cxn ang="0">
                  <a:pos x="769" y="1621"/>
                </a:cxn>
                <a:cxn ang="0">
                  <a:pos x="802" y="1616"/>
                </a:cxn>
                <a:cxn ang="0">
                  <a:pos x="831" y="1630"/>
                </a:cxn>
                <a:cxn ang="0">
                  <a:pos x="829" y="1673"/>
                </a:cxn>
                <a:cxn ang="0">
                  <a:pos x="802" y="1761"/>
                </a:cxn>
                <a:cxn ang="0">
                  <a:pos x="749" y="1881"/>
                </a:cxn>
                <a:cxn ang="0">
                  <a:pos x="669" y="2003"/>
                </a:cxn>
                <a:cxn ang="0">
                  <a:pos x="560" y="2097"/>
                </a:cxn>
                <a:cxn ang="0">
                  <a:pos x="420" y="2135"/>
                </a:cxn>
                <a:cxn ang="0">
                  <a:pos x="273" y="2093"/>
                </a:cxn>
                <a:cxn ang="0">
                  <a:pos x="182" y="1979"/>
                </a:cxn>
                <a:cxn ang="0">
                  <a:pos x="165" y="1839"/>
                </a:cxn>
                <a:cxn ang="0">
                  <a:pos x="202" y="1710"/>
                </a:cxn>
                <a:cxn ang="0">
                  <a:pos x="249" y="1584"/>
                </a:cxn>
                <a:cxn ang="0">
                  <a:pos x="302" y="1444"/>
                </a:cxn>
                <a:cxn ang="0">
                  <a:pos x="364" y="1278"/>
                </a:cxn>
                <a:cxn ang="0">
                  <a:pos x="418" y="1127"/>
                </a:cxn>
                <a:cxn ang="0">
                  <a:pos x="453" y="1030"/>
                </a:cxn>
                <a:cxn ang="0">
                  <a:pos x="478" y="945"/>
                </a:cxn>
                <a:cxn ang="0">
                  <a:pos x="486" y="833"/>
                </a:cxn>
                <a:cxn ang="0">
                  <a:pos x="458" y="777"/>
                </a:cxn>
                <a:cxn ang="0">
                  <a:pos x="420" y="764"/>
                </a:cxn>
                <a:cxn ang="0">
                  <a:pos x="349" y="775"/>
                </a:cxn>
                <a:cxn ang="0">
                  <a:pos x="255" y="834"/>
                </a:cxn>
                <a:cxn ang="0">
                  <a:pos x="165" y="958"/>
                </a:cxn>
                <a:cxn ang="0">
                  <a:pos x="89" y="1160"/>
                </a:cxn>
                <a:cxn ang="0">
                  <a:pos x="65" y="1210"/>
                </a:cxn>
                <a:cxn ang="0">
                  <a:pos x="34" y="1214"/>
                </a:cxn>
                <a:cxn ang="0">
                  <a:pos x="9" y="1207"/>
                </a:cxn>
                <a:cxn ang="0">
                  <a:pos x="2" y="1175"/>
                </a:cxn>
                <a:cxn ang="0">
                  <a:pos x="22" y="1103"/>
                </a:cxn>
                <a:cxn ang="0">
                  <a:pos x="65" y="991"/>
                </a:cxn>
                <a:cxn ang="0">
                  <a:pos x="138" y="868"/>
                </a:cxn>
                <a:cxn ang="0">
                  <a:pos x="238" y="759"/>
                </a:cxn>
                <a:cxn ang="0">
                  <a:pos x="369" y="700"/>
                </a:cxn>
                <a:cxn ang="0">
                  <a:pos x="720" y="3"/>
                </a:cxn>
                <a:cxn ang="0">
                  <a:pos x="789" y="57"/>
                </a:cxn>
                <a:cxn ang="0">
                  <a:pos x="798" y="154"/>
                </a:cxn>
                <a:cxn ang="0">
                  <a:pos x="733" y="245"/>
                </a:cxn>
                <a:cxn ang="0">
                  <a:pos x="636" y="280"/>
                </a:cxn>
                <a:cxn ang="0">
                  <a:pos x="549" y="247"/>
                </a:cxn>
                <a:cxn ang="0">
                  <a:pos x="518" y="165"/>
                </a:cxn>
                <a:cxn ang="0">
                  <a:pos x="558" y="64"/>
                </a:cxn>
                <a:cxn ang="0">
                  <a:pos x="649" y="5"/>
                </a:cxn>
              </a:cxnLst>
              <a:rect l="0" t="0" r="r" b="b"/>
              <a:pathLst>
                <a:path w="835" h="2135">
                  <a:moveTo>
                    <a:pt x="420" y="694"/>
                  </a:moveTo>
                  <a:lnTo>
                    <a:pt x="469" y="700"/>
                  </a:lnTo>
                  <a:lnTo>
                    <a:pt x="513" y="711"/>
                  </a:lnTo>
                  <a:lnTo>
                    <a:pt x="555" y="731"/>
                  </a:lnTo>
                  <a:lnTo>
                    <a:pt x="589" y="757"/>
                  </a:lnTo>
                  <a:lnTo>
                    <a:pt x="620" y="788"/>
                  </a:lnTo>
                  <a:lnTo>
                    <a:pt x="644" y="825"/>
                  </a:lnTo>
                  <a:lnTo>
                    <a:pt x="662" y="866"/>
                  </a:lnTo>
                  <a:lnTo>
                    <a:pt x="673" y="910"/>
                  </a:lnTo>
                  <a:lnTo>
                    <a:pt x="676" y="954"/>
                  </a:lnTo>
                  <a:lnTo>
                    <a:pt x="673" y="998"/>
                  </a:lnTo>
                  <a:lnTo>
                    <a:pt x="666" y="1039"/>
                  </a:lnTo>
                  <a:lnTo>
                    <a:pt x="651" y="1079"/>
                  </a:lnTo>
                  <a:lnTo>
                    <a:pt x="631" y="1125"/>
                  </a:lnTo>
                  <a:lnTo>
                    <a:pt x="622" y="1153"/>
                  </a:lnTo>
                  <a:lnTo>
                    <a:pt x="615" y="1177"/>
                  </a:lnTo>
                  <a:lnTo>
                    <a:pt x="607" y="1196"/>
                  </a:lnTo>
                  <a:lnTo>
                    <a:pt x="600" y="1214"/>
                  </a:lnTo>
                  <a:lnTo>
                    <a:pt x="595" y="1232"/>
                  </a:lnTo>
                  <a:lnTo>
                    <a:pt x="586" y="1253"/>
                  </a:lnTo>
                  <a:lnTo>
                    <a:pt x="575" y="1278"/>
                  </a:lnTo>
                  <a:lnTo>
                    <a:pt x="562" y="1310"/>
                  </a:lnTo>
                  <a:lnTo>
                    <a:pt x="562" y="1310"/>
                  </a:lnTo>
                  <a:lnTo>
                    <a:pt x="444" y="1640"/>
                  </a:lnTo>
                  <a:lnTo>
                    <a:pt x="424" y="1695"/>
                  </a:lnTo>
                  <a:lnTo>
                    <a:pt x="405" y="1741"/>
                  </a:lnTo>
                  <a:lnTo>
                    <a:pt x="391" y="1780"/>
                  </a:lnTo>
                  <a:lnTo>
                    <a:pt x="378" y="1815"/>
                  </a:lnTo>
                  <a:lnTo>
                    <a:pt x="369" y="1842"/>
                  </a:lnTo>
                  <a:lnTo>
                    <a:pt x="362" y="1868"/>
                  </a:lnTo>
                  <a:lnTo>
                    <a:pt x="356" y="1892"/>
                  </a:lnTo>
                  <a:lnTo>
                    <a:pt x="353" y="1914"/>
                  </a:lnTo>
                  <a:lnTo>
                    <a:pt x="351" y="1936"/>
                  </a:lnTo>
                  <a:lnTo>
                    <a:pt x="351" y="1960"/>
                  </a:lnTo>
                  <a:lnTo>
                    <a:pt x="353" y="1993"/>
                  </a:lnTo>
                  <a:lnTo>
                    <a:pt x="358" y="2021"/>
                  </a:lnTo>
                  <a:lnTo>
                    <a:pt x="369" y="2041"/>
                  </a:lnTo>
                  <a:lnTo>
                    <a:pt x="384" y="2054"/>
                  </a:lnTo>
                  <a:lnTo>
                    <a:pt x="402" y="2062"/>
                  </a:lnTo>
                  <a:lnTo>
                    <a:pt x="424" y="2065"/>
                  </a:lnTo>
                  <a:lnTo>
                    <a:pt x="467" y="2060"/>
                  </a:lnTo>
                  <a:lnTo>
                    <a:pt x="507" y="2047"/>
                  </a:lnTo>
                  <a:lnTo>
                    <a:pt x="544" y="2025"/>
                  </a:lnTo>
                  <a:lnTo>
                    <a:pt x="578" y="1997"/>
                  </a:lnTo>
                  <a:lnTo>
                    <a:pt x="611" y="1962"/>
                  </a:lnTo>
                  <a:lnTo>
                    <a:pt x="640" y="1921"/>
                  </a:lnTo>
                  <a:lnTo>
                    <a:pt x="666" y="1877"/>
                  </a:lnTo>
                  <a:lnTo>
                    <a:pt x="689" y="1829"/>
                  </a:lnTo>
                  <a:lnTo>
                    <a:pt x="711" y="1778"/>
                  </a:lnTo>
                  <a:lnTo>
                    <a:pt x="729" y="1724"/>
                  </a:lnTo>
                  <a:lnTo>
                    <a:pt x="746" y="1669"/>
                  </a:lnTo>
                  <a:lnTo>
                    <a:pt x="755" y="1647"/>
                  </a:lnTo>
                  <a:lnTo>
                    <a:pt x="762" y="1630"/>
                  </a:lnTo>
                  <a:lnTo>
                    <a:pt x="769" y="1621"/>
                  </a:lnTo>
                  <a:lnTo>
                    <a:pt x="780" y="1616"/>
                  </a:lnTo>
                  <a:lnTo>
                    <a:pt x="795" y="1616"/>
                  </a:lnTo>
                  <a:lnTo>
                    <a:pt x="802" y="1616"/>
                  </a:lnTo>
                  <a:lnTo>
                    <a:pt x="813" y="1617"/>
                  </a:lnTo>
                  <a:lnTo>
                    <a:pt x="824" y="1621"/>
                  </a:lnTo>
                  <a:lnTo>
                    <a:pt x="831" y="1630"/>
                  </a:lnTo>
                  <a:lnTo>
                    <a:pt x="835" y="1645"/>
                  </a:lnTo>
                  <a:lnTo>
                    <a:pt x="833" y="1654"/>
                  </a:lnTo>
                  <a:lnTo>
                    <a:pt x="829" y="1673"/>
                  </a:lnTo>
                  <a:lnTo>
                    <a:pt x="822" y="1697"/>
                  </a:lnTo>
                  <a:lnTo>
                    <a:pt x="813" y="1726"/>
                  </a:lnTo>
                  <a:lnTo>
                    <a:pt x="802" y="1761"/>
                  </a:lnTo>
                  <a:lnTo>
                    <a:pt x="787" y="1798"/>
                  </a:lnTo>
                  <a:lnTo>
                    <a:pt x="769" y="1839"/>
                  </a:lnTo>
                  <a:lnTo>
                    <a:pt x="749" y="1881"/>
                  </a:lnTo>
                  <a:lnTo>
                    <a:pt x="726" y="1921"/>
                  </a:lnTo>
                  <a:lnTo>
                    <a:pt x="698" y="1964"/>
                  </a:lnTo>
                  <a:lnTo>
                    <a:pt x="669" y="2003"/>
                  </a:lnTo>
                  <a:lnTo>
                    <a:pt x="636" y="2038"/>
                  </a:lnTo>
                  <a:lnTo>
                    <a:pt x="600" y="2071"/>
                  </a:lnTo>
                  <a:lnTo>
                    <a:pt x="560" y="2097"/>
                  </a:lnTo>
                  <a:lnTo>
                    <a:pt x="516" y="2117"/>
                  </a:lnTo>
                  <a:lnTo>
                    <a:pt x="469" y="2130"/>
                  </a:lnTo>
                  <a:lnTo>
                    <a:pt x="420" y="2135"/>
                  </a:lnTo>
                  <a:lnTo>
                    <a:pt x="365" y="2130"/>
                  </a:lnTo>
                  <a:lnTo>
                    <a:pt x="316" y="2115"/>
                  </a:lnTo>
                  <a:lnTo>
                    <a:pt x="273" y="2093"/>
                  </a:lnTo>
                  <a:lnTo>
                    <a:pt x="236" y="2062"/>
                  </a:lnTo>
                  <a:lnTo>
                    <a:pt x="205" y="2023"/>
                  </a:lnTo>
                  <a:lnTo>
                    <a:pt x="182" y="1979"/>
                  </a:lnTo>
                  <a:lnTo>
                    <a:pt x="167" y="1929"/>
                  </a:lnTo>
                  <a:lnTo>
                    <a:pt x="164" y="1875"/>
                  </a:lnTo>
                  <a:lnTo>
                    <a:pt x="165" y="1839"/>
                  </a:lnTo>
                  <a:lnTo>
                    <a:pt x="175" y="1798"/>
                  </a:lnTo>
                  <a:lnTo>
                    <a:pt x="187" y="1756"/>
                  </a:lnTo>
                  <a:lnTo>
                    <a:pt x="202" y="1710"/>
                  </a:lnTo>
                  <a:lnTo>
                    <a:pt x="220" y="1664"/>
                  </a:lnTo>
                  <a:lnTo>
                    <a:pt x="236" y="1619"/>
                  </a:lnTo>
                  <a:lnTo>
                    <a:pt x="249" y="1584"/>
                  </a:lnTo>
                  <a:lnTo>
                    <a:pt x="265" y="1544"/>
                  </a:lnTo>
                  <a:lnTo>
                    <a:pt x="282" y="1496"/>
                  </a:lnTo>
                  <a:lnTo>
                    <a:pt x="302" y="1444"/>
                  </a:lnTo>
                  <a:lnTo>
                    <a:pt x="322" y="1389"/>
                  </a:lnTo>
                  <a:lnTo>
                    <a:pt x="342" y="1334"/>
                  </a:lnTo>
                  <a:lnTo>
                    <a:pt x="364" y="1278"/>
                  </a:lnTo>
                  <a:lnTo>
                    <a:pt x="382" y="1225"/>
                  </a:lnTo>
                  <a:lnTo>
                    <a:pt x="402" y="1173"/>
                  </a:lnTo>
                  <a:lnTo>
                    <a:pt x="418" y="1127"/>
                  </a:lnTo>
                  <a:lnTo>
                    <a:pt x="433" y="1087"/>
                  </a:lnTo>
                  <a:lnTo>
                    <a:pt x="445" y="1054"/>
                  </a:lnTo>
                  <a:lnTo>
                    <a:pt x="453" y="1030"/>
                  </a:lnTo>
                  <a:lnTo>
                    <a:pt x="462" y="1008"/>
                  </a:lnTo>
                  <a:lnTo>
                    <a:pt x="471" y="978"/>
                  </a:lnTo>
                  <a:lnTo>
                    <a:pt x="478" y="945"/>
                  </a:lnTo>
                  <a:lnTo>
                    <a:pt x="486" y="906"/>
                  </a:lnTo>
                  <a:lnTo>
                    <a:pt x="489" y="864"/>
                  </a:lnTo>
                  <a:lnTo>
                    <a:pt x="486" y="833"/>
                  </a:lnTo>
                  <a:lnTo>
                    <a:pt x="480" y="807"/>
                  </a:lnTo>
                  <a:lnTo>
                    <a:pt x="469" y="788"/>
                  </a:lnTo>
                  <a:lnTo>
                    <a:pt x="458" y="777"/>
                  </a:lnTo>
                  <a:lnTo>
                    <a:pt x="445" y="770"/>
                  </a:lnTo>
                  <a:lnTo>
                    <a:pt x="433" y="766"/>
                  </a:lnTo>
                  <a:lnTo>
                    <a:pt x="420" y="764"/>
                  </a:lnTo>
                  <a:lnTo>
                    <a:pt x="409" y="764"/>
                  </a:lnTo>
                  <a:lnTo>
                    <a:pt x="380" y="768"/>
                  </a:lnTo>
                  <a:lnTo>
                    <a:pt x="349" y="775"/>
                  </a:lnTo>
                  <a:lnTo>
                    <a:pt x="318" y="788"/>
                  </a:lnTo>
                  <a:lnTo>
                    <a:pt x="285" y="809"/>
                  </a:lnTo>
                  <a:lnTo>
                    <a:pt x="255" y="834"/>
                  </a:lnTo>
                  <a:lnTo>
                    <a:pt x="224" y="868"/>
                  </a:lnTo>
                  <a:lnTo>
                    <a:pt x="195" y="908"/>
                  </a:lnTo>
                  <a:lnTo>
                    <a:pt x="165" y="958"/>
                  </a:lnTo>
                  <a:lnTo>
                    <a:pt x="138" y="1015"/>
                  </a:lnTo>
                  <a:lnTo>
                    <a:pt x="113" y="1083"/>
                  </a:lnTo>
                  <a:lnTo>
                    <a:pt x="89" y="1160"/>
                  </a:lnTo>
                  <a:lnTo>
                    <a:pt x="80" y="1184"/>
                  </a:lnTo>
                  <a:lnTo>
                    <a:pt x="73" y="1201"/>
                  </a:lnTo>
                  <a:lnTo>
                    <a:pt x="65" y="1210"/>
                  </a:lnTo>
                  <a:lnTo>
                    <a:pt x="54" y="1214"/>
                  </a:lnTo>
                  <a:lnTo>
                    <a:pt x="40" y="1214"/>
                  </a:lnTo>
                  <a:lnTo>
                    <a:pt x="34" y="1214"/>
                  </a:lnTo>
                  <a:lnTo>
                    <a:pt x="27" y="1214"/>
                  </a:lnTo>
                  <a:lnTo>
                    <a:pt x="18" y="1210"/>
                  </a:lnTo>
                  <a:lnTo>
                    <a:pt x="9" y="1207"/>
                  </a:lnTo>
                  <a:lnTo>
                    <a:pt x="2" y="1197"/>
                  </a:lnTo>
                  <a:lnTo>
                    <a:pt x="0" y="1184"/>
                  </a:lnTo>
                  <a:lnTo>
                    <a:pt x="2" y="1175"/>
                  </a:lnTo>
                  <a:lnTo>
                    <a:pt x="5" y="1159"/>
                  </a:lnTo>
                  <a:lnTo>
                    <a:pt x="11" y="1133"/>
                  </a:lnTo>
                  <a:lnTo>
                    <a:pt x="22" y="1103"/>
                  </a:lnTo>
                  <a:lnTo>
                    <a:pt x="33" y="1070"/>
                  </a:lnTo>
                  <a:lnTo>
                    <a:pt x="47" y="1032"/>
                  </a:lnTo>
                  <a:lnTo>
                    <a:pt x="65" y="991"/>
                  </a:lnTo>
                  <a:lnTo>
                    <a:pt x="87" y="950"/>
                  </a:lnTo>
                  <a:lnTo>
                    <a:pt x="111" y="908"/>
                  </a:lnTo>
                  <a:lnTo>
                    <a:pt x="138" y="868"/>
                  </a:lnTo>
                  <a:lnTo>
                    <a:pt x="169" y="827"/>
                  </a:lnTo>
                  <a:lnTo>
                    <a:pt x="202" y="792"/>
                  </a:lnTo>
                  <a:lnTo>
                    <a:pt x="238" y="759"/>
                  </a:lnTo>
                  <a:lnTo>
                    <a:pt x="278" y="733"/>
                  </a:lnTo>
                  <a:lnTo>
                    <a:pt x="322" y="713"/>
                  </a:lnTo>
                  <a:lnTo>
                    <a:pt x="369" y="700"/>
                  </a:lnTo>
                  <a:lnTo>
                    <a:pt x="420" y="694"/>
                  </a:lnTo>
                  <a:close/>
                  <a:moveTo>
                    <a:pt x="686" y="0"/>
                  </a:moveTo>
                  <a:lnTo>
                    <a:pt x="720" y="3"/>
                  </a:lnTo>
                  <a:lnTo>
                    <a:pt x="749" y="14"/>
                  </a:lnTo>
                  <a:lnTo>
                    <a:pt x="773" y="33"/>
                  </a:lnTo>
                  <a:lnTo>
                    <a:pt x="789" y="57"/>
                  </a:lnTo>
                  <a:lnTo>
                    <a:pt x="800" y="84"/>
                  </a:lnTo>
                  <a:lnTo>
                    <a:pt x="804" y="116"/>
                  </a:lnTo>
                  <a:lnTo>
                    <a:pt x="798" y="154"/>
                  </a:lnTo>
                  <a:lnTo>
                    <a:pt x="784" y="189"/>
                  </a:lnTo>
                  <a:lnTo>
                    <a:pt x="762" y="219"/>
                  </a:lnTo>
                  <a:lnTo>
                    <a:pt x="733" y="245"/>
                  </a:lnTo>
                  <a:lnTo>
                    <a:pt x="702" y="263"/>
                  </a:lnTo>
                  <a:lnTo>
                    <a:pt x="669" y="276"/>
                  </a:lnTo>
                  <a:lnTo>
                    <a:pt x="636" y="280"/>
                  </a:lnTo>
                  <a:lnTo>
                    <a:pt x="602" y="276"/>
                  </a:lnTo>
                  <a:lnTo>
                    <a:pt x="573" y="265"/>
                  </a:lnTo>
                  <a:lnTo>
                    <a:pt x="549" y="247"/>
                  </a:lnTo>
                  <a:lnTo>
                    <a:pt x="533" y="223"/>
                  </a:lnTo>
                  <a:lnTo>
                    <a:pt x="522" y="195"/>
                  </a:lnTo>
                  <a:lnTo>
                    <a:pt x="518" y="165"/>
                  </a:lnTo>
                  <a:lnTo>
                    <a:pt x="524" y="129"/>
                  </a:lnTo>
                  <a:lnTo>
                    <a:pt x="536" y="95"/>
                  </a:lnTo>
                  <a:lnTo>
                    <a:pt x="558" y="64"/>
                  </a:lnTo>
                  <a:lnTo>
                    <a:pt x="584" y="38"/>
                  </a:lnTo>
                  <a:lnTo>
                    <a:pt x="616" y="18"/>
                  </a:lnTo>
                  <a:lnTo>
                    <a:pt x="649" y="5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4403" y="2160"/>
              <a:ext cx="683" cy="505"/>
            </a:xfrm>
            <a:custGeom>
              <a:avLst/>
              <a:gdLst/>
              <a:ahLst/>
              <a:cxnLst>
                <a:cxn ang="0">
                  <a:pos x="346" y="14"/>
                </a:cxn>
                <a:cxn ang="0">
                  <a:pos x="453" y="90"/>
                </a:cxn>
                <a:cxn ang="0">
                  <a:pos x="520" y="175"/>
                </a:cxn>
                <a:cxn ang="0">
                  <a:pos x="660" y="55"/>
                </a:cxn>
                <a:cxn ang="0">
                  <a:pos x="869" y="0"/>
                </a:cxn>
                <a:cxn ang="0">
                  <a:pos x="988" y="14"/>
                </a:cxn>
                <a:cxn ang="0">
                  <a:pos x="1097" y="75"/>
                </a:cxn>
                <a:cxn ang="0">
                  <a:pos x="1159" y="208"/>
                </a:cxn>
                <a:cxn ang="0">
                  <a:pos x="1140" y="390"/>
                </a:cxn>
                <a:cxn ang="0">
                  <a:pos x="1078" y="589"/>
                </a:cxn>
                <a:cxn ang="0">
                  <a:pos x="1028" y="729"/>
                </a:cxn>
                <a:cxn ang="0">
                  <a:pos x="997" y="831"/>
                </a:cxn>
                <a:cxn ang="0">
                  <a:pos x="997" y="913"/>
                </a:cxn>
                <a:cxn ang="0">
                  <a:pos x="1048" y="950"/>
                </a:cxn>
                <a:cxn ang="0">
                  <a:pos x="1179" y="880"/>
                </a:cxn>
                <a:cxn ang="0">
                  <a:pos x="1284" y="676"/>
                </a:cxn>
                <a:cxn ang="0">
                  <a:pos x="1309" y="641"/>
                </a:cxn>
                <a:cxn ang="0">
                  <a:pos x="1353" y="646"/>
                </a:cxn>
                <a:cxn ang="0">
                  <a:pos x="1357" y="698"/>
                </a:cxn>
                <a:cxn ang="0">
                  <a:pos x="1308" y="816"/>
                </a:cxn>
                <a:cxn ang="0">
                  <a:pos x="1204" y="948"/>
                </a:cxn>
                <a:cxn ang="0">
                  <a:pos x="1042" y="1009"/>
                </a:cxn>
                <a:cxn ang="0">
                  <a:pos x="893" y="960"/>
                </a:cxn>
                <a:cxn ang="0">
                  <a:pos x="829" y="820"/>
                </a:cxn>
                <a:cxn ang="0">
                  <a:pos x="851" y="731"/>
                </a:cxn>
                <a:cxn ang="0">
                  <a:pos x="908" y="580"/>
                </a:cxn>
                <a:cxn ang="0">
                  <a:pos x="971" y="364"/>
                </a:cxn>
                <a:cxn ang="0">
                  <a:pos x="993" y="204"/>
                </a:cxn>
                <a:cxn ang="0">
                  <a:pos x="977" y="123"/>
                </a:cxn>
                <a:cxn ang="0">
                  <a:pos x="900" y="62"/>
                </a:cxn>
                <a:cxn ang="0">
                  <a:pos x="717" y="94"/>
                </a:cxn>
                <a:cxn ang="0">
                  <a:pos x="578" y="208"/>
                </a:cxn>
                <a:cxn ang="0">
                  <a:pos x="491" y="326"/>
                </a:cxn>
                <a:cxn ang="0">
                  <a:pos x="451" y="414"/>
                </a:cxn>
                <a:cxn ang="0">
                  <a:pos x="396" y="621"/>
                </a:cxn>
                <a:cxn ang="0">
                  <a:pos x="364" y="764"/>
                </a:cxn>
                <a:cxn ang="0">
                  <a:pos x="333" y="888"/>
                </a:cxn>
                <a:cxn ang="0">
                  <a:pos x="295" y="980"/>
                </a:cxn>
                <a:cxn ang="0">
                  <a:pos x="205" y="1007"/>
                </a:cxn>
                <a:cxn ang="0">
                  <a:pos x="147" y="963"/>
                </a:cxn>
                <a:cxn ang="0">
                  <a:pos x="153" y="904"/>
                </a:cxn>
                <a:cxn ang="0">
                  <a:pos x="169" y="851"/>
                </a:cxn>
                <a:cxn ang="0">
                  <a:pos x="267" y="442"/>
                </a:cxn>
                <a:cxn ang="0">
                  <a:pos x="307" y="278"/>
                </a:cxn>
                <a:cxn ang="0">
                  <a:pos x="326" y="141"/>
                </a:cxn>
                <a:cxn ang="0">
                  <a:pos x="276" y="64"/>
                </a:cxn>
                <a:cxn ang="0">
                  <a:pos x="178" y="94"/>
                </a:cxn>
                <a:cxn ang="0">
                  <a:pos x="115" y="219"/>
                </a:cxn>
                <a:cxn ang="0">
                  <a:pos x="76" y="348"/>
                </a:cxn>
                <a:cxn ang="0">
                  <a:pos x="40" y="370"/>
                </a:cxn>
                <a:cxn ang="0">
                  <a:pos x="4" y="355"/>
                </a:cxn>
                <a:cxn ang="0">
                  <a:pos x="13" y="289"/>
                </a:cxn>
                <a:cxn ang="0">
                  <a:pos x="62" y="152"/>
                </a:cxn>
                <a:cxn ang="0">
                  <a:pos x="133" y="51"/>
                </a:cxn>
                <a:cxn ang="0">
                  <a:pos x="258" y="0"/>
                </a:cxn>
              </a:cxnLst>
              <a:rect l="0" t="0" r="r" b="b"/>
              <a:pathLst>
                <a:path w="1364" h="1009">
                  <a:moveTo>
                    <a:pt x="258" y="0"/>
                  </a:moveTo>
                  <a:lnTo>
                    <a:pt x="286" y="1"/>
                  </a:lnTo>
                  <a:lnTo>
                    <a:pt x="315" y="5"/>
                  </a:lnTo>
                  <a:lnTo>
                    <a:pt x="346" y="14"/>
                  </a:lnTo>
                  <a:lnTo>
                    <a:pt x="375" y="25"/>
                  </a:lnTo>
                  <a:lnTo>
                    <a:pt x="404" y="42"/>
                  </a:lnTo>
                  <a:lnTo>
                    <a:pt x="431" y="64"/>
                  </a:lnTo>
                  <a:lnTo>
                    <a:pt x="453" y="90"/>
                  </a:lnTo>
                  <a:lnTo>
                    <a:pt x="473" y="121"/>
                  </a:lnTo>
                  <a:lnTo>
                    <a:pt x="487" y="160"/>
                  </a:lnTo>
                  <a:lnTo>
                    <a:pt x="495" y="204"/>
                  </a:lnTo>
                  <a:lnTo>
                    <a:pt x="520" y="175"/>
                  </a:lnTo>
                  <a:lnTo>
                    <a:pt x="549" y="143"/>
                  </a:lnTo>
                  <a:lnTo>
                    <a:pt x="582" y="112"/>
                  </a:lnTo>
                  <a:lnTo>
                    <a:pt x="620" y="82"/>
                  </a:lnTo>
                  <a:lnTo>
                    <a:pt x="660" y="55"/>
                  </a:lnTo>
                  <a:lnTo>
                    <a:pt x="707" y="33"/>
                  </a:lnTo>
                  <a:lnTo>
                    <a:pt x="757" y="14"/>
                  </a:lnTo>
                  <a:lnTo>
                    <a:pt x="811" y="3"/>
                  </a:lnTo>
                  <a:lnTo>
                    <a:pt x="869" y="0"/>
                  </a:lnTo>
                  <a:lnTo>
                    <a:pt x="898" y="0"/>
                  </a:lnTo>
                  <a:lnTo>
                    <a:pt x="928" y="3"/>
                  </a:lnTo>
                  <a:lnTo>
                    <a:pt x="957" y="7"/>
                  </a:lnTo>
                  <a:lnTo>
                    <a:pt x="988" y="14"/>
                  </a:lnTo>
                  <a:lnTo>
                    <a:pt x="1017" y="24"/>
                  </a:lnTo>
                  <a:lnTo>
                    <a:pt x="1046" y="36"/>
                  </a:lnTo>
                  <a:lnTo>
                    <a:pt x="1073" y="53"/>
                  </a:lnTo>
                  <a:lnTo>
                    <a:pt x="1097" y="75"/>
                  </a:lnTo>
                  <a:lnTo>
                    <a:pt x="1118" y="99"/>
                  </a:lnTo>
                  <a:lnTo>
                    <a:pt x="1137" y="130"/>
                  </a:lnTo>
                  <a:lnTo>
                    <a:pt x="1149" y="165"/>
                  </a:lnTo>
                  <a:lnTo>
                    <a:pt x="1159" y="208"/>
                  </a:lnTo>
                  <a:lnTo>
                    <a:pt x="1160" y="254"/>
                  </a:lnTo>
                  <a:lnTo>
                    <a:pt x="1159" y="296"/>
                  </a:lnTo>
                  <a:lnTo>
                    <a:pt x="1151" y="340"/>
                  </a:lnTo>
                  <a:lnTo>
                    <a:pt x="1140" y="390"/>
                  </a:lnTo>
                  <a:lnTo>
                    <a:pt x="1126" y="442"/>
                  </a:lnTo>
                  <a:lnTo>
                    <a:pt x="1111" y="493"/>
                  </a:lnTo>
                  <a:lnTo>
                    <a:pt x="1095" y="543"/>
                  </a:lnTo>
                  <a:lnTo>
                    <a:pt x="1078" y="589"/>
                  </a:lnTo>
                  <a:lnTo>
                    <a:pt x="1064" y="630"/>
                  </a:lnTo>
                  <a:lnTo>
                    <a:pt x="1051" y="665"/>
                  </a:lnTo>
                  <a:lnTo>
                    <a:pt x="1042" y="691"/>
                  </a:lnTo>
                  <a:lnTo>
                    <a:pt x="1028" y="729"/>
                  </a:lnTo>
                  <a:lnTo>
                    <a:pt x="1015" y="761"/>
                  </a:lnTo>
                  <a:lnTo>
                    <a:pt x="1006" y="786"/>
                  </a:lnTo>
                  <a:lnTo>
                    <a:pt x="1000" y="810"/>
                  </a:lnTo>
                  <a:lnTo>
                    <a:pt x="997" y="831"/>
                  </a:lnTo>
                  <a:lnTo>
                    <a:pt x="993" y="849"/>
                  </a:lnTo>
                  <a:lnTo>
                    <a:pt x="993" y="869"/>
                  </a:lnTo>
                  <a:lnTo>
                    <a:pt x="995" y="893"/>
                  </a:lnTo>
                  <a:lnTo>
                    <a:pt x="997" y="913"/>
                  </a:lnTo>
                  <a:lnTo>
                    <a:pt x="1004" y="928"/>
                  </a:lnTo>
                  <a:lnTo>
                    <a:pt x="1013" y="941"/>
                  </a:lnTo>
                  <a:lnTo>
                    <a:pt x="1028" y="947"/>
                  </a:lnTo>
                  <a:lnTo>
                    <a:pt x="1048" y="950"/>
                  </a:lnTo>
                  <a:lnTo>
                    <a:pt x="1080" y="945"/>
                  </a:lnTo>
                  <a:lnTo>
                    <a:pt x="1115" y="932"/>
                  </a:lnTo>
                  <a:lnTo>
                    <a:pt x="1148" y="910"/>
                  </a:lnTo>
                  <a:lnTo>
                    <a:pt x="1179" y="880"/>
                  </a:lnTo>
                  <a:lnTo>
                    <a:pt x="1209" y="842"/>
                  </a:lnTo>
                  <a:lnTo>
                    <a:pt x="1237" y="794"/>
                  </a:lnTo>
                  <a:lnTo>
                    <a:pt x="1262" y="738"/>
                  </a:lnTo>
                  <a:lnTo>
                    <a:pt x="1284" y="676"/>
                  </a:lnTo>
                  <a:lnTo>
                    <a:pt x="1289" y="663"/>
                  </a:lnTo>
                  <a:lnTo>
                    <a:pt x="1293" y="654"/>
                  </a:lnTo>
                  <a:lnTo>
                    <a:pt x="1300" y="646"/>
                  </a:lnTo>
                  <a:lnTo>
                    <a:pt x="1309" y="641"/>
                  </a:lnTo>
                  <a:lnTo>
                    <a:pt x="1324" y="639"/>
                  </a:lnTo>
                  <a:lnTo>
                    <a:pt x="1331" y="641"/>
                  </a:lnTo>
                  <a:lnTo>
                    <a:pt x="1342" y="641"/>
                  </a:lnTo>
                  <a:lnTo>
                    <a:pt x="1353" y="646"/>
                  </a:lnTo>
                  <a:lnTo>
                    <a:pt x="1360" y="656"/>
                  </a:lnTo>
                  <a:lnTo>
                    <a:pt x="1364" y="670"/>
                  </a:lnTo>
                  <a:lnTo>
                    <a:pt x="1362" y="679"/>
                  </a:lnTo>
                  <a:lnTo>
                    <a:pt x="1357" y="698"/>
                  </a:lnTo>
                  <a:lnTo>
                    <a:pt x="1349" y="722"/>
                  </a:lnTo>
                  <a:lnTo>
                    <a:pt x="1339" y="751"/>
                  </a:lnTo>
                  <a:lnTo>
                    <a:pt x="1324" y="783"/>
                  </a:lnTo>
                  <a:lnTo>
                    <a:pt x="1308" y="816"/>
                  </a:lnTo>
                  <a:lnTo>
                    <a:pt x="1286" y="851"/>
                  </a:lnTo>
                  <a:lnTo>
                    <a:pt x="1262" y="886"/>
                  </a:lnTo>
                  <a:lnTo>
                    <a:pt x="1235" y="919"/>
                  </a:lnTo>
                  <a:lnTo>
                    <a:pt x="1204" y="948"/>
                  </a:lnTo>
                  <a:lnTo>
                    <a:pt x="1168" y="972"/>
                  </a:lnTo>
                  <a:lnTo>
                    <a:pt x="1129" y="993"/>
                  </a:lnTo>
                  <a:lnTo>
                    <a:pt x="1088" y="1006"/>
                  </a:lnTo>
                  <a:lnTo>
                    <a:pt x="1042" y="1009"/>
                  </a:lnTo>
                  <a:lnTo>
                    <a:pt x="1000" y="1007"/>
                  </a:lnTo>
                  <a:lnTo>
                    <a:pt x="962" y="996"/>
                  </a:lnTo>
                  <a:lnTo>
                    <a:pt x="926" y="982"/>
                  </a:lnTo>
                  <a:lnTo>
                    <a:pt x="893" y="960"/>
                  </a:lnTo>
                  <a:lnTo>
                    <a:pt x="868" y="932"/>
                  </a:lnTo>
                  <a:lnTo>
                    <a:pt x="848" y="901"/>
                  </a:lnTo>
                  <a:lnTo>
                    <a:pt x="835" y="862"/>
                  </a:lnTo>
                  <a:lnTo>
                    <a:pt x="829" y="820"/>
                  </a:lnTo>
                  <a:lnTo>
                    <a:pt x="831" y="797"/>
                  </a:lnTo>
                  <a:lnTo>
                    <a:pt x="835" y="777"/>
                  </a:lnTo>
                  <a:lnTo>
                    <a:pt x="842" y="757"/>
                  </a:lnTo>
                  <a:lnTo>
                    <a:pt x="851" y="731"/>
                  </a:lnTo>
                  <a:lnTo>
                    <a:pt x="866" y="700"/>
                  </a:lnTo>
                  <a:lnTo>
                    <a:pt x="877" y="667"/>
                  </a:lnTo>
                  <a:lnTo>
                    <a:pt x="891" y="626"/>
                  </a:lnTo>
                  <a:lnTo>
                    <a:pt x="908" y="580"/>
                  </a:lnTo>
                  <a:lnTo>
                    <a:pt x="926" y="528"/>
                  </a:lnTo>
                  <a:lnTo>
                    <a:pt x="942" y="475"/>
                  </a:lnTo>
                  <a:lnTo>
                    <a:pt x="958" y="420"/>
                  </a:lnTo>
                  <a:lnTo>
                    <a:pt x="971" y="364"/>
                  </a:lnTo>
                  <a:lnTo>
                    <a:pt x="984" y="313"/>
                  </a:lnTo>
                  <a:lnTo>
                    <a:pt x="991" y="263"/>
                  </a:lnTo>
                  <a:lnTo>
                    <a:pt x="993" y="221"/>
                  </a:lnTo>
                  <a:lnTo>
                    <a:pt x="993" y="204"/>
                  </a:lnTo>
                  <a:lnTo>
                    <a:pt x="991" y="186"/>
                  </a:lnTo>
                  <a:lnTo>
                    <a:pt x="989" y="165"/>
                  </a:lnTo>
                  <a:lnTo>
                    <a:pt x="986" y="143"/>
                  </a:lnTo>
                  <a:lnTo>
                    <a:pt x="977" y="123"/>
                  </a:lnTo>
                  <a:lnTo>
                    <a:pt x="966" y="103"/>
                  </a:lnTo>
                  <a:lnTo>
                    <a:pt x="949" y="86"/>
                  </a:lnTo>
                  <a:lnTo>
                    <a:pt x="928" y="71"/>
                  </a:lnTo>
                  <a:lnTo>
                    <a:pt x="900" y="62"/>
                  </a:lnTo>
                  <a:lnTo>
                    <a:pt x="866" y="60"/>
                  </a:lnTo>
                  <a:lnTo>
                    <a:pt x="811" y="64"/>
                  </a:lnTo>
                  <a:lnTo>
                    <a:pt x="762" y="75"/>
                  </a:lnTo>
                  <a:lnTo>
                    <a:pt x="717" y="94"/>
                  </a:lnTo>
                  <a:lnTo>
                    <a:pt x="677" y="117"/>
                  </a:lnTo>
                  <a:lnTo>
                    <a:pt x="640" y="145"/>
                  </a:lnTo>
                  <a:lnTo>
                    <a:pt x="607" y="175"/>
                  </a:lnTo>
                  <a:lnTo>
                    <a:pt x="578" y="208"/>
                  </a:lnTo>
                  <a:lnTo>
                    <a:pt x="551" y="239"/>
                  </a:lnTo>
                  <a:lnTo>
                    <a:pt x="529" y="270"/>
                  </a:lnTo>
                  <a:lnTo>
                    <a:pt x="507" y="300"/>
                  </a:lnTo>
                  <a:lnTo>
                    <a:pt x="491" y="326"/>
                  </a:lnTo>
                  <a:lnTo>
                    <a:pt x="478" y="350"/>
                  </a:lnTo>
                  <a:lnTo>
                    <a:pt x="467" y="370"/>
                  </a:lnTo>
                  <a:lnTo>
                    <a:pt x="458" y="390"/>
                  </a:lnTo>
                  <a:lnTo>
                    <a:pt x="451" y="414"/>
                  </a:lnTo>
                  <a:lnTo>
                    <a:pt x="444" y="440"/>
                  </a:lnTo>
                  <a:lnTo>
                    <a:pt x="435" y="469"/>
                  </a:lnTo>
                  <a:lnTo>
                    <a:pt x="416" y="545"/>
                  </a:lnTo>
                  <a:lnTo>
                    <a:pt x="396" y="621"/>
                  </a:lnTo>
                  <a:lnTo>
                    <a:pt x="389" y="652"/>
                  </a:lnTo>
                  <a:lnTo>
                    <a:pt x="382" y="687"/>
                  </a:lnTo>
                  <a:lnTo>
                    <a:pt x="373" y="726"/>
                  </a:lnTo>
                  <a:lnTo>
                    <a:pt x="364" y="764"/>
                  </a:lnTo>
                  <a:lnTo>
                    <a:pt x="355" y="797"/>
                  </a:lnTo>
                  <a:lnTo>
                    <a:pt x="347" y="825"/>
                  </a:lnTo>
                  <a:lnTo>
                    <a:pt x="340" y="855"/>
                  </a:lnTo>
                  <a:lnTo>
                    <a:pt x="333" y="888"/>
                  </a:lnTo>
                  <a:lnTo>
                    <a:pt x="324" y="921"/>
                  </a:lnTo>
                  <a:lnTo>
                    <a:pt x="316" y="947"/>
                  </a:lnTo>
                  <a:lnTo>
                    <a:pt x="307" y="965"/>
                  </a:lnTo>
                  <a:lnTo>
                    <a:pt x="295" y="980"/>
                  </a:lnTo>
                  <a:lnTo>
                    <a:pt x="276" y="995"/>
                  </a:lnTo>
                  <a:lnTo>
                    <a:pt x="251" y="1006"/>
                  </a:lnTo>
                  <a:lnTo>
                    <a:pt x="224" y="1009"/>
                  </a:lnTo>
                  <a:lnTo>
                    <a:pt x="205" y="1007"/>
                  </a:lnTo>
                  <a:lnTo>
                    <a:pt x="187" y="1004"/>
                  </a:lnTo>
                  <a:lnTo>
                    <a:pt x="171" y="995"/>
                  </a:lnTo>
                  <a:lnTo>
                    <a:pt x="156" y="980"/>
                  </a:lnTo>
                  <a:lnTo>
                    <a:pt x="147" y="963"/>
                  </a:lnTo>
                  <a:lnTo>
                    <a:pt x="144" y="939"/>
                  </a:lnTo>
                  <a:lnTo>
                    <a:pt x="145" y="934"/>
                  </a:lnTo>
                  <a:lnTo>
                    <a:pt x="147" y="921"/>
                  </a:lnTo>
                  <a:lnTo>
                    <a:pt x="153" y="904"/>
                  </a:lnTo>
                  <a:lnTo>
                    <a:pt x="158" y="886"/>
                  </a:lnTo>
                  <a:lnTo>
                    <a:pt x="164" y="867"/>
                  </a:lnTo>
                  <a:lnTo>
                    <a:pt x="169" y="851"/>
                  </a:lnTo>
                  <a:lnTo>
                    <a:pt x="169" y="851"/>
                  </a:lnTo>
                  <a:lnTo>
                    <a:pt x="238" y="560"/>
                  </a:lnTo>
                  <a:lnTo>
                    <a:pt x="247" y="525"/>
                  </a:lnTo>
                  <a:lnTo>
                    <a:pt x="258" y="484"/>
                  </a:lnTo>
                  <a:lnTo>
                    <a:pt x="267" y="442"/>
                  </a:lnTo>
                  <a:lnTo>
                    <a:pt x="278" y="399"/>
                  </a:lnTo>
                  <a:lnTo>
                    <a:pt x="287" y="359"/>
                  </a:lnTo>
                  <a:lnTo>
                    <a:pt x="296" y="320"/>
                  </a:lnTo>
                  <a:lnTo>
                    <a:pt x="307" y="278"/>
                  </a:lnTo>
                  <a:lnTo>
                    <a:pt x="316" y="237"/>
                  </a:lnTo>
                  <a:lnTo>
                    <a:pt x="324" y="200"/>
                  </a:lnTo>
                  <a:lnTo>
                    <a:pt x="327" y="169"/>
                  </a:lnTo>
                  <a:lnTo>
                    <a:pt x="326" y="141"/>
                  </a:lnTo>
                  <a:lnTo>
                    <a:pt x="320" y="114"/>
                  </a:lnTo>
                  <a:lnTo>
                    <a:pt x="311" y="92"/>
                  </a:lnTo>
                  <a:lnTo>
                    <a:pt x="296" y="75"/>
                  </a:lnTo>
                  <a:lnTo>
                    <a:pt x="276" y="64"/>
                  </a:lnTo>
                  <a:lnTo>
                    <a:pt x="253" y="60"/>
                  </a:lnTo>
                  <a:lnTo>
                    <a:pt x="225" y="64"/>
                  </a:lnTo>
                  <a:lnTo>
                    <a:pt x="200" y="75"/>
                  </a:lnTo>
                  <a:lnTo>
                    <a:pt x="178" y="94"/>
                  </a:lnTo>
                  <a:lnTo>
                    <a:pt x="160" y="117"/>
                  </a:lnTo>
                  <a:lnTo>
                    <a:pt x="142" y="147"/>
                  </a:lnTo>
                  <a:lnTo>
                    <a:pt x="127" y="182"/>
                  </a:lnTo>
                  <a:lnTo>
                    <a:pt x="115" y="219"/>
                  </a:lnTo>
                  <a:lnTo>
                    <a:pt x="102" y="261"/>
                  </a:lnTo>
                  <a:lnTo>
                    <a:pt x="89" y="305"/>
                  </a:lnTo>
                  <a:lnTo>
                    <a:pt x="84" y="331"/>
                  </a:lnTo>
                  <a:lnTo>
                    <a:pt x="76" y="348"/>
                  </a:lnTo>
                  <a:lnTo>
                    <a:pt x="71" y="361"/>
                  </a:lnTo>
                  <a:lnTo>
                    <a:pt x="64" y="366"/>
                  </a:lnTo>
                  <a:lnTo>
                    <a:pt x="53" y="370"/>
                  </a:lnTo>
                  <a:lnTo>
                    <a:pt x="40" y="370"/>
                  </a:lnTo>
                  <a:lnTo>
                    <a:pt x="33" y="370"/>
                  </a:lnTo>
                  <a:lnTo>
                    <a:pt x="22" y="368"/>
                  </a:lnTo>
                  <a:lnTo>
                    <a:pt x="13" y="363"/>
                  </a:lnTo>
                  <a:lnTo>
                    <a:pt x="4" y="355"/>
                  </a:lnTo>
                  <a:lnTo>
                    <a:pt x="0" y="340"/>
                  </a:lnTo>
                  <a:lnTo>
                    <a:pt x="2" y="331"/>
                  </a:lnTo>
                  <a:lnTo>
                    <a:pt x="5" y="313"/>
                  </a:lnTo>
                  <a:lnTo>
                    <a:pt x="13" y="289"/>
                  </a:lnTo>
                  <a:lnTo>
                    <a:pt x="22" y="258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2" y="152"/>
                  </a:lnTo>
                  <a:lnTo>
                    <a:pt x="80" y="119"/>
                  </a:lnTo>
                  <a:lnTo>
                    <a:pt x="95" y="97"/>
                  </a:lnTo>
                  <a:lnTo>
                    <a:pt x="111" y="73"/>
                  </a:lnTo>
                  <a:lnTo>
                    <a:pt x="133" y="51"/>
                  </a:lnTo>
                  <a:lnTo>
                    <a:pt x="158" y="31"/>
                  </a:lnTo>
                  <a:lnTo>
                    <a:pt x="187" y="14"/>
                  </a:lnTo>
                  <a:lnTo>
                    <a:pt x="220" y="3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5250" y="2345"/>
              <a:ext cx="750" cy="56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412" y="0"/>
                </a:cxn>
                <a:cxn ang="0">
                  <a:pos x="1428" y="0"/>
                </a:cxn>
                <a:cxn ang="0">
                  <a:pos x="1446" y="2"/>
                </a:cxn>
                <a:cxn ang="0">
                  <a:pos x="1462" y="5"/>
                </a:cxn>
                <a:cxn ang="0">
                  <a:pos x="1477" y="11"/>
                </a:cxn>
                <a:cxn ang="0">
                  <a:pos x="1490" y="22"/>
                </a:cxn>
                <a:cxn ang="0">
                  <a:pos x="1497" y="37"/>
                </a:cxn>
                <a:cxn ang="0">
                  <a:pos x="1501" y="61"/>
                </a:cxn>
                <a:cxn ang="0">
                  <a:pos x="1497" y="79"/>
                </a:cxn>
                <a:cxn ang="0">
                  <a:pos x="1488" y="92"/>
                </a:cxn>
                <a:cxn ang="0">
                  <a:pos x="1477" y="101"/>
                </a:cxn>
                <a:cxn ang="0">
                  <a:pos x="1461" y="105"/>
                </a:cxn>
                <a:cxn ang="0">
                  <a:pos x="1444" y="109"/>
                </a:cxn>
                <a:cxn ang="0">
                  <a:pos x="1428" y="110"/>
                </a:cxn>
                <a:cxn ang="0">
                  <a:pos x="1412" y="110"/>
                </a:cxn>
                <a:cxn ang="0">
                  <a:pos x="89" y="110"/>
                </a:cxn>
                <a:cxn ang="0">
                  <a:pos x="71" y="110"/>
                </a:cxn>
                <a:cxn ang="0">
                  <a:pos x="53" y="109"/>
                </a:cxn>
                <a:cxn ang="0">
                  <a:pos x="37" y="105"/>
                </a:cxn>
                <a:cxn ang="0">
                  <a:pos x="22" y="99"/>
                </a:cxn>
                <a:cxn ang="0">
                  <a:pos x="11" y="90"/>
                </a:cxn>
                <a:cxn ang="0">
                  <a:pos x="2" y="75"/>
                </a:cxn>
                <a:cxn ang="0">
                  <a:pos x="0" y="55"/>
                </a:cxn>
                <a:cxn ang="0">
                  <a:pos x="2" y="35"/>
                </a:cxn>
                <a:cxn ang="0">
                  <a:pos x="11" y="20"/>
                </a:cxn>
                <a:cxn ang="0">
                  <a:pos x="22" y="11"/>
                </a:cxn>
                <a:cxn ang="0">
                  <a:pos x="37" y="4"/>
                </a:cxn>
                <a:cxn ang="0">
                  <a:pos x="53" y="2"/>
                </a:cxn>
                <a:cxn ang="0">
                  <a:pos x="71" y="0"/>
                </a:cxn>
                <a:cxn ang="0">
                  <a:pos x="89" y="0"/>
                </a:cxn>
              </a:cxnLst>
              <a:rect l="0" t="0" r="r" b="b"/>
              <a:pathLst>
                <a:path w="1501" h="110">
                  <a:moveTo>
                    <a:pt x="89" y="0"/>
                  </a:moveTo>
                  <a:lnTo>
                    <a:pt x="1412" y="0"/>
                  </a:lnTo>
                  <a:lnTo>
                    <a:pt x="1428" y="0"/>
                  </a:lnTo>
                  <a:lnTo>
                    <a:pt x="1446" y="2"/>
                  </a:lnTo>
                  <a:lnTo>
                    <a:pt x="1462" y="5"/>
                  </a:lnTo>
                  <a:lnTo>
                    <a:pt x="1477" y="11"/>
                  </a:lnTo>
                  <a:lnTo>
                    <a:pt x="1490" y="22"/>
                  </a:lnTo>
                  <a:lnTo>
                    <a:pt x="1497" y="37"/>
                  </a:lnTo>
                  <a:lnTo>
                    <a:pt x="1501" y="61"/>
                  </a:lnTo>
                  <a:lnTo>
                    <a:pt x="1497" y="79"/>
                  </a:lnTo>
                  <a:lnTo>
                    <a:pt x="1488" y="92"/>
                  </a:lnTo>
                  <a:lnTo>
                    <a:pt x="1477" y="101"/>
                  </a:lnTo>
                  <a:lnTo>
                    <a:pt x="1461" y="105"/>
                  </a:lnTo>
                  <a:lnTo>
                    <a:pt x="1444" y="109"/>
                  </a:lnTo>
                  <a:lnTo>
                    <a:pt x="1428" y="110"/>
                  </a:lnTo>
                  <a:lnTo>
                    <a:pt x="1412" y="110"/>
                  </a:lnTo>
                  <a:lnTo>
                    <a:pt x="89" y="110"/>
                  </a:lnTo>
                  <a:lnTo>
                    <a:pt x="71" y="110"/>
                  </a:lnTo>
                  <a:lnTo>
                    <a:pt x="53" y="109"/>
                  </a:lnTo>
                  <a:lnTo>
                    <a:pt x="37" y="105"/>
                  </a:lnTo>
                  <a:lnTo>
                    <a:pt x="22" y="99"/>
                  </a:lnTo>
                  <a:lnTo>
                    <a:pt x="11" y="90"/>
                  </a:lnTo>
                  <a:lnTo>
                    <a:pt x="2" y="75"/>
                  </a:lnTo>
                  <a:lnTo>
                    <a:pt x="0" y="55"/>
                  </a:lnTo>
                  <a:lnTo>
                    <a:pt x="2" y="35"/>
                  </a:lnTo>
                  <a:lnTo>
                    <a:pt x="11" y="20"/>
                  </a:lnTo>
                  <a:lnTo>
                    <a:pt x="22" y="11"/>
                  </a:lnTo>
                  <a:lnTo>
                    <a:pt x="37" y="4"/>
                  </a:lnTo>
                  <a:lnTo>
                    <a:pt x="53" y="2"/>
                  </a:lnTo>
                  <a:lnTo>
                    <a:pt x="71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235" y="1908"/>
              <a:ext cx="405" cy="747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493" y="9"/>
                </a:cxn>
                <a:cxn ang="0">
                  <a:pos x="504" y="38"/>
                </a:cxn>
                <a:cxn ang="0">
                  <a:pos x="504" y="1310"/>
                </a:cxn>
                <a:cxn ang="0">
                  <a:pos x="506" y="1347"/>
                </a:cxn>
                <a:cxn ang="0">
                  <a:pos x="515" y="1374"/>
                </a:cxn>
                <a:cxn ang="0">
                  <a:pos x="540" y="1395"/>
                </a:cxn>
                <a:cxn ang="0">
                  <a:pos x="589" y="1407"/>
                </a:cxn>
                <a:cxn ang="0">
                  <a:pos x="671" y="1415"/>
                </a:cxn>
                <a:cxn ang="0">
                  <a:pos x="809" y="1415"/>
                </a:cxn>
                <a:cxn ang="0">
                  <a:pos x="789" y="1494"/>
                </a:cxn>
                <a:cxn ang="0">
                  <a:pos x="715" y="1492"/>
                </a:cxn>
                <a:cxn ang="0">
                  <a:pos x="616" y="1490"/>
                </a:cxn>
                <a:cxn ang="0">
                  <a:pos x="518" y="1487"/>
                </a:cxn>
                <a:cxn ang="0">
                  <a:pos x="436" y="1485"/>
                </a:cxn>
                <a:cxn ang="0">
                  <a:pos x="384" y="1485"/>
                </a:cxn>
                <a:cxn ang="0">
                  <a:pos x="311" y="1487"/>
                </a:cxn>
                <a:cxn ang="0">
                  <a:pos x="220" y="1489"/>
                </a:cxn>
                <a:cxn ang="0">
                  <a:pos x="131" y="1492"/>
                </a:cxn>
                <a:cxn ang="0">
                  <a:pos x="58" y="1494"/>
                </a:cxn>
                <a:cxn ang="0">
                  <a:pos x="14" y="1494"/>
                </a:cxn>
                <a:cxn ang="0">
                  <a:pos x="100" y="1415"/>
                </a:cxn>
                <a:cxn ang="0">
                  <a:pos x="200" y="1411"/>
                </a:cxn>
                <a:cxn ang="0">
                  <a:pos x="264" y="1402"/>
                </a:cxn>
                <a:cxn ang="0">
                  <a:pos x="300" y="1385"/>
                </a:cxn>
                <a:cxn ang="0">
                  <a:pos x="316" y="1361"/>
                </a:cxn>
                <a:cxn ang="0">
                  <a:pos x="322" y="1330"/>
                </a:cxn>
                <a:cxn ang="0">
                  <a:pos x="322" y="166"/>
                </a:cxn>
                <a:cxn ang="0">
                  <a:pos x="215" y="202"/>
                </a:cxn>
                <a:cxn ang="0">
                  <a:pos x="113" y="221"/>
                </a:cxn>
                <a:cxn ang="0">
                  <a:pos x="29" y="224"/>
                </a:cxn>
                <a:cxn ang="0">
                  <a:pos x="0" y="145"/>
                </a:cxn>
                <a:cxn ang="0">
                  <a:pos x="69" y="143"/>
                </a:cxn>
                <a:cxn ang="0">
                  <a:pos x="154" y="136"/>
                </a:cxn>
                <a:cxn ang="0">
                  <a:pos x="249" y="114"/>
                </a:cxn>
                <a:cxn ang="0">
                  <a:pos x="345" y="70"/>
                </a:cxn>
                <a:cxn ang="0">
                  <a:pos x="435" y="0"/>
                </a:cxn>
              </a:cxnLst>
              <a:rect l="0" t="0" r="r" b="b"/>
              <a:pathLst>
                <a:path w="809" h="1494">
                  <a:moveTo>
                    <a:pt x="435" y="0"/>
                  </a:moveTo>
                  <a:lnTo>
                    <a:pt x="462" y="0"/>
                  </a:lnTo>
                  <a:lnTo>
                    <a:pt x="482" y="3"/>
                  </a:lnTo>
                  <a:lnTo>
                    <a:pt x="493" y="9"/>
                  </a:lnTo>
                  <a:lnTo>
                    <a:pt x="500" y="22"/>
                  </a:lnTo>
                  <a:lnTo>
                    <a:pt x="504" y="38"/>
                  </a:lnTo>
                  <a:lnTo>
                    <a:pt x="504" y="64"/>
                  </a:lnTo>
                  <a:lnTo>
                    <a:pt x="504" y="1310"/>
                  </a:lnTo>
                  <a:lnTo>
                    <a:pt x="504" y="1330"/>
                  </a:lnTo>
                  <a:lnTo>
                    <a:pt x="506" y="1347"/>
                  </a:lnTo>
                  <a:lnTo>
                    <a:pt x="509" y="1361"/>
                  </a:lnTo>
                  <a:lnTo>
                    <a:pt x="515" y="1374"/>
                  </a:lnTo>
                  <a:lnTo>
                    <a:pt x="526" y="1385"/>
                  </a:lnTo>
                  <a:lnTo>
                    <a:pt x="540" y="1395"/>
                  </a:lnTo>
                  <a:lnTo>
                    <a:pt x="562" y="1402"/>
                  </a:lnTo>
                  <a:lnTo>
                    <a:pt x="589" y="1407"/>
                  </a:lnTo>
                  <a:lnTo>
                    <a:pt x="626" y="1411"/>
                  </a:lnTo>
                  <a:lnTo>
                    <a:pt x="671" y="1415"/>
                  </a:lnTo>
                  <a:lnTo>
                    <a:pt x="726" y="1415"/>
                  </a:lnTo>
                  <a:lnTo>
                    <a:pt x="809" y="1415"/>
                  </a:lnTo>
                  <a:lnTo>
                    <a:pt x="809" y="1494"/>
                  </a:lnTo>
                  <a:lnTo>
                    <a:pt x="789" y="1494"/>
                  </a:lnTo>
                  <a:lnTo>
                    <a:pt x="756" y="1494"/>
                  </a:lnTo>
                  <a:lnTo>
                    <a:pt x="715" y="1492"/>
                  </a:lnTo>
                  <a:lnTo>
                    <a:pt x="667" y="1492"/>
                  </a:lnTo>
                  <a:lnTo>
                    <a:pt x="616" y="1490"/>
                  </a:lnTo>
                  <a:lnTo>
                    <a:pt x="566" y="1489"/>
                  </a:lnTo>
                  <a:lnTo>
                    <a:pt x="518" y="1487"/>
                  </a:lnTo>
                  <a:lnTo>
                    <a:pt x="473" y="1487"/>
                  </a:lnTo>
                  <a:lnTo>
                    <a:pt x="436" y="1485"/>
                  </a:lnTo>
                  <a:lnTo>
                    <a:pt x="409" y="1485"/>
                  </a:lnTo>
                  <a:lnTo>
                    <a:pt x="384" y="1485"/>
                  </a:lnTo>
                  <a:lnTo>
                    <a:pt x="349" y="1487"/>
                  </a:lnTo>
                  <a:lnTo>
                    <a:pt x="311" y="1487"/>
                  </a:lnTo>
                  <a:lnTo>
                    <a:pt x="267" y="1489"/>
                  </a:lnTo>
                  <a:lnTo>
                    <a:pt x="220" y="1489"/>
                  </a:lnTo>
                  <a:lnTo>
                    <a:pt x="175" y="1490"/>
                  </a:lnTo>
                  <a:lnTo>
                    <a:pt x="131" y="1492"/>
                  </a:lnTo>
                  <a:lnTo>
                    <a:pt x="91" y="1492"/>
                  </a:lnTo>
                  <a:lnTo>
                    <a:pt x="58" y="1494"/>
                  </a:lnTo>
                  <a:lnTo>
                    <a:pt x="31" y="1494"/>
                  </a:lnTo>
                  <a:lnTo>
                    <a:pt x="14" y="1494"/>
                  </a:lnTo>
                  <a:lnTo>
                    <a:pt x="14" y="1415"/>
                  </a:lnTo>
                  <a:lnTo>
                    <a:pt x="100" y="1415"/>
                  </a:lnTo>
                  <a:lnTo>
                    <a:pt x="154" y="1415"/>
                  </a:lnTo>
                  <a:lnTo>
                    <a:pt x="200" y="1411"/>
                  </a:lnTo>
                  <a:lnTo>
                    <a:pt x="236" y="1407"/>
                  </a:lnTo>
                  <a:lnTo>
                    <a:pt x="264" y="1402"/>
                  </a:lnTo>
                  <a:lnTo>
                    <a:pt x="285" y="1395"/>
                  </a:lnTo>
                  <a:lnTo>
                    <a:pt x="300" y="1385"/>
                  </a:lnTo>
                  <a:lnTo>
                    <a:pt x="311" y="1374"/>
                  </a:lnTo>
                  <a:lnTo>
                    <a:pt x="316" y="1361"/>
                  </a:lnTo>
                  <a:lnTo>
                    <a:pt x="320" y="1347"/>
                  </a:lnTo>
                  <a:lnTo>
                    <a:pt x="322" y="1330"/>
                  </a:lnTo>
                  <a:lnTo>
                    <a:pt x="322" y="1310"/>
                  </a:lnTo>
                  <a:lnTo>
                    <a:pt x="322" y="166"/>
                  </a:lnTo>
                  <a:lnTo>
                    <a:pt x="269" y="188"/>
                  </a:lnTo>
                  <a:lnTo>
                    <a:pt x="215" y="202"/>
                  </a:lnTo>
                  <a:lnTo>
                    <a:pt x="162" y="213"/>
                  </a:lnTo>
                  <a:lnTo>
                    <a:pt x="113" y="221"/>
                  </a:lnTo>
                  <a:lnTo>
                    <a:pt x="67" y="223"/>
                  </a:lnTo>
                  <a:lnTo>
                    <a:pt x="29" y="224"/>
                  </a:lnTo>
                  <a:lnTo>
                    <a:pt x="0" y="224"/>
                  </a:lnTo>
                  <a:lnTo>
                    <a:pt x="0" y="145"/>
                  </a:lnTo>
                  <a:lnTo>
                    <a:pt x="31" y="145"/>
                  </a:lnTo>
                  <a:lnTo>
                    <a:pt x="69" y="143"/>
                  </a:lnTo>
                  <a:lnTo>
                    <a:pt x="109" y="142"/>
                  </a:lnTo>
                  <a:lnTo>
                    <a:pt x="154" y="136"/>
                  </a:lnTo>
                  <a:lnTo>
                    <a:pt x="200" y="127"/>
                  </a:lnTo>
                  <a:lnTo>
                    <a:pt x="249" y="114"/>
                  </a:lnTo>
                  <a:lnTo>
                    <a:pt x="298" y="95"/>
                  </a:lnTo>
                  <a:lnTo>
                    <a:pt x="345" y="70"/>
                  </a:lnTo>
                  <a:lnTo>
                    <a:pt x="391" y="38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18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267200" y="5181600"/>
            <a:ext cx="451353" cy="495300"/>
            <a:chOff x="3209" y="3584"/>
            <a:chExt cx="1253" cy="1375"/>
          </a:xfrm>
        </p:grpSpPr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3209" y="3584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3942" y="4116"/>
              <a:ext cx="520" cy="771"/>
            </a:xfrm>
            <a:custGeom>
              <a:avLst/>
              <a:gdLst/>
              <a:ahLst/>
              <a:cxnLst>
                <a:cxn ang="0">
                  <a:pos x="1053" y="41"/>
                </a:cxn>
                <a:cxn ang="0">
                  <a:pos x="1322" y="189"/>
                </a:cxn>
                <a:cxn ang="0">
                  <a:pos x="1451" y="414"/>
                </a:cxn>
                <a:cxn ang="0">
                  <a:pos x="1426" y="641"/>
                </a:cxn>
                <a:cxn ang="0">
                  <a:pos x="1294" y="855"/>
                </a:cxn>
                <a:cxn ang="0">
                  <a:pos x="1036" y="1031"/>
                </a:cxn>
                <a:cxn ang="0">
                  <a:pos x="1232" y="1155"/>
                </a:cxn>
                <a:cxn ang="0">
                  <a:pos x="1459" y="1355"/>
                </a:cxn>
                <a:cxn ang="0">
                  <a:pos x="1557" y="1606"/>
                </a:cxn>
                <a:cxn ang="0">
                  <a:pos x="1507" y="1890"/>
                </a:cxn>
                <a:cxn ang="0">
                  <a:pos x="1311" y="2132"/>
                </a:cxn>
                <a:cxn ang="0">
                  <a:pos x="996" y="2284"/>
                </a:cxn>
                <a:cxn ang="0">
                  <a:pos x="622" y="2304"/>
                </a:cxn>
                <a:cxn ang="0">
                  <a:pos x="305" y="2215"/>
                </a:cxn>
                <a:cxn ang="0">
                  <a:pos x="84" y="2038"/>
                </a:cxn>
                <a:cxn ang="0">
                  <a:pos x="0" y="1786"/>
                </a:cxn>
                <a:cxn ang="0">
                  <a:pos x="60" y="1638"/>
                </a:cxn>
                <a:cxn ang="0">
                  <a:pos x="194" y="1591"/>
                </a:cxn>
                <a:cxn ang="0">
                  <a:pos x="334" y="1657"/>
                </a:cxn>
                <a:cxn ang="0">
                  <a:pos x="373" y="1797"/>
                </a:cxn>
                <a:cxn ang="0">
                  <a:pos x="336" y="1895"/>
                </a:cxn>
                <a:cxn ang="0">
                  <a:pos x="216" y="1962"/>
                </a:cxn>
                <a:cxn ang="0">
                  <a:pos x="332" y="2102"/>
                </a:cxn>
                <a:cxn ang="0">
                  <a:pos x="564" y="2186"/>
                </a:cxn>
                <a:cxn ang="0">
                  <a:pos x="757" y="2207"/>
                </a:cxn>
                <a:cxn ang="0">
                  <a:pos x="924" y="2173"/>
                </a:cxn>
                <a:cxn ang="0">
                  <a:pos x="1075" y="2060"/>
                </a:cxn>
                <a:cxn ang="0">
                  <a:pos x="1173" y="1845"/>
                </a:cxn>
                <a:cxn ang="0">
                  <a:pos x="1182" y="1524"/>
                </a:cxn>
                <a:cxn ang="0">
                  <a:pos x="1080" y="1272"/>
                </a:cxn>
                <a:cxn ang="0">
                  <a:pos x="889" y="1139"/>
                </a:cxn>
                <a:cxn ang="0">
                  <a:pos x="538" y="1118"/>
                </a:cxn>
                <a:cxn ang="0">
                  <a:pos x="474" y="1086"/>
                </a:cxn>
                <a:cxn ang="0">
                  <a:pos x="490" y="1032"/>
                </a:cxn>
                <a:cxn ang="0">
                  <a:pos x="520" y="1023"/>
                </a:cxn>
                <a:cxn ang="0">
                  <a:pos x="614" y="1014"/>
                </a:cxn>
                <a:cxn ang="0">
                  <a:pos x="840" y="980"/>
                </a:cxn>
                <a:cxn ang="0">
                  <a:pos x="1021" y="829"/>
                </a:cxn>
                <a:cxn ang="0">
                  <a:pos x="1115" y="575"/>
                </a:cxn>
                <a:cxn ang="0">
                  <a:pos x="1104" y="324"/>
                </a:cxn>
                <a:cxn ang="0">
                  <a:pos x="1000" y="172"/>
                </a:cxn>
                <a:cxn ang="0">
                  <a:pos x="850" y="106"/>
                </a:cxn>
                <a:cxn ang="0">
                  <a:pos x="689" y="101"/>
                </a:cxn>
                <a:cxn ang="0">
                  <a:pos x="476" y="151"/>
                </a:cxn>
                <a:cxn ang="0">
                  <a:pos x="284" y="286"/>
                </a:cxn>
                <a:cxn ang="0">
                  <a:pos x="429" y="363"/>
                </a:cxn>
                <a:cxn ang="0">
                  <a:pos x="448" y="519"/>
                </a:cxn>
                <a:cxn ang="0">
                  <a:pos x="348" y="621"/>
                </a:cxn>
                <a:cxn ang="0">
                  <a:pos x="191" y="612"/>
                </a:cxn>
                <a:cxn ang="0">
                  <a:pos x="107" y="494"/>
                </a:cxn>
                <a:cxn ang="0">
                  <a:pos x="162" y="262"/>
                </a:cxn>
                <a:cxn ang="0">
                  <a:pos x="374" y="84"/>
                </a:cxn>
                <a:cxn ang="0">
                  <a:pos x="698" y="3"/>
                </a:cxn>
              </a:cxnLst>
              <a:rect l="0" t="0" r="r" b="b"/>
              <a:pathLst>
                <a:path w="1559" h="2311">
                  <a:moveTo>
                    <a:pt x="772" y="0"/>
                  </a:moveTo>
                  <a:lnTo>
                    <a:pt x="846" y="3"/>
                  </a:lnTo>
                  <a:lnTo>
                    <a:pt x="918" y="11"/>
                  </a:lnTo>
                  <a:lnTo>
                    <a:pt x="987" y="24"/>
                  </a:lnTo>
                  <a:lnTo>
                    <a:pt x="1053" y="41"/>
                  </a:lnTo>
                  <a:lnTo>
                    <a:pt x="1115" y="63"/>
                  </a:lnTo>
                  <a:lnTo>
                    <a:pt x="1174" y="89"/>
                  </a:lnTo>
                  <a:lnTo>
                    <a:pt x="1228" y="118"/>
                  </a:lnTo>
                  <a:lnTo>
                    <a:pt x="1278" y="152"/>
                  </a:lnTo>
                  <a:lnTo>
                    <a:pt x="1322" y="189"/>
                  </a:lnTo>
                  <a:lnTo>
                    <a:pt x="1360" y="228"/>
                  </a:lnTo>
                  <a:lnTo>
                    <a:pt x="1393" y="271"/>
                  </a:lnTo>
                  <a:lnTo>
                    <a:pt x="1419" y="317"/>
                  </a:lnTo>
                  <a:lnTo>
                    <a:pt x="1439" y="364"/>
                  </a:lnTo>
                  <a:lnTo>
                    <a:pt x="1451" y="414"/>
                  </a:lnTo>
                  <a:lnTo>
                    <a:pt x="1455" y="466"/>
                  </a:lnTo>
                  <a:lnTo>
                    <a:pt x="1453" y="508"/>
                  </a:lnTo>
                  <a:lnTo>
                    <a:pt x="1448" y="551"/>
                  </a:lnTo>
                  <a:lnTo>
                    <a:pt x="1439" y="596"/>
                  </a:lnTo>
                  <a:lnTo>
                    <a:pt x="1426" y="641"/>
                  </a:lnTo>
                  <a:lnTo>
                    <a:pt x="1407" y="685"/>
                  </a:lnTo>
                  <a:lnTo>
                    <a:pt x="1387" y="728"/>
                  </a:lnTo>
                  <a:lnTo>
                    <a:pt x="1360" y="771"/>
                  </a:lnTo>
                  <a:lnTo>
                    <a:pt x="1330" y="815"/>
                  </a:lnTo>
                  <a:lnTo>
                    <a:pt x="1294" y="855"/>
                  </a:lnTo>
                  <a:lnTo>
                    <a:pt x="1253" y="895"/>
                  </a:lnTo>
                  <a:lnTo>
                    <a:pt x="1207" y="933"/>
                  </a:lnTo>
                  <a:lnTo>
                    <a:pt x="1156" y="968"/>
                  </a:lnTo>
                  <a:lnTo>
                    <a:pt x="1098" y="1001"/>
                  </a:lnTo>
                  <a:lnTo>
                    <a:pt x="1036" y="1031"/>
                  </a:lnTo>
                  <a:lnTo>
                    <a:pt x="966" y="1058"/>
                  </a:lnTo>
                  <a:lnTo>
                    <a:pt x="1039" y="1075"/>
                  </a:lnTo>
                  <a:lnTo>
                    <a:pt x="1109" y="1098"/>
                  </a:lnTo>
                  <a:lnTo>
                    <a:pt x="1173" y="1125"/>
                  </a:lnTo>
                  <a:lnTo>
                    <a:pt x="1232" y="1155"/>
                  </a:lnTo>
                  <a:lnTo>
                    <a:pt x="1287" y="1189"/>
                  </a:lnTo>
                  <a:lnTo>
                    <a:pt x="1338" y="1227"/>
                  </a:lnTo>
                  <a:lnTo>
                    <a:pt x="1383" y="1266"/>
                  </a:lnTo>
                  <a:lnTo>
                    <a:pt x="1423" y="1310"/>
                  </a:lnTo>
                  <a:lnTo>
                    <a:pt x="1459" y="1355"/>
                  </a:lnTo>
                  <a:lnTo>
                    <a:pt x="1490" y="1403"/>
                  </a:lnTo>
                  <a:lnTo>
                    <a:pt x="1515" y="1452"/>
                  </a:lnTo>
                  <a:lnTo>
                    <a:pt x="1534" y="1502"/>
                  </a:lnTo>
                  <a:lnTo>
                    <a:pt x="1548" y="1555"/>
                  </a:lnTo>
                  <a:lnTo>
                    <a:pt x="1557" y="1606"/>
                  </a:lnTo>
                  <a:lnTo>
                    <a:pt x="1559" y="1658"/>
                  </a:lnTo>
                  <a:lnTo>
                    <a:pt x="1557" y="1718"/>
                  </a:lnTo>
                  <a:lnTo>
                    <a:pt x="1546" y="1776"/>
                  </a:lnTo>
                  <a:lnTo>
                    <a:pt x="1529" y="1833"/>
                  </a:lnTo>
                  <a:lnTo>
                    <a:pt x="1507" y="1890"/>
                  </a:lnTo>
                  <a:lnTo>
                    <a:pt x="1479" y="1943"/>
                  </a:lnTo>
                  <a:lnTo>
                    <a:pt x="1445" y="1995"/>
                  </a:lnTo>
                  <a:lnTo>
                    <a:pt x="1405" y="2044"/>
                  </a:lnTo>
                  <a:lnTo>
                    <a:pt x="1360" y="2090"/>
                  </a:lnTo>
                  <a:lnTo>
                    <a:pt x="1311" y="2132"/>
                  </a:lnTo>
                  <a:lnTo>
                    <a:pt x="1257" y="2171"/>
                  </a:lnTo>
                  <a:lnTo>
                    <a:pt x="1198" y="2207"/>
                  </a:lnTo>
                  <a:lnTo>
                    <a:pt x="1135" y="2237"/>
                  </a:lnTo>
                  <a:lnTo>
                    <a:pt x="1067" y="2263"/>
                  </a:lnTo>
                  <a:lnTo>
                    <a:pt x="996" y="2284"/>
                  </a:lnTo>
                  <a:lnTo>
                    <a:pt x="923" y="2298"/>
                  </a:lnTo>
                  <a:lnTo>
                    <a:pt x="844" y="2309"/>
                  </a:lnTo>
                  <a:lnTo>
                    <a:pt x="765" y="2311"/>
                  </a:lnTo>
                  <a:lnTo>
                    <a:pt x="692" y="2309"/>
                  </a:lnTo>
                  <a:lnTo>
                    <a:pt x="622" y="2304"/>
                  </a:lnTo>
                  <a:lnTo>
                    <a:pt x="552" y="2293"/>
                  </a:lnTo>
                  <a:lnTo>
                    <a:pt x="487" y="2279"/>
                  </a:lnTo>
                  <a:lnTo>
                    <a:pt x="423" y="2260"/>
                  </a:lnTo>
                  <a:lnTo>
                    <a:pt x="362" y="2239"/>
                  </a:lnTo>
                  <a:lnTo>
                    <a:pt x="305" y="2215"/>
                  </a:lnTo>
                  <a:lnTo>
                    <a:pt x="252" y="2186"/>
                  </a:lnTo>
                  <a:lnTo>
                    <a:pt x="203" y="2153"/>
                  </a:lnTo>
                  <a:lnTo>
                    <a:pt x="158" y="2118"/>
                  </a:lnTo>
                  <a:lnTo>
                    <a:pt x="118" y="2080"/>
                  </a:lnTo>
                  <a:lnTo>
                    <a:pt x="84" y="2038"/>
                  </a:lnTo>
                  <a:lnTo>
                    <a:pt x="53" y="1993"/>
                  </a:lnTo>
                  <a:lnTo>
                    <a:pt x="30" y="1945"/>
                  </a:lnTo>
                  <a:lnTo>
                    <a:pt x="13" y="1895"/>
                  </a:lnTo>
                  <a:lnTo>
                    <a:pt x="2" y="1841"/>
                  </a:lnTo>
                  <a:lnTo>
                    <a:pt x="0" y="1786"/>
                  </a:lnTo>
                  <a:lnTo>
                    <a:pt x="2" y="1748"/>
                  </a:lnTo>
                  <a:lnTo>
                    <a:pt x="10" y="1714"/>
                  </a:lnTo>
                  <a:lnTo>
                    <a:pt x="23" y="1684"/>
                  </a:lnTo>
                  <a:lnTo>
                    <a:pt x="40" y="1659"/>
                  </a:lnTo>
                  <a:lnTo>
                    <a:pt x="60" y="1638"/>
                  </a:lnTo>
                  <a:lnTo>
                    <a:pt x="84" y="1621"/>
                  </a:lnTo>
                  <a:lnTo>
                    <a:pt x="108" y="1608"/>
                  </a:lnTo>
                  <a:lnTo>
                    <a:pt x="136" y="1599"/>
                  </a:lnTo>
                  <a:lnTo>
                    <a:pt x="165" y="1593"/>
                  </a:lnTo>
                  <a:lnTo>
                    <a:pt x="194" y="1591"/>
                  </a:lnTo>
                  <a:lnTo>
                    <a:pt x="228" y="1594"/>
                  </a:lnTo>
                  <a:lnTo>
                    <a:pt x="259" y="1603"/>
                  </a:lnTo>
                  <a:lnTo>
                    <a:pt x="288" y="1616"/>
                  </a:lnTo>
                  <a:lnTo>
                    <a:pt x="313" y="1634"/>
                  </a:lnTo>
                  <a:lnTo>
                    <a:pt x="334" y="1657"/>
                  </a:lnTo>
                  <a:lnTo>
                    <a:pt x="351" y="1683"/>
                  </a:lnTo>
                  <a:lnTo>
                    <a:pt x="364" y="1713"/>
                  </a:lnTo>
                  <a:lnTo>
                    <a:pt x="372" y="1744"/>
                  </a:lnTo>
                  <a:lnTo>
                    <a:pt x="374" y="1778"/>
                  </a:lnTo>
                  <a:lnTo>
                    <a:pt x="373" y="1797"/>
                  </a:lnTo>
                  <a:lnTo>
                    <a:pt x="370" y="1815"/>
                  </a:lnTo>
                  <a:lnTo>
                    <a:pt x="366" y="1835"/>
                  </a:lnTo>
                  <a:lnTo>
                    <a:pt x="359" y="1856"/>
                  </a:lnTo>
                  <a:lnTo>
                    <a:pt x="348" y="1875"/>
                  </a:lnTo>
                  <a:lnTo>
                    <a:pt x="336" y="1895"/>
                  </a:lnTo>
                  <a:lnTo>
                    <a:pt x="319" y="1913"/>
                  </a:lnTo>
                  <a:lnTo>
                    <a:pt x="300" y="1929"/>
                  </a:lnTo>
                  <a:lnTo>
                    <a:pt x="276" y="1943"/>
                  </a:lnTo>
                  <a:lnTo>
                    <a:pt x="249" y="1954"/>
                  </a:lnTo>
                  <a:lnTo>
                    <a:pt x="216" y="1962"/>
                  </a:lnTo>
                  <a:lnTo>
                    <a:pt x="179" y="1966"/>
                  </a:lnTo>
                  <a:lnTo>
                    <a:pt x="212" y="2008"/>
                  </a:lnTo>
                  <a:lnTo>
                    <a:pt x="249" y="2043"/>
                  </a:lnTo>
                  <a:lnTo>
                    <a:pt x="289" y="2074"/>
                  </a:lnTo>
                  <a:lnTo>
                    <a:pt x="332" y="2102"/>
                  </a:lnTo>
                  <a:lnTo>
                    <a:pt x="378" y="2125"/>
                  </a:lnTo>
                  <a:lnTo>
                    <a:pt x="424" y="2145"/>
                  </a:lnTo>
                  <a:lnTo>
                    <a:pt x="471" y="2162"/>
                  </a:lnTo>
                  <a:lnTo>
                    <a:pt x="518" y="2175"/>
                  </a:lnTo>
                  <a:lnTo>
                    <a:pt x="564" y="2186"/>
                  </a:lnTo>
                  <a:lnTo>
                    <a:pt x="609" y="2194"/>
                  </a:lnTo>
                  <a:lnTo>
                    <a:pt x="651" y="2200"/>
                  </a:lnTo>
                  <a:lnTo>
                    <a:pt x="690" y="2204"/>
                  </a:lnTo>
                  <a:lnTo>
                    <a:pt x="725" y="2205"/>
                  </a:lnTo>
                  <a:lnTo>
                    <a:pt x="757" y="2207"/>
                  </a:lnTo>
                  <a:lnTo>
                    <a:pt x="789" y="2205"/>
                  </a:lnTo>
                  <a:lnTo>
                    <a:pt x="823" y="2201"/>
                  </a:lnTo>
                  <a:lnTo>
                    <a:pt x="856" y="2195"/>
                  </a:lnTo>
                  <a:lnTo>
                    <a:pt x="890" y="2186"/>
                  </a:lnTo>
                  <a:lnTo>
                    <a:pt x="924" y="2173"/>
                  </a:lnTo>
                  <a:lnTo>
                    <a:pt x="956" y="2158"/>
                  </a:lnTo>
                  <a:lnTo>
                    <a:pt x="988" y="2139"/>
                  </a:lnTo>
                  <a:lnTo>
                    <a:pt x="1019" y="2116"/>
                  </a:lnTo>
                  <a:lnTo>
                    <a:pt x="1047" y="2090"/>
                  </a:lnTo>
                  <a:lnTo>
                    <a:pt x="1075" y="2060"/>
                  </a:lnTo>
                  <a:lnTo>
                    <a:pt x="1100" y="2026"/>
                  </a:lnTo>
                  <a:lnTo>
                    <a:pt x="1122" y="1987"/>
                  </a:lnTo>
                  <a:lnTo>
                    <a:pt x="1143" y="1945"/>
                  </a:lnTo>
                  <a:lnTo>
                    <a:pt x="1160" y="1896"/>
                  </a:lnTo>
                  <a:lnTo>
                    <a:pt x="1173" y="1845"/>
                  </a:lnTo>
                  <a:lnTo>
                    <a:pt x="1184" y="1788"/>
                  </a:lnTo>
                  <a:lnTo>
                    <a:pt x="1190" y="1726"/>
                  </a:lnTo>
                  <a:lnTo>
                    <a:pt x="1191" y="1658"/>
                  </a:lnTo>
                  <a:lnTo>
                    <a:pt x="1189" y="1589"/>
                  </a:lnTo>
                  <a:lnTo>
                    <a:pt x="1182" y="1524"/>
                  </a:lnTo>
                  <a:lnTo>
                    <a:pt x="1170" y="1464"/>
                  </a:lnTo>
                  <a:lnTo>
                    <a:pt x="1153" y="1409"/>
                  </a:lnTo>
                  <a:lnTo>
                    <a:pt x="1134" y="1358"/>
                  </a:lnTo>
                  <a:lnTo>
                    <a:pt x="1109" y="1312"/>
                  </a:lnTo>
                  <a:lnTo>
                    <a:pt x="1080" y="1272"/>
                  </a:lnTo>
                  <a:lnTo>
                    <a:pt x="1049" y="1236"/>
                  </a:lnTo>
                  <a:lnTo>
                    <a:pt x="1013" y="1205"/>
                  </a:lnTo>
                  <a:lnTo>
                    <a:pt x="975" y="1179"/>
                  </a:lnTo>
                  <a:lnTo>
                    <a:pt x="933" y="1156"/>
                  </a:lnTo>
                  <a:lnTo>
                    <a:pt x="889" y="1139"/>
                  </a:lnTo>
                  <a:lnTo>
                    <a:pt x="843" y="1128"/>
                  </a:lnTo>
                  <a:lnTo>
                    <a:pt x="793" y="1121"/>
                  </a:lnTo>
                  <a:lnTo>
                    <a:pt x="742" y="1118"/>
                  </a:lnTo>
                  <a:lnTo>
                    <a:pt x="562" y="1118"/>
                  </a:lnTo>
                  <a:lnTo>
                    <a:pt x="538" y="1118"/>
                  </a:lnTo>
                  <a:lnTo>
                    <a:pt x="518" y="1117"/>
                  </a:lnTo>
                  <a:lnTo>
                    <a:pt x="501" y="1115"/>
                  </a:lnTo>
                  <a:lnTo>
                    <a:pt x="488" y="1108"/>
                  </a:lnTo>
                  <a:lnTo>
                    <a:pt x="479" y="1099"/>
                  </a:lnTo>
                  <a:lnTo>
                    <a:pt x="474" y="1086"/>
                  </a:lnTo>
                  <a:lnTo>
                    <a:pt x="471" y="1066"/>
                  </a:lnTo>
                  <a:lnTo>
                    <a:pt x="474" y="1052"/>
                  </a:lnTo>
                  <a:lnTo>
                    <a:pt x="478" y="1043"/>
                  </a:lnTo>
                  <a:lnTo>
                    <a:pt x="483" y="1036"/>
                  </a:lnTo>
                  <a:lnTo>
                    <a:pt x="490" y="1032"/>
                  </a:lnTo>
                  <a:lnTo>
                    <a:pt x="496" y="1029"/>
                  </a:lnTo>
                  <a:lnTo>
                    <a:pt x="500" y="1028"/>
                  </a:lnTo>
                  <a:lnTo>
                    <a:pt x="501" y="1028"/>
                  </a:lnTo>
                  <a:lnTo>
                    <a:pt x="510" y="1025"/>
                  </a:lnTo>
                  <a:lnTo>
                    <a:pt x="520" y="1023"/>
                  </a:lnTo>
                  <a:lnTo>
                    <a:pt x="529" y="1022"/>
                  </a:lnTo>
                  <a:lnTo>
                    <a:pt x="542" y="1020"/>
                  </a:lnTo>
                  <a:lnTo>
                    <a:pt x="560" y="1019"/>
                  </a:lnTo>
                  <a:lnTo>
                    <a:pt x="584" y="1016"/>
                  </a:lnTo>
                  <a:lnTo>
                    <a:pt x="614" y="1014"/>
                  </a:lnTo>
                  <a:lnTo>
                    <a:pt x="666" y="1011"/>
                  </a:lnTo>
                  <a:lnTo>
                    <a:pt x="715" y="1007"/>
                  </a:lnTo>
                  <a:lnTo>
                    <a:pt x="761" y="1002"/>
                  </a:lnTo>
                  <a:lnTo>
                    <a:pt x="801" y="993"/>
                  </a:lnTo>
                  <a:lnTo>
                    <a:pt x="840" y="980"/>
                  </a:lnTo>
                  <a:lnTo>
                    <a:pt x="878" y="963"/>
                  </a:lnTo>
                  <a:lnTo>
                    <a:pt x="915" y="939"/>
                  </a:lnTo>
                  <a:lnTo>
                    <a:pt x="952" y="909"/>
                  </a:lnTo>
                  <a:lnTo>
                    <a:pt x="990" y="871"/>
                  </a:lnTo>
                  <a:lnTo>
                    <a:pt x="1021" y="829"/>
                  </a:lnTo>
                  <a:lnTo>
                    <a:pt x="1049" y="783"/>
                  </a:lnTo>
                  <a:lnTo>
                    <a:pt x="1072" y="733"/>
                  </a:lnTo>
                  <a:lnTo>
                    <a:pt x="1091" y="682"/>
                  </a:lnTo>
                  <a:lnTo>
                    <a:pt x="1105" y="629"/>
                  </a:lnTo>
                  <a:lnTo>
                    <a:pt x="1115" y="575"/>
                  </a:lnTo>
                  <a:lnTo>
                    <a:pt x="1122" y="520"/>
                  </a:lnTo>
                  <a:lnTo>
                    <a:pt x="1125" y="466"/>
                  </a:lnTo>
                  <a:lnTo>
                    <a:pt x="1122" y="414"/>
                  </a:lnTo>
                  <a:lnTo>
                    <a:pt x="1115" y="366"/>
                  </a:lnTo>
                  <a:lnTo>
                    <a:pt x="1104" y="324"/>
                  </a:lnTo>
                  <a:lnTo>
                    <a:pt x="1089" y="284"/>
                  </a:lnTo>
                  <a:lnTo>
                    <a:pt x="1071" y="250"/>
                  </a:lnTo>
                  <a:lnTo>
                    <a:pt x="1050" y="221"/>
                  </a:lnTo>
                  <a:lnTo>
                    <a:pt x="1025" y="195"/>
                  </a:lnTo>
                  <a:lnTo>
                    <a:pt x="1000" y="172"/>
                  </a:lnTo>
                  <a:lnTo>
                    <a:pt x="971" y="153"/>
                  </a:lnTo>
                  <a:lnTo>
                    <a:pt x="943" y="138"/>
                  </a:lnTo>
                  <a:lnTo>
                    <a:pt x="912" y="125"/>
                  </a:lnTo>
                  <a:lnTo>
                    <a:pt x="881" y="114"/>
                  </a:lnTo>
                  <a:lnTo>
                    <a:pt x="850" y="106"/>
                  </a:lnTo>
                  <a:lnTo>
                    <a:pt x="818" y="102"/>
                  </a:lnTo>
                  <a:lnTo>
                    <a:pt x="787" y="98"/>
                  </a:lnTo>
                  <a:lnTo>
                    <a:pt x="757" y="98"/>
                  </a:lnTo>
                  <a:lnTo>
                    <a:pt x="725" y="98"/>
                  </a:lnTo>
                  <a:lnTo>
                    <a:pt x="689" y="101"/>
                  </a:lnTo>
                  <a:lnTo>
                    <a:pt x="649" y="106"/>
                  </a:lnTo>
                  <a:lnTo>
                    <a:pt x="607" y="113"/>
                  </a:lnTo>
                  <a:lnTo>
                    <a:pt x="564" y="123"/>
                  </a:lnTo>
                  <a:lnTo>
                    <a:pt x="521" y="135"/>
                  </a:lnTo>
                  <a:lnTo>
                    <a:pt x="476" y="151"/>
                  </a:lnTo>
                  <a:lnTo>
                    <a:pt x="433" y="170"/>
                  </a:lnTo>
                  <a:lnTo>
                    <a:pt x="391" y="193"/>
                  </a:lnTo>
                  <a:lnTo>
                    <a:pt x="352" y="220"/>
                  </a:lnTo>
                  <a:lnTo>
                    <a:pt x="317" y="250"/>
                  </a:lnTo>
                  <a:lnTo>
                    <a:pt x="284" y="286"/>
                  </a:lnTo>
                  <a:lnTo>
                    <a:pt x="322" y="291"/>
                  </a:lnTo>
                  <a:lnTo>
                    <a:pt x="356" y="303"/>
                  </a:lnTo>
                  <a:lnTo>
                    <a:pt x="385" y="318"/>
                  </a:lnTo>
                  <a:lnTo>
                    <a:pt x="410" y="338"/>
                  </a:lnTo>
                  <a:lnTo>
                    <a:pt x="429" y="363"/>
                  </a:lnTo>
                  <a:lnTo>
                    <a:pt x="445" y="390"/>
                  </a:lnTo>
                  <a:lnTo>
                    <a:pt x="454" y="423"/>
                  </a:lnTo>
                  <a:lnTo>
                    <a:pt x="457" y="458"/>
                  </a:lnTo>
                  <a:lnTo>
                    <a:pt x="454" y="490"/>
                  </a:lnTo>
                  <a:lnTo>
                    <a:pt x="448" y="519"/>
                  </a:lnTo>
                  <a:lnTo>
                    <a:pt x="436" y="546"/>
                  </a:lnTo>
                  <a:lnTo>
                    <a:pt x="419" y="570"/>
                  </a:lnTo>
                  <a:lnTo>
                    <a:pt x="399" y="591"/>
                  </a:lnTo>
                  <a:lnTo>
                    <a:pt x="376" y="608"/>
                  </a:lnTo>
                  <a:lnTo>
                    <a:pt x="348" y="621"/>
                  </a:lnTo>
                  <a:lnTo>
                    <a:pt x="318" y="629"/>
                  </a:lnTo>
                  <a:lnTo>
                    <a:pt x="284" y="631"/>
                  </a:lnTo>
                  <a:lnTo>
                    <a:pt x="250" y="629"/>
                  </a:lnTo>
                  <a:lnTo>
                    <a:pt x="218" y="622"/>
                  </a:lnTo>
                  <a:lnTo>
                    <a:pt x="191" y="612"/>
                  </a:lnTo>
                  <a:lnTo>
                    <a:pt x="166" y="596"/>
                  </a:lnTo>
                  <a:lnTo>
                    <a:pt x="145" y="576"/>
                  </a:lnTo>
                  <a:lnTo>
                    <a:pt x="127" y="553"/>
                  </a:lnTo>
                  <a:lnTo>
                    <a:pt x="115" y="525"/>
                  </a:lnTo>
                  <a:lnTo>
                    <a:pt x="107" y="494"/>
                  </a:lnTo>
                  <a:lnTo>
                    <a:pt x="105" y="458"/>
                  </a:lnTo>
                  <a:lnTo>
                    <a:pt x="107" y="405"/>
                  </a:lnTo>
                  <a:lnTo>
                    <a:pt x="119" y="355"/>
                  </a:lnTo>
                  <a:lnTo>
                    <a:pt x="137" y="307"/>
                  </a:lnTo>
                  <a:lnTo>
                    <a:pt x="162" y="262"/>
                  </a:lnTo>
                  <a:lnTo>
                    <a:pt x="194" y="219"/>
                  </a:lnTo>
                  <a:lnTo>
                    <a:pt x="232" y="181"/>
                  </a:lnTo>
                  <a:lnTo>
                    <a:pt x="273" y="144"/>
                  </a:lnTo>
                  <a:lnTo>
                    <a:pt x="322" y="113"/>
                  </a:lnTo>
                  <a:lnTo>
                    <a:pt x="374" y="84"/>
                  </a:lnTo>
                  <a:lnTo>
                    <a:pt x="432" y="59"/>
                  </a:lnTo>
                  <a:lnTo>
                    <a:pt x="493" y="38"/>
                  </a:lnTo>
                  <a:lnTo>
                    <a:pt x="559" y="22"/>
                  </a:lnTo>
                  <a:lnTo>
                    <a:pt x="627" y="11"/>
                  </a:lnTo>
                  <a:lnTo>
                    <a:pt x="698" y="3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2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133600" y="4953000"/>
            <a:ext cx="633883" cy="495300"/>
            <a:chOff x="1193" y="3343"/>
            <a:chExt cx="1761" cy="1376"/>
          </a:xfrm>
        </p:grpSpPr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1193" y="3343"/>
              <a:ext cx="652" cy="1376"/>
            </a:xfrm>
            <a:custGeom>
              <a:avLst/>
              <a:gdLst/>
              <a:ahLst/>
              <a:cxnLst>
                <a:cxn ang="0">
                  <a:pos x="969" y="704"/>
                </a:cxn>
                <a:cxn ang="0">
                  <a:pos x="1069" y="749"/>
                </a:cxn>
                <a:cxn ang="0">
                  <a:pos x="1144" y="830"/>
                </a:cxn>
                <a:cxn ang="0">
                  <a:pos x="1182" y="941"/>
                </a:cxn>
                <a:cxn ang="0">
                  <a:pos x="1183" y="1013"/>
                </a:cxn>
                <a:cxn ang="0">
                  <a:pos x="1169" y="1105"/>
                </a:cxn>
                <a:cxn ang="0">
                  <a:pos x="837" y="2381"/>
                </a:cxn>
                <a:cxn ang="0">
                  <a:pos x="747" y="2521"/>
                </a:cxn>
                <a:cxn ang="0">
                  <a:pos x="632" y="2628"/>
                </a:cxn>
                <a:cxn ang="0">
                  <a:pos x="500" y="2702"/>
                </a:cxn>
                <a:cxn ang="0">
                  <a:pos x="365" y="2743"/>
                </a:cxn>
                <a:cxn ang="0">
                  <a:pos x="239" y="2748"/>
                </a:cxn>
                <a:cxn ang="0">
                  <a:pos x="127" y="2723"/>
                </a:cxn>
                <a:cxn ang="0">
                  <a:pos x="44" y="2669"/>
                </a:cxn>
                <a:cxn ang="0">
                  <a:pos x="2" y="2588"/>
                </a:cxn>
                <a:cxn ang="0">
                  <a:pos x="9" y="2492"/>
                </a:cxn>
                <a:cxn ang="0">
                  <a:pos x="55" y="2423"/>
                </a:cxn>
                <a:cxn ang="0">
                  <a:pos x="121" y="2383"/>
                </a:cxn>
                <a:cxn ang="0">
                  <a:pos x="196" y="2377"/>
                </a:cxn>
                <a:cxn ang="0">
                  <a:pos x="255" y="2405"/>
                </a:cxn>
                <a:cxn ang="0">
                  <a:pos x="284" y="2452"/>
                </a:cxn>
                <a:cxn ang="0">
                  <a:pos x="287" y="2507"/>
                </a:cxn>
                <a:cxn ang="0">
                  <a:pos x="262" y="2575"/>
                </a:cxn>
                <a:cxn ang="0">
                  <a:pos x="205" y="2631"/>
                </a:cxn>
                <a:cxn ang="0">
                  <a:pos x="182" y="2667"/>
                </a:cxn>
                <a:cxn ang="0">
                  <a:pos x="256" y="2680"/>
                </a:cxn>
                <a:cxn ang="0">
                  <a:pos x="357" y="2666"/>
                </a:cxn>
                <a:cxn ang="0">
                  <a:pos x="476" y="2595"/>
                </a:cxn>
                <a:cxn ang="0">
                  <a:pos x="575" y="2476"/>
                </a:cxn>
                <a:cxn ang="0">
                  <a:pos x="647" y="2319"/>
                </a:cxn>
                <a:cxn ang="0">
                  <a:pos x="965" y="1075"/>
                </a:cxn>
                <a:cxn ang="0">
                  <a:pos x="979" y="1001"/>
                </a:cxn>
                <a:cxn ang="0">
                  <a:pos x="984" y="910"/>
                </a:cxn>
                <a:cxn ang="0">
                  <a:pos x="974" y="827"/>
                </a:cxn>
                <a:cxn ang="0">
                  <a:pos x="946" y="784"/>
                </a:cxn>
                <a:cxn ang="0">
                  <a:pos x="910" y="768"/>
                </a:cxn>
                <a:cxn ang="0">
                  <a:pos x="841" y="769"/>
                </a:cxn>
                <a:cxn ang="0">
                  <a:pos x="719" y="823"/>
                </a:cxn>
                <a:cxn ang="0">
                  <a:pos x="613" y="926"/>
                </a:cxn>
                <a:cxn ang="0">
                  <a:pos x="528" y="1059"/>
                </a:cxn>
                <a:cxn ang="0">
                  <a:pos x="475" y="1175"/>
                </a:cxn>
                <a:cxn ang="0">
                  <a:pos x="455" y="1208"/>
                </a:cxn>
                <a:cxn ang="0">
                  <a:pos x="434" y="1215"/>
                </a:cxn>
                <a:cxn ang="0">
                  <a:pos x="414" y="1215"/>
                </a:cxn>
                <a:cxn ang="0">
                  <a:pos x="391" y="1204"/>
                </a:cxn>
                <a:cxn ang="0">
                  <a:pos x="386" y="1177"/>
                </a:cxn>
                <a:cxn ang="0">
                  <a:pos x="406" y="1123"/>
                </a:cxn>
                <a:cxn ang="0">
                  <a:pos x="450" y="1034"/>
                </a:cxn>
                <a:cxn ang="0">
                  <a:pos x="518" y="928"/>
                </a:cxn>
                <a:cxn ang="0">
                  <a:pos x="606" y="826"/>
                </a:cxn>
                <a:cxn ang="0">
                  <a:pos x="717" y="743"/>
                </a:cxn>
                <a:cxn ang="0">
                  <a:pos x="847" y="698"/>
                </a:cxn>
                <a:cxn ang="0">
                  <a:pos x="1211" y="2"/>
                </a:cxn>
                <a:cxn ang="0">
                  <a:pos x="1273" y="35"/>
                </a:cxn>
                <a:cxn ang="0">
                  <a:pos x="1302" y="93"/>
                </a:cxn>
                <a:cxn ang="0">
                  <a:pos x="1301" y="146"/>
                </a:cxn>
                <a:cxn ang="0">
                  <a:pos x="1251" y="229"/>
                </a:cxn>
                <a:cxn ang="0">
                  <a:pos x="1163" y="277"/>
                </a:cxn>
                <a:cxn ang="0">
                  <a:pos x="1076" y="269"/>
                </a:cxn>
                <a:cxn ang="0">
                  <a:pos x="1025" y="216"/>
                </a:cxn>
                <a:cxn ang="0">
                  <a:pos x="1018" y="135"/>
                </a:cxn>
                <a:cxn ang="0">
                  <a:pos x="1061" y="57"/>
                </a:cxn>
                <a:cxn ang="0">
                  <a:pos x="1132" y="10"/>
                </a:cxn>
              </a:cxnLst>
              <a:rect l="0" t="0" r="r" b="b"/>
              <a:pathLst>
                <a:path w="1304" h="2751">
                  <a:moveTo>
                    <a:pt x="895" y="696"/>
                  </a:moveTo>
                  <a:lnTo>
                    <a:pt x="933" y="697"/>
                  </a:lnTo>
                  <a:lnTo>
                    <a:pt x="969" y="704"/>
                  </a:lnTo>
                  <a:lnTo>
                    <a:pt x="1005" y="715"/>
                  </a:lnTo>
                  <a:lnTo>
                    <a:pt x="1039" y="731"/>
                  </a:lnTo>
                  <a:lnTo>
                    <a:pt x="1069" y="749"/>
                  </a:lnTo>
                  <a:lnTo>
                    <a:pt x="1097" y="772"/>
                  </a:lnTo>
                  <a:lnTo>
                    <a:pt x="1123" y="799"/>
                  </a:lnTo>
                  <a:lnTo>
                    <a:pt x="1144" y="830"/>
                  </a:lnTo>
                  <a:lnTo>
                    <a:pt x="1161" y="864"/>
                  </a:lnTo>
                  <a:lnTo>
                    <a:pt x="1174" y="902"/>
                  </a:lnTo>
                  <a:lnTo>
                    <a:pt x="1182" y="941"/>
                  </a:lnTo>
                  <a:lnTo>
                    <a:pt x="1185" y="985"/>
                  </a:lnTo>
                  <a:lnTo>
                    <a:pt x="1185" y="995"/>
                  </a:lnTo>
                  <a:lnTo>
                    <a:pt x="1183" y="1013"/>
                  </a:lnTo>
                  <a:lnTo>
                    <a:pt x="1181" y="1038"/>
                  </a:lnTo>
                  <a:lnTo>
                    <a:pt x="1176" y="1068"/>
                  </a:lnTo>
                  <a:lnTo>
                    <a:pt x="1169" y="1105"/>
                  </a:lnTo>
                  <a:lnTo>
                    <a:pt x="874" y="2270"/>
                  </a:lnTo>
                  <a:lnTo>
                    <a:pt x="858" y="2327"/>
                  </a:lnTo>
                  <a:lnTo>
                    <a:pt x="837" y="2381"/>
                  </a:lnTo>
                  <a:lnTo>
                    <a:pt x="811" y="2432"/>
                  </a:lnTo>
                  <a:lnTo>
                    <a:pt x="781" y="2478"/>
                  </a:lnTo>
                  <a:lnTo>
                    <a:pt x="747" y="2521"/>
                  </a:lnTo>
                  <a:lnTo>
                    <a:pt x="711" y="2561"/>
                  </a:lnTo>
                  <a:lnTo>
                    <a:pt x="673" y="2596"/>
                  </a:lnTo>
                  <a:lnTo>
                    <a:pt x="632" y="2628"/>
                  </a:lnTo>
                  <a:lnTo>
                    <a:pt x="589" y="2656"/>
                  </a:lnTo>
                  <a:lnTo>
                    <a:pt x="545" y="2681"/>
                  </a:lnTo>
                  <a:lnTo>
                    <a:pt x="500" y="2702"/>
                  </a:lnTo>
                  <a:lnTo>
                    <a:pt x="455" y="2719"/>
                  </a:lnTo>
                  <a:lnTo>
                    <a:pt x="410" y="2733"/>
                  </a:lnTo>
                  <a:lnTo>
                    <a:pt x="365" y="2743"/>
                  </a:lnTo>
                  <a:lnTo>
                    <a:pt x="321" y="2748"/>
                  </a:lnTo>
                  <a:lnTo>
                    <a:pt x="279" y="2751"/>
                  </a:lnTo>
                  <a:lnTo>
                    <a:pt x="239" y="2748"/>
                  </a:lnTo>
                  <a:lnTo>
                    <a:pt x="199" y="2744"/>
                  </a:lnTo>
                  <a:lnTo>
                    <a:pt x="162" y="2734"/>
                  </a:lnTo>
                  <a:lnTo>
                    <a:pt x="127" y="2723"/>
                  </a:lnTo>
                  <a:lnTo>
                    <a:pt x="95" y="2708"/>
                  </a:lnTo>
                  <a:lnTo>
                    <a:pt x="68" y="2690"/>
                  </a:lnTo>
                  <a:lnTo>
                    <a:pt x="44" y="2669"/>
                  </a:lnTo>
                  <a:lnTo>
                    <a:pt x="26" y="2645"/>
                  </a:lnTo>
                  <a:lnTo>
                    <a:pt x="12" y="2618"/>
                  </a:lnTo>
                  <a:lnTo>
                    <a:pt x="2" y="2588"/>
                  </a:lnTo>
                  <a:lnTo>
                    <a:pt x="0" y="2555"/>
                  </a:lnTo>
                  <a:lnTo>
                    <a:pt x="2" y="2523"/>
                  </a:lnTo>
                  <a:lnTo>
                    <a:pt x="9" y="2492"/>
                  </a:lnTo>
                  <a:lnTo>
                    <a:pt x="21" y="2466"/>
                  </a:lnTo>
                  <a:lnTo>
                    <a:pt x="36" y="2442"/>
                  </a:lnTo>
                  <a:lnTo>
                    <a:pt x="55" y="2423"/>
                  </a:lnTo>
                  <a:lnTo>
                    <a:pt x="76" y="2405"/>
                  </a:lnTo>
                  <a:lnTo>
                    <a:pt x="98" y="2392"/>
                  </a:lnTo>
                  <a:lnTo>
                    <a:pt x="121" y="2383"/>
                  </a:lnTo>
                  <a:lnTo>
                    <a:pt x="145" y="2377"/>
                  </a:lnTo>
                  <a:lnTo>
                    <a:pt x="170" y="2375"/>
                  </a:lnTo>
                  <a:lnTo>
                    <a:pt x="196" y="2377"/>
                  </a:lnTo>
                  <a:lnTo>
                    <a:pt x="219" y="2383"/>
                  </a:lnTo>
                  <a:lnTo>
                    <a:pt x="239" y="2392"/>
                  </a:lnTo>
                  <a:lnTo>
                    <a:pt x="255" y="2405"/>
                  </a:lnTo>
                  <a:lnTo>
                    <a:pt x="268" y="2419"/>
                  </a:lnTo>
                  <a:lnTo>
                    <a:pt x="277" y="2434"/>
                  </a:lnTo>
                  <a:lnTo>
                    <a:pt x="284" y="2452"/>
                  </a:lnTo>
                  <a:lnTo>
                    <a:pt x="289" y="2468"/>
                  </a:lnTo>
                  <a:lnTo>
                    <a:pt x="290" y="2485"/>
                  </a:lnTo>
                  <a:lnTo>
                    <a:pt x="287" y="2507"/>
                  </a:lnTo>
                  <a:lnTo>
                    <a:pt x="283" y="2530"/>
                  </a:lnTo>
                  <a:lnTo>
                    <a:pt x="275" y="2553"/>
                  </a:lnTo>
                  <a:lnTo>
                    <a:pt x="262" y="2575"/>
                  </a:lnTo>
                  <a:lnTo>
                    <a:pt x="247" y="2596"/>
                  </a:lnTo>
                  <a:lnTo>
                    <a:pt x="228" y="2615"/>
                  </a:lnTo>
                  <a:lnTo>
                    <a:pt x="205" y="2631"/>
                  </a:lnTo>
                  <a:lnTo>
                    <a:pt x="179" y="2645"/>
                  </a:lnTo>
                  <a:lnTo>
                    <a:pt x="149" y="2655"/>
                  </a:lnTo>
                  <a:lnTo>
                    <a:pt x="182" y="2667"/>
                  </a:lnTo>
                  <a:lnTo>
                    <a:pt x="211" y="2675"/>
                  </a:lnTo>
                  <a:lnTo>
                    <a:pt x="236" y="2679"/>
                  </a:lnTo>
                  <a:lnTo>
                    <a:pt x="256" y="2680"/>
                  </a:lnTo>
                  <a:lnTo>
                    <a:pt x="269" y="2680"/>
                  </a:lnTo>
                  <a:lnTo>
                    <a:pt x="314" y="2676"/>
                  </a:lnTo>
                  <a:lnTo>
                    <a:pt x="357" y="2666"/>
                  </a:lnTo>
                  <a:lnTo>
                    <a:pt x="399" y="2648"/>
                  </a:lnTo>
                  <a:lnTo>
                    <a:pt x="439" y="2625"/>
                  </a:lnTo>
                  <a:lnTo>
                    <a:pt x="476" y="2595"/>
                  </a:lnTo>
                  <a:lnTo>
                    <a:pt x="512" y="2560"/>
                  </a:lnTo>
                  <a:lnTo>
                    <a:pt x="545" y="2520"/>
                  </a:lnTo>
                  <a:lnTo>
                    <a:pt x="575" y="2476"/>
                  </a:lnTo>
                  <a:lnTo>
                    <a:pt x="603" y="2427"/>
                  </a:lnTo>
                  <a:lnTo>
                    <a:pt x="627" y="2375"/>
                  </a:lnTo>
                  <a:lnTo>
                    <a:pt x="647" y="2319"/>
                  </a:lnTo>
                  <a:lnTo>
                    <a:pt x="664" y="2261"/>
                  </a:lnTo>
                  <a:lnTo>
                    <a:pt x="664" y="2261"/>
                  </a:lnTo>
                  <a:lnTo>
                    <a:pt x="965" y="1075"/>
                  </a:lnTo>
                  <a:lnTo>
                    <a:pt x="969" y="1049"/>
                  </a:lnTo>
                  <a:lnTo>
                    <a:pt x="974" y="1025"/>
                  </a:lnTo>
                  <a:lnTo>
                    <a:pt x="979" y="1001"/>
                  </a:lnTo>
                  <a:lnTo>
                    <a:pt x="982" y="974"/>
                  </a:lnTo>
                  <a:lnTo>
                    <a:pt x="983" y="945"/>
                  </a:lnTo>
                  <a:lnTo>
                    <a:pt x="984" y="910"/>
                  </a:lnTo>
                  <a:lnTo>
                    <a:pt x="983" y="877"/>
                  </a:lnTo>
                  <a:lnTo>
                    <a:pt x="980" y="850"/>
                  </a:lnTo>
                  <a:lnTo>
                    <a:pt x="974" y="827"/>
                  </a:lnTo>
                  <a:lnTo>
                    <a:pt x="966" y="810"/>
                  </a:lnTo>
                  <a:lnTo>
                    <a:pt x="957" y="795"/>
                  </a:lnTo>
                  <a:lnTo>
                    <a:pt x="946" y="784"/>
                  </a:lnTo>
                  <a:lnTo>
                    <a:pt x="934" y="776"/>
                  </a:lnTo>
                  <a:lnTo>
                    <a:pt x="922" y="770"/>
                  </a:lnTo>
                  <a:lnTo>
                    <a:pt x="910" y="768"/>
                  </a:lnTo>
                  <a:lnTo>
                    <a:pt x="897" y="766"/>
                  </a:lnTo>
                  <a:lnTo>
                    <a:pt x="884" y="766"/>
                  </a:lnTo>
                  <a:lnTo>
                    <a:pt x="841" y="769"/>
                  </a:lnTo>
                  <a:lnTo>
                    <a:pt x="799" y="781"/>
                  </a:lnTo>
                  <a:lnTo>
                    <a:pt x="759" y="799"/>
                  </a:lnTo>
                  <a:lnTo>
                    <a:pt x="719" y="823"/>
                  </a:lnTo>
                  <a:lnTo>
                    <a:pt x="682" y="853"/>
                  </a:lnTo>
                  <a:lnTo>
                    <a:pt x="647" y="887"/>
                  </a:lnTo>
                  <a:lnTo>
                    <a:pt x="613" y="926"/>
                  </a:lnTo>
                  <a:lnTo>
                    <a:pt x="583" y="968"/>
                  </a:lnTo>
                  <a:lnTo>
                    <a:pt x="554" y="1012"/>
                  </a:lnTo>
                  <a:lnTo>
                    <a:pt x="528" y="1059"/>
                  </a:lnTo>
                  <a:lnTo>
                    <a:pt x="505" y="1106"/>
                  </a:lnTo>
                  <a:lnTo>
                    <a:pt x="484" y="1155"/>
                  </a:lnTo>
                  <a:lnTo>
                    <a:pt x="475" y="1175"/>
                  </a:lnTo>
                  <a:lnTo>
                    <a:pt x="467" y="1190"/>
                  </a:lnTo>
                  <a:lnTo>
                    <a:pt x="461" y="1201"/>
                  </a:lnTo>
                  <a:lnTo>
                    <a:pt x="455" y="1208"/>
                  </a:lnTo>
                  <a:lnTo>
                    <a:pt x="449" y="1212"/>
                  </a:lnTo>
                  <a:lnTo>
                    <a:pt x="442" y="1215"/>
                  </a:lnTo>
                  <a:lnTo>
                    <a:pt x="434" y="1215"/>
                  </a:lnTo>
                  <a:lnTo>
                    <a:pt x="425" y="1215"/>
                  </a:lnTo>
                  <a:lnTo>
                    <a:pt x="421" y="1215"/>
                  </a:lnTo>
                  <a:lnTo>
                    <a:pt x="414" y="1215"/>
                  </a:lnTo>
                  <a:lnTo>
                    <a:pt x="406" y="1212"/>
                  </a:lnTo>
                  <a:lnTo>
                    <a:pt x="399" y="1210"/>
                  </a:lnTo>
                  <a:lnTo>
                    <a:pt x="391" y="1204"/>
                  </a:lnTo>
                  <a:lnTo>
                    <a:pt x="386" y="1196"/>
                  </a:lnTo>
                  <a:lnTo>
                    <a:pt x="384" y="1186"/>
                  </a:lnTo>
                  <a:lnTo>
                    <a:pt x="386" y="1177"/>
                  </a:lnTo>
                  <a:lnTo>
                    <a:pt x="390" y="1165"/>
                  </a:lnTo>
                  <a:lnTo>
                    <a:pt x="397" y="1146"/>
                  </a:lnTo>
                  <a:lnTo>
                    <a:pt x="406" y="1123"/>
                  </a:lnTo>
                  <a:lnTo>
                    <a:pt x="419" y="1096"/>
                  </a:lnTo>
                  <a:lnTo>
                    <a:pt x="433" y="1066"/>
                  </a:lnTo>
                  <a:lnTo>
                    <a:pt x="450" y="1034"/>
                  </a:lnTo>
                  <a:lnTo>
                    <a:pt x="470" y="999"/>
                  </a:lnTo>
                  <a:lnTo>
                    <a:pt x="492" y="964"/>
                  </a:lnTo>
                  <a:lnTo>
                    <a:pt x="518" y="928"/>
                  </a:lnTo>
                  <a:lnTo>
                    <a:pt x="545" y="894"/>
                  </a:lnTo>
                  <a:lnTo>
                    <a:pt x="575" y="859"/>
                  </a:lnTo>
                  <a:lnTo>
                    <a:pt x="606" y="826"/>
                  </a:lnTo>
                  <a:lnTo>
                    <a:pt x="641" y="796"/>
                  </a:lnTo>
                  <a:lnTo>
                    <a:pt x="677" y="768"/>
                  </a:lnTo>
                  <a:lnTo>
                    <a:pt x="717" y="743"/>
                  </a:lnTo>
                  <a:lnTo>
                    <a:pt x="758" y="724"/>
                  </a:lnTo>
                  <a:lnTo>
                    <a:pt x="802" y="708"/>
                  </a:lnTo>
                  <a:lnTo>
                    <a:pt x="847" y="698"/>
                  </a:lnTo>
                  <a:lnTo>
                    <a:pt x="895" y="696"/>
                  </a:lnTo>
                  <a:close/>
                  <a:moveTo>
                    <a:pt x="1185" y="0"/>
                  </a:moveTo>
                  <a:lnTo>
                    <a:pt x="1211" y="2"/>
                  </a:lnTo>
                  <a:lnTo>
                    <a:pt x="1235" y="9"/>
                  </a:lnTo>
                  <a:lnTo>
                    <a:pt x="1256" y="21"/>
                  </a:lnTo>
                  <a:lnTo>
                    <a:pt x="1273" y="35"/>
                  </a:lnTo>
                  <a:lnTo>
                    <a:pt x="1286" y="52"/>
                  </a:lnTo>
                  <a:lnTo>
                    <a:pt x="1296" y="72"/>
                  </a:lnTo>
                  <a:lnTo>
                    <a:pt x="1302" y="93"/>
                  </a:lnTo>
                  <a:lnTo>
                    <a:pt x="1304" y="115"/>
                  </a:lnTo>
                  <a:lnTo>
                    <a:pt x="1304" y="115"/>
                  </a:lnTo>
                  <a:lnTo>
                    <a:pt x="1301" y="146"/>
                  </a:lnTo>
                  <a:lnTo>
                    <a:pt x="1289" y="177"/>
                  </a:lnTo>
                  <a:lnTo>
                    <a:pt x="1273" y="205"/>
                  </a:lnTo>
                  <a:lnTo>
                    <a:pt x="1251" y="229"/>
                  </a:lnTo>
                  <a:lnTo>
                    <a:pt x="1224" y="250"/>
                  </a:lnTo>
                  <a:lnTo>
                    <a:pt x="1195" y="266"/>
                  </a:lnTo>
                  <a:lnTo>
                    <a:pt x="1163" y="277"/>
                  </a:lnTo>
                  <a:lnTo>
                    <a:pt x="1130" y="280"/>
                  </a:lnTo>
                  <a:lnTo>
                    <a:pt x="1101" y="277"/>
                  </a:lnTo>
                  <a:lnTo>
                    <a:pt x="1076" y="269"/>
                  </a:lnTo>
                  <a:lnTo>
                    <a:pt x="1055" y="256"/>
                  </a:lnTo>
                  <a:lnTo>
                    <a:pt x="1038" y="237"/>
                  </a:lnTo>
                  <a:lnTo>
                    <a:pt x="1025" y="216"/>
                  </a:lnTo>
                  <a:lnTo>
                    <a:pt x="1017" y="192"/>
                  </a:lnTo>
                  <a:lnTo>
                    <a:pt x="1015" y="165"/>
                  </a:lnTo>
                  <a:lnTo>
                    <a:pt x="1018" y="135"/>
                  </a:lnTo>
                  <a:lnTo>
                    <a:pt x="1028" y="106"/>
                  </a:lnTo>
                  <a:lnTo>
                    <a:pt x="1041" y="80"/>
                  </a:lnTo>
                  <a:lnTo>
                    <a:pt x="1061" y="57"/>
                  </a:lnTo>
                  <a:lnTo>
                    <a:pt x="1082" y="38"/>
                  </a:lnTo>
                  <a:lnTo>
                    <a:pt x="1107" y="22"/>
                  </a:lnTo>
                  <a:lnTo>
                    <a:pt x="1132" y="10"/>
                  </a:lnTo>
                  <a:lnTo>
                    <a:pt x="1159" y="2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919" y="4128"/>
              <a:ext cx="1035" cy="506"/>
            </a:xfrm>
            <a:custGeom>
              <a:avLst/>
              <a:gdLst/>
              <a:ahLst/>
              <a:cxnLst>
                <a:cxn ang="0">
                  <a:pos x="374" y="24"/>
                </a:cxn>
                <a:cxn ang="0">
                  <a:pos x="485" y="139"/>
                </a:cxn>
                <a:cxn ang="0">
                  <a:pos x="598" y="104"/>
                </a:cxn>
                <a:cxn ang="0">
                  <a:pos x="831" y="3"/>
                </a:cxn>
                <a:cxn ang="0">
                  <a:pos x="1011" y="19"/>
                </a:cxn>
                <a:cxn ang="0">
                  <a:pos x="1144" y="123"/>
                </a:cxn>
                <a:cxn ang="0">
                  <a:pos x="1238" y="150"/>
                </a:cxn>
                <a:cxn ang="0">
                  <a:pos x="1436" y="22"/>
                </a:cxn>
                <a:cxn ang="0">
                  <a:pos x="1689" y="15"/>
                </a:cxn>
                <a:cxn ang="0">
                  <a:pos x="1827" y="107"/>
                </a:cxn>
                <a:cxn ang="0">
                  <a:pos x="1864" y="242"/>
                </a:cxn>
                <a:cxn ang="0">
                  <a:pos x="1833" y="434"/>
                </a:cxn>
                <a:cxn ang="0">
                  <a:pos x="1762" y="647"/>
                </a:cxn>
                <a:cxn ang="0">
                  <a:pos x="1707" y="790"/>
                </a:cxn>
                <a:cxn ang="0">
                  <a:pos x="1696" y="890"/>
                </a:cxn>
                <a:cxn ang="0">
                  <a:pos x="1750" y="950"/>
                </a:cxn>
                <a:cxn ang="0">
                  <a:pos x="1910" y="850"/>
                </a:cxn>
                <a:cxn ang="0">
                  <a:pos x="1998" y="657"/>
                </a:cxn>
                <a:cxn ang="0">
                  <a:pos x="2043" y="641"/>
                </a:cxn>
                <a:cxn ang="0">
                  <a:pos x="2069" y="678"/>
                </a:cxn>
                <a:cxn ang="0">
                  <a:pos x="2017" y="808"/>
                </a:cxn>
                <a:cxn ang="0">
                  <a:pos x="1883" y="967"/>
                </a:cxn>
                <a:cxn ang="0">
                  <a:pos x="1678" y="1001"/>
                </a:cxn>
                <a:cxn ang="0">
                  <a:pos x="1541" y="886"/>
                </a:cxn>
                <a:cxn ang="0">
                  <a:pos x="1544" y="749"/>
                </a:cxn>
                <a:cxn ang="0">
                  <a:pos x="1614" y="564"/>
                </a:cxn>
                <a:cxn ang="0">
                  <a:pos x="1687" y="296"/>
                </a:cxn>
                <a:cxn ang="0">
                  <a:pos x="1690" y="160"/>
                </a:cxn>
                <a:cxn ang="0">
                  <a:pos x="1634" y="75"/>
                </a:cxn>
                <a:cxn ang="0">
                  <a:pos x="1444" y="82"/>
                </a:cxn>
                <a:cxn ang="0">
                  <a:pos x="1266" y="216"/>
                </a:cxn>
                <a:cxn ang="0">
                  <a:pos x="1172" y="354"/>
                </a:cxn>
                <a:cxn ang="0">
                  <a:pos x="1135" y="470"/>
                </a:cxn>
                <a:cxn ang="0">
                  <a:pos x="1066" y="743"/>
                </a:cxn>
                <a:cxn ang="0">
                  <a:pos x="1028" y="893"/>
                </a:cxn>
                <a:cxn ang="0">
                  <a:pos x="982" y="990"/>
                </a:cxn>
                <a:cxn ang="0">
                  <a:pos x="872" y="998"/>
                </a:cxn>
                <a:cxn ang="0">
                  <a:pos x="843" y="922"/>
                </a:cxn>
                <a:cxn ang="0">
                  <a:pos x="875" y="811"/>
                </a:cxn>
                <a:cxn ang="0">
                  <a:pos x="996" y="309"/>
                </a:cxn>
                <a:cxn ang="0">
                  <a:pos x="1004" y="209"/>
                </a:cxn>
                <a:cxn ang="0">
                  <a:pos x="985" y="116"/>
                </a:cxn>
                <a:cxn ang="0">
                  <a:pos x="875" y="60"/>
                </a:cxn>
                <a:cxn ang="0">
                  <a:pos x="651" y="143"/>
                </a:cxn>
                <a:cxn ang="0">
                  <a:pos x="517" y="295"/>
                </a:cxn>
                <a:cxn ang="0">
                  <a:pos x="459" y="405"/>
                </a:cxn>
                <a:cxn ang="0">
                  <a:pos x="395" y="647"/>
                </a:cxn>
                <a:cxn ang="0">
                  <a:pos x="350" y="826"/>
                </a:cxn>
                <a:cxn ang="0">
                  <a:pos x="310" y="965"/>
                </a:cxn>
                <a:cxn ang="0">
                  <a:pos x="210" y="1008"/>
                </a:cxn>
                <a:cxn ang="0">
                  <a:pos x="144" y="940"/>
                </a:cxn>
                <a:cxn ang="0">
                  <a:pos x="165" y="864"/>
                </a:cxn>
                <a:cxn ang="0">
                  <a:pos x="274" y="428"/>
                </a:cxn>
                <a:cxn ang="0">
                  <a:pos x="319" y="243"/>
                </a:cxn>
                <a:cxn ang="0">
                  <a:pos x="320" y="109"/>
                </a:cxn>
                <a:cxn ang="0">
                  <a:pos x="232" y="62"/>
                </a:cxn>
                <a:cxn ang="0">
                  <a:pos x="132" y="172"/>
                </a:cxn>
                <a:cxn ang="0">
                  <a:pos x="78" y="344"/>
                </a:cxn>
                <a:cxn ang="0">
                  <a:pos x="35" y="370"/>
                </a:cxn>
                <a:cxn ang="0">
                  <a:pos x="0" y="341"/>
                </a:cxn>
                <a:cxn ang="0">
                  <a:pos x="30" y="231"/>
                </a:cxn>
                <a:cxn ang="0">
                  <a:pos x="104" y="85"/>
                </a:cxn>
                <a:cxn ang="0">
                  <a:pos x="229" y="2"/>
                </a:cxn>
              </a:cxnLst>
              <a:rect l="0" t="0" r="r" b="b"/>
              <a:pathLst>
                <a:path w="2070" h="1011">
                  <a:moveTo>
                    <a:pt x="260" y="0"/>
                  </a:moveTo>
                  <a:lnTo>
                    <a:pt x="282" y="1"/>
                  </a:lnTo>
                  <a:lnTo>
                    <a:pt x="304" y="3"/>
                  </a:lnTo>
                  <a:lnTo>
                    <a:pt x="327" y="8"/>
                  </a:lnTo>
                  <a:lnTo>
                    <a:pt x="350" y="15"/>
                  </a:lnTo>
                  <a:lnTo>
                    <a:pt x="374" y="24"/>
                  </a:lnTo>
                  <a:lnTo>
                    <a:pt x="397" y="36"/>
                  </a:lnTo>
                  <a:lnTo>
                    <a:pt x="419" y="50"/>
                  </a:lnTo>
                  <a:lnTo>
                    <a:pt x="439" y="67"/>
                  </a:lnTo>
                  <a:lnTo>
                    <a:pt x="456" y="88"/>
                  </a:lnTo>
                  <a:lnTo>
                    <a:pt x="473" y="111"/>
                  </a:lnTo>
                  <a:lnTo>
                    <a:pt x="485" y="139"/>
                  </a:lnTo>
                  <a:lnTo>
                    <a:pt x="495" y="171"/>
                  </a:lnTo>
                  <a:lnTo>
                    <a:pt x="499" y="206"/>
                  </a:lnTo>
                  <a:lnTo>
                    <a:pt x="520" y="180"/>
                  </a:lnTo>
                  <a:lnTo>
                    <a:pt x="544" y="154"/>
                  </a:lnTo>
                  <a:lnTo>
                    <a:pt x="569" y="129"/>
                  </a:lnTo>
                  <a:lnTo>
                    <a:pt x="598" y="104"/>
                  </a:lnTo>
                  <a:lnTo>
                    <a:pt x="630" y="80"/>
                  </a:lnTo>
                  <a:lnTo>
                    <a:pt x="665" y="58"/>
                  </a:lnTo>
                  <a:lnTo>
                    <a:pt x="702" y="39"/>
                  </a:lnTo>
                  <a:lnTo>
                    <a:pt x="741" y="23"/>
                  </a:lnTo>
                  <a:lnTo>
                    <a:pt x="784" y="10"/>
                  </a:lnTo>
                  <a:lnTo>
                    <a:pt x="831" y="3"/>
                  </a:lnTo>
                  <a:lnTo>
                    <a:pt x="880" y="0"/>
                  </a:lnTo>
                  <a:lnTo>
                    <a:pt x="905" y="1"/>
                  </a:lnTo>
                  <a:lnTo>
                    <a:pt x="931" y="3"/>
                  </a:lnTo>
                  <a:lnTo>
                    <a:pt x="958" y="7"/>
                  </a:lnTo>
                  <a:lnTo>
                    <a:pt x="985" y="11"/>
                  </a:lnTo>
                  <a:lnTo>
                    <a:pt x="1011" y="19"/>
                  </a:lnTo>
                  <a:lnTo>
                    <a:pt x="1038" y="29"/>
                  </a:lnTo>
                  <a:lnTo>
                    <a:pt x="1062" y="41"/>
                  </a:lnTo>
                  <a:lnTo>
                    <a:pt x="1087" y="57"/>
                  </a:lnTo>
                  <a:lnTo>
                    <a:pt x="1108" y="75"/>
                  </a:lnTo>
                  <a:lnTo>
                    <a:pt x="1128" y="97"/>
                  </a:lnTo>
                  <a:lnTo>
                    <a:pt x="1144" y="123"/>
                  </a:lnTo>
                  <a:lnTo>
                    <a:pt x="1158" y="153"/>
                  </a:lnTo>
                  <a:lnTo>
                    <a:pt x="1168" y="187"/>
                  </a:lnTo>
                  <a:lnTo>
                    <a:pt x="1175" y="225"/>
                  </a:lnTo>
                  <a:lnTo>
                    <a:pt x="1194" y="201"/>
                  </a:lnTo>
                  <a:lnTo>
                    <a:pt x="1215" y="175"/>
                  </a:lnTo>
                  <a:lnTo>
                    <a:pt x="1238" y="150"/>
                  </a:lnTo>
                  <a:lnTo>
                    <a:pt x="1264" y="124"/>
                  </a:lnTo>
                  <a:lnTo>
                    <a:pt x="1293" y="100"/>
                  </a:lnTo>
                  <a:lnTo>
                    <a:pt x="1324" y="78"/>
                  </a:lnTo>
                  <a:lnTo>
                    <a:pt x="1358" y="55"/>
                  </a:lnTo>
                  <a:lnTo>
                    <a:pt x="1395" y="37"/>
                  </a:lnTo>
                  <a:lnTo>
                    <a:pt x="1436" y="22"/>
                  </a:lnTo>
                  <a:lnTo>
                    <a:pt x="1479" y="10"/>
                  </a:lnTo>
                  <a:lnTo>
                    <a:pt x="1526" y="3"/>
                  </a:lnTo>
                  <a:lnTo>
                    <a:pt x="1574" y="0"/>
                  </a:lnTo>
                  <a:lnTo>
                    <a:pt x="1618" y="2"/>
                  </a:lnTo>
                  <a:lnTo>
                    <a:pt x="1656" y="7"/>
                  </a:lnTo>
                  <a:lnTo>
                    <a:pt x="1689" y="15"/>
                  </a:lnTo>
                  <a:lnTo>
                    <a:pt x="1719" y="24"/>
                  </a:lnTo>
                  <a:lnTo>
                    <a:pt x="1744" y="36"/>
                  </a:lnTo>
                  <a:lnTo>
                    <a:pt x="1766" y="47"/>
                  </a:lnTo>
                  <a:lnTo>
                    <a:pt x="1785" y="60"/>
                  </a:lnTo>
                  <a:lnTo>
                    <a:pt x="1808" y="83"/>
                  </a:lnTo>
                  <a:lnTo>
                    <a:pt x="1827" y="107"/>
                  </a:lnTo>
                  <a:lnTo>
                    <a:pt x="1841" y="132"/>
                  </a:lnTo>
                  <a:lnTo>
                    <a:pt x="1851" y="157"/>
                  </a:lnTo>
                  <a:lnTo>
                    <a:pt x="1857" y="181"/>
                  </a:lnTo>
                  <a:lnTo>
                    <a:pt x="1862" y="203"/>
                  </a:lnTo>
                  <a:lnTo>
                    <a:pt x="1864" y="224"/>
                  </a:lnTo>
                  <a:lnTo>
                    <a:pt x="1864" y="242"/>
                  </a:lnTo>
                  <a:lnTo>
                    <a:pt x="1864" y="256"/>
                  </a:lnTo>
                  <a:lnTo>
                    <a:pt x="1863" y="286"/>
                  </a:lnTo>
                  <a:lnTo>
                    <a:pt x="1858" y="320"/>
                  </a:lnTo>
                  <a:lnTo>
                    <a:pt x="1853" y="357"/>
                  </a:lnTo>
                  <a:lnTo>
                    <a:pt x="1843" y="395"/>
                  </a:lnTo>
                  <a:lnTo>
                    <a:pt x="1833" y="434"/>
                  </a:lnTo>
                  <a:lnTo>
                    <a:pt x="1822" y="473"/>
                  </a:lnTo>
                  <a:lnTo>
                    <a:pt x="1810" y="513"/>
                  </a:lnTo>
                  <a:lnTo>
                    <a:pt x="1798" y="550"/>
                  </a:lnTo>
                  <a:lnTo>
                    <a:pt x="1785" y="586"/>
                  </a:lnTo>
                  <a:lnTo>
                    <a:pt x="1773" y="619"/>
                  </a:lnTo>
                  <a:lnTo>
                    <a:pt x="1762" y="647"/>
                  </a:lnTo>
                  <a:lnTo>
                    <a:pt x="1753" y="671"/>
                  </a:lnTo>
                  <a:lnTo>
                    <a:pt x="1744" y="691"/>
                  </a:lnTo>
                  <a:lnTo>
                    <a:pt x="1733" y="721"/>
                  </a:lnTo>
                  <a:lnTo>
                    <a:pt x="1722" y="748"/>
                  </a:lnTo>
                  <a:lnTo>
                    <a:pt x="1714" y="770"/>
                  </a:lnTo>
                  <a:lnTo>
                    <a:pt x="1707" y="790"/>
                  </a:lnTo>
                  <a:lnTo>
                    <a:pt x="1702" y="807"/>
                  </a:lnTo>
                  <a:lnTo>
                    <a:pt x="1699" y="823"/>
                  </a:lnTo>
                  <a:lnTo>
                    <a:pt x="1697" y="839"/>
                  </a:lnTo>
                  <a:lnTo>
                    <a:pt x="1696" y="854"/>
                  </a:lnTo>
                  <a:lnTo>
                    <a:pt x="1694" y="870"/>
                  </a:lnTo>
                  <a:lnTo>
                    <a:pt x="1696" y="890"/>
                  </a:lnTo>
                  <a:lnTo>
                    <a:pt x="1698" y="907"/>
                  </a:lnTo>
                  <a:lnTo>
                    <a:pt x="1702" y="922"/>
                  </a:lnTo>
                  <a:lnTo>
                    <a:pt x="1709" y="934"/>
                  </a:lnTo>
                  <a:lnTo>
                    <a:pt x="1719" y="943"/>
                  </a:lnTo>
                  <a:lnTo>
                    <a:pt x="1733" y="948"/>
                  </a:lnTo>
                  <a:lnTo>
                    <a:pt x="1750" y="950"/>
                  </a:lnTo>
                  <a:lnTo>
                    <a:pt x="1777" y="947"/>
                  </a:lnTo>
                  <a:lnTo>
                    <a:pt x="1805" y="939"/>
                  </a:lnTo>
                  <a:lnTo>
                    <a:pt x="1832" y="925"/>
                  </a:lnTo>
                  <a:lnTo>
                    <a:pt x="1858" y="905"/>
                  </a:lnTo>
                  <a:lnTo>
                    <a:pt x="1885" y="880"/>
                  </a:lnTo>
                  <a:lnTo>
                    <a:pt x="1910" y="850"/>
                  </a:lnTo>
                  <a:lnTo>
                    <a:pt x="1933" y="814"/>
                  </a:lnTo>
                  <a:lnTo>
                    <a:pt x="1954" y="773"/>
                  </a:lnTo>
                  <a:lnTo>
                    <a:pt x="1974" y="727"/>
                  </a:lnTo>
                  <a:lnTo>
                    <a:pt x="1990" y="676"/>
                  </a:lnTo>
                  <a:lnTo>
                    <a:pt x="1995" y="665"/>
                  </a:lnTo>
                  <a:lnTo>
                    <a:pt x="1998" y="657"/>
                  </a:lnTo>
                  <a:lnTo>
                    <a:pt x="2003" y="650"/>
                  </a:lnTo>
                  <a:lnTo>
                    <a:pt x="2010" y="644"/>
                  </a:lnTo>
                  <a:lnTo>
                    <a:pt x="2020" y="641"/>
                  </a:lnTo>
                  <a:lnTo>
                    <a:pt x="2034" y="640"/>
                  </a:lnTo>
                  <a:lnTo>
                    <a:pt x="2039" y="640"/>
                  </a:lnTo>
                  <a:lnTo>
                    <a:pt x="2043" y="641"/>
                  </a:lnTo>
                  <a:lnTo>
                    <a:pt x="2050" y="642"/>
                  </a:lnTo>
                  <a:lnTo>
                    <a:pt x="2057" y="645"/>
                  </a:lnTo>
                  <a:lnTo>
                    <a:pt x="2063" y="651"/>
                  </a:lnTo>
                  <a:lnTo>
                    <a:pt x="2068" y="659"/>
                  </a:lnTo>
                  <a:lnTo>
                    <a:pt x="2070" y="670"/>
                  </a:lnTo>
                  <a:lnTo>
                    <a:pt x="2069" y="678"/>
                  </a:lnTo>
                  <a:lnTo>
                    <a:pt x="2066" y="692"/>
                  </a:lnTo>
                  <a:lnTo>
                    <a:pt x="2061" y="709"/>
                  </a:lnTo>
                  <a:lnTo>
                    <a:pt x="2053" y="730"/>
                  </a:lnTo>
                  <a:lnTo>
                    <a:pt x="2043" y="755"/>
                  </a:lnTo>
                  <a:lnTo>
                    <a:pt x="2032" y="780"/>
                  </a:lnTo>
                  <a:lnTo>
                    <a:pt x="2017" y="808"/>
                  </a:lnTo>
                  <a:lnTo>
                    <a:pt x="2000" y="837"/>
                  </a:lnTo>
                  <a:lnTo>
                    <a:pt x="1982" y="865"/>
                  </a:lnTo>
                  <a:lnTo>
                    <a:pt x="1961" y="893"/>
                  </a:lnTo>
                  <a:lnTo>
                    <a:pt x="1938" y="920"/>
                  </a:lnTo>
                  <a:lnTo>
                    <a:pt x="1912" y="944"/>
                  </a:lnTo>
                  <a:lnTo>
                    <a:pt x="1883" y="967"/>
                  </a:lnTo>
                  <a:lnTo>
                    <a:pt x="1853" y="984"/>
                  </a:lnTo>
                  <a:lnTo>
                    <a:pt x="1819" y="998"/>
                  </a:lnTo>
                  <a:lnTo>
                    <a:pt x="1783" y="1007"/>
                  </a:lnTo>
                  <a:lnTo>
                    <a:pt x="1744" y="1011"/>
                  </a:lnTo>
                  <a:lnTo>
                    <a:pt x="1711" y="1008"/>
                  </a:lnTo>
                  <a:lnTo>
                    <a:pt x="1678" y="1001"/>
                  </a:lnTo>
                  <a:lnTo>
                    <a:pt x="1648" y="992"/>
                  </a:lnTo>
                  <a:lnTo>
                    <a:pt x="1620" y="978"/>
                  </a:lnTo>
                  <a:lnTo>
                    <a:pt x="1594" y="961"/>
                  </a:lnTo>
                  <a:lnTo>
                    <a:pt x="1572" y="939"/>
                  </a:lnTo>
                  <a:lnTo>
                    <a:pt x="1555" y="914"/>
                  </a:lnTo>
                  <a:lnTo>
                    <a:pt x="1541" y="886"/>
                  </a:lnTo>
                  <a:lnTo>
                    <a:pt x="1533" y="855"/>
                  </a:lnTo>
                  <a:lnTo>
                    <a:pt x="1530" y="820"/>
                  </a:lnTo>
                  <a:lnTo>
                    <a:pt x="1530" y="801"/>
                  </a:lnTo>
                  <a:lnTo>
                    <a:pt x="1534" y="785"/>
                  </a:lnTo>
                  <a:lnTo>
                    <a:pt x="1537" y="768"/>
                  </a:lnTo>
                  <a:lnTo>
                    <a:pt x="1544" y="749"/>
                  </a:lnTo>
                  <a:lnTo>
                    <a:pt x="1554" y="727"/>
                  </a:lnTo>
                  <a:lnTo>
                    <a:pt x="1565" y="700"/>
                  </a:lnTo>
                  <a:lnTo>
                    <a:pt x="1574" y="673"/>
                  </a:lnTo>
                  <a:lnTo>
                    <a:pt x="1586" y="641"/>
                  </a:lnTo>
                  <a:lnTo>
                    <a:pt x="1600" y="604"/>
                  </a:lnTo>
                  <a:lnTo>
                    <a:pt x="1614" y="564"/>
                  </a:lnTo>
                  <a:lnTo>
                    <a:pt x="1628" y="520"/>
                  </a:lnTo>
                  <a:lnTo>
                    <a:pt x="1643" y="476"/>
                  </a:lnTo>
                  <a:lnTo>
                    <a:pt x="1657" y="429"/>
                  </a:lnTo>
                  <a:lnTo>
                    <a:pt x="1669" y="384"/>
                  </a:lnTo>
                  <a:lnTo>
                    <a:pt x="1679" y="338"/>
                  </a:lnTo>
                  <a:lnTo>
                    <a:pt x="1687" y="296"/>
                  </a:lnTo>
                  <a:lnTo>
                    <a:pt x="1693" y="257"/>
                  </a:lnTo>
                  <a:lnTo>
                    <a:pt x="1694" y="221"/>
                  </a:lnTo>
                  <a:lnTo>
                    <a:pt x="1694" y="207"/>
                  </a:lnTo>
                  <a:lnTo>
                    <a:pt x="1694" y="192"/>
                  </a:lnTo>
                  <a:lnTo>
                    <a:pt x="1693" y="176"/>
                  </a:lnTo>
                  <a:lnTo>
                    <a:pt x="1690" y="160"/>
                  </a:lnTo>
                  <a:lnTo>
                    <a:pt x="1686" y="144"/>
                  </a:lnTo>
                  <a:lnTo>
                    <a:pt x="1680" y="128"/>
                  </a:lnTo>
                  <a:lnTo>
                    <a:pt x="1672" y="112"/>
                  </a:lnTo>
                  <a:lnTo>
                    <a:pt x="1662" y="98"/>
                  </a:lnTo>
                  <a:lnTo>
                    <a:pt x="1649" y="86"/>
                  </a:lnTo>
                  <a:lnTo>
                    <a:pt x="1634" y="75"/>
                  </a:lnTo>
                  <a:lnTo>
                    <a:pt x="1614" y="67"/>
                  </a:lnTo>
                  <a:lnTo>
                    <a:pt x="1592" y="62"/>
                  </a:lnTo>
                  <a:lnTo>
                    <a:pt x="1565" y="60"/>
                  </a:lnTo>
                  <a:lnTo>
                    <a:pt x="1522" y="62"/>
                  </a:lnTo>
                  <a:lnTo>
                    <a:pt x="1483" y="71"/>
                  </a:lnTo>
                  <a:lnTo>
                    <a:pt x="1444" y="82"/>
                  </a:lnTo>
                  <a:lnTo>
                    <a:pt x="1409" y="98"/>
                  </a:lnTo>
                  <a:lnTo>
                    <a:pt x="1377" y="117"/>
                  </a:lnTo>
                  <a:lnTo>
                    <a:pt x="1345" y="139"/>
                  </a:lnTo>
                  <a:lnTo>
                    <a:pt x="1316" y="162"/>
                  </a:lnTo>
                  <a:lnTo>
                    <a:pt x="1291" y="189"/>
                  </a:lnTo>
                  <a:lnTo>
                    <a:pt x="1266" y="216"/>
                  </a:lnTo>
                  <a:lnTo>
                    <a:pt x="1244" y="244"/>
                  </a:lnTo>
                  <a:lnTo>
                    <a:pt x="1223" y="272"/>
                  </a:lnTo>
                  <a:lnTo>
                    <a:pt x="1204" y="300"/>
                  </a:lnTo>
                  <a:lnTo>
                    <a:pt x="1192" y="321"/>
                  </a:lnTo>
                  <a:lnTo>
                    <a:pt x="1181" y="339"/>
                  </a:lnTo>
                  <a:lnTo>
                    <a:pt x="1172" y="354"/>
                  </a:lnTo>
                  <a:lnTo>
                    <a:pt x="1165" y="368"/>
                  </a:lnTo>
                  <a:lnTo>
                    <a:pt x="1159" y="384"/>
                  </a:lnTo>
                  <a:lnTo>
                    <a:pt x="1154" y="400"/>
                  </a:lnTo>
                  <a:lnTo>
                    <a:pt x="1149" y="418"/>
                  </a:lnTo>
                  <a:lnTo>
                    <a:pt x="1143" y="442"/>
                  </a:lnTo>
                  <a:lnTo>
                    <a:pt x="1135" y="470"/>
                  </a:lnTo>
                  <a:lnTo>
                    <a:pt x="1117" y="545"/>
                  </a:lnTo>
                  <a:lnTo>
                    <a:pt x="1095" y="620"/>
                  </a:lnTo>
                  <a:lnTo>
                    <a:pt x="1088" y="647"/>
                  </a:lnTo>
                  <a:lnTo>
                    <a:pt x="1081" y="677"/>
                  </a:lnTo>
                  <a:lnTo>
                    <a:pt x="1073" y="709"/>
                  </a:lnTo>
                  <a:lnTo>
                    <a:pt x="1066" y="743"/>
                  </a:lnTo>
                  <a:lnTo>
                    <a:pt x="1059" y="775"/>
                  </a:lnTo>
                  <a:lnTo>
                    <a:pt x="1051" y="802"/>
                  </a:lnTo>
                  <a:lnTo>
                    <a:pt x="1045" y="826"/>
                  </a:lnTo>
                  <a:lnTo>
                    <a:pt x="1039" y="846"/>
                  </a:lnTo>
                  <a:lnTo>
                    <a:pt x="1035" y="869"/>
                  </a:lnTo>
                  <a:lnTo>
                    <a:pt x="1028" y="893"/>
                  </a:lnTo>
                  <a:lnTo>
                    <a:pt x="1022" y="915"/>
                  </a:lnTo>
                  <a:lnTo>
                    <a:pt x="1015" y="936"/>
                  </a:lnTo>
                  <a:lnTo>
                    <a:pt x="1009" y="954"/>
                  </a:lnTo>
                  <a:lnTo>
                    <a:pt x="1004" y="965"/>
                  </a:lnTo>
                  <a:lnTo>
                    <a:pt x="996" y="977"/>
                  </a:lnTo>
                  <a:lnTo>
                    <a:pt x="982" y="990"/>
                  </a:lnTo>
                  <a:lnTo>
                    <a:pt x="964" y="1000"/>
                  </a:lnTo>
                  <a:lnTo>
                    <a:pt x="943" y="1007"/>
                  </a:lnTo>
                  <a:lnTo>
                    <a:pt x="919" y="1011"/>
                  </a:lnTo>
                  <a:lnTo>
                    <a:pt x="903" y="1008"/>
                  </a:lnTo>
                  <a:lnTo>
                    <a:pt x="887" y="1005"/>
                  </a:lnTo>
                  <a:lnTo>
                    <a:pt x="872" y="998"/>
                  </a:lnTo>
                  <a:lnTo>
                    <a:pt x="859" y="989"/>
                  </a:lnTo>
                  <a:lnTo>
                    <a:pt x="848" y="976"/>
                  </a:lnTo>
                  <a:lnTo>
                    <a:pt x="843" y="960"/>
                  </a:lnTo>
                  <a:lnTo>
                    <a:pt x="840" y="940"/>
                  </a:lnTo>
                  <a:lnTo>
                    <a:pt x="840" y="934"/>
                  </a:lnTo>
                  <a:lnTo>
                    <a:pt x="843" y="922"/>
                  </a:lnTo>
                  <a:lnTo>
                    <a:pt x="847" y="906"/>
                  </a:lnTo>
                  <a:lnTo>
                    <a:pt x="852" y="889"/>
                  </a:lnTo>
                  <a:lnTo>
                    <a:pt x="857" y="869"/>
                  </a:lnTo>
                  <a:lnTo>
                    <a:pt x="862" y="848"/>
                  </a:lnTo>
                  <a:lnTo>
                    <a:pt x="869" y="828"/>
                  </a:lnTo>
                  <a:lnTo>
                    <a:pt x="875" y="811"/>
                  </a:lnTo>
                  <a:lnTo>
                    <a:pt x="875" y="811"/>
                  </a:lnTo>
                  <a:lnTo>
                    <a:pt x="965" y="430"/>
                  </a:lnTo>
                  <a:lnTo>
                    <a:pt x="975" y="392"/>
                  </a:lnTo>
                  <a:lnTo>
                    <a:pt x="983" y="359"/>
                  </a:lnTo>
                  <a:lnTo>
                    <a:pt x="990" y="332"/>
                  </a:lnTo>
                  <a:lnTo>
                    <a:pt x="996" y="309"/>
                  </a:lnTo>
                  <a:lnTo>
                    <a:pt x="1000" y="289"/>
                  </a:lnTo>
                  <a:lnTo>
                    <a:pt x="1002" y="272"/>
                  </a:lnTo>
                  <a:lnTo>
                    <a:pt x="1003" y="254"/>
                  </a:lnTo>
                  <a:lnTo>
                    <a:pt x="1004" y="238"/>
                  </a:lnTo>
                  <a:lnTo>
                    <a:pt x="1004" y="221"/>
                  </a:lnTo>
                  <a:lnTo>
                    <a:pt x="1004" y="209"/>
                  </a:lnTo>
                  <a:lnTo>
                    <a:pt x="1004" y="195"/>
                  </a:lnTo>
                  <a:lnTo>
                    <a:pt x="1003" y="180"/>
                  </a:lnTo>
                  <a:lnTo>
                    <a:pt x="1001" y="164"/>
                  </a:lnTo>
                  <a:lnTo>
                    <a:pt x="997" y="147"/>
                  </a:lnTo>
                  <a:lnTo>
                    <a:pt x="992" y="131"/>
                  </a:lnTo>
                  <a:lnTo>
                    <a:pt x="985" y="116"/>
                  </a:lnTo>
                  <a:lnTo>
                    <a:pt x="974" y="101"/>
                  </a:lnTo>
                  <a:lnTo>
                    <a:pt x="961" y="87"/>
                  </a:lnTo>
                  <a:lnTo>
                    <a:pt x="945" y="76"/>
                  </a:lnTo>
                  <a:lnTo>
                    <a:pt x="926" y="67"/>
                  </a:lnTo>
                  <a:lnTo>
                    <a:pt x="902" y="62"/>
                  </a:lnTo>
                  <a:lnTo>
                    <a:pt x="875" y="60"/>
                  </a:lnTo>
                  <a:lnTo>
                    <a:pt x="830" y="64"/>
                  </a:lnTo>
                  <a:lnTo>
                    <a:pt x="788" y="72"/>
                  </a:lnTo>
                  <a:lnTo>
                    <a:pt x="749" y="83"/>
                  </a:lnTo>
                  <a:lnTo>
                    <a:pt x="713" y="101"/>
                  </a:lnTo>
                  <a:lnTo>
                    <a:pt x="681" y="121"/>
                  </a:lnTo>
                  <a:lnTo>
                    <a:pt x="651" y="143"/>
                  </a:lnTo>
                  <a:lnTo>
                    <a:pt x="623" y="167"/>
                  </a:lnTo>
                  <a:lnTo>
                    <a:pt x="597" y="193"/>
                  </a:lnTo>
                  <a:lnTo>
                    <a:pt x="575" y="220"/>
                  </a:lnTo>
                  <a:lnTo>
                    <a:pt x="554" y="245"/>
                  </a:lnTo>
                  <a:lnTo>
                    <a:pt x="535" y="270"/>
                  </a:lnTo>
                  <a:lnTo>
                    <a:pt x="517" y="295"/>
                  </a:lnTo>
                  <a:lnTo>
                    <a:pt x="503" y="317"/>
                  </a:lnTo>
                  <a:lnTo>
                    <a:pt x="490" y="336"/>
                  </a:lnTo>
                  <a:lnTo>
                    <a:pt x="481" y="353"/>
                  </a:lnTo>
                  <a:lnTo>
                    <a:pt x="473" y="370"/>
                  </a:lnTo>
                  <a:lnTo>
                    <a:pt x="466" y="387"/>
                  </a:lnTo>
                  <a:lnTo>
                    <a:pt x="459" y="405"/>
                  </a:lnTo>
                  <a:lnTo>
                    <a:pt x="453" y="423"/>
                  </a:lnTo>
                  <a:lnTo>
                    <a:pt x="447" y="445"/>
                  </a:lnTo>
                  <a:lnTo>
                    <a:pt x="440" y="470"/>
                  </a:lnTo>
                  <a:lnTo>
                    <a:pt x="421" y="545"/>
                  </a:lnTo>
                  <a:lnTo>
                    <a:pt x="400" y="620"/>
                  </a:lnTo>
                  <a:lnTo>
                    <a:pt x="395" y="647"/>
                  </a:lnTo>
                  <a:lnTo>
                    <a:pt x="388" y="677"/>
                  </a:lnTo>
                  <a:lnTo>
                    <a:pt x="381" y="709"/>
                  </a:lnTo>
                  <a:lnTo>
                    <a:pt x="372" y="743"/>
                  </a:lnTo>
                  <a:lnTo>
                    <a:pt x="364" y="775"/>
                  </a:lnTo>
                  <a:lnTo>
                    <a:pt x="357" y="802"/>
                  </a:lnTo>
                  <a:lnTo>
                    <a:pt x="350" y="826"/>
                  </a:lnTo>
                  <a:lnTo>
                    <a:pt x="345" y="850"/>
                  </a:lnTo>
                  <a:lnTo>
                    <a:pt x="339" y="877"/>
                  </a:lnTo>
                  <a:lnTo>
                    <a:pt x="332" y="905"/>
                  </a:lnTo>
                  <a:lnTo>
                    <a:pt x="325" y="930"/>
                  </a:lnTo>
                  <a:lnTo>
                    <a:pt x="318" y="951"/>
                  </a:lnTo>
                  <a:lnTo>
                    <a:pt x="310" y="965"/>
                  </a:lnTo>
                  <a:lnTo>
                    <a:pt x="301" y="977"/>
                  </a:lnTo>
                  <a:lnTo>
                    <a:pt x="288" y="990"/>
                  </a:lnTo>
                  <a:lnTo>
                    <a:pt x="269" y="1000"/>
                  </a:lnTo>
                  <a:lnTo>
                    <a:pt x="248" y="1007"/>
                  </a:lnTo>
                  <a:lnTo>
                    <a:pt x="225" y="1011"/>
                  </a:lnTo>
                  <a:lnTo>
                    <a:pt x="210" y="1008"/>
                  </a:lnTo>
                  <a:lnTo>
                    <a:pt x="193" y="1005"/>
                  </a:lnTo>
                  <a:lnTo>
                    <a:pt x="178" y="998"/>
                  </a:lnTo>
                  <a:lnTo>
                    <a:pt x="165" y="989"/>
                  </a:lnTo>
                  <a:lnTo>
                    <a:pt x="155" y="976"/>
                  </a:lnTo>
                  <a:lnTo>
                    <a:pt x="148" y="960"/>
                  </a:lnTo>
                  <a:lnTo>
                    <a:pt x="144" y="940"/>
                  </a:lnTo>
                  <a:lnTo>
                    <a:pt x="146" y="935"/>
                  </a:lnTo>
                  <a:lnTo>
                    <a:pt x="148" y="926"/>
                  </a:lnTo>
                  <a:lnTo>
                    <a:pt x="151" y="912"/>
                  </a:lnTo>
                  <a:lnTo>
                    <a:pt x="156" y="897"/>
                  </a:lnTo>
                  <a:lnTo>
                    <a:pt x="161" y="880"/>
                  </a:lnTo>
                  <a:lnTo>
                    <a:pt x="165" y="864"/>
                  </a:lnTo>
                  <a:lnTo>
                    <a:pt x="170" y="850"/>
                  </a:lnTo>
                  <a:lnTo>
                    <a:pt x="240" y="560"/>
                  </a:lnTo>
                  <a:lnTo>
                    <a:pt x="248" y="533"/>
                  </a:lnTo>
                  <a:lnTo>
                    <a:pt x="256" y="499"/>
                  </a:lnTo>
                  <a:lnTo>
                    <a:pt x="264" y="464"/>
                  </a:lnTo>
                  <a:lnTo>
                    <a:pt x="274" y="428"/>
                  </a:lnTo>
                  <a:lnTo>
                    <a:pt x="282" y="392"/>
                  </a:lnTo>
                  <a:lnTo>
                    <a:pt x="290" y="360"/>
                  </a:lnTo>
                  <a:lnTo>
                    <a:pt x="297" y="331"/>
                  </a:lnTo>
                  <a:lnTo>
                    <a:pt x="304" y="302"/>
                  </a:lnTo>
                  <a:lnTo>
                    <a:pt x="312" y="272"/>
                  </a:lnTo>
                  <a:lnTo>
                    <a:pt x="319" y="243"/>
                  </a:lnTo>
                  <a:lnTo>
                    <a:pt x="325" y="216"/>
                  </a:lnTo>
                  <a:lnTo>
                    <a:pt x="328" y="192"/>
                  </a:lnTo>
                  <a:lnTo>
                    <a:pt x="329" y="171"/>
                  </a:lnTo>
                  <a:lnTo>
                    <a:pt x="328" y="149"/>
                  </a:lnTo>
                  <a:lnTo>
                    <a:pt x="326" y="128"/>
                  </a:lnTo>
                  <a:lnTo>
                    <a:pt x="320" y="109"/>
                  </a:lnTo>
                  <a:lnTo>
                    <a:pt x="313" y="93"/>
                  </a:lnTo>
                  <a:lnTo>
                    <a:pt x="303" y="79"/>
                  </a:lnTo>
                  <a:lnTo>
                    <a:pt x="290" y="69"/>
                  </a:lnTo>
                  <a:lnTo>
                    <a:pt x="274" y="62"/>
                  </a:lnTo>
                  <a:lnTo>
                    <a:pt x="255" y="60"/>
                  </a:lnTo>
                  <a:lnTo>
                    <a:pt x="232" y="62"/>
                  </a:lnTo>
                  <a:lnTo>
                    <a:pt x="211" y="71"/>
                  </a:lnTo>
                  <a:lnTo>
                    <a:pt x="191" y="83"/>
                  </a:lnTo>
                  <a:lnTo>
                    <a:pt x="175" y="100"/>
                  </a:lnTo>
                  <a:lnTo>
                    <a:pt x="158" y="121"/>
                  </a:lnTo>
                  <a:lnTo>
                    <a:pt x="144" y="145"/>
                  </a:lnTo>
                  <a:lnTo>
                    <a:pt x="132" y="172"/>
                  </a:lnTo>
                  <a:lnTo>
                    <a:pt x="120" y="202"/>
                  </a:lnTo>
                  <a:lnTo>
                    <a:pt x="109" y="235"/>
                  </a:lnTo>
                  <a:lnTo>
                    <a:pt x="99" y="270"/>
                  </a:lnTo>
                  <a:lnTo>
                    <a:pt x="90" y="306"/>
                  </a:lnTo>
                  <a:lnTo>
                    <a:pt x="84" y="328"/>
                  </a:lnTo>
                  <a:lnTo>
                    <a:pt x="78" y="344"/>
                  </a:lnTo>
                  <a:lnTo>
                    <a:pt x="73" y="356"/>
                  </a:lnTo>
                  <a:lnTo>
                    <a:pt x="68" y="364"/>
                  </a:lnTo>
                  <a:lnTo>
                    <a:pt x="61" y="367"/>
                  </a:lnTo>
                  <a:lnTo>
                    <a:pt x="51" y="370"/>
                  </a:lnTo>
                  <a:lnTo>
                    <a:pt x="40" y="371"/>
                  </a:lnTo>
                  <a:lnTo>
                    <a:pt x="35" y="370"/>
                  </a:lnTo>
                  <a:lnTo>
                    <a:pt x="28" y="370"/>
                  </a:lnTo>
                  <a:lnTo>
                    <a:pt x="20" y="368"/>
                  </a:lnTo>
                  <a:lnTo>
                    <a:pt x="13" y="365"/>
                  </a:lnTo>
                  <a:lnTo>
                    <a:pt x="6" y="359"/>
                  </a:lnTo>
                  <a:lnTo>
                    <a:pt x="1" y="351"/>
                  </a:lnTo>
                  <a:lnTo>
                    <a:pt x="0" y="341"/>
                  </a:lnTo>
                  <a:lnTo>
                    <a:pt x="1" y="334"/>
                  </a:lnTo>
                  <a:lnTo>
                    <a:pt x="4" y="322"/>
                  </a:lnTo>
                  <a:lnTo>
                    <a:pt x="7" y="304"/>
                  </a:lnTo>
                  <a:lnTo>
                    <a:pt x="14" y="282"/>
                  </a:lnTo>
                  <a:lnTo>
                    <a:pt x="21" y="258"/>
                  </a:lnTo>
                  <a:lnTo>
                    <a:pt x="30" y="231"/>
                  </a:lnTo>
                  <a:lnTo>
                    <a:pt x="41" y="203"/>
                  </a:lnTo>
                  <a:lnTo>
                    <a:pt x="52" y="174"/>
                  </a:lnTo>
                  <a:lnTo>
                    <a:pt x="65" y="146"/>
                  </a:lnTo>
                  <a:lnTo>
                    <a:pt x="80" y="119"/>
                  </a:lnTo>
                  <a:lnTo>
                    <a:pt x="91" y="103"/>
                  </a:lnTo>
                  <a:lnTo>
                    <a:pt x="104" y="85"/>
                  </a:lnTo>
                  <a:lnTo>
                    <a:pt x="119" y="67"/>
                  </a:lnTo>
                  <a:lnTo>
                    <a:pt x="136" y="50"/>
                  </a:lnTo>
                  <a:lnTo>
                    <a:pt x="156" y="33"/>
                  </a:lnTo>
                  <a:lnTo>
                    <a:pt x="177" y="21"/>
                  </a:lnTo>
                  <a:lnTo>
                    <a:pt x="203" y="9"/>
                  </a:lnTo>
                  <a:lnTo>
                    <a:pt x="229" y="2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4572000" y="3733800"/>
            <a:ext cx="416749" cy="495300"/>
            <a:chOff x="2270" y="752"/>
            <a:chExt cx="1077" cy="1280"/>
          </a:xfrm>
        </p:grpSpPr>
        <p:sp>
          <p:nvSpPr>
            <p:cNvPr id="89" name="Freeform 6"/>
            <p:cNvSpPr>
              <a:spLocks noEditPoints="1"/>
            </p:cNvSpPr>
            <p:nvPr/>
          </p:nvSpPr>
          <p:spPr bwMode="auto">
            <a:xfrm>
              <a:off x="2270" y="7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7"/>
            <p:cNvSpPr>
              <a:spLocks/>
            </p:cNvSpPr>
            <p:nvPr/>
          </p:nvSpPr>
          <p:spPr bwMode="auto">
            <a:xfrm>
              <a:off x="2925" y="1284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6858000" y="3810000"/>
            <a:ext cx="1334957" cy="571500"/>
            <a:chOff x="206" y="2080"/>
            <a:chExt cx="3665" cy="1569"/>
          </a:xfrm>
          <a:solidFill>
            <a:srgbClr val="FF0000"/>
          </a:solidFill>
        </p:grpSpPr>
        <p:sp>
          <p:nvSpPr>
            <p:cNvPr id="57" name="Freeform 6"/>
            <p:cNvSpPr>
              <a:spLocks noEditPoints="1"/>
            </p:cNvSpPr>
            <p:nvPr/>
          </p:nvSpPr>
          <p:spPr bwMode="auto">
            <a:xfrm>
              <a:off x="206" y="2080"/>
              <a:ext cx="1137" cy="1146"/>
            </a:xfrm>
            <a:custGeom>
              <a:avLst/>
              <a:gdLst/>
              <a:ahLst/>
              <a:cxnLst>
                <a:cxn ang="0">
                  <a:pos x="600" y="50"/>
                </a:cxn>
                <a:cxn ang="0">
                  <a:pos x="543" y="75"/>
                </a:cxn>
                <a:cxn ang="0">
                  <a:pos x="607" y="538"/>
                </a:cxn>
                <a:cxn ang="0">
                  <a:pos x="794" y="500"/>
                </a:cxn>
                <a:cxn ang="0">
                  <a:pos x="896" y="416"/>
                </a:cxn>
                <a:cxn ang="0">
                  <a:pos x="958" y="261"/>
                </a:cxn>
                <a:cxn ang="0">
                  <a:pos x="944" y="132"/>
                </a:cxn>
                <a:cxn ang="0">
                  <a:pos x="848" y="65"/>
                </a:cxn>
                <a:cxn ang="0">
                  <a:pos x="721" y="50"/>
                </a:cxn>
                <a:cxn ang="0">
                  <a:pos x="815" y="3"/>
                </a:cxn>
                <a:cxn ang="0">
                  <a:pos x="1030" y="80"/>
                </a:cxn>
                <a:cxn ang="0">
                  <a:pos x="1112" y="244"/>
                </a:cxn>
                <a:cxn ang="0">
                  <a:pos x="1040" y="409"/>
                </a:cxn>
                <a:cxn ang="0">
                  <a:pos x="874" y="521"/>
                </a:cxn>
                <a:cxn ang="0">
                  <a:pos x="760" y="558"/>
                </a:cxn>
                <a:cxn ang="0">
                  <a:pos x="825" y="590"/>
                </a:cxn>
                <a:cxn ang="0">
                  <a:pos x="901" y="689"/>
                </a:cxn>
                <a:cxn ang="0">
                  <a:pos x="905" y="826"/>
                </a:cxn>
                <a:cxn ang="0">
                  <a:pos x="888" y="983"/>
                </a:cxn>
                <a:cxn ang="0">
                  <a:pos x="904" y="1091"/>
                </a:cxn>
                <a:cxn ang="0">
                  <a:pos x="981" y="1105"/>
                </a:cxn>
                <a:cxn ang="0">
                  <a:pos x="1067" y="1029"/>
                </a:cxn>
                <a:cxn ang="0">
                  <a:pos x="1108" y="941"/>
                </a:cxn>
                <a:cxn ang="0">
                  <a:pos x="1136" y="950"/>
                </a:cxn>
                <a:cxn ang="0">
                  <a:pos x="1121" y="1011"/>
                </a:cxn>
                <a:cxn ang="0">
                  <a:pos x="1048" y="1108"/>
                </a:cxn>
                <a:cxn ang="0">
                  <a:pos x="939" y="1146"/>
                </a:cxn>
                <a:cxn ang="0">
                  <a:pos x="869" y="1136"/>
                </a:cxn>
                <a:cxn ang="0">
                  <a:pos x="780" y="1089"/>
                </a:cxn>
                <a:cxn ang="0">
                  <a:pos x="734" y="970"/>
                </a:cxn>
                <a:cxn ang="0">
                  <a:pos x="754" y="855"/>
                </a:cxn>
                <a:cxn ang="0">
                  <a:pos x="781" y="736"/>
                </a:cxn>
                <a:cxn ang="0">
                  <a:pos x="769" y="655"/>
                </a:cxn>
                <a:cxn ang="0">
                  <a:pos x="696" y="588"/>
                </a:cxn>
                <a:cxn ang="0">
                  <a:pos x="315" y="1003"/>
                </a:cxn>
                <a:cxn ang="0">
                  <a:pos x="332" y="1054"/>
                </a:cxn>
                <a:cxn ang="0">
                  <a:pos x="428" y="1059"/>
                </a:cxn>
                <a:cxn ang="0">
                  <a:pos x="456" y="1091"/>
                </a:cxn>
                <a:cxn ang="0">
                  <a:pos x="425" y="1110"/>
                </a:cxn>
                <a:cxn ang="0">
                  <a:pos x="275" y="1105"/>
                </a:cxn>
                <a:cxn ang="0">
                  <a:pos x="138" y="1107"/>
                </a:cxn>
                <a:cxn ang="0">
                  <a:pos x="19" y="1110"/>
                </a:cxn>
                <a:cxn ang="0">
                  <a:pos x="1" y="1078"/>
                </a:cxn>
                <a:cxn ang="0">
                  <a:pos x="42" y="1059"/>
                </a:cxn>
                <a:cxn ang="0">
                  <a:pos x="157" y="1045"/>
                </a:cxn>
                <a:cxn ang="0">
                  <a:pos x="187" y="982"/>
                </a:cxn>
                <a:cxn ang="0">
                  <a:pos x="407" y="79"/>
                </a:cxn>
                <a:cxn ang="0">
                  <a:pos x="364" y="54"/>
                </a:cxn>
                <a:cxn ang="0">
                  <a:pos x="305" y="48"/>
                </a:cxn>
                <a:cxn ang="0">
                  <a:pos x="259" y="30"/>
                </a:cxn>
                <a:cxn ang="0">
                  <a:pos x="291" y="1"/>
                </a:cxn>
              </a:cxnLst>
              <a:rect l="0" t="0" r="r" b="b"/>
              <a:pathLst>
                <a:path w="1137" h="1146">
                  <a:moveTo>
                    <a:pt x="673" y="48"/>
                  </a:moveTo>
                  <a:lnTo>
                    <a:pt x="656" y="48"/>
                  </a:lnTo>
                  <a:lnTo>
                    <a:pt x="638" y="48"/>
                  </a:lnTo>
                  <a:lnTo>
                    <a:pt x="618" y="50"/>
                  </a:lnTo>
                  <a:lnTo>
                    <a:pt x="600" y="50"/>
                  </a:lnTo>
                  <a:lnTo>
                    <a:pt x="586" y="51"/>
                  </a:lnTo>
                  <a:lnTo>
                    <a:pt x="577" y="52"/>
                  </a:lnTo>
                  <a:lnTo>
                    <a:pt x="562" y="55"/>
                  </a:lnTo>
                  <a:lnTo>
                    <a:pt x="552" y="64"/>
                  </a:lnTo>
                  <a:lnTo>
                    <a:pt x="543" y="75"/>
                  </a:lnTo>
                  <a:lnTo>
                    <a:pt x="538" y="91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427" y="538"/>
                  </a:lnTo>
                  <a:lnTo>
                    <a:pt x="607" y="538"/>
                  </a:lnTo>
                  <a:lnTo>
                    <a:pt x="653" y="535"/>
                  </a:lnTo>
                  <a:lnTo>
                    <a:pt x="693" y="530"/>
                  </a:lnTo>
                  <a:lnTo>
                    <a:pt x="731" y="522"/>
                  </a:lnTo>
                  <a:lnTo>
                    <a:pt x="764" y="511"/>
                  </a:lnTo>
                  <a:lnTo>
                    <a:pt x="794" y="500"/>
                  </a:lnTo>
                  <a:lnTo>
                    <a:pt x="819" y="485"/>
                  </a:lnTo>
                  <a:lnTo>
                    <a:pt x="841" y="471"/>
                  </a:lnTo>
                  <a:lnTo>
                    <a:pt x="860" y="457"/>
                  </a:lnTo>
                  <a:lnTo>
                    <a:pt x="875" y="442"/>
                  </a:lnTo>
                  <a:lnTo>
                    <a:pt x="896" y="416"/>
                  </a:lnTo>
                  <a:lnTo>
                    <a:pt x="915" y="388"/>
                  </a:lnTo>
                  <a:lnTo>
                    <a:pt x="930" y="355"/>
                  </a:lnTo>
                  <a:lnTo>
                    <a:pt x="943" y="323"/>
                  </a:lnTo>
                  <a:lnTo>
                    <a:pt x="951" y="291"/>
                  </a:lnTo>
                  <a:lnTo>
                    <a:pt x="958" y="261"/>
                  </a:lnTo>
                  <a:lnTo>
                    <a:pt x="961" y="234"/>
                  </a:lnTo>
                  <a:lnTo>
                    <a:pt x="962" y="210"/>
                  </a:lnTo>
                  <a:lnTo>
                    <a:pt x="960" y="179"/>
                  </a:lnTo>
                  <a:lnTo>
                    <a:pt x="953" y="154"/>
                  </a:lnTo>
                  <a:lnTo>
                    <a:pt x="944" y="132"/>
                  </a:lnTo>
                  <a:lnTo>
                    <a:pt x="930" y="113"/>
                  </a:lnTo>
                  <a:lnTo>
                    <a:pt x="912" y="96"/>
                  </a:lnTo>
                  <a:lnTo>
                    <a:pt x="894" y="84"/>
                  </a:lnTo>
                  <a:lnTo>
                    <a:pt x="872" y="73"/>
                  </a:lnTo>
                  <a:lnTo>
                    <a:pt x="848" y="65"/>
                  </a:lnTo>
                  <a:lnTo>
                    <a:pt x="824" y="59"/>
                  </a:lnTo>
                  <a:lnTo>
                    <a:pt x="798" y="54"/>
                  </a:lnTo>
                  <a:lnTo>
                    <a:pt x="773" y="52"/>
                  </a:lnTo>
                  <a:lnTo>
                    <a:pt x="747" y="50"/>
                  </a:lnTo>
                  <a:lnTo>
                    <a:pt x="721" y="50"/>
                  </a:lnTo>
                  <a:lnTo>
                    <a:pt x="696" y="48"/>
                  </a:lnTo>
                  <a:lnTo>
                    <a:pt x="673" y="48"/>
                  </a:lnTo>
                  <a:close/>
                  <a:moveTo>
                    <a:pt x="305" y="0"/>
                  </a:moveTo>
                  <a:lnTo>
                    <a:pt x="760" y="0"/>
                  </a:lnTo>
                  <a:lnTo>
                    <a:pt x="815" y="3"/>
                  </a:lnTo>
                  <a:lnTo>
                    <a:pt x="866" y="10"/>
                  </a:lnTo>
                  <a:lnTo>
                    <a:pt x="913" y="22"/>
                  </a:lnTo>
                  <a:lnTo>
                    <a:pt x="958" y="38"/>
                  </a:lnTo>
                  <a:lnTo>
                    <a:pt x="996" y="58"/>
                  </a:lnTo>
                  <a:lnTo>
                    <a:pt x="1030" y="80"/>
                  </a:lnTo>
                  <a:lnTo>
                    <a:pt x="1059" y="108"/>
                  </a:lnTo>
                  <a:lnTo>
                    <a:pt x="1082" y="138"/>
                  </a:lnTo>
                  <a:lnTo>
                    <a:pt x="1098" y="171"/>
                  </a:lnTo>
                  <a:lnTo>
                    <a:pt x="1109" y="205"/>
                  </a:lnTo>
                  <a:lnTo>
                    <a:pt x="1112" y="244"/>
                  </a:lnTo>
                  <a:lnTo>
                    <a:pt x="1109" y="280"/>
                  </a:lnTo>
                  <a:lnTo>
                    <a:pt x="1100" y="315"/>
                  </a:lnTo>
                  <a:lnTo>
                    <a:pt x="1084" y="348"/>
                  </a:lnTo>
                  <a:lnTo>
                    <a:pt x="1065" y="379"/>
                  </a:lnTo>
                  <a:lnTo>
                    <a:pt x="1040" y="409"/>
                  </a:lnTo>
                  <a:lnTo>
                    <a:pt x="1012" y="435"/>
                  </a:lnTo>
                  <a:lnTo>
                    <a:pt x="981" y="460"/>
                  </a:lnTo>
                  <a:lnTo>
                    <a:pt x="947" y="483"/>
                  </a:lnTo>
                  <a:lnTo>
                    <a:pt x="911" y="503"/>
                  </a:lnTo>
                  <a:lnTo>
                    <a:pt x="874" y="521"/>
                  </a:lnTo>
                  <a:lnTo>
                    <a:pt x="835" y="535"/>
                  </a:lnTo>
                  <a:lnTo>
                    <a:pt x="798" y="548"/>
                  </a:lnTo>
                  <a:lnTo>
                    <a:pt x="760" y="558"/>
                  </a:lnTo>
                  <a:lnTo>
                    <a:pt x="760" y="558"/>
                  </a:lnTo>
                  <a:lnTo>
                    <a:pt x="760" y="558"/>
                  </a:lnTo>
                  <a:lnTo>
                    <a:pt x="760" y="558"/>
                  </a:lnTo>
                  <a:lnTo>
                    <a:pt x="774" y="563"/>
                  </a:lnTo>
                  <a:lnTo>
                    <a:pt x="789" y="570"/>
                  </a:lnTo>
                  <a:lnTo>
                    <a:pt x="806" y="579"/>
                  </a:lnTo>
                  <a:lnTo>
                    <a:pt x="825" y="590"/>
                  </a:lnTo>
                  <a:lnTo>
                    <a:pt x="842" y="604"/>
                  </a:lnTo>
                  <a:lnTo>
                    <a:pt x="860" y="621"/>
                  </a:lnTo>
                  <a:lnTo>
                    <a:pt x="876" y="640"/>
                  </a:lnTo>
                  <a:lnTo>
                    <a:pt x="890" y="663"/>
                  </a:lnTo>
                  <a:lnTo>
                    <a:pt x="901" y="689"/>
                  </a:lnTo>
                  <a:lnTo>
                    <a:pt x="908" y="717"/>
                  </a:lnTo>
                  <a:lnTo>
                    <a:pt x="910" y="750"/>
                  </a:lnTo>
                  <a:lnTo>
                    <a:pt x="909" y="775"/>
                  </a:lnTo>
                  <a:lnTo>
                    <a:pt x="908" y="801"/>
                  </a:lnTo>
                  <a:lnTo>
                    <a:pt x="905" y="826"/>
                  </a:lnTo>
                  <a:lnTo>
                    <a:pt x="901" y="854"/>
                  </a:lnTo>
                  <a:lnTo>
                    <a:pt x="897" y="886"/>
                  </a:lnTo>
                  <a:lnTo>
                    <a:pt x="894" y="920"/>
                  </a:lnTo>
                  <a:lnTo>
                    <a:pt x="890" y="952"/>
                  </a:lnTo>
                  <a:lnTo>
                    <a:pt x="888" y="983"/>
                  </a:lnTo>
                  <a:lnTo>
                    <a:pt x="888" y="1010"/>
                  </a:lnTo>
                  <a:lnTo>
                    <a:pt x="888" y="1036"/>
                  </a:lnTo>
                  <a:lnTo>
                    <a:pt x="891" y="1058"/>
                  </a:lnTo>
                  <a:lnTo>
                    <a:pt x="896" y="1077"/>
                  </a:lnTo>
                  <a:lnTo>
                    <a:pt x="904" y="1091"/>
                  </a:lnTo>
                  <a:lnTo>
                    <a:pt x="917" y="1102"/>
                  </a:lnTo>
                  <a:lnTo>
                    <a:pt x="932" y="1108"/>
                  </a:lnTo>
                  <a:lnTo>
                    <a:pt x="952" y="1110"/>
                  </a:lnTo>
                  <a:lnTo>
                    <a:pt x="966" y="1109"/>
                  </a:lnTo>
                  <a:lnTo>
                    <a:pt x="981" y="1105"/>
                  </a:lnTo>
                  <a:lnTo>
                    <a:pt x="997" y="1098"/>
                  </a:lnTo>
                  <a:lnTo>
                    <a:pt x="1015" y="1088"/>
                  </a:lnTo>
                  <a:lnTo>
                    <a:pt x="1032" y="1073"/>
                  </a:lnTo>
                  <a:lnTo>
                    <a:pt x="1051" y="1054"/>
                  </a:lnTo>
                  <a:lnTo>
                    <a:pt x="1067" y="1029"/>
                  </a:lnTo>
                  <a:lnTo>
                    <a:pt x="1083" y="998"/>
                  </a:lnTo>
                  <a:lnTo>
                    <a:pt x="1097" y="961"/>
                  </a:lnTo>
                  <a:lnTo>
                    <a:pt x="1100" y="954"/>
                  </a:lnTo>
                  <a:lnTo>
                    <a:pt x="1103" y="946"/>
                  </a:lnTo>
                  <a:lnTo>
                    <a:pt x="1108" y="941"/>
                  </a:lnTo>
                  <a:lnTo>
                    <a:pt x="1117" y="939"/>
                  </a:lnTo>
                  <a:lnTo>
                    <a:pt x="1121" y="939"/>
                  </a:lnTo>
                  <a:lnTo>
                    <a:pt x="1125" y="940"/>
                  </a:lnTo>
                  <a:lnTo>
                    <a:pt x="1131" y="944"/>
                  </a:lnTo>
                  <a:lnTo>
                    <a:pt x="1136" y="950"/>
                  </a:lnTo>
                  <a:lnTo>
                    <a:pt x="1137" y="959"/>
                  </a:lnTo>
                  <a:lnTo>
                    <a:pt x="1136" y="967"/>
                  </a:lnTo>
                  <a:lnTo>
                    <a:pt x="1133" y="979"/>
                  </a:lnTo>
                  <a:lnTo>
                    <a:pt x="1128" y="994"/>
                  </a:lnTo>
                  <a:lnTo>
                    <a:pt x="1121" y="1011"/>
                  </a:lnTo>
                  <a:lnTo>
                    <a:pt x="1110" y="1030"/>
                  </a:lnTo>
                  <a:lnTo>
                    <a:pt x="1098" y="1051"/>
                  </a:lnTo>
                  <a:lnTo>
                    <a:pt x="1084" y="1071"/>
                  </a:lnTo>
                  <a:lnTo>
                    <a:pt x="1067" y="1091"/>
                  </a:lnTo>
                  <a:lnTo>
                    <a:pt x="1048" y="1108"/>
                  </a:lnTo>
                  <a:lnTo>
                    <a:pt x="1026" y="1123"/>
                  </a:lnTo>
                  <a:lnTo>
                    <a:pt x="1002" y="1135"/>
                  </a:lnTo>
                  <a:lnTo>
                    <a:pt x="975" y="1144"/>
                  </a:lnTo>
                  <a:lnTo>
                    <a:pt x="945" y="1146"/>
                  </a:lnTo>
                  <a:lnTo>
                    <a:pt x="939" y="1146"/>
                  </a:lnTo>
                  <a:lnTo>
                    <a:pt x="930" y="1146"/>
                  </a:lnTo>
                  <a:lnTo>
                    <a:pt x="918" y="1145"/>
                  </a:lnTo>
                  <a:lnTo>
                    <a:pt x="903" y="1144"/>
                  </a:lnTo>
                  <a:lnTo>
                    <a:pt x="887" y="1140"/>
                  </a:lnTo>
                  <a:lnTo>
                    <a:pt x="869" y="1136"/>
                  </a:lnTo>
                  <a:lnTo>
                    <a:pt x="851" y="1132"/>
                  </a:lnTo>
                  <a:lnTo>
                    <a:pt x="832" y="1123"/>
                  </a:lnTo>
                  <a:lnTo>
                    <a:pt x="813" y="1115"/>
                  </a:lnTo>
                  <a:lnTo>
                    <a:pt x="796" y="1103"/>
                  </a:lnTo>
                  <a:lnTo>
                    <a:pt x="780" y="1089"/>
                  </a:lnTo>
                  <a:lnTo>
                    <a:pt x="764" y="1071"/>
                  </a:lnTo>
                  <a:lnTo>
                    <a:pt x="753" y="1051"/>
                  </a:lnTo>
                  <a:lnTo>
                    <a:pt x="744" y="1028"/>
                  </a:lnTo>
                  <a:lnTo>
                    <a:pt x="737" y="1001"/>
                  </a:lnTo>
                  <a:lnTo>
                    <a:pt x="734" y="970"/>
                  </a:lnTo>
                  <a:lnTo>
                    <a:pt x="735" y="952"/>
                  </a:lnTo>
                  <a:lnTo>
                    <a:pt x="739" y="930"/>
                  </a:lnTo>
                  <a:lnTo>
                    <a:pt x="742" y="907"/>
                  </a:lnTo>
                  <a:lnTo>
                    <a:pt x="748" y="880"/>
                  </a:lnTo>
                  <a:lnTo>
                    <a:pt x="754" y="855"/>
                  </a:lnTo>
                  <a:lnTo>
                    <a:pt x="760" y="832"/>
                  </a:lnTo>
                  <a:lnTo>
                    <a:pt x="766" y="809"/>
                  </a:lnTo>
                  <a:lnTo>
                    <a:pt x="771" y="784"/>
                  </a:lnTo>
                  <a:lnTo>
                    <a:pt x="777" y="759"/>
                  </a:lnTo>
                  <a:lnTo>
                    <a:pt x="781" y="736"/>
                  </a:lnTo>
                  <a:lnTo>
                    <a:pt x="782" y="719"/>
                  </a:lnTo>
                  <a:lnTo>
                    <a:pt x="782" y="704"/>
                  </a:lnTo>
                  <a:lnTo>
                    <a:pt x="780" y="689"/>
                  </a:lnTo>
                  <a:lnTo>
                    <a:pt x="775" y="672"/>
                  </a:lnTo>
                  <a:lnTo>
                    <a:pt x="769" y="655"/>
                  </a:lnTo>
                  <a:lnTo>
                    <a:pt x="761" y="640"/>
                  </a:lnTo>
                  <a:lnTo>
                    <a:pt x="749" y="625"/>
                  </a:lnTo>
                  <a:lnTo>
                    <a:pt x="734" y="610"/>
                  </a:lnTo>
                  <a:lnTo>
                    <a:pt x="717" y="598"/>
                  </a:lnTo>
                  <a:lnTo>
                    <a:pt x="696" y="588"/>
                  </a:lnTo>
                  <a:lnTo>
                    <a:pt x="670" y="580"/>
                  </a:lnTo>
                  <a:lnTo>
                    <a:pt x="641" y="575"/>
                  </a:lnTo>
                  <a:lnTo>
                    <a:pt x="607" y="573"/>
                  </a:lnTo>
                  <a:lnTo>
                    <a:pt x="420" y="573"/>
                  </a:lnTo>
                  <a:lnTo>
                    <a:pt x="315" y="1003"/>
                  </a:lnTo>
                  <a:lnTo>
                    <a:pt x="312" y="1017"/>
                  </a:lnTo>
                  <a:lnTo>
                    <a:pt x="309" y="1030"/>
                  </a:lnTo>
                  <a:lnTo>
                    <a:pt x="312" y="1041"/>
                  </a:lnTo>
                  <a:lnTo>
                    <a:pt x="320" y="1048"/>
                  </a:lnTo>
                  <a:lnTo>
                    <a:pt x="332" y="1054"/>
                  </a:lnTo>
                  <a:lnTo>
                    <a:pt x="347" y="1057"/>
                  </a:lnTo>
                  <a:lnTo>
                    <a:pt x="365" y="1058"/>
                  </a:lnTo>
                  <a:lnTo>
                    <a:pt x="387" y="1059"/>
                  </a:lnTo>
                  <a:lnTo>
                    <a:pt x="412" y="1059"/>
                  </a:lnTo>
                  <a:lnTo>
                    <a:pt x="428" y="1059"/>
                  </a:lnTo>
                  <a:lnTo>
                    <a:pt x="441" y="1060"/>
                  </a:lnTo>
                  <a:lnTo>
                    <a:pt x="450" y="1063"/>
                  </a:lnTo>
                  <a:lnTo>
                    <a:pt x="455" y="1069"/>
                  </a:lnTo>
                  <a:lnTo>
                    <a:pt x="457" y="1077"/>
                  </a:lnTo>
                  <a:lnTo>
                    <a:pt x="456" y="1091"/>
                  </a:lnTo>
                  <a:lnTo>
                    <a:pt x="451" y="1101"/>
                  </a:lnTo>
                  <a:lnTo>
                    <a:pt x="446" y="1107"/>
                  </a:lnTo>
                  <a:lnTo>
                    <a:pt x="439" y="1109"/>
                  </a:lnTo>
                  <a:lnTo>
                    <a:pt x="432" y="1110"/>
                  </a:lnTo>
                  <a:lnTo>
                    <a:pt x="425" y="1110"/>
                  </a:lnTo>
                  <a:lnTo>
                    <a:pt x="401" y="1110"/>
                  </a:lnTo>
                  <a:lnTo>
                    <a:pt x="372" y="1109"/>
                  </a:lnTo>
                  <a:lnTo>
                    <a:pt x="341" y="1108"/>
                  </a:lnTo>
                  <a:lnTo>
                    <a:pt x="307" y="1107"/>
                  </a:lnTo>
                  <a:lnTo>
                    <a:pt x="275" y="1105"/>
                  </a:lnTo>
                  <a:lnTo>
                    <a:pt x="245" y="1105"/>
                  </a:lnTo>
                  <a:lnTo>
                    <a:pt x="222" y="1105"/>
                  </a:lnTo>
                  <a:lnTo>
                    <a:pt x="199" y="1105"/>
                  </a:lnTo>
                  <a:lnTo>
                    <a:pt x="171" y="1105"/>
                  </a:lnTo>
                  <a:lnTo>
                    <a:pt x="138" y="1107"/>
                  </a:lnTo>
                  <a:lnTo>
                    <a:pt x="106" y="1108"/>
                  </a:lnTo>
                  <a:lnTo>
                    <a:pt x="73" y="1109"/>
                  </a:lnTo>
                  <a:lnTo>
                    <a:pt x="45" y="1110"/>
                  </a:lnTo>
                  <a:lnTo>
                    <a:pt x="22" y="1110"/>
                  </a:lnTo>
                  <a:lnTo>
                    <a:pt x="19" y="1110"/>
                  </a:lnTo>
                  <a:lnTo>
                    <a:pt x="13" y="1109"/>
                  </a:lnTo>
                  <a:lnTo>
                    <a:pt x="7" y="1107"/>
                  </a:lnTo>
                  <a:lnTo>
                    <a:pt x="2" y="1101"/>
                  </a:lnTo>
                  <a:lnTo>
                    <a:pt x="0" y="1092"/>
                  </a:lnTo>
                  <a:lnTo>
                    <a:pt x="1" y="1078"/>
                  </a:lnTo>
                  <a:lnTo>
                    <a:pt x="5" y="1069"/>
                  </a:lnTo>
                  <a:lnTo>
                    <a:pt x="10" y="1063"/>
                  </a:lnTo>
                  <a:lnTo>
                    <a:pt x="19" y="1060"/>
                  </a:lnTo>
                  <a:lnTo>
                    <a:pt x="29" y="1059"/>
                  </a:lnTo>
                  <a:lnTo>
                    <a:pt x="42" y="1059"/>
                  </a:lnTo>
                  <a:lnTo>
                    <a:pt x="77" y="1059"/>
                  </a:lnTo>
                  <a:lnTo>
                    <a:pt x="105" y="1057"/>
                  </a:lnTo>
                  <a:lnTo>
                    <a:pt x="127" y="1054"/>
                  </a:lnTo>
                  <a:lnTo>
                    <a:pt x="144" y="1051"/>
                  </a:lnTo>
                  <a:lnTo>
                    <a:pt x="157" y="1045"/>
                  </a:lnTo>
                  <a:lnTo>
                    <a:pt x="166" y="1036"/>
                  </a:lnTo>
                  <a:lnTo>
                    <a:pt x="173" y="1027"/>
                  </a:lnTo>
                  <a:lnTo>
                    <a:pt x="179" y="1015"/>
                  </a:lnTo>
                  <a:lnTo>
                    <a:pt x="183" y="1000"/>
                  </a:lnTo>
                  <a:lnTo>
                    <a:pt x="187" y="982"/>
                  </a:lnTo>
                  <a:lnTo>
                    <a:pt x="403" y="110"/>
                  </a:lnTo>
                  <a:lnTo>
                    <a:pt x="404" y="97"/>
                  </a:lnTo>
                  <a:lnTo>
                    <a:pt x="406" y="89"/>
                  </a:lnTo>
                  <a:lnTo>
                    <a:pt x="407" y="84"/>
                  </a:lnTo>
                  <a:lnTo>
                    <a:pt x="407" y="79"/>
                  </a:lnTo>
                  <a:lnTo>
                    <a:pt x="406" y="70"/>
                  </a:lnTo>
                  <a:lnTo>
                    <a:pt x="400" y="63"/>
                  </a:lnTo>
                  <a:lnTo>
                    <a:pt x="392" y="58"/>
                  </a:lnTo>
                  <a:lnTo>
                    <a:pt x="379" y="55"/>
                  </a:lnTo>
                  <a:lnTo>
                    <a:pt x="364" y="54"/>
                  </a:lnTo>
                  <a:lnTo>
                    <a:pt x="348" y="52"/>
                  </a:lnTo>
                  <a:lnTo>
                    <a:pt x="333" y="50"/>
                  </a:lnTo>
                  <a:lnTo>
                    <a:pt x="319" y="50"/>
                  </a:lnTo>
                  <a:lnTo>
                    <a:pt x="309" y="48"/>
                  </a:lnTo>
                  <a:lnTo>
                    <a:pt x="305" y="48"/>
                  </a:lnTo>
                  <a:lnTo>
                    <a:pt x="289" y="48"/>
                  </a:lnTo>
                  <a:lnTo>
                    <a:pt x="276" y="47"/>
                  </a:lnTo>
                  <a:lnTo>
                    <a:pt x="266" y="45"/>
                  </a:lnTo>
                  <a:lnTo>
                    <a:pt x="262" y="40"/>
                  </a:lnTo>
                  <a:lnTo>
                    <a:pt x="259" y="30"/>
                  </a:lnTo>
                  <a:lnTo>
                    <a:pt x="261" y="17"/>
                  </a:lnTo>
                  <a:lnTo>
                    <a:pt x="265" y="9"/>
                  </a:lnTo>
                  <a:lnTo>
                    <a:pt x="271" y="4"/>
                  </a:lnTo>
                  <a:lnTo>
                    <a:pt x="279" y="1"/>
                  </a:lnTo>
                  <a:lnTo>
                    <a:pt x="291" y="1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7"/>
            <p:cNvSpPr>
              <a:spLocks noEditPoints="1"/>
            </p:cNvSpPr>
            <p:nvPr/>
          </p:nvSpPr>
          <p:spPr bwMode="auto">
            <a:xfrm>
              <a:off x="1402" y="2663"/>
              <a:ext cx="343" cy="772"/>
            </a:xfrm>
            <a:custGeom>
              <a:avLst/>
              <a:gdLst/>
              <a:ahLst/>
              <a:cxnLst>
                <a:cxn ang="0">
                  <a:pos x="213" y="265"/>
                </a:cxn>
                <a:cxn ang="0">
                  <a:pos x="261" y="311"/>
                </a:cxn>
                <a:cxn ang="0">
                  <a:pos x="270" y="365"/>
                </a:cxn>
                <a:cxn ang="0">
                  <a:pos x="263" y="397"/>
                </a:cxn>
                <a:cxn ang="0">
                  <a:pos x="243" y="447"/>
                </a:cxn>
                <a:cxn ang="0">
                  <a:pos x="221" y="508"/>
                </a:cxn>
                <a:cxn ang="0">
                  <a:pos x="174" y="627"/>
                </a:cxn>
                <a:cxn ang="0">
                  <a:pos x="156" y="701"/>
                </a:cxn>
                <a:cxn ang="0">
                  <a:pos x="164" y="736"/>
                </a:cxn>
                <a:cxn ang="0">
                  <a:pos x="203" y="739"/>
                </a:cxn>
                <a:cxn ang="0">
                  <a:pos x="260" y="695"/>
                </a:cxn>
                <a:cxn ang="0">
                  <a:pos x="303" y="601"/>
                </a:cxn>
                <a:cxn ang="0">
                  <a:pos x="312" y="587"/>
                </a:cxn>
                <a:cxn ang="0">
                  <a:pos x="327" y="583"/>
                </a:cxn>
                <a:cxn ang="0">
                  <a:pos x="334" y="584"/>
                </a:cxn>
                <a:cxn ang="0">
                  <a:pos x="341" y="590"/>
                </a:cxn>
                <a:cxn ang="0">
                  <a:pos x="342" y="606"/>
                </a:cxn>
                <a:cxn ang="0">
                  <a:pos x="326" y="651"/>
                </a:cxn>
                <a:cxn ang="0">
                  <a:pos x="290" y="712"/>
                </a:cxn>
                <a:cxn ang="0">
                  <a:pos x="232" y="761"/>
                </a:cxn>
                <a:cxn ang="0">
                  <a:pos x="155" y="770"/>
                </a:cxn>
                <a:cxn ang="0">
                  <a:pos x="96" y="737"/>
                </a:cxn>
                <a:cxn ang="0">
                  <a:pos x="73" y="676"/>
                </a:cxn>
                <a:cxn ang="0">
                  <a:pos x="83" y="627"/>
                </a:cxn>
                <a:cxn ang="0">
                  <a:pos x="163" y="419"/>
                </a:cxn>
                <a:cxn ang="0">
                  <a:pos x="182" y="368"/>
                </a:cxn>
                <a:cxn ang="0">
                  <a:pos x="188" y="337"/>
                </a:cxn>
                <a:cxn ang="0">
                  <a:pos x="184" y="300"/>
                </a:cxn>
                <a:cxn ang="0">
                  <a:pos x="161" y="287"/>
                </a:cxn>
                <a:cxn ang="0">
                  <a:pos x="105" y="311"/>
                </a:cxn>
                <a:cxn ang="0">
                  <a:pos x="55" y="388"/>
                </a:cxn>
                <a:cxn ang="0">
                  <a:pos x="35" y="442"/>
                </a:cxn>
                <a:cxn ang="0">
                  <a:pos x="16" y="445"/>
                </a:cxn>
                <a:cxn ang="0">
                  <a:pos x="3" y="438"/>
                </a:cxn>
                <a:cxn ang="0">
                  <a:pos x="5" y="411"/>
                </a:cxn>
                <a:cxn ang="0">
                  <a:pos x="28" y="357"/>
                </a:cxn>
                <a:cxn ang="0">
                  <a:pos x="72" y="297"/>
                </a:cxn>
                <a:cxn ang="0">
                  <a:pos x="139" y="259"/>
                </a:cxn>
                <a:cxn ang="0">
                  <a:pos x="283" y="2"/>
                </a:cxn>
                <a:cxn ang="0">
                  <a:pos x="309" y="25"/>
                </a:cxn>
                <a:cxn ang="0">
                  <a:pos x="313" y="44"/>
                </a:cxn>
                <a:cxn ang="0">
                  <a:pos x="286" y="94"/>
                </a:cxn>
                <a:cxn ang="0">
                  <a:pos x="236" y="106"/>
                </a:cxn>
                <a:cxn ang="0">
                  <a:pos x="211" y="83"/>
                </a:cxn>
                <a:cxn ang="0">
                  <a:pos x="210" y="43"/>
                </a:cxn>
                <a:cxn ang="0">
                  <a:pos x="250" y="3"/>
                </a:cxn>
              </a:cxnLst>
              <a:rect l="0" t="0" r="r" b="b"/>
              <a:pathLst>
                <a:path w="343" h="772">
                  <a:moveTo>
                    <a:pt x="165" y="256"/>
                  </a:moveTo>
                  <a:lnTo>
                    <a:pt x="190" y="258"/>
                  </a:lnTo>
                  <a:lnTo>
                    <a:pt x="213" y="265"/>
                  </a:lnTo>
                  <a:lnTo>
                    <a:pt x="232" y="277"/>
                  </a:lnTo>
                  <a:lnTo>
                    <a:pt x="248" y="293"/>
                  </a:lnTo>
                  <a:lnTo>
                    <a:pt x="261" y="311"/>
                  </a:lnTo>
                  <a:lnTo>
                    <a:pt x="268" y="331"/>
                  </a:lnTo>
                  <a:lnTo>
                    <a:pt x="270" y="353"/>
                  </a:lnTo>
                  <a:lnTo>
                    <a:pt x="270" y="365"/>
                  </a:lnTo>
                  <a:lnTo>
                    <a:pt x="268" y="377"/>
                  </a:lnTo>
                  <a:lnTo>
                    <a:pt x="265" y="389"/>
                  </a:lnTo>
                  <a:lnTo>
                    <a:pt x="263" y="397"/>
                  </a:lnTo>
                  <a:lnTo>
                    <a:pt x="257" y="411"/>
                  </a:lnTo>
                  <a:lnTo>
                    <a:pt x="252" y="428"/>
                  </a:lnTo>
                  <a:lnTo>
                    <a:pt x="243" y="447"/>
                  </a:lnTo>
                  <a:lnTo>
                    <a:pt x="236" y="469"/>
                  </a:lnTo>
                  <a:lnTo>
                    <a:pt x="228" y="489"/>
                  </a:lnTo>
                  <a:lnTo>
                    <a:pt x="221" y="508"/>
                  </a:lnTo>
                  <a:lnTo>
                    <a:pt x="215" y="524"/>
                  </a:lnTo>
                  <a:lnTo>
                    <a:pt x="211" y="534"/>
                  </a:lnTo>
                  <a:lnTo>
                    <a:pt x="174" y="627"/>
                  </a:lnTo>
                  <a:lnTo>
                    <a:pt x="164" y="652"/>
                  </a:lnTo>
                  <a:lnTo>
                    <a:pt x="158" y="676"/>
                  </a:lnTo>
                  <a:lnTo>
                    <a:pt x="156" y="701"/>
                  </a:lnTo>
                  <a:lnTo>
                    <a:pt x="156" y="715"/>
                  </a:lnTo>
                  <a:lnTo>
                    <a:pt x="158" y="726"/>
                  </a:lnTo>
                  <a:lnTo>
                    <a:pt x="164" y="736"/>
                  </a:lnTo>
                  <a:lnTo>
                    <a:pt x="171" y="740"/>
                  </a:lnTo>
                  <a:lnTo>
                    <a:pt x="183" y="742"/>
                  </a:lnTo>
                  <a:lnTo>
                    <a:pt x="203" y="739"/>
                  </a:lnTo>
                  <a:lnTo>
                    <a:pt x="222" y="731"/>
                  </a:lnTo>
                  <a:lnTo>
                    <a:pt x="241" y="715"/>
                  </a:lnTo>
                  <a:lnTo>
                    <a:pt x="260" y="695"/>
                  </a:lnTo>
                  <a:lnTo>
                    <a:pt x="276" y="670"/>
                  </a:lnTo>
                  <a:lnTo>
                    <a:pt x="291" y="638"/>
                  </a:lnTo>
                  <a:lnTo>
                    <a:pt x="303" y="601"/>
                  </a:lnTo>
                  <a:lnTo>
                    <a:pt x="306" y="595"/>
                  </a:lnTo>
                  <a:lnTo>
                    <a:pt x="309" y="590"/>
                  </a:lnTo>
                  <a:lnTo>
                    <a:pt x="312" y="587"/>
                  </a:lnTo>
                  <a:lnTo>
                    <a:pt x="317" y="584"/>
                  </a:lnTo>
                  <a:lnTo>
                    <a:pt x="326" y="583"/>
                  </a:lnTo>
                  <a:lnTo>
                    <a:pt x="327" y="583"/>
                  </a:lnTo>
                  <a:lnTo>
                    <a:pt x="328" y="583"/>
                  </a:lnTo>
                  <a:lnTo>
                    <a:pt x="332" y="584"/>
                  </a:lnTo>
                  <a:lnTo>
                    <a:pt x="334" y="584"/>
                  </a:lnTo>
                  <a:lnTo>
                    <a:pt x="336" y="586"/>
                  </a:lnTo>
                  <a:lnTo>
                    <a:pt x="339" y="588"/>
                  </a:lnTo>
                  <a:lnTo>
                    <a:pt x="341" y="590"/>
                  </a:lnTo>
                  <a:lnTo>
                    <a:pt x="342" y="594"/>
                  </a:lnTo>
                  <a:lnTo>
                    <a:pt x="343" y="599"/>
                  </a:lnTo>
                  <a:lnTo>
                    <a:pt x="342" y="606"/>
                  </a:lnTo>
                  <a:lnTo>
                    <a:pt x="339" y="617"/>
                  </a:lnTo>
                  <a:lnTo>
                    <a:pt x="333" y="632"/>
                  </a:lnTo>
                  <a:lnTo>
                    <a:pt x="326" y="651"/>
                  </a:lnTo>
                  <a:lnTo>
                    <a:pt x="317" y="671"/>
                  </a:lnTo>
                  <a:lnTo>
                    <a:pt x="304" y="692"/>
                  </a:lnTo>
                  <a:lnTo>
                    <a:pt x="290" y="712"/>
                  </a:lnTo>
                  <a:lnTo>
                    <a:pt x="272" y="731"/>
                  </a:lnTo>
                  <a:lnTo>
                    <a:pt x="254" y="747"/>
                  </a:lnTo>
                  <a:lnTo>
                    <a:pt x="232" y="761"/>
                  </a:lnTo>
                  <a:lnTo>
                    <a:pt x="207" y="770"/>
                  </a:lnTo>
                  <a:lnTo>
                    <a:pt x="181" y="772"/>
                  </a:lnTo>
                  <a:lnTo>
                    <a:pt x="155" y="770"/>
                  </a:lnTo>
                  <a:lnTo>
                    <a:pt x="132" y="763"/>
                  </a:lnTo>
                  <a:lnTo>
                    <a:pt x="112" y="751"/>
                  </a:lnTo>
                  <a:lnTo>
                    <a:pt x="96" y="737"/>
                  </a:lnTo>
                  <a:lnTo>
                    <a:pt x="84" y="719"/>
                  </a:lnTo>
                  <a:lnTo>
                    <a:pt x="76" y="697"/>
                  </a:lnTo>
                  <a:lnTo>
                    <a:pt x="73" y="676"/>
                  </a:lnTo>
                  <a:lnTo>
                    <a:pt x="75" y="658"/>
                  </a:lnTo>
                  <a:lnTo>
                    <a:pt x="78" y="643"/>
                  </a:lnTo>
                  <a:lnTo>
                    <a:pt x="83" y="627"/>
                  </a:lnTo>
                  <a:lnTo>
                    <a:pt x="83" y="627"/>
                  </a:lnTo>
                  <a:lnTo>
                    <a:pt x="153" y="443"/>
                  </a:lnTo>
                  <a:lnTo>
                    <a:pt x="163" y="419"/>
                  </a:lnTo>
                  <a:lnTo>
                    <a:pt x="171" y="399"/>
                  </a:lnTo>
                  <a:lnTo>
                    <a:pt x="177" y="382"/>
                  </a:lnTo>
                  <a:lnTo>
                    <a:pt x="182" y="368"/>
                  </a:lnTo>
                  <a:lnTo>
                    <a:pt x="185" y="357"/>
                  </a:lnTo>
                  <a:lnTo>
                    <a:pt x="186" y="346"/>
                  </a:lnTo>
                  <a:lnTo>
                    <a:pt x="188" y="337"/>
                  </a:lnTo>
                  <a:lnTo>
                    <a:pt x="188" y="327"/>
                  </a:lnTo>
                  <a:lnTo>
                    <a:pt x="186" y="312"/>
                  </a:lnTo>
                  <a:lnTo>
                    <a:pt x="184" y="300"/>
                  </a:lnTo>
                  <a:lnTo>
                    <a:pt x="178" y="293"/>
                  </a:lnTo>
                  <a:lnTo>
                    <a:pt x="170" y="288"/>
                  </a:lnTo>
                  <a:lnTo>
                    <a:pt x="161" y="287"/>
                  </a:lnTo>
                  <a:lnTo>
                    <a:pt x="142" y="289"/>
                  </a:lnTo>
                  <a:lnTo>
                    <a:pt x="124" y="297"/>
                  </a:lnTo>
                  <a:lnTo>
                    <a:pt x="105" y="311"/>
                  </a:lnTo>
                  <a:lnTo>
                    <a:pt x="87" y="331"/>
                  </a:lnTo>
                  <a:lnTo>
                    <a:pt x="70" y="356"/>
                  </a:lnTo>
                  <a:lnTo>
                    <a:pt x="55" y="388"/>
                  </a:lnTo>
                  <a:lnTo>
                    <a:pt x="41" y="427"/>
                  </a:lnTo>
                  <a:lnTo>
                    <a:pt x="39" y="436"/>
                  </a:lnTo>
                  <a:lnTo>
                    <a:pt x="35" y="442"/>
                  </a:lnTo>
                  <a:lnTo>
                    <a:pt x="29" y="444"/>
                  </a:lnTo>
                  <a:lnTo>
                    <a:pt x="21" y="445"/>
                  </a:lnTo>
                  <a:lnTo>
                    <a:pt x="16" y="445"/>
                  </a:lnTo>
                  <a:lnTo>
                    <a:pt x="12" y="444"/>
                  </a:lnTo>
                  <a:lnTo>
                    <a:pt x="6" y="442"/>
                  </a:lnTo>
                  <a:lnTo>
                    <a:pt x="3" y="438"/>
                  </a:lnTo>
                  <a:lnTo>
                    <a:pt x="0" y="430"/>
                  </a:lnTo>
                  <a:lnTo>
                    <a:pt x="1" y="422"/>
                  </a:lnTo>
                  <a:lnTo>
                    <a:pt x="5" y="411"/>
                  </a:lnTo>
                  <a:lnTo>
                    <a:pt x="11" y="395"/>
                  </a:lnTo>
                  <a:lnTo>
                    <a:pt x="19" y="377"/>
                  </a:lnTo>
                  <a:lnTo>
                    <a:pt x="28" y="357"/>
                  </a:lnTo>
                  <a:lnTo>
                    <a:pt x="41" y="337"/>
                  </a:lnTo>
                  <a:lnTo>
                    <a:pt x="56" y="317"/>
                  </a:lnTo>
                  <a:lnTo>
                    <a:pt x="72" y="297"/>
                  </a:lnTo>
                  <a:lnTo>
                    <a:pt x="92" y="281"/>
                  </a:lnTo>
                  <a:lnTo>
                    <a:pt x="114" y="268"/>
                  </a:lnTo>
                  <a:lnTo>
                    <a:pt x="139" y="259"/>
                  </a:lnTo>
                  <a:lnTo>
                    <a:pt x="165" y="256"/>
                  </a:lnTo>
                  <a:close/>
                  <a:moveTo>
                    <a:pt x="268" y="0"/>
                  </a:moveTo>
                  <a:lnTo>
                    <a:pt x="283" y="2"/>
                  </a:lnTo>
                  <a:lnTo>
                    <a:pt x="295" y="8"/>
                  </a:lnTo>
                  <a:lnTo>
                    <a:pt x="303" y="15"/>
                  </a:lnTo>
                  <a:lnTo>
                    <a:pt x="309" y="25"/>
                  </a:lnTo>
                  <a:lnTo>
                    <a:pt x="312" y="34"/>
                  </a:lnTo>
                  <a:lnTo>
                    <a:pt x="313" y="44"/>
                  </a:lnTo>
                  <a:lnTo>
                    <a:pt x="313" y="44"/>
                  </a:lnTo>
                  <a:lnTo>
                    <a:pt x="310" y="62"/>
                  </a:lnTo>
                  <a:lnTo>
                    <a:pt x="300" y="80"/>
                  </a:lnTo>
                  <a:lnTo>
                    <a:pt x="286" y="94"/>
                  </a:lnTo>
                  <a:lnTo>
                    <a:pt x="270" y="105"/>
                  </a:lnTo>
                  <a:lnTo>
                    <a:pt x="250" y="108"/>
                  </a:lnTo>
                  <a:lnTo>
                    <a:pt x="236" y="106"/>
                  </a:lnTo>
                  <a:lnTo>
                    <a:pt x="226" y="100"/>
                  </a:lnTo>
                  <a:lnTo>
                    <a:pt x="217" y="93"/>
                  </a:lnTo>
                  <a:lnTo>
                    <a:pt x="211" y="83"/>
                  </a:lnTo>
                  <a:lnTo>
                    <a:pt x="207" y="72"/>
                  </a:lnTo>
                  <a:lnTo>
                    <a:pt x="206" y="62"/>
                  </a:lnTo>
                  <a:lnTo>
                    <a:pt x="210" y="43"/>
                  </a:lnTo>
                  <a:lnTo>
                    <a:pt x="219" y="26"/>
                  </a:lnTo>
                  <a:lnTo>
                    <a:pt x="233" y="13"/>
                  </a:lnTo>
                  <a:lnTo>
                    <a:pt x="250" y="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"/>
            <p:cNvSpPr>
              <a:spLocks/>
            </p:cNvSpPr>
            <p:nvPr/>
          </p:nvSpPr>
          <p:spPr bwMode="auto">
            <a:xfrm>
              <a:off x="1905" y="3051"/>
              <a:ext cx="322" cy="532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4" y="0"/>
                </a:cxn>
                <a:cxn ang="0">
                  <a:pos x="192" y="1"/>
                </a:cxn>
                <a:cxn ang="0">
                  <a:pos x="197" y="5"/>
                </a:cxn>
                <a:cxn ang="0">
                  <a:pos x="199" y="12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1"/>
                </a:cxn>
                <a:cxn ang="0">
                  <a:pos x="201" y="479"/>
                </a:cxn>
                <a:cxn ang="0">
                  <a:pos x="204" y="484"/>
                </a:cxn>
                <a:cxn ang="0">
                  <a:pos x="209" y="489"/>
                </a:cxn>
                <a:cxn ang="0">
                  <a:pos x="220" y="492"/>
                </a:cxn>
                <a:cxn ang="0">
                  <a:pos x="234" y="494"/>
                </a:cxn>
                <a:cxn ang="0">
                  <a:pos x="255" y="495"/>
                </a:cxn>
                <a:cxn ang="0">
                  <a:pos x="281" y="496"/>
                </a:cxn>
                <a:cxn ang="0">
                  <a:pos x="322" y="496"/>
                </a:cxn>
                <a:cxn ang="0">
                  <a:pos x="322" y="532"/>
                </a:cxn>
                <a:cxn ang="0">
                  <a:pos x="293" y="531"/>
                </a:cxn>
                <a:cxn ang="0">
                  <a:pos x="261" y="530"/>
                </a:cxn>
                <a:cxn ang="0">
                  <a:pos x="226" y="530"/>
                </a:cxn>
                <a:cxn ang="0">
                  <a:pos x="193" y="530"/>
                </a:cxn>
                <a:cxn ang="0">
                  <a:pos x="162" y="530"/>
                </a:cxn>
                <a:cxn ang="0">
                  <a:pos x="133" y="530"/>
                </a:cxn>
                <a:cxn ang="0">
                  <a:pos x="100" y="530"/>
                </a:cxn>
                <a:cxn ang="0">
                  <a:pos x="65" y="530"/>
                </a:cxn>
                <a:cxn ang="0">
                  <a:pos x="32" y="531"/>
                </a:cxn>
                <a:cxn ang="0">
                  <a:pos x="5" y="532"/>
                </a:cxn>
                <a:cxn ang="0">
                  <a:pos x="5" y="496"/>
                </a:cxn>
                <a:cxn ang="0">
                  <a:pos x="44" y="496"/>
                </a:cxn>
                <a:cxn ang="0">
                  <a:pos x="72" y="495"/>
                </a:cxn>
                <a:cxn ang="0">
                  <a:pos x="92" y="494"/>
                </a:cxn>
                <a:cxn ang="0">
                  <a:pos x="107" y="492"/>
                </a:cxn>
                <a:cxn ang="0">
                  <a:pos x="116" y="489"/>
                </a:cxn>
                <a:cxn ang="0">
                  <a:pos x="123" y="484"/>
                </a:cxn>
                <a:cxn ang="0">
                  <a:pos x="126" y="479"/>
                </a:cxn>
                <a:cxn ang="0">
                  <a:pos x="127" y="471"/>
                </a:cxn>
                <a:cxn ang="0">
                  <a:pos x="127" y="463"/>
                </a:cxn>
                <a:cxn ang="0">
                  <a:pos x="127" y="64"/>
                </a:cxn>
                <a:cxn ang="0">
                  <a:pos x="100" y="73"/>
                </a:cxn>
                <a:cxn ang="0">
                  <a:pos x="72" y="79"/>
                </a:cxn>
                <a:cxn ang="0">
                  <a:pos x="48" y="82"/>
                </a:cxn>
                <a:cxn ang="0">
                  <a:pos x="27" y="83"/>
                </a:cxn>
                <a:cxn ang="0">
                  <a:pos x="12" y="84"/>
                </a:cxn>
                <a:cxn ang="0">
                  <a:pos x="0" y="84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21" y="51"/>
                </a:cxn>
                <a:cxn ang="0">
                  <a:pos x="35" y="50"/>
                </a:cxn>
                <a:cxn ang="0">
                  <a:pos x="53" y="49"/>
                </a:cxn>
                <a:cxn ang="0">
                  <a:pos x="76" y="45"/>
                </a:cxn>
                <a:cxn ang="0">
                  <a:pos x="100" y="38"/>
                </a:cxn>
                <a:cxn ang="0">
                  <a:pos x="124" y="30"/>
                </a:cxn>
                <a:cxn ang="0">
                  <a:pos x="148" y="17"/>
                </a:cxn>
                <a:cxn ang="0">
                  <a:pos x="170" y="0"/>
                </a:cxn>
              </a:cxnLst>
              <a:rect l="0" t="0" r="r" b="b"/>
              <a:pathLst>
                <a:path w="322" h="532">
                  <a:moveTo>
                    <a:pt x="170" y="0"/>
                  </a:moveTo>
                  <a:lnTo>
                    <a:pt x="184" y="0"/>
                  </a:lnTo>
                  <a:lnTo>
                    <a:pt x="192" y="1"/>
                  </a:lnTo>
                  <a:lnTo>
                    <a:pt x="197" y="5"/>
                  </a:lnTo>
                  <a:lnTo>
                    <a:pt x="199" y="12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1"/>
                  </a:lnTo>
                  <a:lnTo>
                    <a:pt x="201" y="479"/>
                  </a:lnTo>
                  <a:lnTo>
                    <a:pt x="204" y="484"/>
                  </a:lnTo>
                  <a:lnTo>
                    <a:pt x="209" y="489"/>
                  </a:lnTo>
                  <a:lnTo>
                    <a:pt x="220" y="492"/>
                  </a:lnTo>
                  <a:lnTo>
                    <a:pt x="234" y="494"/>
                  </a:lnTo>
                  <a:lnTo>
                    <a:pt x="255" y="495"/>
                  </a:lnTo>
                  <a:lnTo>
                    <a:pt x="281" y="496"/>
                  </a:lnTo>
                  <a:lnTo>
                    <a:pt x="322" y="496"/>
                  </a:lnTo>
                  <a:lnTo>
                    <a:pt x="322" y="532"/>
                  </a:lnTo>
                  <a:lnTo>
                    <a:pt x="293" y="531"/>
                  </a:lnTo>
                  <a:lnTo>
                    <a:pt x="261" y="530"/>
                  </a:lnTo>
                  <a:lnTo>
                    <a:pt x="226" y="530"/>
                  </a:lnTo>
                  <a:lnTo>
                    <a:pt x="193" y="530"/>
                  </a:lnTo>
                  <a:lnTo>
                    <a:pt x="162" y="530"/>
                  </a:lnTo>
                  <a:lnTo>
                    <a:pt x="133" y="530"/>
                  </a:lnTo>
                  <a:lnTo>
                    <a:pt x="100" y="530"/>
                  </a:lnTo>
                  <a:lnTo>
                    <a:pt x="65" y="530"/>
                  </a:lnTo>
                  <a:lnTo>
                    <a:pt x="32" y="531"/>
                  </a:lnTo>
                  <a:lnTo>
                    <a:pt x="5" y="532"/>
                  </a:lnTo>
                  <a:lnTo>
                    <a:pt x="5" y="496"/>
                  </a:lnTo>
                  <a:lnTo>
                    <a:pt x="44" y="496"/>
                  </a:lnTo>
                  <a:lnTo>
                    <a:pt x="72" y="495"/>
                  </a:lnTo>
                  <a:lnTo>
                    <a:pt x="92" y="494"/>
                  </a:lnTo>
                  <a:lnTo>
                    <a:pt x="107" y="492"/>
                  </a:lnTo>
                  <a:lnTo>
                    <a:pt x="116" y="489"/>
                  </a:lnTo>
                  <a:lnTo>
                    <a:pt x="123" y="484"/>
                  </a:lnTo>
                  <a:lnTo>
                    <a:pt x="126" y="479"/>
                  </a:lnTo>
                  <a:lnTo>
                    <a:pt x="127" y="471"/>
                  </a:lnTo>
                  <a:lnTo>
                    <a:pt x="127" y="463"/>
                  </a:lnTo>
                  <a:lnTo>
                    <a:pt x="127" y="64"/>
                  </a:lnTo>
                  <a:lnTo>
                    <a:pt x="100" y="73"/>
                  </a:lnTo>
                  <a:lnTo>
                    <a:pt x="72" y="79"/>
                  </a:lnTo>
                  <a:lnTo>
                    <a:pt x="48" y="82"/>
                  </a:lnTo>
                  <a:lnTo>
                    <a:pt x="27" y="83"/>
                  </a:lnTo>
                  <a:lnTo>
                    <a:pt x="12" y="84"/>
                  </a:lnTo>
                  <a:lnTo>
                    <a:pt x="0" y="84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21" y="51"/>
                  </a:lnTo>
                  <a:lnTo>
                    <a:pt x="35" y="50"/>
                  </a:lnTo>
                  <a:lnTo>
                    <a:pt x="53" y="49"/>
                  </a:lnTo>
                  <a:lnTo>
                    <a:pt x="76" y="45"/>
                  </a:lnTo>
                  <a:lnTo>
                    <a:pt x="100" y="38"/>
                  </a:lnTo>
                  <a:lnTo>
                    <a:pt x="124" y="30"/>
                  </a:lnTo>
                  <a:lnTo>
                    <a:pt x="148" y="17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"/>
            <p:cNvSpPr>
              <a:spLocks/>
            </p:cNvSpPr>
            <p:nvPr/>
          </p:nvSpPr>
          <p:spPr bwMode="auto">
            <a:xfrm>
              <a:off x="2551" y="3293"/>
              <a:ext cx="145" cy="356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83" y="2"/>
                </a:cxn>
                <a:cxn ang="0">
                  <a:pos x="100" y="9"/>
                </a:cxn>
                <a:cxn ang="0">
                  <a:pos x="113" y="20"/>
                </a:cxn>
                <a:cxn ang="0">
                  <a:pos x="124" y="35"/>
                </a:cxn>
                <a:cxn ang="0">
                  <a:pos x="134" y="53"/>
                </a:cxn>
                <a:cxn ang="0">
                  <a:pos x="139" y="75"/>
                </a:cxn>
                <a:cxn ang="0">
                  <a:pos x="144" y="98"/>
                </a:cxn>
                <a:cxn ang="0">
                  <a:pos x="145" y="125"/>
                </a:cxn>
                <a:cxn ang="0">
                  <a:pos x="143" y="162"/>
                </a:cxn>
                <a:cxn ang="0">
                  <a:pos x="136" y="195"/>
                </a:cxn>
                <a:cxn ang="0">
                  <a:pos x="127" y="227"/>
                </a:cxn>
                <a:cxn ang="0">
                  <a:pos x="115" y="256"/>
                </a:cxn>
                <a:cxn ang="0">
                  <a:pos x="101" y="281"/>
                </a:cxn>
                <a:cxn ang="0">
                  <a:pos x="87" y="302"/>
                </a:cxn>
                <a:cxn ang="0">
                  <a:pos x="73" y="321"/>
                </a:cxn>
                <a:cxn ang="0">
                  <a:pos x="59" y="335"/>
                </a:cxn>
                <a:cxn ang="0">
                  <a:pos x="47" y="346"/>
                </a:cxn>
                <a:cxn ang="0">
                  <a:pos x="38" y="353"/>
                </a:cxn>
                <a:cxn ang="0">
                  <a:pos x="32" y="356"/>
                </a:cxn>
                <a:cxn ang="0">
                  <a:pos x="28" y="354"/>
                </a:cxn>
                <a:cxn ang="0">
                  <a:pos x="24" y="352"/>
                </a:cxn>
                <a:cxn ang="0">
                  <a:pos x="21" y="348"/>
                </a:cxn>
                <a:cxn ang="0">
                  <a:pos x="18" y="345"/>
                </a:cxn>
                <a:cxn ang="0">
                  <a:pos x="17" y="340"/>
                </a:cxn>
                <a:cxn ang="0">
                  <a:pos x="17" y="335"/>
                </a:cxn>
                <a:cxn ang="0">
                  <a:pos x="18" y="333"/>
                </a:cxn>
                <a:cxn ang="0">
                  <a:pos x="19" y="329"/>
                </a:cxn>
                <a:cxn ang="0">
                  <a:pos x="22" y="327"/>
                </a:cxn>
                <a:cxn ang="0">
                  <a:pos x="24" y="325"/>
                </a:cxn>
                <a:cxn ang="0">
                  <a:pos x="54" y="292"/>
                </a:cxn>
                <a:cxn ang="0">
                  <a:pos x="76" y="262"/>
                </a:cxn>
                <a:cxn ang="0">
                  <a:pos x="92" y="231"/>
                </a:cxn>
                <a:cxn ang="0">
                  <a:pos x="102" y="201"/>
                </a:cxn>
                <a:cxn ang="0">
                  <a:pos x="108" y="171"/>
                </a:cxn>
                <a:cxn ang="0">
                  <a:pos x="111" y="142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0" y="116"/>
                </a:cxn>
                <a:cxn ang="0">
                  <a:pos x="103" y="121"/>
                </a:cxn>
                <a:cxn ang="0">
                  <a:pos x="94" y="126"/>
                </a:cxn>
                <a:cxn ang="0">
                  <a:pos x="81" y="131"/>
                </a:cxn>
                <a:cxn ang="0">
                  <a:pos x="67" y="133"/>
                </a:cxn>
                <a:cxn ang="0">
                  <a:pos x="49" y="131"/>
                </a:cxn>
                <a:cxn ang="0">
                  <a:pos x="32" y="123"/>
                </a:cxn>
                <a:cxn ang="0">
                  <a:pos x="18" y="113"/>
                </a:cxn>
                <a:cxn ang="0">
                  <a:pos x="8" y="100"/>
                </a:cxn>
                <a:cxn ang="0">
                  <a:pos x="2" y="83"/>
                </a:cxn>
                <a:cxn ang="0">
                  <a:pos x="0" y="66"/>
                </a:cxn>
                <a:cxn ang="0">
                  <a:pos x="2" y="48"/>
                </a:cxn>
                <a:cxn ang="0">
                  <a:pos x="8" y="33"/>
                </a:cxn>
                <a:cxn ang="0">
                  <a:pos x="18" y="20"/>
                </a:cxn>
                <a:cxn ang="0">
                  <a:pos x="31" y="9"/>
                </a:cxn>
                <a:cxn ang="0">
                  <a:pos x="47" y="2"/>
                </a:cxn>
                <a:cxn ang="0">
                  <a:pos x="65" y="0"/>
                </a:cxn>
              </a:cxnLst>
              <a:rect l="0" t="0" r="r" b="b"/>
              <a:pathLst>
                <a:path w="145" h="356">
                  <a:moveTo>
                    <a:pt x="65" y="0"/>
                  </a:moveTo>
                  <a:lnTo>
                    <a:pt x="83" y="2"/>
                  </a:lnTo>
                  <a:lnTo>
                    <a:pt x="100" y="9"/>
                  </a:lnTo>
                  <a:lnTo>
                    <a:pt x="113" y="20"/>
                  </a:lnTo>
                  <a:lnTo>
                    <a:pt x="124" y="35"/>
                  </a:lnTo>
                  <a:lnTo>
                    <a:pt x="134" y="53"/>
                  </a:lnTo>
                  <a:lnTo>
                    <a:pt x="139" y="75"/>
                  </a:lnTo>
                  <a:lnTo>
                    <a:pt x="144" y="98"/>
                  </a:lnTo>
                  <a:lnTo>
                    <a:pt x="145" y="125"/>
                  </a:lnTo>
                  <a:lnTo>
                    <a:pt x="143" y="162"/>
                  </a:lnTo>
                  <a:lnTo>
                    <a:pt x="136" y="195"/>
                  </a:lnTo>
                  <a:lnTo>
                    <a:pt x="127" y="227"/>
                  </a:lnTo>
                  <a:lnTo>
                    <a:pt x="115" y="256"/>
                  </a:lnTo>
                  <a:lnTo>
                    <a:pt x="101" y="281"/>
                  </a:lnTo>
                  <a:lnTo>
                    <a:pt x="87" y="302"/>
                  </a:lnTo>
                  <a:lnTo>
                    <a:pt x="73" y="321"/>
                  </a:lnTo>
                  <a:lnTo>
                    <a:pt x="59" y="335"/>
                  </a:lnTo>
                  <a:lnTo>
                    <a:pt x="47" y="346"/>
                  </a:lnTo>
                  <a:lnTo>
                    <a:pt x="38" y="353"/>
                  </a:lnTo>
                  <a:lnTo>
                    <a:pt x="32" y="356"/>
                  </a:lnTo>
                  <a:lnTo>
                    <a:pt x="28" y="354"/>
                  </a:lnTo>
                  <a:lnTo>
                    <a:pt x="24" y="352"/>
                  </a:lnTo>
                  <a:lnTo>
                    <a:pt x="21" y="348"/>
                  </a:lnTo>
                  <a:lnTo>
                    <a:pt x="18" y="345"/>
                  </a:lnTo>
                  <a:lnTo>
                    <a:pt x="17" y="340"/>
                  </a:lnTo>
                  <a:lnTo>
                    <a:pt x="17" y="335"/>
                  </a:lnTo>
                  <a:lnTo>
                    <a:pt x="18" y="333"/>
                  </a:lnTo>
                  <a:lnTo>
                    <a:pt x="19" y="329"/>
                  </a:lnTo>
                  <a:lnTo>
                    <a:pt x="22" y="327"/>
                  </a:lnTo>
                  <a:lnTo>
                    <a:pt x="24" y="325"/>
                  </a:lnTo>
                  <a:lnTo>
                    <a:pt x="54" y="292"/>
                  </a:lnTo>
                  <a:lnTo>
                    <a:pt x="76" y="262"/>
                  </a:lnTo>
                  <a:lnTo>
                    <a:pt x="92" y="231"/>
                  </a:lnTo>
                  <a:lnTo>
                    <a:pt x="102" y="201"/>
                  </a:lnTo>
                  <a:lnTo>
                    <a:pt x="108" y="171"/>
                  </a:lnTo>
                  <a:lnTo>
                    <a:pt x="111" y="142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0" y="116"/>
                  </a:lnTo>
                  <a:lnTo>
                    <a:pt x="103" y="121"/>
                  </a:lnTo>
                  <a:lnTo>
                    <a:pt x="94" y="126"/>
                  </a:lnTo>
                  <a:lnTo>
                    <a:pt x="81" y="131"/>
                  </a:lnTo>
                  <a:lnTo>
                    <a:pt x="67" y="133"/>
                  </a:lnTo>
                  <a:lnTo>
                    <a:pt x="49" y="131"/>
                  </a:lnTo>
                  <a:lnTo>
                    <a:pt x="32" y="123"/>
                  </a:lnTo>
                  <a:lnTo>
                    <a:pt x="18" y="113"/>
                  </a:lnTo>
                  <a:lnTo>
                    <a:pt x="8" y="100"/>
                  </a:lnTo>
                  <a:lnTo>
                    <a:pt x="2" y="83"/>
                  </a:lnTo>
                  <a:lnTo>
                    <a:pt x="0" y="66"/>
                  </a:lnTo>
                  <a:lnTo>
                    <a:pt x="2" y="48"/>
                  </a:lnTo>
                  <a:lnTo>
                    <a:pt x="8" y="33"/>
                  </a:lnTo>
                  <a:lnTo>
                    <a:pt x="18" y="20"/>
                  </a:lnTo>
                  <a:lnTo>
                    <a:pt x="31" y="9"/>
                  </a:lnTo>
                  <a:lnTo>
                    <a:pt x="47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0"/>
            <p:cNvSpPr>
              <a:spLocks noEditPoints="1"/>
            </p:cNvSpPr>
            <p:nvPr/>
          </p:nvSpPr>
          <p:spPr bwMode="auto">
            <a:xfrm>
              <a:off x="2863" y="2663"/>
              <a:ext cx="342" cy="772"/>
            </a:xfrm>
            <a:custGeom>
              <a:avLst/>
              <a:gdLst/>
              <a:ahLst/>
              <a:cxnLst>
                <a:cxn ang="0">
                  <a:pos x="211" y="265"/>
                </a:cxn>
                <a:cxn ang="0">
                  <a:pos x="259" y="311"/>
                </a:cxn>
                <a:cxn ang="0">
                  <a:pos x="268" y="365"/>
                </a:cxn>
                <a:cxn ang="0">
                  <a:pos x="261" y="397"/>
                </a:cxn>
                <a:cxn ang="0">
                  <a:pos x="243" y="447"/>
                </a:cxn>
                <a:cxn ang="0">
                  <a:pos x="219" y="508"/>
                </a:cxn>
                <a:cxn ang="0">
                  <a:pos x="172" y="627"/>
                </a:cxn>
                <a:cxn ang="0">
                  <a:pos x="154" y="701"/>
                </a:cxn>
                <a:cxn ang="0">
                  <a:pos x="162" y="736"/>
                </a:cxn>
                <a:cxn ang="0">
                  <a:pos x="201" y="739"/>
                </a:cxn>
                <a:cxn ang="0">
                  <a:pos x="258" y="695"/>
                </a:cxn>
                <a:cxn ang="0">
                  <a:pos x="301" y="601"/>
                </a:cxn>
                <a:cxn ang="0">
                  <a:pos x="310" y="587"/>
                </a:cxn>
                <a:cxn ang="0">
                  <a:pos x="325" y="583"/>
                </a:cxn>
                <a:cxn ang="0">
                  <a:pos x="332" y="584"/>
                </a:cxn>
                <a:cxn ang="0">
                  <a:pos x="339" y="590"/>
                </a:cxn>
                <a:cxn ang="0">
                  <a:pos x="340" y="606"/>
                </a:cxn>
                <a:cxn ang="0">
                  <a:pos x="324" y="651"/>
                </a:cxn>
                <a:cxn ang="0">
                  <a:pos x="288" y="712"/>
                </a:cxn>
                <a:cxn ang="0">
                  <a:pos x="230" y="761"/>
                </a:cxn>
                <a:cxn ang="0">
                  <a:pos x="153" y="770"/>
                </a:cxn>
                <a:cxn ang="0">
                  <a:pos x="94" y="737"/>
                </a:cxn>
                <a:cxn ang="0">
                  <a:pos x="72" y="676"/>
                </a:cxn>
                <a:cxn ang="0">
                  <a:pos x="81" y="627"/>
                </a:cxn>
                <a:cxn ang="0">
                  <a:pos x="161" y="419"/>
                </a:cxn>
                <a:cxn ang="0">
                  <a:pos x="180" y="368"/>
                </a:cxn>
                <a:cxn ang="0">
                  <a:pos x="186" y="337"/>
                </a:cxn>
                <a:cxn ang="0">
                  <a:pos x="182" y="300"/>
                </a:cxn>
                <a:cxn ang="0">
                  <a:pos x="159" y="287"/>
                </a:cxn>
                <a:cxn ang="0">
                  <a:pos x="103" y="311"/>
                </a:cxn>
                <a:cxn ang="0">
                  <a:pos x="53" y="388"/>
                </a:cxn>
                <a:cxn ang="0">
                  <a:pos x="33" y="442"/>
                </a:cxn>
                <a:cxn ang="0">
                  <a:pos x="15" y="445"/>
                </a:cxn>
                <a:cxn ang="0">
                  <a:pos x="1" y="438"/>
                </a:cxn>
                <a:cxn ang="0">
                  <a:pos x="3" y="411"/>
                </a:cxn>
                <a:cxn ang="0">
                  <a:pos x="27" y="357"/>
                </a:cxn>
                <a:cxn ang="0">
                  <a:pos x="72" y="297"/>
                </a:cxn>
                <a:cxn ang="0">
                  <a:pos x="137" y="259"/>
                </a:cxn>
                <a:cxn ang="0">
                  <a:pos x="281" y="2"/>
                </a:cxn>
                <a:cxn ang="0">
                  <a:pos x="307" y="25"/>
                </a:cxn>
                <a:cxn ang="0">
                  <a:pos x="311" y="44"/>
                </a:cxn>
                <a:cxn ang="0">
                  <a:pos x="285" y="94"/>
                </a:cxn>
                <a:cxn ang="0">
                  <a:pos x="236" y="106"/>
                </a:cxn>
                <a:cxn ang="0">
                  <a:pos x="209" y="83"/>
                </a:cxn>
                <a:cxn ang="0">
                  <a:pos x="208" y="43"/>
                </a:cxn>
                <a:cxn ang="0">
                  <a:pos x="249" y="3"/>
                </a:cxn>
              </a:cxnLst>
              <a:rect l="0" t="0" r="r" b="b"/>
              <a:pathLst>
                <a:path w="342" h="772">
                  <a:moveTo>
                    <a:pt x="164" y="256"/>
                  </a:moveTo>
                  <a:lnTo>
                    <a:pt x="189" y="258"/>
                  </a:lnTo>
                  <a:lnTo>
                    <a:pt x="211" y="265"/>
                  </a:lnTo>
                  <a:lnTo>
                    <a:pt x="231" y="277"/>
                  </a:lnTo>
                  <a:lnTo>
                    <a:pt x="246" y="293"/>
                  </a:lnTo>
                  <a:lnTo>
                    <a:pt x="259" y="311"/>
                  </a:lnTo>
                  <a:lnTo>
                    <a:pt x="266" y="331"/>
                  </a:lnTo>
                  <a:lnTo>
                    <a:pt x="270" y="353"/>
                  </a:lnTo>
                  <a:lnTo>
                    <a:pt x="268" y="365"/>
                  </a:lnTo>
                  <a:lnTo>
                    <a:pt x="266" y="377"/>
                  </a:lnTo>
                  <a:lnTo>
                    <a:pt x="264" y="389"/>
                  </a:lnTo>
                  <a:lnTo>
                    <a:pt x="261" y="397"/>
                  </a:lnTo>
                  <a:lnTo>
                    <a:pt x="257" y="411"/>
                  </a:lnTo>
                  <a:lnTo>
                    <a:pt x="250" y="428"/>
                  </a:lnTo>
                  <a:lnTo>
                    <a:pt x="243" y="447"/>
                  </a:lnTo>
                  <a:lnTo>
                    <a:pt x="235" y="469"/>
                  </a:lnTo>
                  <a:lnTo>
                    <a:pt x="226" y="489"/>
                  </a:lnTo>
                  <a:lnTo>
                    <a:pt x="219" y="508"/>
                  </a:lnTo>
                  <a:lnTo>
                    <a:pt x="214" y="524"/>
                  </a:lnTo>
                  <a:lnTo>
                    <a:pt x="209" y="534"/>
                  </a:lnTo>
                  <a:lnTo>
                    <a:pt x="172" y="627"/>
                  </a:lnTo>
                  <a:lnTo>
                    <a:pt x="162" y="652"/>
                  </a:lnTo>
                  <a:lnTo>
                    <a:pt x="157" y="676"/>
                  </a:lnTo>
                  <a:lnTo>
                    <a:pt x="154" y="701"/>
                  </a:lnTo>
                  <a:lnTo>
                    <a:pt x="154" y="715"/>
                  </a:lnTo>
                  <a:lnTo>
                    <a:pt x="157" y="726"/>
                  </a:lnTo>
                  <a:lnTo>
                    <a:pt x="162" y="736"/>
                  </a:lnTo>
                  <a:lnTo>
                    <a:pt x="169" y="740"/>
                  </a:lnTo>
                  <a:lnTo>
                    <a:pt x="181" y="742"/>
                  </a:lnTo>
                  <a:lnTo>
                    <a:pt x="201" y="739"/>
                  </a:lnTo>
                  <a:lnTo>
                    <a:pt x="221" y="731"/>
                  </a:lnTo>
                  <a:lnTo>
                    <a:pt x="239" y="715"/>
                  </a:lnTo>
                  <a:lnTo>
                    <a:pt x="258" y="695"/>
                  </a:lnTo>
                  <a:lnTo>
                    <a:pt x="274" y="670"/>
                  </a:lnTo>
                  <a:lnTo>
                    <a:pt x="289" y="638"/>
                  </a:lnTo>
                  <a:lnTo>
                    <a:pt x="301" y="601"/>
                  </a:lnTo>
                  <a:lnTo>
                    <a:pt x="304" y="595"/>
                  </a:lnTo>
                  <a:lnTo>
                    <a:pt x="307" y="590"/>
                  </a:lnTo>
                  <a:lnTo>
                    <a:pt x="310" y="587"/>
                  </a:lnTo>
                  <a:lnTo>
                    <a:pt x="315" y="584"/>
                  </a:lnTo>
                  <a:lnTo>
                    <a:pt x="324" y="583"/>
                  </a:lnTo>
                  <a:lnTo>
                    <a:pt x="325" y="583"/>
                  </a:lnTo>
                  <a:lnTo>
                    <a:pt x="328" y="583"/>
                  </a:lnTo>
                  <a:lnTo>
                    <a:pt x="330" y="584"/>
                  </a:lnTo>
                  <a:lnTo>
                    <a:pt x="332" y="584"/>
                  </a:lnTo>
                  <a:lnTo>
                    <a:pt x="335" y="586"/>
                  </a:lnTo>
                  <a:lnTo>
                    <a:pt x="337" y="588"/>
                  </a:lnTo>
                  <a:lnTo>
                    <a:pt x="339" y="590"/>
                  </a:lnTo>
                  <a:lnTo>
                    <a:pt x="340" y="594"/>
                  </a:lnTo>
                  <a:lnTo>
                    <a:pt x="342" y="599"/>
                  </a:lnTo>
                  <a:lnTo>
                    <a:pt x="340" y="606"/>
                  </a:lnTo>
                  <a:lnTo>
                    <a:pt x="337" y="617"/>
                  </a:lnTo>
                  <a:lnTo>
                    <a:pt x="332" y="632"/>
                  </a:lnTo>
                  <a:lnTo>
                    <a:pt x="324" y="651"/>
                  </a:lnTo>
                  <a:lnTo>
                    <a:pt x="315" y="671"/>
                  </a:lnTo>
                  <a:lnTo>
                    <a:pt x="302" y="692"/>
                  </a:lnTo>
                  <a:lnTo>
                    <a:pt x="288" y="712"/>
                  </a:lnTo>
                  <a:lnTo>
                    <a:pt x="271" y="731"/>
                  </a:lnTo>
                  <a:lnTo>
                    <a:pt x="252" y="747"/>
                  </a:lnTo>
                  <a:lnTo>
                    <a:pt x="230" y="761"/>
                  </a:lnTo>
                  <a:lnTo>
                    <a:pt x="206" y="770"/>
                  </a:lnTo>
                  <a:lnTo>
                    <a:pt x="179" y="772"/>
                  </a:lnTo>
                  <a:lnTo>
                    <a:pt x="153" y="770"/>
                  </a:lnTo>
                  <a:lnTo>
                    <a:pt x="130" y="763"/>
                  </a:lnTo>
                  <a:lnTo>
                    <a:pt x="110" y="751"/>
                  </a:lnTo>
                  <a:lnTo>
                    <a:pt x="94" y="737"/>
                  </a:lnTo>
                  <a:lnTo>
                    <a:pt x="82" y="719"/>
                  </a:lnTo>
                  <a:lnTo>
                    <a:pt x="74" y="697"/>
                  </a:lnTo>
                  <a:lnTo>
                    <a:pt x="72" y="676"/>
                  </a:lnTo>
                  <a:lnTo>
                    <a:pt x="73" y="658"/>
                  </a:lnTo>
                  <a:lnTo>
                    <a:pt x="76" y="643"/>
                  </a:lnTo>
                  <a:lnTo>
                    <a:pt x="81" y="627"/>
                  </a:lnTo>
                  <a:lnTo>
                    <a:pt x="81" y="627"/>
                  </a:lnTo>
                  <a:lnTo>
                    <a:pt x="152" y="443"/>
                  </a:lnTo>
                  <a:lnTo>
                    <a:pt x="161" y="419"/>
                  </a:lnTo>
                  <a:lnTo>
                    <a:pt x="169" y="399"/>
                  </a:lnTo>
                  <a:lnTo>
                    <a:pt x="175" y="382"/>
                  </a:lnTo>
                  <a:lnTo>
                    <a:pt x="180" y="368"/>
                  </a:lnTo>
                  <a:lnTo>
                    <a:pt x="183" y="357"/>
                  </a:lnTo>
                  <a:lnTo>
                    <a:pt x="186" y="346"/>
                  </a:lnTo>
                  <a:lnTo>
                    <a:pt x="186" y="337"/>
                  </a:lnTo>
                  <a:lnTo>
                    <a:pt x="187" y="327"/>
                  </a:lnTo>
                  <a:lnTo>
                    <a:pt x="186" y="312"/>
                  </a:lnTo>
                  <a:lnTo>
                    <a:pt x="182" y="300"/>
                  </a:lnTo>
                  <a:lnTo>
                    <a:pt x="176" y="293"/>
                  </a:lnTo>
                  <a:lnTo>
                    <a:pt x="168" y="288"/>
                  </a:lnTo>
                  <a:lnTo>
                    <a:pt x="159" y="287"/>
                  </a:lnTo>
                  <a:lnTo>
                    <a:pt x="140" y="289"/>
                  </a:lnTo>
                  <a:lnTo>
                    <a:pt x="122" y="297"/>
                  </a:lnTo>
                  <a:lnTo>
                    <a:pt x="103" y="311"/>
                  </a:lnTo>
                  <a:lnTo>
                    <a:pt x="86" y="331"/>
                  </a:lnTo>
                  <a:lnTo>
                    <a:pt x="68" y="356"/>
                  </a:lnTo>
                  <a:lnTo>
                    <a:pt x="53" y="388"/>
                  </a:lnTo>
                  <a:lnTo>
                    <a:pt x="39" y="427"/>
                  </a:lnTo>
                  <a:lnTo>
                    <a:pt x="37" y="436"/>
                  </a:lnTo>
                  <a:lnTo>
                    <a:pt x="33" y="442"/>
                  </a:lnTo>
                  <a:lnTo>
                    <a:pt x="29" y="444"/>
                  </a:lnTo>
                  <a:lnTo>
                    <a:pt x="19" y="445"/>
                  </a:lnTo>
                  <a:lnTo>
                    <a:pt x="15" y="445"/>
                  </a:lnTo>
                  <a:lnTo>
                    <a:pt x="10" y="444"/>
                  </a:lnTo>
                  <a:lnTo>
                    <a:pt x="4" y="442"/>
                  </a:lnTo>
                  <a:lnTo>
                    <a:pt x="1" y="438"/>
                  </a:lnTo>
                  <a:lnTo>
                    <a:pt x="0" y="430"/>
                  </a:lnTo>
                  <a:lnTo>
                    <a:pt x="1" y="422"/>
                  </a:lnTo>
                  <a:lnTo>
                    <a:pt x="3" y="411"/>
                  </a:lnTo>
                  <a:lnTo>
                    <a:pt x="9" y="395"/>
                  </a:lnTo>
                  <a:lnTo>
                    <a:pt x="17" y="377"/>
                  </a:lnTo>
                  <a:lnTo>
                    <a:pt x="27" y="357"/>
                  </a:lnTo>
                  <a:lnTo>
                    <a:pt x="39" y="337"/>
                  </a:lnTo>
                  <a:lnTo>
                    <a:pt x="54" y="317"/>
                  </a:lnTo>
                  <a:lnTo>
                    <a:pt x="72" y="297"/>
                  </a:lnTo>
                  <a:lnTo>
                    <a:pt x="90" y="281"/>
                  </a:lnTo>
                  <a:lnTo>
                    <a:pt x="112" y="268"/>
                  </a:lnTo>
                  <a:lnTo>
                    <a:pt x="137" y="259"/>
                  </a:lnTo>
                  <a:lnTo>
                    <a:pt x="164" y="256"/>
                  </a:lnTo>
                  <a:close/>
                  <a:moveTo>
                    <a:pt x="266" y="0"/>
                  </a:moveTo>
                  <a:lnTo>
                    <a:pt x="281" y="2"/>
                  </a:lnTo>
                  <a:lnTo>
                    <a:pt x="293" y="8"/>
                  </a:lnTo>
                  <a:lnTo>
                    <a:pt x="301" y="15"/>
                  </a:lnTo>
                  <a:lnTo>
                    <a:pt x="307" y="25"/>
                  </a:lnTo>
                  <a:lnTo>
                    <a:pt x="310" y="34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08" y="62"/>
                  </a:lnTo>
                  <a:lnTo>
                    <a:pt x="299" y="80"/>
                  </a:lnTo>
                  <a:lnTo>
                    <a:pt x="285" y="94"/>
                  </a:lnTo>
                  <a:lnTo>
                    <a:pt x="268" y="105"/>
                  </a:lnTo>
                  <a:lnTo>
                    <a:pt x="249" y="108"/>
                  </a:lnTo>
                  <a:lnTo>
                    <a:pt x="236" y="106"/>
                  </a:lnTo>
                  <a:lnTo>
                    <a:pt x="224" y="100"/>
                  </a:lnTo>
                  <a:lnTo>
                    <a:pt x="215" y="93"/>
                  </a:lnTo>
                  <a:lnTo>
                    <a:pt x="209" y="83"/>
                  </a:lnTo>
                  <a:lnTo>
                    <a:pt x="206" y="72"/>
                  </a:lnTo>
                  <a:lnTo>
                    <a:pt x="204" y="62"/>
                  </a:lnTo>
                  <a:lnTo>
                    <a:pt x="208" y="43"/>
                  </a:lnTo>
                  <a:lnTo>
                    <a:pt x="217" y="26"/>
                  </a:lnTo>
                  <a:lnTo>
                    <a:pt x="231" y="13"/>
                  </a:lnTo>
                  <a:lnTo>
                    <a:pt x="249" y="3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1"/>
            <p:cNvSpPr>
              <a:spLocks/>
            </p:cNvSpPr>
            <p:nvPr/>
          </p:nvSpPr>
          <p:spPr bwMode="auto">
            <a:xfrm>
              <a:off x="3323" y="3230"/>
              <a:ext cx="548" cy="360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66" y="19"/>
                </a:cxn>
                <a:cxn ang="0">
                  <a:pos x="194" y="59"/>
                </a:cxn>
                <a:cxn ang="0">
                  <a:pos x="225" y="48"/>
                </a:cxn>
                <a:cxn ang="0">
                  <a:pos x="288" y="9"/>
                </a:cxn>
                <a:cxn ang="0">
                  <a:pos x="374" y="2"/>
                </a:cxn>
                <a:cxn ang="0">
                  <a:pos x="438" y="33"/>
                </a:cxn>
                <a:cxn ang="0">
                  <a:pos x="461" y="95"/>
                </a:cxn>
                <a:cxn ang="0">
                  <a:pos x="448" y="158"/>
                </a:cxn>
                <a:cxn ang="0">
                  <a:pos x="424" y="228"/>
                </a:cxn>
                <a:cxn ang="0">
                  <a:pos x="406" y="272"/>
                </a:cxn>
                <a:cxn ang="0">
                  <a:pos x="401" y="304"/>
                </a:cxn>
                <a:cxn ang="0">
                  <a:pos x="408" y="329"/>
                </a:cxn>
                <a:cxn ang="0">
                  <a:pos x="443" y="332"/>
                </a:cxn>
                <a:cxn ang="0">
                  <a:pos x="491" y="290"/>
                </a:cxn>
                <a:cxn ang="0">
                  <a:pos x="515" y="240"/>
                </a:cxn>
                <a:cxn ang="0">
                  <a:pos x="520" y="229"/>
                </a:cxn>
                <a:cxn ang="0">
                  <a:pos x="531" y="228"/>
                </a:cxn>
                <a:cxn ang="0">
                  <a:pos x="539" y="228"/>
                </a:cxn>
                <a:cxn ang="0">
                  <a:pos x="546" y="232"/>
                </a:cxn>
                <a:cxn ang="0">
                  <a:pos x="547" y="246"/>
                </a:cxn>
                <a:cxn ang="0">
                  <a:pos x="527" y="290"/>
                </a:cxn>
                <a:cxn ang="0">
                  <a:pos x="486" y="338"/>
                </a:cxn>
                <a:cxn ang="0">
                  <a:pos x="420" y="360"/>
                </a:cxn>
                <a:cxn ang="0">
                  <a:pos x="361" y="341"/>
                </a:cxn>
                <a:cxn ang="0">
                  <a:pos x="335" y="291"/>
                </a:cxn>
                <a:cxn ang="0">
                  <a:pos x="344" y="258"/>
                </a:cxn>
                <a:cxn ang="0">
                  <a:pos x="372" y="185"/>
                </a:cxn>
                <a:cxn ang="0">
                  <a:pos x="394" y="105"/>
                </a:cxn>
                <a:cxn ang="0">
                  <a:pos x="390" y="53"/>
                </a:cxn>
                <a:cxn ang="0">
                  <a:pos x="358" y="27"/>
                </a:cxn>
                <a:cxn ang="0">
                  <a:pos x="288" y="38"/>
                </a:cxn>
                <a:cxn ang="0">
                  <a:pos x="227" y="84"/>
                </a:cxn>
                <a:cxn ang="0">
                  <a:pos x="190" y="138"/>
                </a:cxn>
                <a:cxn ang="0">
                  <a:pos x="177" y="161"/>
                </a:cxn>
                <a:cxn ang="0">
                  <a:pos x="175" y="170"/>
                </a:cxn>
                <a:cxn ang="0">
                  <a:pos x="167" y="201"/>
                </a:cxn>
                <a:cxn ang="0">
                  <a:pos x="148" y="273"/>
                </a:cxn>
                <a:cxn ang="0">
                  <a:pos x="141" y="311"/>
                </a:cxn>
                <a:cxn ang="0">
                  <a:pos x="133" y="335"/>
                </a:cxn>
                <a:cxn ang="0">
                  <a:pos x="112" y="358"/>
                </a:cxn>
                <a:cxn ang="0">
                  <a:pos x="85" y="359"/>
                </a:cxn>
                <a:cxn ang="0">
                  <a:pos x="68" y="333"/>
                </a:cxn>
                <a:cxn ang="0">
                  <a:pos x="72" y="310"/>
                </a:cxn>
                <a:cxn ang="0">
                  <a:pos x="81" y="273"/>
                </a:cxn>
                <a:cxn ang="0">
                  <a:pos x="103" y="188"/>
                </a:cxn>
                <a:cxn ang="0">
                  <a:pos x="116" y="130"/>
                </a:cxn>
                <a:cxn ang="0">
                  <a:pos x="125" y="89"/>
                </a:cxn>
                <a:cxn ang="0">
                  <a:pos x="128" y="59"/>
                </a:cxn>
                <a:cxn ang="0">
                  <a:pos x="117" y="33"/>
                </a:cxn>
                <a:cxn ang="0">
                  <a:pos x="83" y="28"/>
                </a:cxn>
                <a:cxn ang="0">
                  <a:pos x="53" y="63"/>
                </a:cxn>
                <a:cxn ang="0">
                  <a:pos x="33" y="120"/>
                </a:cxn>
                <a:cxn ang="0">
                  <a:pos x="29" y="130"/>
                </a:cxn>
                <a:cxn ang="0">
                  <a:pos x="20" y="135"/>
                </a:cxn>
                <a:cxn ang="0">
                  <a:pos x="13" y="135"/>
                </a:cxn>
                <a:cxn ang="0">
                  <a:pos x="6" y="133"/>
                </a:cxn>
                <a:cxn ang="0">
                  <a:pos x="2" y="127"/>
                </a:cxn>
                <a:cxn ang="0">
                  <a:pos x="4" y="111"/>
                </a:cxn>
                <a:cxn ang="0">
                  <a:pos x="18" y="70"/>
                </a:cxn>
                <a:cxn ang="0">
                  <a:pos x="49" y="22"/>
                </a:cxn>
                <a:cxn ang="0">
                  <a:pos x="100" y="0"/>
                </a:cxn>
              </a:cxnLst>
              <a:rect l="0" t="0" r="r" b="b"/>
              <a:pathLst>
                <a:path w="548" h="360">
                  <a:moveTo>
                    <a:pt x="100" y="0"/>
                  </a:moveTo>
                  <a:lnTo>
                    <a:pt x="112" y="1"/>
                  </a:lnTo>
                  <a:lnTo>
                    <a:pt x="125" y="2"/>
                  </a:lnTo>
                  <a:lnTo>
                    <a:pt x="139" y="5"/>
                  </a:lnTo>
                  <a:lnTo>
                    <a:pt x="152" y="11"/>
                  </a:lnTo>
                  <a:lnTo>
                    <a:pt x="166" y="19"/>
                  </a:lnTo>
                  <a:lnTo>
                    <a:pt x="177" y="29"/>
                  </a:lnTo>
                  <a:lnTo>
                    <a:pt x="187" y="42"/>
                  </a:lnTo>
                  <a:lnTo>
                    <a:pt x="194" y="59"/>
                  </a:lnTo>
                  <a:lnTo>
                    <a:pt x="196" y="79"/>
                  </a:lnTo>
                  <a:lnTo>
                    <a:pt x="209" y="64"/>
                  </a:lnTo>
                  <a:lnTo>
                    <a:pt x="225" y="48"/>
                  </a:lnTo>
                  <a:lnTo>
                    <a:pt x="244" y="33"/>
                  </a:lnTo>
                  <a:lnTo>
                    <a:pt x="264" y="20"/>
                  </a:lnTo>
                  <a:lnTo>
                    <a:pt x="288" y="9"/>
                  </a:lnTo>
                  <a:lnTo>
                    <a:pt x="315" y="2"/>
                  </a:lnTo>
                  <a:lnTo>
                    <a:pt x="344" y="0"/>
                  </a:lnTo>
                  <a:lnTo>
                    <a:pt x="374" y="2"/>
                  </a:lnTo>
                  <a:lnTo>
                    <a:pt x="399" y="8"/>
                  </a:lnTo>
                  <a:lnTo>
                    <a:pt x="422" y="19"/>
                  </a:lnTo>
                  <a:lnTo>
                    <a:pt x="438" y="33"/>
                  </a:lnTo>
                  <a:lnTo>
                    <a:pt x="451" y="50"/>
                  </a:lnTo>
                  <a:lnTo>
                    <a:pt x="459" y="71"/>
                  </a:lnTo>
                  <a:lnTo>
                    <a:pt x="461" y="95"/>
                  </a:lnTo>
                  <a:lnTo>
                    <a:pt x="459" y="113"/>
                  </a:lnTo>
                  <a:lnTo>
                    <a:pt x="455" y="134"/>
                  </a:lnTo>
                  <a:lnTo>
                    <a:pt x="448" y="158"/>
                  </a:lnTo>
                  <a:lnTo>
                    <a:pt x="440" y="183"/>
                  </a:lnTo>
                  <a:lnTo>
                    <a:pt x="432" y="207"/>
                  </a:lnTo>
                  <a:lnTo>
                    <a:pt x="424" y="228"/>
                  </a:lnTo>
                  <a:lnTo>
                    <a:pt x="417" y="247"/>
                  </a:lnTo>
                  <a:lnTo>
                    <a:pt x="411" y="260"/>
                  </a:lnTo>
                  <a:lnTo>
                    <a:pt x="406" y="272"/>
                  </a:lnTo>
                  <a:lnTo>
                    <a:pt x="403" y="283"/>
                  </a:lnTo>
                  <a:lnTo>
                    <a:pt x="402" y="292"/>
                  </a:lnTo>
                  <a:lnTo>
                    <a:pt x="401" y="304"/>
                  </a:lnTo>
                  <a:lnTo>
                    <a:pt x="402" y="314"/>
                  </a:lnTo>
                  <a:lnTo>
                    <a:pt x="404" y="323"/>
                  </a:lnTo>
                  <a:lnTo>
                    <a:pt x="408" y="329"/>
                  </a:lnTo>
                  <a:lnTo>
                    <a:pt x="415" y="334"/>
                  </a:lnTo>
                  <a:lnTo>
                    <a:pt x="424" y="335"/>
                  </a:lnTo>
                  <a:lnTo>
                    <a:pt x="443" y="332"/>
                  </a:lnTo>
                  <a:lnTo>
                    <a:pt x="460" y="322"/>
                  </a:lnTo>
                  <a:lnTo>
                    <a:pt x="476" y="308"/>
                  </a:lnTo>
                  <a:lnTo>
                    <a:pt x="491" y="290"/>
                  </a:lnTo>
                  <a:lnTo>
                    <a:pt x="504" y="269"/>
                  </a:lnTo>
                  <a:lnTo>
                    <a:pt x="514" y="246"/>
                  </a:lnTo>
                  <a:lnTo>
                    <a:pt x="515" y="240"/>
                  </a:lnTo>
                  <a:lnTo>
                    <a:pt x="517" y="235"/>
                  </a:lnTo>
                  <a:lnTo>
                    <a:pt x="518" y="232"/>
                  </a:lnTo>
                  <a:lnTo>
                    <a:pt x="520" y="229"/>
                  </a:lnTo>
                  <a:lnTo>
                    <a:pt x="523" y="228"/>
                  </a:lnTo>
                  <a:lnTo>
                    <a:pt x="526" y="228"/>
                  </a:lnTo>
                  <a:lnTo>
                    <a:pt x="531" y="228"/>
                  </a:lnTo>
                  <a:lnTo>
                    <a:pt x="533" y="228"/>
                  </a:lnTo>
                  <a:lnTo>
                    <a:pt x="536" y="228"/>
                  </a:lnTo>
                  <a:lnTo>
                    <a:pt x="539" y="228"/>
                  </a:lnTo>
                  <a:lnTo>
                    <a:pt x="541" y="229"/>
                  </a:lnTo>
                  <a:lnTo>
                    <a:pt x="544" y="230"/>
                  </a:lnTo>
                  <a:lnTo>
                    <a:pt x="546" y="232"/>
                  </a:lnTo>
                  <a:lnTo>
                    <a:pt x="547" y="234"/>
                  </a:lnTo>
                  <a:lnTo>
                    <a:pt x="548" y="238"/>
                  </a:lnTo>
                  <a:lnTo>
                    <a:pt x="547" y="246"/>
                  </a:lnTo>
                  <a:lnTo>
                    <a:pt x="544" y="258"/>
                  </a:lnTo>
                  <a:lnTo>
                    <a:pt x="537" y="273"/>
                  </a:lnTo>
                  <a:lnTo>
                    <a:pt x="527" y="290"/>
                  </a:lnTo>
                  <a:lnTo>
                    <a:pt x="517" y="307"/>
                  </a:lnTo>
                  <a:lnTo>
                    <a:pt x="502" y="323"/>
                  </a:lnTo>
                  <a:lnTo>
                    <a:pt x="486" y="338"/>
                  </a:lnTo>
                  <a:lnTo>
                    <a:pt x="467" y="350"/>
                  </a:lnTo>
                  <a:lnTo>
                    <a:pt x="445" y="358"/>
                  </a:lnTo>
                  <a:lnTo>
                    <a:pt x="420" y="360"/>
                  </a:lnTo>
                  <a:lnTo>
                    <a:pt x="399" y="358"/>
                  </a:lnTo>
                  <a:lnTo>
                    <a:pt x="379" y="352"/>
                  </a:lnTo>
                  <a:lnTo>
                    <a:pt x="361" y="341"/>
                  </a:lnTo>
                  <a:lnTo>
                    <a:pt x="348" y="328"/>
                  </a:lnTo>
                  <a:lnTo>
                    <a:pt x="339" y="310"/>
                  </a:lnTo>
                  <a:lnTo>
                    <a:pt x="335" y="291"/>
                  </a:lnTo>
                  <a:lnTo>
                    <a:pt x="338" y="279"/>
                  </a:lnTo>
                  <a:lnTo>
                    <a:pt x="340" y="269"/>
                  </a:lnTo>
                  <a:lnTo>
                    <a:pt x="344" y="258"/>
                  </a:lnTo>
                  <a:lnTo>
                    <a:pt x="352" y="236"/>
                  </a:lnTo>
                  <a:lnTo>
                    <a:pt x="361" y="211"/>
                  </a:lnTo>
                  <a:lnTo>
                    <a:pt x="372" y="185"/>
                  </a:lnTo>
                  <a:lnTo>
                    <a:pt x="381" y="158"/>
                  </a:lnTo>
                  <a:lnTo>
                    <a:pt x="389" y="130"/>
                  </a:lnTo>
                  <a:lnTo>
                    <a:pt x="394" y="105"/>
                  </a:lnTo>
                  <a:lnTo>
                    <a:pt x="396" y="84"/>
                  </a:lnTo>
                  <a:lnTo>
                    <a:pt x="395" y="67"/>
                  </a:lnTo>
                  <a:lnTo>
                    <a:pt x="390" y="53"/>
                  </a:lnTo>
                  <a:lnTo>
                    <a:pt x="382" y="41"/>
                  </a:lnTo>
                  <a:lnTo>
                    <a:pt x="372" y="33"/>
                  </a:lnTo>
                  <a:lnTo>
                    <a:pt x="358" y="27"/>
                  </a:lnTo>
                  <a:lnTo>
                    <a:pt x="341" y="26"/>
                  </a:lnTo>
                  <a:lnTo>
                    <a:pt x="313" y="28"/>
                  </a:lnTo>
                  <a:lnTo>
                    <a:pt x="288" y="38"/>
                  </a:lnTo>
                  <a:lnTo>
                    <a:pt x="264" y="51"/>
                  </a:lnTo>
                  <a:lnTo>
                    <a:pt x="245" y="66"/>
                  </a:lnTo>
                  <a:lnTo>
                    <a:pt x="227" y="84"/>
                  </a:lnTo>
                  <a:lnTo>
                    <a:pt x="212" y="103"/>
                  </a:lnTo>
                  <a:lnTo>
                    <a:pt x="199" y="122"/>
                  </a:lnTo>
                  <a:lnTo>
                    <a:pt x="190" y="138"/>
                  </a:lnTo>
                  <a:lnTo>
                    <a:pt x="183" y="152"/>
                  </a:lnTo>
                  <a:lnTo>
                    <a:pt x="178" y="161"/>
                  </a:lnTo>
                  <a:lnTo>
                    <a:pt x="177" y="161"/>
                  </a:lnTo>
                  <a:lnTo>
                    <a:pt x="177" y="163"/>
                  </a:lnTo>
                  <a:lnTo>
                    <a:pt x="176" y="166"/>
                  </a:lnTo>
                  <a:lnTo>
                    <a:pt x="175" y="170"/>
                  </a:lnTo>
                  <a:lnTo>
                    <a:pt x="173" y="177"/>
                  </a:lnTo>
                  <a:lnTo>
                    <a:pt x="170" y="188"/>
                  </a:lnTo>
                  <a:lnTo>
                    <a:pt x="167" y="201"/>
                  </a:lnTo>
                  <a:lnTo>
                    <a:pt x="162" y="220"/>
                  </a:lnTo>
                  <a:lnTo>
                    <a:pt x="156" y="244"/>
                  </a:lnTo>
                  <a:lnTo>
                    <a:pt x="148" y="273"/>
                  </a:lnTo>
                  <a:lnTo>
                    <a:pt x="147" y="285"/>
                  </a:lnTo>
                  <a:lnTo>
                    <a:pt x="143" y="298"/>
                  </a:lnTo>
                  <a:lnTo>
                    <a:pt x="141" y="311"/>
                  </a:lnTo>
                  <a:lnTo>
                    <a:pt x="138" y="322"/>
                  </a:lnTo>
                  <a:lnTo>
                    <a:pt x="135" y="330"/>
                  </a:lnTo>
                  <a:lnTo>
                    <a:pt x="133" y="335"/>
                  </a:lnTo>
                  <a:lnTo>
                    <a:pt x="127" y="346"/>
                  </a:lnTo>
                  <a:lnTo>
                    <a:pt x="120" y="353"/>
                  </a:lnTo>
                  <a:lnTo>
                    <a:pt x="112" y="358"/>
                  </a:lnTo>
                  <a:lnTo>
                    <a:pt x="104" y="360"/>
                  </a:lnTo>
                  <a:lnTo>
                    <a:pt x="96" y="360"/>
                  </a:lnTo>
                  <a:lnTo>
                    <a:pt x="85" y="359"/>
                  </a:lnTo>
                  <a:lnTo>
                    <a:pt x="76" y="353"/>
                  </a:lnTo>
                  <a:lnTo>
                    <a:pt x="70" y="345"/>
                  </a:lnTo>
                  <a:lnTo>
                    <a:pt x="68" y="333"/>
                  </a:lnTo>
                  <a:lnTo>
                    <a:pt x="69" y="328"/>
                  </a:lnTo>
                  <a:lnTo>
                    <a:pt x="70" y="321"/>
                  </a:lnTo>
                  <a:lnTo>
                    <a:pt x="72" y="310"/>
                  </a:lnTo>
                  <a:lnTo>
                    <a:pt x="75" y="297"/>
                  </a:lnTo>
                  <a:lnTo>
                    <a:pt x="78" y="285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98" y="202"/>
                  </a:lnTo>
                  <a:lnTo>
                    <a:pt x="103" y="188"/>
                  </a:lnTo>
                  <a:lnTo>
                    <a:pt x="107" y="169"/>
                  </a:lnTo>
                  <a:lnTo>
                    <a:pt x="112" y="150"/>
                  </a:lnTo>
                  <a:lnTo>
                    <a:pt x="116" y="130"/>
                  </a:lnTo>
                  <a:lnTo>
                    <a:pt x="119" y="117"/>
                  </a:lnTo>
                  <a:lnTo>
                    <a:pt x="123" y="103"/>
                  </a:lnTo>
                  <a:lnTo>
                    <a:pt x="125" y="89"/>
                  </a:lnTo>
                  <a:lnTo>
                    <a:pt x="127" y="77"/>
                  </a:lnTo>
                  <a:lnTo>
                    <a:pt x="128" y="69"/>
                  </a:lnTo>
                  <a:lnTo>
                    <a:pt x="128" y="59"/>
                  </a:lnTo>
                  <a:lnTo>
                    <a:pt x="126" y="50"/>
                  </a:lnTo>
                  <a:lnTo>
                    <a:pt x="123" y="40"/>
                  </a:lnTo>
                  <a:lnTo>
                    <a:pt x="117" y="33"/>
                  </a:lnTo>
                  <a:lnTo>
                    <a:pt x="107" y="27"/>
                  </a:lnTo>
                  <a:lnTo>
                    <a:pt x="96" y="26"/>
                  </a:lnTo>
                  <a:lnTo>
                    <a:pt x="83" y="28"/>
                  </a:lnTo>
                  <a:lnTo>
                    <a:pt x="71" y="35"/>
                  </a:lnTo>
                  <a:lnTo>
                    <a:pt x="62" y="47"/>
                  </a:lnTo>
                  <a:lnTo>
                    <a:pt x="53" y="63"/>
                  </a:lnTo>
                  <a:lnTo>
                    <a:pt x="46" y="80"/>
                  </a:lnTo>
                  <a:lnTo>
                    <a:pt x="39" y="100"/>
                  </a:lnTo>
                  <a:lnTo>
                    <a:pt x="33" y="120"/>
                  </a:lnTo>
                  <a:lnTo>
                    <a:pt x="32" y="125"/>
                  </a:lnTo>
                  <a:lnTo>
                    <a:pt x="31" y="128"/>
                  </a:lnTo>
                  <a:lnTo>
                    <a:pt x="29" y="130"/>
                  </a:lnTo>
                  <a:lnTo>
                    <a:pt x="27" y="133"/>
                  </a:lnTo>
                  <a:lnTo>
                    <a:pt x="25" y="134"/>
                  </a:lnTo>
                  <a:lnTo>
                    <a:pt x="20" y="135"/>
                  </a:lnTo>
                  <a:lnTo>
                    <a:pt x="15" y="135"/>
                  </a:lnTo>
                  <a:lnTo>
                    <a:pt x="14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8" y="134"/>
                  </a:lnTo>
                  <a:lnTo>
                    <a:pt x="6" y="133"/>
                  </a:lnTo>
                  <a:lnTo>
                    <a:pt x="4" y="132"/>
                  </a:lnTo>
                  <a:lnTo>
                    <a:pt x="3" y="129"/>
                  </a:lnTo>
                  <a:lnTo>
                    <a:pt x="2" y="127"/>
                  </a:lnTo>
                  <a:lnTo>
                    <a:pt x="0" y="122"/>
                  </a:lnTo>
                  <a:lnTo>
                    <a:pt x="2" y="120"/>
                  </a:lnTo>
                  <a:lnTo>
                    <a:pt x="4" y="111"/>
                  </a:lnTo>
                  <a:lnTo>
                    <a:pt x="6" y="101"/>
                  </a:lnTo>
                  <a:lnTo>
                    <a:pt x="11" y="85"/>
                  </a:lnTo>
                  <a:lnTo>
                    <a:pt x="18" y="70"/>
                  </a:lnTo>
                  <a:lnTo>
                    <a:pt x="26" y="53"/>
                  </a:lnTo>
                  <a:lnTo>
                    <a:pt x="36" y="36"/>
                  </a:lnTo>
                  <a:lnTo>
                    <a:pt x="49" y="22"/>
                  </a:lnTo>
                  <a:lnTo>
                    <a:pt x="64" y="10"/>
                  </a:lnTo>
                  <a:lnTo>
                    <a:pt x="81" y="3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4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304800" y="2667000"/>
            <a:ext cx="1346378" cy="571500"/>
            <a:chOff x="4092" y="2176"/>
            <a:chExt cx="3694" cy="1568"/>
          </a:xfrm>
          <a:solidFill>
            <a:srgbClr val="FF0000"/>
          </a:solidFill>
        </p:grpSpPr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4092" y="2176"/>
              <a:ext cx="1151" cy="1146"/>
            </a:xfrm>
            <a:custGeom>
              <a:avLst/>
              <a:gdLst/>
              <a:ahLst/>
              <a:cxnLst>
                <a:cxn ang="0">
                  <a:pos x="608" y="50"/>
                </a:cxn>
                <a:cxn ang="0">
                  <a:pos x="551" y="75"/>
                </a:cxn>
                <a:cxn ang="0">
                  <a:pos x="615" y="537"/>
                </a:cxn>
                <a:cxn ang="0">
                  <a:pos x="803" y="499"/>
                </a:cxn>
                <a:cxn ang="0">
                  <a:pos x="907" y="417"/>
                </a:cxn>
                <a:cxn ang="0">
                  <a:pos x="969" y="261"/>
                </a:cxn>
                <a:cxn ang="0">
                  <a:pos x="954" y="131"/>
                </a:cxn>
                <a:cxn ang="0">
                  <a:pos x="860" y="65"/>
                </a:cxn>
                <a:cxn ang="0">
                  <a:pos x="730" y="49"/>
                </a:cxn>
                <a:cxn ang="0">
                  <a:pos x="820" y="2"/>
                </a:cxn>
                <a:cxn ang="0">
                  <a:pos x="1027" y="69"/>
                </a:cxn>
                <a:cxn ang="0">
                  <a:pos x="1122" y="208"/>
                </a:cxn>
                <a:cxn ang="0">
                  <a:pos x="1077" y="380"/>
                </a:cxn>
                <a:cxn ang="0">
                  <a:pos x="923" y="503"/>
                </a:cxn>
                <a:cxn ang="0">
                  <a:pos x="769" y="557"/>
                </a:cxn>
                <a:cxn ang="0">
                  <a:pos x="817" y="579"/>
                </a:cxn>
                <a:cxn ang="0">
                  <a:pos x="900" y="662"/>
                </a:cxn>
                <a:cxn ang="0">
                  <a:pos x="918" y="802"/>
                </a:cxn>
                <a:cxn ang="0">
                  <a:pos x="901" y="952"/>
                </a:cxn>
                <a:cxn ang="0">
                  <a:pos x="905" y="1070"/>
                </a:cxn>
                <a:cxn ang="0">
                  <a:pos x="963" y="1111"/>
                </a:cxn>
                <a:cxn ang="0">
                  <a:pos x="1046" y="1073"/>
                </a:cxn>
                <a:cxn ang="0">
                  <a:pos x="1112" y="956"/>
                </a:cxn>
                <a:cxn ang="0">
                  <a:pos x="1134" y="938"/>
                </a:cxn>
                <a:cxn ang="0">
                  <a:pos x="1151" y="959"/>
                </a:cxn>
                <a:cxn ang="0">
                  <a:pos x="1124" y="1031"/>
                </a:cxn>
                <a:cxn ang="0">
                  <a:pos x="1039" y="1123"/>
                </a:cxn>
                <a:cxn ang="0">
                  <a:pos x="941" y="1146"/>
                </a:cxn>
                <a:cxn ang="0">
                  <a:pos x="862" y="1131"/>
                </a:cxn>
                <a:cxn ang="0">
                  <a:pos x="774" y="1072"/>
                </a:cxn>
                <a:cxn ang="0">
                  <a:pos x="745" y="952"/>
                </a:cxn>
                <a:cxn ang="0">
                  <a:pos x="769" y="831"/>
                </a:cxn>
                <a:cxn ang="0">
                  <a:pos x="791" y="733"/>
                </a:cxn>
                <a:cxn ang="0">
                  <a:pos x="778" y="656"/>
                </a:cxn>
                <a:cxn ang="0">
                  <a:pos x="704" y="588"/>
                </a:cxn>
                <a:cxn ang="0">
                  <a:pos x="320" y="1002"/>
                </a:cxn>
                <a:cxn ang="0">
                  <a:pos x="336" y="1054"/>
                </a:cxn>
                <a:cxn ang="0">
                  <a:pos x="435" y="1059"/>
                </a:cxn>
                <a:cxn ang="0">
                  <a:pos x="462" y="1091"/>
                </a:cxn>
                <a:cxn ang="0">
                  <a:pos x="430" y="1111"/>
                </a:cxn>
                <a:cxn ang="0">
                  <a:pos x="278" y="1106"/>
                </a:cxn>
                <a:cxn ang="0">
                  <a:pos x="141" y="1107"/>
                </a:cxn>
                <a:cxn ang="0">
                  <a:pos x="21" y="1110"/>
                </a:cxn>
                <a:cxn ang="0">
                  <a:pos x="0" y="1092"/>
                </a:cxn>
                <a:cxn ang="0">
                  <a:pos x="31" y="1059"/>
                </a:cxn>
                <a:cxn ang="0">
                  <a:pos x="147" y="1050"/>
                </a:cxn>
                <a:cxn ang="0">
                  <a:pos x="186" y="1000"/>
                </a:cxn>
                <a:cxn ang="0">
                  <a:pos x="412" y="84"/>
                </a:cxn>
                <a:cxn ang="0">
                  <a:pos x="385" y="56"/>
                </a:cxn>
                <a:cxn ang="0">
                  <a:pos x="314" y="49"/>
                </a:cxn>
                <a:cxn ang="0">
                  <a:pos x="265" y="40"/>
                </a:cxn>
                <a:cxn ang="0">
                  <a:pos x="283" y="1"/>
                </a:cxn>
              </a:cxnLst>
              <a:rect l="0" t="0" r="r" b="b"/>
              <a:pathLst>
                <a:path w="1151" h="1146">
                  <a:moveTo>
                    <a:pt x="680" y="49"/>
                  </a:moveTo>
                  <a:lnTo>
                    <a:pt x="665" y="49"/>
                  </a:lnTo>
                  <a:lnTo>
                    <a:pt x="645" y="49"/>
                  </a:lnTo>
                  <a:lnTo>
                    <a:pt x="626" y="49"/>
                  </a:lnTo>
                  <a:lnTo>
                    <a:pt x="608" y="50"/>
                  </a:lnTo>
                  <a:lnTo>
                    <a:pt x="594" y="50"/>
                  </a:lnTo>
                  <a:lnTo>
                    <a:pt x="585" y="51"/>
                  </a:lnTo>
                  <a:lnTo>
                    <a:pt x="570" y="56"/>
                  </a:lnTo>
                  <a:lnTo>
                    <a:pt x="559" y="64"/>
                  </a:lnTo>
                  <a:lnTo>
                    <a:pt x="551" y="75"/>
                  </a:lnTo>
                  <a:lnTo>
                    <a:pt x="545" y="91"/>
                  </a:lnTo>
                  <a:lnTo>
                    <a:pt x="539" y="113"/>
                  </a:lnTo>
                  <a:lnTo>
                    <a:pt x="539" y="113"/>
                  </a:lnTo>
                  <a:lnTo>
                    <a:pt x="433" y="537"/>
                  </a:lnTo>
                  <a:lnTo>
                    <a:pt x="615" y="537"/>
                  </a:lnTo>
                  <a:lnTo>
                    <a:pt x="661" y="536"/>
                  </a:lnTo>
                  <a:lnTo>
                    <a:pt x="703" y="530"/>
                  </a:lnTo>
                  <a:lnTo>
                    <a:pt x="740" y="522"/>
                  </a:lnTo>
                  <a:lnTo>
                    <a:pt x="774" y="512"/>
                  </a:lnTo>
                  <a:lnTo>
                    <a:pt x="803" y="499"/>
                  </a:lnTo>
                  <a:lnTo>
                    <a:pt x="829" y="486"/>
                  </a:lnTo>
                  <a:lnTo>
                    <a:pt x="852" y="471"/>
                  </a:lnTo>
                  <a:lnTo>
                    <a:pt x="871" y="457"/>
                  </a:lnTo>
                  <a:lnTo>
                    <a:pt x="886" y="442"/>
                  </a:lnTo>
                  <a:lnTo>
                    <a:pt x="907" y="417"/>
                  </a:lnTo>
                  <a:lnTo>
                    <a:pt x="926" y="388"/>
                  </a:lnTo>
                  <a:lnTo>
                    <a:pt x="941" y="356"/>
                  </a:lnTo>
                  <a:lnTo>
                    <a:pt x="953" y="324"/>
                  </a:lnTo>
                  <a:lnTo>
                    <a:pt x="962" y="292"/>
                  </a:lnTo>
                  <a:lnTo>
                    <a:pt x="969" y="261"/>
                  </a:lnTo>
                  <a:lnTo>
                    <a:pt x="972" y="234"/>
                  </a:lnTo>
                  <a:lnTo>
                    <a:pt x="975" y="210"/>
                  </a:lnTo>
                  <a:lnTo>
                    <a:pt x="971" y="180"/>
                  </a:lnTo>
                  <a:lnTo>
                    <a:pt x="966" y="154"/>
                  </a:lnTo>
                  <a:lnTo>
                    <a:pt x="954" y="131"/>
                  </a:lnTo>
                  <a:lnTo>
                    <a:pt x="941" y="113"/>
                  </a:lnTo>
                  <a:lnTo>
                    <a:pt x="924" y="97"/>
                  </a:lnTo>
                  <a:lnTo>
                    <a:pt x="905" y="84"/>
                  </a:lnTo>
                  <a:lnTo>
                    <a:pt x="882" y="74"/>
                  </a:lnTo>
                  <a:lnTo>
                    <a:pt x="860" y="65"/>
                  </a:lnTo>
                  <a:lnTo>
                    <a:pt x="835" y="59"/>
                  </a:lnTo>
                  <a:lnTo>
                    <a:pt x="809" y="54"/>
                  </a:lnTo>
                  <a:lnTo>
                    <a:pt x="782" y="52"/>
                  </a:lnTo>
                  <a:lnTo>
                    <a:pt x="756" y="50"/>
                  </a:lnTo>
                  <a:lnTo>
                    <a:pt x="730" y="49"/>
                  </a:lnTo>
                  <a:lnTo>
                    <a:pt x="705" y="49"/>
                  </a:lnTo>
                  <a:lnTo>
                    <a:pt x="680" y="49"/>
                  </a:lnTo>
                  <a:close/>
                  <a:moveTo>
                    <a:pt x="309" y="0"/>
                  </a:moveTo>
                  <a:lnTo>
                    <a:pt x="769" y="0"/>
                  </a:lnTo>
                  <a:lnTo>
                    <a:pt x="820" y="2"/>
                  </a:lnTo>
                  <a:lnTo>
                    <a:pt x="869" y="9"/>
                  </a:lnTo>
                  <a:lnTo>
                    <a:pt x="914" y="18"/>
                  </a:lnTo>
                  <a:lnTo>
                    <a:pt x="955" y="32"/>
                  </a:lnTo>
                  <a:lnTo>
                    <a:pt x="993" y="49"/>
                  </a:lnTo>
                  <a:lnTo>
                    <a:pt x="1027" y="69"/>
                  </a:lnTo>
                  <a:lnTo>
                    <a:pt x="1056" y="92"/>
                  </a:lnTo>
                  <a:lnTo>
                    <a:pt x="1080" y="117"/>
                  </a:lnTo>
                  <a:lnTo>
                    <a:pt x="1100" y="146"/>
                  </a:lnTo>
                  <a:lnTo>
                    <a:pt x="1113" y="177"/>
                  </a:lnTo>
                  <a:lnTo>
                    <a:pt x="1122" y="208"/>
                  </a:lnTo>
                  <a:lnTo>
                    <a:pt x="1126" y="244"/>
                  </a:lnTo>
                  <a:lnTo>
                    <a:pt x="1122" y="280"/>
                  </a:lnTo>
                  <a:lnTo>
                    <a:pt x="1113" y="316"/>
                  </a:lnTo>
                  <a:lnTo>
                    <a:pt x="1098" y="349"/>
                  </a:lnTo>
                  <a:lnTo>
                    <a:pt x="1077" y="380"/>
                  </a:lnTo>
                  <a:lnTo>
                    <a:pt x="1052" y="409"/>
                  </a:lnTo>
                  <a:lnTo>
                    <a:pt x="1024" y="435"/>
                  </a:lnTo>
                  <a:lnTo>
                    <a:pt x="993" y="461"/>
                  </a:lnTo>
                  <a:lnTo>
                    <a:pt x="959" y="483"/>
                  </a:lnTo>
                  <a:lnTo>
                    <a:pt x="923" y="503"/>
                  </a:lnTo>
                  <a:lnTo>
                    <a:pt x="884" y="521"/>
                  </a:lnTo>
                  <a:lnTo>
                    <a:pt x="846" y="536"/>
                  </a:lnTo>
                  <a:lnTo>
                    <a:pt x="808" y="548"/>
                  </a:lnTo>
                  <a:lnTo>
                    <a:pt x="769" y="557"/>
                  </a:lnTo>
                  <a:lnTo>
                    <a:pt x="769" y="557"/>
                  </a:lnTo>
                  <a:lnTo>
                    <a:pt x="769" y="557"/>
                  </a:lnTo>
                  <a:lnTo>
                    <a:pt x="769" y="557"/>
                  </a:lnTo>
                  <a:lnTo>
                    <a:pt x="783" y="563"/>
                  </a:lnTo>
                  <a:lnTo>
                    <a:pt x="799" y="570"/>
                  </a:lnTo>
                  <a:lnTo>
                    <a:pt x="817" y="579"/>
                  </a:lnTo>
                  <a:lnTo>
                    <a:pt x="835" y="591"/>
                  </a:lnTo>
                  <a:lnTo>
                    <a:pt x="853" y="604"/>
                  </a:lnTo>
                  <a:lnTo>
                    <a:pt x="871" y="621"/>
                  </a:lnTo>
                  <a:lnTo>
                    <a:pt x="887" y="641"/>
                  </a:lnTo>
                  <a:lnTo>
                    <a:pt x="900" y="662"/>
                  </a:lnTo>
                  <a:lnTo>
                    <a:pt x="912" y="689"/>
                  </a:lnTo>
                  <a:lnTo>
                    <a:pt x="918" y="717"/>
                  </a:lnTo>
                  <a:lnTo>
                    <a:pt x="921" y="749"/>
                  </a:lnTo>
                  <a:lnTo>
                    <a:pt x="921" y="774"/>
                  </a:lnTo>
                  <a:lnTo>
                    <a:pt x="918" y="802"/>
                  </a:lnTo>
                  <a:lnTo>
                    <a:pt x="916" y="827"/>
                  </a:lnTo>
                  <a:lnTo>
                    <a:pt x="912" y="854"/>
                  </a:lnTo>
                  <a:lnTo>
                    <a:pt x="908" y="886"/>
                  </a:lnTo>
                  <a:lnTo>
                    <a:pt x="905" y="919"/>
                  </a:lnTo>
                  <a:lnTo>
                    <a:pt x="901" y="952"/>
                  </a:lnTo>
                  <a:lnTo>
                    <a:pt x="899" y="983"/>
                  </a:lnTo>
                  <a:lnTo>
                    <a:pt x="898" y="1010"/>
                  </a:lnTo>
                  <a:lnTo>
                    <a:pt x="899" y="1033"/>
                  </a:lnTo>
                  <a:lnTo>
                    <a:pt x="901" y="1053"/>
                  </a:lnTo>
                  <a:lnTo>
                    <a:pt x="905" y="1070"/>
                  </a:lnTo>
                  <a:lnTo>
                    <a:pt x="912" y="1084"/>
                  </a:lnTo>
                  <a:lnTo>
                    <a:pt x="919" y="1096"/>
                  </a:lnTo>
                  <a:lnTo>
                    <a:pt x="932" y="1104"/>
                  </a:lnTo>
                  <a:lnTo>
                    <a:pt x="945" y="1108"/>
                  </a:lnTo>
                  <a:lnTo>
                    <a:pt x="963" y="1111"/>
                  </a:lnTo>
                  <a:lnTo>
                    <a:pt x="978" y="1110"/>
                  </a:lnTo>
                  <a:lnTo>
                    <a:pt x="993" y="1105"/>
                  </a:lnTo>
                  <a:lnTo>
                    <a:pt x="1010" y="1098"/>
                  </a:lnTo>
                  <a:lnTo>
                    <a:pt x="1028" y="1088"/>
                  </a:lnTo>
                  <a:lnTo>
                    <a:pt x="1046" y="1073"/>
                  </a:lnTo>
                  <a:lnTo>
                    <a:pt x="1063" y="1054"/>
                  </a:lnTo>
                  <a:lnTo>
                    <a:pt x="1080" y="1029"/>
                  </a:lnTo>
                  <a:lnTo>
                    <a:pt x="1096" y="999"/>
                  </a:lnTo>
                  <a:lnTo>
                    <a:pt x="1110" y="961"/>
                  </a:lnTo>
                  <a:lnTo>
                    <a:pt x="1112" y="956"/>
                  </a:lnTo>
                  <a:lnTo>
                    <a:pt x="1114" y="949"/>
                  </a:lnTo>
                  <a:lnTo>
                    <a:pt x="1118" y="944"/>
                  </a:lnTo>
                  <a:lnTo>
                    <a:pt x="1124" y="941"/>
                  </a:lnTo>
                  <a:lnTo>
                    <a:pt x="1130" y="938"/>
                  </a:lnTo>
                  <a:lnTo>
                    <a:pt x="1134" y="938"/>
                  </a:lnTo>
                  <a:lnTo>
                    <a:pt x="1137" y="940"/>
                  </a:lnTo>
                  <a:lnTo>
                    <a:pt x="1142" y="942"/>
                  </a:lnTo>
                  <a:lnTo>
                    <a:pt x="1146" y="945"/>
                  </a:lnTo>
                  <a:lnTo>
                    <a:pt x="1149" y="951"/>
                  </a:lnTo>
                  <a:lnTo>
                    <a:pt x="1151" y="959"/>
                  </a:lnTo>
                  <a:lnTo>
                    <a:pt x="1149" y="967"/>
                  </a:lnTo>
                  <a:lnTo>
                    <a:pt x="1147" y="978"/>
                  </a:lnTo>
                  <a:lnTo>
                    <a:pt x="1142" y="994"/>
                  </a:lnTo>
                  <a:lnTo>
                    <a:pt x="1134" y="1011"/>
                  </a:lnTo>
                  <a:lnTo>
                    <a:pt x="1124" y="1031"/>
                  </a:lnTo>
                  <a:lnTo>
                    <a:pt x="1112" y="1051"/>
                  </a:lnTo>
                  <a:lnTo>
                    <a:pt x="1098" y="1071"/>
                  </a:lnTo>
                  <a:lnTo>
                    <a:pt x="1081" y="1090"/>
                  </a:lnTo>
                  <a:lnTo>
                    <a:pt x="1060" y="1108"/>
                  </a:lnTo>
                  <a:lnTo>
                    <a:pt x="1039" y="1123"/>
                  </a:lnTo>
                  <a:lnTo>
                    <a:pt x="1014" y="1136"/>
                  </a:lnTo>
                  <a:lnTo>
                    <a:pt x="986" y="1143"/>
                  </a:lnTo>
                  <a:lnTo>
                    <a:pt x="957" y="1146"/>
                  </a:lnTo>
                  <a:lnTo>
                    <a:pt x="951" y="1146"/>
                  </a:lnTo>
                  <a:lnTo>
                    <a:pt x="941" y="1146"/>
                  </a:lnTo>
                  <a:lnTo>
                    <a:pt x="930" y="1145"/>
                  </a:lnTo>
                  <a:lnTo>
                    <a:pt x="915" y="1143"/>
                  </a:lnTo>
                  <a:lnTo>
                    <a:pt x="898" y="1140"/>
                  </a:lnTo>
                  <a:lnTo>
                    <a:pt x="880" y="1137"/>
                  </a:lnTo>
                  <a:lnTo>
                    <a:pt x="862" y="1131"/>
                  </a:lnTo>
                  <a:lnTo>
                    <a:pt x="843" y="1123"/>
                  </a:lnTo>
                  <a:lnTo>
                    <a:pt x="824" y="1114"/>
                  </a:lnTo>
                  <a:lnTo>
                    <a:pt x="806" y="1103"/>
                  </a:lnTo>
                  <a:lnTo>
                    <a:pt x="790" y="1089"/>
                  </a:lnTo>
                  <a:lnTo>
                    <a:pt x="774" y="1072"/>
                  </a:lnTo>
                  <a:lnTo>
                    <a:pt x="762" y="1051"/>
                  </a:lnTo>
                  <a:lnTo>
                    <a:pt x="753" y="1027"/>
                  </a:lnTo>
                  <a:lnTo>
                    <a:pt x="746" y="1000"/>
                  </a:lnTo>
                  <a:lnTo>
                    <a:pt x="744" y="969"/>
                  </a:lnTo>
                  <a:lnTo>
                    <a:pt x="745" y="952"/>
                  </a:lnTo>
                  <a:lnTo>
                    <a:pt x="748" y="930"/>
                  </a:lnTo>
                  <a:lnTo>
                    <a:pt x="751" y="907"/>
                  </a:lnTo>
                  <a:lnTo>
                    <a:pt x="757" y="880"/>
                  </a:lnTo>
                  <a:lnTo>
                    <a:pt x="763" y="855"/>
                  </a:lnTo>
                  <a:lnTo>
                    <a:pt x="769" y="831"/>
                  </a:lnTo>
                  <a:lnTo>
                    <a:pt x="774" y="813"/>
                  </a:lnTo>
                  <a:lnTo>
                    <a:pt x="780" y="792"/>
                  </a:lnTo>
                  <a:lnTo>
                    <a:pt x="784" y="771"/>
                  </a:lnTo>
                  <a:lnTo>
                    <a:pt x="789" y="751"/>
                  </a:lnTo>
                  <a:lnTo>
                    <a:pt x="791" y="733"/>
                  </a:lnTo>
                  <a:lnTo>
                    <a:pt x="792" y="718"/>
                  </a:lnTo>
                  <a:lnTo>
                    <a:pt x="791" y="705"/>
                  </a:lnTo>
                  <a:lnTo>
                    <a:pt x="789" y="689"/>
                  </a:lnTo>
                  <a:lnTo>
                    <a:pt x="785" y="673"/>
                  </a:lnTo>
                  <a:lnTo>
                    <a:pt x="778" y="656"/>
                  </a:lnTo>
                  <a:lnTo>
                    <a:pt x="771" y="640"/>
                  </a:lnTo>
                  <a:lnTo>
                    <a:pt x="758" y="625"/>
                  </a:lnTo>
                  <a:lnTo>
                    <a:pt x="744" y="611"/>
                  </a:lnTo>
                  <a:lnTo>
                    <a:pt x="727" y="599"/>
                  </a:lnTo>
                  <a:lnTo>
                    <a:pt x="704" y="588"/>
                  </a:lnTo>
                  <a:lnTo>
                    <a:pt x="679" y="580"/>
                  </a:lnTo>
                  <a:lnTo>
                    <a:pt x="650" y="575"/>
                  </a:lnTo>
                  <a:lnTo>
                    <a:pt x="615" y="573"/>
                  </a:lnTo>
                  <a:lnTo>
                    <a:pt x="426" y="573"/>
                  </a:lnTo>
                  <a:lnTo>
                    <a:pt x="320" y="1002"/>
                  </a:lnTo>
                  <a:lnTo>
                    <a:pt x="316" y="1017"/>
                  </a:lnTo>
                  <a:lnTo>
                    <a:pt x="314" y="1031"/>
                  </a:lnTo>
                  <a:lnTo>
                    <a:pt x="317" y="1041"/>
                  </a:lnTo>
                  <a:lnTo>
                    <a:pt x="324" y="1049"/>
                  </a:lnTo>
                  <a:lnTo>
                    <a:pt x="336" y="1054"/>
                  </a:lnTo>
                  <a:lnTo>
                    <a:pt x="351" y="1057"/>
                  </a:lnTo>
                  <a:lnTo>
                    <a:pt x="370" y="1058"/>
                  </a:lnTo>
                  <a:lnTo>
                    <a:pt x="393" y="1059"/>
                  </a:lnTo>
                  <a:lnTo>
                    <a:pt x="418" y="1059"/>
                  </a:lnTo>
                  <a:lnTo>
                    <a:pt x="435" y="1059"/>
                  </a:lnTo>
                  <a:lnTo>
                    <a:pt x="447" y="1061"/>
                  </a:lnTo>
                  <a:lnTo>
                    <a:pt x="456" y="1063"/>
                  </a:lnTo>
                  <a:lnTo>
                    <a:pt x="462" y="1069"/>
                  </a:lnTo>
                  <a:lnTo>
                    <a:pt x="464" y="1077"/>
                  </a:lnTo>
                  <a:lnTo>
                    <a:pt x="462" y="1091"/>
                  </a:lnTo>
                  <a:lnTo>
                    <a:pt x="457" y="1100"/>
                  </a:lnTo>
                  <a:lnTo>
                    <a:pt x="451" y="1106"/>
                  </a:lnTo>
                  <a:lnTo>
                    <a:pt x="445" y="1108"/>
                  </a:lnTo>
                  <a:lnTo>
                    <a:pt x="437" y="1110"/>
                  </a:lnTo>
                  <a:lnTo>
                    <a:pt x="430" y="1111"/>
                  </a:lnTo>
                  <a:lnTo>
                    <a:pt x="407" y="1110"/>
                  </a:lnTo>
                  <a:lnTo>
                    <a:pt x="378" y="1110"/>
                  </a:lnTo>
                  <a:lnTo>
                    <a:pt x="345" y="1108"/>
                  </a:lnTo>
                  <a:lnTo>
                    <a:pt x="312" y="1107"/>
                  </a:lnTo>
                  <a:lnTo>
                    <a:pt x="278" y="1106"/>
                  </a:lnTo>
                  <a:lnTo>
                    <a:pt x="250" y="1105"/>
                  </a:lnTo>
                  <a:lnTo>
                    <a:pt x="226" y="1105"/>
                  </a:lnTo>
                  <a:lnTo>
                    <a:pt x="202" y="1105"/>
                  </a:lnTo>
                  <a:lnTo>
                    <a:pt x="174" y="1106"/>
                  </a:lnTo>
                  <a:lnTo>
                    <a:pt x="141" y="1107"/>
                  </a:lnTo>
                  <a:lnTo>
                    <a:pt x="108" y="1108"/>
                  </a:lnTo>
                  <a:lnTo>
                    <a:pt x="76" y="1110"/>
                  </a:lnTo>
                  <a:lnTo>
                    <a:pt x="47" y="1110"/>
                  </a:lnTo>
                  <a:lnTo>
                    <a:pt x="24" y="1111"/>
                  </a:lnTo>
                  <a:lnTo>
                    <a:pt x="21" y="1110"/>
                  </a:lnTo>
                  <a:lnTo>
                    <a:pt x="16" y="1110"/>
                  </a:lnTo>
                  <a:lnTo>
                    <a:pt x="12" y="1108"/>
                  </a:lnTo>
                  <a:lnTo>
                    <a:pt x="6" y="1105"/>
                  </a:lnTo>
                  <a:lnTo>
                    <a:pt x="3" y="1099"/>
                  </a:lnTo>
                  <a:lnTo>
                    <a:pt x="0" y="1092"/>
                  </a:lnTo>
                  <a:lnTo>
                    <a:pt x="2" y="1078"/>
                  </a:lnTo>
                  <a:lnTo>
                    <a:pt x="6" y="1069"/>
                  </a:lnTo>
                  <a:lnTo>
                    <a:pt x="12" y="1063"/>
                  </a:lnTo>
                  <a:lnTo>
                    <a:pt x="21" y="1061"/>
                  </a:lnTo>
                  <a:lnTo>
                    <a:pt x="31" y="1059"/>
                  </a:lnTo>
                  <a:lnTo>
                    <a:pt x="44" y="1059"/>
                  </a:lnTo>
                  <a:lnTo>
                    <a:pt x="79" y="1058"/>
                  </a:lnTo>
                  <a:lnTo>
                    <a:pt x="108" y="1057"/>
                  </a:lnTo>
                  <a:lnTo>
                    <a:pt x="129" y="1055"/>
                  </a:lnTo>
                  <a:lnTo>
                    <a:pt x="147" y="1050"/>
                  </a:lnTo>
                  <a:lnTo>
                    <a:pt x="159" y="1045"/>
                  </a:lnTo>
                  <a:lnTo>
                    <a:pt x="170" y="1037"/>
                  </a:lnTo>
                  <a:lnTo>
                    <a:pt x="176" y="1027"/>
                  </a:lnTo>
                  <a:lnTo>
                    <a:pt x="182" y="1015"/>
                  </a:lnTo>
                  <a:lnTo>
                    <a:pt x="186" y="1000"/>
                  </a:lnTo>
                  <a:lnTo>
                    <a:pt x="190" y="982"/>
                  </a:lnTo>
                  <a:lnTo>
                    <a:pt x="407" y="110"/>
                  </a:lnTo>
                  <a:lnTo>
                    <a:pt x="410" y="98"/>
                  </a:lnTo>
                  <a:lnTo>
                    <a:pt x="411" y="89"/>
                  </a:lnTo>
                  <a:lnTo>
                    <a:pt x="412" y="84"/>
                  </a:lnTo>
                  <a:lnTo>
                    <a:pt x="413" y="80"/>
                  </a:lnTo>
                  <a:lnTo>
                    <a:pt x="411" y="69"/>
                  </a:lnTo>
                  <a:lnTo>
                    <a:pt x="405" y="62"/>
                  </a:lnTo>
                  <a:lnTo>
                    <a:pt x="397" y="58"/>
                  </a:lnTo>
                  <a:lnTo>
                    <a:pt x="385" y="56"/>
                  </a:lnTo>
                  <a:lnTo>
                    <a:pt x="370" y="54"/>
                  </a:lnTo>
                  <a:lnTo>
                    <a:pt x="353" y="51"/>
                  </a:lnTo>
                  <a:lnTo>
                    <a:pt x="338" y="50"/>
                  </a:lnTo>
                  <a:lnTo>
                    <a:pt x="324" y="49"/>
                  </a:lnTo>
                  <a:lnTo>
                    <a:pt x="314" y="49"/>
                  </a:lnTo>
                  <a:lnTo>
                    <a:pt x="309" y="49"/>
                  </a:lnTo>
                  <a:lnTo>
                    <a:pt x="292" y="49"/>
                  </a:lnTo>
                  <a:lnTo>
                    <a:pt x="280" y="48"/>
                  </a:lnTo>
                  <a:lnTo>
                    <a:pt x="271" y="45"/>
                  </a:lnTo>
                  <a:lnTo>
                    <a:pt x="265" y="40"/>
                  </a:lnTo>
                  <a:lnTo>
                    <a:pt x="263" y="30"/>
                  </a:lnTo>
                  <a:lnTo>
                    <a:pt x="265" y="18"/>
                  </a:lnTo>
                  <a:lnTo>
                    <a:pt x="269" y="9"/>
                  </a:lnTo>
                  <a:lnTo>
                    <a:pt x="276" y="4"/>
                  </a:lnTo>
                  <a:lnTo>
                    <a:pt x="283" y="1"/>
                  </a:lnTo>
                  <a:lnTo>
                    <a:pt x="296" y="1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 noEditPoints="1"/>
            </p:cNvSpPr>
            <p:nvPr/>
          </p:nvSpPr>
          <p:spPr bwMode="auto">
            <a:xfrm>
              <a:off x="5303" y="2760"/>
              <a:ext cx="347" cy="772"/>
            </a:xfrm>
            <a:custGeom>
              <a:avLst/>
              <a:gdLst/>
              <a:ahLst/>
              <a:cxnLst>
                <a:cxn ang="0">
                  <a:pos x="215" y="264"/>
                </a:cxn>
                <a:cxn ang="0">
                  <a:pos x="262" y="310"/>
                </a:cxn>
                <a:cxn ang="0">
                  <a:pos x="272" y="364"/>
                </a:cxn>
                <a:cxn ang="0">
                  <a:pos x="265" y="396"/>
                </a:cxn>
                <a:cxn ang="0">
                  <a:pos x="250" y="439"/>
                </a:cxn>
                <a:cxn ang="0">
                  <a:pos x="228" y="494"/>
                </a:cxn>
                <a:cxn ang="0">
                  <a:pos x="212" y="534"/>
                </a:cxn>
                <a:cxn ang="0">
                  <a:pos x="159" y="675"/>
                </a:cxn>
                <a:cxn ang="0">
                  <a:pos x="159" y="725"/>
                </a:cxn>
                <a:cxn ang="0">
                  <a:pos x="184" y="741"/>
                </a:cxn>
                <a:cxn ang="0">
                  <a:pos x="243" y="715"/>
                </a:cxn>
                <a:cxn ang="0">
                  <a:pos x="294" y="637"/>
                </a:cxn>
                <a:cxn ang="0">
                  <a:pos x="311" y="589"/>
                </a:cxn>
                <a:cxn ang="0">
                  <a:pos x="329" y="583"/>
                </a:cxn>
                <a:cxn ang="0">
                  <a:pos x="334" y="583"/>
                </a:cxn>
                <a:cxn ang="0">
                  <a:pos x="342" y="587"/>
                </a:cxn>
                <a:cxn ang="0">
                  <a:pos x="347" y="597"/>
                </a:cxn>
                <a:cxn ang="0">
                  <a:pos x="338" y="627"/>
                </a:cxn>
                <a:cxn ang="0">
                  <a:pos x="313" y="681"/>
                </a:cxn>
                <a:cxn ang="0">
                  <a:pos x="270" y="735"/>
                </a:cxn>
                <a:cxn ang="0">
                  <a:pos x="207" y="769"/>
                </a:cxn>
                <a:cxn ang="0">
                  <a:pos x="132" y="762"/>
                </a:cxn>
                <a:cxn ang="0">
                  <a:pos x="84" y="717"/>
                </a:cxn>
                <a:cxn ang="0">
                  <a:pos x="75" y="658"/>
                </a:cxn>
                <a:cxn ang="0">
                  <a:pos x="84" y="626"/>
                </a:cxn>
                <a:cxn ang="0">
                  <a:pos x="173" y="397"/>
                </a:cxn>
                <a:cxn ang="0">
                  <a:pos x="187" y="356"/>
                </a:cxn>
                <a:cxn ang="0">
                  <a:pos x="190" y="327"/>
                </a:cxn>
                <a:cxn ang="0">
                  <a:pos x="180" y="292"/>
                </a:cxn>
                <a:cxn ang="0">
                  <a:pos x="146" y="287"/>
                </a:cxn>
                <a:cxn ang="0">
                  <a:pos x="96" y="319"/>
                </a:cxn>
                <a:cxn ang="0">
                  <a:pos x="52" y="392"/>
                </a:cxn>
                <a:cxn ang="0">
                  <a:pos x="35" y="440"/>
                </a:cxn>
                <a:cxn ang="0">
                  <a:pos x="16" y="445"/>
                </a:cxn>
                <a:cxn ang="0">
                  <a:pos x="2" y="437"/>
                </a:cxn>
                <a:cxn ang="0">
                  <a:pos x="5" y="410"/>
                </a:cxn>
                <a:cxn ang="0">
                  <a:pos x="29" y="356"/>
                </a:cxn>
                <a:cxn ang="0">
                  <a:pos x="73" y="296"/>
                </a:cxn>
                <a:cxn ang="0">
                  <a:pos x="140" y="259"/>
                </a:cxn>
                <a:cxn ang="0">
                  <a:pos x="286" y="1"/>
                </a:cxn>
                <a:cxn ang="0">
                  <a:pos x="312" y="24"/>
                </a:cxn>
                <a:cxn ang="0">
                  <a:pos x="316" y="43"/>
                </a:cxn>
                <a:cxn ang="0">
                  <a:pos x="289" y="93"/>
                </a:cxn>
                <a:cxn ang="0">
                  <a:pos x="238" y="105"/>
                </a:cxn>
                <a:cxn ang="0">
                  <a:pos x="212" y="82"/>
                </a:cxn>
                <a:cxn ang="0">
                  <a:pos x="210" y="44"/>
                </a:cxn>
                <a:cxn ang="0">
                  <a:pos x="241" y="8"/>
                </a:cxn>
              </a:cxnLst>
              <a:rect l="0" t="0" r="r" b="b"/>
              <a:pathLst>
                <a:path w="347" h="772">
                  <a:moveTo>
                    <a:pt x="167" y="255"/>
                  </a:moveTo>
                  <a:lnTo>
                    <a:pt x="192" y="258"/>
                  </a:lnTo>
                  <a:lnTo>
                    <a:pt x="215" y="264"/>
                  </a:lnTo>
                  <a:lnTo>
                    <a:pt x="234" y="277"/>
                  </a:lnTo>
                  <a:lnTo>
                    <a:pt x="251" y="292"/>
                  </a:lnTo>
                  <a:lnTo>
                    <a:pt x="262" y="310"/>
                  </a:lnTo>
                  <a:lnTo>
                    <a:pt x="270" y="329"/>
                  </a:lnTo>
                  <a:lnTo>
                    <a:pt x="273" y="352"/>
                  </a:lnTo>
                  <a:lnTo>
                    <a:pt x="272" y="364"/>
                  </a:lnTo>
                  <a:lnTo>
                    <a:pt x="270" y="376"/>
                  </a:lnTo>
                  <a:lnTo>
                    <a:pt x="268" y="388"/>
                  </a:lnTo>
                  <a:lnTo>
                    <a:pt x="265" y="396"/>
                  </a:lnTo>
                  <a:lnTo>
                    <a:pt x="261" y="407"/>
                  </a:lnTo>
                  <a:lnTo>
                    <a:pt x="255" y="422"/>
                  </a:lnTo>
                  <a:lnTo>
                    <a:pt x="250" y="439"/>
                  </a:lnTo>
                  <a:lnTo>
                    <a:pt x="242" y="457"/>
                  </a:lnTo>
                  <a:lnTo>
                    <a:pt x="235" y="475"/>
                  </a:lnTo>
                  <a:lnTo>
                    <a:pt x="228" y="494"/>
                  </a:lnTo>
                  <a:lnTo>
                    <a:pt x="221" y="511"/>
                  </a:lnTo>
                  <a:lnTo>
                    <a:pt x="216" y="524"/>
                  </a:lnTo>
                  <a:lnTo>
                    <a:pt x="212" y="534"/>
                  </a:lnTo>
                  <a:lnTo>
                    <a:pt x="174" y="626"/>
                  </a:lnTo>
                  <a:lnTo>
                    <a:pt x="165" y="651"/>
                  </a:lnTo>
                  <a:lnTo>
                    <a:pt x="159" y="675"/>
                  </a:lnTo>
                  <a:lnTo>
                    <a:pt x="157" y="700"/>
                  </a:lnTo>
                  <a:lnTo>
                    <a:pt x="157" y="714"/>
                  </a:lnTo>
                  <a:lnTo>
                    <a:pt x="159" y="725"/>
                  </a:lnTo>
                  <a:lnTo>
                    <a:pt x="165" y="734"/>
                  </a:lnTo>
                  <a:lnTo>
                    <a:pt x="173" y="739"/>
                  </a:lnTo>
                  <a:lnTo>
                    <a:pt x="184" y="741"/>
                  </a:lnTo>
                  <a:lnTo>
                    <a:pt x="205" y="738"/>
                  </a:lnTo>
                  <a:lnTo>
                    <a:pt x="224" y="729"/>
                  </a:lnTo>
                  <a:lnTo>
                    <a:pt x="243" y="715"/>
                  </a:lnTo>
                  <a:lnTo>
                    <a:pt x="262" y="694"/>
                  </a:lnTo>
                  <a:lnTo>
                    <a:pt x="279" y="668"/>
                  </a:lnTo>
                  <a:lnTo>
                    <a:pt x="294" y="637"/>
                  </a:lnTo>
                  <a:lnTo>
                    <a:pt x="306" y="601"/>
                  </a:lnTo>
                  <a:lnTo>
                    <a:pt x="308" y="594"/>
                  </a:lnTo>
                  <a:lnTo>
                    <a:pt x="311" y="589"/>
                  </a:lnTo>
                  <a:lnTo>
                    <a:pt x="314" y="586"/>
                  </a:lnTo>
                  <a:lnTo>
                    <a:pt x="320" y="584"/>
                  </a:lnTo>
                  <a:lnTo>
                    <a:pt x="329" y="583"/>
                  </a:lnTo>
                  <a:lnTo>
                    <a:pt x="330" y="583"/>
                  </a:lnTo>
                  <a:lnTo>
                    <a:pt x="332" y="583"/>
                  </a:lnTo>
                  <a:lnTo>
                    <a:pt x="334" y="583"/>
                  </a:lnTo>
                  <a:lnTo>
                    <a:pt x="338" y="584"/>
                  </a:lnTo>
                  <a:lnTo>
                    <a:pt x="340" y="585"/>
                  </a:lnTo>
                  <a:lnTo>
                    <a:pt x="342" y="587"/>
                  </a:lnTo>
                  <a:lnTo>
                    <a:pt x="344" y="589"/>
                  </a:lnTo>
                  <a:lnTo>
                    <a:pt x="346" y="593"/>
                  </a:lnTo>
                  <a:lnTo>
                    <a:pt x="347" y="597"/>
                  </a:lnTo>
                  <a:lnTo>
                    <a:pt x="346" y="603"/>
                  </a:lnTo>
                  <a:lnTo>
                    <a:pt x="343" y="613"/>
                  </a:lnTo>
                  <a:lnTo>
                    <a:pt x="338" y="627"/>
                  </a:lnTo>
                  <a:lnTo>
                    <a:pt x="332" y="644"/>
                  </a:lnTo>
                  <a:lnTo>
                    <a:pt x="323" y="661"/>
                  </a:lnTo>
                  <a:lnTo>
                    <a:pt x="313" y="681"/>
                  </a:lnTo>
                  <a:lnTo>
                    <a:pt x="300" y="700"/>
                  </a:lnTo>
                  <a:lnTo>
                    <a:pt x="286" y="718"/>
                  </a:lnTo>
                  <a:lnTo>
                    <a:pt x="270" y="735"/>
                  </a:lnTo>
                  <a:lnTo>
                    <a:pt x="251" y="750"/>
                  </a:lnTo>
                  <a:lnTo>
                    <a:pt x="230" y="762"/>
                  </a:lnTo>
                  <a:lnTo>
                    <a:pt x="207" y="769"/>
                  </a:lnTo>
                  <a:lnTo>
                    <a:pt x="182" y="772"/>
                  </a:lnTo>
                  <a:lnTo>
                    <a:pt x="156" y="770"/>
                  </a:lnTo>
                  <a:lnTo>
                    <a:pt x="132" y="762"/>
                  </a:lnTo>
                  <a:lnTo>
                    <a:pt x="113" y="750"/>
                  </a:lnTo>
                  <a:lnTo>
                    <a:pt x="96" y="735"/>
                  </a:lnTo>
                  <a:lnTo>
                    <a:pt x="84" y="717"/>
                  </a:lnTo>
                  <a:lnTo>
                    <a:pt x="76" y="697"/>
                  </a:lnTo>
                  <a:lnTo>
                    <a:pt x="74" y="675"/>
                  </a:lnTo>
                  <a:lnTo>
                    <a:pt x="75" y="658"/>
                  </a:lnTo>
                  <a:lnTo>
                    <a:pt x="78" y="641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154" y="442"/>
                  </a:lnTo>
                  <a:lnTo>
                    <a:pt x="164" y="417"/>
                  </a:lnTo>
                  <a:lnTo>
                    <a:pt x="173" y="397"/>
                  </a:lnTo>
                  <a:lnTo>
                    <a:pt x="179" y="381"/>
                  </a:lnTo>
                  <a:lnTo>
                    <a:pt x="183" y="367"/>
                  </a:lnTo>
                  <a:lnTo>
                    <a:pt x="187" y="356"/>
                  </a:lnTo>
                  <a:lnTo>
                    <a:pt x="189" y="345"/>
                  </a:lnTo>
                  <a:lnTo>
                    <a:pt x="189" y="336"/>
                  </a:lnTo>
                  <a:lnTo>
                    <a:pt x="190" y="327"/>
                  </a:lnTo>
                  <a:lnTo>
                    <a:pt x="189" y="311"/>
                  </a:lnTo>
                  <a:lnTo>
                    <a:pt x="185" y="299"/>
                  </a:lnTo>
                  <a:lnTo>
                    <a:pt x="180" y="292"/>
                  </a:lnTo>
                  <a:lnTo>
                    <a:pt x="172" y="287"/>
                  </a:lnTo>
                  <a:lnTo>
                    <a:pt x="162" y="286"/>
                  </a:lnTo>
                  <a:lnTo>
                    <a:pt x="146" y="287"/>
                  </a:lnTo>
                  <a:lnTo>
                    <a:pt x="129" y="294"/>
                  </a:lnTo>
                  <a:lnTo>
                    <a:pt x="112" y="304"/>
                  </a:lnTo>
                  <a:lnTo>
                    <a:pt x="96" y="319"/>
                  </a:lnTo>
                  <a:lnTo>
                    <a:pt x="81" y="339"/>
                  </a:lnTo>
                  <a:lnTo>
                    <a:pt x="66" y="362"/>
                  </a:lnTo>
                  <a:lnTo>
                    <a:pt x="52" y="392"/>
                  </a:lnTo>
                  <a:lnTo>
                    <a:pt x="40" y="426"/>
                  </a:lnTo>
                  <a:lnTo>
                    <a:pt x="39" y="434"/>
                  </a:lnTo>
                  <a:lnTo>
                    <a:pt x="35" y="440"/>
                  </a:lnTo>
                  <a:lnTo>
                    <a:pt x="30" y="443"/>
                  </a:lnTo>
                  <a:lnTo>
                    <a:pt x="20" y="445"/>
                  </a:lnTo>
                  <a:lnTo>
                    <a:pt x="16" y="445"/>
                  </a:lnTo>
                  <a:lnTo>
                    <a:pt x="11" y="443"/>
                  </a:lnTo>
                  <a:lnTo>
                    <a:pt x="6" y="441"/>
                  </a:lnTo>
                  <a:lnTo>
                    <a:pt x="2" y="437"/>
                  </a:lnTo>
                  <a:lnTo>
                    <a:pt x="0" y="429"/>
                  </a:lnTo>
                  <a:lnTo>
                    <a:pt x="2" y="422"/>
                  </a:lnTo>
                  <a:lnTo>
                    <a:pt x="5" y="410"/>
                  </a:lnTo>
                  <a:lnTo>
                    <a:pt x="11" y="394"/>
                  </a:lnTo>
                  <a:lnTo>
                    <a:pt x="19" y="376"/>
                  </a:lnTo>
                  <a:lnTo>
                    <a:pt x="29" y="356"/>
                  </a:lnTo>
                  <a:lnTo>
                    <a:pt x="41" y="335"/>
                  </a:lnTo>
                  <a:lnTo>
                    <a:pt x="56" y="315"/>
                  </a:lnTo>
                  <a:lnTo>
                    <a:pt x="73" y="296"/>
                  </a:lnTo>
                  <a:lnTo>
                    <a:pt x="93" y="279"/>
                  </a:lnTo>
                  <a:lnTo>
                    <a:pt x="115" y="267"/>
                  </a:lnTo>
                  <a:lnTo>
                    <a:pt x="140" y="259"/>
                  </a:lnTo>
                  <a:lnTo>
                    <a:pt x="167" y="255"/>
                  </a:lnTo>
                  <a:close/>
                  <a:moveTo>
                    <a:pt x="270" y="0"/>
                  </a:moveTo>
                  <a:lnTo>
                    <a:pt x="286" y="1"/>
                  </a:lnTo>
                  <a:lnTo>
                    <a:pt x="297" y="7"/>
                  </a:lnTo>
                  <a:lnTo>
                    <a:pt x="306" y="15"/>
                  </a:lnTo>
                  <a:lnTo>
                    <a:pt x="312" y="24"/>
                  </a:lnTo>
                  <a:lnTo>
                    <a:pt x="315" y="34"/>
                  </a:lnTo>
                  <a:lnTo>
                    <a:pt x="316" y="43"/>
                  </a:lnTo>
                  <a:lnTo>
                    <a:pt x="316" y="43"/>
                  </a:lnTo>
                  <a:lnTo>
                    <a:pt x="313" y="61"/>
                  </a:lnTo>
                  <a:lnTo>
                    <a:pt x="304" y="78"/>
                  </a:lnTo>
                  <a:lnTo>
                    <a:pt x="289" y="93"/>
                  </a:lnTo>
                  <a:lnTo>
                    <a:pt x="272" y="104"/>
                  </a:lnTo>
                  <a:lnTo>
                    <a:pt x="253" y="107"/>
                  </a:lnTo>
                  <a:lnTo>
                    <a:pt x="238" y="105"/>
                  </a:lnTo>
                  <a:lnTo>
                    <a:pt x="227" y="99"/>
                  </a:lnTo>
                  <a:lnTo>
                    <a:pt x="219" y="91"/>
                  </a:lnTo>
                  <a:lnTo>
                    <a:pt x="212" y="82"/>
                  </a:lnTo>
                  <a:lnTo>
                    <a:pt x="209" y="72"/>
                  </a:lnTo>
                  <a:lnTo>
                    <a:pt x="207" y="60"/>
                  </a:lnTo>
                  <a:lnTo>
                    <a:pt x="210" y="44"/>
                  </a:lnTo>
                  <a:lnTo>
                    <a:pt x="217" y="31"/>
                  </a:lnTo>
                  <a:lnTo>
                    <a:pt x="227" y="18"/>
                  </a:lnTo>
                  <a:lnTo>
                    <a:pt x="241" y="8"/>
                  </a:lnTo>
                  <a:lnTo>
                    <a:pt x="255" y="2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5770" y="3326"/>
              <a:ext cx="554" cy="360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66" y="19"/>
                </a:cxn>
                <a:cxn ang="0">
                  <a:pos x="194" y="59"/>
                </a:cxn>
                <a:cxn ang="0">
                  <a:pos x="227" y="47"/>
                </a:cxn>
                <a:cxn ang="0">
                  <a:pos x="291" y="10"/>
                </a:cxn>
                <a:cxn ang="0">
                  <a:pos x="377" y="2"/>
                </a:cxn>
                <a:cxn ang="0">
                  <a:pos x="442" y="33"/>
                </a:cxn>
                <a:cxn ang="0">
                  <a:pos x="465" y="94"/>
                </a:cxn>
                <a:cxn ang="0">
                  <a:pos x="452" y="158"/>
                </a:cxn>
                <a:cxn ang="0">
                  <a:pos x="428" y="228"/>
                </a:cxn>
                <a:cxn ang="0">
                  <a:pos x="410" y="272"/>
                </a:cxn>
                <a:cxn ang="0">
                  <a:pos x="404" y="304"/>
                </a:cxn>
                <a:cxn ang="0">
                  <a:pos x="412" y="329"/>
                </a:cxn>
                <a:cxn ang="0">
                  <a:pos x="446" y="331"/>
                </a:cxn>
                <a:cxn ang="0">
                  <a:pos x="496" y="290"/>
                </a:cxn>
                <a:cxn ang="0">
                  <a:pos x="520" y="239"/>
                </a:cxn>
                <a:cxn ang="0">
                  <a:pos x="526" y="230"/>
                </a:cxn>
                <a:cxn ang="0">
                  <a:pos x="536" y="228"/>
                </a:cxn>
                <a:cxn ang="0">
                  <a:pos x="544" y="228"/>
                </a:cxn>
                <a:cxn ang="0">
                  <a:pos x="552" y="232"/>
                </a:cxn>
                <a:cxn ang="0">
                  <a:pos x="553" y="246"/>
                </a:cxn>
                <a:cxn ang="0">
                  <a:pos x="533" y="289"/>
                </a:cxn>
                <a:cxn ang="0">
                  <a:pos x="491" y="337"/>
                </a:cxn>
                <a:cxn ang="0">
                  <a:pos x="424" y="360"/>
                </a:cxn>
                <a:cxn ang="0">
                  <a:pos x="365" y="342"/>
                </a:cxn>
                <a:cxn ang="0">
                  <a:pos x="339" y="292"/>
                </a:cxn>
                <a:cxn ang="0">
                  <a:pos x="346" y="258"/>
                </a:cxn>
                <a:cxn ang="0">
                  <a:pos x="375" y="184"/>
                </a:cxn>
                <a:cxn ang="0">
                  <a:pos x="397" y="106"/>
                </a:cxn>
                <a:cxn ang="0">
                  <a:pos x="394" y="53"/>
                </a:cxn>
                <a:cxn ang="0">
                  <a:pos x="361" y="27"/>
                </a:cxn>
                <a:cxn ang="0">
                  <a:pos x="295" y="35"/>
                </a:cxn>
                <a:cxn ang="0">
                  <a:pos x="236" y="76"/>
                </a:cxn>
                <a:cxn ang="0">
                  <a:pos x="198" y="126"/>
                </a:cxn>
                <a:cxn ang="0">
                  <a:pos x="180" y="160"/>
                </a:cxn>
                <a:cxn ang="0">
                  <a:pos x="177" y="166"/>
                </a:cxn>
                <a:cxn ang="0">
                  <a:pos x="172" y="187"/>
                </a:cxn>
                <a:cxn ang="0">
                  <a:pos x="157" y="244"/>
                </a:cxn>
                <a:cxn ang="0">
                  <a:pos x="145" y="298"/>
                </a:cxn>
                <a:cxn ang="0">
                  <a:pos x="136" y="330"/>
                </a:cxn>
                <a:cxn ang="0">
                  <a:pos x="121" y="353"/>
                </a:cxn>
                <a:cxn ang="0">
                  <a:pos x="96" y="360"/>
                </a:cxn>
                <a:cxn ang="0">
                  <a:pos x="70" y="344"/>
                </a:cxn>
                <a:cxn ang="0">
                  <a:pos x="70" y="320"/>
                </a:cxn>
                <a:cxn ang="0">
                  <a:pos x="78" y="285"/>
                </a:cxn>
                <a:cxn ang="0">
                  <a:pos x="98" y="201"/>
                </a:cxn>
                <a:cxn ang="0">
                  <a:pos x="112" y="149"/>
                </a:cxn>
                <a:cxn ang="0">
                  <a:pos x="123" y="103"/>
                </a:cxn>
                <a:cxn ang="0">
                  <a:pos x="129" y="69"/>
                </a:cxn>
                <a:cxn ang="0">
                  <a:pos x="123" y="41"/>
                </a:cxn>
                <a:cxn ang="0">
                  <a:pos x="96" y="26"/>
                </a:cxn>
                <a:cxn ang="0">
                  <a:pos x="61" y="47"/>
                </a:cxn>
                <a:cxn ang="0">
                  <a:pos x="39" y="100"/>
                </a:cxn>
                <a:cxn ang="0">
                  <a:pos x="31" y="127"/>
                </a:cxn>
                <a:cxn ang="0">
                  <a:pos x="24" y="134"/>
                </a:cxn>
                <a:cxn ang="0">
                  <a:pos x="14" y="135"/>
                </a:cxn>
                <a:cxn ang="0">
                  <a:pos x="8" y="134"/>
                </a:cxn>
                <a:cxn ang="0">
                  <a:pos x="1" y="130"/>
                </a:cxn>
                <a:cxn ang="0">
                  <a:pos x="0" y="119"/>
                </a:cxn>
                <a:cxn ang="0">
                  <a:pos x="10" y="86"/>
                </a:cxn>
                <a:cxn ang="0">
                  <a:pos x="36" y="37"/>
                </a:cxn>
                <a:cxn ang="0">
                  <a:pos x="81" y="3"/>
                </a:cxn>
              </a:cxnLst>
              <a:rect l="0" t="0" r="r" b="b"/>
              <a:pathLst>
                <a:path w="554" h="360">
                  <a:moveTo>
                    <a:pt x="101" y="0"/>
                  </a:moveTo>
                  <a:lnTo>
                    <a:pt x="112" y="1"/>
                  </a:lnTo>
                  <a:lnTo>
                    <a:pt x="125" y="2"/>
                  </a:lnTo>
                  <a:lnTo>
                    <a:pt x="139" y="5"/>
                  </a:lnTo>
                  <a:lnTo>
                    <a:pt x="153" y="11"/>
                  </a:lnTo>
                  <a:lnTo>
                    <a:pt x="166" y="19"/>
                  </a:lnTo>
                  <a:lnTo>
                    <a:pt x="178" y="29"/>
                  </a:lnTo>
                  <a:lnTo>
                    <a:pt x="187" y="42"/>
                  </a:lnTo>
                  <a:lnTo>
                    <a:pt x="194" y="59"/>
                  </a:lnTo>
                  <a:lnTo>
                    <a:pt x="198" y="79"/>
                  </a:lnTo>
                  <a:lnTo>
                    <a:pt x="210" y="63"/>
                  </a:lnTo>
                  <a:lnTo>
                    <a:pt x="227" y="47"/>
                  </a:lnTo>
                  <a:lnTo>
                    <a:pt x="245" y="33"/>
                  </a:lnTo>
                  <a:lnTo>
                    <a:pt x="266" y="20"/>
                  </a:lnTo>
                  <a:lnTo>
                    <a:pt x="291" y="10"/>
                  </a:lnTo>
                  <a:lnTo>
                    <a:pt x="317" y="2"/>
                  </a:lnTo>
                  <a:lnTo>
                    <a:pt x="346" y="0"/>
                  </a:lnTo>
                  <a:lnTo>
                    <a:pt x="377" y="2"/>
                  </a:lnTo>
                  <a:lnTo>
                    <a:pt x="403" y="9"/>
                  </a:lnTo>
                  <a:lnTo>
                    <a:pt x="425" y="19"/>
                  </a:lnTo>
                  <a:lnTo>
                    <a:pt x="442" y="33"/>
                  </a:lnTo>
                  <a:lnTo>
                    <a:pt x="455" y="50"/>
                  </a:lnTo>
                  <a:lnTo>
                    <a:pt x="463" y="70"/>
                  </a:lnTo>
                  <a:lnTo>
                    <a:pt x="465" y="94"/>
                  </a:lnTo>
                  <a:lnTo>
                    <a:pt x="464" y="112"/>
                  </a:lnTo>
                  <a:lnTo>
                    <a:pt x="459" y="134"/>
                  </a:lnTo>
                  <a:lnTo>
                    <a:pt x="452" y="158"/>
                  </a:lnTo>
                  <a:lnTo>
                    <a:pt x="445" y="182"/>
                  </a:lnTo>
                  <a:lnTo>
                    <a:pt x="437" y="206"/>
                  </a:lnTo>
                  <a:lnTo>
                    <a:pt x="428" y="228"/>
                  </a:lnTo>
                  <a:lnTo>
                    <a:pt x="421" y="247"/>
                  </a:lnTo>
                  <a:lnTo>
                    <a:pt x="415" y="261"/>
                  </a:lnTo>
                  <a:lnTo>
                    <a:pt x="410" y="272"/>
                  </a:lnTo>
                  <a:lnTo>
                    <a:pt x="406" y="282"/>
                  </a:lnTo>
                  <a:lnTo>
                    <a:pt x="405" y="293"/>
                  </a:lnTo>
                  <a:lnTo>
                    <a:pt x="404" y="304"/>
                  </a:lnTo>
                  <a:lnTo>
                    <a:pt x="405" y="314"/>
                  </a:lnTo>
                  <a:lnTo>
                    <a:pt x="407" y="322"/>
                  </a:lnTo>
                  <a:lnTo>
                    <a:pt x="412" y="329"/>
                  </a:lnTo>
                  <a:lnTo>
                    <a:pt x="419" y="334"/>
                  </a:lnTo>
                  <a:lnTo>
                    <a:pt x="428" y="335"/>
                  </a:lnTo>
                  <a:lnTo>
                    <a:pt x="446" y="331"/>
                  </a:lnTo>
                  <a:lnTo>
                    <a:pt x="465" y="322"/>
                  </a:lnTo>
                  <a:lnTo>
                    <a:pt x="482" y="309"/>
                  </a:lnTo>
                  <a:lnTo>
                    <a:pt x="496" y="290"/>
                  </a:lnTo>
                  <a:lnTo>
                    <a:pt x="509" y="269"/>
                  </a:lnTo>
                  <a:lnTo>
                    <a:pt x="518" y="245"/>
                  </a:lnTo>
                  <a:lnTo>
                    <a:pt x="520" y="239"/>
                  </a:lnTo>
                  <a:lnTo>
                    <a:pt x="522" y="234"/>
                  </a:lnTo>
                  <a:lnTo>
                    <a:pt x="524" y="232"/>
                  </a:lnTo>
                  <a:lnTo>
                    <a:pt x="526" y="230"/>
                  </a:lnTo>
                  <a:lnTo>
                    <a:pt x="528" y="229"/>
                  </a:lnTo>
                  <a:lnTo>
                    <a:pt x="531" y="228"/>
                  </a:lnTo>
                  <a:lnTo>
                    <a:pt x="536" y="228"/>
                  </a:lnTo>
                  <a:lnTo>
                    <a:pt x="538" y="228"/>
                  </a:lnTo>
                  <a:lnTo>
                    <a:pt x="540" y="228"/>
                  </a:lnTo>
                  <a:lnTo>
                    <a:pt x="544" y="228"/>
                  </a:lnTo>
                  <a:lnTo>
                    <a:pt x="547" y="229"/>
                  </a:lnTo>
                  <a:lnTo>
                    <a:pt x="549" y="230"/>
                  </a:lnTo>
                  <a:lnTo>
                    <a:pt x="552" y="232"/>
                  </a:lnTo>
                  <a:lnTo>
                    <a:pt x="553" y="234"/>
                  </a:lnTo>
                  <a:lnTo>
                    <a:pt x="554" y="238"/>
                  </a:lnTo>
                  <a:lnTo>
                    <a:pt x="553" y="246"/>
                  </a:lnTo>
                  <a:lnTo>
                    <a:pt x="548" y="258"/>
                  </a:lnTo>
                  <a:lnTo>
                    <a:pt x="542" y="273"/>
                  </a:lnTo>
                  <a:lnTo>
                    <a:pt x="533" y="289"/>
                  </a:lnTo>
                  <a:lnTo>
                    <a:pt x="521" y="306"/>
                  </a:lnTo>
                  <a:lnTo>
                    <a:pt x="508" y="323"/>
                  </a:lnTo>
                  <a:lnTo>
                    <a:pt x="491" y="337"/>
                  </a:lnTo>
                  <a:lnTo>
                    <a:pt x="472" y="350"/>
                  </a:lnTo>
                  <a:lnTo>
                    <a:pt x="449" y="358"/>
                  </a:lnTo>
                  <a:lnTo>
                    <a:pt x="424" y="360"/>
                  </a:lnTo>
                  <a:lnTo>
                    <a:pt x="403" y="358"/>
                  </a:lnTo>
                  <a:lnTo>
                    <a:pt x="383" y="352"/>
                  </a:lnTo>
                  <a:lnTo>
                    <a:pt x="365" y="342"/>
                  </a:lnTo>
                  <a:lnTo>
                    <a:pt x="351" y="327"/>
                  </a:lnTo>
                  <a:lnTo>
                    <a:pt x="342" y="311"/>
                  </a:lnTo>
                  <a:lnTo>
                    <a:pt x="339" y="292"/>
                  </a:lnTo>
                  <a:lnTo>
                    <a:pt x="340" y="279"/>
                  </a:lnTo>
                  <a:lnTo>
                    <a:pt x="343" y="269"/>
                  </a:lnTo>
                  <a:lnTo>
                    <a:pt x="346" y="258"/>
                  </a:lnTo>
                  <a:lnTo>
                    <a:pt x="354" y="237"/>
                  </a:lnTo>
                  <a:lnTo>
                    <a:pt x="365" y="212"/>
                  </a:lnTo>
                  <a:lnTo>
                    <a:pt x="375" y="184"/>
                  </a:lnTo>
                  <a:lnTo>
                    <a:pt x="384" y="158"/>
                  </a:lnTo>
                  <a:lnTo>
                    <a:pt x="392" y="131"/>
                  </a:lnTo>
                  <a:lnTo>
                    <a:pt x="397" y="106"/>
                  </a:lnTo>
                  <a:lnTo>
                    <a:pt x="399" y="84"/>
                  </a:lnTo>
                  <a:lnTo>
                    <a:pt x="398" y="68"/>
                  </a:lnTo>
                  <a:lnTo>
                    <a:pt x="394" y="53"/>
                  </a:lnTo>
                  <a:lnTo>
                    <a:pt x="386" y="42"/>
                  </a:lnTo>
                  <a:lnTo>
                    <a:pt x="375" y="33"/>
                  </a:lnTo>
                  <a:lnTo>
                    <a:pt x="361" y="27"/>
                  </a:lnTo>
                  <a:lnTo>
                    <a:pt x="344" y="26"/>
                  </a:lnTo>
                  <a:lnTo>
                    <a:pt x="318" y="28"/>
                  </a:lnTo>
                  <a:lnTo>
                    <a:pt x="295" y="35"/>
                  </a:lnTo>
                  <a:lnTo>
                    <a:pt x="273" y="46"/>
                  </a:lnTo>
                  <a:lnTo>
                    <a:pt x="254" y="60"/>
                  </a:lnTo>
                  <a:lnTo>
                    <a:pt x="236" y="76"/>
                  </a:lnTo>
                  <a:lnTo>
                    <a:pt x="221" y="93"/>
                  </a:lnTo>
                  <a:lnTo>
                    <a:pt x="209" y="110"/>
                  </a:lnTo>
                  <a:lnTo>
                    <a:pt x="198" y="126"/>
                  </a:lnTo>
                  <a:lnTo>
                    <a:pt x="190" y="141"/>
                  </a:lnTo>
                  <a:lnTo>
                    <a:pt x="183" y="152"/>
                  </a:lnTo>
                  <a:lnTo>
                    <a:pt x="180" y="160"/>
                  </a:lnTo>
                  <a:lnTo>
                    <a:pt x="178" y="161"/>
                  </a:lnTo>
                  <a:lnTo>
                    <a:pt x="178" y="163"/>
                  </a:lnTo>
                  <a:lnTo>
                    <a:pt x="177" y="166"/>
                  </a:lnTo>
                  <a:lnTo>
                    <a:pt x="176" y="169"/>
                  </a:lnTo>
                  <a:lnTo>
                    <a:pt x="174" y="177"/>
                  </a:lnTo>
                  <a:lnTo>
                    <a:pt x="172" y="187"/>
                  </a:lnTo>
                  <a:lnTo>
                    <a:pt x="167" y="201"/>
                  </a:lnTo>
                  <a:lnTo>
                    <a:pt x="163" y="220"/>
                  </a:lnTo>
                  <a:lnTo>
                    <a:pt x="157" y="244"/>
                  </a:lnTo>
                  <a:lnTo>
                    <a:pt x="149" y="273"/>
                  </a:lnTo>
                  <a:lnTo>
                    <a:pt x="147" y="285"/>
                  </a:lnTo>
                  <a:lnTo>
                    <a:pt x="145" y="298"/>
                  </a:lnTo>
                  <a:lnTo>
                    <a:pt x="141" y="311"/>
                  </a:lnTo>
                  <a:lnTo>
                    <a:pt x="139" y="322"/>
                  </a:lnTo>
                  <a:lnTo>
                    <a:pt x="136" y="330"/>
                  </a:lnTo>
                  <a:lnTo>
                    <a:pt x="134" y="335"/>
                  </a:lnTo>
                  <a:lnTo>
                    <a:pt x="129" y="345"/>
                  </a:lnTo>
                  <a:lnTo>
                    <a:pt x="121" y="353"/>
                  </a:lnTo>
                  <a:lnTo>
                    <a:pt x="113" y="358"/>
                  </a:lnTo>
                  <a:lnTo>
                    <a:pt x="104" y="360"/>
                  </a:lnTo>
                  <a:lnTo>
                    <a:pt x="96" y="360"/>
                  </a:lnTo>
                  <a:lnTo>
                    <a:pt x="85" y="359"/>
                  </a:lnTo>
                  <a:lnTo>
                    <a:pt x="77" y="353"/>
                  </a:lnTo>
                  <a:lnTo>
                    <a:pt x="70" y="344"/>
                  </a:lnTo>
                  <a:lnTo>
                    <a:pt x="68" y="333"/>
                  </a:lnTo>
                  <a:lnTo>
                    <a:pt x="69" y="328"/>
                  </a:lnTo>
                  <a:lnTo>
                    <a:pt x="70" y="320"/>
                  </a:lnTo>
                  <a:lnTo>
                    <a:pt x="72" y="310"/>
                  </a:lnTo>
                  <a:lnTo>
                    <a:pt x="76" y="297"/>
                  </a:lnTo>
                  <a:lnTo>
                    <a:pt x="78" y="285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98" y="201"/>
                  </a:lnTo>
                  <a:lnTo>
                    <a:pt x="103" y="188"/>
                  </a:lnTo>
                  <a:lnTo>
                    <a:pt x="107" y="169"/>
                  </a:lnTo>
                  <a:lnTo>
                    <a:pt x="112" y="149"/>
                  </a:lnTo>
                  <a:lnTo>
                    <a:pt x="116" y="131"/>
                  </a:lnTo>
                  <a:lnTo>
                    <a:pt x="120" y="117"/>
                  </a:lnTo>
                  <a:lnTo>
                    <a:pt x="123" y="103"/>
                  </a:lnTo>
                  <a:lnTo>
                    <a:pt x="125" y="88"/>
                  </a:lnTo>
                  <a:lnTo>
                    <a:pt x="128" y="77"/>
                  </a:lnTo>
                  <a:lnTo>
                    <a:pt x="129" y="69"/>
                  </a:lnTo>
                  <a:lnTo>
                    <a:pt x="129" y="60"/>
                  </a:lnTo>
                  <a:lnTo>
                    <a:pt x="127" y="50"/>
                  </a:lnTo>
                  <a:lnTo>
                    <a:pt x="123" y="41"/>
                  </a:lnTo>
                  <a:lnTo>
                    <a:pt x="118" y="33"/>
                  </a:lnTo>
                  <a:lnTo>
                    <a:pt x="109" y="27"/>
                  </a:lnTo>
                  <a:lnTo>
                    <a:pt x="96" y="26"/>
                  </a:lnTo>
                  <a:lnTo>
                    <a:pt x="83" y="28"/>
                  </a:lnTo>
                  <a:lnTo>
                    <a:pt x="71" y="36"/>
                  </a:lnTo>
                  <a:lnTo>
                    <a:pt x="61" y="47"/>
                  </a:lnTo>
                  <a:lnTo>
                    <a:pt x="53" y="62"/>
                  </a:lnTo>
                  <a:lnTo>
                    <a:pt x="45" y="80"/>
                  </a:lnTo>
                  <a:lnTo>
                    <a:pt x="39" y="100"/>
                  </a:lnTo>
                  <a:lnTo>
                    <a:pt x="33" y="120"/>
                  </a:lnTo>
                  <a:lnTo>
                    <a:pt x="32" y="124"/>
                  </a:lnTo>
                  <a:lnTo>
                    <a:pt x="31" y="127"/>
                  </a:lnTo>
                  <a:lnTo>
                    <a:pt x="28" y="131"/>
                  </a:lnTo>
                  <a:lnTo>
                    <a:pt x="26" y="133"/>
                  </a:lnTo>
                  <a:lnTo>
                    <a:pt x="24" y="134"/>
                  </a:lnTo>
                  <a:lnTo>
                    <a:pt x="21" y="135"/>
                  </a:lnTo>
                  <a:lnTo>
                    <a:pt x="15" y="135"/>
                  </a:lnTo>
                  <a:lnTo>
                    <a:pt x="14" y="135"/>
                  </a:lnTo>
                  <a:lnTo>
                    <a:pt x="13" y="135"/>
                  </a:lnTo>
                  <a:lnTo>
                    <a:pt x="10" y="135"/>
                  </a:lnTo>
                  <a:lnTo>
                    <a:pt x="8" y="134"/>
                  </a:lnTo>
                  <a:lnTo>
                    <a:pt x="6" y="133"/>
                  </a:lnTo>
                  <a:lnTo>
                    <a:pt x="4" y="132"/>
                  </a:lnTo>
                  <a:lnTo>
                    <a:pt x="1" y="130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2"/>
                  </a:lnTo>
                  <a:lnTo>
                    <a:pt x="6" y="100"/>
                  </a:lnTo>
                  <a:lnTo>
                    <a:pt x="10" y="86"/>
                  </a:lnTo>
                  <a:lnTo>
                    <a:pt x="17" y="69"/>
                  </a:lnTo>
                  <a:lnTo>
                    <a:pt x="26" y="53"/>
                  </a:lnTo>
                  <a:lnTo>
                    <a:pt x="36" y="37"/>
                  </a:lnTo>
                  <a:lnTo>
                    <a:pt x="49" y="22"/>
                  </a:lnTo>
                  <a:lnTo>
                    <a:pt x="63" y="11"/>
                  </a:lnTo>
                  <a:lnTo>
                    <a:pt x="81" y="3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6639" y="3388"/>
              <a:ext cx="146" cy="356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84" y="3"/>
                </a:cxn>
                <a:cxn ang="0">
                  <a:pos x="100" y="11"/>
                </a:cxn>
                <a:cxn ang="0">
                  <a:pos x="115" y="21"/>
                </a:cxn>
                <a:cxn ang="0">
                  <a:pos x="126" y="37"/>
                </a:cxn>
                <a:cxn ang="0">
                  <a:pos x="135" y="55"/>
                </a:cxn>
                <a:cxn ang="0">
                  <a:pos x="141" y="76"/>
                </a:cxn>
                <a:cxn ang="0">
                  <a:pos x="145" y="99"/>
                </a:cxn>
                <a:cxn ang="0">
                  <a:pos x="146" y="126"/>
                </a:cxn>
                <a:cxn ang="0">
                  <a:pos x="144" y="162"/>
                </a:cxn>
                <a:cxn ang="0">
                  <a:pos x="137" y="196"/>
                </a:cxn>
                <a:cxn ang="0">
                  <a:pos x="128" y="227"/>
                </a:cxn>
                <a:cxn ang="0">
                  <a:pos x="116" y="256"/>
                </a:cxn>
                <a:cxn ang="0">
                  <a:pos x="102" y="281"/>
                </a:cxn>
                <a:cxn ang="0">
                  <a:pos x="88" y="304"/>
                </a:cxn>
                <a:cxn ang="0">
                  <a:pos x="73" y="322"/>
                </a:cxn>
                <a:cxn ang="0">
                  <a:pos x="59" y="337"/>
                </a:cxn>
                <a:cxn ang="0">
                  <a:pos x="48" y="347"/>
                </a:cxn>
                <a:cxn ang="0">
                  <a:pos x="38" y="354"/>
                </a:cxn>
                <a:cxn ang="0">
                  <a:pos x="32" y="356"/>
                </a:cxn>
                <a:cxn ang="0">
                  <a:pos x="28" y="355"/>
                </a:cxn>
                <a:cxn ang="0">
                  <a:pos x="23" y="353"/>
                </a:cxn>
                <a:cxn ang="0">
                  <a:pos x="20" y="349"/>
                </a:cxn>
                <a:cxn ang="0">
                  <a:pos x="18" y="345"/>
                </a:cxn>
                <a:cxn ang="0">
                  <a:pos x="18" y="340"/>
                </a:cxn>
                <a:cxn ang="0">
                  <a:pos x="18" y="337"/>
                </a:cxn>
                <a:cxn ang="0">
                  <a:pos x="19" y="333"/>
                </a:cxn>
                <a:cxn ang="0">
                  <a:pos x="20" y="331"/>
                </a:cxn>
                <a:cxn ang="0">
                  <a:pos x="22" y="328"/>
                </a:cxn>
                <a:cxn ang="0">
                  <a:pos x="24" y="325"/>
                </a:cxn>
                <a:cxn ang="0">
                  <a:pos x="55" y="293"/>
                </a:cxn>
                <a:cxn ang="0">
                  <a:pos x="76" y="263"/>
                </a:cxn>
                <a:cxn ang="0">
                  <a:pos x="92" y="232"/>
                </a:cxn>
                <a:cxn ang="0">
                  <a:pos x="103" y="201"/>
                </a:cxn>
                <a:cxn ang="0">
                  <a:pos x="109" y="172"/>
                </a:cxn>
                <a:cxn ang="0">
                  <a:pos x="112" y="14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1" y="117"/>
                </a:cxn>
                <a:cxn ang="0">
                  <a:pos x="107" y="120"/>
                </a:cxn>
                <a:cxn ang="0">
                  <a:pos x="100" y="125"/>
                </a:cxn>
                <a:cxn ang="0">
                  <a:pos x="91" y="129"/>
                </a:cxn>
                <a:cxn ang="0">
                  <a:pos x="80" y="133"/>
                </a:cxn>
                <a:cxn ang="0">
                  <a:pos x="67" y="134"/>
                </a:cxn>
                <a:cxn ang="0">
                  <a:pos x="48" y="131"/>
                </a:cxn>
                <a:cxn ang="0">
                  <a:pos x="32" y="125"/>
                </a:cxn>
                <a:cxn ang="0">
                  <a:pos x="19" y="113"/>
                </a:cxn>
                <a:cxn ang="0">
                  <a:pos x="9" y="101"/>
                </a:cxn>
                <a:cxn ang="0">
                  <a:pos x="2" y="85"/>
                </a:cxn>
                <a:cxn ang="0">
                  <a:pos x="0" y="66"/>
                </a:cxn>
                <a:cxn ang="0">
                  <a:pos x="2" y="49"/>
                </a:cxn>
                <a:cxn ang="0">
                  <a:pos x="7" y="33"/>
                </a:cxn>
                <a:cxn ang="0">
                  <a:pos x="18" y="21"/>
                </a:cxn>
                <a:cxn ang="0">
                  <a:pos x="31" y="9"/>
                </a:cxn>
                <a:cxn ang="0">
                  <a:pos x="47" y="3"/>
                </a:cxn>
                <a:cxn ang="0">
                  <a:pos x="65" y="0"/>
                </a:cxn>
              </a:cxnLst>
              <a:rect l="0" t="0" r="r" b="b"/>
              <a:pathLst>
                <a:path w="146" h="356">
                  <a:moveTo>
                    <a:pt x="65" y="0"/>
                  </a:moveTo>
                  <a:lnTo>
                    <a:pt x="84" y="3"/>
                  </a:lnTo>
                  <a:lnTo>
                    <a:pt x="100" y="11"/>
                  </a:lnTo>
                  <a:lnTo>
                    <a:pt x="115" y="21"/>
                  </a:lnTo>
                  <a:lnTo>
                    <a:pt x="126" y="37"/>
                  </a:lnTo>
                  <a:lnTo>
                    <a:pt x="135" y="55"/>
                  </a:lnTo>
                  <a:lnTo>
                    <a:pt x="141" y="76"/>
                  </a:lnTo>
                  <a:lnTo>
                    <a:pt x="145" y="99"/>
                  </a:lnTo>
                  <a:lnTo>
                    <a:pt x="146" y="126"/>
                  </a:lnTo>
                  <a:lnTo>
                    <a:pt x="144" y="162"/>
                  </a:lnTo>
                  <a:lnTo>
                    <a:pt x="137" y="196"/>
                  </a:lnTo>
                  <a:lnTo>
                    <a:pt x="128" y="227"/>
                  </a:lnTo>
                  <a:lnTo>
                    <a:pt x="116" y="256"/>
                  </a:lnTo>
                  <a:lnTo>
                    <a:pt x="102" y="281"/>
                  </a:lnTo>
                  <a:lnTo>
                    <a:pt x="88" y="304"/>
                  </a:lnTo>
                  <a:lnTo>
                    <a:pt x="73" y="322"/>
                  </a:lnTo>
                  <a:lnTo>
                    <a:pt x="59" y="337"/>
                  </a:lnTo>
                  <a:lnTo>
                    <a:pt x="48" y="347"/>
                  </a:lnTo>
                  <a:lnTo>
                    <a:pt x="38" y="354"/>
                  </a:lnTo>
                  <a:lnTo>
                    <a:pt x="32" y="356"/>
                  </a:lnTo>
                  <a:lnTo>
                    <a:pt x="28" y="355"/>
                  </a:lnTo>
                  <a:lnTo>
                    <a:pt x="23" y="353"/>
                  </a:lnTo>
                  <a:lnTo>
                    <a:pt x="20" y="349"/>
                  </a:lnTo>
                  <a:lnTo>
                    <a:pt x="18" y="345"/>
                  </a:lnTo>
                  <a:lnTo>
                    <a:pt x="18" y="340"/>
                  </a:lnTo>
                  <a:lnTo>
                    <a:pt x="18" y="337"/>
                  </a:lnTo>
                  <a:lnTo>
                    <a:pt x="19" y="333"/>
                  </a:lnTo>
                  <a:lnTo>
                    <a:pt x="20" y="331"/>
                  </a:lnTo>
                  <a:lnTo>
                    <a:pt x="22" y="328"/>
                  </a:lnTo>
                  <a:lnTo>
                    <a:pt x="24" y="325"/>
                  </a:lnTo>
                  <a:lnTo>
                    <a:pt x="55" y="293"/>
                  </a:lnTo>
                  <a:lnTo>
                    <a:pt x="76" y="263"/>
                  </a:lnTo>
                  <a:lnTo>
                    <a:pt x="92" y="232"/>
                  </a:lnTo>
                  <a:lnTo>
                    <a:pt x="103" y="201"/>
                  </a:lnTo>
                  <a:lnTo>
                    <a:pt x="109" y="172"/>
                  </a:lnTo>
                  <a:lnTo>
                    <a:pt x="112" y="14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07" y="120"/>
                  </a:lnTo>
                  <a:lnTo>
                    <a:pt x="100" y="125"/>
                  </a:lnTo>
                  <a:lnTo>
                    <a:pt x="91" y="129"/>
                  </a:lnTo>
                  <a:lnTo>
                    <a:pt x="80" y="133"/>
                  </a:lnTo>
                  <a:lnTo>
                    <a:pt x="67" y="134"/>
                  </a:lnTo>
                  <a:lnTo>
                    <a:pt x="48" y="131"/>
                  </a:lnTo>
                  <a:lnTo>
                    <a:pt x="32" y="125"/>
                  </a:lnTo>
                  <a:lnTo>
                    <a:pt x="19" y="113"/>
                  </a:lnTo>
                  <a:lnTo>
                    <a:pt x="9" y="101"/>
                  </a:lnTo>
                  <a:lnTo>
                    <a:pt x="2" y="85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7" y="33"/>
                  </a:lnTo>
                  <a:lnTo>
                    <a:pt x="18" y="21"/>
                  </a:lnTo>
                  <a:lnTo>
                    <a:pt x="31" y="9"/>
                  </a:lnTo>
                  <a:lnTo>
                    <a:pt x="47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6953" y="2760"/>
              <a:ext cx="346" cy="772"/>
            </a:xfrm>
            <a:custGeom>
              <a:avLst/>
              <a:gdLst/>
              <a:ahLst/>
              <a:cxnLst>
                <a:cxn ang="0">
                  <a:pos x="214" y="264"/>
                </a:cxn>
                <a:cxn ang="0">
                  <a:pos x="263" y="310"/>
                </a:cxn>
                <a:cxn ang="0">
                  <a:pos x="272" y="364"/>
                </a:cxn>
                <a:cxn ang="0">
                  <a:pos x="265" y="396"/>
                </a:cxn>
                <a:cxn ang="0">
                  <a:pos x="249" y="439"/>
                </a:cxn>
                <a:cxn ang="0">
                  <a:pos x="228" y="494"/>
                </a:cxn>
                <a:cxn ang="0">
                  <a:pos x="212" y="534"/>
                </a:cxn>
                <a:cxn ang="0">
                  <a:pos x="159" y="675"/>
                </a:cxn>
                <a:cxn ang="0">
                  <a:pos x="160" y="725"/>
                </a:cxn>
                <a:cxn ang="0">
                  <a:pos x="185" y="741"/>
                </a:cxn>
                <a:cxn ang="0">
                  <a:pos x="244" y="715"/>
                </a:cxn>
                <a:cxn ang="0">
                  <a:pos x="293" y="637"/>
                </a:cxn>
                <a:cxn ang="0">
                  <a:pos x="311" y="589"/>
                </a:cxn>
                <a:cxn ang="0">
                  <a:pos x="328" y="583"/>
                </a:cxn>
                <a:cxn ang="0">
                  <a:pos x="335" y="583"/>
                </a:cxn>
                <a:cxn ang="0">
                  <a:pos x="343" y="587"/>
                </a:cxn>
                <a:cxn ang="0">
                  <a:pos x="346" y="597"/>
                </a:cxn>
                <a:cxn ang="0">
                  <a:pos x="338" y="627"/>
                </a:cxn>
                <a:cxn ang="0">
                  <a:pos x="313" y="681"/>
                </a:cxn>
                <a:cxn ang="0">
                  <a:pos x="270" y="735"/>
                </a:cxn>
                <a:cxn ang="0">
                  <a:pos x="208" y="769"/>
                </a:cxn>
                <a:cxn ang="0">
                  <a:pos x="133" y="762"/>
                </a:cxn>
                <a:cxn ang="0">
                  <a:pos x="84" y="717"/>
                </a:cxn>
                <a:cxn ang="0">
                  <a:pos x="75" y="658"/>
                </a:cxn>
                <a:cxn ang="0">
                  <a:pos x="84" y="626"/>
                </a:cxn>
                <a:cxn ang="0">
                  <a:pos x="173" y="397"/>
                </a:cxn>
                <a:cxn ang="0">
                  <a:pos x="186" y="356"/>
                </a:cxn>
                <a:cxn ang="0">
                  <a:pos x="190" y="327"/>
                </a:cxn>
                <a:cxn ang="0">
                  <a:pos x="179" y="292"/>
                </a:cxn>
                <a:cxn ang="0">
                  <a:pos x="146" y="287"/>
                </a:cxn>
                <a:cxn ang="0">
                  <a:pos x="96" y="319"/>
                </a:cxn>
                <a:cxn ang="0">
                  <a:pos x="53" y="392"/>
                </a:cxn>
                <a:cxn ang="0">
                  <a:pos x="35" y="440"/>
                </a:cxn>
                <a:cxn ang="0">
                  <a:pos x="16" y="445"/>
                </a:cxn>
                <a:cxn ang="0">
                  <a:pos x="1" y="437"/>
                </a:cxn>
                <a:cxn ang="0">
                  <a:pos x="5" y="410"/>
                </a:cxn>
                <a:cxn ang="0">
                  <a:pos x="28" y="356"/>
                </a:cxn>
                <a:cxn ang="0">
                  <a:pos x="73" y="296"/>
                </a:cxn>
                <a:cxn ang="0">
                  <a:pos x="140" y="259"/>
                </a:cxn>
                <a:cxn ang="0">
                  <a:pos x="285" y="1"/>
                </a:cxn>
                <a:cxn ang="0">
                  <a:pos x="311" y="24"/>
                </a:cxn>
                <a:cxn ang="0">
                  <a:pos x="313" y="61"/>
                </a:cxn>
                <a:cxn ang="0">
                  <a:pos x="272" y="104"/>
                </a:cxn>
                <a:cxn ang="0">
                  <a:pos x="228" y="99"/>
                </a:cxn>
                <a:cxn ang="0">
                  <a:pos x="209" y="72"/>
                </a:cxn>
                <a:cxn ang="0">
                  <a:pos x="217" y="31"/>
                </a:cxn>
                <a:cxn ang="0">
                  <a:pos x="255" y="2"/>
                </a:cxn>
              </a:cxnLst>
              <a:rect l="0" t="0" r="r" b="b"/>
              <a:pathLst>
                <a:path w="346" h="772">
                  <a:moveTo>
                    <a:pt x="167" y="255"/>
                  </a:moveTo>
                  <a:lnTo>
                    <a:pt x="192" y="258"/>
                  </a:lnTo>
                  <a:lnTo>
                    <a:pt x="214" y="264"/>
                  </a:lnTo>
                  <a:lnTo>
                    <a:pt x="235" y="277"/>
                  </a:lnTo>
                  <a:lnTo>
                    <a:pt x="250" y="292"/>
                  </a:lnTo>
                  <a:lnTo>
                    <a:pt x="263" y="310"/>
                  </a:lnTo>
                  <a:lnTo>
                    <a:pt x="271" y="329"/>
                  </a:lnTo>
                  <a:lnTo>
                    <a:pt x="273" y="352"/>
                  </a:lnTo>
                  <a:lnTo>
                    <a:pt x="272" y="364"/>
                  </a:lnTo>
                  <a:lnTo>
                    <a:pt x="271" y="376"/>
                  </a:lnTo>
                  <a:lnTo>
                    <a:pt x="269" y="388"/>
                  </a:lnTo>
                  <a:lnTo>
                    <a:pt x="265" y="396"/>
                  </a:lnTo>
                  <a:lnTo>
                    <a:pt x="262" y="407"/>
                  </a:lnTo>
                  <a:lnTo>
                    <a:pt x="256" y="422"/>
                  </a:lnTo>
                  <a:lnTo>
                    <a:pt x="249" y="439"/>
                  </a:lnTo>
                  <a:lnTo>
                    <a:pt x="243" y="457"/>
                  </a:lnTo>
                  <a:lnTo>
                    <a:pt x="235" y="475"/>
                  </a:lnTo>
                  <a:lnTo>
                    <a:pt x="228" y="494"/>
                  </a:lnTo>
                  <a:lnTo>
                    <a:pt x="221" y="511"/>
                  </a:lnTo>
                  <a:lnTo>
                    <a:pt x="217" y="524"/>
                  </a:lnTo>
                  <a:lnTo>
                    <a:pt x="212" y="534"/>
                  </a:lnTo>
                  <a:lnTo>
                    <a:pt x="175" y="626"/>
                  </a:lnTo>
                  <a:lnTo>
                    <a:pt x="166" y="651"/>
                  </a:lnTo>
                  <a:lnTo>
                    <a:pt x="159" y="675"/>
                  </a:lnTo>
                  <a:lnTo>
                    <a:pt x="157" y="700"/>
                  </a:lnTo>
                  <a:lnTo>
                    <a:pt x="158" y="714"/>
                  </a:lnTo>
                  <a:lnTo>
                    <a:pt x="160" y="725"/>
                  </a:lnTo>
                  <a:lnTo>
                    <a:pt x="165" y="734"/>
                  </a:lnTo>
                  <a:lnTo>
                    <a:pt x="173" y="739"/>
                  </a:lnTo>
                  <a:lnTo>
                    <a:pt x="185" y="741"/>
                  </a:lnTo>
                  <a:lnTo>
                    <a:pt x="204" y="738"/>
                  </a:lnTo>
                  <a:lnTo>
                    <a:pt x="225" y="729"/>
                  </a:lnTo>
                  <a:lnTo>
                    <a:pt x="244" y="715"/>
                  </a:lnTo>
                  <a:lnTo>
                    <a:pt x="262" y="694"/>
                  </a:lnTo>
                  <a:lnTo>
                    <a:pt x="279" y="668"/>
                  </a:lnTo>
                  <a:lnTo>
                    <a:pt x="293" y="637"/>
                  </a:lnTo>
                  <a:lnTo>
                    <a:pt x="306" y="601"/>
                  </a:lnTo>
                  <a:lnTo>
                    <a:pt x="309" y="594"/>
                  </a:lnTo>
                  <a:lnTo>
                    <a:pt x="311" y="589"/>
                  </a:lnTo>
                  <a:lnTo>
                    <a:pt x="315" y="586"/>
                  </a:lnTo>
                  <a:lnTo>
                    <a:pt x="320" y="584"/>
                  </a:lnTo>
                  <a:lnTo>
                    <a:pt x="328" y="583"/>
                  </a:lnTo>
                  <a:lnTo>
                    <a:pt x="331" y="583"/>
                  </a:lnTo>
                  <a:lnTo>
                    <a:pt x="332" y="583"/>
                  </a:lnTo>
                  <a:lnTo>
                    <a:pt x="335" y="583"/>
                  </a:lnTo>
                  <a:lnTo>
                    <a:pt x="337" y="584"/>
                  </a:lnTo>
                  <a:lnTo>
                    <a:pt x="340" y="585"/>
                  </a:lnTo>
                  <a:lnTo>
                    <a:pt x="343" y="587"/>
                  </a:lnTo>
                  <a:lnTo>
                    <a:pt x="344" y="589"/>
                  </a:lnTo>
                  <a:lnTo>
                    <a:pt x="346" y="593"/>
                  </a:lnTo>
                  <a:lnTo>
                    <a:pt x="346" y="597"/>
                  </a:lnTo>
                  <a:lnTo>
                    <a:pt x="345" y="603"/>
                  </a:lnTo>
                  <a:lnTo>
                    <a:pt x="343" y="613"/>
                  </a:lnTo>
                  <a:lnTo>
                    <a:pt x="338" y="627"/>
                  </a:lnTo>
                  <a:lnTo>
                    <a:pt x="332" y="644"/>
                  </a:lnTo>
                  <a:lnTo>
                    <a:pt x="324" y="661"/>
                  </a:lnTo>
                  <a:lnTo>
                    <a:pt x="313" y="681"/>
                  </a:lnTo>
                  <a:lnTo>
                    <a:pt x="300" y="700"/>
                  </a:lnTo>
                  <a:lnTo>
                    <a:pt x="287" y="718"/>
                  </a:lnTo>
                  <a:lnTo>
                    <a:pt x="270" y="735"/>
                  </a:lnTo>
                  <a:lnTo>
                    <a:pt x="250" y="750"/>
                  </a:lnTo>
                  <a:lnTo>
                    <a:pt x="230" y="762"/>
                  </a:lnTo>
                  <a:lnTo>
                    <a:pt x="208" y="769"/>
                  </a:lnTo>
                  <a:lnTo>
                    <a:pt x="182" y="772"/>
                  </a:lnTo>
                  <a:lnTo>
                    <a:pt x="156" y="770"/>
                  </a:lnTo>
                  <a:lnTo>
                    <a:pt x="133" y="762"/>
                  </a:lnTo>
                  <a:lnTo>
                    <a:pt x="113" y="750"/>
                  </a:lnTo>
                  <a:lnTo>
                    <a:pt x="96" y="735"/>
                  </a:lnTo>
                  <a:lnTo>
                    <a:pt x="84" y="717"/>
                  </a:lnTo>
                  <a:lnTo>
                    <a:pt x="76" y="697"/>
                  </a:lnTo>
                  <a:lnTo>
                    <a:pt x="73" y="675"/>
                  </a:lnTo>
                  <a:lnTo>
                    <a:pt x="75" y="658"/>
                  </a:lnTo>
                  <a:lnTo>
                    <a:pt x="79" y="641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155" y="442"/>
                  </a:lnTo>
                  <a:lnTo>
                    <a:pt x="165" y="417"/>
                  </a:lnTo>
                  <a:lnTo>
                    <a:pt x="173" y="397"/>
                  </a:lnTo>
                  <a:lnTo>
                    <a:pt x="179" y="381"/>
                  </a:lnTo>
                  <a:lnTo>
                    <a:pt x="184" y="367"/>
                  </a:lnTo>
                  <a:lnTo>
                    <a:pt x="186" y="356"/>
                  </a:lnTo>
                  <a:lnTo>
                    <a:pt x="188" y="345"/>
                  </a:lnTo>
                  <a:lnTo>
                    <a:pt x="190" y="336"/>
                  </a:lnTo>
                  <a:lnTo>
                    <a:pt x="190" y="327"/>
                  </a:lnTo>
                  <a:lnTo>
                    <a:pt x="188" y="311"/>
                  </a:lnTo>
                  <a:lnTo>
                    <a:pt x="185" y="299"/>
                  </a:lnTo>
                  <a:lnTo>
                    <a:pt x="179" y="292"/>
                  </a:lnTo>
                  <a:lnTo>
                    <a:pt x="172" y="287"/>
                  </a:lnTo>
                  <a:lnTo>
                    <a:pt x="163" y="286"/>
                  </a:lnTo>
                  <a:lnTo>
                    <a:pt x="146" y="287"/>
                  </a:lnTo>
                  <a:lnTo>
                    <a:pt x="129" y="294"/>
                  </a:lnTo>
                  <a:lnTo>
                    <a:pt x="113" y="304"/>
                  </a:lnTo>
                  <a:lnTo>
                    <a:pt x="96" y="319"/>
                  </a:lnTo>
                  <a:lnTo>
                    <a:pt x="81" y="339"/>
                  </a:lnTo>
                  <a:lnTo>
                    <a:pt x="67" y="362"/>
                  </a:lnTo>
                  <a:lnTo>
                    <a:pt x="53" y="392"/>
                  </a:lnTo>
                  <a:lnTo>
                    <a:pt x="41" y="426"/>
                  </a:lnTo>
                  <a:lnTo>
                    <a:pt x="39" y="434"/>
                  </a:lnTo>
                  <a:lnTo>
                    <a:pt x="35" y="440"/>
                  </a:lnTo>
                  <a:lnTo>
                    <a:pt x="29" y="443"/>
                  </a:lnTo>
                  <a:lnTo>
                    <a:pt x="20" y="445"/>
                  </a:lnTo>
                  <a:lnTo>
                    <a:pt x="16" y="445"/>
                  </a:lnTo>
                  <a:lnTo>
                    <a:pt x="11" y="443"/>
                  </a:lnTo>
                  <a:lnTo>
                    <a:pt x="6" y="441"/>
                  </a:lnTo>
                  <a:lnTo>
                    <a:pt x="1" y="437"/>
                  </a:lnTo>
                  <a:lnTo>
                    <a:pt x="0" y="429"/>
                  </a:lnTo>
                  <a:lnTo>
                    <a:pt x="1" y="422"/>
                  </a:lnTo>
                  <a:lnTo>
                    <a:pt x="5" y="410"/>
                  </a:lnTo>
                  <a:lnTo>
                    <a:pt x="10" y="394"/>
                  </a:lnTo>
                  <a:lnTo>
                    <a:pt x="18" y="376"/>
                  </a:lnTo>
                  <a:lnTo>
                    <a:pt x="28" y="356"/>
                  </a:lnTo>
                  <a:lnTo>
                    <a:pt x="41" y="335"/>
                  </a:lnTo>
                  <a:lnTo>
                    <a:pt x="55" y="315"/>
                  </a:lnTo>
                  <a:lnTo>
                    <a:pt x="73" y="296"/>
                  </a:lnTo>
                  <a:lnTo>
                    <a:pt x="93" y="279"/>
                  </a:lnTo>
                  <a:lnTo>
                    <a:pt x="115" y="267"/>
                  </a:lnTo>
                  <a:lnTo>
                    <a:pt x="140" y="259"/>
                  </a:lnTo>
                  <a:lnTo>
                    <a:pt x="167" y="255"/>
                  </a:lnTo>
                  <a:close/>
                  <a:moveTo>
                    <a:pt x="271" y="0"/>
                  </a:moveTo>
                  <a:lnTo>
                    <a:pt x="285" y="1"/>
                  </a:lnTo>
                  <a:lnTo>
                    <a:pt x="297" y="7"/>
                  </a:lnTo>
                  <a:lnTo>
                    <a:pt x="306" y="15"/>
                  </a:lnTo>
                  <a:lnTo>
                    <a:pt x="311" y="24"/>
                  </a:lnTo>
                  <a:lnTo>
                    <a:pt x="315" y="34"/>
                  </a:lnTo>
                  <a:lnTo>
                    <a:pt x="316" y="43"/>
                  </a:lnTo>
                  <a:lnTo>
                    <a:pt x="313" y="61"/>
                  </a:lnTo>
                  <a:lnTo>
                    <a:pt x="303" y="78"/>
                  </a:lnTo>
                  <a:lnTo>
                    <a:pt x="289" y="93"/>
                  </a:lnTo>
                  <a:lnTo>
                    <a:pt x="272" y="104"/>
                  </a:lnTo>
                  <a:lnTo>
                    <a:pt x="253" y="107"/>
                  </a:lnTo>
                  <a:lnTo>
                    <a:pt x="239" y="105"/>
                  </a:lnTo>
                  <a:lnTo>
                    <a:pt x="228" y="99"/>
                  </a:lnTo>
                  <a:lnTo>
                    <a:pt x="219" y="91"/>
                  </a:lnTo>
                  <a:lnTo>
                    <a:pt x="212" y="82"/>
                  </a:lnTo>
                  <a:lnTo>
                    <a:pt x="209" y="72"/>
                  </a:lnTo>
                  <a:lnTo>
                    <a:pt x="208" y="60"/>
                  </a:lnTo>
                  <a:lnTo>
                    <a:pt x="210" y="44"/>
                  </a:lnTo>
                  <a:lnTo>
                    <a:pt x="217" y="31"/>
                  </a:lnTo>
                  <a:lnTo>
                    <a:pt x="228" y="18"/>
                  </a:lnTo>
                  <a:lnTo>
                    <a:pt x="240" y="8"/>
                  </a:lnTo>
                  <a:lnTo>
                    <a:pt x="255" y="2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7461" y="3146"/>
              <a:ext cx="325" cy="533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6" y="0"/>
                </a:cxn>
                <a:cxn ang="0">
                  <a:pos x="195" y="3"/>
                </a:cxn>
                <a:cxn ang="0">
                  <a:pos x="199" y="6"/>
                </a:cxn>
                <a:cxn ang="0">
                  <a:pos x="201" y="13"/>
                </a:cxn>
                <a:cxn ang="0">
                  <a:pos x="201" y="24"/>
                </a:cxn>
                <a:cxn ang="0">
                  <a:pos x="201" y="24"/>
                </a:cxn>
                <a:cxn ang="0">
                  <a:pos x="201" y="464"/>
                </a:cxn>
                <a:cxn ang="0">
                  <a:pos x="201" y="473"/>
                </a:cxn>
                <a:cxn ang="0">
                  <a:pos x="203" y="480"/>
                </a:cxn>
                <a:cxn ang="0">
                  <a:pos x="206" y="485"/>
                </a:cxn>
                <a:cxn ang="0">
                  <a:pos x="213" y="490"/>
                </a:cxn>
                <a:cxn ang="0">
                  <a:pos x="222" y="493"/>
                </a:cxn>
                <a:cxn ang="0">
                  <a:pos x="238" y="495"/>
                </a:cxn>
                <a:cxn ang="0">
                  <a:pos x="258" y="497"/>
                </a:cxn>
                <a:cxn ang="0">
                  <a:pos x="285" y="497"/>
                </a:cxn>
                <a:cxn ang="0">
                  <a:pos x="325" y="497"/>
                </a:cxn>
                <a:cxn ang="0">
                  <a:pos x="325" y="533"/>
                </a:cxn>
                <a:cxn ang="0">
                  <a:pos x="296" y="532"/>
                </a:cxn>
                <a:cxn ang="0">
                  <a:pos x="263" y="531"/>
                </a:cxn>
                <a:cxn ang="0">
                  <a:pos x="228" y="531"/>
                </a:cxn>
                <a:cxn ang="0">
                  <a:pos x="195" y="530"/>
                </a:cxn>
                <a:cxn ang="0">
                  <a:pos x="164" y="530"/>
                </a:cxn>
                <a:cxn ang="0">
                  <a:pos x="134" y="530"/>
                </a:cxn>
                <a:cxn ang="0">
                  <a:pos x="101" y="531"/>
                </a:cxn>
                <a:cxn ang="0">
                  <a:pos x="66" y="531"/>
                </a:cxn>
                <a:cxn ang="0">
                  <a:pos x="33" y="532"/>
                </a:cxn>
                <a:cxn ang="0">
                  <a:pos x="5" y="533"/>
                </a:cxn>
                <a:cxn ang="0">
                  <a:pos x="5" y="497"/>
                </a:cxn>
                <a:cxn ang="0">
                  <a:pos x="45" y="497"/>
                </a:cxn>
                <a:cxn ang="0">
                  <a:pos x="73" y="497"/>
                </a:cxn>
                <a:cxn ang="0">
                  <a:pos x="93" y="495"/>
                </a:cxn>
                <a:cxn ang="0">
                  <a:pos x="108" y="493"/>
                </a:cxn>
                <a:cxn ang="0">
                  <a:pos x="118" y="490"/>
                </a:cxn>
                <a:cxn ang="0">
                  <a:pos x="124" y="485"/>
                </a:cxn>
                <a:cxn ang="0">
                  <a:pos x="127" y="480"/>
                </a:cxn>
                <a:cxn ang="0">
                  <a:pos x="128" y="473"/>
                </a:cxn>
                <a:cxn ang="0">
                  <a:pos x="128" y="464"/>
                </a:cxn>
                <a:cxn ang="0">
                  <a:pos x="128" y="64"/>
                </a:cxn>
                <a:cxn ang="0">
                  <a:pos x="106" y="72"/>
                </a:cxn>
                <a:cxn ang="0">
                  <a:pos x="82" y="78"/>
                </a:cxn>
                <a:cxn ang="0">
                  <a:pos x="60" y="81"/>
                </a:cxn>
                <a:cxn ang="0">
                  <a:pos x="40" y="84"/>
                </a:cxn>
                <a:cxn ang="0">
                  <a:pos x="23" y="85"/>
                </a:cxn>
                <a:cxn ang="0">
                  <a:pos x="12" y="85"/>
                </a:cxn>
                <a:cxn ang="0">
                  <a:pos x="0" y="85"/>
                </a:cxn>
                <a:cxn ang="0">
                  <a:pos x="0" y="52"/>
                </a:cxn>
                <a:cxn ang="0">
                  <a:pos x="12" y="52"/>
                </a:cxn>
                <a:cxn ang="0">
                  <a:pos x="21" y="52"/>
                </a:cxn>
                <a:cxn ang="0">
                  <a:pos x="36" y="51"/>
                </a:cxn>
                <a:cxn ang="0">
                  <a:pos x="55" y="49"/>
                </a:cxn>
                <a:cxn ang="0">
                  <a:pos x="76" y="46"/>
                </a:cxn>
                <a:cxn ang="0">
                  <a:pos x="101" y="39"/>
                </a:cxn>
                <a:cxn ang="0">
                  <a:pos x="125" y="30"/>
                </a:cxn>
                <a:cxn ang="0">
                  <a:pos x="150" y="18"/>
                </a:cxn>
                <a:cxn ang="0">
                  <a:pos x="172" y="0"/>
                </a:cxn>
              </a:cxnLst>
              <a:rect l="0" t="0" r="r" b="b"/>
              <a:pathLst>
                <a:path w="325" h="533">
                  <a:moveTo>
                    <a:pt x="172" y="0"/>
                  </a:moveTo>
                  <a:lnTo>
                    <a:pt x="186" y="0"/>
                  </a:lnTo>
                  <a:lnTo>
                    <a:pt x="195" y="3"/>
                  </a:lnTo>
                  <a:lnTo>
                    <a:pt x="199" y="6"/>
                  </a:lnTo>
                  <a:lnTo>
                    <a:pt x="201" y="13"/>
                  </a:lnTo>
                  <a:lnTo>
                    <a:pt x="201" y="24"/>
                  </a:lnTo>
                  <a:lnTo>
                    <a:pt x="201" y="24"/>
                  </a:lnTo>
                  <a:lnTo>
                    <a:pt x="201" y="464"/>
                  </a:lnTo>
                  <a:lnTo>
                    <a:pt x="201" y="473"/>
                  </a:lnTo>
                  <a:lnTo>
                    <a:pt x="203" y="480"/>
                  </a:lnTo>
                  <a:lnTo>
                    <a:pt x="206" y="485"/>
                  </a:lnTo>
                  <a:lnTo>
                    <a:pt x="213" y="490"/>
                  </a:lnTo>
                  <a:lnTo>
                    <a:pt x="222" y="493"/>
                  </a:lnTo>
                  <a:lnTo>
                    <a:pt x="238" y="495"/>
                  </a:lnTo>
                  <a:lnTo>
                    <a:pt x="258" y="497"/>
                  </a:lnTo>
                  <a:lnTo>
                    <a:pt x="285" y="497"/>
                  </a:lnTo>
                  <a:lnTo>
                    <a:pt x="325" y="497"/>
                  </a:lnTo>
                  <a:lnTo>
                    <a:pt x="325" y="533"/>
                  </a:lnTo>
                  <a:lnTo>
                    <a:pt x="296" y="532"/>
                  </a:lnTo>
                  <a:lnTo>
                    <a:pt x="263" y="531"/>
                  </a:lnTo>
                  <a:lnTo>
                    <a:pt x="228" y="531"/>
                  </a:lnTo>
                  <a:lnTo>
                    <a:pt x="195" y="530"/>
                  </a:lnTo>
                  <a:lnTo>
                    <a:pt x="164" y="530"/>
                  </a:lnTo>
                  <a:lnTo>
                    <a:pt x="134" y="530"/>
                  </a:lnTo>
                  <a:lnTo>
                    <a:pt x="101" y="531"/>
                  </a:lnTo>
                  <a:lnTo>
                    <a:pt x="66" y="531"/>
                  </a:lnTo>
                  <a:lnTo>
                    <a:pt x="33" y="532"/>
                  </a:lnTo>
                  <a:lnTo>
                    <a:pt x="5" y="533"/>
                  </a:lnTo>
                  <a:lnTo>
                    <a:pt x="5" y="497"/>
                  </a:lnTo>
                  <a:lnTo>
                    <a:pt x="45" y="497"/>
                  </a:lnTo>
                  <a:lnTo>
                    <a:pt x="73" y="497"/>
                  </a:lnTo>
                  <a:lnTo>
                    <a:pt x="93" y="495"/>
                  </a:lnTo>
                  <a:lnTo>
                    <a:pt x="108" y="493"/>
                  </a:lnTo>
                  <a:lnTo>
                    <a:pt x="118" y="490"/>
                  </a:lnTo>
                  <a:lnTo>
                    <a:pt x="124" y="485"/>
                  </a:lnTo>
                  <a:lnTo>
                    <a:pt x="127" y="480"/>
                  </a:lnTo>
                  <a:lnTo>
                    <a:pt x="128" y="473"/>
                  </a:lnTo>
                  <a:lnTo>
                    <a:pt x="128" y="464"/>
                  </a:lnTo>
                  <a:lnTo>
                    <a:pt x="128" y="64"/>
                  </a:lnTo>
                  <a:lnTo>
                    <a:pt x="106" y="72"/>
                  </a:lnTo>
                  <a:lnTo>
                    <a:pt x="82" y="78"/>
                  </a:lnTo>
                  <a:lnTo>
                    <a:pt x="60" y="81"/>
                  </a:lnTo>
                  <a:lnTo>
                    <a:pt x="40" y="84"/>
                  </a:lnTo>
                  <a:lnTo>
                    <a:pt x="23" y="85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21" y="52"/>
                  </a:lnTo>
                  <a:lnTo>
                    <a:pt x="36" y="51"/>
                  </a:lnTo>
                  <a:lnTo>
                    <a:pt x="55" y="49"/>
                  </a:lnTo>
                  <a:lnTo>
                    <a:pt x="76" y="46"/>
                  </a:lnTo>
                  <a:lnTo>
                    <a:pt x="101" y="39"/>
                  </a:lnTo>
                  <a:lnTo>
                    <a:pt x="125" y="30"/>
                  </a:lnTo>
                  <a:lnTo>
                    <a:pt x="150" y="1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5" name="Straight Arrow Connector 74"/>
          <p:cNvCxnSpPr/>
          <p:nvPr/>
        </p:nvCxnSpPr>
        <p:spPr>
          <a:xfrm flipH="1" flipV="1">
            <a:off x="4648200" y="3352800"/>
            <a:ext cx="1828800" cy="6096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/>
          <p:cNvCxnSpPr/>
          <p:nvPr/>
        </p:nvCxnSpPr>
        <p:spPr>
          <a:xfrm>
            <a:off x="1752600" y="3352800"/>
            <a:ext cx="1828800" cy="8382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15433"/>
            <a:ext cx="8229600" cy="1143000"/>
          </a:xfrm>
        </p:spPr>
        <p:txBody>
          <a:bodyPr/>
          <a:lstStyle/>
          <a:p>
            <a:r>
              <a:rPr lang="en-US" dirty="0" err="1" smtClean="0"/>
              <a:t>Lefshetz</a:t>
            </a:r>
            <a:r>
              <a:rPr lang="en-US" dirty="0" smtClean="0"/>
              <a:t> Thimbles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3581400"/>
            <a:ext cx="411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800080"/>
                </a:solidFill>
              </a:rPr>
              <a:t>If D contains x </a:t>
            </a:r>
            <a:r>
              <a:rPr lang="en-US" sz="2400" dirty="0" smtClean="0">
                <a:solidFill>
                  <a:srgbClr val="800080"/>
                </a:solidFill>
                <a:sym typeface="Mathematica1"/>
              </a:rPr>
              <a:t> -</a:t>
            </a:r>
            <a:endParaRPr lang="en-US" sz="2400" dirty="0">
              <a:solidFill>
                <a:srgbClr val="80008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2590800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The projection of solutions to the complex W plane sit along straight lines of slope </a:t>
            </a:r>
            <a:r>
              <a:rPr lang="en-US" sz="2400" dirty="0" smtClean="0">
                <a:solidFill>
                  <a:srgbClr val="C00000"/>
                </a:solidFill>
                <a:sym typeface="Mathematica1"/>
              </a:rPr>
              <a:t>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4800600"/>
            <a:ext cx="4267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If D contains x </a:t>
            </a:r>
            <a:r>
              <a:rPr lang="en-US" sz="2400" dirty="0" smtClean="0">
                <a:solidFill>
                  <a:srgbClr val="009900"/>
                </a:solidFill>
                <a:sym typeface="Mathematica1"/>
              </a:rPr>
              <a:t> +</a:t>
            </a:r>
            <a:endParaRPr lang="en-US" sz="2400" dirty="0">
              <a:solidFill>
                <a:srgbClr val="009900"/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400800" y="3276600"/>
            <a:ext cx="762000" cy="1066800"/>
            <a:chOff x="7315200" y="3429000"/>
            <a:chExt cx="762000" cy="1066800"/>
          </a:xfrm>
        </p:grpSpPr>
        <p:cxnSp>
          <p:nvCxnSpPr>
            <p:cNvPr id="9" name="Straight Arrow Connector 8"/>
            <p:cNvCxnSpPr/>
            <p:nvPr/>
          </p:nvCxnSpPr>
          <p:spPr>
            <a:xfrm flipV="1">
              <a:off x="7467600" y="3429000"/>
              <a:ext cx="609600" cy="91440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/>
            <p:cNvSpPr/>
            <p:nvPr/>
          </p:nvSpPr>
          <p:spPr>
            <a:xfrm>
              <a:off x="7315200" y="4267200"/>
              <a:ext cx="228600" cy="228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924800" y="3505200"/>
            <a:ext cx="762000" cy="1066800"/>
            <a:chOff x="7924800" y="3505200"/>
            <a:chExt cx="762000" cy="1066800"/>
          </a:xfrm>
        </p:grpSpPr>
        <p:sp>
          <p:nvSpPr>
            <p:cNvPr id="14" name="Oval 13"/>
            <p:cNvSpPr/>
            <p:nvPr/>
          </p:nvSpPr>
          <p:spPr>
            <a:xfrm>
              <a:off x="8458200" y="3505200"/>
              <a:ext cx="228600" cy="228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" name="Straight Arrow Connector 14"/>
            <p:cNvCxnSpPr/>
            <p:nvPr/>
          </p:nvCxnSpPr>
          <p:spPr>
            <a:xfrm flipV="1">
              <a:off x="7924800" y="3657600"/>
              <a:ext cx="609600" cy="914400"/>
            </a:xfrm>
            <a:prstGeom prst="straightConnector1">
              <a:avLst/>
            </a:prstGeom>
            <a:ln w="38100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324601" y="4648200"/>
            <a:ext cx="533399" cy="381801"/>
            <a:chOff x="2148" y="3849"/>
            <a:chExt cx="1805" cy="1292"/>
          </a:xfrm>
        </p:grpSpPr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2148" y="3849"/>
              <a:ext cx="1580" cy="1092"/>
            </a:xfrm>
            <a:custGeom>
              <a:avLst/>
              <a:gdLst/>
              <a:ahLst/>
              <a:cxnLst>
                <a:cxn ang="0">
                  <a:pos x="307" y="9"/>
                </a:cxn>
                <a:cxn ang="0">
                  <a:pos x="786" y="0"/>
                </a:cxn>
                <a:cxn ang="0">
                  <a:pos x="815" y="7"/>
                </a:cxn>
                <a:cxn ang="0">
                  <a:pos x="829" y="55"/>
                </a:cxn>
                <a:cxn ang="0">
                  <a:pos x="798" y="90"/>
                </a:cxn>
                <a:cxn ang="0">
                  <a:pos x="716" y="95"/>
                </a:cxn>
                <a:cxn ang="0">
                  <a:pos x="591" y="117"/>
                </a:cxn>
                <a:cxn ang="0">
                  <a:pos x="537" y="153"/>
                </a:cxn>
                <a:cxn ang="0">
                  <a:pos x="521" y="190"/>
                </a:cxn>
                <a:cxn ang="0">
                  <a:pos x="1445" y="411"/>
                </a:cxn>
                <a:cxn ang="0">
                  <a:pos x="1414" y="128"/>
                </a:cxn>
                <a:cxn ang="0">
                  <a:pos x="1357" y="99"/>
                </a:cxn>
                <a:cxn ang="0">
                  <a:pos x="1242" y="93"/>
                </a:cxn>
                <a:cxn ang="0">
                  <a:pos x="1188" y="81"/>
                </a:cxn>
                <a:cxn ang="0">
                  <a:pos x="1186" y="29"/>
                </a:cxn>
                <a:cxn ang="0">
                  <a:pos x="1218" y="2"/>
                </a:cxn>
                <a:cxn ang="0">
                  <a:pos x="1266" y="1"/>
                </a:cxn>
                <a:cxn ang="0">
                  <a:pos x="1410" y="6"/>
                </a:cxn>
                <a:cxn ang="0">
                  <a:pos x="1551" y="10"/>
                </a:cxn>
                <a:cxn ang="0">
                  <a:pos x="1966" y="0"/>
                </a:cxn>
                <a:cxn ang="0">
                  <a:pos x="1996" y="7"/>
                </a:cxn>
                <a:cxn ang="0">
                  <a:pos x="2010" y="55"/>
                </a:cxn>
                <a:cxn ang="0">
                  <a:pos x="1976" y="90"/>
                </a:cxn>
                <a:cxn ang="0">
                  <a:pos x="1883" y="95"/>
                </a:cxn>
                <a:cxn ang="0">
                  <a:pos x="1765" y="120"/>
                </a:cxn>
                <a:cxn ang="0">
                  <a:pos x="1714" y="165"/>
                </a:cxn>
                <a:cxn ang="0">
                  <a:pos x="1704" y="216"/>
                </a:cxn>
                <a:cxn ang="0">
                  <a:pos x="2681" y="318"/>
                </a:cxn>
                <a:cxn ang="0">
                  <a:pos x="2718" y="235"/>
                </a:cxn>
                <a:cxn ang="0">
                  <a:pos x="2699" y="153"/>
                </a:cxn>
                <a:cxn ang="0">
                  <a:pos x="2624" y="109"/>
                </a:cxn>
                <a:cxn ang="0">
                  <a:pos x="2536" y="93"/>
                </a:cxn>
                <a:cxn ang="0">
                  <a:pos x="2498" y="88"/>
                </a:cxn>
                <a:cxn ang="0">
                  <a:pos x="2487" y="42"/>
                </a:cxn>
                <a:cxn ang="0">
                  <a:pos x="2515" y="6"/>
                </a:cxn>
                <a:cxn ang="0">
                  <a:pos x="2546" y="0"/>
                </a:cxn>
                <a:cxn ang="0">
                  <a:pos x="2814" y="9"/>
                </a:cxn>
                <a:cxn ang="0">
                  <a:pos x="3126" y="0"/>
                </a:cxn>
                <a:cxn ang="0">
                  <a:pos x="3159" y="26"/>
                </a:cxn>
                <a:cxn ang="0">
                  <a:pos x="3150" y="80"/>
                </a:cxn>
                <a:cxn ang="0">
                  <a:pos x="3112" y="93"/>
                </a:cxn>
                <a:cxn ang="0">
                  <a:pos x="2972" y="124"/>
                </a:cxn>
                <a:cxn ang="0">
                  <a:pos x="2852" y="209"/>
                </a:cxn>
                <a:cxn ang="0">
                  <a:pos x="2766" y="328"/>
                </a:cxn>
                <a:cxn ang="0">
                  <a:pos x="1692" y="2141"/>
                </a:cxn>
                <a:cxn ang="0">
                  <a:pos x="1644" y="2182"/>
                </a:cxn>
                <a:cxn ang="0">
                  <a:pos x="1587" y="2169"/>
                </a:cxn>
                <a:cxn ang="0">
                  <a:pos x="1456" y="537"/>
                </a:cxn>
                <a:cxn ang="0">
                  <a:pos x="485" y="2169"/>
                </a:cxn>
                <a:cxn ang="0">
                  <a:pos x="428" y="2183"/>
                </a:cxn>
                <a:cxn ang="0">
                  <a:pos x="396" y="2144"/>
                </a:cxn>
                <a:cxn ang="0">
                  <a:pos x="248" y="190"/>
                </a:cxn>
                <a:cxn ang="0">
                  <a:pos x="231" y="130"/>
                </a:cxn>
                <a:cxn ang="0">
                  <a:pos x="174" y="99"/>
                </a:cxn>
                <a:cxn ang="0">
                  <a:pos x="61" y="93"/>
                </a:cxn>
                <a:cxn ang="0">
                  <a:pos x="8" y="81"/>
                </a:cxn>
                <a:cxn ang="0">
                  <a:pos x="6" y="29"/>
                </a:cxn>
                <a:cxn ang="0">
                  <a:pos x="35" y="2"/>
                </a:cxn>
              </a:cxnLst>
              <a:rect l="0" t="0" r="r" b="b"/>
              <a:pathLst>
                <a:path w="3161" h="2184">
                  <a:moveTo>
                    <a:pt x="55" y="0"/>
                  </a:moveTo>
                  <a:lnTo>
                    <a:pt x="139" y="2"/>
                  </a:lnTo>
                  <a:lnTo>
                    <a:pt x="224" y="6"/>
                  </a:lnTo>
                  <a:lnTo>
                    <a:pt x="307" y="9"/>
                  </a:lnTo>
                  <a:lnTo>
                    <a:pt x="390" y="10"/>
                  </a:lnTo>
                  <a:lnTo>
                    <a:pt x="489" y="9"/>
                  </a:lnTo>
                  <a:lnTo>
                    <a:pt x="687" y="2"/>
                  </a:lnTo>
                  <a:lnTo>
                    <a:pt x="786" y="0"/>
                  </a:lnTo>
                  <a:lnTo>
                    <a:pt x="789" y="1"/>
                  </a:lnTo>
                  <a:lnTo>
                    <a:pt x="796" y="1"/>
                  </a:lnTo>
                  <a:lnTo>
                    <a:pt x="805" y="4"/>
                  </a:lnTo>
                  <a:lnTo>
                    <a:pt x="815" y="7"/>
                  </a:lnTo>
                  <a:lnTo>
                    <a:pt x="823" y="13"/>
                  </a:lnTo>
                  <a:lnTo>
                    <a:pt x="829" y="23"/>
                  </a:lnTo>
                  <a:lnTo>
                    <a:pt x="831" y="35"/>
                  </a:lnTo>
                  <a:lnTo>
                    <a:pt x="829" y="55"/>
                  </a:lnTo>
                  <a:lnTo>
                    <a:pt x="824" y="68"/>
                  </a:lnTo>
                  <a:lnTo>
                    <a:pt x="817" y="80"/>
                  </a:lnTo>
                  <a:lnTo>
                    <a:pt x="809" y="86"/>
                  </a:lnTo>
                  <a:lnTo>
                    <a:pt x="798" y="90"/>
                  </a:lnTo>
                  <a:lnTo>
                    <a:pt x="787" y="92"/>
                  </a:lnTo>
                  <a:lnTo>
                    <a:pt x="774" y="93"/>
                  </a:lnTo>
                  <a:lnTo>
                    <a:pt x="761" y="93"/>
                  </a:lnTo>
                  <a:lnTo>
                    <a:pt x="716" y="95"/>
                  </a:lnTo>
                  <a:lnTo>
                    <a:pt x="677" y="99"/>
                  </a:lnTo>
                  <a:lnTo>
                    <a:pt x="644" y="103"/>
                  </a:lnTo>
                  <a:lnTo>
                    <a:pt x="616" y="110"/>
                  </a:lnTo>
                  <a:lnTo>
                    <a:pt x="591" y="117"/>
                  </a:lnTo>
                  <a:lnTo>
                    <a:pt x="573" y="125"/>
                  </a:lnTo>
                  <a:lnTo>
                    <a:pt x="558" y="134"/>
                  </a:lnTo>
                  <a:lnTo>
                    <a:pt x="545" y="143"/>
                  </a:lnTo>
                  <a:lnTo>
                    <a:pt x="537" y="153"/>
                  </a:lnTo>
                  <a:lnTo>
                    <a:pt x="530" y="162"/>
                  </a:lnTo>
                  <a:lnTo>
                    <a:pt x="525" y="172"/>
                  </a:lnTo>
                  <a:lnTo>
                    <a:pt x="523" y="182"/>
                  </a:lnTo>
                  <a:lnTo>
                    <a:pt x="521" y="190"/>
                  </a:lnTo>
                  <a:lnTo>
                    <a:pt x="520" y="199"/>
                  </a:lnTo>
                  <a:lnTo>
                    <a:pt x="520" y="206"/>
                  </a:lnTo>
                  <a:lnTo>
                    <a:pt x="640" y="1780"/>
                  </a:lnTo>
                  <a:lnTo>
                    <a:pt x="1445" y="411"/>
                  </a:lnTo>
                  <a:lnTo>
                    <a:pt x="1426" y="172"/>
                  </a:lnTo>
                  <a:lnTo>
                    <a:pt x="1423" y="154"/>
                  </a:lnTo>
                  <a:lnTo>
                    <a:pt x="1420" y="141"/>
                  </a:lnTo>
                  <a:lnTo>
                    <a:pt x="1414" y="128"/>
                  </a:lnTo>
                  <a:lnTo>
                    <a:pt x="1406" y="118"/>
                  </a:lnTo>
                  <a:lnTo>
                    <a:pt x="1394" y="110"/>
                  </a:lnTo>
                  <a:lnTo>
                    <a:pt x="1378" y="105"/>
                  </a:lnTo>
                  <a:lnTo>
                    <a:pt x="1357" y="99"/>
                  </a:lnTo>
                  <a:lnTo>
                    <a:pt x="1331" y="95"/>
                  </a:lnTo>
                  <a:lnTo>
                    <a:pt x="1299" y="94"/>
                  </a:lnTo>
                  <a:lnTo>
                    <a:pt x="1260" y="93"/>
                  </a:lnTo>
                  <a:lnTo>
                    <a:pt x="1242" y="93"/>
                  </a:lnTo>
                  <a:lnTo>
                    <a:pt x="1225" y="92"/>
                  </a:lnTo>
                  <a:lnTo>
                    <a:pt x="1210" y="91"/>
                  </a:lnTo>
                  <a:lnTo>
                    <a:pt x="1198" y="88"/>
                  </a:lnTo>
                  <a:lnTo>
                    <a:pt x="1188" y="81"/>
                  </a:lnTo>
                  <a:lnTo>
                    <a:pt x="1182" y="72"/>
                  </a:lnTo>
                  <a:lnTo>
                    <a:pt x="1180" y="59"/>
                  </a:lnTo>
                  <a:lnTo>
                    <a:pt x="1182" y="42"/>
                  </a:lnTo>
                  <a:lnTo>
                    <a:pt x="1186" y="29"/>
                  </a:lnTo>
                  <a:lnTo>
                    <a:pt x="1193" y="18"/>
                  </a:lnTo>
                  <a:lnTo>
                    <a:pt x="1201" y="10"/>
                  </a:lnTo>
                  <a:lnTo>
                    <a:pt x="1209" y="6"/>
                  </a:lnTo>
                  <a:lnTo>
                    <a:pt x="1218" y="2"/>
                  </a:lnTo>
                  <a:lnTo>
                    <a:pt x="1227" y="1"/>
                  </a:lnTo>
                  <a:lnTo>
                    <a:pt x="1235" y="1"/>
                  </a:lnTo>
                  <a:lnTo>
                    <a:pt x="1241" y="0"/>
                  </a:lnTo>
                  <a:lnTo>
                    <a:pt x="1266" y="1"/>
                  </a:lnTo>
                  <a:lnTo>
                    <a:pt x="1298" y="1"/>
                  </a:lnTo>
                  <a:lnTo>
                    <a:pt x="1333" y="2"/>
                  </a:lnTo>
                  <a:lnTo>
                    <a:pt x="1371" y="5"/>
                  </a:lnTo>
                  <a:lnTo>
                    <a:pt x="1410" y="6"/>
                  </a:lnTo>
                  <a:lnTo>
                    <a:pt x="1449" y="7"/>
                  </a:lnTo>
                  <a:lnTo>
                    <a:pt x="1486" y="8"/>
                  </a:lnTo>
                  <a:lnTo>
                    <a:pt x="1521" y="9"/>
                  </a:lnTo>
                  <a:lnTo>
                    <a:pt x="1551" y="10"/>
                  </a:lnTo>
                  <a:lnTo>
                    <a:pt x="1576" y="10"/>
                  </a:lnTo>
                  <a:lnTo>
                    <a:pt x="1706" y="8"/>
                  </a:lnTo>
                  <a:lnTo>
                    <a:pt x="1835" y="4"/>
                  </a:lnTo>
                  <a:lnTo>
                    <a:pt x="1966" y="0"/>
                  </a:lnTo>
                  <a:lnTo>
                    <a:pt x="1971" y="1"/>
                  </a:lnTo>
                  <a:lnTo>
                    <a:pt x="1978" y="1"/>
                  </a:lnTo>
                  <a:lnTo>
                    <a:pt x="1988" y="4"/>
                  </a:lnTo>
                  <a:lnTo>
                    <a:pt x="1996" y="7"/>
                  </a:lnTo>
                  <a:lnTo>
                    <a:pt x="2004" y="14"/>
                  </a:lnTo>
                  <a:lnTo>
                    <a:pt x="2009" y="23"/>
                  </a:lnTo>
                  <a:lnTo>
                    <a:pt x="2011" y="35"/>
                  </a:lnTo>
                  <a:lnTo>
                    <a:pt x="2010" y="55"/>
                  </a:lnTo>
                  <a:lnTo>
                    <a:pt x="2005" y="68"/>
                  </a:lnTo>
                  <a:lnTo>
                    <a:pt x="1998" y="80"/>
                  </a:lnTo>
                  <a:lnTo>
                    <a:pt x="1989" y="86"/>
                  </a:lnTo>
                  <a:lnTo>
                    <a:pt x="1976" y="90"/>
                  </a:lnTo>
                  <a:lnTo>
                    <a:pt x="1962" y="92"/>
                  </a:lnTo>
                  <a:lnTo>
                    <a:pt x="1945" y="93"/>
                  </a:lnTo>
                  <a:lnTo>
                    <a:pt x="1926" y="93"/>
                  </a:lnTo>
                  <a:lnTo>
                    <a:pt x="1883" y="95"/>
                  </a:lnTo>
                  <a:lnTo>
                    <a:pt x="1846" y="99"/>
                  </a:lnTo>
                  <a:lnTo>
                    <a:pt x="1814" y="105"/>
                  </a:lnTo>
                  <a:lnTo>
                    <a:pt x="1787" y="113"/>
                  </a:lnTo>
                  <a:lnTo>
                    <a:pt x="1765" y="120"/>
                  </a:lnTo>
                  <a:lnTo>
                    <a:pt x="1747" y="131"/>
                  </a:lnTo>
                  <a:lnTo>
                    <a:pt x="1733" y="141"/>
                  </a:lnTo>
                  <a:lnTo>
                    <a:pt x="1722" y="152"/>
                  </a:lnTo>
                  <a:lnTo>
                    <a:pt x="1714" y="165"/>
                  </a:lnTo>
                  <a:lnTo>
                    <a:pt x="1710" y="177"/>
                  </a:lnTo>
                  <a:lnTo>
                    <a:pt x="1706" y="190"/>
                  </a:lnTo>
                  <a:lnTo>
                    <a:pt x="1705" y="202"/>
                  </a:lnTo>
                  <a:lnTo>
                    <a:pt x="1704" y="216"/>
                  </a:lnTo>
                  <a:lnTo>
                    <a:pt x="1705" y="228"/>
                  </a:lnTo>
                  <a:lnTo>
                    <a:pt x="1706" y="240"/>
                  </a:lnTo>
                  <a:lnTo>
                    <a:pt x="1820" y="1780"/>
                  </a:lnTo>
                  <a:lnTo>
                    <a:pt x="2681" y="318"/>
                  </a:lnTo>
                  <a:lnTo>
                    <a:pt x="2694" y="293"/>
                  </a:lnTo>
                  <a:lnTo>
                    <a:pt x="2706" y="272"/>
                  </a:lnTo>
                  <a:lnTo>
                    <a:pt x="2714" y="253"/>
                  </a:lnTo>
                  <a:lnTo>
                    <a:pt x="2718" y="235"/>
                  </a:lnTo>
                  <a:lnTo>
                    <a:pt x="2721" y="216"/>
                  </a:lnTo>
                  <a:lnTo>
                    <a:pt x="2718" y="192"/>
                  </a:lnTo>
                  <a:lnTo>
                    <a:pt x="2710" y="172"/>
                  </a:lnTo>
                  <a:lnTo>
                    <a:pt x="2699" y="153"/>
                  </a:lnTo>
                  <a:lnTo>
                    <a:pt x="2683" y="139"/>
                  </a:lnTo>
                  <a:lnTo>
                    <a:pt x="2666" y="127"/>
                  </a:lnTo>
                  <a:lnTo>
                    <a:pt x="2646" y="117"/>
                  </a:lnTo>
                  <a:lnTo>
                    <a:pt x="2624" y="109"/>
                  </a:lnTo>
                  <a:lnTo>
                    <a:pt x="2602" y="102"/>
                  </a:lnTo>
                  <a:lnTo>
                    <a:pt x="2579" y="99"/>
                  </a:lnTo>
                  <a:lnTo>
                    <a:pt x="2557" y="95"/>
                  </a:lnTo>
                  <a:lnTo>
                    <a:pt x="2536" y="93"/>
                  </a:lnTo>
                  <a:lnTo>
                    <a:pt x="2526" y="93"/>
                  </a:lnTo>
                  <a:lnTo>
                    <a:pt x="2517" y="92"/>
                  </a:lnTo>
                  <a:lnTo>
                    <a:pt x="2508" y="91"/>
                  </a:lnTo>
                  <a:lnTo>
                    <a:pt x="2498" y="88"/>
                  </a:lnTo>
                  <a:lnTo>
                    <a:pt x="2491" y="81"/>
                  </a:lnTo>
                  <a:lnTo>
                    <a:pt x="2487" y="72"/>
                  </a:lnTo>
                  <a:lnTo>
                    <a:pt x="2486" y="59"/>
                  </a:lnTo>
                  <a:lnTo>
                    <a:pt x="2487" y="42"/>
                  </a:lnTo>
                  <a:lnTo>
                    <a:pt x="2491" y="29"/>
                  </a:lnTo>
                  <a:lnTo>
                    <a:pt x="2497" y="18"/>
                  </a:lnTo>
                  <a:lnTo>
                    <a:pt x="2505" y="10"/>
                  </a:lnTo>
                  <a:lnTo>
                    <a:pt x="2515" y="6"/>
                  </a:lnTo>
                  <a:lnTo>
                    <a:pt x="2523" y="2"/>
                  </a:lnTo>
                  <a:lnTo>
                    <a:pt x="2532" y="1"/>
                  </a:lnTo>
                  <a:lnTo>
                    <a:pt x="2539" y="1"/>
                  </a:lnTo>
                  <a:lnTo>
                    <a:pt x="2546" y="0"/>
                  </a:lnTo>
                  <a:lnTo>
                    <a:pt x="2610" y="1"/>
                  </a:lnTo>
                  <a:lnTo>
                    <a:pt x="2678" y="5"/>
                  </a:lnTo>
                  <a:lnTo>
                    <a:pt x="2745" y="7"/>
                  </a:lnTo>
                  <a:lnTo>
                    <a:pt x="2814" y="9"/>
                  </a:lnTo>
                  <a:lnTo>
                    <a:pt x="2880" y="10"/>
                  </a:lnTo>
                  <a:lnTo>
                    <a:pt x="2942" y="9"/>
                  </a:lnTo>
                  <a:lnTo>
                    <a:pt x="3065" y="2"/>
                  </a:lnTo>
                  <a:lnTo>
                    <a:pt x="3126" y="0"/>
                  </a:lnTo>
                  <a:lnTo>
                    <a:pt x="3138" y="2"/>
                  </a:lnTo>
                  <a:lnTo>
                    <a:pt x="3149" y="8"/>
                  </a:lnTo>
                  <a:lnTo>
                    <a:pt x="3156" y="17"/>
                  </a:lnTo>
                  <a:lnTo>
                    <a:pt x="3159" y="26"/>
                  </a:lnTo>
                  <a:lnTo>
                    <a:pt x="3161" y="35"/>
                  </a:lnTo>
                  <a:lnTo>
                    <a:pt x="3159" y="55"/>
                  </a:lnTo>
                  <a:lnTo>
                    <a:pt x="3156" y="68"/>
                  </a:lnTo>
                  <a:lnTo>
                    <a:pt x="3150" y="80"/>
                  </a:lnTo>
                  <a:lnTo>
                    <a:pt x="3142" y="86"/>
                  </a:lnTo>
                  <a:lnTo>
                    <a:pt x="3133" y="90"/>
                  </a:lnTo>
                  <a:lnTo>
                    <a:pt x="3122" y="92"/>
                  </a:lnTo>
                  <a:lnTo>
                    <a:pt x="3112" y="93"/>
                  </a:lnTo>
                  <a:lnTo>
                    <a:pt x="3100" y="93"/>
                  </a:lnTo>
                  <a:lnTo>
                    <a:pt x="3054" y="100"/>
                  </a:lnTo>
                  <a:lnTo>
                    <a:pt x="3010" y="110"/>
                  </a:lnTo>
                  <a:lnTo>
                    <a:pt x="2972" y="124"/>
                  </a:lnTo>
                  <a:lnTo>
                    <a:pt x="2937" y="141"/>
                  </a:lnTo>
                  <a:lnTo>
                    <a:pt x="2906" y="161"/>
                  </a:lnTo>
                  <a:lnTo>
                    <a:pt x="2878" y="184"/>
                  </a:lnTo>
                  <a:lnTo>
                    <a:pt x="2852" y="209"/>
                  </a:lnTo>
                  <a:lnTo>
                    <a:pt x="2829" y="236"/>
                  </a:lnTo>
                  <a:lnTo>
                    <a:pt x="2807" y="265"/>
                  </a:lnTo>
                  <a:lnTo>
                    <a:pt x="2786" y="296"/>
                  </a:lnTo>
                  <a:lnTo>
                    <a:pt x="2766" y="328"/>
                  </a:lnTo>
                  <a:lnTo>
                    <a:pt x="2745" y="362"/>
                  </a:lnTo>
                  <a:lnTo>
                    <a:pt x="2745" y="362"/>
                  </a:lnTo>
                  <a:lnTo>
                    <a:pt x="1700" y="2126"/>
                  </a:lnTo>
                  <a:lnTo>
                    <a:pt x="1692" y="2141"/>
                  </a:lnTo>
                  <a:lnTo>
                    <a:pt x="1683" y="2155"/>
                  </a:lnTo>
                  <a:lnTo>
                    <a:pt x="1672" y="2166"/>
                  </a:lnTo>
                  <a:lnTo>
                    <a:pt x="1659" y="2176"/>
                  </a:lnTo>
                  <a:lnTo>
                    <a:pt x="1644" y="2182"/>
                  </a:lnTo>
                  <a:lnTo>
                    <a:pt x="1626" y="2184"/>
                  </a:lnTo>
                  <a:lnTo>
                    <a:pt x="1608" y="2183"/>
                  </a:lnTo>
                  <a:lnTo>
                    <a:pt x="1595" y="2179"/>
                  </a:lnTo>
                  <a:lnTo>
                    <a:pt x="1587" y="2169"/>
                  </a:lnTo>
                  <a:lnTo>
                    <a:pt x="1582" y="2154"/>
                  </a:lnTo>
                  <a:lnTo>
                    <a:pt x="1578" y="2132"/>
                  </a:lnTo>
                  <a:lnTo>
                    <a:pt x="1576" y="2103"/>
                  </a:lnTo>
                  <a:lnTo>
                    <a:pt x="1456" y="537"/>
                  </a:lnTo>
                  <a:lnTo>
                    <a:pt x="520" y="2122"/>
                  </a:lnTo>
                  <a:lnTo>
                    <a:pt x="507" y="2141"/>
                  </a:lnTo>
                  <a:lnTo>
                    <a:pt x="496" y="2157"/>
                  </a:lnTo>
                  <a:lnTo>
                    <a:pt x="485" y="2169"/>
                  </a:lnTo>
                  <a:lnTo>
                    <a:pt x="474" y="2179"/>
                  </a:lnTo>
                  <a:lnTo>
                    <a:pt x="461" y="2183"/>
                  </a:lnTo>
                  <a:lnTo>
                    <a:pt x="446" y="2184"/>
                  </a:lnTo>
                  <a:lnTo>
                    <a:pt x="428" y="2183"/>
                  </a:lnTo>
                  <a:lnTo>
                    <a:pt x="416" y="2179"/>
                  </a:lnTo>
                  <a:lnTo>
                    <a:pt x="406" y="2171"/>
                  </a:lnTo>
                  <a:lnTo>
                    <a:pt x="400" y="2159"/>
                  </a:lnTo>
                  <a:lnTo>
                    <a:pt x="396" y="2144"/>
                  </a:lnTo>
                  <a:lnTo>
                    <a:pt x="392" y="2125"/>
                  </a:lnTo>
                  <a:lnTo>
                    <a:pt x="390" y="2103"/>
                  </a:lnTo>
                  <a:lnTo>
                    <a:pt x="250" y="210"/>
                  </a:lnTo>
                  <a:lnTo>
                    <a:pt x="248" y="190"/>
                  </a:lnTo>
                  <a:lnTo>
                    <a:pt x="246" y="172"/>
                  </a:lnTo>
                  <a:lnTo>
                    <a:pt x="242" y="156"/>
                  </a:lnTo>
                  <a:lnTo>
                    <a:pt x="238" y="141"/>
                  </a:lnTo>
                  <a:lnTo>
                    <a:pt x="231" y="130"/>
                  </a:lnTo>
                  <a:lnTo>
                    <a:pt x="222" y="119"/>
                  </a:lnTo>
                  <a:lnTo>
                    <a:pt x="210" y="110"/>
                  </a:lnTo>
                  <a:lnTo>
                    <a:pt x="193" y="105"/>
                  </a:lnTo>
                  <a:lnTo>
                    <a:pt x="174" y="99"/>
                  </a:lnTo>
                  <a:lnTo>
                    <a:pt x="148" y="95"/>
                  </a:lnTo>
                  <a:lnTo>
                    <a:pt x="118" y="94"/>
                  </a:lnTo>
                  <a:lnTo>
                    <a:pt x="80" y="93"/>
                  </a:lnTo>
                  <a:lnTo>
                    <a:pt x="61" y="93"/>
                  </a:lnTo>
                  <a:lnTo>
                    <a:pt x="43" y="92"/>
                  </a:lnTo>
                  <a:lnTo>
                    <a:pt x="28" y="91"/>
                  </a:lnTo>
                  <a:lnTo>
                    <a:pt x="16" y="88"/>
                  </a:lnTo>
                  <a:lnTo>
                    <a:pt x="8" y="81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2"/>
                  </a:lnTo>
                  <a:lnTo>
                    <a:pt x="6" y="29"/>
                  </a:lnTo>
                  <a:lnTo>
                    <a:pt x="12" y="18"/>
                  </a:lnTo>
                  <a:lnTo>
                    <a:pt x="19" y="10"/>
                  </a:lnTo>
                  <a:lnTo>
                    <a:pt x="27" y="6"/>
                  </a:lnTo>
                  <a:lnTo>
                    <a:pt x="35" y="2"/>
                  </a:lnTo>
                  <a:lnTo>
                    <a:pt x="42" y="1"/>
                  </a:lnTo>
                  <a:lnTo>
                    <a:pt x="50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/>
            <p:cNvSpPr>
              <a:spLocks noEditPoints="1"/>
            </p:cNvSpPr>
            <p:nvPr/>
          </p:nvSpPr>
          <p:spPr bwMode="auto">
            <a:xfrm>
              <a:off x="3611" y="4405"/>
              <a:ext cx="342" cy="736"/>
            </a:xfrm>
            <a:custGeom>
              <a:avLst/>
              <a:gdLst/>
              <a:ahLst/>
              <a:cxnLst>
                <a:cxn ang="0">
                  <a:pos x="404" y="499"/>
                </a:cxn>
                <a:cxn ang="0">
                  <a:pos x="492" y="554"/>
                </a:cxn>
                <a:cxn ang="0">
                  <a:pos x="536" y="640"/>
                </a:cxn>
                <a:cxn ang="0">
                  <a:pos x="536" y="707"/>
                </a:cxn>
                <a:cxn ang="0">
                  <a:pos x="525" y="751"/>
                </a:cxn>
                <a:cxn ang="0">
                  <a:pos x="505" y="808"/>
                </a:cxn>
                <a:cxn ang="0">
                  <a:pos x="473" y="887"/>
                </a:cxn>
                <a:cxn ang="0">
                  <a:pos x="442" y="966"/>
                </a:cxn>
                <a:cxn ang="0">
                  <a:pos x="420" y="1019"/>
                </a:cxn>
                <a:cxn ang="0">
                  <a:pos x="320" y="1265"/>
                </a:cxn>
                <a:cxn ang="0">
                  <a:pos x="310" y="1356"/>
                </a:cxn>
                <a:cxn ang="0">
                  <a:pos x="324" y="1399"/>
                </a:cxn>
                <a:cxn ang="0">
                  <a:pos x="365" y="1414"/>
                </a:cxn>
                <a:cxn ang="0">
                  <a:pos x="446" y="1390"/>
                </a:cxn>
                <a:cxn ang="0">
                  <a:pos x="524" y="1316"/>
                </a:cxn>
                <a:cxn ang="0">
                  <a:pos x="588" y="1196"/>
                </a:cxn>
                <a:cxn ang="0">
                  <a:pos x="613" y="1129"/>
                </a:cxn>
                <a:cxn ang="0">
                  <a:pos x="635" y="1113"/>
                </a:cxn>
                <a:cxn ang="0">
                  <a:pos x="658" y="1112"/>
                </a:cxn>
                <a:cxn ang="0">
                  <a:pos x="678" y="1122"/>
                </a:cxn>
                <a:cxn ang="0">
                  <a:pos x="684" y="1149"/>
                </a:cxn>
                <a:cxn ang="0">
                  <a:pos x="667" y="1199"/>
                </a:cxn>
                <a:cxn ang="0">
                  <a:pos x="631" y="1276"/>
                </a:cxn>
                <a:cxn ang="0">
                  <a:pos x="576" y="1359"/>
                </a:cxn>
                <a:cxn ang="0">
                  <a:pos x="498" y="1430"/>
                </a:cxn>
                <a:cxn ang="0">
                  <a:pos x="397" y="1469"/>
                </a:cxn>
                <a:cxn ang="0">
                  <a:pos x="282" y="1461"/>
                </a:cxn>
                <a:cxn ang="0">
                  <a:pos x="193" y="1407"/>
                </a:cxn>
                <a:cxn ang="0">
                  <a:pos x="147" y="1321"/>
                </a:cxn>
                <a:cxn ang="0">
                  <a:pos x="151" y="1239"/>
                </a:cxn>
                <a:cxn ang="0">
                  <a:pos x="304" y="844"/>
                </a:cxn>
                <a:cxn ang="0">
                  <a:pos x="346" y="745"/>
                </a:cxn>
                <a:cxn ang="0">
                  <a:pos x="367" y="683"/>
                </a:cxn>
                <a:cxn ang="0">
                  <a:pos x="374" y="639"/>
                </a:cxn>
                <a:cxn ang="0">
                  <a:pos x="370" y="583"/>
                </a:cxn>
                <a:cxn ang="0">
                  <a:pos x="346" y="551"/>
                </a:cxn>
                <a:cxn ang="0">
                  <a:pos x="294" y="549"/>
                </a:cxn>
                <a:cxn ang="0">
                  <a:pos x="216" y="585"/>
                </a:cxn>
                <a:cxn ang="0">
                  <a:pos x="141" y="673"/>
                </a:cxn>
                <a:cxn ang="0">
                  <a:pos x="80" y="815"/>
                </a:cxn>
                <a:cxn ang="0">
                  <a:pos x="65" y="844"/>
                </a:cxn>
                <a:cxn ang="0">
                  <a:pos x="34" y="849"/>
                </a:cxn>
                <a:cxn ang="0">
                  <a:pos x="12" y="843"/>
                </a:cxn>
                <a:cxn ang="0">
                  <a:pos x="0" y="819"/>
                </a:cxn>
                <a:cxn ang="0">
                  <a:pos x="9" y="779"/>
                </a:cxn>
                <a:cxn ang="0">
                  <a:pos x="39" y="709"/>
                </a:cxn>
                <a:cxn ang="0">
                  <a:pos x="90" y="627"/>
                </a:cxn>
                <a:cxn ang="0">
                  <a:pos x="161" y="550"/>
                </a:cxn>
                <a:cxn ang="0">
                  <a:pos x="254" y="499"/>
                </a:cxn>
                <a:cxn ang="0">
                  <a:pos x="535" y="0"/>
                </a:cxn>
                <a:cxn ang="0">
                  <a:pos x="592" y="17"/>
                </a:cxn>
                <a:cxn ang="0">
                  <a:pos x="620" y="56"/>
                </a:cxn>
                <a:cxn ang="0">
                  <a:pos x="624" y="83"/>
                </a:cxn>
                <a:cxn ang="0">
                  <a:pos x="595" y="155"/>
                </a:cxn>
                <a:cxn ang="0">
                  <a:pos x="527" y="201"/>
                </a:cxn>
                <a:cxn ang="0">
                  <a:pos x="460" y="196"/>
                </a:cxn>
                <a:cxn ang="0">
                  <a:pos x="422" y="162"/>
                </a:cxn>
                <a:cxn ang="0">
                  <a:pos x="409" y="117"/>
                </a:cxn>
                <a:cxn ang="0">
                  <a:pos x="439" y="44"/>
                </a:cxn>
                <a:cxn ang="0">
                  <a:pos x="509" y="3"/>
                </a:cxn>
              </a:cxnLst>
              <a:rect l="0" t="0" r="r" b="b"/>
              <a:pathLst>
                <a:path w="685" h="1473">
                  <a:moveTo>
                    <a:pt x="329" y="488"/>
                  </a:moveTo>
                  <a:lnTo>
                    <a:pt x="368" y="491"/>
                  </a:lnTo>
                  <a:lnTo>
                    <a:pt x="404" y="499"/>
                  </a:lnTo>
                  <a:lnTo>
                    <a:pt x="437" y="513"/>
                  </a:lnTo>
                  <a:lnTo>
                    <a:pt x="466" y="531"/>
                  </a:lnTo>
                  <a:lnTo>
                    <a:pt x="492" y="554"/>
                  </a:lnTo>
                  <a:lnTo>
                    <a:pt x="512" y="580"/>
                  </a:lnTo>
                  <a:lnTo>
                    <a:pt x="527" y="608"/>
                  </a:lnTo>
                  <a:lnTo>
                    <a:pt x="536" y="640"/>
                  </a:lnTo>
                  <a:lnTo>
                    <a:pt x="539" y="673"/>
                  </a:lnTo>
                  <a:lnTo>
                    <a:pt x="538" y="690"/>
                  </a:lnTo>
                  <a:lnTo>
                    <a:pt x="536" y="707"/>
                  </a:lnTo>
                  <a:lnTo>
                    <a:pt x="534" y="725"/>
                  </a:lnTo>
                  <a:lnTo>
                    <a:pt x="529" y="741"/>
                  </a:lnTo>
                  <a:lnTo>
                    <a:pt x="525" y="751"/>
                  </a:lnTo>
                  <a:lnTo>
                    <a:pt x="521" y="766"/>
                  </a:lnTo>
                  <a:lnTo>
                    <a:pt x="513" y="785"/>
                  </a:lnTo>
                  <a:lnTo>
                    <a:pt x="505" y="808"/>
                  </a:lnTo>
                  <a:lnTo>
                    <a:pt x="494" y="833"/>
                  </a:lnTo>
                  <a:lnTo>
                    <a:pt x="484" y="859"/>
                  </a:lnTo>
                  <a:lnTo>
                    <a:pt x="473" y="887"/>
                  </a:lnTo>
                  <a:lnTo>
                    <a:pt x="461" y="914"/>
                  </a:lnTo>
                  <a:lnTo>
                    <a:pt x="451" y="941"/>
                  </a:lnTo>
                  <a:lnTo>
                    <a:pt x="442" y="966"/>
                  </a:lnTo>
                  <a:lnTo>
                    <a:pt x="432" y="987"/>
                  </a:lnTo>
                  <a:lnTo>
                    <a:pt x="425" y="1005"/>
                  </a:lnTo>
                  <a:lnTo>
                    <a:pt x="420" y="1019"/>
                  </a:lnTo>
                  <a:lnTo>
                    <a:pt x="344" y="1195"/>
                  </a:lnTo>
                  <a:lnTo>
                    <a:pt x="330" y="1231"/>
                  </a:lnTo>
                  <a:lnTo>
                    <a:pt x="320" y="1265"/>
                  </a:lnTo>
                  <a:lnTo>
                    <a:pt x="313" y="1300"/>
                  </a:lnTo>
                  <a:lnTo>
                    <a:pt x="309" y="1337"/>
                  </a:lnTo>
                  <a:lnTo>
                    <a:pt x="310" y="1356"/>
                  </a:lnTo>
                  <a:lnTo>
                    <a:pt x="313" y="1373"/>
                  </a:lnTo>
                  <a:lnTo>
                    <a:pt x="317" y="1388"/>
                  </a:lnTo>
                  <a:lnTo>
                    <a:pt x="324" y="1399"/>
                  </a:lnTo>
                  <a:lnTo>
                    <a:pt x="333" y="1407"/>
                  </a:lnTo>
                  <a:lnTo>
                    <a:pt x="347" y="1413"/>
                  </a:lnTo>
                  <a:lnTo>
                    <a:pt x="365" y="1414"/>
                  </a:lnTo>
                  <a:lnTo>
                    <a:pt x="392" y="1411"/>
                  </a:lnTo>
                  <a:lnTo>
                    <a:pt x="420" y="1403"/>
                  </a:lnTo>
                  <a:lnTo>
                    <a:pt x="446" y="1390"/>
                  </a:lnTo>
                  <a:lnTo>
                    <a:pt x="473" y="1371"/>
                  </a:lnTo>
                  <a:lnTo>
                    <a:pt x="500" y="1346"/>
                  </a:lnTo>
                  <a:lnTo>
                    <a:pt x="524" y="1316"/>
                  </a:lnTo>
                  <a:lnTo>
                    <a:pt x="548" y="1281"/>
                  </a:lnTo>
                  <a:lnTo>
                    <a:pt x="569" y="1241"/>
                  </a:lnTo>
                  <a:lnTo>
                    <a:pt x="588" y="1196"/>
                  </a:lnTo>
                  <a:lnTo>
                    <a:pt x="605" y="1146"/>
                  </a:lnTo>
                  <a:lnTo>
                    <a:pt x="609" y="1137"/>
                  </a:lnTo>
                  <a:lnTo>
                    <a:pt x="613" y="1129"/>
                  </a:lnTo>
                  <a:lnTo>
                    <a:pt x="617" y="1122"/>
                  </a:lnTo>
                  <a:lnTo>
                    <a:pt x="624" y="1116"/>
                  </a:lnTo>
                  <a:lnTo>
                    <a:pt x="635" y="1113"/>
                  </a:lnTo>
                  <a:lnTo>
                    <a:pt x="649" y="1112"/>
                  </a:lnTo>
                  <a:lnTo>
                    <a:pt x="653" y="1112"/>
                  </a:lnTo>
                  <a:lnTo>
                    <a:pt x="658" y="1112"/>
                  </a:lnTo>
                  <a:lnTo>
                    <a:pt x="665" y="1114"/>
                  </a:lnTo>
                  <a:lnTo>
                    <a:pt x="672" y="1118"/>
                  </a:lnTo>
                  <a:lnTo>
                    <a:pt x="678" y="1122"/>
                  </a:lnTo>
                  <a:lnTo>
                    <a:pt x="683" y="1130"/>
                  </a:lnTo>
                  <a:lnTo>
                    <a:pt x="685" y="1141"/>
                  </a:lnTo>
                  <a:lnTo>
                    <a:pt x="684" y="1149"/>
                  </a:lnTo>
                  <a:lnTo>
                    <a:pt x="680" y="1162"/>
                  </a:lnTo>
                  <a:lnTo>
                    <a:pt x="676" y="1179"/>
                  </a:lnTo>
                  <a:lnTo>
                    <a:pt x="667" y="1199"/>
                  </a:lnTo>
                  <a:lnTo>
                    <a:pt x="658" y="1223"/>
                  </a:lnTo>
                  <a:lnTo>
                    <a:pt x="647" y="1249"/>
                  </a:lnTo>
                  <a:lnTo>
                    <a:pt x="631" y="1276"/>
                  </a:lnTo>
                  <a:lnTo>
                    <a:pt x="615" y="1304"/>
                  </a:lnTo>
                  <a:lnTo>
                    <a:pt x="596" y="1332"/>
                  </a:lnTo>
                  <a:lnTo>
                    <a:pt x="576" y="1359"/>
                  </a:lnTo>
                  <a:lnTo>
                    <a:pt x="552" y="1385"/>
                  </a:lnTo>
                  <a:lnTo>
                    <a:pt x="527" y="1409"/>
                  </a:lnTo>
                  <a:lnTo>
                    <a:pt x="498" y="1430"/>
                  </a:lnTo>
                  <a:lnTo>
                    <a:pt x="467" y="1448"/>
                  </a:lnTo>
                  <a:lnTo>
                    <a:pt x="434" y="1461"/>
                  </a:lnTo>
                  <a:lnTo>
                    <a:pt x="397" y="1469"/>
                  </a:lnTo>
                  <a:lnTo>
                    <a:pt x="359" y="1473"/>
                  </a:lnTo>
                  <a:lnTo>
                    <a:pt x="320" y="1469"/>
                  </a:lnTo>
                  <a:lnTo>
                    <a:pt x="282" y="1461"/>
                  </a:lnTo>
                  <a:lnTo>
                    <a:pt x="249" y="1448"/>
                  </a:lnTo>
                  <a:lnTo>
                    <a:pt x="218" y="1430"/>
                  </a:lnTo>
                  <a:lnTo>
                    <a:pt x="193" y="1407"/>
                  </a:lnTo>
                  <a:lnTo>
                    <a:pt x="173" y="1381"/>
                  </a:lnTo>
                  <a:lnTo>
                    <a:pt x="157" y="1352"/>
                  </a:lnTo>
                  <a:lnTo>
                    <a:pt x="147" y="1321"/>
                  </a:lnTo>
                  <a:lnTo>
                    <a:pt x="144" y="1288"/>
                  </a:lnTo>
                  <a:lnTo>
                    <a:pt x="146" y="1263"/>
                  </a:lnTo>
                  <a:lnTo>
                    <a:pt x="151" y="1239"/>
                  </a:lnTo>
                  <a:lnTo>
                    <a:pt x="158" y="1216"/>
                  </a:lnTo>
                  <a:lnTo>
                    <a:pt x="165" y="1195"/>
                  </a:lnTo>
                  <a:lnTo>
                    <a:pt x="304" y="844"/>
                  </a:lnTo>
                  <a:lnTo>
                    <a:pt x="321" y="806"/>
                  </a:lnTo>
                  <a:lnTo>
                    <a:pt x="335" y="774"/>
                  </a:lnTo>
                  <a:lnTo>
                    <a:pt x="346" y="745"/>
                  </a:lnTo>
                  <a:lnTo>
                    <a:pt x="356" y="722"/>
                  </a:lnTo>
                  <a:lnTo>
                    <a:pt x="361" y="701"/>
                  </a:lnTo>
                  <a:lnTo>
                    <a:pt x="367" y="683"/>
                  </a:lnTo>
                  <a:lnTo>
                    <a:pt x="371" y="667"/>
                  </a:lnTo>
                  <a:lnTo>
                    <a:pt x="373" y="652"/>
                  </a:lnTo>
                  <a:lnTo>
                    <a:pt x="374" y="639"/>
                  </a:lnTo>
                  <a:lnTo>
                    <a:pt x="374" y="624"/>
                  </a:lnTo>
                  <a:lnTo>
                    <a:pt x="373" y="601"/>
                  </a:lnTo>
                  <a:lnTo>
                    <a:pt x="370" y="583"/>
                  </a:lnTo>
                  <a:lnTo>
                    <a:pt x="364" y="570"/>
                  </a:lnTo>
                  <a:lnTo>
                    <a:pt x="356" y="558"/>
                  </a:lnTo>
                  <a:lnTo>
                    <a:pt x="346" y="551"/>
                  </a:lnTo>
                  <a:lnTo>
                    <a:pt x="333" y="548"/>
                  </a:lnTo>
                  <a:lnTo>
                    <a:pt x="320" y="547"/>
                  </a:lnTo>
                  <a:lnTo>
                    <a:pt x="294" y="549"/>
                  </a:lnTo>
                  <a:lnTo>
                    <a:pt x="267" y="556"/>
                  </a:lnTo>
                  <a:lnTo>
                    <a:pt x="242" y="568"/>
                  </a:lnTo>
                  <a:lnTo>
                    <a:pt x="216" y="585"/>
                  </a:lnTo>
                  <a:lnTo>
                    <a:pt x="190" y="609"/>
                  </a:lnTo>
                  <a:lnTo>
                    <a:pt x="166" y="638"/>
                  </a:lnTo>
                  <a:lnTo>
                    <a:pt x="141" y="673"/>
                  </a:lnTo>
                  <a:lnTo>
                    <a:pt x="119" y="714"/>
                  </a:lnTo>
                  <a:lnTo>
                    <a:pt x="98" y="760"/>
                  </a:lnTo>
                  <a:lnTo>
                    <a:pt x="80" y="815"/>
                  </a:lnTo>
                  <a:lnTo>
                    <a:pt x="76" y="827"/>
                  </a:lnTo>
                  <a:lnTo>
                    <a:pt x="72" y="837"/>
                  </a:lnTo>
                  <a:lnTo>
                    <a:pt x="65" y="844"/>
                  </a:lnTo>
                  <a:lnTo>
                    <a:pt x="54" y="848"/>
                  </a:lnTo>
                  <a:lnTo>
                    <a:pt x="39" y="849"/>
                  </a:lnTo>
                  <a:lnTo>
                    <a:pt x="34" y="849"/>
                  </a:lnTo>
                  <a:lnTo>
                    <a:pt x="27" y="848"/>
                  </a:lnTo>
                  <a:lnTo>
                    <a:pt x="19" y="846"/>
                  </a:lnTo>
                  <a:lnTo>
                    <a:pt x="12" y="843"/>
                  </a:lnTo>
                  <a:lnTo>
                    <a:pt x="5" y="838"/>
                  </a:lnTo>
                  <a:lnTo>
                    <a:pt x="1" y="831"/>
                  </a:lnTo>
                  <a:lnTo>
                    <a:pt x="0" y="819"/>
                  </a:lnTo>
                  <a:lnTo>
                    <a:pt x="1" y="811"/>
                  </a:lnTo>
                  <a:lnTo>
                    <a:pt x="4" y="798"/>
                  </a:lnTo>
                  <a:lnTo>
                    <a:pt x="9" y="779"/>
                  </a:lnTo>
                  <a:lnTo>
                    <a:pt x="17" y="759"/>
                  </a:lnTo>
                  <a:lnTo>
                    <a:pt x="27" y="735"/>
                  </a:lnTo>
                  <a:lnTo>
                    <a:pt x="39" y="709"/>
                  </a:lnTo>
                  <a:lnTo>
                    <a:pt x="54" y="683"/>
                  </a:lnTo>
                  <a:lnTo>
                    <a:pt x="71" y="655"/>
                  </a:lnTo>
                  <a:lnTo>
                    <a:pt x="90" y="627"/>
                  </a:lnTo>
                  <a:lnTo>
                    <a:pt x="111" y="600"/>
                  </a:lnTo>
                  <a:lnTo>
                    <a:pt x="136" y="574"/>
                  </a:lnTo>
                  <a:lnTo>
                    <a:pt x="161" y="550"/>
                  </a:lnTo>
                  <a:lnTo>
                    <a:pt x="190" y="530"/>
                  </a:lnTo>
                  <a:lnTo>
                    <a:pt x="222" y="513"/>
                  </a:lnTo>
                  <a:lnTo>
                    <a:pt x="254" y="499"/>
                  </a:lnTo>
                  <a:lnTo>
                    <a:pt x="290" y="491"/>
                  </a:lnTo>
                  <a:lnTo>
                    <a:pt x="329" y="488"/>
                  </a:lnTo>
                  <a:close/>
                  <a:moveTo>
                    <a:pt x="535" y="0"/>
                  </a:moveTo>
                  <a:lnTo>
                    <a:pt x="557" y="2"/>
                  </a:lnTo>
                  <a:lnTo>
                    <a:pt x="576" y="8"/>
                  </a:lnTo>
                  <a:lnTo>
                    <a:pt x="592" y="17"/>
                  </a:lnTo>
                  <a:lnTo>
                    <a:pt x="603" y="30"/>
                  </a:lnTo>
                  <a:lnTo>
                    <a:pt x="613" y="42"/>
                  </a:lnTo>
                  <a:lnTo>
                    <a:pt x="620" y="56"/>
                  </a:lnTo>
                  <a:lnTo>
                    <a:pt x="623" y="70"/>
                  </a:lnTo>
                  <a:lnTo>
                    <a:pt x="624" y="83"/>
                  </a:lnTo>
                  <a:lnTo>
                    <a:pt x="624" y="83"/>
                  </a:lnTo>
                  <a:lnTo>
                    <a:pt x="621" y="109"/>
                  </a:lnTo>
                  <a:lnTo>
                    <a:pt x="610" y="133"/>
                  </a:lnTo>
                  <a:lnTo>
                    <a:pt x="595" y="155"/>
                  </a:lnTo>
                  <a:lnTo>
                    <a:pt x="576" y="176"/>
                  </a:lnTo>
                  <a:lnTo>
                    <a:pt x="552" y="191"/>
                  </a:lnTo>
                  <a:lnTo>
                    <a:pt x="527" y="201"/>
                  </a:lnTo>
                  <a:lnTo>
                    <a:pt x="500" y="205"/>
                  </a:lnTo>
                  <a:lnTo>
                    <a:pt x="479" y="203"/>
                  </a:lnTo>
                  <a:lnTo>
                    <a:pt x="460" y="196"/>
                  </a:lnTo>
                  <a:lnTo>
                    <a:pt x="444" y="187"/>
                  </a:lnTo>
                  <a:lnTo>
                    <a:pt x="432" y="176"/>
                  </a:lnTo>
                  <a:lnTo>
                    <a:pt x="422" y="162"/>
                  </a:lnTo>
                  <a:lnTo>
                    <a:pt x="415" y="148"/>
                  </a:lnTo>
                  <a:lnTo>
                    <a:pt x="410" y="133"/>
                  </a:lnTo>
                  <a:lnTo>
                    <a:pt x="409" y="117"/>
                  </a:lnTo>
                  <a:lnTo>
                    <a:pt x="413" y="91"/>
                  </a:lnTo>
                  <a:lnTo>
                    <a:pt x="424" y="67"/>
                  </a:lnTo>
                  <a:lnTo>
                    <a:pt x="439" y="44"/>
                  </a:lnTo>
                  <a:lnTo>
                    <a:pt x="460" y="26"/>
                  </a:lnTo>
                  <a:lnTo>
                    <a:pt x="484" y="13"/>
                  </a:lnTo>
                  <a:lnTo>
                    <a:pt x="509" y="3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9" name="Group 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8382000" y="2971800"/>
            <a:ext cx="509383" cy="430848"/>
            <a:chOff x="4836" y="3377"/>
            <a:chExt cx="1868" cy="1580"/>
          </a:xfrm>
        </p:grpSpPr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4836" y="3377"/>
              <a:ext cx="1549" cy="1145"/>
            </a:xfrm>
            <a:custGeom>
              <a:avLst/>
              <a:gdLst/>
              <a:ahLst/>
              <a:cxnLst>
                <a:cxn ang="0">
                  <a:pos x="300" y="8"/>
                </a:cxn>
                <a:cxn ang="0">
                  <a:pos x="769" y="0"/>
                </a:cxn>
                <a:cxn ang="0">
                  <a:pos x="797" y="7"/>
                </a:cxn>
                <a:cxn ang="0">
                  <a:pos x="812" y="56"/>
                </a:cxn>
                <a:cxn ang="0">
                  <a:pos x="781" y="93"/>
                </a:cxn>
                <a:cxn ang="0">
                  <a:pos x="698" y="99"/>
                </a:cxn>
                <a:cxn ang="0">
                  <a:pos x="572" y="125"/>
                </a:cxn>
                <a:cxn ang="0">
                  <a:pos x="520" y="165"/>
                </a:cxn>
                <a:cxn ang="0">
                  <a:pos x="509" y="206"/>
                </a:cxn>
                <a:cxn ang="0">
                  <a:pos x="1397" y="178"/>
                </a:cxn>
                <a:cxn ang="0">
                  <a:pos x="1377" y="124"/>
                </a:cxn>
                <a:cxn ang="0">
                  <a:pos x="1304" y="99"/>
                </a:cxn>
                <a:cxn ang="0">
                  <a:pos x="1200" y="95"/>
                </a:cxn>
                <a:cxn ang="0">
                  <a:pos x="1158" y="75"/>
                </a:cxn>
                <a:cxn ang="0">
                  <a:pos x="1172" y="14"/>
                </a:cxn>
                <a:cxn ang="0">
                  <a:pos x="1209" y="0"/>
                </a:cxn>
                <a:cxn ang="0">
                  <a:pos x="1318" y="3"/>
                </a:cxn>
                <a:cxn ang="0">
                  <a:pos x="1483" y="9"/>
                </a:cxn>
                <a:cxn ang="0">
                  <a:pos x="1799" y="3"/>
                </a:cxn>
                <a:cxn ang="0">
                  <a:pos x="1948" y="3"/>
                </a:cxn>
                <a:cxn ang="0">
                  <a:pos x="1970" y="36"/>
                </a:cxn>
                <a:cxn ang="0">
                  <a:pos x="1949" y="89"/>
                </a:cxn>
                <a:cxn ang="0">
                  <a:pos x="1888" y="97"/>
                </a:cxn>
                <a:cxn ang="0">
                  <a:pos x="1744" y="119"/>
                </a:cxn>
                <a:cxn ang="0">
                  <a:pos x="1684" y="166"/>
                </a:cxn>
                <a:cxn ang="0">
                  <a:pos x="1670" y="223"/>
                </a:cxn>
                <a:cxn ang="0">
                  <a:pos x="2628" y="333"/>
                </a:cxn>
                <a:cxn ang="0">
                  <a:pos x="2665" y="245"/>
                </a:cxn>
                <a:cxn ang="0">
                  <a:pos x="2646" y="160"/>
                </a:cxn>
                <a:cxn ang="0">
                  <a:pos x="2573" y="114"/>
                </a:cxn>
                <a:cxn ang="0">
                  <a:pos x="2485" y="97"/>
                </a:cxn>
                <a:cxn ang="0">
                  <a:pos x="2449" y="90"/>
                </a:cxn>
                <a:cxn ang="0">
                  <a:pos x="2438" y="41"/>
                </a:cxn>
                <a:cxn ang="0">
                  <a:pos x="2470" y="3"/>
                </a:cxn>
                <a:cxn ang="0">
                  <a:pos x="2575" y="1"/>
                </a:cxn>
                <a:cxn ang="0">
                  <a:pos x="2904" y="8"/>
                </a:cxn>
                <a:cxn ang="0">
                  <a:pos x="3087" y="8"/>
                </a:cxn>
                <a:cxn ang="0">
                  <a:pos x="3097" y="56"/>
                </a:cxn>
                <a:cxn ang="0">
                  <a:pos x="3071" y="94"/>
                </a:cxn>
                <a:cxn ang="0">
                  <a:pos x="2993" y="105"/>
                </a:cxn>
                <a:cxn ang="0">
                  <a:pos x="2850" y="168"/>
                </a:cxn>
                <a:cxn ang="0">
                  <a:pos x="2752" y="277"/>
                </a:cxn>
                <a:cxn ang="0">
                  <a:pos x="2691" y="378"/>
                </a:cxn>
                <a:cxn ang="0">
                  <a:pos x="1639" y="2272"/>
                </a:cxn>
                <a:cxn ang="0">
                  <a:pos x="1576" y="2289"/>
                </a:cxn>
                <a:cxn ang="0">
                  <a:pos x="1546" y="2236"/>
                </a:cxn>
                <a:cxn ang="0">
                  <a:pos x="495" y="2245"/>
                </a:cxn>
                <a:cxn ang="0">
                  <a:pos x="451" y="2289"/>
                </a:cxn>
                <a:cxn ang="0">
                  <a:pos x="398" y="2276"/>
                </a:cxn>
                <a:cxn ang="0">
                  <a:pos x="382" y="2204"/>
                </a:cxn>
                <a:cxn ang="0">
                  <a:pos x="235" y="157"/>
                </a:cxn>
                <a:cxn ang="0">
                  <a:pos x="195" y="111"/>
                </a:cxn>
                <a:cxn ang="0">
                  <a:pos x="78" y="97"/>
                </a:cxn>
                <a:cxn ang="0">
                  <a:pos x="15" y="90"/>
                </a:cxn>
                <a:cxn ang="0">
                  <a:pos x="1" y="41"/>
                </a:cxn>
                <a:cxn ang="0">
                  <a:pos x="29" y="3"/>
                </a:cxn>
              </a:cxnLst>
              <a:rect l="0" t="0" r="r" b="b"/>
              <a:pathLst>
                <a:path w="3098" h="2291">
                  <a:moveTo>
                    <a:pt x="53" y="0"/>
                  </a:moveTo>
                  <a:lnTo>
                    <a:pt x="134" y="1"/>
                  </a:lnTo>
                  <a:lnTo>
                    <a:pt x="217" y="5"/>
                  </a:lnTo>
                  <a:lnTo>
                    <a:pt x="300" y="8"/>
                  </a:lnTo>
                  <a:lnTo>
                    <a:pt x="382" y="10"/>
                  </a:lnTo>
                  <a:lnTo>
                    <a:pt x="510" y="8"/>
                  </a:lnTo>
                  <a:lnTo>
                    <a:pt x="640" y="3"/>
                  </a:lnTo>
                  <a:lnTo>
                    <a:pt x="769" y="0"/>
                  </a:lnTo>
                  <a:lnTo>
                    <a:pt x="772" y="0"/>
                  </a:lnTo>
                  <a:lnTo>
                    <a:pt x="780" y="0"/>
                  </a:lnTo>
                  <a:lnTo>
                    <a:pt x="789" y="3"/>
                  </a:lnTo>
                  <a:lnTo>
                    <a:pt x="797" y="7"/>
                  </a:lnTo>
                  <a:lnTo>
                    <a:pt x="805" y="13"/>
                  </a:lnTo>
                  <a:lnTo>
                    <a:pt x="811" y="22"/>
                  </a:lnTo>
                  <a:lnTo>
                    <a:pt x="813" y="36"/>
                  </a:lnTo>
                  <a:lnTo>
                    <a:pt x="812" y="56"/>
                  </a:lnTo>
                  <a:lnTo>
                    <a:pt x="807" y="71"/>
                  </a:lnTo>
                  <a:lnTo>
                    <a:pt x="801" y="81"/>
                  </a:lnTo>
                  <a:lnTo>
                    <a:pt x="792" y="89"/>
                  </a:lnTo>
                  <a:lnTo>
                    <a:pt x="781" y="93"/>
                  </a:lnTo>
                  <a:lnTo>
                    <a:pt x="770" y="95"/>
                  </a:lnTo>
                  <a:lnTo>
                    <a:pt x="758" y="97"/>
                  </a:lnTo>
                  <a:lnTo>
                    <a:pt x="745" y="97"/>
                  </a:lnTo>
                  <a:lnTo>
                    <a:pt x="698" y="99"/>
                  </a:lnTo>
                  <a:lnTo>
                    <a:pt x="657" y="103"/>
                  </a:lnTo>
                  <a:lnTo>
                    <a:pt x="623" y="108"/>
                  </a:lnTo>
                  <a:lnTo>
                    <a:pt x="596" y="116"/>
                  </a:lnTo>
                  <a:lnTo>
                    <a:pt x="572" y="125"/>
                  </a:lnTo>
                  <a:lnTo>
                    <a:pt x="554" y="134"/>
                  </a:lnTo>
                  <a:lnTo>
                    <a:pt x="539" y="144"/>
                  </a:lnTo>
                  <a:lnTo>
                    <a:pt x="528" y="155"/>
                  </a:lnTo>
                  <a:lnTo>
                    <a:pt x="520" y="165"/>
                  </a:lnTo>
                  <a:lnTo>
                    <a:pt x="515" y="177"/>
                  </a:lnTo>
                  <a:lnTo>
                    <a:pt x="512" y="187"/>
                  </a:lnTo>
                  <a:lnTo>
                    <a:pt x="510" y="197"/>
                  </a:lnTo>
                  <a:lnTo>
                    <a:pt x="509" y="206"/>
                  </a:lnTo>
                  <a:lnTo>
                    <a:pt x="509" y="214"/>
                  </a:lnTo>
                  <a:lnTo>
                    <a:pt x="627" y="1867"/>
                  </a:lnTo>
                  <a:lnTo>
                    <a:pt x="1417" y="429"/>
                  </a:lnTo>
                  <a:lnTo>
                    <a:pt x="1397" y="178"/>
                  </a:lnTo>
                  <a:lnTo>
                    <a:pt x="1394" y="161"/>
                  </a:lnTo>
                  <a:lnTo>
                    <a:pt x="1392" y="147"/>
                  </a:lnTo>
                  <a:lnTo>
                    <a:pt x="1386" y="134"/>
                  </a:lnTo>
                  <a:lnTo>
                    <a:pt x="1377" y="124"/>
                  </a:lnTo>
                  <a:lnTo>
                    <a:pt x="1366" y="115"/>
                  </a:lnTo>
                  <a:lnTo>
                    <a:pt x="1350" y="108"/>
                  </a:lnTo>
                  <a:lnTo>
                    <a:pt x="1330" y="103"/>
                  </a:lnTo>
                  <a:lnTo>
                    <a:pt x="1304" y="99"/>
                  </a:lnTo>
                  <a:lnTo>
                    <a:pt x="1273" y="97"/>
                  </a:lnTo>
                  <a:lnTo>
                    <a:pt x="1235" y="97"/>
                  </a:lnTo>
                  <a:lnTo>
                    <a:pt x="1216" y="97"/>
                  </a:lnTo>
                  <a:lnTo>
                    <a:pt x="1200" y="95"/>
                  </a:lnTo>
                  <a:lnTo>
                    <a:pt x="1185" y="94"/>
                  </a:lnTo>
                  <a:lnTo>
                    <a:pt x="1173" y="90"/>
                  </a:lnTo>
                  <a:lnTo>
                    <a:pt x="1164" y="84"/>
                  </a:lnTo>
                  <a:lnTo>
                    <a:pt x="1158" y="75"/>
                  </a:lnTo>
                  <a:lnTo>
                    <a:pt x="1157" y="61"/>
                  </a:lnTo>
                  <a:lnTo>
                    <a:pt x="1158" y="41"/>
                  </a:lnTo>
                  <a:lnTo>
                    <a:pt x="1163" y="26"/>
                  </a:lnTo>
                  <a:lnTo>
                    <a:pt x="1172" y="14"/>
                  </a:lnTo>
                  <a:lnTo>
                    <a:pt x="1180" y="8"/>
                  </a:lnTo>
                  <a:lnTo>
                    <a:pt x="1190" y="3"/>
                  </a:lnTo>
                  <a:lnTo>
                    <a:pt x="1200" y="0"/>
                  </a:lnTo>
                  <a:lnTo>
                    <a:pt x="1209" y="0"/>
                  </a:lnTo>
                  <a:lnTo>
                    <a:pt x="1215" y="0"/>
                  </a:lnTo>
                  <a:lnTo>
                    <a:pt x="1243" y="0"/>
                  </a:lnTo>
                  <a:lnTo>
                    <a:pt x="1278" y="1"/>
                  </a:lnTo>
                  <a:lnTo>
                    <a:pt x="1318" y="3"/>
                  </a:lnTo>
                  <a:lnTo>
                    <a:pt x="1360" y="4"/>
                  </a:lnTo>
                  <a:lnTo>
                    <a:pt x="1403" y="5"/>
                  </a:lnTo>
                  <a:lnTo>
                    <a:pt x="1445" y="8"/>
                  </a:lnTo>
                  <a:lnTo>
                    <a:pt x="1483" y="9"/>
                  </a:lnTo>
                  <a:lnTo>
                    <a:pt x="1517" y="9"/>
                  </a:lnTo>
                  <a:lnTo>
                    <a:pt x="1544" y="10"/>
                  </a:lnTo>
                  <a:lnTo>
                    <a:pt x="1671" y="8"/>
                  </a:lnTo>
                  <a:lnTo>
                    <a:pt x="1799" y="3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40" y="0"/>
                  </a:lnTo>
                  <a:lnTo>
                    <a:pt x="1948" y="3"/>
                  </a:lnTo>
                  <a:lnTo>
                    <a:pt x="1956" y="7"/>
                  </a:lnTo>
                  <a:lnTo>
                    <a:pt x="1963" y="13"/>
                  </a:lnTo>
                  <a:lnTo>
                    <a:pt x="1968" y="22"/>
                  </a:lnTo>
                  <a:lnTo>
                    <a:pt x="1970" y="36"/>
                  </a:lnTo>
                  <a:lnTo>
                    <a:pt x="1969" y="56"/>
                  </a:lnTo>
                  <a:lnTo>
                    <a:pt x="1966" y="71"/>
                  </a:lnTo>
                  <a:lnTo>
                    <a:pt x="1958" y="81"/>
                  </a:lnTo>
                  <a:lnTo>
                    <a:pt x="1949" y="89"/>
                  </a:lnTo>
                  <a:lnTo>
                    <a:pt x="1937" y="93"/>
                  </a:lnTo>
                  <a:lnTo>
                    <a:pt x="1922" y="95"/>
                  </a:lnTo>
                  <a:lnTo>
                    <a:pt x="1906" y="97"/>
                  </a:lnTo>
                  <a:lnTo>
                    <a:pt x="1888" y="97"/>
                  </a:lnTo>
                  <a:lnTo>
                    <a:pt x="1842" y="99"/>
                  </a:lnTo>
                  <a:lnTo>
                    <a:pt x="1804" y="103"/>
                  </a:lnTo>
                  <a:lnTo>
                    <a:pt x="1771" y="111"/>
                  </a:lnTo>
                  <a:lnTo>
                    <a:pt x="1744" y="119"/>
                  </a:lnTo>
                  <a:lnTo>
                    <a:pt x="1723" y="129"/>
                  </a:lnTo>
                  <a:lnTo>
                    <a:pt x="1706" y="141"/>
                  </a:lnTo>
                  <a:lnTo>
                    <a:pt x="1692" y="152"/>
                  </a:lnTo>
                  <a:lnTo>
                    <a:pt x="1684" y="166"/>
                  </a:lnTo>
                  <a:lnTo>
                    <a:pt x="1676" y="179"/>
                  </a:lnTo>
                  <a:lnTo>
                    <a:pt x="1673" y="193"/>
                  </a:lnTo>
                  <a:lnTo>
                    <a:pt x="1670" y="209"/>
                  </a:lnTo>
                  <a:lnTo>
                    <a:pt x="1670" y="223"/>
                  </a:lnTo>
                  <a:lnTo>
                    <a:pt x="1670" y="237"/>
                  </a:lnTo>
                  <a:lnTo>
                    <a:pt x="1671" y="250"/>
                  </a:lnTo>
                  <a:lnTo>
                    <a:pt x="1784" y="1867"/>
                  </a:lnTo>
                  <a:lnTo>
                    <a:pt x="2628" y="333"/>
                  </a:lnTo>
                  <a:lnTo>
                    <a:pt x="2641" y="307"/>
                  </a:lnTo>
                  <a:lnTo>
                    <a:pt x="2652" y="285"/>
                  </a:lnTo>
                  <a:lnTo>
                    <a:pt x="2660" y="264"/>
                  </a:lnTo>
                  <a:lnTo>
                    <a:pt x="2665" y="245"/>
                  </a:lnTo>
                  <a:lnTo>
                    <a:pt x="2667" y="224"/>
                  </a:lnTo>
                  <a:lnTo>
                    <a:pt x="2664" y="200"/>
                  </a:lnTo>
                  <a:lnTo>
                    <a:pt x="2657" y="178"/>
                  </a:lnTo>
                  <a:lnTo>
                    <a:pt x="2646" y="160"/>
                  </a:lnTo>
                  <a:lnTo>
                    <a:pt x="2631" y="144"/>
                  </a:lnTo>
                  <a:lnTo>
                    <a:pt x="2613" y="132"/>
                  </a:lnTo>
                  <a:lnTo>
                    <a:pt x="2594" y="121"/>
                  </a:lnTo>
                  <a:lnTo>
                    <a:pt x="2573" y="114"/>
                  </a:lnTo>
                  <a:lnTo>
                    <a:pt x="2550" y="107"/>
                  </a:lnTo>
                  <a:lnTo>
                    <a:pt x="2528" y="102"/>
                  </a:lnTo>
                  <a:lnTo>
                    <a:pt x="2506" y="99"/>
                  </a:lnTo>
                  <a:lnTo>
                    <a:pt x="2485" y="97"/>
                  </a:lnTo>
                  <a:lnTo>
                    <a:pt x="2476" y="97"/>
                  </a:lnTo>
                  <a:lnTo>
                    <a:pt x="2467" y="95"/>
                  </a:lnTo>
                  <a:lnTo>
                    <a:pt x="2458" y="94"/>
                  </a:lnTo>
                  <a:lnTo>
                    <a:pt x="2449" y="90"/>
                  </a:lnTo>
                  <a:lnTo>
                    <a:pt x="2443" y="84"/>
                  </a:lnTo>
                  <a:lnTo>
                    <a:pt x="2438" y="75"/>
                  </a:lnTo>
                  <a:lnTo>
                    <a:pt x="2437" y="61"/>
                  </a:lnTo>
                  <a:lnTo>
                    <a:pt x="2438" y="41"/>
                  </a:lnTo>
                  <a:lnTo>
                    <a:pt x="2444" y="26"/>
                  </a:lnTo>
                  <a:lnTo>
                    <a:pt x="2451" y="14"/>
                  </a:lnTo>
                  <a:lnTo>
                    <a:pt x="2460" y="8"/>
                  </a:lnTo>
                  <a:lnTo>
                    <a:pt x="2470" y="3"/>
                  </a:lnTo>
                  <a:lnTo>
                    <a:pt x="2480" y="0"/>
                  </a:lnTo>
                  <a:lnTo>
                    <a:pt x="2489" y="0"/>
                  </a:lnTo>
                  <a:lnTo>
                    <a:pt x="2495" y="0"/>
                  </a:lnTo>
                  <a:lnTo>
                    <a:pt x="2575" y="1"/>
                  </a:lnTo>
                  <a:lnTo>
                    <a:pt x="2658" y="5"/>
                  </a:lnTo>
                  <a:lnTo>
                    <a:pt x="2742" y="8"/>
                  </a:lnTo>
                  <a:lnTo>
                    <a:pt x="2824" y="10"/>
                  </a:lnTo>
                  <a:lnTo>
                    <a:pt x="2904" y="8"/>
                  </a:lnTo>
                  <a:lnTo>
                    <a:pt x="2984" y="3"/>
                  </a:lnTo>
                  <a:lnTo>
                    <a:pt x="3063" y="0"/>
                  </a:lnTo>
                  <a:lnTo>
                    <a:pt x="3077" y="1"/>
                  </a:lnTo>
                  <a:lnTo>
                    <a:pt x="3087" y="8"/>
                  </a:lnTo>
                  <a:lnTo>
                    <a:pt x="3093" y="17"/>
                  </a:lnTo>
                  <a:lnTo>
                    <a:pt x="3097" y="26"/>
                  </a:lnTo>
                  <a:lnTo>
                    <a:pt x="3098" y="36"/>
                  </a:lnTo>
                  <a:lnTo>
                    <a:pt x="3097" y="56"/>
                  </a:lnTo>
                  <a:lnTo>
                    <a:pt x="3093" y="71"/>
                  </a:lnTo>
                  <a:lnTo>
                    <a:pt x="3088" y="81"/>
                  </a:lnTo>
                  <a:lnTo>
                    <a:pt x="3079" y="89"/>
                  </a:lnTo>
                  <a:lnTo>
                    <a:pt x="3071" y="94"/>
                  </a:lnTo>
                  <a:lnTo>
                    <a:pt x="3061" y="95"/>
                  </a:lnTo>
                  <a:lnTo>
                    <a:pt x="3051" y="97"/>
                  </a:lnTo>
                  <a:lnTo>
                    <a:pt x="3040" y="97"/>
                  </a:lnTo>
                  <a:lnTo>
                    <a:pt x="2993" y="105"/>
                  </a:lnTo>
                  <a:lnTo>
                    <a:pt x="2951" y="115"/>
                  </a:lnTo>
                  <a:lnTo>
                    <a:pt x="2914" y="129"/>
                  </a:lnTo>
                  <a:lnTo>
                    <a:pt x="2879" y="147"/>
                  </a:lnTo>
                  <a:lnTo>
                    <a:pt x="2850" y="168"/>
                  </a:lnTo>
                  <a:lnTo>
                    <a:pt x="2821" y="191"/>
                  </a:lnTo>
                  <a:lnTo>
                    <a:pt x="2796" y="218"/>
                  </a:lnTo>
                  <a:lnTo>
                    <a:pt x="2773" y="246"/>
                  </a:lnTo>
                  <a:lnTo>
                    <a:pt x="2752" y="277"/>
                  </a:lnTo>
                  <a:lnTo>
                    <a:pt x="2731" y="310"/>
                  </a:lnTo>
                  <a:lnTo>
                    <a:pt x="2711" y="343"/>
                  </a:lnTo>
                  <a:lnTo>
                    <a:pt x="2691" y="378"/>
                  </a:lnTo>
                  <a:lnTo>
                    <a:pt x="2691" y="378"/>
                  </a:lnTo>
                  <a:lnTo>
                    <a:pt x="1666" y="2229"/>
                  </a:lnTo>
                  <a:lnTo>
                    <a:pt x="1659" y="2245"/>
                  </a:lnTo>
                  <a:lnTo>
                    <a:pt x="1649" y="2259"/>
                  </a:lnTo>
                  <a:lnTo>
                    <a:pt x="1639" y="2272"/>
                  </a:lnTo>
                  <a:lnTo>
                    <a:pt x="1627" y="2282"/>
                  </a:lnTo>
                  <a:lnTo>
                    <a:pt x="1611" y="2289"/>
                  </a:lnTo>
                  <a:lnTo>
                    <a:pt x="1593" y="2291"/>
                  </a:lnTo>
                  <a:lnTo>
                    <a:pt x="1576" y="2289"/>
                  </a:lnTo>
                  <a:lnTo>
                    <a:pt x="1564" y="2284"/>
                  </a:lnTo>
                  <a:lnTo>
                    <a:pt x="1555" y="2275"/>
                  </a:lnTo>
                  <a:lnTo>
                    <a:pt x="1550" y="2258"/>
                  </a:lnTo>
                  <a:lnTo>
                    <a:pt x="1546" y="2236"/>
                  </a:lnTo>
                  <a:lnTo>
                    <a:pt x="1544" y="2204"/>
                  </a:lnTo>
                  <a:lnTo>
                    <a:pt x="1426" y="562"/>
                  </a:lnTo>
                  <a:lnTo>
                    <a:pt x="509" y="2224"/>
                  </a:lnTo>
                  <a:lnTo>
                    <a:pt x="495" y="2245"/>
                  </a:lnTo>
                  <a:lnTo>
                    <a:pt x="484" y="2262"/>
                  </a:lnTo>
                  <a:lnTo>
                    <a:pt x="474" y="2275"/>
                  </a:lnTo>
                  <a:lnTo>
                    <a:pt x="463" y="2284"/>
                  </a:lnTo>
                  <a:lnTo>
                    <a:pt x="451" y="2289"/>
                  </a:lnTo>
                  <a:lnTo>
                    <a:pt x="435" y="2290"/>
                  </a:lnTo>
                  <a:lnTo>
                    <a:pt x="419" y="2289"/>
                  </a:lnTo>
                  <a:lnTo>
                    <a:pt x="406" y="2284"/>
                  </a:lnTo>
                  <a:lnTo>
                    <a:pt x="398" y="2276"/>
                  </a:lnTo>
                  <a:lnTo>
                    <a:pt x="392" y="2264"/>
                  </a:lnTo>
                  <a:lnTo>
                    <a:pt x="387" y="2247"/>
                  </a:lnTo>
                  <a:lnTo>
                    <a:pt x="384" y="2228"/>
                  </a:lnTo>
                  <a:lnTo>
                    <a:pt x="382" y="2204"/>
                  </a:lnTo>
                  <a:lnTo>
                    <a:pt x="245" y="219"/>
                  </a:lnTo>
                  <a:lnTo>
                    <a:pt x="242" y="196"/>
                  </a:lnTo>
                  <a:lnTo>
                    <a:pt x="240" y="175"/>
                  </a:lnTo>
                  <a:lnTo>
                    <a:pt x="235" y="157"/>
                  </a:lnTo>
                  <a:lnTo>
                    <a:pt x="230" y="142"/>
                  </a:lnTo>
                  <a:lnTo>
                    <a:pt x="221" y="129"/>
                  </a:lnTo>
                  <a:lnTo>
                    <a:pt x="210" y="119"/>
                  </a:lnTo>
                  <a:lnTo>
                    <a:pt x="195" y="111"/>
                  </a:lnTo>
                  <a:lnTo>
                    <a:pt x="174" y="105"/>
                  </a:lnTo>
                  <a:lnTo>
                    <a:pt x="149" y="99"/>
                  </a:lnTo>
                  <a:lnTo>
                    <a:pt x="117" y="98"/>
                  </a:lnTo>
                  <a:lnTo>
                    <a:pt x="78" y="97"/>
                  </a:lnTo>
                  <a:lnTo>
                    <a:pt x="58" y="97"/>
                  </a:lnTo>
                  <a:lnTo>
                    <a:pt x="41" y="95"/>
                  </a:lnTo>
                  <a:lnTo>
                    <a:pt x="26" y="94"/>
                  </a:lnTo>
                  <a:lnTo>
                    <a:pt x="15" y="90"/>
                  </a:lnTo>
                  <a:lnTo>
                    <a:pt x="6" y="84"/>
                  </a:lnTo>
                  <a:lnTo>
                    <a:pt x="1" y="75"/>
                  </a:lnTo>
                  <a:lnTo>
                    <a:pt x="0" y="61"/>
                  </a:lnTo>
                  <a:lnTo>
                    <a:pt x="1" y="41"/>
                  </a:lnTo>
                  <a:lnTo>
                    <a:pt x="6" y="26"/>
                  </a:lnTo>
                  <a:lnTo>
                    <a:pt x="12" y="14"/>
                  </a:lnTo>
                  <a:lnTo>
                    <a:pt x="21" y="8"/>
                  </a:lnTo>
                  <a:lnTo>
                    <a:pt x="29" y="3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 noEditPoints="1"/>
            </p:cNvSpPr>
            <p:nvPr/>
          </p:nvSpPr>
          <p:spPr bwMode="auto">
            <a:xfrm>
              <a:off x="6219" y="3959"/>
              <a:ext cx="485" cy="998"/>
            </a:xfrm>
            <a:custGeom>
              <a:avLst/>
              <a:gdLst/>
              <a:ahLst/>
              <a:cxnLst>
                <a:cxn ang="0">
                  <a:pos x="727" y="521"/>
                </a:cxn>
                <a:cxn ang="0">
                  <a:pos x="819" y="571"/>
                </a:cxn>
                <a:cxn ang="0">
                  <a:pos x="876" y="655"/>
                </a:cxn>
                <a:cxn ang="0">
                  <a:pos x="887" y="750"/>
                </a:cxn>
                <a:cxn ang="0">
                  <a:pos x="878" y="808"/>
                </a:cxn>
                <a:cxn ang="0">
                  <a:pos x="642" y="1727"/>
                </a:cxn>
                <a:cxn ang="0">
                  <a:pos x="567" y="1840"/>
                </a:cxn>
                <a:cxn ang="0">
                  <a:pos x="473" y="1918"/>
                </a:cxn>
                <a:cxn ang="0">
                  <a:pos x="371" y="1967"/>
                </a:cxn>
                <a:cxn ang="0">
                  <a:pos x="275" y="1991"/>
                </a:cxn>
                <a:cxn ang="0">
                  <a:pos x="178" y="1992"/>
                </a:cxn>
                <a:cxn ang="0">
                  <a:pos x="73" y="1963"/>
                </a:cxn>
                <a:cxn ang="0">
                  <a:pos x="13" y="1902"/>
                </a:cxn>
                <a:cxn ang="0">
                  <a:pos x="3" y="1816"/>
                </a:cxn>
                <a:cxn ang="0">
                  <a:pos x="49" y="1743"/>
                </a:cxn>
                <a:cxn ang="0">
                  <a:pos x="128" y="1713"/>
                </a:cxn>
                <a:cxn ang="0">
                  <a:pos x="178" y="1730"/>
                </a:cxn>
                <a:cxn ang="0">
                  <a:pos x="208" y="1778"/>
                </a:cxn>
                <a:cxn ang="0">
                  <a:pos x="207" y="1832"/>
                </a:cxn>
                <a:cxn ang="0">
                  <a:pos x="177" y="1885"/>
                </a:cxn>
                <a:cxn ang="0">
                  <a:pos x="162" y="1921"/>
                </a:cxn>
                <a:cxn ang="0">
                  <a:pos x="255" y="1923"/>
                </a:cxn>
                <a:cxn ang="0">
                  <a:pos x="363" y="1871"/>
                </a:cxn>
                <a:cxn ang="0">
                  <a:pos x="448" y="1769"/>
                </a:cxn>
                <a:cxn ang="0">
                  <a:pos x="500" y="1636"/>
                </a:cxn>
                <a:cxn ang="0">
                  <a:pos x="716" y="742"/>
                </a:cxn>
                <a:cxn ang="0">
                  <a:pos x="721" y="686"/>
                </a:cxn>
                <a:cxn ang="0">
                  <a:pos x="709" y="611"/>
                </a:cxn>
                <a:cxn ang="0">
                  <a:pos x="668" y="575"/>
                </a:cxn>
                <a:cxn ang="0">
                  <a:pos x="570" y="589"/>
                </a:cxn>
                <a:cxn ang="0">
                  <a:pos x="468" y="661"/>
                </a:cxn>
                <a:cxn ang="0">
                  <a:pos x="387" y="769"/>
                </a:cxn>
                <a:cxn ang="0">
                  <a:pos x="340" y="866"/>
                </a:cxn>
                <a:cxn ang="0">
                  <a:pos x="317" y="889"/>
                </a:cxn>
                <a:cxn ang="0">
                  <a:pos x="290" y="888"/>
                </a:cxn>
                <a:cxn ang="0">
                  <a:pos x="268" y="871"/>
                </a:cxn>
                <a:cxn ang="0">
                  <a:pos x="271" y="835"/>
                </a:cxn>
                <a:cxn ang="0">
                  <a:pos x="305" y="764"/>
                </a:cxn>
                <a:cxn ang="0">
                  <a:pos x="366" y="674"/>
                </a:cxn>
                <a:cxn ang="0">
                  <a:pos x="454" y="585"/>
                </a:cxn>
                <a:cxn ang="0">
                  <a:pos x="565" y="524"/>
                </a:cxn>
                <a:cxn ang="0">
                  <a:pos x="883" y="0"/>
                </a:cxn>
                <a:cxn ang="0">
                  <a:pos x="943" y="22"/>
                </a:cxn>
                <a:cxn ang="0">
                  <a:pos x="969" y="69"/>
                </a:cxn>
                <a:cxn ang="0">
                  <a:pos x="957" y="142"/>
                </a:cxn>
                <a:cxn ang="0">
                  <a:pos x="898" y="201"/>
                </a:cxn>
                <a:cxn ang="0">
                  <a:pos x="826" y="212"/>
                </a:cxn>
                <a:cxn ang="0">
                  <a:pos x="781" y="184"/>
                </a:cxn>
                <a:cxn ang="0">
                  <a:pos x="761" y="138"/>
                </a:cxn>
                <a:cxn ang="0">
                  <a:pos x="773" y="72"/>
                </a:cxn>
                <a:cxn ang="0">
                  <a:pos x="830" y="14"/>
                </a:cxn>
              </a:cxnLst>
              <a:rect l="0" t="0" r="r" b="b"/>
              <a:pathLst>
                <a:path w="971" h="1994">
                  <a:moveTo>
                    <a:pt x="652" y="512"/>
                  </a:moveTo>
                  <a:lnTo>
                    <a:pt x="690" y="514"/>
                  </a:lnTo>
                  <a:lnTo>
                    <a:pt x="727" y="521"/>
                  </a:lnTo>
                  <a:lnTo>
                    <a:pt x="761" y="533"/>
                  </a:lnTo>
                  <a:lnTo>
                    <a:pt x="792" y="550"/>
                  </a:lnTo>
                  <a:lnTo>
                    <a:pt x="819" y="571"/>
                  </a:lnTo>
                  <a:lnTo>
                    <a:pt x="842" y="595"/>
                  </a:lnTo>
                  <a:lnTo>
                    <a:pt x="862" y="624"/>
                  </a:lnTo>
                  <a:lnTo>
                    <a:pt x="876" y="655"/>
                  </a:lnTo>
                  <a:lnTo>
                    <a:pt x="884" y="690"/>
                  </a:lnTo>
                  <a:lnTo>
                    <a:pt x="887" y="726"/>
                  </a:lnTo>
                  <a:lnTo>
                    <a:pt x="887" y="750"/>
                  </a:lnTo>
                  <a:lnTo>
                    <a:pt x="884" y="771"/>
                  </a:lnTo>
                  <a:lnTo>
                    <a:pt x="881" y="789"/>
                  </a:lnTo>
                  <a:lnTo>
                    <a:pt x="878" y="808"/>
                  </a:lnTo>
                  <a:lnTo>
                    <a:pt x="677" y="1631"/>
                  </a:lnTo>
                  <a:lnTo>
                    <a:pt x="662" y="1681"/>
                  </a:lnTo>
                  <a:lnTo>
                    <a:pt x="642" y="1727"/>
                  </a:lnTo>
                  <a:lnTo>
                    <a:pt x="620" y="1769"/>
                  </a:lnTo>
                  <a:lnTo>
                    <a:pt x="595" y="1806"/>
                  </a:lnTo>
                  <a:lnTo>
                    <a:pt x="567" y="1840"/>
                  </a:lnTo>
                  <a:lnTo>
                    <a:pt x="537" y="1869"/>
                  </a:lnTo>
                  <a:lnTo>
                    <a:pt x="505" y="1895"/>
                  </a:lnTo>
                  <a:lnTo>
                    <a:pt x="473" y="1918"/>
                  </a:lnTo>
                  <a:lnTo>
                    <a:pt x="439" y="1938"/>
                  </a:lnTo>
                  <a:lnTo>
                    <a:pt x="405" y="1953"/>
                  </a:lnTo>
                  <a:lnTo>
                    <a:pt x="371" y="1967"/>
                  </a:lnTo>
                  <a:lnTo>
                    <a:pt x="338" y="1978"/>
                  </a:lnTo>
                  <a:lnTo>
                    <a:pt x="306" y="1985"/>
                  </a:lnTo>
                  <a:lnTo>
                    <a:pt x="275" y="1991"/>
                  </a:lnTo>
                  <a:lnTo>
                    <a:pt x="246" y="1993"/>
                  </a:lnTo>
                  <a:lnTo>
                    <a:pt x="221" y="1994"/>
                  </a:lnTo>
                  <a:lnTo>
                    <a:pt x="178" y="1992"/>
                  </a:lnTo>
                  <a:lnTo>
                    <a:pt x="139" y="1987"/>
                  </a:lnTo>
                  <a:lnTo>
                    <a:pt x="104" y="1976"/>
                  </a:lnTo>
                  <a:lnTo>
                    <a:pt x="73" y="1963"/>
                  </a:lnTo>
                  <a:lnTo>
                    <a:pt x="49" y="1945"/>
                  </a:lnTo>
                  <a:lnTo>
                    <a:pt x="28" y="1926"/>
                  </a:lnTo>
                  <a:lnTo>
                    <a:pt x="13" y="1902"/>
                  </a:lnTo>
                  <a:lnTo>
                    <a:pt x="3" y="1876"/>
                  </a:lnTo>
                  <a:lnTo>
                    <a:pt x="0" y="1846"/>
                  </a:lnTo>
                  <a:lnTo>
                    <a:pt x="3" y="1816"/>
                  </a:lnTo>
                  <a:lnTo>
                    <a:pt x="13" y="1788"/>
                  </a:lnTo>
                  <a:lnTo>
                    <a:pt x="29" y="1764"/>
                  </a:lnTo>
                  <a:lnTo>
                    <a:pt x="49" y="1743"/>
                  </a:lnTo>
                  <a:lnTo>
                    <a:pt x="72" y="1726"/>
                  </a:lnTo>
                  <a:lnTo>
                    <a:pt x="98" y="1717"/>
                  </a:lnTo>
                  <a:lnTo>
                    <a:pt x="128" y="1713"/>
                  </a:lnTo>
                  <a:lnTo>
                    <a:pt x="146" y="1715"/>
                  </a:lnTo>
                  <a:lnTo>
                    <a:pt x="164" y="1720"/>
                  </a:lnTo>
                  <a:lnTo>
                    <a:pt x="178" y="1730"/>
                  </a:lnTo>
                  <a:lnTo>
                    <a:pt x="192" y="1742"/>
                  </a:lnTo>
                  <a:lnTo>
                    <a:pt x="202" y="1758"/>
                  </a:lnTo>
                  <a:lnTo>
                    <a:pt x="208" y="1778"/>
                  </a:lnTo>
                  <a:lnTo>
                    <a:pt x="211" y="1800"/>
                  </a:lnTo>
                  <a:lnTo>
                    <a:pt x="209" y="1815"/>
                  </a:lnTo>
                  <a:lnTo>
                    <a:pt x="207" y="1832"/>
                  </a:lnTo>
                  <a:lnTo>
                    <a:pt x="201" y="1849"/>
                  </a:lnTo>
                  <a:lnTo>
                    <a:pt x="191" y="1867"/>
                  </a:lnTo>
                  <a:lnTo>
                    <a:pt x="177" y="1885"/>
                  </a:lnTo>
                  <a:lnTo>
                    <a:pt x="160" y="1900"/>
                  </a:lnTo>
                  <a:lnTo>
                    <a:pt x="138" y="1913"/>
                  </a:lnTo>
                  <a:lnTo>
                    <a:pt x="162" y="1921"/>
                  </a:lnTo>
                  <a:lnTo>
                    <a:pt x="188" y="1926"/>
                  </a:lnTo>
                  <a:lnTo>
                    <a:pt x="216" y="1927"/>
                  </a:lnTo>
                  <a:lnTo>
                    <a:pt x="255" y="1923"/>
                  </a:lnTo>
                  <a:lnTo>
                    <a:pt x="292" y="1913"/>
                  </a:lnTo>
                  <a:lnTo>
                    <a:pt x="329" y="1895"/>
                  </a:lnTo>
                  <a:lnTo>
                    <a:pt x="363" y="1871"/>
                  </a:lnTo>
                  <a:lnTo>
                    <a:pt x="395" y="1841"/>
                  </a:lnTo>
                  <a:lnTo>
                    <a:pt x="423" y="1807"/>
                  </a:lnTo>
                  <a:lnTo>
                    <a:pt x="448" y="1769"/>
                  </a:lnTo>
                  <a:lnTo>
                    <a:pt x="470" y="1727"/>
                  </a:lnTo>
                  <a:lnTo>
                    <a:pt x="488" y="1682"/>
                  </a:lnTo>
                  <a:lnTo>
                    <a:pt x="500" y="1636"/>
                  </a:lnTo>
                  <a:lnTo>
                    <a:pt x="500" y="1636"/>
                  </a:lnTo>
                  <a:lnTo>
                    <a:pt x="716" y="757"/>
                  </a:lnTo>
                  <a:lnTo>
                    <a:pt x="716" y="742"/>
                  </a:lnTo>
                  <a:lnTo>
                    <a:pt x="719" y="724"/>
                  </a:lnTo>
                  <a:lnTo>
                    <a:pt x="720" y="705"/>
                  </a:lnTo>
                  <a:lnTo>
                    <a:pt x="721" y="686"/>
                  </a:lnTo>
                  <a:lnTo>
                    <a:pt x="720" y="656"/>
                  </a:lnTo>
                  <a:lnTo>
                    <a:pt x="715" y="631"/>
                  </a:lnTo>
                  <a:lnTo>
                    <a:pt x="709" y="611"/>
                  </a:lnTo>
                  <a:lnTo>
                    <a:pt x="699" y="594"/>
                  </a:lnTo>
                  <a:lnTo>
                    <a:pt x="685" y="582"/>
                  </a:lnTo>
                  <a:lnTo>
                    <a:pt x="668" y="575"/>
                  </a:lnTo>
                  <a:lnTo>
                    <a:pt x="647" y="572"/>
                  </a:lnTo>
                  <a:lnTo>
                    <a:pt x="609" y="576"/>
                  </a:lnTo>
                  <a:lnTo>
                    <a:pt x="570" y="589"/>
                  </a:lnTo>
                  <a:lnTo>
                    <a:pt x="535" y="607"/>
                  </a:lnTo>
                  <a:lnTo>
                    <a:pt x="500" y="631"/>
                  </a:lnTo>
                  <a:lnTo>
                    <a:pt x="468" y="661"/>
                  </a:lnTo>
                  <a:lnTo>
                    <a:pt x="438" y="693"/>
                  </a:lnTo>
                  <a:lnTo>
                    <a:pt x="411" y="731"/>
                  </a:lnTo>
                  <a:lnTo>
                    <a:pt x="387" y="769"/>
                  </a:lnTo>
                  <a:lnTo>
                    <a:pt x="366" y="808"/>
                  </a:lnTo>
                  <a:lnTo>
                    <a:pt x="348" y="849"/>
                  </a:lnTo>
                  <a:lnTo>
                    <a:pt x="340" y="866"/>
                  </a:lnTo>
                  <a:lnTo>
                    <a:pt x="333" y="879"/>
                  </a:lnTo>
                  <a:lnTo>
                    <a:pt x="326" y="885"/>
                  </a:lnTo>
                  <a:lnTo>
                    <a:pt x="317" y="889"/>
                  </a:lnTo>
                  <a:lnTo>
                    <a:pt x="303" y="889"/>
                  </a:lnTo>
                  <a:lnTo>
                    <a:pt x="297" y="889"/>
                  </a:lnTo>
                  <a:lnTo>
                    <a:pt x="290" y="888"/>
                  </a:lnTo>
                  <a:lnTo>
                    <a:pt x="281" y="885"/>
                  </a:lnTo>
                  <a:lnTo>
                    <a:pt x="272" y="880"/>
                  </a:lnTo>
                  <a:lnTo>
                    <a:pt x="268" y="871"/>
                  </a:lnTo>
                  <a:lnTo>
                    <a:pt x="265" y="858"/>
                  </a:lnTo>
                  <a:lnTo>
                    <a:pt x="266" y="849"/>
                  </a:lnTo>
                  <a:lnTo>
                    <a:pt x="271" y="835"/>
                  </a:lnTo>
                  <a:lnTo>
                    <a:pt x="280" y="816"/>
                  </a:lnTo>
                  <a:lnTo>
                    <a:pt x="291" y="791"/>
                  </a:lnTo>
                  <a:lnTo>
                    <a:pt x="305" y="764"/>
                  </a:lnTo>
                  <a:lnTo>
                    <a:pt x="323" y="736"/>
                  </a:lnTo>
                  <a:lnTo>
                    <a:pt x="343" y="705"/>
                  </a:lnTo>
                  <a:lnTo>
                    <a:pt x="366" y="674"/>
                  </a:lnTo>
                  <a:lnTo>
                    <a:pt x="392" y="643"/>
                  </a:lnTo>
                  <a:lnTo>
                    <a:pt x="422" y="613"/>
                  </a:lnTo>
                  <a:lnTo>
                    <a:pt x="454" y="585"/>
                  </a:lnTo>
                  <a:lnTo>
                    <a:pt x="488" y="561"/>
                  </a:lnTo>
                  <a:lnTo>
                    <a:pt x="525" y="540"/>
                  </a:lnTo>
                  <a:lnTo>
                    <a:pt x="565" y="524"/>
                  </a:lnTo>
                  <a:lnTo>
                    <a:pt x="608" y="514"/>
                  </a:lnTo>
                  <a:lnTo>
                    <a:pt x="652" y="512"/>
                  </a:lnTo>
                  <a:close/>
                  <a:moveTo>
                    <a:pt x="883" y="0"/>
                  </a:moveTo>
                  <a:lnTo>
                    <a:pt x="905" y="2"/>
                  </a:lnTo>
                  <a:lnTo>
                    <a:pt x="925" y="10"/>
                  </a:lnTo>
                  <a:lnTo>
                    <a:pt x="943" y="22"/>
                  </a:lnTo>
                  <a:lnTo>
                    <a:pt x="955" y="36"/>
                  </a:lnTo>
                  <a:lnTo>
                    <a:pt x="964" y="51"/>
                  </a:lnTo>
                  <a:lnTo>
                    <a:pt x="969" y="69"/>
                  </a:lnTo>
                  <a:lnTo>
                    <a:pt x="971" y="87"/>
                  </a:lnTo>
                  <a:lnTo>
                    <a:pt x="967" y="114"/>
                  </a:lnTo>
                  <a:lnTo>
                    <a:pt x="957" y="142"/>
                  </a:lnTo>
                  <a:lnTo>
                    <a:pt x="941" y="165"/>
                  </a:lnTo>
                  <a:lnTo>
                    <a:pt x="922" y="185"/>
                  </a:lnTo>
                  <a:lnTo>
                    <a:pt x="898" y="201"/>
                  </a:lnTo>
                  <a:lnTo>
                    <a:pt x="873" y="211"/>
                  </a:lnTo>
                  <a:lnTo>
                    <a:pt x="849" y="215"/>
                  </a:lnTo>
                  <a:lnTo>
                    <a:pt x="826" y="212"/>
                  </a:lnTo>
                  <a:lnTo>
                    <a:pt x="808" y="206"/>
                  </a:lnTo>
                  <a:lnTo>
                    <a:pt x="792" y="196"/>
                  </a:lnTo>
                  <a:lnTo>
                    <a:pt x="781" y="184"/>
                  </a:lnTo>
                  <a:lnTo>
                    <a:pt x="771" y="170"/>
                  </a:lnTo>
                  <a:lnTo>
                    <a:pt x="765" y="154"/>
                  </a:lnTo>
                  <a:lnTo>
                    <a:pt x="761" y="138"/>
                  </a:lnTo>
                  <a:lnTo>
                    <a:pt x="760" y="122"/>
                  </a:lnTo>
                  <a:lnTo>
                    <a:pt x="763" y="96"/>
                  </a:lnTo>
                  <a:lnTo>
                    <a:pt x="773" y="72"/>
                  </a:lnTo>
                  <a:lnTo>
                    <a:pt x="788" y="49"/>
                  </a:lnTo>
                  <a:lnTo>
                    <a:pt x="808" y="29"/>
                  </a:lnTo>
                  <a:lnTo>
                    <a:pt x="830" y="14"/>
                  </a:lnTo>
                  <a:lnTo>
                    <a:pt x="856" y="4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304800" y="5624876"/>
            <a:ext cx="3733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C000"/>
                </a:solidFill>
              </a:rPr>
              <a:t>Inverse image in X of all solutions defines left and right </a:t>
            </a:r>
            <a:r>
              <a:rPr lang="en-US" sz="2400" dirty="0" err="1" smtClean="0">
                <a:solidFill>
                  <a:srgbClr val="FFC000"/>
                </a:solidFill>
              </a:rPr>
              <a:t>Lefshetz</a:t>
            </a:r>
            <a:r>
              <a:rPr lang="en-US" sz="2400" dirty="0" smtClean="0">
                <a:solidFill>
                  <a:srgbClr val="FFC000"/>
                </a:solidFill>
              </a:rPr>
              <a:t> thimbles 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3095" name="Group 2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019800" y="3276600"/>
            <a:ext cx="547218" cy="647700"/>
            <a:chOff x="348" y="3896"/>
            <a:chExt cx="1661" cy="1966"/>
          </a:xfrm>
        </p:grpSpPr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348" y="4355"/>
              <a:ext cx="981" cy="1064"/>
            </a:xfrm>
            <a:custGeom>
              <a:avLst/>
              <a:gdLst/>
              <a:ahLst/>
              <a:cxnLst>
                <a:cxn ang="0">
                  <a:pos x="666" y="2"/>
                </a:cxn>
                <a:cxn ang="0">
                  <a:pos x="807" y="7"/>
                </a:cxn>
                <a:cxn ang="0">
                  <a:pos x="950" y="10"/>
                </a:cxn>
                <a:cxn ang="0">
                  <a:pos x="1056" y="10"/>
                </a:cxn>
                <a:cxn ang="0">
                  <a:pos x="1189" y="8"/>
                </a:cxn>
                <a:cxn ang="0">
                  <a:pos x="1342" y="4"/>
                </a:cxn>
                <a:cxn ang="0">
                  <a:pos x="1475" y="2"/>
                </a:cxn>
                <a:cxn ang="0">
                  <a:pos x="1526" y="2"/>
                </a:cxn>
                <a:cxn ang="0">
                  <a:pos x="1553" y="14"/>
                </a:cxn>
                <a:cxn ang="0">
                  <a:pos x="1558" y="55"/>
                </a:cxn>
                <a:cxn ang="0">
                  <a:pos x="1535" y="87"/>
                </a:cxn>
                <a:cxn ang="0">
                  <a:pos x="1470" y="94"/>
                </a:cxn>
                <a:cxn ang="0">
                  <a:pos x="1323" y="97"/>
                </a:cxn>
                <a:cxn ang="0">
                  <a:pos x="1207" y="109"/>
                </a:cxn>
                <a:cxn ang="0">
                  <a:pos x="1143" y="136"/>
                </a:cxn>
                <a:cxn ang="0">
                  <a:pos x="1109" y="180"/>
                </a:cxn>
                <a:cxn ang="0">
                  <a:pos x="1088" y="242"/>
                </a:cxn>
                <a:cxn ang="0">
                  <a:pos x="644" y="1949"/>
                </a:cxn>
                <a:cxn ang="0">
                  <a:pos x="636" y="1982"/>
                </a:cxn>
                <a:cxn ang="0">
                  <a:pos x="635" y="1997"/>
                </a:cxn>
                <a:cxn ang="0">
                  <a:pos x="647" y="2024"/>
                </a:cxn>
                <a:cxn ang="0">
                  <a:pos x="686" y="2032"/>
                </a:cxn>
                <a:cxn ang="0">
                  <a:pos x="724" y="2032"/>
                </a:cxn>
                <a:cxn ang="0">
                  <a:pos x="1127" y="2029"/>
                </a:cxn>
                <a:cxn ang="0">
                  <a:pos x="1321" y="1998"/>
                </a:cxn>
                <a:cxn ang="0">
                  <a:pos x="1475" y="1938"/>
                </a:cxn>
                <a:cxn ang="0">
                  <a:pos x="1596" y="1851"/>
                </a:cxn>
                <a:cxn ang="0">
                  <a:pos x="1692" y="1747"/>
                </a:cxn>
                <a:cxn ang="0">
                  <a:pos x="1765" y="1631"/>
                </a:cxn>
                <a:cxn ang="0">
                  <a:pos x="1823" y="1510"/>
                </a:cxn>
                <a:cxn ang="0">
                  <a:pos x="1871" y="1389"/>
                </a:cxn>
                <a:cxn ang="0">
                  <a:pos x="1896" y="1338"/>
                </a:cxn>
                <a:cxn ang="0">
                  <a:pos x="1928" y="1325"/>
                </a:cxn>
                <a:cxn ang="0">
                  <a:pos x="1958" y="1337"/>
                </a:cxn>
                <a:cxn ang="0">
                  <a:pos x="1964" y="1359"/>
                </a:cxn>
                <a:cxn ang="0">
                  <a:pos x="1961" y="1375"/>
                </a:cxn>
                <a:cxn ang="0">
                  <a:pos x="1698" y="2075"/>
                </a:cxn>
                <a:cxn ang="0">
                  <a:pos x="1673" y="2120"/>
                </a:cxn>
                <a:cxn ang="0">
                  <a:pos x="1624" y="2129"/>
                </a:cxn>
                <a:cxn ang="0">
                  <a:pos x="65" y="2129"/>
                </a:cxn>
                <a:cxn ang="0">
                  <a:pos x="16" y="2123"/>
                </a:cxn>
                <a:cxn ang="0">
                  <a:pos x="0" y="2095"/>
                </a:cxn>
                <a:cxn ang="0">
                  <a:pos x="12" y="2047"/>
                </a:cxn>
                <a:cxn ang="0">
                  <a:pos x="49" y="2032"/>
                </a:cxn>
                <a:cxn ang="0">
                  <a:pos x="142" y="2031"/>
                </a:cxn>
                <a:cxn ang="0">
                  <a:pos x="261" y="2022"/>
                </a:cxn>
                <a:cxn ang="0">
                  <a:pos x="328" y="1998"/>
                </a:cxn>
                <a:cxn ang="0">
                  <a:pos x="363" y="1954"/>
                </a:cxn>
                <a:cxn ang="0">
                  <a:pos x="383" y="1885"/>
                </a:cxn>
                <a:cxn ang="0">
                  <a:pos x="828" y="177"/>
                </a:cxn>
                <a:cxn ang="0">
                  <a:pos x="833" y="154"/>
                </a:cxn>
                <a:cxn ang="0">
                  <a:pos x="816" y="119"/>
                </a:cxn>
                <a:cxn ang="0">
                  <a:pos x="769" y="107"/>
                </a:cxn>
                <a:cxn ang="0">
                  <a:pos x="691" y="97"/>
                </a:cxn>
                <a:cxn ang="0">
                  <a:pos x="628" y="94"/>
                </a:cxn>
                <a:cxn ang="0">
                  <a:pos x="569" y="93"/>
                </a:cxn>
                <a:cxn ang="0">
                  <a:pos x="534" y="75"/>
                </a:cxn>
                <a:cxn ang="0">
                  <a:pos x="538" y="26"/>
                </a:cxn>
                <a:cxn ang="0">
                  <a:pos x="562" y="4"/>
                </a:cxn>
                <a:cxn ang="0">
                  <a:pos x="593" y="0"/>
                </a:cxn>
              </a:cxnLst>
              <a:rect l="0" t="0" r="r" b="b"/>
              <a:pathLst>
                <a:path w="1964" h="2129">
                  <a:moveTo>
                    <a:pt x="593" y="0"/>
                  </a:moveTo>
                  <a:lnTo>
                    <a:pt x="626" y="2"/>
                  </a:lnTo>
                  <a:lnTo>
                    <a:pt x="666" y="2"/>
                  </a:lnTo>
                  <a:lnTo>
                    <a:pt x="711" y="3"/>
                  </a:lnTo>
                  <a:lnTo>
                    <a:pt x="758" y="4"/>
                  </a:lnTo>
                  <a:lnTo>
                    <a:pt x="807" y="7"/>
                  </a:lnTo>
                  <a:lnTo>
                    <a:pt x="858" y="8"/>
                  </a:lnTo>
                  <a:lnTo>
                    <a:pt x="905" y="9"/>
                  </a:lnTo>
                  <a:lnTo>
                    <a:pt x="950" y="10"/>
                  </a:lnTo>
                  <a:lnTo>
                    <a:pt x="989" y="10"/>
                  </a:lnTo>
                  <a:lnTo>
                    <a:pt x="1023" y="12"/>
                  </a:lnTo>
                  <a:lnTo>
                    <a:pt x="1056" y="10"/>
                  </a:lnTo>
                  <a:lnTo>
                    <a:pt x="1095" y="10"/>
                  </a:lnTo>
                  <a:lnTo>
                    <a:pt x="1140" y="9"/>
                  </a:lnTo>
                  <a:lnTo>
                    <a:pt x="1189" y="8"/>
                  </a:lnTo>
                  <a:lnTo>
                    <a:pt x="1239" y="7"/>
                  </a:lnTo>
                  <a:lnTo>
                    <a:pt x="1291" y="5"/>
                  </a:lnTo>
                  <a:lnTo>
                    <a:pt x="1342" y="4"/>
                  </a:lnTo>
                  <a:lnTo>
                    <a:pt x="1391" y="3"/>
                  </a:lnTo>
                  <a:lnTo>
                    <a:pt x="1435" y="2"/>
                  </a:lnTo>
                  <a:lnTo>
                    <a:pt x="1475" y="2"/>
                  </a:lnTo>
                  <a:lnTo>
                    <a:pt x="1509" y="0"/>
                  </a:lnTo>
                  <a:lnTo>
                    <a:pt x="1517" y="2"/>
                  </a:lnTo>
                  <a:lnTo>
                    <a:pt x="1526" y="2"/>
                  </a:lnTo>
                  <a:lnTo>
                    <a:pt x="1535" y="4"/>
                  </a:lnTo>
                  <a:lnTo>
                    <a:pt x="1545" y="8"/>
                  </a:lnTo>
                  <a:lnTo>
                    <a:pt x="1553" y="14"/>
                  </a:lnTo>
                  <a:lnTo>
                    <a:pt x="1558" y="23"/>
                  </a:lnTo>
                  <a:lnTo>
                    <a:pt x="1559" y="35"/>
                  </a:lnTo>
                  <a:lnTo>
                    <a:pt x="1558" y="55"/>
                  </a:lnTo>
                  <a:lnTo>
                    <a:pt x="1554" y="70"/>
                  </a:lnTo>
                  <a:lnTo>
                    <a:pt x="1546" y="80"/>
                  </a:lnTo>
                  <a:lnTo>
                    <a:pt x="1535" y="87"/>
                  </a:lnTo>
                  <a:lnTo>
                    <a:pt x="1519" y="91"/>
                  </a:lnTo>
                  <a:lnTo>
                    <a:pt x="1497" y="93"/>
                  </a:lnTo>
                  <a:lnTo>
                    <a:pt x="1470" y="94"/>
                  </a:lnTo>
                  <a:lnTo>
                    <a:pt x="1437" y="94"/>
                  </a:lnTo>
                  <a:lnTo>
                    <a:pt x="1376" y="94"/>
                  </a:lnTo>
                  <a:lnTo>
                    <a:pt x="1323" y="97"/>
                  </a:lnTo>
                  <a:lnTo>
                    <a:pt x="1277" y="99"/>
                  </a:lnTo>
                  <a:lnTo>
                    <a:pt x="1239" y="104"/>
                  </a:lnTo>
                  <a:lnTo>
                    <a:pt x="1207" y="109"/>
                  </a:lnTo>
                  <a:lnTo>
                    <a:pt x="1181" y="117"/>
                  </a:lnTo>
                  <a:lnTo>
                    <a:pt x="1159" y="125"/>
                  </a:lnTo>
                  <a:lnTo>
                    <a:pt x="1143" y="136"/>
                  </a:lnTo>
                  <a:lnTo>
                    <a:pt x="1128" y="149"/>
                  </a:lnTo>
                  <a:lnTo>
                    <a:pt x="1118" y="162"/>
                  </a:lnTo>
                  <a:lnTo>
                    <a:pt x="1109" y="180"/>
                  </a:lnTo>
                  <a:lnTo>
                    <a:pt x="1101" y="198"/>
                  </a:lnTo>
                  <a:lnTo>
                    <a:pt x="1095" y="218"/>
                  </a:lnTo>
                  <a:lnTo>
                    <a:pt x="1088" y="242"/>
                  </a:lnTo>
                  <a:lnTo>
                    <a:pt x="1088" y="242"/>
                  </a:lnTo>
                  <a:lnTo>
                    <a:pt x="650" y="1928"/>
                  </a:lnTo>
                  <a:lnTo>
                    <a:pt x="644" y="1949"/>
                  </a:lnTo>
                  <a:lnTo>
                    <a:pt x="640" y="1964"/>
                  </a:lnTo>
                  <a:lnTo>
                    <a:pt x="637" y="1975"/>
                  </a:lnTo>
                  <a:lnTo>
                    <a:pt x="636" y="1982"/>
                  </a:lnTo>
                  <a:lnTo>
                    <a:pt x="635" y="1989"/>
                  </a:lnTo>
                  <a:lnTo>
                    <a:pt x="635" y="1993"/>
                  </a:lnTo>
                  <a:lnTo>
                    <a:pt x="635" y="1997"/>
                  </a:lnTo>
                  <a:lnTo>
                    <a:pt x="636" y="2010"/>
                  </a:lnTo>
                  <a:lnTo>
                    <a:pt x="640" y="2018"/>
                  </a:lnTo>
                  <a:lnTo>
                    <a:pt x="647" y="2024"/>
                  </a:lnTo>
                  <a:lnTo>
                    <a:pt x="659" y="2028"/>
                  </a:lnTo>
                  <a:lnTo>
                    <a:pt x="675" y="2032"/>
                  </a:lnTo>
                  <a:lnTo>
                    <a:pt x="686" y="2032"/>
                  </a:lnTo>
                  <a:lnTo>
                    <a:pt x="695" y="2032"/>
                  </a:lnTo>
                  <a:lnTo>
                    <a:pt x="707" y="2032"/>
                  </a:lnTo>
                  <a:lnTo>
                    <a:pt x="724" y="2032"/>
                  </a:lnTo>
                  <a:lnTo>
                    <a:pt x="747" y="2032"/>
                  </a:lnTo>
                  <a:lnTo>
                    <a:pt x="1054" y="2032"/>
                  </a:lnTo>
                  <a:lnTo>
                    <a:pt x="1127" y="2029"/>
                  </a:lnTo>
                  <a:lnTo>
                    <a:pt x="1197" y="2023"/>
                  </a:lnTo>
                  <a:lnTo>
                    <a:pt x="1261" y="2012"/>
                  </a:lnTo>
                  <a:lnTo>
                    <a:pt x="1321" y="1998"/>
                  </a:lnTo>
                  <a:lnTo>
                    <a:pt x="1376" y="1981"/>
                  </a:lnTo>
                  <a:lnTo>
                    <a:pt x="1428" y="1961"/>
                  </a:lnTo>
                  <a:lnTo>
                    <a:pt x="1475" y="1938"/>
                  </a:lnTo>
                  <a:lnTo>
                    <a:pt x="1519" y="1911"/>
                  </a:lnTo>
                  <a:lnTo>
                    <a:pt x="1560" y="1882"/>
                  </a:lnTo>
                  <a:lnTo>
                    <a:pt x="1596" y="1851"/>
                  </a:lnTo>
                  <a:lnTo>
                    <a:pt x="1631" y="1819"/>
                  </a:lnTo>
                  <a:lnTo>
                    <a:pt x="1662" y="1783"/>
                  </a:lnTo>
                  <a:lnTo>
                    <a:pt x="1692" y="1747"/>
                  </a:lnTo>
                  <a:lnTo>
                    <a:pt x="1718" y="1709"/>
                  </a:lnTo>
                  <a:lnTo>
                    <a:pt x="1742" y="1671"/>
                  </a:lnTo>
                  <a:lnTo>
                    <a:pt x="1765" y="1631"/>
                  </a:lnTo>
                  <a:lnTo>
                    <a:pt x="1786" y="1592"/>
                  </a:lnTo>
                  <a:lnTo>
                    <a:pt x="1805" y="1551"/>
                  </a:lnTo>
                  <a:lnTo>
                    <a:pt x="1823" y="1510"/>
                  </a:lnTo>
                  <a:lnTo>
                    <a:pt x="1840" y="1469"/>
                  </a:lnTo>
                  <a:lnTo>
                    <a:pt x="1856" y="1428"/>
                  </a:lnTo>
                  <a:lnTo>
                    <a:pt x="1871" y="1389"/>
                  </a:lnTo>
                  <a:lnTo>
                    <a:pt x="1880" y="1367"/>
                  </a:lnTo>
                  <a:lnTo>
                    <a:pt x="1888" y="1351"/>
                  </a:lnTo>
                  <a:lnTo>
                    <a:pt x="1896" y="1338"/>
                  </a:lnTo>
                  <a:lnTo>
                    <a:pt x="1905" y="1331"/>
                  </a:lnTo>
                  <a:lnTo>
                    <a:pt x="1915" y="1326"/>
                  </a:lnTo>
                  <a:lnTo>
                    <a:pt x="1928" y="1325"/>
                  </a:lnTo>
                  <a:lnTo>
                    <a:pt x="1941" y="1327"/>
                  </a:lnTo>
                  <a:lnTo>
                    <a:pt x="1951" y="1331"/>
                  </a:lnTo>
                  <a:lnTo>
                    <a:pt x="1958" y="1337"/>
                  </a:lnTo>
                  <a:lnTo>
                    <a:pt x="1961" y="1344"/>
                  </a:lnTo>
                  <a:lnTo>
                    <a:pt x="1963" y="1352"/>
                  </a:lnTo>
                  <a:lnTo>
                    <a:pt x="1964" y="1359"/>
                  </a:lnTo>
                  <a:lnTo>
                    <a:pt x="1964" y="1363"/>
                  </a:lnTo>
                  <a:lnTo>
                    <a:pt x="1963" y="1368"/>
                  </a:lnTo>
                  <a:lnTo>
                    <a:pt x="1961" y="1375"/>
                  </a:lnTo>
                  <a:lnTo>
                    <a:pt x="1959" y="1386"/>
                  </a:lnTo>
                  <a:lnTo>
                    <a:pt x="1954" y="1404"/>
                  </a:lnTo>
                  <a:lnTo>
                    <a:pt x="1698" y="2075"/>
                  </a:lnTo>
                  <a:lnTo>
                    <a:pt x="1689" y="2096"/>
                  </a:lnTo>
                  <a:lnTo>
                    <a:pt x="1682" y="2110"/>
                  </a:lnTo>
                  <a:lnTo>
                    <a:pt x="1673" y="2120"/>
                  </a:lnTo>
                  <a:lnTo>
                    <a:pt x="1661" y="2126"/>
                  </a:lnTo>
                  <a:lnTo>
                    <a:pt x="1645" y="2128"/>
                  </a:lnTo>
                  <a:lnTo>
                    <a:pt x="1624" y="2129"/>
                  </a:lnTo>
                  <a:lnTo>
                    <a:pt x="1595" y="2129"/>
                  </a:lnTo>
                  <a:lnTo>
                    <a:pt x="87" y="2129"/>
                  </a:lnTo>
                  <a:lnTo>
                    <a:pt x="65" y="2129"/>
                  </a:lnTo>
                  <a:lnTo>
                    <a:pt x="45" y="2128"/>
                  </a:lnTo>
                  <a:lnTo>
                    <a:pt x="29" y="2127"/>
                  </a:lnTo>
                  <a:lnTo>
                    <a:pt x="16" y="2123"/>
                  </a:lnTo>
                  <a:lnTo>
                    <a:pt x="7" y="2117"/>
                  </a:lnTo>
                  <a:lnTo>
                    <a:pt x="1" y="2107"/>
                  </a:lnTo>
                  <a:lnTo>
                    <a:pt x="0" y="2095"/>
                  </a:lnTo>
                  <a:lnTo>
                    <a:pt x="1" y="2074"/>
                  </a:lnTo>
                  <a:lnTo>
                    <a:pt x="5" y="2058"/>
                  </a:lnTo>
                  <a:lnTo>
                    <a:pt x="12" y="2047"/>
                  </a:lnTo>
                  <a:lnTo>
                    <a:pt x="22" y="2039"/>
                  </a:lnTo>
                  <a:lnTo>
                    <a:pt x="35" y="2034"/>
                  </a:lnTo>
                  <a:lnTo>
                    <a:pt x="49" y="2032"/>
                  </a:lnTo>
                  <a:lnTo>
                    <a:pt x="67" y="2032"/>
                  </a:lnTo>
                  <a:lnTo>
                    <a:pt x="87" y="2032"/>
                  </a:lnTo>
                  <a:lnTo>
                    <a:pt x="142" y="2031"/>
                  </a:lnTo>
                  <a:lnTo>
                    <a:pt x="188" y="2029"/>
                  </a:lnTo>
                  <a:lnTo>
                    <a:pt x="228" y="2027"/>
                  </a:lnTo>
                  <a:lnTo>
                    <a:pt x="261" y="2022"/>
                  </a:lnTo>
                  <a:lnTo>
                    <a:pt x="288" y="2016"/>
                  </a:lnTo>
                  <a:lnTo>
                    <a:pt x="310" y="2008"/>
                  </a:lnTo>
                  <a:lnTo>
                    <a:pt x="328" y="1998"/>
                  </a:lnTo>
                  <a:lnTo>
                    <a:pt x="342" y="1986"/>
                  </a:lnTo>
                  <a:lnTo>
                    <a:pt x="354" y="1971"/>
                  </a:lnTo>
                  <a:lnTo>
                    <a:pt x="363" y="1954"/>
                  </a:lnTo>
                  <a:lnTo>
                    <a:pt x="369" y="1934"/>
                  </a:lnTo>
                  <a:lnTo>
                    <a:pt x="377" y="1911"/>
                  </a:lnTo>
                  <a:lnTo>
                    <a:pt x="383" y="1885"/>
                  </a:lnTo>
                  <a:lnTo>
                    <a:pt x="818" y="212"/>
                  </a:lnTo>
                  <a:lnTo>
                    <a:pt x="824" y="192"/>
                  </a:lnTo>
                  <a:lnTo>
                    <a:pt x="828" y="177"/>
                  </a:lnTo>
                  <a:lnTo>
                    <a:pt x="831" y="167"/>
                  </a:lnTo>
                  <a:lnTo>
                    <a:pt x="833" y="159"/>
                  </a:lnTo>
                  <a:lnTo>
                    <a:pt x="833" y="154"/>
                  </a:lnTo>
                  <a:lnTo>
                    <a:pt x="832" y="139"/>
                  </a:lnTo>
                  <a:lnTo>
                    <a:pt x="825" y="127"/>
                  </a:lnTo>
                  <a:lnTo>
                    <a:pt x="816" y="119"/>
                  </a:lnTo>
                  <a:lnTo>
                    <a:pt x="805" y="113"/>
                  </a:lnTo>
                  <a:lnTo>
                    <a:pt x="788" y="109"/>
                  </a:lnTo>
                  <a:lnTo>
                    <a:pt x="769" y="107"/>
                  </a:lnTo>
                  <a:lnTo>
                    <a:pt x="747" y="104"/>
                  </a:lnTo>
                  <a:lnTo>
                    <a:pt x="718" y="101"/>
                  </a:lnTo>
                  <a:lnTo>
                    <a:pt x="691" y="97"/>
                  </a:lnTo>
                  <a:lnTo>
                    <a:pt x="666" y="96"/>
                  </a:lnTo>
                  <a:lnTo>
                    <a:pt x="644" y="94"/>
                  </a:lnTo>
                  <a:lnTo>
                    <a:pt x="628" y="94"/>
                  </a:lnTo>
                  <a:lnTo>
                    <a:pt x="619" y="94"/>
                  </a:lnTo>
                  <a:lnTo>
                    <a:pt x="591" y="94"/>
                  </a:lnTo>
                  <a:lnTo>
                    <a:pt x="569" y="93"/>
                  </a:lnTo>
                  <a:lnTo>
                    <a:pt x="552" y="89"/>
                  </a:lnTo>
                  <a:lnTo>
                    <a:pt x="540" y="85"/>
                  </a:lnTo>
                  <a:lnTo>
                    <a:pt x="534" y="75"/>
                  </a:lnTo>
                  <a:lnTo>
                    <a:pt x="531" y="60"/>
                  </a:lnTo>
                  <a:lnTo>
                    <a:pt x="533" y="40"/>
                  </a:lnTo>
                  <a:lnTo>
                    <a:pt x="538" y="26"/>
                  </a:lnTo>
                  <a:lnTo>
                    <a:pt x="544" y="15"/>
                  </a:lnTo>
                  <a:lnTo>
                    <a:pt x="553" y="8"/>
                  </a:lnTo>
                  <a:lnTo>
                    <a:pt x="562" y="4"/>
                  </a:lnTo>
                  <a:lnTo>
                    <a:pt x="573" y="2"/>
                  </a:lnTo>
                  <a:lnTo>
                    <a:pt x="583" y="2"/>
                  </a:lnTo>
                  <a:lnTo>
                    <a:pt x="5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 noEditPoints="1"/>
            </p:cNvSpPr>
            <p:nvPr/>
          </p:nvSpPr>
          <p:spPr bwMode="auto">
            <a:xfrm>
              <a:off x="1477" y="3896"/>
              <a:ext cx="532" cy="995"/>
            </a:xfrm>
            <a:custGeom>
              <a:avLst/>
              <a:gdLst/>
              <a:ahLst/>
              <a:cxnLst>
                <a:cxn ang="0">
                  <a:pos x="752" y="255"/>
                </a:cxn>
                <a:cxn ang="0">
                  <a:pos x="797" y="270"/>
                </a:cxn>
                <a:cxn ang="0">
                  <a:pos x="917" y="266"/>
                </a:cxn>
                <a:cxn ang="0">
                  <a:pos x="953" y="250"/>
                </a:cxn>
                <a:cxn ang="0">
                  <a:pos x="883" y="240"/>
                </a:cxn>
                <a:cxn ang="0">
                  <a:pos x="695" y="10"/>
                </a:cxn>
                <a:cxn ang="0">
                  <a:pos x="706" y="42"/>
                </a:cxn>
                <a:cxn ang="0">
                  <a:pos x="695" y="83"/>
                </a:cxn>
                <a:cxn ang="0">
                  <a:pos x="691" y="141"/>
                </a:cxn>
                <a:cxn ang="0">
                  <a:pos x="704" y="197"/>
                </a:cxn>
                <a:cxn ang="0">
                  <a:pos x="805" y="183"/>
                </a:cxn>
                <a:cxn ang="0">
                  <a:pos x="909" y="182"/>
                </a:cxn>
                <a:cxn ang="0">
                  <a:pos x="1005" y="193"/>
                </a:cxn>
                <a:cxn ang="0">
                  <a:pos x="1061" y="233"/>
                </a:cxn>
                <a:cxn ang="0">
                  <a:pos x="1038" y="296"/>
                </a:cxn>
                <a:cxn ang="0">
                  <a:pos x="951" y="323"/>
                </a:cxn>
                <a:cxn ang="0">
                  <a:pos x="854" y="329"/>
                </a:cxn>
                <a:cxn ang="0">
                  <a:pos x="770" y="325"/>
                </a:cxn>
                <a:cxn ang="0">
                  <a:pos x="680" y="284"/>
                </a:cxn>
                <a:cxn ang="0">
                  <a:pos x="627" y="315"/>
                </a:cxn>
                <a:cxn ang="0">
                  <a:pos x="418" y="496"/>
                </a:cxn>
                <a:cxn ang="0">
                  <a:pos x="247" y="742"/>
                </a:cxn>
                <a:cxn ang="0">
                  <a:pos x="158" y="1019"/>
                </a:cxn>
                <a:cxn ang="0">
                  <a:pos x="172" y="1215"/>
                </a:cxn>
                <a:cxn ang="0">
                  <a:pos x="254" y="1342"/>
                </a:cxn>
                <a:cxn ang="0">
                  <a:pos x="342" y="1396"/>
                </a:cxn>
                <a:cxn ang="0">
                  <a:pos x="482" y="1443"/>
                </a:cxn>
                <a:cxn ang="0">
                  <a:pos x="618" y="1481"/>
                </a:cxn>
                <a:cxn ang="0">
                  <a:pos x="715" y="1511"/>
                </a:cxn>
                <a:cxn ang="0">
                  <a:pos x="809" y="1569"/>
                </a:cxn>
                <a:cxn ang="0">
                  <a:pos x="872" y="1683"/>
                </a:cxn>
                <a:cxn ang="0">
                  <a:pos x="856" y="1809"/>
                </a:cxn>
                <a:cxn ang="0">
                  <a:pos x="779" y="1923"/>
                </a:cxn>
                <a:cxn ang="0">
                  <a:pos x="653" y="1988"/>
                </a:cxn>
                <a:cxn ang="0">
                  <a:pos x="517" y="1977"/>
                </a:cxn>
                <a:cxn ang="0">
                  <a:pos x="409" y="1930"/>
                </a:cxn>
                <a:cxn ang="0">
                  <a:pos x="363" y="1883"/>
                </a:cxn>
                <a:cxn ang="0">
                  <a:pos x="381" y="1856"/>
                </a:cxn>
                <a:cxn ang="0">
                  <a:pos x="424" y="1868"/>
                </a:cxn>
                <a:cxn ang="0">
                  <a:pos x="564" y="1923"/>
                </a:cxn>
                <a:cxn ang="0">
                  <a:pos x="659" y="1918"/>
                </a:cxn>
                <a:cxn ang="0">
                  <a:pos x="715" y="1858"/>
                </a:cxn>
                <a:cxn ang="0">
                  <a:pos x="724" y="1772"/>
                </a:cxn>
                <a:cxn ang="0">
                  <a:pos x="675" y="1696"/>
                </a:cxn>
                <a:cxn ang="0">
                  <a:pos x="583" y="1659"/>
                </a:cxn>
                <a:cxn ang="0">
                  <a:pos x="400" y="1605"/>
                </a:cxn>
                <a:cxn ang="0">
                  <a:pos x="263" y="1559"/>
                </a:cxn>
                <a:cxn ang="0">
                  <a:pos x="179" y="1516"/>
                </a:cxn>
                <a:cxn ang="0">
                  <a:pos x="96" y="1437"/>
                </a:cxn>
                <a:cxn ang="0">
                  <a:pos x="9" y="1260"/>
                </a:cxn>
                <a:cxn ang="0">
                  <a:pos x="17" y="1004"/>
                </a:cxn>
                <a:cxn ang="0">
                  <a:pos x="139" y="705"/>
                </a:cxn>
                <a:cxn ang="0">
                  <a:pos x="342" y="449"/>
                </a:cxn>
                <a:cxn ang="0">
                  <a:pos x="579" y="263"/>
                </a:cxn>
                <a:cxn ang="0">
                  <a:pos x="619" y="141"/>
                </a:cxn>
                <a:cxn ang="0">
                  <a:pos x="620" y="72"/>
                </a:cxn>
                <a:cxn ang="0">
                  <a:pos x="642" y="11"/>
                </a:cxn>
              </a:cxnLst>
              <a:rect l="0" t="0" r="r" b="b"/>
              <a:pathLst>
                <a:path w="1064" h="1991">
                  <a:moveTo>
                    <a:pt x="854" y="240"/>
                  </a:moveTo>
                  <a:lnTo>
                    <a:pt x="822" y="241"/>
                  </a:lnTo>
                  <a:lnTo>
                    <a:pt x="788" y="245"/>
                  </a:lnTo>
                  <a:lnTo>
                    <a:pt x="752" y="255"/>
                  </a:lnTo>
                  <a:lnTo>
                    <a:pt x="764" y="261"/>
                  </a:lnTo>
                  <a:lnTo>
                    <a:pt x="774" y="265"/>
                  </a:lnTo>
                  <a:lnTo>
                    <a:pt x="784" y="268"/>
                  </a:lnTo>
                  <a:lnTo>
                    <a:pt x="797" y="270"/>
                  </a:lnTo>
                  <a:lnTo>
                    <a:pt x="815" y="270"/>
                  </a:lnTo>
                  <a:lnTo>
                    <a:pt x="838" y="270"/>
                  </a:lnTo>
                  <a:lnTo>
                    <a:pt x="881" y="268"/>
                  </a:lnTo>
                  <a:lnTo>
                    <a:pt x="917" y="266"/>
                  </a:lnTo>
                  <a:lnTo>
                    <a:pt x="947" y="261"/>
                  </a:lnTo>
                  <a:lnTo>
                    <a:pt x="971" y="255"/>
                  </a:lnTo>
                  <a:lnTo>
                    <a:pt x="971" y="255"/>
                  </a:lnTo>
                  <a:lnTo>
                    <a:pt x="953" y="250"/>
                  </a:lnTo>
                  <a:lnTo>
                    <a:pt x="938" y="246"/>
                  </a:lnTo>
                  <a:lnTo>
                    <a:pt x="922" y="244"/>
                  </a:lnTo>
                  <a:lnTo>
                    <a:pt x="905" y="241"/>
                  </a:lnTo>
                  <a:lnTo>
                    <a:pt x="883" y="240"/>
                  </a:lnTo>
                  <a:lnTo>
                    <a:pt x="854" y="240"/>
                  </a:lnTo>
                  <a:close/>
                  <a:moveTo>
                    <a:pt x="671" y="0"/>
                  </a:moveTo>
                  <a:lnTo>
                    <a:pt x="685" y="3"/>
                  </a:lnTo>
                  <a:lnTo>
                    <a:pt x="695" y="10"/>
                  </a:lnTo>
                  <a:lnTo>
                    <a:pt x="703" y="21"/>
                  </a:lnTo>
                  <a:lnTo>
                    <a:pt x="706" y="35"/>
                  </a:lnTo>
                  <a:lnTo>
                    <a:pt x="706" y="38"/>
                  </a:lnTo>
                  <a:lnTo>
                    <a:pt x="706" y="42"/>
                  </a:lnTo>
                  <a:lnTo>
                    <a:pt x="704" y="46"/>
                  </a:lnTo>
                  <a:lnTo>
                    <a:pt x="700" y="50"/>
                  </a:lnTo>
                  <a:lnTo>
                    <a:pt x="698" y="66"/>
                  </a:lnTo>
                  <a:lnTo>
                    <a:pt x="695" y="83"/>
                  </a:lnTo>
                  <a:lnTo>
                    <a:pt x="693" y="99"/>
                  </a:lnTo>
                  <a:lnTo>
                    <a:pt x="691" y="114"/>
                  </a:lnTo>
                  <a:lnTo>
                    <a:pt x="690" y="122"/>
                  </a:lnTo>
                  <a:lnTo>
                    <a:pt x="691" y="141"/>
                  </a:lnTo>
                  <a:lnTo>
                    <a:pt x="694" y="160"/>
                  </a:lnTo>
                  <a:lnTo>
                    <a:pt x="698" y="174"/>
                  </a:lnTo>
                  <a:lnTo>
                    <a:pt x="702" y="187"/>
                  </a:lnTo>
                  <a:lnTo>
                    <a:pt x="704" y="197"/>
                  </a:lnTo>
                  <a:lnTo>
                    <a:pt x="706" y="200"/>
                  </a:lnTo>
                  <a:lnTo>
                    <a:pt x="742" y="192"/>
                  </a:lnTo>
                  <a:lnTo>
                    <a:pt x="774" y="186"/>
                  </a:lnTo>
                  <a:lnTo>
                    <a:pt x="805" y="183"/>
                  </a:lnTo>
                  <a:lnTo>
                    <a:pt x="833" y="182"/>
                  </a:lnTo>
                  <a:lnTo>
                    <a:pt x="859" y="182"/>
                  </a:lnTo>
                  <a:lnTo>
                    <a:pt x="883" y="182"/>
                  </a:lnTo>
                  <a:lnTo>
                    <a:pt x="909" y="182"/>
                  </a:lnTo>
                  <a:lnTo>
                    <a:pt x="934" y="183"/>
                  </a:lnTo>
                  <a:lnTo>
                    <a:pt x="960" y="184"/>
                  </a:lnTo>
                  <a:lnTo>
                    <a:pt x="983" y="188"/>
                  </a:lnTo>
                  <a:lnTo>
                    <a:pt x="1005" y="193"/>
                  </a:lnTo>
                  <a:lnTo>
                    <a:pt x="1024" y="199"/>
                  </a:lnTo>
                  <a:lnTo>
                    <a:pt x="1041" y="208"/>
                  </a:lnTo>
                  <a:lnTo>
                    <a:pt x="1054" y="219"/>
                  </a:lnTo>
                  <a:lnTo>
                    <a:pt x="1061" y="233"/>
                  </a:lnTo>
                  <a:lnTo>
                    <a:pt x="1064" y="250"/>
                  </a:lnTo>
                  <a:lnTo>
                    <a:pt x="1060" y="268"/>
                  </a:lnTo>
                  <a:lnTo>
                    <a:pt x="1052" y="283"/>
                  </a:lnTo>
                  <a:lnTo>
                    <a:pt x="1038" y="296"/>
                  </a:lnTo>
                  <a:lnTo>
                    <a:pt x="1020" y="305"/>
                  </a:lnTo>
                  <a:lnTo>
                    <a:pt x="1000" y="313"/>
                  </a:lnTo>
                  <a:lnTo>
                    <a:pt x="975" y="319"/>
                  </a:lnTo>
                  <a:lnTo>
                    <a:pt x="951" y="323"/>
                  </a:lnTo>
                  <a:lnTo>
                    <a:pt x="925" y="325"/>
                  </a:lnTo>
                  <a:lnTo>
                    <a:pt x="900" y="328"/>
                  </a:lnTo>
                  <a:lnTo>
                    <a:pt x="876" y="328"/>
                  </a:lnTo>
                  <a:lnTo>
                    <a:pt x="854" y="329"/>
                  </a:lnTo>
                  <a:lnTo>
                    <a:pt x="833" y="329"/>
                  </a:lnTo>
                  <a:lnTo>
                    <a:pt x="815" y="329"/>
                  </a:lnTo>
                  <a:lnTo>
                    <a:pt x="793" y="328"/>
                  </a:lnTo>
                  <a:lnTo>
                    <a:pt x="770" y="325"/>
                  </a:lnTo>
                  <a:lnTo>
                    <a:pt x="747" y="320"/>
                  </a:lnTo>
                  <a:lnTo>
                    <a:pt x="724" y="313"/>
                  </a:lnTo>
                  <a:lnTo>
                    <a:pt x="702" y="301"/>
                  </a:lnTo>
                  <a:lnTo>
                    <a:pt x="680" y="284"/>
                  </a:lnTo>
                  <a:lnTo>
                    <a:pt x="680" y="284"/>
                  </a:lnTo>
                  <a:lnTo>
                    <a:pt x="680" y="284"/>
                  </a:lnTo>
                  <a:lnTo>
                    <a:pt x="680" y="284"/>
                  </a:lnTo>
                  <a:lnTo>
                    <a:pt x="627" y="315"/>
                  </a:lnTo>
                  <a:lnTo>
                    <a:pt x="574" y="352"/>
                  </a:lnTo>
                  <a:lnTo>
                    <a:pt x="521" y="394"/>
                  </a:lnTo>
                  <a:lnTo>
                    <a:pt x="468" y="443"/>
                  </a:lnTo>
                  <a:lnTo>
                    <a:pt x="418" y="496"/>
                  </a:lnTo>
                  <a:lnTo>
                    <a:pt x="370" y="553"/>
                  </a:lnTo>
                  <a:lnTo>
                    <a:pt x="325" y="613"/>
                  </a:lnTo>
                  <a:lnTo>
                    <a:pt x="284" y="676"/>
                  </a:lnTo>
                  <a:lnTo>
                    <a:pt x="247" y="742"/>
                  </a:lnTo>
                  <a:lnTo>
                    <a:pt x="214" y="810"/>
                  </a:lnTo>
                  <a:lnTo>
                    <a:pt x="188" y="879"/>
                  </a:lnTo>
                  <a:lnTo>
                    <a:pt x="169" y="948"/>
                  </a:lnTo>
                  <a:lnTo>
                    <a:pt x="158" y="1019"/>
                  </a:lnTo>
                  <a:lnTo>
                    <a:pt x="154" y="1088"/>
                  </a:lnTo>
                  <a:lnTo>
                    <a:pt x="155" y="1134"/>
                  </a:lnTo>
                  <a:lnTo>
                    <a:pt x="161" y="1176"/>
                  </a:lnTo>
                  <a:lnTo>
                    <a:pt x="172" y="1215"/>
                  </a:lnTo>
                  <a:lnTo>
                    <a:pt x="187" y="1253"/>
                  </a:lnTo>
                  <a:lnTo>
                    <a:pt x="208" y="1290"/>
                  </a:lnTo>
                  <a:lnTo>
                    <a:pt x="235" y="1324"/>
                  </a:lnTo>
                  <a:lnTo>
                    <a:pt x="254" y="1342"/>
                  </a:lnTo>
                  <a:lnTo>
                    <a:pt x="272" y="1358"/>
                  </a:lnTo>
                  <a:lnTo>
                    <a:pt x="293" y="1371"/>
                  </a:lnTo>
                  <a:lnTo>
                    <a:pt x="316" y="1384"/>
                  </a:lnTo>
                  <a:lnTo>
                    <a:pt x="342" y="1396"/>
                  </a:lnTo>
                  <a:lnTo>
                    <a:pt x="370" y="1407"/>
                  </a:lnTo>
                  <a:lnTo>
                    <a:pt x="403" y="1418"/>
                  </a:lnTo>
                  <a:lnTo>
                    <a:pt x="440" y="1429"/>
                  </a:lnTo>
                  <a:lnTo>
                    <a:pt x="482" y="1443"/>
                  </a:lnTo>
                  <a:lnTo>
                    <a:pt x="531" y="1457"/>
                  </a:lnTo>
                  <a:lnTo>
                    <a:pt x="559" y="1464"/>
                  </a:lnTo>
                  <a:lnTo>
                    <a:pt x="587" y="1473"/>
                  </a:lnTo>
                  <a:lnTo>
                    <a:pt x="618" y="1481"/>
                  </a:lnTo>
                  <a:lnTo>
                    <a:pt x="646" y="1490"/>
                  </a:lnTo>
                  <a:lnTo>
                    <a:pt x="673" y="1497"/>
                  </a:lnTo>
                  <a:lnTo>
                    <a:pt x="697" y="1505"/>
                  </a:lnTo>
                  <a:lnTo>
                    <a:pt x="715" y="1511"/>
                  </a:lnTo>
                  <a:lnTo>
                    <a:pt x="726" y="1516"/>
                  </a:lnTo>
                  <a:lnTo>
                    <a:pt x="756" y="1529"/>
                  </a:lnTo>
                  <a:lnTo>
                    <a:pt x="784" y="1548"/>
                  </a:lnTo>
                  <a:lnTo>
                    <a:pt x="809" y="1569"/>
                  </a:lnTo>
                  <a:lnTo>
                    <a:pt x="831" y="1594"/>
                  </a:lnTo>
                  <a:lnTo>
                    <a:pt x="849" y="1621"/>
                  </a:lnTo>
                  <a:lnTo>
                    <a:pt x="863" y="1651"/>
                  </a:lnTo>
                  <a:lnTo>
                    <a:pt x="872" y="1683"/>
                  </a:lnTo>
                  <a:lnTo>
                    <a:pt x="874" y="1716"/>
                  </a:lnTo>
                  <a:lnTo>
                    <a:pt x="873" y="1746"/>
                  </a:lnTo>
                  <a:lnTo>
                    <a:pt x="867" y="1777"/>
                  </a:lnTo>
                  <a:lnTo>
                    <a:pt x="856" y="1809"/>
                  </a:lnTo>
                  <a:lnTo>
                    <a:pt x="842" y="1840"/>
                  </a:lnTo>
                  <a:lnTo>
                    <a:pt x="824" y="1869"/>
                  </a:lnTo>
                  <a:lnTo>
                    <a:pt x="804" y="1898"/>
                  </a:lnTo>
                  <a:lnTo>
                    <a:pt x="779" y="1923"/>
                  </a:lnTo>
                  <a:lnTo>
                    <a:pt x="752" y="1946"/>
                  </a:lnTo>
                  <a:lnTo>
                    <a:pt x="721" y="1965"/>
                  </a:lnTo>
                  <a:lnTo>
                    <a:pt x="689" y="1978"/>
                  </a:lnTo>
                  <a:lnTo>
                    <a:pt x="653" y="1988"/>
                  </a:lnTo>
                  <a:lnTo>
                    <a:pt x="614" y="1991"/>
                  </a:lnTo>
                  <a:lnTo>
                    <a:pt x="582" y="1989"/>
                  </a:lnTo>
                  <a:lnTo>
                    <a:pt x="550" y="1984"/>
                  </a:lnTo>
                  <a:lnTo>
                    <a:pt x="517" y="1977"/>
                  </a:lnTo>
                  <a:lnTo>
                    <a:pt x="486" y="1967"/>
                  </a:lnTo>
                  <a:lnTo>
                    <a:pt x="458" y="1956"/>
                  </a:lnTo>
                  <a:lnTo>
                    <a:pt x="432" y="1944"/>
                  </a:lnTo>
                  <a:lnTo>
                    <a:pt x="409" y="1930"/>
                  </a:lnTo>
                  <a:lnTo>
                    <a:pt x="390" y="1918"/>
                  </a:lnTo>
                  <a:lnTo>
                    <a:pt x="375" y="1905"/>
                  </a:lnTo>
                  <a:lnTo>
                    <a:pt x="366" y="1893"/>
                  </a:lnTo>
                  <a:lnTo>
                    <a:pt x="363" y="1883"/>
                  </a:lnTo>
                  <a:lnTo>
                    <a:pt x="364" y="1876"/>
                  </a:lnTo>
                  <a:lnTo>
                    <a:pt x="366" y="1868"/>
                  </a:lnTo>
                  <a:lnTo>
                    <a:pt x="372" y="1861"/>
                  </a:lnTo>
                  <a:lnTo>
                    <a:pt x="381" y="1856"/>
                  </a:lnTo>
                  <a:lnTo>
                    <a:pt x="394" y="1853"/>
                  </a:lnTo>
                  <a:lnTo>
                    <a:pt x="403" y="1856"/>
                  </a:lnTo>
                  <a:lnTo>
                    <a:pt x="412" y="1861"/>
                  </a:lnTo>
                  <a:lnTo>
                    <a:pt x="424" y="1868"/>
                  </a:lnTo>
                  <a:lnTo>
                    <a:pt x="462" y="1889"/>
                  </a:lnTo>
                  <a:lnTo>
                    <a:pt x="499" y="1905"/>
                  </a:lnTo>
                  <a:lnTo>
                    <a:pt x="533" y="1916"/>
                  </a:lnTo>
                  <a:lnTo>
                    <a:pt x="564" y="1923"/>
                  </a:lnTo>
                  <a:lnTo>
                    <a:pt x="591" y="1926"/>
                  </a:lnTo>
                  <a:lnTo>
                    <a:pt x="614" y="1928"/>
                  </a:lnTo>
                  <a:lnTo>
                    <a:pt x="638" y="1925"/>
                  </a:lnTo>
                  <a:lnTo>
                    <a:pt x="659" y="1918"/>
                  </a:lnTo>
                  <a:lnTo>
                    <a:pt x="677" y="1907"/>
                  </a:lnTo>
                  <a:lnTo>
                    <a:pt x="693" y="1893"/>
                  </a:lnTo>
                  <a:lnTo>
                    <a:pt x="704" y="1877"/>
                  </a:lnTo>
                  <a:lnTo>
                    <a:pt x="715" y="1858"/>
                  </a:lnTo>
                  <a:lnTo>
                    <a:pt x="721" y="1840"/>
                  </a:lnTo>
                  <a:lnTo>
                    <a:pt x="725" y="1820"/>
                  </a:lnTo>
                  <a:lnTo>
                    <a:pt x="726" y="1800"/>
                  </a:lnTo>
                  <a:lnTo>
                    <a:pt x="724" y="1772"/>
                  </a:lnTo>
                  <a:lnTo>
                    <a:pt x="717" y="1748"/>
                  </a:lnTo>
                  <a:lnTo>
                    <a:pt x="706" y="1729"/>
                  </a:lnTo>
                  <a:lnTo>
                    <a:pt x="691" y="1711"/>
                  </a:lnTo>
                  <a:lnTo>
                    <a:pt x="675" y="1696"/>
                  </a:lnTo>
                  <a:lnTo>
                    <a:pt x="654" y="1684"/>
                  </a:lnTo>
                  <a:lnTo>
                    <a:pt x="632" y="1674"/>
                  </a:lnTo>
                  <a:lnTo>
                    <a:pt x="609" y="1665"/>
                  </a:lnTo>
                  <a:lnTo>
                    <a:pt x="583" y="1659"/>
                  </a:lnTo>
                  <a:lnTo>
                    <a:pt x="557" y="1652"/>
                  </a:lnTo>
                  <a:lnTo>
                    <a:pt x="498" y="1635"/>
                  </a:lnTo>
                  <a:lnTo>
                    <a:pt x="446" y="1618"/>
                  </a:lnTo>
                  <a:lnTo>
                    <a:pt x="400" y="1605"/>
                  </a:lnTo>
                  <a:lnTo>
                    <a:pt x="359" y="1591"/>
                  </a:lnTo>
                  <a:lnTo>
                    <a:pt x="323" y="1580"/>
                  </a:lnTo>
                  <a:lnTo>
                    <a:pt x="290" y="1569"/>
                  </a:lnTo>
                  <a:lnTo>
                    <a:pt x="263" y="1559"/>
                  </a:lnTo>
                  <a:lnTo>
                    <a:pt x="239" y="1548"/>
                  </a:lnTo>
                  <a:lnTo>
                    <a:pt x="217" y="1538"/>
                  </a:lnTo>
                  <a:lnTo>
                    <a:pt x="198" y="1528"/>
                  </a:lnTo>
                  <a:lnTo>
                    <a:pt x="179" y="1516"/>
                  </a:lnTo>
                  <a:lnTo>
                    <a:pt x="164" y="1505"/>
                  </a:lnTo>
                  <a:lnTo>
                    <a:pt x="149" y="1491"/>
                  </a:lnTo>
                  <a:lnTo>
                    <a:pt x="133" y="1476"/>
                  </a:lnTo>
                  <a:lnTo>
                    <a:pt x="96" y="1437"/>
                  </a:lnTo>
                  <a:lnTo>
                    <a:pt x="65" y="1396"/>
                  </a:lnTo>
                  <a:lnTo>
                    <a:pt x="40" y="1353"/>
                  </a:lnTo>
                  <a:lnTo>
                    <a:pt x="22" y="1307"/>
                  </a:lnTo>
                  <a:lnTo>
                    <a:pt x="9" y="1260"/>
                  </a:lnTo>
                  <a:lnTo>
                    <a:pt x="3" y="1212"/>
                  </a:lnTo>
                  <a:lnTo>
                    <a:pt x="0" y="1162"/>
                  </a:lnTo>
                  <a:lnTo>
                    <a:pt x="4" y="1083"/>
                  </a:lnTo>
                  <a:lnTo>
                    <a:pt x="17" y="1004"/>
                  </a:lnTo>
                  <a:lnTo>
                    <a:pt x="38" y="927"/>
                  </a:lnTo>
                  <a:lnTo>
                    <a:pt x="66" y="851"/>
                  </a:lnTo>
                  <a:lnTo>
                    <a:pt x="100" y="777"/>
                  </a:lnTo>
                  <a:lnTo>
                    <a:pt x="139" y="705"/>
                  </a:lnTo>
                  <a:lnTo>
                    <a:pt x="185" y="636"/>
                  </a:lnTo>
                  <a:lnTo>
                    <a:pt x="234" y="570"/>
                  </a:lnTo>
                  <a:lnTo>
                    <a:pt x="286" y="507"/>
                  </a:lnTo>
                  <a:lnTo>
                    <a:pt x="342" y="449"/>
                  </a:lnTo>
                  <a:lnTo>
                    <a:pt x="400" y="394"/>
                  </a:lnTo>
                  <a:lnTo>
                    <a:pt x="459" y="346"/>
                  </a:lnTo>
                  <a:lnTo>
                    <a:pt x="519" y="302"/>
                  </a:lnTo>
                  <a:lnTo>
                    <a:pt x="579" y="263"/>
                  </a:lnTo>
                  <a:lnTo>
                    <a:pt x="640" y="230"/>
                  </a:lnTo>
                  <a:lnTo>
                    <a:pt x="627" y="198"/>
                  </a:lnTo>
                  <a:lnTo>
                    <a:pt x="622" y="168"/>
                  </a:lnTo>
                  <a:lnTo>
                    <a:pt x="619" y="141"/>
                  </a:lnTo>
                  <a:lnTo>
                    <a:pt x="619" y="118"/>
                  </a:lnTo>
                  <a:lnTo>
                    <a:pt x="619" y="105"/>
                  </a:lnTo>
                  <a:lnTo>
                    <a:pt x="619" y="89"/>
                  </a:lnTo>
                  <a:lnTo>
                    <a:pt x="620" y="72"/>
                  </a:lnTo>
                  <a:lnTo>
                    <a:pt x="623" y="54"/>
                  </a:lnTo>
                  <a:lnTo>
                    <a:pt x="628" y="37"/>
                  </a:lnTo>
                  <a:lnTo>
                    <a:pt x="635" y="22"/>
                  </a:lnTo>
                  <a:lnTo>
                    <a:pt x="642" y="11"/>
                  </a:lnTo>
                  <a:lnTo>
                    <a:pt x="655" y="3"/>
                  </a:lnTo>
                  <a:lnTo>
                    <a:pt x="6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 noEditPoints="1"/>
            </p:cNvSpPr>
            <p:nvPr/>
          </p:nvSpPr>
          <p:spPr bwMode="auto">
            <a:xfrm>
              <a:off x="1456" y="5121"/>
              <a:ext cx="351" cy="741"/>
            </a:xfrm>
            <a:custGeom>
              <a:avLst/>
              <a:gdLst/>
              <a:ahLst/>
              <a:cxnLst>
                <a:cxn ang="0">
                  <a:pos x="414" y="502"/>
                </a:cxn>
                <a:cxn ang="0">
                  <a:pos x="503" y="556"/>
                </a:cxn>
                <a:cxn ang="0">
                  <a:pos x="549" y="642"/>
                </a:cxn>
                <a:cxn ang="0">
                  <a:pos x="547" y="723"/>
                </a:cxn>
                <a:cxn ang="0">
                  <a:pos x="532" y="770"/>
                </a:cxn>
                <a:cxn ang="0">
                  <a:pos x="507" y="837"/>
                </a:cxn>
                <a:cxn ang="0">
                  <a:pos x="473" y="919"/>
                </a:cxn>
                <a:cxn ang="0">
                  <a:pos x="444" y="992"/>
                </a:cxn>
                <a:cxn ang="0">
                  <a:pos x="353" y="1201"/>
                </a:cxn>
                <a:cxn ang="0">
                  <a:pos x="320" y="1308"/>
                </a:cxn>
                <a:cxn ang="0">
                  <a:pos x="320" y="1381"/>
                </a:cxn>
                <a:cxn ang="0">
                  <a:pos x="342" y="1415"/>
                </a:cxn>
                <a:cxn ang="0">
                  <a:pos x="405" y="1419"/>
                </a:cxn>
                <a:cxn ang="0">
                  <a:pos x="496" y="1367"/>
                </a:cxn>
                <a:cxn ang="0">
                  <a:pos x="578" y="1257"/>
                </a:cxn>
                <a:cxn ang="0">
                  <a:pos x="624" y="1143"/>
                </a:cxn>
                <a:cxn ang="0">
                  <a:pos x="640" y="1122"/>
                </a:cxn>
                <a:cxn ang="0">
                  <a:pos x="669" y="1118"/>
                </a:cxn>
                <a:cxn ang="0">
                  <a:pos x="692" y="1127"/>
                </a:cxn>
                <a:cxn ang="0">
                  <a:pos x="700" y="1156"/>
                </a:cxn>
                <a:cxn ang="0">
                  <a:pos x="683" y="1206"/>
                </a:cxn>
                <a:cxn ang="0">
                  <a:pos x="647" y="1283"/>
                </a:cxn>
                <a:cxn ang="0">
                  <a:pos x="589" y="1366"/>
                </a:cxn>
                <a:cxn ang="0">
                  <a:pos x="511" y="1437"/>
                </a:cxn>
                <a:cxn ang="0">
                  <a:pos x="407" y="1477"/>
                </a:cxn>
                <a:cxn ang="0">
                  <a:pos x="289" y="1468"/>
                </a:cxn>
                <a:cxn ang="0">
                  <a:pos x="199" y="1414"/>
                </a:cxn>
                <a:cxn ang="0">
                  <a:pos x="152" y="1327"/>
                </a:cxn>
                <a:cxn ang="0">
                  <a:pos x="159" y="1231"/>
                </a:cxn>
                <a:cxn ang="0">
                  <a:pos x="312" y="848"/>
                </a:cxn>
                <a:cxn ang="0">
                  <a:pos x="355" y="749"/>
                </a:cxn>
                <a:cxn ang="0">
                  <a:pos x="376" y="687"/>
                </a:cxn>
                <a:cxn ang="0">
                  <a:pos x="383" y="641"/>
                </a:cxn>
                <a:cxn ang="0">
                  <a:pos x="378" y="581"/>
                </a:cxn>
                <a:cxn ang="0">
                  <a:pos x="344" y="551"/>
                </a:cxn>
                <a:cxn ang="0">
                  <a:pos x="275" y="558"/>
                </a:cxn>
                <a:cxn ang="0">
                  <a:pos x="195" y="612"/>
                </a:cxn>
                <a:cxn ang="0">
                  <a:pos x="122" y="717"/>
                </a:cxn>
                <a:cxn ang="0">
                  <a:pos x="79" y="832"/>
                </a:cxn>
                <a:cxn ang="0">
                  <a:pos x="57" y="851"/>
                </a:cxn>
                <a:cxn ang="0">
                  <a:pos x="26" y="851"/>
                </a:cxn>
                <a:cxn ang="0">
                  <a:pos x="3" y="835"/>
                </a:cxn>
                <a:cxn ang="0">
                  <a:pos x="5" y="799"/>
                </a:cxn>
                <a:cxn ang="0">
                  <a:pos x="32" y="731"/>
                </a:cxn>
                <a:cxn ang="0">
                  <a:pos x="82" y="644"/>
                </a:cxn>
                <a:cxn ang="0">
                  <a:pos x="157" y="561"/>
                </a:cxn>
                <a:cxn ang="0">
                  <a:pos x="257" y="503"/>
                </a:cxn>
                <a:cxn ang="0">
                  <a:pos x="640" y="82"/>
                </a:cxn>
                <a:cxn ang="0">
                  <a:pos x="640" y="82"/>
                </a:cxn>
                <a:cxn ang="0">
                  <a:pos x="591" y="8"/>
                </a:cxn>
                <a:cxn ang="0">
                  <a:pos x="628" y="42"/>
                </a:cxn>
                <a:cxn ang="0">
                  <a:pos x="640" y="84"/>
                </a:cxn>
                <a:cxn ang="0">
                  <a:pos x="610" y="155"/>
                </a:cxn>
                <a:cxn ang="0">
                  <a:pos x="539" y="202"/>
                </a:cxn>
                <a:cxn ang="0">
                  <a:pos x="467" y="195"/>
                </a:cxn>
                <a:cxn ang="0">
                  <a:pos x="427" y="152"/>
                </a:cxn>
                <a:cxn ang="0">
                  <a:pos x="423" y="91"/>
                </a:cxn>
                <a:cxn ang="0">
                  <a:pos x="472" y="26"/>
                </a:cxn>
                <a:cxn ang="0">
                  <a:pos x="548" y="0"/>
                </a:cxn>
              </a:cxnLst>
              <a:rect l="0" t="0" r="r" b="b"/>
              <a:pathLst>
                <a:path w="700" h="1481">
                  <a:moveTo>
                    <a:pt x="338" y="490"/>
                  </a:moveTo>
                  <a:lnTo>
                    <a:pt x="378" y="493"/>
                  </a:lnTo>
                  <a:lnTo>
                    <a:pt x="414" y="502"/>
                  </a:lnTo>
                  <a:lnTo>
                    <a:pt x="447" y="515"/>
                  </a:lnTo>
                  <a:lnTo>
                    <a:pt x="478" y="534"/>
                  </a:lnTo>
                  <a:lnTo>
                    <a:pt x="503" y="556"/>
                  </a:lnTo>
                  <a:lnTo>
                    <a:pt x="523" y="582"/>
                  </a:lnTo>
                  <a:lnTo>
                    <a:pt x="539" y="612"/>
                  </a:lnTo>
                  <a:lnTo>
                    <a:pt x="549" y="642"/>
                  </a:lnTo>
                  <a:lnTo>
                    <a:pt x="552" y="677"/>
                  </a:lnTo>
                  <a:lnTo>
                    <a:pt x="551" y="698"/>
                  </a:lnTo>
                  <a:lnTo>
                    <a:pt x="547" y="723"/>
                  </a:lnTo>
                  <a:lnTo>
                    <a:pt x="543" y="745"/>
                  </a:lnTo>
                  <a:lnTo>
                    <a:pt x="539" y="755"/>
                  </a:lnTo>
                  <a:lnTo>
                    <a:pt x="532" y="770"/>
                  </a:lnTo>
                  <a:lnTo>
                    <a:pt x="525" y="788"/>
                  </a:lnTo>
                  <a:lnTo>
                    <a:pt x="517" y="812"/>
                  </a:lnTo>
                  <a:lnTo>
                    <a:pt x="507" y="837"/>
                  </a:lnTo>
                  <a:lnTo>
                    <a:pt x="495" y="864"/>
                  </a:lnTo>
                  <a:lnTo>
                    <a:pt x="485" y="891"/>
                  </a:lnTo>
                  <a:lnTo>
                    <a:pt x="473" y="919"/>
                  </a:lnTo>
                  <a:lnTo>
                    <a:pt x="462" y="945"/>
                  </a:lnTo>
                  <a:lnTo>
                    <a:pt x="453" y="970"/>
                  </a:lnTo>
                  <a:lnTo>
                    <a:pt x="444" y="992"/>
                  </a:lnTo>
                  <a:lnTo>
                    <a:pt x="436" y="1011"/>
                  </a:lnTo>
                  <a:lnTo>
                    <a:pt x="429" y="1024"/>
                  </a:lnTo>
                  <a:lnTo>
                    <a:pt x="353" y="1201"/>
                  </a:lnTo>
                  <a:lnTo>
                    <a:pt x="339" y="1237"/>
                  </a:lnTo>
                  <a:lnTo>
                    <a:pt x="327" y="1272"/>
                  </a:lnTo>
                  <a:lnTo>
                    <a:pt x="320" y="1308"/>
                  </a:lnTo>
                  <a:lnTo>
                    <a:pt x="317" y="1343"/>
                  </a:lnTo>
                  <a:lnTo>
                    <a:pt x="317" y="1363"/>
                  </a:lnTo>
                  <a:lnTo>
                    <a:pt x="320" y="1381"/>
                  </a:lnTo>
                  <a:lnTo>
                    <a:pt x="325" y="1395"/>
                  </a:lnTo>
                  <a:lnTo>
                    <a:pt x="331" y="1407"/>
                  </a:lnTo>
                  <a:lnTo>
                    <a:pt x="342" y="1415"/>
                  </a:lnTo>
                  <a:lnTo>
                    <a:pt x="356" y="1420"/>
                  </a:lnTo>
                  <a:lnTo>
                    <a:pt x="374" y="1421"/>
                  </a:lnTo>
                  <a:lnTo>
                    <a:pt x="405" y="1419"/>
                  </a:lnTo>
                  <a:lnTo>
                    <a:pt x="436" y="1408"/>
                  </a:lnTo>
                  <a:lnTo>
                    <a:pt x="467" y="1392"/>
                  </a:lnTo>
                  <a:lnTo>
                    <a:pt x="496" y="1367"/>
                  </a:lnTo>
                  <a:lnTo>
                    <a:pt x="526" y="1337"/>
                  </a:lnTo>
                  <a:lnTo>
                    <a:pt x="553" y="1300"/>
                  </a:lnTo>
                  <a:lnTo>
                    <a:pt x="578" y="1257"/>
                  </a:lnTo>
                  <a:lnTo>
                    <a:pt x="600" y="1207"/>
                  </a:lnTo>
                  <a:lnTo>
                    <a:pt x="619" y="1152"/>
                  </a:lnTo>
                  <a:lnTo>
                    <a:pt x="624" y="1143"/>
                  </a:lnTo>
                  <a:lnTo>
                    <a:pt x="628" y="1135"/>
                  </a:lnTo>
                  <a:lnTo>
                    <a:pt x="633" y="1127"/>
                  </a:lnTo>
                  <a:lnTo>
                    <a:pt x="640" y="1122"/>
                  </a:lnTo>
                  <a:lnTo>
                    <a:pt x="650" y="1118"/>
                  </a:lnTo>
                  <a:lnTo>
                    <a:pt x="665" y="1117"/>
                  </a:lnTo>
                  <a:lnTo>
                    <a:pt x="669" y="1118"/>
                  </a:lnTo>
                  <a:lnTo>
                    <a:pt x="677" y="1118"/>
                  </a:lnTo>
                  <a:lnTo>
                    <a:pt x="685" y="1121"/>
                  </a:lnTo>
                  <a:lnTo>
                    <a:pt x="692" y="1127"/>
                  </a:lnTo>
                  <a:lnTo>
                    <a:pt x="699" y="1135"/>
                  </a:lnTo>
                  <a:lnTo>
                    <a:pt x="700" y="1147"/>
                  </a:lnTo>
                  <a:lnTo>
                    <a:pt x="700" y="1156"/>
                  </a:lnTo>
                  <a:lnTo>
                    <a:pt x="696" y="1168"/>
                  </a:lnTo>
                  <a:lnTo>
                    <a:pt x="691" y="1185"/>
                  </a:lnTo>
                  <a:lnTo>
                    <a:pt x="683" y="1206"/>
                  </a:lnTo>
                  <a:lnTo>
                    <a:pt x="673" y="1230"/>
                  </a:lnTo>
                  <a:lnTo>
                    <a:pt x="661" y="1256"/>
                  </a:lnTo>
                  <a:lnTo>
                    <a:pt x="647" y="1283"/>
                  </a:lnTo>
                  <a:lnTo>
                    <a:pt x="630" y="1311"/>
                  </a:lnTo>
                  <a:lnTo>
                    <a:pt x="611" y="1339"/>
                  </a:lnTo>
                  <a:lnTo>
                    <a:pt x="589" y="1366"/>
                  </a:lnTo>
                  <a:lnTo>
                    <a:pt x="566" y="1393"/>
                  </a:lnTo>
                  <a:lnTo>
                    <a:pt x="539" y="1416"/>
                  </a:lnTo>
                  <a:lnTo>
                    <a:pt x="511" y="1437"/>
                  </a:lnTo>
                  <a:lnTo>
                    <a:pt x="478" y="1455"/>
                  </a:lnTo>
                  <a:lnTo>
                    <a:pt x="445" y="1468"/>
                  </a:lnTo>
                  <a:lnTo>
                    <a:pt x="407" y="1477"/>
                  </a:lnTo>
                  <a:lnTo>
                    <a:pt x="369" y="1481"/>
                  </a:lnTo>
                  <a:lnTo>
                    <a:pt x="327" y="1477"/>
                  </a:lnTo>
                  <a:lnTo>
                    <a:pt x="289" y="1468"/>
                  </a:lnTo>
                  <a:lnTo>
                    <a:pt x="254" y="1455"/>
                  </a:lnTo>
                  <a:lnTo>
                    <a:pt x="224" y="1436"/>
                  </a:lnTo>
                  <a:lnTo>
                    <a:pt x="199" y="1414"/>
                  </a:lnTo>
                  <a:lnTo>
                    <a:pt x="177" y="1388"/>
                  </a:lnTo>
                  <a:lnTo>
                    <a:pt x="161" y="1360"/>
                  </a:lnTo>
                  <a:lnTo>
                    <a:pt x="152" y="1327"/>
                  </a:lnTo>
                  <a:lnTo>
                    <a:pt x="148" y="1294"/>
                  </a:lnTo>
                  <a:lnTo>
                    <a:pt x="152" y="1262"/>
                  </a:lnTo>
                  <a:lnTo>
                    <a:pt x="159" y="1231"/>
                  </a:lnTo>
                  <a:lnTo>
                    <a:pt x="169" y="1201"/>
                  </a:lnTo>
                  <a:lnTo>
                    <a:pt x="169" y="1201"/>
                  </a:lnTo>
                  <a:lnTo>
                    <a:pt x="312" y="848"/>
                  </a:lnTo>
                  <a:lnTo>
                    <a:pt x="329" y="809"/>
                  </a:lnTo>
                  <a:lnTo>
                    <a:pt x="343" y="777"/>
                  </a:lnTo>
                  <a:lnTo>
                    <a:pt x="355" y="749"/>
                  </a:lnTo>
                  <a:lnTo>
                    <a:pt x="364" y="725"/>
                  </a:lnTo>
                  <a:lnTo>
                    <a:pt x="371" y="704"/>
                  </a:lnTo>
                  <a:lnTo>
                    <a:pt x="376" y="687"/>
                  </a:lnTo>
                  <a:lnTo>
                    <a:pt x="380" y="671"/>
                  </a:lnTo>
                  <a:lnTo>
                    <a:pt x="382" y="656"/>
                  </a:lnTo>
                  <a:lnTo>
                    <a:pt x="383" y="641"/>
                  </a:lnTo>
                  <a:lnTo>
                    <a:pt x="384" y="628"/>
                  </a:lnTo>
                  <a:lnTo>
                    <a:pt x="382" y="600"/>
                  </a:lnTo>
                  <a:lnTo>
                    <a:pt x="378" y="581"/>
                  </a:lnTo>
                  <a:lnTo>
                    <a:pt x="369" y="566"/>
                  </a:lnTo>
                  <a:lnTo>
                    <a:pt x="358" y="556"/>
                  </a:lnTo>
                  <a:lnTo>
                    <a:pt x="344" y="551"/>
                  </a:lnTo>
                  <a:lnTo>
                    <a:pt x="327" y="548"/>
                  </a:lnTo>
                  <a:lnTo>
                    <a:pt x="302" y="551"/>
                  </a:lnTo>
                  <a:lnTo>
                    <a:pt x="275" y="558"/>
                  </a:lnTo>
                  <a:lnTo>
                    <a:pt x="248" y="571"/>
                  </a:lnTo>
                  <a:lnTo>
                    <a:pt x="222" y="588"/>
                  </a:lnTo>
                  <a:lnTo>
                    <a:pt x="195" y="612"/>
                  </a:lnTo>
                  <a:lnTo>
                    <a:pt x="170" y="641"/>
                  </a:lnTo>
                  <a:lnTo>
                    <a:pt x="146" y="676"/>
                  </a:lnTo>
                  <a:lnTo>
                    <a:pt x="122" y="717"/>
                  </a:lnTo>
                  <a:lnTo>
                    <a:pt x="102" y="765"/>
                  </a:lnTo>
                  <a:lnTo>
                    <a:pt x="82" y="819"/>
                  </a:lnTo>
                  <a:lnTo>
                    <a:pt x="79" y="832"/>
                  </a:lnTo>
                  <a:lnTo>
                    <a:pt x="75" y="842"/>
                  </a:lnTo>
                  <a:lnTo>
                    <a:pt x="67" y="848"/>
                  </a:lnTo>
                  <a:lnTo>
                    <a:pt x="57" y="851"/>
                  </a:lnTo>
                  <a:lnTo>
                    <a:pt x="41" y="853"/>
                  </a:lnTo>
                  <a:lnTo>
                    <a:pt x="35" y="853"/>
                  </a:lnTo>
                  <a:lnTo>
                    <a:pt x="26" y="851"/>
                  </a:lnTo>
                  <a:lnTo>
                    <a:pt x="17" y="849"/>
                  </a:lnTo>
                  <a:lnTo>
                    <a:pt x="9" y="844"/>
                  </a:lnTo>
                  <a:lnTo>
                    <a:pt x="3" y="835"/>
                  </a:lnTo>
                  <a:lnTo>
                    <a:pt x="0" y="823"/>
                  </a:lnTo>
                  <a:lnTo>
                    <a:pt x="1" y="814"/>
                  </a:lnTo>
                  <a:lnTo>
                    <a:pt x="5" y="799"/>
                  </a:lnTo>
                  <a:lnTo>
                    <a:pt x="12" y="780"/>
                  </a:lnTo>
                  <a:lnTo>
                    <a:pt x="21" y="757"/>
                  </a:lnTo>
                  <a:lnTo>
                    <a:pt x="32" y="731"/>
                  </a:lnTo>
                  <a:lnTo>
                    <a:pt x="46" y="703"/>
                  </a:lnTo>
                  <a:lnTo>
                    <a:pt x="63" y="673"/>
                  </a:lnTo>
                  <a:lnTo>
                    <a:pt x="82" y="644"/>
                  </a:lnTo>
                  <a:lnTo>
                    <a:pt x="104" y="614"/>
                  </a:lnTo>
                  <a:lnTo>
                    <a:pt x="130" y="587"/>
                  </a:lnTo>
                  <a:lnTo>
                    <a:pt x="157" y="561"/>
                  </a:lnTo>
                  <a:lnTo>
                    <a:pt x="188" y="537"/>
                  </a:lnTo>
                  <a:lnTo>
                    <a:pt x="220" y="518"/>
                  </a:lnTo>
                  <a:lnTo>
                    <a:pt x="257" y="503"/>
                  </a:lnTo>
                  <a:lnTo>
                    <a:pt x="297" y="493"/>
                  </a:lnTo>
                  <a:lnTo>
                    <a:pt x="338" y="490"/>
                  </a:lnTo>
                  <a:close/>
                  <a:moveTo>
                    <a:pt x="640" y="82"/>
                  </a:moveTo>
                  <a:lnTo>
                    <a:pt x="640" y="84"/>
                  </a:lnTo>
                  <a:lnTo>
                    <a:pt x="640" y="84"/>
                  </a:lnTo>
                  <a:lnTo>
                    <a:pt x="640" y="82"/>
                  </a:lnTo>
                  <a:close/>
                  <a:moveTo>
                    <a:pt x="548" y="0"/>
                  </a:moveTo>
                  <a:lnTo>
                    <a:pt x="570" y="2"/>
                  </a:lnTo>
                  <a:lnTo>
                    <a:pt x="591" y="8"/>
                  </a:lnTo>
                  <a:lnTo>
                    <a:pt x="606" y="17"/>
                  </a:lnTo>
                  <a:lnTo>
                    <a:pt x="619" y="28"/>
                  </a:lnTo>
                  <a:lnTo>
                    <a:pt x="628" y="42"/>
                  </a:lnTo>
                  <a:lnTo>
                    <a:pt x="634" y="55"/>
                  </a:lnTo>
                  <a:lnTo>
                    <a:pt x="638" y="70"/>
                  </a:lnTo>
                  <a:lnTo>
                    <a:pt x="640" y="84"/>
                  </a:lnTo>
                  <a:lnTo>
                    <a:pt x="636" y="108"/>
                  </a:lnTo>
                  <a:lnTo>
                    <a:pt x="625" y="133"/>
                  </a:lnTo>
                  <a:lnTo>
                    <a:pt x="610" y="155"/>
                  </a:lnTo>
                  <a:lnTo>
                    <a:pt x="589" y="176"/>
                  </a:lnTo>
                  <a:lnTo>
                    <a:pt x="566" y="191"/>
                  </a:lnTo>
                  <a:lnTo>
                    <a:pt x="539" y="202"/>
                  </a:lnTo>
                  <a:lnTo>
                    <a:pt x="512" y="206"/>
                  </a:lnTo>
                  <a:lnTo>
                    <a:pt x="487" y="202"/>
                  </a:lnTo>
                  <a:lnTo>
                    <a:pt x="467" y="195"/>
                  </a:lnTo>
                  <a:lnTo>
                    <a:pt x="450" y="184"/>
                  </a:lnTo>
                  <a:lnTo>
                    <a:pt x="436" y="169"/>
                  </a:lnTo>
                  <a:lnTo>
                    <a:pt x="427" y="152"/>
                  </a:lnTo>
                  <a:lnTo>
                    <a:pt x="422" y="134"/>
                  </a:lnTo>
                  <a:lnTo>
                    <a:pt x="419" y="117"/>
                  </a:lnTo>
                  <a:lnTo>
                    <a:pt x="423" y="91"/>
                  </a:lnTo>
                  <a:lnTo>
                    <a:pt x="435" y="66"/>
                  </a:lnTo>
                  <a:lnTo>
                    <a:pt x="450" y="44"/>
                  </a:lnTo>
                  <a:lnTo>
                    <a:pt x="472" y="26"/>
                  </a:lnTo>
                  <a:lnTo>
                    <a:pt x="495" y="12"/>
                  </a:lnTo>
                  <a:lnTo>
                    <a:pt x="521" y="3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2" name="Group 3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8305800" y="4495800"/>
            <a:ext cx="511403" cy="647700"/>
            <a:chOff x="1214" y="3921"/>
            <a:chExt cx="1756" cy="2224"/>
          </a:xfrm>
        </p:grpSpPr>
        <p:sp>
          <p:nvSpPr>
            <p:cNvPr id="3104" name="Freeform 32"/>
            <p:cNvSpPr>
              <a:spLocks noEditPoints="1"/>
            </p:cNvSpPr>
            <p:nvPr/>
          </p:nvSpPr>
          <p:spPr bwMode="auto">
            <a:xfrm>
              <a:off x="1214" y="4389"/>
              <a:ext cx="1137" cy="1120"/>
            </a:xfrm>
            <a:custGeom>
              <a:avLst/>
              <a:gdLst/>
              <a:ahLst/>
              <a:cxnLst>
                <a:cxn ang="0">
                  <a:pos x="1192" y="96"/>
                </a:cxn>
                <a:cxn ang="0">
                  <a:pos x="1089" y="143"/>
                </a:cxn>
                <a:cxn ang="0">
                  <a:pos x="1214" y="1050"/>
                </a:cxn>
                <a:cxn ang="0">
                  <a:pos x="1582" y="978"/>
                </a:cxn>
                <a:cxn ang="0">
                  <a:pos x="1784" y="825"/>
                </a:cxn>
                <a:cxn ang="0">
                  <a:pos x="1911" y="533"/>
                </a:cxn>
                <a:cxn ang="0">
                  <a:pos x="1901" y="282"/>
                </a:cxn>
                <a:cxn ang="0">
                  <a:pos x="1739" y="141"/>
                </a:cxn>
                <a:cxn ang="0">
                  <a:pos x="1501" y="98"/>
                </a:cxn>
                <a:cxn ang="0">
                  <a:pos x="1520" y="0"/>
                </a:cxn>
                <a:cxn ang="0">
                  <a:pos x="1971" y="101"/>
                </a:cxn>
                <a:cxn ang="0">
                  <a:pos x="2208" y="362"/>
                </a:cxn>
                <a:cxn ang="0">
                  <a:pos x="2160" y="695"/>
                </a:cxn>
                <a:cxn ang="0">
                  <a:pos x="1885" y="949"/>
                </a:cxn>
                <a:cxn ang="0">
                  <a:pos x="1520" y="1090"/>
                </a:cxn>
                <a:cxn ang="0">
                  <a:pos x="1591" y="1119"/>
                </a:cxn>
                <a:cxn ang="0">
                  <a:pos x="1754" y="1254"/>
                </a:cxn>
                <a:cxn ang="0">
                  <a:pos x="1818" y="1501"/>
                </a:cxn>
                <a:cxn ang="0">
                  <a:pos x="1789" y="1769"/>
                </a:cxn>
                <a:cxn ang="0">
                  <a:pos x="1779" y="2050"/>
                </a:cxn>
                <a:cxn ang="0">
                  <a:pos x="1873" y="2167"/>
                </a:cxn>
                <a:cxn ang="0">
                  <a:pos x="2021" y="2133"/>
                </a:cxn>
                <a:cxn ang="0">
                  <a:pos x="2173" y="1935"/>
                </a:cxn>
                <a:cxn ang="0">
                  <a:pos x="2221" y="1837"/>
                </a:cxn>
                <a:cxn ang="0">
                  <a:pos x="2267" y="1849"/>
                </a:cxn>
                <a:cxn ang="0">
                  <a:pos x="2253" y="1951"/>
                </a:cxn>
                <a:cxn ang="0">
                  <a:pos x="2131" y="2135"/>
                </a:cxn>
                <a:cxn ang="0">
                  <a:pos x="1889" y="2240"/>
                </a:cxn>
                <a:cxn ang="0">
                  <a:pos x="1781" y="2230"/>
                </a:cxn>
                <a:cxn ang="0">
                  <a:pos x="1605" y="2165"/>
                </a:cxn>
                <a:cxn ang="0">
                  <a:pos x="1480" y="1989"/>
                </a:cxn>
                <a:cxn ang="0">
                  <a:pos x="1489" y="1750"/>
                </a:cxn>
                <a:cxn ang="0">
                  <a:pos x="1546" y="1525"/>
                </a:cxn>
                <a:cxn ang="0">
                  <a:pos x="1560" y="1357"/>
                </a:cxn>
                <a:cxn ang="0">
                  <a:pos x="1488" y="1209"/>
                </a:cxn>
                <a:cxn ang="0">
                  <a:pos x="1269" y="1122"/>
                </a:cxn>
                <a:cxn ang="0">
                  <a:pos x="619" y="2015"/>
                </a:cxn>
                <a:cxn ang="0">
                  <a:pos x="718" y="2067"/>
                </a:cxn>
                <a:cxn ang="0">
                  <a:pos x="893" y="2074"/>
                </a:cxn>
                <a:cxn ang="0">
                  <a:pos x="900" y="2154"/>
                </a:cxn>
                <a:cxn ang="0">
                  <a:pos x="814" y="2169"/>
                </a:cxn>
                <a:cxn ang="0">
                  <a:pos x="522" y="2160"/>
                </a:cxn>
                <a:cxn ang="0">
                  <a:pos x="270" y="2165"/>
                </a:cxn>
                <a:cxn ang="0">
                  <a:pos x="40" y="2170"/>
                </a:cxn>
                <a:cxn ang="0">
                  <a:pos x="0" y="2134"/>
                </a:cxn>
                <a:cxn ang="0">
                  <a:pos x="48" y="2070"/>
                </a:cxn>
                <a:cxn ang="0">
                  <a:pos x="266" y="2058"/>
                </a:cxn>
                <a:cxn ang="0">
                  <a:pos x="360" y="1974"/>
                </a:cxn>
                <a:cxn ang="0">
                  <a:pos x="814" y="163"/>
                </a:cxn>
                <a:cxn ang="0">
                  <a:pos x="755" y="108"/>
                </a:cxn>
                <a:cxn ang="0">
                  <a:pos x="616" y="95"/>
                </a:cxn>
                <a:cxn ang="0">
                  <a:pos x="522" y="74"/>
                </a:cxn>
                <a:cxn ang="0">
                  <a:pos x="565" y="2"/>
                </a:cxn>
              </a:cxnLst>
              <a:rect l="0" t="0" r="r" b="b"/>
              <a:pathLst>
                <a:path w="2275" h="2240">
                  <a:moveTo>
                    <a:pt x="1345" y="95"/>
                  </a:moveTo>
                  <a:lnTo>
                    <a:pt x="1316" y="95"/>
                  </a:lnTo>
                  <a:lnTo>
                    <a:pt x="1285" y="95"/>
                  </a:lnTo>
                  <a:lnTo>
                    <a:pt x="1252" y="95"/>
                  </a:lnTo>
                  <a:lnTo>
                    <a:pt x="1221" y="96"/>
                  </a:lnTo>
                  <a:lnTo>
                    <a:pt x="1192" y="96"/>
                  </a:lnTo>
                  <a:lnTo>
                    <a:pt x="1169" y="98"/>
                  </a:lnTo>
                  <a:lnTo>
                    <a:pt x="1155" y="99"/>
                  </a:lnTo>
                  <a:lnTo>
                    <a:pt x="1131" y="105"/>
                  </a:lnTo>
                  <a:lnTo>
                    <a:pt x="1114" y="114"/>
                  </a:lnTo>
                  <a:lnTo>
                    <a:pt x="1101" y="125"/>
                  </a:lnTo>
                  <a:lnTo>
                    <a:pt x="1089" y="143"/>
                  </a:lnTo>
                  <a:lnTo>
                    <a:pt x="1080" y="163"/>
                  </a:lnTo>
                  <a:lnTo>
                    <a:pt x="1073" y="188"/>
                  </a:lnTo>
                  <a:lnTo>
                    <a:pt x="1064" y="220"/>
                  </a:lnTo>
                  <a:lnTo>
                    <a:pt x="1064" y="220"/>
                  </a:lnTo>
                  <a:lnTo>
                    <a:pt x="855" y="1050"/>
                  </a:lnTo>
                  <a:lnTo>
                    <a:pt x="1214" y="1050"/>
                  </a:lnTo>
                  <a:lnTo>
                    <a:pt x="1290" y="1047"/>
                  </a:lnTo>
                  <a:lnTo>
                    <a:pt x="1358" y="1040"/>
                  </a:lnTo>
                  <a:lnTo>
                    <a:pt x="1422" y="1029"/>
                  </a:lnTo>
                  <a:lnTo>
                    <a:pt x="1480" y="1014"/>
                  </a:lnTo>
                  <a:lnTo>
                    <a:pt x="1534" y="997"/>
                  </a:lnTo>
                  <a:lnTo>
                    <a:pt x="1582" y="978"/>
                  </a:lnTo>
                  <a:lnTo>
                    <a:pt x="1626" y="956"/>
                  </a:lnTo>
                  <a:lnTo>
                    <a:pt x="1664" y="934"/>
                  </a:lnTo>
                  <a:lnTo>
                    <a:pt x="1697" y="911"/>
                  </a:lnTo>
                  <a:lnTo>
                    <a:pt x="1726" y="887"/>
                  </a:lnTo>
                  <a:lnTo>
                    <a:pt x="1749" y="864"/>
                  </a:lnTo>
                  <a:lnTo>
                    <a:pt x="1784" y="825"/>
                  </a:lnTo>
                  <a:lnTo>
                    <a:pt x="1816" y="780"/>
                  </a:lnTo>
                  <a:lnTo>
                    <a:pt x="1843" y="732"/>
                  </a:lnTo>
                  <a:lnTo>
                    <a:pt x="1866" y="682"/>
                  </a:lnTo>
                  <a:lnTo>
                    <a:pt x="1883" y="631"/>
                  </a:lnTo>
                  <a:lnTo>
                    <a:pt x="1899" y="582"/>
                  </a:lnTo>
                  <a:lnTo>
                    <a:pt x="1911" y="533"/>
                  </a:lnTo>
                  <a:lnTo>
                    <a:pt x="1918" y="487"/>
                  </a:lnTo>
                  <a:lnTo>
                    <a:pt x="1923" y="445"/>
                  </a:lnTo>
                  <a:lnTo>
                    <a:pt x="1924" y="410"/>
                  </a:lnTo>
                  <a:lnTo>
                    <a:pt x="1921" y="362"/>
                  </a:lnTo>
                  <a:lnTo>
                    <a:pt x="1914" y="320"/>
                  </a:lnTo>
                  <a:lnTo>
                    <a:pt x="1901" y="282"/>
                  </a:lnTo>
                  <a:lnTo>
                    <a:pt x="1882" y="250"/>
                  </a:lnTo>
                  <a:lnTo>
                    <a:pt x="1860" y="221"/>
                  </a:lnTo>
                  <a:lnTo>
                    <a:pt x="1835" y="195"/>
                  </a:lnTo>
                  <a:lnTo>
                    <a:pt x="1806" y="175"/>
                  </a:lnTo>
                  <a:lnTo>
                    <a:pt x="1774" y="156"/>
                  </a:lnTo>
                  <a:lnTo>
                    <a:pt x="1739" y="141"/>
                  </a:lnTo>
                  <a:lnTo>
                    <a:pt x="1703" y="128"/>
                  </a:lnTo>
                  <a:lnTo>
                    <a:pt x="1664" y="118"/>
                  </a:lnTo>
                  <a:lnTo>
                    <a:pt x="1624" y="111"/>
                  </a:lnTo>
                  <a:lnTo>
                    <a:pt x="1584" y="105"/>
                  </a:lnTo>
                  <a:lnTo>
                    <a:pt x="1543" y="101"/>
                  </a:lnTo>
                  <a:lnTo>
                    <a:pt x="1501" y="98"/>
                  </a:lnTo>
                  <a:lnTo>
                    <a:pt x="1460" y="96"/>
                  </a:lnTo>
                  <a:lnTo>
                    <a:pt x="1421" y="95"/>
                  </a:lnTo>
                  <a:lnTo>
                    <a:pt x="1381" y="95"/>
                  </a:lnTo>
                  <a:lnTo>
                    <a:pt x="1345" y="95"/>
                  </a:lnTo>
                  <a:close/>
                  <a:moveTo>
                    <a:pt x="609" y="0"/>
                  </a:moveTo>
                  <a:lnTo>
                    <a:pt x="1520" y="0"/>
                  </a:lnTo>
                  <a:lnTo>
                    <a:pt x="1607" y="3"/>
                  </a:lnTo>
                  <a:lnTo>
                    <a:pt x="1690" y="12"/>
                  </a:lnTo>
                  <a:lnTo>
                    <a:pt x="1767" y="26"/>
                  </a:lnTo>
                  <a:lnTo>
                    <a:pt x="1841" y="45"/>
                  </a:lnTo>
                  <a:lnTo>
                    <a:pt x="1909" y="70"/>
                  </a:lnTo>
                  <a:lnTo>
                    <a:pt x="1971" y="101"/>
                  </a:lnTo>
                  <a:lnTo>
                    <a:pt x="2027" y="134"/>
                  </a:lnTo>
                  <a:lnTo>
                    <a:pt x="2078" y="172"/>
                  </a:lnTo>
                  <a:lnTo>
                    <a:pt x="2120" y="214"/>
                  </a:lnTo>
                  <a:lnTo>
                    <a:pt x="2157" y="261"/>
                  </a:lnTo>
                  <a:lnTo>
                    <a:pt x="2186" y="310"/>
                  </a:lnTo>
                  <a:lnTo>
                    <a:pt x="2208" y="362"/>
                  </a:lnTo>
                  <a:lnTo>
                    <a:pt x="2221" y="418"/>
                  </a:lnTo>
                  <a:lnTo>
                    <a:pt x="2225" y="474"/>
                  </a:lnTo>
                  <a:lnTo>
                    <a:pt x="2221" y="534"/>
                  </a:lnTo>
                  <a:lnTo>
                    <a:pt x="2208" y="591"/>
                  </a:lnTo>
                  <a:lnTo>
                    <a:pt x="2187" y="645"/>
                  </a:lnTo>
                  <a:lnTo>
                    <a:pt x="2160" y="695"/>
                  </a:lnTo>
                  <a:lnTo>
                    <a:pt x="2126" y="745"/>
                  </a:lnTo>
                  <a:lnTo>
                    <a:pt x="2087" y="791"/>
                  </a:lnTo>
                  <a:lnTo>
                    <a:pt x="2043" y="835"/>
                  </a:lnTo>
                  <a:lnTo>
                    <a:pt x="1994" y="876"/>
                  </a:lnTo>
                  <a:lnTo>
                    <a:pt x="1941" y="914"/>
                  </a:lnTo>
                  <a:lnTo>
                    <a:pt x="1885" y="949"/>
                  </a:lnTo>
                  <a:lnTo>
                    <a:pt x="1827" y="981"/>
                  </a:lnTo>
                  <a:lnTo>
                    <a:pt x="1767" y="1010"/>
                  </a:lnTo>
                  <a:lnTo>
                    <a:pt x="1706" y="1034"/>
                  </a:lnTo>
                  <a:lnTo>
                    <a:pt x="1643" y="1056"/>
                  </a:lnTo>
                  <a:lnTo>
                    <a:pt x="1581" y="1075"/>
                  </a:lnTo>
                  <a:lnTo>
                    <a:pt x="1520" y="1090"/>
                  </a:lnTo>
                  <a:lnTo>
                    <a:pt x="1520" y="1090"/>
                  </a:lnTo>
                  <a:lnTo>
                    <a:pt x="1520" y="1090"/>
                  </a:lnTo>
                  <a:lnTo>
                    <a:pt x="1520" y="1090"/>
                  </a:lnTo>
                  <a:lnTo>
                    <a:pt x="1540" y="1097"/>
                  </a:lnTo>
                  <a:lnTo>
                    <a:pt x="1565" y="1107"/>
                  </a:lnTo>
                  <a:lnTo>
                    <a:pt x="1591" y="1119"/>
                  </a:lnTo>
                  <a:lnTo>
                    <a:pt x="1619" y="1135"/>
                  </a:lnTo>
                  <a:lnTo>
                    <a:pt x="1646" y="1152"/>
                  </a:lnTo>
                  <a:lnTo>
                    <a:pt x="1675" y="1173"/>
                  </a:lnTo>
                  <a:lnTo>
                    <a:pt x="1703" y="1196"/>
                  </a:lnTo>
                  <a:lnTo>
                    <a:pt x="1729" y="1223"/>
                  </a:lnTo>
                  <a:lnTo>
                    <a:pt x="1754" y="1254"/>
                  </a:lnTo>
                  <a:lnTo>
                    <a:pt x="1776" y="1289"/>
                  </a:lnTo>
                  <a:lnTo>
                    <a:pt x="1793" y="1327"/>
                  </a:lnTo>
                  <a:lnTo>
                    <a:pt x="1808" y="1369"/>
                  </a:lnTo>
                  <a:lnTo>
                    <a:pt x="1816" y="1414"/>
                  </a:lnTo>
                  <a:lnTo>
                    <a:pt x="1819" y="1465"/>
                  </a:lnTo>
                  <a:lnTo>
                    <a:pt x="1818" y="1501"/>
                  </a:lnTo>
                  <a:lnTo>
                    <a:pt x="1816" y="1539"/>
                  </a:lnTo>
                  <a:lnTo>
                    <a:pt x="1813" y="1578"/>
                  </a:lnTo>
                  <a:lnTo>
                    <a:pt x="1809" y="1615"/>
                  </a:lnTo>
                  <a:lnTo>
                    <a:pt x="1803" y="1661"/>
                  </a:lnTo>
                  <a:lnTo>
                    <a:pt x="1796" y="1714"/>
                  </a:lnTo>
                  <a:lnTo>
                    <a:pt x="1789" y="1769"/>
                  </a:lnTo>
                  <a:lnTo>
                    <a:pt x="1783" y="1824"/>
                  </a:lnTo>
                  <a:lnTo>
                    <a:pt x="1779" y="1879"/>
                  </a:lnTo>
                  <a:lnTo>
                    <a:pt x="1776" y="1930"/>
                  </a:lnTo>
                  <a:lnTo>
                    <a:pt x="1774" y="1974"/>
                  </a:lnTo>
                  <a:lnTo>
                    <a:pt x="1776" y="2015"/>
                  </a:lnTo>
                  <a:lnTo>
                    <a:pt x="1779" y="2050"/>
                  </a:lnTo>
                  <a:lnTo>
                    <a:pt x="1784" y="2080"/>
                  </a:lnTo>
                  <a:lnTo>
                    <a:pt x="1795" y="2108"/>
                  </a:lnTo>
                  <a:lnTo>
                    <a:pt x="1808" y="2130"/>
                  </a:lnTo>
                  <a:lnTo>
                    <a:pt x="1824" y="2147"/>
                  </a:lnTo>
                  <a:lnTo>
                    <a:pt x="1845" y="2160"/>
                  </a:lnTo>
                  <a:lnTo>
                    <a:pt x="1873" y="2167"/>
                  </a:lnTo>
                  <a:lnTo>
                    <a:pt x="1905" y="2170"/>
                  </a:lnTo>
                  <a:lnTo>
                    <a:pt x="1924" y="2169"/>
                  </a:lnTo>
                  <a:lnTo>
                    <a:pt x="1946" y="2165"/>
                  </a:lnTo>
                  <a:lnTo>
                    <a:pt x="1971" y="2157"/>
                  </a:lnTo>
                  <a:lnTo>
                    <a:pt x="1995" y="2147"/>
                  </a:lnTo>
                  <a:lnTo>
                    <a:pt x="2021" y="2133"/>
                  </a:lnTo>
                  <a:lnTo>
                    <a:pt x="2048" y="2112"/>
                  </a:lnTo>
                  <a:lnTo>
                    <a:pt x="2074" y="2089"/>
                  </a:lnTo>
                  <a:lnTo>
                    <a:pt x="2100" y="2060"/>
                  </a:lnTo>
                  <a:lnTo>
                    <a:pt x="2126" y="2023"/>
                  </a:lnTo>
                  <a:lnTo>
                    <a:pt x="2151" y="1983"/>
                  </a:lnTo>
                  <a:lnTo>
                    <a:pt x="2173" y="1935"/>
                  </a:lnTo>
                  <a:lnTo>
                    <a:pt x="2195" y="1879"/>
                  </a:lnTo>
                  <a:lnTo>
                    <a:pt x="2197" y="1869"/>
                  </a:lnTo>
                  <a:lnTo>
                    <a:pt x="2200" y="1859"/>
                  </a:lnTo>
                  <a:lnTo>
                    <a:pt x="2205" y="1850"/>
                  </a:lnTo>
                  <a:lnTo>
                    <a:pt x="2212" y="1842"/>
                  </a:lnTo>
                  <a:lnTo>
                    <a:pt x="2221" y="1837"/>
                  </a:lnTo>
                  <a:lnTo>
                    <a:pt x="2234" y="1834"/>
                  </a:lnTo>
                  <a:lnTo>
                    <a:pt x="2238" y="1834"/>
                  </a:lnTo>
                  <a:lnTo>
                    <a:pt x="2244" y="1836"/>
                  </a:lnTo>
                  <a:lnTo>
                    <a:pt x="2253" y="1837"/>
                  </a:lnTo>
                  <a:lnTo>
                    <a:pt x="2260" y="1842"/>
                  </a:lnTo>
                  <a:lnTo>
                    <a:pt x="2267" y="1849"/>
                  </a:lnTo>
                  <a:lnTo>
                    <a:pt x="2273" y="1861"/>
                  </a:lnTo>
                  <a:lnTo>
                    <a:pt x="2275" y="1875"/>
                  </a:lnTo>
                  <a:lnTo>
                    <a:pt x="2273" y="1887"/>
                  </a:lnTo>
                  <a:lnTo>
                    <a:pt x="2269" y="1903"/>
                  </a:lnTo>
                  <a:lnTo>
                    <a:pt x="2261" y="1925"/>
                  </a:lnTo>
                  <a:lnTo>
                    <a:pt x="2253" y="1951"/>
                  </a:lnTo>
                  <a:lnTo>
                    <a:pt x="2240" y="1980"/>
                  </a:lnTo>
                  <a:lnTo>
                    <a:pt x="2224" y="2010"/>
                  </a:lnTo>
                  <a:lnTo>
                    <a:pt x="2205" y="2042"/>
                  </a:lnTo>
                  <a:lnTo>
                    <a:pt x="2183" y="2074"/>
                  </a:lnTo>
                  <a:lnTo>
                    <a:pt x="2158" y="2106"/>
                  </a:lnTo>
                  <a:lnTo>
                    <a:pt x="2131" y="2135"/>
                  </a:lnTo>
                  <a:lnTo>
                    <a:pt x="2099" y="2165"/>
                  </a:lnTo>
                  <a:lnTo>
                    <a:pt x="2064" y="2189"/>
                  </a:lnTo>
                  <a:lnTo>
                    <a:pt x="2026" y="2210"/>
                  </a:lnTo>
                  <a:lnTo>
                    <a:pt x="1984" y="2226"/>
                  </a:lnTo>
                  <a:lnTo>
                    <a:pt x="1939" y="2236"/>
                  </a:lnTo>
                  <a:lnTo>
                    <a:pt x="1889" y="2240"/>
                  </a:lnTo>
                  <a:lnTo>
                    <a:pt x="1880" y="2240"/>
                  </a:lnTo>
                  <a:lnTo>
                    <a:pt x="1867" y="2239"/>
                  </a:lnTo>
                  <a:lnTo>
                    <a:pt x="1851" y="2239"/>
                  </a:lnTo>
                  <a:lnTo>
                    <a:pt x="1831" y="2237"/>
                  </a:lnTo>
                  <a:lnTo>
                    <a:pt x="1808" y="2234"/>
                  </a:lnTo>
                  <a:lnTo>
                    <a:pt x="1781" y="2230"/>
                  </a:lnTo>
                  <a:lnTo>
                    <a:pt x="1754" y="2224"/>
                  </a:lnTo>
                  <a:lnTo>
                    <a:pt x="1725" y="2217"/>
                  </a:lnTo>
                  <a:lnTo>
                    <a:pt x="1694" y="2208"/>
                  </a:lnTo>
                  <a:lnTo>
                    <a:pt x="1665" y="2197"/>
                  </a:lnTo>
                  <a:lnTo>
                    <a:pt x="1635" y="2182"/>
                  </a:lnTo>
                  <a:lnTo>
                    <a:pt x="1605" y="2165"/>
                  </a:lnTo>
                  <a:lnTo>
                    <a:pt x="1578" y="2144"/>
                  </a:lnTo>
                  <a:lnTo>
                    <a:pt x="1553" y="2121"/>
                  </a:lnTo>
                  <a:lnTo>
                    <a:pt x="1530" y="2095"/>
                  </a:lnTo>
                  <a:lnTo>
                    <a:pt x="1509" y="2063"/>
                  </a:lnTo>
                  <a:lnTo>
                    <a:pt x="1493" y="2028"/>
                  </a:lnTo>
                  <a:lnTo>
                    <a:pt x="1480" y="1989"/>
                  </a:lnTo>
                  <a:lnTo>
                    <a:pt x="1472" y="1943"/>
                  </a:lnTo>
                  <a:lnTo>
                    <a:pt x="1470" y="1894"/>
                  </a:lnTo>
                  <a:lnTo>
                    <a:pt x="1472" y="1865"/>
                  </a:lnTo>
                  <a:lnTo>
                    <a:pt x="1475" y="1830"/>
                  </a:lnTo>
                  <a:lnTo>
                    <a:pt x="1482" y="1792"/>
                  </a:lnTo>
                  <a:lnTo>
                    <a:pt x="1489" y="1750"/>
                  </a:lnTo>
                  <a:lnTo>
                    <a:pt x="1499" y="1708"/>
                  </a:lnTo>
                  <a:lnTo>
                    <a:pt x="1509" y="1666"/>
                  </a:lnTo>
                  <a:lnTo>
                    <a:pt x="1520" y="1625"/>
                  </a:lnTo>
                  <a:lnTo>
                    <a:pt x="1528" y="1593"/>
                  </a:lnTo>
                  <a:lnTo>
                    <a:pt x="1537" y="1559"/>
                  </a:lnTo>
                  <a:lnTo>
                    <a:pt x="1546" y="1525"/>
                  </a:lnTo>
                  <a:lnTo>
                    <a:pt x="1553" y="1490"/>
                  </a:lnTo>
                  <a:lnTo>
                    <a:pt x="1559" y="1458"/>
                  </a:lnTo>
                  <a:lnTo>
                    <a:pt x="1563" y="1429"/>
                  </a:lnTo>
                  <a:lnTo>
                    <a:pt x="1565" y="1405"/>
                  </a:lnTo>
                  <a:lnTo>
                    <a:pt x="1563" y="1382"/>
                  </a:lnTo>
                  <a:lnTo>
                    <a:pt x="1560" y="1357"/>
                  </a:lnTo>
                  <a:lnTo>
                    <a:pt x="1556" y="1333"/>
                  </a:lnTo>
                  <a:lnTo>
                    <a:pt x="1549" y="1308"/>
                  </a:lnTo>
                  <a:lnTo>
                    <a:pt x="1539" y="1282"/>
                  </a:lnTo>
                  <a:lnTo>
                    <a:pt x="1525" y="1257"/>
                  </a:lnTo>
                  <a:lnTo>
                    <a:pt x="1508" y="1232"/>
                  </a:lnTo>
                  <a:lnTo>
                    <a:pt x="1488" y="1209"/>
                  </a:lnTo>
                  <a:lnTo>
                    <a:pt x="1463" y="1189"/>
                  </a:lnTo>
                  <a:lnTo>
                    <a:pt x="1434" y="1170"/>
                  </a:lnTo>
                  <a:lnTo>
                    <a:pt x="1400" y="1152"/>
                  </a:lnTo>
                  <a:lnTo>
                    <a:pt x="1363" y="1139"/>
                  </a:lnTo>
                  <a:lnTo>
                    <a:pt x="1319" y="1129"/>
                  </a:lnTo>
                  <a:lnTo>
                    <a:pt x="1269" y="1122"/>
                  </a:lnTo>
                  <a:lnTo>
                    <a:pt x="1214" y="1120"/>
                  </a:lnTo>
                  <a:lnTo>
                    <a:pt x="839" y="1120"/>
                  </a:lnTo>
                  <a:lnTo>
                    <a:pt x="629" y="1959"/>
                  </a:lnTo>
                  <a:lnTo>
                    <a:pt x="625" y="1978"/>
                  </a:lnTo>
                  <a:lnTo>
                    <a:pt x="621" y="1996"/>
                  </a:lnTo>
                  <a:lnTo>
                    <a:pt x="619" y="2015"/>
                  </a:lnTo>
                  <a:lnTo>
                    <a:pt x="622" y="2031"/>
                  </a:lnTo>
                  <a:lnTo>
                    <a:pt x="631" y="2044"/>
                  </a:lnTo>
                  <a:lnTo>
                    <a:pt x="645" y="2054"/>
                  </a:lnTo>
                  <a:lnTo>
                    <a:pt x="666" y="2060"/>
                  </a:lnTo>
                  <a:lnTo>
                    <a:pt x="689" y="2064"/>
                  </a:lnTo>
                  <a:lnTo>
                    <a:pt x="718" y="2067"/>
                  </a:lnTo>
                  <a:lnTo>
                    <a:pt x="750" y="2069"/>
                  </a:lnTo>
                  <a:lnTo>
                    <a:pt x="787" y="2070"/>
                  </a:lnTo>
                  <a:lnTo>
                    <a:pt x="824" y="2070"/>
                  </a:lnTo>
                  <a:lnTo>
                    <a:pt x="852" y="2070"/>
                  </a:lnTo>
                  <a:lnTo>
                    <a:pt x="874" y="2071"/>
                  </a:lnTo>
                  <a:lnTo>
                    <a:pt x="893" y="2074"/>
                  </a:lnTo>
                  <a:lnTo>
                    <a:pt x="904" y="2080"/>
                  </a:lnTo>
                  <a:lnTo>
                    <a:pt x="912" y="2090"/>
                  </a:lnTo>
                  <a:lnTo>
                    <a:pt x="915" y="2105"/>
                  </a:lnTo>
                  <a:lnTo>
                    <a:pt x="913" y="2127"/>
                  </a:lnTo>
                  <a:lnTo>
                    <a:pt x="907" y="2143"/>
                  </a:lnTo>
                  <a:lnTo>
                    <a:pt x="900" y="2154"/>
                  </a:lnTo>
                  <a:lnTo>
                    <a:pt x="891" y="2162"/>
                  </a:lnTo>
                  <a:lnTo>
                    <a:pt x="881" y="2166"/>
                  </a:lnTo>
                  <a:lnTo>
                    <a:pt x="869" y="2169"/>
                  </a:lnTo>
                  <a:lnTo>
                    <a:pt x="859" y="2170"/>
                  </a:lnTo>
                  <a:lnTo>
                    <a:pt x="849" y="2170"/>
                  </a:lnTo>
                  <a:lnTo>
                    <a:pt x="814" y="2169"/>
                  </a:lnTo>
                  <a:lnTo>
                    <a:pt x="772" y="2169"/>
                  </a:lnTo>
                  <a:lnTo>
                    <a:pt x="724" y="2167"/>
                  </a:lnTo>
                  <a:lnTo>
                    <a:pt x="673" y="2166"/>
                  </a:lnTo>
                  <a:lnTo>
                    <a:pt x="621" y="2165"/>
                  </a:lnTo>
                  <a:lnTo>
                    <a:pt x="570" y="2162"/>
                  </a:lnTo>
                  <a:lnTo>
                    <a:pt x="522" y="2160"/>
                  </a:lnTo>
                  <a:lnTo>
                    <a:pt x="480" y="2160"/>
                  </a:lnTo>
                  <a:lnTo>
                    <a:pt x="445" y="2160"/>
                  </a:lnTo>
                  <a:lnTo>
                    <a:pt x="410" y="2160"/>
                  </a:lnTo>
                  <a:lnTo>
                    <a:pt x="368" y="2160"/>
                  </a:lnTo>
                  <a:lnTo>
                    <a:pt x="321" y="2162"/>
                  </a:lnTo>
                  <a:lnTo>
                    <a:pt x="270" y="2165"/>
                  </a:lnTo>
                  <a:lnTo>
                    <a:pt x="219" y="2166"/>
                  </a:lnTo>
                  <a:lnTo>
                    <a:pt x="168" y="2167"/>
                  </a:lnTo>
                  <a:lnTo>
                    <a:pt x="120" y="2169"/>
                  </a:lnTo>
                  <a:lnTo>
                    <a:pt x="80" y="2169"/>
                  </a:lnTo>
                  <a:lnTo>
                    <a:pt x="45" y="2170"/>
                  </a:lnTo>
                  <a:lnTo>
                    <a:pt x="40" y="2170"/>
                  </a:lnTo>
                  <a:lnTo>
                    <a:pt x="33" y="2169"/>
                  </a:lnTo>
                  <a:lnTo>
                    <a:pt x="24" y="2167"/>
                  </a:lnTo>
                  <a:lnTo>
                    <a:pt x="16" y="2163"/>
                  </a:lnTo>
                  <a:lnTo>
                    <a:pt x="7" y="2157"/>
                  </a:lnTo>
                  <a:lnTo>
                    <a:pt x="1" y="2147"/>
                  </a:lnTo>
                  <a:lnTo>
                    <a:pt x="0" y="2134"/>
                  </a:lnTo>
                  <a:lnTo>
                    <a:pt x="1" y="2114"/>
                  </a:lnTo>
                  <a:lnTo>
                    <a:pt x="5" y="2098"/>
                  </a:lnTo>
                  <a:lnTo>
                    <a:pt x="11" y="2086"/>
                  </a:lnTo>
                  <a:lnTo>
                    <a:pt x="21" y="2077"/>
                  </a:lnTo>
                  <a:lnTo>
                    <a:pt x="33" y="2073"/>
                  </a:lnTo>
                  <a:lnTo>
                    <a:pt x="48" y="2070"/>
                  </a:lnTo>
                  <a:lnTo>
                    <a:pt x="65" y="2070"/>
                  </a:lnTo>
                  <a:lnTo>
                    <a:pt x="84" y="2070"/>
                  </a:lnTo>
                  <a:lnTo>
                    <a:pt x="144" y="2069"/>
                  </a:lnTo>
                  <a:lnTo>
                    <a:pt x="193" y="2067"/>
                  </a:lnTo>
                  <a:lnTo>
                    <a:pt x="234" y="2064"/>
                  </a:lnTo>
                  <a:lnTo>
                    <a:pt x="266" y="2058"/>
                  </a:lnTo>
                  <a:lnTo>
                    <a:pt x="293" y="2051"/>
                  </a:lnTo>
                  <a:lnTo>
                    <a:pt x="314" y="2041"/>
                  </a:lnTo>
                  <a:lnTo>
                    <a:pt x="330" y="2029"/>
                  </a:lnTo>
                  <a:lnTo>
                    <a:pt x="343" y="2015"/>
                  </a:lnTo>
                  <a:lnTo>
                    <a:pt x="353" y="1996"/>
                  </a:lnTo>
                  <a:lnTo>
                    <a:pt x="360" y="1974"/>
                  </a:lnTo>
                  <a:lnTo>
                    <a:pt x="368" y="1949"/>
                  </a:lnTo>
                  <a:lnTo>
                    <a:pt x="375" y="1920"/>
                  </a:lnTo>
                  <a:lnTo>
                    <a:pt x="804" y="214"/>
                  </a:lnTo>
                  <a:lnTo>
                    <a:pt x="808" y="189"/>
                  </a:lnTo>
                  <a:lnTo>
                    <a:pt x="811" y="173"/>
                  </a:lnTo>
                  <a:lnTo>
                    <a:pt x="814" y="163"/>
                  </a:lnTo>
                  <a:lnTo>
                    <a:pt x="814" y="154"/>
                  </a:lnTo>
                  <a:lnTo>
                    <a:pt x="813" y="137"/>
                  </a:lnTo>
                  <a:lnTo>
                    <a:pt x="804" y="125"/>
                  </a:lnTo>
                  <a:lnTo>
                    <a:pt x="792" y="117"/>
                  </a:lnTo>
                  <a:lnTo>
                    <a:pt x="776" y="111"/>
                  </a:lnTo>
                  <a:lnTo>
                    <a:pt x="755" y="108"/>
                  </a:lnTo>
                  <a:lnTo>
                    <a:pt x="730" y="105"/>
                  </a:lnTo>
                  <a:lnTo>
                    <a:pt x="702" y="101"/>
                  </a:lnTo>
                  <a:lnTo>
                    <a:pt x="675" y="98"/>
                  </a:lnTo>
                  <a:lnTo>
                    <a:pt x="651" y="96"/>
                  </a:lnTo>
                  <a:lnTo>
                    <a:pt x="631" y="95"/>
                  </a:lnTo>
                  <a:lnTo>
                    <a:pt x="616" y="95"/>
                  </a:lnTo>
                  <a:lnTo>
                    <a:pt x="609" y="95"/>
                  </a:lnTo>
                  <a:lnTo>
                    <a:pt x="581" y="95"/>
                  </a:lnTo>
                  <a:lnTo>
                    <a:pt x="560" y="93"/>
                  </a:lnTo>
                  <a:lnTo>
                    <a:pt x="542" y="90"/>
                  </a:lnTo>
                  <a:lnTo>
                    <a:pt x="529" y="85"/>
                  </a:lnTo>
                  <a:lnTo>
                    <a:pt x="522" y="74"/>
                  </a:lnTo>
                  <a:lnTo>
                    <a:pt x="519" y="60"/>
                  </a:lnTo>
                  <a:lnTo>
                    <a:pt x="522" y="38"/>
                  </a:lnTo>
                  <a:lnTo>
                    <a:pt x="526" y="22"/>
                  </a:lnTo>
                  <a:lnTo>
                    <a:pt x="536" y="10"/>
                  </a:lnTo>
                  <a:lnTo>
                    <a:pt x="549" y="5"/>
                  </a:lnTo>
                  <a:lnTo>
                    <a:pt x="565" y="2"/>
                  </a:lnTo>
                  <a:lnTo>
                    <a:pt x="586" y="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 noEditPoints="1"/>
            </p:cNvSpPr>
            <p:nvPr/>
          </p:nvSpPr>
          <p:spPr bwMode="auto">
            <a:xfrm>
              <a:off x="2450" y="3921"/>
              <a:ext cx="520" cy="1015"/>
            </a:xfrm>
            <a:custGeom>
              <a:avLst/>
              <a:gdLst/>
              <a:ahLst/>
              <a:cxnLst>
                <a:cxn ang="0">
                  <a:pos x="735" y="261"/>
                </a:cxn>
                <a:cxn ang="0">
                  <a:pos x="779" y="275"/>
                </a:cxn>
                <a:cxn ang="0">
                  <a:pos x="896" y="271"/>
                </a:cxn>
                <a:cxn ang="0">
                  <a:pos x="933" y="256"/>
                </a:cxn>
                <a:cxn ang="0">
                  <a:pos x="863" y="246"/>
                </a:cxn>
                <a:cxn ang="0">
                  <a:pos x="680" y="11"/>
                </a:cxn>
                <a:cxn ang="0">
                  <a:pos x="690" y="43"/>
                </a:cxn>
                <a:cxn ang="0">
                  <a:pos x="680" y="85"/>
                </a:cxn>
                <a:cxn ang="0">
                  <a:pos x="677" y="149"/>
                </a:cxn>
                <a:cxn ang="0">
                  <a:pos x="690" y="206"/>
                </a:cxn>
                <a:cxn ang="0">
                  <a:pos x="840" y="185"/>
                </a:cxn>
                <a:cxn ang="0">
                  <a:pos x="947" y="190"/>
                </a:cxn>
                <a:cxn ang="0">
                  <a:pos x="1027" y="222"/>
                </a:cxn>
                <a:cxn ang="0">
                  <a:pos x="1029" y="290"/>
                </a:cxn>
                <a:cxn ang="0">
                  <a:pos x="953" y="326"/>
                </a:cxn>
                <a:cxn ang="0">
                  <a:pos x="856" y="335"/>
                </a:cxn>
                <a:cxn ang="0">
                  <a:pos x="768" y="334"/>
                </a:cxn>
                <a:cxn ang="0">
                  <a:pos x="665" y="290"/>
                </a:cxn>
                <a:cxn ang="0">
                  <a:pos x="610" y="325"/>
                </a:cxn>
                <a:cxn ang="0">
                  <a:pos x="390" y="528"/>
                </a:cxn>
                <a:cxn ang="0">
                  <a:pos x="219" y="805"/>
                </a:cxn>
                <a:cxn ang="0">
                  <a:pos x="150" y="1110"/>
                </a:cxn>
                <a:cxn ang="0">
                  <a:pos x="198" y="1308"/>
                </a:cxn>
                <a:cxn ang="0">
                  <a:pos x="294" y="1403"/>
                </a:cxn>
                <a:cxn ang="0">
                  <a:pos x="422" y="1456"/>
                </a:cxn>
                <a:cxn ang="0">
                  <a:pos x="575" y="1502"/>
                </a:cxn>
                <a:cxn ang="0">
                  <a:pos x="681" y="1535"/>
                </a:cxn>
                <a:cxn ang="0">
                  <a:pos x="774" y="1584"/>
                </a:cxn>
                <a:cxn ang="0">
                  <a:pos x="851" y="1711"/>
                </a:cxn>
                <a:cxn ang="0">
                  <a:pos x="834" y="1854"/>
                </a:cxn>
                <a:cxn ang="0">
                  <a:pos x="745" y="1977"/>
                </a:cxn>
                <a:cxn ang="0">
                  <a:pos x="600" y="2031"/>
                </a:cxn>
                <a:cxn ang="0">
                  <a:pos x="464" y="2002"/>
                </a:cxn>
                <a:cxn ang="0">
                  <a:pos x="370" y="1945"/>
                </a:cxn>
                <a:cxn ang="0">
                  <a:pos x="358" y="1906"/>
                </a:cxn>
                <a:cxn ang="0">
                  <a:pos x="395" y="1893"/>
                </a:cxn>
                <a:cxn ang="0">
                  <a:pos x="501" y="1948"/>
                </a:cxn>
                <a:cxn ang="0">
                  <a:pos x="626" y="1963"/>
                </a:cxn>
                <a:cxn ang="0">
                  <a:pos x="696" y="1903"/>
                </a:cxn>
                <a:cxn ang="0">
                  <a:pos x="707" y="1804"/>
                </a:cxn>
                <a:cxn ang="0">
                  <a:pos x="649" y="1724"/>
                </a:cxn>
                <a:cxn ang="0">
                  <a:pos x="546" y="1685"/>
                </a:cxn>
                <a:cxn ang="0">
                  <a:pos x="339" y="1619"/>
                </a:cxn>
                <a:cxn ang="0">
                  <a:pos x="220" y="1573"/>
                </a:cxn>
                <a:cxn ang="0">
                  <a:pos x="146" y="1522"/>
                </a:cxn>
                <a:cxn ang="0">
                  <a:pos x="40" y="1379"/>
                </a:cxn>
                <a:cxn ang="0">
                  <a:pos x="0" y="1186"/>
                </a:cxn>
                <a:cxn ang="0">
                  <a:pos x="73" y="847"/>
                </a:cxn>
                <a:cxn ang="0">
                  <a:pos x="258" y="544"/>
                </a:cxn>
                <a:cxn ang="0">
                  <a:pos x="499" y="315"/>
                </a:cxn>
                <a:cxn ang="0">
                  <a:pos x="607" y="172"/>
                </a:cxn>
                <a:cxn ang="0">
                  <a:pos x="605" y="91"/>
                </a:cxn>
                <a:cxn ang="0">
                  <a:pos x="620" y="24"/>
                </a:cxn>
              </a:cxnLst>
              <a:rect l="0" t="0" r="r" b="b"/>
              <a:pathLst>
                <a:path w="1040" h="2031">
                  <a:moveTo>
                    <a:pt x="835" y="245"/>
                  </a:moveTo>
                  <a:lnTo>
                    <a:pt x="803" y="246"/>
                  </a:lnTo>
                  <a:lnTo>
                    <a:pt x="770" y="249"/>
                  </a:lnTo>
                  <a:lnTo>
                    <a:pt x="735" y="261"/>
                  </a:lnTo>
                  <a:lnTo>
                    <a:pt x="747" y="267"/>
                  </a:lnTo>
                  <a:lnTo>
                    <a:pt x="755" y="271"/>
                  </a:lnTo>
                  <a:lnTo>
                    <a:pt x="767" y="274"/>
                  </a:lnTo>
                  <a:lnTo>
                    <a:pt x="779" y="275"/>
                  </a:lnTo>
                  <a:lnTo>
                    <a:pt x="796" y="275"/>
                  </a:lnTo>
                  <a:lnTo>
                    <a:pt x="821" y="275"/>
                  </a:lnTo>
                  <a:lnTo>
                    <a:pt x="861" y="274"/>
                  </a:lnTo>
                  <a:lnTo>
                    <a:pt x="896" y="271"/>
                  </a:lnTo>
                  <a:lnTo>
                    <a:pt x="925" y="267"/>
                  </a:lnTo>
                  <a:lnTo>
                    <a:pt x="950" y="261"/>
                  </a:lnTo>
                  <a:lnTo>
                    <a:pt x="950" y="261"/>
                  </a:lnTo>
                  <a:lnTo>
                    <a:pt x="933" y="256"/>
                  </a:lnTo>
                  <a:lnTo>
                    <a:pt x="917" y="252"/>
                  </a:lnTo>
                  <a:lnTo>
                    <a:pt x="902" y="249"/>
                  </a:lnTo>
                  <a:lnTo>
                    <a:pt x="885" y="248"/>
                  </a:lnTo>
                  <a:lnTo>
                    <a:pt x="863" y="246"/>
                  </a:lnTo>
                  <a:lnTo>
                    <a:pt x="835" y="245"/>
                  </a:lnTo>
                  <a:close/>
                  <a:moveTo>
                    <a:pt x="655" y="0"/>
                  </a:moveTo>
                  <a:lnTo>
                    <a:pt x="669" y="3"/>
                  </a:lnTo>
                  <a:lnTo>
                    <a:pt x="680" y="11"/>
                  </a:lnTo>
                  <a:lnTo>
                    <a:pt x="687" y="22"/>
                  </a:lnTo>
                  <a:lnTo>
                    <a:pt x="690" y="35"/>
                  </a:lnTo>
                  <a:lnTo>
                    <a:pt x="690" y="40"/>
                  </a:lnTo>
                  <a:lnTo>
                    <a:pt x="690" y="43"/>
                  </a:lnTo>
                  <a:lnTo>
                    <a:pt x="688" y="47"/>
                  </a:lnTo>
                  <a:lnTo>
                    <a:pt x="685" y="50"/>
                  </a:lnTo>
                  <a:lnTo>
                    <a:pt x="683" y="67"/>
                  </a:lnTo>
                  <a:lnTo>
                    <a:pt x="680" y="85"/>
                  </a:lnTo>
                  <a:lnTo>
                    <a:pt x="677" y="102"/>
                  </a:lnTo>
                  <a:lnTo>
                    <a:pt x="675" y="117"/>
                  </a:lnTo>
                  <a:lnTo>
                    <a:pt x="675" y="126"/>
                  </a:lnTo>
                  <a:lnTo>
                    <a:pt x="677" y="149"/>
                  </a:lnTo>
                  <a:lnTo>
                    <a:pt x="680" y="169"/>
                  </a:lnTo>
                  <a:lnTo>
                    <a:pt x="685" y="187"/>
                  </a:lnTo>
                  <a:lnTo>
                    <a:pt x="688" y="200"/>
                  </a:lnTo>
                  <a:lnTo>
                    <a:pt x="690" y="206"/>
                  </a:lnTo>
                  <a:lnTo>
                    <a:pt x="733" y="194"/>
                  </a:lnTo>
                  <a:lnTo>
                    <a:pt x="773" y="188"/>
                  </a:lnTo>
                  <a:lnTo>
                    <a:pt x="808" y="185"/>
                  </a:lnTo>
                  <a:lnTo>
                    <a:pt x="840" y="185"/>
                  </a:lnTo>
                  <a:lnTo>
                    <a:pt x="866" y="185"/>
                  </a:lnTo>
                  <a:lnTo>
                    <a:pt x="893" y="187"/>
                  </a:lnTo>
                  <a:lnTo>
                    <a:pt x="921" y="188"/>
                  </a:lnTo>
                  <a:lnTo>
                    <a:pt x="947" y="190"/>
                  </a:lnTo>
                  <a:lnTo>
                    <a:pt x="972" y="194"/>
                  </a:lnTo>
                  <a:lnTo>
                    <a:pt x="994" y="201"/>
                  </a:lnTo>
                  <a:lnTo>
                    <a:pt x="1013" y="210"/>
                  </a:lnTo>
                  <a:lnTo>
                    <a:pt x="1027" y="222"/>
                  </a:lnTo>
                  <a:lnTo>
                    <a:pt x="1037" y="236"/>
                  </a:lnTo>
                  <a:lnTo>
                    <a:pt x="1040" y="255"/>
                  </a:lnTo>
                  <a:lnTo>
                    <a:pt x="1037" y="274"/>
                  </a:lnTo>
                  <a:lnTo>
                    <a:pt x="1029" y="290"/>
                  </a:lnTo>
                  <a:lnTo>
                    <a:pt x="1014" y="302"/>
                  </a:lnTo>
                  <a:lnTo>
                    <a:pt x="997" y="312"/>
                  </a:lnTo>
                  <a:lnTo>
                    <a:pt x="976" y="320"/>
                  </a:lnTo>
                  <a:lnTo>
                    <a:pt x="953" y="326"/>
                  </a:lnTo>
                  <a:lnTo>
                    <a:pt x="930" y="329"/>
                  </a:lnTo>
                  <a:lnTo>
                    <a:pt x="905" y="332"/>
                  </a:lnTo>
                  <a:lnTo>
                    <a:pt x="880" y="335"/>
                  </a:lnTo>
                  <a:lnTo>
                    <a:pt x="856" y="335"/>
                  </a:lnTo>
                  <a:lnTo>
                    <a:pt x="834" y="335"/>
                  </a:lnTo>
                  <a:lnTo>
                    <a:pt x="815" y="335"/>
                  </a:lnTo>
                  <a:lnTo>
                    <a:pt x="793" y="335"/>
                  </a:lnTo>
                  <a:lnTo>
                    <a:pt x="768" y="334"/>
                  </a:lnTo>
                  <a:lnTo>
                    <a:pt x="742" y="331"/>
                  </a:lnTo>
                  <a:lnTo>
                    <a:pt x="715" y="322"/>
                  </a:lnTo>
                  <a:lnTo>
                    <a:pt x="688" y="309"/>
                  </a:lnTo>
                  <a:lnTo>
                    <a:pt x="665" y="290"/>
                  </a:lnTo>
                  <a:lnTo>
                    <a:pt x="665" y="290"/>
                  </a:lnTo>
                  <a:lnTo>
                    <a:pt x="665" y="290"/>
                  </a:lnTo>
                  <a:lnTo>
                    <a:pt x="665" y="290"/>
                  </a:lnTo>
                  <a:lnTo>
                    <a:pt x="610" y="325"/>
                  </a:lnTo>
                  <a:lnTo>
                    <a:pt x="553" y="366"/>
                  </a:lnTo>
                  <a:lnTo>
                    <a:pt x="498" y="414"/>
                  </a:lnTo>
                  <a:lnTo>
                    <a:pt x="443" y="469"/>
                  </a:lnTo>
                  <a:lnTo>
                    <a:pt x="390" y="528"/>
                  </a:lnTo>
                  <a:lnTo>
                    <a:pt x="341" y="592"/>
                  </a:lnTo>
                  <a:lnTo>
                    <a:pt x="296" y="659"/>
                  </a:lnTo>
                  <a:lnTo>
                    <a:pt x="255" y="731"/>
                  </a:lnTo>
                  <a:lnTo>
                    <a:pt x="219" y="805"/>
                  </a:lnTo>
                  <a:lnTo>
                    <a:pt x="189" y="880"/>
                  </a:lnTo>
                  <a:lnTo>
                    <a:pt x="168" y="958"/>
                  </a:lnTo>
                  <a:lnTo>
                    <a:pt x="155" y="1033"/>
                  </a:lnTo>
                  <a:lnTo>
                    <a:pt x="150" y="1110"/>
                  </a:lnTo>
                  <a:lnTo>
                    <a:pt x="153" y="1166"/>
                  </a:lnTo>
                  <a:lnTo>
                    <a:pt x="160" y="1216"/>
                  </a:lnTo>
                  <a:lnTo>
                    <a:pt x="176" y="1263"/>
                  </a:lnTo>
                  <a:lnTo>
                    <a:pt x="198" y="1308"/>
                  </a:lnTo>
                  <a:lnTo>
                    <a:pt x="230" y="1350"/>
                  </a:lnTo>
                  <a:lnTo>
                    <a:pt x="251" y="1371"/>
                  </a:lnTo>
                  <a:lnTo>
                    <a:pt x="271" y="1388"/>
                  </a:lnTo>
                  <a:lnTo>
                    <a:pt x="294" y="1403"/>
                  </a:lnTo>
                  <a:lnTo>
                    <a:pt x="320" y="1417"/>
                  </a:lnTo>
                  <a:lnTo>
                    <a:pt x="349" y="1430"/>
                  </a:lnTo>
                  <a:lnTo>
                    <a:pt x="383" y="1443"/>
                  </a:lnTo>
                  <a:lnTo>
                    <a:pt x="422" y="1456"/>
                  </a:lnTo>
                  <a:lnTo>
                    <a:pt x="467" y="1470"/>
                  </a:lnTo>
                  <a:lnTo>
                    <a:pt x="520" y="1486"/>
                  </a:lnTo>
                  <a:lnTo>
                    <a:pt x="546" y="1493"/>
                  </a:lnTo>
                  <a:lnTo>
                    <a:pt x="575" y="1502"/>
                  </a:lnTo>
                  <a:lnTo>
                    <a:pt x="604" y="1510"/>
                  </a:lnTo>
                  <a:lnTo>
                    <a:pt x="632" y="1519"/>
                  </a:lnTo>
                  <a:lnTo>
                    <a:pt x="658" y="1528"/>
                  </a:lnTo>
                  <a:lnTo>
                    <a:pt x="681" y="1535"/>
                  </a:lnTo>
                  <a:lnTo>
                    <a:pt x="699" y="1541"/>
                  </a:lnTo>
                  <a:lnTo>
                    <a:pt x="710" y="1545"/>
                  </a:lnTo>
                  <a:lnTo>
                    <a:pt x="744" y="1563"/>
                  </a:lnTo>
                  <a:lnTo>
                    <a:pt x="774" y="1584"/>
                  </a:lnTo>
                  <a:lnTo>
                    <a:pt x="800" y="1611"/>
                  </a:lnTo>
                  <a:lnTo>
                    <a:pt x="824" y="1641"/>
                  </a:lnTo>
                  <a:lnTo>
                    <a:pt x="840" y="1675"/>
                  </a:lnTo>
                  <a:lnTo>
                    <a:pt x="851" y="1711"/>
                  </a:lnTo>
                  <a:lnTo>
                    <a:pt x="854" y="1750"/>
                  </a:lnTo>
                  <a:lnTo>
                    <a:pt x="853" y="1784"/>
                  </a:lnTo>
                  <a:lnTo>
                    <a:pt x="845" y="1819"/>
                  </a:lnTo>
                  <a:lnTo>
                    <a:pt x="834" y="1854"/>
                  </a:lnTo>
                  <a:lnTo>
                    <a:pt x="818" y="1887"/>
                  </a:lnTo>
                  <a:lnTo>
                    <a:pt x="797" y="1920"/>
                  </a:lnTo>
                  <a:lnTo>
                    <a:pt x="773" y="1950"/>
                  </a:lnTo>
                  <a:lnTo>
                    <a:pt x="745" y="1977"/>
                  </a:lnTo>
                  <a:lnTo>
                    <a:pt x="713" y="1999"/>
                  </a:lnTo>
                  <a:lnTo>
                    <a:pt x="680" y="2015"/>
                  </a:lnTo>
                  <a:lnTo>
                    <a:pt x="640" y="2027"/>
                  </a:lnTo>
                  <a:lnTo>
                    <a:pt x="600" y="2031"/>
                  </a:lnTo>
                  <a:lnTo>
                    <a:pt x="565" y="2028"/>
                  </a:lnTo>
                  <a:lnTo>
                    <a:pt x="530" y="2022"/>
                  </a:lnTo>
                  <a:lnTo>
                    <a:pt x="496" y="2014"/>
                  </a:lnTo>
                  <a:lnTo>
                    <a:pt x="464" y="2002"/>
                  </a:lnTo>
                  <a:lnTo>
                    <a:pt x="434" y="1989"/>
                  </a:lnTo>
                  <a:lnTo>
                    <a:pt x="408" y="1974"/>
                  </a:lnTo>
                  <a:lnTo>
                    <a:pt x="386" y="1960"/>
                  </a:lnTo>
                  <a:lnTo>
                    <a:pt x="370" y="1945"/>
                  </a:lnTo>
                  <a:lnTo>
                    <a:pt x="358" y="1932"/>
                  </a:lnTo>
                  <a:lnTo>
                    <a:pt x="355" y="1920"/>
                  </a:lnTo>
                  <a:lnTo>
                    <a:pt x="355" y="1913"/>
                  </a:lnTo>
                  <a:lnTo>
                    <a:pt x="358" y="1906"/>
                  </a:lnTo>
                  <a:lnTo>
                    <a:pt x="364" y="1899"/>
                  </a:lnTo>
                  <a:lnTo>
                    <a:pt x="373" y="1893"/>
                  </a:lnTo>
                  <a:lnTo>
                    <a:pt x="386" y="1890"/>
                  </a:lnTo>
                  <a:lnTo>
                    <a:pt x="395" y="1893"/>
                  </a:lnTo>
                  <a:lnTo>
                    <a:pt x="403" y="1897"/>
                  </a:lnTo>
                  <a:lnTo>
                    <a:pt x="415" y="1906"/>
                  </a:lnTo>
                  <a:lnTo>
                    <a:pt x="459" y="1931"/>
                  </a:lnTo>
                  <a:lnTo>
                    <a:pt x="501" y="1948"/>
                  </a:lnTo>
                  <a:lnTo>
                    <a:pt x="540" y="1958"/>
                  </a:lnTo>
                  <a:lnTo>
                    <a:pt x="573" y="1964"/>
                  </a:lnTo>
                  <a:lnTo>
                    <a:pt x="600" y="1966"/>
                  </a:lnTo>
                  <a:lnTo>
                    <a:pt x="626" y="1963"/>
                  </a:lnTo>
                  <a:lnTo>
                    <a:pt x="649" y="1954"/>
                  </a:lnTo>
                  <a:lnTo>
                    <a:pt x="668" y="1941"/>
                  </a:lnTo>
                  <a:lnTo>
                    <a:pt x="683" y="1923"/>
                  </a:lnTo>
                  <a:lnTo>
                    <a:pt x="696" y="1903"/>
                  </a:lnTo>
                  <a:lnTo>
                    <a:pt x="703" y="1881"/>
                  </a:lnTo>
                  <a:lnTo>
                    <a:pt x="709" y="1858"/>
                  </a:lnTo>
                  <a:lnTo>
                    <a:pt x="710" y="1836"/>
                  </a:lnTo>
                  <a:lnTo>
                    <a:pt x="707" y="1804"/>
                  </a:lnTo>
                  <a:lnTo>
                    <a:pt x="699" y="1778"/>
                  </a:lnTo>
                  <a:lnTo>
                    <a:pt x="685" y="1756"/>
                  </a:lnTo>
                  <a:lnTo>
                    <a:pt x="669" y="1739"/>
                  </a:lnTo>
                  <a:lnTo>
                    <a:pt x="649" y="1724"/>
                  </a:lnTo>
                  <a:lnTo>
                    <a:pt x="626" y="1711"/>
                  </a:lnTo>
                  <a:lnTo>
                    <a:pt x="600" y="1701"/>
                  </a:lnTo>
                  <a:lnTo>
                    <a:pt x="573" y="1692"/>
                  </a:lnTo>
                  <a:lnTo>
                    <a:pt x="546" y="1685"/>
                  </a:lnTo>
                  <a:lnTo>
                    <a:pt x="483" y="1666"/>
                  </a:lnTo>
                  <a:lnTo>
                    <a:pt x="428" y="1648"/>
                  </a:lnTo>
                  <a:lnTo>
                    <a:pt x="381" y="1634"/>
                  </a:lnTo>
                  <a:lnTo>
                    <a:pt x="339" y="1619"/>
                  </a:lnTo>
                  <a:lnTo>
                    <a:pt x="303" y="1608"/>
                  </a:lnTo>
                  <a:lnTo>
                    <a:pt x="271" y="1596"/>
                  </a:lnTo>
                  <a:lnTo>
                    <a:pt x="243" y="1584"/>
                  </a:lnTo>
                  <a:lnTo>
                    <a:pt x="220" y="1573"/>
                  </a:lnTo>
                  <a:lnTo>
                    <a:pt x="198" y="1561"/>
                  </a:lnTo>
                  <a:lnTo>
                    <a:pt x="179" y="1550"/>
                  </a:lnTo>
                  <a:lnTo>
                    <a:pt x="163" y="1536"/>
                  </a:lnTo>
                  <a:lnTo>
                    <a:pt x="146" y="1522"/>
                  </a:lnTo>
                  <a:lnTo>
                    <a:pt x="130" y="1506"/>
                  </a:lnTo>
                  <a:lnTo>
                    <a:pt x="93" y="1465"/>
                  </a:lnTo>
                  <a:lnTo>
                    <a:pt x="63" y="1424"/>
                  </a:lnTo>
                  <a:lnTo>
                    <a:pt x="40" y="1379"/>
                  </a:lnTo>
                  <a:lnTo>
                    <a:pt x="21" y="1334"/>
                  </a:lnTo>
                  <a:lnTo>
                    <a:pt x="9" y="1286"/>
                  </a:lnTo>
                  <a:lnTo>
                    <a:pt x="2" y="1237"/>
                  </a:lnTo>
                  <a:lnTo>
                    <a:pt x="0" y="1186"/>
                  </a:lnTo>
                  <a:lnTo>
                    <a:pt x="5" y="1099"/>
                  </a:lnTo>
                  <a:lnTo>
                    <a:pt x="19" y="1013"/>
                  </a:lnTo>
                  <a:lnTo>
                    <a:pt x="43" y="928"/>
                  </a:lnTo>
                  <a:lnTo>
                    <a:pt x="73" y="847"/>
                  </a:lnTo>
                  <a:lnTo>
                    <a:pt x="111" y="766"/>
                  </a:lnTo>
                  <a:lnTo>
                    <a:pt x="155" y="688"/>
                  </a:lnTo>
                  <a:lnTo>
                    <a:pt x="204" y="614"/>
                  </a:lnTo>
                  <a:lnTo>
                    <a:pt x="258" y="544"/>
                  </a:lnTo>
                  <a:lnTo>
                    <a:pt x="315" y="479"/>
                  </a:lnTo>
                  <a:lnTo>
                    <a:pt x="374" y="418"/>
                  </a:lnTo>
                  <a:lnTo>
                    <a:pt x="437" y="364"/>
                  </a:lnTo>
                  <a:lnTo>
                    <a:pt x="499" y="315"/>
                  </a:lnTo>
                  <a:lnTo>
                    <a:pt x="562" y="271"/>
                  </a:lnTo>
                  <a:lnTo>
                    <a:pt x="626" y="236"/>
                  </a:lnTo>
                  <a:lnTo>
                    <a:pt x="614" y="203"/>
                  </a:lnTo>
                  <a:lnTo>
                    <a:pt x="607" y="172"/>
                  </a:lnTo>
                  <a:lnTo>
                    <a:pt x="605" y="144"/>
                  </a:lnTo>
                  <a:lnTo>
                    <a:pt x="605" y="121"/>
                  </a:lnTo>
                  <a:lnTo>
                    <a:pt x="605" y="107"/>
                  </a:lnTo>
                  <a:lnTo>
                    <a:pt x="605" y="91"/>
                  </a:lnTo>
                  <a:lnTo>
                    <a:pt x="607" y="73"/>
                  </a:lnTo>
                  <a:lnTo>
                    <a:pt x="610" y="56"/>
                  </a:lnTo>
                  <a:lnTo>
                    <a:pt x="614" y="40"/>
                  </a:lnTo>
                  <a:lnTo>
                    <a:pt x="620" y="24"/>
                  </a:lnTo>
                  <a:lnTo>
                    <a:pt x="629" y="12"/>
                  </a:lnTo>
                  <a:lnTo>
                    <a:pt x="640" y="3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 noEditPoints="1"/>
            </p:cNvSpPr>
            <p:nvPr/>
          </p:nvSpPr>
          <p:spPr bwMode="auto">
            <a:xfrm>
              <a:off x="2358" y="5170"/>
              <a:ext cx="495" cy="975"/>
            </a:xfrm>
            <a:custGeom>
              <a:avLst/>
              <a:gdLst/>
              <a:ahLst/>
              <a:cxnLst>
                <a:cxn ang="0">
                  <a:pos x="750" y="512"/>
                </a:cxn>
                <a:cxn ang="0">
                  <a:pos x="849" y="571"/>
                </a:cxn>
                <a:cxn ang="0">
                  <a:pos x="901" y="669"/>
                </a:cxn>
                <a:cxn ang="0">
                  <a:pos x="901" y="754"/>
                </a:cxn>
                <a:cxn ang="0">
                  <a:pos x="691" y="1596"/>
                </a:cxn>
                <a:cxn ang="0">
                  <a:pos x="628" y="1739"/>
                </a:cxn>
                <a:cxn ang="0">
                  <a:pos x="535" y="1839"/>
                </a:cxn>
                <a:cxn ang="0">
                  <a:pos x="427" y="1904"/>
                </a:cxn>
                <a:cxn ang="0">
                  <a:pos x="318" y="1939"/>
                </a:cxn>
                <a:cxn ang="0">
                  <a:pos x="225" y="1951"/>
                </a:cxn>
                <a:cxn ang="0">
                  <a:pos x="107" y="1932"/>
                </a:cxn>
                <a:cxn ang="0">
                  <a:pos x="29" y="1883"/>
                </a:cxn>
                <a:cxn ang="0">
                  <a:pos x="0" y="1805"/>
                </a:cxn>
                <a:cxn ang="0">
                  <a:pos x="29" y="1724"/>
                </a:cxn>
                <a:cxn ang="0">
                  <a:pos x="101" y="1679"/>
                </a:cxn>
                <a:cxn ang="0">
                  <a:pos x="173" y="1685"/>
                </a:cxn>
                <a:cxn ang="0">
                  <a:pos x="212" y="1734"/>
                </a:cxn>
                <a:cxn ang="0">
                  <a:pos x="211" y="1791"/>
                </a:cxn>
                <a:cxn ang="0">
                  <a:pos x="181" y="1843"/>
                </a:cxn>
                <a:cxn ang="0">
                  <a:pos x="165" y="1878"/>
                </a:cxn>
                <a:cxn ang="0">
                  <a:pos x="264" y="1881"/>
                </a:cxn>
                <a:cxn ang="0">
                  <a:pos x="385" y="1817"/>
                </a:cxn>
                <a:cxn ang="0">
                  <a:pos x="475" y="1699"/>
                </a:cxn>
                <a:cxn ang="0">
                  <a:pos x="510" y="1600"/>
                </a:cxn>
                <a:cxn ang="0">
                  <a:pos x="733" y="709"/>
                </a:cxn>
                <a:cxn ang="0">
                  <a:pos x="734" y="642"/>
                </a:cxn>
                <a:cxn ang="0">
                  <a:pos x="712" y="581"/>
                </a:cxn>
                <a:cxn ang="0">
                  <a:pos x="660" y="560"/>
                </a:cxn>
                <a:cxn ang="0">
                  <a:pos x="545" y="594"/>
                </a:cxn>
                <a:cxn ang="0">
                  <a:pos x="448" y="680"/>
                </a:cxn>
                <a:cxn ang="0">
                  <a:pos x="373" y="792"/>
                </a:cxn>
                <a:cxn ang="0">
                  <a:pos x="340" y="860"/>
                </a:cxn>
                <a:cxn ang="0">
                  <a:pos x="311" y="870"/>
                </a:cxn>
                <a:cxn ang="0">
                  <a:pos x="286" y="866"/>
                </a:cxn>
                <a:cxn ang="0">
                  <a:pos x="270" y="840"/>
                </a:cxn>
                <a:cxn ang="0">
                  <a:pos x="288" y="793"/>
                </a:cxn>
                <a:cxn ang="0">
                  <a:pos x="337" y="707"/>
                </a:cxn>
                <a:cxn ang="0">
                  <a:pos x="419" y="611"/>
                </a:cxn>
                <a:cxn ang="0">
                  <a:pos x="528" y="533"/>
                </a:cxn>
                <a:cxn ang="0">
                  <a:pos x="666" y="501"/>
                </a:cxn>
                <a:cxn ang="0">
                  <a:pos x="990" y="85"/>
                </a:cxn>
                <a:cxn ang="0">
                  <a:pos x="925" y="3"/>
                </a:cxn>
                <a:cxn ang="0">
                  <a:pos x="974" y="35"/>
                </a:cxn>
                <a:cxn ang="0">
                  <a:pos x="990" y="85"/>
                </a:cxn>
                <a:cxn ang="0">
                  <a:pos x="951" y="172"/>
                </a:cxn>
                <a:cxn ang="0">
                  <a:pos x="865" y="210"/>
                </a:cxn>
                <a:cxn ang="0">
                  <a:pos x="803" y="188"/>
                </a:cxn>
                <a:cxn ang="0">
                  <a:pos x="776" y="137"/>
                </a:cxn>
                <a:cxn ang="0">
                  <a:pos x="794" y="63"/>
                </a:cxn>
                <a:cxn ang="0">
                  <a:pos x="868" y="5"/>
                </a:cxn>
              </a:cxnLst>
              <a:rect l="0" t="0" r="r" b="b"/>
              <a:pathLst>
                <a:path w="990" h="1951">
                  <a:moveTo>
                    <a:pt x="666" y="501"/>
                  </a:moveTo>
                  <a:lnTo>
                    <a:pt x="709" y="504"/>
                  </a:lnTo>
                  <a:lnTo>
                    <a:pt x="750" y="512"/>
                  </a:lnTo>
                  <a:lnTo>
                    <a:pt x="788" y="527"/>
                  </a:lnTo>
                  <a:lnTo>
                    <a:pt x="821" y="547"/>
                  </a:lnTo>
                  <a:lnTo>
                    <a:pt x="849" y="571"/>
                  </a:lnTo>
                  <a:lnTo>
                    <a:pt x="872" y="600"/>
                  </a:lnTo>
                  <a:lnTo>
                    <a:pt x="890" y="633"/>
                  </a:lnTo>
                  <a:lnTo>
                    <a:pt x="901" y="669"/>
                  </a:lnTo>
                  <a:lnTo>
                    <a:pt x="906" y="710"/>
                  </a:lnTo>
                  <a:lnTo>
                    <a:pt x="904" y="733"/>
                  </a:lnTo>
                  <a:lnTo>
                    <a:pt x="901" y="754"/>
                  </a:lnTo>
                  <a:lnTo>
                    <a:pt x="899" y="773"/>
                  </a:lnTo>
                  <a:lnTo>
                    <a:pt x="896" y="790"/>
                  </a:lnTo>
                  <a:lnTo>
                    <a:pt x="691" y="1596"/>
                  </a:lnTo>
                  <a:lnTo>
                    <a:pt x="675" y="1648"/>
                  </a:lnTo>
                  <a:lnTo>
                    <a:pt x="653" y="1695"/>
                  </a:lnTo>
                  <a:lnTo>
                    <a:pt x="628" y="1739"/>
                  </a:lnTo>
                  <a:lnTo>
                    <a:pt x="600" y="1776"/>
                  </a:lnTo>
                  <a:lnTo>
                    <a:pt x="568" y="1810"/>
                  </a:lnTo>
                  <a:lnTo>
                    <a:pt x="535" y="1839"/>
                  </a:lnTo>
                  <a:lnTo>
                    <a:pt x="500" y="1865"/>
                  </a:lnTo>
                  <a:lnTo>
                    <a:pt x="464" y="1887"/>
                  </a:lnTo>
                  <a:lnTo>
                    <a:pt x="427" y="1904"/>
                  </a:lnTo>
                  <a:lnTo>
                    <a:pt x="391" y="1919"/>
                  </a:lnTo>
                  <a:lnTo>
                    <a:pt x="355" y="1931"/>
                  </a:lnTo>
                  <a:lnTo>
                    <a:pt x="318" y="1939"/>
                  </a:lnTo>
                  <a:lnTo>
                    <a:pt x="285" y="1945"/>
                  </a:lnTo>
                  <a:lnTo>
                    <a:pt x="254" y="1949"/>
                  </a:lnTo>
                  <a:lnTo>
                    <a:pt x="225" y="1951"/>
                  </a:lnTo>
                  <a:lnTo>
                    <a:pt x="181" y="1948"/>
                  </a:lnTo>
                  <a:lnTo>
                    <a:pt x="142" y="1942"/>
                  </a:lnTo>
                  <a:lnTo>
                    <a:pt x="107" y="1932"/>
                  </a:lnTo>
                  <a:lnTo>
                    <a:pt x="75" y="1919"/>
                  </a:lnTo>
                  <a:lnTo>
                    <a:pt x="49" y="1903"/>
                  </a:lnTo>
                  <a:lnTo>
                    <a:pt x="29" y="1883"/>
                  </a:lnTo>
                  <a:lnTo>
                    <a:pt x="13" y="1859"/>
                  </a:lnTo>
                  <a:lnTo>
                    <a:pt x="4" y="1835"/>
                  </a:lnTo>
                  <a:lnTo>
                    <a:pt x="0" y="1805"/>
                  </a:lnTo>
                  <a:lnTo>
                    <a:pt x="4" y="1776"/>
                  </a:lnTo>
                  <a:lnTo>
                    <a:pt x="14" y="1749"/>
                  </a:lnTo>
                  <a:lnTo>
                    <a:pt x="29" y="1724"/>
                  </a:lnTo>
                  <a:lnTo>
                    <a:pt x="49" y="1705"/>
                  </a:lnTo>
                  <a:lnTo>
                    <a:pt x="74" y="1689"/>
                  </a:lnTo>
                  <a:lnTo>
                    <a:pt x="101" y="1679"/>
                  </a:lnTo>
                  <a:lnTo>
                    <a:pt x="131" y="1676"/>
                  </a:lnTo>
                  <a:lnTo>
                    <a:pt x="152" y="1677"/>
                  </a:lnTo>
                  <a:lnTo>
                    <a:pt x="173" y="1685"/>
                  </a:lnTo>
                  <a:lnTo>
                    <a:pt x="190" y="1698"/>
                  </a:lnTo>
                  <a:lnTo>
                    <a:pt x="203" y="1714"/>
                  </a:lnTo>
                  <a:lnTo>
                    <a:pt x="212" y="1734"/>
                  </a:lnTo>
                  <a:lnTo>
                    <a:pt x="215" y="1760"/>
                  </a:lnTo>
                  <a:lnTo>
                    <a:pt x="215" y="1775"/>
                  </a:lnTo>
                  <a:lnTo>
                    <a:pt x="211" y="1791"/>
                  </a:lnTo>
                  <a:lnTo>
                    <a:pt x="205" y="1808"/>
                  </a:lnTo>
                  <a:lnTo>
                    <a:pt x="195" y="1826"/>
                  </a:lnTo>
                  <a:lnTo>
                    <a:pt x="181" y="1843"/>
                  </a:lnTo>
                  <a:lnTo>
                    <a:pt x="164" y="1858"/>
                  </a:lnTo>
                  <a:lnTo>
                    <a:pt x="141" y="1871"/>
                  </a:lnTo>
                  <a:lnTo>
                    <a:pt x="165" y="1878"/>
                  </a:lnTo>
                  <a:lnTo>
                    <a:pt x="192" y="1884"/>
                  </a:lnTo>
                  <a:lnTo>
                    <a:pt x="221" y="1885"/>
                  </a:lnTo>
                  <a:lnTo>
                    <a:pt x="264" y="1881"/>
                  </a:lnTo>
                  <a:lnTo>
                    <a:pt x="308" y="1867"/>
                  </a:lnTo>
                  <a:lnTo>
                    <a:pt x="347" y="1846"/>
                  </a:lnTo>
                  <a:lnTo>
                    <a:pt x="385" y="1817"/>
                  </a:lnTo>
                  <a:lnTo>
                    <a:pt x="420" y="1784"/>
                  </a:lnTo>
                  <a:lnTo>
                    <a:pt x="449" y="1743"/>
                  </a:lnTo>
                  <a:lnTo>
                    <a:pt x="475" y="1699"/>
                  </a:lnTo>
                  <a:lnTo>
                    <a:pt x="496" y="1651"/>
                  </a:lnTo>
                  <a:lnTo>
                    <a:pt x="510" y="1600"/>
                  </a:lnTo>
                  <a:lnTo>
                    <a:pt x="510" y="1600"/>
                  </a:lnTo>
                  <a:lnTo>
                    <a:pt x="730" y="741"/>
                  </a:lnTo>
                  <a:lnTo>
                    <a:pt x="731" y="726"/>
                  </a:lnTo>
                  <a:lnTo>
                    <a:pt x="733" y="709"/>
                  </a:lnTo>
                  <a:lnTo>
                    <a:pt x="734" y="690"/>
                  </a:lnTo>
                  <a:lnTo>
                    <a:pt x="736" y="671"/>
                  </a:lnTo>
                  <a:lnTo>
                    <a:pt x="734" y="642"/>
                  </a:lnTo>
                  <a:lnTo>
                    <a:pt x="730" y="617"/>
                  </a:lnTo>
                  <a:lnTo>
                    <a:pt x="723" y="598"/>
                  </a:lnTo>
                  <a:lnTo>
                    <a:pt x="712" y="581"/>
                  </a:lnTo>
                  <a:lnTo>
                    <a:pt x="699" y="569"/>
                  </a:lnTo>
                  <a:lnTo>
                    <a:pt x="682" y="563"/>
                  </a:lnTo>
                  <a:lnTo>
                    <a:pt x="660" y="560"/>
                  </a:lnTo>
                  <a:lnTo>
                    <a:pt x="621" y="565"/>
                  </a:lnTo>
                  <a:lnTo>
                    <a:pt x="581" y="576"/>
                  </a:lnTo>
                  <a:lnTo>
                    <a:pt x="545" y="594"/>
                  </a:lnTo>
                  <a:lnTo>
                    <a:pt x="510" y="617"/>
                  </a:lnTo>
                  <a:lnTo>
                    <a:pt x="478" y="646"/>
                  </a:lnTo>
                  <a:lnTo>
                    <a:pt x="448" y="680"/>
                  </a:lnTo>
                  <a:lnTo>
                    <a:pt x="420" y="715"/>
                  </a:lnTo>
                  <a:lnTo>
                    <a:pt x="395" y="752"/>
                  </a:lnTo>
                  <a:lnTo>
                    <a:pt x="373" y="792"/>
                  </a:lnTo>
                  <a:lnTo>
                    <a:pt x="356" y="831"/>
                  </a:lnTo>
                  <a:lnTo>
                    <a:pt x="347" y="848"/>
                  </a:lnTo>
                  <a:lnTo>
                    <a:pt x="340" y="860"/>
                  </a:lnTo>
                  <a:lnTo>
                    <a:pt x="333" y="866"/>
                  </a:lnTo>
                  <a:lnTo>
                    <a:pt x="323" y="869"/>
                  </a:lnTo>
                  <a:lnTo>
                    <a:pt x="311" y="870"/>
                  </a:lnTo>
                  <a:lnTo>
                    <a:pt x="304" y="870"/>
                  </a:lnTo>
                  <a:lnTo>
                    <a:pt x="295" y="869"/>
                  </a:lnTo>
                  <a:lnTo>
                    <a:pt x="286" y="866"/>
                  </a:lnTo>
                  <a:lnTo>
                    <a:pt x="279" y="861"/>
                  </a:lnTo>
                  <a:lnTo>
                    <a:pt x="273" y="853"/>
                  </a:lnTo>
                  <a:lnTo>
                    <a:pt x="270" y="840"/>
                  </a:lnTo>
                  <a:lnTo>
                    <a:pt x="272" y="831"/>
                  </a:lnTo>
                  <a:lnTo>
                    <a:pt x="277" y="815"/>
                  </a:lnTo>
                  <a:lnTo>
                    <a:pt x="288" y="793"/>
                  </a:lnTo>
                  <a:lnTo>
                    <a:pt x="301" y="768"/>
                  </a:lnTo>
                  <a:lnTo>
                    <a:pt x="317" y="739"/>
                  </a:lnTo>
                  <a:lnTo>
                    <a:pt x="337" y="707"/>
                  </a:lnTo>
                  <a:lnTo>
                    <a:pt x="360" y="675"/>
                  </a:lnTo>
                  <a:lnTo>
                    <a:pt x="388" y="643"/>
                  </a:lnTo>
                  <a:lnTo>
                    <a:pt x="419" y="611"/>
                  </a:lnTo>
                  <a:lnTo>
                    <a:pt x="452" y="582"/>
                  </a:lnTo>
                  <a:lnTo>
                    <a:pt x="488" y="555"/>
                  </a:lnTo>
                  <a:lnTo>
                    <a:pt x="528" y="533"/>
                  </a:lnTo>
                  <a:lnTo>
                    <a:pt x="571" y="515"/>
                  </a:lnTo>
                  <a:lnTo>
                    <a:pt x="616" y="504"/>
                  </a:lnTo>
                  <a:lnTo>
                    <a:pt x="666" y="501"/>
                  </a:lnTo>
                  <a:close/>
                  <a:moveTo>
                    <a:pt x="990" y="85"/>
                  </a:moveTo>
                  <a:lnTo>
                    <a:pt x="990" y="85"/>
                  </a:lnTo>
                  <a:lnTo>
                    <a:pt x="990" y="85"/>
                  </a:lnTo>
                  <a:lnTo>
                    <a:pt x="990" y="85"/>
                  </a:lnTo>
                  <a:close/>
                  <a:moveTo>
                    <a:pt x="900" y="0"/>
                  </a:moveTo>
                  <a:lnTo>
                    <a:pt x="925" y="3"/>
                  </a:lnTo>
                  <a:lnTo>
                    <a:pt x="944" y="11"/>
                  </a:lnTo>
                  <a:lnTo>
                    <a:pt x="961" y="21"/>
                  </a:lnTo>
                  <a:lnTo>
                    <a:pt x="974" y="35"/>
                  </a:lnTo>
                  <a:lnTo>
                    <a:pt x="983" y="51"/>
                  </a:lnTo>
                  <a:lnTo>
                    <a:pt x="989" y="67"/>
                  </a:lnTo>
                  <a:lnTo>
                    <a:pt x="990" y="85"/>
                  </a:lnTo>
                  <a:lnTo>
                    <a:pt x="986" y="117"/>
                  </a:lnTo>
                  <a:lnTo>
                    <a:pt x="971" y="147"/>
                  </a:lnTo>
                  <a:lnTo>
                    <a:pt x="951" y="172"/>
                  </a:lnTo>
                  <a:lnTo>
                    <a:pt x="925" y="192"/>
                  </a:lnTo>
                  <a:lnTo>
                    <a:pt x="896" y="205"/>
                  </a:lnTo>
                  <a:lnTo>
                    <a:pt x="865" y="210"/>
                  </a:lnTo>
                  <a:lnTo>
                    <a:pt x="840" y="207"/>
                  </a:lnTo>
                  <a:lnTo>
                    <a:pt x="819" y="200"/>
                  </a:lnTo>
                  <a:lnTo>
                    <a:pt x="803" y="188"/>
                  </a:lnTo>
                  <a:lnTo>
                    <a:pt x="789" y="172"/>
                  </a:lnTo>
                  <a:lnTo>
                    <a:pt x="782" y="156"/>
                  </a:lnTo>
                  <a:lnTo>
                    <a:pt x="776" y="137"/>
                  </a:lnTo>
                  <a:lnTo>
                    <a:pt x="775" y="120"/>
                  </a:lnTo>
                  <a:lnTo>
                    <a:pt x="779" y="91"/>
                  </a:lnTo>
                  <a:lnTo>
                    <a:pt x="794" y="63"/>
                  </a:lnTo>
                  <a:lnTo>
                    <a:pt x="813" y="38"/>
                  </a:lnTo>
                  <a:lnTo>
                    <a:pt x="839" y="18"/>
                  </a:lnTo>
                  <a:lnTo>
                    <a:pt x="868" y="5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4572000" y="5715000"/>
            <a:ext cx="4191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They  are  </a:t>
            </a:r>
            <a:r>
              <a:rPr lang="en-US" sz="2400" dirty="0" err="1" smtClean="0">
                <a:solidFill>
                  <a:srgbClr val="6600FF"/>
                </a:solidFill>
              </a:rPr>
              <a:t>Lagrangian</a:t>
            </a:r>
            <a:r>
              <a:rPr lang="en-US" sz="2400" dirty="0" smtClean="0">
                <a:solidFill>
                  <a:srgbClr val="6600FF"/>
                </a:solidFill>
              </a:rPr>
              <a:t> </a:t>
            </a:r>
            <a:r>
              <a:rPr lang="en-US" sz="2400" dirty="0" err="1" smtClean="0">
                <a:solidFill>
                  <a:srgbClr val="6600FF"/>
                </a:solidFill>
              </a:rPr>
              <a:t>subvarieties</a:t>
            </a:r>
            <a:r>
              <a:rPr lang="en-US" sz="2400" dirty="0" smtClean="0">
                <a:solidFill>
                  <a:srgbClr val="6600FF"/>
                </a:solidFill>
              </a:rPr>
              <a:t> of X </a:t>
            </a:r>
            <a:endParaRPr lang="en-US" sz="2400" dirty="0">
              <a:solidFill>
                <a:srgbClr val="6600FF"/>
              </a:solidFill>
            </a:endParaRPr>
          </a:p>
        </p:txBody>
      </p:sp>
      <p:grpSp>
        <p:nvGrpSpPr>
          <p:cNvPr id="79" name="Group 1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352800" y="3581400"/>
            <a:ext cx="1671771" cy="495300"/>
            <a:chOff x="2090" y="3112"/>
            <a:chExt cx="4695" cy="1391"/>
          </a:xfrm>
          <a:solidFill>
            <a:srgbClr val="800080"/>
          </a:solidFill>
        </p:grpSpPr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2090" y="3112"/>
              <a:ext cx="835" cy="1391"/>
            </a:xfrm>
            <a:custGeom>
              <a:avLst/>
              <a:gdLst/>
              <a:ahLst/>
              <a:cxnLst>
                <a:cxn ang="0">
                  <a:pos x="355" y="1060"/>
                </a:cxn>
                <a:cxn ang="0">
                  <a:pos x="505" y="1017"/>
                </a:cxn>
                <a:cxn ang="0">
                  <a:pos x="617" y="928"/>
                </a:cxn>
                <a:cxn ang="0">
                  <a:pos x="693" y="809"/>
                </a:cxn>
                <a:cxn ang="0">
                  <a:pos x="727" y="679"/>
                </a:cxn>
                <a:cxn ang="0">
                  <a:pos x="720" y="562"/>
                </a:cxn>
                <a:cxn ang="0">
                  <a:pos x="671" y="481"/>
                </a:cxn>
                <a:cxn ang="0">
                  <a:pos x="588" y="434"/>
                </a:cxn>
                <a:cxn ang="0">
                  <a:pos x="521" y="421"/>
                </a:cxn>
                <a:cxn ang="0">
                  <a:pos x="425" y="430"/>
                </a:cxn>
                <a:cxn ang="0">
                  <a:pos x="288" y="491"/>
                </a:cxn>
                <a:cxn ang="0">
                  <a:pos x="188" y="592"/>
                </a:cxn>
                <a:cxn ang="0">
                  <a:pos x="127" y="715"/>
                </a:cxn>
                <a:cxn ang="0">
                  <a:pos x="105" y="845"/>
                </a:cxn>
                <a:cxn ang="0">
                  <a:pos x="128" y="950"/>
                </a:cxn>
                <a:cxn ang="0">
                  <a:pos x="185" y="1017"/>
                </a:cxn>
                <a:cxn ang="0">
                  <a:pos x="262" y="1052"/>
                </a:cxn>
                <a:cxn ang="0">
                  <a:pos x="477" y="421"/>
                </a:cxn>
                <a:cxn ang="0">
                  <a:pos x="614" y="2"/>
                </a:cxn>
                <a:cxn ang="0">
                  <a:pos x="621" y="9"/>
                </a:cxn>
                <a:cxn ang="0">
                  <a:pos x="623" y="14"/>
                </a:cxn>
                <a:cxn ang="0">
                  <a:pos x="621" y="20"/>
                </a:cxn>
                <a:cxn ang="0">
                  <a:pos x="618" y="31"/>
                </a:cxn>
                <a:cxn ang="0">
                  <a:pos x="618" y="37"/>
                </a:cxn>
                <a:cxn ang="0">
                  <a:pos x="630" y="406"/>
                </a:cxn>
                <a:cxn ang="0">
                  <a:pos x="739" y="462"/>
                </a:cxn>
                <a:cxn ang="0">
                  <a:pos x="805" y="545"/>
                </a:cxn>
                <a:cxn ang="0">
                  <a:pos x="834" y="637"/>
                </a:cxn>
                <a:cxn ang="0">
                  <a:pos x="813" y="780"/>
                </a:cxn>
                <a:cxn ang="0">
                  <a:pos x="711" y="933"/>
                </a:cxn>
                <a:cxn ang="0">
                  <a:pos x="549" y="1047"/>
                </a:cxn>
                <a:cxn ang="0">
                  <a:pos x="348" y="1095"/>
                </a:cxn>
                <a:cxn ang="0">
                  <a:pos x="279" y="1355"/>
                </a:cxn>
                <a:cxn ang="0">
                  <a:pos x="271" y="1387"/>
                </a:cxn>
                <a:cxn ang="0">
                  <a:pos x="259" y="1391"/>
                </a:cxn>
                <a:cxn ang="0">
                  <a:pos x="247" y="1391"/>
                </a:cxn>
                <a:cxn ang="0">
                  <a:pos x="239" y="1387"/>
                </a:cxn>
                <a:cxn ang="0">
                  <a:pos x="236" y="1374"/>
                </a:cxn>
                <a:cxn ang="0">
                  <a:pos x="243" y="1342"/>
                </a:cxn>
                <a:cxn ang="0">
                  <a:pos x="262" y="1268"/>
                </a:cxn>
                <a:cxn ang="0">
                  <a:pos x="306" y="1095"/>
                </a:cxn>
                <a:cxn ang="0">
                  <a:pos x="154" y="1057"/>
                </a:cxn>
                <a:cxn ang="0">
                  <a:pos x="53" y="973"/>
                </a:cxn>
                <a:cxn ang="0">
                  <a:pos x="3" y="857"/>
                </a:cxn>
                <a:cxn ang="0">
                  <a:pos x="19" y="709"/>
                </a:cxn>
                <a:cxn ang="0">
                  <a:pos x="106" y="566"/>
                </a:cxn>
                <a:cxn ang="0">
                  <a:pos x="249" y="455"/>
                </a:cxn>
                <a:cxn ang="0">
                  <a:pos x="425" y="394"/>
                </a:cxn>
                <a:cxn ang="0">
                  <a:pos x="585" y="14"/>
                </a:cxn>
                <a:cxn ang="0">
                  <a:pos x="605" y="0"/>
                </a:cxn>
              </a:cxnLst>
              <a:rect l="0" t="0" r="r" b="b"/>
              <a:pathLst>
                <a:path w="835" h="1391">
                  <a:moveTo>
                    <a:pt x="521" y="421"/>
                  </a:moveTo>
                  <a:lnTo>
                    <a:pt x="521" y="421"/>
                  </a:lnTo>
                  <a:lnTo>
                    <a:pt x="355" y="1060"/>
                  </a:lnTo>
                  <a:lnTo>
                    <a:pt x="409" y="1052"/>
                  </a:lnTo>
                  <a:lnTo>
                    <a:pt x="458" y="1038"/>
                  </a:lnTo>
                  <a:lnTo>
                    <a:pt x="505" y="1017"/>
                  </a:lnTo>
                  <a:lnTo>
                    <a:pt x="546" y="991"/>
                  </a:lnTo>
                  <a:lnTo>
                    <a:pt x="583" y="962"/>
                  </a:lnTo>
                  <a:lnTo>
                    <a:pt x="617" y="928"/>
                  </a:lnTo>
                  <a:lnTo>
                    <a:pt x="647" y="891"/>
                  </a:lnTo>
                  <a:lnTo>
                    <a:pt x="672" y="851"/>
                  </a:lnTo>
                  <a:lnTo>
                    <a:pt x="693" y="809"/>
                  </a:lnTo>
                  <a:lnTo>
                    <a:pt x="709" y="766"/>
                  </a:lnTo>
                  <a:lnTo>
                    <a:pt x="720" y="722"/>
                  </a:lnTo>
                  <a:lnTo>
                    <a:pt x="727" y="679"/>
                  </a:lnTo>
                  <a:lnTo>
                    <a:pt x="730" y="635"/>
                  </a:lnTo>
                  <a:lnTo>
                    <a:pt x="727" y="597"/>
                  </a:lnTo>
                  <a:lnTo>
                    <a:pt x="720" y="562"/>
                  </a:lnTo>
                  <a:lnTo>
                    <a:pt x="707" y="531"/>
                  </a:lnTo>
                  <a:lnTo>
                    <a:pt x="691" y="504"/>
                  </a:lnTo>
                  <a:lnTo>
                    <a:pt x="671" y="481"/>
                  </a:lnTo>
                  <a:lnTo>
                    <a:pt x="646" y="461"/>
                  </a:lnTo>
                  <a:lnTo>
                    <a:pt x="618" y="445"/>
                  </a:lnTo>
                  <a:lnTo>
                    <a:pt x="588" y="434"/>
                  </a:lnTo>
                  <a:lnTo>
                    <a:pt x="556" y="426"/>
                  </a:lnTo>
                  <a:lnTo>
                    <a:pt x="521" y="421"/>
                  </a:lnTo>
                  <a:lnTo>
                    <a:pt x="521" y="421"/>
                  </a:lnTo>
                  <a:lnTo>
                    <a:pt x="521" y="421"/>
                  </a:lnTo>
                  <a:close/>
                  <a:moveTo>
                    <a:pt x="477" y="421"/>
                  </a:moveTo>
                  <a:lnTo>
                    <a:pt x="425" y="430"/>
                  </a:lnTo>
                  <a:lnTo>
                    <a:pt x="375" y="444"/>
                  </a:lnTo>
                  <a:lnTo>
                    <a:pt x="330" y="465"/>
                  </a:lnTo>
                  <a:lnTo>
                    <a:pt x="288" y="491"/>
                  </a:lnTo>
                  <a:lnTo>
                    <a:pt x="250" y="521"/>
                  </a:lnTo>
                  <a:lnTo>
                    <a:pt x="217" y="555"/>
                  </a:lnTo>
                  <a:lnTo>
                    <a:pt x="188" y="592"/>
                  </a:lnTo>
                  <a:lnTo>
                    <a:pt x="163" y="631"/>
                  </a:lnTo>
                  <a:lnTo>
                    <a:pt x="143" y="672"/>
                  </a:lnTo>
                  <a:lnTo>
                    <a:pt x="127" y="715"/>
                  </a:lnTo>
                  <a:lnTo>
                    <a:pt x="115" y="759"/>
                  </a:lnTo>
                  <a:lnTo>
                    <a:pt x="108" y="803"/>
                  </a:lnTo>
                  <a:lnTo>
                    <a:pt x="105" y="845"/>
                  </a:lnTo>
                  <a:lnTo>
                    <a:pt x="108" y="885"/>
                  </a:lnTo>
                  <a:lnTo>
                    <a:pt x="115" y="921"/>
                  </a:lnTo>
                  <a:lnTo>
                    <a:pt x="128" y="950"/>
                  </a:lnTo>
                  <a:lnTo>
                    <a:pt x="144" y="977"/>
                  </a:lnTo>
                  <a:lnTo>
                    <a:pt x="163" y="999"/>
                  </a:lnTo>
                  <a:lnTo>
                    <a:pt x="185" y="1017"/>
                  </a:lnTo>
                  <a:lnTo>
                    <a:pt x="210" y="1033"/>
                  </a:lnTo>
                  <a:lnTo>
                    <a:pt x="234" y="1044"/>
                  </a:lnTo>
                  <a:lnTo>
                    <a:pt x="262" y="1052"/>
                  </a:lnTo>
                  <a:lnTo>
                    <a:pt x="288" y="1058"/>
                  </a:lnTo>
                  <a:lnTo>
                    <a:pt x="316" y="1060"/>
                  </a:lnTo>
                  <a:lnTo>
                    <a:pt x="477" y="421"/>
                  </a:lnTo>
                  <a:close/>
                  <a:moveTo>
                    <a:pt x="605" y="0"/>
                  </a:moveTo>
                  <a:lnTo>
                    <a:pt x="611" y="0"/>
                  </a:lnTo>
                  <a:lnTo>
                    <a:pt x="614" y="2"/>
                  </a:lnTo>
                  <a:lnTo>
                    <a:pt x="617" y="3"/>
                  </a:lnTo>
                  <a:lnTo>
                    <a:pt x="620" y="6"/>
                  </a:lnTo>
                  <a:lnTo>
                    <a:pt x="621" y="9"/>
                  </a:lnTo>
                  <a:lnTo>
                    <a:pt x="623" y="10"/>
                  </a:lnTo>
                  <a:lnTo>
                    <a:pt x="623" y="13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3" y="16"/>
                  </a:lnTo>
                  <a:lnTo>
                    <a:pt x="621" y="20"/>
                  </a:lnTo>
                  <a:lnTo>
                    <a:pt x="621" y="23"/>
                  </a:lnTo>
                  <a:lnTo>
                    <a:pt x="620" y="27"/>
                  </a:lnTo>
                  <a:lnTo>
                    <a:pt x="618" y="31"/>
                  </a:lnTo>
                  <a:lnTo>
                    <a:pt x="618" y="34"/>
                  </a:lnTo>
                  <a:lnTo>
                    <a:pt x="618" y="37"/>
                  </a:lnTo>
                  <a:lnTo>
                    <a:pt x="618" y="37"/>
                  </a:lnTo>
                  <a:lnTo>
                    <a:pt x="530" y="387"/>
                  </a:lnTo>
                  <a:lnTo>
                    <a:pt x="582" y="394"/>
                  </a:lnTo>
                  <a:lnTo>
                    <a:pt x="630" y="406"/>
                  </a:lnTo>
                  <a:lnTo>
                    <a:pt x="671" y="421"/>
                  </a:lnTo>
                  <a:lnTo>
                    <a:pt x="707" y="441"/>
                  </a:lnTo>
                  <a:lnTo>
                    <a:pt x="739" y="462"/>
                  </a:lnTo>
                  <a:lnTo>
                    <a:pt x="765" y="488"/>
                  </a:lnTo>
                  <a:lnTo>
                    <a:pt x="787" y="515"/>
                  </a:lnTo>
                  <a:lnTo>
                    <a:pt x="805" y="545"/>
                  </a:lnTo>
                  <a:lnTo>
                    <a:pt x="819" y="575"/>
                  </a:lnTo>
                  <a:lnTo>
                    <a:pt x="828" y="606"/>
                  </a:lnTo>
                  <a:lnTo>
                    <a:pt x="834" y="637"/>
                  </a:lnTo>
                  <a:lnTo>
                    <a:pt x="835" y="668"/>
                  </a:lnTo>
                  <a:lnTo>
                    <a:pt x="829" y="725"/>
                  </a:lnTo>
                  <a:lnTo>
                    <a:pt x="813" y="780"/>
                  </a:lnTo>
                  <a:lnTo>
                    <a:pt x="789" y="835"/>
                  </a:lnTo>
                  <a:lnTo>
                    <a:pt x="754" y="887"/>
                  </a:lnTo>
                  <a:lnTo>
                    <a:pt x="711" y="933"/>
                  </a:lnTo>
                  <a:lnTo>
                    <a:pt x="663" y="977"/>
                  </a:lnTo>
                  <a:lnTo>
                    <a:pt x="608" y="1014"/>
                  </a:lnTo>
                  <a:lnTo>
                    <a:pt x="549" y="1047"/>
                  </a:lnTo>
                  <a:lnTo>
                    <a:pt x="485" y="1071"/>
                  </a:lnTo>
                  <a:lnTo>
                    <a:pt x="418" y="1086"/>
                  </a:lnTo>
                  <a:lnTo>
                    <a:pt x="348" y="1095"/>
                  </a:lnTo>
                  <a:lnTo>
                    <a:pt x="288" y="1323"/>
                  </a:lnTo>
                  <a:lnTo>
                    <a:pt x="284" y="1337"/>
                  </a:lnTo>
                  <a:lnTo>
                    <a:pt x="279" y="1355"/>
                  </a:lnTo>
                  <a:lnTo>
                    <a:pt x="277" y="1370"/>
                  </a:lnTo>
                  <a:lnTo>
                    <a:pt x="272" y="1381"/>
                  </a:lnTo>
                  <a:lnTo>
                    <a:pt x="271" y="1387"/>
                  </a:lnTo>
                  <a:lnTo>
                    <a:pt x="266" y="1390"/>
                  </a:lnTo>
                  <a:lnTo>
                    <a:pt x="263" y="1391"/>
                  </a:lnTo>
                  <a:lnTo>
                    <a:pt x="259" y="1391"/>
                  </a:lnTo>
                  <a:lnTo>
                    <a:pt x="253" y="1391"/>
                  </a:lnTo>
                  <a:lnTo>
                    <a:pt x="250" y="1391"/>
                  </a:lnTo>
                  <a:lnTo>
                    <a:pt x="247" y="1391"/>
                  </a:lnTo>
                  <a:lnTo>
                    <a:pt x="245" y="1391"/>
                  </a:lnTo>
                  <a:lnTo>
                    <a:pt x="242" y="1390"/>
                  </a:lnTo>
                  <a:lnTo>
                    <a:pt x="239" y="1387"/>
                  </a:lnTo>
                  <a:lnTo>
                    <a:pt x="237" y="1384"/>
                  </a:lnTo>
                  <a:lnTo>
                    <a:pt x="236" y="1380"/>
                  </a:lnTo>
                  <a:lnTo>
                    <a:pt x="236" y="1374"/>
                  </a:lnTo>
                  <a:lnTo>
                    <a:pt x="236" y="1370"/>
                  </a:lnTo>
                  <a:lnTo>
                    <a:pt x="239" y="1359"/>
                  </a:lnTo>
                  <a:lnTo>
                    <a:pt x="243" y="1342"/>
                  </a:lnTo>
                  <a:lnTo>
                    <a:pt x="247" y="1320"/>
                  </a:lnTo>
                  <a:lnTo>
                    <a:pt x="255" y="1296"/>
                  </a:lnTo>
                  <a:lnTo>
                    <a:pt x="262" y="1268"/>
                  </a:lnTo>
                  <a:lnTo>
                    <a:pt x="271" y="1238"/>
                  </a:lnTo>
                  <a:lnTo>
                    <a:pt x="288" y="1166"/>
                  </a:lnTo>
                  <a:lnTo>
                    <a:pt x="306" y="1095"/>
                  </a:lnTo>
                  <a:lnTo>
                    <a:pt x="250" y="1088"/>
                  </a:lnTo>
                  <a:lnTo>
                    <a:pt x="199" y="1075"/>
                  </a:lnTo>
                  <a:lnTo>
                    <a:pt x="154" y="1057"/>
                  </a:lnTo>
                  <a:lnTo>
                    <a:pt x="115" y="1033"/>
                  </a:lnTo>
                  <a:lnTo>
                    <a:pt x="80" y="1004"/>
                  </a:lnTo>
                  <a:lnTo>
                    <a:pt x="53" y="973"/>
                  </a:lnTo>
                  <a:lnTo>
                    <a:pt x="29" y="936"/>
                  </a:lnTo>
                  <a:lnTo>
                    <a:pt x="13" y="898"/>
                  </a:lnTo>
                  <a:lnTo>
                    <a:pt x="3" y="857"/>
                  </a:lnTo>
                  <a:lnTo>
                    <a:pt x="0" y="814"/>
                  </a:lnTo>
                  <a:lnTo>
                    <a:pt x="5" y="762"/>
                  </a:lnTo>
                  <a:lnTo>
                    <a:pt x="19" y="709"/>
                  </a:lnTo>
                  <a:lnTo>
                    <a:pt x="41" y="660"/>
                  </a:lnTo>
                  <a:lnTo>
                    <a:pt x="70" y="611"/>
                  </a:lnTo>
                  <a:lnTo>
                    <a:pt x="106" y="566"/>
                  </a:lnTo>
                  <a:lnTo>
                    <a:pt x="150" y="525"/>
                  </a:lnTo>
                  <a:lnTo>
                    <a:pt x="197" y="488"/>
                  </a:lnTo>
                  <a:lnTo>
                    <a:pt x="249" y="455"/>
                  </a:lnTo>
                  <a:lnTo>
                    <a:pt x="306" y="428"/>
                  </a:lnTo>
                  <a:lnTo>
                    <a:pt x="364" y="407"/>
                  </a:lnTo>
                  <a:lnTo>
                    <a:pt x="425" y="394"/>
                  </a:lnTo>
                  <a:lnTo>
                    <a:pt x="487" y="387"/>
                  </a:lnTo>
                  <a:lnTo>
                    <a:pt x="581" y="29"/>
                  </a:lnTo>
                  <a:lnTo>
                    <a:pt x="585" y="14"/>
                  </a:lnTo>
                  <a:lnTo>
                    <a:pt x="589" y="6"/>
                  </a:lnTo>
                  <a:lnTo>
                    <a:pt x="595" y="2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2"/>
            <p:cNvSpPr>
              <a:spLocks/>
            </p:cNvSpPr>
            <p:nvPr/>
          </p:nvSpPr>
          <p:spPr bwMode="auto">
            <a:xfrm>
              <a:off x="3501" y="3394"/>
              <a:ext cx="1412" cy="810"/>
            </a:xfrm>
            <a:custGeom>
              <a:avLst/>
              <a:gdLst/>
              <a:ahLst/>
              <a:cxnLst>
                <a:cxn ang="0">
                  <a:pos x="1059" y="2"/>
                </a:cxn>
                <a:cxn ang="0">
                  <a:pos x="1072" y="7"/>
                </a:cxn>
                <a:cxn ang="0">
                  <a:pos x="1078" y="24"/>
                </a:cxn>
                <a:cxn ang="0">
                  <a:pos x="1114" y="132"/>
                </a:cxn>
                <a:cxn ang="0">
                  <a:pos x="1164" y="216"/>
                </a:cxn>
                <a:cxn ang="0">
                  <a:pos x="1220" y="280"/>
                </a:cxn>
                <a:cxn ang="0">
                  <a:pos x="1280" y="327"/>
                </a:cxn>
                <a:cxn ang="0">
                  <a:pos x="1335" y="359"/>
                </a:cxn>
                <a:cxn ang="0">
                  <a:pos x="1382" y="380"/>
                </a:cxn>
                <a:cxn ang="0">
                  <a:pos x="1404" y="390"/>
                </a:cxn>
                <a:cxn ang="0">
                  <a:pos x="1408" y="395"/>
                </a:cxn>
                <a:cxn ang="0">
                  <a:pos x="1412" y="400"/>
                </a:cxn>
                <a:cxn ang="0">
                  <a:pos x="1412" y="410"/>
                </a:cxn>
                <a:cxn ang="0">
                  <a:pos x="1411" y="416"/>
                </a:cxn>
                <a:cxn ang="0">
                  <a:pos x="1404" y="422"/>
                </a:cxn>
                <a:cxn ang="0">
                  <a:pos x="1391" y="424"/>
                </a:cxn>
                <a:cxn ang="0">
                  <a:pos x="1283" y="481"/>
                </a:cxn>
                <a:cxn ang="0">
                  <a:pos x="1199" y="552"/>
                </a:cxn>
                <a:cxn ang="0">
                  <a:pos x="1136" y="636"/>
                </a:cxn>
                <a:cxn ang="0">
                  <a:pos x="1094" y="729"/>
                </a:cxn>
                <a:cxn ang="0">
                  <a:pos x="1076" y="793"/>
                </a:cxn>
                <a:cxn ang="0">
                  <a:pos x="1068" y="807"/>
                </a:cxn>
                <a:cxn ang="0">
                  <a:pos x="1046" y="810"/>
                </a:cxn>
                <a:cxn ang="0">
                  <a:pos x="1028" y="809"/>
                </a:cxn>
                <a:cxn ang="0">
                  <a:pos x="1015" y="800"/>
                </a:cxn>
                <a:cxn ang="0">
                  <a:pos x="1014" y="786"/>
                </a:cxn>
                <a:cxn ang="0">
                  <a:pos x="1021" y="753"/>
                </a:cxn>
                <a:cxn ang="0">
                  <a:pos x="1039" y="698"/>
                </a:cxn>
                <a:cxn ang="0">
                  <a:pos x="1074" y="626"/>
                </a:cxn>
                <a:cxn ang="0">
                  <a:pos x="1106" y="575"/>
                </a:cxn>
                <a:cxn ang="0">
                  <a:pos x="1132" y="539"/>
                </a:cxn>
                <a:cxn ang="0">
                  <a:pos x="1177" y="491"/>
                </a:cxn>
                <a:cxn ang="0">
                  <a:pos x="1241" y="437"/>
                </a:cxn>
                <a:cxn ang="0">
                  <a:pos x="44" y="437"/>
                </a:cxn>
                <a:cxn ang="0">
                  <a:pos x="18" y="433"/>
                </a:cxn>
                <a:cxn ang="0">
                  <a:pos x="3" y="419"/>
                </a:cxn>
                <a:cxn ang="0">
                  <a:pos x="3" y="392"/>
                </a:cxn>
                <a:cxn ang="0">
                  <a:pos x="18" y="378"/>
                </a:cxn>
                <a:cxn ang="0">
                  <a:pos x="44" y="373"/>
                </a:cxn>
                <a:cxn ang="0">
                  <a:pos x="1241" y="373"/>
                </a:cxn>
                <a:cxn ang="0">
                  <a:pos x="1154" y="298"/>
                </a:cxn>
                <a:cxn ang="0">
                  <a:pos x="1092" y="224"/>
                </a:cxn>
                <a:cxn ang="0">
                  <a:pos x="1053" y="149"/>
                </a:cxn>
                <a:cxn ang="0">
                  <a:pos x="1028" y="84"/>
                </a:cxn>
                <a:cxn ang="0">
                  <a:pos x="1017" y="39"/>
                </a:cxn>
                <a:cxn ang="0">
                  <a:pos x="1012" y="20"/>
                </a:cxn>
                <a:cxn ang="0">
                  <a:pos x="1021" y="5"/>
                </a:cxn>
                <a:cxn ang="0">
                  <a:pos x="1037" y="0"/>
                </a:cxn>
              </a:cxnLst>
              <a:rect l="0" t="0" r="r" b="b"/>
              <a:pathLst>
                <a:path w="1412" h="810">
                  <a:moveTo>
                    <a:pt x="1046" y="0"/>
                  </a:moveTo>
                  <a:lnTo>
                    <a:pt x="1059" y="2"/>
                  </a:lnTo>
                  <a:lnTo>
                    <a:pt x="1068" y="3"/>
                  </a:lnTo>
                  <a:lnTo>
                    <a:pt x="1072" y="7"/>
                  </a:lnTo>
                  <a:lnTo>
                    <a:pt x="1075" y="15"/>
                  </a:lnTo>
                  <a:lnTo>
                    <a:pt x="1078" y="24"/>
                  </a:lnTo>
                  <a:lnTo>
                    <a:pt x="1094" y="81"/>
                  </a:lnTo>
                  <a:lnTo>
                    <a:pt x="1114" y="132"/>
                  </a:lnTo>
                  <a:lnTo>
                    <a:pt x="1138" y="176"/>
                  </a:lnTo>
                  <a:lnTo>
                    <a:pt x="1164" y="216"/>
                  </a:lnTo>
                  <a:lnTo>
                    <a:pt x="1191" y="250"/>
                  </a:lnTo>
                  <a:lnTo>
                    <a:pt x="1220" y="280"/>
                  </a:lnTo>
                  <a:lnTo>
                    <a:pt x="1251" y="305"/>
                  </a:lnTo>
                  <a:lnTo>
                    <a:pt x="1280" y="327"/>
                  </a:lnTo>
                  <a:lnTo>
                    <a:pt x="1309" y="345"/>
                  </a:lnTo>
                  <a:lnTo>
                    <a:pt x="1335" y="359"/>
                  </a:lnTo>
                  <a:lnTo>
                    <a:pt x="1360" y="372"/>
                  </a:lnTo>
                  <a:lnTo>
                    <a:pt x="1382" y="380"/>
                  </a:lnTo>
                  <a:lnTo>
                    <a:pt x="1401" y="388"/>
                  </a:lnTo>
                  <a:lnTo>
                    <a:pt x="1404" y="390"/>
                  </a:lnTo>
                  <a:lnTo>
                    <a:pt x="1407" y="392"/>
                  </a:lnTo>
                  <a:lnTo>
                    <a:pt x="1408" y="395"/>
                  </a:lnTo>
                  <a:lnTo>
                    <a:pt x="1411" y="397"/>
                  </a:lnTo>
                  <a:lnTo>
                    <a:pt x="1412" y="400"/>
                  </a:lnTo>
                  <a:lnTo>
                    <a:pt x="1412" y="405"/>
                  </a:lnTo>
                  <a:lnTo>
                    <a:pt x="1412" y="410"/>
                  </a:lnTo>
                  <a:lnTo>
                    <a:pt x="1412" y="413"/>
                  </a:lnTo>
                  <a:lnTo>
                    <a:pt x="1411" y="416"/>
                  </a:lnTo>
                  <a:lnTo>
                    <a:pt x="1408" y="419"/>
                  </a:lnTo>
                  <a:lnTo>
                    <a:pt x="1404" y="422"/>
                  </a:lnTo>
                  <a:lnTo>
                    <a:pt x="1398" y="423"/>
                  </a:lnTo>
                  <a:lnTo>
                    <a:pt x="1391" y="424"/>
                  </a:lnTo>
                  <a:lnTo>
                    <a:pt x="1334" y="451"/>
                  </a:lnTo>
                  <a:lnTo>
                    <a:pt x="1283" y="481"/>
                  </a:lnTo>
                  <a:lnTo>
                    <a:pt x="1238" y="515"/>
                  </a:lnTo>
                  <a:lnTo>
                    <a:pt x="1199" y="552"/>
                  </a:lnTo>
                  <a:lnTo>
                    <a:pt x="1165" y="593"/>
                  </a:lnTo>
                  <a:lnTo>
                    <a:pt x="1136" y="636"/>
                  </a:lnTo>
                  <a:lnTo>
                    <a:pt x="1113" y="681"/>
                  </a:lnTo>
                  <a:lnTo>
                    <a:pt x="1094" y="729"/>
                  </a:lnTo>
                  <a:lnTo>
                    <a:pt x="1081" y="778"/>
                  </a:lnTo>
                  <a:lnTo>
                    <a:pt x="1076" y="793"/>
                  </a:lnTo>
                  <a:lnTo>
                    <a:pt x="1074" y="802"/>
                  </a:lnTo>
                  <a:lnTo>
                    <a:pt x="1068" y="807"/>
                  </a:lnTo>
                  <a:lnTo>
                    <a:pt x="1059" y="809"/>
                  </a:lnTo>
                  <a:lnTo>
                    <a:pt x="1046" y="810"/>
                  </a:lnTo>
                  <a:lnTo>
                    <a:pt x="1037" y="810"/>
                  </a:lnTo>
                  <a:lnTo>
                    <a:pt x="1028" y="809"/>
                  </a:lnTo>
                  <a:lnTo>
                    <a:pt x="1021" y="806"/>
                  </a:lnTo>
                  <a:lnTo>
                    <a:pt x="1015" y="800"/>
                  </a:lnTo>
                  <a:lnTo>
                    <a:pt x="1012" y="790"/>
                  </a:lnTo>
                  <a:lnTo>
                    <a:pt x="1014" y="786"/>
                  </a:lnTo>
                  <a:lnTo>
                    <a:pt x="1017" y="773"/>
                  </a:lnTo>
                  <a:lnTo>
                    <a:pt x="1021" y="753"/>
                  </a:lnTo>
                  <a:lnTo>
                    <a:pt x="1028" y="728"/>
                  </a:lnTo>
                  <a:lnTo>
                    <a:pt x="1039" y="698"/>
                  </a:lnTo>
                  <a:lnTo>
                    <a:pt x="1055" y="663"/>
                  </a:lnTo>
                  <a:lnTo>
                    <a:pt x="1074" y="626"/>
                  </a:lnTo>
                  <a:lnTo>
                    <a:pt x="1098" y="586"/>
                  </a:lnTo>
                  <a:lnTo>
                    <a:pt x="1106" y="575"/>
                  </a:lnTo>
                  <a:lnTo>
                    <a:pt x="1116" y="559"/>
                  </a:lnTo>
                  <a:lnTo>
                    <a:pt x="1132" y="539"/>
                  </a:lnTo>
                  <a:lnTo>
                    <a:pt x="1152" y="517"/>
                  </a:lnTo>
                  <a:lnTo>
                    <a:pt x="1177" y="491"/>
                  </a:lnTo>
                  <a:lnTo>
                    <a:pt x="1206" y="464"/>
                  </a:lnTo>
                  <a:lnTo>
                    <a:pt x="1241" y="437"/>
                  </a:lnTo>
                  <a:lnTo>
                    <a:pt x="58" y="437"/>
                  </a:lnTo>
                  <a:lnTo>
                    <a:pt x="44" y="437"/>
                  </a:lnTo>
                  <a:lnTo>
                    <a:pt x="29" y="436"/>
                  </a:lnTo>
                  <a:lnTo>
                    <a:pt x="18" y="433"/>
                  </a:lnTo>
                  <a:lnTo>
                    <a:pt x="9" y="427"/>
                  </a:lnTo>
                  <a:lnTo>
                    <a:pt x="3" y="419"/>
                  </a:lnTo>
                  <a:lnTo>
                    <a:pt x="0" y="405"/>
                  </a:lnTo>
                  <a:lnTo>
                    <a:pt x="3" y="392"/>
                  </a:lnTo>
                  <a:lnTo>
                    <a:pt x="9" y="383"/>
                  </a:lnTo>
                  <a:lnTo>
                    <a:pt x="18" y="378"/>
                  </a:lnTo>
                  <a:lnTo>
                    <a:pt x="29" y="375"/>
                  </a:lnTo>
                  <a:lnTo>
                    <a:pt x="44" y="373"/>
                  </a:lnTo>
                  <a:lnTo>
                    <a:pt x="58" y="373"/>
                  </a:lnTo>
                  <a:lnTo>
                    <a:pt x="1241" y="373"/>
                  </a:lnTo>
                  <a:lnTo>
                    <a:pt x="1194" y="336"/>
                  </a:lnTo>
                  <a:lnTo>
                    <a:pt x="1154" y="298"/>
                  </a:lnTo>
                  <a:lnTo>
                    <a:pt x="1120" y="261"/>
                  </a:lnTo>
                  <a:lnTo>
                    <a:pt x="1092" y="224"/>
                  </a:lnTo>
                  <a:lnTo>
                    <a:pt x="1071" y="186"/>
                  </a:lnTo>
                  <a:lnTo>
                    <a:pt x="1053" y="149"/>
                  </a:lnTo>
                  <a:lnTo>
                    <a:pt x="1039" y="115"/>
                  </a:lnTo>
                  <a:lnTo>
                    <a:pt x="1028" y="84"/>
                  </a:lnTo>
                  <a:lnTo>
                    <a:pt x="1021" y="59"/>
                  </a:lnTo>
                  <a:lnTo>
                    <a:pt x="1017" y="39"/>
                  </a:lnTo>
                  <a:lnTo>
                    <a:pt x="1014" y="26"/>
                  </a:lnTo>
                  <a:lnTo>
                    <a:pt x="1012" y="20"/>
                  </a:lnTo>
                  <a:lnTo>
                    <a:pt x="1015" y="10"/>
                  </a:lnTo>
                  <a:lnTo>
                    <a:pt x="1021" y="5"/>
                  </a:lnTo>
                  <a:lnTo>
                    <a:pt x="1028" y="2"/>
                  </a:lnTo>
                  <a:lnTo>
                    <a:pt x="1037" y="0"/>
                  </a:lnTo>
                  <a:lnTo>
                    <a:pt x="10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3"/>
            <p:cNvSpPr>
              <a:spLocks noEditPoints="1"/>
            </p:cNvSpPr>
            <p:nvPr/>
          </p:nvSpPr>
          <p:spPr bwMode="auto">
            <a:xfrm>
              <a:off x="5527" y="3112"/>
              <a:ext cx="834" cy="1391"/>
            </a:xfrm>
            <a:custGeom>
              <a:avLst/>
              <a:gdLst/>
              <a:ahLst/>
              <a:cxnLst>
                <a:cxn ang="0">
                  <a:pos x="408" y="1052"/>
                </a:cxn>
                <a:cxn ang="0">
                  <a:pos x="546" y="991"/>
                </a:cxn>
                <a:cxn ang="0">
                  <a:pos x="646" y="891"/>
                </a:cxn>
                <a:cxn ang="0">
                  <a:pos x="709" y="766"/>
                </a:cxn>
                <a:cxn ang="0">
                  <a:pos x="729" y="635"/>
                </a:cxn>
                <a:cxn ang="0">
                  <a:pos x="707" y="531"/>
                </a:cxn>
                <a:cxn ang="0">
                  <a:pos x="645" y="461"/>
                </a:cxn>
                <a:cxn ang="0">
                  <a:pos x="554" y="426"/>
                </a:cxn>
                <a:cxn ang="0">
                  <a:pos x="424" y="430"/>
                </a:cxn>
                <a:cxn ang="0">
                  <a:pos x="288" y="491"/>
                </a:cxn>
                <a:cxn ang="0">
                  <a:pos x="188" y="592"/>
                </a:cxn>
                <a:cxn ang="0">
                  <a:pos x="125" y="715"/>
                </a:cxn>
                <a:cxn ang="0">
                  <a:pos x="105" y="845"/>
                </a:cxn>
                <a:cxn ang="0">
                  <a:pos x="127" y="950"/>
                </a:cxn>
                <a:cxn ang="0">
                  <a:pos x="184" y="1017"/>
                </a:cxn>
                <a:cxn ang="0">
                  <a:pos x="261" y="1052"/>
                </a:cxn>
                <a:cxn ang="0">
                  <a:pos x="477" y="421"/>
                </a:cxn>
                <a:cxn ang="0">
                  <a:pos x="614" y="2"/>
                </a:cxn>
                <a:cxn ang="0">
                  <a:pos x="620" y="9"/>
                </a:cxn>
                <a:cxn ang="0">
                  <a:pos x="621" y="14"/>
                </a:cxn>
                <a:cxn ang="0">
                  <a:pos x="621" y="20"/>
                </a:cxn>
                <a:cxn ang="0">
                  <a:pos x="618" y="31"/>
                </a:cxn>
                <a:cxn ang="0">
                  <a:pos x="530" y="387"/>
                </a:cxn>
                <a:cxn ang="0">
                  <a:pos x="669" y="421"/>
                </a:cxn>
                <a:cxn ang="0">
                  <a:pos x="764" y="488"/>
                </a:cxn>
                <a:cxn ang="0">
                  <a:pos x="818" y="575"/>
                </a:cxn>
                <a:cxn ang="0">
                  <a:pos x="834" y="668"/>
                </a:cxn>
                <a:cxn ang="0">
                  <a:pos x="787" y="835"/>
                </a:cxn>
                <a:cxn ang="0">
                  <a:pos x="662" y="977"/>
                </a:cxn>
                <a:cxn ang="0">
                  <a:pos x="483" y="1071"/>
                </a:cxn>
                <a:cxn ang="0">
                  <a:pos x="287" y="1323"/>
                </a:cxn>
                <a:cxn ang="0">
                  <a:pos x="275" y="1370"/>
                </a:cxn>
                <a:cxn ang="0">
                  <a:pos x="266" y="1390"/>
                </a:cxn>
                <a:cxn ang="0">
                  <a:pos x="252" y="1391"/>
                </a:cxn>
                <a:cxn ang="0">
                  <a:pos x="243" y="1391"/>
                </a:cxn>
                <a:cxn ang="0">
                  <a:pos x="236" y="1384"/>
                </a:cxn>
                <a:cxn ang="0">
                  <a:pos x="236" y="1370"/>
                </a:cxn>
                <a:cxn ang="0">
                  <a:pos x="248" y="1320"/>
                </a:cxn>
                <a:cxn ang="0">
                  <a:pos x="269" y="1238"/>
                </a:cxn>
                <a:cxn ang="0">
                  <a:pos x="249" y="1088"/>
                </a:cxn>
                <a:cxn ang="0">
                  <a:pos x="114" y="1033"/>
                </a:cxn>
                <a:cxn ang="0">
                  <a:pos x="29" y="936"/>
                </a:cxn>
                <a:cxn ang="0">
                  <a:pos x="0" y="814"/>
                </a:cxn>
                <a:cxn ang="0">
                  <a:pos x="40" y="660"/>
                </a:cxn>
                <a:cxn ang="0">
                  <a:pos x="149" y="525"/>
                </a:cxn>
                <a:cxn ang="0">
                  <a:pos x="304" y="428"/>
                </a:cxn>
                <a:cxn ang="0">
                  <a:pos x="488" y="387"/>
                </a:cxn>
                <a:cxn ang="0">
                  <a:pos x="588" y="6"/>
                </a:cxn>
              </a:cxnLst>
              <a:rect l="0" t="0" r="r" b="b"/>
              <a:pathLst>
                <a:path w="834" h="1391">
                  <a:moveTo>
                    <a:pt x="520" y="421"/>
                  </a:moveTo>
                  <a:lnTo>
                    <a:pt x="354" y="1060"/>
                  </a:lnTo>
                  <a:lnTo>
                    <a:pt x="408" y="1052"/>
                  </a:lnTo>
                  <a:lnTo>
                    <a:pt x="457" y="1038"/>
                  </a:lnTo>
                  <a:lnTo>
                    <a:pt x="504" y="1017"/>
                  </a:lnTo>
                  <a:lnTo>
                    <a:pt x="546" y="991"/>
                  </a:lnTo>
                  <a:lnTo>
                    <a:pt x="584" y="962"/>
                  </a:lnTo>
                  <a:lnTo>
                    <a:pt x="617" y="928"/>
                  </a:lnTo>
                  <a:lnTo>
                    <a:pt x="646" y="891"/>
                  </a:lnTo>
                  <a:lnTo>
                    <a:pt x="671" y="851"/>
                  </a:lnTo>
                  <a:lnTo>
                    <a:pt x="693" y="809"/>
                  </a:lnTo>
                  <a:lnTo>
                    <a:pt x="709" y="766"/>
                  </a:lnTo>
                  <a:lnTo>
                    <a:pt x="720" y="722"/>
                  </a:lnTo>
                  <a:lnTo>
                    <a:pt x="728" y="679"/>
                  </a:lnTo>
                  <a:lnTo>
                    <a:pt x="729" y="635"/>
                  </a:lnTo>
                  <a:lnTo>
                    <a:pt x="728" y="597"/>
                  </a:lnTo>
                  <a:lnTo>
                    <a:pt x="719" y="562"/>
                  </a:lnTo>
                  <a:lnTo>
                    <a:pt x="707" y="531"/>
                  </a:lnTo>
                  <a:lnTo>
                    <a:pt x="690" y="504"/>
                  </a:lnTo>
                  <a:lnTo>
                    <a:pt x="669" y="481"/>
                  </a:lnTo>
                  <a:lnTo>
                    <a:pt x="645" y="461"/>
                  </a:lnTo>
                  <a:lnTo>
                    <a:pt x="618" y="445"/>
                  </a:lnTo>
                  <a:lnTo>
                    <a:pt x="588" y="434"/>
                  </a:lnTo>
                  <a:lnTo>
                    <a:pt x="554" y="426"/>
                  </a:lnTo>
                  <a:lnTo>
                    <a:pt x="520" y="421"/>
                  </a:lnTo>
                  <a:close/>
                  <a:moveTo>
                    <a:pt x="477" y="421"/>
                  </a:moveTo>
                  <a:lnTo>
                    <a:pt x="424" y="430"/>
                  </a:lnTo>
                  <a:lnTo>
                    <a:pt x="374" y="444"/>
                  </a:lnTo>
                  <a:lnTo>
                    <a:pt x="329" y="465"/>
                  </a:lnTo>
                  <a:lnTo>
                    <a:pt x="288" y="491"/>
                  </a:lnTo>
                  <a:lnTo>
                    <a:pt x="250" y="521"/>
                  </a:lnTo>
                  <a:lnTo>
                    <a:pt x="217" y="555"/>
                  </a:lnTo>
                  <a:lnTo>
                    <a:pt x="188" y="592"/>
                  </a:lnTo>
                  <a:lnTo>
                    <a:pt x="163" y="631"/>
                  </a:lnTo>
                  <a:lnTo>
                    <a:pt x="141" y="672"/>
                  </a:lnTo>
                  <a:lnTo>
                    <a:pt x="125" y="715"/>
                  </a:lnTo>
                  <a:lnTo>
                    <a:pt x="114" y="759"/>
                  </a:lnTo>
                  <a:lnTo>
                    <a:pt x="106" y="803"/>
                  </a:lnTo>
                  <a:lnTo>
                    <a:pt x="105" y="845"/>
                  </a:lnTo>
                  <a:lnTo>
                    <a:pt x="108" y="885"/>
                  </a:lnTo>
                  <a:lnTo>
                    <a:pt x="115" y="921"/>
                  </a:lnTo>
                  <a:lnTo>
                    <a:pt x="127" y="950"/>
                  </a:lnTo>
                  <a:lnTo>
                    <a:pt x="143" y="977"/>
                  </a:lnTo>
                  <a:lnTo>
                    <a:pt x="162" y="999"/>
                  </a:lnTo>
                  <a:lnTo>
                    <a:pt x="184" y="1017"/>
                  </a:lnTo>
                  <a:lnTo>
                    <a:pt x="208" y="1033"/>
                  </a:lnTo>
                  <a:lnTo>
                    <a:pt x="234" y="1044"/>
                  </a:lnTo>
                  <a:lnTo>
                    <a:pt x="261" y="1052"/>
                  </a:lnTo>
                  <a:lnTo>
                    <a:pt x="288" y="1058"/>
                  </a:lnTo>
                  <a:lnTo>
                    <a:pt x="314" y="1060"/>
                  </a:lnTo>
                  <a:lnTo>
                    <a:pt x="477" y="421"/>
                  </a:lnTo>
                  <a:close/>
                  <a:moveTo>
                    <a:pt x="604" y="0"/>
                  </a:moveTo>
                  <a:lnTo>
                    <a:pt x="610" y="0"/>
                  </a:lnTo>
                  <a:lnTo>
                    <a:pt x="614" y="2"/>
                  </a:lnTo>
                  <a:lnTo>
                    <a:pt x="617" y="3"/>
                  </a:lnTo>
                  <a:lnTo>
                    <a:pt x="618" y="6"/>
                  </a:lnTo>
                  <a:lnTo>
                    <a:pt x="620" y="9"/>
                  </a:lnTo>
                  <a:lnTo>
                    <a:pt x="621" y="10"/>
                  </a:lnTo>
                  <a:lnTo>
                    <a:pt x="621" y="13"/>
                  </a:lnTo>
                  <a:lnTo>
                    <a:pt x="621" y="14"/>
                  </a:lnTo>
                  <a:lnTo>
                    <a:pt x="621" y="14"/>
                  </a:lnTo>
                  <a:lnTo>
                    <a:pt x="621" y="16"/>
                  </a:lnTo>
                  <a:lnTo>
                    <a:pt x="621" y="20"/>
                  </a:lnTo>
                  <a:lnTo>
                    <a:pt x="620" y="23"/>
                  </a:lnTo>
                  <a:lnTo>
                    <a:pt x="618" y="27"/>
                  </a:lnTo>
                  <a:lnTo>
                    <a:pt x="618" y="31"/>
                  </a:lnTo>
                  <a:lnTo>
                    <a:pt x="617" y="34"/>
                  </a:lnTo>
                  <a:lnTo>
                    <a:pt x="617" y="37"/>
                  </a:lnTo>
                  <a:lnTo>
                    <a:pt x="530" y="387"/>
                  </a:lnTo>
                  <a:lnTo>
                    <a:pt x="582" y="394"/>
                  </a:lnTo>
                  <a:lnTo>
                    <a:pt x="629" y="406"/>
                  </a:lnTo>
                  <a:lnTo>
                    <a:pt x="669" y="421"/>
                  </a:lnTo>
                  <a:lnTo>
                    <a:pt x="706" y="441"/>
                  </a:lnTo>
                  <a:lnTo>
                    <a:pt x="738" y="462"/>
                  </a:lnTo>
                  <a:lnTo>
                    <a:pt x="764" y="488"/>
                  </a:lnTo>
                  <a:lnTo>
                    <a:pt x="787" y="515"/>
                  </a:lnTo>
                  <a:lnTo>
                    <a:pt x="805" y="545"/>
                  </a:lnTo>
                  <a:lnTo>
                    <a:pt x="818" y="575"/>
                  </a:lnTo>
                  <a:lnTo>
                    <a:pt x="826" y="606"/>
                  </a:lnTo>
                  <a:lnTo>
                    <a:pt x="832" y="637"/>
                  </a:lnTo>
                  <a:lnTo>
                    <a:pt x="834" y="668"/>
                  </a:lnTo>
                  <a:lnTo>
                    <a:pt x="829" y="725"/>
                  </a:lnTo>
                  <a:lnTo>
                    <a:pt x="813" y="780"/>
                  </a:lnTo>
                  <a:lnTo>
                    <a:pt x="787" y="835"/>
                  </a:lnTo>
                  <a:lnTo>
                    <a:pt x="752" y="887"/>
                  </a:lnTo>
                  <a:lnTo>
                    <a:pt x="712" y="933"/>
                  </a:lnTo>
                  <a:lnTo>
                    <a:pt x="662" y="977"/>
                  </a:lnTo>
                  <a:lnTo>
                    <a:pt x="607" y="1014"/>
                  </a:lnTo>
                  <a:lnTo>
                    <a:pt x="547" y="1047"/>
                  </a:lnTo>
                  <a:lnTo>
                    <a:pt x="483" y="1071"/>
                  </a:lnTo>
                  <a:lnTo>
                    <a:pt x="416" y="1086"/>
                  </a:lnTo>
                  <a:lnTo>
                    <a:pt x="346" y="1095"/>
                  </a:lnTo>
                  <a:lnTo>
                    <a:pt x="287" y="1323"/>
                  </a:lnTo>
                  <a:lnTo>
                    <a:pt x="284" y="1337"/>
                  </a:lnTo>
                  <a:lnTo>
                    <a:pt x="280" y="1355"/>
                  </a:lnTo>
                  <a:lnTo>
                    <a:pt x="275" y="1370"/>
                  </a:lnTo>
                  <a:lnTo>
                    <a:pt x="272" y="1381"/>
                  </a:lnTo>
                  <a:lnTo>
                    <a:pt x="269" y="1387"/>
                  </a:lnTo>
                  <a:lnTo>
                    <a:pt x="266" y="1390"/>
                  </a:lnTo>
                  <a:lnTo>
                    <a:pt x="262" y="1391"/>
                  </a:lnTo>
                  <a:lnTo>
                    <a:pt x="258" y="1391"/>
                  </a:lnTo>
                  <a:lnTo>
                    <a:pt x="252" y="1391"/>
                  </a:lnTo>
                  <a:lnTo>
                    <a:pt x="249" y="1391"/>
                  </a:lnTo>
                  <a:lnTo>
                    <a:pt x="246" y="1391"/>
                  </a:lnTo>
                  <a:lnTo>
                    <a:pt x="243" y="1391"/>
                  </a:lnTo>
                  <a:lnTo>
                    <a:pt x="240" y="1390"/>
                  </a:lnTo>
                  <a:lnTo>
                    <a:pt x="237" y="1387"/>
                  </a:lnTo>
                  <a:lnTo>
                    <a:pt x="236" y="1384"/>
                  </a:lnTo>
                  <a:lnTo>
                    <a:pt x="234" y="1380"/>
                  </a:lnTo>
                  <a:lnTo>
                    <a:pt x="234" y="1374"/>
                  </a:lnTo>
                  <a:lnTo>
                    <a:pt x="236" y="1370"/>
                  </a:lnTo>
                  <a:lnTo>
                    <a:pt x="237" y="1359"/>
                  </a:lnTo>
                  <a:lnTo>
                    <a:pt x="242" y="1342"/>
                  </a:lnTo>
                  <a:lnTo>
                    <a:pt x="248" y="1320"/>
                  </a:lnTo>
                  <a:lnTo>
                    <a:pt x="253" y="1296"/>
                  </a:lnTo>
                  <a:lnTo>
                    <a:pt x="261" y="1268"/>
                  </a:lnTo>
                  <a:lnTo>
                    <a:pt x="269" y="1238"/>
                  </a:lnTo>
                  <a:lnTo>
                    <a:pt x="287" y="1166"/>
                  </a:lnTo>
                  <a:lnTo>
                    <a:pt x="304" y="1095"/>
                  </a:lnTo>
                  <a:lnTo>
                    <a:pt x="249" y="1088"/>
                  </a:lnTo>
                  <a:lnTo>
                    <a:pt x="200" y="1075"/>
                  </a:lnTo>
                  <a:lnTo>
                    <a:pt x="154" y="1057"/>
                  </a:lnTo>
                  <a:lnTo>
                    <a:pt x="114" y="1033"/>
                  </a:lnTo>
                  <a:lnTo>
                    <a:pt x="80" y="1004"/>
                  </a:lnTo>
                  <a:lnTo>
                    <a:pt x="51" y="973"/>
                  </a:lnTo>
                  <a:lnTo>
                    <a:pt x="29" y="936"/>
                  </a:lnTo>
                  <a:lnTo>
                    <a:pt x="13" y="898"/>
                  </a:lnTo>
                  <a:lnTo>
                    <a:pt x="3" y="857"/>
                  </a:lnTo>
                  <a:lnTo>
                    <a:pt x="0" y="814"/>
                  </a:lnTo>
                  <a:lnTo>
                    <a:pt x="5" y="762"/>
                  </a:lnTo>
                  <a:lnTo>
                    <a:pt x="18" y="709"/>
                  </a:lnTo>
                  <a:lnTo>
                    <a:pt x="40" y="660"/>
                  </a:lnTo>
                  <a:lnTo>
                    <a:pt x="70" y="611"/>
                  </a:lnTo>
                  <a:lnTo>
                    <a:pt x="106" y="566"/>
                  </a:lnTo>
                  <a:lnTo>
                    <a:pt x="149" y="525"/>
                  </a:lnTo>
                  <a:lnTo>
                    <a:pt x="197" y="488"/>
                  </a:lnTo>
                  <a:lnTo>
                    <a:pt x="249" y="455"/>
                  </a:lnTo>
                  <a:lnTo>
                    <a:pt x="304" y="428"/>
                  </a:lnTo>
                  <a:lnTo>
                    <a:pt x="364" y="407"/>
                  </a:lnTo>
                  <a:lnTo>
                    <a:pt x="425" y="394"/>
                  </a:lnTo>
                  <a:lnTo>
                    <a:pt x="488" y="387"/>
                  </a:lnTo>
                  <a:lnTo>
                    <a:pt x="579" y="29"/>
                  </a:lnTo>
                  <a:lnTo>
                    <a:pt x="584" y="14"/>
                  </a:lnTo>
                  <a:lnTo>
                    <a:pt x="588" y="6"/>
                  </a:lnTo>
                  <a:lnTo>
                    <a:pt x="594" y="2"/>
                  </a:lnTo>
                  <a:lnTo>
                    <a:pt x="6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4"/>
            <p:cNvSpPr>
              <a:spLocks noEditPoints="1"/>
            </p:cNvSpPr>
            <p:nvPr/>
          </p:nvSpPr>
          <p:spPr bwMode="auto">
            <a:xfrm>
              <a:off x="6442" y="3685"/>
              <a:ext cx="343" cy="736"/>
            </a:xfrm>
            <a:custGeom>
              <a:avLst/>
              <a:gdLst/>
              <a:ahLst/>
              <a:cxnLst>
                <a:cxn ang="0">
                  <a:pos x="220" y="255"/>
                </a:cxn>
                <a:cxn ang="0">
                  <a:pos x="268" y="312"/>
                </a:cxn>
                <a:cxn ang="0">
                  <a:pos x="266" y="370"/>
                </a:cxn>
                <a:cxn ang="0">
                  <a:pos x="249" y="414"/>
                </a:cxn>
                <a:cxn ang="0">
                  <a:pos x="223" y="479"/>
                </a:cxn>
                <a:cxn ang="0">
                  <a:pos x="173" y="597"/>
                </a:cxn>
                <a:cxn ang="0">
                  <a:pos x="156" y="668"/>
                </a:cxn>
                <a:cxn ang="0">
                  <a:pos x="165" y="699"/>
                </a:cxn>
                <a:cxn ang="0">
                  <a:pos x="207" y="702"/>
                </a:cxn>
                <a:cxn ang="0">
                  <a:pos x="271" y="647"/>
                </a:cxn>
                <a:cxn ang="0">
                  <a:pos x="306" y="569"/>
                </a:cxn>
                <a:cxn ang="0">
                  <a:pos x="310" y="560"/>
                </a:cxn>
                <a:cxn ang="0">
                  <a:pos x="320" y="556"/>
                </a:cxn>
                <a:cxn ang="0">
                  <a:pos x="329" y="556"/>
                </a:cxn>
                <a:cxn ang="0">
                  <a:pos x="339" y="559"/>
                </a:cxn>
                <a:cxn ang="0">
                  <a:pos x="343" y="570"/>
                </a:cxn>
                <a:cxn ang="0">
                  <a:pos x="332" y="607"/>
                </a:cxn>
                <a:cxn ang="0">
                  <a:pos x="297" y="669"/>
                </a:cxn>
                <a:cxn ang="0">
                  <a:pos x="236" y="722"/>
                </a:cxn>
                <a:cxn ang="0">
                  <a:pos x="151" y="732"/>
                </a:cxn>
                <a:cxn ang="0">
                  <a:pos x="87" y="689"/>
                </a:cxn>
                <a:cxn ang="0">
                  <a:pos x="76" y="620"/>
                </a:cxn>
                <a:cxn ang="0">
                  <a:pos x="165" y="396"/>
                </a:cxn>
                <a:cxn ang="0">
                  <a:pos x="183" y="343"/>
                </a:cxn>
                <a:cxn ang="0">
                  <a:pos x="188" y="312"/>
                </a:cxn>
                <a:cxn ang="0">
                  <a:pos x="172" y="275"/>
                </a:cxn>
                <a:cxn ang="0">
                  <a:pos x="124" y="282"/>
                </a:cxn>
                <a:cxn ang="0">
                  <a:pos x="70" y="339"/>
                </a:cxn>
                <a:cxn ang="0">
                  <a:pos x="39" y="411"/>
                </a:cxn>
                <a:cxn ang="0">
                  <a:pos x="34" y="421"/>
                </a:cxn>
                <a:cxn ang="0">
                  <a:pos x="21" y="424"/>
                </a:cxn>
                <a:cxn ang="0">
                  <a:pos x="12" y="423"/>
                </a:cxn>
                <a:cxn ang="0">
                  <a:pos x="3" y="417"/>
                </a:cxn>
                <a:cxn ang="0">
                  <a:pos x="2" y="401"/>
                </a:cxn>
                <a:cxn ang="0">
                  <a:pos x="22" y="352"/>
                </a:cxn>
                <a:cxn ang="0">
                  <a:pos x="67" y="289"/>
                </a:cxn>
                <a:cxn ang="0">
                  <a:pos x="137" y="247"/>
                </a:cxn>
                <a:cxn ang="0">
                  <a:pos x="285" y="3"/>
                </a:cxn>
                <a:cxn ang="0">
                  <a:pos x="311" y="30"/>
                </a:cxn>
                <a:cxn ang="0">
                  <a:pos x="310" y="58"/>
                </a:cxn>
                <a:cxn ang="0">
                  <a:pos x="269" y="98"/>
                </a:cxn>
                <a:cxn ang="0">
                  <a:pos x="221" y="92"/>
                </a:cxn>
                <a:cxn ang="0">
                  <a:pos x="205" y="58"/>
                </a:cxn>
                <a:cxn ang="0">
                  <a:pos x="233" y="11"/>
                </a:cxn>
              </a:cxnLst>
              <a:rect l="0" t="0" r="r" b="b"/>
              <a:pathLst>
                <a:path w="343" h="736">
                  <a:moveTo>
                    <a:pt x="166" y="244"/>
                  </a:moveTo>
                  <a:lnTo>
                    <a:pt x="194" y="247"/>
                  </a:lnTo>
                  <a:lnTo>
                    <a:pt x="220" y="255"/>
                  </a:lnTo>
                  <a:lnTo>
                    <a:pt x="240" y="271"/>
                  </a:lnTo>
                  <a:lnTo>
                    <a:pt x="256" y="289"/>
                  </a:lnTo>
                  <a:lnTo>
                    <a:pt x="268" y="312"/>
                  </a:lnTo>
                  <a:lnTo>
                    <a:pt x="271" y="336"/>
                  </a:lnTo>
                  <a:lnTo>
                    <a:pt x="269" y="353"/>
                  </a:lnTo>
                  <a:lnTo>
                    <a:pt x="266" y="370"/>
                  </a:lnTo>
                  <a:lnTo>
                    <a:pt x="262" y="379"/>
                  </a:lnTo>
                  <a:lnTo>
                    <a:pt x="256" y="394"/>
                  </a:lnTo>
                  <a:lnTo>
                    <a:pt x="249" y="414"/>
                  </a:lnTo>
                  <a:lnTo>
                    <a:pt x="240" y="435"/>
                  </a:lnTo>
                  <a:lnTo>
                    <a:pt x="231" y="458"/>
                  </a:lnTo>
                  <a:lnTo>
                    <a:pt x="223" y="479"/>
                  </a:lnTo>
                  <a:lnTo>
                    <a:pt x="215" y="496"/>
                  </a:lnTo>
                  <a:lnTo>
                    <a:pt x="211" y="509"/>
                  </a:lnTo>
                  <a:lnTo>
                    <a:pt x="173" y="597"/>
                  </a:lnTo>
                  <a:lnTo>
                    <a:pt x="165" y="621"/>
                  </a:lnTo>
                  <a:lnTo>
                    <a:pt x="159" y="644"/>
                  </a:lnTo>
                  <a:lnTo>
                    <a:pt x="156" y="668"/>
                  </a:lnTo>
                  <a:lnTo>
                    <a:pt x="156" y="681"/>
                  </a:lnTo>
                  <a:lnTo>
                    <a:pt x="159" y="692"/>
                  </a:lnTo>
                  <a:lnTo>
                    <a:pt x="165" y="699"/>
                  </a:lnTo>
                  <a:lnTo>
                    <a:pt x="172" y="705"/>
                  </a:lnTo>
                  <a:lnTo>
                    <a:pt x="183" y="706"/>
                  </a:lnTo>
                  <a:lnTo>
                    <a:pt x="207" y="702"/>
                  </a:lnTo>
                  <a:lnTo>
                    <a:pt x="229" y="691"/>
                  </a:lnTo>
                  <a:lnTo>
                    <a:pt x="250" y="672"/>
                  </a:lnTo>
                  <a:lnTo>
                    <a:pt x="271" y="647"/>
                  </a:lnTo>
                  <a:lnTo>
                    <a:pt x="288" y="613"/>
                  </a:lnTo>
                  <a:lnTo>
                    <a:pt x="303" y="573"/>
                  </a:lnTo>
                  <a:lnTo>
                    <a:pt x="306" y="569"/>
                  </a:lnTo>
                  <a:lnTo>
                    <a:pt x="307" y="566"/>
                  </a:lnTo>
                  <a:lnTo>
                    <a:pt x="309" y="563"/>
                  </a:lnTo>
                  <a:lnTo>
                    <a:pt x="310" y="560"/>
                  </a:lnTo>
                  <a:lnTo>
                    <a:pt x="313" y="559"/>
                  </a:lnTo>
                  <a:lnTo>
                    <a:pt x="316" y="556"/>
                  </a:lnTo>
                  <a:lnTo>
                    <a:pt x="320" y="556"/>
                  </a:lnTo>
                  <a:lnTo>
                    <a:pt x="326" y="556"/>
                  </a:lnTo>
                  <a:lnTo>
                    <a:pt x="327" y="556"/>
                  </a:lnTo>
                  <a:lnTo>
                    <a:pt x="329" y="556"/>
                  </a:lnTo>
                  <a:lnTo>
                    <a:pt x="332" y="556"/>
                  </a:lnTo>
                  <a:lnTo>
                    <a:pt x="335" y="557"/>
                  </a:lnTo>
                  <a:lnTo>
                    <a:pt x="339" y="559"/>
                  </a:lnTo>
                  <a:lnTo>
                    <a:pt x="341" y="562"/>
                  </a:lnTo>
                  <a:lnTo>
                    <a:pt x="342" y="565"/>
                  </a:lnTo>
                  <a:lnTo>
                    <a:pt x="343" y="570"/>
                  </a:lnTo>
                  <a:lnTo>
                    <a:pt x="342" y="577"/>
                  </a:lnTo>
                  <a:lnTo>
                    <a:pt x="338" y="590"/>
                  </a:lnTo>
                  <a:lnTo>
                    <a:pt x="332" y="607"/>
                  </a:lnTo>
                  <a:lnTo>
                    <a:pt x="323" y="627"/>
                  </a:lnTo>
                  <a:lnTo>
                    <a:pt x="311" y="648"/>
                  </a:lnTo>
                  <a:lnTo>
                    <a:pt x="297" y="669"/>
                  </a:lnTo>
                  <a:lnTo>
                    <a:pt x="279" y="689"/>
                  </a:lnTo>
                  <a:lnTo>
                    <a:pt x="259" y="708"/>
                  </a:lnTo>
                  <a:lnTo>
                    <a:pt x="236" y="722"/>
                  </a:lnTo>
                  <a:lnTo>
                    <a:pt x="210" y="732"/>
                  </a:lnTo>
                  <a:lnTo>
                    <a:pt x="181" y="736"/>
                  </a:lnTo>
                  <a:lnTo>
                    <a:pt x="151" y="732"/>
                  </a:lnTo>
                  <a:lnTo>
                    <a:pt x="125" y="723"/>
                  </a:lnTo>
                  <a:lnTo>
                    <a:pt x="103" y="709"/>
                  </a:lnTo>
                  <a:lnTo>
                    <a:pt x="87" y="689"/>
                  </a:lnTo>
                  <a:lnTo>
                    <a:pt x="77" y="668"/>
                  </a:lnTo>
                  <a:lnTo>
                    <a:pt x="73" y="643"/>
                  </a:lnTo>
                  <a:lnTo>
                    <a:pt x="76" y="620"/>
                  </a:lnTo>
                  <a:lnTo>
                    <a:pt x="83" y="597"/>
                  </a:lnTo>
                  <a:lnTo>
                    <a:pt x="153" y="421"/>
                  </a:lnTo>
                  <a:lnTo>
                    <a:pt x="165" y="396"/>
                  </a:lnTo>
                  <a:lnTo>
                    <a:pt x="173" y="374"/>
                  </a:lnTo>
                  <a:lnTo>
                    <a:pt x="179" y="357"/>
                  </a:lnTo>
                  <a:lnTo>
                    <a:pt x="183" y="343"/>
                  </a:lnTo>
                  <a:lnTo>
                    <a:pt x="186" y="332"/>
                  </a:lnTo>
                  <a:lnTo>
                    <a:pt x="188" y="322"/>
                  </a:lnTo>
                  <a:lnTo>
                    <a:pt x="188" y="312"/>
                  </a:lnTo>
                  <a:lnTo>
                    <a:pt x="186" y="294"/>
                  </a:lnTo>
                  <a:lnTo>
                    <a:pt x="181" y="281"/>
                  </a:lnTo>
                  <a:lnTo>
                    <a:pt x="172" y="275"/>
                  </a:lnTo>
                  <a:lnTo>
                    <a:pt x="160" y="272"/>
                  </a:lnTo>
                  <a:lnTo>
                    <a:pt x="143" y="275"/>
                  </a:lnTo>
                  <a:lnTo>
                    <a:pt x="124" y="282"/>
                  </a:lnTo>
                  <a:lnTo>
                    <a:pt x="105" y="295"/>
                  </a:lnTo>
                  <a:lnTo>
                    <a:pt x="87" y="314"/>
                  </a:lnTo>
                  <a:lnTo>
                    <a:pt x="70" y="339"/>
                  </a:lnTo>
                  <a:lnTo>
                    <a:pt x="54" y="369"/>
                  </a:lnTo>
                  <a:lnTo>
                    <a:pt x="41" y="407"/>
                  </a:lnTo>
                  <a:lnTo>
                    <a:pt x="39" y="411"/>
                  </a:lnTo>
                  <a:lnTo>
                    <a:pt x="38" y="416"/>
                  </a:lnTo>
                  <a:lnTo>
                    <a:pt x="37" y="418"/>
                  </a:lnTo>
                  <a:lnTo>
                    <a:pt x="34" y="421"/>
                  </a:lnTo>
                  <a:lnTo>
                    <a:pt x="31" y="423"/>
                  </a:lnTo>
                  <a:lnTo>
                    <a:pt x="26" y="424"/>
                  </a:lnTo>
                  <a:lnTo>
                    <a:pt x="21" y="424"/>
                  </a:lnTo>
                  <a:lnTo>
                    <a:pt x="19" y="424"/>
                  </a:lnTo>
                  <a:lnTo>
                    <a:pt x="16" y="424"/>
                  </a:lnTo>
                  <a:lnTo>
                    <a:pt x="12" y="423"/>
                  </a:lnTo>
                  <a:lnTo>
                    <a:pt x="9" y="423"/>
                  </a:lnTo>
                  <a:lnTo>
                    <a:pt x="6" y="420"/>
                  </a:lnTo>
                  <a:lnTo>
                    <a:pt x="3" y="417"/>
                  </a:lnTo>
                  <a:lnTo>
                    <a:pt x="2" y="414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6" y="389"/>
                  </a:lnTo>
                  <a:lnTo>
                    <a:pt x="13" y="372"/>
                  </a:lnTo>
                  <a:lnTo>
                    <a:pt x="22" y="352"/>
                  </a:lnTo>
                  <a:lnTo>
                    <a:pt x="34" y="331"/>
                  </a:lnTo>
                  <a:lnTo>
                    <a:pt x="48" y="309"/>
                  </a:lnTo>
                  <a:lnTo>
                    <a:pt x="67" y="289"/>
                  </a:lnTo>
                  <a:lnTo>
                    <a:pt x="87" y="271"/>
                  </a:lnTo>
                  <a:lnTo>
                    <a:pt x="111" y="257"/>
                  </a:lnTo>
                  <a:lnTo>
                    <a:pt x="137" y="247"/>
                  </a:lnTo>
                  <a:lnTo>
                    <a:pt x="166" y="244"/>
                  </a:lnTo>
                  <a:close/>
                  <a:moveTo>
                    <a:pt x="268" y="0"/>
                  </a:moveTo>
                  <a:lnTo>
                    <a:pt x="285" y="3"/>
                  </a:lnTo>
                  <a:lnTo>
                    <a:pt x="298" y="10"/>
                  </a:lnTo>
                  <a:lnTo>
                    <a:pt x="307" y="19"/>
                  </a:lnTo>
                  <a:lnTo>
                    <a:pt x="311" y="30"/>
                  </a:lnTo>
                  <a:lnTo>
                    <a:pt x="313" y="41"/>
                  </a:lnTo>
                  <a:lnTo>
                    <a:pt x="313" y="41"/>
                  </a:lnTo>
                  <a:lnTo>
                    <a:pt x="310" y="58"/>
                  </a:lnTo>
                  <a:lnTo>
                    <a:pt x="301" y="75"/>
                  </a:lnTo>
                  <a:lnTo>
                    <a:pt x="287" y="89"/>
                  </a:lnTo>
                  <a:lnTo>
                    <a:pt x="269" y="98"/>
                  </a:lnTo>
                  <a:lnTo>
                    <a:pt x="250" y="102"/>
                  </a:lnTo>
                  <a:lnTo>
                    <a:pt x="234" y="99"/>
                  </a:lnTo>
                  <a:lnTo>
                    <a:pt x="221" y="92"/>
                  </a:lnTo>
                  <a:lnTo>
                    <a:pt x="213" y="82"/>
                  </a:lnTo>
                  <a:lnTo>
                    <a:pt x="208" y="70"/>
                  </a:lnTo>
                  <a:lnTo>
                    <a:pt x="205" y="58"/>
                  </a:lnTo>
                  <a:lnTo>
                    <a:pt x="210" y="40"/>
                  </a:lnTo>
                  <a:lnTo>
                    <a:pt x="218" y="24"/>
                  </a:lnTo>
                  <a:lnTo>
                    <a:pt x="233" y="11"/>
                  </a:lnTo>
                  <a:lnTo>
                    <a:pt x="250" y="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35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3581400" y="4800600"/>
            <a:ext cx="1472898" cy="495300"/>
            <a:chOff x="3721" y="3118"/>
            <a:chExt cx="4758" cy="1600"/>
          </a:xfrm>
          <a:solidFill>
            <a:srgbClr val="009900"/>
          </a:solidFill>
        </p:grpSpPr>
        <p:sp>
          <p:nvSpPr>
            <p:cNvPr id="90" name="Freeform 37"/>
            <p:cNvSpPr>
              <a:spLocks noEditPoints="1"/>
            </p:cNvSpPr>
            <p:nvPr/>
          </p:nvSpPr>
          <p:spPr bwMode="auto">
            <a:xfrm>
              <a:off x="3721" y="3118"/>
              <a:ext cx="829" cy="1461"/>
            </a:xfrm>
            <a:custGeom>
              <a:avLst/>
              <a:gdLst/>
              <a:ahLst/>
              <a:cxnLst>
                <a:cxn ang="0">
                  <a:pos x="354" y="1113"/>
                </a:cxn>
                <a:cxn ang="0">
                  <a:pos x="501" y="1069"/>
                </a:cxn>
                <a:cxn ang="0">
                  <a:pos x="613" y="973"/>
                </a:cxn>
                <a:cxn ang="0">
                  <a:pos x="688" y="849"/>
                </a:cxn>
                <a:cxn ang="0">
                  <a:pos x="723" y="713"/>
                </a:cxn>
                <a:cxn ang="0">
                  <a:pos x="713" y="583"/>
                </a:cxn>
                <a:cxn ang="0">
                  <a:pos x="653" y="492"/>
                </a:cxn>
                <a:cxn ang="0">
                  <a:pos x="555" y="447"/>
                </a:cxn>
                <a:cxn ang="0">
                  <a:pos x="516" y="443"/>
                </a:cxn>
                <a:cxn ang="0">
                  <a:pos x="373" y="467"/>
                </a:cxn>
                <a:cxn ang="0">
                  <a:pos x="249" y="547"/>
                </a:cxn>
                <a:cxn ang="0">
                  <a:pos x="163" y="663"/>
                </a:cxn>
                <a:cxn ang="0">
                  <a:pos x="115" y="796"/>
                </a:cxn>
                <a:cxn ang="0">
                  <a:pos x="108" y="929"/>
                </a:cxn>
                <a:cxn ang="0">
                  <a:pos x="143" y="1026"/>
                </a:cxn>
                <a:cxn ang="0">
                  <a:pos x="208" y="1084"/>
                </a:cxn>
                <a:cxn ang="0">
                  <a:pos x="287" y="1110"/>
                </a:cxn>
                <a:cxn ang="0">
                  <a:pos x="601" y="0"/>
                </a:cxn>
                <a:cxn ang="0">
                  <a:pos x="613" y="4"/>
                </a:cxn>
                <a:cxn ang="0">
                  <a:pos x="618" y="12"/>
                </a:cxn>
                <a:cxn ang="0">
                  <a:pos x="619" y="15"/>
                </a:cxn>
                <a:cxn ang="0">
                  <a:pos x="616" y="24"/>
                </a:cxn>
                <a:cxn ang="0">
                  <a:pos x="613" y="36"/>
                </a:cxn>
                <a:cxn ang="0">
                  <a:pos x="527" y="407"/>
                </a:cxn>
                <a:cxn ang="0">
                  <a:pos x="667" y="443"/>
                </a:cxn>
                <a:cxn ang="0">
                  <a:pos x="759" y="513"/>
                </a:cxn>
                <a:cxn ang="0">
                  <a:pos x="813" y="604"/>
                </a:cxn>
                <a:cxn ang="0">
                  <a:pos x="829" y="701"/>
                </a:cxn>
                <a:cxn ang="0">
                  <a:pos x="783" y="876"/>
                </a:cxn>
                <a:cxn ang="0">
                  <a:pos x="658" y="1026"/>
                </a:cxn>
                <a:cxn ang="0">
                  <a:pos x="480" y="1124"/>
                </a:cxn>
                <a:cxn ang="0">
                  <a:pos x="287" y="1389"/>
                </a:cxn>
                <a:cxn ang="0">
                  <a:pos x="275" y="1438"/>
                </a:cxn>
                <a:cxn ang="0">
                  <a:pos x="266" y="1460"/>
                </a:cxn>
                <a:cxn ang="0">
                  <a:pos x="251" y="1461"/>
                </a:cxn>
                <a:cxn ang="0">
                  <a:pos x="243" y="1460"/>
                </a:cxn>
                <a:cxn ang="0">
                  <a:pos x="236" y="1453"/>
                </a:cxn>
                <a:cxn ang="0">
                  <a:pos x="236" y="1436"/>
                </a:cxn>
                <a:cxn ang="0">
                  <a:pos x="251" y="1370"/>
                </a:cxn>
                <a:cxn ang="0">
                  <a:pos x="287" y="1224"/>
                </a:cxn>
                <a:cxn ang="0">
                  <a:pos x="199" y="1129"/>
                </a:cxn>
                <a:cxn ang="0">
                  <a:pos x="81" y="1055"/>
                </a:cxn>
                <a:cxn ang="0">
                  <a:pos x="14" y="943"/>
                </a:cxn>
                <a:cxn ang="0">
                  <a:pos x="6" y="800"/>
                </a:cxn>
                <a:cxn ang="0">
                  <a:pos x="70" y="641"/>
                </a:cxn>
                <a:cxn ang="0">
                  <a:pos x="196" y="512"/>
                </a:cxn>
                <a:cxn ang="0">
                  <a:pos x="361" y="427"/>
                </a:cxn>
                <a:cxn ang="0">
                  <a:pos x="576" y="30"/>
                </a:cxn>
                <a:cxn ang="0">
                  <a:pos x="591" y="1"/>
                </a:cxn>
              </a:cxnLst>
              <a:rect l="0" t="0" r="r" b="b"/>
              <a:pathLst>
                <a:path w="829" h="1461">
                  <a:moveTo>
                    <a:pt x="516" y="443"/>
                  </a:moveTo>
                  <a:lnTo>
                    <a:pt x="516" y="443"/>
                  </a:lnTo>
                  <a:lnTo>
                    <a:pt x="354" y="1113"/>
                  </a:lnTo>
                  <a:lnTo>
                    <a:pt x="406" y="1104"/>
                  </a:lnTo>
                  <a:lnTo>
                    <a:pt x="455" y="1089"/>
                  </a:lnTo>
                  <a:lnTo>
                    <a:pt x="501" y="1069"/>
                  </a:lnTo>
                  <a:lnTo>
                    <a:pt x="543" y="1041"/>
                  </a:lnTo>
                  <a:lnTo>
                    <a:pt x="580" y="1010"/>
                  </a:lnTo>
                  <a:lnTo>
                    <a:pt x="613" y="973"/>
                  </a:lnTo>
                  <a:lnTo>
                    <a:pt x="643" y="935"/>
                  </a:lnTo>
                  <a:lnTo>
                    <a:pt x="667" y="893"/>
                  </a:lnTo>
                  <a:lnTo>
                    <a:pt x="688" y="849"/>
                  </a:lnTo>
                  <a:lnTo>
                    <a:pt x="704" y="804"/>
                  </a:lnTo>
                  <a:lnTo>
                    <a:pt x="716" y="758"/>
                  </a:lnTo>
                  <a:lnTo>
                    <a:pt x="723" y="713"/>
                  </a:lnTo>
                  <a:lnTo>
                    <a:pt x="725" y="667"/>
                  </a:lnTo>
                  <a:lnTo>
                    <a:pt x="722" y="623"/>
                  </a:lnTo>
                  <a:lnTo>
                    <a:pt x="713" y="583"/>
                  </a:lnTo>
                  <a:lnTo>
                    <a:pt x="698" y="547"/>
                  </a:lnTo>
                  <a:lnTo>
                    <a:pt x="677" y="518"/>
                  </a:lnTo>
                  <a:lnTo>
                    <a:pt x="653" y="492"/>
                  </a:lnTo>
                  <a:lnTo>
                    <a:pt x="624" y="472"/>
                  </a:lnTo>
                  <a:lnTo>
                    <a:pt x="591" y="458"/>
                  </a:lnTo>
                  <a:lnTo>
                    <a:pt x="555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2" y="452"/>
                  </a:lnTo>
                  <a:lnTo>
                    <a:pt x="373" y="467"/>
                  </a:lnTo>
                  <a:lnTo>
                    <a:pt x="328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7" y="583"/>
                  </a:lnTo>
                  <a:lnTo>
                    <a:pt x="188" y="621"/>
                  </a:lnTo>
                  <a:lnTo>
                    <a:pt x="163" y="663"/>
                  </a:lnTo>
                  <a:lnTo>
                    <a:pt x="142" y="706"/>
                  </a:lnTo>
                  <a:lnTo>
                    <a:pt x="126" y="750"/>
                  </a:lnTo>
                  <a:lnTo>
                    <a:pt x="115" y="796"/>
                  </a:lnTo>
                  <a:lnTo>
                    <a:pt x="108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6"/>
                  </a:lnTo>
                  <a:lnTo>
                    <a:pt x="163" y="1049"/>
                  </a:lnTo>
                  <a:lnTo>
                    <a:pt x="184" y="1069"/>
                  </a:lnTo>
                  <a:lnTo>
                    <a:pt x="208" y="1084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0"/>
                  </a:lnTo>
                  <a:lnTo>
                    <a:pt x="313" y="1113"/>
                  </a:lnTo>
                  <a:lnTo>
                    <a:pt x="474" y="443"/>
                  </a:lnTo>
                  <a:close/>
                  <a:moveTo>
                    <a:pt x="601" y="0"/>
                  </a:moveTo>
                  <a:lnTo>
                    <a:pt x="606" y="1"/>
                  </a:lnTo>
                  <a:lnTo>
                    <a:pt x="610" y="1"/>
                  </a:lnTo>
                  <a:lnTo>
                    <a:pt x="613" y="4"/>
                  </a:lnTo>
                  <a:lnTo>
                    <a:pt x="616" y="6"/>
                  </a:lnTo>
                  <a:lnTo>
                    <a:pt x="618" y="9"/>
                  </a:lnTo>
                  <a:lnTo>
                    <a:pt x="618" y="12"/>
                  </a:lnTo>
                  <a:lnTo>
                    <a:pt x="619" y="13"/>
                  </a:lnTo>
                  <a:lnTo>
                    <a:pt x="619" y="15"/>
                  </a:lnTo>
                  <a:lnTo>
                    <a:pt x="619" y="15"/>
                  </a:lnTo>
                  <a:lnTo>
                    <a:pt x="618" y="16"/>
                  </a:lnTo>
                  <a:lnTo>
                    <a:pt x="618" y="21"/>
                  </a:lnTo>
                  <a:lnTo>
                    <a:pt x="616" y="24"/>
                  </a:lnTo>
                  <a:lnTo>
                    <a:pt x="616" y="29"/>
                  </a:lnTo>
                  <a:lnTo>
                    <a:pt x="615" y="33"/>
                  </a:lnTo>
                  <a:lnTo>
                    <a:pt x="613" y="36"/>
                  </a:lnTo>
                  <a:lnTo>
                    <a:pt x="613" y="38"/>
                  </a:lnTo>
                  <a:lnTo>
                    <a:pt x="613" y="38"/>
                  </a:lnTo>
                  <a:lnTo>
                    <a:pt x="527" y="407"/>
                  </a:lnTo>
                  <a:lnTo>
                    <a:pt x="579" y="413"/>
                  </a:lnTo>
                  <a:lnTo>
                    <a:pt x="625" y="426"/>
                  </a:lnTo>
                  <a:lnTo>
                    <a:pt x="667" y="443"/>
                  </a:lnTo>
                  <a:lnTo>
                    <a:pt x="703" y="463"/>
                  </a:lnTo>
                  <a:lnTo>
                    <a:pt x="734" y="486"/>
                  </a:lnTo>
                  <a:lnTo>
                    <a:pt x="759" y="513"/>
                  </a:lnTo>
                  <a:lnTo>
                    <a:pt x="782" y="541"/>
                  </a:lnTo>
                  <a:lnTo>
                    <a:pt x="799" y="572"/>
                  </a:lnTo>
                  <a:lnTo>
                    <a:pt x="813" y="604"/>
                  </a:lnTo>
                  <a:lnTo>
                    <a:pt x="822" y="636"/>
                  </a:lnTo>
                  <a:lnTo>
                    <a:pt x="828" y="669"/>
                  </a:lnTo>
                  <a:lnTo>
                    <a:pt x="829" y="701"/>
                  </a:lnTo>
                  <a:lnTo>
                    <a:pt x="823" y="761"/>
                  </a:lnTo>
                  <a:lnTo>
                    <a:pt x="808" y="820"/>
                  </a:lnTo>
                  <a:lnTo>
                    <a:pt x="783" y="876"/>
                  </a:lnTo>
                  <a:lnTo>
                    <a:pt x="749" y="930"/>
                  </a:lnTo>
                  <a:lnTo>
                    <a:pt x="707" y="981"/>
                  </a:lnTo>
                  <a:lnTo>
                    <a:pt x="658" y="1026"/>
                  </a:lnTo>
                  <a:lnTo>
                    <a:pt x="604" y="1066"/>
                  </a:lnTo>
                  <a:lnTo>
                    <a:pt x="545" y="1098"/>
                  </a:lnTo>
                  <a:lnTo>
                    <a:pt x="480" y="1124"/>
                  </a:lnTo>
                  <a:lnTo>
                    <a:pt x="415" y="1141"/>
                  </a:lnTo>
                  <a:lnTo>
                    <a:pt x="346" y="1149"/>
                  </a:lnTo>
                  <a:lnTo>
                    <a:pt x="287" y="1389"/>
                  </a:lnTo>
                  <a:lnTo>
                    <a:pt x="282" y="1404"/>
                  </a:lnTo>
                  <a:lnTo>
                    <a:pt x="279" y="1423"/>
                  </a:lnTo>
                  <a:lnTo>
                    <a:pt x="275" y="1438"/>
                  </a:lnTo>
                  <a:lnTo>
                    <a:pt x="272" y="1450"/>
                  </a:lnTo>
                  <a:lnTo>
                    <a:pt x="269" y="1456"/>
                  </a:lnTo>
                  <a:lnTo>
                    <a:pt x="266" y="1460"/>
                  </a:lnTo>
                  <a:lnTo>
                    <a:pt x="263" y="1461"/>
                  </a:lnTo>
                  <a:lnTo>
                    <a:pt x="258" y="1461"/>
                  </a:lnTo>
                  <a:lnTo>
                    <a:pt x="251" y="1461"/>
                  </a:lnTo>
                  <a:lnTo>
                    <a:pt x="249" y="1461"/>
                  </a:lnTo>
                  <a:lnTo>
                    <a:pt x="246" y="1461"/>
                  </a:lnTo>
                  <a:lnTo>
                    <a:pt x="243" y="1460"/>
                  </a:lnTo>
                  <a:lnTo>
                    <a:pt x="240" y="1460"/>
                  </a:lnTo>
                  <a:lnTo>
                    <a:pt x="237" y="1456"/>
                  </a:lnTo>
                  <a:lnTo>
                    <a:pt x="236" y="1453"/>
                  </a:lnTo>
                  <a:lnTo>
                    <a:pt x="234" y="1449"/>
                  </a:lnTo>
                  <a:lnTo>
                    <a:pt x="234" y="1443"/>
                  </a:lnTo>
                  <a:lnTo>
                    <a:pt x="236" y="1436"/>
                  </a:lnTo>
                  <a:lnTo>
                    <a:pt x="239" y="1421"/>
                  </a:lnTo>
                  <a:lnTo>
                    <a:pt x="245" y="1398"/>
                  </a:lnTo>
                  <a:lnTo>
                    <a:pt x="251" y="1370"/>
                  </a:lnTo>
                  <a:lnTo>
                    <a:pt x="260" y="1336"/>
                  </a:lnTo>
                  <a:lnTo>
                    <a:pt x="269" y="1300"/>
                  </a:lnTo>
                  <a:lnTo>
                    <a:pt x="287" y="1224"/>
                  </a:lnTo>
                  <a:lnTo>
                    <a:pt x="303" y="1149"/>
                  </a:lnTo>
                  <a:lnTo>
                    <a:pt x="249" y="1141"/>
                  </a:lnTo>
                  <a:lnTo>
                    <a:pt x="199" y="1129"/>
                  </a:lnTo>
                  <a:lnTo>
                    <a:pt x="154" y="1109"/>
                  </a:lnTo>
                  <a:lnTo>
                    <a:pt x="115" y="1084"/>
                  </a:lnTo>
                  <a:lnTo>
                    <a:pt x="81" y="1055"/>
                  </a:lnTo>
                  <a:lnTo>
                    <a:pt x="53" y="1021"/>
                  </a:lnTo>
                  <a:lnTo>
                    <a:pt x="30" y="984"/>
                  </a:lnTo>
                  <a:lnTo>
                    <a:pt x="14" y="943"/>
                  </a:lnTo>
                  <a:lnTo>
                    <a:pt x="5" y="900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20" y="744"/>
                  </a:lnTo>
                  <a:lnTo>
                    <a:pt x="42" y="692"/>
                  </a:lnTo>
                  <a:lnTo>
                    <a:pt x="70" y="641"/>
                  </a:lnTo>
                  <a:lnTo>
                    <a:pt x="106" y="595"/>
                  </a:lnTo>
                  <a:lnTo>
                    <a:pt x="149" y="550"/>
                  </a:lnTo>
                  <a:lnTo>
                    <a:pt x="196" y="512"/>
                  </a:lnTo>
                  <a:lnTo>
                    <a:pt x="248" y="478"/>
                  </a:lnTo>
                  <a:lnTo>
                    <a:pt x="303" y="450"/>
                  </a:lnTo>
                  <a:lnTo>
                    <a:pt x="361" y="427"/>
                  </a:lnTo>
                  <a:lnTo>
                    <a:pt x="422" y="413"/>
                  </a:lnTo>
                  <a:lnTo>
                    <a:pt x="485" y="407"/>
                  </a:lnTo>
                  <a:lnTo>
                    <a:pt x="576" y="30"/>
                  </a:lnTo>
                  <a:lnTo>
                    <a:pt x="580" y="15"/>
                  </a:lnTo>
                  <a:lnTo>
                    <a:pt x="585" y="6"/>
                  </a:lnTo>
                  <a:lnTo>
                    <a:pt x="591" y="1"/>
                  </a:lnTo>
                  <a:lnTo>
                    <a:pt x="6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5121" y="3414"/>
              <a:ext cx="1402" cy="850"/>
            </a:xfrm>
            <a:custGeom>
              <a:avLst/>
              <a:gdLst/>
              <a:ahLst/>
              <a:cxnLst>
                <a:cxn ang="0">
                  <a:pos x="1051" y="2"/>
                </a:cxn>
                <a:cxn ang="0">
                  <a:pos x="1065" y="8"/>
                </a:cxn>
                <a:cxn ang="0">
                  <a:pos x="1069" y="27"/>
                </a:cxn>
                <a:cxn ang="0">
                  <a:pos x="1105" y="139"/>
                </a:cxn>
                <a:cxn ang="0">
                  <a:pos x="1154" y="227"/>
                </a:cxn>
                <a:cxn ang="0">
                  <a:pos x="1211" y="294"/>
                </a:cxn>
                <a:cxn ang="0">
                  <a:pos x="1271" y="344"/>
                </a:cxn>
                <a:cxn ang="0">
                  <a:pos x="1326" y="377"/>
                </a:cxn>
                <a:cxn ang="0">
                  <a:pos x="1372" y="400"/>
                </a:cxn>
                <a:cxn ang="0">
                  <a:pos x="1393" y="410"/>
                </a:cxn>
                <a:cxn ang="0">
                  <a:pos x="1399" y="416"/>
                </a:cxn>
                <a:cxn ang="0">
                  <a:pos x="1402" y="425"/>
                </a:cxn>
                <a:cxn ang="0">
                  <a:pos x="1402" y="434"/>
                </a:cxn>
                <a:cxn ang="0">
                  <a:pos x="1397" y="440"/>
                </a:cxn>
                <a:cxn ang="0">
                  <a:pos x="1387" y="444"/>
                </a:cxn>
                <a:cxn ang="0">
                  <a:pos x="1323" y="474"/>
                </a:cxn>
                <a:cxn ang="0">
                  <a:pos x="1229" y="540"/>
                </a:cxn>
                <a:cxn ang="0">
                  <a:pos x="1156" y="622"/>
                </a:cxn>
                <a:cxn ang="0">
                  <a:pos x="1105" y="714"/>
                </a:cxn>
                <a:cxn ang="0">
                  <a:pos x="1072" y="817"/>
                </a:cxn>
                <a:cxn ang="0">
                  <a:pos x="1065" y="842"/>
                </a:cxn>
                <a:cxn ang="0">
                  <a:pos x="1051" y="850"/>
                </a:cxn>
                <a:cxn ang="0">
                  <a:pos x="1029" y="850"/>
                </a:cxn>
                <a:cxn ang="0">
                  <a:pos x="1013" y="847"/>
                </a:cxn>
                <a:cxn ang="0">
                  <a:pos x="1005" y="830"/>
                </a:cxn>
                <a:cxn ang="0">
                  <a:pos x="1008" y="813"/>
                </a:cxn>
                <a:cxn ang="0">
                  <a:pos x="1020" y="765"/>
                </a:cxn>
                <a:cxn ang="0">
                  <a:pos x="1045" y="696"/>
                </a:cxn>
                <a:cxn ang="0">
                  <a:pos x="1090" y="614"/>
                </a:cxn>
                <a:cxn ang="0">
                  <a:pos x="1108" y="587"/>
                </a:cxn>
                <a:cxn ang="0">
                  <a:pos x="1142" y="542"/>
                </a:cxn>
                <a:cxn ang="0">
                  <a:pos x="1196" y="487"/>
                </a:cxn>
                <a:cxn ang="0">
                  <a:pos x="58" y="459"/>
                </a:cxn>
                <a:cxn ang="0">
                  <a:pos x="30" y="457"/>
                </a:cxn>
                <a:cxn ang="0">
                  <a:pos x="9" y="448"/>
                </a:cxn>
                <a:cxn ang="0">
                  <a:pos x="0" y="425"/>
                </a:cxn>
                <a:cxn ang="0">
                  <a:pos x="9" y="402"/>
                </a:cxn>
                <a:cxn ang="0">
                  <a:pos x="30" y="393"/>
                </a:cxn>
                <a:cxn ang="0">
                  <a:pos x="58" y="393"/>
                </a:cxn>
                <a:cxn ang="0">
                  <a:pos x="1184" y="353"/>
                </a:cxn>
                <a:cxn ang="0">
                  <a:pos x="1111" y="274"/>
                </a:cxn>
                <a:cxn ang="0">
                  <a:pos x="1063" y="196"/>
                </a:cxn>
                <a:cxn ang="0">
                  <a:pos x="1031" y="120"/>
                </a:cxn>
                <a:cxn ang="0">
                  <a:pos x="1014" y="62"/>
                </a:cxn>
                <a:cxn ang="0">
                  <a:pos x="1007" y="27"/>
                </a:cxn>
                <a:cxn ang="0">
                  <a:pos x="1008" y="11"/>
                </a:cxn>
                <a:cxn ang="0">
                  <a:pos x="1022" y="2"/>
                </a:cxn>
                <a:cxn ang="0">
                  <a:pos x="1038" y="0"/>
                </a:cxn>
              </a:cxnLst>
              <a:rect l="0" t="0" r="r" b="b"/>
              <a:pathLst>
                <a:path w="1402" h="850">
                  <a:moveTo>
                    <a:pt x="1038" y="0"/>
                  </a:moveTo>
                  <a:lnTo>
                    <a:pt x="1051" y="2"/>
                  </a:lnTo>
                  <a:lnTo>
                    <a:pt x="1059" y="4"/>
                  </a:lnTo>
                  <a:lnTo>
                    <a:pt x="1065" y="8"/>
                  </a:lnTo>
                  <a:lnTo>
                    <a:pt x="1068" y="16"/>
                  </a:lnTo>
                  <a:lnTo>
                    <a:pt x="1069" y="27"/>
                  </a:lnTo>
                  <a:lnTo>
                    <a:pt x="1086" y="85"/>
                  </a:lnTo>
                  <a:lnTo>
                    <a:pt x="1105" y="139"/>
                  </a:lnTo>
                  <a:lnTo>
                    <a:pt x="1129" y="185"/>
                  </a:lnTo>
                  <a:lnTo>
                    <a:pt x="1154" y="227"/>
                  </a:lnTo>
                  <a:lnTo>
                    <a:pt x="1183" y="264"/>
                  </a:lnTo>
                  <a:lnTo>
                    <a:pt x="1211" y="294"/>
                  </a:lnTo>
                  <a:lnTo>
                    <a:pt x="1241" y="320"/>
                  </a:lnTo>
                  <a:lnTo>
                    <a:pt x="1271" y="344"/>
                  </a:lnTo>
                  <a:lnTo>
                    <a:pt x="1299" y="362"/>
                  </a:lnTo>
                  <a:lnTo>
                    <a:pt x="1326" y="377"/>
                  </a:lnTo>
                  <a:lnTo>
                    <a:pt x="1350" y="390"/>
                  </a:lnTo>
                  <a:lnTo>
                    <a:pt x="1372" y="400"/>
                  </a:lnTo>
                  <a:lnTo>
                    <a:pt x="1390" y="408"/>
                  </a:lnTo>
                  <a:lnTo>
                    <a:pt x="1393" y="410"/>
                  </a:lnTo>
                  <a:lnTo>
                    <a:pt x="1396" y="413"/>
                  </a:lnTo>
                  <a:lnTo>
                    <a:pt x="1399" y="416"/>
                  </a:lnTo>
                  <a:lnTo>
                    <a:pt x="1402" y="420"/>
                  </a:lnTo>
                  <a:lnTo>
                    <a:pt x="1402" y="425"/>
                  </a:lnTo>
                  <a:lnTo>
                    <a:pt x="1402" y="430"/>
                  </a:lnTo>
                  <a:lnTo>
                    <a:pt x="1402" y="434"/>
                  </a:lnTo>
                  <a:lnTo>
                    <a:pt x="1400" y="437"/>
                  </a:lnTo>
                  <a:lnTo>
                    <a:pt x="1397" y="440"/>
                  </a:lnTo>
                  <a:lnTo>
                    <a:pt x="1393" y="442"/>
                  </a:lnTo>
                  <a:lnTo>
                    <a:pt x="1387" y="444"/>
                  </a:lnTo>
                  <a:lnTo>
                    <a:pt x="1379" y="447"/>
                  </a:lnTo>
                  <a:lnTo>
                    <a:pt x="1323" y="474"/>
                  </a:lnTo>
                  <a:lnTo>
                    <a:pt x="1274" y="505"/>
                  </a:lnTo>
                  <a:lnTo>
                    <a:pt x="1229" y="540"/>
                  </a:lnTo>
                  <a:lnTo>
                    <a:pt x="1190" y="580"/>
                  </a:lnTo>
                  <a:lnTo>
                    <a:pt x="1156" y="622"/>
                  </a:lnTo>
                  <a:lnTo>
                    <a:pt x="1127" y="667"/>
                  </a:lnTo>
                  <a:lnTo>
                    <a:pt x="1105" y="714"/>
                  </a:lnTo>
                  <a:lnTo>
                    <a:pt x="1086" y="765"/>
                  </a:lnTo>
                  <a:lnTo>
                    <a:pt x="1072" y="817"/>
                  </a:lnTo>
                  <a:lnTo>
                    <a:pt x="1068" y="833"/>
                  </a:lnTo>
                  <a:lnTo>
                    <a:pt x="1065" y="842"/>
                  </a:lnTo>
                  <a:lnTo>
                    <a:pt x="1059" y="848"/>
                  </a:lnTo>
                  <a:lnTo>
                    <a:pt x="1051" y="850"/>
                  </a:lnTo>
                  <a:lnTo>
                    <a:pt x="1038" y="850"/>
                  </a:lnTo>
                  <a:lnTo>
                    <a:pt x="1029" y="850"/>
                  </a:lnTo>
                  <a:lnTo>
                    <a:pt x="1022" y="850"/>
                  </a:lnTo>
                  <a:lnTo>
                    <a:pt x="1013" y="847"/>
                  </a:lnTo>
                  <a:lnTo>
                    <a:pt x="1008" y="840"/>
                  </a:lnTo>
                  <a:lnTo>
                    <a:pt x="1005" y="830"/>
                  </a:lnTo>
                  <a:lnTo>
                    <a:pt x="1007" y="825"/>
                  </a:lnTo>
                  <a:lnTo>
                    <a:pt x="1008" y="813"/>
                  </a:lnTo>
                  <a:lnTo>
                    <a:pt x="1013" y="791"/>
                  </a:lnTo>
                  <a:lnTo>
                    <a:pt x="1020" y="765"/>
                  </a:lnTo>
                  <a:lnTo>
                    <a:pt x="1032" y="733"/>
                  </a:lnTo>
                  <a:lnTo>
                    <a:pt x="1045" y="696"/>
                  </a:lnTo>
                  <a:lnTo>
                    <a:pt x="1065" y="656"/>
                  </a:lnTo>
                  <a:lnTo>
                    <a:pt x="1090" y="614"/>
                  </a:lnTo>
                  <a:lnTo>
                    <a:pt x="1096" y="604"/>
                  </a:lnTo>
                  <a:lnTo>
                    <a:pt x="1108" y="587"/>
                  </a:lnTo>
                  <a:lnTo>
                    <a:pt x="1123" y="567"/>
                  </a:lnTo>
                  <a:lnTo>
                    <a:pt x="1142" y="542"/>
                  </a:lnTo>
                  <a:lnTo>
                    <a:pt x="1168" y="516"/>
                  </a:lnTo>
                  <a:lnTo>
                    <a:pt x="1196" y="487"/>
                  </a:lnTo>
                  <a:lnTo>
                    <a:pt x="1230" y="459"/>
                  </a:lnTo>
                  <a:lnTo>
                    <a:pt x="58" y="459"/>
                  </a:lnTo>
                  <a:lnTo>
                    <a:pt x="44" y="459"/>
                  </a:lnTo>
                  <a:lnTo>
                    <a:pt x="30" y="457"/>
                  </a:lnTo>
                  <a:lnTo>
                    <a:pt x="18" y="454"/>
                  </a:lnTo>
                  <a:lnTo>
                    <a:pt x="9" y="448"/>
                  </a:lnTo>
                  <a:lnTo>
                    <a:pt x="3" y="439"/>
                  </a:lnTo>
                  <a:lnTo>
                    <a:pt x="0" y="425"/>
                  </a:lnTo>
                  <a:lnTo>
                    <a:pt x="3" y="411"/>
                  </a:lnTo>
                  <a:lnTo>
                    <a:pt x="9" y="402"/>
                  </a:lnTo>
                  <a:lnTo>
                    <a:pt x="18" y="396"/>
                  </a:lnTo>
                  <a:lnTo>
                    <a:pt x="30" y="393"/>
                  </a:lnTo>
                  <a:lnTo>
                    <a:pt x="44" y="393"/>
                  </a:lnTo>
                  <a:lnTo>
                    <a:pt x="58" y="393"/>
                  </a:lnTo>
                  <a:lnTo>
                    <a:pt x="1230" y="393"/>
                  </a:lnTo>
                  <a:lnTo>
                    <a:pt x="1184" y="353"/>
                  </a:lnTo>
                  <a:lnTo>
                    <a:pt x="1145" y="313"/>
                  </a:lnTo>
                  <a:lnTo>
                    <a:pt x="1111" y="274"/>
                  </a:lnTo>
                  <a:lnTo>
                    <a:pt x="1084" y="236"/>
                  </a:lnTo>
                  <a:lnTo>
                    <a:pt x="1063" y="196"/>
                  </a:lnTo>
                  <a:lnTo>
                    <a:pt x="1045" y="156"/>
                  </a:lnTo>
                  <a:lnTo>
                    <a:pt x="1031" y="120"/>
                  </a:lnTo>
                  <a:lnTo>
                    <a:pt x="1020" y="88"/>
                  </a:lnTo>
                  <a:lnTo>
                    <a:pt x="1014" y="62"/>
                  </a:lnTo>
                  <a:lnTo>
                    <a:pt x="1008" y="40"/>
                  </a:lnTo>
                  <a:lnTo>
                    <a:pt x="1007" y="27"/>
                  </a:lnTo>
                  <a:lnTo>
                    <a:pt x="1005" y="22"/>
                  </a:lnTo>
                  <a:lnTo>
                    <a:pt x="1008" y="11"/>
                  </a:lnTo>
                  <a:lnTo>
                    <a:pt x="1013" y="5"/>
                  </a:lnTo>
                  <a:lnTo>
                    <a:pt x="1022" y="2"/>
                  </a:lnTo>
                  <a:lnTo>
                    <a:pt x="1029" y="0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9"/>
            <p:cNvSpPr>
              <a:spLocks noEditPoints="1"/>
            </p:cNvSpPr>
            <p:nvPr/>
          </p:nvSpPr>
          <p:spPr bwMode="auto">
            <a:xfrm>
              <a:off x="7131" y="3118"/>
              <a:ext cx="828" cy="1461"/>
            </a:xfrm>
            <a:custGeom>
              <a:avLst/>
              <a:gdLst/>
              <a:ahLst/>
              <a:cxnLst>
                <a:cxn ang="0">
                  <a:pos x="404" y="1104"/>
                </a:cxn>
                <a:cxn ang="0">
                  <a:pos x="541" y="1041"/>
                </a:cxn>
                <a:cxn ang="0">
                  <a:pos x="641" y="935"/>
                </a:cxn>
                <a:cxn ang="0">
                  <a:pos x="702" y="804"/>
                </a:cxn>
                <a:cxn ang="0">
                  <a:pos x="723" y="667"/>
                </a:cxn>
                <a:cxn ang="0">
                  <a:pos x="696" y="547"/>
                </a:cxn>
                <a:cxn ang="0">
                  <a:pos x="622" y="472"/>
                </a:cxn>
                <a:cxn ang="0">
                  <a:pos x="516" y="443"/>
                </a:cxn>
                <a:cxn ang="0">
                  <a:pos x="371" y="467"/>
                </a:cxn>
                <a:cxn ang="0">
                  <a:pos x="249" y="547"/>
                </a:cxn>
                <a:cxn ang="0">
                  <a:pos x="161" y="663"/>
                </a:cxn>
                <a:cxn ang="0">
                  <a:pos x="113" y="796"/>
                </a:cxn>
                <a:cxn ang="0">
                  <a:pos x="106" y="929"/>
                </a:cxn>
                <a:cxn ang="0">
                  <a:pos x="142" y="1026"/>
                </a:cxn>
                <a:cxn ang="0">
                  <a:pos x="207" y="1084"/>
                </a:cxn>
                <a:cxn ang="0">
                  <a:pos x="285" y="1110"/>
                </a:cxn>
                <a:cxn ang="0">
                  <a:pos x="599" y="0"/>
                </a:cxn>
                <a:cxn ang="0">
                  <a:pos x="611" y="4"/>
                </a:cxn>
                <a:cxn ang="0">
                  <a:pos x="616" y="12"/>
                </a:cxn>
                <a:cxn ang="0">
                  <a:pos x="617" y="15"/>
                </a:cxn>
                <a:cxn ang="0">
                  <a:pos x="616" y="24"/>
                </a:cxn>
                <a:cxn ang="0">
                  <a:pos x="613" y="36"/>
                </a:cxn>
                <a:cxn ang="0">
                  <a:pos x="577" y="413"/>
                </a:cxn>
                <a:cxn ang="0">
                  <a:pos x="701" y="463"/>
                </a:cxn>
                <a:cxn ang="0">
                  <a:pos x="780" y="541"/>
                </a:cxn>
                <a:cxn ang="0">
                  <a:pos x="820" y="636"/>
                </a:cxn>
                <a:cxn ang="0">
                  <a:pos x="822" y="761"/>
                </a:cxn>
                <a:cxn ang="0">
                  <a:pos x="747" y="930"/>
                </a:cxn>
                <a:cxn ang="0">
                  <a:pos x="602" y="1066"/>
                </a:cxn>
                <a:cxn ang="0">
                  <a:pos x="413" y="1141"/>
                </a:cxn>
                <a:cxn ang="0">
                  <a:pos x="282" y="1404"/>
                </a:cxn>
                <a:cxn ang="0">
                  <a:pos x="270" y="1450"/>
                </a:cxn>
                <a:cxn ang="0">
                  <a:pos x="261" y="1461"/>
                </a:cxn>
                <a:cxn ang="0">
                  <a:pos x="248" y="1461"/>
                </a:cxn>
                <a:cxn ang="0">
                  <a:pos x="239" y="1460"/>
                </a:cxn>
                <a:cxn ang="0">
                  <a:pos x="233" y="1449"/>
                </a:cxn>
                <a:cxn ang="0">
                  <a:pos x="237" y="1421"/>
                </a:cxn>
                <a:cxn ang="0">
                  <a:pos x="258" y="1336"/>
                </a:cxn>
                <a:cxn ang="0">
                  <a:pos x="303" y="1149"/>
                </a:cxn>
                <a:cxn ang="0">
                  <a:pos x="152" y="1109"/>
                </a:cxn>
                <a:cxn ang="0">
                  <a:pos x="51" y="1021"/>
                </a:cxn>
                <a:cxn ang="0">
                  <a:pos x="3" y="900"/>
                </a:cxn>
                <a:cxn ang="0">
                  <a:pos x="18" y="744"/>
                </a:cxn>
                <a:cxn ang="0">
                  <a:pos x="106" y="595"/>
                </a:cxn>
                <a:cxn ang="0">
                  <a:pos x="246" y="478"/>
                </a:cxn>
                <a:cxn ang="0">
                  <a:pos x="420" y="413"/>
                </a:cxn>
                <a:cxn ang="0">
                  <a:pos x="580" y="15"/>
                </a:cxn>
                <a:cxn ang="0">
                  <a:pos x="599" y="0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352" y="1113"/>
                  </a:lnTo>
                  <a:lnTo>
                    <a:pt x="404" y="1104"/>
                  </a:lnTo>
                  <a:lnTo>
                    <a:pt x="453" y="1089"/>
                  </a:lnTo>
                  <a:lnTo>
                    <a:pt x="500" y="1069"/>
                  </a:lnTo>
                  <a:lnTo>
                    <a:pt x="541" y="1041"/>
                  </a:lnTo>
                  <a:lnTo>
                    <a:pt x="579" y="1010"/>
                  </a:lnTo>
                  <a:lnTo>
                    <a:pt x="611" y="973"/>
                  </a:lnTo>
                  <a:lnTo>
                    <a:pt x="641" y="935"/>
                  </a:lnTo>
                  <a:lnTo>
                    <a:pt x="666" y="893"/>
                  </a:lnTo>
                  <a:lnTo>
                    <a:pt x="686" y="849"/>
                  </a:lnTo>
                  <a:lnTo>
                    <a:pt x="702" y="804"/>
                  </a:lnTo>
                  <a:lnTo>
                    <a:pt x="714" y="758"/>
                  </a:lnTo>
                  <a:lnTo>
                    <a:pt x="722" y="713"/>
                  </a:lnTo>
                  <a:lnTo>
                    <a:pt x="723" y="667"/>
                  </a:lnTo>
                  <a:lnTo>
                    <a:pt x="720" y="623"/>
                  </a:lnTo>
                  <a:lnTo>
                    <a:pt x="711" y="583"/>
                  </a:lnTo>
                  <a:lnTo>
                    <a:pt x="696" y="547"/>
                  </a:lnTo>
                  <a:lnTo>
                    <a:pt x="675" y="518"/>
                  </a:lnTo>
                  <a:lnTo>
                    <a:pt x="652" y="492"/>
                  </a:lnTo>
                  <a:lnTo>
                    <a:pt x="622" y="472"/>
                  </a:lnTo>
                  <a:lnTo>
                    <a:pt x="590" y="458"/>
                  </a:lnTo>
                  <a:lnTo>
                    <a:pt x="555" y="447"/>
                  </a:lnTo>
                  <a:lnTo>
                    <a:pt x="516" y="443"/>
                  </a:lnTo>
                  <a:close/>
                  <a:moveTo>
                    <a:pt x="473" y="443"/>
                  </a:moveTo>
                  <a:lnTo>
                    <a:pt x="420" y="452"/>
                  </a:lnTo>
                  <a:lnTo>
                    <a:pt x="371" y="467"/>
                  </a:lnTo>
                  <a:lnTo>
                    <a:pt x="327" y="489"/>
                  </a:lnTo>
                  <a:lnTo>
                    <a:pt x="286" y="515"/>
                  </a:lnTo>
                  <a:lnTo>
                    <a:pt x="249" y="547"/>
                  </a:lnTo>
                  <a:lnTo>
                    <a:pt x="215" y="583"/>
                  </a:lnTo>
                  <a:lnTo>
                    <a:pt x="186" y="621"/>
                  </a:lnTo>
                  <a:lnTo>
                    <a:pt x="161" y="663"/>
                  </a:lnTo>
                  <a:lnTo>
                    <a:pt x="140" y="706"/>
                  </a:lnTo>
                  <a:lnTo>
                    <a:pt x="125" y="750"/>
                  </a:lnTo>
                  <a:lnTo>
                    <a:pt x="113" y="796"/>
                  </a:lnTo>
                  <a:lnTo>
                    <a:pt x="106" y="843"/>
                  </a:lnTo>
                  <a:lnTo>
                    <a:pt x="104" y="887"/>
                  </a:lnTo>
                  <a:lnTo>
                    <a:pt x="106" y="929"/>
                  </a:lnTo>
                  <a:lnTo>
                    <a:pt x="113" y="966"/>
                  </a:lnTo>
                  <a:lnTo>
                    <a:pt x="127" y="998"/>
                  </a:lnTo>
                  <a:lnTo>
                    <a:pt x="142" y="1026"/>
                  </a:lnTo>
                  <a:lnTo>
                    <a:pt x="161" y="1049"/>
                  </a:lnTo>
                  <a:lnTo>
                    <a:pt x="183" y="1069"/>
                  </a:lnTo>
                  <a:lnTo>
                    <a:pt x="207" y="1084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0"/>
                  </a:lnTo>
                  <a:lnTo>
                    <a:pt x="312" y="1113"/>
                  </a:lnTo>
                  <a:lnTo>
                    <a:pt x="473" y="443"/>
                  </a:lnTo>
                  <a:close/>
                  <a:moveTo>
                    <a:pt x="599" y="0"/>
                  </a:moveTo>
                  <a:lnTo>
                    <a:pt x="605" y="1"/>
                  </a:lnTo>
                  <a:lnTo>
                    <a:pt x="608" y="1"/>
                  </a:lnTo>
                  <a:lnTo>
                    <a:pt x="611" y="4"/>
                  </a:lnTo>
                  <a:lnTo>
                    <a:pt x="614" y="6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7" y="13"/>
                  </a:lnTo>
                  <a:lnTo>
                    <a:pt x="617" y="15"/>
                  </a:lnTo>
                  <a:lnTo>
                    <a:pt x="617" y="15"/>
                  </a:lnTo>
                  <a:lnTo>
                    <a:pt x="617" y="16"/>
                  </a:lnTo>
                  <a:lnTo>
                    <a:pt x="616" y="21"/>
                  </a:lnTo>
                  <a:lnTo>
                    <a:pt x="616" y="24"/>
                  </a:lnTo>
                  <a:lnTo>
                    <a:pt x="614" y="29"/>
                  </a:lnTo>
                  <a:lnTo>
                    <a:pt x="613" y="33"/>
                  </a:lnTo>
                  <a:lnTo>
                    <a:pt x="613" y="36"/>
                  </a:lnTo>
                  <a:lnTo>
                    <a:pt x="613" y="38"/>
                  </a:lnTo>
                  <a:lnTo>
                    <a:pt x="525" y="407"/>
                  </a:lnTo>
                  <a:lnTo>
                    <a:pt x="577" y="413"/>
                  </a:lnTo>
                  <a:lnTo>
                    <a:pt x="623" y="426"/>
                  </a:lnTo>
                  <a:lnTo>
                    <a:pt x="665" y="443"/>
                  </a:lnTo>
                  <a:lnTo>
                    <a:pt x="701" y="463"/>
                  </a:lnTo>
                  <a:lnTo>
                    <a:pt x="732" y="486"/>
                  </a:lnTo>
                  <a:lnTo>
                    <a:pt x="759" y="513"/>
                  </a:lnTo>
                  <a:lnTo>
                    <a:pt x="780" y="541"/>
                  </a:lnTo>
                  <a:lnTo>
                    <a:pt x="798" y="572"/>
                  </a:lnTo>
                  <a:lnTo>
                    <a:pt x="811" y="604"/>
                  </a:lnTo>
                  <a:lnTo>
                    <a:pt x="820" y="636"/>
                  </a:lnTo>
                  <a:lnTo>
                    <a:pt x="826" y="669"/>
                  </a:lnTo>
                  <a:lnTo>
                    <a:pt x="828" y="701"/>
                  </a:lnTo>
                  <a:lnTo>
                    <a:pt x="822" y="761"/>
                  </a:lnTo>
                  <a:lnTo>
                    <a:pt x="807" y="820"/>
                  </a:lnTo>
                  <a:lnTo>
                    <a:pt x="781" y="876"/>
                  </a:lnTo>
                  <a:lnTo>
                    <a:pt x="747" y="930"/>
                  </a:lnTo>
                  <a:lnTo>
                    <a:pt x="705" y="981"/>
                  </a:lnTo>
                  <a:lnTo>
                    <a:pt x="658" y="1026"/>
                  </a:lnTo>
                  <a:lnTo>
                    <a:pt x="602" y="1066"/>
                  </a:lnTo>
                  <a:lnTo>
                    <a:pt x="543" y="1098"/>
                  </a:lnTo>
                  <a:lnTo>
                    <a:pt x="480" y="1124"/>
                  </a:lnTo>
                  <a:lnTo>
                    <a:pt x="413" y="1141"/>
                  </a:lnTo>
                  <a:lnTo>
                    <a:pt x="344" y="1149"/>
                  </a:lnTo>
                  <a:lnTo>
                    <a:pt x="285" y="1389"/>
                  </a:lnTo>
                  <a:lnTo>
                    <a:pt x="282" y="1404"/>
                  </a:lnTo>
                  <a:lnTo>
                    <a:pt x="277" y="1423"/>
                  </a:lnTo>
                  <a:lnTo>
                    <a:pt x="273" y="1438"/>
                  </a:lnTo>
                  <a:lnTo>
                    <a:pt x="270" y="1450"/>
                  </a:lnTo>
                  <a:lnTo>
                    <a:pt x="267" y="1456"/>
                  </a:lnTo>
                  <a:lnTo>
                    <a:pt x="264" y="1460"/>
                  </a:lnTo>
                  <a:lnTo>
                    <a:pt x="261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60"/>
                  </a:lnTo>
                  <a:lnTo>
                    <a:pt x="239" y="1460"/>
                  </a:lnTo>
                  <a:lnTo>
                    <a:pt x="236" y="1456"/>
                  </a:lnTo>
                  <a:lnTo>
                    <a:pt x="234" y="1453"/>
                  </a:lnTo>
                  <a:lnTo>
                    <a:pt x="233" y="1449"/>
                  </a:lnTo>
                  <a:lnTo>
                    <a:pt x="233" y="1443"/>
                  </a:lnTo>
                  <a:lnTo>
                    <a:pt x="234" y="1436"/>
                  </a:lnTo>
                  <a:lnTo>
                    <a:pt x="237" y="1421"/>
                  </a:lnTo>
                  <a:lnTo>
                    <a:pt x="243" y="1398"/>
                  </a:lnTo>
                  <a:lnTo>
                    <a:pt x="249" y="1370"/>
                  </a:lnTo>
                  <a:lnTo>
                    <a:pt x="258" y="1336"/>
                  </a:lnTo>
                  <a:lnTo>
                    <a:pt x="267" y="1300"/>
                  </a:lnTo>
                  <a:lnTo>
                    <a:pt x="285" y="1224"/>
                  </a:lnTo>
                  <a:lnTo>
                    <a:pt x="303" y="1149"/>
                  </a:lnTo>
                  <a:lnTo>
                    <a:pt x="248" y="1141"/>
                  </a:lnTo>
                  <a:lnTo>
                    <a:pt x="197" y="1129"/>
                  </a:lnTo>
                  <a:lnTo>
                    <a:pt x="152" y="1109"/>
                  </a:lnTo>
                  <a:lnTo>
                    <a:pt x="113" y="1084"/>
                  </a:lnTo>
                  <a:lnTo>
                    <a:pt x="79" y="1055"/>
                  </a:lnTo>
                  <a:lnTo>
                    <a:pt x="51" y="1021"/>
                  </a:lnTo>
                  <a:lnTo>
                    <a:pt x="28" y="984"/>
                  </a:lnTo>
                  <a:lnTo>
                    <a:pt x="13" y="943"/>
                  </a:lnTo>
                  <a:lnTo>
                    <a:pt x="3" y="900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8" y="744"/>
                  </a:lnTo>
                  <a:lnTo>
                    <a:pt x="40" y="692"/>
                  </a:lnTo>
                  <a:lnTo>
                    <a:pt x="69" y="641"/>
                  </a:lnTo>
                  <a:lnTo>
                    <a:pt x="106" y="595"/>
                  </a:lnTo>
                  <a:lnTo>
                    <a:pt x="148" y="550"/>
                  </a:lnTo>
                  <a:lnTo>
                    <a:pt x="195" y="512"/>
                  </a:lnTo>
                  <a:lnTo>
                    <a:pt x="246" y="478"/>
                  </a:lnTo>
                  <a:lnTo>
                    <a:pt x="301" y="450"/>
                  </a:lnTo>
                  <a:lnTo>
                    <a:pt x="361" y="427"/>
                  </a:lnTo>
                  <a:lnTo>
                    <a:pt x="420" y="413"/>
                  </a:lnTo>
                  <a:lnTo>
                    <a:pt x="483" y="407"/>
                  </a:lnTo>
                  <a:lnTo>
                    <a:pt x="576" y="30"/>
                  </a:lnTo>
                  <a:lnTo>
                    <a:pt x="580" y="15"/>
                  </a:lnTo>
                  <a:lnTo>
                    <a:pt x="583" y="6"/>
                  </a:lnTo>
                  <a:lnTo>
                    <a:pt x="589" y="1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0"/>
            <p:cNvSpPr>
              <a:spLocks noEditPoints="1"/>
            </p:cNvSpPr>
            <p:nvPr/>
          </p:nvSpPr>
          <p:spPr bwMode="auto">
            <a:xfrm>
              <a:off x="7987" y="3719"/>
              <a:ext cx="492" cy="999"/>
            </a:xfrm>
            <a:custGeom>
              <a:avLst/>
              <a:gdLst/>
              <a:ahLst/>
              <a:cxnLst>
                <a:cxn ang="0">
                  <a:pos x="358" y="259"/>
                </a:cxn>
                <a:cxn ang="0">
                  <a:pos x="405" y="279"/>
                </a:cxn>
                <a:cxn ang="0">
                  <a:pos x="437" y="314"/>
                </a:cxn>
                <a:cxn ang="0">
                  <a:pos x="449" y="363"/>
                </a:cxn>
                <a:cxn ang="0">
                  <a:pos x="447" y="392"/>
                </a:cxn>
                <a:cxn ang="0">
                  <a:pos x="343" y="817"/>
                </a:cxn>
                <a:cxn ang="0">
                  <a:pos x="311" y="889"/>
                </a:cxn>
                <a:cxn ang="0">
                  <a:pos x="265" y="942"/>
                </a:cxn>
                <a:cxn ang="0">
                  <a:pos x="212" y="975"/>
                </a:cxn>
                <a:cxn ang="0">
                  <a:pos x="158" y="992"/>
                </a:cxn>
                <a:cxn ang="0">
                  <a:pos x="112" y="999"/>
                </a:cxn>
                <a:cxn ang="0">
                  <a:pos x="54" y="989"/>
                </a:cxn>
                <a:cxn ang="0">
                  <a:pos x="15" y="963"/>
                </a:cxn>
                <a:cxn ang="0">
                  <a:pos x="0" y="925"/>
                </a:cxn>
                <a:cxn ang="0">
                  <a:pos x="13" y="885"/>
                </a:cxn>
                <a:cxn ang="0">
                  <a:pos x="45" y="862"/>
                </a:cxn>
                <a:cxn ang="0">
                  <a:pos x="77" y="859"/>
                </a:cxn>
                <a:cxn ang="0">
                  <a:pos x="98" y="874"/>
                </a:cxn>
                <a:cxn ang="0">
                  <a:pos x="107" y="902"/>
                </a:cxn>
                <a:cxn ang="0">
                  <a:pos x="103" y="923"/>
                </a:cxn>
                <a:cxn ang="0">
                  <a:pos x="85" y="948"/>
                </a:cxn>
                <a:cxn ang="0">
                  <a:pos x="89" y="963"/>
                </a:cxn>
                <a:cxn ang="0">
                  <a:pos x="137" y="962"/>
                </a:cxn>
                <a:cxn ang="0">
                  <a:pos x="189" y="932"/>
                </a:cxn>
                <a:cxn ang="0">
                  <a:pos x="229" y="883"/>
                </a:cxn>
                <a:cxn ang="0">
                  <a:pos x="253" y="819"/>
                </a:cxn>
                <a:cxn ang="0">
                  <a:pos x="362" y="379"/>
                </a:cxn>
                <a:cxn ang="0">
                  <a:pos x="364" y="357"/>
                </a:cxn>
                <a:cxn ang="0">
                  <a:pos x="364" y="323"/>
                </a:cxn>
                <a:cxn ang="0">
                  <a:pos x="353" y="297"/>
                </a:cxn>
                <a:cxn ang="0">
                  <a:pos x="328" y="286"/>
                </a:cxn>
                <a:cxn ang="0">
                  <a:pos x="273" y="303"/>
                </a:cxn>
                <a:cxn ang="0">
                  <a:pos x="226" y="343"/>
                </a:cxn>
                <a:cxn ang="0">
                  <a:pos x="189" y="397"/>
                </a:cxn>
                <a:cxn ang="0">
                  <a:pos x="173" y="432"/>
                </a:cxn>
                <a:cxn ang="0">
                  <a:pos x="168" y="440"/>
                </a:cxn>
                <a:cxn ang="0">
                  <a:pos x="162" y="445"/>
                </a:cxn>
                <a:cxn ang="0">
                  <a:pos x="153" y="446"/>
                </a:cxn>
                <a:cxn ang="0">
                  <a:pos x="149" y="445"/>
                </a:cxn>
                <a:cxn ang="0">
                  <a:pos x="143" y="443"/>
                </a:cxn>
                <a:cxn ang="0">
                  <a:pos x="137" y="439"/>
                </a:cxn>
                <a:cxn ang="0">
                  <a:pos x="134" y="431"/>
                </a:cxn>
                <a:cxn ang="0">
                  <a:pos x="141" y="409"/>
                </a:cxn>
                <a:cxn ang="0">
                  <a:pos x="162" y="371"/>
                </a:cxn>
                <a:cxn ang="0">
                  <a:pos x="195" y="326"/>
                </a:cxn>
                <a:cxn ang="0">
                  <a:pos x="241" y="285"/>
                </a:cxn>
                <a:cxn ang="0">
                  <a:pos x="298" y="260"/>
                </a:cxn>
                <a:cxn ang="0">
                  <a:pos x="447" y="0"/>
                </a:cxn>
                <a:cxn ang="0">
                  <a:pos x="475" y="9"/>
                </a:cxn>
                <a:cxn ang="0">
                  <a:pos x="490" y="31"/>
                </a:cxn>
                <a:cxn ang="0">
                  <a:pos x="487" y="63"/>
                </a:cxn>
                <a:cxn ang="0">
                  <a:pos x="464" y="95"/>
                </a:cxn>
                <a:cxn ang="0">
                  <a:pos x="429" y="108"/>
                </a:cxn>
                <a:cxn ang="0">
                  <a:pos x="399" y="97"/>
                </a:cxn>
                <a:cxn ang="0">
                  <a:pos x="386" y="74"/>
                </a:cxn>
                <a:cxn ang="0">
                  <a:pos x="387" y="43"/>
                </a:cxn>
                <a:cxn ang="0">
                  <a:pos x="411" y="12"/>
                </a:cxn>
                <a:cxn ang="0">
                  <a:pos x="447" y="0"/>
                </a:cxn>
              </a:cxnLst>
              <a:rect l="0" t="0" r="r" b="b"/>
              <a:pathLst>
                <a:path w="492" h="999">
                  <a:moveTo>
                    <a:pt x="331" y="255"/>
                  </a:moveTo>
                  <a:lnTo>
                    <a:pt x="358" y="259"/>
                  </a:lnTo>
                  <a:lnTo>
                    <a:pt x="383" y="266"/>
                  </a:lnTo>
                  <a:lnTo>
                    <a:pt x="405" y="279"/>
                  </a:lnTo>
                  <a:lnTo>
                    <a:pt x="423" y="294"/>
                  </a:lnTo>
                  <a:lnTo>
                    <a:pt x="437" y="314"/>
                  </a:lnTo>
                  <a:lnTo>
                    <a:pt x="446" y="337"/>
                  </a:lnTo>
                  <a:lnTo>
                    <a:pt x="449" y="363"/>
                  </a:lnTo>
                  <a:lnTo>
                    <a:pt x="449" y="380"/>
                  </a:lnTo>
                  <a:lnTo>
                    <a:pt x="447" y="392"/>
                  </a:lnTo>
                  <a:lnTo>
                    <a:pt x="444" y="405"/>
                  </a:lnTo>
                  <a:lnTo>
                    <a:pt x="343" y="817"/>
                  </a:lnTo>
                  <a:lnTo>
                    <a:pt x="329" y="855"/>
                  </a:lnTo>
                  <a:lnTo>
                    <a:pt x="311" y="889"/>
                  </a:lnTo>
                  <a:lnTo>
                    <a:pt x="291" y="919"/>
                  </a:lnTo>
                  <a:lnTo>
                    <a:pt x="265" y="942"/>
                  </a:lnTo>
                  <a:lnTo>
                    <a:pt x="240" y="960"/>
                  </a:lnTo>
                  <a:lnTo>
                    <a:pt x="212" y="975"/>
                  </a:lnTo>
                  <a:lnTo>
                    <a:pt x="185" y="986"/>
                  </a:lnTo>
                  <a:lnTo>
                    <a:pt x="158" y="992"/>
                  </a:lnTo>
                  <a:lnTo>
                    <a:pt x="134" y="997"/>
                  </a:lnTo>
                  <a:lnTo>
                    <a:pt x="112" y="999"/>
                  </a:lnTo>
                  <a:lnTo>
                    <a:pt x="80" y="995"/>
                  </a:lnTo>
                  <a:lnTo>
                    <a:pt x="54" y="989"/>
                  </a:lnTo>
                  <a:lnTo>
                    <a:pt x="31" y="979"/>
                  </a:lnTo>
                  <a:lnTo>
                    <a:pt x="15" y="963"/>
                  </a:lnTo>
                  <a:lnTo>
                    <a:pt x="4" y="946"/>
                  </a:lnTo>
                  <a:lnTo>
                    <a:pt x="0" y="925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5" y="862"/>
                  </a:lnTo>
                  <a:lnTo>
                    <a:pt x="65" y="857"/>
                  </a:lnTo>
                  <a:lnTo>
                    <a:pt x="77" y="859"/>
                  </a:lnTo>
                  <a:lnTo>
                    <a:pt x="89" y="865"/>
                  </a:lnTo>
                  <a:lnTo>
                    <a:pt x="98" y="874"/>
                  </a:lnTo>
                  <a:lnTo>
                    <a:pt x="104" y="886"/>
                  </a:lnTo>
                  <a:lnTo>
                    <a:pt x="107" y="902"/>
                  </a:lnTo>
                  <a:lnTo>
                    <a:pt x="106" y="911"/>
                  </a:lnTo>
                  <a:lnTo>
                    <a:pt x="103" y="923"/>
                  </a:lnTo>
                  <a:lnTo>
                    <a:pt x="95" y="937"/>
                  </a:lnTo>
                  <a:lnTo>
                    <a:pt x="85" y="948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10" y="965"/>
                  </a:lnTo>
                  <a:lnTo>
                    <a:pt x="137" y="962"/>
                  </a:lnTo>
                  <a:lnTo>
                    <a:pt x="164" y="949"/>
                  </a:lnTo>
                  <a:lnTo>
                    <a:pt x="189" y="932"/>
                  </a:lnTo>
                  <a:lnTo>
                    <a:pt x="210" y="909"/>
                  </a:lnTo>
                  <a:lnTo>
                    <a:pt x="229" y="883"/>
                  </a:lnTo>
                  <a:lnTo>
                    <a:pt x="243" y="852"/>
                  </a:lnTo>
                  <a:lnTo>
                    <a:pt x="253" y="819"/>
                  </a:lnTo>
                  <a:lnTo>
                    <a:pt x="253" y="819"/>
                  </a:lnTo>
                  <a:lnTo>
                    <a:pt x="362" y="379"/>
                  </a:lnTo>
                  <a:lnTo>
                    <a:pt x="364" y="369"/>
                  </a:lnTo>
                  <a:lnTo>
                    <a:pt x="364" y="357"/>
                  </a:lnTo>
                  <a:lnTo>
                    <a:pt x="365" y="343"/>
                  </a:lnTo>
                  <a:lnTo>
                    <a:pt x="364" y="323"/>
                  </a:lnTo>
                  <a:lnTo>
                    <a:pt x="359" y="308"/>
                  </a:lnTo>
                  <a:lnTo>
                    <a:pt x="353" y="297"/>
                  </a:lnTo>
                  <a:lnTo>
                    <a:pt x="343" y="289"/>
                  </a:lnTo>
                  <a:lnTo>
                    <a:pt x="328" y="286"/>
                  </a:lnTo>
                  <a:lnTo>
                    <a:pt x="300" y="291"/>
                  </a:lnTo>
                  <a:lnTo>
                    <a:pt x="273" y="303"/>
                  </a:lnTo>
                  <a:lnTo>
                    <a:pt x="249" y="320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89" y="397"/>
                  </a:lnTo>
                  <a:lnTo>
                    <a:pt x="176" y="425"/>
                  </a:lnTo>
                  <a:lnTo>
                    <a:pt x="173" y="432"/>
                  </a:lnTo>
                  <a:lnTo>
                    <a:pt x="171" y="437"/>
                  </a:lnTo>
                  <a:lnTo>
                    <a:pt x="168" y="440"/>
                  </a:lnTo>
                  <a:lnTo>
                    <a:pt x="165" y="443"/>
                  </a:lnTo>
                  <a:lnTo>
                    <a:pt x="162" y="445"/>
                  </a:lnTo>
                  <a:lnTo>
                    <a:pt x="159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5"/>
                  </a:lnTo>
                  <a:lnTo>
                    <a:pt x="146" y="445"/>
                  </a:lnTo>
                  <a:lnTo>
                    <a:pt x="143" y="443"/>
                  </a:lnTo>
                  <a:lnTo>
                    <a:pt x="140" y="442"/>
                  </a:lnTo>
                  <a:lnTo>
                    <a:pt x="137" y="439"/>
                  </a:lnTo>
                  <a:lnTo>
                    <a:pt x="136" y="435"/>
                  </a:lnTo>
                  <a:lnTo>
                    <a:pt x="134" y="431"/>
                  </a:lnTo>
                  <a:lnTo>
                    <a:pt x="136" y="423"/>
                  </a:lnTo>
                  <a:lnTo>
                    <a:pt x="141" y="409"/>
                  </a:lnTo>
                  <a:lnTo>
                    <a:pt x="150" y="392"/>
                  </a:lnTo>
                  <a:lnTo>
                    <a:pt x="162" y="371"/>
                  </a:lnTo>
                  <a:lnTo>
                    <a:pt x="177" y="349"/>
                  </a:lnTo>
                  <a:lnTo>
                    <a:pt x="195" y="326"/>
                  </a:lnTo>
                  <a:lnTo>
                    <a:pt x="216" y="305"/>
                  </a:lnTo>
                  <a:lnTo>
                    <a:pt x="241" y="285"/>
                  </a:lnTo>
                  <a:lnTo>
                    <a:pt x="268" y="269"/>
                  </a:lnTo>
                  <a:lnTo>
                    <a:pt x="298" y="260"/>
                  </a:lnTo>
                  <a:lnTo>
                    <a:pt x="331" y="255"/>
                  </a:lnTo>
                  <a:close/>
                  <a:moveTo>
                    <a:pt x="447" y="0"/>
                  </a:moveTo>
                  <a:lnTo>
                    <a:pt x="464" y="3"/>
                  </a:lnTo>
                  <a:lnTo>
                    <a:pt x="475" y="9"/>
                  </a:lnTo>
                  <a:lnTo>
                    <a:pt x="484" y="20"/>
                  </a:lnTo>
                  <a:lnTo>
                    <a:pt x="490" y="31"/>
                  </a:lnTo>
                  <a:lnTo>
                    <a:pt x="492" y="43"/>
                  </a:lnTo>
                  <a:lnTo>
                    <a:pt x="487" y="63"/>
                  </a:lnTo>
                  <a:lnTo>
                    <a:pt x="478" y="80"/>
                  </a:lnTo>
                  <a:lnTo>
                    <a:pt x="464" y="95"/>
                  </a:lnTo>
                  <a:lnTo>
                    <a:pt x="447" y="105"/>
                  </a:lnTo>
                  <a:lnTo>
                    <a:pt x="429" y="108"/>
                  </a:lnTo>
                  <a:lnTo>
                    <a:pt x="413" y="105"/>
                  </a:lnTo>
                  <a:lnTo>
                    <a:pt x="399" y="97"/>
                  </a:lnTo>
                  <a:lnTo>
                    <a:pt x="390" y="86"/>
                  </a:lnTo>
                  <a:lnTo>
                    <a:pt x="386" y="74"/>
                  </a:lnTo>
                  <a:lnTo>
                    <a:pt x="384" y="62"/>
                  </a:lnTo>
                  <a:lnTo>
                    <a:pt x="387" y="43"/>
                  </a:lnTo>
                  <a:lnTo>
                    <a:pt x="398" y="26"/>
                  </a:lnTo>
                  <a:lnTo>
                    <a:pt x="411" y="12"/>
                  </a:lnTo>
                  <a:lnTo>
                    <a:pt x="428" y="3"/>
                  </a:lnTo>
                  <a:lnTo>
                    <a:pt x="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400" y="1600200"/>
            <a:ext cx="3535680" cy="792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248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10" grpId="0"/>
      <p:bldP spid="42" grpId="0"/>
      <p:bldP spid="63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/>
              <a:t>L</a:t>
            </a:r>
            <a:r>
              <a:rPr lang="en-US" baseline="-25000" dirty="0">
                <a:sym typeface="Mathematica1" panose="05000502060100000001" pitchFamily="2" charset="2"/>
              </a:rPr>
              <a:t></a:t>
            </a:r>
            <a:r>
              <a:rPr lang="en-US" dirty="0">
                <a:sym typeface="Symbol" panose="05050102010706020507" pitchFamily="18" charset="2"/>
              </a:rPr>
              <a:t> -</a:t>
            </a:r>
            <a:r>
              <a:rPr lang="en-US" dirty="0" smtClean="0">
                <a:sym typeface="Symbol" panose="05050102010706020507" pitchFamily="18" charset="2"/>
              </a:rPr>
              <a:t>algebras, again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1143000"/>
            <a:ext cx="3624263" cy="62388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2057400"/>
            <a:ext cx="5462588" cy="70961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" y="4419600"/>
            <a:ext cx="7227570" cy="62484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5410200"/>
            <a:ext cx="3547110" cy="50673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0200" y="5334000"/>
            <a:ext cx="1855470" cy="5029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3276600"/>
            <a:ext cx="2728913" cy="604838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>
          <a:xfrm>
            <a:off x="5181600" y="3352800"/>
            <a:ext cx="1828800" cy="3810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5257800" y="1219200"/>
            <a:ext cx="388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Rep of the rigid webs. </a:t>
            </a:r>
            <a:endParaRPr lang="en-US" sz="2800" dirty="0">
              <a:solidFill>
                <a:srgbClr val="FF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6324600"/>
            <a:ext cx="2621280" cy="43434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0" y="6313652"/>
            <a:ext cx="1916430" cy="506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168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5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433"/>
            <a:ext cx="8229600" cy="1143000"/>
          </a:xfrm>
        </p:spPr>
        <p:txBody>
          <a:bodyPr/>
          <a:lstStyle/>
          <a:p>
            <a:r>
              <a:rPr lang="en-US" dirty="0" smtClean="0"/>
              <a:t>L</a:t>
            </a:r>
            <a:r>
              <a:rPr lang="en-US" dirty="0" smtClean="0">
                <a:sym typeface="Mathematica1" panose="05000502060100000001" pitchFamily="2" charset="2"/>
              </a:rPr>
              <a:t>  and A Algebras  - 1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3716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If A  is a vector space (or Z-module) then an </a:t>
            </a:r>
            <a:r>
              <a:rPr lang="en-US" sz="32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-algebra structure is a series of multiplications: </a:t>
            </a: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2590800"/>
            <a:ext cx="4251960" cy="51054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447800" y="3124200"/>
            <a:ext cx="6477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Which satisfy quadratic relations: </a:t>
            </a: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4648200"/>
            <a:ext cx="994410" cy="42672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0" y="4572000"/>
            <a:ext cx="7280910" cy="62484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400" y="3886200"/>
            <a:ext cx="3627120" cy="50673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5867400"/>
            <a:ext cx="1032510" cy="44577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5867400"/>
            <a:ext cx="7738110" cy="5397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1267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</a:t>
            </a:r>
            <a:r>
              <a:rPr lang="en-US" dirty="0">
                <a:sym typeface="Mathematica1" panose="05000502060100000001" pitchFamily="2" charset="2"/>
              </a:rPr>
              <a:t>  and A Algebras  - </a:t>
            </a:r>
            <a:r>
              <a:rPr lang="en-US" dirty="0" smtClean="0">
                <a:sym typeface="Mathematica1" panose="05000502060100000001" pitchFamily="2" charset="2"/>
              </a:rPr>
              <a:t>2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400" y="1447800"/>
            <a:ext cx="3757613" cy="79533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00" y="2667000"/>
            <a:ext cx="8852535" cy="46863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4953000"/>
            <a:ext cx="1900238" cy="542925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2971800" y="3962400"/>
            <a:ext cx="5943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A</a:t>
            </a:r>
            <a:r>
              <a:rPr lang="en-US" sz="3200" dirty="0" smtClean="0">
                <a:solidFill>
                  <a:srgbClr val="FF0066"/>
                </a:solidFill>
                <a:sym typeface="Mathematica1" panose="05000502060100000001" pitchFamily="2" charset="2"/>
              </a:rPr>
              <a:t>  if  x</a:t>
            </a:r>
            <a:r>
              <a:rPr lang="en-US" sz="3200" baseline="30000" dirty="0" smtClean="0">
                <a:solidFill>
                  <a:srgbClr val="FF0066"/>
                </a:solidFill>
                <a:sym typeface="Mathematica1" panose="05000502060100000001" pitchFamily="2" charset="2"/>
              </a:rPr>
              <a:t>i</a:t>
            </a:r>
            <a:r>
              <a:rPr lang="en-US" sz="3200" dirty="0" smtClean="0">
                <a:solidFill>
                  <a:srgbClr val="FF0066"/>
                </a:solidFill>
                <a:sym typeface="Mathematica1" panose="05000502060100000001" pitchFamily="2" charset="2"/>
              </a:rPr>
              <a:t>  </a:t>
            </a:r>
            <a:r>
              <a:rPr lang="en-US" sz="3200" dirty="0" err="1" smtClean="0">
                <a:solidFill>
                  <a:srgbClr val="FF0066"/>
                </a:solidFill>
                <a:sym typeface="Mathematica1" panose="05000502060100000001" pitchFamily="2" charset="2"/>
              </a:rPr>
              <a:t>noncommutative</a:t>
            </a:r>
            <a:r>
              <a:rPr lang="en-US" sz="3200" dirty="0" smtClean="0">
                <a:solidFill>
                  <a:srgbClr val="FF0066"/>
                </a:solidFill>
                <a:sym typeface="Mathematica1" panose="05000502060100000001" pitchFamily="2" charset="2"/>
              </a:rPr>
              <a:t>, V degree 1</a:t>
            </a:r>
            <a:endParaRPr lang="en-US" sz="3200" dirty="0">
              <a:solidFill>
                <a:srgbClr val="FF0066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048000" y="5410200"/>
            <a:ext cx="5943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7030A0"/>
                </a:solidFill>
                <a:sym typeface="Mathematica1" panose="05000502060100000001" pitchFamily="2" charset="2"/>
              </a:rPr>
              <a:t>L</a:t>
            </a:r>
            <a:r>
              <a:rPr lang="en-US" sz="32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  if  x</a:t>
            </a:r>
            <a:r>
              <a:rPr lang="en-US" sz="3200" baseline="300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i</a:t>
            </a:r>
            <a:r>
              <a:rPr lang="en-US" sz="3200" dirty="0" smtClean="0">
                <a:solidFill>
                  <a:srgbClr val="7030A0"/>
                </a:solidFill>
                <a:sym typeface="Mathematica1" panose="05000502060100000001" pitchFamily="2" charset="2"/>
              </a:rPr>
              <a:t>  graded-commutative, V degree 1</a:t>
            </a:r>
            <a:endParaRPr lang="en-US" sz="32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693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Consequence for LG Models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09959" y="1524000"/>
            <a:ext cx="90678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 main claim, in the context of LG models, is that counting solutions to the </a:t>
            </a:r>
            <a:r>
              <a:rPr lang="en-US" sz="3600" dirty="0" smtClean="0">
                <a:solidFill>
                  <a:srgbClr val="0000FF"/>
                </a:solidFill>
                <a:sym typeface="Symbol" panose="05050102010706020507" pitchFamily="18" charset="2"/>
              </a:rPr>
              <a:t>-</a:t>
            </a:r>
            <a:r>
              <a:rPr lang="en-US" sz="3600" dirty="0" err="1" smtClean="0">
                <a:solidFill>
                  <a:srgbClr val="0000FF"/>
                </a:solidFill>
                <a:sym typeface="Symbol" panose="05050102010706020507" pitchFamily="18" charset="2"/>
              </a:rPr>
              <a:t>instanton</a:t>
            </a:r>
            <a:r>
              <a:rPr lang="en-US" sz="3600" dirty="0" smtClean="0">
                <a:solidFill>
                  <a:srgbClr val="0000FF"/>
                </a:solidFill>
                <a:sym typeface="Symbol" panose="05050102010706020507" pitchFamily="18" charset="2"/>
              </a:rPr>
              <a:t> equations with fan-boundary conditions and reduced dimension zero defines a solution to the L</a:t>
            </a:r>
            <a:r>
              <a:rPr lang="en-US" sz="36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 MC equation:</a:t>
            </a:r>
            <a:r>
              <a:rPr lang="en-US" sz="3600" dirty="0" smtClean="0">
                <a:solidFill>
                  <a:srgbClr val="0000FF"/>
                </a:solidFill>
                <a:sym typeface="Symbol" panose="05050102010706020507" pitchFamily="18" charset="2"/>
              </a:rPr>
              <a:t> </a:t>
            </a: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400" y="5105400"/>
            <a:ext cx="3764882" cy="76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1996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Half-Plane Contractions</a:t>
            </a:r>
            <a:endParaRPr lang="en-US" dirty="0"/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876800" y="1447800"/>
            <a:ext cx="3836662" cy="571500"/>
            <a:chOff x="3562" y="2401"/>
            <a:chExt cx="10936" cy="1629"/>
          </a:xfrm>
          <a:solidFill>
            <a:srgbClr val="0000FF"/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3562" y="2512"/>
              <a:ext cx="893" cy="1147"/>
            </a:xfrm>
            <a:custGeom>
              <a:avLst/>
              <a:gdLst/>
              <a:ahLst/>
              <a:cxnLst>
                <a:cxn ang="0">
                  <a:pos x="500" y="0"/>
                </a:cxn>
                <a:cxn ang="0">
                  <a:pos x="602" y="3"/>
                </a:cxn>
                <a:cxn ang="0">
                  <a:pos x="693" y="3"/>
                </a:cxn>
                <a:cxn ang="0">
                  <a:pos x="832" y="0"/>
                </a:cxn>
                <a:cxn ang="0">
                  <a:pos x="879" y="0"/>
                </a:cxn>
                <a:cxn ang="0">
                  <a:pos x="889" y="10"/>
                </a:cxn>
                <a:cxn ang="0">
                  <a:pos x="889" y="28"/>
                </a:cxn>
                <a:cxn ang="0">
                  <a:pos x="882" y="42"/>
                </a:cxn>
                <a:cxn ang="0">
                  <a:pos x="869" y="48"/>
                </a:cxn>
                <a:cxn ang="0">
                  <a:pos x="849" y="48"/>
                </a:cxn>
                <a:cxn ang="0">
                  <a:pos x="778" y="55"/>
                </a:cxn>
                <a:cxn ang="0">
                  <a:pos x="754" y="90"/>
                </a:cxn>
                <a:cxn ang="0">
                  <a:pos x="744" y="118"/>
                </a:cxn>
                <a:cxn ang="0">
                  <a:pos x="537" y="942"/>
                </a:cxn>
                <a:cxn ang="0">
                  <a:pos x="453" y="1053"/>
                </a:cxn>
                <a:cxn ang="0">
                  <a:pos x="334" y="1122"/>
                </a:cxn>
                <a:cxn ang="0">
                  <a:pos x="209" y="1147"/>
                </a:cxn>
                <a:cxn ang="0">
                  <a:pos x="101" y="1122"/>
                </a:cxn>
                <a:cxn ang="0">
                  <a:pos x="27" y="1060"/>
                </a:cxn>
                <a:cxn ang="0">
                  <a:pos x="0" y="969"/>
                </a:cxn>
                <a:cxn ang="0">
                  <a:pos x="16" y="893"/>
                </a:cxn>
                <a:cxn ang="0">
                  <a:pos x="54" y="855"/>
                </a:cxn>
                <a:cxn ang="0">
                  <a:pos x="91" y="841"/>
                </a:cxn>
                <a:cxn ang="0">
                  <a:pos x="125" y="841"/>
                </a:cxn>
                <a:cxn ang="0">
                  <a:pos x="159" y="862"/>
                </a:cxn>
                <a:cxn ang="0">
                  <a:pos x="175" y="907"/>
                </a:cxn>
                <a:cxn ang="0">
                  <a:pos x="159" y="966"/>
                </a:cxn>
                <a:cxn ang="0">
                  <a:pos x="108" y="1004"/>
                </a:cxn>
                <a:cxn ang="0">
                  <a:pos x="54" y="1011"/>
                </a:cxn>
                <a:cxn ang="0">
                  <a:pos x="94" y="1074"/>
                </a:cxn>
                <a:cxn ang="0">
                  <a:pos x="152" y="1105"/>
                </a:cxn>
                <a:cxn ang="0">
                  <a:pos x="202" y="1112"/>
                </a:cxn>
                <a:cxn ang="0">
                  <a:pos x="290" y="1081"/>
                </a:cxn>
                <a:cxn ang="0">
                  <a:pos x="375" y="1001"/>
                </a:cxn>
                <a:cxn ang="0">
                  <a:pos x="433" y="869"/>
                </a:cxn>
                <a:cxn ang="0">
                  <a:pos x="619" y="108"/>
                </a:cxn>
                <a:cxn ang="0">
                  <a:pos x="622" y="83"/>
                </a:cxn>
                <a:cxn ang="0">
                  <a:pos x="615" y="66"/>
                </a:cxn>
                <a:cxn ang="0">
                  <a:pos x="592" y="55"/>
                </a:cxn>
                <a:cxn ang="0">
                  <a:pos x="541" y="48"/>
                </a:cxn>
                <a:cxn ang="0">
                  <a:pos x="480" y="48"/>
                </a:cxn>
                <a:cxn ang="0">
                  <a:pos x="433" y="42"/>
                </a:cxn>
                <a:cxn ang="0">
                  <a:pos x="426" y="17"/>
                </a:cxn>
                <a:cxn ang="0">
                  <a:pos x="436" y="7"/>
                </a:cxn>
                <a:cxn ang="0">
                  <a:pos x="446" y="0"/>
                </a:cxn>
                <a:cxn ang="0">
                  <a:pos x="460" y="0"/>
                </a:cxn>
              </a:cxnLst>
              <a:rect l="0" t="0" r="r" b="b"/>
              <a:pathLst>
                <a:path w="893" h="1147">
                  <a:moveTo>
                    <a:pt x="460" y="0"/>
                  </a:moveTo>
                  <a:lnTo>
                    <a:pt x="500" y="0"/>
                  </a:lnTo>
                  <a:lnTo>
                    <a:pt x="551" y="0"/>
                  </a:lnTo>
                  <a:lnTo>
                    <a:pt x="602" y="3"/>
                  </a:lnTo>
                  <a:lnTo>
                    <a:pt x="652" y="3"/>
                  </a:lnTo>
                  <a:lnTo>
                    <a:pt x="693" y="3"/>
                  </a:lnTo>
                  <a:lnTo>
                    <a:pt x="730" y="3"/>
                  </a:lnTo>
                  <a:lnTo>
                    <a:pt x="832" y="0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86" y="3"/>
                  </a:lnTo>
                  <a:lnTo>
                    <a:pt x="889" y="10"/>
                  </a:lnTo>
                  <a:lnTo>
                    <a:pt x="893" y="17"/>
                  </a:lnTo>
                  <a:lnTo>
                    <a:pt x="889" y="28"/>
                  </a:lnTo>
                  <a:lnTo>
                    <a:pt x="889" y="38"/>
                  </a:lnTo>
                  <a:lnTo>
                    <a:pt x="882" y="42"/>
                  </a:lnTo>
                  <a:lnTo>
                    <a:pt x="876" y="45"/>
                  </a:lnTo>
                  <a:lnTo>
                    <a:pt x="869" y="48"/>
                  </a:lnTo>
                  <a:lnTo>
                    <a:pt x="859" y="48"/>
                  </a:lnTo>
                  <a:lnTo>
                    <a:pt x="849" y="48"/>
                  </a:lnTo>
                  <a:lnTo>
                    <a:pt x="808" y="52"/>
                  </a:lnTo>
                  <a:lnTo>
                    <a:pt x="778" y="55"/>
                  </a:lnTo>
                  <a:lnTo>
                    <a:pt x="764" y="69"/>
                  </a:lnTo>
                  <a:lnTo>
                    <a:pt x="754" y="90"/>
                  </a:lnTo>
                  <a:lnTo>
                    <a:pt x="744" y="118"/>
                  </a:lnTo>
                  <a:lnTo>
                    <a:pt x="744" y="118"/>
                  </a:lnTo>
                  <a:lnTo>
                    <a:pt x="561" y="879"/>
                  </a:lnTo>
                  <a:lnTo>
                    <a:pt x="537" y="942"/>
                  </a:lnTo>
                  <a:lnTo>
                    <a:pt x="500" y="1001"/>
                  </a:lnTo>
                  <a:lnTo>
                    <a:pt x="453" y="1053"/>
                  </a:lnTo>
                  <a:lnTo>
                    <a:pt x="395" y="1091"/>
                  </a:lnTo>
                  <a:lnTo>
                    <a:pt x="334" y="1122"/>
                  </a:lnTo>
                  <a:lnTo>
                    <a:pt x="274" y="1140"/>
                  </a:lnTo>
                  <a:lnTo>
                    <a:pt x="209" y="1147"/>
                  </a:lnTo>
                  <a:lnTo>
                    <a:pt x="152" y="1140"/>
                  </a:lnTo>
                  <a:lnTo>
                    <a:pt x="101" y="1122"/>
                  </a:lnTo>
                  <a:lnTo>
                    <a:pt x="57" y="1094"/>
                  </a:lnTo>
                  <a:lnTo>
                    <a:pt x="27" y="1060"/>
                  </a:lnTo>
                  <a:lnTo>
                    <a:pt x="6" y="1018"/>
                  </a:lnTo>
                  <a:lnTo>
                    <a:pt x="0" y="969"/>
                  </a:lnTo>
                  <a:lnTo>
                    <a:pt x="3" y="928"/>
                  </a:lnTo>
                  <a:lnTo>
                    <a:pt x="16" y="893"/>
                  </a:lnTo>
                  <a:lnTo>
                    <a:pt x="33" y="872"/>
                  </a:lnTo>
                  <a:lnTo>
                    <a:pt x="54" y="855"/>
                  </a:lnTo>
                  <a:lnTo>
                    <a:pt x="74" y="844"/>
                  </a:lnTo>
                  <a:lnTo>
                    <a:pt x="91" y="841"/>
                  </a:lnTo>
                  <a:lnTo>
                    <a:pt x="108" y="841"/>
                  </a:lnTo>
                  <a:lnTo>
                    <a:pt x="125" y="841"/>
                  </a:lnTo>
                  <a:lnTo>
                    <a:pt x="142" y="848"/>
                  </a:lnTo>
                  <a:lnTo>
                    <a:pt x="159" y="862"/>
                  </a:lnTo>
                  <a:lnTo>
                    <a:pt x="172" y="879"/>
                  </a:lnTo>
                  <a:lnTo>
                    <a:pt x="175" y="907"/>
                  </a:lnTo>
                  <a:lnTo>
                    <a:pt x="172" y="938"/>
                  </a:lnTo>
                  <a:lnTo>
                    <a:pt x="159" y="966"/>
                  </a:lnTo>
                  <a:lnTo>
                    <a:pt x="135" y="990"/>
                  </a:lnTo>
                  <a:lnTo>
                    <a:pt x="108" y="1004"/>
                  </a:lnTo>
                  <a:lnTo>
                    <a:pt x="71" y="1011"/>
                  </a:lnTo>
                  <a:lnTo>
                    <a:pt x="54" y="1011"/>
                  </a:lnTo>
                  <a:lnTo>
                    <a:pt x="71" y="1046"/>
                  </a:lnTo>
                  <a:lnTo>
                    <a:pt x="94" y="1074"/>
                  </a:lnTo>
                  <a:lnTo>
                    <a:pt x="125" y="1091"/>
                  </a:lnTo>
                  <a:lnTo>
                    <a:pt x="152" y="1105"/>
                  </a:lnTo>
                  <a:lnTo>
                    <a:pt x="182" y="1108"/>
                  </a:lnTo>
                  <a:lnTo>
                    <a:pt x="202" y="1112"/>
                  </a:lnTo>
                  <a:lnTo>
                    <a:pt x="246" y="1105"/>
                  </a:lnTo>
                  <a:lnTo>
                    <a:pt x="290" y="1081"/>
                  </a:lnTo>
                  <a:lnTo>
                    <a:pt x="334" y="1046"/>
                  </a:lnTo>
                  <a:lnTo>
                    <a:pt x="375" y="1001"/>
                  </a:lnTo>
                  <a:lnTo>
                    <a:pt x="409" y="938"/>
                  </a:lnTo>
                  <a:lnTo>
                    <a:pt x="433" y="869"/>
                  </a:lnTo>
                  <a:lnTo>
                    <a:pt x="615" y="121"/>
                  </a:lnTo>
                  <a:lnTo>
                    <a:pt x="619" y="108"/>
                  </a:lnTo>
                  <a:lnTo>
                    <a:pt x="622" y="94"/>
                  </a:lnTo>
                  <a:lnTo>
                    <a:pt x="622" y="83"/>
                  </a:lnTo>
                  <a:lnTo>
                    <a:pt x="622" y="73"/>
                  </a:lnTo>
                  <a:lnTo>
                    <a:pt x="615" y="66"/>
                  </a:lnTo>
                  <a:lnTo>
                    <a:pt x="605" y="59"/>
                  </a:lnTo>
                  <a:lnTo>
                    <a:pt x="592" y="55"/>
                  </a:lnTo>
                  <a:lnTo>
                    <a:pt x="571" y="52"/>
                  </a:lnTo>
                  <a:lnTo>
                    <a:pt x="541" y="48"/>
                  </a:lnTo>
                  <a:lnTo>
                    <a:pt x="514" y="48"/>
                  </a:lnTo>
                  <a:lnTo>
                    <a:pt x="480" y="48"/>
                  </a:lnTo>
                  <a:lnTo>
                    <a:pt x="449" y="48"/>
                  </a:lnTo>
                  <a:lnTo>
                    <a:pt x="433" y="42"/>
                  </a:lnTo>
                  <a:lnTo>
                    <a:pt x="426" y="31"/>
                  </a:lnTo>
                  <a:lnTo>
                    <a:pt x="426" y="17"/>
                  </a:lnTo>
                  <a:lnTo>
                    <a:pt x="429" y="10"/>
                  </a:lnTo>
                  <a:lnTo>
                    <a:pt x="436" y="7"/>
                  </a:lnTo>
                  <a:lnTo>
                    <a:pt x="439" y="3"/>
                  </a:lnTo>
                  <a:lnTo>
                    <a:pt x="446" y="0"/>
                  </a:lnTo>
                  <a:lnTo>
                    <a:pt x="453" y="0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5013" y="3026"/>
              <a:ext cx="1055" cy="379"/>
            </a:xfrm>
            <a:custGeom>
              <a:avLst/>
              <a:gdLst/>
              <a:ahLst/>
              <a:cxnLst>
                <a:cxn ang="0">
                  <a:pos x="50" y="316"/>
                </a:cxn>
                <a:cxn ang="0">
                  <a:pos x="998" y="316"/>
                </a:cxn>
                <a:cxn ang="0">
                  <a:pos x="1018" y="316"/>
                </a:cxn>
                <a:cxn ang="0">
                  <a:pos x="1035" y="320"/>
                </a:cxn>
                <a:cxn ang="0">
                  <a:pos x="1048" y="330"/>
                </a:cxn>
                <a:cxn ang="0">
                  <a:pos x="1055" y="348"/>
                </a:cxn>
                <a:cxn ang="0">
                  <a:pos x="1052" y="358"/>
                </a:cxn>
                <a:cxn ang="0">
                  <a:pos x="1048" y="365"/>
                </a:cxn>
                <a:cxn ang="0">
                  <a:pos x="1042" y="372"/>
                </a:cxn>
                <a:cxn ang="0">
                  <a:pos x="1035" y="375"/>
                </a:cxn>
                <a:cxn ang="0">
                  <a:pos x="1028" y="379"/>
                </a:cxn>
                <a:cxn ang="0">
                  <a:pos x="1018" y="379"/>
                </a:cxn>
                <a:cxn ang="0">
                  <a:pos x="1011" y="379"/>
                </a:cxn>
                <a:cxn ang="0">
                  <a:pos x="1001" y="379"/>
                </a:cxn>
                <a:cxn ang="0">
                  <a:pos x="50" y="379"/>
                </a:cxn>
                <a:cxn ang="0">
                  <a:pos x="44" y="379"/>
                </a:cxn>
                <a:cxn ang="0">
                  <a:pos x="34" y="379"/>
                </a:cxn>
                <a:cxn ang="0">
                  <a:pos x="27" y="379"/>
                </a:cxn>
                <a:cxn ang="0">
                  <a:pos x="17" y="375"/>
                </a:cxn>
                <a:cxn ang="0">
                  <a:pos x="10" y="372"/>
                </a:cxn>
                <a:cxn ang="0">
                  <a:pos x="3" y="365"/>
                </a:cxn>
                <a:cxn ang="0">
                  <a:pos x="0" y="358"/>
                </a:cxn>
                <a:cxn ang="0">
                  <a:pos x="0" y="348"/>
                </a:cxn>
                <a:cxn ang="0">
                  <a:pos x="0" y="337"/>
                </a:cxn>
                <a:cxn ang="0">
                  <a:pos x="3" y="330"/>
                </a:cxn>
                <a:cxn ang="0">
                  <a:pos x="10" y="323"/>
                </a:cxn>
                <a:cxn ang="0">
                  <a:pos x="17" y="320"/>
                </a:cxn>
                <a:cxn ang="0">
                  <a:pos x="27" y="316"/>
                </a:cxn>
                <a:cxn ang="0">
                  <a:pos x="34" y="316"/>
                </a:cxn>
                <a:cxn ang="0">
                  <a:pos x="44" y="316"/>
                </a:cxn>
                <a:cxn ang="0">
                  <a:pos x="50" y="316"/>
                </a:cxn>
                <a:cxn ang="0">
                  <a:pos x="50" y="0"/>
                </a:cxn>
                <a:cxn ang="0">
                  <a:pos x="1001" y="0"/>
                </a:cxn>
                <a:cxn ang="0">
                  <a:pos x="1011" y="0"/>
                </a:cxn>
                <a:cxn ang="0">
                  <a:pos x="1018" y="0"/>
                </a:cxn>
                <a:cxn ang="0">
                  <a:pos x="1028" y="0"/>
                </a:cxn>
                <a:cxn ang="0">
                  <a:pos x="1035" y="4"/>
                </a:cxn>
                <a:cxn ang="0">
                  <a:pos x="1042" y="7"/>
                </a:cxn>
                <a:cxn ang="0">
                  <a:pos x="1048" y="14"/>
                </a:cxn>
                <a:cxn ang="0">
                  <a:pos x="1052" y="21"/>
                </a:cxn>
                <a:cxn ang="0">
                  <a:pos x="1055" y="31"/>
                </a:cxn>
                <a:cxn ang="0">
                  <a:pos x="1048" y="49"/>
                </a:cxn>
                <a:cxn ang="0">
                  <a:pos x="1035" y="59"/>
                </a:cxn>
                <a:cxn ang="0">
                  <a:pos x="1018" y="63"/>
                </a:cxn>
                <a:cxn ang="0">
                  <a:pos x="998" y="63"/>
                </a:cxn>
                <a:cxn ang="0">
                  <a:pos x="50" y="63"/>
                </a:cxn>
                <a:cxn ang="0">
                  <a:pos x="44" y="63"/>
                </a:cxn>
                <a:cxn ang="0">
                  <a:pos x="34" y="63"/>
                </a:cxn>
                <a:cxn ang="0">
                  <a:pos x="27" y="63"/>
                </a:cxn>
                <a:cxn ang="0">
                  <a:pos x="17" y="59"/>
                </a:cxn>
                <a:cxn ang="0">
                  <a:pos x="10" y="56"/>
                </a:cxn>
                <a:cxn ang="0">
                  <a:pos x="3" y="49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3" y="14"/>
                </a:cxn>
                <a:cxn ang="0">
                  <a:pos x="10" y="7"/>
                </a:cxn>
                <a:cxn ang="0">
                  <a:pos x="17" y="4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50" y="0"/>
                </a:cxn>
              </a:cxnLst>
              <a:rect l="0" t="0" r="r" b="b"/>
              <a:pathLst>
                <a:path w="1055" h="379">
                  <a:moveTo>
                    <a:pt x="50" y="316"/>
                  </a:moveTo>
                  <a:lnTo>
                    <a:pt x="998" y="316"/>
                  </a:lnTo>
                  <a:lnTo>
                    <a:pt x="1018" y="316"/>
                  </a:lnTo>
                  <a:lnTo>
                    <a:pt x="1035" y="320"/>
                  </a:lnTo>
                  <a:lnTo>
                    <a:pt x="1048" y="330"/>
                  </a:lnTo>
                  <a:lnTo>
                    <a:pt x="1055" y="348"/>
                  </a:lnTo>
                  <a:lnTo>
                    <a:pt x="1052" y="358"/>
                  </a:lnTo>
                  <a:lnTo>
                    <a:pt x="1048" y="365"/>
                  </a:lnTo>
                  <a:lnTo>
                    <a:pt x="1042" y="372"/>
                  </a:lnTo>
                  <a:lnTo>
                    <a:pt x="1035" y="375"/>
                  </a:lnTo>
                  <a:lnTo>
                    <a:pt x="1028" y="379"/>
                  </a:lnTo>
                  <a:lnTo>
                    <a:pt x="1018" y="379"/>
                  </a:lnTo>
                  <a:lnTo>
                    <a:pt x="1011" y="379"/>
                  </a:lnTo>
                  <a:lnTo>
                    <a:pt x="1001" y="379"/>
                  </a:lnTo>
                  <a:lnTo>
                    <a:pt x="50" y="379"/>
                  </a:lnTo>
                  <a:lnTo>
                    <a:pt x="44" y="379"/>
                  </a:lnTo>
                  <a:lnTo>
                    <a:pt x="34" y="379"/>
                  </a:lnTo>
                  <a:lnTo>
                    <a:pt x="27" y="379"/>
                  </a:lnTo>
                  <a:lnTo>
                    <a:pt x="17" y="375"/>
                  </a:lnTo>
                  <a:lnTo>
                    <a:pt x="10" y="372"/>
                  </a:lnTo>
                  <a:lnTo>
                    <a:pt x="3" y="365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37"/>
                  </a:lnTo>
                  <a:lnTo>
                    <a:pt x="3" y="330"/>
                  </a:lnTo>
                  <a:lnTo>
                    <a:pt x="10" y="323"/>
                  </a:lnTo>
                  <a:lnTo>
                    <a:pt x="17" y="320"/>
                  </a:lnTo>
                  <a:lnTo>
                    <a:pt x="27" y="316"/>
                  </a:lnTo>
                  <a:lnTo>
                    <a:pt x="34" y="316"/>
                  </a:lnTo>
                  <a:lnTo>
                    <a:pt x="44" y="316"/>
                  </a:lnTo>
                  <a:lnTo>
                    <a:pt x="50" y="316"/>
                  </a:lnTo>
                  <a:close/>
                  <a:moveTo>
                    <a:pt x="50" y="0"/>
                  </a:moveTo>
                  <a:lnTo>
                    <a:pt x="1001" y="0"/>
                  </a:lnTo>
                  <a:lnTo>
                    <a:pt x="1011" y="0"/>
                  </a:lnTo>
                  <a:lnTo>
                    <a:pt x="1018" y="0"/>
                  </a:lnTo>
                  <a:lnTo>
                    <a:pt x="1028" y="0"/>
                  </a:lnTo>
                  <a:lnTo>
                    <a:pt x="1035" y="4"/>
                  </a:lnTo>
                  <a:lnTo>
                    <a:pt x="1042" y="7"/>
                  </a:lnTo>
                  <a:lnTo>
                    <a:pt x="1048" y="14"/>
                  </a:lnTo>
                  <a:lnTo>
                    <a:pt x="1052" y="21"/>
                  </a:lnTo>
                  <a:lnTo>
                    <a:pt x="1055" y="31"/>
                  </a:lnTo>
                  <a:lnTo>
                    <a:pt x="1048" y="49"/>
                  </a:lnTo>
                  <a:lnTo>
                    <a:pt x="1035" y="59"/>
                  </a:lnTo>
                  <a:lnTo>
                    <a:pt x="1018" y="63"/>
                  </a:lnTo>
                  <a:lnTo>
                    <a:pt x="998" y="63"/>
                  </a:lnTo>
                  <a:lnTo>
                    <a:pt x="50" y="63"/>
                  </a:lnTo>
                  <a:lnTo>
                    <a:pt x="44" y="63"/>
                  </a:lnTo>
                  <a:lnTo>
                    <a:pt x="34" y="63"/>
                  </a:lnTo>
                  <a:lnTo>
                    <a:pt x="27" y="63"/>
                  </a:lnTo>
                  <a:lnTo>
                    <a:pt x="17" y="59"/>
                  </a:lnTo>
                  <a:lnTo>
                    <a:pt x="10" y="56"/>
                  </a:lnTo>
                  <a:lnTo>
                    <a:pt x="3" y="49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10" y="7"/>
                  </a:lnTo>
                  <a:lnTo>
                    <a:pt x="17" y="4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721" y="2401"/>
              <a:ext cx="565" cy="1629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5" y="3"/>
                </a:cxn>
                <a:cxn ang="0">
                  <a:pos x="562" y="10"/>
                </a:cxn>
                <a:cxn ang="0">
                  <a:pos x="562" y="27"/>
                </a:cxn>
                <a:cxn ang="0">
                  <a:pos x="548" y="38"/>
                </a:cxn>
                <a:cxn ang="0">
                  <a:pos x="430" y="66"/>
                </a:cxn>
                <a:cxn ang="0">
                  <a:pos x="365" y="121"/>
                </a:cxn>
                <a:cxn ang="0">
                  <a:pos x="338" y="187"/>
                </a:cxn>
                <a:cxn ang="0">
                  <a:pos x="335" y="219"/>
                </a:cxn>
                <a:cxn ang="0">
                  <a:pos x="328" y="660"/>
                </a:cxn>
                <a:cxn ang="0">
                  <a:pos x="271" y="754"/>
                </a:cxn>
                <a:cxn ang="0">
                  <a:pos x="149" y="813"/>
                </a:cxn>
                <a:cxn ang="0">
                  <a:pos x="234" y="848"/>
                </a:cxn>
                <a:cxn ang="0">
                  <a:pos x="301" y="914"/>
                </a:cxn>
                <a:cxn ang="0">
                  <a:pos x="332" y="983"/>
                </a:cxn>
                <a:cxn ang="0">
                  <a:pos x="335" y="1376"/>
                </a:cxn>
                <a:cxn ang="0">
                  <a:pos x="335" y="1431"/>
                </a:cxn>
                <a:cxn ang="0">
                  <a:pos x="338" y="1452"/>
                </a:cxn>
                <a:cxn ang="0">
                  <a:pos x="389" y="1536"/>
                </a:cxn>
                <a:cxn ang="0">
                  <a:pos x="480" y="1584"/>
                </a:cxn>
                <a:cxn ang="0">
                  <a:pos x="548" y="1595"/>
                </a:cxn>
                <a:cxn ang="0">
                  <a:pos x="558" y="1598"/>
                </a:cxn>
                <a:cxn ang="0">
                  <a:pos x="565" y="1612"/>
                </a:cxn>
                <a:cxn ang="0">
                  <a:pos x="558" y="1622"/>
                </a:cxn>
                <a:cxn ang="0">
                  <a:pos x="548" y="1629"/>
                </a:cxn>
                <a:cxn ang="0">
                  <a:pos x="535" y="1629"/>
                </a:cxn>
                <a:cxn ang="0">
                  <a:pos x="443" y="1619"/>
                </a:cxn>
                <a:cxn ang="0">
                  <a:pos x="345" y="1588"/>
                </a:cxn>
                <a:cxn ang="0">
                  <a:pos x="267" y="1525"/>
                </a:cxn>
                <a:cxn ang="0">
                  <a:pos x="234" y="1456"/>
                </a:cxn>
                <a:cxn ang="0">
                  <a:pos x="230" y="1379"/>
                </a:cxn>
                <a:cxn ang="0">
                  <a:pos x="230" y="1021"/>
                </a:cxn>
                <a:cxn ang="0">
                  <a:pos x="227" y="990"/>
                </a:cxn>
                <a:cxn ang="0">
                  <a:pos x="206" y="931"/>
                </a:cxn>
                <a:cxn ang="0">
                  <a:pos x="135" y="865"/>
                </a:cxn>
                <a:cxn ang="0">
                  <a:pos x="24" y="834"/>
                </a:cxn>
                <a:cxn ang="0">
                  <a:pos x="10" y="830"/>
                </a:cxn>
                <a:cxn ang="0">
                  <a:pos x="0" y="823"/>
                </a:cxn>
                <a:cxn ang="0">
                  <a:pos x="3" y="806"/>
                </a:cxn>
                <a:cxn ang="0">
                  <a:pos x="14" y="795"/>
                </a:cxn>
                <a:cxn ang="0">
                  <a:pos x="81" y="788"/>
                </a:cxn>
                <a:cxn ang="0">
                  <a:pos x="166" y="747"/>
                </a:cxn>
                <a:cxn ang="0">
                  <a:pos x="220" y="663"/>
                </a:cxn>
                <a:cxn ang="0">
                  <a:pos x="230" y="576"/>
                </a:cxn>
                <a:cxn ang="0">
                  <a:pos x="237" y="156"/>
                </a:cxn>
                <a:cxn ang="0">
                  <a:pos x="298" y="73"/>
                </a:cxn>
                <a:cxn ang="0">
                  <a:pos x="403" y="20"/>
                </a:cxn>
                <a:cxn ang="0">
                  <a:pos x="535" y="0"/>
                </a:cxn>
              </a:cxnLst>
              <a:rect l="0" t="0" r="r" b="b"/>
              <a:pathLst>
                <a:path w="565" h="1629">
                  <a:moveTo>
                    <a:pt x="535" y="0"/>
                  </a:moveTo>
                  <a:lnTo>
                    <a:pt x="541" y="0"/>
                  </a:lnTo>
                  <a:lnTo>
                    <a:pt x="548" y="0"/>
                  </a:lnTo>
                  <a:lnTo>
                    <a:pt x="555" y="3"/>
                  </a:lnTo>
                  <a:lnTo>
                    <a:pt x="558" y="7"/>
                  </a:lnTo>
                  <a:lnTo>
                    <a:pt x="562" y="10"/>
                  </a:lnTo>
                  <a:lnTo>
                    <a:pt x="565" y="17"/>
                  </a:lnTo>
                  <a:lnTo>
                    <a:pt x="562" y="27"/>
                  </a:lnTo>
                  <a:lnTo>
                    <a:pt x="555" y="34"/>
                  </a:lnTo>
                  <a:lnTo>
                    <a:pt x="548" y="38"/>
                  </a:lnTo>
                  <a:lnTo>
                    <a:pt x="484" y="48"/>
                  </a:lnTo>
                  <a:lnTo>
                    <a:pt x="430" y="66"/>
                  </a:lnTo>
                  <a:lnTo>
                    <a:pt x="392" y="93"/>
                  </a:lnTo>
                  <a:lnTo>
                    <a:pt x="365" y="121"/>
                  </a:lnTo>
                  <a:lnTo>
                    <a:pt x="345" y="156"/>
                  </a:lnTo>
                  <a:lnTo>
                    <a:pt x="338" y="187"/>
                  </a:lnTo>
                  <a:lnTo>
                    <a:pt x="335" y="219"/>
                  </a:lnTo>
                  <a:lnTo>
                    <a:pt x="335" y="219"/>
                  </a:lnTo>
                  <a:lnTo>
                    <a:pt x="335" y="608"/>
                  </a:lnTo>
                  <a:lnTo>
                    <a:pt x="328" y="660"/>
                  </a:lnTo>
                  <a:lnTo>
                    <a:pt x="305" y="709"/>
                  </a:lnTo>
                  <a:lnTo>
                    <a:pt x="271" y="754"/>
                  </a:lnTo>
                  <a:lnTo>
                    <a:pt x="217" y="788"/>
                  </a:lnTo>
                  <a:lnTo>
                    <a:pt x="149" y="813"/>
                  </a:lnTo>
                  <a:lnTo>
                    <a:pt x="193" y="830"/>
                  </a:lnTo>
                  <a:lnTo>
                    <a:pt x="234" y="848"/>
                  </a:lnTo>
                  <a:lnTo>
                    <a:pt x="271" y="879"/>
                  </a:lnTo>
                  <a:lnTo>
                    <a:pt x="301" y="914"/>
                  </a:lnTo>
                  <a:lnTo>
                    <a:pt x="321" y="948"/>
                  </a:lnTo>
                  <a:lnTo>
                    <a:pt x="332" y="983"/>
                  </a:lnTo>
                  <a:lnTo>
                    <a:pt x="335" y="1032"/>
                  </a:lnTo>
                  <a:lnTo>
                    <a:pt x="335" y="1376"/>
                  </a:lnTo>
                  <a:lnTo>
                    <a:pt x="335" y="1410"/>
                  </a:lnTo>
                  <a:lnTo>
                    <a:pt x="335" y="1431"/>
                  </a:lnTo>
                  <a:lnTo>
                    <a:pt x="335" y="1442"/>
                  </a:lnTo>
                  <a:lnTo>
                    <a:pt x="338" y="1452"/>
                  </a:lnTo>
                  <a:lnTo>
                    <a:pt x="359" y="1497"/>
                  </a:lnTo>
                  <a:lnTo>
                    <a:pt x="389" y="1536"/>
                  </a:lnTo>
                  <a:lnTo>
                    <a:pt x="430" y="1563"/>
                  </a:lnTo>
                  <a:lnTo>
                    <a:pt x="480" y="1584"/>
                  </a:lnTo>
                  <a:lnTo>
                    <a:pt x="538" y="1591"/>
                  </a:lnTo>
                  <a:lnTo>
                    <a:pt x="548" y="1595"/>
                  </a:lnTo>
                  <a:lnTo>
                    <a:pt x="555" y="1595"/>
                  </a:lnTo>
                  <a:lnTo>
                    <a:pt x="558" y="1598"/>
                  </a:lnTo>
                  <a:lnTo>
                    <a:pt x="562" y="1602"/>
                  </a:lnTo>
                  <a:lnTo>
                    <a:pt x="565" y="1612"/>
                  </a:lnTo>
                  <a:lnTo>
                    <a:pt x="562" y="1619"/>
                  </a:lnTo>
                  <a:lnTo>
                    <a:pt x="558" y="1622"/>
                  </a:lnTo>
                  <a:lnTo>
                    <a:pt x="555" y="1626"/>
                  </a:lnTo>
                  <a:lnTo>
                    <a:pt x="548" y="1629"/>
                  </a:lnTo>
                  <a:lnTo>
                    <a:pt x="541" y="1629"/>
                  </a:lnTo>
                  <a:lnTo>
                    <a:pt x="535" y="1629"/>
                  </a:lnTo>
                  <a:lnTo>
                    <a:pt x="491" y="1626"/>
                  </a:lnTo>
                  <a:lnTo>
                    <a:pt x="443" y="1619"/>
                  </a:lnTo>
                  <a:lnTo>
                    <a:pt x="392" y="1605"/>
                  </a:lnTo>
                  <a:lnTo>
                    <a:pt x="345" y="1588"/>
                  </a:lnTo>
                  <a:lnTo>
                    <a:pt x="305" y="1563"/>
                  </a:lnTo>
                  <a:lnTo>
                    <a:pt x="267" y="1525"/>
                  </a:lnTo>
                  <a:lnTo>
                    <a:pt x="247" y="1490"/>
                  </a:lnTo>
                  <a:lnTo>
                    <a:pt x="234" y="1456"/>
                  </a:lnTo>
                  <a:lnTo>
                    <a:pt x="230" y="1417"/>
                  </a:lnTo>
                  <a:lnTo>
                    <a:pt x="230" y="1379"/>
                  </a:lnTo>
                  <a:lnTo>
                    <a:pt x="230" y="1056"/>
                  </a:lnTo>
                  <a:lnTo>
                    <a:pt x="230" y="1021"/>
                  </a:lnTo>
                  <a:lnTo>
                    <a:pt x="230" y="1004"/>
                  </a:lnTo>
                  <a:lnTo>
                    <a:pt x="227" y="990"/>
                  </a:lnTo>
                  <a:lnTo>
                    <a:pt x="223" y="980"/>
                  </a:lnTo>
                  <a:lnTo>
                    <a:pt x="206" y="931"/>
                  </a:lnTo>
                  <a:lnTo>
                    <a:pt x="176" y="893"/>
                  </a:lnTo>
                  <a:lnTo>
                    <a:pt x="135" y="865"/>
                  </a:lnTo>
                  <a:lnTo>
                    <a:pt x="85" y="844"/>
                  </a:lnTo>
                  <a:lnTo>
                    <a:pt x="24" y="834"/>
                  </a:lnTo>
                  <a:lnTo>
                    <a:pt x="17" y="830"/>
                  </a:lnTo>
                  <a:lnTo>
                    <a:pt x="10" y="830"/>
                  </a:lnTo>
                  <a:lnTo>
                    <a:pt x="3" y="827"/>
                  </a:lnTo>
                  <a:lnTo>
                    <a:pt x="0" y="823"/>
                  </a:lnTo>
                  <a:lnTo>
                    <a:pt x="0" y="813"/>
                  </a:lnTo>
                  <a:lnTo>
                    <a:pt x="3" y="806"/>
                  </a:lnTo>
                  <a:lnTo>
                    <a:pt x="7" y="799"/>
                  </a:lnTo>
                  <a:lnTo>
                    <a:pt x="14" y="795"/>
                  </a:lnTo>
                  <a:lnTo>
                    <a:pt x="44" y="795"/>
                  </a:lnTo>
                  <a:lnTo>
                    <a:pt x="81" y="788"/>
                  </a:lnTo>
                  <a:lnTo>
                    <a:pt x="122" y="771"/>
                  </a:lnTo>
                  <a:lnTo>
                    <a:pt x="166" y="747"/>
                  </a:lnTo>
                  <a:lnTo>
                    <a:pt x="203" y="705"/>
                  </a:lnTo>
                  <a:lnTo>
                    <a:pt x="220" y="663"/>
                  </a:lnTo>
                  <a:lnTo>
                    <a:pt x="230" y="622"/>
                  </a:lnTo>
                  <a:lnTo>
                    <a:pt x="230" y="576"/>
                  </a:lnTo>
                  <a:lnTo>
                    <a:pt x="230" y="205"/>
                  </a:lnTo>
                  <a:lnTo>
                    <a:pt x="237" y="156"/>
                  </a:lnTo>
                  <a:lnTo>
                    <a:pt x="261" y="111"/>
                  </a:lnTo>
                  <a:lnTo>
                    <a:pt x="298" y="73"/>
                  </a:lnTo>
                  <a:lnTo>
                    <a:pt x="349" y="45"/>
                  </a:lnTo>
                  <a:lnTo>
                    <a:pt x="403" y="20"/>
                  </a:lnTo>
                  <a:lnTo>
                    <a:pt x="467" y="7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7391" y="2547"/>
              <a:ext cx="649" cy="1407"/>
            </a:xfrm>
            <a:custGeom>
              <a:avLst/>
              <a:gdLst/>
              <a:ahLst/>
              <a:cxnLst>
                <a:cxn ang="0">
                  <a:pos x="490" y="364"/>
                </a:cxn>
                <a:cxn ang="0">
                  <a:pos x="561" y="413"/>
                </a:cxn>
                <a:cxn ang="0">
                  <a:pos x="589" y="503"/>
                </a:cxn>
                <a:cxn ang="0">
                  <a:pos x="582" y="566"/>
                </a:cxn>
                <a:cxn ang="0">
                  <a:pos x="413" y="1226"/>
                </a:cxn>
                <a:cxn ang="0">
                  <a:pos x="338" y="1327"/>
                </a:cxn>
                <a:cxn ang="0">
                  <a:pos x="240" y="1386"/>
                </a:cxn>
                <a:cxn ang="0">
                  <a:pos x="139" y="1407"/>
                </a:cxn>
                <a:cxn ang="0">
                  <a:pos x="57" y="1393"/>
                </a:cxn>
                <a:cxn ang="0">
                  <a:pos x="7" y="1344"/>
                </a:cxn>
                <a:cxn ang="0">
                  <a:pos x="7" y="1268"/>
                </a:cxn>
                <a:cxn ang="0">
                  <a:pos x="54" y="1223"/>
                </a:cxn>
                <a:cxn ang="0">
                  <a:pos x="112" y="1223"/>
                </a:cxn>
                <a:cxn ang="0">
                  <a:pos x="142" y="1254"/>
                </a:cxn>
                <a:cxn ang="0">
                  <a:pos x="139" y="1299"/>
                </a:cxn>
                <a:cxn ang="0">
                  <a:pos x="105" y="1344"/>
                </a:cxn>
                <a:cxn ang="0">
                  <a:pos x="112" y="1372"/>
                </a:cxn>
                <a:cxn ang="0">
                  <a:pos x="186" y="1362"/>
                </a:cxn>
                <a:cxn ang="0">
                  <a:pos x="274" y="1285"/>
                </a:cxn>
                <a:cxn ang="0">
                  <a:pos x="331" y="1157"/>
                </a:cxn>
                <a:cxn ang="0">
                  <a:pos x="480" y="552"/>
                </a:cxn>
                <a:cxn ang="0">
                  <a:pos x="490" y="500"/>
                </a:cxn>
                <a:cxn ang="0">
                  <a:pos x="487" y="434"/>
                </a:cxn>
                <a:cxn ang="0">
                  <a:pos x="467" y="399"/>
                </a:cxn>
                <a:cxn ang="0">
                  <a:pos x="440" y="392"/>
                </a:cxn>
                <a:cxn ang="0">
                  <a:pos x="345" y="434"/>
                </a:cxn>
                <a:cxn ang="0">
                  <a:pos x="267" y="531"/>
                </a:cxn>
                <a:cxn ang="0">
                  <a:pos x="237" y="604"/>
                </a:cxn>
                <a:cxn ang="0">
                  <a:pos x="227" y="618"/>
                </a:cxn>
                <a:cxn ang="0">
                  <a:pos x="220" y="622"/>
                </a:cxn>
                <a:cxn ang="0">
                  <a:pos x="210" y="622"/>
                </a:cxn>
                <a:cxn ang="0">
                  <a:pos x="206" y="622"/>
                </a:cxn>
                <a:cxn ang="0">
                  <a:pos x="196" y="618"/>
                </a:cxn>
                <a:cxn ang="0">
                  <a:pos x="193" y="608"/>
                </a:cxn>
                <a:cxn ang="0">
                  <a:pos x="206" y="569"/>
                </a:cxn>
                <a:cxn ang="0">
                  <a:pos x="243" y="497"/>
                </a:cxn>
                <a:cxn ang="0">
                  <a:pos x="308" y="417"/>
                </a:cxn>
                <a:cxn ang="0">
                  <a:pos x="396" y="364"/>
                </a:cxn>
                <a:cxn ang="0">
                  <a:pos x="589" y="0"/>
                </a:cxn>
                <a:cxn ang="0">
                  <a:pos x="632" y="17"/>
                </a:cxn>
                <a:cxn ang="0">
                  <a:pos x="649" y="59"/>
                </a:cxn>
                <a:cxn ang="0">
                  <a:pos x="643" y="90"/>
                </a:cxn>
                <a:cxn ang="0">
                  <a:pos x="595" y="135"/>
                </a:cxn>
                <a:cxn ang="0">
                  <a:pos x="531" y="135"/>
                </a:cxn>
                <a:cxn ang="0">
                  <a:pos x="504" y="86"/>
                </a:cxn>
                <a:cxn ang="0">
                  <a:pos x="534" y="24"/>
                </a:cxn>
                <a:cxn ang="0">
                  <a:pos x="589" y="0"/>
                </a:cxn>
              </a:cxnLst>
              <a:rect l="0" t="0" r="r" b="b"/>
              <a:pathLst>
                <a:path w="649" h="1407">
                  <a:moveTo>
                    <a:pt x="446" y="358"/>
                  </a:moveTo>
                  <a:lnTo>
                    <a:pt x="490" y="364"/>
                  </a:lnTo>
                  <a:lnTo>
                    <a:pt x="531" y="382"/>
                  </a:lnTo>
                  <a:lnTo>
                    <a:pt x="561" y="413"/>
                  </a:lnTo>
                  <a:lnTo>
                    <a:pt x="582" y="455"/>
                  </a:lnTo>
                  <a:lnTo>
                    <a:pt x="589" y="503"/>
                  </a:lnTo>
                  <a:lnTo>
                    <a:pt x="589" y="524"/>
                  </a:lnTo>
                  <a:lnTo>
                    <a:pt x="582" y="566"/>
                  </a:lnTo>
                  <a:lnTo>
                    <a:pt x="436" y="1164"/>
                  </a:lnTo>
                  <a:lnTo>
                    <a:pt x="413" y="1226"/>
                  </a:lnTo>
                  <a:lnTo>
                    <a:pt x="379" y="1282"/>
                  </a:lnTo>
                  <a:lnTo>
                    <a:pt x="338" y="1327"/>
                  </a:lnTo>
                  <a:lnTo>
                    <a:pt x="291" y="1362"/>
                  </a:lnTo>
                  <a:lnTo>
                    <a:pt x="240" y="1386"/>
                  </a:lnTo>
                  <a:lnTo>
                    <a:pt x="189" y="1403"/>
                  </a:lnTo>
                  <a:lnTo>
                    <a:pt x="139" y="1407"/>
                  </a:lnTo>
                  <a:lnTo>
                    <a:pt x="95" y="1403"/>
                  </a:lnTo>
                  <a:lnTo>
                    <a:pt x="57" y="1393"/>
                  </a:lnTo>
                  <a:lnTo>
                    <a:pt x="27" y="1372"/>
                  </a:lnTo>
                  <a:lnTo>
                    <a:pt x="7" y="1344"/>
                  </a:lnTo>
                  <a:lnTo>
                    <a:pt x="0" y="1310"/>
                  </a:lnTo>
                  <a:lnTo>
                    <a:pt x="7" y="1268"/>
                  </a:lnTo>
                  <a:lnTo>
                    <a:pt x="27" y="1240"/>
                  </a:lnTo>
                  <a:lnTo>
                    <a:pt x="54" y="1223"/>
                  </a:lnTo>
                  <a:lnTo>
                    <a:pt x="84" y="1216"/>
                  </a:lnTo>
                  <a:lnTo>
                    <a:pt x="112" y="1223"/>
                  </a:lnTo>
                  <a:lnTo>
                    <a:pt x="128" y="1233"/>
                  </a:lnTo>
                  <a:lnTo>
                    <a:pt x="142" y="1254"/>
                  </a:lnTo>
                  <a:lnTo>
                    <a:pt x="145" y="1271"/>
                  </a:lnTo>
                  <a:lnTo>
                    <a:pt x="139" y="1299"/>
                  </a:lnTo>
                  <a:lnTo>
                    <a:pt x="125" y="1324"/>
                  </a:lnTo>
                  <a:lnTo>
                    <a:pt x="105" y="1344"/>
                  </a:lnTo>
                  <a:lnTo>
                    <a:pt x="74" y="1358"/>
                  </a:lnTo>
                  <a:lnTo>
                    <a:pt x="112" y="1372"/>
                  </a:lnTo>
                  <a:lnTo>
                    <a:pt x="135" y="1372"/>
                  </a:lnTo>
                  <a:lnTo>
                    <a:pt x="186" y="1362"/>
                  </a:lnTo>
                  <a:lnTo>
                    <a:pt x="233" y="1330"/>
                  </a:lnTo>
                  <a:lnTo>
                    <a:pt x="274" y="1285"/>
                  </a:lnTo>
                  <a:lnTo>
                    <a:pt x="308" y="1226"/>
                  </a:lnTo>
                  <a:lnTo>
                    <a:pt x="331" y="1157"/>
                  </a:lnTo>
                  <a:lnTo>
                    <a:pt x="331" y="1157"/>
                  </a:lnTo>
                  <a:lnTo>
                    <a:pt x="480" y="552"/>
                  </a:lnTo>
                  <a:lnTo>
                    <a:pt x="484" y="524"/>
                  </a:lnTo>
                  <a:lnTo>
                    <a:pt x="490" y="500"/>
                  </a:lnTo>
                  <a:lnTo>
                    <a:pt x="490" y="465"/>
                  </a:lnTo>
                  <a:lnTo>
                    <a:pt x="487" y="434"/>
                  </a:lnTo>
                  <a:lnTo>
                    <a:pt x="480" y="413"/>
                  </a:lnTo>
                  <a:lnTo>
                    <a:pt x="467" y="399"/>
                  </a:lnTo>
                  <a:lnTo>
                    <a:pt x="453" y="392"/>
                  </a:lnTo>
                  <a:lnTo>
                    <a:pt x="440" y="392"/>
                  </a:lnTo>
                  <a:lnTo>
                    <a:pt x="389" y="403"/>
                  </a:lnTo>
                  <a:lnTo>
                    <a:pt x="345" y="434"/>
                  </a:lnTo>
                  <a:lnTo>
                    <a:pt x="301" y="479"/>
                  </a:lnTo>
                  <a:lnTo>
                    <a:pt x="267" y="531"/>
                  </a:lnTo>
                  <a:lnTo>
                    <a:pt x="240" y="590"/>
                  </a:lnTo>
                  <a:lnTo>
                    <a:pt x="237" y="604"/>
                  </a:lnTo>
                  <a:lnTo>
                    <a:pt x="230" y="611"/>
                  </a:lnTo>
                  <a:lnTo>
                    <a:pt x="227" y="618"/>
                  </a:lnTo>
                  <a:lnTo>
                    <a:pt x="223" y="622"/>
                  </a:lnTo>
                  <a:lnTo>
                    <a:pt x="220" y="622"/>
                  </a:lnTo>
                  <a:lnTo>
                    <a:pt x="216" y="622"/>
                  </a:lnTo>
                  <a:lnTo>
                    <a:pt x="210" y="622"/>
                  </a:lnTo>
                  <a:lnTo>
                    <a:pt x="210" y="622"/>
                  </a:lnTo>
                  <a:lnTo>
                    <a:pt x="206" y="622"/>
                  </a:lnTo>
                  <a:lnTo>
                    <a:pt x="199" y="622"/>
                  </a:lnTo>
                  <a:lnTo>
                    <a:pt x="196" y="618"/>
                  </a:lnTo>
                  <a:lnTo>
                    <a:pt x="193" y="615"/>
                  </a:lnTo>
                  <a:lnTo>
                    <a:pt x="193" y="608"/>
                  </a:lnTo>
                  <a:lnTo>
                    <a:pt x="196" y="594"/>
                  </a:lnTo>
                  <a:lnTo>
                    <a:pt x="206" y="569"/>
                  </a:lnTo>
                  <a:lnTo>
                    <a:pt x="220" y="535"/>
                  </a:lnTo>
                  <a:lnTo>
                    <a:pt x="243" y="497"/>
                  </a:lnTo>
                  <a:lnTo>
                    <a:pt x="274" y="455"/>
                  </a:lnTo>
                  <a:lnTo>
                    <a:pt x="308" y="417"/>
                  </a:lnTo>
                  <a:lnTo>
                    <a:pt x="348" y="385"/>
                  </a:lnTo>
                  <a:lnTo>
                    <a:pt x="396" y="364"/>
                  </a:lnTo>
                  <a:lnTo>
                    <a:pt x="446" y="358"/>
                  </a:lnTo>
                  <a:close/>
                  <a:moveTo>
                    <a:pt x="589" y="0"/>
                  </a:moveTo>
                  <a:lnTo>
                    <a:pt x="616" y="7"/>
                  </a:lnTo>
                  <a:lnTo>
                    <a:pt x="632" y="17"/>
                  </a:lnTo>
                  <a:lnTo>
                    <a:pt x="646" y="38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3" y="90"/>
                  </a:lnTo>
                  <a:lnTo>
                    <a:pt x="622" y="118"/>
                  </a:lnTo>
                  <a:lnTo>
                    <a:pt x="595" y="135"/>
                  </a:lnTo>
                  <a:lnTo>
                    <a:pt x="561" y="142"/>
                  </a:lnTo>
                  <a:lnTo>
                    <a:pt x="531" y="135"/>
                  </a:lnTo>
                  <a:lnTo>
                    <a:pt x="511" y="114"/>
                  </a:lnTo>
                  <a:lnTo>
                    <a:pt x="504" y="86"/>
                  </a:lnTo>
                  <a:lnTo>
                    <a:pt x="514" y="52"/>
                  </a:lnTo>
                  <a:lnTo>
                    <a:pt x="534" y="24"/>
                  </a:lnTo>
                  <a:lnTo>
                    <a:pt x="561" y="7"/>
                  </a:lnTo>
                  <a:lnTo>
                    <a:pt x="5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8182" y="3092"/>
              <a:ext cx="410" cy="765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4" y="0"/>
                </a:cxn>
                <a:cxn ang="0">
                  <a:pos x="244" y="4"/>
                </a:cxn>
                <a:cxn ang="0">
                  <a:pos x="251" y="7"/>
                </a:cxn>
                <a:cxn ang="0">
                  <a:pos x="254" y="11"/>
                </a:cxn>
                <a:cxn ang="0">
                  <a:pos x="254" y="21"/>
                </a:cxn>
                <a:cxn ang="0">
                  <a:pos x="258" y="35"/>
                </a:cxn>
                <a:cxn ang="0">
                  <a:pos x="258" y="671"/>
                </a:cxn>
                <a:cxn ang="0">
                  <a:pos x="258" y="688"/>
                </a:cxn>
                <a:cxn ang="0">
                  <a:pos x="261" y="702"/>
                </a:cxn>
                <a:cxn ang="0">
                  <a:pos x="271" y="713"/>
                </a:cxn>
                <a:cxn ang="0">
                  <a:pos x="288" y="719"/>
                </a:cxn>
                <a:cxn ang="0">
                  <a:pos x="322" y="723"/>
                </a:cxn>
                <a:cxn ang="0">
                  <a:pos x="369" y="726"/>
                </a:cxn>
                <a:cxn ang="0">
                  <a:pos x="410" y="726"/>
                </a:cxn>
                <a:cxn ang="0">
                  <a:pos x="410" y="765"/>
                </a:cxn>
                <a:cxn ang="0">
                  <a:pos x="389" y="765"/>
                </a:cxn>
                <a:cxn ang="0">
                  <a:pos x="356" y="765"/>
                </a:cxn>
                <a:cxn ang="0">
                  <a:pos x="315" y="765"/>
                </a:cxn>
                <a:cxn ang="0">
                  <a:pos x="271" y="761"/>
                </a:cxn>
                <a:cxn ang="0">
                  <a:pos x="234" y="761"/>
                </a:cxn>
                <a:cxn ang="0">
                  <a:pos x="210" y="761"/>
                </a:cxn>
                <a:cxn ang="0">
                  <a:pos x="183" y="761"/>
                </a:cxn>
                <a:cxn ang="0">
                  <a:pos x="143" y="761"/>
                </a:cxn>
                <a:cxn ang="0">
                  <a:pos x="102" y="765"/>
                </a:cxn>
                <a:cxn ang="0">
                  <a:pos x="61" y="765"/>
                </a:cxn>
                <a:cxn ang="0">
                  <a:pos x="28" y="765"/>
                </a:cxn>
                <a:cxn ang="0">
                  <a:pos x="11" y="765"/>
                </a:cxn>
                <a:cxn ang="0">
                  <a:pos x="11" y="726"/>
                </a:cxn>
                <a:cxn ang="0">
                  <a:pos x="51" y="726"/>
                </a:cxn>
                <a:cxn ang="0">
                  <a:pos x="99" y="723"/>
                </a:cxn>
                <a:cxn ang="0">
                  <a:pos x="132" y="719"/>
                </a:cxn>
                <a:cxn ang="0">
                  <a:pos x="149" y="713"/>
                </a:cxn>
                <a:cxn ang="0">
                  <a:pos x="159" y="702"/>
                </a:cxn>
                <a:cxn ang="0">
                  <a:pos x="163" y="688"/>
                </a:cxn>
                <a:cxn ang="0">
                  <a:pos x="163" y="671"/>
                </a:cxn>
                <a:cxn ang="0">
                  <a:pos x="163" y="84"/>
                </a:cxn>
                <a:cxn ang="0">
                  <a:pos x="119" y="104"/>
                </a:cxn>
                <a:cxn ang="0">
                  <a:pos x="72" y="111"/>
                </a:cxn>
                <a:cxn ang="0">
                  <a:pos x="31" y="115"/>
                </a:cxn>
                <a:cxn ang="0">
                  <a:pos x="0" y="115"/>
                </a:cxn>
                <a:cxn ang="0">
                  <a:pos x="0" y="73"/>
                </a:cxn>
                <a:cxn ang="0">
                  <a:pos x="38" y="73"/>
                </a:cxn>
                <a:cxn ang="0">
                  <a:pos x="78" y="70"/>
                </a:cxn>
                <a:cxn ang="0">
                  <a:pos x="129" y="59"/>
                </a:cxn>
                <a:cxn ang="0">
                  <a:pos x="176" y="38"/>
                </a:cxn>
                <a:cxn ang="0">
                  <a:pos x="220" y="0"/>
                </a:cxn>
              </a:cxnLst>
              <a:rect l="0" t="0" r="r" b="b"/>
              <a:pathLst>
                <a:path w="410" h="765">
                  <a:moveTo>
                    <a:pt x="220" y="0"/>
                  </a:moveTo>
                  <a:lnTo>
                    <a:pt x="234" y="0"/>
                  </a:lnTo>
                  <a:lnTo>
                    <a:pt x="244" y="4"/>
                  </a:lnTo>
                  <a:lnTo>
                    <a:pt x="251" y="7"/>
                  </a:lnTo>
                  <a:lnTo>
                    <a:pt x="254" y="11"/>
                  </a:lnTo>
                  <a:lnTo>
                    <a:pt x="254" y="21"/>
                  </a:lnTo>
                  <a:lnTo>
                    <a:pt x="258" y="35"/>
                  </a:lnTo>
                  <a:lnTo>
                    <a:pt x="258" y="671"/>
                  </a:lnTo>
                  <a:lnTo>
                    <a:pt x="258" y="688"/>
                  </a:lnTo>
                  <a:lnTo>
                    <a:pt x="261" y="702"/>
                  </a:lnTo>
                  <a:lnTo>
                    <a:pt x="271" y="713"/>
                  </a:lnTo>
                  <a:lnTo>
                    <a:pt x="288" y="719"/>
                  </a:lnTo>
                  <a:lnTo>
                    <a:pt x="322" y="723"/>
                  </a:lnTo>
                  <a:lnTo>
                    <a:pt x="369" y="726"/>
                  </a:lnTo>
                  <a:lnTo>
                    <a:pt x="410" y="726"/>
                  </a:lnTo>
                  <a:lnTo>
                    <a:pt x="410" y="765"/>
                  </a:lnTo>
                  <a:lnTo>
                    <a:pt x="389" y="765"/>
                  </a:lnTo>
                  <a:lnTo>
                    <a:pt x="356" y="765"/>
                  </a:lnTo>
                  <a:lnTo>
                    <a:pt x="315" y="765"/>
                  </a:lnTo>
                  <a:lnTo>
                    <a:pt x="271" y="761"/>
                  </a:lnTo>
                  <a:lnTo>
                    <a:pt x="234" y="761"/>
                  </a:lnTo>
                  <a:lnTo>
                    <a:pt x="210" y="761"/>
                  </a:lnTo>
                  <a:lnTo>
                    <a:pt x="183" y="761"/>
                  </a:lnTo>
                  <a:lnTo>
                    <a:pt x="143" y="761"/>
                  </a:lnTo>
                  <a:lnTo>
                    <a:pt x="102" y="765"/>
                  </a:lnTo>
                  <a:lnTo>
                    <a:pt x="61" y="765"/>
                  </a:lnTo>
                  <a:lnTo>
                    <a:pt x="28" y="765"/>
                  </a:lnTo>
                  <a:lnTo>
                    <a:pt x="11" y="765"/>
                  </a:lnTo>
                  <a:lnTo>
                    <a:pt x="11" y="726"/>
                  </a:lnTo>
                  <a:lnTo>
                    <a:pt x="51" y="726"/>
                  </a:lnTo>
                  <a:lnTo>
                    <a:pt x="99" y="723"/>
                  </a:lnTo>
                  <a:lnTo>
                    <a:pt x="132" y="719"/>
                  </a:lnTo>
                  <a:lnTo>
                    <a:pt x="149" y="713"/>
                  </a:lnTo>
                  <a:lnTo>
                    <a:pt x="159" y="702"/>
                  </a:lnTo>
                  <a:lnTo>
                    <a:pt x="163" y="688"/>
                  </a:lnTo>
                  <a:lnTo>
                    <a:pt x="163" y="671"/>
                  </a:lnTo>
                  <a:lnTo>
                    <a:pt x="163" y="84"/>
                  </a:lnTo>
                  <a:lnTo>
                    <a:pt x="119" y="104"/>
                  </a:lnTo>
                  <a:lnTo>
                    <a:pt x="72" y="111"/>
                  </a:lnTo>
                  <a:lnTo>
                    <a:pt x="31" y="115"/>
                  </a:lnTo>
                  <a:lnTo>
                    <a:pt x="0" y="115"/>
                  </a:lnTo>
                  <a:lnTo>
                    <a:pt x="0" y="73"/>
                  </a:lnTo>
                  <a:lnTo>
                    <a:pt x="38" y="73"/>
                  </a:lnTo>
                  <a:lnTo>
                    <a:pt x="78" y="70"/>
                  </a:lnTo>
                  <a:lnTo>
                    <a:pt x="129" y="59"/>
                  </a:lnTo>
                  <a:lnTo>
                    <a:pt x="176" y="38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8906" y="3450"/>
              <a:ext cx="186" cy="487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9" y="7"/>
                </a:cxn>
                <a:cxn ang="0">
                  <a:pos x="146" y="28"/>
                </a:cxn>
                <a:cxn ang="0">
                  <a:pos x="166" y="63"/>
                </a:cxn>
                <a:cxn ang="0">
                  <a:pos x="180" y="111"/>
                </a:cxn>
                <a:cxn ang="0">
                  <a:pos x="186" y="170"/>
                </a:cxn>
                <a:cxn ang="0">
                  <a:pos x="186" y="170"/>
                </a:cxn>
                <a:cxn ang="0">
                  <a:pos x="180" y="240"/>
                </a:cxn>
                <a:cxn ang="0">
                  <a:pos x="166" y="299"/>
                </a:cxn>
                <a:cxn ang="0">
                  <a:pos x="142" y="355"/>
                </a:cxn>
                <a:cxn ang="0">
                  <a:pos x="119" y="400"/>
                </a:cxn>
                <a:cxn ang="0">
                  <a:pos x="95" y="438"/>
                </a:cxn>
                <a:cxn ang="0">
                  <a:pos x="71" y="466"/>
                </a:cxn>
                <a:cxn ang="0">
                  <a:pos x="51" y="483"/>
                </a:cxn>
                <a:cxn ang="0">
                  <a:pos x="41" y="487"/>
                </a:cxn>
                <a:cxn ang="0">
                  <a:pos x="34" y="487"/>
                </a:cxn>
                <a:cxn ang="0">
                  <a:pos x="27" y="480"/>
                </a:cxn>
                <a:cxn ang="0">
                  <a:pos x="24" y="469"/>
                </a:cxn>
                <a:cxn ang="0">
                  <a:pos x="24" y="466"/>
                </a:cxn>
                <a:cxn ang="0">
                  <a:pos x="27" y="466"/>
                </a:cxn>
                <a:cxn ang="0">
                  <a:pos x="27" y="462"/>
                </a:cxn>
                <a:cxn ang="0">
                  <a:pos x="31" y="459"/>
                </a:cxn>
                <a:cxn ang="0">
                  <a:pos x="34" y="452"/>
                </a:cxn>
                <a:cxn ang="0">
                  <a:pos x="44" y="445"/>
                </a:cxn>
                <a:cxn ang="0">
                  <a:pos x="75" y="407"/>
                </a:cxn>
                <a:cxn ang="0">
                  <a:pos x="102" y="358"/>
                </a:cxn>
                <a:cxn ang="0">
                  <a:pos x="129" y="302"/>
                </a:cxn>
                <a:cxn ang="0">
                  <a:pos x="142" y="240"/>
                </a:cxn>
                <a:cxn ang="0">
                  <a:pos x="149" y="170"/>
                </a:cxn>
                <a:cxn ang="0">
                  <a:pos x="149" y="160"/>
                </a:cxn>
                <a:cxn ang="0">
                  <a:pos x="149" y="153"/>
                </a:cxn>
                <a:cxn ang="0">
                  <a:pos x="149" y="149"/>
                </a:cxn>
                <a:cxn ang="0">
                  <a:pos x="149" y="146"/>
                </a:cxn>
                <a:cxn ang="0">
                  <a:pos x="149" y="146"/>
                </a:cxn>
                <a:cxn ang="0">
                  <a:pos x="146" y="146"/>
                </a:cxn>
                <a:cxn ang="0">
                  <a:pos x="146" y="146"/>
                </a:cxn>
                <a:cxn ang="0">
                  <a:pos x="142" y="149"/>
                </a:cxn>
                <a:cxn ang="0">
                  <a:pos x="139" y="153"/>
                </a:cxn>
                <a:cxn ang="0">
                  <a:pos x="112" y="167"/>
                </a:cxn>
                <a:cxn ang="0">
                  <a:pos x="85" y="174"/>
                </a:cxn>
                <a:cxn ang="0">
                  <a:pos x="48" y="163"/>
                </a:cxn>
                <a:cxn ang="0">
                  <a:pos x="24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4" y="28"/>
                </a:cxn>
                <a:cxn ang="0">
                  <a:pos x="48" y="7"/>
                </a:cxn>
                <a:cxn ang="0">
                  <a:pos x="85" y="0"/>
                </a:cxn>
              </a:cxnLst>
              <a:rect l="0" t="0" r="r" b="b"/>
              <a:pathLst>
                <a:path w="186" h="487">
                  <a:moveTo>
                    <a:pt x="85" y="0"/>
                  </a:moveTo>
                  <a:lnTo>
                    <a:pt x="119" y="7"/>
                  </a:lnTo>
                  <a:lnTo>
                    <a:pt x="146" y="28"/>
                  </a:lnTo>
                  <a:lnTo>
                    <a:pt x="166" y="63"/>
                  </a:lnTo>
                  <a:lnTo>
                    <a:pt x="180" y="111"/>
                  </a:lnTo>
                  <a:lnTo>
                    <a:pt x="186" y="170"/>
                  </a:lnTo>
                  <a:lnTo>
                    <a:pt x="186" y="170"/>
                  </a:lnTo>
                  <a:lnTo>
                    <a:pt x="180" y="240"/>
                  </a:lnTo>
                  <a:lnTo>
                    <a:pt x="166" y="299"/>
                  </a:lnTo>
                  <a:lnTo>
                    <a:pt x="142" y="355"/>
                  </a:lnTo>
                  <a:lnTo>
                    <a:pt x="119" y="400"/>
                  </a:lnTo>
                  <a:lnTo>
                    <a:pt x="95" y="438"/>
                  </a:lnTo>
                  <a:lnTo>
                    <a:pt x="71" y="466"/>
                  </a:lnTo>
                  <a:lnTo>
                    <a:pt x="51" y="483"/>
                  </a:lnTo>
                  <a:lnTo>
                    <a:pt x="41" y="487"/>
                  </a:lnTo>
                  <a:lnTo>
                    <a:pt x="34" y="487"/>
                  </a:lnTo>
                  <a:lnTo>
                    <a:pt x="27" y="480"/>
                  </a:lnTo>
                  <a:lnTo>
                    <a:pt x="24" y="469"/>
                  </a:lnTo>
                  <a:lnTo>
                    <a:pt x="24" y="466"/>
                  </a:lnTo>
                  <a:lnTo>
                    <a:pt x="27" y="466"/>
                  </a:lnTo>
                  <a:lnTo>
                    <a:pt x="27" y="462"/>
                  </a:lnTo>
                  <a:lnTo>
                    <a:pt x="31" y="459"/>
                  </a:lnTo>
                  <a:lnTo>
                    <a:pt x="34" y="452"/>
                  </a:lnTo>
                  <a:lnTo>
                    <a:pt x="44" y="445"/>
                  </a:lnTo>
                  <a:lnTo>
                    <a:pt x="75" y="407"/>
                  </a:lnTo>
                  <a:lnTo>
                    <a:pt x="102" y="358"/>
                  </a:lnTo>
                  <a:lnTo>
                    <a:pt x="129" y="302"/>
                  </a:lnTo>
                  <a:lnTo>
                    <a:pt x="142" y="240"/>
                  </a:lnTo>
                  <a:lnTo>
                    <a:pt x="149" y="170"/>
                  </a:lnTo>
                  <a:lnTo>
                    <a:pt x="149" y="160"/>
                  </a:lnTo>
                  <a:lnTo>
                    <a:pt x="149" y="153"/>
                  </a:lnTo>
                  <a:lnTo>
                    <a:pt x="149" y="149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6" y="146"/>
                  </a:lnTo>
                  <a:lnTo>
                    <a:pt x="146" y="146"/>
                  </a:lnTo>
                  <a:lnTo>
                    <a:pt x="142" y="149"/>
                  </a:lnTo>
                  <a:lnTo>
                    <a:pt x="139" y="153"/>
                  </a:lnTo>
                  <a:lnTo>
                    <a:pt x="112" y="167"/>
                  </a:lnTo>
                  <a:lnTo>
                    <a:pt x="85" y="174"/>
                  </a:lnTo>
                  <a:lnTo>
                    <a:pt x="48" y="163"/>
                  </a:lnTo>
                  <a:lnTo>
                    <a:pt x="24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4" y="28"/>
                  </a:lnTo>
                  <a:lnTo>
                    <a:pt x="48" y="7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9613" y="3450"/>
              <a:ext cx="170" cy="17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9" y="7"/>
                </a:cxn>
                <a:cxn ang="0">
                  <a:pos x="142" y="24"/>
                </a:cxn>
                <a:cxn ang="0">
                  <a:pos x="163" y="52"/>
                </a:cxn>
                <a:cxn ang="0">
                  <a:pos x="170" y="87"/>
                </a:cxn>
                <a:cxn ang="0">
                  <a:pos x="163" y="118"/>
                </a:cxn>
                <a:cxn ang="0">
                  <a:pos x="142" y="146"/>
                </a:cxn>
                <a:cxn ang="0">
                  <a:pos x="119" y="167"/>
                </a:cxn>
                <a:cxn ang="0">
                  <a:pos x="85" y="174"/>
                </a:cxn>
                <a:cxn ang="0">
                  <a:pos x="51" y="167"/>
                </a:cxn>
                <a:cxn ang="0">
                  <a:pos x="27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7" y="24"/>
                </a:cxn>
                <a:cxn ang="0">
                  <a:pos x="51" y="7"/>
                </a:cxn>
                <a:cxn ang="0">
                  <a:pos x="85" y="0"/>
                </a:cxn>
              </a:cxnLst>
              <a:rect l="0" t="0" r="r" b="b"/>
              <a:pathLst>
                <a:path w="170" h="174">
                  <a:moveTo>
                    <a:pt x="85" y="0"/>
                  </a:moveTo>
                  <a:lnTo>
                    <a:pt x="119" y="7"/>
                  </a:lnTo>
                  <a:lnTo>
                    <a:pt x="142" y="24"/>
                  </a:lnTo>
                  <a:lnTo>
                    <a:pt x="163" y="52"/>
                  </a:lnTo>
                  <a:lnTo>
                    <a:pt x="170" y="87"/>
                  </a:lnTo>
                  <a:lnTo>
                    <a:pt x="163" y="118"/>
                  </a:lnTo>
                  <a:lnTo>
                    <a:pt x="142" y="146"/>
                  </a:lnTo>
                  <a:lnTo>
                    <a:pt x="119" y="167"/>
                  </a:lnTo>
                  <a:lnTo>
                    <a:pt x="85" y="174"/>
                  </a:lnTo>
                  <a:lnTo>
                    <a:pt x="51" y="167"/>
                  </a:lnTo>
                  <a:lnTo>
                    <a:pt x="27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7" y="24"/>
                  </a:lnTo>
                  <a:lnTo>
                    <a:pt x="51" y="7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10320" y="3450"/>
              <a:ext cx="170" cy="17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9" y="7"/>
                </a:cxn>
                <a:cxn ang="0">
                  <a:pos x="146" y="24"/>
                </a:cxn>
                <a:cxn ang="0">
                  <a:pos x="163" y="52"/>
                </a:cxn>
                <a:cxn ang="0">
                  <a:pos x="170" y="87"/>
                </a:cxn>
                <a:cxn ang="0">
                  <a:pos x="163" y="118"/>
                </a:cxn>
                <a:cxn ang="0">
                  <a:pos x="146" y="146"/>
                </a:cxn>
                <a:cxn ang="0">
                  <a:pos x="119" y="167"/>
                </a:cxn>
                <a:cxn ang="0">
                  <a:pos x="88" y="174"/>
                </a:cxn>
                <a:cxn ang="0">
                  <a:pos x="55" y="167"/>
                </a:cxn>
                <a:cxn ang="0">
                  <a:pos x="27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7" y="24"/>
                </a:cxn>
                <a:cxn ang="0">
                  <a:pos x="55" y="7"/>
                </a:cxn>
                <a:cxn ang="0">
                  <a:pos x="88" y="0"/>
                </a:cxn>
              </a:cxnLst>
              <a:rect l="0" t="0" r="r" b="b"/>
              <a:pathLst>
                <a:path w="170" h="174">
                  <a:moveTo>
                    <a:pt x="88" y="0"/>
                  </a:moveTo>
                  <a:lnTo>
                    <a:pt x="119" y="7"/>
                  </a:lnTo>
                  <a:lnTo>
                    <a:pt x="146" y="24"/>
                  </a:lnTo>
                  <a:lnTo>
                    <a:pt x="163" y="52"/>
                  </a:lnTo>
                  <a:lnTo>
                    <a:pt x="170" y="87"/>
                  </a:lnTo>
                  <a:lnTo>
                    <a:pt x="163" y="118"/>
                  </a:lnTo>
                  <a:lnTo>
                    <a:pt x="146" y="146"/>
                  </a:lnTo>
                  <a:lnTo>
                    <a:pt x="119" y="167"/>
                  </a:lnTo>
                  <a:lnTo>
                    <a:pt x="88" y="174"/>
                  </a:lnTo>
                  <a:lnTo>
                    <a:pt x="55" y="167"/>
                  </a:lnTo>
                  <a:lnTo>
                    <a:pt x="27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7" y="24"/>
                  </a:lnTo>
                  <a:lnTo>
                    <a:pt x="55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11031" y="3450"/>
              <a:ext cx="166" cy="17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5" y="7"/>
                </a:cxn>
                <a:cxn ang="0">
                  <a:pos x="142" y="24"/>
                </a:cxn>
                <a:cxn ang="0">
                  <a:pos x="159" y="52"/>
                </a:cxn>
                <a:cxn ang="0">
                  <a:pos x="166" y="87"/>
                </a:cxn>
                <a:cxn ang="0">
                  <a:pos x="159" y="118"/>
                </a:cxn>
                <a:cxn ang="0">
                  <a:pos x="142" y="146"/>
                </a:cxn>
                <a:cxn ang="0">
                  <a:pos x="115" y="167"/>
                </a:cxn>
                <a:cxn ang="0">
                  <a:pos x="84" y="174"/>
                </a:cxn>
                <a:cxn ang="0">
                  <a:pos x="51" y="167"/>
                </a:cxn>
                <a:cxn ang="0">
                  <a:pos x="24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4" y="24"/>
                </a:cxn>
                <a:cxn ang="0">
                  <a:pos x="51" y="7"/>
                </a:cxn>
                <a:cxn ang="0">
                  <a:pos x="84" y="0"/>
                </a:cxn>
              </a:cxnLst>
              <a:rect l="0" t="0" r="r" b="b"/>
              <a:pathLst>
                <a:path w="166" h="174">
                  <a:moveTo>
                    <a:pt x="84" y="0"/>
                  </a:moveTo>
                  <a:lnTo>
                    <a:pt x="115" y="7"/>
                  </a:lnTo>
                  <a:lnTo>
                    <a:pt x="142" y="24"/>
                  </a:lnTo>
                  <a:lnTo>
                    <a:pt x="159" y="52"/>
                  </a:lnTo>
                  <a:lnTo>
                    <a:pt x="166" y="87"/>
                  </a:lnTo>
                  <a:lnTo>
                    <a:pt x="159" y="118"/>
                  </a:lnTo>
                  <a:lnTo>
                    <a:pt x="142" y="146"/>
                  </a:lnTo>
                  <a:lnTo>
                    <a:pt x="115" y="167"/>
                  </a:lnTo>
                  <a:lnTo>
                    <a:pt x="84" y="174"/>
                  </a:lnTo>
                  <a:lnTo>
                    <a:pt x="51" y="167"/>
                  </a:lnTo>
                  <a:lnTo>
                    <a:pt x="24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4" y="24"/>
                  </a:lnTo>
                  <a:lnTo>
                    <a:pt x="51" y="7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11738" y="3450"/>
              <a:ext cx="186" cy="487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8" y="7"/>
                </a:cxn>
                <a:cxn ang="0">
                  <a:pos x="145" y="28"/>
                </a:cxn>
                <a:cxn ang="0">
                  <a:pos x="166" y="63"/>
                </a:cxn>
                <a:cxn ang="0">
                  <a:pos x="179" y="111"/>
                </a:cxn>
                <a:cxn ang="0">
                  <a:pos x="186" y="170"/>
                </a:cxn>
                <a:cxn ang="0">
                  <a:pos x="186" y="170"/>
                </a:cxn>
                <a:cxn ang="0">
                  <a:pos x="179" y="240"/>
                </a:cxn>
                <a:cxn ang="0">
                  <a:pos x="166" y="299"/>
                </a:cxn>
                <a:cxn ang="0">
                  <a:pos x="142" y="355"/>
                </a:cxn>
                <a:cxn ang="0">
                  <a:pos x="118" y="400"/>
                </a:cxn>
                <a:cxn ang="0">
                  <a:pos x="95" y="438"/>
                </a:cxn>
                <a:cxn ang="0">
                  <a:pos x="71" y="466"/>
                </a:cxn>
                <a:cxn ang="0">
                  <a:pos x="51" y="483"/>
                </a:cxn>
                <a:cxn ang="0">
                  <a:pos x="40" y="487"/>
                </a:cxn>
                <a:cxn ang="0">
                  <a:pos x="34" y="487"/>
                </a:cxn>
                <a:cxn ang="0">
                  <a:pos x="27" y="480"/>
                </a:cxn>
                <a:cxn ang="0">
                  <a:pos x="24" y="469"/>
                </a:cxn>
                <a:cxn ang="0">
                  <a:pos x="24" y="466"/>
                </a:cxn>
                <a:cxn ang="0">
                  <a:pos x="27" y="466"/>
                </a:cxn>
                <a:cxn ang="0">
                  <a:pos x="27" y="462"/>
                </a:cxn>
                <a:cxn ang="0">
                  <a:pos x="30" y="459"/>
                </a:cxn>
                <a:cxn ang="0">
                  <a:pos x="34" y="452"/>
                </a:cxn>
                <a:cxn ang="0">
                  <a:pos x="44" y="445"/>
                </a:cxn>
                <a:cxn ang="0">
                  <a:pos x="74" y="407"/>
                </a:cxn>
                <a:cxn ang="0">
                  <a:pos x="101" y="358"/>
                </a:cxn>
                <a:cxn ang="0">
                  <a:pos x="128" y="302"/>
                </a:cxn>
                <a:cxn ang="0">
                  <a:pos x="142" y="240"/>
                </a:cxn>
                <a:cxn ang="0">
                  <a:pos x="149" y="170"/>
                </a:cxn>
                <a:cxn ang="0">
                  <a:pos x="149" y="160"/>
                </a:cxn>
                <a:cxn ang="0">
                  <a:pos x="149" y="153"/>
                </a:cxn>
                <a:cxn ang="0">
                  <a:pos x="149" y="149"/>
                </a:cxn>
                <a:cxn ang="0">
                  <a:pos x="149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2" y="149"/>
                </a:cxn>
                <a:cxn ang="0">
                  <a:pos x="139" y="153"/>
                </a:cxn>
                <a:cxn ang="0">
                  <a:pos x="111" y="167"/>
                </a:cxn>
                <a:cxn ang="0">
                  <a:pos x="84" y="174"/>
                </a:cxn>
                <a:cxn ang="0">
                  <a:pos x="47" y="163"/>
                </a:cxn>
                <a:cxn ang="0">
                  <a:pos x="20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0" y="28"/>
                </a:cxn>
                <a:cxn ang="0">
                  <a:pos x="47" y="7"/>
                </a:cxn>
                <a:cxn ang="0">
                  <a:pos x="84" y="0"/>
                </a:cxn>
              </a:cxnLst>
              <a:rect l="0" t="0" r="r" b="b"/>
              <a:pathLst>
                <a:path w="186" h="487">
                  <a:moveTo>
                    <a:pt x="84" y="0"/>
                  </a:moveTo>
                  <a:lnTo>
                    <a:pt x="118" y="7"/>
                  </a:lnTo>
                  <a:lnTo>
                    <a:pt x="145" y="28"/>
                  </a:lnTo>
                  <a:lnTo>
                    <a:pt x="166" y="63"/>
                  </a:lnTo>
                  <a:lnTo>
                    <a:pt x="179" y="111"/>
                  </a:lnTo>
                  <a:lnTo>
                    <a:pt x="186" y="170"/>
                  </a:lnTo>
                  <a:lnTo>
                    <a:pt x="186" y="170"/>
                  </a:lnTo>
                  <a:lnTo>
                    <a:pt x="179" y="240"/>
                  </a:lnTo>
                  <a:lnTo>
                    <a:pt x="166" y="299"/>
                  </a:lnTo>
                  <a:lnTo>
                    <a:pt x="142" y="355"/>
                  </a:lnTo>
                  <a:lnTo>
                    <a:pt x="118" y="400"/>
                  </a:lnTo>
                  <a:lnTo>
                    <a:pt x="95" y="438"/>
                  </a:lnTo>
                  <a:lnTo>
                    <a:pt x="71" y="466"/>
                  </a:lnTo>
                  <a:lnTo>
                    <a:pt x="51" y="483"/>
                  </a:lnTo>
                  <a:lnTo>
                    <a:pt x="40" y="487"/>
                  </a:lnTo>
                  <a:lnTo>
                    <a:pt x="34" y="487"/>
                  </a:lnTo>
                  <a:lnTo>
                    <a:pt x="27" y="480"/>
                  </a:lnTo>
                  <a:lnTo>
                    <a:pt x="24" y="469"/>
                  </a:lnTo>
                  <a:lnTo>
                    <a:pt x="24" y="466"/>
                  </a:lnTo>
                  <a:lnTo>
                    <a:pt x="27" y="466"/>
                  </a:lnTo>
                  <a:lnTo>
                    <a:pt x="27" y="462"/>
                  </a:lnTo>
                  <a:lnTo>
                    <a:pt x="30" y="459"/>
                  </a:lnTo>
                  <a:lnTo>
                    <a:pt x="34" y="452"/>
                  </a:lnTo>
                  <a:lnTo>
                    <a:pt x="44" y="445"/>
                  </a:lnTo>
                  <a:lnTo>
                    <a:pt x="74" y="407"/>
                  </a:lnTo>
                  <a:lnTo>
                    <a:pt x="101" y="358"/>
                  </a:lnTo>
                  <a:lnTo>
                    <a:pt x="128" y="302"/>
                  </a:lnTo>
                  <a:lnTo>
                    <a:pt x="142" y="240"/>
                  </a:lnTo>
                  <a:lnTo>
                    <a:pt x="149" y="170"/>
                  </a:lnTo>
                  <a:lnTo>
                    <a:pt x="149" y="160"/>
                  </a:lnTo>
                  <a:lnTo>
                    <a:pt x="149" y="153"/>
                  </a:lnTo>
                  <a:lnTo>
                    <a:pt x="149" y="149"/>
                  </a:lnTo>
                  <a:lnTo>
                    <a:pt x="149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2" y="149"/>
                  </a:lnTo>
                  <a:lnTo>
                    <a:pt x="139" y="153"/>
                  </a:lnTo>
                  <a:lnTo>
                    <a:pt x="111" y="167"/>
                  </a:lnTo>
                  <a:lnTo>
                    <a:pt x="84" y="174"/>
                  </a:lnTo>
                  <a:lnTo>
                    <a:pt x="47" y="163"/>
                  </a:lnTo>
                  <a:lnTo>
                    <a:pt x="20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0" y="28"/>
                  </a:lnTo>
                  <a:lnTo>
                    <a:pt x="47" y="7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 noEditPoints="1"/>
            </p:cNvSpPr>
            <p:nvPr/>
          </p:nvSpPr>
          <p:spPr bwMode="auto">
            <a:xfrm>
              <a:off x="12289" y="2547"/>
              <a:ext cx="650" cy="1407"/>
            </a:xfrm>
            <a:custGeom>
              <a:avLst/>
              <a:gdLst/>
              <a:ahLst/>
              <a:cxnLst>
                <a:cxn ang="0">
                  <a:pos x="491" y="364"/>
                </a:cxn>
                <a:cxn ang="0">
                  <a:pos x="562" y="413"/>
                </a:cxn>
                <a:cxn ang="0">
                  <a:pos x="589" y="503"/>
                </a:cxn>
                <a:cxn ang="0">
                  <a:pos x="582" y="566"/>
                </a:cxn>
                <a:cxn ang="0">
                  <a:pos x="413" y="1226"/>
                </a:cxn>
                <a:cxn ang="0">
                  <a:pos x="339" y="1327"/>
                </a:cxn>
                <a:cxn ang="0">
                  <a:pos x="240" y="1386"/>
                </a:cxn>
                <a:cxn ang="0">
                  <a:pos x="139" y="1407"/>
                </a:cxn>
                <a:cxn ang="0">
                  <a:pos x="58" y="1393"/>
                </a:cxn>
                <a:cxn ang="0">
                  <a:pos x="7" y="1344"/>
                </a:cxn>
                <a:cxn ang="0">
                  <a:pos x="7" y="1268"/>
                </a:cxn>
                <a:cxn ang="0">
                  <a:pos x="54" y="1223"/>
                </a:cxn>
                <a:cxn ang="0">
                  <a:pos x="112" y="1223"/>
                </a:cxn>
                <a:cxn ang="0">
                  <a:pos x="142" y="1254"/>
                </a:cxn>
                <a:cxn ang="0">
                  <a:pos x="139" y="1299"/>
                </a:cxn>
                <a:cxn ang="0">
                  <a:pos x="105" y="1344"/>
                </a:cxn>
                <a:cxn ang="0">
                  <a:pos x="112" y="1372"/>
                </a:cxn>
                <a:cxn ang="0">
                  <a:pos x="186" y="1362"/>
                </a:cxn>
                <a:cxn ang="0">
                  <a:pos x="274" y="1285"/>
                </a:cxn>
                <a:cxn ang="0">
                  <a:pos x="332" y="1157"/>
                </a:cxn>
                <a:cxn ang="0">
                  <a:pos x="481" y="552"/>
                </a:cxn>
                <a:cxn ang="0">
                  <a:pos x="491" y="500"/>
                </a:cxn>
                <a:cxn ang="0">
                  <a:pos x="487" y="434"/>
                </a:cxn>
                <a:cxn ang="0">
                  <a:pos x="467" y="399"/>
                </a:cxn>
                <a:cxn ang="0">
                  <a:pos x="440" y="392"/>
                </a:cxn>
                <a:cxn ang="0">
                  <a:pos x="342" y="434"/>
                </a:cxn>
                <a:cxn ang="0">
                  <a:pos x="267" y="531"/>
                </a:cxn>
                <a:cxn ang="0">
                  <a:pos x="237" y="604"/>
                </a:cxn>
                <a:cxn ang="0">
                  <a:pos x="227" y="618"/>
                </a:cxn>
                <a:cxn ang="0">
                  <a:pos x="220" y="622"/>
                </a:cxn>
                <a:cxn ang="0">
                  <a:pos x="210" y="622"/>
                </a:cxn>
                <a:cxn ang="0">
                  <a:pos x="207" y="622"/>
                </a:cxn>
                <a:cxn ang="0">
                  <a:pos x="196" y="618"/>
                </a:cxn>
                <a:cxn ang="0">
                  <a:pos x="193" y="608"/>
                </a:cxn>
                <a:cxn ang="0">
                  <a:pos x="207" y="569"/>
                </a:cxn>
                <a:cxn ang="0">
                  <a:pos x="244" y="497"/>
                </a:cxn>
                <a:cxn ang="0">
                  <a:pos x="308" y="417"/>
                </a:cxn>
                <a:cxn ang="0">
                  <a:pos x="393" y="364"/>
                </a:cxn>
                <a:cxn ang="0">
                  <a:pos x="589" y="0"/>
                </a:cxn>
                <a:cxn ang="0">
                  <a:pos x="633" y="17"/>
                </a:cxn>
                <a:cxn ang="0">
                  <a:pos x="650" y="59"/>
                </a:cxn>
                <a:cxn ang="0">
                  <a:pos x="623" y="118"/>
                </a:cxn>
                <a:cxn ang="0">
                  <a:pos x="562" y="142"/>
                </a:cxn>
                <a:cxn ang="0">
                  <a:pos x="511" y="114"/>
                </a:cxn>
                <a:cxn ang="0">
                  <a:pos x="514" y="52"/>
                </a:cxn>
                <a:cxn ang="0">
                  <a:pos x="562" y="7"/>
                </a:cxn>
              </a:cxnLst>
              <a:rect l="0" t="0" r="r" b="b"/>
              <a:pathLst>
                <a:path w="650" h="1407">
                  <a:moveTo>
                    <a:pt x="447" y="358"/>
                  </a:moveTo>
                  <a:lnTo>
                    <a:pt x="491" y="364"/>
                  </a:lnTo>
                  <a:lnTo>
                    <a:pt x="531" y="382"/>
                  </a:lnTo>
                  <a:lnTo>
                    <a:pt x="562" y="413"/>
                  </a:lnTo>
                  <a:lnTo>
                    <a:pt x="582" y="455"/>
                  </a:lnTo>
                  <a:lnTo>
                    <a:pt x="589" y="503"/>
                  </a:lnTo>
                  <a:lnTo>
                    <a:pt x="589" y="524"/>
                  </a:lnTo>
                  <a:lnTo>
                    <a:pt x="582" y="566"/>
                  </a:lnTo>
                  <a:lnTo>
                    <a:pt x="437" y="1164"/>
                  </a:lnTo>
                  <a:lnTo>
                    <a:pt x="413" y="1226"/>
                  </a:lnTo>
                  <a:lnTo>
                    <a:pt x="379" y="1282"/>
                  </a:lnTo>
                  <a:lnTo>
                    <a:pt x="339" y="1327"/>
                  </a:lnTo>
                  <a:lnTo>
                    <a:pt x="291" y="1362"/>
                  </a:lnTo>
                  <a:lnTo>
                    <a:pt x="240" y="1386"/>
                  </a:lnTo>
                  <a:lnTo>
                    <a:pt x="190" y="1403"/>
                  </a:lnTo>
                  <a:lnTo>
                    <a:pt x="139" y="1407"/>
                  </a:lnTo>
                  <a:lnTo>
                    <a:pt x="95" y="1403"/>
                  </a:lnTo>
                  <a:lnTo>
                    <a:pt x="58" y="1393"/>
                  </a:lnTo>
                  <a:lnTo>
                    <a:pt x="27" y="1372"/>
                  </a:lnTo>
                  <a:lnTo>
                    <a:pt x="7" y="1344"/>
                  </a:lnTo>
                  <a:lnTo>
                    <a:pt x="0" y="1310"/>
                  </a:lnTo>
                  <a:lnTo>
                    <a:pt x="7" y="1268"/>
                  </a:lnTo>
                  <a:lnTo>
                    <a:pt x="27" y="1240"/>
                  </a:lnTo>
                  <a:lnTo>
                    <a:pt x="54" y="1223"/>
                  </a:lnTo>
                  <a:lnTo>
                    <a:pt x="85" y="1216"/>
                  </a:lnTo>
                  <a:lnTo>
                    <a:pt x="112" y="1223"/>
                  </a:lnTo>
                  <a:lnTo>
                    <a:pt x="129" y="1233"/>
                  </a:lnTo>
                  <a:lnTo>
                    <a:pt x="142" y="1254"/>
                  </a:lnTo>
                  <a:lnTo>
                    <a:pt x="146" y="1271"/>
                  </a:lnTo>
                  <a:lnTo>
                    <a:pt x="139" y="1299"/>
                  </a:lnTo>
                  <a:lnTo>
                    <a:pt x="125" y="1324"/>
                  </a:lnTo>
                  <a:lnTo>
                    <a:pt x="105" y="1344"/>
                  </a:lnTo>
                  <a:lnTo>
                    <a:pt x="75" y="1358"/>
                  </a:lnTo>
                  <a:lnTo>
                    <a:pt x="112" y="1372"/>
                  </a:lnTo>
                  <a:lnTo>
                    <a:pt x="136" y="1372"/>
                  </a:lnTo>
                  <a:lnTo>
                    <a:pt x="186" y="1362"/>
                  </a:lnTo>
                  <a:lnTo>
                    <a:pt x="234" y="1330"/>
                  </a:lnTo>
                  <a:lnTo>
                    <a:pt x="274" y="1285"/>
                  </a:lnTo>
                  <a:lnTo>
                    <a:pt x="308" y="1226"/>
                  </a:lnTo>
                  <a:lnTo>
                    <a:pt x="332" y="1157"/>
                  </a:lnTo>
                  <a:lnTo>
                    <a:pt x="332" y="1157"/>
                  </a:lnTo>
                  <a:lnTo>
                    <a:pt x="481" y="552"/>
                  </a:lnTo>
                  <a:lnTo>
                    <a:pt x="484" y="524"/>
                  </a:lnTo>
                  <a:lnTo>
                    <a:pt x="491" y="500"/>
                  </a:lnTo>
                  <a:lnTo>
                    <a:pt x="491" y="465"/>
                  </a:lnTo>
                  <a:lnTo>
                    <a:pt x="487" y="434"/>
                  </a:lnTo>
                  <a:lnTo>
                    <a:pt x="481" y="413"/>
                  </a:lnTo>
                  <a:lnTo>
                    <a:pt x="467" y="399"/>
                  </a:lnTo>
                  <a:lnTo>
                    <a:pt x="454" y="392"/>
                  </a:lnTo>
                  <a:lnTo>
                    <a:pt x="440" y="392"/>
                  </a:lnTo>
                  <a:lnTo>
                    <a:pt x="389" y="403"/>
                  </a:lnTo>
                  <a:lnTo>
                    <a:pt x="342" y="434"/>
                  </a:lnTo>
                  <a:lnTo>
                    <a:pt x="301" y="479"/>
                  </a:lnTo>
                  <a:lnTo>
                    <a:pt x="267" y="531"/>
                  </a:lnTo>
                  <a:lnTo>
                    <a:pt x="240" y="590"/>
                  </a:lnTo>
                  <a:lnTo>
                    <a:pt x="237" y="604"/>
                  </a:lnTo>
                  <a:lnTo>
                    <a:pt x="230" y="611"/>
                  </a:lnTo>
                  <a:lnTo>
                    <a:pt x="227" y="618"/>
                  </a:lnTo>
                  <a:lnTo>
                    <a:pt x="224" y="622"/>
                  </a:lnTo>
                  <a:lnTo>
                    <a:pt x="220" y="622"/>
                  </a:lnTo>
                  <a:lnTo>
                    <a:pt x="217" y="622"/>
                  </a:lnTo>
                  <a:lnTo>
                    <a:pt x="210" y="622"/>
                  </a:lnTo>
                  <a:lnTo>
                    <a:pt x="210" y="622"/>
                  </a:lnTo>
                  <a:lnTo>
                    <a:pt x="207" y="622"/>
                  </a:lnTo>
                  <a:lnTo>
                    <a:pt x="200" y="622"/>
                  </a:lnTo>
                  <a:lnTo>
                    <a:pt x="196" y="618"/>
                  </a:lnTo>
                  <a:lnTo>
                    <a:pt x="193" y="615"/>
                  </a:lnTo>
                  <a:lnTo>
                    <a:pt x="193" y="608"/>
                  </a:lnTo>
                  <a:lnTo>
                    <a:pt x="196" y="594"/>
                  </a:lnTo>
                  <a:lnTo>
                    <a:pt x="207" y="569"/>
                  </a:lnTo>
                  <a:lnTo>
                    <a:pt x="220" y="535"/>
                  </a:lnTo>
                  <a:lnTo>
                    <a:pt x="244" y="497"/>
                  </a:lnTo>
                  <a:lnTo>
                    <a:pt x="274" y="455"/>
                  </a:lnTo>
                  <a:lnTo>
                    <a:pt x="308" y="417"/>
                  </a:lnTo>
                  <a:lnTo>
                    <a:pt x="349" y="385"/>
                  </a:lnTo>
                  <a:lnTo>
                    <a:pt x="393" y="364"/>
                  </a:lnTo>
                  <a:lnTo>
                    <a:pt x="447" y="358"/>
                  </a:lnTo>
                  <a:close/>
                  <a:moveTo>
                    <a:pt x="589" y="0"/>
                  </a:moveTo>
                  <a:lnTo>
                    <a:pt x="616" y="7"/>
                  </a:lnTo>
                  <a:lnTo>
                    <a:pt x="633" y="17"/>
                  </a:lnTo>
                  <a:lnTo>
                    <a:pt x="646" y="38"/>
                  </a:lnTo>
                  <a:lnTo>
                    <a:pt x="650" y="59"/>
                  </a:lnTo>
                  <a:lnTo>
                    <a:pt x="643" y="90"/>
                  </a:lnTo>
                  <a:lnTo>
                    <a:pt x="623" y="118"/>
                  </a:lnTo>
                  <a:lnTo>
                    <a:pt x="596" y="135"/>
                  </a:lnTo>
                  <a:lnTo>
                    <a:pt x="562" y="142"/>
                  </a:lnTo>
                  <a:lnTo>
                    <a:pt x="531" y="135"/>
                  </a:lnTo>
                  <a:lnTo>
                    <a:pt x="511" y="114"/>
                  </a:lnTo>
                  <a:lnTo>
                    <a:pt x="504" y="86"/>
                  </a:lnTo>
                  <a:lnTo>
                    <a:pt x="514" y="52"/>
                  </a:lnTo>
                  <a:lnTo>
                    <a:pt x="535" y="24"/>
                  </a:lnTo>
                  <a:lnTo>
                    <a:pt x="562" y="7"/>
                  </a:lnTo>
                  <a:lnTo>
                    <a:pt x="5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13013" y="3353"/>
              <a:ext cx="687" cy="514"/>
            </a:xfrm>
            <a:custGeom>
              <a:avLst/>
              <a:gdLst/>
              <a:ahLst/>
              <a:cxnLst>
                <a:cxn ang="0">
                  <a:pos x="179" y="7"/>
                </a:cxn>
                <a:cxn ang="0">
                  <a:pos x="240" y="66"/>
                </a:cxn>
                <a:cxn ang="0">
                  <a:pos x="305" y="45"/>
                </a:cxn>
                <a:cxn ang="0">
                  <a:pos x="440" y="0"/>
                </a:cxn>
                <a:cxn ang="0">
                  <a:pos x="521" y="14"/>
                </a:cxn>
                <a:cxn ang="0">
                  <a:pos x="582" y="87"/>
                </a:cxn>
                <a:cxn ang="0">
                  <a:pos x="572" y="208"/>
                </a:cxn>
                <a:cxn ang="0">
                  <a:pos x="535" y="326"/>
                </a:cxn>
                <a:cxn ang="0">
                  <a:pos x="508" y="406"/>
                </a:cxn>
                <a:cxn ang="0">
                  <a:pos x="501" y="455"/>
                </a:cxn>
                <a:cxn ang="0">
                  <a:pos x="511" y="479"/>
                </a:cxn>
                <a:cxn ang="0">
                  <a:pos x="562" y="476"/>
                </a:cxn>
                <a:cxn ang="0">
                  <a:pos x="650" y="344"/>
                </a:cxn>
                <a:cxn ang="0">
                  <a:pos x="656" y="330"/>
                </a:cxn>
                <a:cxn ang="0">
                  <a:pos x="670" y="326"/>
                </a:cxn>
                <a:cxn ang="0">
                  <a:pos x="684" y="330"/>
                </a:cxn>
                <a:cxn ang="0">
                  <a:pos x="684" y="354"/>
                </a:cxn>
                <a:cxn ang="0">
                  <a:pos x="636" y="452"/>
                </a:cxn>
                <a:cxn ang="0">
                  <a:pos x="525" y="514"/>
                </a:cxn>
                <a:cxn ang="0">
                  <a:pos x="440" y="479"/>
                </a:cxn>
                <a:cxn ang="0">
                  <a:pos x="420" y="399"/>
                </a:cxn>
                <a:cxn ang="0">
                  <a:pos x="450" y="319"/>
                </a:cxn>
                <a:cxn ang="0">
                  <a:pos x="497" y="160"/>
                </a:cxn>
                <a:cxn ang="0">
                  <a:pos x="497" y="80"/>
                </a:cxn>
                <a:cxn ang="0">
                  <a:pos x="464" y="35"/>
                </a:cxn>
                <a:cxn ang="0">
                  <a:pos x="349" y="52"/>
                </a:cxn>
                <a:cxn ang="0">
                  <a:pos x="267" y="135"/>
                </a:cxn>
                <a:cxn ang="0">
                  <a:pos x="227" y="208"/>
                </a:cxn>
                <a:cxn ang="0">
                  <a:pos x="193" y="351"/>
                </a:cxn>
                <a:cxn ang="0">
                  <a:pos x="169" y="448"/>
                </a:cxn>
                <a:cxn ang="0">
                  <a:pos x="149" y="500"/>
                </a:cxn>
                <a:cxn ang="0">
                  <a:pos x="112" y="514"/>
                </a:cxn>
                <a:cxn ang="0">
                  <a:pos x="85" y="507"/>
                </a:cxn>
                <a:cxn ang="0">
                  <a:pos x="71" y="479"/>
                </a:cxn>
                <a:cxn ang="0">
                  <a:pos x="78" y="462"/>
                </a:cxn>
                <a:cxn ang="0">
                  <a:pos x="85" y="434"/>
                </a:cxn>
                <a:cxn ang="0">
                  <a:pos x="129" y="253"/>
                </a:cxn>
                <a:cxn ang="0">
                  <a:pos x="152" y="149"/>
                </a:cxn>
                <a:cxn ang="0">
                  <a:pos x="163" y="62"/>
                </a:cxn>
                <a:cxn ang="0">
                  <a:pos x="129" y="28"/>
                </a:cxn>
                <a:cxn ang="0">
                  <a:pos x="68" y="80"/>
                </a:cxn>
                <a:cxn ang="0">
                  <a:pos x="41" y="167"/>
                </a:cxn>
                <a:cxn ang="0">
                  <a:pos x="31" y="187"/>
                </a:cxn>
                <a:cxn ang="0">
                  <a:pos x="17" y="187"/>
                </a:cxn>
                <a:cxn ang="0">
                  <a:pos x="4" y="184"/>
                </a:cxn>
                <a:cxn ang="0">
                  <a:pos x="0" y="163"/>
                </a:cxn>
                <a:cxn ang="0">
                  <a:pos x="27" y="87"/>
                </a:cxn>
                <a:cxn ang="0">
                  <a:pos x="71" y="21"/>
                </a:cxn>
              </a:cxnLst>
              <a:rect l="0" t="0" r="r" b="b"/>
              <a:pathLst>
                <a:path w="687" h="514">
                  <a:moveTo>
                    <a:pt x="129" y="0"/>
                  </a:moveTo>
                  <a:lnTo>
                    <a:pt x="152" y="0"/>
                  </a:lnTo>
                  <a:lnTo>
                    <a:pt x="179" y="7"/>
                  </a:lnTo>
                  <a:lnTo>
                    <a:pt x="203" y="21"/>
                  </a:lnTo>
                  <a:lnTo>
                    <a:pt x="223" y="38"/>
                  </a:lnTo>
                  <a:lnTo>
                    <a:pt x="240" y="66"/>
                  </a:lnTo>
                  <a:lnTo>
                    <a:pt x="251" y="104"/>
                  </a:lnTo>
                  <a:lnTo>
                    <a:pt x="274" y="76"/>
                  </a:lnTo>
                  <a:lnTo>
                    <a:pt x="305" y="45"/>
                  </a:lnTo>
                  <a:lnTo>
                    <a:pt x="342" y="21"/>
                  </a:lnTo>
                  <a:lnTo>
                    <a:pt x="386" y="3"/>
                  </a:lnTo>
                  <a:lnTo>
                    <a:pt x="440" y="0"/>
                  </a:lnTo>
                  <a:lnTo>
                    <a:pt x="467" y="0"/>
                  </a:lnTo>
                  <a:lnTo>
                    <a:pt x="494" y="3"/>
                  </a:lnTo>
                  <a:lnTo>
                    <a:pt x="521" y="14"/>
                  </a:lnTo>
                  <a:lnTo>
                    <a:pt x="548" y="31"/>
                  </a:lnTo>
                  <a:lnTo>
                    <a:pt x="568" y="52"/>
                  </a:lnTo>
                  <a:lnTo>
                    <a:pt x="582" y="87"/>
                  </a:lnTo>
                  <a:lnTo>
                    <a:pt x="585" y="128"/>
                  </a:lnTo>
                  <a:lnTo>
                    <a:pt x="582" y="167"/>
                  </a:lnTo>
                  <a:lnTo>
                    <a:pt x="572" y="208"/>
                  </a:lnTo>
                  <a:lnTo>
                    <a:pt x="562" y="250"/>
                  </a:lnTo>
                  <a:lnTo>
                    <a:pt x="548" y="292"/>
                  </a:lnTo>
                  <a:lnTo>
                    <a:pt x="535" y="326"/>
                  </a:lnTo>
                  <a:lnTo>
                    <a:pt x="525" y="351"/>
                  </a:lnTo>
                  <a:lnTo>
                    <a:pt x="514" y="385"/>
                  </a:lnTo>
                  <a:lnTo>
                    <a:pt x="508" y="406"/>
                  </a:lnTo>
                  <a:lnTo>
                    <a:pt x="501" y="427"/>
                  </a:lnTo>
                  <a:lnTo>
                    <a:pt x="501" y="445"/>
                  </a:lnTo>
                  <a:lnTo>
                    <a:pt x="501" y="455"/>
                  </a:lnTo>
                  <a:lnTo>
                    <a:pt x="504" y="465"/>
                  </a:lnTo>
                  <a:lnTo>
                    <a:pt x="508" y="472"/>
                  </a:lnTo>
                  <a:lnTo>
                    <a:pt x="511" y="479"/>
                  </a:lnTo>
                  <a:lnTo>
                    <a:pt x="518" y="483"/>
                  </a:lnTo>
                  <a:lnTo>
                    <a:pt x="528" y="483"/>
                  </a:lnTo>
                  <a:lnTo>
                    <a:pt x="562" y="476"/>
                  </a:lnTo>
                  <a:lnTo>
                    <a:pt x="596" y="448"/>
                  </a:lnTo>
                  <a:lnTo>
                    <a:pt x="623" y="403"/>
                  </a:lnTo>
                  <a:lnTo>
                    <a:pt x="650" y="344"/>
                  </a:lnTo>
                  <a:lnTo>
                    <a:pt x="650" y="337"/>
                  </a:lnTo>
                  <a:lnTo>
                    <a:pt x="653" y="333"/>
                  </a:lnTo>
                  <a:lnTo>
                    <a:pt x="656" y="330"/>
                  </a:lnTo>
                  <a:lnTo>
                    <a:pt x="660" y="326"/>
                  </a:lnTo>
                  <a:lnTo>
                    <a:pt x="667" y="326"/>
                  </a:lnTo>
                  <a:lnTo>
                    <a:pt x="670" y="326"/>
                  </a:lnTo>
                  <a:lnTo>
                    <a:pt x="677" y="326"/>
                  </a:lnTo>
                  <a:lnTo>
                    <a:pt x="680" y="326"/>
                  </a:lnTo>
                  <a:lnTo>
                    <a:pt x="684" y="330"/>
                  </a:lnTo>
                  <a:lnTo>
                    <a:pt x="687" y="333"/>
                  </a:lnTo>
                  <a:lnTo>
                    <a:pt x="687" y="340"/>
                  </a:lnTo>
                  <a:lnTo>
                    <a:pt x="684" y="354"/>
                  </a:lnTo>
                  <a:lnTo>
                    <a:pt x="677" y="382"/>
                  </a:lnTo>
                  <a:lnTo>
                    <a:pt x="660" y="417"/>
                  </a:lnTo>
                  <a:lnTo>
                    <a:pt x="636" y="452"/>
                  </a:lnTo>
                  <a:lnTo>
                    <a:pt x="606" y="483"/>
                  </a:lnTo>
                  <a:lnTo>
                    <a:pt x="568" y="507"/>
                  </a:lnTo>
                  <a:lnTo>
                    <a:pt x="525" y="514"/>
                  </a:lnTo>
                  <a:lnTo>
                    <a:pt x="494" y="511"/>
                  </a:lnTo>
                  <a:lnTo>
                    <a:pt x="464" y="500"/>
                  </a:lnTo>
                  <a:lnTo>
                    <a:pt x="440" y="479"/>
                  </a:lnTo>
                  <a:lnTo>
                    <a:pt x="423" y="452"/>
                  </a:lnTo>
                  <a:lnTo>
                    <a:pt x="420" y="417"/>
                  </a:lnTo>
                  <a:lnTo>
                    <a:pt x="420" y="399"/>
                  </a:lnTo>
                  <a:lnTo>
                    <a:pt x="426" y="382"/>
                  </a:lnTo>
                  <a:lnTo>
                    <a:pt x="437" y="358"/>
                  </a:lnTo>
                  <a:lnTo>
                    <a:pt x="450" y="319"/>
                  </a:lnTo>
                  <a:lnTo>
                    <a:pt x="467" y="267"/>
                  </a:lnTo>
                  <a:lnTo>
                    <a:pt x="484" y="212"/>
                  </a:lnTo>
                  <a:lnTo>
                    <a:pt x="497" y="160"/>
                  </a:lnTo>
                  <a:lnTo>
                    <a:pt x="501" y="111"/>
                  </a:lnTo>
                  <a:lnTo>
                    <a:pt x="501" y="97"/>
                  </a:lnTo>
                  <a:lnTo>
                    <a:pt x="497" y="80"/>
                  </a:lnTo>
                  <a:lnTo>
                    <a:pt x="494" y="62"/>
                  </a:lnTo>
                  <a:lnTo>
                    <a:pt x="481" y="45"/>
                  </a:lnTo>
                  <a:lnTo>
                    <a:pt x="464" y="35"/>
                  </a:lnTo>
                  <a:lnTo>
                    <a:pt x="437" y="28"/>
                  </a:lnTo>
                  <a:lnTo>
                    <a:pt x="389" y="35"/>
                  </a:lnTo>
                  <a:lnTo>
                    <a:pt x="349" y="52"/>
                  </a:lnTo>
                  <a:lnTo>
                    <a:pt x="315" y="80"/>
                  </a:lnTo>
                  <a:lnTo>
                    <a:pt x="288" y="107"/>
                  </a:lnTo>
                  <a:lnTo>
                    <a:pt x="267" y="135"/>
                  </a:lnTo>
                  <a:lnTo>
                    <a:pt x="247" y="167"/>
                  </a:lnTo>
                  <a:lnTo>
                    <a:pt x="237" y="187"/>
                  </a:lnTo>
                  <a:lnTo>
                    <a:pt x="227" y="208"/>
                  </a:lnTo>
                  <a:lnTo>
                    <a:pt x="220" y="240"/>
                  </a:lnTo>
                  <a:lnTo>
                    <a:pt x="200" y="316"/>
                  </a:lnTo>
                  <a:lnTo>
                    <a:pt x="193" y="351"/>
                  </a:lnTo>
                  <a:lnTo>
                    <a:pt x="183" y="389"/>
                  </a:lnTo>
                  <a:lnTo>
                    <a:pt x="176" y="420"/>
                  </a:lnTo>
                  <a:lnTo>
                    <a:pt x="169" y="448"/>
                  </a:lnTo>
                  <a:lnTo>
                    <a:pt x="163" y="476"/>
                  </a:lnTo>
                  <a:lnTo>
                    <a:pt x="156" y="493"/>
                  </a:lnTo>
                  <a:lnTo>
                    <a:pt x="149" y="500"/>
                  </a:lnTo>
                  <a:lnTo>
                    <a:pt x="139" y="507"/>
                  </a:lnTo>
                  <a:lnTo>
                    <a:pt x="125" y="514"/>
                  </a:lnTo>
                  <a:lnTo>
                    <a:pt x="112" y="514"/>
                  </a:lnTo>
                  <a:lnTo>
                    <a:pt x="102" y="514"/>
                  </a:lnTo>
                  <a:lnTo>
                    <a:pt x="95" y="511"/>
                  </a:lnTo>
                  <a:lnTo>
                    <a:pt x="85" y="507"/>
                  </a:lnTo>
                  <a:lnTo>
                    <a:pt x="78" y="500"/>
                  </a:lnTo>
                  <a:lnTo>
                    <a:pt x="75" y="490"/>
                  </a:lnTo>
                  <a:lnTo>
                    <a:pt x="71" y="479"/>
                  </a:lnTo>
                  <a:lnTo>
                    <a:pt x="75" y="476"/>
                  </a:lnTo>
                  <a:lnTo>
                    <a:pt x="75" y="469"/>
                  </a:lnTo>
                  <a:lnTo>
                    <a:pt x="78" y="462"/>
                  </a:lnTo>
                  <a:lnTo>
                    <a:pt x="78" y="452"/>
                  </a:lnTo>
                  <a:lnTo>
                    <a:pt x="81" y="441"/>
                  </a:lnTo>
                  <a:lnTo>
                    <a:pt x="85" y="434"/>
                  </a:lnTo>
                  <a:lnTo>
                    <a:pt x="85" y="434"/>
                  </a:lnTo>
                  <a:lnTo>
                    <a:pt x="119" y="285"/>
                  </a:lnTo>
                  <a:lnTo>
                    <a:pt x="129" y="253"/>
                  </a:lnTo>
                  <a:lnTo>
                    <a:pt x="135" y="215"/>
                  </a:lnTo>
                  <a:lnTo>
                    <a:pt x="146" y="184"/>
                  </a:lnTo>
                  <a:lnTo>
                    <a:pt x="152" y="149"/>
                  </a:lnTo>
                  <a:lnTo>
                    <a:pt x="163" y="114"/>
                  </a:lnTo>
                  <a:lnTo>
                    <a:pt x="166" y="87"/>
                  </a:lnTo>
                  <a:lnTo>
                    <a:pt x="163" y="62"/>
                  </a:lnTo>
                  <a:lnTo>
                    <a:pt x="156" y="45"/>
                  </a:lnTo>
                  <a:lnTo>
                    <a:pt x="146" y="35"/>
                  </a:lnTo>
                  <a:lnTo>
                    <a:pt x="129" y="28"/>
                  </a:lnTo>
                  <a:lnTo>
                    <a:pt x="102" y="35"/>
                  </a:lnTo>
                  <a:lnTo>
                    <a:pt x="85" y="52"/>
                  </a:lnTo>
                  <a:lnTo>
                    <a:pt x="68" y="80"/>
                  </a:lnTo>
                  <a:lnTo>
                    <a:pt x="54" y="114"/>
                  </a:lnTo>
                  <a:lnTo>
                    <a:pt x="44" y="153"/>
                  </a:lnTo>
                  <a:lnTo>
                    <a:pt x="41" y="167"/>
                  </a:lnTo>
                  <a:lnTo>
                    <a:pt x="37" y="177"/>
                  </a:lnTo>
                  <a:lnTo>
                    <a:pt x="34" y="184"/>
                  </a:lnTo>
                  <a:lnTo>
                    <a:pt x="31" y="187"/>
                  </a:lnTo>
                  <a:lnTo>
                    <a:pt x="27" y="187"/>
                  </a:lnTo>
                  <a:lnTo>
                    <a:pt x="20" y="187"/>
                  </a:lnTo>
                  <a:lnTo>
                    <a:pt x="17" y="187"/>
                  </a:lnTo>
                  <a:lnTo>
                    <a:pt x="14" y="187"/>
                  </a:lnTo>
                  <a:lnTo>
                    <a:pt x="7" y="187"/>
                  </a:lnTo>
                  <a:lnTo>
                    <a:pt x="4" y="184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0" y="163"/>
                  </a:lnTo>
                  <a:lnTo>
                    <a:pt x="7" y="142"/>
                  </a:lnTo>
                  <a:lnTo>
                    <a:pt x="14" y="118"/>
                  </a:lnTo>
                  <a:lnTo>
                    <a:pt x="27" y="87"/>
                  </a:lnTo>
                  <a:lnTo>
                    <a:pt x="41" y="59"/>
                  </a:lnTo>
                  <a:lnTo>
                    <a:pt x="54" y="38"/>
                  </a:lnTo>
                  <a:lnTo>
                    <a:pt x="71" y="21"/>
                  </a:lnTo>
                  <a:lnTo>
                    <a:pt x="98" y="3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3937" y="2401"/>
              <a:ext cx="561" cy="1629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165" y="24"/>
                </a:cxn>
                <a:cxn ang="0">
                  <a:pos x="260" y="66"/>
                </a:cxn>
                <a:cxn ang="0">
                  <a:pos x="318" y="139"/>
                </a:cxn>
                <a:cxn ang="0">
                  <a:pos x="331" y="212"/>
                </a:cxn>
                <a:cxn ang="0">
                  <a:pos x="335" y="573"/>
                </a:cxn>
                <a:cxn ang="0">
                  <a:pos x="335" y="625"/>
                </a:cxn>
                <a:cxn ang="0">
                  <a:pos x="338" y="649"/>
                </a:cxn>
                <a:cxn ang="0">
                  <a:pos x="385" y="736"/>
                </a:cxn>
                <a:cxn ang="0">
                  <a:pos x="480" y="788"/>
                </a:cxn>
                <a:cxn ang="0">
                  <a:pos x="544" y="799"/>
                </a:cxn>
                <a:cxn ang="0">
                  <a:pos x="558" y="802"/>
                </a:cxn>
                <a:cxn ang="0">
                  <a:pos x="561" y="813"/>
                </a:cxn>
                <a:cxn ang="0">
                  <a:pos x="558" y="827"/>
                </a:cxn>
                <a:cxn ang="0">
                  <a:pos x="548" y="834"/>
                </a:cxn>
                <a:cxn ang="0">
                  <a:pos x="480" y="841"/>
                </a:cxn>
                <a:cxn ang="0">
                  <a:pos x="399" y="882"/>
                </a:cxn>
                <a:cxn ang="0">
                  <a:pos x="341" y="966"/>
                </a:cxn>
                <a:cxn ang="0">
                  <a:pos x="335" y="1056"/>
                </a:cxn>
                <a:cxn ang="0">
                  <a:pos x="324" y="1473"/>
                </a:cxn>
                <a:cxn ang="0">
                  <a:pos x="264" y="1556"/>
                </a:cxn>
                <a:cxn ang="0">
                  <a:pos x="159" y="1609"/>
                </a:cxn>
                <a:cxn ang="0">
                  <a:pos x="34" y="1629"/>
                </a:cxn>
                <a:cxn ang="0">
                  <a:pos x="17" y="1629"/>
                </a:cxn>
                <a:cxn ang="0">
                  <a:pos x="3" y="1622"/>
                </a:cxn>
                <a:cxn ang="0">
                  <a:pos x="0" y="1612"/>
                </a:cxn>
                <a:cxn ang="0">
                  <a:pos x="6" y="1595"/>
                </a:cxn>
                <a:cxn ang="0">
                  <a:pos x="74" y="1584"/>
                </a:cxn>
                <a:cxn ang="0">
                  <a:pos x="159" y="1549"/>
                </a:cxn>
                <a:cxn ang="0">
                  <a:pos x="206" y="1494"/>
                </a:cxn>
                <a:cxn ang="0">
                  <a:pos x="226" y="1438"/>
                </a:cxn>
                <a:cxn ang="0">
                  <a:pos x="230" y="1410"/>
                </a:cxn>
                <a:cxn ang="0">
                  <a:pos x="236" y="969"/>
                </a:cxn>
                <a:cxn ang="0">
                  <a:pos x="294" y="875"/>
                </a:cxn>
                <a:cxn ang="0">
                  <a:pos x="416" y="813"/>
                </a:cxn>
                <a:cxn ang="0">
                  <a:pos x="328" y="782"/>
                </a:cxn>
                <a:cxn ang="0">
                  <a:pos x="260" y="715"/>
                </a:cxn>
                <a:cxn ang="0">
                  <a:pos x="230" y="646"/>
                </a:cxn>
                <a:cxn ang="0">
                  <a:pos x="230" y="253"/>
                </a:cxn>
                <a:cxn ang="0">
                  <a:pos x="226" y="198"/>
                </a:cxn>
                <a:cxn ang="0">
                  <a:pos x="223" y="177"/>
                </a:cxn>
                <a:cxn ang="0">
                  <a:pos x="172" y="93"/>
                </a:cxn>
                <a:cxn ang="0">
                  <a:pos x="81" y="45"/>
                </a:cxn>
                <a:cxn ang="0">
                  <a:pos x="17" y="38"/>
                </a:cxn>
                <a:cxn ang="0">
                  <a:pos x="3" y="31"/>
                </a:cxn>
                <a:cxn ang="0">
                  <a:pos x="0" y="17"/>
                </a:cxn>
                <a:cxn ang="0">
                  <a:pos x="3" y="7"/>
                </a:cxn>
                <a:cxn ang="0">
                  <a:pos x="17" y="0"/>
                </a:cxn>
                <a:cxn ang="0">
                  <a:pos x="34" y="0"/>
                </a:cxn>
              </a:cxnLst>
              <a:rect l="0" t="0" r="r" b="b"/>
              <a:pathLst>
                <a:path w="561" h="1629">
                  <a:moveTo>
                    <a:pt x="34" y="0"/>
                  </a:moveTo>
                  <a:lnTo>
                    <a:pt x="71" y="3"/>
                  </a:lnTo>
                  <a:lnTo>
                    <a:pt x="115" y="10"/>
                  </a:lnTo>
                  <a:lnTo>
                    <a:pt x="165" y="24"/>
                  </a:lnTo>
                  <a:lnTo>
                    <a:pt x="216" y="41"/>
                  </a:lnTo>
                  <a:lnTo>
                    <a:pt x="260" y="66"/>
                  </a:lnTo>
                  <a:lnTo>
                    <a:pt x="294" y="104"/>
                  </a:lnTo>
                  <a:lnTo>
                    <a:pt x="318" y="139"/>
                  </a:lnTo>
                  <a:lnTo>
                    <a:pt x="328" y="173"/>
                  </a:lnTo>
                  <a:lnTo>
                    <a:pt x="331" y="212"/>
                  </a:lnTo>
                  <a:lnTo>
                    <a:pt x="335" y="250"/>
                  </a:lnTo>
                  <a:lnTo>
                    <a:pt x="335" y="573"/>
                  </a:lnTo>
                  <a:lnTo>
                    <a:pt x="335" y="608"/>
                  </a:lnTo>
                  <a:lnTo>
                    <a:pt x="335" y="625"/>
                  </a:lnTo>
                  <a:lnTo>
                    <a:pt x="335" y="639"/>
                  </a:lnTo>
                  <a:lnTo>
                    <a:pt x="338" y="649"/>
                  </a:lnTo>
                  <a:lnTo>
                    <a:pt x="355" y="698"/>
                  </a:lnTo>
                  <a:lnTo>
                    <a:pt x="385" y="736"/>
                  </a:lnTo>
                  <a:lnTo>
                    <a:pt x="426" y="768"/>
                  </a:lnTo>
                  <a:lnTo>
                    <a:pt x="480" y="788"/>
                  </a:lnTo>
                  <a:lnTo>
                    <a:pt x="538" y="795"/>
                  </a:lnTo>
                  <a:lnTo>
                    <a:pt x="544" y="799"/>
                  </a:lnTo>
                  <a:lnTo>
                    <a:pt x="554" y="799"/>
                  </a:lnTo>
                  <a:lnTo>
                    <a:pt x="558" y="802"/>
                  </a:lnTo>
                  <a:lnTo>
                    <a:pt x="561" y="806"/>
                  </a:lnTo>
                  <a:lnTo>
                    <a:pt x="561" y="813"/>
                  </a:lnTo>
                  <a:lnTo>
                    <a:pt x="561" y="820"/>
                  </a:lnTo>
                  <a:lnTo>
                    <a:pt x="558" y="827"/>
                  </a:lnTo>
                  <a:lnTo>
                    <a:pt x="554" y="830"/>
                  </a:lnTo>
                  <a:lnTo>
                    <a:pt x="548" y="834"/>
                  </a:lnTo>
                  <a:lnTo>
                    <a:pt x="517" y="834"/>
                  </a:lnTo>
                  <a:lnTo>
                    <a:pt x="480" y="841"/>
                  </a:lnTo>
                  <a:lnTo>
                    <a:pt x="439" y="858"/>
                  </a:lnTo>
                  <a:lnTo>
                    <a:pt x="399" y="882"/>
                  </a:lnTo>
                  <a:lnTo>
                    <a:pt x="362" y="924"/>
                  </a:lnTo>
                  <a:lnTo>
                    <a:pt x="341" y="966"/>
                  </a:lnTo>
                  <a:lnTo>
                    <a:pt x="335" y="1007"/>
                  </a:lnTo>
                  <a:lnTo>
                    <a:pt x="335" y="1056"/>
                  </a:lnTo>
                  <a:lnTo>
                    <a:pt x="335" y="1424"/>
                  </a:lnTo>
                  <a:lnTo>
                    <a:pt x="324" y="1473"/>
                  </a:lnTo>
                  <a:lnTo>
                    <a:pt x="301" y="1518"/>
                  </a:lnTo>
                  <a:lnTo>
                    <a:pt x="264" y="1556"/>
                  </a:lnTo>
                  <a:lnTo>
                    <a:pt x="213" y="1588"/>
                  </a:lnTo>
                  <a:lnTo>
                    <a:pt x="159" y="1609"/>
                  </a:lnTo>
                  <a:lnTo>
                    <a:pt x="98" y="1622"/>
                  </a:lnTo>
                  <a:lnTo>
                    <a:pt x="34" y="1629"/>
                  </a:lnTo>
                  <a:lnTo>
                    <a:pt x="23" y="1629"/>
                  </a:lnTo>
                  <a:lnTo>
                    <a:pt x="17" y="1629"/>
                  </a:lnTo>
                  <a:lnTo>
                    <a:pt x="10" y="1626"/>
                  </a:lnTo>
                  <a:lnTo>
                    <a:pt x="3" y="1622"/>
                  </a:lnTo>
                  <a:lnTo>
                    <a:pt x="0" y="1619"/>
                  </a:lnTo>
                  <a:lnTo>
                    <a:pt x="0" y="1612"/>
                  </a:lnTo>
                  <a:lnTo>
                    <a:pt x="0" y="1602"/>
                  </a:lnTo>
                  <a:lnTo>
                    <a:pt x="6" y="1595"/>
                  </a:lnTo>
                  <a:lnTo>
                    <a:pt x="13" y="1591"/>
                  </a:lnTo>
                  <a:lnTo>
                    <a:pt x="74" y="1584"/>
                  </a:lnTo>
                  <a:lnTo>
                    <a:pt x="121" y="1570"/>
                  </a:lnTo>
                  <a:lnTo>
                    <a:pt x="159" y="1549"/>
                  </a:lnTo>
                  <a:lnTo>
                    <a:pt x="186" y="1522"/>
                  </a:lnTo>
                  <a:lnTo>
                    <a:pt x="206" y="1494"/>
                  </a:lnTo>
                  <a:lnTo>
                    <a:pt x="220" y="1466"/>
                  </a:lnTo>
                  <a:lnTo>
                    <a:pt x="226" y="1438"/>
                  </a:lnTo>
                  <a:lnTo>
                    <a:pt x="230" y="1410"/>
                  </a:lnTo>
                  <a:lnTo>
                    <a:pt x="230" y="1410"/>
                  </a:lnTo>
                  <a:lnTo>
                    <a:pt x="230" y="1021"/>
                  </a:lnTo>
                  <a:lnTo>
                    <a:pt x="236" y="969"/>
                  </a:lnTo>
                  <a:lnTo>
                    <a:pt x="257" y="920"/>
                  </a:lnTo>
                  <a:lnTo>
                    <a:pt x="294" y="875"/>
                  </a:lnTo>
                  <a:lnTo>
                    <a:pt x="345" y="841"/>
                  </a:lnTo>
                  <a:lnTo>
                    <a:pt x="416" y="813"/>
                  </a:lnTo>
                  <a:lnTo>
                    <a:pt x="372" y="799"/>
                  </a:lnTo>
                  <a:lnTo>
                    <a:pt x="328" y="782"/>
                  </a:lnTo>
                  <a:lnTo>
                    <a:pt x="291" y="750"/>
                  </a:lnTo>
                  <a:lnTo>
                    <a:pt x="260" y="715"/>
                  </a:lnTo>
                  <a:lnTo>
                    <a:pt x="240" y="681"/>
                  </a:lnTo>
                  <a:lnTo>
                    <a:pt x="230" y="646"/>
                  </a:lnTo>
                  <a:lnTo>
                    <a:pt x="230" y="597"/>
                  </a:lnTo>
                  <a:lnTo>
                    <a:pt x="230" y="253"/>
                  </a:lnTo>
                  <a:lnTo>
                    <a:pt x="230" y="219"/>
                  </a:lnTo>
                  <a:lnTo>
                    <a:pt x="226" y="198"/>
                  </a:lnTo>
                  <a:lnTo>
                    <a:pt x="226" y="187"/>
                  </a:lnTo>
                  <a:lnTo>
                    <a:pt x="223" y="177"/>
                  </a:lnTo>
                  <a:lnTo>
                    <a:pt x="203" y="132"/>
                  </a:lnTo>
                  <a:lnTo>
                    <a:pt x="172" y="93"/>
                  </a:lnTo>
                  <a:lnTo>
                    <a:pt x="132" y="66"/>
                  </a:lnTo>
                  <a:lnTo>
                    <a:pt x="81" y="45"/>
                  </a:lnTo>
                  <a:lnTo>
                    <a:pt x="23" y="38"/>
                  </a:lnTo>
                  <a:lnTo>
                    <a:pt x="17" y="38"/>
                  </a:lnTo>
                  <a:lnTo>
                    <a:pt x="10" y="34"/>
                  </a:lnTo>
                  <a:lnTo>
                    <a:pt x="3" y="31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3" y="7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28600" y="1447800"/>
            <a:ext cx="487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 rep of a half-plane fan: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81000" y="3200400"/>
            <a:ext cx="8001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(</a:t>
            </a:r>
            <a:r>
              <a:rPr lang="en-US" sz="36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Mathematica1"/>
              </a:rPr>
              <a:t>u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) now contracts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218" name="Right Brace 217"/>
          <p:cNvSpPr/>
          <p:nvPr/>
        </p:nvSpPr>
        <p:spPr>
          <a:xfrm rot="5400000">
            <a:off x="2247900" y="3314700"/>
            <a:ext cx="457200" cy="4038600"/>
          </a:xfrm>
          <a:prstGeom prst="rightBrace">
            <a:avLst>
              <a:gd name="adj1" fmla="val 0"/>
              <a:gd name="adj2" fmla="val 50000"/>
            </a:avLst>
          </a:prstGeom>
          <a:ln w="38100">
            <a:solidFill>
              <a:srgbClr val="6600FF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TextBox 218"/>
          <p:cNvSpPr txBox="1"/>
          <p:nvPr/>
        </p:nvSpPr>
        <p:spPr>
          <a:xfrm>
            <a:off x="1447800" y="5943600"/>
            <a:ext cx="3962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time ordered!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2215" name="Group 16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867400" y="5334000"/>
            <a:ext cx="2434712" cy="609600"/>
            <a:chOff x="3733" y="3517"/>
            <a:chExt cx="6602" cy="1653"/>
          </a:xfrm>
          <a:solidFill>
            <a:srgbClr val="FF0000"/>
          </a:solidFill>
        </p:grpSpPr>
        <p:sp>
          <p:nvSpPr>
            <p:cNvPr id="2217" name="Freeform 169"/>
            <p:cNvSpPr>
              <a:spLocks/>
            </p:cNvSpPr>
            <p:nvPr/>
          </p:nvSpPr>
          <p:spPr bwMode="auto">
            <a:xfrm>
              <a:off x="3733" y="3788"/>
              <a:ext cx="1411" cy="832"/>
            </a:xfrm>
            <a:custGeom>
              <a:avLst/>
              <a:gdLst/>
              <a:ahLst/>
              <a:cxnLst>
                <a:cxn ang="0">
                  <a:pos x="1055" y="2"/>
                </a:cxn>
                <a:cxn ang="0">
                  <a:pos x="1067" y="4"/>
                </a:cxn>
                <a:cxn ang="0">
                  <a:pos x="1073" y="12"/>
                </a:cxn>
                <a:cxn ang="0">
                  <a:pos x="1077" y="27"/>
                </a:cxn>
                <a:cxn ang="0">
                  <a:pos x="1122" y="153"/>
                </a:cxn>
                <a:cxn ang="0">
                  <a:pos x="1183" y="249"/>
                </a:cxn>
                <a:cxn ang="0">
                  <a:pos x="1252" y="316"/>
                </a:cxn>
                <a:cxn ang="0">
                  <a:pos x="1320" y="361"/>
                </a:cxn>
                <a:cxn ang="0">
                  <a:pos x="1379" y="389"/>
                </a:cxn>
                <a:cxn ang="0">
                  <a:pos x="1403" y="402"/>
                </a:cxn>
                <a:cxn ang="0">
                  <a:pos x="1409" y="406"/>
                </a:cxn>
                <a:cxn ang="0">
                  <a:pos x="1411" y="416"/>
                </a:cxn>
                <a:cxn ang="0">
                  <a:pos x="1411" y="426"/>
                </a:cxn>
                <a:cxn ang="0">
                  <a:pos x="1405" y="432"/>
                </a:cxn>
                <a:cxn ang="0">
                  <a:pos x="1389" y="436"/>
                </a:cxn>
                <a:cxn ang="0">
                  <a:pos x="1271" y="503"/>
                </a:cxn>
                <a:cxn ang="0">
                  <a:pos x="1181" y="587"/>
                </a:cxn>
                <a:cxn ang="0">
                  <a:pos x="1118" y="687"/>
                </a:cxn>
                <a:cxn ang="0">
                  <a:pos x="1079" y="799"/>
                </a:cxn>
                <a:cxn ang="0">
                  <a:pos x="1069" y="828"/>
                </a:cxn>
                <a:cxn ang="0">
                  <a:pos x="1045" y="832"/>
                </a:cxn>
                <a:cxn ang="0">
                  <a:pos x="1034" y="832"/>
                </a:cxn>
                <a:cxn ang="0">
                  <a:pos x="1024" y="830"/>
                </a:cxn>
                <a:cxn ang="0">
                  <a:pos x="1016" y="823"/>
                </a:cxn>
                <a:cxn ang="0">
                  <a:pos x="1012" y="811"/>
                </a:cxn>
                <a:cxn ang="0">
                  <a:pos x="1016" y="789"/>
                </a:cxn>
                <a:cxn ang="0">
                  <a:pos x="1032" y="730"/>
                </a:cxn>
                <a:cxn ang="0">
                  <a:pos x="1069" y="648"/>
                </a:cxn>
                <a:cxn ang="0">
                  <a:pos x="1106" y="587"/>
                </a:cxn>
                <a:cxn ang="0">
                  <a:pos x="1140" y="542"/>
                </a:cxn>
                <a:cxn ang="0">
                  <a:pos x="1199" y="481"/>
                </a:cxn>
                <a:cxn ang="0">
                  <a:pos x="57" y="448"/>
                </a:cxn>
                <a:cxn ang="0">
                  <a:pos x="24" y="446"/>
                </a:cxn>
                <a:cxn ang="0">
                  <a:pos x="2" y="432"/>
                </a:cxn>
                <a:cxn ang="0">
                  <a:pos x="2" y="400"/>
                </a:cxn>
                <a:cxn ang="0">
                  <a:pos x="24" y="385"/>
                </a:cxn>
                <a:cxn ang="0">
                  <a:pos x="57" y="383"/>
                </a:cxn>
                <a:cxn ang="0">
                  <a:pos x="1193" y="344"/>
                </a:cxn>
                <a:cxn ang="0">
                  <a:pos x="1120" y="267"/>
                </a:cxn>
                <a:cxn ang="0">
                  <a:pos x="1067" y="186"/>
                </a:cxn>
                <a:cxn ang="0">
                  <a:pos x="1032" y="104"/>
                </a:cxn>
                <a:cxn ang="0">
                  <a:pos x="1016" y="45"/>
                </a:cxn>
                <a:cxn ang="0">
                  <a:pos x="1012" y="20"/>
                </a:cxn>
                <a:cxn ang="0">
                  <a:pos x="1016" y="10"/>
                </a:cxn>
                <a:cxn ang="0">
                  <a:pos x="1024" y="4"/>
                </a:cxn>
                <a:cxn ang="0">
                  <a:pos x="1034" y="2"/>
                </a:cxn>
                <a:cxn ang="0">
                  <a:pos x="1045" y="0"/>
                </a:cxn>
              </a:cxnLst>
              <a:rect l="0" t="0" r="r" b="b"/>
              <a:pathLst>
                <a:path w="1411" h="832">
                  <a:moveTo>
                    <a:pt x="1045" y="0"/>
                  </a:moveTo>
                  <a:lnTo>
                    <a:pt x="1055" y="2"/>
                  </a:lnTo>
                  <a:lnTo>
                    <a:pt x="1063" y="2"/>
                  </a:lnTo>
                  <a:lnTo>
                    <a:pt x="1067" y="4"/>
                  </a:lnTo>
                  <a:lnTo>
                    <a:pt x="1071" y="8"/>
                  </a:lnTo>
                  <a:lnTo>
                    <a:pt x="1073" y="12"/>
                  </a:lnTo>
                  <a:lnTo>
                    <a:pt x="1075" y="18"/>
                  </a:lnTo>
                  <a:lnTo>
                    <a:pt x="1077" y="27"/>
                  </a:lnTo>
                  <a:lnTo>
                    <a:pt x="1096" y="94"/>
                  </a:lnTo>
                  <a:lnTo>
                    <a:pt x="1122" y="153"/>
                  </a:lnTo>
                  <a:lnTo>
                    <a:pt x="1151" y="204"/>
                  </a:lnTo>
                  <a:lnTo>
                    <a:pt x="1183" y="249"/>
                  </a:lnTo>
                  <a:lnTo>
                    <a:pt x="1218" y="285"/>
                  </a:lnTo>
                  <a:lnTo>
                    <a:pt x="1252" y="316"/>
                  </a:lnTo>
                  <a:lnTo>
                    <a:pt x="1287" y="342"/>
                  </a:lnTo>
                  <a:lnTo>
                    <a:pt x="1320" y="361"/>
                  </a:lnTo>
                  <a:lnTo>
                    <a:pt x="1350" y="377"/>
                  </a:lnTo>
                  <a:lnTo>
                    <a:pt x="1379" y="389"/>
                  </a:lnTo>
                  <a:lnTo>
                    <a:pt x="1399" y="400"/>
                  </a:lnTo>
                  <a:lnTo>
                    <a:pt x="1403" y="402"/>
                  </a:lnTo>
                  <a:lnTo>
                    <a:pt x="1407" y="404"/>
                  </a:lnTo>
                  <a:lnTo>
                    <a:pt x="1409" y="406"/>
                  </a:lnTo>
                  <a:lnTo>
                    <a:pt x="1411" y="412"/>
                  </a:lnTo>
                  <a:lnTo>
                    <a:pt x="1411" y="416"/>
                  </a:lnTo>
                  <a:lnTo>
                    <a:pt x="1411" y="422"/>
                  </a:lnTo>
                  <a:lnTo>
                    <a:pt x="1411" y="426"/>
                  </a:lnTo>
                  <a:lnTo>
                    <a:pt x="1409" y="428"/>
                  </a:lnTo>
                  <a:lnTo>
                    <a:pt x="1405" y="432"/>
                  </a:lnTo>
                  <a:lnTo>
                    <a:pt x="1399" y="434"/>
                  </a:lnTo>
                  <a:lnTo>
                    <a:pt x="1389" y="436"/>
                  </a:lnTo>
                  <a:lnTo>
                    <a:pt x="1326" y="467"/>
                  </a:lnTo>
                  <a:lnTo>
                    <a:pt x="1271" y="503"/>
                  </a:lnTo>
                  <a:lnTo>
                    <a:pt x="1222" y="542"/>
                  </a:lnTo>
                  <a:lnTo>
                    <a:pt x="1181" y="587"/>
                  </a:lnTo>
                  <a:lnTo>
                    <a:pt x="1146" y="636"/>
                  </a:lnTo>
                  <a:lnTo>
                    <a:pt x="1118" y="687"/>
                  </a:lnTo>
                  <a:lnTo>
                    <a:pt x="1096" y="742"/>
                  </a:lnTo>
                  <a:lnTo>
                    <a:pt x="1079" y="799"/>
                  </a:lnTo>
                  <a:lnTo>
                    <a:pt x="1075" y="817"/>
                  </a:lnTo>
                  <a:lnTo>
                    <a:pt x="1069" y="828"/>
                  </a:lnTo>
                  <a:lnTo>
                    <a:pt x="1061" y="832"/>
                  </a:lnTo>
                  <a:lnTo>
                    <a:pt x="1045" y="832"/>
                  </a:lnTo>
                  <a:lnTo>
                    <a:pt x="1041" y="832"/>
                  </a:lnTo>
                  <a:lnTo>
                    <a:pt x="1034" y="832"/>
                  </a:lnTo>
                  <a:lnTo>
                    <a:pt x="1028" y="830"/>
                  </a:lnTo>
                  <a:lnTo>
                    <a:pt x="1024" y="830"/>
                  </a:lnTo>
                  <a:lnTo>
                    <a:pt x="1018" y="828"/>
                  </a:lnTo>
                  <a:lnTo>
                    <a:pt x="1016" y="823"/>
                  </a:lnTo>
                  <a:lnTo>
                    <a:pt x="1012" y="817"/>
                  </a:lnTo>
                  <a:lnTo>
                    <a:pt x="1012" y="811"/>
                  </a:lnTo>
                  <a:lnTo>
                    <a:pt x="1012" y="805"/>
                  </a:lnTo>
                  <a:lnTo>
                    <a:pt x="1016" y="789"/>
                  </a:lnTo>
                  <a:lnTo>
                    <a:pt x="1022" y="764"/>
                  </a:lnTo>
                  <a:lnTo>
                    <a:pt x="1032" y="730"/>
                  </a:lnTo>
                  <a:lnTo>
                    <a:pt x="1049" y="691"/>
                  </a:lnTo>
                  <a:lnTo>
                    <a:pt x="1069" y="648"/>
                  </a:lnTo>
                  <a:lnTo>
                    <a:pt x="1098" y="601"/>
                  </a:lnTo>
                  <a:lnTo>
                    <a:pt x="1106" y="587"/>
                  </a:lnTo>
                  <a:lnTo>
                    <a:pt x="1120" y="567"/>
                  </a:lnTo>
                  <a:lnTo>
                    <a:pt x="1140" y="542"/>
                  </a:lnTo>
                  <a:lnTo>
                    <a:pt x="1167" y="514"/>
                  </a:lnTo>
                  <a:lnTo>
                    <a:pt x="1199" y="481"/>
                  </a:lnTo>
                  <a:lnTo>
                    <a:pt x="1240" y="448"/>
                  </a:lnTo>
                  <a:lnTo>
                    <a:pt x="57" y="448"/>
                  </a:lnTo>
                  <a:lnTo>
                    <a:pt x="38" y="448"/>
                  </a:lnTo>
                  <a:lnTo>
                    <a:pt x="24" y="446"/>
                  </a:lnTo>
                  <a:lnTo>
                    <a:pt x="12" y="442"/>
                  </a:lnTo>
                  <a:lnTo>
                    <a:pt x="2" y="432"/>
                  </a:lnTo>
                  <a:lnTo>
                    <a:pt x="0" y="416"/>
                  </a:lnTo>
                  <a:lnTo>
                    <a:pt x="2" y="400"/>
                  </a:lnTo>
                  <a:lnTo>
                    <a:pt x="12" y="391"/>
                  </a:lnTo>
                  <a:lnTo>
                    <a:pt x="24" y="385"/>
                  </a:lnTo>
                  <a:lnTo>
                    <a:pt x="38" y="383"/>
                  </a:lnTo>
                  <a:lnTo>
                    <a:pt x="57" y="383"/>
                  </a:lnTo>
                  <a:lnTo>
                    <a:pt x="1240" y="383"/>
                  </a:lnTo>
                  <a:lnTo>
                    <a:pt x="1193" y="344"/>
                  </a:lnTo>
                  <a:lnTo>
                    <a:pt x="1153" y="306"/>
                  </a:lnTo>
                  <a:lnTo>
                    <a:pt x="1120" y="267"/>
                  </a:lnTo>
                  <a:lnTo>
                    <a:pt x="1091" y="230"/>
                  </a:lnTo>
                  <a:lnTo>
                    <a:pt x="1067" y="186"/>
                  </a:lnTo>
                  <a:lnTo>
                    <a:pt x="1049" y="143"/>
                  </a:lnTo>
                  <a:lnTo>
                    <a:pt x="1032" y="104"/>
                  </a:lnTo>
                  <a:lnTo>
                    <a:pt x="1022" y="71"/>
                  </a:lnTo>
                  <a:lnTo>
                    <a:pt x="1016" y="45"/>
                  </a:lnTo>
                  <a:lnTo>
                    <a:pt x="1014" y="29"/>
                  </a:lnTo>
                  <a:lnTo>
                    <a:pt x="1012" y="20"/>
                  </a:lnTo>
                  <a:lnTo>
                    <a:pt x="1012" y="14"/>
                  </a:lnTo>
                  <a:lnTo>
                    <a:pt x="1016" y="10"/>
                  </a:lnTo>
                  <a:lnTo>
                    <a:pt x="1018" y="6"/>
                  </a:lnTo>
                  <a:lnTo>
                    <a:pt x="1024" y="4"/>
                  </a:lnTo>
                  <a:lnTo>
                    <a:pt x="1028" y="2"/>
                  </a:lnTo>
                  <a:lnTo>
                    <a:pt x="1034" y="2"/>
                  </a:lnTo>
                  <a:lnTo>
                    <a:pt x="1041" y="0"/>
                  </a:lnTo>
                  <a:lnTo>
                    <a:pt x="10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8" name="Freeform 170"/>
            <p:cNvSpPr>
              <a:spLocks noEditPoints="1"/>
            </p:cNvSpPr>
            <p:nvPr/>
          </p:nvSpPr>
          <p:spPr bwMode="auto">
            <a:xfrm>
              <a:off x="5745" y="3517"/>
              <a:ext cx="1139" cy="1121"/>
            </a:xfrm>
            <a:custGeom>
              <a:avLst/>
              <a:gdLst/>
              <a:ahLst/>
              <a:cxnLst>
                <a:cxn ang="0">
                  <a:pos x="593" y="47"/>
                </a:cxn>
                <a:cxn ang="0">
                  <a:pos x="540" y="84"/>
                </a:cxn>
                <a:cxn ang="0">
                  <a:pos x="607" y="524"/>
                </a:cxn>
                <a:cxn ang="0">
                  <a:pos x="799" y="485"/>
                </a:cxn>
                <a:cxn ang="0">
                  <a:pos x="905" y="397"/>
                </a:cxn>
                <a:cxn ang="0">
                  <a:pos x="962" y="236"/>
                </a:cxn>
                <a:cxn ang="0">
                  <a:pos x="933" y="114"/>
                </a:cxn>
                <a:cxn ang="0">
                  <a:pos x="831" y="59"/>
                </a:cxn>
                <a:cxn ang="0">
                  <a:pos x="703" y="47"/>
                </a:cxn>
                <a:cxn ang="0">
                  <a:pos x="827" y="2"/>
                </a:cxn>
                <a:cxn ang="0">
                  <a:pos x="1035" y="81"/>
                </a:cxn>
                <a:cxn ang="0">
                  <a:pos x="1112" y="236"/>
                </a:cxn>
                <a:cxn ang="0">
                  <a:pos x="1035" y="404"/>
                </a:cxn>
                <a:cxn ang="0">
                  <a:pos x="860" y="514"/>
                </a:cxn>
                <a:cxn ang="0">
                  <a:pos x="760" y="544"/>
                </a:cxn>
                <a:cxn ang="0">
                  <a:pos x="819" y="573"/>
                </a:cxn>
                <a:cxn ang="0">
                  <a:pos x="896" y="660"/>
                </a:cxn>
                <a:cxn ang="0">
                  <a:pos x="907" y="807"/>
                </a:cxn>
                <a:cxn ang="0">
                  <a:pos x="888" y="956"/>
                </a:cxn>
                <a:cxn ang="0">
                  <a:pos x="901" y="1060"/>
                </a:cxn>
                <a:cxn ang="0">
                  <a:pos x="972" y="1084"/>
                </a:cxn>
                <a:cxn ang="0">
                  <a:pos x="1059" y="1021"/>
                </a:cxn>
                <a:cxn ang="0">
                  <a:pos x="1100" y="931"/>
                </a:cxn>
                <a:cxn ang="0">
                  <a:pos x="1112" y="919"/>
                </a:cxn>
                <a:cxn ang="0">
                  <a:pos x="1127" y="919"/>
                </a:cxn>
                <a:cxn ang="0">
                  <a:pos x="1137" y="931"/>
                </a:cxn>
                <a:cxn ang="0">
                  <a:pos x="1123" y="986"/>
                </a:cxn>
                <a:cxn ang="0">
                  <a:pos x="1047" y="1084"/>
                </a:cxn>
                <a:cxn ang="0">
                  <a:pos x="937" y="1121"/>
                </a:cxn>
                <a:cxn ang="0">
                  <a:pos x="858" y="1107"/>
                </a:cxn>
                <a:cxn ang="0">
                  <a:pos x="766" y="1048"/>
                </a:cxn>
                <a:cxn ang="0">
                  <a:pos x="738" y="919"/>
                </a:cxn>
                <a:cxn ang="0">
                  <a:pos x="768" y="785"/>
                </a:cxn>
                <a:cxn ang="0">
                  <a:pos x="782" y="683"/>
                </a:cxn>
                <a:cxn ang="0">
                  <a:pos x="742" y="601"/>
                </a:cxn>
                <a:cxn ang="0">
                  <a:pos x="607" y="560"/>
                </a:cxn>
                <a:cxn ang="0">
                  <a:pos x="312" y="999"/>
                </a:cxn>
                <a:cxn ang="0">
                  <a:pos x="338" y="1031"/>
                </a:cxn>
                <a:cxn ang="0">
                  <a:pos x="432" y="1035"/>
                </a:cxn>
                <a:cxn ang="0">
                  <a:pos x="456" y="1062"/>
                </a:cxn>
                <a:cxn ang="0">
                  <a:pos x="444" y="1082"/>
                </a:cxn>
                <a:cxn ang="0">
                  <a:pos x="426" y="1084"/>
                </a:cxn>
                <a:cxn ang="0">
                  <a:pos x="285" y="1082"/>
                </a:cxn>
                <a:cxn ang="0">
                  <a:pos x="161" y="1082"/>
                </a:cxn>
                <a:cxn ang="0">
                  <a:pos x="23" y="1084"/>
                </a:cxn>
                <a:cxn ang="0">
                  <a:pos x="10" y="1082"/>
                </a:cxn>
                <a:cxn ang="0">
                  <a:pos x="0" y="1068"/>
                </a:cxn>
                <a:cxn ang="0">
                  <a:pos x="29" y="1035"/>
                </a:cxn>
                <a:cxn ang="0">
                  <a:pos x="141" y="1027"/>
                </a:cxn>
                <a:cxn ang="0">
                  <a:pos x="184" y="980"/>
                </a:cxn>
                <a:cxn ang="0">
                  <a:pos x="406" y="90"/>
                </a:cxn>
                <a:cxn ang="0">
                  <a:pos x="406" y="65"/>
                </a:cxn>
                <a:cxn ang="0">
                  <a:pos x="344" y="49"/>
                </a:cxn>
                <a:cxn ang="0">
                  <a:pos x="285" y="47"/>
                </a:cxn>
                <a:cxn ang="0">
                  <a:pos x="263" y="14"/>
                </a:cxn>
                <a:cxn ang="0">
                  <a:pos x="306" y="0"/>
                </a:cxn>
              </a:cxnLst>
              <a:rect l="0" t="0" r="r" b="b"/>
              <a:pathLst>
                <a:path w="1139" h="1121">
                  <a:moveTo>
                    <a:pt x="672" y="47"/>
                  </a:moveTo>
                  <a:lnTo>
                    <a:pt x="648" y="47"/>
                  </a:lnTo>
                  <a:lnTo>
                    <a:pt x="619" y="47"/>
                  </a:lnTo>
                  <a:lnTo>
                    <a:pt x="593" y="47"/>
                  </a:lnTo>
                  <a:lnTo>
                    <a:pt x="579" y="49"/>
                  </a:lnTo>
                  <a:lnTo>
                    <a:pt x="560" y="55"/>
                  </a:lnTo>
                  <a:lnTo>
                    <a:pt x="548" y="65"/>
                  </a:lnTo>
                  <a:lnTo>
                    <a:pt x="540" y="84"/>
                  </a:lnTo>
                  <a:lnTo>
                    <a:pt x="534" y="110"/>
                  </a:lnTo>
                  <a:lnTo>
                    <a:pt x="534" y="110"/>
                  </a:lnTo>
                  <a:lnTo>
                    <a:pt x="428" y="524"/>
                  </a:lnTo>
                  <a:lnTo>
                    <a:pt x="607" y="524"/>
                  </a:lnTo>
                  <a:lnTo>
                    <a:pt x="666" y="522"/>
                  </a:lnTo>
                  <a:lnTo>
                    <a:pt x="717" y="514"/>
                  </a:lnTo>
                  <a:lnTo>
                    <a:pt x="760" y="501"/>
                  </a:lnTo>
                  <a:lnTo>
                    <a:pt x="799" y="485"/>
                  </a:lnTo>
                  <a:lnTo>
                    <a:pt x="829" y="469"/>
                  </a:lnTo>
                  <a:lnTo>
                    <a:pt x="856" y="450"/>
                  </a:lnTo>
                  <a:lnTo>
                    <a:pt x="876" y="432"/>
                  </a:lnTo>
                  <a:lnTo>
                    <a:pt x="905" y="397"/>
                  </a:lnTo>
                  <a:lnTo>
                    <a:pt x="927" y="357"/>
                  </a:lnTo>
                  <a:lnTo>
                    <a:pt x="943" y="316"/>
                  </a:lnTo>
                  <a:lnTo>
                    <a:pt x="954" y="273"/>
                  </a:lnTo>
                  <a:lnTo>
                    <a:pt x="962" y="236"/>
                  </a:lnTo>
                  <a:lnTo>
                    <a:pt x="964" y="204"/>
                  </a:lnTo>
                  <a:lnTo>
                    <a:pt x="960" y="169"/>
                  </a:lnTo>
                  <a:lnTo>
                    <a:pt x="949" y="139"/>
                  </a:lnTo>
                  <a:lnTo>
                    <a:pt x="933" y="114"/>
                  </a:lnTo>
                  <a:lnTo>
                    <a:pt x="913" y="94"/>
                  </a:lnTo>
                  <a:lnTo>
                    <a:pt x="888" y="77"/>
                  </a:lnTo>
                  <a:lnTo>
                    <a:pt x="862" y="67"/>
                  </a:lnTo>
                  <a:lnTo>
                    <a:pt x="831" y="59"/>
                  </a:lnTo>
                  <a:lnTo>
                    <a:pt x="799" y="53"/>
                  </a:lnTo>
                  <a:lnTo>
                    <a:pt x="766" y="49"/>
                  </a:lnTo>
                  <a:lnTo>
                    <a:pt x="736" y="47"/>
                  </a:lnTo>
                  <a:lnTo>
                    <a:pt x="703" y="47"/>
                  </a:lnTo>
                  <a:lnTo>
                    <a:pt x="672" y="47"/>
                  </a:lnTo>
                  <a:close/>
                  <a:moveTo>
                    <a:pt x="306" y="0"/>
                  </a:moveTo>
                  <a:lnTo>
                    <a:pt x="760" y="0"/>
                  </a:lnTo>
                  <a:lnTo>
                    <a:pt x="827" y="2"/>
                  </a:lnTo>
                  <a:lnTo>
                    <a:pt x="888" y="14"/>
                  </a:lnTo>
                  <a:lnTo>
                    <a:pt x="943" y="31"/>
                  </a:lnTo>
                  <a:lnTo>
                    <a:pt x="992" y="53"/>
                  </a:lnTo>
                  <a:lnTo>
                    <a:pt x="1035" y="81"/>
                  </a:lnTo>
                  <a:lnTo>
                    <a:pt x="1068" y="114"/>
                  </a:lnTo>
                  <a:lnTo>
                    <a:pt x="1092" y="151"/>
                  </a:lnTo>
                  <a:lnTo>
                    <a:pt x="1108" y="192"/>
                  </a:lnTo>
                  <a:lnTo>
                    <a:pt x="1112" y="236"/>
                  </a:lnTo>
                  <a:lnTo>
                    <a:pt x="1108" y="283"/>
                  </a:lnTo>
                  <a:lnTo>
                    <a:pt x="1092" y="326"/>
                  </a:lnTo>
                  <a:lnTo>
                    <a:pt x="1068" y="367"/>
                  </a:lnTo>
                  <a:lnTo>
                    <a:pt x="1035" y="404"/>
                  </a:lnTo>
                  <a:lnTo>
                    <a:pt x="998" y="438"/>
                  </a:lnTo>
                  <a:lnTo>
                    <a:pt x="956" y="467"/>
                  </a:lnTo>
                  <a:lnTo>
                    <a:pt x="909" y="493"/>
                  </a:lnTo>
                  <a:lnTo>
                    <a:pt x="860" y="514"/>
                  </a:lnTo>
                  <a:lnTo>
                    <a:pt x="811" y="532"/>
                  </a:lnTo>
                  <a:lnTo>
                    <a:pt x="760" y="544"/>
                  </a:lnTo>
                  <a:lnTo>
                    <a:pt x="760" y="544"/>
                  </a:lnTo>
                  <a:lnTo>
                    <a:pt x="760" y="544"/>
                  </a:lnTo>
                  <a:lnTo>
                    <a:pt x="760" y="544"/>
                  </a:lnTo>
                  <a:lnTo>
                    <a:pt x="778" y="550"/>
                  </a:lnTo>
                  <a:lnTo>
                    <a:pt x="799" y="560"/>
                  </a:lnTo>
                  <a:lnTo>
                    <a:pt x="819" y="573"/>
                  </a:lnTo>
                  <a:lnTo>
                    <a:pt x="841" y="589"/>
                  </a:lnTo>
                  <a:lnTo>
                    <a:pt x="864" y="609"/>
                  </a:lnTo>
                  <a:lnTo>
                    <a:pt x="882" y="632"/>
                  </a:lnTo>
                  <a:lnTo>
                    <a:pt x="896" y="660"/>
                  </a:lnTo>
                  <a:lnTo>
                    <a:pt x="907" y="695"/>
                  </a:lnTo>
                  <a:lnTo>
                    <a:pt x="911" y="732"/>
                  </a:lnTo>
                  <a:lnTo>
                    <a:pt x="909" y="770"/>
                  </a:lnTo>
                  <a:lnTo>
                    <a:pt x="907" y="807"/>
                  </a:lnTo>
                  <a:lnTo>
                    <a:pt x="901" y="842"/>
                  </a:lnTo>
                  <a:lnTo>
                    <a:pt x="896" y="878"/>
                  </a:lnTo>
                  <a:lnTo>
                    <a:pt x="892" y="917"/>
                  </a:lnTo>
                  <a:lnTo>
                    <a:pt x="888" y="956"/>
                  </a:lnTo>
                  <a:lnTo>
                    <a:pt x="888" y="988"/>
                  </a:lnTo>
                  <a:lnTo>
                    <a:pt x="890" y="1017"/>
                  </a:lnTo>
                  <a:lnTo>
                    <a:pt x="892" y="1041"/>
                  </a:lnTo>
                  <a:lnTo>
                    <a:pt x="901" y="1060"/>
                  </a:lnTo>
                  <a:lnTo>
                    <a:pt x="913" y="1074"/>
                  </a:lnTo>
                  <a:lnTo>
                    <a:pt x="931" y="1082"/>
                  </a:lnTo>
                  <a:lnTo>
                    <a:pt x="954" y="1084"/>
                  </a:lnTo>
                  <a:lnTo>
                    <a:pt x="972" y="1084"/>
                  </a:lnTo>
                  <a:lnTo>
                    <a:pt x="992" y="1076"/>
                  </a:lnTo>
                  <a:lnTo>
                    <a:pt x="1013" y="1066"/>
                  </a:lnTo>
                  <a:lnTo>
                    <a:pt x="1037" y="1046"/>
                  </a:lnTo>
                  <a:lnTo>
                    <a:pt x="1059" y="1021"/>
                  </a:lnTo>
                  <a:lnTo>
                    <a:pt x="1080" y="984"/>
                  </a:lnTo>
                  <a:lnTo>
                    <a:pt x="1098" y="940"/>
                  </a:lnTo>
                  <a:lnTo>
                    <a:pt x="1100" y="935"/>
                  </a:lnTo>
                  <a:lnTo>
                    <a:pt x="1100" y="931"/>
                  </a:lnTo>
                  <a:lnTo>
                    <a:pt x="1102" y="927"/>
                  </a:lnTo>
                  <a:lnTo>
                    <a:pt x="1104" y="923"/>
                  </a:lnTo>
                  <a:lnTo>
                    <a:pt x="1108" y="919"/>
                  </a:lnTo>
                  <a:lnTo>
                    <a:pt x="1112" y="919"/>
                  </a:lnTo>
                  <a:lnTo>
                    <a:pt x="1119" y="917"/>
                  </a:lnTo>
                  <a:lnTo>
                    <a:pt x="1121" y="917"/>
                  </a:lnTo>
                  <a:lnTo>
                    <a:pt x="1123" y="917"/>
                  </a:lnTo>
                  <a:lnTo>
                    <a:pt x="1127" y="919"/>
                  </a:lnTo>
                  <a:lnTo>
                    <a:pt x="1129" y="919"/>
                  </a:lnTo>
                  <a:lnTo>
                    <a:pt x="1133" y="923"/>
                  </a:lnTo>
                  <a:lnTo>
                    <a:pt x="1135" y="925"/>
                  </a:lnTo>
                  <a:lnTo>
                    <a:pt x="1137" y="931"/>
                  </a:lnTo>
                  <a:lnTo>
                    <a:pt x="1139" y="938"/>
                  </a:lnTo>
                  <a:lnTo>
                    <a:pt x="1137" y="948"/>
                  </a:lnTo>
                  <a:lnTo>
                    <a:pt x="1131" y="966"/>
                  </a:lnTo>
                  <a:lnTo>
                    <a:pt x="1123" y="986"/>
                  </a:lnTo>
                  <a:lnTo>
                    <a:pt x="1110" y="1011"/>
                  </a:lnTo>
                  <a:lnTo>
                    <a:pt x="1092" y="1037"/>
                  </a:lnTo>
                  <a:lnTo>
                    <a:pt x="1072" y="1062"/>
                  </a:lnTo>
                  <a:lnTo>
                    <a:pt x="1047" y="1084"/>
                  </a:lnTo>
                  <a:lnTo>
                    <a:pt x="1017" y="1103"/>
                  </a:lnTo>
                  <a:lnTo>
                    <a:pt x="984" y="1115"/>
                  </a:lnTo>
                  <a:lnTo>
                    <a:pt x="945" y="1121"/>
                  </a:lnTo>
                  <a:lnTo>
                    <a:pt x="937" y="1121"/>
                  </a:lnTo>
                  <a:lnTo>
                    <a:pt x="923" y="1119"/>
                  </a:lnTo>
                  <a:lnTo>
                    <a:pt x="905" y="1117"/>
                  </a:lnTo>
                  <a:lnTo>
                    <a:pt x="882" y="1113"/>
                  </a:lnTo>
                  <a:lnTo>
                    <a:pt x="858" y="1107"/>
                  </a:lnTo>
                  <a:lnTo>
                    <a:pt x="833" y="1099"/>
                  </a:lnTo>
                  <a:lnTo>
                    <a:pt x="809" y="1086"/>
                  </a:lnTo>
                  <a:lnTo>
                    <a:pt x="786" y="1068"/>
                  </a:lnTo>
                  <a:lnTo>
                    <a:pt x="766" y="1048"/>
                  </a:lnTo>
                  <a:lnTo>
                    <a:pt x="750" y="1021"/>
                  </a:lnTo>
                  <a:lnTo>
                    <a:pt x="740" y="986"/>
                  </a:lnTo>
                  <a:lnTo>
                    <a:pt x="736" y="948"/>
                  </a:lnTo>
                  <a:lnTo>
                    <a:pt x="738" y="919"/>
                  </a:lnTo>
                  <a:lnTo>
                    <a:pt x="744" y="887"/>
                  </a:lnTo>
                  <a:lnTo>
                    <a:pt x="752" y="848"/>
                  </a:lnTo>
                  <a:lnTo>
                    <a:pt x="760" y="813"/>
                  </a:lnTo>
                  <a:lnTo>
                    <a:pt x="768" y="785"/>
                  </a:lnTo>
                  <a:lnTo>
                    <a:pt x="776" y="754"/>
                  </a:lnTo>
                  <a:lnTo>
                    <a:pt x="780" y="726"/>
                  </a:lnTo>
                  <a:lnTo>
                    <a:pt x="782" y="703"/>
                  </a:lnTo>
                  <a:lnTo>
                    <a:pt x="782" y="683"/>
                  </a:lnTo>
                  <a:lnTo>
                    <a:pt x="778" y="662"/>
                  </a:lnTo>
                  <a:lnTo>
                    <a:pt x="770" y="640"/>
                  </a:lnTo>
                  <a:lnTo>
                    <a:pt x="758" y="620"/>
                  </a:lnTo>
                  <a:lnTo>
                    <a:pt x="742" y="601"/>
                  </a:lnTo>
                  <a:lnTo>
                    <a:pt x="717" y="585"/>
                  </a:lnTo>
                  <a:lnTo>
                    <a:pt x="689" y="571"/>
                  </a:lnTo>
                  <a:lnTo>
                    <a:pt x="652" y="562"/>
                  </a:lnTo>
                  <a:lnTo>
                    <a:pt x="607" y="560"/>
                  </a:lnTo>
                  <a:lnTo>
                    <a:pt x="420" y="560"/>
                  </a:lnTo>
                  <a:lnTo>
                    <a:pt x="316" y="980"/>
                  </a:lnTo>
                  <a:lnTo>
                    <a:pt x="314" y="988"/>
                  </a:lnTo>
                  <a:lnTo>
                    <a:pt x="312" y="999"/>
                  </a:lnTo>
                  <a:lnTo>
                    <a:pt x="310" y="1007"/>
                  </a:lnTo>
                  <a:lnTo>
                    <a:pt x="314" y="1019"/>
                  </a:lnTo>
                  <a:lnTo>
                    <a:pt x="324" y="1027"/>
                  </a:lnTo>
                  <a:lnTo>
                    <a:pt x="338" y="1031"/>
                  </a:lnTo>
                  <a:lnTo>
                    <a:pt x="361" y="1033"/>
                  </a:lnTo>
                  <a:lnTo>
                    <a:pt x="385" y="1035"/>
                  </a:lnTo>
                  <a:lnTo>
                    <a:pt x="414" y="1035"/>
                  </a:lnTo>
                  <a:lnTo>
                    <a:pt x="432" y="1035"/>
                  </a:lnTo>
                  <a:lnTo>
                    <a:pt x="446" y="1037"/>
                  </a:lnTo>
                  <a:lnTo>
                    <a:pt x="454" y="1041"/>
                  </a:lnTo>
                  <a:lnTo>
                    <a:pt x="459" y="1052"/>
                  </a:lnTo>
                  <a:lnTo>
                    <a:pt x="456" y="1062"/>
                  </a:lnTo>
                  <a:lnTo>
                    <a:pt x="454" y="1070"/>
                  </a:lnTo>
                  <a:lnTo>
                    <a:pt x="452" y="1076"/>
                  </a:lnTo>
                  <a:lnTo>
                    <a:pt x="448" y="1080"/>
                  </a:lnTo>
                  <a:lnTo>
                    <a:pt x="444" y="1082"/>
                  </a:lnTo>
                  <a:lnTo>
                    <a:pt x="440" y="1084"/>
                  </a:lnTo>
                  <a:lnTo>
                    <a:pt x="434" y="1084"/>
                  </a:lnTo>
                  <a:lnTo>
                    <a:pt x="430" y="1084"/>
                  </a:lnTo>
                  <a:lnTo>
                    <a:pt x="426" y="1084"/>
                  </a:lnTo>
                  <a:lnTo>
                    <a:pt x="397" y="1084"/>
                  </a:lnTo>
                  <a:lnTo>
                    <a:pt x="363" y="1084"/>
                  </a:lnTo>
                  <a:lnTo>
                    <a:pt x="324" y="1082"/>
                  </a:lnTo>
                  <a:lnTo>
                    <a:pt x="285" y="1082"/>
                  </a:lnTo>
                  <a:lnTo>
                    <a:pt x="251" y="1080"/>
                  </a:lnTo>
                  <a:lnTo>
                    <a:pt x="222" y="1080"/>
                  </a:lnTo>
                  <a:lnTo>
                    <a:pt x="196" y="1080"/>
                  </a:lnTo>
                  <a:lnTo>
                    <a:pt x="161" y="1082"/>
                  </a:lnTo>
                  <a:lnTo>
                    <a:pt x="122" y="1082"/>
                  </a:lnTo>
                  <a:lnTo>
                    <a:pt x="86" y="1084"/>
                  </a:lnTo>
                  <a:lnTo>
                    <a:pt x="51" y="1084"/>
                  </a:lnTo>
                  <a:lnTo>
                    <a:pt x="23" y="1084"/>
                  </a:lnTo>
                  <a:lnTo>
                    <a:pt x="21" y="1084"/>
                  </a:lnTo>
                  <a:lnTo>
                    <a:pt x="19" y="1084"/>
                  </a:lnTo>
                  <a:lnTo>
                    <a:pt x="14" y="1084"/>
                  </a:lnTo>
                  <a:lnTo>
                    <a:pt x="10" y="1082"/>
                  </a:lnTo>
                  <a:lnTo>
                    <a:pt x="6" y="1080"/>
                  </a:lnTo>
                  <a:lnTo>
                    <a:pt x="4" y="1078"/>
                  </a:lnTo>
                  <a:lnTo>
                    <a:pt x="2" y="1074"/>
                  </a:lnTo>
                  <a:lnTo>
                    <a:pt x="0" y="1068"/>
                  </a:lnTo>
                  <a:lnTo>
                    <a:pt x="2" y="1052"/>
                  </a:lnTo>
                  <a:lnTo>
                    <a:pt x="8" y="1041"/>
                  </a:lnTo>
                  <a:lnTo>
                    <a:pt x="16" y="1037"/>
                  </a:lnTo>
                  <a:lnTo>
                    <a:pt x="29" y="1035"/>
                  </a:lnTo>
                  <a:lnTo>
                    <a:pt x="43" y="1035"/>
                  </a:lnTo>
                  <a:lnTo>
                    <a:pt x="86" y="1035"/>
                  </a:lnTo>
                  <a:lnTo>
                    <a:pt x="116" y="1031"/>
                  </a:lnTo>
                  <a:lnTo>
                    <a:pt x="141" y="1027"/>
                  </a:lnTo>
                  <a:lnTo>
                    <a:pt x="157" y="1021"/>
                  </a:lnTo>
                  <a:lnTo>
                    <a:pt x="169" y="1011"/>
                  </a:lnTo>
                  <a:lnTo>
                    <a:pt x="177" y="999"/>
                  </a:lnTo>
                  <a:lnTo>
                    <a:pt x="184" y="980"/>
                  </a:lnTo>
                  <a:lnTo>
                    <a:pt x="188" y="960"/>
                  </a:lnTo>
                  <a:lnTo>
                    <a:pt x="404" y="106"/>
                  </a:lnTo>
                  <a:lnTo>
                    <a:pt x="404" y="96"/>
                  </a:lnTo>
                  <a:lnTo>
                    <a:pt x="406" y="90"/>
                  </a:lnTo>
                  <a:lnTo>
                    <a:pt x="408" y="84"/>
                  </a:lnTo>
                  <a:lnTo>
                    <a:pt x="408" y="79"/>
                  </a:lnTo>
                  <a:lnTo>
                    <a:pt x="408" y="77"/>
                  </a:lnTo>
                  <a:lnTo>
                    <a:pt x="406" y="65"/>
                  </a:lnTo>
                  <a:lnTo>
                    <a:pt x="397" y="57"/>
                  </a:lnTo>
                  <a:lnTo>
                    <a:pt x="383" y="53"/>
                  </a:lnTo>
                  <a:lnTo>
                    <a:pt x="365" y="51"/>
                  </a:lnTo>
                  <a:lnTo>
                    <a:pt x="344" y="49"/>
                  </a:lnTo>
                  <a:lnTo>
                    <a:pt x="326" y="47"/>
                  </a:lnTo>
                  <a:lnTo>
                    <a:pt x="312" y="47"/>
                  </a:lnTo>
                  <a:lnTo>
                    <a:pt x="306" y="47"/>
                  </a:lnTo>
                  <a:lnTo>
                    <a:pt x="285" y="47"/>
                  </a:lnTo>
                  <a:lnTo>
                    <a:pt x="271" y="45"/>
                  </a:lnTo>
                  <a:lnTo>
                    <a:pt x="263" y="39"/>
                  </a:lnTo>
                  <a:lnTo>
                    <a:pt x="261" y="28"/>
                  </a:lnTo>
                  <a:lnTo>
                    <a:pt x="263" y="14"/>
                  </a:lnTo>
                  <a:lnTo>
                    <a:pt x="267" y="6"/>
                  </a:lnTo>
                  <a:lnTo>
                    <a:pt x="277" y="2"/>
                  </a:lnTo>
                  <a:lnTo>
                    <a:pt x="289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9" name="Freeform 171"/>
            <p:cNvSpPr>
              <a:spLocks/>
            </p:cNvSpPr>
            <p:nvPr/>
          </p:nvSpPr>
          <p:spPr bwMode="auto">
            <a:xfrm>
              <a:off x="7006" y="4122"/>
              <a:ext cx="660" cy="791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465" y="2"/>
                </a:cxn>
                <a:cxn ang="0">
                  <a:pos x="522" y="4"/>
                </a:cxn>
                <a:cxn ang="0">
                  <a:pos x="570" y="2"/>
                </a:cxn>
                <a:cxn ang="0">
                  <a:pos x="623" y="0"/>
                </a:cxn>
                <a:cxn ang="0">
                  <a:pos x="650" y="0"/>
                </a:cxn>
                <a:cxn ang="0">
                  <a:pos x="656" y="4"/>
                </a:cxn>
                <a:cxn ang="0">
                  <a:pos x="660" y="15"/>
                </a:cxn>
                <a:cxn ang="0">
                  <a:pos x="658" y="29"/>
                </a:cxn>
                <a:cxn ang="0">
                  <a:pos x="652" y="37"/>
                </a:cxn>
                <a:cxn ang="0">
                  <a:pos x="642" y="39"/>
                </a:cxn>
                <a:cxn ang="0">
                  <a:pos x="632" y="39"/>
                </a:cxn>
                <a:cxn ang="0">
                  <a:pos x="583" y="45"/>
                </a:cxn>
                <a:cxn ang="0">
                  <a:pos x="562" y="66"/>
                </a:cxn>
                <a:cxn ang="0">
                  <a:pos x="428" y="608"/>
                </a:cxn>
                <a:cxn ang="0">
                  <a:pos x="389" y="683"/>
                </a:cxn>
                <a:cxn ang="0">
                  <a:pos x="324" y="742"/>
                </a:cxn>
                <a:cxn ang="0">
                  <a:pos x="247" y="777"/>
                </a:cxn>
                <a:cxn ang="0">
                  <a:pos x="163" y="791"/>
                </a:cxn>
                <a:cxn ang="0">
                  <a:pos x="77" y="775"/>
                </a:cxn>
                <a:cxn ang="0">
                  <a:pos x="20" y="732"/>
                </a:cxn>
                <a:cxn ang="0">
                  <a:pos x="0" y="669"/>
                </a:cxn>
                <a:cxn ang="0">
                  <a:pos x="12" y="616"/>
                </a:cxn>
                <a:cxn ang="0">
                  <a:pos x="43" y="587"/>
                </a:cxn>
                <a:cxn ang="0">
                  <a:pos x="75" y="577"/>
                </a:cxn>
                <a:cxn ang="0">
                  <a:pos x="110" y="591"/>
                </a:cxn>
                <a:cxn ang="0">
                  <a:pos x="126" y="628"/>
                </a:cxn>
                <a:cxn ang="0">
                  <a:pos x="122" y="650"/>
                </a:cxn>
                <a:cxn ang="0">
                  <a:pos x="106" y="679"/>
                </a:cxn>
                <a:cxn ang="0">
                  <a:pos x="71" y="697"/>
                </a:cxn>
                <a:cxn ang="0">
                  <a:pos x="61" y="722"/>
                </a:cxn>
                <a:cxn ang="0">
                  <a:pos x="98" y="746"/>
                </a:cxn>
                <a:cxn ang="0">
                  <a:pos x="135" y="756"/>
                </a:cxn>
                <a:cxn ang="0">
                  <a:pos x="159" y="759"/>
                </a:cxn>
                <a:cxn ang="0">
                  <a:pos x="230" y="736"/>
                </a:cxn>
                <a:cxn ang="0">
                  <a:pos x="289" y="681"/>
                </a:cxn>
                <a:cxn ang="0">
                  <a:pos x="328" y="604"/>
                </a:cxn>
                <a:cxn ang="0">
                  <a:pos x="456" y="80"/>
                </a:cxn>
                <a:cxn ang="0">
                  <a:pos x="458" y="72"/>
                </a:cxn>
                <a:cxn ang="0">
                  <a:pos x="460" y="66"/>
                </a:cxn>
                <a:cxn ang="0">
                  <a:pos x="458" y="53"/>
                </a:cxn>
                <a:cxn ang="0">
                  <a:pos x="444" y="45"/>
                </a:cxn>
                <a:cxn ang="0">
                  <a:pos x="407" y="41"/>
                </a:cxn>
                <a:cxn ang="0">
                  <a:pos x="381" y="39"/>
                </a:cxn>
                <a:cxn ang="0">
                  <a:pos x="344" y="39"/>
                </a:cxn>
                <a:cxn ang="0">
                  <a:pos x="324" y="33"/>
                </a:cxn>
                <a:cxn ang="0">
                  <a:pos x="324" y="15"/>
                </a:cxn>
                <a:cxn ang="0">
                  <a:pos x="328" y="4"/>
                </a:cxn>
                <a:cxn ang="0">
                  <a:pos x="336" y="0"/>
                </a:cxn>
                <a:cxn ang="0">
                  <a:pos x="344" y="0"/>
                </a:cxn>
              </a:cxnLst>
              <a:rect l="0" t="0" r="r" b="b"/>
              <a:pathLst>
                <a:path w="660" h="791">
                  <a:moveTo>
                    <a:pt x="348" y="0"/>
                  </a:moveTo>
                  <a:lnTo>
                    <a:pt x="391" y="0"/>
                  </a:lnTo>
                  <a:lnTo>
                    <a:pt x="434" y="2"/>
                  </a:lnTo>
                  <a:lnTo>
                    <a:pt x="465" y="2"/>
                  </a:lnTo>
                  <a:lnTo>
                    <a:pt x="495" y="4"/>
                  </a:lnTo>
                  <a:lnTo>
                    <a:pt x="522" y="4"/>
                  </a:lnTo>
                  <a:lnTo>
                    <a:pt x="544" y="4"/>
                  </a:lnTo>
                  <a:lnTo>
                    <a:pt x="570" y="2"/>
                  </a:lnTo>
                  <a:lnTo>
                    <a:pt x="597" y="2"/>
                  </a:lnTo>
                  <a:lnTo>
                    <a:pt x="623" y="0"/>
                  </a:lnTo>
                  <a:lnTo>
                    <a:pt x="646" y="0"/>
                  </a:lnTo>
                  <a:lnTo>
                    <a:pt x="650" y="0"/>
                  </a:lnTo>
                  <a:lnTo>
                    <a:pt x="654" y="2"/>
                  </a:lnTo>
                  <a:lnTo>
                    <a:pt x="656" y="4"/>
                  </a:lnTo>
                  <a:lnTo>
                    <a:pt x="660" y="8"/>
                  </a:lnTo>
                  <a:lnTo>
                    <a:pt x="660" y="15"/>
                  </a:lnTo>
                  <a:lnTo>
                    <a:pt x="660" y="23"/>
                  </a:lnTo>
                  <a:lnTo>
                    <a:pt x="658" y="29"/>
                  </a:lnTo>
                  <a:lnTo>
                    <a:pt x="654" y="33"/>
                  </a:lnTo>
                  <a:lnTo>
                    <a:pt x="652" y="37"/>
                  </a:lnTo>
                  <a:lnTo>
                    <a:pt x="646" y="39"/>
                  </a:lnTo>
                  <a:lnTo>
                    <a:pt x="642" y="39"/>
                  </a:lnTo>
                  <a:lnTo>
                    <a:pt x="638" y="39"/>
                  </a:lnTo>
                  <a:lnTo>
                    <a:pt x="632" y="39"/>
                  </a:lnTo>
                  <a:lnTo>
                    <a:pt x="601" y="41"/>
                  </a:lnTo>
                  <a:lnTo>
                    <a:pt x="583" y="45"/>
                  </a:lnTo>
                  <a:lnTo>
                    <a:pt x="570" y="53"/>
                  </a:lnTo>
                  <a:lnTo>
                    <a:pt x="562" y="66"/>
                  </a:lnTo>
                  <a:lnTo>
                    <a:pt x="558" y="84"/>
                  </a:lnTo>
                  <a:lnTo>
                    <a:pt x="428" y="608"/>
                  </a:lnTo>
                  <a:lnTo>
                    <a:pt x="412" y="648"/>
                  </a:lnTo>
                  <a:lnTo>
                    <a:pt x="389" y="683"/>
                  </a:lnTo>
                  <a:lnTo>
                    <a:pt x="359" y="716"/>
                  </a:lnTo>
                  <a:lnTo>
                    <a:pt x="324" y="742"/>
                  </a:lnTo>
                  <a:lnTo>
                    <a:pt x="287" y="763"/>
                  </a:lnTo>
                  <a:lnTo>
                    <a:pt x="247" y="777"/>
                  </a:lnTo>
                  <a:lnTo>
                    <a:pt x="204" y="787"/>
                  </a:lnTo>
                  <a:lnTo>
                    <a:pt x="163" y="791"/>
                  </a:lnTo>
                  <a:lnTo>
                    <a:pt x="118" y="787"/>
                  </a:lnTo>
                  <a:lnTo>
                    <a:pt x="77" y="775"/>
                  </a:lnTo>
                  <a:lnTo>
                    <a:pt x="45" y="756"/>
                  </a:lnTo>
                  <a:lnTo>
                    <a:pt x="20" y="732"/>
                  </a:lnTo>
                  <a:lnTo>
                    <a:pt x="6" y="701"/>
                  </a:lnTo>
                  <a:lnTo>
                    <a:pt x="0" y="669"/>
                  </a:lnTo>
                  <a:lnTo>
                    <a:pt x="4" y="638"/>
                  </a:lnTo>
                  <a:lnTo>
                    <a:pt x="12" y="616"/>
                  </a:lnTo>
                  <a:lnTo>
                    <a:pt x="27" y="597"/>
                  </a:lnTo>
                  <a:lnTo>
                    <a:pt x="43" y="587"/>
                  </a:lnTo>
                  <a:lnTo>
                    <a:pt x="59" y="579"/>
                  </a:lnTo>
                  <a:lnTo>
                    <a:pt x="75" y="577"/>
                  </a:lnTo>
                  <a:lnTo>
                    <a:pt x="94" y="581"/>
                  </a:lnTo>
                  <a:lnTo>
                    <a:pt x="110" y="591"/>
                  </a:lnTo>
                  <a:lnTo>
                    <a:pt x="122" y="606"/>
                  </a:lnTo>
                  <a:lnTo>
                    <a:pt x="126" y="628"/>
                  </a:lnTo>
                  <a:lnTo>
                    <a:pt x="126" y="638"/>
                  </a:lnTo>
                  <a:lnTo>
                    <a:pt x="122" y="650"/>
                  </a:lnTo>
                  <a:lnTo>
                    <a:pt x="116" y="665"/>
                  </a:lnTo>
                  <a:lnTo>
                    <a:pt x="106" y="679"/>
                  </a:lnTo>
                  <a:lnTo>
                    <a:pt x="92" y="689"/>
                  </a:lnTo>
                  <a:lnTo>
                    <a:pt x="71" y="697"/>
                  </a:lnTo>
                  <a:lnTo>
                    <a:pt x="47" y="699"/>
                  </a:lnTo>
                  <a:lnTo>
                    <a:pt x="61" y="722"/>
                  </a:lnTo>
                  <a:lnTo>
                    <a:pt x="77" y="736"/>
                  </a:lnTo>
                  <a:lnTo>
                    <a:pt x="98" y="746"/>
                  </a:lnTo>
                  <a:lnTo>
                    <a:pt x="116" y="752"/>
                  </a:lnTo>
                  <a:lnTo>
                    <a:pt x="135" y="756"/>
                  </a:lnTo>
                  <a:lnTo>
                    <a:pt x="151" y="759"/>
                  </a:lnTo>
                  <a:lnTo>
                    <a:pt x="159" y="759"/>
                  </a:lnTo>
                  <a:lnTo>
                    <a:pt x="196" y="752"/>
                  </a:lnTo>
                  <a:lnTo>
                    <a:pt x="230" y="736"/>
                  </a:lnTo>
                  <a:lnTo>
                    <a:pt x="263" y="712"/>
                  </a:lnTo>
                  <a:lnTo>
                    <a:pt x="289" y="681"/>
                  </a:lnTo>
                  <a:lnTo>
                    <a:pt x="312" y="644"/>
                  </a:lnTo>
                  <a:lnTo>
                    <a:pt x="328" y="604"/>
                  </a:lnTo>
                  <a:lnTo>
                    <a:pt x="454" y="88"/>
                  </a:lnTo>
                  <a:lnTo>
                    <a:pt x="456" y="80"/>
                  </a:lnTo>
                  <a:lnTo>
                    <a:pt x="458" y="76"/>
                  </a:lnTo>
                  <a:lnTo>
                    <a:pt x="458" y="72"/>
                  </a:lnTo>
                  <a:lnTo>
                    <a:pt x="460" y="70"/>
                  </a:lnTo>
                  <a:lnTo>
                    <a:pt x="460" y="66"/>
                  </a:lnTo>
                  <a:lnTo>
                    <a:pt x="460" y="61"/>
                  </a:lnTo>
                  <a:lnTo>
                    <a:pt x="458" y="53"/>
                  </a:lnTo>
                  <a:lnTo>
                    <a:pt x="454" y="49"/>
                  </a:lnTo>
                  <a:lnTo>
                    <a:pt x="444" y="45"/>
                  </a:lnTo>
                  <a:lnTo>
                    <a:pt x="426" y="43"/>
                  </a:lnTo>
                  <a:lnTo>
                    <a:pt x="407" y="41"/>
                  </a:lnTo>
                  <a:lnTo>
                    <a:pt x="395" y="41"/>
                  </a:lnTo>
                  <a:lnTo>
                    <a:pt x="381" y="39"/>
                  </a:lnTo>
                  <a:lnTo>
                    <a:pt x="365" y="39"/>
                  </a:lnTo>
                  <a:lnTo>
                    <a:pt x="344" y="39"/>
                  </a:lnTo>
                  <a:lnTo>
                    <a:pt x="332" y="37"/>
                  </a:lnTo>
                  <a:lnTo>
                    <a:pt x="324" y="33"/>
                  </a:lnTo>
                  <a:lnTo>
                    <a:pt x="322" y="23"/>
                  </a:lnTo>
                  <a:lnTo>
                    <a:pt x="324" y="15"/>
                  </a:lnTo>
                  <a:lnTo>
                    <a:pt x="326" y="8"/>
                  </a:lnTo>
                  <a:lnTo>
                    <a:pt x="328" y="4"/>
                  </a:lnTo>
                  <a:lnTo>
                    <a:pt x="332" y="2"/>
                  </a:lnTo>
                  <a:lnTo>
                    <a:pt x="336" y="0"/>
                  </a:lnTo>
                  <a:lnTo>
                    <a:pt x="340" y="0"/>
                  </a:lnTo>
                  <a:lnTo>
                    <a:pt x="344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0" name="Freeform 172"/>
            <p:cNvSpPr>
              <a:spLocks noEditPoints="1"/>
            </p:cNvSpPr>
            <p:nvPr/>
          </p:nvSpPr>
          <p:spPr bwMode="auto">
            <a:xfrm>
              <a:off x="7699" y="4699"/>
              <a:ext cx="869" cy="353"/>
            </a:xfrm>
            <a:custGeom>
              <a:avLst/>
              <a:gdLst/>
              <a:ahLst/>
              <a:cxnLst>
                <a:cxn ang="0">
                  <a:pos x="136" y="51"/>
                </a:cxn>
                <a:cxn ang="0">
                  <a:pos x="71" y="84"/>
                </a:cxn>
                <a:cxn ang="0">
                  <a:pos x="32" y="141"/>
                </a:cxn>
                <a:cxn ang="0">
                  <a:pos x="32" y="216"/>
                </a:cxn>
                <a:cxn ang="0">
                  <a:pos x="73" y="279"/>
                </a:cxn>
                <a:cxn ang="0">
                  <a:pos x="140" y="314"/>
                </a:cxn>
                <a:cxn ang="0">
                  <a:pos x="224" y="314"/>
                </a:cxn>
                <a:cxn ang="0">
                  <a:pos x="305" y="281"/>
                </a:cxn>
                <a:cxn ang="0">
                  <a:pos x="372" y="224"/>
                </a:cxn>
                <a:cxn ang="0">
                  <a:pos x="399" y="192"/>
                </a:cxn>
                <a:cxn ang="0">
                  <a:pos x="399" y="192"/>
                </a:cxn>
                <a:cxn ang="0">
                  <a:pos x="340" y="133"/>
                </a:cxn>
                <a:cxn ang="0">
                  <a:pos x="281" y="82"/>
                </a:cxn>
                <a:cxn ang="0">
                  <a:pos x="228" y="55"/>
                </a:cxn>
                <a:cxn ang="0">
                  <a:pos x="189" y="47"/>
                </a:cxn>
                <a:cxn ang="0">
                  <a:pos x="692" y="33"/>
                </a:cxn>
                <a:cxn ang="0">
                  <a:pos x="607" y="49"/>
                </a:cxn>
                <a:cxn ang="0">
                  <a:pos x="531" y="96"/>
                </a:cxn>
                <a:cxn ang="0">
                  <a:pos x="472" y="159"/>
                </a:cxn>
                <a:cxn ang="0">
                  <a:pos x="503" y="190"/>
                </a:cxn>
                <a:cxn ang="0">
                  <a:pos x="560" y="245"/>
                </a:cxn>
                <a:cxn ang="0">
                  <a:pos x="619" y="285"/>
                </a:cxn>
                <a:cxn ang="0">
                  <a:pos x="664" y="302"/>
                </a:cxn>
                <a:cxn ang="0">
                  <a:pos x="694" y="304"/>
                </a:cxn>
                <a:cxn ang="0">
                  <a:pos x="770" y="287"/>
                </a:cxn>
                <a:cxn ang="0">
                  <a:pos x="825" y="243"/>
                </a:cxn>
                <a:cxn ang="0">
                  <a:pos x="845" y="175"/>
                </a:cxn>
                <a:cxn ang="0">
                  <a:pos x="823" y="102"/>
                </a:cxn>
                <a:cxn ang="0">
                  <a:pos x="768" y="51"/>
                </a:cxn>
                <a:cxn ang="0">
                  <a:pos x="692" y="33"/>
                </a:cxn>
                <a:cxn ang="0">
                  <a:pos x="240" y="4"/>
                </a:cxn>
                <a:cxn ang="0">
                  <a:pos x="322" y="31"/>
                </a:cxn>
                <a:cxn ang="0">
                  <a:pos x="379" y="65"/>
                </a:cxn>
                <a:cxn ang="0">
                  <a:pos x="411" y="96"/>
                </a:cxn>
                <a:cxn ang="0">
                  <a:pos x="444" y="131"/>
                </a:cxn>
                <a:cxn ang="0">
                  <a:pos x="533" y="47"/>
                </a:cxn>
                <a:cxn ang="0">
                  <a:pos x="615" y="8"/>
                </a:cxn>
                <a:cxn ang="0">
                  <a:pos x="684" y="0"/>
                </a:cxn>
                <a:cxn ang="0">
                  <a:pos x="768" y="18"/>
                </a:cxn>
                <a:cxn ang="0">
                  <a:pos x="831" y="65"/>
                </a:cxn>
                <a:cxn ang="0">
                  <a:pos x="865" y="135"/>
                </a:cxn>
                <a:cxn ang="0">
                  <a:pos x="865" y="216"/>
                </a:cxn>
                <a:cxn ang="0">
                  <a:pos x="829" y="285"/>
                </a:cxn>
                <a:cxn ang="0">
                  <a:pos x="766" y="334"/>
                </a:cxn>
                <a:cxn ang="0">
                  <a:pos x="682" y="353"/>
                </a:cxn>
                <a:cxn ang="0">
                  <a:pos x="586" y="336"/>
                </a:cxn>
                <a:cxn ang="0">
                  <a:pos x="517" y="304"/>
                </a:cxn>
                <a:cxn ang="0">
                  <a:pos x="476" y="275"/>
                </a:cxn>
                <a:cxn ang="0">
                  <a:pos x="446" y="241"/>
                </a:cxn>
                <a:cxn ang="0">
                  <a:pos x="383" y="269"/>
                </a:cxn>
                <a:cxn ang="0">
                  <a:pos x="295" y="328"/>
                </a:cxn>
                <a:cxn ang="0">
                  <a:pos x="220" y="351"/>
                </a:cxn>
                <a:cxn ang="0">
                  <a:pos x="144" y="347"/>
                </a:cxn>
                <a:cxn ang="0">
                  <a:pos x="69" y="314"/>
                </a:cxn>
                <a:cxn ang="0">
                  <a:pos x="18" y="253"/>
                </a:cxn>
                <a:cxn ang="0">
                  <a:pos x="0" y="177"/>
                </a:cxn>
                <a:cxn ang="0">
                  <a:pos x="18" y="100"/>
                </a:cxn>
                <a:cxn ang="0">
                  <a:pos x="69" y="39"/>
                </a:cxn>
                <a:cxn ang="0">
                  <a:pos x="144" y="4"/>
                </a:cxn>
              </a:cxnLst>
              <a:rect l="0" t="0" r="r" b="b"/>
              <a:pathLst>
                <a:path w="869" h="353">
                  <a:moveTo>
                    <a:pt x="175" y="47"/>
                  </a:moveTo>
                  <a:lnTo>
                    <a:pt x="136" y="51"/>
                  </a:lnTo>
                  <a:lnTo>
                    <a:pt x="102" y="63"/>
                  </a:lnTo>
                  <a:lnTo>
                    <a:pt x="71" y="84"/>
                  </a:lnTo>
                  <a:lnTo>
                    <a:pt x="47" y="110"/>
                  </a:lnTo>
                  <a:lnTo>
                    <a:pt x="32" y="141"/>
                  </a:lnTo>
                  <a:lnTo>
                    <a:pt x="26" y="177"/>
                  </a:lnTo>
                  <a:lnTo>
                    <a:pt x="32" y="216"/>
                  </a:lnTo>
                  <a:lnTo>
                    <a:pt x="49" y="249"/>
                  </a:lnTo>
                  <a:lnTo>
                    <a:pt x="73" y="279"/>
                  </a:lnTo>
                  <a:lnTo>
                    <a:pt x="104" y="300"/>
                  </a:lnTo>
                  <a:lnTo>
                    <a:pt x="140" y="314"/>
                  </a:lnTo>
                  <a:lnTo>
                    <a:pt x="179" y="320"/>
                  </a:lnTo>
                  <a:lnTo>
                    <a:pt x="224" y="314"/>
                  </a:lnTo>
                  <a:lnTo>
                    <a:pt x="264" y="302"/>
                  </a:lnTo>
                  <a:lnTo>
                    <a:pt x="305" y="281"/>
                  </a:lnTo>
                  <a:lnTo>
                    <a:pt x="340" y="255"/>
                  </a:lnTo>
                  <a:lnTo>
                    <a:pt x="372" y="224"/>
                  </a:lnTo>
                  <a:lnTo>
                    <a:pt x="399" y="192"/>
                  </a:lnTo>
                  <a:lnTo>
                    <a:pt x="399" y="192"/>
                  </a:lnTo>
                  <a:lnTo>
                    <a:pt x="399" y="192"/>
                  </a:lnTo>
                  <a:lnTo>
                    <a:pt x="399" y="192"/>
                  </a:lnTo>
                  <a:lnTo>
                    <a:pt x="368" y="161"/>
                  </a:lnTo>
                  <a:lnTo>
                    <a:pt x="340" y="133"/>
                  </a:lnTo>
                  <a:lnTo>
                    <a:pt x="311" y="106"/>
                  </a:lnTo>
                  <a:lnTo>
                    <a:pt x="281" y="82"/>
                  </a:lnTo>
                  <a:lnTo>
                    <a:pt x="252" y="65"/>
                  </a:lnTo>
                  <a:lnTo>
                    <a:pt x="228" y="55"/>
                  </a:lnTo>
                  <a:lnTo>
                    <a:pt x="207" y="49"/>
                  </a:lnTo>
                  <a:lnTo>
                    <a:pt x="189" y="47"/>
                  </a:lnTo>
                  <a:lnTo>
                    <a:pt x="175" y="47"/>
                  </a:lnTo>
                  <a:close/>
                  <a:moveTo>
                    <a:pt x="692" y="33"/>
                  </a:moveTo>
                  <a:lnTo>
                    <a:pt x="647" y="37"/>
                  </a:lnTo>
                  <a:lnTo>
                    <a:pt x="607" y="49"/>
                  </a:lnTo>
                  <a:lnTo>
                    <a:pt x="568" y="69"/>
                  </a:lnTo>
                  <a:lnTo>
                    <a:pt x="531" y="96"/>
                  </a:lnTo>
                  <a:lnTo>
                    <a:pt x="499" y="126"/>
                  </a:lnTo>
                  <a:lnTo>
                    <a:pt x="472" y="159"/>
                  </a:lnTo>
                  <a:lnTo>
                    <a:pt x="472" y="159"/>
                  </a:lnTo>
                  <a:lnTo>
                    <a:pt x="503" y="190"/>
                  </a:lnTo>
                  <a:lnTo>
                    <a:pt x="529" y="218"/>
                  </a:lnTo>
                  <a:lnTo>
                    <a:pt x="560" y="245"/>
                  </a:lnTo>
                  <a:lnTo>
                    <a:pt x="590" y="269"/>
                  </a:lnTo>
                  <a:lnTo>
                    <a:pt x="619" y="285"/>
                  </a:lnTo>
                  <a:lnTo>
                    <a:pt x="643" y="296"/>
                  </a:lnTo>
                  <a:lnTo>
                    <a:pt x="664" y="302"/>
                  </a:lnTo>
                  <a:lnTo>
                    <a:pt x="680" y="304"/>
                  </a:lnTo>
                  <a:lnTo>
                    <a:pt x="694" y="304"/>
                  </a:lnTo>
                  <a:lnTo>
                    <a:pt x="735" y="300"/>
                  </a:lnTo>
                  <a:lnTo>
                    <a:pt x="770" y="287"/>
                  </a:lnTo>
                  <a:lnTo>
                    <a:pt x="800" y="267"/>
                  </a:lnTo>
                  <a:lnTo>
                    <a:pt x="825" y="243"/>
                  </a:lnTo>
                  <a:lnTo>
                    <a:pt x="839" y="210"/>
                  </a:lnTo>
                  <a:lnTo>
                    <a:pt x="845" y="175"/>
                  </a:lnTo>
                  <a:lnTo>
                    <a:pt x="839" y="137"/>
                  </a:lnTo>
                  <a:lnTo>
                    <a:pt x="823" y="102"/>
                  </a:lnTo>
                  <a:lnTo>
                    <a:pt x="800" y="73"/>
                  </a:lnTo>
                  <a:lnTo>
                    <a:pt x="768" y="51"/>
                  </a:lnTo>
                  <a:lnTo>
                    <a:pt x="733" y="37"/>
                  </a:lnTo>
                  <a:lnTo>
                    <a:pt x="692" y="33"/>
                  </a:lnTo>
                  <a:close/>
                  <a:moveTo>
                    <a:pt x="189" y="0"/>
                  </a:moveTo>
                  <a:lnTo>
                    <a:pt x="240" y="4"/>
                  </a:lnTo>
                  <a:lnTo>
                    <a:pt x="283" y="14"/>
                  </a:lnTo>
                  <a:lnTo>
                    <a:pt x="322" y="31"/>
                  </a:lnTo>
                  <a:lnTo>
                    <a:pt x="354" y="49"/>
                  </a:lnTo>
                  <a:lnTo>
                    <a:pt x="379" y="65"/>
                  </a:lnTo>
                  <a:lnTo>
                    <a:pt x="395" y="80"/>
                  </a:lnTo>
                  <a:lnTo>
                    <a:pt x="411" y="96"/>
                  </a:lnTo>
                  <a:lnTo>
                    <a:pt x="425" y="112"/>
                  </a:lnTo>
                  <a:lnTo>
                    <a:pt x="444" y="131"/>
                  </a:lnTo>
                  <a:lnTo>
                    <a:pt x="489" y="82"/>
                  </a:lnTo>
                  <a:lnTo>
                    <a:pt x="533" y="47"/>
                  </a:lnTo>
                  <a:lnTo>
                    <a:pt x="574" y="23"/>
                  </a:lnTo>
                  <a:lnTo>
                    <a:pt x="615" y="8"/>
                  </a:lnTo>
                  <a:lnTo>
                    <a:pt x="652" y="2"/>
                  </a:lnTo>
                  <a:lnTo>
                    <a:pt x="684" y="0"/>
                  </a:lnTo>
                  <a:lnTo>
                    <a:pt x="729" y="4"/>
                  </a:lnTo>
                  <a:lnTo>
                    <a:pt x="768" y="18"/>
                  </a:lnTo>
                  <a:lnTo>
                    <a:pt x="802" y="39"/>
                  </a:lnTo>
                  <a:lnTo>
                    <a:pt x="831" y="65"/>
                  </a:lnTo>
                  <a:lnTo>
                    <a:pt x="851" y="98"/>
                  </a:lnTo>
                  <a:lnTo>
                    <a:pt x="865" y="135"/>
                  </a:lnTo>
                  <a:lnTo>
                    <a:pt x="869" y="175"/>
                  </a:lnTo>
                  <a:lnTo>
                    <a:pt x="865" y="216"/>
                  </a:lnTo>
                  <a:lnTo>
                    <a:pt x="851" y="253"/>
                  </a:lnTo>
                  <a:lnTo>
                    <a:pt x="829" y="285"/>
                  </a:lnTo>
                  <a:lnTo>
                    <a:pt x="800" y="314"/>
                  </a:lnTo>
                  <a:lnTo>
                    <a:pt x="766" y="334"/>
                  </a:lnTo>
                  <a:lnTo>
                    <a:pt x="727" y="347"/>
                  </a:lnTo>
                  <a:lnTo>
                    <a:pt x="682" y="353"/>
                  </a:lnTo>
                  <a:lnTo>
                    <a:pt x="631" y="349"/>
                  </a:lnTo>
                  <a:lnTo>
                    <a:pt x="586" y="336"/>
                  </a:lnTo>
                  <a:lnTo>
                    <a:pt x="550" y="320"/>
                  </a:lnTo>
                  <a:lnTo>
                    <a:pt x="517" y="304"/>
                  </a:lnTo>
                  <a:lnTo>
                    <a:pt x="493" y="287"/>
                  </a:lnTo>
                  <a:lnTo>
                    <a:pt x="476" y="275"/>
                  </a:lnTo>
                  <a:lnTo>
                    <a:pt x="460" y="257"/>
                  </a:lnTo>
                  <a:lnTo>
                    <a:pt x="446" y="241"/>
                  </a:lnTo>
                  <a:lnTo>
                    <a:pt x="427" y="222"/>
                  </a:lnTo>
                  <a:lnTo>
                    <a:pt x="383" y="269"/>
                  </a:lnTo>
                  <a:lnTo>
                    <a:pt x="338" y="304"/>
                  </a:lnTo>
                  <a:lnTo>
                    <a:pt x="295" y="328"/>
                  </a:lnTo>
                  <a:lnTo>
                    <a:pt x="256" y="343"/>
                  </a:lnTo>
                  <a:lnTo>
                    <a:pt x="220" y="351"/>
                  </a:lnTo>
                  <a:lnTo>
                    <a:pt x="187" y="353"/>
                  </a:lnTo>
                  <a:lnTo>
                    <a:pt x="144" y="347"/>
                  </a:lnTo>
                  <a:lnTo>
                    <a:pt x="104" y="334"/>
                  </a:lnTo>
                  <a:lnTo>
                    <a:pt x="69" y="314"/>
                  </a:lnTo>
                  <a:lnTo>
                    <a:pt x="40" y="285"/>
                  </a:lnTo>
                  <a:lnTo>
                    <a:pt x="18" y="253"/>
                  </a:lnTo>
                  <a:lnTo>
                    <a:pt x="4" y="216"/>
                  </a:lnTo>
                  <a:lnTo>
                    <a:pt x="0" y="177"/>
                  </a:lnTo>
                  <a:lnTo>
                    <a:pt x="4" y="137"/>
                  </a:lnTo>
                  <a:lnTo>
                    <a:pt x="18" y="100"/>
                  </a:lnTo>
                  <a:lnTo>
                    <a:pt x="40" y="65"/>
                  </a:lnTo>
                  <a:lnTo>
                    <a:pt x="69" y="39"/>
                  </a:lnTo>
                  <a:lnTo>
                    <a:pt x="106" y="18"/>
                  </a:lnTo>
                  <a:lnTo>
                    <a:pt x="144" y="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1" name="Freeform 173"/>
            <p:cNvSpPr>
              <a:spLocks/>
            </p:cNvSpPr>
            <p:nvPr/>
          </p:nvSpPr>
          <p:spPr bwMode="auto">
            <a:xfrm>
              <a:off x="8903" y="4047"/>
              <a:ext cx="293" cy="1123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75" y="0"/>
                </a:cxn>
                <a:cxn ang="0">
                  <a:pos x="279" y="0"/>
                </a:cxn>
                <a:cxn ang="0">
                  <a:pos x="283" y="0"/>
                </a:cxn>
                <a:cxn ang="0">
                  <a:pos x="287" y="2"/>
                </a:cxn>
                <a:cxn ang="0">
                  <a:pos x="289" y="4"/>
                </a:cxn>
                <a:cxn ang="0">
                  <a:pos x="291" y="8"/>
                </a:cxn>
                <a:cxn ang="0">
                  <a:pos x="293" y="12"/>
                </a:cxn>
                <a:cxn ang="0">
                  <a:pos x="291" y="16"/>
                </a:cxn>
                <a:cxn ang="0">
                  <a:pos x="289" y="22"/>
                </a:cxn>
                <a:cxn ang="0">
                  <a:pos x="285" y="24"/>
                </a:cxn>
                <a:cxn ang="0">
                  <a:pos x="258" y="49"/>
                </a:cxn>
                <a:cxn ang="0">
                  <a:pos x="232" y="77"/>
                </a:cxn>
                <a:cxn ang="0">
                  <a:pos x="205" y="110"/>
                </a:cxn>
                <a:cxn ang="0">
                  <a:pos x="181" y="147"/>
                </a:cxn>
                <a:cxn ang="0">
                  <a:pos x="156" y="187"/>
                </a:cxn>
                <a:cxn ang="0">
                  <a:pos x="134" y="234"/>
                </a:cxn>
                <a:cxn ang="0">
                  <a:pos x="114" y="287"/>
                </a:cxn>
                <a:cxn ang="0">
                  <a:pos x="97" y="346"/>
                </a:cxn>
                <a:cxn ang="0">
                  <a:pos x="85" y="412"/>
                </a:cxn>
                <a:cxn ang="0">
                  <a:pos x="77" y="483"/>
                </a:cxn>
                <a:cxn ang="0">
                  <a:pos x="75" y="562"/>
                </a:cxn>
                <a:cxn ang="0">
                  <a:pos x="77" y="638"/>
                </a:cxn>
                <a:cxn ang="0">
                  <a:pos x="85" y="711"/>
                </a:cxn>
                <a:cxn ang="0">
                  <a:pos x="101" y="785"/>
                </a:cxn>
                <a:cxn ang="0">
                  <a:pos x="122" y="854"/>
                </a:cxn>
                <a:cxn ang="0">
                  <a:pos x="150" y="919"/>
                </a:cxn>
                <a:cxn ang="0">
                  <a:pos x="185" y="982"/>
                </a:cxn>
                <a:cxn ang="0">
                  <a:pos x="228" y="1039"/>
                </a:cxn>
                <a:cxn ang="0">
                  <a:pos x="281" y="1092"/>
                </a:cxn>
                <a:cxn ang="0">
                  <a:pos x="285" y="1096"/>
                </a:cxn>
                <a:cxn ang="0">
                  <a:pos x="289" y="1101"/>
                </a:cxn>
                <a:cxn ang="0">
                  <a:pos x="291" y="1103"/>
                </a:cxn>
                <a:cxn ang="0">
                  <a:pos x="291" y="1107"/>
                </a:cxn>
                <a:cxn ang="0">
                  <a:pos x="293" y="1111"/>
                </a:cxn>
                <a:cxn ang="0">
                  <a:pos x="291" y="1115"/>
                </a:cxn>
                <a:cxn ang="0">
                  <a:pos x="289" y="1119"/>
                </a:cxn>
                <a:cxn ang="0">
                  <a:pos x="287" y="1121"/>
                </a:cxn>
                <a:cxn ang="0">
                  <a:pos x="283" y="1123"/>
                </a:cxn>
                <a:cxn ang="0">
                  <a:pos x="279" y="1123"/>
                </a:cxn>
                <a:cxn ang="0">
                  <a:pos x="275" y="1123"/>
                </a:cxn>
                <a:cxn ang="0">
                  <a:pos x="270" y="1123"/>
                </a:cxn>
                <a:cxn ang="0">
                  <a:pos x="207" y="1074"/>
                </a:cxn>
                <a:cxn ang="0">
                  <a:pos x="156" y="1019"/>
                </a:cxn>
                <a:cxn ang="0">
                  <a:pos x="114" y="962"/>
                </a:cxn>
                <a:cxn ang="0">
                  <a:pos x="79" y="903"/>
                </a:cxn>
                <a:cxn ang="0">
                  <a:pos x="50" y="842"/>
                </a:cxn>
                <a:cxn ang="0">
                  <a:pos x="30" y="783"/>
                </a:cxn>
                <a:cxn ang="0">
                  <a:pos x="16" y="723"/>
                </a:cxn>
                <a:cxn ang="0">
                  <a:pos x="6" y="664"/>
                </a:cxn>
                <a:cxn ang="0">
                  <a:pos x="2" y="611"/>
                </a:cxn>
                <a:cxn ang="0">
                  <a:pos x="0" y="560"/>
                </a:cxn>
                <a:cxn ang="0">
                  <a:pos x="2" y="507"/>
                </a:cxn>
                <a:cxn ang="0">
                  <a:pos x="8" y="450"/>
                </a:cxn>
                <a:cxn ang="0">
                  <a:pos x="18" y="391"/>
                </a:cxn>
                <a:cxn ang="0">
                  <a:pos x="32" y="332"/>
                </a:cxn>
                <a:cxn ang="0">
                  <a:pos x="55" y="271"/>
                </a:cxn>
                <a:cxn ang="0">
                  <a:pos x="81" y="212"/>
                </a:cxn>
                <a:cxn ang="0">
                  <a:pos x="116" y="155"/>
                </a:cxn>
                <a:cxn ang="0">
                  <a:pos x="158" y="100"/>
                </a:cxn>
                <a:cxn ang="0">
                  <a:pos x="209" y="47"/>
                </a:cxn>
                <a:cxn ang="0">
                  <a:pos x="270" y="0"/>
                </a:cxn>
              </a:cxnLst>
              <a:rect l="0" t="0" r="r" b="b"/>
              <a:pathLst>
                <a:path w="293" h="1123">
                  <a:moveTo>
                    <a:pt x="270" y="0"/>
                  </a:moveTo>
                  <a:lnTo>
                    <a:pt x="270" y="0"/>
                  </a:lnTo>
                  <a:lnTo>
                    <a:pt x="275" y="0"/>
                  </a:lnTo>
                  <a:lnTo>
                    <a:pt x="279" y="0"/>
                  </a:lnTo>
                  <a:lnTo>
                    <a:pt x="283" y="0"/>
                  </a:lnTo>
                  <a:lnTo>
                    <a:pt x="287" y="2"/>
                  </a:lnTo>
                  <a:lnTo>
                    <a:pt x="289" y="4"/>
                  </a:lnTo>
                  <a:lnTo>
                    <a:pt x="291" y="8"/>
                  </a:lnTo>
                  <a:lnTo>
                    <a:pt x="293" y="12"/>
                  </a:lnTo>
                  <a:lnTo>
                    <a:pt x="291" y="16"/>
                  </a:lnTo>
                  <a:lnTo>
                    <a:pt x="289" y="22"/>
                  </a:lnTo>
                  <a:lnTo>
                    <a:pt x="285" y="24"/>
                  </a:lnTo>
                  <a:lnTo>
                    <a:pt x="258" y="49"/>
                  </a:lnTo>
                  <a:lnTo>
                    <a:pt x="232" y="77"/>
                  </a:lnTo>
                  <a:lnTo>
                    <a:pt x="205" y="110"/>
                  </a:lnTo>
                  <a:lnTo>
                    <a:pt x="181" y="147"/>
                  </a:lnTo>
                  <a:lnTo>
                    <a:pt x="156" y="187"/>
                  </a:lnTo>
                  <a:lnTo>
                    <a:pt x="134" y="234"/>
                  </a:lnTo>
                  <a:lnTo>
                    <a:pt x="114" y="287"/>
                  </a:lnTo>
                  <a:lnTo>
                    <a:pt x="97" y="346"/>
                  </a:lnTo>
                  <a:lnTo>
                    <a:pt x="85" y="412"/>
                  </a:lnTo>
                  <a:lnTo>
                    <a:pt x="77" y="483"/>
                  </a:lnTo>
                  <a:lnTo>
                    <a:pt x="75" y="562"/>
                  </a:lnTo>
                  <a:lnTo>
                    <a:pt x="77" y="638"/>
                  </a:lnTo>
                  <a:lnTo>
                    <a:pt x="85" y="711"/>
                  </a:lnTo>
                  <a:lnTo>
                    <a:pt x="101" y="785"/>
                  </a:lnTo>
                  <a:lnTo>
                    <a:pt x="122" y="854"/>
                  </a:lnTo>
                  <a:lnTo>
                    <a:pt x="150" y="919"/>
                  </a:lnTo>
                  <a:lnTo>
                    <a:pt x="185" y="982"/>
                  </a:lnTo>
                  <a:lnTo>
                    <a:pt x="228" y="1039"/>
                  </a:lnTo>
                  <a:lnTo>
                    <a:pt x="281" y="1092"/>
                  </a:lnTo>
                  <a:lnTo>
                    <a:pt x="285" y="1096"/>
                  </a:lnTo>
                  <a:lnTo>
                    <a:pt x="289" y="1101"/>
                  </a:lnTo>
                  <a:lnTo>
                    <a:pt x="291" y="1103"/>
                  </a:lnTo>
                  <a:lnTo>
                    <a:pt x="291" y="1107"/>
                  </a:lnTo>
                  <a:lnTo>
                    <a:pt x="293" y="1111"/>
                  </a:lnTo>
                  <a:lnTo>
                    <a:pt x="291" y="1115"/>
                  </a:lnTo>
                  <a:lnTo>
                    <a:pt x="289" y="1119"/>
                  </a:lnTo>
                  <a:lnTo>
                    <a:pt x="287" y="1121"/>
                  </a:lnTo>
                  <a:lnTo>
                    <a:pt x="283" y="1123"/>
                  </a:lnTo>
                  <a:lnTo>
                    <a:pt x="279" y="1123"/>
                  </a:lnTo>
                  <a:lnTo>
                    <a:pt x="275" y="1123"/>
                  </a:lnTo>
                  <a:lnTo>
                    <a:pt x="270" y="1123"/>
                  </a:lnTo>
                  <a:lnTo>
                    <a:pt x="207" y="1074"/>
                  </a:lnTo>
                  <a:lnTo>
                    <a:pt x="156" y="1019"/>
                  </a:lnTo>
                  <a:lnTo>
                    <a:pt x="114" y="962"/>
                  </a:lnTo>
                  <a:lnTo>
                    <a:pt x="79" y="903"/>
                  </a:lnTo>
                  <a:lnTo>
                    <a:pt x="50" y="842"/>
                  </a:lnTo>
                  <a:lnTo>
                    <a:pt x="30" y="783"/>
                  </a:lnTo>
                  <a:lnTo>
                    <a:pt x="16" y="723"/>
                  </a:lnTo>
                  <a:lnTo>
                    <a:pt x="6" y="664"/>
                  </a:lnTo>
                  <a:lnTo>
                    <a:pt x="2" y="611"/>
                  </a:lnTo>
                  <a:lnTo>
                    <a:pt x="0" y="560"/>
                  </a:lnTo>
                  <a:lnTo>
                    <a:pt x="2" y="507"/>
                  </a:lnTo>
                  <a:lnTo>
                    <a:pt x="8" y="450"/>
                  </a:lnTo>
                  <a:lnTo>
                    <a:pt x="18" y="391"/>
                  </a:lnTo>
                  <a:lnTo>
                    <a:pt x="32" y="332"/>
                  </a:lnTo>
                  <a:lnTo>
                    <a:pt x="55" y="271"/>
                  </a:lnTo>
                  <a:lnTo>
                    <a:pt x="81" y="212"/>
                  </a:lnTo>
                  <a:lnTo>
                    <a:pt x="116" y="155"/>
                  </a:lnTo>
                  <a:lnTo>
                    <a:pt x="158" y="100"/>
                  </a:lnTo>
                  <a:lnTo>
                    <a:pt x="209" y="47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2" name="Freeform 174"/>
            <p:cNvSpPr>
              <a:spLocks noEditPoints="1"/>
            </p:cNvSpPr>
            <p:nvPr/>
          </p:nvSpPr>
          <p:spPr bwMode="auto">
            <a:xfrm>
              <a:off x="9316" y="4357"/>
              <a:ext cx="623" cy="562"/>
            </a:xfrm>
            <a:custGeom>
              <a:avLst/>
              <a:gdLst/>
              <a:ahLst/>
              <a:cxnLst>
                <a:cxn ang="0">
                  <a:pos x="507" y="6"/>
                </a:cxn>
                <a:cxn ang="0">
                  <a:pos x="507" y="6"/>
                </a:cxn>
                <a:cxn ang="0">
                  <a:pos x="169" y="30"/>
                </a:cxn>
                <a:cxn ang="0">
                  <a:pos x="204" y="132"/>
                </a:cxn>
                <a:cxn ang="0">
                  <a:pos x="200" y="234"/>
                </a:cxn>
                <a:cxn ang="0">
                  <a:pos x="187" y="356"/>
                </a:cxn>
                <a:cxn ang="0">
                  <a:pos x="295" y="471"/>
                </a:cxn>
                <a:cxn ang="0">
                  <a:pos x="407" y="320"/>
                </a:cxn>
                <a:cxn ang="0">
                  <a:pos x="407" y="146"/>
                </a:cxn>
                <a:cxn ang="0">
                  <a:pos x="507" y="6"/>
                </a:cxn>
                <a:cxn ang="0">
                  <a:pos x="509" y="102"/>
                </a:cxn>
                <a:cxn ang="0">
                  <a:pos x="503" y="281"/>
                </a:cxn>
                <a:cxn ang="0">
                  <a:pos x="507" y="385"/>
                </a:cxn>
                <a:cxn ang="0">
                  <a:pos x="519" y="415"/>
                </a:cxn>
                <a:cxn ang="0">
                  <a:pos x="536" y="436"/>
                </a:cxn>
                <a:cxn ang="0">
                  <a:pos x="550" y="440"/>
                </a:cxn>
                <a:cxn ang="0">
                  <a:pos x="574" y="434"/>
                </a:cxn>
                <a:cxn ang="0">
                  <a:pos x="605" y="422"/>
                </a:cxn>
                <a:cxn ang="0">
                  <a:pos x="623" y="434"/>
                </a:cxn>
                <a:cxn ang="0">
                  <a:pos x="473" y="552"/>
                </a:cxn>
                <a:cxn ang="0">
                  <a:pos x="430" y="495"/>
                </a:cxn>
                <a:cxn ang="0">
                  <a:pos x="373" y="452"/>
                </a:cxn>
                <a:cxn ang="0">
                  <a:pos x="316" y="491"/>
                </a:cxn>
                <a:cxn ang="0">
                  <a:pos x="265" y="526"/>
                </a:cxn>
                <a:cxn ang="0">
                  <a:pos x="226" y="552"/>
                </a:cxn>
                <a:cxn ang="0">
                  <a:pos x="214" y="562"/>
                </a:cxn>
                <a:cxn ang="0">
                  <a:pos x="169" y="536"/>
                </a:cxn>
                <a:cxn ang="0">
                  <a:pos x="112" y="503"/>
                </a:cxn>
                <a:cxn ang="0">
                  <a:pos x="57" y="479"/>
                </a:cxn>
                <a:cxn ang="0">
                  <a:pos x="84" y="422"/>
                </a:cxn>
                <a:cxn ang="0">
                  <a:pos x="106" y="314"/>
                </a:cxn>
                <a:cxn ang="0">
                  <a:pos x="110" y="189"/>
                </a:cxn>
                <a:cxn ang="0">
                  <a:pos x="94" y="122"/>
                </a:cxn>
                <a:cxn ang="0">
                  <a:pos x="67" y="87"/>
                </a:cxn>
                <a:cxn ang="0">
                  <a:pos x="0" y="98"/>
                </a:cxn>
              </a:cxnLst>
              <a:rect l="0" t="0" r="r" b="b"/>
              <a:pathLst>
                <a:path w="623" h="562">
                  <a:moveTo>
                    <a:pt x="507" y="6"/>
                  </a:moveTo>
                  <a:lnTo>
                    <a:pt x="507" y="6"/>
                  </a:lnTo>
                  <a:lnTo>
                    <a:pt x="507" y="6"/>
                  </a:lnTo>
                  <a:lnTo>
                    <a:pt x="507" y="6"/>
                  </a:lnTo>
                  <a:close/>
                  <a:moveTo>
                    <a:pt x="139" y="0"/>
                  </a:moveTo>
                  <a:lnTo>
                    <a:pt x="169" y="30"/>
                  </a:lnTo>
                  <a:lnTo>
                    <a:pt x="204" y="61"/>
                  </a:lnTo>
                  <a:lnTo>
                    <a:pt x="204" y="132"/>
                  </a:lnTo>
                  <a:lnTo>
                    <a:pt x="204" y="185"/>
                  </a:lnTo>
                  <a:lnTo>
                    <a:pt x="200" y="234"/>
                  </a:lnTo>
                  <a:lnTo>
                    <a:pt x="196" y="297"/>
                  </a:lnTo>
                  <a:lnTo>
                    <a:pt x="187" y="356"/>
                  </a:lnTo>
                  <a:lnTo>
                    <a:pt x="173" y="415"/>
                  </a:lnTo>
                  <a:lnTo>
                    <a:pt x="295" y="471"/>
                  </a:lnTo>
                  <a:lnTo>
                    <a:pt x="403" y="403"/>
                  </a:lnTo>
                  <a:lnTo>
                    <a:pt x="407" y="320"/>
                  </a:lnTo>
                  <a:lnTo>
                    <a:pt x="407" y="234"/>
                  </a:lnTo>
                  <a:lnTo>
                    <a:pt x="407" y="146"/>
                  </a:lnTo>
                  <a:lnTo>
                    <a:pt x="405" y="55"/>
                  </a:lnTo>
                  <a:lnTo>
                    <a:pt x="507" y="6"/>
                  </a:lnTo>
                  <a:lnTo>
                    <a:pt x="517" y="12"/>
                  </a:lnTo>
                  <a:lnTo>
                    <a:pt x="509" y="102"/>
                  </a:lnTo>
                  <a:lnTo>
                    <a:pt x="505" y="191"/>
                  </a:lnTo>
                  <a:lnTo>
                    <a:pt x="503" y="281"/>
                  </a:lnTo>
                  <a:lnTo>
                    <a:pt x="503" y="334"/>
                  </a:lnTo>
                  <a:lnTo>
                    <a:pt x="507" y="385"/>
                  </a:lnTo>
                  <a:lnTo>
                    <a:pt x="513" y="401"/>
                  </a:lnTo>
                  <a:lnTo>
                    <a:pt x="519" y="415"/>
                  </a:lnTo>
                  <a:lnTo>
                    <a:pt x="530" y="430"/>
                  </a:lnTo>
                  <a:lnTo>
                    <a:pt x="536" y="436"/>
                  </a:lnTo>
                  <a:lnTo>
                    <a:pt x="544" y="438"/>
                  </a:lnTo>
                  <a:lnTo>
                    <a:pt x="550" y="440"/>
                  </a:lnTo>
                  <a:lnTo>
                    <a:pt x="560" y="438"/>
                  </a:lnTo>
                  <a:lnTo>
                    <a:pt x="574" y="434"/>
                  </a:lnTo>
                  <a:lnTo>
                    <a:pt x="591" y="428"/>
                  </a:lnTo>
                  <a:lnTo>
                    <a:pt x="605" y="422"/>
                  </a:lnTo>
                  <a:lnTo>
                    <a:pt x="615" y="418"/>
                  </a:lnTo>
                  <a:lnTo>
                    <a:pt x="623" y="434"/>
                  </a:lnTo>
                  <a:lnTo>
                    <a:pt x="546" y="493"/>
                  </a:lnTo>
                  <a:lnTo>
                    <a:pt x="473" y="552"/>
                  </a:lnTo>
                  <a:lnTo>
                    <a:pt x="462" y="550"/>
                  </a:lnTo>
                  <a:lnTo>
                    <a:pt x="430" y="495"/>
                  </a:lnTo>
                  <a:lnTo>
                    <a:pt x="401" y="436"/>
                  </a:lnTo>
                  <a:lnTo>
                    <a:pt x="373" y="452"/>
                  </a:lnTo>
                  <a:lnTo>
                    <a:pt x="344" y="473"/>
                  </a:lnTo>
                  <a:lnTo>
                    <a:pt x="316" y="491"/>
                  </a:lnTo>
                  <a:lnTo>
                    <a:pt x="289" y="509"/>
                  </a:lnTo>
                  <a:lnTo>
                    <a:pt x="265" y="526"/>
                  </a:lnTo>
                  <a:lnTo>
                    <a:pt x="242" y="542"/>
                  </a:lnTo>
                  <a:lnTo>
                    <a:pt x="226" y="552"/>
                  </a:lnTo>
                  <a:lnTo>
                    <a:pt x="216" y="560"/>
                  </a:lnTo>
                  <a:lnTo>
                    <a:pt x="214" y="562"/>
                  </a:lnTo>
                  <a:lnTo>
                    <a:pt x="194" y="550"/>
                  </a:lnTo>
                  <a:lnTo>
                    <a:pt x="169" y="536"/>
                  </a:lnTo>
                  <a:lnTo>
                    <a:pt x="141" y="519"/>
                  </a:lnTo>
                  <a:lnTo>
                    <a:pt x="112" y="503"/>
                  </a:lnTo>
                  <a:lnTo>
                    <a:pt x="84" y="489"/>
                  </a:lnTo>
                  <a:lnTo>
                    <a:pt x="57" y="479"/>
                  </a:lnTo>
                  <a:lnTo>
                    <a:pt x="73" y="452"/>
                  </a:lnTo>
                  <a:lnTo>
                    <a:pt x="84" y="422"/>
                  </a:lnTo>
                  <a:lnTo>
                    <a:pt x="94" y="391"/>
                  </a:lnTo>
                  <a:lnTo>
                    <a:pt x="106" y="314"/>
                  </a:lnTo>
                  <a:lnTo>
                    <a:pt x="110" y="234"/>
                  </a:lnTo>
                  <a:lnTo>
                    <a:pt x="110" y="189"/>
                  </a:lnTo>
                  <a:lnTo>
                    <a:pt x="104" y="142"/>
                  </a:lnTo>
                  <a:lnTo>
                    <a:pt x="94" y="122"/>
                  </a:lnTo>
                  <a:lnTo>
                    <a:pt x="84" y="104"/>
                  </a:lnTo>
                  <a:lnTo>
                    <a:pt x="67" y="87"/>
                  </a:lnTo>
                  <a:lnTo>
                    <a:pt x="20" y="110"/>
                  </a:lnTo>
                  <a:lnTo>
                    <a:pt x="0" y="98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3" name="Freeform 175"/>
            <p:cNvSpPr>
              <a:spLocks/>
            </p:cNvSpPr>
            <p:nvPr/>
          </p:nvSpPr>
          <p:spPr bwMode="auto">
            <a:xfrm>
              <a:off x="10043" y="4047"/>
              <a:ext cx="292" cy="1123"/>
            </a:xfrm>
            <a:custGeom>
              <a:avLst/>
              <a:gdLst/>
              <a:ahLst/>
              <a:cxnLst>
                <a:cxn ang="0">
                  <a:pos x="84" y="49"/>
                </a:cxn>
                <a:cxn ang="0">
                  <a:pos x="177" y="161"/>
                </a:cxn>
                <a:cxn ang="0">
                  <a:pos x="241" y="281"/>
                </a:cxn>
                <a:cxn ang="0">
                  <a:pos x="275" y="399"/>
                </a:cxn>
                <a:cxn ang="0">
                  <a:pos x="289" y="511"/>
                </a:cxn>
                <a:cxn ang="0">
                  <a:pos x="287" y="640"/>
                </a:cxn>
                <a:cxn ang="0">
                  <a:pos x="261" y="785"/>
                </a:cxn>
                <a:cxn ang="0">
                  <a:pos x="210" y="909"/>
                </a:cxn>
                <a:cxn ang="0">
                  <a:pos x="149" y="1001"/>
                </a:cxn>
                <a:cxn ang="0">
                  <a:pos x="88" y="1068"/>
                </a:cxn>
                <a:cxn ang="0">
                  <a:pos x="39" y="1109"/>
                </a:cxn>
                <a:cxn ang="0">
                  <a:pos x="14" y="1123"/>
                </a:cxn>
                <a:cxn ang="0">
                  <a:pos x="4" y="1121"/>
                </a:cxn>
                <a:cxn ang="0">
                  <a:pos x="0" y="1117"/>
                </a:cxn>
                <a:cxn ang="0">
                  <a:pos x="0" y="1111"/>
                </a:cxn>
                <a:cxn ang="0">
                  <a:pos x="0" y="1107"/>
                </a:cxn>
                <a:cxn ang="0">
                  <a:pos x="2" y="1103"/>
                </a:cxn>
                <a:cxn ang="0">
                  <a:pos x="8" y="1094"/>
                </a:cxn>
                <a:cxn ang="0">
                  <a:pos x="19" y="1082"/>
                </a:cxn>
                <a:cxn ang="0">
                  <a:pos x="112" y="972"/>
                </a:cxn>
                <a:cxn ang="0">
                  <a:pos x="175" y="829"/>
                </a:cxn>
                <a:cxn ang="0">
                  <a:pos x="210" y="658"/>
                </a:cxn>
                <a:cxn ang="0">
                  <a:pos x="212" y="477"/>
                </a:cxn>
                <a:cxn ang="0">
                  <a:pos x="188" y="334"/>
                </a:cxn>
                <a:cxn ang="0">
                  <a:pos x="149" y="218"/>
                </a:cxn>
                <a:cxn ang="0">
                  <a:pos x="96" y="128"/>
                </a:cxn>
                <a:cxn ang="0">
                  <a:pos x="39" y="57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8"/>
                </a:cxn>
                <a:cxn ang="0">
                  <a:pos x="4" y="2"/>
                </a:cxn>
                <a:cxn ang="0">
                  <a:pos x="12" y="0"/>
                </a:cxn>
                <a:cxn ang="0">
                  <a:pos x="23" y="0"/>
                </a:cxn>
              </a:cxnLst>
              <a:rect l="0" t="0" r="r" b="b"/>
              <a:pathLst>
                <a:path w="292" h="1123">
                  <a:moveTo>
                    <a:pt x="23" y="0"/>
                  </a:moveTo>
                  <a:lnTo>
                    <a:pt x="84" y="49"/>
                  </a:lnTo>
                  <a:lnTo>
                    <a:pt x="135" y="104"/>
                  </a:lnTo>
                  <a:lnTo>
                    <a:pt x="177" y="161"/>
                  </a:lnTo>
                  <a:lnTo>
                    <a:pt x="212" y="220"/>
                  </a:lnTo>
                  <a:lnTo>
                    <a:pt x="241" y="281"/>
                  </a:lnTo>
                  <a:lnTo>
                    <a:pt x="261" y="340"/>
                  </a:lnTo>
                  <a:lnTo>
                    <a:pt x="275" y="399"/>
                  </a:lnTo>
                  <a:lnTo>
                    <a:pt x="285" y="458"/>
                  </a:lnTo>
                  <a:lnTo>
                    <a:pt x="289" y="511"/>
                  </a:lnTo>
                  <a:lnTo>
                    <a:pt x="292" y="562"/>
                  </a:lnTo>
                  <a:lnTo>
                    <a:pt x="287" y="640"/>
                  </a:lnTo>
                  <a:lnTo>
                    <a:pt x="277" y="713"/>
                  </a:lnTo>
                  <a:lnTo>
                    <a:pt x="261" y="785"/>
                  </a:lnTo>
                  <a:lnTo>
                    <a:pt x="237" y="850"/>
                  </a:lnTo>
                  <a:lnTo>
                    <a:pt x="210" y="909"/>
                  </a:lnTo>
                  <a:lnTo>
                    <a:pt x="179" y="958"/>
                  </a:lnTo>
                  <a:lnTo>
                    <a:pt x="149" y="1001"/>
                  </a:lnTo>
                  <a:lnTo>
                    <a:pt x="118" y="1037"/>
                  </a:lnTo>
                  <a:lnTo>
                    <a:pt x="88" y="1068"/>
                  </a:lnTo>
                  <a:lnTo>
                    <a:pt x="61" y="1092"/>
                  </a:lnTo>
                  <a:lnTo>
                    <a:pt x="39" y="1109"/>
                  </a:lnTo>
                  <a:lnTo>
                    <a:pt x="23" y="1119"/>
                  </a:lnTo>
                  <a:lnTo>
                    <a:pt x="14" y="1123"/>
                  </a:lnTo>
                  <a:lnTo>
                    <a:pt x="8" y="1123"/>
                  </a:lnTo>
                  <a:lnTo>
                    <a:pt x="4" y="1121"/>
                  </a:lnTo>
                  <a:lnTo>
                    <a:pt x="2" y="1119"/>
                  </a:lnTo>
                  <a:lnTo>
                    <a:pt x="0" y="1117"/>
                  </a:lnTo>
                  <a:lnTo>
                    <a:pt x="0" y="1113"/>
                  </a:lnTo>
                  <a:lnTo>
                    <a:pt x="0" y="1111"/>
                  </a:lnTo>
                  <a:lnTo>
                    <a:pt x="0" y="1109"/>
                  </a:lnTo>
                  <a:lnTo>
                    <a:pt x="0" y="1107"/>
                  </a:lnTo>
                  <a:lnTo>
                    <a:pt x="0" y="1105"/>
                  </a:lnTo>
                  <a:lnTo>
                    <a:pt x="2" y="1103"/>
                  </a:lnTo>
                  <a:lnTo>
                    <a:pt x="4" y="1098"/>
                  </a:lnTo>
                  <a:lnTo>
                    <a:pt x="8" y="1094"/>
                  </a:lnTo>
                  <a:lnTo>
                    <a:pt x="12" y="1090"/>
                  </a:lnTo>
                  <a:lnTo>
                    <a:pt x="19" y="1082"/>
                  </a:lnTo>
                  <a:lnTo>
                    <a:pt x="69" y="1031"/>
                  </a:lnTo>
                  <a:lnTo>
                    <a:pt x="112" y="972"/>
                  </a:lnTo>
                  <a:lnTo>
                    <a:pt x="147" y="905"/>
                  </a:lnTo>
                  <a:lnTo>
                    <a:pt x="175" y="829"/>
                  </a:lnTo>
                  <a:lnTo>
                    <a:pt x="198" y="748"/>
                  </a:lnTo>
                  <a:lnTo>
                    <a:pt x="210" y="658"/>
                  </a:lnTo>
                  <a:lnTo>
                    <a:pt x="214" y="560"/>
                  </a:lnTo>
                  <a:lnTo>
                    <a:pt x="212" y="477"/>
                  </a:lnTo>
                  <a:lnTo>
                    <a:pt x="202" y="401"/>
                  </a:lnTo>
                  <a:lnTo>
                    <a:pt x="188" y="334"/>
                  </a:lnTo>
                  <a:lnTo>
                    <a:pt x="169" y="273"/>
                  </a:lnTo>
                  <a:lnTo>
                    <a:pt x="149" y="218"/>
                  </a:lnTo>
                  <a:lnTo>
                    <a:pt x="124" y="171"/>
                  </a:lnTo>
                  <a:lnTo>
                    <a:pt x="96" y="128"/>
                  </a:lnTo>
                  <a:lnTo>
                    <a:pt x="67" y="90"/>
                  </a:lnTo>
                  <a:lnTo>
                    <a:pt x="39" y="57"/>
                  </a:lnTo>
                  <a:lnTo>
                    <a:pt x="8" y="30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15" name="Group 4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33401" y="4191000"/>
            <a:ext cx="7704063" cy="609600"/>
            <a:chOff x="374" y="2794"/>
            <a:chExt cx="20941" cy="1657"/>
          </a:xfrm>
          <a:solidFill>
            <a:srgbClr val="FF0000"/>
          </a:solidFill>
        </p:grpSpPr>
        <p:sp>
          <p:nvSpPr>
            <p:cNvPr id="3117" name="Freeform 45"/>
            <p:cNvSpPr>
              <a:spLocks noEditPoints="1"/>
            </p:cNvSpPr>
            <p:nvPr/>
          </p:nvSpPr>
          <p:spPr bwMode="auto">
            <a:xfrm>
              <a:off x="374" y="2954"/>
              <a:ext cx="1063" cy="1062"/>
            </a:xfrm>
            <a:custGeom>
              <a:avLst/>
              <a:gdLst/>
              <a:ahLst/>
              <a:cxnLst>
                <a:cxn ang="0">
                  <a:pos x="199" y="889"/>
                </a:cxn>
                <a:cxn ang="0">
                  <a:pos x="391" y="1004"/>
                </a:cxn>
                <a:cxn ang="0">
                  <a:pos x="532" y="1017"/>
                </a:cxn>
                <a:cxn ang="0">
                  <a:pos x="704" y="985"/>
                </a:cxn>
                <a:cxn ang="0">
                  <a:pos x="820" y="928"/>
                </a:cxn>
                <a:cxn ang="0">
                  <a:pos x="858" y="889"/>
                </a:cxn>
                <a:cxn ang="0">
                  <a:pos x="852" y="876"/>
                </a:cxn>
                <a:cxn ang="0">
                  <a:pos x="525" y="556"/>
                </a:cxn>
                <a:cxn ang="0">
                  <a:pos x="557" y="531"/>
                </a:cxn>
                <a:cxn ang="0">
                  <a:pos x="960" y="761"/>
                </a:cxn>
                <a:cxn ang="0">
                  <a:pos x="1018" y="531"/>
                </a:cxn>
                <a:cxn ang="0">
                  <a:pos x="960" y="294"/>
                </a:cxn>
                <a:cxn ang="0">
                  <a:pos x="167" y="198"/>
                </a:cxn>
                <a:cxn ang="0">
                  <a:pos x="52" y="409"/>
                </a:cxn>
                <a:cxn ang="0">
                  <a:pos x="45" y="608"/>
                </a:cxn>
                <a:cxn ang="0">
                  <a:pos x="109" y="780"/>
                </a:cxn>
                <a:cxn ang="0">
                  <a:pos x="500" y="531"/>
                </a:cxn>
                <a:cxn ang="0">
                  <a:pos x="525" y="38"/>
                </a:cxn>
                <a:cxn ang="0">
                  <a:pos x="352" y="70"/>
                </a:cxn>
                <a:cxn ang="0">
                  <a:pos x="237" y="134"/>
                </a:cxn>
                <a:cxn ang="0">
                  <a:pos x="199" y="172"/>
                </a:cxn>
                <a:cxn ang="0">
                  <a:pos x="205" y="185"/>
                </a:cxn>
                <a:cxn ang="0">
                  <a:pos x="212" y="185"/>
                </a:cxn>
                <a:cxn ang="0">
                  <a:pos x="858" y="172"/>
                </a:cxn>
                <a:cxn ang="0">
                  <a:pos x="666" y="57"/>
                </a:cxn>
                <a:cxn ang="0">
                  <a:pos x="525" y="38"/>
                </a:cxn>
                <a:cxn ang="0">
                  <a:pos x="672" y="19"/>
                </a:cxn>
                <a:cxn ang="0">
                  <a:pos x="903" y="153"/>
                </a:cxn>
                <a:cxn ang="0">
                  <a:pos x="1044" y="390"/>
                </a:cxn>
                <a:cxn ang="0">
                  <a:pos x="1044" y="672"/>
                </a:cxn>
                <a:cxn ang="0">
                  <a:pos x="903" y="902"/>
                </a:cxn>
                <a:cxn ang="0">
                  <a:pos x="672" y="1043"/>
                </a:cxn>
                <a:cxn ang="0">
                  <a:pos x="391" y="1043"/>
                </a:cxn>
                <a:cxn ang="0">
                  <a:pos x="154" y="902"/>
                </a:cxn>
                <a:cxn ang="0">
                  <a:pos x="20" y="672"/>
                </a:cxn>
                <a:cxn ang="0">
                  <a:pos x="20" y="390"/>
                </a:cxn>
                <a:cxn ang="0">
                  <a:pos x="154" y="160"/>
                </a:cxn>
                <a:cxn ang="0">
                  <a:pos x="391" y="19"/>
                </a:cxn>
              </a:cxnLst>
              <a:rect l="0" t="0" r="r" b="b"/>
              <a:pathLst>
                <a:path w="1063" h="1062">
                  <a:moveTo>
                    <a:pt x="525" y="556"/>
                  </a:moveTo>
                  <a:lnTo>
                    <a:pt x="199" y="889"/>
                  </a:lnTo>
                  <a:lnTo>
                    <a:pt x="295" y="960"/>
                  </a:lnTo>
                  <a:lnTo>
                    <a:pt x="391" y="1004"/>
                  </a:lnTo>
                  <a:lnTo>
                    <a:pt x="474" y="1017"/>
                  </a:lnTo>
                  <a:lnTo>
                    <a:pt x="532" y="1017"/>
                  </a:lnTo>
                  <a:lnTo>
                    <a:pt x="628" y="1011"/>
                  </a:lnTo>
                  <a:lnTo>
                    <a:pt x="704" y="985"/>
                  </a:lnTo>
                  <a:lnTo>
                    <a:pt x="768" y="960"/>
                  </a:lnTo>
                  <a:lnTo>
                    <a:pt x="820" y="928"/>
                  </a:lnTo>
                  <a:lnTo>
                    <a:pt x="852" y="902"/>
                  </a:lnTo>
                  <a:lnTo>
                    <a:pt x="858" y="889"/>
                  </a:lnTo>
                  <a:lnTo>
                    <a:pt x="858" y="883"/>
                  </a:lnTo>
                  <a:lnTo>
                    <a:pt x="852" y="876"/>
                  </a:lnTo>
                  <a:lnTo>
                    <a:pt x="845" y="870"/>
                  </a:lnTo>
                  <a:lnTo>
                    <a:pt x="525" y="556"/>
                  </a:lnTo>
                  <a:close/>
                  <a:moveTo>
                    <a:pt x="890" y="198"/>
                  </a:moveTo>
                  <a:lnTo>
                    <a:pt x="557" y="531"/>
                  </a:lnTo>
                  <a:lnTo>
                    <a:pt x="890" y="864"/>
                  </a:lnTo>
                  <a:lnTo>
                    <a:pt x="960" y="761"/>
                  </a:lnTo>
                  <a:lnTo>
                    <a:pt x="1005" y="652"/>
                  </a:lnTo>
                  <a:lnTo>
                    <a:pt x="1018" y="531"/>
                  </a:lnTo>
                  <a:lnTo>
                    <a:pt x="1005" y="403"/>
                  </a:lnTo>
                  <a:lnTo>
                    <a:pt x="960" y="294"/>
                  </a:lnTo>
                  <a:lnTo>
                    <a:pt x="890" y="198"/>
                  </a:lnTo>
                  <a:close/>
                  <a:moveTo>
                    <a:pt x="167" y="198"/>
                  </a:moveTo>
                  <a:lnTo>
                    <a:pt x="96" y="300"/>
                  </a:lnTo>
                  <a:lnTo>
                    <a:pt x="52" y="409"/>
                  </a:lnTo>
                  <a:lnTo>
                    <a:pt x="39" y="531"/>
                  </a:lnTo>
                  <a:lnTo>
                    <a:pt x="45" y="608"/>
                  </a:lnTo>
                  <a:lnTo>
                    <a:pt x="64" y="697"/>
                  </a:lnTo>
                  <a:lnTo>
                    <a:pt x="109" y="780"/>
                  </a:lnTo>
                  <a:lnTo>
                    <a:pt x="167" y="864"/>
                  </a:lnTo>
                  <a:lnTo>
                    <a:pt x="500" y="531"/>
                  </a:lnTo>
                  <a:lnTo>
                    <a:pt x="167" y="198"/>
                  </a:lnTo>
                  <a:close/>
                  <a:moveTo>
                    <a:pt x="525" y="38"/>
                  </a:moveTo>
                  <a:lnTo>
                    <a:pt x="436" y="51"/>
                  </a:lnTo>
                  <a:lnTo>
                    <a:pt x="352" y="70"/>
                  </a:lnTo>
                  <a:lnTo>
                    <a:pt x="288" y="102"/>
                  </a:lnTo>
                  <a:lnTo>
                    <a:pt x="237" y="134"/>
                  </a:lnTo>
                  <a:lnTo>
                    <a:pt x="212" y="160"/>
                  </a:lnTo>
                  <a:lnTo>
                    <a:pt x="199" y="172"/>
                  </a:lnTo>
                  <a:lnTo>
                    <a:pt x="199" y="179"/>
                  </a:lnTo>
                  <a:lnTo>
                    <a:pt x="205" y="185"/>
                  </a:lnTo>
                  <a:lnTo>
                    <a:pt x="212" y="185"/>
                  </a:lnTo>
                  <a:lnTo>
                    <a:pt x="212" y="185"/>
                  </a:lnTo>
                  <a:lnTo>
                    <a:pt x="532" y="505"/>
                  </a:lnTo>
                  <a:lnTo>
                    <a:pt x="858" y="172"/>
                  </a:lnTo>
                  <a:lnTo>
                    <a:pt x="762" y="96"/>
                  </a:lnTo>
                  <a:lnTo>
                    <a:pt x="666" y="57"/>
                  </a:lnTo>
                  <a:lnTo>
                    <a:pt x="583" y="44"/>
                  </a:lnTo>
                  <a:lnTo>
                    <a:pt x="525" y="38"/>
                  </a:lnTo>
                  <a:close/>
                  <a:moveTo>
                    <a:pt x="532" y="0"/>
                  </a:moveTo>
                  <a:lnTo>
                    <a:pt x="672" y="19"/>
                  </a:lnTo>
                  <a:lnTo>
                    <a:pt x="794" y="70"/>
                  </a:lnTo>
                  <a:lnTo>
                    <a:pt x="903" y="153"/>
                  </a:lnTo>
                  <a:lnTo>
                    <a:pt x="986" y="262"/>
                  </a:lnTo>
                  <a:lnTo>
                    <a:pt x="1044" y="390"/>
                  </a:lnTo>
                  <a:lnTo>
                    <a:pt x="1063" y="531"/>
                  </a:lnTo>
                  <a:lnTo>
                    <a:pt x="1044" y="672"/>
                  </a:lnTo>
                  <a:lnTo>
                    <a:pt x="986" y="800"/>
                  </a:lnTo>
                  <a:lnTo>
                    <a:pt x="903" y="902"/>
                  </a:lnTo>
                  <a:lnTo>
                    <a:pt x="800" y="985"/>
                  </a:lnTo>
                  <a:lnTo>
                    <a:pt x="672" y="1043"/>
                  </a:lnTo>
                  <a:lnTo>
                    <a:pt x="525" y="1062"/>
                  </a:lnTo>
                  <a:lnTo>
                    <a:pt x="391" y="1043"/>
                  </a:lnTo>
                  <a:lnTo>
                    <a:pt x="263" y="985"/>
                  </a:lnTo>
                  <a:lnTo>
                    <a:pt x="154" y="902"/>
                  </a:lnTo>
                  <a:lnTo>
                    <a:pt x="71" y="800"/>
                  </a:lnTo>
                  <a:lnTo>
                    <a:pt x="20" y="672"/>
                  </a:lnTo>
                  <a:lnTo>
                    <a:pt x="0" y="531"/>
                  </a:lnTo>
                  <a:lnTo>
                    <a:pt x="20" y="390"/>
                  </a:lnTo>
                  <a:lnTo>
                    <a:pt x="71" y="262"/>
                  </a:lnTo>
                  <a:lnTo>
                    <a:pt x="154" y="160"/>
                  </a:lnTo>
                  <a:lnTo>
                    <a:pt x="263" y="76"/>
                  </a:lnTo>
                  <a:lnTo>
                    <a:pt x="391" y="19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/>
            </p:cNvSpPr>
            <p:nvPr/>
          </p:nvSpPr>
          <p:spPr bwMode="auto">
            <a:xfrm>
              <a:off x="1584" y="3670"/>
              <a:ext cx="550" cy="512"/>
            </a:xfrm>
            <a:custGeom>
              <a:avLst/>
              <a:gdLst/>
              <a:ahLst/>
              <a:cxnLst>
                <a:cxn ang="0">
                  <a:pos x="499" y="0"/>
                </a:cxn>
                <a:cxn ang="0">
                  <a:pos x="512" y="7"/>
                </a:cxn>
                <a:cxn ang="0">
                  <a:pos x="531" y="20"/>
                </a:cxn>
                <a:cxn ang="0">
                  <a:pos x="544" y="45"/>
                </a:cxn>
                <a:cxn ang="0">
                  <a:pos x="550" y="90"/>
                </a:cxn>
                <a:cxn ang="0">
                  <a:pos x="550" y="135"/>
                </a:cxn>
                <a:cxn ang="0">
                  <a:pos x="518" y="263"/>
                </a:cxn>
                <a:cxn ang="0">
                  <a:pos x="448" y="404"/>
                </a:cxn>
                <a:cxn ang="0">
                  <a:pos x="346" y="493"/>
                </a:cxn>
                <a:cxn ang="0">
                  <a:pos x="230" y="506"/>
                </a:cxn>
                <a:cxn ang="0">
                  <a:pos x="147" y="461"/>
                </a:cxn>
                <a:cxn ang="0">
                  <a:pos x="109" y="365"/>
                </a:cxn>
                <a:cxn ang="0">
                  <a:pos x="122" y="288"/>
                </a:cxn>
                <a:cxn ang="0">
                  <a:pos x="166" y="148"/>
                </a:cxn>
                <a:cxn ang="0">
                  <a:pos x="186" y="77"/>
                </a:cxn>
                <a:cxn ang="0">
                  <a:pos x="186" y="45"/>
                </a:cxn>
                <a:cxn ang="0">
                  <a:pos x="160" y="32"/>
                </a:cxn>
                <a:cxn ang="0">
                  <a:pos x="77" y="96"/>
                </a:cxn>
                <a:cxn ang="0">
                  <a:pos x="38" y="180"/>
                </a:cxn>
                <a:cxn ang="0">
                  <a:pos x="19" y="192"/>
                </a:cxn>
                <a:cxn ang="0">
                  <a:pos x="6" y="186"/>
                </a:cxn>
                <a:cxn ang="0">
                  <a:pos x="0" y="173"/>
                </a:cxn>
                <a:cxn ang="0">
                  <a:pos x="19" y="122"/>
                </a:cxn>
                <a:cxn ang="0">
                  <a:pos x="70" y="45"/>
                </a:cxn>
                <a:cxn ang="0">
                  <a:pos x="166" y="7"/>
                </a:cxn>
                <a:cxn ang="0">
                  <a:pos x="256" y="52"/>
                </a:cxn>
                <a:cxn ang="0">
                  <a:pos x="269" y="122"/>
                </a:cxn>
                <a:cxn ang="0">
                  <a:pos x="256" y="160"/>
                </a:cxn>
                <a:cxn ang="0">
                  <a:pos x="198" y="320"/>
                </a:cxn>
                <a:cxn ang="0">
                  <a:pos x="192" y="391"/>
                </a:cxn>
                <a:cxn ang="0">
                  <a:pos x="198" y="416"/>
                </a:cxn>
                <a:cxn ang="0">
                  <a:pos x="211" y="442"/>
                </a:cxn>
                <a:cxn ang="0">
                  <a:pos x="237" y="468"/>
                </a:cxn>
                <a:cxn ang="0">
                  <a:pos x="288" y="480"/>
                </a:cxn>
                <a:cxn ang="0">
                  <a:pos x="397" y="416"/>
                </a:cxn>
                <a:cxn ang="0">
                  <a:pos x="467" y="282"/>
                </a:cxn>
                <a:cxn ang="0">
                  <a:pos x="493" y="186"/>
                </a:cxn>
                <a:cxn ang="0">
                  <a:pos x="486" y="141"/>
                </a:cxn>
                <a:cxn ang="0">
                  <a:pos x="461" y="109"/>
                </a:cxn>
                <a:cxn ang="0">
                  <a:pos x="448" y="90"/>
                </a:cxn>
                <a:cxn ang="0">
                  <a:pos x="435" y="77"/>
                </a:cxn>
                <a:cxn ang="0">
                  <a:pos x="442" y="39"/>
                </a:cxn>
                <a:cxn ang="0">
                  <a:pos x="474" y="7"/>
                </a:cxn>
              </a:cxnLst>
              <a:rect l="0" t="0" r="r" b="b"/>
              <a:pathLst>
                <a:path w="550" h="512">
                  <a:moveTo>
                    <a:pt x="493" y="0"/>
                  </a:moveTo>
                  <a:lnTo>
                    <a:pt x="499" y="0"/>
                  </a:lnTo>
                  <a:lnTo>
                    <a:pt x="499" y="0"/>
                  </a:lnTo>
                  <a:lnTo>
                    <a:pt x="512" y="7"/>
                  </a:lnTo>
                  <a:lnTo>
                    <a:pt x="518" y="13"/>
                  </a:lnTo>
                  <a:lnTo>
                    <a:pt x="531" y="20"/>
                  </a:lnTo>
                  <a:lnTo>
                    <a:pt x="538" y="32"/>
                  </a:lnTo>
                  <a:lnTo>
                    <a:pt x="544" y="45"/>
                  </a:lnTo>
                  <a:lnTo>
                    <a:pt x="550" y="64"/>
                  </a:lnTo>
                  <a:lnTo>
                    <a:pt x="550" y="90"/>
                  </a:lnTo>
                  <a:lnTo>
                    <a:pt x="550" y="90"/>
                  </a:lnTo>
                  <a:lnTo>
                    <a:pt x="550" y="135"/>
                  </a:lnTo>
                  <a:lnTo>
                    <a:pt x="538" y="199"/>
                  </a:lnTo>
                  <a:lnTo>
                    <a:pt x="518" y="263"/>
                  </a:lnTo>
                  <a:lnTo>
                    <a:pt x="486" y="333"/>
                  </a:lnTo>
                  <a:lnTo>
                    <a:pt x="448" y="404"/>
                  </a:lnTo>
                  <a:lnTo>
                    <a:pt x="403" y="455"/>
                  </a:lnTo>
                  <a:lnTo>
                    <a:pt x="346" y="493"/>
                  </a:lnTo>
                  <a:lnTo>
                    <a:pt x="282" y="512"/>
                  </a:lnTo>
                  <a:lnTo>
                    <a:pt x="230" y="506"/>
                  </a:lnTo>
                  <a:lnTo>
                    <a:pt x="186" y="493"/>
                  </a:lnTo>
                  <a:lnTo>
                    <a:pt x="147" y="461"/>
                  </a:lnTo>
                  <a:lnTo>
                    <a:pt x="122" y="423"/>
                  </a:lnTo>
                  <a:lnTo>
                    <a:pt x="109" y="365"/>
                  </a:lnTo>
                  <a:lnTo>
                    <a:pt x="109" y="333"/>
                  </a:lnTo>
                  <a:lnTo>
                    <a:pt x="122" y="288"/>
                  </a:lnTo>
                  <a:lnTo>
                    <a:pt x="141" y="231"/>
                  </a:lnTo>
                  <a:lnTo>
                    <a:pt x="166" y="148"/>
                  </a:lnTo>
                  <a:lnTo>
                    <a:pt x="186" y="109"/>
                  </a:lnTo>
                  <a:lnTo>
                    <a:pt x="186" y="77"/>
                  </a:lnTo>
                  <a:lnTo>
                    <a:pt x="186" y="58"/>
                  </a:lnTo>
                  <a:lnTo>
                    <a:pt x="186" y="45"/>
                  </a:lnTo>
                  <a:lnTo>
                    <a:pt x="173" y="39"/>
                  </a:lnTo>
                  <a:lnTo>
                    <a:pt x="160" y="32"/>
                  </a:lnTo>
                  <a:lnTo>
                    <a:pt x="115" y="52"/>
                  </a:lnTo>
                  <a:lnTo>
                    <a:pt x="77" y="96"/>
                  </a:lnTo>
                  <a:lnTo>
                    <a:pt x="38" y="173"/>
                  </a:lnTo>
                  <a:lnTo>
                    <a:pt x="38" y="180"/>
                  </a:lnTo>
                  <a:lnTo>
                    <a:pt x="32" y="186"/>
                  </a:lnTo>
                  <a:lnTo>
                    <a:pt x="19" y="192"/>
                  </a:lnTo>
                  <a:lnTo>
                    <a:pt x="19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0" y="173"/>
                  </a:lnTo>
                  <a:lnTo>
                    <a:pt x="6" y="154"/>
                  </a:lnTo>
                  <a:lnTo>
                    <a:pt x="19" y="122"/>
                  </a:lnTo>
                  <a:lnTo>
                    <a:pt x="38" y="84"/>
                  </a:lnTo>
                  <a:lnTo>
                    <a:pt x="70" y="45"/>
                  </a:lnTo>
                  <a:lnTo>
                    <a:pt x="115" y="13"/>
                  </a:lnTo>
                  <a:lnTo>
                    <a:pt x="166" y="7"/>
                  </a:lnTo>
                  <a:lnTo>
                    <a:pt x="218" y="13"/>
                  </a:lnTo>
                  <a:lnTo>
                    <a:pt x="256" y="52"/>
                  </a:lnTo>
                  <a:lnTo>
                    <a:pt x="269" y="96"/>
                  </a:lnTo>
                  <a:lnTo>
                    <a:pt x="269" y="122"/>
                  </a:lnTo>
                  <a:lnTo>
                    <a:pt x="262" y="141"/>
                  </a:lnTo>
                  <a:lnTo>
                    <a:pt x="256" y="160"/>
                  </a:lnTo>
                  <a:lnTo>
                    <a:pt x="224" y="250"/>
                  </a:lnTo>
                  <a:lnTo>
                    <a:pt x="198" y="320"/>
                  </a:lnTo>
                  <a:lnTo>
                    <a:pt x="192" y="378"/>
                  </a:lnTo>
                  <a:lnTo>
                    <a:pt x="192" y="391"/>
                  </a:lnTo>
                  <a:lnTo>
                    <a:pt x="192" y="397"/>
                  </a:lnTo>
                  <a:lnTo>
                    <a:pt x="198" y="416"/>
                  </a:lnTo>
                  <a:lnTo>
                    <a:pt x="205" y="429"/>
                  </a:lnTo>
                  <a:lnTo>
                    <a:pt x="211" y="442"/>
                  </a:lnTo>
                  <a:lnTo>
                    <a:pt x="224" y="455"/>
                  </a:lnTo>
                  <a:lnTo>
                    <a:pt x="237" y="468"/>
                  </a:lnTo>
                  <a:lnTo>
                    <a:pt x="256" y="474"/>
                  </a:lnTo>
                  <a:lnTo>
                    <a:pt x="288" y="480"/>
                  </a:lnTo>
                  <a:lnTo>
                    <a:pt x="346" y="461"/>
                  </a:lnTo>
                  <a:lnTo>
                    <a:pt x="397" y="416"/>
                  </a:lnTo>
                  <a:lnTo>
                    <a:pt x="442" y="352"/>
                  </a:lnTo>
                  <a:lnTo>
                    <a:pt x="467" y="282"/>
                  </a:lnTo>
                  <a:lnTo>
                    <a:pt x="486" y="224"/>
                  </a:lnTo>
                  <a:lnTo>
                    <a:pt x="493" y="186"/>
                  </a:lnTo>
                  <a:lnTo>
                    <a:pt x="493" y="160"/>
                  </a:lnTo>
                  <a:lnTo>
                    <a:pt x="486" y="141"/>
                  </a:lnTo>
                  <a:lnTo>
                    <a:pt x="474" y="122"/>
                  </a:lnTo>
                  <a:lnTo>
                    <a:pt x="461" y="109"/>
                  </a:lnTo>
                  <a:lnTo>
                    <a:pt x="454" y="96"/>
                  </a:lnTo>
                  <a:lnTo>
                    <a:pt x="448" y="90"/>
                  </a:lnTo>
                  <a:lnTo>
                    <a:pt x="442" y="84"/>
                  </a:lnTo>
                  <a:lnTo>
                    <a:pt x="435" y="77"/>
                  </a:lnTo>
                  <a:lnTo>
                    <a:pt x="435" y="64"/>
                  </a:lnTo>
                  <a:lnTo>
                    <a:pt x="442" y="39"/>
                  </a:lnTo>
                  <a:lnTo>
                    <a:pt x="454" y="20"/>
                  </a:lnTo>
                  <a:lnTo>
                    <a:pt x="474" y="7"/>
                  </a:lnTo>
                  <a:lnTo>
                    <a:pt x="4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2326" y="3517"/>
              <a:ext cx="621" cy="736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576" y="0"/>
                </a:cxn>
                <a:cxn ang="0">
                  <a:pos x="589" y="0"/>
                </a:cxn>
                <a:cxn ang="0">
                  <a:pos x="596" y="6"/>
                </a:cxn>
                <a:cxn ang="0">
                  <a:pos x="608" y="6"/>
                </a:cxn>
                <a:cxn ang="0">
                  <a:pos x="615" y="13"/>
                </a:cxn>
                <a:cxn ang="0">
                  <a:pos x="621" y="19"/>
                </a:cxn>
                <a:cxn ang="0">
                  <a:pos x="621" y="32"/>
                </a:cxn>
                <a:cxn ang="0">
                  <a:pos x="621" y="45"/>
                </a:cxn>
                <a:cxn ang="0">
                  <a:pos x="615" y="51"/>
                </a:cxn>
                <a:cxn ang="0">
                  <a:pos x="602" y="57"/>
                </a:cxn>
                <a:cxn ang="0">
                  <a:pos x="589" y="57"/>
                </a:cxn>
                <a:cxn ang="0">
                  <a:pos x="576" y="57"/>
                </a:cxn>
                <a:cxn ang="0">
                  <a:pos x="384" y="57"/>
                </a:cxn>
                <a:cxn ang="0">
                  <a:pos x="282" y="70"/>
                </a:cxn>
                <a:cxn ang="0">
                  <a:pos x="199" y="109"/>
                </a:cxn>
                <a:cxn ang="0">
                  <a:pos x="128" y="173"/>
                </a:cxn>
                <a:cxn ang="0">
                  <a:pos x="77" y="249"/>
                </a:cxn>
                <a:cxn ang="0">
                  <a:pos x="58" y="345"/>
                </a:cxn>
                <a:cxn ang="0">
                  <a:pos x="576" y="345"/>
                </a:cxn>
                <a:cxn ang="0">
                  <a:pos x="589" y="345"/>
                </a:cxn>
                <a:cxn ang="0">
                  <a:pos x="596" y="345"/>
                </a:cxn>
                <a:cxn ang="0">
                  <a:pos x="608" y="345"/>
                </a:cxn>
                <a:cxn ang="0">
                  <a:pos x="615" y="352"/>
                </a:cxn>
                <a:cxn ang="0">
                  <a:pos x="621" y="358"/>
                </a:cxn>
                <a:cxn ang="0">
                  <a:pos x="621" y="371"/>
                </a:cxn>
                <a:cxn ang="0">
                  <a:pos x="621" y="384"/>
                </a:cxn>
                <a:cxn ang="0">
                  <a:pos x="615" y="390"/>
                </a:cxn>
                <a:cxn ang="0">
                  <a:pos x="602" y="397"/>
                </a:cxn>
                <a:cxn ang="0">
                  <a:pos x="589" y="397"/>
                </a:cxn>
                <a:cxn ang="0">
                  <a:pos x="576" y="397"/>
                </a:cxn>
                <a:cxn ang="0">
                  <a:pos x="58" y="397"/>
                </a:cxn>
                <a:cxn ang="0">
                  <a:pos x="77" y="493"/>
                </a:cxn>
                <a:cxn ang="0">
                  <a:pos x="128" y="569"/>
                </a:cxn>
                <a:cxn ang="0">
                  <a:pos x="199" y="627"/>
                </a:cxn>
                <a:cxn ang="0">
                  <a:pos x="282" y="665"/>
                </a:cxn>
                <a:cxn ang="0">
                  <a:pos x="384" y="685"/>
                </a:cxn>
                <a:cxn ang="0">
                  <a:pos x="576" y="685"/>
                </a:cxn>
                <a:cxn ang="0">
                  <a:pos x="589" y="685"/>
                </a:cxn>
                <a:cxn ang="0">
                  <a:pos x="596" y="685"/>
                </a:cxn>
                <a:cxn ang="0">
                  <a:pos x="608" y="685"/>
                </a:cxn>
                <a:cxn ang="0">
                  <a:pos x="615" y="691"/>
                </a:cxn>
                <a:cxn ang="0">
                  <a:pos x="621" y="697"/>
                </a:cxn>
                <a:cxn ang="0">
                  <a:pos x="621" y="710"/>
                </a:cxn>
                <a:cxn ang="0">
                  <a:pos x="621" y="723"/>
                </a:cxn>
                <a:cxn ang="0">
                  <a:pos x="615" y="729"/>
                </a:cxn>
                <a:cxn ang="0">
                  <a:pos x="608" y="736"/>
                </a:cxn>
                <a:cxn ang="0">
                  <a:pos x="596" y="736"/>
                </a:cxn>
                <a:cxn ang="0">
                  <a:pos x="589" y="736"/>
                </a:cxn>
                <a:cxn ang="0">
                  <a:pos x="576" y="736"/>
                </a:cxn>
                <a:cxn ang="0">
                  <a:pos x="378" y="736"/>
                </a:cxn>
                <a:cxn ang="0">
                  <a:pos x="282" y="723"/>
                </a:cxn>
                <a:cxn ang="0">
                  <a:pos x="192" y="691"/>
                </a:cxn>
                <a:cxn ang="0">
                  <a:pos x="116" y="633"/>
                </a:cxn>
                <a:cxn ang="0">
                  <a:pos x="52" y="557"/>
                </a:cxn>
                <a:cxn ang="0">
                  <a:pos x="13" y="467"/>
                </a:cxn>
                <a:cxn ang="0">
                  <a:pos x="0" y="371"/>
                </a:cxn>
                <a:cxn ang="0">
                  <a:pos x="20" y="256"/>
                </a:cxn>
                <a:cxn ang="0">
                  <a:pos x="71" y="153"/>
                </a:cxn>
                <a:cxn ang="0">
                  <a:pos x="154" y="70"/>
                </a:cxn>
                <a:cxn ang="0">
                  <a:pos x="263" y="19"/>
                </a:cxn>
                <a:cxn ang="0">
                  <a:pos x="378" y="0"/>
                </a:cxn>
              </a:cxnLst>
              <a:rect l="0" t="0" r="r" b="b"/>
              <a:pathLst>
                <a:path w="621" h="736">
                  <a:moveTo>
                    <a:pt x="378" y="0"/>
                  </a:moveTo>
                  <a:lnTo>
                    <a:pt x="576" y="0"/>
                  </a:lnTo>
                  <a:lnTo>
                    <a:pt x="589" y="0"/>
                  </a:lnTo>
                  <a:lnTo>
                    <a:pt x="596" y="6"/>
                  </a:lnTo>
                  <a:lnTo>
                    <a:pt x="608" y="6"/>
                  </a:lnTo>
                  <a:lnTo>
                    <a:pt x="615" y="13"/>
                  </a:lnTo>
                  <a:lnTo>
                    <a:pt x="621" y="19"/>
                  </a:lnTo>
                  <a:lnTo>
                    <a:pt x="621" y="32"/>
                  </a:lnTo>
                  <a:lnTo>
                    <a:pt x="621" y="45"/>
                  </a:lnTo>
                  <a:lnTo>
                    <a:pt x="615" y="51"/>
                  </a:lnTo>
                  <a:lnTo>
                    <a:pt x="602" y="57"/>
                  </a:lnTo>
                  <a:lnTo>
                    <a:pt x="589" y="57"/>
                  </a:lnTo>
                  <a:lnTo>
                    <a:pt x="576" y="57"/>
                  </a:lnTo>
                  <a:lnTo>
                    <a:pt x="384" y="57"/>
                  </a:lnTo>
                  <a:lnTo>
                    <a:pt x="282" y="70"/>
                  </a:lnTo>
                  <a:lnTo>
                    <a:pt x="199" y="109"/>
                  </a:lnTo>
                  <a:lnTo>
                    <a:pt x="128" y="173"/>
                  </a:lnTo>
                  <a:lnTo>
                    <a:pt x="77" y="249"/>
                  </a:lnTo>
                  <a:lnTo>
                    <a:pt x="58" y="345"/>
                  </a:lnTo>
                  <a:lnTo>
                    <a:pt x="576" y="345"/>
                  </a:lnTo>
                  <a:lnTo>
                    <a:pt x="589" y="345"/>
                  </a:lnTo>
                  <a:lnTo>
                    <a:pt x="596" y="345"/>
                  </a:lnTo>
                  <a:lnTo>
                    <a:pt x="608" y="345"/>
                  </a:lnTo>
                  <a:lnTo>
                    <a:pt x="615" y="352"/>
                  </a:lnTo>
                  <a:lnTo>
                    <a:pt x="621" y="358"/>
                  </a:lnTo>
                  <a:lnTo>
                    <a:pt x="621" y="371"/>
                  </a:lnTo>
                  <a:lnTo>
                    <a:pt x="621" y="384"/>
                  </a:lnTo>
                  <a:lnTo>
                    <a:pt x="615" y="390"/>
                  </a:lnTo>
                  <a:lnTo>
                    <a:pt x="602" y="397"/>
                  </a:lnTo>
                  <a:lnTo>
                    <a:pt x="589" y="397"/>
                  </a:lnTo>
                  <a:lnTo>
                    <a:pt x="576" y="397"/>
                  </a:lnTo>
                  <a:lnTo>
                    <a:pt x="58" y="397"/>
                  </a:lnTo>
                  <a:lnTo>
                    <a:pt x="77" y="493"/>
                  </a:lnTo>
                  <a:lnTo>
                    <a:pt x="128" y="569"/>
                  </a:lnTo>
                  <a:lnTo>
                    <a:pt x="199" y="627"/>
                  </a:lnTo>
                  <a:lnTo>
                    <a:pt x="282" y="665"/>
                  </a:lnTo>
                  <a:lnTo>
                    <a:pt x="384" y="685"/>
                  </a:lnTo>
                  <a:lnTo>
                    <a:pt x="576" y="685"/>
                  </a:lnTo>
                  <a:lnTo>
                    <a:pt x="589" y="685"/>
                  </a:lnTo>
                  <a:lnTo>
                    <a:pt x="596" y="685"/>
                  </a:lnTo>
                  <a:lnTo>
                    <a:pt x="608" y="685"/>
                  </a:lnTo>
                  <a:lnTo>
                    <a:pt x="615" y="691"/>
                  </a:lnTo>
                  <a:lnTo>
                    <a:pt x="621" y="697"/>
                  </a:lnTo>
                  <a:lnTo>
                    <a:pt x="621" y="710"/>
                  </a:lnTo>
                  <a:lnTo>
                    <a:pt x="621" y="723"/>
                  </a:lnTo>
                  <a:lnTo>
                    <a:pt x="615" y="729"/>
                  </a:lnTo>
                  <a:lnTo>
                    <a:pt x="608" y="736"/>
                  </a:lnTo>
                  <a:lnTo>
                    <a:pt x="596" y="736"/>
                  </a:lnTo>
                  <a:lnTo>
                    <a:pt x="589" y="736"/>
                  </a:lnTo>
                  <a:lnTo>
                    <a:pt x="576" y="736"/>
                  </a:lnTo>
                  <a:lnTo>
                    <a:pt x="378" y="736"/>
                  </a:lnTo>
                  <a:lnTo>
                    <a:pt x="282" y="723"/>
                  </a:lnTo>
                  <a:lnTo>
                    <a:pt x="192" y="691"/>
                  </a:lnTo>
                  <a:lnTo>
                    <a:pt x="116" y="633"/>
                  </a:lnTo>
                  <a:lnTo>
                    <a:pt x="52" y="557"/>
                  </a:lnTo>
                  <a:lnTo>
                    <a:pt x="13" y="467"/>
                  </a:lnTo>
                  <a:lnTo>
                    <a:pt x="0" y="371"/>
                  </a:lnTo>
                  <a:lnTo>
                    <a:pt x="20" y="256"/>
                  </a:lnTo>
                  <a:lnTo>
                    <a:pt x="71" y="153"/>
                  </a:lnTo>
                  <a:lnTo>
                    <a:pt x="154" y="70"/>
                  </a:lnTo>
                  <a:lnTo>
                    <a:pt x="263" y="19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/>
            </p:cNvSpPr>
            <p:nvPr/>
          </p:nvSpPr>
          <p:spPr bwMode="auto">
            <a:xfrm>
              <a:off x="3126" y="3402"/>
              <a:ext cx="781" cy="825"/>
            </a:xfrm>
            <a:custGeom>
              <a:avLst/>
              <a:gdLst/>
              <a:ahLst/>
              <a:cxnLst>
                <a:cxn ang="0">
                  <a:pos x="711" y="12"/>
                </a:cxn>
                <a:cxn ang="0">
                  <a:pos x="775" y="89"/>
                </a:cxn>
                <a:cxn ang="0">
                  <a:pos x="775" y="211"/>
                </a:cxn>
                <a:cxn ang="0">
                  <a:pos x="672" y="416"/>
                </a:cxn>
                <a:cxn ang="0">
                  <a:pos x="487" y="620"/>
                </a:cxn>
                <a:cxn ang="0">
                  <a:pos x="333" y="742"/>
                </a:cxn>
                <a:cxn ang="0">
                  <a:pos x="237" y="812"/>
                </a:cxn>
                <a:cxn ang="0">
                  <a:pos x="212" y="819"/>
                </a:cxn>
                <a:cxn ang="0">
                  <a:pos x="205" y="800"/>
                </a:cxn>
                <a:cxn ang="0">
                  <a:pos x="205" y="793"/>
                </a:cxn>
                <a:cxn ang="0">
                  <a:pos x="218" y="716"/>
                </a:cxn>
                <a:cxn ang="0">
                  <a:pos x="224" y="544"/>
                </a:cxn>
                <a:cxn ang="0">
                  <a:pos x="199" y="268"/>
                </a:cxn>
                <a:cxn ang="0">
                  <a:pos x="141" y="134"/>
                </a:cxn>
                <a:cxn ang="0">
                  <a:pos x="64" y="70"/>
                </a:cxn>
                <a:cxn ang="0">
                  <a:pos x="20" y="64"/>
                </a:cxn>
                <a:cxn ang="0">
                  <a:pos x="7" y="57"/>
                </a:cxn>
                <a:cxn ang="0">
                  <a:pos x="7" y="38"/>
                </a:cxn>
                <a:cxn ang="0">
                  <a:pos x="32" y="12"/>
                </a:cxn>
                <a:cxn ang="0">
                  <a:pos x="71" y="0"/>
                </a:cxn>
                <a:cxn ang="0">
                  <a:pos x="154" y="12"/>
                </a:cxn>
                <a:cxn ang="0">
                  <a:pos x="250" y="108"/>
                </a:cxn>
                <a:cxn ang="0">
                  <a:pos x="295" y="249"/>
                </a:cxn>
                <a:cxn ang="0">
                  <a:pos x="314" y="396"/>
                </a:cxn>
                <a:cxn ang="0">
                  <a:pos x="314" y="492"/>
                </a:cxn>
                <a:cxn ang="0">
                  <a:pos x="308" y="672"/>
                </a:cxn>
                <a:cxn ang="0">
                  <a:pos x="493" y="524"/>
                </a:cxn>
                <a:cxn ang="0">
                  <a:pos x="640" y="371"/>
                </a:cxn>
                <a:cxn ang="0">
                  <a:pos x="717" y="249"/>
                </a:cxn>
                <a:cxn ang="0">
                  <a:pos x="724" y="179"/>
                </a:cxn>
                <a:cxn ang="0">
                  <a:pos x="679" y="128"/>
                </a:cxn>
                <a:cxn ang="0">
                  <a:pos x="621" y="108"/>
                </a:cxn>
                <a:cxn ang="0">
                  <a:pos x="608" y="102"/>
                </a:cxn>
                <a:cxn ang="0">
                  <a:pos x="608" y="76"/>
                </a:cxn>
                <a:cxn ang="0">
                  <a:pos x="621" y="38"/>
                </a:cxn>
                <a:cxn ang="0">
                  <a:pos x="647" y="0"/>
                </a:cxn>
              </a:cxnLst>
              <a:rect l="0" t="0" r="r" b="b"/>
              <a:pathLst>
                <a:path w="781" h="825">
                  <a:moveTo>
                    <a:pt x="647" y="0"/>
                  </a:moveTo>
                  <a:lnTo>
                    <a:pt x="711" y="12"/>
                  </a:lnTo>
                  <a:lnTo>
                    <a:pt x="756" y="44"/>
                  </a:lnTo>
                  <a:lnTo>
                    <a:pt x="775" y="89"/>
                  </a:lnTo>
                  <a:lnTo>
                    <a:pt x="781" y="140"/>
                  </a:lnTo>
                  <a:lnTo>
                    <a:pt x="775" y="211"/>
                  </a:lnTo>
                  <a:lnTo>
                    <a:pt x="736" y="307"/>
                  </a:lnTo>
                  <a:lnTo>
                    <a:pt x="672" y="416"/>
                  </a:lnTo>
                  <a:lnTo>
                    <a:pt x="564" y="537"/>
                  </a:lnTo>
                  <a:lnTo>
                    <a:pt x="487" y="620"/>
                  </a:lnTo>
                  <a:lnTo>
                    <a:pt x="404" y="691"/>
                  </a:lnTo>
                  <a:lnTo>
                    <a:pt x="333" y="742"/>
                  </a:lnTo>
                  <a:lnTo>
                    <a:pt x="276" y="787"/>
                  </a:lnTo>
                  <a:lnTo>
                    <a:pt x="237" y="812"/>
                  </a:lnTo>
                  <a:lnTo>
                    <a:pt x="218" y="825"/>
                  </a:lnTo>
                  <a:lnTo>
                    <a:pt x="212" y="819"/>
                  </a:lnTo>
                  <a:lnTo>
                    <a:pt x="205" y="812"/>
                  </a:lnTo>
                  <a:lnTo>
                    <a:pt x="205" y="800"/>
                  </a:lnTo>
                  <a:lnTo>
                    <a:pt x="205" y="800"/>
                  </a:lnTo>
                  <a:lnTo>
                    <a:pt x="205" y="793"/>
                  </a:lnTo>
                  <a:lnTo>
                    <a:pt x="212" y="780"/>
                  </a:lnTo>
                  <a:lnTo>
                    <a:pt x="218" y="716"/>
                  </a:lnTo>
                  <a:lnTo>
                    <a:pt x="224" y="633"/>
                  </a:lnTo>
                  <a:lnTo>
                    <a:pt x="224" y="544"/>
                  </a:lnTo>
                  <a:lnTo>
                    <a:pt x="218" y="403"/>
                  </a:lnTo>
                  <a:lnTo>
                    <a:pt x="199" y="268"/>
                  </a:lnTo>
                  <a:lnTo>
                    <a:pt x="173" y="192"/>
                  </a:lnTo>
                  <a:lnTo>
                    <a:pt x="141" y="134"/>
                  </a:lnTo>
                  <a:lnTo>
                    <a:pt x="103" y="96"/>
                  </a:lnTo>
                  <a:lnTo>
                    <a:pt x="64" y="70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0" y="57"/>
                  </a:lnTo>
                  <a:lnTo>
                    <a:pt x="7" y="38"/>
                  </a:lnTo>
                  <a:lnTo>
                    <a:pt x="20" y="25"/>
                  </a:lnTo>
                  <a:lnTo>
                    <a:pt x="32" y="12"/>
                  </a:lnTo>
                  <a:lnTo>
                    <a:pt x="52" y="6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154" y="12"/>
                  </a:lnTo>
                  <a:lnTo>
                    <a:pt x="205" y="51"/>
                  </a:lnTo>
                  <a:lnTo>
                    <a:pt x="250" y="108"/>
                  </a:lnTo>
                  <a:lnTo>
                    <a:pt x="276" y="179"/>
                  </a:lnTo>
                  <a:lnTo>
                    <a:pt x="295" y="249"/>
                  </a:lnTo>
                  <a:lnTo>
                    <a:pt x="308" y="326"/>
                  </a:lnTo>
                  <a:lnTo>
                    <a:pt x="314" y="396"/>
                  </a:lnTo>
                  <a:lnTo>
                    <a:pt x="314" y="454"/>
                  </a:lnTo>
                  <a:lnTo>
                    <a:pt x="314" y="492"/>
                  </a:lnTo>
                  <a:lnTo>
                    <a:pt x="314" y="569"/>
                  </a:lnTo>
                  <a:lnTo>
                    <a:pt x="308" y="672"/>
                  </a:lnTo>
                  <a:lnTo>
                    <a:pt x="404" y="601"/>
                  </a:lnTo>
                  <a:lnTo>
                    <a:pt x="493" y="524"/>
                  </a:lnTo>
                  <a:lnTo>
                    <a:pt x="570" y="448"/>
                  </a:lnTo>
                  <a:lnTo>
                    <a:pt x="640" y="371"/>
                  </a:lnTo>
                  <a:lnTo>
                    <a:pt x="685" y="307"/>
                  </a:lnTo>
                  <a:lnTo>
                    <a:pt x="717" y="249"/>
                  </a:lnTo>
                  <a:lnTo>
                    <a:pt x="730" y="204"/>
                  </a:lnTo>
                  <a:lnTo>
                    <a:pt x="724" y="179"/>
                  </a:lnTo>
                  <a:lnTo>
                    <a:pt x="711" y="153"/>
                  </a:lnTo>
                  <a:lnTo>
                    <a:pt x="679" y="128"/>
                  </a:lnTo>
                  <a:lnTo>
                    <a:pt x="628" y="108"/>
                  </a:lnTo>
                  <a:lnTo>
                    <a:pt x="621" y="108"/>
                  </a:lnTo>
                  <a:lnTo>
                    <a:pt x="615" y="108"/>
                  </a:lnTo>
                  <a:lnTo>
                    <a:pt x="608" y="102"/>
                  </a:lnTo>
                  <a:lnTo>
                    <a:pt x="608" y="89"/>
                  </a:lnTo>
                  <a:lnTo>
                    <a:pt x="608" y="76"/>
                  </a:lnTo>
                  <a:lnTo>
                    <a:pt x="615" y="57"/>
                  </a:lnTo>
                  <a:lnTo>
                    <a:pt x="621" y="38"/>
                  </a:lnTo>
                  <a:lnTo>
                    <a:pt x="634" y="12"/>
                  </a:lnTo>
                  <a:lnTo>
                    <a:pt x="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 noEditPoints="1"/>
            </p:cNvSpPr>
            <p:nvPr/>
          </p:nvSpPr>
          <p:spPr bwMode="auto">
            <a:xfrm>
              <a:off x="3958" y="3786"/>
              <a:ext cx="500" cy="576"/>
            </a:xfrm>
            <a:custGeom>
              <a:avLst/>
              <a:gdLst/>
              <a:ahLst/>
              <a:cxnLst>
                <a:cxn ang="0">
                  <a:pos x="237" y="224"/>
                </a:cxn>
                <a:cxn ang="0">
                  <a:pos x="135" y="281"/>
                </a:cxn>
                <a:cxn ang="0">
                  <a:pos x="84" y="384"/>
                </a:cxn>
                <a:cxn ang="0">
                  <a:pos x="77" y="448"/>
                </a:cxn>
                <a:cxn ang="0">
                  <a:pos x="96" y="512"/>
                </a:cxn>
                <a:cxn ang="0">
                  <a:pos x="192" y="544"/>
                </a:cxn>
                <a:cxn ang="0">
                  <a:pos x="314" y="499"/>
                </a:cxn>
                <a:cxn ang="0">
                  <a:pos x="372" y="403"/>
                </a:cxn>
                <a:cxn ang="0">
                  <a:pos x="391" y="332"/>
                </a:cxn>
                <a:cxn ang="0">
                  <a:pos x="359" y="262"/>
                </a:cxn>
                <a:cxn ang="0">
                  <a:pos x="269" y="224"/>
                </a:cxn>
                <a:cxn ang="0">
                  <a:pos x="365" y="12"/>
                </a:cxn>
                <a:cxn ang="0">
                  <a:pos x="480" y="128"/>
                </a:cxn>
                <a:cxn ang="0">
                  <a:pos x="493" y="268"/>
                </a:cxn>
                <a:cxn ang="0">
                  <a:pos x="448" y="396"/>
                </a:cxn>
                <a:cxn ang="0">
                  <a:pos x="352" y="518"/>
                </a:cxn>
                <a:cxn ang="0">
                  <a:pos x="186" y="576"/>
                </a:cxn>
                <a:cxn ang="0">
                  <a:pos x="52" y="531"/>
                </a:cxn>
                <a:cxn ang="0">
                  <a:pos x="0" y="422"/>
                </a:cxn>
                <a:cxn ang="0">
                  <a:pos x="13" y="364"/>
                </a:cxn>
                <a:cxn ang="0">
                  <a:pos x="77" y="268"/>
                </a:cxn>
                <a:cxn ang="0">
                  <a:pos x="205" y="204"/>
                </a:cxn>
                <a:cxn ang="0">
                  <a:pos x="327" y="204"/>
                </a:cxn>
                <a:cxn ang="0">
                  <a:pos x="391" y="262"/>
                </a:cxn>
                <a:cxn ang="0">
                  <a:pos x="423" y="236"/>
                </a:cxn>
                <a:cxn ang="0">
                  <a:pos x="416" y="115"/>
                </a:cxn>
                <a:cxn ang="0">
                  <a:pos x="352" y="44"/>
                </a:cxn>
                <a:cxn ang="0">
                  <a:pos x="269" y="25"/>
                </a:cxn>
                <a:cxn ang="0">
                  <a:pos x="173" y="51"/>
                </a:cxn>
                <a:cxn ang="0">
                  <a:pos x="148" y="76"/>
                </a:cxn>
                <a:cxn ang="0">
                  <a:pos x="148" y="76"/>
                </a:cxn>
                <a:cxn ang="0">
                  <a:pos x="160" y="83"/>
                </a:cxn>
                <a:cxn ang="0">
                  <a:pos x="173" y="96"/>
                </a:cxn>
                <a:cxn ang="0">
                  <a:pos x="173" y="128"/>
                </a:cxn>
                <a:cxn ang="0">
                  <a:pos x="148" y="153"/>
                </a:cxn>
                <a:cxn ang="0">
                  <a:pos x="116" y="153"/>
                </a:cxn>
                <a:cxn ang="0">
                  <a:pos x="96" y="140"/>
                </a:cxn>
                <a:cxn ang="0">
                  <a:pos x="103" y="102"/>
                </a:cxn>
                <a:cxn ang="0">
                  <a:pos x="148" y="32"/>
                </a:cxn>
                <a:cxn ang="0">
                  <a:pos x="276" y="0"/>
                </a:cxn>
              </a:cxnLst>
              <a:rect l="0" t="0" r="r" b="b"/>
              <a:pathLst>
                <a:path w="500" h="576">
                  <a:moveTo>
                    <a:pt x="269" y="224"/>
                  </a:moveTo>
                  <a:lnTo>
                    <a:pt x="237" y="224"/>
                  </a:lnTo>
                  <a:lnTo>
                    <a:pt x="192" y="243"/>
                  </a:lnTo>
                  <a:lnTo>
                    <a:pt x="135" y="281"/>
                  </a:lnTo>
                  <a:lnTo>
                    <a:pt x="103" y="326"/>
                  </a:lnTo>
                  <a:lnTo>
                    <a:pt x="84" y="384"/>
                  </a:lnTo>
                  <a:lnTo>
                    <a:pt x="77" y="428"/>
                  </a:lnTo>
                  <a:lnTo>
                    <a:pt x="77" y="448"/>
                  </a:lnTo>
                  <a:lnTo>
                    <a:pt x="77" y="480"/>
                  </a:lnTo>
                  <a:lnTo>
                    <a:pt x="96" y="512"/>
                  </a:lnTo>
                  <a:lnTo>
                    <a:pt x="135" y="531"/>
                  </a:lnTo>
                  <a:lnTo>
                    <a:pt x="192" y="544"/>
                  </a:lnTo>
                  <a:lnTo>
                    <a:pt x="256" y="531"/>
                  </a:lnTo>
                  <a:lnTo>
                    <a:pt x="314" y="499"/>
                  </a:lnTo>
                  <a:lnTo>
                    <a:pt x="346" y="454"/>
                  </a:lnTo>
                  <a:lnTo>
                    <a:pt x="372" y="403"/>
                  </a:lnTo>
                  <a:lnTo>
                    <a:pt x="384" y="358"/>
                  </a:lnTo>
                  <a:lnTo>
                    <a:pt x="391" y="332"/>
                  </a:lnTo>
                  <a:lnTo>
                    <a:pt x="384" y="294"/>
                  </a:lnTo>
                  <a:lnTo>
                    <a:pt x="359" y="262"/>
                  </a:lnTo>
                  <a:lnTo>
                    <a:pt x="327" y="236"/>
                  </a:lnTo>
                  <a:lnTo>
                    <a:pt x="269" y="224"/>
                  </a:lnTo>
                  <a:close/>
                  <a:moveTo>
                    <a:pt x="276" y="0"/>
                  </a:moveTo>
                  <a:lnTo>
                    <a:pt x="365" y="12"/>
                  </a:lnTo>
                  <a:lnTo>
                    <a:pt x="436" y="57"/>
                  </a:lnTo>
                  <a:lnTo>
                    <a:pt x="480" y="128"/>
                  </a:lnTo>
                  <a:lnTo>
                    <a:pt x="500" y="217"/>
                  </a:lnTo>
                  <a:lnTo>
                    <a:pt x="493" y="268"/>
                  </a:lnTo>
                  <a:lnTo>
                    <a:pt x="480" y="332"/>
                  </a:lnTo>
                  <a:lnTo>
                    <a:pt x="448" y="396"/>
                  </a:lnTo>
                  <a:lnTo>
                    <a:pt x="410" y="467"/>
                  </a:lnTo>
                  <a:lnTo>
                    <a:pt x="352" y="518"/>
                  </a:lnTo>
                  <a:lnTo>
                    <a:pt x="276" y="556"/>
                  </a:lnTo>
                  <a:lnTo>
                    <a:pt x="186" y="576"/>
                  </a:lnTo>
                  <a:lnTo>
                    <a:pt x="116" y="563"/>
                  </a:lnTo>
                  <a:lnTo>
                    <a:pt x="52" y="531"/>
                  </a:lnTo>
                  <a:lnTo>
                    <a:pt x="13" y="480"/>
                  </a:lnTo>
                  <a:lnTo>
                    <a:pt x="0" y="422"/>
                  </a:lnTo>
                  <a:lnTo>
                    <a:pt x="0" y="403"/>
                  </a:lnTo>
                  <a:lnTo>
                    <a:pt x="13" y="364"/>
                  </a:lnTo>
                  <a:lnTo>
                    <a:pt x="32" y="313"/>
                  </a:lnTo>
                  <a:lnTo>
                    <a:pt x="77" y="268"/>
                  </a:lnTo>
                  <a:lnTo>
                    <a:pt x="148" y="224"/>
                  </a:lnTo>
                  <a:lnTo>
                    <a:pt x="205" y="204"/>
                  </a:lnTo>
                  <a:lnTo>
                    <a:pt x="263" y="198"/>
                  </a:lnTo>
                  <a:lnTo>
                    <a:pt x="327" y="204"/>
                  </a:lnTo>
                  <a:lnTo>
                    <a:pt x="365" y="230"/>
                  </a:lnTo>
                  <a:lnTo>
                    <a:pt x="391" y="262"/>
                  </a:lnTo>
                  <a:lnTo>
                    <a:pt x="410" y="294"/>
                  </a:lnTo>
                  <a:lnTo>
                    <a:pt x="423" y="236"/>
                  </a:lnTo>
                  <a:lnTo>
                    <a:pt x="423" y="179"/>
                  </a:lnTo>
                  <a:lnTo>
                    <a:pt x="416" y="115"/>
                  </a:lnTo>
                  <a:lnTo>
                    <a:pt x="391" y="70"/>
                  </a:lnTo>
                  <a:lnTo>
                    <a:pt x="352" y="44"/>
                  </a:lnTo>
                  <a:lnTo>
                    <a:pt x="314" y="32"/>
                  </a:lnTo>
                  <a:lnTo>
                    <a:pt x="269" y="25"/>
                  </a:lnTo>
                  <a:lnTo>
                    <a:pt x="212" y="32"/>
                  </a:lnTo>
                  <a:lnTo>
                    <a:pt x="173" y="51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54" y="76"/>
                  </a:lnTo>
                  <a:lnTo>
                    <a:pt x="160" y="83"/>
                  </a:lnTo>
                  <a:lnTo>
                    <a:pt x="167" y="89"/>
                  </a:lnTo>
                  <a:lnTo>
                    <a:pt x="173" y="96"/>
                  </a:lnTo>
                  <a:lnTo>
                    <a:pt x="173" y="108"/>
                  </a:lnTo>
                  <a:lnTo>
                    <a:pt x="173" y="128"/>
                  </a:lnTo>
                  <a:lnTo>
                    <a:pt x="160" y="147"/>
                  </a:lnTo>
                  <a:lnTo>
                    <a:pt x="148" y="153"/>
                  </a:lnTo>
                  <a:lnTo>
                    <a:pt x="128" y="160"/>
                  </a:lnTo>
                  <a:lnTo>
                    <a:pt x="116" y="153"/>
                  </a:lnTo>
                  <a:lnTo>
                    <a:pt x="103" y="147"/>
                  </a:lnTo>
                  <a:lnTo>
                    <a:pt x="96" y="140"/>
                  </a:lnTo>
                  <a:lnTo>
                    <a:pt x="96" y="128"/>
                  </a:lnTo>
                  <a:lnTo>
                    <a:pt x="103" y="102"/>
                  </a:lnTo>
                  <a:lnTo>
                    <a:pt x="116" y="70"/>
                  </a:lnTo>
                  <a:lnTo>
                    <a:pt x="148" y="32"/>
                  </a:lnTo>
                  <a:lnTo>
                    <a:pt x="199" y="6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4733" y="3325"/>
              <a:ext cx="294" cy="1126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69" y="0"/>
                </a:cxn>
                <a:cxn ang="0">
                  <a:pos x="281" y="0"/>
                </a:cxn>
                <a:cxn ang="0">
                  <a:pos x="288" y="6"/>
                </a:cxn>
                <a:cxn ang="0">
                  <a:pos x="294" y="6"/>
                </a:cxn>
                <a:cxn ang="0">
                  <a:pos x="294" y="13"/>
                </a:cxn>
                <a:cxn ang="0">
                  <a:pos x="294" y="19"/>
                </a:cxn>
                <a:cxn ang="0">
                  <a:pos x="288" y="25"/>
                </a:cxn>
                <a:cxn ang="0">
                  <a:pos x="237" y="77"/>
                </a:cxn>
                <a:cxn ang="0">
                  <a:pos x="192" y="134"/>
                </a:cxn>
                <a:cxn ang="0">
                  <a:pos x="147" y="211"/>
                </a:cxn>
                <a:cxn ang="0">
                  <a:pos x="109" y="307"/>
                </a:cxn>
                <a:cxn ang="0">
                  <a:pos x="83" y="422"/>
                </a:cxn>
                <a:cxn ang="0">
                  <a:pos x="77" y="563"/>
                </a:cxn>
                <a:cxn ang="0">
                  <a:pos x="83" y="685"/>
                </a:cxn>
                <a:cxn ang="0">
                  <a:pos x="109" y="800"/>
                </a:cxn>
                <a:cxn ang="0">
                  <a:pos x="147" y="909"/>
                </a:cxn>
                <a:cxn ang="0">
                  <a:pos x="205" y="1005"/>
                </a:cxn>
                <a:cxn ang="0">
                  <a:pos x="281" y="1094"/>
                </a:cxn>
                <a:cxn ang="0">
                  <a:pos x="288" y="1101"/>
                </a:cxn>
                <a:cxn ang="0">
                  <a:pos x="294" y="1107"/>
                </a:cxn>
                <a:cxn ang="0">
                  <a:pos x="294" y="1113"/>
                </a:cxn>
                <a:cxn ang="0">
                  <a:pos x="294" y="1120"/>
                </a:cxn>
                <a:cxn ang="0">
                  <a:pos x="288" y="1120"/>
                </a:cxn>
                <a:cxn ang="0">
                  <a:pos x="281" y="1126"/>
                </a:cxn>
                <a:cxn ang="0">
                  <a:pos x="275" y="1126"/>
                </a:cxn>
                <a:cxn ang="0">
                  <a:pos x="173" y="1037"/>
                </a:cxn>
                <a:cxn ang="0">
                  <a:pos x="102" y="947"/>
                </a:cxn>
                <a:cxn ang="0">
                  <a:pos x="51" y="845"/>
                </a:cxn>
                <a:cxn ang="0">
                  <a:pos x="25" y="742"/>
                </a:cxn>
                <a:cxn ang="0">
                  <a:pos x="6" y="646"/>
                </a:cxn>
                <a:cxn ang="0">
                  <a:pos x="0" y="563"/>
                </a:cxn>
                <a:cxn ang="0">
                  <a:pos x="6" y="473"/>
                </a:cxn>
                <a:cxn ang="0">
                  <a:pos x="25" y="371"/>
                </a:cxn>
                <a:cxn ang="0">
                  <a:pos x="57" y="269"/>
                </a:cxn>
                <a:cxn ang="0">
                  <a:pos x="109" y="173"/>
                </a:cxn>
                <a:cxn ang="0">
                  <a:pos x="179" y="83"/>
                </a:cxn>
                <a:cxn ang="0">
                  <a:pos x="275" y="0"/>
                </a:cxn>
              </a:cxnLst>
              <a:rect l="0" t="0" r="r" b="b"/>
              <a:pathLst>
                <a:path w="294" h="1126">
                  <a:moveTo>
                    <a:pt x="275" y="0"/>
                  </a:moveTo>
                  <a:lnTo>
                    <a:pt x="269" y="0"/>
                  </a:lnTo>
                  <a:lnTo>
                    <a:pt x="281" y="0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294" y="13"/>
                  </a:lnTo>
                  <a:lnTo>
                    <a:pt x="294" y="19"/>
                  </a:lnTo>
                  <a:lnTo>
                    <a:pt x="288" y="25"/>
                  </a:lnTo>
                  <a:lnTo>
                    <a:pt x="237" y="77"/>
                  </a:lnTo>
                  <a:lnTo>
                    <a:pt x="192" y="134"/>
                  </a:lnTo>
                  <a:lnTo>
                    <a:pt x="147" y="211"/>
                  </a:lnTo>
                  <a:lnTo>
                    <a:pt x="109" y="307"/>
                  </a:lnTo>
                  <a:lnTo>
                    <a:pt x="83" y="422"/>
                  </a:lnTo>
                  <a:lnTo>
                    <a:pt x="77" y="563"/>
                  </a:lnTo>
                  <a:lnTo>
                    <a:pt x="83" y="685"/>
                  </a:lnTo>
                  <a:lnTo>
                    <a:pt x="109" y="800"/>
                  </a:lnTo>
                  <a:lnTo>
                    <a:pt x="147" y="909"/>
                  </a:lnTo>
                  <a:lnTo>
                    <a:pt x="205" y="1005"/>
                  </a:lnTo>
                  <a:lnTo>
                    <a:pt x="281" y="1094"/>
                  </a:lnTo>
                  <a:lnTo>
                    <a:pt x="288" y="1101"/>
                  </a:lnTo>
                  <a:lnTo>
                    <a:pt x="294" y="1107"/>
                  </a:lnTo>
                  <a:lnTo>
                    <a:pt x="294" y="1113"/>
                  </a:lnTo>
                  <a:lnTo>
                    <a:pt x="294" y="1120"/>
                  </a:lnTo>
                  <a:lnTo>
                    <a:pt x="288" y="1120"/>
                  </a:lnTo>
                  <a:lnTo>
                    <a:pt x="281" y="1126"/>
                  </a:lnTo>
                  <a:lnTo>
                    <a:pt x="275" y="1126"/>
                  </a:lnTo>
                  <a:lnTo>
                    <a:pt x="173" y="1037"/>
                  </a:lnTo>
                  <a:lnTo>
                    <a:pt x="102" y="947"/>
                  </a:lnTo>
                  <a:lnTo>
                    <a:pt x="51" y="845"/>
                  </a:lnTo>
                  <a:lnTo>
                    <a:pt x="25" y="742"/>
                  </a:lnTo>
                  <a:lnTo>
                    <a:pt x="6" y="646"/>
                  </a:lnTo>
                  <a:lnTo>
                    <a:pt x="0" y="563"/>
                  </a:lnTo>
                  <a:lnTo>
                    <a:pt x="6" y="473"/>
                  </a:lnTo>
                  <a:lnTo>
                    <a:pt x="25" y="371"/>
                  </a:lnTo>
                  <a:lnTo>
                    <a:pt x="57" y="269"/>
                  </a:lnTo>
                  <a:lnTo>
                    <a:pt x="109" y="173"/>
                  </a:lnTo>
                  <a:lnTo>
                    <a:pt x="179" y="83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 noEditPoints="1"/>
            </p:cNvSpPr>
            <p:nvPr/>
          </p:nvSpPr>
          <p:spPr bwMode="auto">
            <a:xfrm>
              <a:off x="5149" y="3638"/>
              <a:ext cx="621" cy="564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134" y="0"/>
                </a:cxn>
                <a:cxn ang="0">
                  <a:pos x="160" y="20"/>
                </a:cxn>
                <a:cxn ang="0">
                  <a:pos x="179" y="39"/>
                </a:cxn>
                <a:cxn ang="0">
                  <a:pos x="205" y="58"/>
                </a:cxn>
                <a:cxn ang="0">
                  <a:pos x="205" y="128"/>
                </a:cxn>
                <a:cxn ang="0">
                  <a:pos x="205" y="186"/>
                </a:cxn>
                <a:cxn ang="0">
                  <a:pos x="198" y="231"/>
                </a:cxn>
                <a:cxn ang="0">
                  <a:pos x="192" y="327"/>
                </a:cxn>
                <a:cxn ang="0">
                  <a:pos x="173" y="416"/>
                </a:cxn>
                <a:cxn ang="0">
                  <a:pos x="294" y="468"/>
                </a:cxn>
                <a:cxn ang="0">
                  <a:pos x="403" y="404"/>
                </a:cxn>
                <a:cxn ang="0">
                  <a:pos x="409" y="231"/>
                </a:cxn>
                <a:cxn ang="0">
                  <a:pos x="403" y="52"/>
                </a:cxn>
                <a:cxn ang="0">
                  <a:pos x="505" y="7"/>
                </a:cxn>
                <a:cxn ang="0">
                  <a:pos x="518" y="13"/>
                </a:cxn>
                <a:cxn ang="0">
                  <a:pos x="505" y="148"/>
                </a:cxn>
                <a:cxn ang="0">
                  <a:pos x="499" y="282"/>
                </a:cxn>
                <a:cxn ang="0">
                  <a:pos x="505" y="333"/>
                </a:cxn>
                <a:cxn ang="0">
                  <a:pos x="505" y="384"/>
                </a:cxn>
                <a:cxn ang="0">
                  <a:pos x="512" y="397"/>
                </a:cxn>
                <a:cxn ang="0">
                  <a:pos x="518" y="416"/>
                </a:cxn>
                <a:cxn ang="0">
                  <a:pos x="531" y="429"/>
                </a:cxn>
                <a:cxn ang="0">
                  <a:pos x="537" y="436"/>
                </a:cxn>
                <a:cxn ang="0">
                  <a:pos x="550" y="442"/>
                </a:cxn>
                <a:cxn ang="0">
                  <a:pos x="563" y="436"/>
                </a:cxn>
                <a:cxn ang="0">
                  <a:pos x="576" y="429"/>
                </a:cxn>
                <a:cxn ang="0">
                  <a:pos x="589" y="429"/>
                </a:cxn>
                <a:cxn ang="0">
                  <a:pos x="601" y="423"/>
                </a:cxn>
                <a:cxn ang="0">
                  <a:pos x="614" y="416"/>
                </a:cxn>
                <a:cxn ang="0">
                  <a:pos x="621" y="429"/>
                </a:cxn>
                <a:cxn ang="0">
                  <a:pos x="473" y="551"/>
                </a:cxn>
                <a:cxn ang="0">
                  <a:pos x="461" y="551"/>
                </a:cxn>
                <a:cxn ang="0">
                  <a:pos x="429" y="493"/>
                </a:cxn>
                <a:cxn ang="0">
                  <a:pos x="397" y="436"/>
                </a:cxn>
                <a:cxn ang="0">
                  <a:pos x="345" y="468"/>
                </a:cxn>
                <a:cxn ang="0">
                  <a:pos x="301" y="500"/>
                </a:cxn>
                <a:cxn ang="0">
                  <a:pos x="256" y="532"/>
                </a:cxn>
                <a:cxn ang="0">
                  <a:pos x="224" y="551"/>
                </a:cxn>
                <a:cxn ang="0">
                  <a:pos x="211" y="564"/>
                </a:cxn>
                <a:cxn ang="0">
                  <a:pos x="166" y="532"/>
                </a:cxn>
                <a:cxn ang="0">
                  <a:pos x="109" y="500"/>
                </a:cxn>
                <a:cxn ang="0">
                  <a:pos x="57" y="474"/>
                </a:cxn>
                <a:cxn ang="0">
                  <a:pos x="70" y="455"/>
                </a:cxn>
                <a:cxn ang="0">
                  <a:pos x="77" y="436"/>
                </a:cxn>
                <a:cxn ang="0">
                  <a:pos x="83" y="410"/>
                </a:cxn>
                <a:cxn ang="0">
                  <a:pos x="89" y="391"/>
                </a:cxn>
                <a:cxn ang="0">
                  <a:pos x="109" y="231"/>
                </a:cxn>
                <a:cxn ang="0">
                  <a:pos x="109" y="205"/>
                </a:cxn>
                <a:cxn ang="0">
                  <a:pos x="109" y="173"/>
                </a:cxn>
                <a:cxn ang="0">
                  <a:pos x="102" y="141"/>
                </a:cxn>
                <a:cxn ang="0">
                  <a:pos x="96" y="122"/>
                </a:cxn>
                <a:cxn ang="0">
                  <a:pos x="83" y="103"/>
                </a:cxn>
                <a:cxn ang="0">
                  <a:pos x="64" y="84"/>
                </a:cxn>
                <a:cxn ang="0">
                  <a:pos x="19" y="109"/>
                </a:cxn>
                <a:cxn ang="0">
                  <a:pos x="0" y="96"/>
                </a:cxn>
                <a:cxn ang="0">
                  <a:pos x="134" y="0"/>
                </a:cxn>
              </a:cxnLst>
              <a:rect l="0" t="0" r="r" b="b"/>
              <a:pathLst>
                <a:path w="621" h="564">
                  <a:moveTo>
                    <a:pt x="505" y="7"/>
                  </a:moveTo>
                  <a:lnTo>
                    <a:pt x="505" y="7"/>
                  </a:lnTo>
                  <a:lnTo>
                    <a:pt x="505" y="7"/>
                  </a:lnTo>
                  <a:lnTo>
                    <a:pt x="505" y="7"/>
                  </a:lnTo>
                  <a:close/>
                  <a:moveTo>
                    <a:pt x="134" y="0"/>
                  </a:moveTo>
                  <a:lnTo>
                    <a:pt x="160" y="20"/>
                  </a:lnTo>
                  <a:lnTo>
                    <a:pt x="179" y="39"/>
                  </a:lnTo>
                  <a:lnTo>
                    <a:pt x="205" y="58"/>
                  </a:lnTo>
                  <a:lnTo>
                    <a:pt x="205" y="128"/>
                  </a:lnTo>
                  <a:lnTo>
                    <a:pt x="205" y="186"/>
                  </a:lnTo>
                  <a:lnTo>
                    <a:pt x="198" y="231"/>
                  </a:lnTo>
                  <a:lnTo>
                    <a:pt x="192" y="327"/>
                  </a:lnTo>
                  <a:lnTo>
                    <a:pt x="173" y="416"/>
                  </a:lnTo>
                  <a:lnTo>
                    <a:pt x="294" y="468"/>
                  </a:lnTo>
                  <a:lnTo>
                    <a:pt x="403" y="404"/>
                  </a:lnTo>
                  <a:lnTo>
                    <a:pt x="409" y="231"/>
                  </a:lnTo>
                  <a:lnTo>
                    <a:pt x="403" y="52"/>
                  </a:lnTo>
                  <a:lnTo>
                    <a:pt x="505" y="7"/>
                  </a:lnTo>
                  <a:lnTo>
                    <a:pt x="518" y="13"/>
                  </a:lnTo>
                  <a:lnTo>
                    <a:pt x="505" y="148"/>
                  </a:lnTo>
                  <a:lnTo>
                    <a:pt x="499" y="282"/>
                  </a:lnTo>
                  <a:lnTo>
                    <a:pt x="505" y="333"/>
                  </a:lnTo>
                  <a:lnTo>
                    <a:pt x="505" y="384"/>
                  </a:lnTo>
                  <a:lnTo>
                    <a:pt x="512" y="397"/>
                  </a:lnTo>
                  <a:lnTo>
                    <a:pt x="518" y="416"/>
                  </a:lnTo>
                  <a:lnTo>
                    <a:pt x="531" y="429"/>
                  </a:lnTo>
                  <a:lnTo>
                    <a:pt x="537" y="436"/>
                  </a:lnTo>
                  <a:lnTo>
                    <a:pt x="550" y="442"/>
                  </a:lnTo>
                  <a:lnTo>
                    <a:pt x="563" y="436"/>
                  </a:lnTo>
                  <a:lnTo>
                    <a:pt x="576" y="429"/>
                  </a:lnTo>
                  <a:lnTo>
                    <a:pt x="589" y="429"/>
                  </a:lnTo>
                  <a:lnTo>
                    <a:pt x="601" y="423"/>
                  </a:lnTo>
                  <a:lnTo>
                    <a:pt x="614" y="416"/>
                  </a:lnTo>
                  <a:lnTo>
                    <a:pt x="621" y="429"/>
                  </a:lnTo>
                  <a:lnTo>
                    <a:pt x="473" y="551"/>
                  </a:lnTo>
                  <a:lnTo>
                    <a:pt x="461" y="551"/>
                  </a:lnTo>
                  <a:lnTo>
                    <a:pt x="429" y="493"/>
                  </a:lnTo>
                  <a:lnTo>
                    <a:pt x="397" y="436"/>
                  </a:lnTo>
                  <a:lnTo>
                    <a:pt x="345" y="468"/>
                  </a:lnTo>
                  <a:lnTo>
                    <a:pt x="301" y="500"/>
                  </a:lnTo>
                  <a:lnTo>
                    <a:pt x="256" y="532"/>
                  </a:lnTo>
                  <a:lnTo>
                    <a:pt x="224" y="551"/>
                  </a:lnTo>
                  <a:lnTo>
                    <a:pt x="211" y="564"/>
                  </a:lnTo>
                  <a:lnTo>
                    <a:pt x="166" y="532"/>
                  </a:lnTo>
                  <a:lnTo>
                    <a:pt x="109" y="500"/>
                  </a:lnTo>
                  <a:lnTo>
                    <a:pt x="57" y="474"/>
                  </a:lnTo>
                  <a:lnTo>
                    <a:pt x="70" y="455"/>
                  </a:lnTo>
                  <a:lnTo>
                    <a:pt x="77" y="436"/>
                  </a:lnTo>
                  <a:lnTo>
                    <a:pt x="83" y="410"/>
                  </a:lnTo>
                  <a:lnTo>
                    <a:pt x="89" y="391"/>
                  </a:lnTo>
                  <a:lnTo>
                    <a:pt x="109" y="231"/>
                  </a:lnTo>
                  <a:lnTo>
                    <a:pt x="109" y="205"/>
                  </a:lnTo>
                  <a:lnTo>
                    <a:pt x="109" y="173"/>
                  </a:lnTo>
                  <a:lnTo>
                    <a:pt x="102" y="141"/>
                  </a:lnTo>
                  <a:lnTo>
                    <a:pt x="96" y="122"/>
                  </a:lnTo>
                  <a:lnTo>
                    <a:pt x="83" y="103"/>
                  </a:lnTo>
                  <a:lnTo>
                    <a:pt x="64" y="84"/>
                  </a:lnTo>
                  <a:lnTo>
                    <a:pt x="19" y="109"/>
                  </a:lnTo>
                  <a:lnTo>
                    <a:pt x="0" y="96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/>
            </p:cNvSpPr>
            <p:nvPr/>
          </p:nvSpPr>
          <p:spPr bwMode="auto">
            <a:xfrm>
              <a:off x="5872" y="3325"/>
              <a:ext cx="294" cy="112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22" y="89"/>
                </a:cxn>
                <a:cxn ang="0">
                  <a:pos x="192" y="179"/>
                </a:cxn>
                <a:cxn ang="0">
                  <a:pos x="243" y="281"/>
                </a:cxn>
                <a:cxn ang="0">
                  <a:pos x="275" y="384"/>
                </a:cxn>
                <a:cxn ang="0">
                  <a:pos x="288" y="480"/>
                </a:cxn>
                <a:cxn ang="0">
                  <a:pos x="294" y="563"/>
                </a:cxn>
                <a:cxn ang="0">
                  <a:pos x="282" y="691"/>
                </a:cxn>
                <a:cxn ang="0">
                  <a:pos x="256" y="806"/>
                </a:cxn>
                <a:cxn ang="0">
                  <a:pos x="211" y="909"/>
                </a:cxn>
                <a:cxn ang="0">
                  <a:pos x="166" y="985"/>
                </a:cxn>
                <a:cxn ang="0">
                  <a:pos x="115" y="1043"/>
                </a:cxn>
                <a:cxn ang="0">
                  <a:pos x="70" y="1088"/>
                </a:cxn>
                <a:cxn ang="0">
                  <a:pos x="32" y="1113"/>
                </a:cxn>
                <a:cxn ang="0">
                  <a:pos x="19" y="1126"/>
                </a:cxn>
                <a:cxn ang="0">
                  <a:pos x="6" y="1120"/>
                </a:cxn>
                <a:cxn ang="0">
                  <a:pos x="6" y="1120"/>
                </a:cxn>
                <a:cxn ang="0">
                  <a:pos x="0" y="1113"/>
                </a:cxn>
                <a:cxn ang="0">
                  <a:pos x="0" y="1107"/>
                </a:cxn>
                <a:cxn ang="0">
                  <a:pos x="6" y="1107"/>
                </a:cxn>
                <a:cxn ang="0">
                  <a:pos x="6" y="1101"/>
                </a:cxn>
                <a:cxn ang="0">
                  <a:pos x="13" y="1094"/>
                </a:cxn>
                <a:cxn ang="0">
                  <a:pos x="19" y="1081"/>
                </a:cxn>
                <a:cxn ang="0">
                  <a:pos x="102" y="992"/>
                </a:cxn>
                <a:cxn ang="0">
                  <a:pos x="166" y="870"/>
                </a:cxn>
                <a:cxn ang="0">
                  <a:pos x="205" y="729"/>
                </a:cxn>
                <a:cxn ang="0">
                  <a:pos x="218" y="563"/>
                </a:cxn>
                <a:cxn ang="0">
                  <a:pos x="211" y="429"/>
                </a:cxn>
                <a:cxn ang="0">
                  <a:pos x="186" y="313"/>
                </a:cxn>
                <a:cxn ang="0">
                  <a:pos x="154" y="224"/>
                </a:cxn>
                <a:cxn ang="0">
                  <a:pos x="109" y="141"/>
                </a:cxn>
                <a:cxn ang="0">
                  <a:pos x="64" y="83"/>
                </a:cxn>
                <a:cxn ang="0">
                  <a:pos x="13" y="32"/>
                </a:cxn>
                <a:cxn ang="0">
                  <a:pos x="6" y="19"/>
                </a:cxn>
                <a:cxn ang="0">
                  <a:pos x="0" y="13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94" h="1126">
                  <a:moveTo>
                    <a:pt x="26" y="0"/>
                  </a:moveTo>
                  <a:lnTo>
                    <a:pt x="122" y="89"/>
                  </a:lnTo>
                  <a:lnTo>
                    <a:pt x="192" y="179"/>
                  </a:lnTo>
                  <a:lnTo>
                    <a:pt x="243" y="281"/>
                  </a:lnTo>
                  <a:lnTo>
                    <a:pt x="275" y="384"/>
                  </a:lnTo>
                  <a:lnTo>
                    <a:pt x="288" y="480"/>
                  </a:lnTo>
                  <a:lnTo>
                    <a:pt x="294" y="563"/>
                  </a:lnTo>
                  <a:lnTo>
                    <a:pt x="282" y="691"/>
                  </a:lnTo>
                  <a:lnTo>
                    <a:pt x="256" y="806"/>
                  </a:lnTo>
                  <a:lnTo>
                    <a:pt x="211" y="909"/>
                  </a:lnTo>
                  <a:lnTo>
                    <a:pt x="166" y="985"/>
                  </a:lnTo>
                  <a:lnTo>
                    <a:pt x="115" y="1043"/>
                  </a:lnTo>
                  <a:lnTo>
                    <a:pt x="70" y="1088"/>
                  </a:lnTo>
                  <a:lnTo>
                    <a:pt x="32" y="1113"/>
                  </a:lnTo>
                  <a:lnTo>
                    <a:pt x="19" y="1126"/>
                  </a:lnTo>
                  <a:lnTo>
                    <a:pt x="6" y="1120"/>
                  </a:lnTo>
                  <a:lnTo>
                    <a:pt x="6" y="1120"/>
                  </a:lnTo>
                  <a:lnTo>
                    <a:pt x="0" y="1113"/>
                  </a:lnTo>
                  <a:lnTo>
                    <a:pt x="0" y="1107"/>
                  </a:lnTo>
                  <a:lnTo>
                    <a:pt x="6" y="1107"/>
                  </a:lnTo>
                  <a:lnTo>
                    <a:pt x="6" y="1101"/>
                  </a:lnTo>
                  <a:lnTo>
                    <a:pt x="13" y="1094"/>
                  </a:lnTo>
                  <a:lnTo>
                    <a:pt x="19" y="1081"/>
                  </a:lnTo>
                  <a:lnTo>
                    <a:pt x="102" y="992"/>
                  </a:lnTo>
                  <a:lnTo>
                    <a:pt x="166" y="870"/>
                  </a:lnTo>
                  <a:lnTo>
                    <a:pt x="205" y="729"/>
                  </a:lnTo>
                  <a:lnTo>
                    <a:pt x="218" y="563"/>
                  </a:lnTo>
                  <a:lnTo>
                    <a:pt x="211" y="429"/>
                  </a:lnTo>
                  <a:lnTo>
                    <a:pt x="186" y="313"/>
                  </a:lnTo>
                  <a:lnTo>
                    <a:pt x="154" y="224"/>
                  </a:lnTo>
                  <a:lnTo>
                    <a:pt x="109" y="141"/>
                  </a:lnTo>
                  <a:lnTo>
                    <a:pt x="64" y="83"/>
                  </a:lnTo>
                  <a:lnTo>
                    <a:pt x="13" y="32"/>
                  </a:lnTo>
                  <a:lnTo>
                    <a:pt x="6" y="19"/>
                  </a:lnTo>
                  <a:lnTo>
                    <a:pt x="0" y="13"/>
                  </a:lnTo>
                  <a:lnTo>
                    <a:pt x="6" y="6"/>
                  </a:lnTo>
                  <a:lnTo>
                    <a:pt x="6" y="6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 noEditPoints="1"/>
            </p:cNvSpPr>
            <p:nvPr/>
          </p:nvSpPr>
          <p:spPr bwMode="auto">
            <a:xfrm>
              <a:off x="6435" y="2794"/>
              <a:ext cx="1139" cy="1120"/>
            </a:xfrm>
            <a:custGeom>
              <a:avLst/>
              <a:gdLst/>
              <a:ahLst/>
              <a:cxnLst>
                <a:cxn ang="0">
                  <a:pos x="634" y="51"/>
                </a:cxn>
                <a:cxn ang="0">
                  <a:pos x="576" y="51"/>
                </a:cxn>
                <a:cxn ang="0">
                  <a:pos x="544" y="76"/>
                </a:cxn>
                <a:cxn ang="0">
                  <a:pos x="531" y="115"/>
                </a:cxn>
                <a:cxn ang="0">
                  <a:pos x="704" y="518"/>
                </a:cxn>
                <a:cxn ang="0">
                  <a:pos x="877" y="435"/>
                </a:cxn>
                <a:cxn ang="0">
                  <a:pos x="960" y="256"/>
                </a:cxn>
                <a:cxn ang="0">
                  <a:pos x="928" y="108"/>
                </a:cxn>
                <a:cxn ang="0">
                  <a:pos x="781" y="51"/>
                </a:cxn>
                <a:cxn ang="0">
                  <a:pos x="307" y="0"/>
                </a:cxn>
                <a:cxn ang="0">
                  <a:pos x="973" y="44"/>
                </a:cxn>
                <a:cxn ang="0">
                  <a:pos x="1114" y="243"/>
                </a:cxn>
                <a:cxn ang="0">
                  <a:pos x="999" y="441"/>
                </a:cxn>
                <a:cxn ang="0">
                  <a:pos x="762" y="550"/>
                </a:cxn>
                <a:cxn ang="0">
                  <a:pos x="762" y="550"/>
                </a:cxn>
                <a:cxn ang="0">
                  <a:pos x="871" y="620"/>
                </a:cxn>
                <a:cxn ang="0">
                  <a:pos x="909" y="761"/>
                </a:cxn>
                <a:cxn ang="0">
                  <a:pos x="896" y="870"/>
                </a:cxn>
                <a:cxn ang="0">
                  <a:pos x="890" y="1017"/>
                </a:cxn>
                <a:cxn ang="0">
                  <a:pos x="915" y="1075"/>
                </a:cxn>
                <a:cxn ang="0">
                  <a:pos x="986" y="1081"/>
                </a:cxn>
                <a:cxn ang="0">
                  <a:pos x="1101" y="940"/>
                </a:cxn>
                <a:cxn ang="0">
                  <a:pos x="1107" y="921"/>
                </a:cxn>
                <a:cxn ang="0">
                  <a:pos x="1127" y="921"/>
                </a:cxn>
                <a:cxn ang="0">
                  <a:pos x="1139" y="940"/>
                </a:cxn>
                <a:cxn ang="0">
                  <a:pos x="1095" y="1043"/>
                </a:cxn>
                <a:cxn ang="0">
                  <a:pos x="947" y="1120"/>
                </a:cxn>
                <a:cxn ang="0">
                  <a:pos x="858" y="1107"/>
                </a:cxn>
                <a:cxn ang="0">
                  <a:pos x="749" y="1017"/>
                </a:cxn>
                <a:cxn ang="0">
                  <a:pos x="749" y="864"/>
                </a:cxn>
                <a:cxn ang="0">
                  <a:pos x="781" y="736"/>
                </a:cxn>
                <a:cxn ang="0">
                  <a:pos x="762" y="633"/>
                </a:cxn>
                <a:cxn ang="0">
                  <a:pos x="608" y="563"/>
                </a:cxn>
                <a:cxn ang="0">
                  <a:pos x="314" y="998"/>
                </a:cxn>
                <a:cxn ang="0">
                  <a:pos x="359" y="1036"/>
                </a:cxn>
                <a:cxn ang="0">
                  <a:pos x="448" y="1043"/>
                </a:cxn>
                <a:cxn ang="0">
                  <a:pos x="455" y="1068"/>
                </a:cxn>
                <a:cxn ang="0">
                  <a:pos x="435" y="1088"/>
                </a:cxn>
                <a:cxn ang="0">
                  <a:pos x="288" y="1081"/>
                </a:cxn>
                <a:cxn ang="0">
                  <a:pos x="83" y="1088"/>
                </a:cxn>
                <a:cxn ang="0">
                  <a:pos x="13" y="1088"/>
                </a:cxn>
                <a:cxn ang="0">
                  <a:pos x="0" y="1068"/>
                </a:cxn>
                <a:cxn ang="0">
                  <a:pos x="19" y="1043"/>
                </a:cxn>
                <a:cxn ang="0">
                  <a:pos x="109" y="1036"/>
                </a:cxn>
                <a:cxn ang="0">
                  <a:pos x="179" y="992"/>
                </a:cxn>
                <a:cxn ang="0">
                  <a:pos x="403" y="96"/>
                </a:cxn>
                <a:cxn ang="0">
                  <a:pos x="403" y="70"/>
                </a:cxn>
                <a:cxn ang="0">
                  <a:pos x="365" y="57"/>
                </a:cxn>
                <a:cxn ang="0">
                  <a:pos x="314" y="51"/>
                </a:cxn>
                <a:cxn ang="0">
                  <a:pos x="275" y="51"/>
                </a:cxn>
                <a:cxn ang="0">
                  <a:pos x="263" y="19"/>
                </a:cxn>
                <a:cxn ang="0">
                  <a:pos x="288" y="6"/>
                </a:cxn>
              </a:cxnLst>
              <a:rect l="0" t="0" r="r" b="b"/>
              <a:pathLst>
                <a:path w="1139" h="1120">
                  <a:moveTo>
                    <a:pt x="672" y="51"/>
                  </a:moveTo>
                  <a:lnTo>
                    <a:pt x="653" y="51"/>
                  </a:lnTo>
                  <a:lnTo>
                    <a:pt x="634" y="51"/>
                  </a:lnTo>
                  <a:lnTo>
                    <a:pt x="608" y="51"/>
                  </a:lnTo>
                  <a:lnTo>
                    <a:pt x="589" y="51"/>
                  </a:lnTo>
                  <a:lnTo>
                    <a:pt x="576" y="51"/>
                  </a:lnTo>
                  <a:lnTo>
                    <a:pt x="563" y="57"/>
                  </a:lnTo>
                  <a:lnTo>
                    <a:pt x="551" y="64"/>
                  </a:lnTo>
                  <a:lnTo>
                    <a:pt x="544" y="76"/>
                  </a:lnTo>
                  <a:lnTo>
                    <a:pt x="538" y="89"/>
                  </a:lnTo>
                  <a:lnTo>
                    <a:pt x="531" y="115"/>
                  </a:lnTo>
                  <a:lnTo>
                    <a:pt x="531" y="115"/>
                  </a:lnTo>
                  <a:lnTo>
                    <a:pt x="429" y="531"/>
                  </a:lnTo>
                  <a:lnTo>
                    <a:pt x="608" y="531"/>
                  </a:lnTo>
                  <a:lnTo>
                    <a:pt x="704" y="518"/>
                  </a:lnTo>
                  <a:lnTo>
                    <a:pt x="781" y="499"/>
                  </a:lnTo>
                  <a:lnTo>
                    <a:pt x="839" y="467"/>
                  </a:lnTo>
                  <a:lnTo>
                    <a:pt x="877" y="435"/>
                  </a:lnTo>
                  <a:lnTo>
                    <a:pt x="915" y="384"/>
                  </a:lnTo>
                  <a:lnTo>
                    <a:pt x="941" y="320"/>
                  </a:lnTo>
                  <a:lnTo>
                    <a:pt x="960" y="256"/>
                  </a:lnTo>
                  <a:lnTo>
                    <a:pt x="967" y="211"/>
                  </a:lnTo>
                  <a:lnTo>
                    <a:pt x="954" y="147"/>
                  </a:lnTo>
                  <a:lnTo>
                    <a:pt x="928" y="108"/>
                  </a:lnTo>
                  <a:lnTo>
                    <a:pt x="883" y="83"/>
                  </a:lnTo>
                  <a:lnTo>
                    <a:pt x="839" y="64"/>
                  </a:lnTo>
                  <a:lnTo>
                    <a:pt x="781" y="51"/>
                  </a:lnTo>
                  <a:lnTo>
                    <a:pt x="723" y="51"/>
                  </a:lnTo>
                  <a:lnTo>
                    <a:pt x="672" y="51"/>
                  </a:lnTo>
                  <a:close/>
                  <a:moveTo>
                    <a:pt x="307" y="0"/>
                  </a:moveTo>
                  <a:lnTo>
                    <a:pt x="762" y="0"/>
                  </a:lnTo>
                  <a:lnTo>
                    <a:pt x="877" y="12"/>
                  </a:lnTo>
                  <a:lnTo>
                    <a:pt x="973" y="44"/>
                  </a:lnTo>
                  <a:lnTo>
                    <a:pt x="1050" y="96"/>
                  </a:lnTo>
                  <a:lnTo>
                    <a:pt x="1095" y="166"/>
                  </a:lnTo>
                  <a:lnTo>
                    <a:pt x="1114" y="243"/>
                  </a:lnTo>
                  <a:lnTo>
                    <a:pt x="1101" y="313"/>
                  </a:lnTo>
                  <a:lnTo>
                    <a:pt x="1056" y="384"/>
                  </a:lnTo>
                  <a:lnTo>
                    <a:pt x="999" y="441"/>
                  </a:lnTo>
                  <a:lnTo>
                    <a:pt x="922" y="486"/>
                  </a:lnTo>
                  <a:lnTo>
                    <a:pt x="845" y="524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94" y="563"/>
                  </a:lnTo>
                  <a:lnTo>
                    <a:pt x="832" y="582"/>
                  </a:lnTo>
                  <a:lnTo>
                    <a:pt x="871" y="620"/>
                  </a:lnTo>
                  <a:lnTo>
                    <a:pt x="903" y="672"/>
                  </a:lnTo>
                  <a:lnTo>
                    <a:pt x="909" y="736"/>
                  </a:lnTo>
                  <a:lnTo>
                    <a:pt x="909" y="761"/>
                  </a:lnTo>
                  <a:lnTo>
                    <a:pt x="909" y="787"/>
                  </a:lnTo>
                  <a:lnTo>
                    <a:pt x="909" y="812"/>
                  </a:lnTo>
                  <a:lnTo>
                    <a:pt x="896" y="870"/>
                  </a:lnTo>
                  <a:lnTo>
                    <a:pt x="890" y="934"/>
                  </a:lnTo>
                  <a:lnTo>
                    <a:pt x="890" y="992"/>
                  </a:lnTo>
                  <a:lnTo>
                    <a:pt x="890" y="1017"/>
                  </a:lnTo>
                  <a:lnTo>
                    <a:pt x="896" y="1043"/>
                  </a:lnTo>
                  <a:lnTo>
                    <a:pt x="903" y="1062"/>
                  </a:lnTo>
                  <a:lnTo>
                    <a:pt x="915" y="1075"/>
                  </a:lnTo>
                  <a:lnTo>
                    <a:pt x="928" y="1088"/>
                  </a:lnTo>
                  <a:lnTo>
                    <a:pt x="954" y="1088"/>
                  </a:lnTo>
                  <a:lnTo>
                    <a:pt x="986" y="1081"/>
                  </a:lnTo>
                  <a:lnTo>
                    <a:pt x="1024" y="1062"/>
                  </a:lnTo>
                  <a:lnTo>
                    <a:pt x="1063" y="1017"/>
                  </a:lnTo>
                  <a:lnTo>
                    <a:pt x="1101" y="940"/>
                  </a:lnTo>
                  <a:lnTo>
                    <a:pt x="1101" y="934"/>
                  </a:lnTo>
                  <a:lnTo>
                    <a:pt x="1101" y="928"/>
                  </a:lnTo>
                  <a:lnTo>
                    <a:pt x="1107" y="921"/>
                  </a:lnTo>
                  <a:lnTo>
                    <a:pt x="1120" y="921"/>
                  </a:lnTo>
                  <a:lnTo>
                    <a:pt x="1120" y="921"/>
                  </a:lnTo>
                  <a:lnTo>
                    <a:pt x="1127" y="921"/>
                  </a:lnTo>
                  <a:lnTo>
                    <a:pt x="1133" y="928"/>
                  </a:lnTo>
                  <a:lnTo>
                    <a:pt x="1139" y="928"/>
                  </a:lnTo>
                  <a:lnTo>
                    <a:pt x="1139" y="940"/>
                  </a:lnTo>
                  <a:lnTo>
                    <a:pt x="1133" y="960"/>
                  </a:lnTo>
                  <a:lnTo>
                    <a:pt x="1120" y="998"/>
                  </a:lnTo>
                  <a:lnTo>
                    <a:pt x="1095" y="1043"/>
                  </a:lnTo>
                  <a:lnTo>
                    <a:pt x="1056" y="1081"/>
                  </a:lnTo>
                  <a:lnTo>
                    <a:pt x="1005" y="1113"/>
                  </a:lnTo>
                  <a:lnTo>
                    <a:pt x="947" y="1120"/>
                  </a:lnTo>
                  <a:lnTo>
                    <a:pt x="928" y="1120"/>
                  </a:lnTo>
                  <a:lnTo>
                    <a:pt x="896" y="1120"/>
                  </a:lnTo>
                  <a:lnTo>
                    <a:pt x="858" y="1107"/>
                  </a:lnTo>
                  <a:lnTo>
                    <a:pt x="813" y="1088"/>
                  </a:lnTo>
                  <a:lnTo>
                    <a:pt x="775" y="1062"/>
                  </a:lnTo>
                  <a:lnTo>
                    <a:pt x="749" y="1017"/>
                  </a:lnTo>
                  <a:lnTo>
                    <a:pt x="736" y="953"/>
                  </a:lnTo>
                  <a:lnTo>
                    <a:pt x="743" y="915"/>
                  </a:lnTo>
                  <a:lnTo>
                    <a:pt x="749" y="864"/>
                  </a:lnTo>
                  <a:lnTo>
                    <a:pt x="762" y="812"/>
                  </a:lnTo>
                  <a:lnTo>
                    <a:pt x="768" y="774"/>
                  </a:lnTo>
                  <a:lnTo>
                    <a:pt x="781" y="736"/>
                  </a:lnTo>
                  <a:lnTo>
                    <a:pt x="781" y="704"/>
                  </a:lnTo>
                  <a:lnTo>
                    <a:pt x="781" y="672"/>
                  </a:lnTo>
                  <a:lnTo>
                    <a:pt x="762" y="633"/>
                  </a:lnTo>
                  <a:lnTo>
                    <a:pt x="730" y="595"/>
                  </a:lnTo>
                  <a:lnTo>
                    <a:pt x="685" y="569"/>
                  </a:lnTo>
                  <a:lnTo>
                    <a:pt x="608" y="563"/>
                  </a:lnTo>
                  <a:lnTo>
                    <a:pt x="423" y="563"/>
                  </a:lnTo>
                  <a:lnTo>
                    <a:pt x="314" y="985"/>
                  </a:lnTo>
                  <a:lnTo>
                    <a:pt x="314" y="998"/>
                  </a:lnTo>
                  <a:lnTo>
                    <a:pt x="314" y="1011"/>
                  </a:lnTo>
                  <a:lnTo>
                    <a:pt x="327" y="1030"/>
                  </a:lnTo>
                  <a:lnTo>
                    <a:pt x="359" y="1036"/>
                  </a:lnTo>
                  <a:lnTo>
                    <a:pt x="416" y="1036"/>
                  </a:lnTo>
                  <a:lnTo>
                    <a:pt x="435" y="1036"/>
                  </a:lnTo>
                  <a:lnTo>
                    <a:pt x="448" y="1043"/>
                  </a:lnTo>
                  <a:lnTo>
                    <a:pt x="455" y="1043"/>
                  </a:lnTo>
                  <a:lnTo>
                    <a:pt x="461" y="1056"/>
                  </a:lnTo>
                  <a:lnTo>
                    <a:pt x="455" y="1068"/>
                  </a:lnTo>
                  <a:lnTo>
                    <a:pt x="448" y="1081"/>
                  </a:lnTo>
                  <a:lnTo>
                    <a:pt x="442" y="1088"/>
                  </a:lnTo>
                  <a:lnTo>
                    <a:pt x="435" y="1088"/>
                  </a:lnTo>
                  <a:lnTo>
                    <a:pt x="429" y="1088"/>
                  </a:lnTo>
                  <a:lnTo>
                    <a:pt x="365" y="1088"/>
                  </a:lnTo>
                  <a:lnTo>
                    <a:pt x="288" y="1081"/>
                  </a:lnTo>
                  <a:lnTo>
                    <a:pt x="224" y="1081"/>
                  </a:lnTo>
                  <a:lnTo>
                    <a:pt x="160" y="1081"/>
                  </a:lnTo>
                  <a:lnTo>
                    <a:pt x="83" y="1088"/>
                  </a:lnTo>
                  <a:lnTo>
                    <a:pt x="26" y="1088"/>
                  </a:lnTo>
                  <a:lnTo>
                    <a:pt x="19" y="1088"/>
                  </a:lnTo>
                  <a:lnTo>
                    <a:pt x="13" y="1088"/>
                  </a:lnTo>
                  <a:lnTo>
                    <a:pt x="7" y="1081"/>
                  </a:lnTo>
                  <a:lnTo>
                    <a:pt x="0" y="1081"/>
                  </a:lnTo>
                  <a:lnTo>
                    <a:pt x="0" y="1068"/>
                  </a:lnTo>
                  <a:lnTo>
                    <a:pt x="0" y="1056"/>
                  </a:lnTo>
                  <a:lnTo>
                    <a:pt x="7" y="1043"/>
                  </a:lnTo>
                  <a:lnTo>
                    <a:pt x="19" y="1043"/>
                  </a:lnTo>
                  <a:lnTo>
                    <a:pt x="26" y="1036"/>
                  </a:lnTo>
                  <a:lnTo>
                    <a:pt x="45" y="1036"/>
                  </a:lnTo>
                  <a:lnTo>
                    <a:pt x="109" y="1036"/>
                  </a:lnTo>
                  <a:lnTo>
                    <a:pt x="147" y="1030"/>
                  </a:lnTo>
                  <a:lnTo>
                    <a:pt x="167" y="1017"/>
                  </a:lnTo>
                  <a:lnTo>
                    <a:pt x="179" y="992"/>
                  </a:lnTo>
                  <a:lnTo>
                    <a:pt x="186" y="960"/>
                  </a:lnTo>
                  <a:lnTo>
                    <a:pt x="403" y="108"/>
                  </a:lnTo>
                  <a:lnTo>
                    <a:pt x="403" y="96"/>
                  </a:lnTo>
                  <a:lnTo>
                    <a:pt x="410" y="83"/>
                  </a:lnTo>
                  <a:lnTo>
                    <a:pt x="410" y="83"/>
                  </a:lnTo>
                  <a:lnTo>
                    <a:pt x="403" y="70"/>
                  </a:lnTo>
                  <a:lnTo>
                    <a:pt x="397" y="64"/>
                  </a:lnTo>
                  <a:lnTo>
                    <a:pt x="384" y="57"/>
                  </a:lnTo>
                  <a:lnTo>
                    <a:pt x="365" y="57"/>
                  </a:lnTo>
                  <a:lnTo>
                    <a:pt x="346" y="51"/>
                  </a:lnTo>
                  <a:lnTo>
                    <a:pt x="327" y="51"/>
                  </a:lnTo>
                  <a:lnTo>
                    <a:pt x="314" y="51"/>
                  </a:lnTo>
                  <a:lnTo>
                    <a:pt x="307" y="51"/>
                  </a:lnTo>
                  <a:lnTo>
                    <a:pt x="288" y="51"/>
                  </a:lnTo>
                  <a:lnTo>
                    <a:pt x="275" y="51"/>
                  </a:lnTo>
                  <a:lnTo>
                    <a:pt x="263" y="44"/>
                  </a:lnTo>
                  <a:lnTo>
                    <a:pt x="263" y="32"/>
                  </a:lnTo>
                  <a:lnTo>
                    <a:pt x="263" y="19"/>
                  </a:lnTo>
                  <a:lnTo>
                    <a:pt x="269" y="12"/>
                  </a:lnTo>
                  <a:lnTo>
                    <a:pt x="275" y="6"/>
                  </a:lnTo>
                  <a:lnTo>
                    <a:pt x="288" y="6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7696" y="3402"/>
              <a:ext cx="659" cy="787"/>
            </a:xfrm>
            <a:custGeom>
              <a:avLst/>
              <a:gdLst/>
              <a:ahLst/>
              <a:cxnLst>
                <a:cxn ang="0">
                  <a:pos x="435" y="0"/>
                </a:cxn>
                <a:cxn ang="0">
                  <a:pos x="480" y="6"/>
                </a:cxn>
                <a:cxn ang="0">
                  <a:pos x="525" y="6"/>
                </a:cxn>
                <a:cxn ang="0">
                  <a:pos x="608" y="0"/>
                </a:cxn>
                <a:cxn ang="0">
                  <a:pos x="653" y="0"/>
                </a:cxn>
                <a:cxn ang="0">
                  <a:pos x="659" y="12"/>
                </a:cxn>
                <a:cxn ang="0">
                  <a:pos x="653" y="32"/>
                </a:cxn>
                <a:cxn ang="0">
                  <a:pos x="640" y="38"/>
                </a:cxn>
                <a:cxn ang="0">
                  <a:pos x="608" y="38"/>
                </a:cxn>
                <a:cxn ang="0">
                  <a:pos x="576" y="51"/>
                </a:cxn>
                <a:cxn ang="0">
                  <a:pos x="563" y="70"/>
                </a:cxn>
                <a:cxn ang="0">
                  <a:pos x="429" y="608"/>
                </a:cxn>
                <a:cxn ang="0">
                  <a:pos x="352" y="723"/>
                </a:cxn>
                <a:cxn ang="0">
                  <a:pos x="230" y="780"/>
                </a:cxn>
                <a:cxn ang="0">
                  <a:pos x="96" y="780"/>
                </a:cxn>
                <a:cxn ang="0">
                  <a:pos x="13" y="716"/>
                </a:cxn>
                <a:cxn ang="0">
                  <a:pos x="0" y="640"/>
                </a:cxn>
                <a:cxn ang="0">
                  <a:pos x="19" y="608"/>
                </a:cxn>
                <a:cxn ang="0">
                  <a:pos x="45" y="582"/>
                </a:cxn>
                <a:cxn ang="0">
                  <a:pos x="77" y="576"/>
                </a:cxn>
                <a:cxn ang="0">
                  <a:pos x="102" y="588"/>
                </a:cxn>
                <a:cxn ang="0">
                  <a:pos x="122" y="608"/>
                </a:cxn>
                <a:cxn ang="0">
                  <a:pos x="128" y="640"/>
                </a:cxn>
                <a:cxn ang="0">
                  <a:pos x="115" y="665"/>
                </a:cxn>
                <a:cxn ang="0">
                  <a:pos x="90" y="691"/>
                </a:cxn>
                <a:cxn ang="0">
                  <a:pos x="45" y="697"/>
                </a:cxn>
                <a:cxn ang="0">
                  <a:pos x="109" y="748"/>
                </a:cxn>
                <a:cxn ang="0">
                  <a:pos x="160" y="755"/>
                </a:cxn>
                <a:cxn ang="0">
                  <a:pos x="288" y="678"/>
                </a:cxn>
                <a:cxn ang="0">
                  <a:pos x="454" y="89"/>
                </a:cxn>
                <a:cxn ang="0">
                  <a:pos x="461" y="70"/>
                </a:cxn>
                <a:cxn ang="0">
                  <a:pos x="461" y="57"/>
                </a:cxn>
                <a:cxn ang="0">
                  <a:pos x="442" y="44"/>
                </a:cxn>
                <a:cxn ang="0">
                  <a:pos x="410" y="38"/>
                </a:cxn>
                <a:cxn ang="0">
                  <a:pos x="384" y="38"/>
                </a:cxn>
                <a:cxn ang="0">
                  <a:pos x="346" y="38"/>
                </a:cxn>
                <a:cxn ang="0">
                  <a:pos x="326" y="32"/>
                </a:cxn>
                <a:cxn ang="0">
                  <a:pos x="326" y="12"/>
                </a:cxn>
                <a:cxn ang="0">
                  <a:pos x="333" y="0"/>
                </a:cxn>
                <a:cxn ang="0">
                  <a:pos x="346" y="0"/>
                </a:cxn>
              </a:cxnLst>
              <a:rect l="0" t="0" r="r" b="b"/>
              <a:pathLst>
                <a:path w="659" h="787">
                  <a:moveTo>
                    <a:pt x="346" y="0"/>
                  </a:moveTo>
                  <a:lnTo>
                    <a:pt x="435" y="0"/>
                  </a:lnTo>
                  <a:lnTo>
                    <a:pt x="454" y="0"/>
                  </a:lnTo>
                  <a:lnTo>
                    <a:pt x="480" y="6"/>
                  </a:lnTo>
                  <a:lnTo>
                    <a:pt x="506" y="6"/>
                  </a:lnTo>
                  <a:lnTo>
                    <a:pt x="525" y="6"/>
                  </a:lnTo>
                  <a:lnTo>
                    <a:pt x="563" y="6"/>
                  </a:lnTo>
                  <a:lnTo>
                    <a:pt x="608" y="0"/>
                  </a:lnTo>
                  <a:lnTo>
                    <a:pt x="646" y="0"/>
                  </a:lnTo>
                  <a:lnTo>
                    <a:pt x="653" y="0"/>
                  </a:lnTo>
                  <a:lnTo>
                    <a:pt x="659" y="6"/>
                  </a:lnTo>
                  <a:lnTo>
                    <a:pt x="659" y="12"/>
                  </a:lnTo>
                  <a:lnTo>
                    <a:pt x="659" y="25"/>
                  </a:lnTo>
                  <a:lnTo>
                    <a:pt x="653" y="32"/>
                  </a:lnTo>
                  <a:lnTo>
                    <a:pt x="646" y="38"/>
                  </a:lnTo>
                  <a:lnTo>
                    <a:pt x="640" y="38"/>
                  </a:lnTo>
                  <a:lnTo>
                    <a:pt x="634" y="38"/>
                  </a:lnTo>
                  <a:lnTo>
                    <a:pt x="608" y="38"/>
                  </a:lnTo>
                  <a:lnTo>
                    <a:pt x="589" y="44"/>
                  </a:lnTo>
                  <a:lnTo>
                    <a:pt x="576" y="51"/>
                  </a:lnTo>
                  <a:lnTo>
                    <a:pt x="570" y="57"/>
                  </a:lnTo>
                  <a:lnTo>
                    <a:pt x="563" y="70"/>
                  </a:lnTo>
                  <a:lnTo>
                    <a:pt x="557" y="83"/>
                  </a:lnTo>
                  <a:lnTo>
                    <a:pt x="429" y="608"/>
                  </a:lnTo>
                  <a:lnTo>
                    <a:pt x="397" y="672"/>
                  </a:lnTo>
                  <a:lnTo>
                    <a:pt x="352" y="723"/>
                  </a:lnTo>
                  <a:lnTo>
                    <a:pt x="294" y="761"/>
                  </a:lnTo>
                  <a:lnTo>
                    <a:pt x="230" y="780"/>
                  </a:lnTo>
                  <a:lnTo>
                    <a:pt x="160" y="787"/>
                  </a:lnTo>
                  <a:lnTo>
                    <a:pt x="96" y="780"/>
                  </a:lnTo>
                  <a:lnTo>
                    <a:pt x="45" y="755"/>
                  </a:lnTo>
                  <a:lnTo>
                    <a:pt x="13" y="716"/>
                  </a:lnTo>
                  <a:lnTo>
                    <a:pt x="0" y="665"/>
                  </a:lnTo>
                  <a:lnTo>
                    <a:pt x="0" y="640"/>
                  </a:lnTo>
                  <a:lnTo>
                    <a:pt x="13" y="620"/>
                  </a:lnTo>
                  <a:lnTo>
                    <a:pt x="19" y="608"/>
                  </a:lnTo>
                  <a:lnTo>
                    <a:pt x="32" y="595"/>
                  </a:lnTo>
                  <a:lnTo>
                    <a:pt x="45" y="582"/>
                  </a:lnTo>
                  <a:lnTo>
                    <a:pt x="64" y="582"/>
                  </a:lnTo>
                  <a:lnTo>
                    <a:pt x="77" y="576"/>
                  </a:lnTo>
                  <a:lnTo>
                    <a:pt x="90" y="582"/>
                  </a:lnTo>
                  <a:lnTo>
                    <a:pt x="102" y="588"/>
                  </a:lnTo>
                  <a:lnTo>
                    <a:pt x="115" y="595"/>
                  </a:lnTo>
                  <a:lnTo>
                    <a:pt x="122" y="608"/>
                  </a:lnTo>
                  <a:lnTo>
                    <a:pt x="128" y="627"/>
                  </a:lnTo>
                  <a:lnTo>
                    <a:pt x="128" y="640"/>
                  </a:lnTo>
                  <a:lnTo>
                    <a:pt x="122" y="652"/>
                  </a:lnTo>
                  <a:lnTo>
                    <a:pt x="115" y="665"/>
                  </a:lnTo>
                  <a:lnTo>
                    <a:pt x="109" y="678"/>
                  </a:lnTo>
                  <a:lnTo>
                    <a:pt x="90" y="691"/>
                  </a:lnTo>
                  <a:lnTo>
                    <a:pt x="70" y="697"/>
                  </a:lnTo>
                  <a:lnTo>
                    <a:pt x="45" y="697"/>
                  </a:lnTo>
                  <a:lnTo>
                    <a:pt x="70" y="729"/>
                  </a:lnTo>
                  <a:lnTo>
                    <a:pt x="109" y="748"/>
                  </a:lnTo>
                  <a:lnTo>
                    <a:pt x="141" y="755"/>
                  </a:lnTo>
                  <a:lnTo>
                    <a:pt x="160" y="755"/>
                  </a:lnTo>
                  <a:lnTo>
                    <a:pt x="230" y="736"/>
                  </a:lnTo>
                  <a:lnTo>
                    <a:pt x="288" y="678"/>
                  </a:lnTo>
                  <a:lnTo>
                    <a:pt x="326" y="601"/>
                  </a:lnTo>
                  <a:lnTo>
                    <a:pt x="454" y="89"/>
                  </a:lnTo>
                  <a:lnTo>
                    <a:pt x="461" y="76"/>
                  </a:lnTo>
                  <a:lnTo>
                    <a:pt x="461" y="70"/>
                  </a:lnTo>
                  <a:lnTo>
                    <a:pt x="461" y="64"/>
                  </a:lnTo>
                  <a:lnTo>
                    <a:pt x="461" y="57"/>
                  </a:lnTo>
                  <a:lnTo>
                    <a:pt x="454" y="51"/>
                  </a:lnTo>
                  <a:lnTo>
                    <a:pt x="442" y="44"/>
                  </a:lnTo>
                  <a:lnTo>
                    <a:pt x="422" y="44"/>
                  </a:lnTo>
                  <a:lnTo>
                    <a:pt x="410" y="38"/>
                  </a:lnTo>
                  <a:lnTo>
                    <a:pt x="397" y="38"/>
                  </a:lnTo>
                  <a:lnTo>
                    <a:pt x="384" y="38"/>
                  </a:lnTo>
                  <a:lnTo>
                    <a:pt x="365" y="38"/>
                  </a:lnTo>
                  <a:lnTo>
                    <a:pt x="346" y="38"/>
                  </a:lnTo>
                  <a:lnTo>
                    <a:pt x="333" y="38"/>
                  </a:lnTo>
                  <a:lnTo>
                    <a:pt x="326" y="32"/>
                  </a:lnTo>
                  <a:lnTo>
                    <a:pt x="320" y="25"/>
                  </a:lnTo>
                  <a:lnTo>
                    <a:pt x="326" y="12"/>
                  </a:lnTo>
                  <a:lnTo>
                    <a:pt x="326" y="6"/>
                  </a:lnTo>
                  <a:lnTo>
                    <a:pt x="333" y="0"/>
                  </a:lnTo>
                  <a:lnTo>
                    <a:pt x="339" y="0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8362" y="3978"/>
              <a:ext cx="428" cy="352"/>
            </a:xfrm>
            <a:custGeom>
              <a:avLst/>
              <a:gdLst/>
              <a:ahLst/>
              <a:cxnLst>
                <a:cxn ang="0">
                  <a:pos x="396" y="0"/>
                </a:cxn>
                <a:cxn ang="0">
                  <a:pos x="416" y="12"/>
                </a:cxn>
                <a:cxn ang="0">
                  <a:pos x="428" y="44"/>
                </a:cxn>
                <a:cxn ang="0">
                  <a:pos x="428" y="64"/>
                </a:cxn>
                <a:cxn ang="0">
                  <a:pos x="422" y="140"/>
                </a:cxn>
                <a:cxn ang="0">
                  <a:pos x="364" y="268"/>
                </a:cxn>
                <a:cxn ang="0">
                  <a:pos x="288" y="339"/>
                </a:cxn>
                <a:cxn ang="0">
                  <a:pos x="179" y="345"/>
                </a:cxn>
                <a:cxn ang="0">
                  <a:pos x="102" y="294"/>
                </a:cxn>
                <a:cxn ang="0">
                  <a:pos x="96" y="211"/>
                </a:cxn>
                <a:cxn ang="0">
                  <a:pos x="134" y="102"/>
                </a:cxn>
                <a:cxn ang="0">
                  <a:pos x="147" y="76"/>
                </a:cxn>
                <a:cxn ang="0">
                  <a:pos x="147" y="57"/>
                </a:cxn>
                <a:cxn ang="0">
                  <a:pos x="134" y="32"/>
                </a:cxn>
                <a:cxn ang="0">
                  <a:pos x="102" y="32"/>
                </a:cxn>
                <a:cxn ang="0">
                  <a:pos x="64" y="64"/>
                </a:cxn>
                <a:cxn ang="0">
                  <a:pos x="32" y="115"/>
                </a:cxn>
                <a:cxn ang="0">
                  <a:pos x="25" y="134"/>
                </a:cxn>
                <a:cxn ang="0">
                  <a:pos x="12" y="134"/>
                </a:cxn>
                <a:cxn ang="0">
                  <a:pos x="6" y="128"/>
                </a:cxn>
                <a:cxn ang="0">
                  <a:pos x="6" y="102"/>
                </a:cxn>
                <a:cxn ang="0">
                  <a:pos x="44" y="38"/>
                </a:cxn>
                <a:cxn ang="0">
                  <a:pos x="128" y="0"/>
                </a:cxn>
                <a:cxn ang="0">
                  <a:pos x="179" y="12"/>
                </a:cxn>
                <a:cxn ang="0">
                  <a:pos x="204" y="44"/>
                </a:cxn>
                <a:cxn ang="0">
                  <a:pos x="211" y="89"/>
                </a:cxn>
                <a:cxn ang="0">
                  <a:pos x="172" y="185"/>
                </a:cxn>
                <a:cxn ang="0">
                  <a:pos x="160" y="275"/>
                </a:cxn>
                <a:cxn ang="0">
                  <a:pos x="172" y="307"/>
                </a:cxn>
                <a:cxn ang="0">
                  <a:pos x="198" y="326"/>
                </a:cxn>
                <a:cxn ang="0">
                  <a:pos x="236" y="326"/>
                </a:cxn>
                <a:cxn ang="0">
                  <a:pos x="326" y="268"/>
                </a:cxn>
                <a:cxn ang="0">
                  <a:pos x="377" y="166"/>
                </a:cxn>
                <a:cxn ang="0">
                  <a:pos x="384" y="108"/>
                </a:cxn>
                <a:cxn ang="0">
                  <a:pos x="371" y="83"/>
                </a:cxn>
                <a:cxn ang="0">
                  <a:pos x="358" y="70"/>
                </a:cxn>
                <a:cxn ang="0">
                  <a:pos x="345" y="57"/>
                </a:cxn>
                <a:cxn ang="0">
                  <a:pos x="345" y="25"/>
                </a:cxn>
                <a:cxn ang="0">
                  <a:pos x="371" y="0"/>
                </a:cxn>
              </a:cxnLst>
              <a:rect l="0" t="0" r="r" b="b"/>
              <a:pathLst>
                <a:path w="428" h="352">
                  <a:moveTo>
                    <a:pt x="384" y="0"/>
                  </a:moveTo>
                  <a:lnTo>
                    <a:pt x="396" y="0"/>
                  </a:lnTo>
                  <a:lnTo>
                    <a:pt x="403" y="6"/>
                  </a:lnTo>
                  <a:lnTo>
                    <a:pt x="416" y="12"/>
                  </a:lnTo>
                  <a:lnTo>
                    <a:pt x="422" y="25"/>
                  </a:lnTo>
                  <a:lnTo>
                    <a:pt x="428" y="44"/>
                  </a:lnTo>
                  <a:lnTo>
                    <a:pt x="428" y="64"/>
                  </a:lnTo>
                  <a:lnTo>
                    <a:pt x="428" y="64"/>
                  </a:lnTo>
                  <a:lnTo>
                    <a:pt x="428" y="89"/>
                  </a:lnTo>
                  <a:lnTo>
                    <a:pt x="422" y="140"/>
                  </a:lnTo>
                  <a:lnTo>
                    <a:pt x="403" y="204"/>
                  </a:lnTo>
                  <a:lnTo>
                    <a:pt x="364" y="268"/>
                  </a:lnTo>
                  <a:lnTo>
                    <a:pt x="332" y="307"/>
                  </a:lnTo>
                  <a:lnTo>
                    <a:pt x="288" y="339"/>
                  </a:lnTo>
                  <a:lnTo>
                    <a:pt x="230" y="352"/>
                  </a:lnTo>
                  <a:lnTo>
                    <a:pt x="179" y="345"/>
                  </a:lnTo>
                  <a:lnTo>
                    <a:pt x="134" y="326"/>
                  </a:lnTo>
                  <a:lnTo>
                    <a:pt x="102" y="294"/>
                  </a:lnTo>
                  <a:lnTo>
                    <a:pt x="89" y="243"/>
                  </a:lnTo>
                  <a:lnTo>
                    <a:pt x="96" y="211"/>
                  </a:lnTo>
                  <a:lnTo>
                    <a:pt x="108" y="166"/>
                  </a:lnTo>
                  <a:lnTo>
                    <a:pt x="134" y="102"/>
                  </a:lnTo>
                  <a:lnTo>
                    <a:pt x="140" y="89"/>
                  </a:lnTo>
                  <a:lnTo>
                    <a:pt x="147" y="76"/>
                  </a:lnTo>
                  <a:lnTo>
                    <a:pt x="147" y="64"/>
                  </a:lnTo>
                  <a:lnTo>
                    <a:pt x="147" y="57"/>
                  </a:lnTo>
                  <a:lnTo>
                    <a:pt x="147" y="38"/>
                  </a:lnTo>
                  <a:lnTo>
                    <a:pt x="134" y="32"/>
                  </a:lnTo>
                  <a:lnTo>
                    <a:pt x="121" y="25"/>
                  </a:lnTo>
                  <a:lnTo>
                    <a:pt x="102" y="32"/>
                  </a:lnTo>
                  <a:lnTo>
                    <a:pt x="83" y="44"/>
                  </a:lnTo>
                  <a:lnTo>
                    <a:pt x="64" y="64"/>
                  </a:lnTo>
                  <a:lnTo>
                    <a:pt x="44" y="83"/>
                  </a:lnTo>
                  <a:lnTo>
                    <a:pt x="32" y="115"/>
                  </a:lnTo>
                  <a:lnTo>
                    <a:pt x="32" y="128"/>
                  </a:lnTo>
                  <a:lnTo>
                    <a:pt x="25" y="134"/>
                  </a:lnTo>
                  <a:lnTo>
                    <a:pt x="19" y="134"/>
                  </a:lnTo>
                  <a:lnTo>
                    <a:pt x="12" y="134"/>
                  </a:lnTo>
                  <a:lnTo>
                    <a:pt x="6" y="134"/>
                  </a:lnTo>
                  <a:lnTo>
                    <a:pt x="6" y="128"/>
                  </a:lnTo>
                  <a:lnTo>
                    <a:pt x="0" y="121"/>
                  </a:lnTo>
                  <a:lnTo>
                    <a:pt x="6" y="102"/>
                  </a:lnTo>
                  <a:lnTo>
                    <a:pt x="19" y="70"/>
                  </a:lnTo>
                  <a:lnTo>
                    <a:pt x="44" y="38"/>
                  </a:lnTo>
                  <a:lnTo>
                    <a:pt x="83" y="12"/>
                  </a:lnTo>
                  <a:lnTo>
                    <a:pt x="128" y="0"/>
                  </a:lnTo>
                  <a:lnTo>
                    <a:pt x="153" y="6"/>
                  </a:lnTo>
                  <a:lnTo>
                    <a:pt x="179" y="12"/>
                  </a:lnTo>
                  <a:lnTo>
                    <a:pt x="198" y="25"/>
                  </a:lnTo>
                  <a:lnTo>
                    <a:pt x="204" y="44"/>
                  </a:lnTo>
                  <a:lnTo>
                    <a:pt x="211" y="70"/>
                  </a:lnTo>
                  <a:lnTo>
                    <a:pt x="211" y="89"/>
                  </a:lnTo>
                  <a:lnTo>
                    <a:pt x="204" y="108"/>
                  </a:lnTo>
                  <a:lnTo>
                    <a:pt x="172" y="185"/>
                  </a:lnTo>
                  <a:lnTo>
                    <a:pt x="160" y="256"/>
                  </a:lnTo>
                  <a:lnTo>
                    <a:pt x="160" y="275"/>
                  </a:lnTo>
                  <a:lnTo>
                    <a:pt x="166" y="294"/>
                  </a:lnTo>
                  <a:lnTo>
                    <a:pt x="172" y="307"/>
                  </a:lnTo>
                  <a:lnTo>
                    <a:pt x="185" y="320"/>
                  </a:lnTo>
                  <a:lnTo>
                    <a:pt x="198" y="326"/>
                  </a:lnTo>
                  <a:lnTo>
                    <a:pt x="217" y="326"/>
                  </a:lnTo>
                  <a:lnTo>
                    <a:pt x="236" y="326"/>
                  </a:lnTo>
                  <a:lnTo>
                    <a:pt x="288" y="313"/>
                  </a:lnTo>
                  <a:lnTo>
                    <a:pt x="326" y="268"/>
                  </a:lnTo>
                  <a:lnTo>
                    <a:pt x="358" y="217"/>
                  </a:lnTo>
                  <a:lnTo>
                    <a:pt x="377" y="166"/>
                  </a:lnTo>
                  <a:lnTo>
                    <a:pt x="384" y="128"/>
                  </a:lnTo>
                  <a:lnTo>
                    <a:pt x="384" y="108"/>
                  </a:lnTo>
                  <a:lnTo>
                    <a:pt x="377" y="96"/>
                  </a:lnTo>
                  <a:lnTo>
                    <a:pt x="371" y="83"/>
                  </a:lnTo>
                  <a:lnTo>
                    <a:pt x="364" y="76"/>
                  </a:lnTo>
                  <a:lnTo>
                    <a:pt x="358" y="70"/>
                  </a:lnTo>
                  <a:lnTo>
                    <a:pt x="352" y="64"/>
                  </a:lnTo>
                  <a:lnTo>
                    <a:pt x="345" y="57"/>
                  </a:lnTo>
                  <a:lnTo>
                    <a:pt x="339" y="44"/>
                  </a:lnTo>
                  <a:lnTo>
                    <a:pt x="345" y="25"/>
                  </a:lnTo>
                  <a:lnTo>
                    <a:pt x="358" y="12"/>
                  </a:lnTo>
                  <a:lnTo>
                    <a:pt x="371" y="0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/>
            </p:cNvSpPr>
            <p:nvPr/>
          </p:nvSpPr>
          <p:spPr bwMode="auto">
            <a:xfrm>
              <a:off x="9091" y="3325"/>
              <a:ext cx="295" cy="1126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75" y="0"/>
                </a:cxn>
                <a:cxn ang="0">
                  <a:pos x="282" y="0"/>
                </a:cxn>
                <a:cxn ang="0">
                  <a:pos x="288" y="6"/>
                </a:cxn>
                <a:cxn ang="0">
                  <a:pos x="295" y="6"/>
                </a:cxn>
                <a:cxn ang="0">
                  <a:pos x="295" y="13"/>
                </a:cxn>
                <a:cxn ang="0">
                  <a:pos x="295" y="19"/>
                </a:cxn>
                <a:cxn ang="0">
                  <a:pos x="288" y="25"/>
                </a:cxn>
                <a:cxn ang="0">
                  <a:pos x="237" y="77"/>
                </a:cxn>
                <a:cxn ang="0">
                  <a:pos x="192" y="134"/>
                </a:cxn>
                <a:cxn ang="0">
                  <a:pos x="147" y="211"/>
                </a:cxn>
                <a:cxn ang="0">
                  <a:pos x="109" y="307"/>
                </a:cxn>
                <a:cxn ang="0">
                  <a:pos x="90" y="422"/>
                </a:cxn>
                <a:cxn ang="0">
                  <a:pos x="77" y="563"/>
                </a:cxn>
                <a:cxn ang="0">
                  <a:pos x="83" y="685"/>
                </a:cxn>
                <a:cxn ang="0">
                  <a:pos x="109" y="800"/>
                </a:cxn>
                <a:cxn ang="0">
                  <a:pos x="147" y="909"/>
                </a:cxn>
                <a:cxn ang="0">
                  <a:pos x="205" y="1005"/>
                </a:cxn>
                <a:cxn ang="0">
                  <a:pos x="282" y="1094"/>
                </a:cxn>
                <a:cxn ang="0">
                  <a:pos x="288" y="1101"/>
                </a:cxn>
                <a:cxn ang="0">
                  <a:pos x="295" y="1107"/>
                </a:cxn>
                <a:cxn ang="0">
                  <a:pos x="295" y="1113"/>
                </a:cxn>
                <a:cxn ang="0">
                  <a:pos x="295" y="1120"/>
                </a:cxn>
                <a:cxn ang="0">
                  <a:pos x="288" y="1120"/>
                </a:cxn>
                <a:cxn ang="0">
                  <a:pos x="282" y="1126"/>
                </a:cxn>
                <a:cxn ang="0">
                  <a:pos x="275" y="1126"/>
                </a:cxn>
                <a:cxn ang="0">
                  <a:pos x="173" y="1037"/>
                </a:cxn>
                <a:cxn ang="0">
                  <a:pos x="103" y="947"/>
                </a:cxn>
                <a:cxn ang="0">
                  <a:pos x="51" y="845"/>
                </a:cxn>
                <a:cxn ang="0">
                  <a:pos x="26" y="742"/>
                </a:cxn>
                <a:cxn ang="0">
                  <a:pos x="7" y="646"/>
                </a:cxn>
                <a:cxn ang="0">
                  <a:pos x="0" y="563"/>
                </a:cxn>
                <a:cxn ang="0">
                  <a:pos x="7" y="473"/>
                </a:cxn>
                <a:cxn ang="0">
                  <a:pos x="26" y="371"/>
                </a:cxn>
                <a:cxn ang="0">
                  <a:pos x="58" y="269"/>
                </a:cxn>
                <a:cxn ang="0">
                  <a:pos x="109" y="173"/>
                </a:cxn>
                <a:cxn ang="0">
                  <a:pos x="179" y="83"/>
                </a:cxn>
                <a:cxn ang="0">
                  <a:pos x="275" y="0"/>
                </a:cxn>
              </a:cxnLst>
              <a:rect l="0" t="0" r="r" b="b"/>
              <a:pathLst>
                <a:path w="295" h="1126">
                  <a:moveTo>
                    <a:pt x="275" y="0"/>
                  </a:moveTo>
                  <a:lnTo>
                    <a:pt x="275" y="0"/>
                  </a:lnTo>
                  <a:lnTo>
                    <a:pt x="282" y="0"/>
                  </a:lnTo>
                  <a:lnTo>
                    <a:pt x="288" y="6"/>
                  </a:lnTo>
                  <a:lnTo>
                    <a:pt x="295" y="6"/>
                  </a:lnTo>
                  <a:lnTo>
                    <a:pt x="295" y="13"/>
                  </a:lnTo>
                  <a:lnTo>
                    <a:pt x="295" y="19"/>
                  </a:lnTo>
                  <a:lnTo>
                    <a:pt x="288" y="25"/>
                  </a:lnTo>
                  <a:lnTo>
                    <a:pt x="237" y="77"/>
                  </a:lnTo>
                  <a:lnTo>
                    <a:pt x="192" y="134"/>
                  </a:lnTo>
                  <a:lnTo>
                    <a:pt x="147" y="211"/>
                  </a:lnTo>
                  <a:lnTo>
                    <a:pt x="109" y="307"/>
                  </a:lnTo>
                  <a:lnTo>
                    <a:pt x="90" y="422"/>
                  </a:lnTo>
                  <a:lnTo>
                    <a:pt x="77" y="563"/>
                  </a:lnTo>
                  <a:lnTo>
                    <a:pt x="83" y="685"/>
                  </a:lnTo>
                  <a:lnTo>
                    <a:pt x="109" y="800"/>
                  </a:lnTo>
                  <a:lnTo>
                    <a:pt x="147" y="909"/>
                  </a:lnTo>
                  <a:lnTo>
                    <a:pt x="205" y="1005"/>
                  </a:lnTo>
                  <a:lnTo>
                    <a:pt x="282" y="1094"/>
                  </a:lnTo>
                  <a:lnTo>
                    <a:pt x="288" y="1101"/>
                  </a:lnTo>
                  <a:lnTo>
                    <a:pt x="295" y="1107"/>
                  </a:lnTo>
                  <a:lnTo>
                    <a:pt x="295" y="1113"/>
                  </a:lnTo>
                  <a:lnTo>
                    <a:pt x="295" y="1120"/>
                  </a:lnTo>
                  <a:lnTo>
                    <a:pt x="288" y="1120"/>
                  </a:lnTo>
                  <a:lnTo>
                    <a:pt x="282" y="1126"/>
                  </a:lnTo>
                  <a:lnTo>
                    <a:pt x="275" y="1126"/>
                  </a:lnTo>
                  <a:lnTo>
                    <a:pt x="173" y="1037"/>
                  </a:lnTo>
                  <a:lnTo>
                    <a:pt x="103" y="947"/>
                  </a:lnTo>
                  <a:lnTo>
                    <a:pt x="51" y="845"/>
                  </a:lnTo>
                  <a:lnTo>
                    <a:pt x="26" y="742"/>
                  </a:lnTo>
                  <a:lnTo>
                    <a:pt x="7" y="646"/>
                  </a:lnTo>
                  <a:lnTo>
                    <a:pt x="0" y="563"/>
                  </a:lnTo>
                  <a:lnTo>
                    <a:pt x="7" y="473"/>
                  </a:lnTo>
                  <a:lnTo>
                    <a:pt x="26" y="371"/>
                  </a:lnTo>
                  <a:lnTo>
                    <a:pt x="58" y="269"/>
                  </a:lnTo>
                  <a:lnTo>
                    <a:pt x="109" y="173"/>
                  </a:lnTo>
                  <a:lnTo>
                    <a:pt x="179" y="83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 noEditPoints="1"/>
            </p:cNvSpPr>
            <p:nvPr/>
          </p:nvSpPr>
          <p:spPr bwMode="auto">
            <a:xfrm>
              <a:off x="9507" y="3638"/>
              <a:ext cx="621" cy="564"/>
            </a:xfrm>
            <a:custGeom>
              <a:avLst/>
              <a:gdLst/>
              <a:ahLst/>
              <a:cxnLst>
                <a:cxn ang="0">
                  <a:pos x="506" y="7"/>
                </a:cxn>
                <a:cxn ang="0">
                  <a:pos x="506" y="7"/>
                </a:cxn>
                <a:cxn ang="0">
                  <a:pos x="506" y="7"/>
                </a:cxn>
                <a:cxn ang="0">
                  <a:pos x="506" y="7"/>
                </a:cxn>
                <a:cxn ang="0">
                  <a:pos x="135" y="0"/>
                </a:cxn>
                <a:cxn ang="0">
                  <a:pos x="160" y="20"/>
                </a:cxn>
                <a:cxn ang="0">
                  <a:pos x="179" y="39"/>
                </a:cxn>
                <a:cxn ang="0">
                  <a:pos x="205" y="58"/>
                </a:cxn>
                <a:cxn ang="0">
                  <a:pos x="205" y="128"/>
                </a:cxn>
                <a:cxn ang="0">
                  <a:pos x="205" y="186"/>
                </a:cxn>
                <a:cxn ang="0">
                  <a:pos x="199" y="231"/>
                </a:cxn>
                <a:cxn ang="0">
                  <a:pos x="192" y="327"/>
                </a:cxn>
                <a:cxn ang="0">
                  <a:pos x="173" y="416"/>
                </a:cxn>
                <a:cxn ang="0">
                  <a:pos x="295" y="468"/>
                </a:cxn>
                <a:cxn ang="0">
                  <a:pos x="403" y="404"/>
                </a:cxn>
                <a:cxn ang="0">
                  <a:pos x="410" y="231"/>
                </a:cxn>
                <a:cxn ang="0">
                  <a:pos x="403" y="52"/>
                </a:cxn>
                <a:cxn ang="0">
                  <a:pos x="506" y="7"/>
                </a:cxn>
                <a:cxn ang="0">
                  <a:pos x="519" y="13"/>
                </a:cxn>
                <a:cxn ang="0">
                  <a:pos x="506" y="148"/>
                </a:cxn>
                <a:cxn ang="0">
                  <a:pos x="506" y="282"/>
                </a:cxn>
                <a:cxn ang="0">
                  <a:pos x="506" y="333"/>
                </a:cxn>
                <a:cxn ang="0">
                  <a:pos x="506" y="384"/>
                </a:cxn>
                <a:cxn ang="0">
                  <a:pos x="512" y="397"/>
                </a:cxn>
                <a:cxn ang="0">
                  <a:pos x="519" y="416"/>
                </a:cxn>
                <a:cxn ang="0">
                  <a:pos x="531" y="429"/>
                </a:cxn>
                <a:cxn ang="0">
                  <a:pos x="538" y="436"/>
                </a:cxn>
                <a:cxn ang="0">
                  <a:pos x="551" y="442"/>
                </a:cxn>
                <a:cxn ang="0">
                  <a:pos x="563" y="436"/>
                </a:cxn>
                <a:cxn ang="0">
                  <a:pos x="576" y="429"/>
                </a:cxn>
                <a:cxn ang="0">
                  <a:pos x="589" y="429"/>
                </a:cxn>
                <a:cxn ang="0">
                  <a:pos x="602" y="423"/>
                </a:cxn>
                <a:cxn ang="0">
                  <a:pos x="615" y="416"/>
                </a:cxn>
                <a:cxn ang="0">
                  <a:pos x="621" y="429"/>
                </a:cxn>
                <a:cxn ang="0">
                  <a:pos x="474" y="551"/>
                </a:cxn>
                <a:cxn ang="0">
                  <a:pos x="461" y="551"/>
                </a:cxn>
                <a:cxn ang="0">
                  <a:pos x="429" y="493"/>
                </a:cxn>
                <a:cxn ang="0">
                  <a:pos x="397" y="436"/>
                </a:cxn>
                <a:cxn ang="0">
                  <a:pos x="352" y="468"/>
                </a:cxn>
                <a:cxn ang="0">
                  <a:pos x="301" y="500"/>
                </a:cxn>
                <a:cxn ang="0">
                  <a:pos x="256" y="532"/>
                </a:cxn>
                <a:cxn ang="0">
                  <a:pos x="224" y="551"/>
                </a:cxn>
                <a:cxn ang="0">
                  <a:pos x="211" y="564"/>
                </a:cxn>
                <a:cxn ang="0">
                  <a:pos x="167" y="532"/>
                </a:cxn>
                <a:cxn ang="0">
                  <a:pos x="109" y="500"/>
                </a:cxn>
                <a:cxn ang="0">
                  <a:pos x="58" y="474"/>
                </a:cxn>
                <a:cxn ang="0">
                  <a:pos x="71" y="455"/>
                </a:cxn>
                <a:cxn ang="0">
                  <a:pos x="77" y="436"/>
                </a:cxn>
                <a:cxn ang="0">
                  <a:pos x="83" y="410"/>
                </a:cxn>
                <a:cxn ang="0">
                  <a:pos x="90" y="391"/>
                </a:cxn>
                <a:cxn ang="0">
                  <a:pos x="109" y="231"/>
                </a:cxn>
                <a:cxn ang="0">
                  <a:pos x="109" y="205"/>
                </a:cxn>
                <a:cxn ang="0">
                  <a:pos x="109" y="173"/>
                </a:cxn>
                <a:cxn ang="0">
                  <a:pos x="103" y="141"/>
                </a:cxn>
                <a:cxn ang="0">
                  <a:pos x="96" y="122"/>
                </a:cxn>
                <a:cxn ang="0">
                  <a:pos x="83" y="103"/>
                </a:cxn>
                <a:cxn ang="0">
                  <a:pos x="71" y="84"/>
                </a:cxn>
                <a:cxn ang="0">
                  <a:pos x="19" y="109"/>
                </a:cxn>
                <a:cxn ang="0">
                  <a:pos x="0" y="96"/>
                </a:cxn>
                <a:cxn ang="0">
                  <a:pos x="135" y="0"/>
                </a:cxn>
              </a:cxnLst>
              <a:rect l="0" t="0" r="r" b="b"/>
              <a:pathLst>
                <a:path w="621" h="564">
                  <a:moveTo>
                    <a:pt x="506" y="7"/>
                  </a:moveTo>
                  <a:lnTo>
                    <a:pt x="506" y="7"/>
                  </a:lnTo>
                  <a:lnTo>
                    <a:pt x="506" y="7"/>
                  </a:lnTo>
                  <a:lnTo>
                    <a:pt x="506" y="7"/>
                  </a:lnTo>
                  <a:close/>
                  <a:moveTo>
                    <a:pt x="135" y="0"/>
                  </a:moveTo>
                  <a:lnTo>
                    <a:pt x="160" y="20"/>
                  </a:lnTo>
                  <a:lnTo>
                    <a:pt x="179" y="39"/>
                  </a:lnTo>
                  <a:lnTo>
                    <a:pt x="205" y="58"/>
                  </a:lnTo>
                  <a:lnTo>
                    <a:pt x="205" y="128"/>
                  </a:lnTo>
                  <a:lnTo>
                    <a:pt x="205" y="186"/>
                  </a:lnTo>
                  <a:lnTo>
                    <a:pt x="199" y="231"/>
                  </a:lnTo>
                  <a:lnTo>
                    <a:pt x="192" y="327"/>
                  </a:lnTo>
                  <a:lnTo>
                    <a:pt x="173" y="416"/>
                  </a:lnTo>
                  <a:lnTo>
                    <a:pt x="295" y="468"/>
                  </a:lnTo>
                  <a:lnTo>
                    <a:pt x="403" y="404"/>
                  </a:lnTo>
                  <a:lnTo>
                    <a:pt x="410" y="231"/>
                  </a:lnTo>
                  <a:lnTo>
                    <a:pt x="403" y="52"/>
                  </a:lnTo>
                  <a:lnTo>
                    <a:pt x="506" y="7"/>
                  </a:lnTo>
                  <a:lnTo>
                    <a:pt x="519" y="13"/>
                  </a:lnTo>
                  <a:lnTo>
                    <a:pt x="506" y="148"/>
                  </a:lnTo>
                  <a:lnTo>
                    <a:pt x="506" y="282"/>
                  </a:lnTo>
                  <a:lnTo>
                    <a:pt x="506" y="333"/>
                  </a:lnTo>
                  <a:lnTo>
                    <a:pt x="506" y="384"/>
                  </a:lnTo>
                  <a:lnTo>
                    <a:pt x="512" y="397"/>
                  </a:lnTo>
                  <a:lnTo>
                    <a:pt x="519" y="416"/>
                  </a:lnTo>
                  <a:lnTo>
                    <a:pt x="531" y="429"/>
                  </a:lnTo>
                  <a:lnTo>
                    <a:pt x="538" y="436"/>
                  </a:lnTo>
                  <a:lnTo>
                    <a:pt x="551" y="442"/>
                  </a:lnTo>
                  <a:lnTo>
                    <a:pt x="563" y="436"/>
                  </a:lnTo>
                  <a:lnTo>
                    <a:pt x="576" y="429"/>
                  </a:lnTo>
                  <a:lnTo>
                    <a:pt x="589" y="429"/>
                  </a:lnTo>
                  <a:lnTo>
                    <a:pt x="602" y="423"/>
                  </a:lnTo>
                  <a:lnTo>
                    <a:pt x="615" y="416"/>
                  </a:lnTo>
                  <a:lnTo>
                    <a:pt x="621" y="429"/>
                  </a:lnTo>
                  <a:lnTo>
                    <a:pt x="474" y="551"/>
                  </a:lnTo>
                  <a:lnTo>
                    <a:pt x="461" y="551"/>
                  </a:lnTo>
                  <a:lnTo>
                    <a:pt x="429" y="493"/>
                  </a:lnTo>
                  <a:lnTo>
                    <a:pt x="397" y="436"/>
                  </a:lnTo>
                  <a:lnTo>
                    <a:pt x="352" y="468"/>
                  </a:lnTo>
                  <a:lnTo>
                    <a:pt x="301" y="500"/>
                  </a:lnTo>
                  <a:lnTo>
                    <a:pt x="256" y="532"/>
                  </a:lnTo>
                  <a:lnTo>
                    <a:pt x="224" y="551"/>
                  </a:lnTo>
                  <a:lnTo>
                    <a:pt x="211" y="564"/>
                  </a:lnTo>
                  <a:lnTo>
                    <a:pt x="167" y="532"/>
                  </a:lnTo>
                  <a:lnTo>
                    <a:pt x="109" y="500"/>
                  </a:lnTo>
                  <a:lnTo>
                    <a:pt x="58" y="474"/>
                  </a:lnTo>
                  <a:lnTo>
                    <a:pt x="71" y="455"/>
                  </a:lnTo>
                  <a:lnTo>
                    <a:pt x="77" y="436"/>
                  </a:lnTo>
                  <a:lnTo>
                    <a:pt x="83" y="410"/>
                  </a:lnTo>
                  <a:lnTo>
                    <a:pt x="90" y="391"/>
                  </a:lnTo>
                  <a:lnTo>
                    <a:pt x="109" y="231"/>
                  </a:lnTo>
                  <a:lnTo>
                    <a:pt x="109" y="205"/>
                  </a:lnTo>
                  <a:lnTo>
                    <a:pt x="109" y="173"/>
                  </a:lnTo>
                  <a:lnTo>
                    <a:pt x="103" y="141"/>
                  </a:lnTo>
                  <a:lnTo>
                    <a:pt x="96" y="122"/>
                  </a:lnTo>
                  <a:lnTo>
                    <a:pt x="83" y="103"/>
                  </a:lnTo>
                  <a:lnTo>
                    <a:pt x="71" y="84"/>
                  </a:lnTo>
                  <a:lnTo>
                    <a:pt x="19" y="109"/>
                  </a:lnTo>
                  <a:lnTo>
                    <a:pt x="0" y="96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0230" y="3325"/>
              <a:ext cx="295" cy="112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22" y="89"/>
                </a:cxn>
                <a:cxn ang="0">
                  <a:pos x="192" y="179"/>
                </a:cxn>
                <a:cxn ang="0">
                  <a:pos x="244" y="281"/>
                </a:cxn>
                <a:cxn ang="0">
                  <a:pos x="276" y="384"/>
                </a:cxn>
                <a:cxn ang="0">
                  <a:pos x="288" y="480"/>
                </a:cxn>
                <a:cxn ang="0">
                  <a:pos x="295" y="563"/>
                </a:cxn>
                <a:cxn ang="0">
                  <a:pos x="282" y="691"/>
                </a:cxn>
                <a:cxn ang="0">
                  <a:pos x="256" y="806"/>
                </a:cxn>
                <a:cxn ang="0">
                  <a:pos x="212" y="909"/>
                </a:cxn>
                <a:cxn ang="0">
                  <a:pos x="167" y="985"/>
                </a:cxn>
                <a:cxn ang="0">
                  <a:pos x="116" y="1043"/>
                </a:cxn>
                <a:cxn ang="0">
                  <a:pos x="71" y="1088"/>
                </a:cxn>
                <a:cxn ang="0">
                  <a:pos x="39" y="1113"/>
                </a:cxn>
                <a:cxn ang="0">
                  <a:pos x="20" y="1126"/>
                </a:cxn>
                <a:cxn ang="0">
                  <a:pos x="7" y="1120"/>
                </a:cxn>
                <a:cxn ang="0">
                  <a:pos x="7" y="1120"/>
                </a:cxn>
                <a:cxn ang="0">
                  <a:pos x="0" y="1113"/>
                </a:cxn>
                <a:cxn ang="0">
                  <a:pos x="0" y="1107"/>
                </a:cxn>
                <a:cxn ang="0">
                  <a:pos x="7" y="1107"/>
                </a:cxn>
                <a:cxn ang="0">
                  <a:pos x="7" y="1101"/>
                </a:cxn>
                <a:cxn ang="0">
                  <a:pos x="13" y="1094"/>
                </a:cxn>
                <a:cxn ang="0">
                  <a:pos x="26" y="1081"/>
                </a:cxn>
                <a:cxn ang="0">
                  <a:pos x="103" y="992"/>
                </a:cxn>
                <a:cxn ang="0">
                  <a:pos x="167" y="870"/>
                </a:cxn>
                <a:cxn ang="0">
                  <a:pos x="205" y="729"/>
                </a:cxn>
                <a:cxn ang="0">
                  <a:pos x="218" y="563"/>
                </a:cxn>
                <a:cxn ang="0">
                  <a:pos x="212" y="429"/>
                </a:cxn>
                <a:cxn ang="0">
                  <a:pos x="186" y="313"/>
                </a:cxn>
                <a:cxn ang="0">
                  <a:pos x="154" y="224"/>
                </a:cxn>
                <a:cxn ang="0">
                  <a:pos x="109" y="141"/>
                </a:cxn>
                <a:cxn ang="0">
                  <a:pos x="64" y="83"/>
                </a:cxn>
                <a:cxn ang="0">
                  <a:pos x="13" y="32"/>
                </a:cxn>
                <a:cxn ang="0">
                  <a:pos x="7" y="19"/>
                </a:cxn>
                <a:cxn ang="0">
                  <a:pos x="0" y="13"/>
                </a:cxn>
                <a:cxn ang="0">
                  <a:pos x="7" y="6"/>
                </a:cxn>
                <a:cxn ang="0">
                  <a:pos x="13" y="6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95" h="1126">
                  <a:moveTo>
                    <a:pt x="26" y="0"/>
                  </a:moveTo>
                  <a:lnTo>
                    <a:pt x="122" y="89"/>
                  </a:lnTo>
                  <a:lnTo>
                    <a:pt x="192" y="179"/>
                  </a:lnTo>
                  <a:lnTo>
                    <a:pt x="244" y="281"/>
                  </a:lnTo>
                  <a:lnTo>
                    <a:pt x="276" y="384"/>
                  </a:lnTo>
                  <a:lnTo>
                    <a:pt x="288" y="480"/>
                  </a:lnTo>
                  <a:lnTo>
                    <a:pt x="295" y="563"/>
                  </a:lnTo>
                  <a:lnTo>
                    <a:pt x="282" y="691"/>
                  </a:lnTo>
                  <a:lnTo>
                    <a:pt x="256" y="806"/>
                  </a:lnTo>
                  <a:lnTo>
                    <a:pt x="212" y="909"/>
                  </a:lnTo>
                  <a:lnTo>
                    <a:pt x="167" y="985"/>
                  </a:lnTo>
                  <a:lnTo>
                    <a:pt x="116" y="1043"/>
                  </a:lnTo>
                  <a:lnTo>
                    <a:pt x="71" y="1088"/>
                  </a:lnTo>
                  <a:lnTo>
                    <a:pt x="39" y="1113"/>
                  </a:lnTo>
                  <a:lnTo>
                    <a:pt x="20" y="1126"/>
                  </a:lnTo>
                  <a:lnTo>
                    <a:pt x="7" y="1120"/>
                  </a:lnTo>
                  <a:lnTo>
                    <a:pt x="7" y="1120"/>
                  </a:lnTo>
                  <a:lnTo>
                    <a:pt x="0" y="1113"/>
                  </a:lnTo>
                  <a:lnTo>
                    <a:pt x="0" y="1107"/>
                  </a:lnTo>
                  <a:lnTo>
                    <a:pt x="7" y="1107"/>
                  </a:lnTo>
                  <a:lnTo>
                    <a:pt x="7" y="1101"/>
                  </a:lnTo>
                  <a:lnTo>
                    <a:pt x="13" y="1094"/>
                  </a:lnTo>
                  <a:lnTo>
                    <a:pt x="26" y="1081"/>
                  </a:lnTo>
                  <a:lnTo>
                    <a:pt x="103" y="992"/>
                  </a:lnTo>
                  <a:lnTo>
                    <a:pt x="167" y="870"/>
                  </a:lnTo>
                  <a:lnTo>
                    <a:pt x="205" y="729"/>
                  </a:lnTo>
                  <a:lnTo>
                    <a:pt x="218" y="563"/>
                  </a:lnTo>
                  <a:lnTo>
                    <a:pt x="212" y="429"/>
                  </a:lnTo>
                  <a:lnTo>
                    <a:pt x="186" y="313"/>
                  </a:lnTo>
                  <a:lnTo>
                    <a:pt x="154" y="224"/>
                  </a:lnTo>
                  <a:lnTo>
                    <a:pt x="109" y="141"/>
                  </a:lnTo>
                  <a:lnTo>
                    <a:pt x="64" y="83"/>
                  </a:lnTo>
                  <a:lnTo>
                    <a:pt x="13" y="32"/>
                  </a:lnTo>
                  <a:lnTo>
                    <a:pt x="7" y="19"/>
                  </a:lnTo>
                  <a:lnTo>
                    <a:pt x="0" y="13"/>
                  </a:lnTo>
                  <a:lnTo>
                    <a:pt x="7" y="6"/>
                  </a:lnTo>
                  <a:lnTo>
                    <a:pt x="13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59"/>
            <p:cNvSpPr>
              <a:spLocks noEditPoints="1"/>
            </p:cNvSpPr>
            <p:nvPr/>
          </p:nvSpPr>
          <p:spPr bwMode="auto">
            <a:xfrm>
              <a:off x="11184" y="2954"/>
              <a:ext cx="1062" cy="1062"/>
            </a:xfrm>
            <a:custGeom>
              <a:avLst/>
              <a:gdLst/>
              <a:ahLst/>
              <a:cxnLst>
                <a:cxn ang="0">
                  <a:pos x="198" y="889"/>
                </a:cxn>
                <a:cxn ang="0">
                  <a:pos x="390" y="1004"/>
                </a:cxn>
                <a:cxn ang="0">
                  <a:pos x="531" y="1017"/>
                </a:cxn>
                <a:cxn ang="0">
                  <a:pos x="704" y="985"/>
                </a:cxn>
                <a:cxn ang="0">
                  <a:pos x="819" y="928"/>
                </a:cxn>
                <a:cxn ang="0">
                  <a:pos x="858" y="889"/>
                </a:cxn>
                <a:cxn ang="0">
                  <a:pos x="851" y="876"/>
                </a:cxn>
                <a:cxn ang="0">
                  <a:pos x="525" y="556"/>
                </a:cxn>
                <a:cxn ang="0">
                  <a:pos x="557" y="531"/>
                </a:cxn>
                <a:cxn ang="0">
                  <a:pos x="960" y="761"/>
                </a:cxn>
                <a:cxn ang="0">
                  <a:pos x="1018" y="531"/>
                </a:cxn>
                <a:cxn ang="0">
                  <a:pos x="960" y="294"/>
                </a:cxn>
                <a:cxn ang="0">
                  <a:pos x="166" y="198"/>
                </a:cxn>
                <a:cxn ang="0">
                  <a:pos x="51" y="409"/>
                </a:cxn>
                <a:cxn ang="0">
                  <a:pos x="45" y="608"/>
                </a:cxn>
                <a:cxn ang="0">
                  <a:pos x="109" y="780"/>
                </a:cxn>
                <a:cxn ang="0">
                  <a:pos x="499" y="531"/>
                </a:cxn>
                <a:cxn ang="0">
                  <a:pos x="525" y="38"/>
                </a:cxn>
                <a:cxn ang="0">
                  <a:pos x="352" y="70"/>
                </a:cxn>
                <a:cxn ang="0">
                  <a:pos x="237" y="134"/>
                </a:cxn>
                <a:cxn ang="0">
                  <a:pos x="198" y="172"/>
                </a:cxn>
                <a:cxn ang="0">
                  <a:pos x="205" y="185"/>
                </a:cxn>
                <a:cxn ang="0">
                  <a:pos x="211" y="185"/>
                </a:cxn>
                <a:cxn ang="0">
                  <a:pos x="858" y="172"/>
                </a:cxn>
                <a:cxn ang="0">
                  <a:pos x="666" y="57"/>
                </a:cxn>
                <a:cxn ang="0">
                  <a:pos x="525" y="38"/>
                </a:cxn>
                <a:cxn ang="0">
                  <a:pos x="672" y="19"/>
                </a:cxn>
                <a:cxn ang="0">
                  <a:pos x="902" y="153"/>
                </a:cxn>
                <a:cxn ang="0">
                  <a:pos x="1043" y="390"/>
                </a:cxn>
                <a:cxn ang="0">
                  <a:pos x="1043" y="672"/>
                </a:cxn>
                <a:cxn ang="0">
                  <a:pos x="902" y="902"/>
                </a:cxn>
                <a:cxn ang="0">
                  <a:pos x="672" y="1043"/>
                </a:cxn>
                <a:cxn ang="0">
                  <a:pos x="390" y="1043"/>
                </a:cxn>
                <a:cxn ang="0">
                  <a:pos x="154" y="902"/>
                </a:cxn>
                <a:cxn ang="0">
                  <a:pos x="19" y="672"/>
                </a:cxn>
                <a:cxn ang="0">
                  <a:pos x="19" y="390"/>
                </a:cxn>
                <a:cxn ang="0">
                  <a:pos x="154" y="160"/>
                </a:cxn>
                <a:cxn ang="0">
                  <a:pos x="390" y="19"/>
                </a:cxn>
              </a:cxnLst>
              <a:rect l="0" t="0" r="r" b="b"/>
              <a:pathLst>
                <a:path w="1062" h="1062">
                  <a:moveTo>
                    <a:pt x="525" y="556"/>
                  </a:moveTo>
                  <a:lnTo>
                    <a:pt x="198" y="889"/>
                  </a:lnTo>
                  <a:lnTo>
                    <a:pt x="294" y="960"/>
                  </a:lnTo>
                  <a:lnTo>
                    <a:pt x="390" y="1004"/>
                  </a:lnTo>
                  <a:lnTo>
                    <a:pt x="474" y="1017"/>
                  </a:lnTo>
                  <a:lnTo>
                    <a:pt x="531" y="1017"/>
                  </a:lnTo>
                  <a:lnTo>
                    <a:pt x="621" y="1011"/>
                  </a:lnTo>
                  <a:lnTo>
                    <a:pt x="704" y="985"/>
                  </a:lnTo>
                  <a:lnTo>
                    <a:pt x="768" y="960"/>
                  </a:lnTo>
                  <a:lnTo>
                    <a:pt x="819" y="928"/>
                  </a:lnTo>
                  <a:lnTo>
                    <a:pt x="851" y="902"/>
                  </a:lnTo>
                  <a:lnTo>
                    <a:pt x="858" y="889"/>
                  </a:lnTo>
                  <a:lnTo>
                    <a:pt x="858" y="883"/>
                  </a:lnTo>
                  <a:lnTo>
                    <a:pt x="851" y="876"/>
                  </a:lnTo>
                  <a:lnTo>
                    <a:pt x="845" y="870"/>
                  </a:lnTo>
                  <a:lnTo>
                    <a:pt x="525" y="556"/>
                  </a:lnTo>
                  <a:close/>
                  <a:moveTo>
                    <a:pt x="890" y="198"/>
                  </a:moveTo>
                  <a:lnTo>
                    <a:pt x="557" y="531"/>
                  </a:lnTo>
                  <a:lnTo>
                    <a:pt x="890" y="864"/>
                  </a:lnTo>
                  <a:lnTo>
                    <a:pt x="960" y="761"/>
                  </a:lnTo>
                  <a:lnTo>
                    <a:pt x="1005" y="652"/>
                  </a:lnTo>
                  <a:lnTo>
                    <a:pt x="1018" y="531"/>
                  </a:lnTo>
                  <a:lnTo>
                    <a:pt x="1005" y="403"/>
                  </a:lnTo>
                  <a:lnTo>
                    <a:pt x="960" y="294"/>
                  </a:lnTo>
                  <a:lnTo>
                    <a:pt x="890" y="198"/>
                  </a:lnTo>
                  <a:close/>
                  <a:moveTo>
                    <a:pt x="166" y="198"/>
                  </a:moveTo>
                  <a:lnTo>
                    <a:pt x="96" y="300"/>
                  </a:lnTo>
                  <a:lnTo>
                    <a:pt x="51" y="409"/>
                  </a:lnTo>
                  <a:lnTo>
                    <a:pt x="38" y="531"/>
                  </a:lnTo>
                  <a:lnTo>
                    <a:pt x="45" y="608"/>
                  </a:lnTo>
                  <a:lnTo>
                    <a:pt x="64" y="697"/>
                  </a:lnTo>
                  <a:lnTo>
                    <a:pt x="109" y="780"/>
                  </a:lnTo>
                  <a:lnTo>
                    <a:pt x="166" y="864"/>
                  </a:lnTo>
                  <a:lnTo>
                    <a:pt x="499" y="531"/>
                  </a:lnTo>
                  <a:lnTo>
                    <a:pt x="166" y="198"/>
                  </a:lnTo>
                  <a:close/>
                  <a:moveTo>
                    <a:pt x="525" y="38"/>
                  </a:moveTo>
                  <a:lnTo>
                    <a:pt x="435" y="51"/>
                  </a:lnTo>
                  <a:lnTo>
                    <a:pt x="352" y="70"/>
                  </a:lnTo>
                  <a:lnTo>
                    <a:pt x="288" y="102"/>
                  </a:lnTo>
                  <a:lnTo>
                    <a:pt x="237" y="134"/>
                  </a:lnTo>
                  <a:lnTo>
                    <a:pt x="211" y="160"/>
                  </a:lnTo>
                  <a:lnTo>
                    <a:pt x="198" y="172"/>
                  </a:lnTo>
                  <a:lnTo>
                    <a:pt x="198" y="179"/>
                  </a:lnTo>
                  <a:lnTo>
                    <a:pt x="205" y="185"/>
                  </a:lnTo>
                  <a:lnTo>
                    <a:pt x="211" y="185"/>
                  </a:lnTo>
                  <a:lnTo>
                    <a:pt x="211" y="185"/>
                  </a:lnTo>
                  <a:lnTo>
                    <a:pt x="531" y="505"/>
                  </a:lnTo>
                  <a:lnTo>
                    <a:pt x="858" y="172"/>
                  </a:lnTo>
                  <a:lnTo>
                    <a:pt x="762" y="96"/>
                  </a:lnTo>
                  <a:lnTo>
                    <a:pt x="666" y="57"/>
                  </a:lnTo>
                  <a:lnTo>
                    <a:pt x="582" y="44"/>
                  </a:lnTo>
                  <a:lnTo>
                    <a:pt x="525" y="38"/>
                  </a:lnTo>
                  <a:close/>
                  <a:moveTo>
                    <a:pt x="531" y="0"/>
                  </a:moveTo>
                  <a:lnTo>
                    <a:pt x="672" y="19"/>
                  </a:lnTo>
                  <a:lnTo>
                    <a:pt x="794" y="70"/>
                  </a:lnTo>
                  <a:lnTo>
                    <a:pt x="902" y="153"/>
                  </a:lnTo>
                  <a:lnTo>
                    <a:pt x="986" y="262"/>
                  </a:lnTo>
                  <a:lnTo>
                    <a:pt x="1043" y="390"/>
                  </a:lnTo>
                  <a:lnTo>
                    <a:pt x="1062" y="531"/>
                  </a:lnTo>
                  <a:lnTo>
                    <a:pt x="1043" y="672"/>
                  </a:lnTo>
                  <a:lnTo>
                    <a:pt x="986" y="800"/>
                  </a:lnTo>
                  <a:lnTo>
                    <a:pt x="902" y="902"/>
                  </a:lnTo>
                  <a:lnTo>
                    <a:pt x="794" y="985"/>
                  </a:lnTo>
                  <a:lnTo>
                    <a:pt x="672" y="1043"/>
                  </a:lnTo>
                  <a:lnTo>
                    <a:pt x="525" y="1062"/>
                  </a:lnTo>
                  <a:lnTo>
                    <a:pt x="390" y="1043"/>
                  </a:lnTo>
                  <a:lnTo>
                    <a:pt x="262" y="985"/>
                  </a:lnTo>
                  <a:lnTo>
                    <a:pt x="154" y="902"/>
                  </a:lnTo>
                  <a:lnTo>
                    <a:pt x="70" y="800"/>
                  </a:lnTo>
                  <a:lnTo>
                    <a:pt x="19" y="672"/>
                  </a:lnTo>
                  <a:lnTo>
                    <a:pt x="0" y="531"/>
                  </a:lnTo>
                  <a:lnTo>
                    <a:pt x="19" y="390"/>
                  </a:lnTo>
                  <a:lnTo>
                    <a:pt x="70" y="262"/>
                  </a:lnTo>
                  <a:lnTo>
                    <a:pt x="154" y="160"/>
                  </a:lnTo>
                  <a:lnTo>
                    <a:pt x="262" y="76"/>
                  </a:lnTo>
                  <a:lnTo>
                    <a:pt x="390" y="19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12394" y="3670"/>
              <a:ext cx="550" cy="512"/>
            </a:xfrm>
            <a:custGeom>
              <a:avLst/>
              <a:gdLst/>
              <a:ahLst/>
              <a:cxnLst>
                <a:cxn ang="0">
                  <a:pos x="499" y="0"/>
                </a:cxn>
                <a:cxn ang="0">
                  <a:pos x="512" y="7"/>
                </a:cxn>
                <a:cxn ang="0">
                  <a:pos x="531" y="20"/>
                </a:cxn>
                <a:cxn ang="0">
                  <a:pos x="544" y="45"/>
                </a:cxn>
                <a:cxn ang="0">
                  <a:pos x="550" y="90"/>
                </a:cxn>
                <a:cxn ang="0">
                  <a:pos x="550" y="135"/>
                </a:cxn>
                <a:cxn ang="0">
                  <a:pos x="518" y="263"/>
                </a:cxn>
                <a:cxn ang="0">
                  <a:pos x="448" y="404"/>
                </a:cxn>
                <a:cxn ang="0">
                  <a:pos x="345" y="493"/>
                </a:cxn>
                <a:cxn ang="0">
                  <a:pos x="230" y="506"/>
                </a:cxn>
                <a:cxn ang="0">
                  <a:pos x="147" y="461"/>
                </a:cxn>
                <a:cxn ang="0">
                  <a:pos x="108" y="365"/>
                </a:cxn>
                <a:cxn ang="0">
                  <a:pos x="121" y="288"/>
                </a:cxn>
                <a:cxn ang="0">
                  <a:pos x="166" y="148"/>
                </a:cxn>
                <a:cxn ang="0">
                  <a:pos x="185" y="77"/>
                </a:cxn>
                <a:cxn ang="0">
                  <a:pos x="179" y="45"/>
                </a:cxn>
                <a:cxn ang="0">
                  <a:pos x="160" y="32"/>
                </a:cxn>
                <a:cxn ang="0">
                  <a:pos x="76" y="96"/>
                </a:cxn>
                <a:cxn ang="0">
                  <a:pos x="38" y="180"/>
                </a:cxn>
                <a:cxn ang="0">
                  <a:pos x="19" y="192"/>
                </a:cxn>
                <a:cxn ang="0">
                  <a:pos x="6" y="186"/>
                </a:cxn>
                <a:cxn ang="0">
                  <a:pos x="0" y="173"/>
                </a:cxn>
                <a:cxn ang="0">
                  <a:pos x="19" y="122"/>
                </a:cxn>
                <a:cxn ang="0">
                  <a:pos x="70" y="45"/>
                </a:cxn>
                <a:cxn ang="0">
                  <a:pos x="166" y="7"/>
                </a:cxn>
                <a:cxn ang="0">
                  <a:pos x="256" y="52"/>
                </a:cxn>
                <a:cxn ang="0">
                  <a:pos x="268" y="122"/>
                </a:cxn>
                <a:cxn ang="0">
                  <a:pos x="256" y="160"/>
                </a:cxn>
                <a:cxn ang="0">
                  <a:pos x="198" y="320"/>
                </a:cxn>
                <a:cxn ang="0">
                  <a:pos x="192" y="391"/>
                </a:cxn>
                <a:cxn ang="0">
                  <a:pos x="198" y="416"/>
                </a:cxn>
                <a:cxn ang="0">
                  <a:pos x="211" y="442"/>
                </a:cxn>
                <a:cxn ang="0">
                  <a:pos x="236" y="468"/>
                </a:cxn>
                <a:cxn ang="0">
                  <a:pos x="288" y="480"/>
                </a:cxn>
                <a:cxn ang="0">
                  <a:pos x="396" y="416"/>
                </a:cxn>
                <a:cxn ang="0">
                  <a:pos x="467" y="282"/>
                </a:cxn>
                <a:cxn ang="0">
                  <a:pos x="492" y="186"/>
                </a:cxn>
                <a:cxn ang="0">
                  <a:pos x="486" y="141"/>
                </a:cxn>
                <a:cxn ang="0">
                  <a:pos x="460" y="109"/>
                </a:cxn>
                <a:cxn ang="0">
                  <a:pos x="448" y="90"/>
                </a:cxn>
                <a:cxn ang="0">
                  <a:pos x="435" y="77"/>
                </a:cxn>
                <a:cxn ang="0">
                  <a:pos x="441" y="39"/>
                </a:cxn>
                <a:cxn ang="0">
                  <a:pos x="473" y="7"/>
                </a:cxn>
              </a:cxnLst>
              <a:rect l="0" t="0" r="r" b="b"/>
              <a:pathLst>
                <a:path w="550" h="512">
                  <a:moveTo>
                    <a:pt x="492" y="0"/>
                  </a:moveTo>
                  <a:lnTo>
                    <a:pt x="499" y="0"/>
                  </a:lnTo>
                  <a:lnTo>
                    <a:pt x="499" y="0"/>
                  </a:lnTo>
                  <a:lnTo>
                    <a:pt x="512" y="7"/>
                  </a:lnTo>
                  <a:lnTo>
                    <a:pt x="518" y="13"/>
                  </a:lnTo>
                  <a:lnTo>
                    <a:pt x="531" y="20"/>
                  </a:lnTo>
                  <a:lnTo>
                    <a:pt x="537" y="32"/>
                  </a:lnTo>
                  <a:lnTo>
                    <a:pt x="544" y="45"/>
                  </a:lnTo>
                  <a:lnTo>
                    <a:pt x="550" y="64"/>
                  </a:lnTo>
                  <a:lnTo>
                    <a:pt x="550" y="90"/>
                  </a:lnTo>
                  <a:lnTo>
                    <a:pt x="550" y="90"/>
                  </a:lnTo>
                  <a:lnTo>
                    <a:pt x="550" y="135"/>
                  </a:lnTo>
                  <a:lnTo>
                    <a:pt x="537" y="199"/>
                  </a:lnTo>
                  <a:lnTo>
                    <a:pt x="518" y="263"/>
                  </a:lnTo>
                  <a:lnTo>
                    <a:pt x="486" y="333"/>
                  </a:lnTo>
                  <a:lnTo>
                    <a:pt x="448" y="404"/>
                  </a:lnTo>
                  <a:lnTo>
                    <a:pt x="403" y="455"/>
                  </a:lnTo>
                  <a:lnTo>
                    <a:pt x="345" y="493"/>
                  </a:lnTo>
                  <a:lnTo>
                    <a:pt x="281" y="512"/>
                  </a:lnTo>
                  <a:lnTo>
                    <a:pt x="230" y="506"/>
                  </a:lnTo>
                  <a:lnTo>
                    <a:pt x="185" y="493"/>
                  </a:lnTo>
                  <a:lnTo>
                    <a:pt x="147" y="461"/>
                  </a:lnTo>
                  <a:lnTo>
                    <a:pt x="121" y="423"/>
                  </a:lnTo>
                  <a:lnTo>
                    <a:pt x="108" y="365"/>
                  </a:lnTo>
                  <a:lnTo>
                    <a:pt x="108" y="333"/>
                  </a:lnTo>
                  <a:lnTo>
                    <a:pt x="121" y="288"/>
                  </a:lnTo>
                  <a:lnTo>
                    <a:pt x="140" y="231"/>
                  </a:lnTo>
                  <a:lnTo>
                    <a:pt x="166" y="148"/>
                  </a:lnTo>
                  <a:lnTo>
                    <a:pt x="185" y="109"/>
                  </a:lnTo>
                  <a:lnTo>
                    <a:pt x="185" y="77"/>
                  </a:lnTo>
                  <a:lnTo>
                    <a:pt x="185" y="58"/>
                  </a:lnTo>
                  <a:lnTo>
                    <a:pt x="179" y="45"/>
                  </a:lnTo>
                  <a:lnTo>
                    <a:pt x="172" y="39"/>
                  </a:lnTo>
                  <a:lnTo>
                    <a:pt x="160" y="32"/>
                  </a:lnTo>
                  <a:lnTo>
                    <a:pt x="115" y="52"/>
                  </a:lnTo>
                  <a:lnTo>
                    <a:pt x="76" y="96"/>
                  </a:lnTo>
                  <a:lnTo>
                    <a:pt x="38" y="173"/>
                  </a:lnTo>
                  <a:lnTo>
                    <a:pt x="38" y="180"/>
                  </a:lnTo>
                  <a:lnTo>
                    <a:pt x="32" y="186"/>
                  </a:lnTo>
                  <a:lnTo>
                    <a:pt x="19" y="192"/>
                  </a:lnTo>
                  <a:lnTo>
                    <a:pt x="12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0" y="173"/>
                  </a:lnTo>
                  <a:lnTo>
                    <a:pt x="6" y="154"/>
                  </a:lnTo>
                  <a:lnTo>
                    <a:pt x="19" y="122"/>
                  </a:lnTo>
                  <a:lnTo>
                    <a:pt x="38" y="84"/>
                  </a:lnTo>
                  <a:lnTo>
                    <a:pt x="70" y="45"/>
                  </a:lnTo>
                  <a:lnTo>
                    <a:pt x="115" y="13"/>
                  </a:lnTo>
                  <a:lnTo>
                    <a:pt x="166" y="7"/>
                  </a:lnTo>
                  <a:lnTo>
                    <a:pt x="217" y="13"/>
                  </a:lnTo>
                  <a:lnTo>
                    <a:pt x="256" y="52"/>
                  </a:lnTo>
                  <a:lnTo>
                    <a:pt x="268" y="96"/>
                  </a:lnTo>
                  <a:lnTo>
                    <a:pt x="268" y="122"/>
                  </a:lnTo>
                  <a:lnTo>
                    <a:pt x="262" y="141"/>
                  </a:lnTo>
                  <a:lnTo>
                    <a:pt x="256" y="160"/>
                  </a:lnTo>
                  <a:lnTo>
                    <a:pt x="224" y="250"/>
                  </a:lnTo>
                  <a:lnTo>
                    <a:pt x="198" y="320"/>
                  </a:lnTo>
                  <a:lnTo>
                    <a:pt x="192" y="378"/>
                  </a:lnTo>
                  <a:lnTo>
                    <a:pt x="192" y="391"/>
                  </a:lnTo>
                  <a:lnTo>
                    <a:pt x="192" y="397"/>
                  </a:lnTo>
                  <a:lnTo>
                    <a:pt x="198" y="416"/>
                  </a:lnTo>
                  <a:lnTo>
                    <a:pt x="204" y="429"/>
                  </a:lnTo>
                  <a:lnTo>
                    <a:pt x="211" y="442"/>
                  </a:lnTo>
                  <a:lnTo>
                    <a:pt x="224" y="455"/>
                  </a:lnTo>
                  <a:lnTo>
                    <a:pt x="236" y="468"/>
                  </a:lnTo>
                  <a:lnTo>
                    <a:pt x="256" y="474"/>
                  </a:lnTo>
                  <a:lnTo>
                    <a:pt x="288" y="480"/>
                  </a:lnTo>
                  <a:lnTo>
                    <a:pt x="345" y="461"/>
                  </a:lnTo>
                  <a:lnTo>
                    <a:pt x="396" y="416"/>
                  </a:lnTo>
                  <a:lnTo>
                    <a:pt x="441" y="352"/>
                  </a:lnTo>
                  <a:lnTo>
                    <a:pt x="467" y="282"/>
                  </a:lnTo>
                  <a:lnTo>
                    <a:pt x="486" y="224"/>
                  </a:lnTo>
                  <a:lnTo>
                    <a:pt x="492" y="186"/>
                  </a:lnTo>
                  <a:lnTo>
                    <a:pt x="492" y="160"/>
                  </a:lnTo>
                  <a:lnTo>
                    <a:pt x="486" y="141"/>
                  </a:lnTo>
                  <a:lnTo>
                    <a:pt x="473" y="122"/>
                  </a:lnTo>
                  <a:lnTo>
                    <a:pt x="460" y="109"/>
                  </a:lnTo>
                  <a:lnTo>
                    <a:pt x="454" y="96"/>
                  </a:lnTo>
                  <a:lnTo>
                    <a:pt x="448" y="90"/>
                  </a:lnTo>
                  <a:lnTo>
                    <a:pt x="441" y="84"/>
                  </a:lnTo>
                  <a:lnTo>
                    <a:pt x="435" y="77"/>
                  </a:lnTo>
                  <a:lnTo>
                    <a:pt x="435" y="64"/>
                  </a:lnTo>
                  <a:lnTo>
                    <a:pt x="441" y="39"/>
                  </a:lnTo>
                  <a:lnTo>
                    <a:pt x="454" y="20"/>
                  </a:lnTo>
                  <a:lnTo>
                    <a:pt x="473" y="7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13136" y="3517"/>
              <a:ext cx="621" cy="736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576" y="0"/>
                </a:cxn>
                <a:cxn ang="0">
                  <a:pos x="589" y="0"/>
                </a:cxn>
                <a:cxn ang="0">
                  <a:pos x="595" y="6"/>
                </a:cxn>
                <a:cxn ang="0">
                  <a:pos x="608" y="6"/>
                </a:cxn>
                <a:cxn ang="0">
                  <a:pos x="614" y="13"/>
                </a:cxn>
                <a:cxn ang="0">
                  <a:pos x="621" y="19"/>
                </a:cxn>
                <a:cxn ang="0">
                  <a:pos x="621" y="32"/>
                </a:cxn>
                <a:cxn ang="0">
                  <a:pos x="621" y="45"/>
                </a:cxn>
                <a:cxn ang="0">
                  <a:pos x="614" y="51"/>
                </a:cxn>
                <a:cxn ang="0">
                  <a:pos x="602" y="57"/>
                </a:cxn>
                <a:cxn ang="0">
                  <a:pos x="589" y="57"/>
                </a:cxn>
                <a:cxn ang="0">
                  <a:pos x="576" y="57"/>
                </a:cxn>
                <a:cxn ang="0">
                  <a:pos x="384" y="57"/>
                </a:cxn>
                <a:cxn ang="0">
                  <a:pos x="288" y="70"/>
                </a:cxn>
                <a:cxn ang="0">
                  <a:pos x="198" y="109"/>
                </a:cxn>
                <a:cxn ang="0">
                  <a:pos x="128" y="173"/>
                </a:cxn>
                <a:cxn ang="0">
                  <a:pos x="77" y="249"/>
                </a:cxn>
                <a:cxn ang="0">
                  <a:pos x="58" y="345"/>
                </a:cxn>
                <a:cxn ang="0">
                  <a:pos x="576" y="345"/>
                </a:cxn>
                <a:cxn ang="0">
                  <a:pos x="589" y="345"/>
                </a:cxn>
                <a:cxn ang="0">
                  <a:pos x="595" y="345"/>
                </a:cxn>
                <a:cxn ang="0">
                  <a:pos x="608" y="345"/>
                </a:cxn>
                <a:cxn ang="0">
                  <a:pos x="614" y="352"/>
                </a:cxn>
                <a:cxn ang="0">
                  <a:pos x="621" y="358"/>
                </a:cxn>
                <a:cxn ang="0">
                  <a:pos x="621" y="371"/>
                </a:cxn>
                <a:cxn ang="0">
                  <a:pos x="621" y="384"/>
                </a:cxn>
                <a:cxn ang="0">
                  <a:pos x="614" y="390"/>
                </a:cxn>
                <a:cxn ang="0">
                  <a:pos x="602" y="397"/>
                </a:cxn>
                <a:cxn ang="0">
                  <a:pos x="589" y="397"/>
                </a:cxn>
                <a:cxn ang="0">
                  <a:pos x="576" y="397"/>
                </a:cxn>
                <a:cxn ang="0">
                  <a:pos x="58" y="397"/>
                </a:cxn>
                <a:cxn ang="0">
                  <a:pos x="77" y="493"/>
                </a:cxn>
                <a:cxn ang="0">
                  <a:pos x="128" y="569"/>
                </a:cxn>
                <a:cxn ang="0">
                  <a:pos x="198" y="627"/>
                </a:cxn>
                <a:cxn ang="0">
                  <a:pos x="288" y="665"/>
                </a:cxn>
                <a:cxn ang="0">
                  <a:pos x="384" y="685"/>
                </a:cxn>
                <a:cxn ang="0">
                  <a:pos x="576" y="685"/>
                </a:cxn>
                <a:cxn ang="0">
                  <a:pos x="589" y="685"/>
                </a:cxn>
                <a:cxn ang="0">
                  <a:pos x="595" y="685"/>
                </a:cxn>
                <a:cxn ang="0">
                  <a:pos x="608" y="685"/>
                </a:cxn>
                <a:cxn ang="0">
                  <a:pos x="614" y="691"/>
                </a:cxn>
                <a:cxn ang="0">
                  <a:pos x="621" y="697"/>
                </a:cxn>
                <a:cxn ang="0">
                  <a:pos x="621" y="710"/>
                </a:cxn>
                <a:cxn ang="0">
                  <a:pos x="621" y="723"/>
                </a:cxn>
                <a:cxn ang="0">
                  <a:pos x="614" y="729"/>
                </a:cxn>
                <a:cxn ang="0">
                  <a:pos x="608" y="736"/>
                </a:cxn>
                <a:cxn ang="0">
                  <a:pos x="595" y="736"/>
                </a:cxn>
                <a:cxn ang="0">
                  <a:pos x="589" y="736"/>
                </a:cxn>
                <a:cxn ang="0">
                  <a:pos x="576" y="736"/>
                </a:cxn>
                <a:cxn ang="0">
                  <a:pos x="378" y="736"/>
                </a:cxn>
                <a:cxn ang="0">
                  <a:pos x="282" y="723"/>
                </a:cxn>
                <a:cxn ang="0">
                  <a:pos x="192" y="691"/>
                </a:cxn>
                <a:cxn ang="0">
                  <a:pos x="115" y="633"/>
                </a:cxn>
                <a:cxn ang="0">
                  <a:pos x="51" y="557"/>
                </a:cxn>
                <a:cxn ang="0">
                  <a:pos x="13" y="467"/>
                </a:cxn>
                <a:cxn ang="0">
                  <a:pos x="0" y="371"/>
                </a:cxn>
                <a:cxn ang="0">
                  <a:pos x="19" y="256"/>
                </a:cxn>
                <a:cxn ang="0">
                  <a:pos x="77" y="153"/>
                </a:cxn>
                <a:cxn ang="0">
                  <a:pos x="154" y="70"/>
                </a:cxn>
                <a:cxn ang="0">
                  <a:pos x="262" y="19"/>
                </a:cxn>
                <a:cxn ang="0">
                  <a:pos x="378" y="0"/>
                </a:cxn>
              </a:cxnLst>
              <a:rect l="0" t="0" r="r" b="b"/>
              <a:pathLst>
                <a:path w="621" h="736">
                  <a:moveTo>
                    <a:pt x="378" y="0"/>
                  </a:moveTo>
                  <a:lnTo>
                    <a:pt x="576" y="0"/>
                  </a:lnTo>
                  <a:lnTo>
                    <a:pt x="589" y="0"/>
                  </a:lnTo>
                  <a:lnTo>
                    <a:pt x="595" y="6"/>
                  </a:lnTo>
                  <a:lnTo>
                    <a:pt x="608" y="6"/>
                  </a:lnTo>
                  <a:lnTo>
                    <a:pt x="614" y="13"/>
                  </a:lnTo>
                  <a:lnTo>
                    <a:pt x="621" y="19"/>
                  </a:lnTo>
                  <a:lnTo>
                    <a:pt x="621" y="32"/>
                  </a:lnTo>
                  <a:lnTo>
                    <a:pt x="621" y="45"/>
                  </a:lnTo>
                  <a:lnTo>
                    <a:pt x="614" y="51"/>
                  </a:lnTo>
                  <a:lnTo>
                    <a:pt x="602" y="57"/>
                  </a:lnTo>
                  <a:lnTo>
                    <a:pt x="589" y="57"/>
                  </a:lnTo>
                  <a:lnTo>
                    <a:pt x="576" y="57"/>
                  </a:lnTo>
                  <a:lnTo>
                    <a:pt x="384" y="57"/>
                  </a:lnTo>
                  <a:lnTo>
                    <a:pt x="288" y="70"/>
                  </a:lnTo>
                  <a:lnTo>
                    <a:pt x="198" y="109"/>
                  </a:lnTo>
                  <a:lnTo>
                    <a:pt x="128" y="173"/>
                  </a:lnTo>
                  <a:lnTo>
                    <a:pt x="77" y="249"/>
                  </a:lnTo>
                  <a:lnTo>
                    <a:pt x="58" y="345"/>
                  </a:lnTo>
                  <a:lnTo>
                    <a:pt x="576" y="345"/>
                  </a:lnTo>
                  <a:lnTo>
                    <a:pt x="589" y="345"/>
                  </a:lnTo>
                  <a:lnTo>
                    <a:pt x="595" y="345"/>
                  </a:lnTo>
                  <a:lnTo>
                    <a:pt x="608" y="345"/>
                  </a:lnTo>
                  <a:lnTo>
                    <a:pt x="614" y="352"/>
                  </a:lnTo>
                  <a:lnTo>
                    <a:pt x="621" y="358"/>
                  </a:lnTo>
                  <a:lnTo>
                    <a:pt x="621" y="371"/>
                  </a:lnTo>
                  <a:lnTo>
                    <a:pt x="621" y="384"/>
                  </a:lnTo>
                  <a:lnTo>
                    <a:pt x="614" y="390"/>
                  </a:lnTo>
                  <a:lnTo>
                    <a:pt x="602" y="397"/>
                  </a:lnTo>
                  <a:lnTo>
                    <a:pt x="589" y="397"/>
                  </a:lnTo>
                  <a:lnTo>
                    <a:pt x="576" y="397"/>
                  </a:lnTo>
                  <a:lnTo>
                    <a:pt x="58" y="397"/>
                  </a:lnTo>
                  <a:lnTo>
                    <a:pt x="77" y="493"/>
                  </a:lnTo>
                  <a:lnTo>
                    <a:pt x="128" y="569"/>
                  </a:lnTo>
                  <a:lnTo>
                    <a:pt x="198" y="627"/>
                  </a:lnTo>
                  <a:lnTo>
                    <a:pt x="288" y="665"/>
                  </a:lnTo>
                  <a:lnTo>
                    <a:pt x="384" y="685"/>
                  </a:lnTo>
                  <a:lnTo>
                    <a:pt x="576" y="685"/>
                  </a:lnTo>
                  <a:lnTo>
                    <a:pt x="589" y="685"/>
                  </a:lnTo>
                  <a:lnTo>
                    <a:pt x="595" y="685"/>
                  </a:lnTo>
                  <a:lnTo>
                    <a:pt x="608" y="685"/>
                  </a:lnTo>
                  <a:lnTo>
                    <a:pt x="614" y="691"/>
                  </a:lnTo>
                  <a:lnTo>
                    <a:pt x="621" y="697"/>
                  </a:lnTo>
                  <a:lnTo>
                    <a:pt x="621" y="710"/>
                  </a:lnTo>
                  <a:lnTo>
                    <a:pt x="621" y="723"/>
                  </a:lnTo>
                  <a:lnTo>
                    <a:pt x="614" y="729"/>
                  </a:lnTo>
                  <a:lnTo>
                    <a:pt x="608" y="736"/>
                  </a:lnTo>
                  <a:lnTo>
                    <a:pt x="595" y="736"/>
                  </a:lnTo>
                  <a:lnTo>
                    <a:pt x="589" y="736"/>
                  </a:lnTo>
                  <a:lnTo>
                    <a:pt x="576" y="736"/>
                  </a:lnTo>
                  <a:lnTo>
                    <a:pt x="378" y="736"/>
                  </a:lnTo>
                  <a:lnTo>
                    <a:pt x="282" y="723"/>
                  </a:lnTo>
                  <a:lnTo>
                    <a:pt x="192" y="691"/>
                  </a:lnTo>
                  <a:lnTo>
                    <a:pt x="115" y="633"/>
                  </a:lnTo>
                  <a:lnTo>
                    <a:pt x="51" y="557"/>
                  </a:lnTo>
                  <a:lnTo>
                    <a:pt x="13" y="467"/>
                  </a:lnTo>
                  <a:lnTo>
                    <a:pt x="0" y="371"/>
                  </a:lnTo>
                  <a:lnTo>
                    <a:pt x="19" y="256"/>
                  </a:lnTo>
                  <a:lnTo>
                    <a:pt x="77" y="153"/>
                  </a:lnTo>
                  <a:lnTo>
                    <a:pt x="154" y="70"/>
                  </a:lnTo>
                  <a:lnTo>
                    <a:pt x="262" y="19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/>
            </p:cNvSpPr>
            <p:nvPr/>
          </p:nvSpPr>
          <p:spPr bwMode="auto">
            <a:xfrm>
              <a:off x="13936" y="3402"/>
              <a:ext cx="787" cy="825"/>
            </a:xfrm>
            <a:custGeom>
              <a:avLst/>
              <a:gdLst/>
              <a:ahLst/>
              <a:cxnLst>
                <a:cxn ang="0">
                  <a:pos x="710" y="12"/>
                </a:cxn>
                <a:cxn ang="0">
                  <a:pos x="774" y="89"/>
                </a:cxn>
                <a:cxn ang="0">
                  <a:pos x="774" y="211"/>
                </a:cxn>
                <a:cxn ang="0">
                  <a:pos x="672" y="416"/>
                </a:cxn>
                <a:cxn ang="0">
                  <a:pos x="486" y="620"/>
                </a:cxn>
                <a:cxn ang="0">
                  <a:pos x="333" y="742"/>
                </a:cxn>
                <a:cxn ang="0">
                  <a:pos x="237" y="812"/>
                </a:cxn>
                <a:cxn ang="0">
                  <a:pos x="211" y="819"/>
                </a:cxn>
                <a:cxn ang="0">
                  <a:pos x="205" y="800"/>
                </a:cxn>
                <a:cxn ang="0">
                  <a:pos x="205" y="793"/>
                </a:cxn>
                <a:cxn ang="0">
                  <a:pos x="218" y="716"/>
                </a:cxn>
                <a:cxn ang="0">
                  <a:pos x="224" y="544"/>
                </a:cxn>
                <a:cxn ang="0">
                  <a:pos x="198" y="268"/>
                </a:cxn>
                <a:cxn ang="0">
                  <a:pos x="141" y="134"/>
                </a:cxn>
                <a:cxn ang="0">
                  <a:pos x="64" y="70"/>
                </a:cxn>
                <a:cxn ang="0">
                  <a:pos x="19" y="64"/>
                </a:cxn>
                <a:cxn ang="0">
                  <a:pos x="6" y="57"/>
                </a:cxn>
                <a:cxn ang="0">
                  <a:pos x="6" y="38"/>
                </a:cxn>
                <a:cxn ang="0">
                  <a:pos x="38" y="12"/>
                </a:cxn>
                <a:cxn ang="0">
                  <a:pos x="70" y="0"/>
                </a:cxn>
                <a:cxn ang="0">
                  <a:pos x="154" y="12"/>
                </a:cxn>
                <a:cxn ang="0">
                  <a:pos x="250" y="108"/>
                </a:cxn>
                <a:cxn ang="0">
                  <a:pos x="294" y="249"/>
                </a:cxn>
                <a:cxn ang="0">
                  <a:pos x="314" y="396"/>
                </a:cxn>
                <a:cxn ang="0">
                  <a:pos x="320" y="492"/>
                </a:cxn>
                <a:cxn ang="0">
                  <a:pos x="307" y="672"/>
                </a:cxn>
                <a:cxn ang="0">
                  <a:pos x="493" y="524"/>
                </a:cxn>
                <a:cxn ang="0">
                  <a:pos x="640" y="371"/>
                </a:cxn>
                <a:cxn ang="0">
                  <a:pos x="717" y="249"/>
                </a:cxn>
                <a:cxn ang="0">
                  <a:pos x="723" y="179"/>
                </a:cxn>
                <a:cxn ang="0">
                  <a:pos x="678" y="128"/>
                </a:cxn>
                <a:cxn ang="0">
                  <a:pos x="621" y="108"/>
                </a:cxn>
                <a:cxn ang="0">
                  <a:pos x="608" y="102"/>
                </a:cxn>
                <a:cxn ang="0">
                  <a:pos x="608" y="76"/>
                </a:cxn>
                <a:cxn ang="0">
                  <a:pos x="621" y="38"/>
                </a:cxn>
                <a:cxn ang="0">
                  <a:pos x="646" y="0"/>
                </a:cxn>
              </a:cxnLst>
              <a:rect l="0" t="0" r="r" b="b"/>
              <a:pathLst>
                <a:path w="787" h="825">
                  <a:moveTo>
                    <a:pt x="646" y="0"/>
                  </a:moveTo>
                  <a:lnTo>
                    <a:pt x="710" y="12"/>
                  </a:lnTo>
                  <a:lnTo>
                    <a:pt x="755" y="44"/>
                  </a:lnTo>
                  <a:lnTo>
                    <a:pt x="774" y="89"/>
                  </a:lnTo>
                  <a:lnTo>
                    <a:pt x="787" y="140"/>
                  </a:lnTo>
                  <a:lnTo>
                    <a:pt x="774" y="211"/>
                  </a:lnTo>
                  <a:lnTo>
                    <a:pt x="736" y="307"/>
                  </a:lnTo>
                  <a:lnTo>
                    <a:pt x="672" y="416"/>
                  </a:lnTo>
                  <a:lnTo>
                    <a:pt x="570" y="537"/>
                  </a:lnTo>
                  <a:lnTo>
                    <a:pt x="486" y="620"/>
                  </a:lnTo>
                  <a:lnTo>
                    <a:pt x="403" y="691"/>
                  </a:lnTo>
                  <a:lnTo>
                    <a:pt x="333" y="742"/>
                  </a:lnTo>
                  <a:lnTo>
                    <a:pt x="275" y="787"/>
                  </a:lnTo>
                  <a:lnTo>
                    <a:pt x="237" y="812"/>
                  </a:lnTo>
                  <a:lnTo>
                    <a:pt x="218" y="825"/>
                  </a:lnTo>
                  <a:lnTo>
                    <a:pt x="211" y="819"/>
                  </a:lnTo>
                  <a:lnTo>
                    <a:pt x="205" y="812"/>
                  </a:lnTo>
                  <a:lnTo>
                    <a:pt x="205" y="800"/>
                  </a:lnTo>
                  <a:lnTo>
                    <a:pt x="205" y="800"/>
                  </a:lnTo>
                  <a:lnTo>
                    <a:pt x="205" y="793"/>
                  </a:lnTo>
                  <a:lnTo>
                    <a:pt x="211" y="780"/>
                  </a:lnTo>
                  <a:lnTo>
                    <a:pt x="218" y="716"/>
                  </a:lnTo>
                  <a:lnTo>
                    <a:pt x="224" y="633"/>
                  </a:lnTo>
                  <a:lnTo>
                    <a:pt x="224" y="544"/>
                  </a:lnTo>
                  <a:lnTo>
                    <a:pt x="218" y="403"/>
                  </a:lnTo>
                  <a:lnTo>
                    <a:pt x="198" y="268"/>
                  </a:lnTo>
                  <a:lnTo>
                    <a:pt x="173" y="192"/>
                  </a:lnTo>
                  <a:lnTo>
                    <a:pt x="141" y="134"/>
                  </a:lnTo>
                  <a:lnTo>
                    <a:pt x="102" y="96"/>
                  </a:lnTo>
                  <a:lnTo>
                    <a:pt x="64" y="70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0" y="57"/>
                  </a:lnTo>
                  <a:lnTo>
                    <a:pt x="6" y="38"/>
                  </a:lnTo>
                  <a:lnTo>
                    <a:pt x="19" y="25"/>
                  </a:lnTo>
                  <a:lnTo>
                    <a:pt x="38" y="12"/>
                  </a:lnTo>
                  <a:lnTo>
                    <a:pt x="51" y="6"/>
                  </a:lnTo>
                  <a:lnTo>
                    <a:pt x="70" y="0"/>
                  </a:lnTo>
                  <a:lnTo>
                    <a:pt x="83" y="0"/>
                  </a:lnTo>
                  <a:lnTo>
                    <a:pt x="154" y="12"/>
                  </a:lnTo>
                  <a:lnTo>
                    <a:pt x="205" y="51"/>
                  </a:lnTo>
                  <a:lnTo>
                    <a:pt x="250" y="108"/>
                  </a:lnTo>
                  <a:lnTo>
                    <a:pt x="275" y="179"/>
                  </a:lnTo>
                  <a:lnTo>
                    <a:pt x="294" y="249"/>
                  </a:lnTo>
                  <a:lnTo>
                    <a:pt x="307" y="326"/>
                  </a:lnTo>
                  <a:lnTo>
                    <a:pt x="314" y="396"/>
                  </a:lnTo>
                  <a:lnTo>
                    <a:pt x="314" y="454"/>
                  </a:lnTo>
                  <a:lnTo>
                    <a:pt x="320" y="492"/>
                  </a:lnTo>
                  <a:lnTo>
                    <a:pt x="314" y="569"/>
                  </a:lnTo>
                  <a:lnTo>
                    <a:pt x="307" y="672"/>
                  </a:lnTo>
                  <a:lnTo>
                    <a:pt x="403" y="601"/>
                  </a:lnTo>
                  <a:lnTo>
                    <a:pt x="493" y="524"/>
                  </a:lnTo>
                  <a:lnTo>
                    <a:pt x="570" y="448"/>
                  </a:lnTo>
                  <a:lnTo>
                    <a:pt x="640" y="371"/>
                  </a:lnTo>
                  <a:lnTo>
                    <a:pt x="685" y="307"/>
                  </a:lnTo>
                  <a:lnTo>
                    <a:pt x="717" y="249"/>
                  </a:lnTo>
                  <a:lnTo>
                    <a:pt x="730" y="204"/>
                  </a:lnTo>
                  <a:lnTo>
                    <a:pt x="723" y="179"/>
                  </a:lnTo>
                  <a:lnTo>
                    <a:pt x="710" y="153"/>
                  </a:lnTo>
                  <a:lnTo>
                    <a:pt x="678" y="128"/>
                  </a:lnTo>
                  <a:lnTo>
                    <a:pt x="627" y="108"/>
                  </a:lnTo>
                  <a:lnTo>
                    <a:pt x="621" y="108"/>
                  </a:lnTo>
                  <a:lnTo>
                    <a:pt x="614" y="108"/>
                  </a:lnTo>
                  <a:lnTo>
                    <a:pt x="608" y="102"/>
                  </a:lnTo>
                  <a:lnTo>
                    <a:pt x="608" y="89"/>
                  </a:lnTo>
                  <a:lnTo>
                    <a:pt x="608" y="76"/>
                  </a:lnTo>
                  <a:lnTo>
                    <a:pt x="614" y="57"/>
                  </a:lnTo>
                  <a:lnTo>
                    <a:pt x="621" y="38"/>
                  </a:lnTo>
                  <a:lnTo>
                    <a:pt x="634" y="12"/>
                  </a:lnTo>
                  <a:lnTo>
                    <a:pt x="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 noEditPoints="1"/>
            </p:cNvSpPr>
            <p:nvPr/>
          </p:nvSpPr>
          <p:spPr bwMode="auto">
            <a:xfrm>
              <a:off x="14755" y="3798"/>
              <a:ext cx="275" cy="532"/>
            </a:xfrm>
            <a:custGeom>
              <a:avLst/>
              <a:gdLst/>
              <a:ahLst/>
              <a:cxnLst>
                <a:cxn ang="0">
                  <a:pos x="154" y="186"/>
                </a:cxn>
                <a:cxn ang="0">
                  <a:pos x="199" y="205"/>
                </a:cxn>
                <a:cxn ang="0">
                  <a:pos x="211" y="250"/>
                </a:cxn>
                <a:cxn ang="0">
                  <a:pos x="205" y="276"/>
                </a:cxn>
                <a:cxn ang="0">
                  <a:pos x="192" y="314"/>
                </a:cxn>
                <a:cxn ang="0">
                  <a:pos x="167" y="378"/>
                </a:cxn>
                <a:cxn ang="0">
                  <a:pos x="147" y="416"/>
                </a:cxn>
                <a:cxn ang="0">
                  <a:pos x="135" y="448"/>
                </a:cxn>
                <a:cxn ang="0">
                  <a:pos x="128" y="480"/>
                </a:cxn>
                <a:cxn ang="0">
                  <a:pos x="135" y="500"/>
                </a:cxn>
                <a:cxn ang="0">
                  <a:pos x="154" y="506"/>
                </a:cxn>
                <a:cxn ang="0">
                  <a:pos x="199" y="487"/>
                </a:cxn>
                <a:cxn ang="0">
                  <a:pos x="231" y="448"/>
                </a:cxn>
                <a:cxn ang="0">
                  <a:pos x="243" y="410"/>
                </a:cxn>
                <a:cxn ang="0">
                  <a:pos x="263" y="404"/>
                </a:cxn>
                <a:cxn ang="0">
                  <a:pos x="269" y="404"/>
                </a:cxn>
                <a:cxn ang="0">
                  <a:pos x="275" y="410"/>
                </a:cxn>
                <a:cxn ang="0">
                  <a:pos x="269" y="436"/>
                </a:cxn>
                <a:cxn ang="0">
                  <a:pos x="231" y="493"/>
                </a:cxn>
                <a:cxn ang="0">
                  <a:pos x="147" y="532"/>
                </a:cxn>
                <a:cxn ang="0">
                  <a:pos x="103" y="519"/>
                </a:cxn>
                <a:cxn ang="0">
                  <a:pos x="71" y="487"/>
                </a:cxn>
                <a:cxn ang="0">
                  <a:pos x="71" y="448"/>
                </a:cxn>
                <a:cxn ang="0">
                  <a:pos x="77" y="416"/>
                </a:cxn>
                <a:cxn ang="0">
                  <a:pos x="83" y="404"/>
                </a:cxn>
                <a:cxn ang="0">
                  <a:pos x="90" y="384"/>
                </a:cxn>
                <a:cxn ang="0">
                  <a:pos x="122" y="320"/>
                </a:cxn>
                <a:cxn ang="0">
                  <a:pos x="141" y="263"/>
                </a:cxn>
                <a:cxn ang="0">
                  <a:pos x="147" y="244"/>
                </a:cxn>
                <a:cxn ang="0">
                  <a:pos x="147" y="218"/>
                </a:cxn>
                <a:cxn ang="0">
                  <a:pos x="122" y="205"/>
                </a:cxn>
                <a:cxn ang="0">
                  <a:pos x="83" y="218"/>
                </a:cxn>
                <a:cxn ang="0">
                  <a:pos x="45" y="263"/>
                </a:cxn>
                <a:cxn ang="0">
                  <a:pos x="32" y="308"/>
                </a:cxn>
                <a:cxn ang="0">
                  <a:pos x="19" y="314"/>
                </a:cxn>
                <a:cxn ang="0">
                  <a:pos x="7" y="314"/>
                </a:cxn>
                <a:cxn ang="0">
                  <a:pos x="0" y="301"/>
                </a:cxn>
                <a:cxn ang="0">
                  <a:pos x="19" y="250"/>
                </a:cxn>
                <a:cxn ang="0">
                  <a:pos x="83" y="192"/>
                </a:cxn>
                <a:cxn ang="0">
                  <a:pos x="205" y="0"/>
                </a:cxn>
                <a:cxn ang="0">
                  <a:pos x="231" y="13"/>
                </a:cxn>
                <a:cxn ang="0">
                  <a:pos x="237" y="39"/>
                </a:cxn>
                <a:cxn ang="0">
                  <a:pos x="224" y="71"/>
                </a:cxn>
                <a:cxn ang="0">
                  <a:pos x="192" y="84"/>
                </a:cxn>
                <a:cxn ang="0">
                  <a:pos x="167" y="77"/>
                </a:cxn>
                <a:cxn ang="0">
                  <a:pos x="160" y="52"/>
                </a:cxn>
                <a:cxn ang="0">
                  <a:pos x="173" y="20"/>
                </a:cxn>
                <a:cxn ang="0">
                  <a:pos x="205" y="0"/>
                </a:cxn>
              </a:cxnLst>
              <a:rect l="0" t="0" r="r" b="b"/>
              <a:pathLst>
                <a:path w="275" h="532">
                  <a:moveTo>
                    <a:pt x="128" y="180"/>
                  </a:moveTo>
                  <a:lnTo>
                    <a:pt x="154" y="186"/>
                  </a:lnTo>
                  <a:lnTo>
                    <a:pt x="179" y="192"/>
                  </a:lnTo>
                  <a:lnTo>
                    <a:pt x="199" y="205"/>
                  </a:lnTo>
                  <a:lnTo>
                    <a:pt x="205" y="224"/>
                  </a:lnTo>
                  <a:lnTo>
                    <a:pt x="211" y="250"/>
                  </a:lnTo>
                  <a:lnTo>
                    <a:pt x="211" y="263"/>
                  </a:lnTo>
                  <a:lnTo>
                    <a:pt x="205" y="276"/>
                  </a:lnTo>
                  <a:lnTo>
                    <a:pt x="205" y="288"/>
                  </a:lnTo>
                  <a:lnTo>
                    <a:pt x="192" y="314"/>
                  </a:lnTo>
                  <a:lnTo>
                    <a:pt x="173" y="346"/>
                  </a:lnTo>
                  <a:lnTo>
                    <a:pt x="167" y="378"/>
                  </a:lnTo>
                  <a:lnTo>
                    <a:pt x="160" y="397"/>
                  </a:lnTo>
                  <a:lnTo>
                    <a:pt x="147" y="416"/>
                  </a:lnTo>
                  <a:lnTo>
                    <a:pt x="141" y="436"/>
                  </a:lnTo>
                  <a:lnTo>
                    <a:pt x="135" y="448"/>
                  </a:lnTo>
                  <a:lnTo>
                    <a:pt x="128" y="461"/>
                  </a:lnTo>
                  <a:lnTo>
                    <a:pt x="128" y="480"/>
                  </a:lnTo>
                  <a:lnTo>
                    <a:pt x="128" y="487"/>
                  </a:lnTo>
                  <a:lnTo>
                    <a:pt x="135" y="500"/>
                  </a:lnTo>
                  <a:lnTo>
                    <a:pt x="141" y="506"/>
                  </a:lnTo>
                  <a:lnTo>
                    <a:pt x="154" y="506"/>
                  </a:lnTo>
                  <a:lnTo>
                    <a:pt x="179" y="500"/>
                  </a:lnTo>
                  <a:lnTo>
                    <a:pt x="199" y="487"/>
                  </a:lnTo>
                  <a:lnTo>
                    <a:pt x="218" y="468"/>
                  </a:lnTo>
                  <a:lnTo>
                    <a:pt x="231" y="448"/>
                  </a:lnTo>
                  <a:lnTo>
                    <a:pt x="243" y="423"/>
                  </a:lnTo>
                  <a:lnTo>
                    <a:pt x="243" y="410"/>
                  </a:lnTo>
                  <a:lnTo>
                    <a:pt x="250" y="404"/>
                  </a:lnTo>
                  <a:lnTo>
                    <a:pt x="263" y="404"/>
                  </a:lnTo>
                  <a:lnTo>
                    <a:pt x="263" y="404"/>
                  </a:lnTo>
                  <a:lnTo>
                    <a:pt x="269" y="404"/>
                  </a:lnTo>
                  <a:lnTo>
                    <a:pt x="275" y="410"/>
                  </a:lnTo>
                  <a:lnTo>
                    <a:pt x="275" y="410"/>
                  </a:lnTo>
                  <a:lnTo>
                    <a:pt x="275" y="410"/>
                  </a:lnTo>
                  <a:lnTo>
                    <a:pt x="269" y="436"/>
                  </a:lnTo>
                  <a:lnTo>
                    <a:pt x="256" y="461"/>
                  </a:lnTo>
                  <a:lnTo>
                    <a:pt x="231" y="493"/>
                  </a:lnTo>
                  <a:lnTo>
                    <a:pt x="192" y="519"/>
                  </a:lnTo>
                  <a:lnTo>
                    <a:pt x="147" y="532"/>
                  </a:lnTo>
                  <a:lnTo>
                    <a:pt x="122" y="532"/>
                  </a:lnTo>
                  <a:lnTo>
                    <a:pt x="103" y="519"/>
                  </a:lnTo>
                  <a:lnTo>
                    <a:pt x="83" y="506"/>
                  </a:lnTo>
                  <a:lnTo>
                    <a:pt x="71" y="487"/>
                  </a:lnTo>
                  <a:lnTo>
                    <a:pt x="64" y="468"/>
                  </a:lnTo>
                  <a:lnTo>
                    <a:pt x="71" y="448"/>
                  </a:lnTo>
                  <a:lnTo>
                    <a:pt x="77" y="429"/>
                  </a:lnTo>
                  <a:lnTo>
                    <a:pt x="77" y="416"/>
                  </a:lnTo>
                  <a:lnTo>
                    <a:pt x="83" y="410"/>
                  </a:lnTo>
                  <a:lnTo>
                    <a:pt x="83" y="404"/>
                  </a:lnTo>
                  <a:lnTo>
                    <a:pt x="90" y="397"/>
                  </a:lnTo>
                  <a:lnTo>
                    <a:pt x="90" y="384"/>
                  </a:lnTo>
                  <a:lnTo>
                    <a:pt x="103" y="359"/>
                  </a:lnTo>
                  <a:lnTo>
                    <a:pt x="122" y="320"/>
                  </a:lnTo>
                  <a:lnTo>
                    <a:pt x="135" y="282"/>
                  </a:lnTo>
                  <a:lnTo>
                    <a:pt x="141" y="263"/>
                  </a:lnTo>
                  <a:lnTo>
                    <a:pt x="147" y="250"/>
                  </a:lnTo>
                  <a:lnTo>
                    <a:pt x="147" y="244"/>
                  </a:lnTo>
                  <a:lnTo>
                    <a:pt x="147" y="237"/>
                  </a:lnTo>
                  <a:lnTo>
                    <a:pt x="147" y="218"/>
                  </a:lnTo>
                  <a:lnTo>
                    <a:pt x="135" y="212"/>
                  </a:lnTo>
                  <a:lnTo>
                    <a:pt x="122" y="205"/>
                  </a:lnTo>
                  <a:lnTo>
                    <a:pt x="103" y="212"/>
                  </a:lnTo>
                  <a:lnTo>
                    <a:pt x="83" y="218"/>
                  </a:lnTo>
                  <a:lnTo>
                    <a:pt x="64" y="237"/>
                  </a:lnTo>
                  <a:lnTo>
                    <a:pt x="45" y="263"/>
                  </a:lnTo>
                  <a:lnTo>
                    <a:pt x="32" y="295"/>
                  </a:lnTo>
                  <a:lnTo>
                    <a:pt x="32" y="308"/>
                  </a:lnTo>
                  <a:lnTo>
                    <a:pt x="26" y="308"/>
                  </a:lnTo>
                  <a:lnTo>
                    <a:pt x="19" y="314"/>
                  </a:lnTo>
                  <a:lnTo>
                    <a:pt x="13" y="314"/>
                  </a:lnTo>
                  <a:lnTo>
                    <a:pt x="7" y="314"/>
                  </a:lnTo>
                  <a:lnTo>
                    <a:pt x="7" y="308"/>
                  </a:lnTo>
                  <a:lnTo>
                    <a:pt x="0" y="301"/>
                  </a:lnTo>
                  <a:lnTo>
                    <a:pt x="7" y="282"/>
                  </a:lnTo>
                  <a:lnTo>
                    <a:pt x="19" y="250"/>
                  </a:lnTo>
                  <a:lnTo>
                    <a:pt x="45" y="218"/>
                  </a:lnTo>
                  <a:lnTo>
                    <a:pt x="83" y="192"/>
                  </a:lnTo>
                  <a:lnTo>
                    <a:pt x="128" y="180"/>
                  </a:lnTo>
                  <a:close/>
                  <a:moveTo>
                    <a:pt x="205" y="0"/>
                  </a:moveTo>
                  <a:lnTo>
                    <a:pt x="218" y="7"/>
                  </a:lnTo>
                  <a:lnTo>
                    <a:pt x="231" y="13"/>
                  </a:lnTo>
                  <a:lnTo>
                    <a:pt x="237" y="26"/>
                  </a:lnTo>
                  <a:lnTo>
                    <a:pt x="237" y="39"/>
                  </a:lnTo>
                  <a:lnTo>
                    <a:pt x="237" y="52"/>
                  </a:lnTo>
                  <a:lnTo>
                    <a:pt x="224" y="71"/>
                  </a:lnTo>
                  <a:lnTo>
                    <a:pt x="211" y="77"/>
                  </a:lnTo>
                  <a:lnTo>
                    <a:pt x="192" y="84"/>
                  </a:lnTo>
                  <a:lnTo>
                    <a:pt x="179" y="84"/>
                  </a:lnTo>
                  <a:lnTo>
                    <a:pt x="167" y="77"/>
                  </a:lnTo>
                  <a:lnTo>
                    <a:pt x="160" y="64"/>
                  </a:lnTo>
                  <a:lnTo>
                    <a:pt x="160" y="52"/>
                  </a:lnTo>
                  <a:lnTo>
                    <a:pt x="160" y="32"/>
                  </a:lnTo>
                  <a:lnTo>
                    <a:pt x="173" y="20"/>
                  </a:lnTo>
                  <a:lnTo>
                    <a:pt x="186" y="7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15293" y="3325"/>
              <a:ext cx="294" cy="1126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75" y="0"/>
                </a:cxn>
                <a:cxn ang="0">
                  <a:pos x="281" y="0"/>
                </a:cxn>
                <a:cxn ang="0">
                  <a:pos x="288" y="6"/>
                </a:cxn>
                <a:cxn ang="0">
                  <a:pos x="294" y="6"/>
                </a:cxn>
                <a:cxn ang="0">
                  <a:pos x="294" y="13"/>
                </a:cxn>
                <a:cxn ang="0">
                  <a:pos x="294" y="19"/>
                </a:cxn>
                <a:cxn ang="0">
                  <a:pos x="288" y="25"/>
                </a:cxn>
                <a:cxn ang="0">
                  <a:pos x="237" y="77"/>
                </a:cxn>
                <a:cxn ang="0">
                  <a:pos x="192" y="134"/>
                </a:cxn>
                <a:cxn ang="0">
                  <a:pos x="147" y="211"/>
                </a:cxn>
                <a:cxn ang="0">
                  <a:pos x="109" y="307"/>
                </a:cxn>
                <a:cxn ang="0">
                  <a:pos x="83" y="422"/>
                </a:cxn>
                <a:cxn ang="0">
                  <a:pos x="77" y="563"/>
                </a:cxn>
                <a:cxn ang="0">
                  <a:pos x="83" y="685"/>
                </a:cxn>
                <a:cxn ang="0">
                  <a:pos x="109" y="800"/>
                </a:cxn>
                <a:cxn ang="0">
                  <a:pos x="147" y="909"/>
                </a:cxn>
                <a:cxn ang="0">
                  <a:pos x="205" y="1005"/>
                </a:cxn>
                <a:cxn ang="0">
                  <a:pos x="281" y="1094"/>
                </a:cxn>
                <a:cxn ang="0">
                  <a:pos x="288" y="1101"/>
                </a:cxn>
                <a:cxn ang="0">
                  <a:pos x="294" y="1107"/>
                </a:cxn>
                <a:cxn ang="0">
                  <a:pos x="294" y="1113"/>
                </a:cxn>
                <a:cxn ang="0">
                  <a:pos x="294" y="1120"/>
                </a:cxn>
                <a:cxn ang="0">
                  <a:pos x="288" y="1120"/>
                </a:cxn>
                <a:cxn ang="0">
                  <a:pos x="281" y="1126"/>
                </a:cxn>
                <a:cxn ang="0">
                  <a:pos x="275" y="1126"/>
                </a:cxn>
                <a:cxn ang="0">
                  <a:pos x="173" y="1037"/>
                </a:cxn>
                <a:cxn ang="0">
                  <a:pos x="102" y="947"/>
                </a:cxn>
                <a:cxn ang="0">
                  <a:pos x="51" y="845"/>
                </a:cxn>
                <a:cxn ang="0">
                  <a:pos x="25" y="742"/>
                </a:cxn>
                <a:cxn ang="0">
                  <a:pos x="6" y="646"/>
                </a:cxn>
                <a:cxn ang="0">
                  <a:pos x="0" y="563"/>
                </a:cxn>
                <a:cxn ang="0">
                  <a:pos x="6" y="473"/>
                </a:cxn>
                <a:cxn ang="0">
                  <a:pos x="25" y="371"/>
                </a:cxn>
                <a:cxn ang="0">
                  <a:pos x="57" y="269"/>
                </a:cxn>
                <a:cxn ang="0">
                  <a:pos x="109" y="173"/>
                </a:cxn>
                <a:cxn ang="0">
                  <a:pos x="179" y="83"/>
                </a:cxn>
                <a:cxn ang="0">
                  <a:pos x="275" y="0"/>
                </a:cxn>
              </a:cxnLst>
              <a:rect l="0" t="0" r="r" b="b"/>
              <a:pathLst>
                <a:path w="294" h="1126">
                  <a:moveTo>
                    <a:pt x="275" y="0"/>
                  </a:moveTo>
                  <a:lnTo>
                    <a:pt x="275" y="0"/>
                  </a:lnTo>
                  <a:lnTo>
                    <a:pt x="281" y="0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294" y="13"/>
                  </a:lnTo>
                  <a:lnTo>
                    <a:pt x="294" y="19"/>
                  </a:lnTo>
                  <a:lnTo>
                    <a:pt x="288" y="25"/>
                  </a:lnTo>
                  <a:lnTo>
                    <a:pt x="237" y="77"/>
                  </a:lnTo>
                  <a:lnTo>
                    <a:pt x="192" y="134"/>
                  </a:lnTo>
                  <a:lnTo>
                    <a:pt x="147" y="211"/>
                  </a:lnTo>
                  <a:lnTo>
                    <a:pt x="109" y="307"/>
                  </a:lnTo>
                  <a:lnTo>
                    <a:pt x="83" y="422"/>
                  </a:lnTo>
                  <a:lnTo>
                    <a:pt x="77" y="563"/>
                  </a:lnTo>
                  <a:lnTo>
                    <a:pt x="83" y="685"/>
                  </a:lnTo>
                  <a:lnTo>
                    <a:pt x="109" y="800"/>
                  </a:lnTo>
                  <a:lnTo>
                    <a:pt x="147" y="909"/>
                  </a:lnTo>
                  <a:lnTo>
                    <a:pt x="205" y="1005"/>
                  </a:lnTo>
                  <a:lnTo>
                    <a:pt x="281" y="1094"/>
                  </a:lnTo>
                  <a:lnTo>
                    <a:pt x="288" y="1101"/>
                  </a:lnTo>
                  <a:lnTo>
                    <a:pt x="294" y="1107"/>
                  </a:lnTo>
                  <a:lnTo>
                    <a:pt x="294" y="1113"/>
                  </a:lnTo>
                  <a:lnTo>
                    <a:pt x="294" y="1120"/>
                  </a:lnTo>
                  <a:lnTo>
                    <a:pt x="288" y="1120"/>
                  </a:lnTo>
                  <a:lnTo>
                    <a:pt x="281" y="1126"/>
                  </a:lnTo>
                  <a:lnTo>
                    <a:pt x="275" y="1126"/>
                  </a:lnTo>
                  <a:lnTo>
                    <a:pt x="173" y="1037"/>
                  </a:lnTo>
                  <a:lnTo>
                    <a:pt x="102" y="947"/>
                  </a:lnTo>
                  <a:lnTo>
                    <a:pt x="51" y="845"/>
                  </a:lnTo>
                  <a:lnTo>
                    <a:pt x="25" y="742"/>
                  </a:lnTo>
                  <a:lnTo>
                    <a:pt x="6" y="646"/>
                  </a:lnTo>
                  <a:lnTo>
                    <a:pt x="0" y="563"/>
                  </a:lnTo>
                  <a:lnTo>
                    <a:pt x="6" y="473"/>
                  </a:lnTo>
                  <a:lnTo>
                    <a:pt x="25" y="371"/>
                  </a:lnTo>
                  <a:lnTo>
                    <a:pt x="57" y="269"/>
                  </a:lnTo>
                  <a:lnTo>
                    <a:pt x="109" y="173"/>
                  </a:lnTo>
                  <a:lnTo>
                    <a:pt x="179" y="83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 noEditPoints="1"/>
            </p:cNvSpPr>
            <p:nvPr/>
          </p:nvSpPr>
          <p:spPr bwMode="auto">
            <a:xfrm>
              <a:off x="15709" y="3638"/>
              <a:ext cx="621" cy="564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134" y="0"/>
                </a:cxn>
                <a:cxn ang="0">
                  <a:pos x="160" y="20"/>
                </a:cxn>
                <a:cxn ang="0">
                  <a:pos x="179" y="39"/>
                </a:cxn>
                <a:cxn ang="0">
                  <a:pos x="205" y="58"/>
                </a:cxn>
                <a:cxn ang="0">
                  <a:pos x="205" y="128"/>
                </a:cxn>
                <a:cxn ang="0">
                  <a:pos x="205" y="186"/>
                </a:cxn>
                <a:cxn ang="0">
                  <a:pos x="198" y="231"/>
                </a:cxn>
                <a:cxn ang="0">
                  <a:pos x="192" y="327"/>
                </a:cxn>
                <a:cxn ang="0">
                  <a:pos x="173" y="416"/>
                </a:cxn>
                <a:cxn ang="0">
                  <a:pos x="294" y="468"/>
                </a:cxn>
                <a:cxn ang="0">
                  <a:pos x="403" y="404"/>
                </a:cxn>
                <a:cxn ang="0">
                  <a:pos x="409" y="231"/>
                </a:cxn>
                <a:cxn ang="0">
                  <a:pos x="403" y="52"/>
                </a:cxn>
                <a:cxn ang="0">
                  <a:pos x="505" y="7"/>
                </a:cxn>
                <a:cxn ang="0">
                  <a:pos x="518" y="13"/>
                </a:cxn>
                <a:cxn ang="0">
                  <a:pos x="505" y="148"/>
                </a:cxn>
                <a:cxn ang="0">
                  <a:pos x="499" y="282"/>
                </a:cxn>
                <a:cxn ang="0">
                  <a:pos x="505" y="333"/>
                </a:cxn>
                <a:cxn ang="0">
                  <a:pos x="505" y="384"/>
                </a:cxn>
                <a:cxn ang="0">
                  <a:pos x="512" y="397"/>
                </a:cxn>
                <a:cxn ang="0">
                  <a:pos x="518" y="416"/>
                </a:cxn>
                <a:cxn ang="0">
                  <a:pos x="531" y="429"/>
                </a:cxn>
                <a:cxn ang="0">
                  <a:pos x="537" y="436"/>
                </a:cxn>
                <a:cxn ang="0">
                  <a:pos x="550" y="442"/>
                </a:cxn>
                <a:cxn ang="0">
                  <a:pos x="563" y="436"/>
                </a:cxn>
                <a:cxn ang="0">
                  <a:pos x="576" y="429"/>
                </a:cxn>
                <a:cxn ang="0">
                  <a:pos x="589" y="429"/>
                </a:cxn>
                <a:cxn ang="0">
                  <a:pos x="601" y="423"/>
                </a:cxn>
                <a:cxn ang="0">
                  <a:pos x="614" y="416"/>
                </a:cxn>
                <a:cxn ang="0">
                  <a:pos x="621" y="429"/>
                </a:cxn>
                <a:cxn ang="0">
                  <a:pos x="473" y="551"/>
                </a:cxn>
                <a:cxn ang="0">
                  <a:pos x="461" y="551"/>
                </a:cxn>
                <a:cxn ang="0">
                  <a:pos x="429" y="493"/>
                </a:cxn>
                <a:cxn ang="0">
                  <a:pos x="397" y="436"/>
                </a:cxn>
                <a:cxn ang="0">
                  <a:pos x="345" y="468"/>
                </a:cxn>
                <a:cxn ang="0">
                  <a:pos x="301" y="500"/>
                </a:cxn>
                <a:cxn ang="0">
                  <a:pos x="256" y="532"/>
                </a:cxn>
                <a:cxn ang="0">
                  <a:pos x="224" y="551"/>
                </a:cxn>
                <a:cxn ang="0">
                  <a:pos x="211" y="564"/>
                </a:cxn>
                <a:cxn ang="0">
                  <a:pos x="166" y="532"/>
                </a:cxn>
                <a:cxn ang="0">
                  <a:pos x="109" y="500"/>
                </a:cxn>
                <a:cxn ang="0">
                  <a:pos x="57" y="474"/>
                </a:cxn>
                <a:cxn ang="0">
                  <a:pos x="70" y="455"/>
                </a:cxn>
                <a:cxn ang="0">
                  <a:pos x="77" y="436"/>
                </a:cxn>
                <a:cxn ang="0">
                  <a:pos x="83" y="410"/>
                </a:cxn>
                <a:cxn ang="0">
                  <a:pos x="89" y="391"/>
                </a:cxn>
                <a:cxn ang="0">
                  <a:pos x="109" y="231"/>
                </a:cxn>
                <a:cxn ang="0">
                  <a:pos x="109" y="205"/>
                </a:cxn>
                <a:cxn ang="0">
                  <a:pos x="109" y="173"/>
                </a:cxn>
                <a:cxn ang="0">
                  <a:pos x="102" y="141"/>
                </a:cxn>
                <a:cxn ang="0">
                  <a:pos x="96" y="122"/>
                </a:cxn>
                <a:cxn ang="0">
                  <a:pos x="83" y="103"/>
                </a:cxn>
                <a:cxn ang="0">
                  <a:pos x="64" y="84"/>
                </a:cxn>
                <a:cxn ang="0">
                  <a:pos x="19" y="109"/>
                </a:cxn>
                <a:cxn ang="0">
                  <a:pos x="0" y="96"/>
                </a:cxn>
                <a:cxn ang="0">
                  <a:pos x="134" y="0"/>
                </a:cxn>
              </a:cxnLst>
              <a:rect l="0" t="0" r="r" b="b"/>
              <a:pathLst>
                <a:path w="621" h="564">
                  <a:moveTo>
                    <a:pt x="505" y="7"/>
                  </a:moveTo>
                  <a:lnTo>
                    <a:pt x="505" y="7"/>
                  </a:lnTo>
                  <a:lnTo>
                    <a:pt x="505" y="7"/>
                  </a:lnTo>
                  <a:lnTo>
                    <a:pt x="505" y="7"/>
                  </a:lnTo>
                  <a:close/>
                  <a:moveTo>
                    <a:pt x="134" y="0"/>
                  </a:moveTo>
                  <a:lnTo>
                    <a:pt x="160" y="20"/>
                  </a:lnTo>
                  <a:lnTo>
                    <a:pt x="179" y="39"/>
                  </a:lnTo>
                  <a:lnTo>
                    <a:pt x="205" y="58"/>
                  </a:lnTo>
                  <a:lnTo>
                    <a:pt x="205" y="128"/>
                  </a:lnTo>
                  <a:lnTo>
                    <a:pt x="205" y="186"/>
                  </a:lnTo>
                  <a:lnTo>
                    <a:pt x="198" y="231"/>
                  </a:lnTo>
                  <a:lnTo>
                    <a:pt x="192" y="327"/>
                  </a:lnTo>
                  <a:lnTo>
                    <a:pt x="173" y="416"/>
                  </a:lnTo>
                  <a:lnTo>
                    <a:pt x="294" y="468"/>
                  </a:lnTo>
                  <a:lnTo>
                    <a:pt x="403" y="404"/>
                  </a:lnTo>
                  <a:lnTo>
                    <a:pt x="409" y="231"/>
                  </a:lnTo>
                  <a:lnTo>
                    <a:pt x="403" y="52"/>
                  </a:lnTo>
                  <a:lnTo>
                    <a:pt x="505" y="7"/>
                  </a:lnTo>
                  <a:lnTo>
                    <a:pt x="518" y="13"/>
                  </a:lnTo>
                  <a:lnTo>
                    <a:pt x="505" y="148"/>
                  </a:lnTo>
                  <a:lnTo>
                    <a:pt x="499" y="282"/>
                  </a:lnTo>
                  <a:lnTo>
                    <a:pt x="505" y="333"/>
                  </a:lnTo>
                  <a:lnTo>
                    <a:pt x="505" y="384"/>
                  </a:lnTo>
                  <a:lnTo>
                    <a:pt x="512" y="397"/>
                  </a:lnTo>
                  <a:lnTo>
                    <a:pt x="518" y="416"/>
                  </a:lnTo>
                  <a:lnTo>
                    <a:pt x="531" y="429"/>
                  </a:lnTo>
                  <a:lnTo>
                    <a:pt x="537" y="436"/>
                  </a:lnTo>
                  <a:lnTo>
                    <a:pt x="550" y="442"/>
                  </a:lnTo>
                  <a:lnTo>
                    <a:pt x="563" y="436"/>
                  </a:lnTo>
                  <a:lnTo>
                    <a:pt x="576" y="429"/>
                  </a:lnTo>
                  <a:lnTo>
                    <a:pt x="589" y="429"/>
                  </a:lnTo>
                  <a:lnTo>
                    <a:pt x="601" y="423"/>
                  </a:lnTo>
                  <a:lnTo>
                    <a:pt x="614" y="416"/>
                  </a:lnTo>
                  <a:lnTo>
                    <a:pt x="621" y="429"/>
                  </a:lnTo>
                  <a:lnTo>
                    <a:pt x="473" y="551"/>
                  </a:lnTo>
                  <a:lnTo>
                    <a:pt x="461" y="551"/>
                  </a:lnTo>
                  <a:lnTo>
                    <a:pt x="429" y="493"/>
                  </a:lnTo>
                  <a:lnTo>
                    <a:pt x="397" y="436"/>
                  </a:lnTo>
                  <a:lnTo>
                    <a:pt x="345" y="468"/>
                  </a:lnTo>
                  <a:lnTo>
                    <a:pt x="301" y="500"/>
                  </a:lnTo>
                  <a:lnTo>
                    <a:pt x="256" y="532"/>
                  </a:lnTo>
                  <a:lnTo>
                    <a:pt x="224" y="551"/>
                  </a:lnTo>
                  <a:lnTo>
                    <a:pt x="211" y="564"/>
                  </a:lnTo>
                  <a:lnTo>
                    <a:pt x="166" y="532"/>
                  </a:lnTo>
                  <a:lnTo>
                    <a:pt x="109" y="500"/>
                  </a:lnTo>
                  <a:lnTo>
                    <a:pt x="57" y="474"/>
                  </a:lnTo>
                  <a:lnTo>
                    <a:pt x="70" y="455"/>
                  </a:lnTo>
                  <a:lnTo>
                    <a:pt x="77" y="436"/>
                  </a:lnTo>
                  <a:lnTo>
                    <a:pt x="83" y="410"/>
                  </a:lnTo>
                  <a:lnTo>
                    <a:pt x="89" y="391"/>
                  </a:lnTo>
                  <a:lnTo>
                    <a:pt x="109" y="231"/>
                  </a:lnTo>
                  <a:lnTo>
                    <a:pt x="109" y="205"/>
                  </a:lnTo>
                  <a:lnTo>
                    <a:pt x="109" y="173"/>
                  </a:lnTo>
                  <a:lnTo>
                    <a:pt x="102" y="141"/>
                  </a:lnTo>
                  <a:lnTo>
                    <a:pt x="96" y="122"/>
                  </a:lnTo>
                  <a:lnTo>
                    <a:pt x="83" y="103"/>
                  </a:lnTo>
                  <a:lnTo>
                    <a:pt x="64" y="84"/>
                  </a:lnTo>
                  <a:lnTo>
                    <a:pt x="19" y="109"/>
                  </a:lnTo>
                  <a:lnTo>
                    <a:pt x="0" y="96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66"/>
            <p:cNvSpPr>
              <a:spLocks/>
            </p:cNvSpPr>
            <p:nvPr/>
          </p:nvSpPr>
          <p:spPr bwMode="auto">
            <a:xfrm>
              <a:off x="16432" y="3325"/>
              <a:ext cx="294" cy="112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22" y="89"/>
                </a:cxn>
                <a:cxn ang="0">
                  <a:pos x="192" y="179"/>
                </a:cxn>
                <a:cxn ang="0">
                  <a:pos x="243" y="281"/>
                </a:cxn>
                <a:cxn ang="0">
                  <a:pos x="275" y="384"/>
                </a:cxn>
                <a:cxn ang="0">
                  <a:pos x="288" y="480"/>
                </a:cxn>
                <a:cxn ang="0">
                  <a:pos x="294" y="563"/>
                </a:cxn>
                <a:cxn ang="0">
                  <a:pos x="282" y="691"/>
                </a:cxn>
                <a:cxn ang="0">
                  <a:pos x="256" y="806"/>
                </a:cxn>
                <a:cxn ang="0">
                  <a:pos x="211" y="909"/>
                </a:cxn>
                <a:cxn ang="0">
                  <a:pos x="166" y="985"/>
                </a:cxn>
                <a:cxn ang="0">
                  <a:pos x="115" y="1043"/>
                </a:cxn>
                <a:cxn ang="0">
                  <a:pos x="70" y="1088"/>
                </a:cxn>
                <a:cxn ang="0">
                  <a:pos x="32" y="1113"/>
                </a:cxn>
                <a:cxn ang="0">
                  <a:pos x="19" y="1126"/>
                </a:cxn>
                <a:cxn ang="0">
                  <a:pos x="6" y="1120"/>
                </a:cxn>
                <a:cxn ang="0">
                  <a:pos x="6" y="1120"/>
                </a:cxn>
                <a:cxn ang="0">
                  <a:pos x="0" y="1113"/>
                </a:cxn>
                <a:cxn ang="0">
                  <a:pos x="0" y="1107"/>
                </a:cxn>
                <a:cxn ang="0">
                  <a:pos x="6" y="1107"/>
                </a:cxn>
                <a:cxn ang="0">
                  <a:pos x="6" y="1101"/>
                </a:cxn>
                <a:cxn ang="0">
                  <a:pos x="13" y="1094"/>
                </a:cxn>
                <a:cxn ang="0">
                  <a:pos x="19" y="1081"/>
                </a:cxn>
                <a:cxn ang="0">
                  <a:pos x="102" y="992"/>
                </a:cxn>
                <a:cxn ang="0">
                  <a:pos x="166" y="870"/>
                </a:cxn>
                <a:cxn ang="0">
                  <a:pos x="205" y="729"/>
                </a:cxn>
                <a:cxn ang="0">
                  <a:pos x="218" y="563"/>
                </a:cxn>
                <a:cxn ang="0">
                  <a:pos x="211" y="429"/>
                </a:cxn>
                <a:cxn ang="0">
                  <a:pos x="186" y="313"/>
                </a:cxn>
                <a:cxn ang="0">
                  <a:pos x="154" y="224"/>
                </a:cxn>
                <a:cxn ang="0">
                  <a:pos x="109" y="141"/>
                </a:cxn>
                <a:cxn ang="0">
                  <a:pos x="64" y="83"/>
                </a:cxn>
                <a:cxn ang="0">
                  <a:pos x="13" y="32"/>
                </a:cxn>
                <a:cxn ang="0">
                  <a:pos x="6" y="19"/>
                </a:cxn>
                <a:cxn ang="0">
                  <a:pos x="0" y="13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94" h="1126">
                  <a:moveTo>
                    <a:pt x="26" y="0"/>
                  </a:moveTo>
                  <a:lnTo>
                    <a:pt x="122" y="89"/>
                  </a:lnTo>
                  <a:lnTo>
                    <a:pt x="192" y="179"/>
                  </a:lnTo>
                  <a:lnTo>
                    <a:pt x="243" y="281"/>
                  </a:lnTo>
                  <a:lnTo>
                    <a:pt x="275" y="384"/>
                  </a:lnTo>
                  <a:lnTo>
                    <a:pt x="288" y="480"/>
                  </a:lnTo>
                  <a:lnTo>
                    <a:pt x="294" y="563"/>
                  </a:lnTo>
                  <a:lnTo>
                    <a:pt x="282" y="691"/>
                  </a:lnTo>
                  <a:lnTo>
                    <a:pt x="256" y="806"/>
                  </a:lnTo>
                  <a:lnTo>
                    <a:pt x="211" y="909"/>
                  </a:lnTo>
                  <a:lnTo>
                    <a:pt x="166" y="985"/>
                  </a:lnTo>
                  <a:lnTo>
                    <a:pt x="115" y="1043"/>
                  </a:lnTo>
                  <a:lnTo>
                    <a:pt x="70" y="1088"/>
                  </a:lnTo>
                  <a:lnTo>
                    <a:pt x="32" y="1113"/>
                  </a:lnTo>
                  <a:lnTo>
                    <a:pt x="19" y="1126"/>
                  </a:lnTo>
                  <a:lnTo>
                    <a:pt x="6" y="1120"/>
                  </a:lnTo>
                  <a:lnTo>
                    <a:pt x="6" y="1120"/>
                  </a:lnTo>
                  <a:lnTo>
                    <a:pt x="0" y="1113"/>
                  </a:lnTo>
                  <a:lnTo>
                    <a:pt x="0" y="1107"/>
                  </a:lnTo>
                  <a:lnTo>
                    <a:pt x="6" y="1107"/>
                  </a:lnTo>
                  <a:lnTo>
                    <a:pt x="6" y="1101"/>
                  </a:lnTo>
                  <a:lnTo>
                    <a:pt x="13" y="1094"/>
                  </a:lnTo>
                  <a:lnTo>
                    <a:pt x="19" y="1081"/>
                  </a:lnTo>
                  <a:lnTo>
                    <a:pt x="102" y="992"/>
                  </a:lnTo>
                  <a:lnTo>
                    <a:pt x="166" y="870"/>
                  </a:lnTo>
                  <a:lnTo>
                    <a:pt x="205" y="729"/>
                  </a:lnTo>
                  <a:lnTo>
                    <a:pt x="218" y="563"/>
                  </a:lnTo>
                  <a:lnTo>
                    <a:pt x="211" y="429"/>
                  </a:lnTo>
                  <a:lnTo>
                    <a:pt x="186" y="313"/>
                  </a:lnTo>
                  <a:lnTo>
                    <a:pt x="154" y="224"/>
                  </a:lnTo>
                  <a:lnTo>
                    <a:pt x="109" y="141"/>
                  </a:lnTo>
                  <a:lnTo>
                    <a:pt x="64" y="83"/>
                  </a:lnTo>
                  <a:lnTo>
                    <a:pt x="13" y="32"/>
                  </a:lnTo>
                  <a:lnTo>
                    <a:pt x="6" y="19"/>
                  </a:lnTo>
                  <a:lnTo>
                    <a:pt x="0" y="13"/>
                  </a:lnTo>
                  <a:lnTo>
                    <a:pt x="6" y="6"/>
                  </a:lnTo>
                  <a:lnTo>
                    <a:pt x="6" y="6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67"/>
            <p:cNvSpPr>
              <a:spLocks noEditPoints="1"/>
            </p:cNvSpPr>
            <p:nvPr/>
          </p:nvSpPr>
          <p:spPr bwMode="auto">
            <a:xfrm>
              <a:off x="17360" y="2794"/>
              <a:ext cx="1139" cy="1120"/>
            </a:xfrm>
            <a:custGeom>
              <a:avLst/>
              <a:gdLst/>
              <a:ahLst/>
              <a:cxnLst>
                <a:cxn ang="0">
                  <a:pos x="634" y="51"/>
                </a:cxn>
                <a:cxn ang="0">
                  <a:pos x="576" y="51"/>
                </a:cxn>
                <a:cxn ang="0">
                  <a:pos x="544" y="76"/>
                </a:cxn>
                <a:cxn ang="0">
                  <a:pos x="429" y="531"/>
                </a:cxn>
                <a:cxn ang="0">
                  <a:pos x="781" y="499"/>
                </a:cxn>
                <a:cxn ang="0">
                  <a:pos x="915" y="384"/>
                </a:cxn>
                <a:cxn ang="0">
                  <a:pos x="966" y="211"/>
                </a:cxn>
                <a:cxn ang="0">
                  <a:pos x="883" y="83"/>
                </a:cxn>
                <a:cxn ang="0">
                  <a:pos x="723" y="51"/>
                </a:cxn>
                <a:cxn ang="0">
                  <a:pos x="762" y="0"/>
                </a:cxn>
                <a:cxn ang="0">
                  <a:pos x="1050" y="96"/>
                </a:cxn>
                <a:cxn ang="0">
                  <a:pos x="1101" y="313"/>
                </a:cxn>
                <a:cxn ang="0">
                  <a:pos x="922" y="486"/>
                </a:cxn>
                <a:cxn ang="0">
                  <a:pos x="762" y="550"/>
                </a:cxn>
                <a:cxn ang="0">
                  <a:pos x="794" y="563"/>
                </a:cxn>
                <a:cxn ang="0">
                  <a:pos x="902" y="672"/>
                </a:cxn>
                <a:cxn ang="0">
                  <a:pos x="909" y="787"/>
                </a:cxn>
                <a:cxn ang="0">
                  <a:pos x="890" y="934"/>
                </a:cxn>
                <a:cxn ang="0">
                  <a:pos x="896" y="1043"/>
                </a:cxn>
                <a:cxn ang="0">
                  <a:pos x="928" y="1088"/>
                </a:cxn>
                <a:cxn ang="0">
                  <a:pos x="1024" y="1062"/>
                </a:cxn>
                <a:cxn ang="0">
                  <a:pos x="1101" y="934"/>
                </a:cxn>
                <a:cxn ang="0">
                  <a:pos x="1120" y="921"/>
                </a:cxn>
                <a:cxn ang="0">
                  <a:pos x="1133" y="928"/>
                </a:cxn>
                <a:cxn ang="0">
                  <a:pos x="1133" y="960"/>
                </a:cxn>
                <a:cxn ang="0">
                  <a:pos x="1056" y="1081"/>
                </a:cxn>
                <a:cxn ang="0">
                  <a:pos x="928" y="1120"/>
                </a:cxn>
                <a:cxn ang="0">
                  <a:pos x="813" y="1088"/>
                </a:cxn>
                <a:cxn ang="0">
                  <a:pos x="736" y="953"/>
                </a:cxn>
                <a:cxn ang="0">
                  <a:pos x="762" y="812"/>
                </a:cxn>
                <a:cxn ang="0">
                  <a:pos x="781" y="704"/>
                </a:cxn>
                <a:cxn ang="0">
                  <a:pos x="730" y="595"/>
                </a:cxn>
                <a:cxn ang="0">
                  <a:pos x="422" y="563"/>
                </a:cxn>
                <a:cxn ang="0">
                  <a:pos x="314" y="1011"/>
                </a:cxn>
                <a:cxn ang="0">
                  <a:pos x="339" y="1036"/>
                </a:cxn>
                <a:cxn ang="0">
                  <a:pos x="416" y="1036"/>
                </a:cxn>
                <a:cxn ang="0">
                  <a:pos x="454" y="1043"/>
                </a:cxn>
                <a:cxn ang="0">
                  <a:pos x="448" y="1081"/>
                </a:cxn>
                <a:cxn ang="0">
                  <a:pos x="429" y="1088"/>
                </a:cxn>
                <a:cxn ang="0">
                  <a:pos x="224" y="1081"/>
                </a:cxn>
                <a:cxn ang="0">
                  <a:pos x="26" y="1088"/>
                </a:cxn>
                <a:cxn ang="0">
                  <a:pos x="6" y="1081"/>
                </a:cxn>
                <a:cxn ang="0">
                  <a:pos x="0" y="1056"/>
                </a:cxn>
                <a:cxn ang="0">
                  <a:pos x="26" y="1036"/>
                </a:cxn>
                <a:cxn ang="0">
                  <a:pos x="147" y="1030"/>
                </a:cxn>
                <a:cxn ang="0">
                  <a:pos x="186" y="960"/>
                </a:cxn>
                <a:cxn ang="0">
                  <a:pos x="410" y="83"/>
                </a:cxn>
                <a:cxn ang="0">
                  <a:pos x="397" y="64"/>
                </a:cxn>
                <a:cxn ang="0">
                  <a:pos x="346" y="51"/>
                </a:cxn>
                <a:cxn ang="0">
                  <a:pos x="307" y="51"/>
                </a:cxn>
                <a:cxn ang="0">
                  <a:pos x="262" y="44"/>
                </a:cxn>
                <a:cxn ang="0">
                  <a:pos x="269" y="12"/>
                </a:cxn>
                <a:cxn ang="0">
                  <a:pos x="307" y="0"/>
                </a:cxn>
              </a:cxnLst>
              <a:rect l="0" t="0" r="r" b="b"/>
              <a:pathLst>
                <a:path w="1139" h="1120">
                  <a:moveTo>
                    <a:pt x="672" y="51"/>
                  </a:moveTo>
                  <a:lnTo>
                    <a:pt x="653" y="51"/>
                  </a:lnTo>
                  <a:lnTo>
                    <a:pt x="634" y="51"/>
                  </a:lnTo>
                  <a:lnTo>
                    <a:pt x="608" y="51"/>
                  </a:lnTo>
                  <a:lnTo>
                    <a:pt x="589" y="51"/>
                  </a:lnTo>
                  <a:lnTo>
                    <a:pt x="576" y="51"/>
                  </a:lnTo>
                  <a:lnTo>
                    <a:pt x="563" y="57"/>
                  </a:lnTo>
                  <a:lnTo>
                    <a:pt x="550" y="64"/>
                  </a:lnTo>
                  <a:lnTo>
                    <a:pt x="544" y="76"/>
                  </a:lnTo>
                  <a:lnTo>
                    <a:pt x="538" y="89"/>
                  </a:lnTo>
                  <a:lnTo>
                    <a:pt x="531" y="115"/>
                  </a:lnTo>
                  <a:lnTo>
                    <a:pt x="429" y="531"/>
                  </a:lnTo>
                  <a:lnTo>
                    <a:pt x="608" y="531"/>
                  </a:lnTo>
                  <a:lnTo>
                    <a:pt x="704" y="518"/>
                  </a:lnTo>
                  <a:lnTo>
                    <a:pt x="781" y="499"/>
                  </a:lnTo>
                  <a:lnTo>
                    <a:pt x="838" y="467"/>
                  </a:lnTo>
                  <a:lnTo>
                    <a:pt x="877" y="435"/>
                  </a:lnTo>
                  <a:lnTo>
                    <a:pt x="915" y="384"/>
                  </a:lnTo>
                  <a:lnTo>
                    <a:pt x="941" y="320"/>
                  </a:lnTo>
                  <a:lnTo>
                    <a:pt x="960" y="256"/>
                  </a:lnTo>
                  <a:lnTo>
                    <a:pt x="966" y="211"/>
                  </a:lnTo>
                  <a:lnTo>
                    <a:pt x="954" y="147"/>
                  </a:lnTo>
                  <a:lnTo>
                    <a:pt x="928" y="108"/>
                  </a:lnTo>
                  <a:lnTo>
                    <a:pt x="883" y="83"/>
                  </a:lnTo>
                  <a:lnTo>
                    <a:pt x="838" y="64"/>
                  </a:lnTo>
                  <a:lnTo>
                    <a:pt x="781" y="51"/>
                  </a:lnTo>
                  <a:lnTo>
                    <a:pt x="723" y="51"/>
                  </a:lnTo>
                  <a:lnTo>
                    <a:pt x="672" y="51"/>
                  </a:lnTo>
                  <a:close/>
                  <a:moveTo>
                    <a:pt x="307" y="0"/>
                  </a:moveTo>
                  <a:lnTo>
                    <a:pt x="762" y="0"/>
                  </a:lnTo>
                  <a:lnTo>
                    <a:pt x="877" y="12"/>
                  </a:lnTo>
                  <a:lnTo>
                    <a:pt x="973" y="44"/>
                  </a:lnTo>
                  <a:lnTo>
                    <a:pt x="1050" y="96"/>
                  </a:lnTo>
                  <a:lnTo>
                    <a:pt x="1094" y="166"/>
                  </a:lnTo>
                  <a:lnTo>
                    <a:pt x="1114" y="243"/>
                  </a:lnTo>
                  <a:lnTo>
                    <a:pt x="1101" y="313"/>
                  </a:lnTo>
                  <a:lnTo>
                    <a:pt x="1056" y="384"/>
                  </a:lnTo>
                  <a:lnTo>
                    <a:pt x="998" y="441"/>
                  </a:lnTo>
                  <a:lnTo>
                    <a:pt x="922" y="486"/>
                  </a:lnTo>
                  <a:lnTo>
                    <a:pt x="845" y="524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94" y="563"/>
                  </a:lnTo>
                  <a:lnTo>
                    <a:pt x="832" y="582"/>
                  </a:lnTo>
                  <a:lnTo>
                    <a:pt x="870" y="620"/>
                  </a:lnTo>
                  <a:lnTo>
                    <a:pt x="902" y="672"/>
                  </a:lnTo>
                  <a:lnTo>
                    <a:pt x="909" y="736"/>
                  </a:lnTo>
                  <a:lnTo>
                    <a:pt x="909" y="761"/>
                  </a:lnTo>
                  <a:lnTo>
                    <a:pt x="909" y="787"/>
                  </a:lnTo>
                  <a:lnTo>
                    <a:pt x="909" y="812"/>
                  </a:lnTo>
                  <a:lnTo>
                    <a:pt x="896" y="870"/>
                  </a:lnTo>
                  <a:lnTo>
                    <a:pt x="890" y="934"/>
                  </a:lnTo>
                  <a:lnTo>
                    <a:pt x="890" y="992"/>
                  </a:lnTo>
                  <a:lnTo>
                    <a:pt x="890" y="1017"/>
                  </a:lnTo>
                  <a:lnTo>
                    <a:pt x="896" y="1043"/>
                  </a:lnTo>
                  <a:lnTo>
                    <a:pt x="902" y="1062"/>
                  </a:lnTo>
                  <a:lnTo>
                    <a:pt x="915" y="1075"/>
                  </a:lnTo>
                  <a:lnTo>
                    <a:pt x="928" y="1088"/>
                  </a:lnTo>
                  <a:lnTo>
                    <a:pt x="954" y="1088"/>
                  </a:lnTo>
                  <a:lnTo>
                    <a:pt x="986" y="1081"/>
                  </a:lnTo>
                  <a:lnTo>
                    <a:pt x="1024" y="1062"/>
                  </a:lnTo>
                  <a:lnTo>
                    <a:pt x="1062" y="1017"/>
                  </a:lnTo>
                  <a:lnTo>
                    <a:pt x="1101" y="940"/>
                  </a:lnTo>
                  <a:lnTo>
                    <a:pt x="1101" y="934"/>
                  </a:lnTo>
                  <a:lnTo>
                    <a:pt x="1101" y="928"/>
                  </a:lnTo>
                  <a:lnTo>
                    <a:pt x="1107" y="921"/>
                  </a:lnTo>
                  <a:lnTo>
                    <a:pt x="1120" y="921"/>
                  </a:lnTo>
                  <a:lnTo>
                    <a:pt x="1120" y="921"/>
                  </a:lnTo>
                  <a:lnTo>
                    <a:pt x="1126" y="921"/>
                  </a:lnTo>
                  <a:lnTo>
                    <a:pt x="1133" y="928"/>
                  </a:lnTo>
                  <a:lnTo>
                    <a:pt x="1139" y="928"/>
                  </a:lnTo>
                  <a:lnTo>
                    <a:pt x="1139" y="940"/>
                  </a:lnTo>
                  <a:lnTo>
                    <a:pt x="1133" y="960"/>
                  </a:lnTo>
                  <a:lnTo>
                    <a:pt x="1120" y="998"/>
                  </a:lnTo>
                  <a:lnTo>
                    <a:pt x="1094" y="1043"/>
                  </a:lnTo>
                  <a:lnTo>
                    <a:pt x="1056" y="1081"/>
                  </a:lnTo>
                  <a:lnTo>
                    <a:pt x="1005" y="1113"/>
                  </a:lnTo>
                  <a:lnTo>
                    <a:pt x="947" y="1120"/>
                  </a:lnTo>
                  <a:lnTo>
                    <a:pt x="928" y="1120"/>
                  </a:lnTo>
                  <a:lnTo>
                    <a:pt x="896" y="1120"/>
                  </a:lnTo>
                  <a:lnTo>
                    <a:pt x="858" y="1107"/>
                  </a:lnTo>
                  <a:lnTo>
                    <a:pt x="813" y="1088"/>
                  </a:lnTo>
                  <a:lnTo>
                    <a:pt x="774" y="1062"/>
                  </a:lnTo>
                  <a:lnTo>
                    <a:pt x="749" y="1017"/>
                  </a:lnTo>
                  <a:lnTo>
                    <a:pt x="736" y="953"/>
                  </a:lnTo>
                  <a:lnTo>
                    <a:pt x="742" y="915"/>
                  </a:lnTo>
                  <a:lnTo>
                    <a:pt x="749" y="864"/>
                  </a:lnTo>
                  <a:lnTo>
                    <a:pt x="762" y="812"/>
                  </a:lnTo>
                  <a:lnTo>
                    <a:pt x="774" y="774"/>
                  </a:lnTo>
                  <a:lnTo>
                    <a:pt x="781" y="736"/>
                  </a:lnTo>
                  <a:lnTo>
                    <a:pt x="781" y="704"/>
                  </a:lnTo>
                  <a:lnTo>
                    <a:pt x="781" y="672"/>
                  </a:lnTo>
                  <a:lnTo>
                    <a:pt x="762" y="633"/>
                  </a:lnTo>
                  <a:lnTo>
                    <a:pt x="730" y="595"/>
                  </a:lnTo>
                  <a:lnTo>
                    <a:pt x="685" y="569"/>
                  </a:lnTo>
                  <a:lnTo>
                    <a:pt x="608" y="563"/>
                  </a:lnTo>
                  <a:lnTo>
                    <a:pt x="422" y="563"/>
                  </a:lnTo>
                  <a:lnTo>
                    <a:pt x="314" y="985"/>
                  </a:lnTo>
                  <a:lnTo>
                    <a:pt x="314" y="998"/>
                  </a:lnTo>
                  <a:lnTo>
                    <a:pt x="314" y="1011"/>
                  </a:lnTo>
                  <a:lnTo>
                    <a:pt x="314" y="1024"/>
                  </a:lnTo>
                  <a:lnTo>
                    <a:pt x="326" y="1030"/>
                  </a:lnTo>
                  <a:lnTo>
                    <a:pt x="339" y="1036"/>
                  </a:lnTo>
                  <a:lnTo>
                    <a:pt x="358" y="1036"/>
                  </a:lnTo>
                  <a:lnTo>
                    <a:pt x="384" y="1036"/>
                  </a:lnTo>
                  <a:lnTo>
                    <a:pt x="416" y="1036"/>
                  </a:lnTo>
                  <a:lnTo>
                    <a:pt x="435" y="1036"/>
                  </a:lnTo>
                  <a:lnTo>
                    <a:pt x="448" y="1043"/>
                  </a:lnTo>
                  <a:lnTo>
                    <a:pt x="454" y="1043"/>
                  </a:lnTo>
                  <a:lnTo>
                    <a:pt x="461" y="1056"/>
                  </a:lnTo>
                  <a:lnTo>
                    <a:pt x="454" y="1068"/>
                  </a:lnTo>
                  <a:lnTo>
                    <a:pt x="448" y="1081"/>
                  </a:lnTo>
                  <a:lnTo>
                    <a:pt x="442" y="1088"/>
                  </a:lnTo>
                  <a:lnTo>
                    <a:pt x="435" y="1088"/>
                  </a:lnTo>
                  <a:lnTo>
                    <a:pt x="429" y="1088"/>
                  </a:lnTo>
                  <a:lnTo>
                    <a:pt x="365" y="1088"/>
                  </a:lnTo>
                  <a:lnTo>
                    <a:pt x="288" y="1081"/>
                  </a:lnTo>
                  <a:lnTo>
                    <a:pt x="224" y="1081"/>
                  </a:lnTo>
                  <a:lnTo>
                    <a:pt x="160" y="1081"/>
                  </a:lnTo>
                  <a:lnTo>
                    <a:pt x="83" y="1088"/>
                  </a:lnTo>
                  <a:lnTo>
                    <a:pt x="26" y="1088"/>
                  </a:lnTo>
                  <a:lnTo>
                    <a:pt x="19" y="1088"/>
                  </a:lnTo>
                  <a:lnTo>
                    <a:pt x="13" y="1088"/>
                  </a:lnTo>
                  <a:lnTo>
                    <a:pt x="6" y="1081"/>
                  </a:lnTo>
                  <a:lnTo>
                    <a:pt x="0" y="1081"/>
                  </a:lnTo>
                  <a:lnTo>
                    <a:pt x="0" y="1068"/>
                  </a:lnTo>
                  <a:lnTo>
                    <a:pt x="0" y="1056"/>
                  </a:lnTo>
                  <a:lnTo>
                    <a:pt x="6" y="1043"/>
                  </a:lnTo>
                  <a:lnTo>
                    <a:pt x="19" y="1043"/>
                  </a:lnTo>
                  <a:lnTo>
                    <a:pt x="26" y="1036"/>
                  </a:lnTo>
                  <a:lnTo>
                    <a:pt x="45" y="1036"/>
                  </a:lnTo>
                  <a:lnTo>
                    <a:pt x="109" y="1036"/>
                  </a:lnTo>
                  <a:lnTo>
                    <a:pt x="147" y="1030"/>
                  </a:lnTo>
                  <a:lnTo>
                    <a:pt x="166" y="1017"/>
                  </a:lnTo>
                  <a:lnTo>
                    <a:pt x="179" y="992"/>
                  </a:lnTo>
                  <a:lnTo>
                    <a:pt x="186" y="960"/>
                  </a:lnTo>
                  <a:lnTo>
                    <a:pt x="403" y="108"/>
                  </a:lnTo>
                  <a:lnTo>
                    <a:pt x="403" y="96"/>
                  </a:lnTo>
                  <a:lnTo>
                    <a:pt x="410" y="83"/>
                  </a:lnTo>
                  <a:lnTo>
                    <a:pt x="410" y="83"/>
                  </a:lnTo>
                  <a:lnTo>
                    <a:pt x="403" y="70"/>
                  </a:lnTo>
                  <a:lnTo>
                    <a:pt x="397" y="64"/>
                  </a:lnTo>
                  <a:lnTo>
                    <a:pt x="384" y="57"/>
                  </a:lnTo>
                  <a:lnTo>
                    <a:pt x="365" y="57"/>
                  </a:lnTo>
                  <a:lnTo>
                    <a:pt x="346" y="51"/>
                  </a:lnTo>
                  <a:lnTo>
                    <a:pt x="326" y="51"/>
                  </a:lnTo>
                  <a:lnTo>
                    <a:pt x="314" y="51"/>
                  </a:lnTo>
                  <a:lnTo>
                    <a:pt x="307" y="51"/>
                  </a:lnTo>
                  <a:lnTo>
                    <a:pt x="288" y="51"/>
                  </a:lnTo>
                  <a:lnTo>
                    <a:pt x="275" y="51"/>
                  </a:lnTo>
                  <a:lnTo>
                    <a:pt x="262" y="44"/>
                  </a:lnTo>
                  <a:lnTo>
                    <a:pt x="262" y="32"/>
                  </a:lnTo>
                  <a:lnTo>
                    <a:pt x="262" y="19"/>
                  </a:lnTo>
                  <a:lnTo>
                    <a:pt x="269" y="12"/>
                  </a:lnTo>
                  <a:lnTo>
                    <a:pt x="275" y="6"/>
                  </a:lnTo>
                  <a:lnTo>
                    <a:pt x="288" y="6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68"/>
            <p:cNvSpPr>
              <a:spLocks/>
            </p:cNvSpPr>
            <p:nvPr/>
          </p:nvSpPr>
          <p:spPr bwMode="auto">
            <a:xfrm>
              <a:off x="18576" y="3402"/>
              <a:ext cx="538" cy="768"/>
            </a:xfrm>
            <a:custGeom>
              <a:avLst/>
              <a:gdLst/>
              <a:ahLst/>
              <a:cxnLst>
                <a:cxn ang="0">
                  <a:pos x="282" y="0"/>
                </a:cxn>
                <a:cxn ang="0">
                  <a:pos x="301" y="6"/>
                </a:cxn>
                <a:cxn ang="0">
                  <a:pos x="333" y="6"/>
                </a:cxn>
                <a:cxn ang="0">
                  <a:pos x="358" y="6"/>
                </a:cxn>
                <a:cxn ang="0">
                  <a:pos x="403" y="6"/>
                </a:cxn>
                <a:cxn ang="0">
                  <a:pos x="480" y="0"/>
                </a:cxn>
                <a:cxn ang="0">
                  <a:pos x="525" y="0"/>
                </a:cxn>
                <a:cxn ang="0">
                  <a:pos x="538" y="12"/>
                </a:cxn>
                <a:cxn ang="0">
                  <a:pos x="525" y="32"/>
                </a:cxn>
                <a:cxn ang="0">
                  <a:pos x="506" y="38"/>
                </a:cxn>
                <a:cxn ang="0">
                  <a:pos x="461" y="38"/>
                </a:cxn>
                <a:cxn ang="0">
                  <a:pos x="422" y="44"/>
                </a:cxn>
                <a:cxn ang="0">
                  <a:pos x="403" y="64"/>
                </a:cxn>
                <a:cxn ang="0">
                  <a:pos x="397" y="89"/>
                </a:cxn>
                <a:cxn ang="0">
                  <a:pos x="243" y="684"/>
                </a:cxn>
                <a:cxn ang="0">
                  <a:pos x="237" y="704"/>
                </a:cxn>
                <a:cxn ang="0">
                  <a:pos x="237" y="716"/>
                </a:cxn>
                <a:cxn ang="0">
                  <a:pos x="250" y="723"/>
                </a:cxn>
                <a:cxn ang="0">
                  <a:pos x="282" y="729"/>
                </a:cxn>
                <a:cxn ang="0">
                  <a:pos x="307" y="729"/>
                </a:cxn>
                <a:cxn ang="0">
                  <a:pos x="333" y="729"/>
                </a:cxn>
                <a:cxn ang="0">
                  <a:pos x="352" y="736"/>
                </a:cxn>
                <a:cxn ang="0">
                  <a:pos x="352" y="755"/>
                </a:cxn>
                <a:cxn ang="0">
                  <a:pos x="339" y="768"/>
                </a:cxn>
                <a:cxn ang="0">
                  <a:pos x="326" y="768"/>
                </a:cxn>
                <a:cxn ang="0">
                  <a:pos x="250" y="768"/>
                </a:cxn>
                <a:cxn ang="0">
                  <a:pos x="122" y="761"/>
                </a:cxn>
                <a:cxn ang="0">
                  <a:pos x="19" y="768"/>
                </a:cxn>
                <a:cxn ang="0">
                  <a:pos x="6" y="761"/>
                </a:cxn>
                <a:cxn ang="0">
                  <a:pos x="0" y="755"/>
                </a:cxn>
                <a:cxn ang="0">
                  <a:pos x="6" y="736"/>
                </a:cxn>
                <a:cxn ang="0">
                  <a:pos x="26" y="729"/>
                </a:cxn>
                <a:cxn ang="0">
                  <a:pos x="77" y="729"/>
                </a:cxn>
                <a:cxn ang="0">
                  <a:pos x="115" y="716"/>
                </a:cxn>
                <a:cxn ang="0">
                  <a:pos x="134" y="704"/>
                </a:cxn>
                <a:cxn ang="0">
                  <a:pos x="141" y="678"/>
                </a:cxn>
                <a:cxn ang="0">
                  <a:pos x="294" y="70"/>
                </a:cxn>
                <a:cxn ang="0">
                  <a:pos x="294" y="51"/>
                </a:cxn>
                <a:cxn ang="0">
                  <a:pos x="282" y="44"/>
                </a:cxn>
                <a:cxn ang="0">
                  <a:pos x="250" y="38"/>
                </a:cxn>
                <a:cxn ang="0">
                  <a:pos x="224" y="38"/>
                </a:cxn>
                <a:cxn ang="0">
                  <a:pos x="205" y="38"/>
                </a:cxn>
                <a:cxn ang="0">
                  <a:pos x="186" y="32"/>
                </a:cxn>
                <a:cxn ang="0">
                  <a:pos x="186" y="12"/>
                </a:cxn>
                <a:cxn ang="0">
                  <a:pos x="198" y="0"/>
                </a:cxn>
                <a:cxn ang="0">
                  <a:pos x="205" y="0"/>
                </a:cxn>
              </a:cxnLst>
              <a:rect l="0" t="0" r="r" b="b"/>
              <a:pathLst>
                <a:path w="538" h="768">
                  <a:moveTo>
                    <a:pt x="205" y="0"/>
                  </a:moveTo>
                  <a:lnTo>
                    <a:pt x="282" y="0"/>
                  </a:lnTo>
                  <a:lnTo>
                    <a:pt x="288" y="0"/>
                  </a:lnTo>
                  <a:lnTo>
                    <a:pt x="301" y="6"/>
                  </a:lnTo>
                  <a:lnTo>
                    <a:pt x="314" y="6"/>
                  </a:lnTo>
                  <a:lnTo>
                    <a:pt x="333" y="6"/>
                  </a:lnTo>
                  <a:lnTo>
                    <a:pt x="346" y="6"/>
                  </a:lnTo>
                  <a:lnTo>
                    <a:pt x="358" y="6"/>
                  </a:lnTo>
                  <a:lnTo>
                    <a:pt x="365" y="6"/>
                  </a:lnTo>
                  <a:lnTo>
                    <a:pt x="403" y="6"/>
                  </a:lnTo>
                  <a:lnTo>
                    <a:pt x="442" y="0"/>
                  </a:lnTo>
                  <a:lnTo>
                    <a:pt x="480" y="0"/>
                  </a:lnTo>
                  <a:lnTo>
                    <a:pt x="512" y="0"/>
                  </a:lnTo>
                  <a:lnTo>
                    <a:pt x="525" y="0"/>
                  </a:lnTo>
                  <a:lnTo>
                    <a:pt x="531" y="6"/>
                  </a:lnTo>
                  <a:lnTo>
                    <a:pt x="538" y="12"/>
                  </a:lnTo>
                  <a:lnTo>
                    <a:pt x="531" y="25"/>
                  </a:lnTo>
                  <a:lnTo>
                    <a:pt x="525" y="32"/>
                  </a:lnTo>
                  <a:lnTo>
                    <a:pt x="518" y="38"/>
                  </a:lnTo>
                  <a:lnTo>
                    <a:pt x="506" y="38"/>
                  </a:lnTo>
                  <a:lnTo>
                    <a:pt x="493" y="38"/>
                  </a:lnTo>
                  <a:lnTo>
                    <a:pt x="461" y="38"/>
                  </a:lnTo>
                  <a:lnTo>
                    <a:pt x="435" y="44"/>
                  </a:lnTo>
                  <a:lnTo>
                    <a:pt x="422" y="44"/>
                  </a:lnTo>
                  <a:lnTo>
                    <a:pt x="410" y="51"/>
                  </a:lnTo>
                  <a:lnTo>
                    <a:pt x="403" y="64"/>
                  </a:lnTo>
                  <a:lnTo>
                    <a:pt x="397" y="70"/>
                  </a:lnTo>
                  <a:lnTo>
                    <a:pt x="397" y="89"/>
                  </a:lnTo>
                  <a:lnTo>
                    <a:pt x="397" y="89"/>
                  </a:lnTo>
                  <a:lnTo>
                    <a:pt x="243" y="684"/>
                  </a:lnTo>
                  <a:lnTo>
                    <a:pt x="243" y="697"/>
                  </a:lnTo>
                  <a:lnTo>
                    <a:pt x="237" y="704"/>
                  </a:lnTo>
                  <a:lnTo>
                    <a:pt x="237" y="710"/>
                  </a:lnTo>
                  <a:lnTo>
                    <a:pt x="237" y="716"/>
                  </a:lnTo>
                  <a:lnTo>
                    <a:pt x="243" y="716"/>
                  </a:lnTo>
                  <a:lnTo>
                    <a:pt x="250" y="723"/>
                  </a:lnTo>
                  <a:lnTo>
                    <a:pt x="269" y="723"/>
                  </a:lnTo>
                  <a:lnTo>
                    <a:pt x="282" y="729"/>
                  </a:lnTo>
                  <a:lnTo>
                    <a:pt x="301" y="729"/>
                  </a:lnTo>
                  <a:lnTo>
                    <a:pt x="307" y="729"/>
                  </a:lnTo>
                  <a:lnTo>
                    <a:pt x="314" y="729"/>
                  </a:lnTo>
                  <a:lnTo>
                    <a:pt x="333" y="729"/>
                  </a:lnTo>
                  <a:lnTo>
                    <a:pt x="339" y="729"/>
                  </a:lnTo>
                  <a:lnTo>
                    <a:pt x="352" y="736"/>
                  </a:lnTo>
                  <a:lnTo>
                    <a:pt x="352" y="742"/>
                  </a:lnTo>
                  <a:lnTo>
                    <a:pt x="352" y="755"/>
                  </a:lnTo>
                  <a:lnTo>
                    <a:pt x="346" y="761"/>
                  </a:lnTo>
                  <a:lnTo>
                    <a:pt x="339" y="768"/>
                  </a:lnTo>
                  <a:lnTo>
                    <a:pt x="333" y="768"/>
                  </a:lnTo>
                  <a:lnTo>
                    <a:pt x="326" y="768"/>
                  </a:lnTo>
                  <a:lnTo>
                    <a:pt x="288" y="768"/>
                  </a:lnTo>
                  <a:lnTo>
                    <a:pt x="250" y="768"/>
                  </a:lnTo>
                  <a:lnTo>
                    <a:pt x="173" y="761"/>
                  </a:lnTo>
                  <a:lnTo>
                    <a:pt x="122" y="761"/>
                  </a:lnTo>
                  <a:lnTo>
                    <a:pt x="64" y="768"/>
                  </a:lnTo>
                  <a:lnTo>
                    <a:pt x="19" y="768"/>
                  </a:lnTo>
                  <a:lnTo>
                    <a:pt x="6" y="768"/>
                  </a:lnTo>
                  <a:lnTo>
                    <a:pt x="6" y="761"/>
                  </a:lnTo>
                  <a:lnTo>
                    <a:pt x="0" y="755"/>
                  </a:lnTo>
                  <a:lnTo>
                    <a:pt x="0" y="755"/>
                  </a:lnTo>
                  <a:lnTo>
                    <a:pt x="6" y="742"/>
                  </a:lnTo>
                  <a:lnTo>
                    <a:pt x="6" y="736"/>
                  </a:lnTo>
                  <a:lnTo>
                    <a:pt x="13" y="729"/>
                  </a:lnTo>
                  <a:lnTo>
                    <a:pt x="26" y="729"/>
                  </a:lnTo>
                  <a:lnTo>
                    <a:pt x="45" y="729"/>
                  </a:lnTo>
                  <a:lnTo>
                    <a:pt x="77" y="729"/>
                  </a:lnTo>
                  <a:lnTo>
                    <a:pt x="96" y="723"/>
                  </a:lnTo>
                  <a:lnTo>
                    <a:pt x="115" y="716"/>
                  </a:lnTo>
                  <a:lnTo>
                    <a:pt x="122" y="710"/>
                  </a:lnTo>
                  <a:lnTo>
                    <a:pt x="134" y="704"/>
                  </a:lnTo>
                  <a:lnTo>
                    <a:pt x="134" y="691"/>
                  </a:lnTo>
                  <a:lnTo>
                    <a:pt x="141" y="678"/>
                  </a:lnTo>
                  <a:lnTo>
                    <a:pt x="288" y="83"/>
                  </a:lnTo>
                  <a:lnTo>
                    <a:pt x="294" y="70"/>
                  </a:lnTo>
                  <a:lnTo>
                    <a:pt x="294" y="57"/>
                  </a:lnTo>
                  <a:lnTo>
                    <a:pt x="294" y="51"/>
                  </a:lnTo>
                  <a:lnTo>
                    <a:pt x="288" y="44"/>
                  </a:lnTo>
                  <a:lnTo>
                    <a:pt x="282" y="44"/>
                  </a:lnTo>
                  <a:lnTo>
                    <a:pt x="262" y="44"/>
                  </a:lnTo>
                  <a:lnTo>
                    <a:pt x="250" y="38"/>
                  </a:lnTo>
                  <a:lnTo>
                    <a:pt x="237" y="38"/>
                  </a:lnTo>
                  <a:lnTo>
                    <a:pt x="224" y="38"/>
                  </a:lnTo>
                  <a:lnTo>
                    <a:pt x="224" y="38"/>
                  </a:lnTo>
                  <a:lnTo>
                    <a:pt x="205" y="38"/>
                  </a:lnTo>
                  <a:lnTo>
                    <a:pt x="192" y="38"/>
                  </a:lnTo>
                  <a:lnTo>
                    <a:pt x="186" y="32"/>
                  </a:lnTo>
                  <a:lnTo>
                    <a:pt x="186" y="25"/>
                  </a:lnTo>
                  <a:lnTo>
                    <a:pt x="186" y="12"/>
                  </a:lnTo>
                  <a:lnTo>
                    <a:pt x="192" y="6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69"/>
            <p:cNvSpPr>
              <a:spLocks/>
            </p:cNvSpPr>
            <p:nvPr/>
          </p:nvSpPr>
          <p:spPr bwMode="auto">
            <a:xfrm>
              <a:off x="19133" y="3978"/>
              <a:ext cx="435" cy="352"/>
            </a:xfrm>
            <a:custGeom>
              <a:avLst/>
              <a:gdLst/>
              <a:ahLst/>
              <a:cxnLst>
                <a:cxn ang="0">
                  <a:pos x="397" y="0"/>
                </a:cxn>
                <a:cxn ang="0">
                  <a:pos x="416" y="12"/>
                </a:cxn>
                <a:cxn ang="0">
                  <a:pos x="429" y="44"/>
                </a:cxn>
                <a:cxn ang="0">
                  <a:pos x="429" y="64"/>
                </a:cxn>
                <a:cxn ang="0">
                  <a:pos x="422" y="140"/>
                </a:cxn>
                <a:cxn ang="0">
                  <a:pos x="365" y="268"/>
                </a:cxn>
                <a:cxn ang="0">
                  <a:pos x="288" y="339"/>
                </a:cxn>
                <a:cxn ang="0">
                  <a:pos x="179" y="345"/>
                </a:cxn>
                <a:cxn ang="0">
                  <a:pos x="102" y="294"/>
                </a:cxn>
                <a:cxn ang="0">
                  <a:pos x="96" y="211"/>
                </a:cxn>
                <a:cxn ang="0">
                  <a:pos x="134" y="102"/>
                </a:cxn>
                <a:cxn ang="0">
                  <a:pos x="147" y="76"/>
                </a:cxn>
                <a:cxn ang="0">
                  <a:pos x="147" y="57"/>
                </a:cxn>
                <a:cxn ang="0">
                  <a:pos x="134" y="32"/>
                </a:cxn>
                <a:cxn ang="0">
                  <a:pos x="102" y="32"/>
                </a:cxn>
                <a:cxn ang="0">
                  <a:pos x="64" y="64"/>
                </a:cxn>
                <a:cxn ang="0">
                  <a:pos x="32" y="115"/>
                </a:cxn>
                <a:cxn ang="0">
                  <a:pos x="25" y="134"/>
                </a:cxn>
                <a:cxn ang="0">
                  <a:pos x="13" y="134"/>
                </a:cxn>
                <a:cxn ang="0">
                  <a:pos x="6" y="128"/>
                </a:cxn>
                <a:cxn ang="0">
                  <a:pos x="6" y="102"/>
                </a:cxn>
                <a:cxn ang="0">
                  <a:pos x="45" y="38"/>
                </a:cxn>
                <a:cxn ang="0">
                  <a:pos x="128" y="0"/>
                </a:cxn>
                <a:cxn ang="0">
                  <a:pos x="179" y="12"/>
                </a:cxn>
                <a:cxn ang="0">
                  <a:pos x="205" y="44"/>
                </a:cxn>
                <a:cxn ang="0">
                  <a:pos x="211" y="89"/>
                </a:cxn>
                <a:cxn ang="0">
                  <a:pos x="173" y="185"/>
                </a:cxn>
                <a:cxn ang="0">
                  <a:pos x="160" y="275"/>
                </a:cxn>
                <a:cxn ang="0">
                  <a:pos x="173" y="307"/>
                </a:cxn>
                <a:cxn ang="0">
                  <a:pos x="198" y="326"/>
                </a:cxn>
                <a:cxn ang="0">
                  <a:pos x="237" y="326"/>
                </a:cxn>
                <a:cxn ang="0">
                  <a:pos x="326" y="268"/>
                </a:cxn>
                <a:cxn ang="0">
                  <a:pos x="377" y="166"/>
                </a:cxn>
                <a:cxn ang="0">
                  <a:pos x="384" y="108"/>
                </a:cxn>
                <a:cxn ang="0">
                  <a:pos x="371" y="83"/>
                </a:cxn>
                <a:cxn ang="0">
                  <a:pos x="358" y="70"/>
                </a:cxn>
                <a:cxn ang="0">
                  <a:pos x="345" y="57"/>
                </a:cxn>
                <a:cxn ang="0">
                  <a:pos x="345" y="25"/>
                </a:cxn>
                <a:cxn ang="0">
                  <a:pos x="371" y="0"/>
                </a:cxn>
              </a:cxnLst>
              <a:rect l="0" t="0" r="r" b="b"/>
              <a:pathLst>
                <a:path w="435" h="352">
                  <a:moveTo>
                    <a:pt x="384" y="0"/>
                  </a:moveTo>
                  <a:lnTo>
                    <a:pt x="397" y="0"/>
                  </a:lnTo>
                  <a:lnTo>
                    <a:pt x="403" y="6"/>
                  </a:lnTo>
                  <a:lnTo>
                    <a:pt x="416" y="12"/>
                  </a:lnTo>
                  <a:lnTo>
                    <a:pt x="422" y="25"/>
                  </a:lnTo>
                  <a:lnTo>
                    <a:pt x="429" y="44"/>
                  </a:lnTo>
                  <a:lnTo>
                    <a:pt x="435" y="64"/>
                  </a:lnTo>
                  <a:lnTo>
                    <a:pt x="429" y="64"/>
                  </a:lnTo>
                  <a:lnTo>
                    <a:pt x="429" y="89"/>
                  </a:lnTo>
                  <a:lnTo>
                    <a:pt x="422" y="140"/>
                  </a:lnTo>
                  <a:lnTo>
                    <a:pt x="403" y="204"/>
                  </a:lnTo>
                  <a:lnTo>
                    <a:pt x="365" y="268"/>
                  </a:lnTo>
                  <a:lnTo>
                    <a:pt x="333" y="307"/>
                  </a:lnTo>
                  <a:lnTo>
                    <a:pt x="288" y="339"/>
                  </a:lnTo>
                  <a:lnTo>
                    <a:pt x="230" y="352"/>
                  </a:lnTo>
                  <a:lnTo>
                    <a:pt x="179" y="345"/>
                  </a:lnTo>
                  <a:lnTo>
                    <a:pt x="134" y="326"/>
                  </a:lnTo>
                  <a:lnTo>
                    <a:pt x="102" y="294"/>
                  </a:lnTo>
                  <a:lnTo>
                    <a:pt x="89" y="243"/>
                  </a:lnTo>
                  <a:lnTo>
                    <a:pt x="96" y="211"/>
                  </a:lnTo>
                  <a:lnTo>
                    <a:pt x="109" y="166"/>
                  </a:lnTo>
                  <a:lnTo>
                    <a:pt x="134" y="102"/>
                  </a:lnTo>
                  <a:lnTo>
                    <a:pt x="141" y="89"/>
                  </a:lnTo>
                  <a:lnTo>
                    <a:pt x="147" y="76"/>
                  </a:lnTo>
                  <a:lnTo>
                    <a:pt x="147" y="64"/>
                  </a:lnTo>
                  <a:lnTo>
                    <a:pt x="147" y="57"/>
                  </a:lnTo>
                  <a:lnTo>
                    <a:pt x="147" y="38"/>
                  </a:lnTo>
                  <a:lnTo>
                    <a:pt x="134" y="32"/>
                  </a:lnTo>
                  <a:lnTo>
                    <a:pt x="121" y="25"/>
                  </a:lnTo>
                  <a:lnTo>
                    <a:pt x="102" y="32"/>
                  </a:lnTo>
                  <a:lnTo>
                    <a:pt x="83" y="44"/>
                  </a:lnTo>
                  <a:lnTo>
                    <a:pt x="64" y="64"/>
                  </a:lnTo>
                  <a:lnTo>
                    <a:pt x="45" y="83"/>
                  </a:lnTo>
                  <a:lnTo>
                    <a:pt x="32" y="115"/>
                  </a:lnTo>
                  <a:lnTo>
                    <a:pt x="32" y="128"/>
                  </a:lnTo>
                  <a:lnTo>
                    <a:pt x="25" y="134"/>
                  </a:lnTo>
                  <a:lnTo>
                    <a:pt x="19" y="134"/>
                  </a:lnTo>
                  <a:lnTo>
                    <a:pt x="13" y="134"/>
                  </a:lnTo>
                  <a:lnTo>
                    <a:pt x="6" y="134"/>
                  </a:lnTo>
                  <a:lnTo>
                    <a:pt x="6" y="128"/>
                  </a:lnTo>
                  <a:lnTo>
                    <a:pt x="0" y="121"/>
                  </a:lnTo>
                  <a:lnTo>
                    <a:pt x="6" y="102"/>
                  </a:lnTo>
                  <a:lnTo>
                    <a:pt x="19" y="70"/>
                  </a:lnTo>
                  <a:lnTo>
                    <a:pt x="45" y="38"/>
                  </a:lnTo>
                  <a:lnTo>
                    <a:pt x="83" y="12"/>
                  </a:lnTo>
                  <a:lnTo>
                    <a:pt x="128" y="0"/>
                  </a:lnTo>
                  <a:lnTo>
                    <a:pt x="153" y="6"/>
                  </a:lnTo>
                  <a:lnTo>
                    <a:pt x="179" y="12"/>
                  </a:lnTo>
                  <a:lnTo>
                    <a:pt x="198" y="25"/>
                  </a:lnTo>
                  <a:lnTo>
                    <a:pt x="205" y="44"/>
                  </a:lnTo>
                  <a:lnTo>
                    <a:pt x="211" y="70"/>
                  </a:lnTo>
                  <a:lnTo>
                    <a:pt x="211" y="89"/>
                  </a:lnTo>
                  <a:lnTo>
                    <a:pt x="205" y="108"/>
                  </a:lnTo>
                  <a:lnTo>
                    <a:pt x="173" y="185"/>
                  </a:lnTo>
                  <a:lnTo>
                    <a:pt x="160" y="256"/>
                  </a:lnTo>
                  <a:lnTo>
                    <a:pt x="160" y="275"/>
                  </a:lnTo>
                  <a:lnTo>
                    <a:pt x="166" y="294"/>
                  </a:lnTo>
                  <a:lnTo>
                    <a:pt x="173" y="307"/>
                  </a:lnTo>
                  <a:lnTo>
                    <a:pt x="185" y="320"/>
                  </a:lnTo>
                  <a:lnTo>
                    <a:pt x="198" y="326"/>
                  </a:lnTo>
                  <a:lnTo>
                    <a:pt x="217" y="326"/>
                  </a:lnTo>
                  <a:lnTo>
                    <a:pt x="237" y="326"/>
                  </a:lnTo>
                  <a:lnTo>
                    <a:pt x="288" y="313"/>
                  </a:lnTo>
                  <a:lnTo>
                    <a:pt x="326" y="268"/>
                  </a:lnTo>
                  <a:lnTo>
                    <a:pt x="358" y="217"/>
                  </a:lnTo>
                  <a:lnTo>
                    <a:pt x="377" y="166"/>
                  </a:lnTo>
                  <a:lnTo>
                    <a:pt x="384" y="128"/>
                  </a:lnTo>
                  <a:lnTo>
                    <a:pt x="384" y="108"/>
                  </a:lnTo>
                  <a:lnTo>
                    <a:pt x="377" y="96"/>
                  </a:lnTo>
                  <a:lnTo>
                    <a:pt x="371" y="83"/>
                  </a:lnTo>
                  <a:lnTo>
                    <a:pt x="365" y="76"/>
                  </a:lnTo>
                  <a:lnTo>
                    <a:pt x="358" y="70"/>
                  </a:lnTo>
                  <a:lnTo>
                    <a:pt x="352" y="64"/>
                  </a:lnTo>
                  <a:lnTo>
                    <a:pt x="345" y="57"/>
                  </a:lnTo>
                  <a:lnTo>
                    <a:pt x="339" y="44"/>
                  </a:lnTo>
                  <a:lnTo>
                    <a:pt x="345" y="25"/>
                  </a:lnTo>
                  <a:lnTo>
                    <a:pt x="358" y="12"/>
                  </a:lnTo>
                  <a:lnTo>
                    <a:pt x="371" y="0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70"/>
            <p:cNvSpPr>
              <a:spLocks/>
            </p:cNvSpPr>
            <p:nvPr/>
          </p:nvSpPr>
          <p:spPr bwMode="auto">
            <a:xfrm>
              <a:off x="19882" y="3325"/>
              <a:ext cx="294" cy="1126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68" y="0"/>
                </a:cxn>
                <a:cxn ang="0">
                  <a:pos x="281" y="0"/>
                </a:cxn>
                <a:cxn ang="0">
                  <a:pos x="288" y="6"/>
                </a:cxn>
                <a:cxn ang="0">
                  <a:pos x="294" y="6"/>
                </a:cxn>
                <a:cxn ang="0">
                  <a:pos x="294" y="13"/>
                </a:cxn>
                <a:cxn ang="0">
                  <a:pos x="294" y="19"/>
                </a:cxn>
                <a:cxn ang="0">
                  <a:pos x="288" y="25"/>
                </a:cxn>
                <a:cxn ang="0">
                  <a:pos x="236" y="77"/>
                </a:cxn>
                <a:cxn ang="0">
                  <a:pos x="192" y="134"/>
                </a:cxn>
                <a:cxn ang="0">
                  <a:pos x="147" y="211"/>
                </a:cxn>
                <a:cxn ang="0">
                  <a:pos x="108" y="307"/>
                </a:cxn>
                <a:cxn ang="0">
                  <a:pos x="83" y="422"/>
                </a:cxn>
                <a:cxn ang="0">
                  <a:pos x="76" y="563"/>
                </a:cxn>
                <a:cxn ang="0">
                  <a:pos x="83" y="685"/>
                </a:cxn>
                <a:cxn ang="0">
                  <a:pos x="108" y="800"/>
                </a:cxn>
                <a:cxn ang="0">
                  <a:pos x="147" y="909"/>
                </a:cxn>
                <a:cxn ang="0">
                  <a:pos x="204" y="1005"/>
                </a:cxn>
                <a:cxn ang="0">
                  <a:pos x="281" y="1094"/>
                </a:cxn>
                <a:cxn ang="0">
                  <a:pos x="288" y="1101"/>
                </a:cxn>
                <a:cxn ang="0">
                  <a:pos x="294" y="1107"/>
                </a:cxn>
                <a:cxn ang="0">
                  <a:pos x="294" y="1113"/>
                </a:cxn>
                <a:cxn ang="0">
                  <a:pos x="294" y="1120"/>
                </a:cxn>
                <a:cxn ang="0">
                  <a:pos x="288" y="1120"/>
                </a:cxn>
                <a:cxn ang="0">
                  <a:pos x="281" y="1126"/>
                </a:cxn>
                <a:cxn ang="0">
                  <a:pos x="268" y="1126"/>
                </a:cxn>
                <a:cxn ang="0">
                  <a:pos x="172" y="1037"/>
                </a:cxn>
                <a:cxn ang="0">
                  <a:pos x="102" y="947"/>
                </a:cxn>
                <a:cxn ang="0">
                  <a:pos x="51" y="845"/>
                </a:cxn>
                <a:cxn ang="0">
                  <a:pos x="25" y="742"/>
                </a:cxn>
                <a:cxn ang="0">
                  <a:pos x="6" y="646"/>
                </a:cxn>
                <a:cxn ang="0">
                  <a:pos x="0" y="563"/>
                </a:cxn>
                <a:cxn ang="0">
                  <a:pos x="6" y="473"/>
                </a:cxn>
                <a:cxn ang="0">
                  <a:pos x="25" y="371"/>
                </a:cxn>
                <a:cxn ang="0">
                  <a:pos x="57" y="269"/>
                </a:cxn>
                <a:cxn ang="0">
                  <a:pos x="108" y="173"/>
                </a:cxn>
                <a:cxn ang="0">
                  <a:pos x="179" y="83"/>
                </a:cxn>
                <a:cxn ang="0">
                  <a:pos x="268" y="0"/>
                </a:cxn>
              </a:cxnLst>
              <a:rect l="0" t="0" r="r" b="b"/>
              <a:pathLst>
                <a:path w="294" h="1126">
                  <a:moveTo>
                    <a:pt x="268" y="0"/>
                  </a:moveTo>
                  <a:lnTo>
                    <a:pt x="268" y="0"/>
                  </a:lnTo>
                  <a:lnTo>
                    <a:pt x="281" y="0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294" y="13"/>
                  </a:lnTo>
                  <a:lnTo>
                    <a:pt x="294" y="19"/>
                  </a:lnTo>
                  <a:lnTo>
                    <a:pt x="288" y="25"/>
                  </a:lnTo>
                  <a:lnTo>
                    <a:pt x="236" y="77"/>
                  </a:lnTo>
                  <a:lnTo>
                    <a:pt x="192" y="134"/>
                  </a:lnTo>
                  <a:lnTo>
                    <a:pt x="147" y="211"/>
                  </a:lnTo>
                  <a:lnTo>
                    <a:pt x="108" y="307"/>
                  </a:lnTo>
                  <a:lnTo>
                    <a:pt x="83" y="422"/>
                  </a:lnTo>
                  <a:lnTo>
                    <a:pt x="76" y="563"/>
                  </a:lnTo>
                  <a:lnTo>
                    <a:pt x="83" y="685"/>
                  </a:lnTo>
                  <a:lnTo>
                    <a:pt x="108" y="800"/>
                  </a:lnTo>
                  <a:lnTo>
                    <a:pt x="147" y="909"/>
                  </a:lnTo>
                  <a:lnTo>
                    <a:pt x="204" y="1005"/>
                  </a:lnTo>
                  <a:lnTo>
                    <a:pt x="281" y="1094"/>
                  </a:lnTo>
                  <a:lnTo>
                    <a:pt x="288" y="1101"/>
                  </a:lnTo>
                  <a:lnTo>
                    <a:pt x="294" y="1107"/>
                  </a:lnTo>
                  <a:lnTo>
                    <a:pt x="294" y="1113"/>
                  </a:lnTo>
                  <a:lnTo>
                    <a:pt x="294" y="1120"/>
                  </a:lnTo>
                  <a:lnTo>
                    <a:pt x="288" y="1120"/>
                  </a:lnTo>
                  <a:lnTo>
                    <a:pt x="281" y="1126"/>
                  </a:lnTo>
                  <a:lnTo>
                    <a:pt x="268" y="1126"/>
                  </a:lnTo>
                  <a:lnTo>
                    <a:pt x="172" y="1037"/>
                  </a:lnTo>
                  <a:lnTo>
                    <a:pt x="102" y="947"/>
                  </a:lnTo>
                  <a:lnTo>
                    <a:pt x="51" y="845"/>
                  </a:lnTo>
                  <a:lnTo>
                    <a:pt x="25" y="742"/>
                  </a:lnTo>
                  <a:lnTo>
                    <a:pt x="6" y="646"/>
                  </a:lnTo>
                  <a:lnTo>
                    <a:pt x="0" y="563"/>
                  </a:lnTo>
                  <a:lnTo>
                    <a:pt x="6" y="473"/>
                  </a:lnTo>
                  <a:lnTo>
                    <a:pt x="25" y="371"/>
                  </a:lnTo>
                  <a:lnTo>
                    <a:pt x="57" y="269"/>
                  </a:lnTo>
                  <a:lnTo>
                    <a:pt x="108" y="173"/>
                  </a:lnTo>
                  <a:lnTo>
                    <a:pt x="179" y="8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71"/>
            <p:cNvSpPr>
              <a:spLocks noEditPoints="1"/>
            </p:cNvSpPr>
            <p:nvPr/>
          </p:nvSpPr>
          <p:spPr bwMode="auto">
            <a:xfrm>
              <a:off x="20298" y="3638"/>
              <a:ext cx="620" cy="564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134" y="0"/>
                </a:cxn>
                <a:cxn ang="0">
                  <a:pos x="160" y="20"/>
                </a:cxn>
                <a:cxn ang="0">
                  <a:pos x="179" y="39"/>
                </a:cxn>
                <a:cxn ang="0">
                  <a:pos x="204" y="58"/>
                </a:cxn>
                <a:cxn ang="0">
                  <a:pos x="204" y="128"/>
                </a:cxn>
                <a:cxn ang="0">
                  <a:pos x="204" y="186"/>
                </a:cxn>
                <a:cxn ang="0">
                  <a:pos x="198" y="231"/>
                </a:cxn>
                <a:cxn ang="0">
                  <a:pos x="192" y="327"/>
                </a:cxn>
                <a:cxn ang="0">
                  <a:pos x="172" y="416"/>
                </a:cxn>
                <a:cxn ang="0">
                  <a:pos x="294" y="468"/>
                </a:cxn>
                <a:cxn ang="0">
                  <a:pos x="403" y="404"/>
                </a:cxn>
                <a:cxn ang="0">
                  <a:pos x="409" y="231"/>
                </a:cxn>
                <a:cxn ang="0">
                  <a:pos x="403" y="52"/>
                </a:cxn>
                <a:cxn ang="0">
                  <a:pos x="505" y="7"/>
                </a:cxn>
                <a:cxn ang="0">
                  <a:pos x="518" y="13"/>
                </a:cxn>
                <a:cxn ang="0">
                  <a:pos x="505" y="148"/>
                </a:cxn>
                <a:cxn ang="0">
                  <a:pos x="499" y="282"/>
                </a:cxn>
                <a:cxn ang="0">
                  <a:pos x="505" y="333"/>
                </a:cxn>
                <a:cxn ang="0">
                  <a:pos x="505" y="384"/>
                </a:cxn>
                <a:cxn ang="0">
                  <a:pos x="512" y="397"/>
                </a:cxn>
                <a:cxn ang="0">
                  <a:pos x="518" y="416"/>
                </a:cxn>
                <a:cxn ang="0">
                  <a:pos x="531" y="429"/>
                </a:cxn>
                <a:cxn ang="0">
                  <a:pos x="537" y="436"/>
                </a:cxn>
                <a:cxn ang="0">
                  <a:pos x="550" y="442"/>
                </a:cxn>
                <a:cxn ang="0">
                  <a:pos x="556" y="436"/>
                </a:cxn>
                <a:cxn ang="0">
                  <a:pos x="576" y="429"/>
                </a:cxn>
                <a:cxn ang="0">
                  <a:pos x="588" y="429"/>
                </a:cxn>
                <a:cxn ang="0">
                  <a:pos x="601" y="423"/>
                </a:cxn>
                <a:cxn ang="0">
                  <a:pos x="614" y="416"/>
                </a:cxn>
                <a:cxn ang="0">
                  <a:pos x="620" y="429"/>
                </a:cxn>
                <a:cxn ang="0">
                  <a:pos x="473" y="551"/>
                </a:cxn>
                <a:cxn ang="0">
                  <a:pos x="460" y="551"/>
                </a:cxn>
                <a:cxn ang="0">
                  <a:pos x="428" y="493"/>
                </a:cxn>
                <a:cxn ang="0">
                  <a:pos x="396" y="436"/>
                </a:cxn>
                <a:cxn ang="0">
                  <a:pos x="345" y="468"/>
                </a:cxn>
                <a:cxn ang="0">
                  <a:pos x="300" y="500"/>
                </a:cxn>
                <a:cxn ang="0">
                  <a:pos x="256" y="532"/>
                </a:cxn>
                <a:cxn ang="0">
                  <a:pos x="224" y="551"/>
                </a:cxn>
                <a:cxn ang="0">
                  <a:pos x="211" y="564"/>
                </a:cxn>
                <a:cxn ang="0">
                  <a:pos x="166" y="532"/>
                </a:cxn>
                <a:cxn ang="0">
                  <a:pos x="108" y="500"/>
                </a:cxn>
                <a:cxn ang="0">
                  <a:pos x="57" y="474"/>
                </a:cxn>
                <a:cxn ang="0">
                  <a:pos x="70" y="455"/>
                </a:cxn>
                <a:cxn ang="0">
                  <a:pos x="76" y="436"/>
                </a:cxn>
                <a:cxn ang="0">
                  <a:pos x="83" y="410"/>
                </a:cxn>
                <a:cxn ang="0">
                  <a:pos x="89" y="391"/>
                </a:cxn>
                <a:cxn ang="0">
                  <a:pos x="108" y="231"/>
                </a:cxn>
                <a:cxn ang="0">
                  <a:pos x="108" y="205"/>
                </a:cxn>
                <a:cxn ang="0">
                  <a:pos x="108" y="173"/>
                </a:cxn>
                <a:cxn ang="0">
                  <a:pos x="102" y="141"/>
                </a:cxn>
                <a:cxn ang="0">
                  <a:pos x="96" y="122"/>
                </a:cxn>
                <a:cxn ang="0">
                  <a:pos x="83" y="103"/>
                </a:cxn>
                <a:cxn ang="0">
                  <a:pos x="64" y="84"/>
                </a:cxn>
                <a:cxn ang="0">
                  <a:pos x="19" y="109"/>
                </a:cxn>
                <a:cxn ang="0">
                  <a:pos x="0" y="96"/>
                </a:cxn>
                <a:cxn ang="0">
                  <a:pos x="134" y="0"/>
                </a:cxn>
              </a:cxnLst>
              <a:rect l="0" t="0" r="r" b="b"/>
              <a:pathLst>
                <a:path w="620" h="564">
                  <a:moveTo>
                    <a:pt x="505" y="7"/>
                  </a:moveTo>
                  <a:lnTo>
                    <a:pt x="505" y="7"/>
                  </a:lnTo>
                  <a:lnTo>
                    <a:pt x="505" y="7"/>
                  </a:lnTo>
                  <a:lnTo>
                    <a:pt x="505" y="7"/>
                  </a:lnTo>
                  <a:close/>
                  <a:moveTo>
                    <a:pt x="134" y="0"/>
                  </a:moveTo>
                  <a:lnTo>
                    <a:pt x="160" y="20"/>
                  </a:lnTo>
                  <a:lnTo>
                    <a:pt x="179" y="39"/>
                  </a:lnTo>
                  <a:lnTo>
                    <a:pt x="204" y="58"/>
                  </a:lnTo>
                  <a:lnTo>
                    <a:pt x="204" y="128"/>
                  </a:lnTo>
                  <a:lnTo>
                    <a:pt x="204" y="186"/>
                  </a:lnTo>
                  <a:lnTo>
                    <a:pt x="198" y="231"/>
                  </a:lnTo>
                  <a:lnTo>
                    <a:pt x="192" y="327"/>
                  </a:lnTo>
                  <a:lnTo>
                    <a:pt x="172" y="416"/>
                  </a:lnTo>
                  <a:lnTo>
                    <a:pt x="294" y="468"/>
                  </a:lnTo>
                  <a:lnTo>
                    <a:pt x="403" y="404"/>
                  </a:lnTo>
                  <a:lnTo>
                    <a:pt x="409" y="231"/>
                  </a:lnTo>
                  <a:lnTo>
                    <a:pt x="403" y="52"/>
                  </a:lnTo>
                  <a:lnTo>
                    <a:pt x="505" y="7"/>
                  </a:lnTo>
                  <a:lnTo>
                    <a:pt x="518" y="13"/>
                  </a:lnTo>
                  <a:lnTo>
                    <a:pt x="505" y="148"/>
                  </a:lnTo>
                  <a:lnTo>
                    <a:pt x="499" y="282"/>
                  </a:lnTo>
                  <a:lnTo>
                    <a:pt x="505" y="333"/>
                  </a:lnTo>
                  <a:lnTo>
                    <a:pt x="505" y="384"/>
                  </a:lnTo>
                  <a:lnTo>
                    <a:pt x="512" y="397"/>
                  </a:lnTo>
                  <a:lnTo>
                    <a:pt x="518" y="416"/>
                  </a:lnTo>
                  <a:lnTo>
                    <a:pt x="531" y="429"/>
                  </a:lnTo>
                  <a:lnTo>
                    <a:pt x="537" y="436"/>
                  </a:lnTo>
                  <a:lnTo>
                    <a:pt x="550" y="442"/>
                  </a:lnTo>
                  <a:lnTo>
                    <a:pt x="556" y="436"/>
                  </a:lnTo>
                  <a:lnTo>
                    <a:pt x="576" y="429"/>
                  </a:lnTo>
                  <a:lnTo>
                    <a:pt x="588" y="429"/>
                  </a:lnTo>
                  <a:lnTo>
                    <a:pt x="601" y="423"/>
                  </a:lnTo>
                  <a:lnTo>
                    <a:pt x="614" y="416"/>
                  </a:lnTo>
                  <a:lnTo>
                    <a:pt x="620" y="429"/>
                  </a:lnTo>
                  <a:lnTo>
                    <a:pt x="473" y="551"/>
                  </a:lnTo>
                  <a:lnTo>
                    <a:pt x="460" y="551"/>
                  </a:lnTo>
                  <a:lnTo>
                    <a:pt x="428" y="493"/>
                  </a:lnTo>
                  <a:lnTo>
                    <a:pt x="396" y="436"/>
                  </a:lnTo>
                  <a:lnTo>
                    <a:pt x="345" y="468"/>
                  </a:lnTo>
                  <a:lnTo>
                    <a:pt x="300" y="500"/>
                  </a:lnTo>
                  <a:lnTo>
                    <a:pt x="256" y="532"/>
                  </a:lnTo>
                  <a:lnTo>
                    <a:pt x="224" y="551"/>
                  </a:lnTo>
                  <a:lnTo>
                    <a:pt x="211" y="564"/>
                  </a:lnTo>
                  <a:lnTo>
                    <a:pt x="166" y="532"/>
                  </a:lnTo>
                  <a:lnTo>
                    <a:pt x="108" y="500"/>
                  </a:lnTo>
                  <a:lnTo>
                    <a:pt x="57" y="474"/>
                  </a:lnTo>
                  <a:lnTo>
                    <a:pt x="70" y="455"/>
                  </a:lnTo>
                  <a:lnTo>
                    <a:pt x="76" y="436"/>
                  </a:lnTo>
                  <a:lnTo>
                    <a:pt x="83" y="410"/>
                  </a:lnTo>
                  <a:lnTo>
                    <a:pt x="89" y="391"/>
                  </a:lnTo>
                  <a:lnTo>
                    <a:pt x="108" y="231"/>
                  </a:lnTo>
                  <a:lnTo>
                    <a:pt x="108" y="205"/>
                  </a:lnTo>
                  <a:lnTo>
                    <a:pt x="108" y="173"/>
                  </a:lnTo>
                  <a:lnTo>
                    <a:pt x="102" y="141"/>
                  </a:lnTo>
                  <a:lnTo>
                    <a:pt x="96" y="122"/>
                  </a:lnTo>
                  <a:lnTo>
                    <a:pt x="83" y="103"/>
                  </a:lnTo>
                  <a:lnTo>
                    <a:pt x="64" y="84"/>
                  </a:lnTo>
                  <a:lnTo>
                    <a:pt x="19" y="109"/>
                  </a:lnTo>
                  <a:lnTo>
                    <a:pt x="0" y="96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72"/>
            <p:cNvSpPr>
              <a:spLocks/>
            </p:cNvSpPr>
            <p:nvPr/>
          </p:nvSpPr>
          <p:spPr bwMode="auto">
            <a:xfrm>
              <a:off x="21021" y="3325"/>
              <a:ext cx="294" cy="112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21" y="89"/>
                </a:cxn>
                <a:cxn ang="0">
                  <a:pos x="192" y="179"/>
                </a:cxn>
                <a:cxn ang="0">
                  <a:pos x="243" y="281"/>
                </a:cxn>
                <a:cxn ang="0">
                  <a:pos x="275" y="384"/>
                </a:cxn>
                <a:cxn ang="0">
                  <a:pos x="288" y="480"/>
                </a:cxn>
                <a:cxn ang="0">
                  <a:pos x="294" y="563"/>
                </a:cxn>
                <a:cxn ang="0">
                  <a:pos x="281" y="691"/>
                </a:cxn>
                <a:cxn ang="0">
                  <a:pos x="256" y="806"/>
                </a:cxn>
                <a:cxn ang="0">
                  <a:pos x="211" y="909"/>
                </a:cxn>
                <a:cxn ang="0">
                  <a:pos x="166" y="985"/>
                </a:cxn>
                <a:cxn ang="0">
                  <a:pos x="115" y="1043"/>
                </a:cxn>
                <a:cxn ang="0">
                  <a:pos x="70" y="1088"/>
                </a:cxn>
                <a:cxn ang="0">
                  <a:pos x="32" y="1113"/>
                </a:cxn>
                <a:cxn ang="0">
                  <a:pos x="19" y="1126"/>
                </a:cxn>
                <a:cxn ang="0">
                  <a:pos x="6" y="1120"/>
                </a:cxn>
                <a:cxn ang="0">
                  <a:pos x="6" y="1120"/>
                </a:cxn>
                <a:cxn ang="0">
                  <a:pos x="0" y="1113"/>
                </a:cxn>
                <a:cxn ang="0">
                  <a:pos x="0" y="1107"/>
                </a:cxn>
                <a:cxn ang="0">
                  <a:pos x="6" y="1107"/>
                </a:cxn>
                <a:cxn ang="0">
                  <a:pos x="6" y="1101"/>
                </a:cxn>
                <a:cxn ang="0">
                  <a:pos x="13" y="1094"/>
                </a:cxn>
                <a:cxn ang="0">
                  <a:pos x="19" y="1081"/>
                </a:cxn>
                <a:cxn ang="0">
                  <a:pos x="102" y="992"/>
                </a:cxn>
                <a:cxn ang="0">
                  <a:pos x="166" y="870"/>
                </a:cxn>
                <a:cxn ang="0">
                  <a:pos x="205" y="729"/>
                </a:cxn>
                <a:cxn ang="0">
                  <a:pos x="217" y="563"/>
                </a:cxn>
                <a:cxn ang="0">
                  <a:pos x="211" y="429"/>
                </a:cxn>
                <a:cxn ang="0">
                  <a:pos x="185" y="313"/>
                </a:cxn>
                <a:cxn ang="0">
                  <a:pos x="153" y="224"/>
                </a:cxn>
                <a:cxn ang="0">
                  <a:pos x="109" y="141"/>
                </a:cxn>
                <a:cxn ang="0">
                  <a:pos x="64" y="83"/>
                </a:cxn>
                <a:cxn ang="0">
                  <a:pos x="13" y="32"/>
                </a:cxn>
                <a:cxn ang="0">
                  <a:pos x="6" y="19"/>
                </a:cxn>
                <a:cxn ang="0">
                  <a:pos x="0" y="13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94" h="1126">
                  <a:moveTo>
                    <a:pt x="25" y="0"/>
                  </a:moveTo>
                  <a:lnTo>
                    <a:pt x="121" y="89"/>
                  </a:lnTo>
                  <a:lnTo>
                    <a:pt x="192" y="179"/>
                  </a:lnTo>
                  <a:lnTo>
                    <a:pt x="243" y="281"/>
                  </a:lnTo>
                  <a:lnTo>
                    <a:pt x="275" y="384"/>
                  </a:lnTo>
                  <a:lnTo>
                    <a:pt x="288" y="480"/>
                  </a:lnTo>
                  <a:lnTo>
                    <a:pt x="294" y="563"/>
                  </a:lnTo>
                  <a:lnTo>
                    <a:pt x="281" y="691"/>
                  </a:lnTo>
                  <a:lnTo>
                    <a:pt x="256" y="806"/>
                  </a:lnTo>
                  <a:lnTo>
                    <a:pt x="211" y="909"/>
                  </a:lnTo>
                  <a:lnTo>
                    <a:pt x="166" y="985"/>
                  </a:lnTo>
                  <a:lnTo>
                    <a:pt x="115" y="1043"/>
                  </a:lnTo>
                  <a:lnTo>
                    <a:pt x="70" y="1088"/>
                  </a:lnTo>
                  <a:lnTo>
                    <a:pt x="32" y="1113"/>
                  </a:lnTo>
                  <a:lnTo>
                    <a:pt x="19" y="1126"/>
                  </a:lnTo>
                  <a:lnTo>
                    <a:pt x="6" y="1120"/>
                  </a:lnTo>
                  <a:lnTo>
                    <a:pt x="6" y="1120"/>
                  </a:lnTo>
                  <a:lnTo>
                    <a:pt x="0" y="1113"/>
                  </a:lnTo>
                  <a:lnTo>
                    <a:pt x="0" y="1107"/>
                  </a:lnTo>
                  <a:lnTo>
                    <a:pt x="6" y="1107"/>
                  </a:lnTo>
                  <a:lnTo>
                    <a:pt x="6" y="1101"/>
                  </a:lnTo>
                  <a:lnTo>
                    <a:pt x="13" y="1094"/>
                  </a:lnTo>
                  <a:lnTo>
                    <a:pt x="19" y="1081"/>
                  </a:lnTo>
                  <a:lnTo>
                    <a:pt x="102" y="992"/>
                  </a:lnTo>
                  <a:lnTo>
                    <a:pt x="166" y="870"/>
                  </a:lnTo>
                  <a:lnTo>
                    <a:pt x="205" y="729"/>
                  </a:lnTo>
                  <a:lnTo>
                    <a:pt x="217" y="563"/>
                  </a:lnTo>
                  <a:lnTo>
                    <a:pt x="211" y="429"/>
                  </a:lnTo>
                  <a:lnTo>
                    <a:pt x="185" y="313"/>
                  </a:lnTo>
                  <a:lnTo>
                    <a:pt x="153" y="224"/>
                  </a:lnTo>
                  <a:lnTo>
                    <a:pt x="109" y="141"/>
                  </a:lnTo>
                  <a:lnTo>
                    <a:pt x="64" y="83"/>
                  </a:lnTo>
                  <a:lnTo>
                    <a:pt x="13" y="32"/>
                  </a:lnTo>
                  <a:lnTo>
                    <a:pt x="6" y="19"/>
                  </a:lnTo>
                  <a:lnTo>
                    <a:pt x="0" y="13"/>
                  </a:lnTo>
                  <a:lnTo>
                    <a:pt x="6" y="6"/>
                  </a:lnTo>
                  <a:lnTo>
                    <a:pt x="6" y="6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2286000"/>
            <a:ext cx="6290310" cy="49911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0" grpId="0"/>
      <p:bldP spid="218" grpId="0" animBg="1"/>
      <p:bldP spid="219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228600"/>
            <a:ext cx="8229600" cy="1143000"/>
          </a:xfrm>
        </p:spPr>
        <p:txBody>
          <a:bodyPr/>
          <a:lstStyle/>
          <a:p>
            <a:r>
              <a:rPr lang="en-US" sz="3600" dirty="0" smtClean="0"/>
              <a:t>The Vacuum A</a:t>
            </a:r>
            <a:r>
              <a:rPr lang="en-US" sz="3600" baseline="-25000" dirty="0" smtClean="0">
                <a:sym typeface="Mathematica1"/>
              </a:rPr>
              <a:t></a:t>
            </a:r>
            <a:r>
              <a:rPr lang="en-US" sz="3600" dirty="0" smtClean="0"/>
              <a:t> Category</a:t>
            </a:r>
            <a:endParaRPr lang="en-US" sz="3600" dirty="0"/>
          </a:p>
        </p:txBody>
      </p:sp>
      <p:sp>
        <p:nvSpPr>
          <p:cNvPr id="6" name="TextBox 5"/>
          <p:cNvSpPr txBox="1"/>
          <p:nvPr/>
        </p:nvSpPr>
        <p:spPr>
          <a:xfrm>
            <a:off x="304800" y="1752600"/>
            <a:ext cx="4343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Objects:  </a:t>
            </a:r>
            <a:r>
              <a:rPr lang="en-US" sz="2800" dirty="0" err="1" smtClean="0">
                <a:solidFill>
                  <a:srgbClr val="C00000"/>
                </a:solidFill>
              </a:rPr>
              <a:t>i</a:t>
            </a:r>
            <a:r>
              <a:rPr lang="en-US" sz="2800" dirty="0" smtClean="0">
                <a:solidFill>
                  <a:srgbClr val="C00000"/>
                </a:solidFill>
              </a:rPr>
              <a:t> </a:t>
            </a:r>
            <a:r>
              <a:rPr lang="en-US" sz="2800" dirty="0" smtClean="0">
                <a:solidFill>
                  <a:srgbClr val="C00000"/>
                </a:solidFill>
                <a:sym typeface="Symbol"/>
              </a:rPr>
              <a:t> </a:t>
            </a:r>
            <a:r>
              <a:rPr lang="en-US" sz="2800" dirty="0" smtClean="0">
                <a:solidFill>
                  <a:srgbClr val="C00000"/>
                </a:solidFill>
                <a:latin typeface="Mathematica7Mono" pitchFamily="2" charset="0"/>
                <a:ea typeface="Mathematica7Mono" pitchFamily="2" charset="0"/>
                <a:sym typeface="Symbol"/>
              </a:rPr>
              <a:t>V</a:t>
            </a:r>
            <a:r>
              <a:rPr lang="en-US" sz="2800" dirty="0" smtClean="0">
                <a:solidFill>
                  <a:srgbClr val="C00000"/>
                </a:solidFill>
                <a:sym typeface="Symbol"/>
              </a:rPr>
              <a:t>. </a:t>
            </a:r>
            <a:endParaRPr lang="en-US" sz="2800" dirty="0">
              <a:solidFill>
                <a:srgbClr val="C00000"/>
              </a:solidFill>
            </a:endParaRPr>
          </a:p>
        </p:txBody>
      </p:sp>
      <p:grpSp>
        <p:nvGrpSpPr>
          <p:cNvPr id="104" name="Group 103"/>
          <p:cNvGrpSpPr/>
          <p:nvPr/>
        </p:nvGrpSpPr>
        <p:grpSpPr>
          <a:xfrm>
            <a:off x="6172200" y="3886200"/>
            <a:ext cx="2819400" cy="2514600"/>
            <a:chOff x="1600200" y="228600"/>
            <a:chExt cx="7391400" cy="6248400"/>
          </a:xfrm>
        </p:grpSpPr>
        <p:cxnSp>
          <p:nvCxnSpPr>
            <p:cNvPr id="105" name="Straight Arrow Connector 104"/>
            <p:cNvCxnSpPr/>
            <p:nvPr/>
          </p:nvCxnSpPr>
          <p:spPr>
            <a:xfrm flipV="1">
              <a:off x="1752600" y="1219200"/>
              <a:ext cx="3048000" cy="3048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Arrow Connector 105"/>
            <p:cNvCxnSpPr/>
            <p:nvPr/>
          </p:nvCxnSpPr>
          <p:spPr>
            <a:xfrm flipV="1">
              <a:off x="1828800" y="2590800"/>
              <a:ext cx="3505200" cy="1600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Arrow Connector 106"/>
            <p:cNvCxnSpPr/>
            <p:nvPr/>
          </p:nvCxnSpPr>
          <p:spPr>
            <a:xfrm>
              <a:off x="1828800" y="4191000"/>
              <a:ext cx="43434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" name="Group 43"/>
            <p:cNvGrpSpPr/>
            <p:nvPr/>
          </p:nvGrpSpPr>
          <p:grpSpPr>
            <a:xfrm>
              <a:off x="4953000" y="3048000"/>
              <a:ext cx="533400" cy="2057400"/>
              <a:chOff x="7162800" y="2743200"/>
              <a:chExt cx="533400" cy="2057400"/>
            </a:xfrm>
          </p:grpSpPr>
          <p:sp>
            <p:nvSpPr>
              <p:cNvPr id="203" name="Oval 5"/>
              <p:cNvSpPr/>
              <p:nvPr/>
            </p:nvSpPr>
            <p:spPr>
              <a:xfrm>
                <a:off x="7620000" y="4038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4" name="Oval 6"/>
              <p:cNvSpPr/>
              <p:nvPr/>
            </p:nvSpPr>
            <p:spPr>
              <a:xfrm>
                <a:off x="7467600" y="3200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Oval 7"/>
              <p:cNvSpPr/>
              <p:nvPr/>
            </p:nvSpPr>
            <p:spPr>
              <a:xfrm>
                <a:off x="7239000" y="2743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8"/>
              <p:cNvSpPr/>
              <p:nvPr/>
            </p:nvSpPr>
            <p:spPr>
              <a:xfrm>
                <a:off x="7620000" y="3505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9"/>
              <p:cNvSpPr/>
              <p:nvPr/>
            </p:nvSpPr>
            <p:spPr>
              <a:xfrm>
                <a:off x="7391400" y="4419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8" name="Oval 10"/>
              <p:cNvSpPr/>
              <p:nvPr/>
            </p:nvSpPr>
            <p:spPr>
              <a:xfrm>
                <a:off x="7162800" y="4724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9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200400" y="1143000"/>
              <a:ext cx="416749" cy="495300"/>
              <a:chOff x="2270" y="752"/>
              <a:chExt cx="1077" cy="1280"/>
            </a:xfrm>
          </p:grpSpPr>
          <p:sp>
            <p:nvSpPr>
              <p:cNvPr id="201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0" name="Straight Arrow Connector 109"/>
            <p:cNvCxnSpPr/>
            <p:nvPr/>
          </p:nvCxnSpPr>
          <p:spPr>
            <a:xfrm>
              <a:off x="1752600" y="4191000"/>
              <a:ext cx="2971800" cy="2286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2" name="Group 10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4419600" y="1905000"/>
              <a:ext cx="431840" cy="495300"/>
              <a:chOff x="4094" y="1952"/>
              <a:chExt cx="1116" cy="1280"/>
            </a:xfrm>
          </p:grpSpPr>
          <p:sp>
            <p:nvSpPr>
              <p:cNvPr id="199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3" name="Group 10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4724400" y="5791200"/>
              <a:ext cx="1072382" cy="495300"/>
              <a:chOff x="3847" y="1375"/>
              <a:chExt cx="2793" cy="1290"/>
            </a:xfrm>
          </p:grpSpPr>
          <p:sp>
            <p:nvSpPr>
              <p:cNvPr id="195" name="Freeform 12"/>
              <p:cNvSpPr>
                <a:spLocks noEditPoints="1"/>
              </p:cNvSpPr>
              <p:nvPr/>
            </p:nvSpPr>
            <p:spPr bwMode="auto">
              <a:xfrm>
                <a:off x="3847" y="1375"/>
                <a:ext cx="417" cy="1068"/>
              </a:xfrm>
              <a:custGeom>
                <a:avLst/>
                <a:gdLst/>
                <a:ahLst/>
                <a:cxnLst>
                  <a:cxn ang="0">
                    <a:pos x="513" y="711"/>
                  </a:cxn>
                  <a:cxn ang="0">
                    <a:pos x="620" y="788"/>
                  </a:cxn>
                  <a:cxn ang="0">
                    <a:pos x="673" y="910"/>
                  </a:cxn>
                  <a:cxn ang="0">
                    <a:pos x="666" y="1039"/>
                  </a:cxn>
                  <a:cxn ang="0">
                    <a:pos x="622" y="1153"/>
                  </a:cxn>
                  <a:cxn ang="0">
                    <a:pos x="600" y="1214"/>
                  </a:cxn>
                  <a:cxn ang="0">
                    <a:pos x="575" y="1278"/>
                  </a:cxn>
                  <a:cxn ang="0">
                    <a:pos x="444" y="1640"/>
                  </a:cxn>
                  <a:cxn ang="0">
                    <a:pos x="391" y="1780"/>
                  </a:cxn>
                  <a:cxn ang="0">
                    <a:pos x="362" y="1868"/>
                  </a:cxn>
                  <a:cxn ang="0">
                    <a:pos x="351" y="1936"/>
                  </a:cxn>
                  <a:cxn ang="0">
                    <a:pos x="358" y="2021"/>
                  </a:cxn>
                  <a:cxn ang="0">
                    <a:pos x="402" y="2062"/>
                  </a:cxn>
                  <a:cxn ang="0">
                    <a:pos x="507" y="2047"/>
                  </a:cxn>
                  <a:cxn ang="0">
                    <a:pos x="611" y="1962"/>
                  </a:cxn>
                  <a:cxn ang="0">
                    <a:pos x="689" y="1829"/>
                  </a:cxn>
                  <a:cxn ang="0">
                    <a:pos x="746" y="1669"/>
                  </a:cxn>
                  <a:cxn ang="0">
                    <a:pos x="769" y="1621"/>
                  </a:cxn>
                  <a:cxn ang="0">
                    <a:pos x="802" y="1616"/>
                  </a:cxn>
                  <a:cxn ang="0">
                    <a:pos x="831" y="1630"/>
                  </a:cxn>
                  <a:cxn ang="0">
                    <a:pos x="829" y="1673"/>
                  </a:cxn>
                  <a:cxn ang="0">
                    <a:pos x="802" y="1761"/>
                  </a:cxn>
                  <a:cxn ang="0">
                    <a:pos x="749" y="1881"/>
                  </a:cxn>
                  <a:cxn ang="0">
                    <a:pos x="669" y="2003"/>
                  </a:cxn>
                  <a:cxn ang="0">
                    <a:pos x="560" y="2097"/>
                  </a:cxn>
                  <a:cxn ang="0">
                    <a:pos x="420" y="2135"/>
                  </a:cxn>
                  <a:cxn ang="0">
                    <a:pos x="273" y="2093"/>
                  </a:cxn>
                  <a:cxn ang="0">
                    <a:pos x="182" y="1979"/>
                  </a:cxn>
                  <a:cxn ang="0">
                    <a:pos x="165" y="1839"/>
                  </a:cxn>
                  <a:cxn ang="0">
                    <a:pos x="202" y="1710"/>
                  </a:cxn>
                  <a:cxn ang="0">
                    <a:pos x="249" y="1584"/>
                  </a:cxn>
                  <a:cxn ang="0">
                    <a:pos x="302" y="1444"/>
                  </a:cxn>
                  <a:cxn ang="0">
                    <a:pos x="364" y="1278"/>
                  </a:cxn>
                  <a:cxn ang="0">
                    <a:pos x="418" y="1127"/>
                  </a:cxn>
                  <a:cxn ang="0">
                    <a:pos x="453" y="1030"/>
                  </a:cxn>
                  <a:cxn ang="0">
                    <a:pos x="478" y="945"/>
                  </a:cxn>
                  <a:cxn ang="0">
                    <a:pos x="486" y="833"/>
                  </a:cxn>
                  <a:cxn ang="0">
                    <a:pos x="458" y="777"/>
                  </a:cxn>
                  <a:cxn ang="0">
                    <a:pos x="420" y="764"/>
                  </a:cxn>
                  <a:cxn ang="0">
                    <a:pos x="349" y="775"/>
                  </a:cxn>
                  <a:cxn ang="0">
                    <a:pos x="255" y="834"/>
                  </a:cxn>
                  <a:cxn ang="0">
                    <a:pos x="165" y="958"/>
                  </a:cxn>
                  <a:cxn ang="0">
                    <a:pos x="89" y="1160"/>
                  </a:cxn>
                  <a:cxn ang="0">
                    <a:pos x="65" y="1210"/>
                  </a:cxn>
                  <a:cxn ang="0">
                    <a:pos x="34" y="1214"/>
                  </a:cxn>
                  <a:cxn ang="0">
                    <a:pos x="9" y="1207"/>
                  </a:cxn>
                  <a:cxn ang="0">
                    <a:pos x="2" y="1175"/>
                  </a:cxn>
                  <a:cxn ang="0">
                    <a:pos x="22" y="1103"/>
                  </a:cxn>
                  <a:cxn ang="0">
                    <a:pos x="65" y="991"/>
                  </a:cxn>
                  <a:cxn ang="0">
                    <a:pos x="138" y="868"/>
                  </a:cxn>
                  <a:cxn ang="0">
                    <a:pos x="238" y="759"/>
                  </a:cxn>
                  <a:cxn ang="0">
                    <a:pos x="369" y="700"/>
                  </a:cxn>
                  <a:cxn ang="0">
                    <a:pos x="720" y="3"/>
                  </a:cxn>
                  <a:cxn ang="0">
                    <a:pos x="789" y="57"/>
                  </a:cxn>
                  <a:cxn ang="0">
                    <a:pos x="798" y="154"/>
                  </a:cxn>
                  <a:cxn ang="0">
                    <a:pos x="733" y="245"/>
                  </a:cxn>
                  <a:cxn ang="0">
                    <a:pos x="636" y="280"/>
                  </a:cxn>
                  <a:cxn ang="0">
                    <a:pos x="549" y="247"/>
                  </a:cxn>
                  <a:cxn ang="0">
                    <a:pos x="518" y="165"/>
                  </a:cxn>
                  <a:cxn ang="0">
                    <a:pos x="558" y="64"/>
                  </a:cxn>
                  <a:cxn ang="0">
                    <a:pos x="649" y="5"/>
                  </a:cxn>
                </a:cxnLst>
                <a:rect l="0" t="0" r="r" b="b"/>
                <a:pathLst>
                  <a:path w="835" h="2135">
                    <a:moveTo>
                      <a:pt x="420" y="694"/>
                    </a:moveTo>
                    <a:lnTo>
                      <a:pt x="469" y="700"/>
                    </a:lnTo>
                    <a:lnTo>
                      <a:pt x="513" y="711"/>
                    </a:lnTo>
                    <a:lnTo>
                      <a:pt x="555" y="731"/>
                    </a:lnTo>
                    <a:lnTo>
                      <a:pt x="589" y="757"/>
                    </a:lnTo>
                    <a:lnTo>
                      <a:pt x="620" y="788"/>
                    </a:lnTo>
                    <a:lnTo>
                      <a:pt x="644" y="825"/>
                    </a:lnTo>
                    <a:lnTo>
                      <a:pt x="662" y="866"/>
                    </a:lnTo>
                    <a:lnTo>
                      <a:pt x="673" y="910"/>
                    </a:lnTo>
                    <a:lnTo>
                      <a:pt x="676" y="954"/>
                    </a:lnTo>
                    <a:lnTo>
                      <a:pt x="673" y="998"/>
                    </a:lnTo>
                    <a:lnTo>
                      <a:pt x="666" y="1039"/>
                    </a:lnTo>
                    <a:lnTo>
                      <a:pt x="651" y="1079"/>
                    </a:lnTo>
                    <a:lnTo>
                      <a:pt x="631" y="1125"/>
                    </a:lnTo>
                    <a:lnTo>
                      <a:pt x="622" y="1153"/>
                    </a:lnTo>
                    <a:lnTo>
                      <a:pt x="615" y="1177"/>
                    </a:lnTo>
                    <a:lnTo>
                      <a:pt x="607" y="1196"/>
                    </a:lnTo>
                    <a:lnTo>
                      <a:pt x="600" y="1214"/>
                    </a:lnTo>
                    <a:lnTo>
                      <a:pt x="595" y="1232"/>
                    </a:lnTo>
                    <a:lnTo>
                      <a:pt x="586" y="1253"/>
                    </a:lnTo>
                    <a:lnTo>
                      <a:pt x="575" y="1278"/>
                    </a:lnTo>
                    <a:lnTo>
                      <a:pt x="562" y="1310"/>
                    </a:lnTo>
                    <a:lnTo>
                      <a:pt x="562" y="1310"/>
                    </a:lnTo>
                    <a:lnTo>
                      <a:pt x="444" y="1640"/>
                    </a:lnTo>
                    <a:lnTo>
                      <a:pt x="424" y="1695"/>
                    </a:lnTo>
                    <a:lnTo>
                      <a:pt x="405" y="1741"/>
                    </a:lnTo>
                    <a:lnTo>
                      <a:pt x="391" y="1780"/>
                    </a:lnTo>
                    <a:lnTo>
                      <a:pt x="378" y="1815"/>
                    </a:lnTo>
                    <a:lnTo>
                      <a:pt x="369" y="1842"/>
                    </a:lnTo>
                    <a:lnTo>
                      <a:pt x="362" y="1868"/>
                    </a:lnTo>
                    <a:lnTo>
                      <a:pt x="356" y="1892"/>
                    </a:lnTo>
                    <a:lnTo>
                      <a:pt x="353" y="1914"/>
                    </a:lnTo>
                    <a:lnTo>
                      <a:pt x="351" y="1936"/>
                    </a:lnTo>
                    <a:lnTo>
                      <a:pt x="351" y="1960"/>
                    </a:lnTo>
                    <a:lnTo>
                      <a:pt x="353" y="1993"/>
                    </a:lnTo>
                    <a:lnTo>
                      <a:pt x="358" y="2021"/>
                    </a:lnTo>
                    <a:lnTo>
                      <a:pt x="369" y="2041"/>
                    </a:lnTo>
                    <a:lnTo>
                      <a:pt x="384" y="2054"/>
                    </a:lnTo>
                    <a:lnTo>
                      <a:pt x="402" y="2062"/>
                    </a:lnTo>
                    <a:lnTo>
                      <a:pt x="424" y="2065"/>
                    </a:lnTo>
                    <a:lnTo>
                      <a:pt x="467" y="2060"/>
                    </a:lnTo>
                    <a:lnTo>
                      <a:pt x="507" y="2047"/>
                    </a:lnTo>
                    <a:lnTo>
                      <a:pt x="544" y="2025"/>
                    </a:lnTo>
                    <a:lnTo>
                      <a:pt x="578" y="1997"/>
                    </a:lnTo>
                    <a:lnTo>
                      <a:pt x="611" y="1962"/>
                    </a:lnTo>
                    <a:lnTo>
                      <a:pt x="640" y="1921"/>
                    </a:lnTo>
                    <a:lnTo>
                      <a:pt x="666" y="1877"/>
                    </a:lnTo>
                    <a:lnTo>
                      <a:pt x="689" y="1829"/>
                    </a:lnTo>
                    <a:lnTo>
                      <a:pt x="711" y="1778"/>
                    </a:lnTo>
                    <a:lnTo>
                      <a:pt x="729" y="1724"/>
                    </a:lnTo>
                    <a:lnTo>
                      <a:pt x="746" y="1669"/>
                    </a:lnTo>
                    <a:lnTo>
                      <a:pt x="755" y="1647"/>
                    </a:lnTo>
                    <a:lnTo>
                      <a:pt x="762" y="1630"/>
                    </a:lnTo>
                    <a:lnTo>
                      <a:pt x="769" y="1621"/>
                    </a:lnTo>
                    <a:lnTo>
                      <a:pt x="780" y="1616"/>
                    </a:lnTo>
                    <a:lnTo>
                      <a:pt x="795" y="1616"/>
                    </a:lnTo>
                    <a:lnTo>
                      <a:pt x="802" y="1616"/>
                    </a:lnTo>
                    <a:lnTo>
                      <a:pt x="813" y="1617"/>
                    </a:lnTo>
                    <a:lnTo>
                      <a:pt x="824" y="1621"/>
                    </a:lnTo>
                    <a:lnTo>
                      <a:pt x="831" y="1630"/>
                    </a:lnTo>
                    <a:lnTo>
                      <a:pt x="835" y="1645"/>
                    </a:lnTo>
                    <a:lnTo>
                      <a:pt x="833" y="1654"/>
                    </a:lnTo>
                    <a:lnTo>
                      <a:pt x="829" y="1673"/>
                    </a:lnTo>
                    <a:lnTo>
                      <a:pt x="822" y="1697"/>
                    </a:lnTo>
                    <a:lnTo>
                      <a:pt x="813" y="1726"/>
                    </a:lnTo>
                    <a:lnTo>
                      <a:pt x="802" y="1761"/>
                    </a:lnTo>
                    <a:lnTo>
                      <a:pt x="787" y="1798"/>
                    </a:lnTo>
                    <a:lnTo>
                      <a:pt x="769" y="1839"/>
                    </a:lnTo>
                    <a:lnTo>
                      <a:pt x="749" y="1881"/>
                    </a:lnTo>
                    <a:lnTo>
                      <a:pt x="726" y="1921"/>
                    </a:lnTo>
                    <a:lnTo>
                      <a:pt x="698" y="1964"/>
                    </a:lnTo>
                    <a:lnTo>
                      <a:pt x="669" y="2003"/>
                    </a:lnTo>
                    <a:lnTo>
                      <a:pt x="636" y="2038"/>
                    </a:lnTo>
                    <a:lnTo>
                      <a:pt x="600" y="2071"/>
                    </a:lnTo>
                    <a:lnTo>
                      <a:pt x="560" y="2097"/>
                    </a:lnTo>
                    <a:lnTo>
                      <a:pt x="516" y="2117"/>
                    </a:lnTo>
                    <a:lnTo>
                      <a:pt x="469" y="2130"/>
                    </a:lnTo>
                    <a:lnTo>
                      <a:pt x="420" y="2135"/>
                    </a:lnTo>
                    <a:lnTo>
                      <a:pt x="365" y="2130"/>
                    </a:lnTo>
                    <a:lnTo>
                      <a:pt x="316" y="2115"/>
                    </a:lnTo>
                    <a:lnTo>
                      <a:pt x="273" y="2093"/>
                    </a:lnTo>
                    <a:lnTo>
                      <a:pt x="236" y="2062"/>
                    </a:lnTo>
                    <a:lnTo>
                      <a:pt x="205" y="2023"/>
                    </a:lnTo>
                    <a:lnTo>
                      <a:pt x="182" y="1979"/>
                    </a:lnTo>
                    <a:lnTo>
                      <a:pt x="167" y="1929"/>
                    </a:lnTo>
                    <a:lnTo>
                      <a:pt x="164" y="1875"/>
                    </a:lnTo>
                    <a:lnTo>
                      <a:pt x="165" y="1839"/>
                    </a:lnTo>
                    <a:lnTo>
                      <a:pt x="175" y="1798"/>
                    </a:lnTo>
                    <a:lnTo>
                      <a:pt x="187" y="1756"/>
                    </a:lnTo>
                    <a:lnTo>
                      <a:pt x="202" y="1710"/>
                    </a:lnTo>
                    <a:lnTo>
                      <a:pt x="220" y="1664"/>
                    </a:lnTo>
                    <a:lnTo>
                      <a:pt x="236" y="1619"/>
                    </a:lnTo>
                    <a:lnTo>
                      <a:pt x="249" y="1584"/>
                    </a:lnTo>
                    <a:lnTo>
                      <a:pt x="265" y="1544"/>
                    </a:lnTo>
                    <a:lnTo>
                      <a:pt x="282" y="1496"/>
                    </a:lnTo>
                    <a:lnTo>
                      <a:pt x="302" y="1444"/>
                    </a:lnTo>
                    <a:lnTo>
                      <a:pt x="322" y="1389"/>
                    </a:lnTo>
                    <a:lnTo>
                      <a:pt x="342" y="1334"/>
                    </a:lnTo>
                    <a:lnTo>
                      <a:pt x="364" y="1278"/>
                    </a:lnTo>
                    <a:lnTo>
                      <a:pt x="382" y="1225"/>
                    </a:lnTo>
                    <a:lnTo>
                      <a:pt x="402" y="1173"/>
                    </a:lnTo>
                    <a:lnTo>
                      <a:pt x="418" y="1127"/>
                    </a:lnTo>
                    <a:lnTo>
                      <a:pt x="433" y="1087"/>
                    </a:lnTo>
                    <a:lnTo>
                      <a:pt x="445" y="1054"/>
                    </a:lnTo>
                    <a:lnTo>
                      <a:pt x="453" y="1030"/>
                    </a:lnTo>
                    <a:lnTo>
                      <a:pt x="462" y="1008"/>
                    </a:lnTo>
                    <a:lnTo>
                      <a:pt x="471" y="978"/>
                    </a:lnTo>
                    <a:lnTo>
                      <a:pt x="478" y="945"/>
                    </a:lnTo>
                    <a:lnTo>
                      <a:pt x="486" y="906"/>
                    </a:lnTo>
                    <a:lnTo>
                      <a:pt x="489" y="864"/>
                    </a:lnTo>
                    <a:lnTo>
                      <a:pt x="486" y="833"/>
                    </a:lnTo>
                    <a:lnTo>
                      <a:pt x="480" y="807"/>
                    </a:lnTo>
                    <a:lnTo>
                      <a:pt x="469" y="788"/>
                    </a:lnTo>
                    <a:lnTo>
                      <a:pt x="458" y="777"/>
                    </a:lnTo>
                    <a:lnTo>
                      <a:pt x="445" y="770"/>
                    </a:lnTo>
                    <a:lnTo>
                      <a:pt x="433" y="766"/>
                    </a:lnTo>
                    <a:lnTo>
                      <a:pt x="420" y="764"/>
                    </a:lnTo>
                    <a:lnTo>
                      <a:pt x="409" y="764"/>
                    </a:lnTo>
                    <a:lnTo>
                      <a:pt x="380" y="768"/>
                    </a:lnTo>
                    <a:lnTo>
                      <a:pt x="349" y="775"/>
                    </a:lnTo>
                    <a:lnTo>
                      <a:pt x="318" y="788"/>
                    </a:lnTo>
                    <a:lnTo>
                      <a:pt x="285" y="809"/>
                    </a:lnTo>
                    <a:lnTo>
                      <a:pt x="255" y="834"/>
                    </a:lnTo>
                    <a:lnTo>
                      <a:pt x="224" y="868"/>
                    </a:lnTo>
                    <a:lnTo>
                      <a:pt x="195" y="908"/>
                    </a:lnTo>
                    <a:lnTo>
                      <a:pt x="165" y="958"/>
                    </a:lnTo>
                    <a:lnTo>
                      <a:pt x="138" y="1015"/>
                    </a:lnTo>
                    <a:lnTo>
                      <a:pt x="113" y="1083"/>
                    </a:lnTo>
                    <a:lnTo>
                      <a:pt x="89" y="1160"/>
                    </a:lnTo>
                    <a:lnTo>
                      <a:pt x="80" y="1184"/>
                    </a:lnTo>
                    <a:lnTo>
                      <a:pt x="73" y="1201"/>
                    </a:lnTo>
                    <a:lnTo>
                      <a:pt x="65" y="1210"/>
                    </a:lnTo>
                    <a:lnTo>
                      <a:pt x="54" y="1214"/>
                    </a:lnTo>
                    <a:lnTo>
                      <a:pt x="40" y="1214"/>
                    </a:lnTo>
                    <a:lnTo>
                      <a:pt x="34" y="1214"/>
                    </a:lnTo>
                    <a:lnTo>
                      <a:pt x="27" y="1214"/>
                    </a:lnTo>
                    <a:lnTo>
                      <a:pt x="18" y="1210"/>
                    </a:lnTo>
                    <a:lnTo>
                      <a:pt x="9" y="1207"/>
                    </a:lnTo>
                    <a:lnTo>
                      <a:pt x="2" y="1197"/>
                    </a:lnTo>
                    <a:lnTo>
                      <a:pt x="0" y="1184"/>
                    </a:lnTo>
                    <a:lnTo>
                      <a:pt x="2" y="1175"/>
                    </a:lnTo>
                    <a:lnTo>
                      <a:pt x="5" y="1159"/>
                    </a:lnTo>
                    <a:lnTo>
                      <a:pt x="11" y="1133"/>
                    </a:lnTo>
                    <a:lnTo>
                      <a:pt x="22" y="1103"/>
                    </a:lnTo>
                    <a:lnTo>
                      <a:pt x="33" y="1070"/>
                    </a:lnTo>
                    <a:lnTo>
                      <a:pt x="47" y="1032"/>
                    </a:lnTo>
                    <a:lnTo>
                      <a:pt x="65" y="991"/>
                    </a:lnTo>
                    <a:lnTo>
                      <a:pt x="87" y="950"/>
                    </a:lnTo>
                    <a:lnTo>
                      <a:pt x="111" y="908"/>
                    </a:lnTo>
                    <a:lnTo>
                      <a:pt x="138" y="868"/>
                    </a:lnTo>
                    <a:lnTo>
                      <a:pt x="169" y="827"/>
                    </a:lnTo>
                    <a:lnTo>
                      <a:pt x="202" y="792"/>
                    </a:lnTo>
                    <a:lnTo>
                      <a:pt x="238" y="759"/>
                    </a:lnTo>
                    <a:lnTo>
                      <a:pt x="278" y="733"/>
                    </a:lnTo>
                    <a:lnTo>
                      <a:pt x="322" y="713"/>
                    </a:lnTo>
                    <a:lnTo>
                      <a:pt x="369" y="700"/>
                    </a:lnTo>
                    <a:lnTo>
                      <a:pt x="420" y="694"/>
                    </a:lnTo>
                    <a:close/>
                    <a:moveTo>
                      <a:pt x="686" y="0"/>
                    </a:moveTo>
                    <a:lnTo>
                      <a:pt x="720" y="3"/>
                    </a:lnTo>
                    <a:lnTo>
                      <a:pt x="749" y="14"/>
                    </a:lnTo>
                    <a:lnTo>
                      <a:pt x="773" y="33"/>
                    </a:lnTo>
                    <a:lnTo>
                      <a:pt x="789" y="57"/>
                    </a:lnTo>
                    <a:lnTo>
                      <a:pt x="800" y="84"/>
                    </a:lnTo>
                    <a:lnTo>
                      <a:pt x="804" y="116"/>
                    </a:lnTo>
                    <a:lnTo>
                      <a:pt x="798" y="154"/>
                    </a:lnTo>
                    <a:lnTo>
                      <a:pt x="784" y="189"/>
                    </a:lnTo>
                    <a:lnTo>
                      <a:pt x="762" y="219"/>
                    </a:lnTo>
                    <a:lnTo>
                      <a:pt x="733" y="245"/>
                    </a:lnTo>
                    <a:lnTo>
                      <a:pt x="702" y="263"/>
                    </a:lnTo>
                    <a:lnTo>
                      <a:pt x="669" y="276"/>
                    </a:lnTo>
                    <a:lnTo>
                      <a:pt x="636" y="280"/>
                    </a:lnTo>
                    <a:lnTo>
                      <a:pt x="602" y="276"/>
                    </a:lnTo>
                    <a:lnTo>
                      <a:pt x="573" y="265"/>
                    </a:lnTo>
                    <a:lnTo>
                      <a:pt x="549" y="247"/>
                    </a:lnTo>
                    <a:lnTo>
                      <a:pt x="533" y="223"/>
                    </a:lnTo>
                    <a:lnTo>
                      <a:pt x="522" y="195"/>
                    </a:lnTo>
                    <a:lnTo>
                      <a:pt x="518" y="165"/>
                    </a:lnTo>
                    <a:lnTo>
                      <a:pt x="524" y="129"/>
                    </a:lnTo>
                    <a:lnTo>
                      <a:pt x="536" y="95"/>
                    </a:lnTo>
                    <a:lnTo>
                      <a:pt x="558" y="64"/>
                    </a:lnTo>
                    <a:lnTo>
                      <a:pt x="584" y="38"/>
                    </a:lnTo>
                    <a:lnTo>
                      <a:pt x="616" y="18"/>
                    </a:lnTo>
                    <a:lnTo>
                      <a:pt x="649" y="5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4403" y="2160"/>
                <a:ext cx="683" cy="505"/>
              </a:xfrm>
              <a:custGeom>
                <a:avLst/>
                <a:gdLst/>
                <a:ahLst/>
                <a:cxnLst>
                  <a:cxn ang="0">
                    <a:pos x="346" y="14"/>
                  </a:cxn>
                  <a:cxn ang="0">
                    <a:pos x="453" y="90"/>
                  </a:cxn>
                  <a:cxn ang="0">
                    <a:pos x="520" y="175"/>
                  </a:cxn>
                  <a:cxn ang="0">
                    <a:pos x="660" y="55"/>
                  </a:cxn>
                  <a:cxn ang="0">
                    <a:pos x="869" y="0"/>
                  </a:cxn>
                  <a:cxn ang="0">
                    <a:pos x="988" y="14"/>
                  </a:cxn>
                  <a:cxn ang="0">
                    <a:pos x="1097" y="75"/>
                  </a:cxn>
                  <a:cxn ang="0">
                    <a:pos x="1159" y="208"/>
                  </a:cxn>
                  <a:cxn ang="0">
                    <a:pos x="1140" y="390"/>
                  </a:cxn>
                  <a:cxn ang="0">
                    <a:pos x="1078" y="589"/>
                  </a:cxn>
                  <a:cxn ang="0">
                    <a:pos x="1028" y="729"/>
                  </a:cxn>
                  <a:cxn ang="0">
                    <a:pos x="997" y="831"/>
                  </a:cxn>
                  <a:cxn ang="0">
                    <a:pos x="997" y="913"/>
                  </a:cxn>
                  <a:cxn ang="0">
                    <a:pos x="1048" y="950"/>
                  </a:cxn>
                  <a:cxn ang="0">
                    <a:pos x="1179" y="880"/>
                  </a:cxn>
                  <a:cxn ang="0">
                    <a:pos x="1284" y="676"/>
                  </a:cxn>
                  <a:cxn ang="0">
                    <a:pos x="1309" y="641"/>
                  </a:cxn>
                  <a:cxn ang="0">
                    <a:pos x="1353" y="646"/>
                  </a:cxn>
                  <a:cxn ang="0">
                    <a:pos x="1357" y="698"/>
                  </a:cxn>
                  <a:cxn ang="0">
                    <a:pos x="1308" y="816"/>
                  </a:cxn>
                  <a:cxn ang="0">
                    <a:pos x="1204" y="948"/>
                  </a:cxn>
                  <a:cxn ang="0">
                    <a:pos x="1042" y="1009"/>
                  </a:cxn>
                  <a:cxn ang="0">
                    <a:pos x="893" y="960"/>
                  </a:cxn>
                  <a:cxn ang="0">
                    <a:pos x="829" y="820"/>
                  </a:cxn>
                  <a:cxn ang="0">
                    <a:pos x="851" y="731"/>
                  </a:cxn>
                  <a:cxn ang="0">
                    <a:pos x="908" y="580"/>
                  </a:cxn>
                  <a:cxn ang="0">
                    <a:pos x="971" y="364"/>
                  </a:cxn>
                  <a:cxn ang="0">
                    <a:pos x="993" y="204"/>
                  </a:cxn>
                  <a:cxn ang="0">
                    <a:pos x="977" y="123"/>
                  </a:cxn>
                  <a:cxn ang="0">
                    <a:pos x="900" y="62"/>
                  </a:cxn>
                  <a:cxn ang="0">
                    <a:pos x="717" y="94"/>
                  </a:cxn>
                  <a:cxn ang="0">
                    <a:pos x="578" y="208"/>
                  </a:cxn>
                  <a:cxn ang="0">
                    <a:pos x="491" y="326"/>
                  </a:cxn>
                  <a:cxn ang="0">
                    <a:pos x="451" y="414"/>
                  </a:cxn>
                  <a:cxn ang="0">
                    <a:pos x="396" y="621"/>
                  </a:cxn>
                  <a:cxn ang="0">
                    <a:pos x="364" y="764"/>
                  </a:cxn>
                  <a:cxn ang="0">
                    <a:pos x="333" y="888"/>
                  </a:cxn>
                  <a:cxn ang="0">
                    <a:pos x="295" y="980"/>
                  </a:cxn>
                  <a:cxn ang="0">
                    <a:pos x="205" y="1007"/>
                  </a:cxn>
                  <a:cxn ang="0">
                    <a:pos x="147" y="963"/>
                  </a:cxn>
                  <a:cxn ang="0">
                    <a:pos x="153" y="904"/>
                  </a:cxn>
                  <a:cxn ang="0">
                    <a:pos x="169" y="851"/>
                  </a:cxn>
                  <a:cxn ang="0">
                    <a:pos x="267" y="442"/>
                  </a:cxn>
                  <a:cxn ang="0">
                    <a:pos x="307" y="278"/>
                  </a:cxn>
                  <a:cxn ang="0">
                    <a:pos x="326" y="141"/>
                  </a:cxn>
                  <a:cxn ang="0">
                    <a:pos x="276" y="64"/>
                  </a:cxn>
                  <a:cxn ang="0">
                    <a:pos x="178" y="94"/>
                  </a:cxn>
                  <a:cxn ang="0">
                    <a:pos x="115" y="219"/>
                  </a:cxn>
                  <a:cxn ang="0">
                    <a:pos x="76" y="348"/>
                  </a:cxn>
                  <a:cxn ang="0">
                    <a:pos x="40" y="370"/>
                  </a:cxn>
                  <a:cxn ang="0">
                    <a:pos x="4" y="355"/>
                  </a:cxn>
                  <a:cxn ang="0">
                    <a:pos x="13" y="289"/>
                  </a:cxn>
                  <a:cxn ang="0">
                    <a:pos x="62" y="152"/>
                  </a:cxn>
                  <a:cxn ang="0">
                    <a:pos x="133" y="51"/>
                  </a:cxn>
                  <a:cxn ang="0">
                    <a:pos x="258" y="0"/>
                  </a:cxn>
                </a:cxnLst>
                <a:rect l="0" t="0" r="r" b="b"/>
                <a:pathLst>
                  <a:path w="1364" h="1009">
                    <a:moveTo>
                      <a:pt x="258" y="0"/>
                    </a:moveTo>
                    <a:lnTo>
                      <a:pt x="286" y="1"/>
                    </a:lnTo>
                    <a:lnTo>
                      <a:pt x="315" y="5"/>
                    </a:lnTo>
                    <a:lnTo>
                      <a:pt x="346" y="14"/>
                    </a:lnTo>
                    <a:lnTo>
                      <a:pt x="375" y="25"/>
                    </a:lnTo>
                    <a:lnTo>
                      <a:pt x="404" y="42"/>
                    </a:lnTo>
                    <a:lnTo>
                      <a:pt x="431" y="64"/>
                    </a:lnTo>
                    <a:lnTo>
                      <a:pt x="453" y="90"/>
                    </a:lnTo>
                    <a:lnTo>
                      <a:pt x="473" y="121"/>
                    </a:lnTo>
                    <a:lnTo>
                      <a:pt x="487" y="160"/>
                    </a:lnTo>
                    <a:lnTo>
                      <a:pt x="495" y="204"/>
                    </a:lnTo>
                    <a:lnTo>
                      <a:pt x="520" y="175"/>
                    </a:lnTo>
                    <a:lnTo>
                      <a:pt x="549" y="143"/>
                    </a:lnTo>
                    <a:lnTo>
                      <a:pt x="582" y="112"/>
                    </a:lnTo>
                    <a:lnTo>
                      <a:pt x="620" y="82"/>
                    </a:lnTo>
                    <a:lnTo>
                      <a:pt x="660" y="55"/>
                    </a:lnTo>
                    <a:lnTo>
                      <a:pt x="707" y="33"/>
                    </a:lnTo>
                    <a:lnTo>
                      <a:pt x="757" y="14"/>
                    </a:lnTo>
                    <a:lnTo>
                      <a:pt x="811" y="3"/>
                    </a:lnTo>
                    <a:lnTo>
                      <a:pt x="869" y="0"/>
                    </a:lnTo>
                    <a:lnTo>
                      <a:pt x="898" y="0"/>
                    </a:lnTo>
                    <a:lnTo>
                      <a:pt x="928" y="3"/>
                    </a:lnTo>
                    <a:lnTo>
                      <a:pt x="957" y="7"/>
                    </a:lnTo>
                    <a:lnTo>
                      <a:pt x="988" y="14"/>
                    </a:lnTo>
                    <a:lnTo>
                      <a:pt x="1017" y="24"/>
                    </a:lnTo>
                    <a:lnTo>
                      <a:pt x="1046" y="36"/>
                    </a:lnTo>
                    <a:lnTo>
                      <a:pt x="1073" y="53"/>
                    </a:lnTo>
                    <a:lnTo>
                      <a:pt x="1097" y="75"/>
                    </a:lnTo>
                    <a:lnTo>
                      <a:pt x="1118" y="99"/>
                    </a:lnTo>
                    <a:lnTo>
                      <a:pt x="1137" y="130"/>
                    </a:lnTo>
                    <a:lnTo>
                      <a:pt x="1149" y="165"/>
                    </a:lnTo>
                    <a:lnTo>
                      <a:pt x="1159" y="208"/>
                    </a:lnTo>
                    <a:lnTo>
                      <a:pt x="1160" y="254"/>
                    </a:lnTo>
                    <a:lnTo>
                      <a:pt x="1159" y="296"/>
                    </a:lnTo>
                    <a:lnTo>
                      <a:pt x="1151" y="340"/>
                    </a:lnTo>
                    <a:lnTo>
                      <a:pt x="1140" y="390"/>
                    </a:lnTo>
                    <a:lnTo>
                      <a:pt x="1126" y="442"/>
                    </a:lnTo>
                    <a:lnTo>
                      <a:pt x="1111" y="493"/>
                    </a:lnTo>
                    <a:lnTo>
                      <a:pt x="1095" y="543"/>
                    </a:lnTo>
                    <a:lnTo>
                      <a:pt x="1078" y="589"/>
                    </a:lnTo>
                    <a:lnTo>
                      <a:pt x="1064" y="630"/>
                    </a:lnTo>
                    <a:lnTo>
                      <a:pt x="1051" y="665"/>
                    </a:lnTo>
                    <a:lnTo>
                      <a:pt x="1042" y="691"/>
                    </a:lnTo>
                    <a:lnTo>
                      <a:pt x="1028" y="729"/>
                    </a:lnTo>
                    <a:lnTo>
                      <a:pt x="1015" y="761"/>
                    </a:lnTo>
                    <a:lnTo>
                      <a:pt x="1006" y="786"/>
                    </a:lnTo>
                    <a:lnTo>
                      <a:pt x="1000" y="810"/>
                    </a:lnTo>
                    <a:lnTo>
                      <a:pt x="997" y="831"/>
                    </a:lnTo>
                    <a:lnTo>
                      <a:pt x="993" y="849"/>
                    </a:lnTo>
                    <a:lnTo>
                      <a:pt x="993" y="869"/>
                    </a:lnTo>
                    <a:lnTo>
                      <a:pt x="995" y="893"/>
                    </a:lnTo>
                    <a:lnTo>
                      <a:pt x="997" y="913"/>
                    </a:lnTo>
                    <a:lnTo>
                      <a:pt x="1004" y="928"/>
                    </a:lnTo>
                    <a:lnTo>
                      <a:pt x="1013" y="941"/>
                    </a:lnTo>
                    <a:lnTo>
                      <a:pt x="1028" y="947"/>
                    </a:lnTo>
                    <a:lnTo>
                      <a:pt x="1048" y="950"/>
                    </a:lnTo>
                    <a:lnTo>
                      <a:pt x="1080" y="945"/>
                    </a:lnTo>
                    <a:lnTo>
                      <a:pt x="1115" y="932"/>
                    </a:lnTo>
                    <a:lnTo>
                      <a:pt x="1148" y="910"/>
                    </a:lnTo>
                    <a:lnTo>
                      <a:pt x="1179" y="880"/>
                    </a:lnTo>
                    <a:lnTo>
                      <a:pt x="1209" y="842"/>
                    </a:lnTo>
                    <a:lnTo>
                      <a:pt x="1237" y="794"/>
                    </a:lnTo>
                    <a:lnTo>
                      <a:pt x="1262" y="738"/>
                    </a:lnTo>
                    <a:lnTo>
                      <a:pt x="1284" y="676"/>
                    </a:lnTo>
                    <a:lnTo>
                      <a:pt x="1289" y="663"/>
                    </a:lnTo>
                    <a:lnTo>
                      <a:pt x="1293" y="654"/>
                    </a:lnTo>
                    <a:lnTo>
                      <a:pt x="1300" y="646"/>
                    </a:lnTo>
                    <a:lnTo>
                      <a:pt x="1309" y="641"/>
                    </a:lnTo>
                    <a:lnTo>
                      <a:pt x="1324" y="639"/>
                    </a:lnTo>
                    <a:lnTo>
                      <a:pt x="1331" y="641"/>
                    </a:lnTo>
                    <a:lnTo>
                      <a:pt x="1342" y="641"/>
                    </a:lnTo>
                    <a:lnTo>
                      <a:pt x="1353" y="646"/>
                    </a:lnTo>
                    <a:lnTo>
                      <a:pt x="1360" y="656"/>
                    </a:lnTo>
                    <a:lnTo>
                      <a:pt x="1364" y="670"/>
                    </a:lnTo>
                    <a:lnTo>
                      <a:pt x="1362" y="679"/>
                    </a:lnTo>
                    <a:lnTo>
                      <a:pt x="1357" y="698"/>
                    </a:lnTo>
                    <a:lnTo>
                      <a:pt x="1349" y="722"/>
                    </a:lnTo>
                    <a:lnTo>
                      <a:pt x="1339" y="751"/>
                    </a:lnTo>
                    <a:lnTo>
                      <a:pt x="1324" y="783"/>
                    </a:lnTo>
                    <a:lnTo>
                      <a:pt x="1308" y="816"/>
                    </a:lnTo>
                    <a:lnTo>
                      <a:pt x="1286" y="851"/>
                    </a:lnTo>
                    <a:lnTo>
                      <a:pt x="1262" y="886"/>
                    </a:lnTo>
                    <a:lnTo>
                      <a:pt x="1235" y="919"/>
                    </a:lnTo>
                    <a:lnTo>
                      <a:pt x="1204" y="948"/>
                    </a:lnTo>
                    <a:lnTo>
                      <a:pt x="1168" y="972"/>
                    </a:lnTo>
                    <a:lnTo>
                      <a:pt x="1129" y="993"/>
                    </a:lnTo>
                    <a:lnTo>
                      <a:pt x="1088" y="1006"/>
                    </a:lnTo>
                    <a:lnTo>
                      <a:pt x="1042" y="1009"/>
                    </a:lnTo>
                    <a:lnTo>
                      <a:pt x="1000" y="1007"/>
                    </a:lnTo>
                    <a:lnTo>
                      <a:pt x="962" y="996"/>
                    </a:lnTo>
                    <a:lnTo>
                      <a:pt x="926" y="982"/>
                    </a:lnTo>
                    <a:lnTo>
                      <a:pt x="893" y="960"/>
                    </a:lnTo>
                    <a:lnTo>
                      <a:pt x="868" y="932"/>
                    </a:lnTo>
                    <a:lnTo>
                      <a:pt x="848" y="901"/>
                    </a:lnTo>
                    <a:lnTo>
                      <a:pt x="835" y="862"/>
                    </a:lnTo>
                    <a:lnTo>
                      <a:pt x="829" y="820"/>
                    </a:lnTo>
                    <a:lnTo>
                      <a:pt x="831" y="797"/>
                    </a:lnTo>
                    <a:lnTo>
                      <a:pt x="835" y="777"/>
                    </a:lnTo>
                    <a:lnTo>
                      <a:pt x="842" y="757"/>
                    </a:lnTo>
                    <a:lnTo>
                      <a:pt x="851" y="731"/>
                    </a:lnTo>
                    <a:lnTo>
                      <a:pt x="866" y="700"/>
                    </a:lnTo>
                    <a:lnTo>
                      <a:pt x="877" y="667"/>
                    </a:lnTo>
                    <a:lnTo>
                      <a:pt x="891" y="626"/>
                    </a:lnTo>
                    <a:lnTo>
                      <a:pt x="908" y="580"/>
                    </a:lnTo>
                    <a:lnTo>
                      <a:pt x="926" y="528"/>
                    </a:lnTo>
                    <a:lnTo>
                      <a:pt x="942" y="475"/>
                    </a:lnTo>
                    <a:lnTo>
                      <a:pt x="958" y="420"/>
                    </a:lnTo>
                    <a:lnTo>
                      <a:pt x="971" y="364"/>
                    </a:lnTo>
                    <a:lnTo>
                      <a:pt x="984" y="313"/>
                    </a:lnTo>
                    <a:lnTo>
                      <a:pt x="991" y="263"/>
                    </a:lnTo>
                    <a:lnTo>
                      <a:pt x="993" y="221"/>
                    </a:lnTo>
                    <a:lnTo>
                      <a:pt x="993" y="204"/>
                    </a:lnTo>
                    <a:lnTo>
                      <a:pt x="991" y="186"/>
                    </a:lnTo>
                    <a:lnTo>
                      <a:pt x="989" y="165"/>
                    </a:lnTo>
                    <a:lnTo>
                      <a:pt x="986" y="143"/>
                    </a:lnTo>
                    <a:lnTo>
                      <a:pt x="977" y="123"/>
                    </a:lnTo>
                    <a:lnTo>
                      <a:pt x="966" y="103"/>
                    </a:lnTo>
                    <a:lnTo>
                      <a:pt x="949" y="86"/>
                    </a:lnTo>
                    <a:lnTo>
                      <a:pt x="928" y="71"/>
                    </a:lnTo>
                    <a:lnTo>
                      <a:pt x="900" y="62"/>
                    </a:lnTo>
                    <a:lnTo>
                      <a:pt x="866" y="60"/>
                    </a:lnTo>
                    <a:lnTo>
                      <a:pt x="811" y="64"/>
                    </a:lnTo>
                    <a:lnTo>
                      <a:pt x="762" y="75"/>
                    </a:lnTo>
                    <a:lnTo>
                      <a:pt x="717" y="94"/>
                    </a:lnTo>
                    <a:lnTo>
                      <a:pt x="677" y="117"/>
                    </a:lnTo>
                    <a:lnTo>
                      <a:pt x="640" y="145"/>
                    </a:lnTo>
                    <a:lnTo>
                      <a:pt x="607" y="175"/>
                    </a:lnTo>
                    <a:lnTo>
                      <a:pt x="578" y="208"/>
                    </a:lnTo>
                    <a:lnTo>
                      <a:pt x="551" y="239"/>
                    </a:lnTo>
                    <a:lnTo>
                      <a:pt x="529" y="270"/>
                    </a:lnTo>
                    <a:lnTo>
                      <a:pt x="507" y="300"/>
                    </a:lnTo>
                    <a:lnTo>
                      <a:pt x="491" y="326"/>
                    </a:lnTo>
                    <a:lnTo>
                      <a:pt x="478" y="350"/>
                    </a:lnTo>
                    <a:lnTo>
                      <a:pt x="467" y="370"/>
                    </a:lnTo>
                    <a:lnTo>
                      <a:pt x="458" y="390"/>
                    </a:lnTo>
                    <a:lnTo>
                      <a:pt x="451" y="414"/>
                    </a:lnTo>
                    <a:lnTo>
                      <a:pt x="444" y="440"/>
                    </a:lnTo>
                    <a:lnTo>
                      <a:pt x="435" y="469"/>
                    </a:lnTo>
                    <a:lnTo>
                      <a:pt x="416" y="545"/>
                    </a:lnTo>
                    <a:lnTo>
                      <a:pt x="396" y="621"/>
                    </a:lnTo>
                    <a:lnTo>
                      <a:pt x="389" y="652"/>
                    </a:lnTo>
                    <a:lnTo>
                      <a:pt x="382" y="687"/>
                    </a:lnTo>
                    <a:lnTo>
                      <a:pt x="373" y="726"/>
                    </a:lnTo>
                    <a:lnTo>
                      <a:pt x="364" y="764"/>
                    </a:lnTo>
                    <a:lnTo>
                      <a:pt x="355" y="797"/>
                    </a:lnTo>
                    <a:lnTo>
                      <a:pt x="347" y="825"/>
                    </a:lnTo>
                    <a:lnTo>
                      <a:pt x="340" y="855"/>
                    </a:lnTo>
                    <a:lnTo>
                      <a:pt x="333" y="888"/>
                    </a:lnTo>
                    <a:lnTo>
                      <a:pt x="324" y="921"/>
                    </a:lnTo>
                    <a:lnTo>
                      <a:pt x="316" y="947"/>
                    </a:lnTo>
                    <a:lnTo>
                      <a:pt x="307" y="965"/>
                    </a:lnTo>
                    <a:lnTo>
                      <a:pt x="295" y="980"/>
                    </a:lnTo>
                    <a:lnTo>
                      <a:pt x="276" y="995"/>
                    </a:lnTo>
                    <a:lnTo>
                      <a:pt x="251" y="1006"/>
                    </a:lnTo>
                    <a:lnTo>
                      <a:pt x="224" y="1009"/>
                    </a:lnTo>
                    <a:lnTo>
                      <a:pt x="205" y="1007"/>
                    </a:lnTo>
                    <a:lnTo>
                      <a:pt x="187" y="1004"/>
                    </a:lnTo>
                    <a:lnTo>
                      <a:pt x="171" y="995"/>
                    </a:lnTo>
                    <a:lnTo>
                      <a:pt x="156" y="980"/>
                    </a:lnTo>
                    <a:lnTo>
                      <a:pt x="147" y="963"/>
                    </a:lnTo>
                    <a:lnTo>
                      <a:pt x="144" y="939"/>
                    </a:lnTo>
                    <a:lnTo>
                      <a:pt x="145" y="934"/>
                    </a:lnTo>
                    <a:lnTo>
                      <a:pt x="147" y="921"/>
                    </a:lnTo>
                    <a:lnTo>
                      <a:pt x="153" y="904"/>
                    </a:lnTo>
                    <a:lnTo>
                      <a:pt x="158" y="886"/>
                    </a:lnTo>
                    <a:lnTo>
                      <a:pt x="164" y="867"/>
                    </a:lnTo>
                    <a:lnTo>
                      <a:pt x="169" y="851"/>
                    </a:lnTo>
                    <a:lnTo>
                      <a:pt x="169" y="851"/>
                    </a:lnTo>
                    <a:lnTo>
                      <a:pt x="238" y="560"/>
                    </a:lnTo>
                    <a:lnTo>
                      <a:pt x="247" y="525"/>
                    </a:lnTo>
                    <a:lnTo>
                      <a:pt x="258" y="484"/>
                    </a:lnTo>
                    <a:lnTo>
                      <a:pt x="267" y="442"/>
                    </a:lnTo>
                    <a:lnTo>
                      <a:pt x="278" y="399"/>
                    </a:lnTo>
                    <a:lnTo>
                      <a:pt x="287" y="359"/>
                    </a:lnTo>
                    <a:lnTo>
                      <a:pt x="296" y="320"/>
                    </a:lnTo>
                    <a:lnTo>
                      <a:pt x="307" y="278"/>
                    </a:lnTo>
                    <a:lnTo>
                      <a:pt x="316" y="237"/>
                    </a:lnTo>
                    <a:lnTo>
                      <a:pt x="324" y="200"/>
                    </a:lnTo>
                    <a:lnTo>
                      <a:pt x="327" y="169"/>
                    </a:lnTo>
                    <a:lnTo>
                      <a:pt x="326" y="141"/>
                    </a:lnTo>
                    <a:lnTo>
                      <a:pt x="320" y="114"/>
                    </a:lnTo>
                    <a:lnTo>
                      <a:pt x="311" y="92"/>
                    </a:lnTo>
                    <a:lnTo>
                      <a:pt x="296" y="75"/>
                    </a:lnTo>
                    <a:lnTo>
                      <a:pt x="276" y="64"/>
                    </a:lnTo>
                    <a:lnTo>
                      <a:pt x="253" y="60"/>
                    </a:lnTo>
                    <a:lnTo>
                      <a:pt x="225" y="64"/>
                    </a:lnTo>
                    <a:lnTo>
                      <a:pt x="200" y="75"/>
                    </a:lnTo>
                    <a:lnTo>
                      <a:pt x="178" y="94"/>
                    </a:lnTo>
                    <a:lnTo>
                      <a:pt x="160" y="117"/>
                    </a:lnTo>
                    <a:lnTo>
                      <a:pt x="142" y="147"/>
                    </a:lnTo>
                    <a:lnTo>
                      <a:pt x="127" y="182"/>
                    </a:lnTo>
                    <a:lnTo>
                      <a:pt x="115" y="219"/>
                    </a:lnTo>
                    <a:lnTo>
                      <a:pt x="102" y="261"/>
                    </a:lnTo>
                    <a:lnTo>
                      <a:pt x="89" y="305"/>
                    </a:lnTo>
                    <a:lnTo>
                      <a:pt x="84" y="331"/>
                    </a:lnTo>
                    <a:lnTo>
                      <a:pt x="76" y="348"/>
                    </a:lnTo>
                    <a:lnTo>
                      <a:pt x="71" y="361"/>
                    </a:lnTo>
                    <a:lnTo>
                      <a:pt x="64" y="366"/>
                    </a:lnTo>
                    <a:lnTo>
                      <a:pt x="53" y="370"/>
                    </a:lnTo>
                    <a:lnTo>
                      <a:pt x="40" y="370"/>
                    </a:lnTo>
                    <a:lnTo>
                      <a:pt x="33" y="370"/>
                    </a:lnTo>
                    <a:lnTo>
                      <a:pt x="22" y="368"/>
                    </a:lnTo>
                    <a:lnTo>
                      <a:pt x="13" y="363"/>
                    </a:lnTo>
                    <a:lnTo>
                      <a:pt x="4" y="355"/>
                    </a:lnTo>
                    <a:lnTo>
                      <a:pt x="0" y="340"/>
                    </a:lnTo>
                    <a:lnTo>
                      <a:pt x="2" y="331"/>
                    </a:lnTo>
                    <a:lnTo>
                      <a:pt x="5" y="313"/>
                    </a:lnTo>
                    <a:lnTo>
                      <a:pt x="13" y="289"/>
                    </a:lnTo>
                    <a:lnTo>
                      <a:pt x="22" y="258"/>
                    </a:lnTo>
                    <a:lnTo>
                      <a:pt x="33" y="224"/>
                    </a:lnTo>
                    <a:lnTo>
                      <a:pt x="47" y="189"/>
                    </a:lnTo>
                    <a:lnTo>
                      <a:pt x="62" y="152"/>
                    </a:lnTo>
                    <a:lnTo>
                      <a:pt x="80" y="119"/>
                    </a:lnTo>
                    <a:lnTo>
                      <a:pt x="95" y="97"/>
                    </a:lnTo>
                    <a:lnTo>
                      <a:pt x="111" y="73"/>
                    </a:lnTo>
                    <a:lnTo>
                      <a:pt x="133" y="51"/>
                    </a:lnTo>
                    <a:lnTo>
                      <a:pt x="158" y="31"/>
                    </a:lnTo>
                    <a:lnTo>
                      <a:pt x="187" y="14"/>
                    </a:lnTo>
                    <a:lnTo>
                      <a:pt x="220" y="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4"/>
              <p:cNvSpPr>
                <a:spLocks/>
              </p:cNvSpPr>
              <p:nvPr/>
            </p:nvSpPr>
            <p:spPr bwMode="auto">
              <a:xfrm>
                <a:off x="5250" y="2345"/>
                <a:ext cx="750" cy="56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2" y="0"/>
                  </a:cxn>
                  <a:cxn ang="0">
                    <a:pos x="1428" y="0"/>
                  </a:cxn>
                  <a:cxn ang="0">
                    <a:pos x="1446" y="2"/>
                  </a:cxn>
                  <a:cxn ang="0">
                    <a:pos x="1462" y="5"/>
                  </a:cxn>
                  <a:cxn ang="0">
                    <a:pos x="1477" y="11"/>
                  </a:cxn>
                  <a:cxn ang="0">
                    <a:pos x="1490" y="22"/>
                  </a:cxn>
                  <a:cxn ang="0">
                    <a:pos x="1497" y="37"/>
                  </a:cxn>
                  <a:cxn ang="0">
                    <a:pos x="1501" y="61"/>
                  </a:cxn>
                  <a:cxn ang="0">
                    <a:pos x="1497" y="79"/>
                  </a:cxn>
                  <a:cxn ang="0">
                    <a:pos x="1488" y="92"/>
                  </a:cxn>
                  <a:cxn ang="0">
                    <a:pos x="1477" y="101"/>
                  </a:cxn>
                  <a:cxn ang="0">
                    <a:pos x="1461" y="105"/>
                  </a:cxn>
                  <a:cxn ang="0">
                    <a:pos x="1444" y="109"/>
                  </a:cxn>
                  <a:cxn ang="0">
                    <a:pos x="1428" y="110"/>
                  </a:cxn>
                  <a:cxn ang="0">
                    <a:pos x="1412" y="110"/>
                  </a:cxn>
                  <a:cxn ang="0">
                    <a:pos x="89" y="110"/>
                  </a:cxn>
                  <a:cxn ang="0">
                    <a:pos x="71" y="110"/>
                  </a:cxn>
                  <a:cxn ang="0">
                    <a:pos x="53" y="109"/>
                  </a:cxn>
                  <a:cxn ang="0">
                    <a:pos x="37" y="105"/>
                  </a:cxn>
                  <a:cxn ang="0">
                    <a:pos x="22" y="99"/>
                  </a:cxn>
                  <a:cxn ang="0">
                    <a:pos x="11" y="90"/>
                  </a:cxn>
                  <a:cxn ang="0">
                    <a:pos x="2" y="75"/>
                  </a:cxn>
                  <a:cxn ang="0">
                    <a:pos x="0" y="55"/>
                  </a:cxn>
                  <a:cxn ang="0">
                    <a:pos x="2" y="35"/>
                  </a:cxn>
                  <a:cxn ang="0">
                    <a:pos x="11" y="20"/>
                  </a:cxn>
                  <a:cxn ang="0">
                    <a:pos x="22" y="11"/>
                  </a:cxn>
                  <a:cxn ang="0">
                    <a:pos x="37" y="4"/>
                  </a:cxn>
                  <a:cxn ang="0">
                    <a:pos x="53" y="2"/>
                  </a:cxn>
                  <a:cxn ang="0">
                    <a:pos x="71" y="0"/>
                  </a:cxn>
                  <a:cxn ang="0">
                    <a:pos x="89" y="0"/>
                  </a:cxn>
                </a:cxnLst>
                <a:rect l="0" t="0" r="r" b="b"/>
                <a:pathLst>
                  <a:path w="1501" h="110">
                    <a:moveTo>
                      <a:pt x="89" y="0"/>
                    </a:moveTo>
                    <a:lnTo>
                      <a:pt x="1412" y="0"/>
                    </a:lnTo>
                    <a:lnTo>
                      <a:pt x="1428" y="0"/>
                    </a:lnTo>
                    <a:lnTo>
                      <a:pt x="1446" y="2"/>
                    </a:lnTo>
                    <a:lnTo>
                      <a:pt x="1462" y="5"/>
                    </a:lnTo>
                    <a:lnTo>
                      <a:pt x="1477" y="11"/>
                    </a:lnTo>
                    <a:lnTo>
                      <a:pt x="1490" y="22"/>
                    </a:lnTo>
                    <a:lnTo>
                      <a:pt x="1497" y="37"/>
                    </a:lnTo>
                    <a:lnTo>
                      <a:pt x="1501" y="61"/>
                    </a:lnTo>
                    <a:lnTo>
                      <a:pt x="1497" y="79"/>
                    </a:lnTo>
                    <a:lnTo>
                      <a:pt x="1488" y="92"/>
                    </a:lnTo>
                    <a:lnTo>
                      <a:pt x="1477" y="101"/>
                    </a:lnTo>
                    <a:lnTo>
                      <a:pt x="1461" y="105"/>
                    </a:lnTo>
                    <a:lnTo>
                      <a:pt x="1444" y="109"/>
                    </a:lnTo>
                    <a:lnTo>
                      <a:pt x="1428" y="110"/>
                    </a:lnTo>
                    <a:lnTo>
                      <a:pt x="1412" y="110"/>
                    </a:lnTo>
                    <a:lnTo>
                      <a:pt x="89" y="110"/>
                    </a:lnTo>
                    <a:lnTo>
                      <a:pt x="71" y="110"/>
                    </a:lnTo>
                    <a:lnTo>
                      <a:pt x="53" y="109"/>
                    </a:lnTo>
                    <a:lnTo>
                      <a:pt x="37" y="105"/>
                    </a:lnTo>
                    <a:lnTo>
                      <a:pt x="22" y="99"/>
                    </a:lnTo>
                    <a:lnTo>
                      <a:pt x="11" y="90"/>
                    </a:lnTo>
                    <a:lnTo>
                      <a:pt x="2" y="75"/>
                    </a:lnTo>
                    <a:lnTo>
                      <a:pt x="0" y="55"/>
                    </a:lnTo>
                    <a:lnTo>
                      <a:pt x="2" y="35"/>
                    </a:lnTo>
                    <a:lnTo>
                      <a:pt x="11" y="20"/>
                    </a:lnTo>
                    <a:lnTo>
                      <a:pt x="22" y="11"/>
                    </a:lnTo>
                    <a:lnTo>
                      <a:pt x="37" y="4"/>
                    </a:lnTo>
                    <a:lnTo>
                      <a:pt x="53" y="2"/>
                    </a:lnTo>
                    <a:lnTo>
                      <a:pt x="71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5"/>
              <p:cNvSpPr>
                <a:spLocks/>
              </p:cNvSpPr>
              <p:nvPr/>
            </p:nvSpPr>
            <p:spPr bwMode="auto">
              <a:xfrm>
                <a:off x="6235" y="1908"/>
                <a:ext cx="405" cy="74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493" y="9"/>
                  </a:cxn>
                  <a:cxn ang="0">
                    <a:pos x="504" y="38"/>
                  </a:cxn>
                  <a:cxn ang="0">
                    <a:pos x="504" y="1310"/>
                  </a:cxn>
                  <a:cxn ang="0">
                    <a:pos x="506" y="1347"/>
                  </a:cxn>
                  <a:cxn ang="0">
                    <a:pos x="515" y="1374"/>
                  </a:cxn>
                  <a:cxn ang="0">
                    <a:pos x="540" y="1395"/>
                  </a:cxn>
                  <a:cxn ang="0">
                    <a:pos x="589" y="1407"/>
                  </a:cxn>
                  <a:cxn ang="0">
                    <a:pos x="671" y="1415"/>
                  </a:cxn>
                  <a:cxn ang="0">
                    <a:pos x="809" y="1415"/>
                  </a:cxn>
                  <a:cxn ang="0">
                    <a:pos x="789" y="1494"/>
                  </a:cxn>
                  <a:cxn ang="0">
                    <a:pos x="715" y="1492"/>
                  </a:cxn>
                  <a:cxn ang="0">
                    <a:pos x="616" y="1490"/>
                  </a:cxn>
                  <a:cxn ang="0">
                    <a:pos x="518" y="1487"/>
                  </a:cxn>
                  <a:cxn ang="0">
                    <a:pos x="436" y="1485"/>
                  </a:cxn>
                  <a:cxn ang="0">
                    <a:pos x="384" y="1485"/>
                  </a:cxn>
                  <a:cxn ang="0">
                    <a:pos x="311" y="1487"/>
                  </a:cxn>
                  <a:cxn ang="0">
                    <a:pos x="220" y="1489"/>
                  </a:cxn>
                  <a:cxn ang="0">
                    <a:pos x="131" y="1492"/>
                  </a:cxn>
                  <a:cxn ang="0">
                    <a:pos x="58" y="1494"/>
                  </a:cxn>
                  <a:cxn ang="0">
                    <a:pos x="14" y="1494"/>
                  </a:cxn>
                  <a:cxn ang="0">
                    <a:pos x="100" y="1415"/>
                  </a:cxn>
                  <a:cxn ang="0">
                    <a:pos x="200" y="1411"/>
                  </a:cxn>
                  <a:cxn ang="0">
                    <a:pos x="264" y="1402"/>
                  </a:cxn>
                  <a:cxn ang="0">
                    <a:pos x="300" y="1385"/>
                  </a:cxn>
                  <a:cxn ang="0">
                    <a:pos x="316" y="1361"/>
                  </a:cxn>
                  <a:cxn ang="0">
                    <a:pos x="322" y="1330"/>
                  </a:cxn>
                  <a:cxn ang="0">
                    <a:pos x="322" y="166"/>
                  </a:cxn>
                  <a:cxn ang="0">
                    <a:pos x="215" y="202"/>
                  </a:cxn>
                  <a:cxn ang="0">
                    <a:pos x="113" y="221"/>
                  </a:cxn>
                  <a:cxn ang="0">
                    <a:pos x="29" y="224"/>
                  </a:cxn>
                  <a:cxn ang="0">
                    <a:pos x="0" y="145"/>
                  </a:cxn>
                  <a:cxn ang="0">
                    <a:pos x="69" y="143"/>
                  </a:cxn>
                  <a:cxn ang="0">
                    <a:pos x="154" y="136"/>
                  </a:cxn>
                  <a:cxn ang="0">
                    <a:pos x="249" y="114"/>
                  </a:cxn>
                  <a:cxn ang="0">
                    <a:pos x="345" y="70"/>
                  </a:cxn>
                  <a:cxn ang="0">
                    <a:pos x="435" y="0"/>
                  </a:cxn>
                </a:cxnLst>
                <a:rect l="0" t="0" r="r" b="b"/>
                <a:pathLst>
                  <a:path w="809" h="1494">
                    <a:moveTo>
                      <a:pt x="435" y="0"/>
                    </a:moveTo>
                    <a:lnTo>
                      <a:pt x="462" y="0"/>
                    </a:lnTo>
                    <a:lnTo>
                      <a:pt x="482" y="3"/>
                    </a:lnTo>
                    <a:lnTo>
                      <a:pt x="493" y="9"/>
                    </a:lnTo>
                    <a:lnTo>
                      <a:pt x="500" y="22"/>
                    </a:lnTo>
                    <a:lnTo>
                      <a:pt x="504" y="38"/>
                    </a:lnTo>
                    <a:lnTo>
                      <a:pt x="504" y="64"/>
                    </a:lnTo>
                    <a:lnTo>
                      <a:pt x="504" y="1310"/>
                    </a:lnTo>
                    <a:lnTo>
                      <a:pt x="504" y="1330"/>
                    </a:lnTo>
                    <a:lnTo>
                      <a:pt x="506" y="1347"/>
                    </a:lnTo>
                    <a:lnTo>
                      <a:pt x="509" y="1361"/>
                    </a:lnTo>
                    <a:lnTo>
                      <a:pt x="515" y="1374"/>
                    </a:lnTo>
                    <a:lnTo>
                      <a:pt x="526" y="1385"/>
                    </a:lnTo>
                    <a:lnTo>
                      <a:pt x="540" y="1395"/>
                    </a:lnTo>
                    <a:lnTo>
                      <a:pt x="562" y="1402"/>
                    </a:lnTo>
                    <a:lnTo>
                      <a:pt x="589" y="1407"/>
                    </a:lnTo>
                    <a:lnTo>
                      <a:pt x="626" y="1411"/>
                    </a:lnTo>
                    <a:lnTo>
                      <a:pt x="671" y="1415"/>
                    </a:lnTo>
                    <a:lnTo>
                      <a:pt x="726" y="1415"/>
                    </a:lnTo>
                    <a:lnTo>
                      <a:pt x="809" y="1415"/>
                    </a:lnTo>
                    <a:lnTo>
                      <a:pt x="809" y="1494"/>
                    </a:lnTo>
                    <a:lnTo>
                      <a:pt x="789" y="1494"/>
                    </a:lnTo>
                    <a:lnTo>
                      <a:pt x="756" y="1494"/>
                    </a:lnTo>
                    <a:lnTo>
                      <a:pt x="715" y="1492"/>
                    </a:lnTo>
                    <a:lnTo>
                      <a:pt x="667" y="1492"/>
                    </a:lnTo>
                    <a:lnTo>
                      <a:pt x="616" y="1490"/>
                    </a:lnTo>
                    <a:lnTo>
                      <a:pt x="566" y="1489"/>
                    </a:lnTo>
                    <a:lnTo>
                      <a:pt x="518" y="1487"/>
                    </a:lnTo>
                    <a:lnTo>
                      <a:pt x="473" y="1487"/>
                    </a:lnTo>
                    <a:lnTo>
                      <a:pt x="436" y="1485"/>
                    </a:lnTo>
                    <a:lnTo>
                      <a:pt x="409" y="1485"/>
                    </a:lnTo>
                    <a:lnTo>
                      <a:pt x="384" y="1485"/>
                    </a:lnTo>
                    <a:lnTo>
                      <a:pt x="349" y="1487"/>
                    </a:lnTo>
                    <a:lnTo>
                      <a:pt x="311" y="1487"/>
                    </a:lnTo>
                    <a:lnTo>
                      <a:pt x="267" y="1489"/>
                    </a:lnTo>
                    <a:lnTo>
                      <a:pt x="220" y="1489"/>
                    </a:lnTo>
                    <a:lnTo>
                      <a:pt x="175" y="1490"/>
                    </a:lnTo>
                    <a:lnTo>
                      <a:pt x="131" y="1492"/>
                    </a:lnTo>
                    <a:lnTo>
                      <a:pt x="91" y="1492"/>
                    </a:lnTo>
                    <a:lnTo>
                      <a:pt x="58" y="1494"/>
                    </a:lnTo>
                    <a:lnTo>
                      <a:pt x="31" y="1494"/>
                    </a:lnTo>
                    <a:lnTo>
                      <a:pt x="14" y="1494"/>
                    </a:lnTo>
                    <a:lnTo>
                      <a:pt x="14" y="1415"/>
                    </a:lnTo>
                    <a:lnTo>
                      <a:pt x="100" y="1415"/>
                    </a:lnTo>
                    <a:lnTo>
                      <a:pt x="154" y="1415"/>
                    </a:lnTo>
                    <a:lnTo>
                      <a:pt x="200" y="1411"/>
                    </a:lnTo>
                    <a:lnTo>
                      <a:pt x="236" y="1407"/>
                    </a:lnTo>
                    <a:lnTo>
                      <a:pt x="264" y="1402"/>
                    </a:lnTo>
                    <a:lnTo>
                      <a:pt x="285" y="1395"/>
                    </a:lnTo>
                    <a:lnTo>
                      <a:pt x="300" y="1385"/>
                    </a:lnTo>
                    <a:lnTo>
                      <a:pt x="311" y="1374"/>
                    </a:lnTo>
                    <a:lnTo>
                      <a:pt x="316" y="1361"/>
                    </a:lnTo>
                    <a:lnTo>
                      <a:pt x="320" y="1347"/>
                    </a:lnTo>
                    <a:lnTo>
                      <a:pt x="322" y="1330"/>
                    </a:lnTo>
                    <a:lnTo>
                      <a:pt x="322" y="1310"/>
                    </a:lnTo>
                    <a:lnTo>
                      <a:pt x="322" y="166"/>
                    </a:lnTo>
                    <a:lnTo>
                      <a:pt x="269" y="188"/>
                    </a:lnTo>
                    <a:lnTo>
                      <a:pt x="215" y="202"/>
                    </a:lnTo>
                    <a:lnTo>
                      <a:pt x="162" y="213"/>
                    </a:lnTo>
                    <a:lnTo>
                      <a:pt x="113" y="221"/>
                    </a:lnTo>
                    <a:lnTo>
                      <a:pt x="67" y="223"/>
                    </a:lnTo>
                    <a:lnTo>
                      <a:pt x="29" y="224"/>
                    </a:lnTo>
                    <a:lnTo>
                      <a:pt x="0" y="224"/>
                    </a:lnTo>
                    <a:lnTo>
                      <a:pt x="0" y="145"/>
                    </a:lnTo>
                    <a:lnTo>
                      <a:pt x="31" y="145"/>
                    </a:lnTo>
                    <a:lnTo>
                      <a:pt x="69" y="143"/>
                    </a:lnTo>
                    <a:lnTo>
                      <a:pt x="109" y="142"/>
                    </a:lnTo>
                    <a:lnTo>
                      <a:pt x="154" y="136"/>
                    </a:lnTo>
                    <a:lnTo>
                      <a:pt x="200" y="127"/>
                    </a:lnTo>
                    <a:lnTo>
                      <a:pt x="249" y="114"/>
                    </a:lnTo>
                    <a:lnTo>
                      <a:pt x="298" y="95"/>
                    </a:lnTo>
                    <a:lnTo>
                      <a:pt x="345" y="70"/>
                    </a:lnTo>
                    <a:lnTo>
                      <a:pt x="391" y="38"/>
                    </a:lnTo>
                    <a:lnTo>
                      <a:pt x="4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5" name="Group 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3124200" y="5791200"/>
              <a:ext cx="481862" cy="495300"/>
              <a:chOff x="2841" y="2288"/>
              <a:chExt cx="1255" cy="1290"/>
            </a:xfrm>
          </p:grpSpPr>
          <p:sp>
            <p:nvSpPr>
              <p:cNvPr id="193" name="Freeform 6"/>
              <p:cNvSpPr>
                <a:spLocks noEditPoints="1"/>
              </p:cNvSpPr>
              <p:nvPr/>
            </p:nvSpPr>
            <p:spPr bwMode="auto">
              <a:xfrm>
                <a:off x="2841" y="2288"/>
                <a:ext cx="423" cy="1068"/>
              </a:xfrm>
              <a:custGeom>
                <a:avLst/>
                <a:gdLst/>
                <a:ahLst/>
                <a:cxnLst>
                  <a:cxn ang="0">
                    <a:pos x="829" y="1089"/>
                  </a:cxn>
                  <a:cxn ang="0">
                    <a:pos x="986" y="1251"/>
                  </a:cxn>
                  <a:cxn ang="0">
                    <a:pos x="1026" y="1477"/>
                  </a:cxn>
                  <a:cxn ang="0">
                    <a:pos x="961" y="1688"/>
                  </a:cxn>
                  <a:cxn ang="0">
                    <a:pos x="918" y="1811"/>
                  </a:cxn>
                  <a:cxn ang="0">
                    <a:pos x="870" y="1930"/>
                  </a:cxn>
                  <a:cxn ang="0">
                    <a:pos x="632" y="2573"/>
                  </a:cxn>
                  <a:cxn ang="0">
                    <a:pos x="561" y="2765"/>
                  </a:cxn>
                  <a:cxn ang="0">
                    <a:pos x="535" y="2891"/>
                  </a:cxn>
                  <a:cxn ang="0">
                    <a:pos x="548" y="3040"/>
                  </a:cxn>
                  <a:cxn ang="0">
                    <a:pos x="645" y="3098"/>
                  </a:cxn>
                  <a:cxn ang="0">
                    <a:pos x="864" y="3011"/>
                  </a:cxn>
                  <a:cxn ang="0">
                    <a:pos x="1025" y="2793"/>
                  </a:cxn>
                  <a:cxn ang="0">
                    <a:pos x="1132" y="2506"/>
                  </a:cxn>
                  <a:cxn ang="0">
                    <a:pos x="1178" y="2427"/>
                  </a:cxn>
                  <a:cxn ang="0">
                    <a:pos x="1233" y="2425"/>
                  </a:cxn>
                  <a:cxn ang="0">
                    <a:pos x="1269" y="2468"/>
                  </a:cxn>
                  <a:cxn ang="0">
                    <a:pos x="1244" y="2567"/>
                  </a:cxn>
                  <a:cxn ang="0">
                    <a:pos x="1168" y="2764"/>
                  </a:cxn>
                  <a:cxn ang="0">
                    <a:pos x="1035" y="2983"/>
                  </a:cxn>
                  <a:cxn ang="0">
                    <a:pos x="840" y="3152"/>
                  </a:cxn>
                  <a:cxn ang="0">
                    <a:pos x="582" y="3200"/>
                  </a:cxn>
                  <a:cxn ang="0">
                    <a:pos x="358" y="3093"/>
                  </a:cxn>
                  <a:cxn ang="0">
                    <a:pos x="251" y="2869"/>
                  </a:cxn>
                  <a:cxn ang="0">
                    <a:pos x="277" y="2655"/>
                  </a:cxn>
                  <a:cxn ang="0">
                    <a:pos x="360" y="2430"/>
                  </a:cxn>
                  <a:cxn ang="0">
                    <a:pos x="442" y="2211"/>
                  </a:cxn>
                  <a:cxn ang="0">
                    <a:pos x="547" y="1931"/>
                  </a:cxn>
                  <a:cxn ang="0">
                    <a:pos x="643" y="1676"/>
                  </a:cxn>
                  <a:cxn ang="0">
                    <a:pos x="698" y="1523"/>
                  </a:cxn>
                  <a:cxn ang="0">
                    <a:pos x="741" y="1342"/>
                  </a:cxn>
                  <a:cxn ang="0">
                    <a:pos x="720" y="1193"/>
                  </a:cxn>
                  <a:cxn ang="0">
                    <a:pos x="657" y="1149"/>
                  </a:cxn>
                  <a:cxn ang="0">
                    <a:pos x="555" y="1156"/>
                  </a:cxn>
                  <a:cxn ang="0">
                    <a:pos x="382" y="1258"/>
                  </a:cxn>
                  <a:cxn ang="0">
                    <a:pos x="218" y="1506"/>
                  </a:cxn>
                  <a:cxn ang="0">
                    <a:pos x="119" y="1790"/>
                  </a:cxn>
                  <a:cxn ang="0">
                    <a:pos x="60" y="1822"/>
                  </a:cxn>
                  <a:cxn ang="0">
                    <a:pos x="17" y="1812"/>
                  </a:cxn>
                  <a:cxn ang="0">
                    <a:pos x="4" y="1754"/>
                  </a:cxn>
                  <a:cxn ang="0">
                    <a:pos x="49" y="1606"/>
                  </a:cxn>
                  <a:cxn ang="0">
                    <a:pos x="150" y="1393"/>
                  </a:cxn>
                  <a:cxn ang="0">
                    <a:pos x="309" y="1186"/>
                  </a:cxn>
                  <a:cxn ang="0">
                    <a:pos x="531" y="1056"/>
                  </a:cxn>
                  <a:cxn ang="0">
                    <a:pos x="1111" y="10"/>
                  </a:cxn>
                  <a:cxn ang="0">
                    <a:pos x="1214" y="111"/>
                  </a:cxn>
                  <a:cxn ang="0">
                    <a:pos x="1195" y="279"/>
                  </a:cxn>
                  <a:cxn ang="0">
                    <a:pos x="1063" y="398"/>
                  </a:cxn>
                  <a:cxn ang="0">
                    <a:pos x="899" y="409"/>
                  </a:cxn>
                  <a:cxn ang="0">
                    <a:pos x="797" y="309"/>
                  </a:cxn>
                  <a:cxn ang="0">
                    <a:pos x="826" y="127"/>
                  </a:cxn>
                  <a:cxn ang="0">
                    <a:pos x="1000" y="4"/>
                  </a:cxn>
                </a:cxnLst>
                <a:rect l="0" t="0" r="r" b="b"/>
                <a:pathLst>
                  <a:path w="1269" h="3203">
                    <a:moveTo>
                      <a:pt x="637" y="1042"/>
                    </a:moveTo>
                    <a:lnTo>
                      <a:pt x="690" y="1046"/>
                    </a:lnTo>
                    <a:lnTo>
                      <a:pt x="739" y="1055"/>
                    </a:lnTo>
                    <a:lnTo>
                      <a:pt x="785" y="1069"/>
                    </a:lnTo>
                    <a:lnTo>
                      <a:pt x="829" y="1089"/>
                    </a:lnTo>
                    <a:lnTo>
                      <a:pt x="868" y="1114"/>
                    </a:lnTo>
                    <a:lnTo>
                      <a:pt x="903" y="1143"/>
                    </a:lnTo>
                    <a:lnTo>
                      <a:pt x="936" y="1176"/>
                    </a:lnTo>
                    <a:lnTo>
                      <a:pt x="962" y="1212"/>
                    </a:lnTo>
                    <a:lnTo>
                      <a:pt x="986" y="1251"/>
                    </a:lnTo>
                    <a:lnTo>
                      <a:pt x="1004" y="1293"/>
                    </a:lnTo>
                    <a:lnTo>
                      <a:pt x="1017" y="1338"/>
                    </a:lnTo>
                    <a:lnTo>
                      <a:pt x="1025" y="1385"/>
                    </a:lnTo>
                    <a:lnTo>
                      <a:pt x="1028" y="1432"/>
                    </a:lnTo>
                    <a:lnTo>
                      <a:pt x="1026" y="1477"/>
                    </a:lnTo>
                    <a:lnTo>
                      <a:pt x="1021" y="1517"/>
                    </a:lnTo>
                    <a:lnTo>
                      <a:pt x="1011" y="1558"/>
                    </a:lnTo>
                    <a:lnTo>
                      <a:pt x="997" y="1598"/>
                    </a:lnTo>
                    <a:lnTo>
                      <a:pt x="982" y="1642"/>
                    </a:lnTo>
                    <a:lnTo>
                      <a:pt x="961" y="1688"/>
                    </a:lnTo>
                    <a:lnTo>
                      <a:pt x="949" y="1720"/>
                    </a:lnTo>
                    <a:lnTo>
                      <a:pt x="940" y="1746"/>
                    </a:lnTo>
                    <a:lnTo>
                      <a:pt x="932" y="1770"/>
                    </a:lnTo>
                    <a:lnTo>
                      <a:pt x="924" y="1791"/>
                    </a:lnTo>
                    <a:lnTo>
                      <a:pt x="918" y="1811"/>
                    </a:lnTo>
                    <a:lnTo>
                      <a:pt x="910" y="1830"/>
                    </a:lnTo>
                    <a:lnTo>
                      <a:pt x="902" y="1851"/>
                    </a:lnTo>
                    <a:lnTo>
                      <a:pt x="893" y="1873"/>
                    </a:lnTo>
                    <a:lnTo>
                      <a:pt x="882" y="1900"/>
                    </a:lnTo>
                    <a:lnTo>
                      <a:pt x="870" y="1930"/>
                    </a:lnTo>
                    <a:lnTo>
                      <a:pt x="855" y="1965"/>
                    </a:lnTo>
                    <a:lnTo>
                      <a:pt x="855" y="1965"/>
                    </a:lnTo>
                    <a:lnTo>
                      <a:pt x="675" y="2460"/>
                    </a:lnTo>
                    <a:lnTo>
                      <a:pt x="652" y="2520"/>
                    </a:lnTo>
                    <a:lnTo>
                      <a:pt x="632" y="2573"/>
                    </a:lnTo>
                    <a:lnTo>
                      <a:pt x="614" y="2620"/>
                    </a:lnTo>
                    <a:lnTo>
                      <a:pt x="598" y="2663"/>
                    </a:lnTo>
                    <a:lnTo>
                      <a:pt x="584" y="2701"/>
                    </a:lnTo>
                    <a:lnTo>
                      <a:pt x="572" y="2735"/>
                    </a:lnTo>
                    <a:lnTo>
                      <a:pt x="561" y="2765"/>
                    </a:lnTo>
                    <a:lnTo>
                      <a:pt x="554" y="2793"/>
                    </a:lnTo>
                    <a:lnTo>
                      <a:pt x="547" y="2819"/>
                    </a:lnTo>
                    <a:lnTo>
                      <a:pt x="542" y="2844"/>
                    </a:lnTo>
                    <a:lnTo>
                      <a:pt x="538" y="2867"/>
                    </a:lnTo>
                    <a:lnTo>
                      <a:pt x="535" y="2891"/>
                    </a:lnTo>
                    <a:lnTo>
                      <a:pt x="533" y="2916"/>
                    </a:lnTo>
                    <a:lnTo>
                      <a:pt x="533" y="2941"/>
                    </a:lnTo>
                    <a:lnTo>
                      <a:pt x="534" y="2980"/>
                    </a:lnTo>
                    <a:lnTo>
                      <a:pt x="539" y="3013"/>
                    </a:lnTo>
                    <a:lnTo>
                      <a:pt x="548" y="3040"/>
                    </a:lnTo>
                    <a:lnTo>
                      <a:pt x="561" y="3061"/>
                    </a:lnTo>
                    <a:lnTo>
                      <a:pt x="577" y="3078"/>
                    </a:lnTo>
                    <a:lnTo>
                      <a:pt x="595" y="3089"/>
                    </a:lnTo>
                    <a:lnTo>
                      <a:pt x="619" y="3095"/>
                    </a:lnTo>
                    <a:lnTo>
                      <a:pt x="645" y="3098"/>
                    </a:lnTo>
                    <a:lnTo>
                      <a:pt x="694" y="3094"/>
                    </a:lnTo>
                    <a:lnTo>
                      <a:pt x="739" y="3083"/>
                    </a:lnTo>
                    <a:lnTo>
                      <a:pt x="783" y="3065"/>
                    </a:lnTo>
                    <a:lnTo>
                      <a:pt x="825" y="3042"/>
                    </a:lnTo>
                    <a:lnTo>
                      <a:pt x="864" y="3011"/>
                    </a:lnTo>
                    <a:lnTo>
                      <a:pt x="901" y="2976"/>
                    </a:lnTo>
                    <a:lnTo>
                      <a:pt x="935" y="2935"/>
                    </a:lnTo>
                    <a:lnTo>
                      <a:pt x="967" y="2892"/>
                    </a:lnTo>
                    <a:lnTo>
                      <a:pt x="996" y="2844"/>
                    </a:lnTo>
                    <a:lnTo>
                      <a:pt x="1025" y="2793"/>
                    </a:lnTo>
                    <a:lnTo>
                      <a:pt x="1050" y="2739"/>
                    </a:lnTo>
                    <a:lnTo>
                      <a:pt x="1075" y="2683"/>
                    </a:lnTo>
                    <a:lnTo>
                      <a:pt x="1096" y="2624"/>
                    </a:lnTo>
                    <a:lnTo>
                      <a:pt x="1115" y="2565"/>
                    </a:lnTo>
                    <a:lnTo>
                      <a:pt x="1132" y="2506"/>
                    </a:lnTo>
                    <a:lnTo>
                      <a:pt x="1144" y="2480"/>
                    </a:lnTo>
                    <a:lnTo>
                      <a:pt x="1153" y="2460"/>
                    </a:lnTo>
                    <a:lnTo>
                      <a:pt x="1161" y="2444"/>
                    </a:lnTo>
                    <a:lnTo>
                      <a:pt x="1169" y="2434"/>
                    </a:lnTo>
                    <a:lnTo>
                      <a:pt x="1178" y="2427"/>
                    </a:lnTo>
                    <a:lnTo>
                      <a:pt x="1191" y="2423"/>
                    </a:lnTo>
                    <a:lnTo>
                      <a:pt x="1208" y="2423"/>
                    </a:lnTo>
                    <a:lnTo>
                      <a:pt x="1215" y="2423"/>
                    </a:lnTo>
                    <a:lnTo>
                      <a:pt x="1224" y="2423"/>
                    </a:lnTo>
                    <a:lnTo>
                      <a:pt x="1233" y="2425"/>
                    </a:lnTo>
                    <a:lnTo>
                      <a:pt x="1244" y="2429"/>
                    </a:lnTo>
                    <a:lnTo>
                      <a:pt x="1253" y="2434"/>
                    </a:lnTo>
                    <a:lnTo>
                      <a:pt x="1261" y="2442"/>
                    </a:lnTo>
                    <a:lnTo>
                      <a:pt x="1266" y="2454"/>
                    </a:lnTo>
                    <a:lnTo>
                      <a:pt x="1269" y="2468"/>
                    </a:lnTo>
                    <a:lnTo>
                      <a:pt x="1267" y="2477"/>
                    </a:lnTo>
                    <a:lnTo>
                      <a:pt x="1265" y="2492"/>
                    </a:lnTo>
                    <a:lnTo>
                      <a:pt x="1259" y="2512"/>
                    </a:lnTo>
                    <a:lnTo>
                      <a:pt x="1253" y="2539"/>
                    </a:lnTo>
                    <a:lnTo>
                      <a:pt x="1244" y="2567"/>
                    </a:lnTo>
                    <a:lnTo>
                      <a:pt x="1233" y="2602"/>
                    </a:lnTo>
                    <a:lnTo>
                      <a:pt x="1220" y="2640"/>
                    </a:lnTo>
                    <a:lnTo>
                      <a:pt x="1204" y="2679"/>
                    </a:lnTo>
                    <a:lnTo>
                      <a:pt x="1187" y="2721"/>
                    </a:lnTo>
                    <a:lnTo>
                      <a:pt x="1168" y="2764"/>
                    </a:lnTo>
                    <a:lnTo>
                      <a:pt x="1145" y="2808"/>
                    </a:lnTo>
                    <a:lnTo>
                      <a:pt x="1122" y="2853"/>
                    </a:lnTo>
                    <a:lnTo>
                      <a:pt x="1096" y="2896"/>
                    </a:lnTo>
                    <a:lnTo>
                      <a:pt x="1067" y="2941"/>
                    </a:lnTo>
                    <a:lnTo>
                      <a:pt x="1035" y="2983"/>
                    </a:lnTo>
                    <a:lnTo>
                      <a:pt x="1001" y="3023"/>
                    </a:lnTo>
                    <a:lnTo>
                      <a:pt x="965" y="3060"/>
                    </a:lnTo>
                    <a:lnTo>
                      <a:pt x="927" y="3095"/>
                    </a:lnTo>
                    <a:lnTo>
                      <a:pt x="885" y="3125"/>
                    </a:lnTo>
                    <a:lnTo>
                      <a:pt x="840" y="3152"/>
                    </a:lnTo>
                    <a:lnTo>
                      <a:pt x="794" y="3174"/>
                    </a:lnTo>
                    <a:lnTo>
                      <a:pt x="745" y="3190"/>
                    </a:lnTo>
                    <a:lnTo>
                      <a:pt x="692" y="3200"/>
                    </a:lnTo>
                    <a:lnTo>
                      <a:pt x="637" y="3203"/>
                    </a:lnTo>
                    <a:lnTo>
                      <a:pt x="582" y="3200"/>
                    </a:lnTo>
                    <a:lnTo>
                      <a:pt x="531" y="3190"/>
                    </a:lnTo>
                    <a:lnTo>
                      <a:pt x="482" y="3174"/>
                    </a:lnTo>
                    <a:lnTo>
                      <a:pt x="437" y="3152"/>
                    </a:lnTo>
                    <a:lnTo>
                      <a:pt x="395" y="3125"/>
                    </a:lnTo>
                    <a:lnTo>
                      <a:pt x="358" y="3093"/>
                    </a:lnTo>
                    <a:lnTo>
                      <a:pt x="326" y="3056"/>
                    </a:lnTo>
                    <a:lnTo>
                      <a:pt x="300" y="3014"/>
                    </a:lnTo>
                    <a:lnTo>
                      <a:pt x="277" y="2970"/>
                    </a:lnTo>
                    <a:lnTo>
                      <a:pt x="262" y="2920"/>
                    </a:lnTo>
                    <a:lnTo>
                      <a:pt x="251" y="2869"/>
                    </a:lnTo>
                    <a:lnTo>
                      <a:pt x="248" y="2814"/>
                    </a:lnTo>
                    <a:lnTo>
                      <a:pt x="250" y="2778"/>
                    </a:lnTo>
                    <a:lnTo>
                      <a:pt x="256" y="2740"/>
                    </a:lnTo>
                    <a:lnTo>
                      <a:pt x="265" y="2698"/>
                    </a:lnTo>
                    <a:lnTo>
                      <a:pt x="277" y="2655"/>
                    </a:lnTo>
                    <a:lnTo>
                      <a:pt x="292" y="2611"/>
                    </a:lnTo>
                    <a:lnTo>
                      <a:pt x="307" y="2565"/>
                    </a:lnTo>
                    <a:lnTo>
                      <a:pt x="324" y="2519"/>
                    </a:lnTo>
                    <a:lnTo>
                      <a:pt x="343" y="2475"/>
                    </a:lnTo>
                    <a:lnTo>
                      <a:pt x="360" y="2430"/>
                    </a:lnTo>
                    <a:lnTo>
                      <a:pt x="373" y="2396"/>
                    </a:lnTo>
                    <a:lnTo>
                      <a:pt x="389" y="2355"/>
                    </a:lnTo>
                    <a:lnTo>
                      <a:pt x="404" y="2311"/>
                    </a:lnTo>
                    <a:lnTo>
                      <a:pt x="423" y="2262"/>
                    </a:lnTo>
                    <a:lnTo>
                      <a:pt x="442" y="2211"/>
                    </a:lnTo>
                    <a:lnTo>
                      <a:pt x="462" y="2158"/>
                    </a:lnTo>
                    <a:lnTo>
                      <a:pt x="483" y="2103"/>
                    </a:lnTo>
                    <a:lnTo>
                      <a:pt x="504" y="2045"/>
                    </a:lnTo>
                    <a:lnTo>
                      <a:pt x="526" y="1989"/>
                    </a:lnTo>
                    <a:lnTo>
                      <a:pt x="547" y="1931"/>
                    </a:lnTo>
                    <a:lnTo>
                      <a:pt x="568" y="1876"/>
                    </a:lnTo>
                    <a:lnTo>
                      <a:pt x="589" y="1821"/>
                    </a:lnTo>
                    <a:lnTo>
                      <a:pt x="607" y="1770"/>
                    </a:lnTo>
                    <a:lnTo>
                      <a:pt x="626" y="1720"/>
                    </a:lnTo>
                    <a:lnTo>
                      <a:pt x="643" y="1676"/>
                    </a:lnTo>
                    <a:lnTo>
                      <a:pt x="658" y="1635"/>
                    </a:lnTo>
                    <a:lnTo>
                      <a:pt x="671" y="1598"/>
                    </a:lnTo>
                    <a:lnTo>
                      <a:pt x="682" y="1568"/>
                    </a:lnTo>
                    <a:lnTo>
                      <a:pt x="690" y="1545"/>
                    </a:lnTo>
                    <a:lnTo>
                      <a:pt x="698" y="1523"/>
                    </a:lnTo>
                    <a:lnTo>
                      <a:pt x="707" y="1495"/>
                    </a:lnTo>
                    <a:lnTo>
                      <a:pt x="717" y="1462"/>
                    </a:lnTo>
                    <a:lnTo>
                      <a:pt x="726" y="1424"/>
                    </a:lnTo>
                    <a:lnTo>
                      <a:pt x="736" y="1385"/>
                    </a:lnTo>
                    <a:lnTo>
                      <a:pt x="741" y="1342"/>
                    </a:lnTo>
                    <a:lnTo>
                      <a:pt x="743" y="1297"/>
                    </a:lnTo>
                    <a:lnTo>
                      <a:pt x="741" y="1263"/>
                    </a:lnTo>
                    <a:lnTo>
                      <a:pt x="737" y="1234"/>
                    </a:lnTo>
                    <a:lnTo>
                      <a:pt x="729" y="1211"/>
                    </a:lnTo>
                    <a:lnTo>
                      <a:pt x="720" y="1193"/>
                    </a:lnTo>
                    <a:lnTo>
                      <a:pt x="709" y="1177"/>
                    </a:lnTo>
                    <a:lnTo>
                      <a:pt x="696" y="1166"/>
                    </a:lnTo>
                    <a:lnTo>
                      <a:pt x="684" y="1158"/>
                    </a:lnTo>
                    <a:lnTo>
                      <a:pt x="670" y="1153"/>
                    </a:lnTo>
                    <a:lnTo>
                      <a:pt x="657" y="1149"/>
                    </a:lnTo>
                    <a:lnTo>
                      <a:pt x="645" y="1148"/>
                    </a:lnTo>
                    <a:lnTo>
                      <a:pt x="633" y="1148"/>
                    </a:lnTo>
                    <a:lnTo>
                      <a:pt x="623" y="1148"/>
                    </a:lnTo>
                    <a:lnTo>
                      <a:pt x="589" y="1149"/>
                    </a:lnTo>
                    <a:lnTo>
                      <a:pt x="555" y="1156"/>
                    </a:lnTo>
                    <a:lnTo>
                      <a:pt x="521" y="1166"/>
                    </a:lnTo>
                    <a:lnTo>
                      <a:pt x="487" y="1181"/>
                    </a:lnTo>
                    <a:lnTo>
                      <a:pt x="451" y="1202"/>
                    </a:lnTo>
                    <a:lnTo>
                      <a:pt x="416" y="1227"/>
                    </a:lnTo>
                    <a:lnTo>
                      <a:pt x="382" y="1258"/>
                    </a:lnTo>
                    <a:lnTo>
                      <a:pt x="348" y="1295"/>
                    </a:lnTo>
                    <a:lnTo>
                      <a:pt x="314" y="1337"/>
                    </a:lnTo>
                    <a:lnTo>
                      <a:pt x="281" y="1386"/>
                    </a:lnTo>
                    <a:lnTo>
                      <a:pt x="250" y="1443"/>
                    </a:lnTo>
                    <a:lnTo>
                      <a:pt x="218" y="1506"/>
                    </a:lnTo>
                    <a:lnTo>
                      <a:pt x="190" y="1576"/>
                    </a:lnTo>
                    <a:lnTo>
                      <a:pt x="162" y="1655"/>
                    </a:lnTo>
                    <a:lnTo>
                      <a:pt x="135" y="1740"/>
                    </a:lnTo>
                    <a:lnTo>
                      <a:pt x="127" y="1769"/>
                    </a:lnTo>
                    <a:lnTo>
                      <a:pt x="119" y="1790"/>
                    </a:lnTo>
                    <a:lnTo>
                      <a:pt x="111" y="1804"/>
                    </a:lnTo>
                    <a:lnTo>
                      <a:pt x="102" y="1813"/>
                    </a:lnTo>
                    <a:lnTo>
                      <a:pt x="91" y="1820"/>
                    </a:lnTo>
                    <a:lnTo>
                      <a:pt x="77" y="1822"/>
                    </a:lnTo>
                    <a:lnTo>
                      <a:pt x="60" y="1822"/>
                    </a:lnTo>
                    <a:lnTo>
                      <a:pt x="56" y="1822"/>
                    </a:lnTo>
                    <a:lnTo>
                      <a:pt x="48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7" y="1812"/>
                    </a:lnTo>
                    <a:lnTo>
                      <a:pt x="9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1" y="1769"/>
                    </a:lnTo>
                    <a:lnTo>
                      <a:pt x="4" y="1754"/>
                    </a:lnTo>
                    <a:lnTo>
                      <a:pt x="9" y="1733"/>
                    </a:lnTo>
                    <a:lnTo>
                      <a:pt x="17" y="1707"/>
                    </a:lnTo>
                    <a:lnTo>
                      <a:pt x="26" y="1677"/>
                    </a:lnTo>
                    <a:lnTo>
                      <a:pt x="36" y="1644"/>
                    </a:lnTo>
                    <a:lnTo>
                      <a:pt x="49" y="1606"/>
                    </a:lnTo>
                    <a:lnTo>
                      <a:pt x="65" y="1567"/>
                    </a:lnTo>
                    <a:lnTo>
                      <a:pt x="83" y="1525"/>
                    </a:lnTo>
                    <a:lnTo>
                      <a:pt x="103" y="1482"/>
                    </a:lnTo>
                    <a:lnTo>
                      <a:pt x="125" y="1437"/>
                    </a:lnTo>
                    <a:lnTo>
                      <a:pt x="150" y="1393"/>
                    </a:lnTo>
                    <a:lnTo>
                      <a:pt x="178" y="1348"/>
                    </a:lnTo>
                    <a:lnTo>
                      <a:pt x="207" y="1305"/>
                    </a:lnTo>
                    <a:lnTo>
                      <a:pt x="238" y="1263"/>
                    </a:lnTo>
                    <a:lnTo>
                      <a:pt x="272" y="1223"/>
                    </a:lnTo>
                    <a:lnTo>
                      <a:pt x="309" y="1186"/>
                    </a:lnTo>
                    <a:lnTo>
                      <a:pt x="348" y="1151"/>
                    </a:lnTo>
                    <a:lnTo>
                      <a:pt x="390" y="1121"/>
                    </a:lnTo>
                    <a:lnTo>
                      <a:pt x="434" y="1094"/>
                    </a:lnTo>
                    <a:lnTo>
                      <a:pt x="482" y="1072"/>
                    </a:lnTo>
                    <a:lnTo>
                      <a:pt x="531" y="1056"/>
                    </a:lnTo>
                    <a:lnTo>
                      <a:pt x="582" y="1046"/>
                    </a:lnTo>
                    <a:lnTo>
                      <a:pt x="637" y="1042"/>
                    </a:lnTo>
                    <a:close/>
                    <a:moveTo>
                      <a:pt x="1043" y="0"/>
                    </a:moveTo>
                    <a:lnTo>
                      <a:pt x="1079" y="2"/>
                    </a:lnTo>
                    <a:lnTo>
                      <a:pt x="1111" y="10"/>
                    </a:lnTo>
                    <a:lnTo>
                      <a:pt x="1140" y="23"/>
                    </a:lnTo>
                    <a:lnTo>
                      <a:pt x="1164" y="39"/>
                    </a:lnTo>
                    <a:lnTo>
                      <a:pt x="1185" y="60"/>
                    </a:lnTo>
                    <a:lnTo>
                      <a:pt x="1202" y="83"/>
                    </a:lnTo>
                    <a:lnTo>
                      <a:pt x="1214" y="111"/>
                    </a:lnTo>
                    <a:lnTo>
                      <a:pt x="1220" y="141"/>
                    </a:lnTo>
                    <a:lnTo>
                      <a:pt x="1223" y="172"/>
                    </a:lnTo>
                    <a:lnTo>
                      <a:pt x="1220" y="210"/>
                    </a:lnTo>
                    <a:lnTo>
                      <a:pt x="1210" y="246"/>
                    </a:lnTo>
                    <a:lnTo>
                      <a:pt x="1195" y="279"/>
                    </a:lnTo>
                    <a:lnTo>
                      <a:pt x="1174" y="310"/>
                    </a:lnTo>
                    <a:lnTo>
                      <a:pt x="1151" y="337"/>
                    </a:lnTo>
                    <a:lnTo>
                      <a:pt x="1123" y="361"/>
                    </a:lnTo>
                    <a:lnTo>
                      <a:pt x="1094" y="381"/>
                    </a:lnTo>
                    <a:lnTo>
                      <a:pt x="1063" y="398"/>
                    </a:lnTo>
                    <a:lnTo>
                      <a:pt x="1032" y="409"/>
                    </a:lnTo>
                    <a:lnTo>
                      <a:pt x="999" y="417"/>
                    </a:lnTo>
                    <a:lnTo>
                      <a:pt x="969" y="420"/>
                    </a:lnTo>
                    <a:lnTo>
                      <a:pt x="932" y="417"/>
                    </a:lnTo>
                    <a:lnTo>
                      <a:pt x="899" y="409"/>
                    </a:lnTo>
                    <a:lnTo>
                      <a:pt x="872" y="396"/>
                    </a:lnTo>
                    <a:lnTo>
                      <a:pt x="847" y="379"/>
                    </a:lnTo>
                    <a:lnTo>
                      <a:pt x="826" y="360"/>
                    </a:lnTo>
                    <a:lnTo>
                      <a:pt x="810" y="335"/>
                    </a:lnTo>
                    <a:lnTo>
                      <a:pt x="797" y="309"/>
                    </a:lnTo>
                    <a:lnTo>
                      <a:pt x="791" y="279"/>
                    </a:lnTo>
                    <a:lnTo>
                      <a:pt x="788" y="247"/>
                    </a:lnTo>
                    <a:lnTo>
                      <a:pt x="793" y="205"/>
                    </a:lnTo>
                    <a:lnTo>
                      <a:pt x="805" y="165"/>
                    </a:lnTo>
                    <a:lnTo>
                      <a:pt x="826" y="127"/>
                    </a:lnTo>
                    <a:lnTo>
                      <a:pt x="852" y="91"/>
                    </a:lnTo>
                    <a:lnTo>
                      <a:pt x="884" y="61"/>
                    </a:lnTo>
                    <a:lnTo>
                      <a:pt x="920" y="35"/>
                    </a:lnTo>
                    <a:lnTo>
                      <a:pt x="959" y="17"/>
                    </a:lnTo>
                    <a:lnTo>
                      <a:pt x="1000" y="4"/>
                    </a:lnTo>
                    <a:lnTo>
                      <a:pt x="10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7"/>
              <p:cNvSpPr>
                <a:spLocks/>
              </p:cNvSpPr>
              <p:nvPr/>
            </p:nvSpPr>
            <p:spPr bwMode="auto">
              <a:xfrm>
                <a:off x="3406" y="3073"/>
                <a:ext cx="690" cy="505"/>
              </a:xfrm>
              <a:custGeom>
                <a:avLst/>
                <a:gdLst/>
                <a:ahLst/>
                <a:cxnLst>
                  <a:cxn ang="0">
                    <a:pos x="508" y="16"/>
                  </a:cxn>
                  <a:cxn ang="0">
                    <a:pos x="652" y="96"/>
                  </a:cxn>
                  <a:cxn ang="0">
                    <a:pos x="743" y="262"/>
                  </a:cxn>
                  <a:cxn ang="0">
                    <a:pos x="871" y="178"/>
                  </a:cxn>
                  <a:cxn ang="0">
                    <a:pos x="1090" y="44"/>
                  </a:cxn>
                  <a:cxn ang="0">
                    <a:pos x="1350" y="0"/>
                  </a:cxn>
                  <a:cxn ang="0">
                    <a:pos x="1515" y="27"/>
                  </a:cxn>
                  <a:cxn ang="0">
                    <a:pos x="1664" y="110"/>
                  </a:cxn>
                  <a:cxn ang="0">
                    <a:pos x="1754" y="283"/>
                  </a:cxn>
                  <a:cxn ang="0">
                    <a:pos x="1747" y="512"/>
                  </a:cxn>
                  <a:cxn ang="0">
                    <a:pos x="1679" y="765"/>
                  </a:cxn>
                  <a:cxn ang="0">
                    <a:pos x="1603" y="981"/>
                  </a:cxn>
                  <a:cxn ang="0">
                    <a:pos x="1540" y="1146"/>
                  </a:cxn>
                  <a:cxn ang="0">
                    <a:pos x="1510" y="1263"/>
                  </a:cxn>
                  <a:cxn ang="0">
                    <a:pos x="1516" y="1377"/>
                  </a:cxn>
                  <a:cxn ang="0">
                    <a:pos x="1590" y="1425"/>
                  </a:cxn>
                  <a:cxn ang="0">
                    <a:pos x="1773" y="1339"/>
                  </a:cxn>
                  <a:cxn ang="0">
                    <a:pos x="1926" y="1083"/>
                  </a:cxn>
                  <a:cxn ang="0">
                    <a:pos x="1972" y="972"/>
                  </a:cxn>
                  <a:cxn ang="0">
                    <a:pos x="2026" y="962"/>
                  </a:cxn>
                  <a:cxn ang="0">
                    <a:pos x="2069" y="990"/>
                  </a:cxn>
                  <a:cxn ang="0">
                    <a:pos x="2052" y="1075"/>
                  </a:cxn>
                  <a:cxn ang="0">
                    <a:pos x="1976" y="1240"/>
                  </a:cxn>
                  <a:cxn ang="0">
                    <a:pos x="1837" y="1415"/>
                  </a:cxn>
                  <a:cxn ang="0">
                    <a:pos x="1632" y="1513"/>
                  </a:cxn>
                  <a:cxn ang="0">
                    <a:pos x="1422" y="1481"/>
                  </a:cxn>
                  <a:cxn ang="0">
                    <a:pos x="1286" y="1352"/>
                  </a:cxn>
                  <a:cxn ang="0">
                    <a:pos x="1264" y="1184"/>
                  </a:cxn>
                  <a:cxn ang="0">
                    <a:pos x="1312" y="1051"/>
                  </a:cxn>
                  <a:cxn ang="0">
                    <a:pos x="1393" y="828"/>
                  </a:cxn>
                  <a:cxn ang="0">
                    <a:pos x="1479" y="537"/>
                  </a:cxn>
                  <a:cxn ang="0">
                    <a:pos x="1507" y="316"/>
                  </a:cxn>
                  <a:cxn ang="0">
                    <a:pos x="1496" y="216"/>
                  </a:cxn>
                  <a:cxn ang="0">
                    <a:pos x="1431" y="122"/>
                  </a:cxn>
                  <a:cxn ang="0">
                    <a:pos x="1256" y="93"/>
                  </a:cxn>
                  <a:cxn ang="0">
                    <a:pos x="1018" y="184"/>
                  </a:cxn>
                  <a:cxn ang="0">
                    <a:pos x="851" y="341"/>
                  </a:cxn>
                  <a:cxn ang="0">
                    <a:pos x="740" y="497"/>
                  </a:cxn>
                  <a:cxn ang="0">
                    <a:pos x="686" y="615"/>
                  </a:cxn>
                  <a:cxn ang="0">
                    <a:pos x="622" y="855"/>
                  </a:cxn>
                  <a:cxn ang="0">
                    <a:pos x="566" y="1090"/>
                  </a:cxn>
                  <a:cxn ang="0">
                    <a:pos x="519" y="1269"/>
                  </a:cxn>
                  <a:cxn ang="0">
                    <a:pos x="474" y="1430"/>
                  </a:cxn>
                  <a:cxn ang="0">
                    <a:pos x="393" y="1505"/>
                  </a:cxn>
                  <a:cxn ang="0">
                    <a:pos x="283" y="1505"/>
                  </a:cxn>
                  <a:cxn ang="0">
                    <a:pos x="220" y="1434"/>
                  </a:cxn>
                  <a:cxn ang="0">
                    <a:pos x="231" y="1357"/>
                  </a:cxn>
                  <a:cxn ang="0">
                    <a:pos x="255" y="1276"/>
                  </a:cxn>
                  <a:cxn ang="0">
                    <a:pos x="403" y="672"/>
                  </a:cxn>
                  <a:cxn ang="0">
                    <a:pos x="453" y="464"/>
                  </a:cxn>
                  <a:cxn ang="0">
                    <a:pos x="494" y="283"/>
                  </a:cxn>
                  <a:cxn ang="0">
                    <a:pos x="475" y="150"/>
                  </a:cxn>
                  <a:cxn ang="0">
                    <a:pos x="382" y="91"/>
                  </a:cxn>
                  <a:cxn ang="0">
                    <a:pos x="248" y="167"/>
                  </a:cxn>
                  <a:cxn ang="0">
                    <a:pos x="162" y="360"/>
                  </a:cxn>
                  <a:cxn ang="0">
                    <a:pos x="113" y="528"/>
                  </a:cxn>
                  <a:cxn ang="0">
                    <a:pos x="59" y="556"/>
                  </a:cxn>
                  <a:cxn ang="0">
                    <a:pos x="15" y="545"/>
                  </a:cxn>
                  <a:cxn ang="0">
                    <a:pos x="3" y="490"/>
                  </a:cxn>
                  <a:cxn ang="0">
                    <a:pos x="42" y="354"/>
                  </a:cxn>
                  <a:cxn ang="0">
                    <a:pos x="119" y="180"/>
                  </a:cxn>
                  <a:cxn ang="0">
                    <a:pos x="219" y="62"/>
                  </a:cxn>
                  <a:cxn ang="0">
                    <a:pos x="390" y="0"/>
                  </a:cxn>
                </a:cxnLst>
                <a:rect l="0" t="0" r="r" b="b"/>
                <a:pathLst>
                  <a:path w="2070" h="1515">
                    <a:moveTo>
                      <a:pt x="390" y="0"/>
                    </a:moveTo>
                    <a:lnTo>
                      <a:pt x="418" y="2"/>
                    </a:lnTo>
                    <a:lnTo>
                      <a:pt x="447" y="4"/>
                    </a:lnTo>
                    <a:lnTo>
                      <a:pt x="477" y="10"/>
                    </a:lnTo>
                    <a:lnTo>
                      <a:pt x="508" y="16"/>
                    </a:lnTo>
                    <a:lnTo>
                      <a:pt x="538" y="27"/>
                    </a:lnTo>
                    <a:lnTo>
                      <a:pt x="568" y="40"/>
                    </a:lnTo>
                    <a:lnTo>
                      <a:pt x="599" y="55"/>
                    </a:lnTo>
                    <a:lnTo>
                      <a:pt x="626" y="74"/>
                    </a:lnTo>
                    <a:lnTo>
                      <a:pt x="652" y="96"/>
                    </a:lnTo>
                    <a:lnTo>
                      <a:pt x="677" y="121"/>
                    </a:lnTo>
                    <a:lnTo>
                      <a:pt x="698" y="151"/>
                    </a:lnTo>
                    <a:lnTo>
                      <a:pt x="716" y="184"/>
                    </a:lnTo>
                    <a:lnTo>
                      <a:pt x="732" y="220"/>
                    </a:lnTo>
                    <a:lnTo>
                      <a:pt x="743" y="262"/>
                    </a:lnTo>
                    <a:lnTo>
                      <a:pt x="750" y="308"/>
                    </a:lnTo>
                    <a:lnTo>
                      <a:pt x="775" y="277"/>
                    </a:lnTo>
                    <a:lnTo>
                      <a:pt x="804" y="244"/>
                    </a:lnTo>
                    <a:lnTo>
                      <a:pt x="836" y="211"/>
                    </a:lnTo>
                    <a:lnTo>
                      <a:pt x="871" y="178"/>
                    </a:lnTo>
                    <a:lnTo>
                      <a:pt x="909" y="147"/>
                    </a:lnTo>
                    <a:lnTo>
                      <a:pt x="949" y="117"/>
                    </a:lnTo>
                    <a:lnTo>
                      <a:pt x="993" y="89"/>
                    </a:lnTo>
                    <a:lnTo>
                      <a:pt x="1040" y="65"/>
                    </a:lnTo>
                    <a:lnTo>
                      <a:pt x="1090" y="44"/>
                    </a:lnTo>
                    <a:lnTo>
                      <a:pt x="1142" y="25"/>
                    </a:lnTo>
                    <a:lnTo>
                      <a:pt x="1198" y="12"/>
                    </a:lnTo>
                    <a:lnTo>
                      <a:pt x="1257" y="3"/>
                    </a:lnTo>
                    <a:lnTo>
                      <a:pt x="1320" y="0"/>
                    </a:lnTo>
                    <a:lnTo>
                      <a:pt x="1350" y="0"/>
                    </a:lnTo>
                    <a:lnTo>
                      <a:pt x="1383" y="3"/>
                    </a:lnTo>
                    <a:lnTo>
                      <a:pt x="1416" y="6"/>
                    </a:lnTo>
                    <a:lnTo>
                      <a:pt x="1448" y="11"/>
                    </a:lnTo>
                    <a:lnTo>
                      <a:pt x="1481" y="17"/>
                    </a:lnTo>
                    <a:lnTo>
                      <a:pt x="1515" y="27"/>
                    </a:lnTo>
                    <a:lnTo>
                      <a:pt x="1547" y="37"/>
                    </a:lnTo>
                    <a:lnTo>
                      <a:pt x="1579" y="51"/>
                    </a:lnTo>
                    <a:lnTo>
                      <a:pt x="1609" y="67"/>
                    </a:lnTo>
                    <a:lnTo>
                      <a:pt x="1637" y="87"/>
                    </a:lnTo>
                    <a:lnTo>
                      <a:pt x="1664" y="110"/>
                    </a:lnTo>
                    <a:lnTo>
                      <a:pt x="1688" y="137"/>
                    </a:lnTo>
                    <a:lnTo>
                      <a:pt x="1709" y="167"/>
                    </a:lnTo>
                    <a:lnTo>
                      <a:pt x="1727" y="202"/>
                    </a:lnTo>
                    <a:lnTo>
                      <a:pt x="1743" y="240"/>
                    </a:lnTo>
                    <a:lnTo>
                      <a:pt x="1754" y="283"/>
                    </a:lnTo>
                    <a:lnTo>
                      <a:pt x="1760" y="330"/>
                    </a:lnTo>
                    <a:lnTo>
                      <a:pt x="1763" y="383"/>
                    </a:lnTo>
                    <a:lnTo>
                      <a:pt x="1761" y="422"/>
                    </a:lnTo>
                    <a:lnTo>
                      <a:pt x="1756" y="467"/>
                    </a:lnTo>
                    <a:lnTo>
                      <a:pt x="1747" y="512"/>
                    </a:lnTo>
                    <a:lnTo>
                      <a:pt x="1736" y="562"/>
                    </a:lnTo>
                    <a:lnTo>
                      <a:pt x="1725" y="612"/>
                    </a:lnTo>
                    <a:lnTo>
                      <a:pt x="1710" y="663"/>
                    </a:lnTo>
                    <a:lnTo>
                      <a:pt x="1695" y="715"/>
                    </a:lnTo>
                    <a:lnTo>
                      <a:pt x="1679" y="765"/>
                    </a:lnTo>
                    <a:lnTo>
                      <a:pt x="1662" y="815"/>
                    </a:lnTo>
                    <a:lnTo>
                      <a:pt x="1646" y="862"/>
                    </a:lnTo>
                    <a:lnTo>
                      <a:pt x="1630" y="905"/>
                    </a:lnTo>
                    <a:lnTo>
                      <a:pt x="1616" y="946"/>
                    </a:lnTo>
                    <a:lnTo>
                      <a:pt x="1603" y="981"/>
                    </a:lnTo>
                    <a:lnTo>
                      <a:pt x="1591" y="1011"/>
                    </a:lnTo>
                    <a:lnTo>
                      <a:pt x="1583" y="1036"/>
                    </a:lnTo>
                    <a:lnTo>
                      <a:pt x="1566" y="1078"/>
                    </a:lnTo>
                    <a:lnTo>
                      <a:pt x="1552" y="1115"/>
                    </a:lnTo>
                    <a:lnTo>
                      <a:pt x="1540" y="1146"/>
                    </a:lnTo>
                    <a:lnTo>
                      <a:pt x="1531" y="1174"/>
                    </a:lnTo>
                    <a:lnTo>
                      <a:pt x="1523" y="1199"/>
                    </a:lnTo>
                    <a:lnTo>
                      <a:pt x="1516" y="1221"/>
                    </a:lnTo>
                    <a:lnTo>
                      <a:pt x="1513" y="1243"/>
                    </a:lnTo>
                    <a:lnTo>
                      <a:pt x="1510" y="1263"/>
                    </a:lnTo>
                    <a:lnTo>
                      <a:pt x="1509" y="1284"/>
                    </a:lnTo>
                    <a:lnTo>
                      <a:pt x="1507" y="1306"/>
                    </a:lnTo>
                    <a:lnTo>
                      <a:pt x="1509" y="1332"/>
                    </a:lnTo>
                    <a:lnTo>
                      <a:pt x="1511" y="1356"/>
                    </a:lnTo>
                    <a:lnTo>
                      <a:pt x="1516" y="1377"/>
                    </a:lnTo>
                    <a:lnTo>
                      <a:pt x="1523" y="1394"/>
                    </a:lnTo>
                    <a:lnTo>
                      <a:pt x="1535" y="1408"/>
                    </a:lnTo>
                    <a:lnTo>
                      <a:pt x="1549" y="1417"/>
                    </a:lnTo>
                    <a:lnTo>
                      <a:pt x="1568" y="1424"/>
                    </a:lnTo>
                    <a:lnTo>
                      <a:pt x="1590" y="1425"/>
                    </a:lnTo>
                    <a:lnTo>
                      <a:pt x="1628" y="1422"/>
                    </a:lnTo>
                    <a:lnTo>
                      <a:pt x="1664" y="1412"/>
                    </a:lnTo>
                    <a:lnTo>
                      <a:pt x="1701" y="1394"/>
                    </a:lnTo>
                    <a:lnTo>
                      <a:pt x="1738" y="1370"/>
                    </a:lnTo>
                    <a:lnTo>
                      <a:pt x="1773" y="1339"/>
                    </a:lnTo>
                    <a:lnTo>
                      <a:pt x="1807" y="1301"/>
                    </a:lnTo>
                    <a:lnTo>
                      <a:pt x="1840" y="1256"/>
                    </a:lnTo>
                    <a:lnTo>
                      <a:pt x="1871" y="1205"/>
                    </a:lnTo>
                    <a:lnTo>
                      <a:pt x="1900" y="1147"/>
                    </a:lnTo>
                    <a:lnTo>
                      <a:pt x="1926" y="1083"/>
                    </a:lnTo>
                    <a:lnTo>
                      <a:pt x="1950" y="1013"/>
                    </a:lnTo>
                    <a:lnTo>
                      <a:pt x="1956" y="1001"/>
                    </a:lnTo>
                    <a:lnTo>
                      <a:pt x="1960" y="989"/>
                    </a:lnTo>
                    <a:lnTo>
                      <a:pt x="1966" y="980"/>
                    </a:lnTo>
                    <a:lnTo>
                      <a:pt x="1972" y="972"/>
                    </a:lnTo>
                    <a:lnTo>
                      <a:pt x="1981" y="965"/>
                    </a:lnTo>
                    <a:lnTo>
                      <a:pt x="1993" y="962"/>
                    </a:lnTo>
                    <a:lnTo>
                      <a:pt x="2010" y="960"/>
                    </a:lnTo>
                    <a:lnTo>
                      <a:pt x="2017" y="960"/>
                    </a:lnTo>
                    <a:lnTo>
                      <a:pt x="2026" y="962"/>
                    </a:lnTo>
                    <a:lnTo>
                      <a:pt x="2036" y="963"/>
                    </a:lnTo>
                    <a:lnTo>
                      <a:pt x="2046" y="965"/>
                    </a:lnTo>
                    <a:lnTo>
                      <a:pt x="2056" y="972"/>
                    </a:lnTo>
                    <a:lnTo>
                      <a:pt x="2063" y="980"/>
                    </a:lnTo>
                    <a:lnTo>
                      <a:pt x="2069" y="990"/>
                    </a:lnTo>
                    <a:lnTo>
                      <a:pt x="2070" y="1006"/>
                    </a:lnTo>
                    <a:lnTo>
                      <a:pt x="2069" y="1015"/>
                    </a:lnTo>
                    <a:lnTo>
                      <a:pt x="2066" y="1031"/>
                    </a:lnTo>
                    <a:lnTo>
                      <a:pt x="2060" y="1051"/>
                    </a:lnTo>
                    <a:lnTo>
                      <a:pt x="2052" y="1075"/>
                    </a:lnTo>
                    <a:lnTo>
                      <a:pt x="2042" y="1104"/>
                    </a:lnTo>
                    <a:lnTo>
                      <a:pt x="2029" y="1136"/>
                    </a:lnTo>
                    <a:lnTo>
                      <a:pt x="2014" y="1170"/>
                    </a:lnTo>
                    <a:lnTo>
                      <a:pt x="1996" y="1205"/>
                    </a:lnTo>
                    <a:lnTo>
                      <a:pt x="1976" y="1240"/>
                    </a:lnTo>
                    <a:lnTo>
                      <a:pt x="1953" y="1277"/>
                    </a:lnTo>
                    <a:lnTo>
                      <a:pt x="1928" y="1314"/>
                    </a:lnTo>
                    <a:lnTo>
                      <a:pt x="1900" y="1349"/>
                    </a:lnTo>
                    <a:lnTo>
                      <a:pt x="1870" y="1383"/>
                    </a:lnTo>
                    <a:lnTo>
                      <a:pt x="1837" y="1415"/>
                    </a:lnTo>
                    <a:lnTo>
                      <a:pt x="1801" y="1442"/>
                    </a:lnTo>
                    <a:lnTo>
                      <a:pt x="1763" y="1467"/>
                    </a:lnTo>
                    <a:lnTo>
                      <a:pt x="1722" y="1488"/>
                    </a:lnTo>
                    <a:lnTo>
                      <a:pt x="1679" y="1502"/>
                    </a:lnTo>
                    <a:lnTo>
                      <a:pt x="1632" y="1513"/>
                    </a:lnTo>
                    <a:lnTo>
                      <a:pt x="1583" y="1515"/>
                    </a:lnTo>
                    <a:lnTo>
                      <a:pt x="1540" y="1514"/>
                    </a:lnTo>
                    <a:lnTo>
                      <a:pt x="1499" y="1508"/>
                    </a:lnTo>
                    <a:lnTo>
                      <a:pt x="1459" y="1497"/>
                    </a:lnTo>
                    <a:lnTo>
                      <a:pt x="1422" y="1481"/>
                    </a:lnTo>
                    <a:lnTo>
                      <a:pt x="1388" y="1463"/>
                    </a:lnTo>
                    <a:lnTo>
                      <a:pt x="1357" y="1441"/>
                    </a:lnTo>
                    <a:lnTo>
                      <a:pt x="1329" y="1415"/>
                    </a:lnTo>
                    <a:lnTo>
                      <a:pt x="1306" y="1384"/>
                    </a:lnTo>
                    <a:lnTo>
                      <a:pt x="1286" y="1352"/>
                    </a:lnTo>
                    <a:lnTo>
                      <a:pt x="1272" y="1314"/>
                    </a:lnTo>
                    <a:lnTo>
                      <a:pt x="1262" y="1274"/>
                    </a:lnTo>
                    <a:lnTo>
                      <a:pt x="1260" y="1231"/>
                    </a:lnTo>
                    <a:lnTo>
                      <a:pt x="1261" y="1206"/>
                    </a:lnTo>
                    <a:lnTo>
                      <a:pt x="1264" y="1184"/>
                    </a:lnTo>
                    <a:lnTo>
                      <a:pt x="1269" y="1163"/>
                    </a:lnTo>
                    <a:lnTo>
                      <a:pt x="1277" y="1141"/>
                    </a:lnTo>
                    <a:lnTo>
                      <a:pt x="1286" y="1115"/>
                    </a:lnTo>
                    <a:lnTo>
                      <a:pt x="1298" y="1086"/>
                    </a:lnTo>
                    <a:lnTo>
                      <a:pt x="1312" y="1051"/>
                    </a:lnTo>
                    <a:lnTo>
                      <a:pt x="1325" y="1017"/>
                    </a:lnTo>
                    <a:lnTo>
                      <a:pt x="1340" y="976"/>
                    </a:lnTo>
                    <a:lnTo>
                      <a:pt x="1357" y="931"/>
                    </a:lnTo>
                    <a:lnTo>
                      <a:pt x="1374" y="880"/>
                    </a:lnTo>
                    <a:lnTo>
                      <a:pt x="1393" y="828"/>
                    </a:lnTo>
                    <a:lnTo>
                      <a:pt x="1412" y="772"/>
                    </a:lnTo>
                    <a:lnTo>
                      <a:pt x="1430" y="713"/>
                    </a:lnTo>
                    <a:lnTo>
                      <a:pt x="1447" y="654"/>
                    </a:lnTo>
                    <a:lnTo>
                      <a:pt x="1464" y="595"/>
                    </a:lnTo>
                    <a:lnTo>
                      <a:pt x="1479" y="537"/>
                    </a:lnTo>
                    <a:lnTo>
                      <a:pt x="1490" y="481"/>
                    </a:lnTo>
                    <a:lnTo>
                      <a:pt x="1499" y="427"/>
                    </a:lnTo>
                    <a:lnTo>
                      <a:pt x="1506" y="376"/>
                    </a:lnTo>
                    <a:lnTo>
                      <a:pt x="1507" y="330"/>
                    </a:lnTo>
                    <a:lnTo>
                      <a:pt x="1507" y="316"/>
                    </a:lnTo>
                    <a:lnTo>
                      <a:pt x="1507" y="299"/>
                    </a:lnTo>
                    <a:lnTo>
                      <a:pt x="1506" y="279"/>
                    </a:lnTo>
                    <a:lnTo>
                      <a:pt x="1503" y="260"/>
                    </a:lnTo>
                    <a:lnTo>
                      <a:pt x="1501" y="239"/>
                    </a:lnTo>
                    <a:lnTo>
                      <a:pt x="1496" y="216"/>
                    </a:lnTo>
                    <a:lnTo>
                      <a:pt x="1488" y="195"/>
                    </a:lnTo>
                    <a:lnTo>
                      <a:pt x="1479" y="175"/>
                    </a:lnTo>
                    <a:lnTo>
                      <a:pt x="1465" y="155"/>
                    </a:lnTo>
                    <a:lnTo>
                      <a:pt x="1450" y="138"/>
                    </a:lnTo>
                    <a:lnTo>
                      <a:pt x="1431" y="122"/>
                    </a:lnTo>
                    <a:lnTo>
                      <a:pt x="1408" y="109"/>
                    </a:lnTo>
                    <a:lnTo>
                      <a:pt x="1380" y="99"/>
                    </a:lnTo>
                    <a:lnTo>
                      <a:pt x="1349" y="92"/>
                    </a:lnTo>
                    <a:lnTo>
                      <a:pt x="1312" y="91"/>
                    </a:lnTo>
                    <a:lnTo>
                      <a:pt x="1256" y="93"/>
                    </a:lnTo>
                    <a:lnTo>
                      <a:pt x="1202" y="103"/>
                    </a:lnTo>
                    <a:lnTo>
                      <a:pt x="1151" y="117"/>
                    </a:lnTo>
                    <a:lnTo>
                      <a:pt x="1104" y="135"/>
                    </a:lnTo>
                    <a:lnTo>
                      <a:pt x="1059" y="157"/>
                    </a:lnTo>
                    <a:lnTo>
                      <a:pt x="1018" y="184"/>
                    </a:lnTo>
                    <a:lnTo>
                      <a:pt x="980" y="211"/>
                    </a:lnTo>
                    <a:lnTo>
                      <a:pt x="944" y="243"/>
                    </a:lnTo>
                    <a:lnTo>
                      <a:pt x="910" y="274"/>
                    </a:lnTo>
                    <a:lnTo>
                      <a:pt x="880" y="308"/>
                    </a:lnTo>
                    <a:lnTo>
                      <a:pt x="851" y="341"/>
                    </a:lnTo>
                    <a:lnTo>
                      <a:pt x="826" y="374"/>
                    </a:lnTo>
                    <a:lnTo>
                      <a:pt x="803" y="405"/>
                    </a:lnTo>
                    <a:lnTo>
                      <a:pt x="778" y="440"/>
                    </a:lnTo>
                    <a:lnTo>
                      <a:pt x="757" y="470"/>
                    </a:lnTo>
                    <a:lnTo>
                      <a:pt x="740" y="497"/>
                    </a:lnTo>
                    <a:lnTo>
                      <a:pt x="726" y="522"/>
                    </a:lnTo>
                    <a:lnTo>
                      <a:pt x="714" y="544"/>
                    </a:lnTo>
                    <a:lnTo>
                      <a:pt x="703" y="566"/>
                    </a:lnTo>
                    <a:lnTo>
                      <a:pt x="694" y="590"/>
                    </a:lnTo>
                    <a:lnTo>
                      <a:pt x="686" y="615"/>
                    </a:lnTo>
                    <a:lnTo>
                      <a:pt x="678" y="641"/>
                    </a:lnTo>
                    <a:lnTo>
                      <a:pt x="669" y="671"/>
                    </a:lnTo>
                    <a:lnTo>
                      <a:pt x="660" y="705"/>
                    </a:lnTo>
                    <a:lnTo>
                      <a:pt x="643" y="781"/>
                    </a:lnTo>
                    <a:lnTo>
                      <a:pt x="622" y="855"/>
                    </a:lnTo>
                    <a:lnTo>
                      <a:pt x="600" y="930"/>
                    </a:lnTo>
                    <a:lnTo>
                      <a:pt x="593" y="964"/>
                    </a:lnTo>
                    <a:lnTo>
                      <a:pt x="585" y="1003"/>
                    </a:lnTo>
                    <a:lnTo>
                      <a:pt x="575" y="1047"/>
                    </a:lnTo>
                    <a:lnTo>
                      <a:pt x="566" y="1090"/>
                    </a:lnTo>
                    <a:lnTo>
                      <a:pt x="554" y="1133"/>
                    </a:lnTo>
                    <a:lnTo>
                      <a:pt x="544" y="1174"/>
                    </a:lnTo>
                    <a:lnTo>
                      <a:pt x="534" y="1209"/>
                    </a:lnTo>
                    <a:lnTo>
                      <a:pt x="525" y="1238"/>
                    </a:lnTo>
                    <a:lnTo>
                      <a:pt x="519" y="1269"/>
                    </a:lnTo>
                    <a:lnTo>
                      <a:pt x="511" y="1305"/>
                    </a:lnTo>
                    <a:lnTo>
                      <a:pt x="502" y="1340"/>
                    </a:lnTo>
                    <a:lnTo>
                      <a:pt x="494" y="1374"/>
                    </a:lnTo>
                    <a:lnTo>
                      <a:pt x="485" y="1405"/>
                    </a:lnTo>
                    <a:lnTo>
                      <a:pt x="474" y="1430"/>
                    </a:lnTo>
                    <a:lnTo>
                      <a:pt x="465" y="1449"/>
                    </a:lnTo>
                    <a:lnTo>
                      <a:pt x="454" y="1464"/>
                    </a:lnTo>
                    <a:lnTo>
                      <a:pt x="439" y="1479"/>
                    </a:lnTo>
                    <a:lnTo>
                      <a:pt x="418" y="1493"/>
                    </a:lnTo>
                    <a:lnTo>
                      <a:pt x="393" y="1505"/>
                    </a:lnTo>
                    <a:lnTo>
                      <a:pt x="367" y="1513"/>
                    </a:lnTo>
                    <a:lnTo>
                      <a:pt x="337" y="1515"/>
                    </a:lnTo>
                    <a:lnTo>
                      <a:pt x="320" y="1515"/>
                    </a:lnTo>
                    <a:lnTo>
                      <a:pt x="301" y="1512"/>
                    </a:lnTo>
                    <a:lnTo>
                      <a:pt x="283" y="1505"/>
                    </a:lnTo>
                    <a:lnTo>
                      <a:pt x="266" y="1497"/>
                    </a:lnTo>
                    <a:lnTo>
                      <a:pt x="250" y="1485"/>
                    </a:lnTo>
                    <a:lnTo>
                      <a:pt x="237" y="1471"/>
                    </a:lnTo>
                    <a:lnTo>
                      <a:pt x="227" y="1454"/>
                    </a:lnTo>
                    <a:lnTo>
                      <a:pt x="220" y="1434"/>
                    </a:lnTo>
                    <a:lnTo>
                      <a:pt x="217" y="1411"/>
                    </a:lnTo>
                    <a:lnTo>
                      <a:pt x="217" y="1404"/>
                    </a:lnTo>
                    <a:lnTo>
                      <a:pt x="221" y="1392"/>
                    </a:lnTo>
                    <a:lnTo>
                      <a:pt x="225" y="1377"/>
                    </a:lnTo>
                    <a:lnTo>
                      <a:pt x="231" y="1357"/>
                    </a:lnTo>
                    <a:lnTo>
                      <a:pt x="236" y="1336"/>
                    </a:lnTo>
                    <a:lnTo>
                      <a:pt x="242" y="1315"/>
                    </a:lnTo>
                    <a:lnTo>
                      <a:pt x="249" y="1294"/>
                    </a:lnTo>
                    <a:lnTo>
                      <a:pt x="255" y="1276"/>
                    </a:lnTo>
                    <a:lnTo>
                      <a:pt x="255" y="1276"/>
                    </a:lnTo>
                    <a:lnTo>
                      <a:pt x="360" y="840"/>
                    </a:lnTo>
                    <a:lnTo>
                      <a:pt x="369" y="804"/>
                    </a:lnTo>
                    <a:lnTo>
                      <a:pt x="381" y="764"/>
                    </a:lnTo>
                    <a:lnTo>
                      <a:pt x="392" y="719"/>
                    </a:lnTo>
                    <a:lnTo>
                      <a:pt x="403" y="672"/>
                    </a:lnTo>
                    <a:lnTo>
                      <a:pt x="414" y="626"/>
                    </a:lnTo>
                    <a:lnTo>
                      <a:pt x="424" y="582"/>
                    </a:lnTo>
                    <a:lnTo>
                      <a:pt x="435" y="540"/>
                    </a:lnTo>
                    <a:lnTo>
                      <a:pt x="444" y="503"/>
                    </a:lnTo>
                    <a:lnTo>
                      <a:pt x="453" y="464"/>
                    </a:lnTo>
                    <a:lnTo>
                      <a:pt x="464" y="425"/>
                    </a:lnTo>
                    <a:lnTo>
                      <a:pt x="473" y="387"/>
                    </a:lnTo>
                    <a:lnTo>
                      <a:pt x="482" y="350"/>
                    </a:lnTo>
                    <a:lnTo>
                      <a:pt x="489" y="315"/>
                    </a:lnTo>
                    <a:lnTo>
                      <a:pt x="494" y="283"/>
                    </a:lnTo>
                    <a:lnTo>
                      <a:pt x="495" y="256"/>
                    </a:lnTo>
                    <a:lnTo>
                      <a:pt x="494" y="226"/>
                    </a:lnTo>
                    <a:lnTo>
                      <a:pt x="490" y="198"/>
                    </a:lnTo>
                    <a:lnTo>
                      <a:pt x="485" y="173"/>
                    </a:lnTo>
                    <a:lnTo>
                      <a:pt x="475" y="150"/>
                    </a:lnTo>
                    <a:lnTo>
                      <a:pt x="464" y="130"/>
                    </a:lnTo>
                    <a:lnTo>
                      <a:pt x="448" y="113"/>
                    </a:lnTo>
                    <a:lnTo>
                      <a:pt x="430" y="101"/>
                    </a:lnTo>
                    <a:lnTo>
                      <a:pt x="407" y="93"/>
                    </a:lnTo>
                    <a:lnTo>
                      <a:pt x="382" y="91"/>
                    </a:lnTo>
                    <a:lnTo>
                      <a:pt x="350" y="93"/>
                    </a:lnTo>
                    <a:lnTo>
                      <a:pt x="321" y="104"/>
                    </a:lnTo>
                    <a:lnTo>
                      <a:pt x="293" y="120"/>
                    </a:lnTo>
                    <a:lnTo>
                      <a:pt x="270" y="140"/>
                    </a:lnTo>
                    <a:lnTo>
                      <a:pt x="248" y="167"/>
                    </a:lnTo>
                    <a:lnTo>
                      <a:pt x="228" y="198"/>
                    </a:lnTo>
                    <a:lnTo>
                      <a:pt x="210" y="233"/>
                    </a:lnTo>
                    <a:lnTo>
                      <a:pt x="193" y="273"/>
                    </a:lnTo>
                    <a:lnTo>
                      <a:pt x="177" y="315"/>
                    </a:lnTo>
                    <a:lnTo>
                      <a:pt x="162" y="360"/>
                    </a:lnTo>
                    <a:lnTo>
                      <a:pt x="148" y="409"/>
                    </a:lnTo>
                    <a:lnTo>
                      <a:pt x="135" y="459"/>
                    </a:lnTo>
                    <a:lnTo>
                      <a:pt x="127" y="487"/>
                    </a:lnTo>
                    <a:lnTo>
                      <a:pt x="121" y="511"/>
                    </a:lnTo>
                    <a:lnTo>
                      <a:pt x="113" y="528"/>
                    </a:lnTo>
                    <a:lnTo>
                      <a:pt x="106" y="541"/>
                    </a:lnTo>
                    <a:lnTo>
                      <a:pt x="97" y="549"/>
                    </a:lnTo>
                    <a:lnTo>
                      <a:pt x="88" y="553"/>
                    </a:lnTo>
                    <a:lnTo>
                      <a:pt x="75" y="556"/>
                    </a:lnTo>
                    <a:lnTo>
                      <a:pt x="59" y="556"/>
                    </a:lnTo>
                    <a:lnTo>
                      <a:pt x="52" y="556"/>
                    </a:lnTo>
                    <a:lnTo>
                      <a:pt x="43" y="554"/>
                    </a:lnTo>
                    <a:lnTo>
                      <a:pt x="34" y="553"/>
                    </a:lnTo>
                    <a:lnTo>
                      <a:pt x="24" y="550"/>
                    </a:lnTo>
                    <a:lnTo>
                      <a:pt x="15" y="545"/>
                    </a:lnTo>
                    <a:lnTo>
                      <a:pt x="7" y="536"/>
                    </a:lnTo>
                    <a:lnTo>
                      <a:pt x="1" y="525"/>
                    </a:lnTo>
                    <a:lnTo>
                      <a:pt x="0" y="511"/>
                    </a:lnTo>
                    <a:lnTo>
                      <a:pt x="0" y="503"/>
                    </a:lnTo>
                    <a:lnTo>
                      <a:pt x="3" y="490"/>
                    </a:lnTo>
                    <a:lnTo>
                      <a:pt x="8" y="470"/>
                    </a:lnTo>
                    <a:lnTo>
                      <a:pt x="15" y="447"/>
                    </a:lnTo>
                    <a:lnTo>
                      <a:pt x="22" y="418"/>
                    </a:lnTo>
                    <a:lnTo>
                      <a:pt x="32" y="388"/>
                    </a:lnTo>
                    <a:lnTo>
                      <a:pt x="42" y="354"/>
                    </a:lnTo>
                    <a:lnTo>
                      <a:pt x="55" y="320"/>
                    </a:lnTo>
                    <a:lnTo>
                      <a:pt x="70" y="283"/>
                    </a:lnTo>
                    <a:lnTo>
                      <a:pt x="85" y="248"/>
                    </a:lnTo>
                    <a:lnTo>
                      <a:pt x="101" y="214"/>
                    </a:lnTo>
                    <a:lnTo>
                      <a:pt x="119" y="180"/>
                    </a:lnTo>
                    <a:lnTo>
                      <a:pt x="134" y="157"/>
                    </a:lnTo>
                    <a:lnTo>
                      <a:pt x="152" y="133"/>
                    </a:lnTo>
                    <a:lnTo>
                      <a:pt x="170" y="108"/>
                    </a:lnTo>
                    <a:lnTo>
                      <a:pt x="193" y="84"/>
                    </a:lnTo>
                    <a:lnTo>
                      <a:pt x="219" y="62"/>
                    </a:lnTo>
                    <a:lnTo>
                      <a:pt x="246" y="42"/>
                    </a:lnTo>
                    <a:lnTo>
                      <a:pt x="278" y="25"/>
                    </a:lnTo>
                    <a:lnTo>
                      <a:pt x="312" y="12"/>
                    </a:lnTo>
                    <a:lnTo>
                      <a:pt x="348" y="3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46" name="Straight Arrow Connector 145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Arrow Connector 188"/>
            <p:cNvCxnSpPr/>
            <p:nvPr/>
          </p:nvCxnSpPr>
          <p:spPr>
            <a:xfrm>
              <a:off x="1752600" y="3733800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" name="Freeform 6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1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00200" y="4038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3657600"/>
            <a:ext cx="4210050" cy="80962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4953000"/>
            <a:ext cx="4271963" cy="633413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4200" y="1828800"/>
            <a:ext cx="5626931" cy="1752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5943600"/>
            <a:ext cx="5434013" cy="809625"/>
          </a:xfrm>
          <a:prstGeom prst="rect">
            <a:avLst/>
          </a:prstGeom>
        </p:spPr>
      </p:pic>
      <p:sp>
        <p:nvSpPr>
          <p:cNvPr id="39" name="TextBox 38"/>
          <p:cNvSpPr txBox="1"/>
          <p:nvPr/>
        </p:nvSpPr>
        <p:spPr>
          <a:xfrm>
            <a:off x="304800" y="2438400"/>
            <a:ext cx="4343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  <a:sym typeface="Symbol"/>
              </a:rPr>
              <a:t>   Morphisms: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286000" y="914400"/>
            <a:ext cx="449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(For the positive half-plane </a:t>
            </a:r>
            <a:r>
              <a:rPr lang="en-US" sz="24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H</a:t>
            </a:r>
            <a:r>
              <a:rPr lang="en-US" sz="2400" baseline="-250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+</a:t>
            </a:r>
            <a:r>
              <a:rPr lang="en-US" sz="24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 </a:t>
            </a:r>
            <a:r>
              <a:rPr lang="en-US" sz="2400" dirty="0" smtClean="0">
                <a:solidFill>
                  <a:srgbClr val="C00000"/>
                </a:solidFill>
                <a:latin typeface="+mn-lt"/>
              </a:rPr>
              <a:t>)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9" grpId="0"/>
      <p:bldP spid="3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sz="4000" dirty="0" smtClean="0"/>
              <a:t>Hint of a Relation to Wall-Crossing</a:t>
            </a:r>
            <a:endParaRPr lang="en-US" sz="4000" dirty="0"/>
          </a:p>
        </p:txBody>
      </p:sp>
      <p:sp>
        <p:nvSpPr>
          <p:cNvPr id="5" name="TextBox 4"/>
          <p:cNvSpPr txBox="1"/>
          <p:nvPr/>
        </p:nvSpPr>
        <p:spPr>
          <a:xfrm>
            <a:off x="152400" y="1219200"/>
            <a:ext cx="876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 morphism spaces can be defined by a </a:t>
            </a:r>
            <a:r>
              <a:rPr lang="en-US" sz="2800" dirty="0" err="1" smtClean="0">
                <a:solidFill>
                  <a:srgbClr val="FF0000"/>
                </a:solidFill>
              </a:rPr>
              <a:t>Cecotti-Vafa</a:t>
            </a:r>
            <a:r>
              <a:rPr lang="en-US" sz="2800" dirty="0" smtClean="0">
                <a:solidFill>
                  <a:srgbClr val="FF0000"/>
                </a:solidFill>
              </a:rPr>
              <a:t>/</a:t>
            </a:r>
            <a:r>
              <a:rPr lang="en-US" sz="2800" dirty="0" err="1" smtClean="0">
                <a:solidFill>
                  <a:srgbClr val="FF0000"/>
                </a:solidFill>
              </a:rPr>
              <a:t>Kontsevich</a:t>
            </a:r>
            <a:r>
              <a:rPr lang="en-US" sz="2800" dirty="0" smtClean="0">
                <a:solidFill>
                  <a:srgbClr val="FF0000"/>
                </a:solidFill>
              </a:rPr>
              <a:t>-</a:t>
            </a:r>
            <a:r>
              <a:rPr lang="en-US" sz="2800" dirty="0" err="1" smtClean="0">
                <a:solidFill>
                  <a:srgbClr val="FF0000"/>
                </a:solidFill>
              </a:rPr>
              <a:t>Soibelman</a:t>
            </a:r>
            <a:r>
              <a:rPr lang="en-US" sz="2800" dirty="0" smtClean="0">
                <a:solidFill>
                  <a:srgbClr val="FF0000"/>
                </a:solidFill>
              </a:rPr>
              <a:t>-like product as follows: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66800" y="2514600"/>
            <a:ext cx="8382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Suppose </a:t>
            </a:r>
            <a:r>
              <a:rPr lang="en-US" sz="28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V</a:t>
            </a:r>
            <a:r>
              <a:rPr lang="en-US" sz="2800" dirty="0" smtClean="0">
                <a:solidFill>
                  <a:srgbClr val="0000FF"/>
                </a:solidFill>
              </a:rPr>
              <a:t> = { 1, …, K}. 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Introduce the elementary K x K matrices </a:t>
            </a:r>
            <a:r>
              <a:rPr lang="en-US" sz="2800" dirty="0" err="1" smtClean="0">
                <a:solidFill>
                  <a:srgbClr val="0000FF"/>
                </a:solidFill>
              </a:rPr>
              <a:t>e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ij</a:t>
            </a:r>
            <a:endParaRPr lang="en-US" sz="2800" baseline="-25000" dirty="0">
              <a:solidFill>
                <a:srgbClr val="0000FF"/>
              </a:solidFill>
            </a:endParaRPr>
          </a:p>
        </p:txBody>
      </p:sp>
      <p:sp>
        <p:nvSpPr>
          <p:cNvPr id="49" name="Right Brace 48"/>
          <p:cNvSpPr/>
          <p:nvPr/>
        </p:nvSpPr>
        <p:spPr>
          <a:xfrm rot="5400000">
            <a:off x="6362700" y="3467100"/>
            <a:ext cx="609600" cy="4191000"/>
          </a:xfrm>
          <a:prstGeom prst="rightBrac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5029200" y="6019800"/>
            <a:ext cx="449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phase ordered!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0" y="4572000"/>
            <a:ext cx="8866776" cy="627416"/>
            <a:chOff x="335" y="3003"/>
            <a:chExt cx="31105" cy="2201"/>
          </a:xfrm>
          <a:solidFill>
            <a:srgbClr val="800080"/>
          </a:solidFill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335" y="3535"/>
              <a:ext cx="520" cy="1062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302" y="0"/>
                </a:cxn>
                <a:cxn ang="0">
                  <a:pos x="321" y="9"/>
                </a:cxn>
                <a:cxn ang="0">
                  <a:pos x="321" y="19"/>
                </a:cxn>
                <a:cxn ang="0">
                  <a:pos x="321" y="47"/>
                </a:cxn>
                <a:cxn ang="0">
                  <a:pos x="321" y="939"/>
                </a:cxn>
                <a:cxn ang="0">
                  <a:pos x="321" y="958"/>
                </a:cxn>
                <a:cxn ang="0">
                  <a:pos x="321" y="977"/>
                </a:cxn>
                <a:cxn ang="0">
                  <a:pos x="331" y="986"/>
                </a:cxn>
                <a:cxn ang="0">
                  <a:pos x="340" y="996"/>
                </a:cxn>
                <a:cxn ang="0">
                  <a:pos x="359" y="1005"/>
                </a:cxn>
                <a:cxn ang="0">
                  <a:pos x="387" y="1015"/>
                </a:cxn>
                <a:cxn ang="0">
                  <a:pos x="425" y="1015"/>
                </a:cxn>
                <a:cxn ang="0">
                  <a:pos x="472" y="1015"/>
                </a:cxn>
                <a:cxn ang="0">
                  <a:pos x="520" y="1015"/>
                </a:cxn>
                <a:cxn ang="0">
                  <a:pos x="520" y="1062"/>
                </a:cxn>
                <a:cxn ang="0">
                  <a:pos x="444" y="1062"/>
                </a:cxn>
                <a:cxn ang="0">
                  <a:pos x="349" y="1062"/>
                </a:cxn>
                <a:cxn ang="0">
                  <a:pos x="264" y="1062"/>
                </a:cxn>
                <a:cxn ang="0">
                  <a:pos x="179" y="1062"/>
                </a:cxn>
                <a:cxn ang="0">
                  <a:pos x="85" y="1062"/>
                </a:cxn>
                <a:cxn ang="0">
                  <a:pos x="0" y="1062"/>
                </a:cxn>
                <a:cxn ang="0">
                  <a:pos x="0" y="1015"/>
                </a:cxn>
                <a:cxn ang="0">
                  <a:pos x="56" y="1015"/>
                </a:cxn>
                <a:cxn ang="0">
                  <a:pos x="104" y="1015"/>
                </a:cxn>
                <a:cxn ang="0">
                  <a:pos x="141" y="1015"/>
                </a:cxn>
                <a:cxn ang="0">
                  <a:pos x="170" y="1005"/>
                </a:cxn>
                <a:cxn ang="0">
                  <a:pos x="179" y="996"/>
                </a:cxn>
                <a:cxn ang="0">
                  <a:pos x="198" y="986"/>
                </a:cxn>
                <a:cxn ang="0">
                  <a:pos x="198" y="977"/>
                </a:cxn>
                <a:cxn ang="0">
                  <a:pos x="208" y="958"/>
                </a:cxn>
                <a:cxn ang="0">
                  <a:pos x="208" y="939"/>
                </a:cxn>
                <a:cxn ang="0">
                  <a:pos x="208" y="113"/>
                </a:cxn>
                <a:cxn ang="0">
                  <a:pos x="123" y="142"/>
                </a:cxn>
                <a:cxn ang="0">
                  <a:pos x="47" y="151"/>
                </a:cxn>
                <a:cxn ang="0">
                  <a:pos x="0" y="151"/>
                </a:cxn>
                <a:cxn ang="0">
                  <a:pos x="0" y="104"/>
                </a:cxn>
                <a:cxn ang="0">
                  <a:pos x="47" y="104"/>
                </a:cxn>
                <a:cxn ang="0">
                  <a:pos x="123" y="94"/>
                </a:cxn>
                <a:cxn ang="0">
                  <a:pos x="208" y="56"/>
                </a:cxn>
                <a:cxn ang="0">
                  <a:pos x="283" y="0"/>
                </a:cxn>
              </a:cxnLst>
              <a:rect l="0" t="0" r="r" b="b"/>
              <a:pathLst>
                <a:path w="520" h="1062">
                  <a:moveTo>
                    <a:pt x="283" y="0"/>
                  </a:moveTo>
                  <a:lnTo>
                    <a:pt x="302" y="0"/>
                  </a:lnTo>
                  <a:lnTo>
                    <a:pt x="321" y="9"/>
                  </a:lnTo>
                  <a:lnTo>
                    <a:pt x="321" y="19"/>
                  </a:lnTo>
                  <a:lnTo>
                    <a:pt x="321" y="47"/>
                  </a:lnTo>
                  <a:lnTo>
                    <a:pt x="321" y="939"/>
                  </a:lnTo>
                  <a:lnTo>
                    <a:pt x="321" y="958"/>
                  </a:lnTo>
                  <a:lnTo>
                    <a:pt x="321" y="977"/>
                  </a:lnTo>
                  <a:lnTo>
                    <a:pt x="331" y="986"/>
                  </a:lnTo>
                  <a:lnTo>
                    <a:pt x="340" y="996"/>
                  </a:lnTo>
                  <a:lnTo>
                    <a:pt x="359" y="1005"/>
                  </a:lnTo>
                  <a:lnTo>
                    <a:pt x="387" y="1015"/>
                  </a:lnTo>
                  <a:lnTo>
                    <a:pt x="425" y="1015"/>
                  </a:lnTo>
                  <a:lnTo>
                    <a:pt x="472" y="1015"/>
                  </a:lnTo>
                  <a:lnTo>
                    <a:pt x="520" y="1015"/>
                  </a:lnTo>
                  <a:lnTo>
                    <a:pt x="520" y="1062"/>
                  </a:lnTo>
                  <a:lnTo>
                    <a:pt x="444" y="1062"/>
                  </a:lnTo>
                  <a:lnTo>
                    <a:pt x="349" y="1062"/>
                  </a:lnTo>
                  <a:lnTo>
                    <a:pt x="264" y="1062"/>
                  </a:lnTo>
                  <a:lnTo>
                    <a:pt x="179" y="1062"/>
                  </a:lnTo>
                  <a:lnTo>
                    <a:pt x="85" y="1062"/>
                  </a:lnTo>
                  <a:lnTo>
                    <a:pt x="0" y="1062"/>
                  </a:lnTo>
                  <a:lnTo>
                    <a:pt x="0" y="1015"/>
                  </a:lnTo>
                  <a:lnTo>
                    <a:pt x="56" y="1015"/>
                  </a:lnTo>
                  <a:lnTo>
                    <a:pt x="104" y="1015"/>
                  </a:lnTo>
                  <a:lnTo>
                    <a:pt x="141" y="1015"/>
                  </a:lnTo>
                  <a:lnTo>
                    <a:pt x="170" y="1005"/>
                  </a:lnTo>
                  <a:lnTo>
                    <a:pt x="179" y="996"/>
                  </a:lnTo>
                  <a:lnTo>
                    <a:pt x="198" y="986"/>
                  </a:lnTo>
                  <a:lnTo>
                    <a:pt x="198" y="977"/>
                  </a:lnTo>
                  <a:lnTo>
                    <a:pt x="208" y="958"/>
                  </a:lnTo>
                  <a:lnTo>
                    <a:pt x="208" y="939"/>
                  </a:lnTo>
                  <a:lnTo>
                    <a:pt x="208" y="113"/>
                  </a:lnTo>
                  <a:lnTo>
                    <a:pt x="123" y="142"/>
                  </a:lnTo>
                  <a:lnTo>
                    <a:pt x="47" y="151"/>
                  </a:lnTo>
                  <a:lnTo>
                    <a:pt x="0" y="151"/>
                  </a:lnTo>
                  <a:lnTo>
                    <a:pt x="0" y="104"/>
                  </a:lnTo>
                  <a:lnTo>
                    <a:pt x="47" y="104"/>
                  </a:lnTo>
                  <a:lnTo>
                    <a:pt x="123" y="94"/>
                  </a:lnTo>
                  <a:lnTo>
                    <a:pt x="208" y="56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432" y="3667"/>
              <a:ext cx="1059" cy="1063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8" y="0"/>
                </a:cxn>
                <a:cxn ang="0">
                  <a:pos x="548" y="10"/>
                </a:cxn>
                <a:cxn ang="0">
                  <a:pos x="558" y="29"/>
                </a:cxn>
                <a:cxn ang="0">
                  <a:pos x="558" y="38"/>
                </a:cxn>
                <a:cxn ang="0">
                  <a:pos x="558" y="57"/>
                </a:cxn>
                <a:cxn ang="0">
                  <a:pos x="558" y="503"/>
                </a:cxn>
                <a:cxn ang="0">
                  <a:pos x="1002" y="503"/>
                </a:cxn>
                <a:cxn ang="0">
                  <a:pos x="1021" y="503"/>
                </a:cxn>
                <a:cxn ang="0">
                  <a:pos x="1030" y="503"/>
                </a:cxn>
                <a:cxn ang="0">
                  <a:pos x="1049" y="503"/>
                </a:cxn>
                <a:cxn ang="0">
                  <a:pos x="1049" y="513"/>
                </a:cxn>
                <a:cxn ang="0">
                  <a:pos x="1059" y="532"/>
                </a:cxn>
                <a:cxn ang="0">
                  <a:pos x="1049" y="551"/>
                </a:cxn>
                <a:cxn ang="0">
                  <a:pos x="1049" y="560"/>
                </a:cxn>
                <a:cxn ang="0">
                  <a:pos x="1030" y="560"/>
                </a:cxn>
                <a:cxn ang="0">
                  <a:pos x="1021" y="570"/>
                </a:cxn>
                <a:cxn ang="0">
                  <a:pos x="1002" y="570"/>
                </a:cxn>
                <a:cxn ang="0">
                  <a:pos x="558" y="570"/>
                </a:cxn>
                <a:cxn ang="0">
                  <a:pos x="558" y="1015"/>
                </a:cxn>
                <a:cxn ang="0">
                  <a:pos x="558" y="1025"/>
                </a:cxn>
                <a:cxn ang="0">
                  <a:pos x="558" y="1044"/>
                </a:cxn>
                <a:cxn ang="0">
                  <a:pos x="548" y="1053"/>
                </a:cxn>
                <a:cxn ang="0">
                  <a:pos x="548" y="1063"/>
                </a:cxn>
                <a:cxn ang="0">
                  <a:pos x="529" y="1063"/>
                </a:cxn>
                <a:cxn ang="0">
                  <a:pos x="510" y="1063"/>
                </a:cxn>
                <a:cxn ang="0">
                  <a:pos x="501" y="1053"/>
                </a:cxn>
                <a:cxn ang="0">
                  <a:pos x="501" y="1044"/>
                </a:cxn>
                <a:cxn ang="0">
                  <a:pos x="501" y="1025"/>
                </a:cxn>
                <a:cxn ang="0">
                  <a:pos x="501" y="1015"/>
                </a:cxn>
                <a:cxn ang="0">
                  <a:pos x="501" y="570"/>
                </a:cxn>
                <a:cxn ang="0">
                  <a:pos x="47" y="570"/>
                </a:cxn>
                <a:cxn ang="0">
                  <a:pos x="37" y="570"/>
                </a:cxn>
                <a:cxn ang="0">
                  <a:pos x="28" y="560"/>
                </a:cxn>
                <a:cxn ang="0">
                  <a:pos x="9" y="560"/>
                </a:cxn>
                <a:cxn ang="0">
                  <a:pos x="0" y="551"/>
                </a:cxn>
                <a:cxn ang="0">
                  <a:pos x="0" y="532"/>
                </a:cxn>
                <a:cxn ang="0">
                  <a:pos x="0" y="513"/>
                </a:cxn>
                <a:cxn ang="0">
                  <a:pos x="9" y="503"/>
                </a:cxn>
                <a:cxn ang="0">
                  <a:pos x="28" y="503"/>
                </a:cxn>
                <a:cxn ang="0">
                  <a:pos x="37" y="503"/>
                </a:cxn>
                <a:cxn ang="0">
                  <a:pos x="47" y="503"/>
                </a:cxn>
                <a:cxn ang="0">
                  <a:pos x="501" y="503"/>
                </a:cxn>
                <a:cxn ang="0">
                  <a:pos x="501" y="57"/>
                </a:cxn>
                <a:cxn ang="0">
                  <a:pos x="501" y="38"/>
                </a:cxn>
                <a:cxn ang="0">
                  <a:pos x="501" y="29"/>
                </a:cxn>
                <a:cxn ang="0">
                  <a:pos x="501" y="10"/>
                </a:cxn>
                <a:cxn ang="0">
                  <a:pos x="510" y="0"/>
                </a:cxn>
                <a:cxn ang="0">
                  <a:pos x="529" y="0"/>
                </a:cxn>
              </a:cxnLst>
              <a:rect l="0" t="0" r="r" b="b"/>
              <a:pathLst>
                <a:path w="1059" h="1063">
                  <a:moveTo>
                    <a:pt x="529" y="0"/>
                  </a:moveTo>
                  <a:lnTo>
                    <a:pt x="548" y="0"/>
                  </a:lnTo>
                  <a:lnTo>
                    <a:pt x="548" y="10"/>
                  </a:lnTo>
                  <a:lnTo>
                    <a:pt x="558" y="29"/>
                  </a:lnTo>
                  <a:lnTo>
                    <a:pt x="558" y="38"/>
                  </a:lnTo>
                  <a:lnTo>
                    <a:pt x="558" y="57"/>
                  </a:lnTo>
                  <a:lnTo>
                    <a:pt x="558" y="503"/>
                  </a:lnTo>
                  <a:lnTo>
                    <a:pt x="1002" y="503"/>
                  </a:lnTo>
                  <a:lnTo>
                    <a:pt x="1021" y="503"/>
                  </a:lnTo>
                  <a:lnTo>
                    <a:pt x="1030" y="503"/>
                  </a:lnTo>
                  <a:lnTo>
                    <a:pt x="1049" y="503"/>
                  </a:lnTo>
                  <a:lnTo>
                    <a:pt x="1049" y="513"/>
                  </a:lnTo>
                  <a:lnTo>
                    <a:pt x="1059" y="532"/>
                  </a:lnTo>
                  <a:lnTo>
                    <a:pt x="1049" y="551"/>
                  </a:lnTo>
                  <a:lnTo>
                    <a:pt x="1049" y="560"/>
                  </a:lnTo>
                  <a:lnTo>
                    <a:pt x="1030" y="560"/>
                  </a:lnTo>
                  <a:lnTo>
                    <a:pt x="1021" y="570"/>
                  </a:lnTo>
                  <a:lnTo>
                    <a:pt x="1002" y="570"/>
                  </a:lnTo>
                  <a:lnTo>
                    <a:pt x="558" y="570"/>
                  </a:lnTo>
                  <a:lnTo>
                    <a:pt x="558" y="1015"/>
                  </a:lnTo>
                  <a:lnTo>
                    <a:pt x="558" y="1025"/>
                  </a:lnTo>
                  <a:lnTo>
                    <a:pt x="558" y="1044"/>
                  </a:lnTo>
                  <a:lnTo>
                    <a:pt x="548" y="1053"/>
                  </a:lnTo>
                  <a:lnTo>
                    <a:pt x="548" y="1063"/>
                  </a:lnTo>
                  <a:lnTo>
                    <a:pt x="529" y="1063"/>
                  </a:lnTo>
                  <a:lnTo>
                    <a:pt x="510" y="1063"/>
                  </a:lnTo>
                  <a:lnTo>
                    <a:pt x="501" y="1053"/>
                  </a:lnTo>
                  <a:lnTo>
                    <a:pt x="501" y="1044"/>
                  </a:lnTo>
                  <a:lnTo>
                    <a:pt x="501" y="1025"/>
                  </a:lnTo>
                  <a:lnTo>
                    <a:pt x="501" y="1015"/>
                  </a:lnTo>
                  <a:lnTo>
                    <a:pt x="501" y="570"/>
                  </a:lnTo>
                  <a:lnTo>
                    <a:pt x="47" y="570"/>
                  </a:lnTo>
                  <a:lnTo>
                    <a:pt x="37" y="570"/>
                  </a:lnTo>
                  <a:lnTo>
                    <a:pt x="28" y="560"/>
                  </a:lnTo>
                  <a:lnTo>
                    <a:pt x="9" y="560"/>
                  </a:lnTo>
                  <a:lnTo>
                    <a:pt x="0" y="551"/>
                  </a:lnTo>
                  <a:lnTo>
                    <a:pt x="0" y="532"/>
                  </a:lnTo>
                  <a:lnTo>
                    <a:pt x="0" y="513"/>
                  </a:lnTo>
                  <a:lnTo>
                    <a:pt x="9" y="503"/>
                  </a:lnTo>
                  <a:lnTo>
                    <a:pt x="28" y="503"/>
                  </a:lnTo>
                  <a:lnTo>
                    <a:pt x="37" y="503"/>
                  </a:lnTo>
                  <a:lnTo>
                    <a:pt x="47" y="503"/>
                  </a:lnTo>
                  <a:lnTo>
                    <a:pt x="501" y="503"/>
                  </a:lnTo>
                  <a:lnTo>
                    <a:pt x="501" y="57"/>
                  </a:lnTo>
                  <a:lnTo>
                    <a:pt x="501" y="38"/>
                  </a:lnTo>
                  <a:lnTo>
                    <a:pt x="501" y="29"/>
                  </a:lnTo>
                  <a:lnTo>
                    <a:pt x="501" y="10"/>
                  </a:lnTo>
                  <a:lnTo>
                    <a:pt x="510" y="0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3020" y="3667"/>
              <a:ext cx="1069" cy="1063"/>
            </a:xfrm>
            <a:custGeom>
              <a:avLst/>
              <a:gdLst/>
              <a:ahLst/>
              <a:cxnLst>
                <a:cxn ang="0">
                  <a:pos x="549" y="551"/>
                </a:cxn>
                <a:cxn ang="0">
                  <a:pos x="549" y="1025"/>
                </a:cxn>
                <a:cxn ang="0">
                  <a:pos x="691" y="996"/>
                </a:cxn>
                <a:cxn ang="0">
                  <a:pos x="823" y="930"/>
                </a:cxn>
                <a:cxn ang="0">
                  <a:pos x="918" y="835"/>
                </a:cxn>
                <a:cxn ang="0">
                  <a:pos x="994" y="702"/>
                </a:cxn>
                <a:cxn ang="0">
                  <a:pos x="1022" y="551"/>
                </a:cxn>
                <a:cxn ang="0">
                  <a:pos x="549" y="551"/>
                </a:cxn>
                <a:cxn ang="0">
                  <a:pos x="38" y="551"/>
                </a:cxn>
                <a:cxn ang="0">
                  <a:pos x="76" y="702"/>
                </a:cxn>
                <a:cxn ang="0">
                  <a:pos x="142" y="835"/>
                </a:cxn>
                <a:cxn ang="0">
                  <a:pos x="246" y="930"/>
                </a:cxn>
                <a:cxn ang="0">
                  <a:pos x="369" y="996"/>
                </a:cxn>
                <a:cxn ang="0">
                  <a:pos x="511" y="1025"/>
                </a:cxn>
                <a:cxn ang="0">
                  <a:pos x="511" y="551"/>
                </a:cxn>
                <a:cxn ang="0">
                  <a:pos x="38" y="551"/>
                </a:cxn>
                <a:cxn ang="0">
                  <a:pos x="549" y="38"/>
                </a:cxn>
                <a:cxn ang="0">
                  <a:pos x="549" y="513"/>
                </a:cxn>
                <a:cxn ang="0">
                  <a:pos x="1022" y="513"/>
                </a:cxn>
                <a:cxn ang="0">
                  <a:pos x="994" y="361"/>
                </a:cxn>
                <a:cxn ang="0">
                  <a:pos x="927" y="238"/>
                </a:cxn>
                <a:cxn ang="0">
                  <a:pos x="823" y="133"/>
                </a:cxn>
                <a:cxn ang="0">
                  <a:pos x="700" y="67"/>
                </a:cxn>
                <a:cxn ang="0">
                  <a:pos x="549" y="38"/>
                </a:cxn>
                <a:cxn ang="0">
                  <a:pos x="511" y="38"/>
                </a:cxn>
                <a:cxn ang="0">
                  <a:pos x="369" y="67"/>
                </a:cxn>
                <a:cxn ang="0">
                  <a:pos x="246" y="133"/>
                </a:cxn>
                <a:cxn ang="0">
                  <a:pos x="142" y="238"/>
                </a:cxn>
                <a:cxn ang="0">
                  <a:pos x="76" y="361"/>
                </a:cxn>
                <a:cxn ang="0">
                  <a:pos x="38" y="513"/>
                </a:cxn>
                <a:cxn ang="0">
                  <a:pos x="511" y="513"/>
                </a:cxn>
                <a:cxn ang="0">
                  <a:pos x="511" y="38"/>
                </a:cxn>
                <a:cxn ang="0">
                  <a:pos x="530" y="0"/>
                </a:cxn>
                <a:cxn ang="0">
                  <a:pos x="700" y="29"/>
                </a:cxn>
                <a:cxn ang="0">
                  <a:pos x="842" y="105"/>
                </a:cxn>
                <a:cxn ang="0">
                  <a:pos x="965" y="219"/>
                </a:cxn>
                <a:cxn ang="0">
                  <a:pos x="1041" y="361"/>
                </a:cxn>
                <a:cxn ang="0">
                  <a:pos x="1069" y="532"/>
                </a:cxn>
                <a:cxn ang="0">
                  <a:pos x="1041" y="702"/>
                </a:cxn>
                <a:cxn ang="0">
                  <a:pos x="965" y="845"/>
                </a:cxn>
                <a:cxn ang="0">
                  <a:pos x="852" y="958"/>
                </a:cxn>
                <a:cxn ang="0">
                  <a:pos x="700" y="1034"/>
                </a:cxn>
                <a:cxn ang="0">
                  <a:pos x="530" y="1063"/>
                </a:cxn>
                <a:cxn ang="0">
                  <a:pos x="369" y="1034"/>
                </a:cxn>
                <a:cxn ang="0">
                  <a:pos x="218" y="958"/>
                </a:cxn>
                <a:cxn ang="0">
                  <a:pos x="105" y="845"/>
                </a:cxn>
                <a:cxn ang="0">
                  <a:pos x="29" y="702"/>
                </a:cxn>
                <a:cxn ang="0">
                  <a:pos x="0" y="532"/>
                </a:cxn>
                <a:cxn ang="0">
                  <a:pos x="29" y="370"/>
                </a:cxn>
                <a:cxn ang="0">
                  <a:pos x="105" y="219"/>
                </a:cxn>
                <a:cxn ang="0">
                  <a:pos x="218" y="105"/>
                </a:cxn>
                <a:cxn ang="0">
                  <a:pos x="369" y="29"/>
                </a:cxn>
                <a:cxn ang="0">
                  <a:pos x="530" y="0"/>
                </a:cxn>
              </a:cxnLst>
              <a:rect l="0" t="0" r="r" b="b"/>
              <a:pathLst>
                <a:path w="1069" h="1063">
                  <a:moveTo>
                    <a:pt x="549" y="551"/>
                  </a:moveTo>
                  <a:lnTo>
                    <a:pt x="549" y="1025"/>
                  </a:lnTo>
                  <a:lnTo>
                    <a:pt x="691" y="996"/>
                  </a:lnTo>
                  <a:lnTo>
                    <a:pt x="823" y="930"/>
                  </a:lnTo>
                  <a:lnTo>
                    <a:pt x="918" y="835"/>
                  </a:lnTo>
                  <a:lnTo>
                    <a:pt x="994" y="702"/>
                  </a:lnTo>
                  <a:lnTo>
                    <a:pt x="1022" y="551"/>
                  </a:lnTo>
                  <a:lnTo>
                    <a:pt x="549" y="551"/>
                  </a:lnTo>
                  <a:close/>
                  <a:moveTo>
                    <a:pt x="38" y="551"/>
                  </a:moveTo>
                  <a:lnTo>
                    <a:pt x="76" y="702"/>
                  </a:lnTo>
                  <a:lnTo>
                    <a:pt x="142" y="835"/>
                  </a:lnTo>
                  <a:lnTo>
                    <a:pt x="246" y="930"/>
                  </a:lnTo>
                  <a:lnTo>
                    <a:pt x="369" y="996"/>
                  </a:lnTo>
                  <a:lnTo>
                    <a:pt x="511" y="1025"/>
                  </a:lnTo>
                  <a:lnTo>
                    <a:pt x="511" y="551"/>
                  </a:lnTo>
                  <a:lnTo>
                    <a:pt x="38" y="551"/>
                  </a:lnTo>
                  <a:close/>
                  <a:moveTo>
                    <a:pt x="549" y="38"/>
                  </a:moveTo>
                  <a:lnTo>
                    <a:pt x="549" y="513"/>
                  </a:lnTo>
                  <a:lnTo>
                    <a:pt x="1022" y="513"/>
                  </a:lnTo>
                  <a:lnTo>
                    <a:pt x="994" y="361"/>
                  </a:lnTo>
                  <a:lnTo>
                    <a:pt x="927" y="238"/>
                  </a:lnTo>
                  <a:lnTo>
                    <a:pt x="823" y="133"/>
                  </a:lnTo>
                  <a:lnTo>
                    <a:pt x="700" y="67"/>
                  </a:lnTo>
                  <a:lnTo>
                    <a:pt x="549" y="38"/>
                  </a:lnTo>
                  <a:close/>
                  <a:moveTo>
                    <a:pt x="511" y="38"/>
                  </a:moveTo>
                  <a:lnTo>
                    <a:pt x="369" y="67"/>
                  </a:lnTo>
                  <a:lnTo>
                    <a:pt x="246" y="133"/>
                  </a:lnTo>
                  <a:lnTo>
                    <a:pt x="142" y="238"/>
                  </a:lnTo>
                  <a:lnTo>
                    <a:pt x="76" y="361"/>
                  </a:lnTo>
                  <a:lnTo>
                    <a:pt x="38" y="513"/>
                  </a:lnTo>
                  <a:lnTo>
                    <a:pt x="511" y="513"/>
                  </a:lnTo>
                  <a:lnTo>
                    <a:pt x="511" y="38"/>
                  </a:lnTo>
                  <a:close/>
                  <a:moveTo>
                    <a:pt x="530" y="0"/>
                  </a:moveTo>
                  <a:lnTo>
                    <a:pt x="700" y="29"/>
                  </a:lnTo>
                  <a:lnTo>
                    <a:pt x="842" y="105"/>
                  </a:lnTo>
                  <a:lnTo>
                    <a:pt x="965" y="219"/>
                  </a:lnTo>
                  <a:lnTo>
                    <a:pt x="1041" y="361"/>
                  </a:lnTo>
                  <a:lnTo>
                    <a:pt x="1069" y="532"/>
                  </a:lnTo>
                  <a:lnTo>
                    <a:pt x="1041" y="702"/>
                  </a:lnTo>
                  <a:lnTo>
                    <a:pt x="965" y="845"/>
                  </a:lnTo>
                  <a:lnTo>
                    <a:pt x="852" y="958"/>
                  </a:lnTo>
                  <a:lnTo>
                    <a:pt x="700" y="1034"/>
                  </a:lnTo>
                  <a:lnTo>
                    <a:pt x="530" y="1063"/>
                  </a:lnTo>
                  <a:lnTo>
                    <a:pt x="369" y="1034"/>
                  </a:lnTo>
                  <a:lnTo>
                    <a:pt x="218" y="958"/>
                  </a:lnTo>
                  <a:lnTo>
                    <a:pt x="105" y="845"/>
                  </a:lnTo>
                  <a:lnTo>
                    <a:pt x="29" y="702"/>
                  </a:lnTo>
                  <a:lnTo>
                    <a:pt x="0" y="532"/>
                  </a:lnTo>
                  <a:lnTo>
                    <a:pt x="29" y="370"/>
                  </a:lnTo>
                  <a:lnTo>
                    <a:pt x="105" y="219"/>
                  </a:lnTo>
                  <a:lnTo>
                    <a:pt x="218" y="105"/>
                  </a:lnTo>
                  <a:lnTo>
                    <a:pt x="369" y="29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4250" y="4113"/>
              <a:ext cx="851" cy="797"/>
            </a:xfrm>
            <a:custGeom>
              <a:avLst/>
              <a:gdLst/>
              <a:ahLst/>
              <a:cxnLst>
                <a:cxn ang="0">
                  <a:pos x="227" y="48"/>
                </a:cxn>
                <a:cxn ang="0">
                  <a:pos x="217" y="67"/>
                </a:cxn>
                <a:cxn ang="0">
                  <a:pos x="217" y="370"/>
                </a:cxn>
                <a:cxn ang="0">
                  <a:pos x="444" y="361"/>
                </a:cxn>
                <a:cxn ang="0">
                  <a:pos x="567" y="285"/>
                </a:cxn>
                <a:cxn ang="0">
                  <a:pos x="567" y="142"/>
                </a:cxn>
                <a:cxn ang="0">
                  <a:pos x="492" y="67"/>
                </a:cxn>
                <a:cxn ang="0">
                  <a:pos x="378" y="48"/>
                </a:cxn>
                <a:cxn ang="0">
                  <a:pos x="246" y="48"/>
                </a:cxn>
                <a:cxn ang="0">
                  <a:pos x="378" y="0"/>
                </a:cxn>
                <a:cxn ang="0">
                  <a:pos x="605" y="67"/>
                </a:cxn>
                <a:cxn ang="0">
                  <a:pos x="700" y="209"/>
                </a:cxn>
                <a:cxn ang="0">
                  <a:pos x="643" y="323"/>
                </a:cxn>
                <a:cxn ang="0">
                  <a:pos x="501" y="389"/>
                </a:cxn>
                <a:cxn ang="0">
                  <a:pos x="567" y="427"/>
                </a:cxn>
                <a:cxn ang="0">
                  <a:pos x="605" y="446"/>
                </a:cxn>
                <a:cxn ang="0">
                  <a:pos x="624" y="484"/>
                </a:cxn>
                <a:cxn ang="0">
                  <a:pos x="643" y="531"/>
                </a:cxn>
                <a:cxn ang="0">
                  <a:pos x="653" y="598"/>
                </a:cxn>
                <a:cxn ang="0">
                  <a:pos x="671" y="721"/>
                </a:cxn>
                <a:cxn ang="0">
                  <a:pos x="738" y="769"/>
                </a:cxn>
                <a:cxn ang="0">
                  <a:pos x="775" y="750"/>
                </a:cxn>
                <a:cxn ang="0">
                  <a:pos x="813" y="702"/>
                </a:cxn>
                <a:cxn ang="0">
                  <a:pos x="813" y="664"/>
                </a:cxn>
                <a:cxn ang="0">
                  <a:pos x="832" y="655"/>
                </a:cxn>
                <a:cxn ang="0">
                  <a:pos x="851" y="655"/>
                </a:cxn>
                <a:cxn ang="0">
                  <a:pos x="851" y="674"/>
                </a:cxn>
                <a:cxn ang="0">
                  <a:pos x="851" y="702"/>
                </a:cxn>
                <a:cxn ang="0">
                  <a:pos x="832" y="750"/>
                </a:cxn>
                <a:cxn ang="0">
                  <a:pos x="794" y="778"/>
                </a:cxn>
                <a:cxn ang="0">
                  <a:pos x="738" y="797"/>
                </a:cxn>
                <a:cxn ang="0">
                  <a:pos x="671" y="788"/>
                </a:cxn>
                <a:cxn ang="0">
                  <a:pos x="586" y="750"/>
                </a:cxn>
                <a:cxn ang="0">
                  <a:pos x="539" y="655"/>
                </a:cxn>
                <a:cxn ang="0">
                  <a:pos x="539" y="541"/>
                </a:cxn>
                <a:cxn ang="0">
                  <a:pos x="520" y="475"/>
                </a:cxn>
                <a:cxn ang="0">
                  <a:pos x="463" y="427"/>
                </a:cxn>
                <a:cxn ang="0">
                  <a:pos x="407" y="408"/>
                </a:cxn>
                <a:cxn ang="0">
                  <a:pos x="369" y="399"/>
                </a:cxn>
                <a:cxn ang="0">
                  <a:pos x="217" y="683"/>
                </a:cxn>
                <a:cxn ang="0">
                  <a:pos x="217" y="712"/>
                </a:cxn>
                <a:cxn ang="0">
                  <a:pos x="246" y="731"/>
                </a:cxn>
                <a:cxn ang="0">
                  <a:pos x="303" y="731"/>
                </a:cxn>
                <a:cxn ang="0">
                  <a:pos x="331" y="778"/>
                </a:cxn>
                <a:cxn ang="0">
                  <a:pos x="170" y="769"/>
                </a:cxn>
                <a:cxn ang="0">
                  <a:pos x="66" y="769"/>
                </a:cxn>
                <a:cxn ang="0">
                  <a:pos x="0" y="778"/>
                </a:cxn>
                <a:cxn ang="0">
                  <a:pos x="28" y="731"/>
                </a:cxn>
                <a:cxn ang="0">
                  <a:pos x="85" y="731"/>
                </a:cxn>
                <a:cxn ang="0">
                  <a:pos x="113" y="712"/>
                </a:cxn>
                <a:cxn ang="0">
                  <a:pos x="113" y="683"/>
                </a:cxn>
                <a:cxn ang="0">
                  <a:pos x="113" y="76"/>
                </a:cxn>
                <a:cxn ang="0">
                  <a:pos x="104" y="57"/>
                </a:cxn>
                <a:cxn ang="0">
                  <a:pos x="66" y="48"/>
                </a:cxn>
                <a:cxn ang="0">
                  <a:pos x="0" y="48"/>
                </a:cxn>
              </a:cxnLst>
              <a:rect l="0" t="0" r="r" b="b"/>
              <a:pathLst>
                <a:path w="851" h="797">
                  <a:moveTo>
                    <a:pt x="246" y="48"/>
                  </a:moveTo>
                  <a:lnTo>
                    <a:pt x="227" y="48"/>
                  </a:lnTo>
                  <a:lnTo>
                    <a:pt x="227" y="57"/>
                  </a:lnTo>
                  <a:lnTo>
                    <a:pt x="217" y="67"/>
                  </a:lnTo>
                  <a:lnTo>
                    <a:pt x="217" y="86"/>
                  </a:lnTo>
                  <a:lnTo>
                    <a:pt x="217" y="370"/>
                  </a:lnTo>
                  <a:lnTo>
                    <a:pt x="359" y="370"/>
                  </a:lnTo>
                  <a:lnTo>
                    <a:pt x="444" y="361"/>
                  </a:lnTo>
                  <a:lnTo>
                    <a:pt x="520" y="342"/>
                  </a:lnTo>
                  <a:lnTo>
                    <a:pt x="567" y="285"/>
                  </a:lnTo>
                  <a:lnTo>
                    <a:pt x="577" y="209"/>
                  </a:lnTo>
                  <a:lnTo>
                    <a:pt x="567" y="142"/>
                  </a:lnTo>
                  <a:lnTo>
                    <a:pt x="539" y="95"/>
                  </a:lnTo>
                  <a:lnTo>
                    <a:pt x="492" y="67"/>
                  </a:lnTo>
                  <a:lnTo>
                    <a:pt x="435" y="48"/>
                  </a:lnTo>
                  <a:lnTo>
                    <a:pt x="378" y="48"/>
                  </a:lnTo>
                  <a:lnTo>
                    <a:pt x="321" y="48"/>
                  </a:lnTo>
                  <a:lnTo>
                    <a:pt x="246" y="48"/>
                  </a:lnTo>
                  <a:close/>
                  <a:moveTo>
                    <a:pt x="0" y="0"/>
                  </a:moveTo>
                  <a:lnTo>
                    <a:pt x="378" y="0"/>
                  </a:lnTo>
                  <a:lnTo>
                    <a:pt x="501" y="19"/>
                  </a:lnTo>
                  <a:lnTo>
                    <a:pt x="605" y="67"/>
                  </a:lnTo>
                  <a:lnTo>
                    <a:pt x="671" y="124"/>
                  </a:lnTo>
                  <a:lnTo>
                    <a:pt x="700" y="209"/>
                  </a:lnTo>
                  <a:lnTo>
                    <a:pt x="681" y="275"/>
                  </a:lnTo>
                  <a:lnTo>
                    <a:pt x="643" y="323"/>
                  </a:lnTo>
                  <a:lnTo>
                    <a:pt x="577" y="361"/>
                  </a:lnTo>
                  <a:lnTo>
                    <a:pt x="501" y="389"/>
                  </a:lnTo>
                  <a:lnTo>
                    <a:pt x="539" y="408"/>
                  </a:lnTo>
                  <a:lnTo>
                    <a:pt x="567" y="427"/>
                  </a:lnTo>
                  <a:lnTo>
                    <a:pt x="586" y="437"/>
                  </a:lnTo>
                  <a:lnTo>
                    <a:pt x="605" y="446"/>
                  </a:lnTo>
                  <a:lnTo>
                    <a:pt x="615" y="465"/>
                  </a:lnTo>
                  <a:lnTo>
                    <a:pt x="624" y="484"/>
                  </a:lnTo>
                  <a:lnTo>
                    <a:pt x="634" y="503"/>
                  </a:lnTo>
                  <a:lnTo>
                    <a:pt x="643" y="531"/>
                  </a:lnTo>
                  <a:lnTo>
                    <a:pt x="643" y="560"/>
                  </a:lnTo>
                  <a:lnTo>
                    <a:pt x="653" y="598"/>
                  </a:lnTo>
                  <a:lnTo>
                    <a:pt x="662" y="664"/>
                  </a:lnTo>
                  <a:lnTo>
                    <a:pt x="671" y="721"/>
                  </a:lnTo>
                  <a:lnTo>
                    <a:pt x="700" y="750"/>
                  </a:lnTo>
                  <a:lnTo>
                    <a:pt x="738" y="769"/>
                  </a:lnTo>
                  <a:lnTo>
                    <a:pt x="757" y="759"/>
                  </a:lnTo>
                  <a:lnTo>
                    <a:pt x="775" y="750"/>
                  </a:lnTo>
                  <a:lnTo>
                    <a:pt x="794" y="731"/>
                  </a:lnTo>
                  <a:lnTo>
                    <a:pt x="813" y="702"/>
                  </a:lnTo>
                  <a:lnTo>
                    <a:pt x="813" y="674"/>
                  </a:lnTo>
                  <a:lnTo>
                    <a:pt x="813" y="664"/>
                  </a:lnTo>
                  <a:lnTo>
                    <a:pt x="823" y="655"/>
                  </a:lnTo>
                  <a:lnTo>
                    <a:pt x="832" y="655"/>
                  </a:lnTo>
                  <a:lnTo>
                    <a:pt x="842" y="655"/>
                  </a:lnTo>
                  <a:lnTo>
                    <a:pt x="851" y="655"/>
                  </a:lnTo>
                  <a:lnTo>
                    <a:pt x="851" y="664"/>
                  </a:lnTo>
                  <a:lnTo>
                    <a:pt x="851" y="674"/>
                  </a:lnTo>
                  <a:lnTo>
                    <a:pt x="851" y="683"/>
                  </a:lnTo>
                  <a:lnTo>
                    <a:pt x="851" y="702"/>
                  </a:lnTo>
                  <a:lnTo>
                    <a:pt x="842" y="731"/>
                  </a:lnTo>
                  <a:lnTo>
                    <a:pt x="832" y="750"/>
                  </a:lnTo>
                  <a:lnTo>
                    <a:pt x="813" y="769"/>
                  </a:lnTo>
                  <a:lnTo>
                    <a:pt x="794" y="778"/>
                  </a:lnTo>
                  <a:lnTo>
                    <a:pt x="766" y="797"/>
                  </a:lnTo>
                  <a:lnTo>
                    <a:pt x="738" y="797"/>
                  </a:lnTo>
                  <a:lnTo>
                    <a:pt x="700" y="797"/>
                  </a:lnTo>
                  <a:lnTo>
                    <a:pt x="671" y="788"/>
                  </a:lnTo>
                  <a:lnTo>
                    <a:pt x="624" y="778"/>
                  </a:lnTo>
                  <a:lnTo>
                    <a:pt x="586" y="750"/>
                  </a:lnTo>
                  <a:lnTo>
                    <a:pt x="548" y="702"/>
                  </a:lnTo>
                  <a:lnTo>
                    <a:pt x="539" y="655"/>
                  </a:lnTo>
                  <a:lnTo>
                    <a:pt x="539" y="588"/>
                  </a:lnTo>
                  <a:lnTo>
                    <a:pt x="539" y="541"/>
                  </a:lnTo>
                  <a:lnTo>
                    <a:pt x="530" y="503"/>
                  </a:lnTo>
                  <a:lnTo>
                    <a:pt x="520" y="475"/>
                  </a:lnTo>
                  <a:lnTo>
                    <a:pt x="492" y="446"/>
                  </a:lnTo>
                  <a:lnTo>
                    <a:pt x="463" y="427"/>
                  </a:lnTo>
                  <a:lnTo>
                    <a:pt x="435" y="418"/>
                  </a:lnTo>
                  <a:lnTo>
                    <a:pt x="407" y="408"/>
                  </a:lnTo>
                  <a:lnTo>
                    <a:pt x="388" y="408"/>
                  </a:lnTo>
                  <a:lnTo>
                    <a:pt x="369" y="399"/>
                  </a:lnTo>
                  <a:lnTo>
                    <a:pt x="217" y="399"/>
                  </a:lnTo>
                  <a:lnTo>
                    <a:pt x="217" y="683"/>
                  </a:lnTo>
                  <a:lnTo>
                    <a:pt x="217" y="702"/>
                  </a:lnTo>
                  <a:lnTo>
                    <a:pt x="217" y="712"/>
                  </a:lnTo>
                  <a:lnTo>
                    <a:pt x="227" y="721"/>
                  </a:lnTo>
                  <a:lnTo>
                    <a:pt x="246" y="731"/>
                  </a:lnTo>
                  <a:lnTo>
                    <a:pt x="265" y="731"/>
                  </a:lnTo>
                  <a:lnTo>
                    <a:pt x="303" y="731"/>
                  </a:lnTo>
                  <a:lnTo>
                    <a:pt x="331" y="731"/>
                  </a:lnTo>
                  <a:lnTo>
                    <a:pt x="331" y="778"/>
                  </a:lnTo>
                  <a:lnTo>
                    <a:pt x="246" y="769"/>
                  </a:lnTo>
                  <a:lnTo>
                    <a:pt x="170" y="769"/>
                  </a:lnTo>
                  <a:lnTo>
                    <a:pt x="123" y="769"/>
                  </a:lnTo>
                  <a:lnTo>
                    <a:pt x="66" y="769"/>
                  </a:lnTo>
                  <a:lnTo>
                    <a:pt x="19" y="778"/>
                  </a:lnTo>
                  <a:lnTo>
                    <a:pt x="0" y="778"/>
                  </a:lnTo>
                  <a:lnTo>
                    <a:pt x="0" y="731"/>
                  </a:lnTo>
                  <a:lnTo>
                    <a:pt x="28" y="731"/>
                  </a:lnTo>
                  <a:lnTo>
                    <a:pt x="66" y="731"/>
                  </a:lnTo>
                  <a:lnTo>
                    <a:pt x="85" y="731"/>
                  </a:lnTo>
                  <a:lnTo>
                    <a:pt x="104" y="721"/>
                  </a:lnTo>
                  <a:lnTo>
                    <a:pt x="113" y="712"/>
                  </a:lnTo>
                  <a:lnTo>
                    <a:pt x="113" y="702"/>
                  </a:lnTo>
                  <a:lnTo>
                    <a:pt x="113" y="683"/>
                  </a:lnTo>
                  <a:lnTo>
                    <a:pt x="113" y="95"/>
                  </a:lnTo>
                  <a:lnTo>
                    <a:pt x="113" y="76"/>
                  </a:lnTo>
                  <a:lnTo>
                    <a:pt x="113" y="67"/>
                  </a:lnTo>
                  <a:lnTo>
                    <a:pt x="104" y="57"/>
                  </a:lnTo>
                  <a:lnTo>
                    <a:pt x="85" y="48"/>
                  </a:lnTo>
                  <a:lnTo>
                    <a:pt x="66" y="48"/>
                  </a:lnTo>
                  <a:lnTo>
                    <a:pt x="2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5148" y="4379"/>
              <a:ext cx="483" cy="522"/>
            </a:xfrm>
            <a:custGeom>
              <a:avLst/>
              <a:gdLst/>
              <a:ahLst/>
              <a:cxnLst>
                <a:cxn ang="0">
                  <a:pos x="265" y="38"/>
                </a:cxn>
                <a:cxn ang="0">
                  <a:pos x="227" y="38"/>
                </a:cxn>
                <a:cxn ang="0">
                  <a:pos x="190" y="57"/>
                </a:cxn>
                <a:cxn ang="0">
                  <a:pos x="152" y="85"/>
                </a:cxn>
                <a:cxn ang="0">
                  <a:pos x="123" y="142"/>
                </a:cxn>
                <a:cxn ang="0">
                  <a:pos x="104" y="218"/>
                </a:cxn>
                <a:cxn ang="0">
                  <a:pos x="407" y="218"/>
                </a:cxn>
                <a:cxn ang="0">
                  <a:pos x="407" y="190"/>
                </a:cxn>
                <a:cxn ang="0">
                  <a:pos x="398" y="142"/>
                </a:cxn>
                <a:cxn ang="0">
                  <a:pos x="369" y="95"/>
                </a:cxn>
                <a:cxn ang="0">
                  <a:pos x="331" y="57"/>
                </a:cxn>
                <a:cxn ang="0">
                  <a:pos x="265" y="38"/>
                </a:cxn>
                <a:cxn ang="0">
                  <a:pos x="265" y="0"/>
                </a:cxn>
                <a:cxn ang="0">
                  <a:pos x="350" y="19"/>
                </a:cxn>
                <a:cxn ang="0">
                  <a:pos x="417" y="57"/>
                </a:cxn>
                <a:cxn ang="0">
                  <a:pos x="454" y="104"/>
                </a:cxn>
                <a:cxn ang="0">
                  <a:pos x="473" y="161"/>
                </a:cxn>
                <a:cxn ang="0">
                  <a:pos x="483" y="227"/>
                </a:cxn>
                <a:cxn ang="0">
                  <a:pos x="483" y="237"/>
                </a:cxn>
                <a:cxn ang="0">
                  <a:pos x="473" y="246"/>
                </a:cxn>
                <a:cxn ang="0">
                  <a:pos x="464" y="246"/>
                </a:cxn>
                <a:cxn ang="0">
                  <a:pos x="454" y="246"/>
                </a:cxn>
                <a:cxn ang="0">
                  <a:pos x="454" y="246"/>
                </a:cxn>
                <a:cxn ang="0">
                  <a:pos x="104" y="246"/>
                </a:cxn>
                <a:cxn ang="0">
                  <a:pos x="104" y="303"/>
                </a:cxn>
                <a:cxn ang="0">
                  <a:pos x="114" y="360"/>
                </a:cxn>
                <a:cxn ang="0">
                  <a:pos x="152" y="417"/>
                </a:cxn>
                <a:cxn ang="0">
                  <a:pos x="171" y="446"/>
                </a:cxn>
                <a:cxn ang="0">
                  <a:pos x="208" y="465"/>
                </a:cxn>
                <a:cxn ang="0">
                  <a:pos x="246" y="484"/>
                </a:cxn>
                <a:cxn ang="0">
                  <a:pos x="284" y="484"/>
                </a:cxn>
                <a:cxn ang="0">
                  <a:pos x="322" y="484"/>
                </a:cxn>
                <a:cxn ang="0">
                  <a:pos x="369" y="465"/>
                </a:cxn>
                <a:cxn ang="0">
                  <a:pos x="407" y="427"/>
                </a:cxn>
                <a:cxn ang="0">
                  <a:pos x="445" y="379"/>
                </a:cxn>
                <a:cxn ang="0">
                  <a:pos x="445" y="370"/>
                </a:cxn>
                <a:cxn ang="0">
                  <a:pos x="454" y="360"/>
                </a:cxn>
                <a:cxn ang="0">
                  <a:pos x="464" y="360"/>
                </a:cxn>
                <a:cxn ang="0">
                  <a:pos x="473" y="360"/>
                </a:cxn>
                <a:cxn ang="0">
                  <a:pos x="483" y="370"/>
                </a:cxn>
                <a:cxn ang="0">
                  <a:pos x="483" y="370"/>
                </a:cxn>
                <a:cxn ang="0">
                  <a:pos x="473" y="398"/>
                </a:cxn>
                <a:cxn ang="0">
                  <a:pos x="454" y="436"/>
                </a:cxn>
                <a:cxn ang="0">
                  <a:pos x="417" y="474"/>
                </a:cxn>
                <a:cxn ang="0">
                  <a:pos x="360" y="503"/>
                </a:cxn>
                <a:cxn ang="0">
                  <a:pos x="275" y="522"/>
                </a:cxn>
                <a:cxn ang="0">
                  <a:pos x="171" y="503"/>
                </a:cxn>
                <a:cxn ang="0">
                  <a:pos x="86" y="446"/>
                </a:cxn>
                <a:cxn ang="0">
                  <a:pos x="29" y="360"/>
                </a:cxn>
                <a:cxn ang="0">
                  <a:pos x="0" y="256"/>
                </a:cxn>
                <a:cxn ang="0">
                  <a:pos x="19" y="161"/>
                </a:cxn>
                <a:cxn ang="0">
                  <a:pos x="76" y="76"/>
                </a:cxn>
                <a:cxn ang="0">
                  <a:pos x="161" y="28"/>
                </a:cxn>
                <a:cxn ang="0">
                  <a:pos x="265" y="0"/>
                </a:cxn>
              </a:cxnLst>
              <a:rect l="0" t="0" r="r" b="b"/>
              <a:pathLst>
                <a:path w="483" h="522">
                  <a:moveTo>
                    <a:pt x="265" y="38"/>
                  </a:moveTo>
                  <a:lnTo>
                    <a:pt x="227" y="38"/>
                  </a:lnTo>
                  <a:lnTo>
                    <a:pt x="190" y="57"/>
                  </a:lnTo>
                  <a:lnTo>
                    <a:pt x="152" y="85"/>
                  </a:lnTo>
                  <a:lnTo>
                    <a:pt x="123" y="142"/>
                  </a:lnTo>
                  <a:lnTo>
                    <a:pt x="104" y="218"/>
                  </a:lnTo>
                  <a:lnTo>
                    <a:pt x="407" y="218"/>
                  </a:lnTo>
                  <a:lnTo>
                    <a:pt x="407" y="190"/>
                  </a:lnTo>
                  <a:lnTo>
                    <a:pt x="398" y="142"/>
                  </a:lnTo>
                  <a:lnTo>
                    <a:pt x="369" y="95"/>
                  </a:lnTo>
                  <a:lnTo>
                    <a:pt x="331" y="57"/>
                  </a:lnTo>
                  <a:lnTo>
                    <a:pt x="265" y="38"/>
                  </a:lnTo>
                  <a:close/>
                  <a:moveTo>
                    <a:pt x="265" y="0"/>
                  </a:moveTo>
                  <a:lnTo>
                    <a:pt x="350" y="19"/>
                  </a:lnTo>
                  <a:lnTo>
                    <a:pt x="417" y="57"/>
                  </a:lnTo>
                  <a:lnTo>
                    <a:pt x="454" y="104"/>
                  </a:lnTo>
                  <a:lnTo>
                    <a:pt x="473" y="161"/>
                  </a:lnTo>
                  <a:lnTo>
                    <a:pt x="483" y="227"/>
                  </a:lnTo>
                  <a:lnTo>
                    <a:pt x="483" y="237"/>
                  </a:lnTo>
                  <a:lnTo>
                    <a:pt x="473" y="246"/>
                  </a:lnTo>
                  <a:lnTo>
                    <a:pt x="464" y="246"/>
                  </a:lnTo>
                  <a:lnTo>
                    <a:pt x="454" y="246"/>
                  </a:lnTo>
                  <a:lnTo>
                    <a:pt x="454" y="246"/>
                  </a:lnTo>
                  <a:lnTo>
                    <a:pt x="104" y="246"/>
                  </a:lnTo>
                  <a:lnTo>
                    <a:pt x="104" y="303"/>
                  </a:lnTo>
                  <a:lnTo>
                    <a:pt x="114" y="360"/>
                  </a:lnTo>
                  <a:lnTo>
                    <a:pt x="152" y="417"/>
                  </a:lnTo>
                  <a:lnTo>
                    <a:pt x="171" y="446"/>
                  </a:lnTo>
                  <a:lnTo>
                    <a:pt x="208" y="465"/>
                  </a:lnTo>
                  <a:lnTo>
                    <a:pt x="246" y="484"/>
                  </a:lnTo>
                  <a:lnTo>
                    <a:pt x="284" y="484"/>
                  </a:lnTo>
                  <a:lnTo>
                    <a:pt x="322" y="484"/>
                  </a:lnTo>
                  <a:lnTo>
                    <a:pt x="369" y="465"/>
                  </a:lnTo>
                  <a:lnTo>
                    <a:pt x="407" y="427"/>
                  </a:lnTo>
                  <a:lnTo>
                    <a:pt x="445" y="379"/>
                  </a:lnTo>
                  <a:lnTo>
                    <a:pt x="445" y="370"/>
                  </a:lnTo>
                  <a:lnTo>
                    <a:pt x="454" y="360"/>
                  </a:lnTo>
                  <a:lnTo>
                    <a:pt x="464" y="360"/>
                  </a:lnTo>
                  <a:lnTo>
                    <a:pt x="473" y="360"/>
                  </a:lnTo>
                  <a:lnTo>
                    <a:pt x="483" y="370"/>
                  </a:lnTo>
                  <a:lnTo>
                    <a:pt x="483" y="370"/>
                  </a:lnTo>
                  <a:lnTo>
                    <a:pt x="473" y="398"/>
                  </a:lnTo>
                  <a:lnTo>
                    <a:pt x="454" y="436"/>
                  </a:lnTo>
                  <a:lnTo>
                    <a:pt x="417" y="474"/>
                  </a:lnTo>
                  <a:lnTo>
                    <a:pt x="360" y="503"/>
                  </a:lnTo>
                  <a:lnTo>
                    <a:pt x="275" y="522"/>
                  </a:lnTo>
                  <a:lnTo>
                    <a:pt x="171" y="503"/>
                  </a:lnTo>
                  <a:lnTo>
                    <a:pt x="86" y="446"/>
                  </a:lnTo>
                  <a:lnTo>
                    <a:pt x="29" y="360"/>
                  </a:lnTo>
                  <a:lnTo>
                    <a:pt x="0" y="256"/>
                  </a:lnTo>
                  <a:lnTo>
                    <a:pt x="19" y="161"/>
                  </a:lnTo>
                  <a:lnTo>
                    <a:pt x="76" y="76"/>
                  </a:lnTo>
                  <a:lnTo>
                    <a:pt x="161" y="28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810" y="4037"/>
              <a:ext cx="294" cy="1129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75" y="0"/>
                </a:cxn>
                <a:cxn ang="0">
                  <a:pos x="284" y="10"/>
                </a:cxn>
                <a:cxn ang="0">
                  <a:pos x="294" y="10"/>
                </a:cxn>
                <a:cxn ang="0">
                  <a:pos x="294" y="19"/>
                </a:cxn>
                <a:cxn ang="0">
                  <a:pos x="294" y="29"/>
                </a:cxn>
                <a:cxn ang="0">
                  <a:pos x="284" y="29"/>
                </a:cxn>
                <a:cxn ang="0">
                  <a:pos x="227" y="86"/>
                </a:cxn>
                <a:cxn ang="0">
                  <a:pos x="171" y="171"/>
                </a:cxn>
                <a:cxn ang="0">
                  <a:pos x="123" y="275"/>
                </a:cxn>
                <a:cxn ang="0">
                  <a:pos x="86" y="408"/>
                </a:cxn>
                <a:cxn ang="0">
                  <a:pos x="76" y="569"/>
                </a:cxn>
                <a:cxn ang="0">
                  <a:pos x="86" y="721"/>
                </a:cxn>
                <a:cxn ang="0">
                  <a:pos x="123" y="864"/>
                </a:cxn>
                <a:cxn ang="0">
                  <a:pos x="190" y="987"/>
                </a:cxn>
                <a:cxn ang="0">
                  <a:pos x="284" y="1101"/>
                </a:cxn>
                <a:cxn ang="0">
                  <a:pos x="294" y="1110"/>
                </a:cxn>
                <a:cxn ang="0">
                  <a:pos x="294" y="1120"/>
                </a:cxn>
                <a:cxn ang="0">
                  <a:pos x="294" y="1129"/>
                </a:cxn>
                <a:cxn ang="0">
                  <a:pos x="284" y="1129"/>
                </a:cxn>
                <a:cxn ang="0">
                  <a:pos x="275" y="1129"/>
                </a:cxn>
                <a:cxn ang="0">
                  <a:pos x="161" y="1025"/>
                </a:cxn>
                <a:cxn ang="0">
                  <a:pos x="76" y="911"/>
                </a:cxn>
                <a:cxn ang="0">
                  <a:pos x="29" y="788"/>
                </a:cxn>
                <a:cxn ang="0">
                  <a:pos x="10" y="674"/>
                </a:cxn>
                <a:cxn ang="0">
                  <a:pos x="0" y="569"/>
                </a:cxn>
                <a:cxn ang="0">
                  <a:pos x="10" y="456"/>
                </a:cxn>
                <a:cxn ang="0">
                  <a:pos x="38" y="342"/>
                </a:cxn>
                <a:cxn ang="0">
                  <a:pos x="86" y="218"/>
                </a:cxn>
                <a:cxn ang="0">
                  <a:pos x="161" y="105"/>
                </a:cxn>
                <a:cxn ang="0">
                  <a:pos x="275" y="0"/>
                </a:cxn>
              </a:cxnLst>
              <a:rect l="0" t="0" r="r" b="b"/>
              <a:pathLst>
                <a:path w="294" h="1129">
                  <a:moveTo>
                    <a:pt x="275" y="0"/>
                  </a:moveTo>
                  <a:lnTo>
                    <a:pt x="275" y="0"/>
                  </a:lnTo>
                  <a:lnTo>
                    <a:pt x="284" y="10"/>
                  </a:lnTo>
                  <a:lnTo>
                    <a:pt x="294" y="10"/>
                  </a:lnTo>
                  <a:lnTo>
                    <a:pt x="294" y="19"/>
                  </a:lnTo>
                  <a:lnTo>
                    <a:pt x="294" y="29"/>
                  </a:lnTo>
                  <a:lnTo>
                    <a:pt x="284" y="29"/>
                  </a:lnTo>
                  <a:lnTo>
                    <a:pt x="227" y="86"/>
                  </a:lnTo>
                  <a:lnTo>
                    <a:pt x="171" y="171"/>
                  </a:lnTo>
                  <a:lnTo>
                    <a:pt x="123" y="275"/>
                  </a:lnTo>
                  <a:lnTo>
                    <a:pt x="86" y="408"/>
                  </a:lnTo>
                  <a:lnTo>
                    <a:pt x="76" y="569"/>
                  </a:lnTo>
                  <a:lnTo>
                    <a:pt x="86" y="721"/>
                  </a:lnTo>
                  <a:lnTo>
                    <a:pt x="123" y="864"/>
                  </a:lnTo>
                  <a:lnTo>
                    <a:pt x="190" y="987"/>
                  </a:lnTo>
                  <a:lnTo>
                    <a:pt x="284" y="1101"/>
                  </a:lnTo>
                  <a:lnTo>
                    <a:pt x="294" y="1110"/>
                  </a:lnTo>
                  <a:lnTo>
                    <a:pt x="294" y="1120"/>
                  </a:lnTo>
                  <a:lnTo>
                    <a:pt x="294" y="1129"/>
                  </a:lnTo>
                  <a:lnTo>
                    <a:pt x="284" y="1129"/>
                  </a:lnTo>
                  <a:lnTo>
                    <a:pt x="275" y="1129"/>
                  </a:lnTo>
                  <a:lnTo>
                    <a:pt x="161" y="1025"/>
                  </a:lnTo>
                  <a:lnTo>
                    <a:pt x="76" y="911"/>
                  </a:lnTo>
                  <a:lnTo>
                    <a:pt x="29" y="788"/>
                  </a:lnTo>
                  <a:lnTo>
                    <a:pt x="10" y="674"/>
                  </a:lnTo>
                  <a:lnTo>
                    <a:pt x="0" y="569"/>
                  </a:lnTo>
                  <a:lnTo>
                    <a:pt x="10" y="456"/>
                  </a:lnTo>
                  <a:lnTo>
                    <a:pt x="38" y="342"/>
                  </a:lnTo>
                  <a:lnTo>
                    <a:pt x="86" y="218"/>
                  </a:lnTo>
                  <a:lnTo>
                    <a:pt x="161" y="105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245" y="4388"/>
              <a:ext cx="521" cy="513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303" y="29"/>
                </a:cxn>
                <a:cxn ang="0">
                  <a:pos x="360" y="67"/>
                </a:cxn>
                <a:cxn ang="0">
                  <a:pos x="388" y="86"/>
                </a:cxn>
                <a:cxn ang="0">
                  <a:pos x="417" y="76"/>
                </a:cxn>
                <a:cxn ang="0">
                  <a:pos x="454" y="48"/>
                </a:cxn>
                <a:cxn ang="0">
                  <a:pos x="492" y="10"/>
                </a:cxn>
                <a:cxn ang="0">
                  <a:pos x="502" y="0"/>
                </a:cxn>
                <a:cxn ang="0">
                  <a:pos x="521" y="10"/>
                </a:cxn>
                <a:cxn ang="0">
                  <a:pos x="521" y="29"/>
                </a:cxn>
                <a:cxn ang="0">
                  <a:pos x="492" y="67"/>
                </a:cxn>
                <a:cxn ang="0">
                  <a:pos x="445" y="124"/>
                </a:cxn>
                <a:cxn ang="0">
                  <a:pos x="388" y="171"/>
                </a:cxn>
                <a:cxn ang="0">
                  <a:pos x="341" y="218"/>
                </a:cxn>
                <a:cxn ang="0">
                  <a:pos x="284" y="256"/>
                </a:cxn>
                <a:cxn ang="0">
                  <a:pos x="237" y="304"/>
                </a:cxn>
                <a:cxn ang="0">
                  <a:pos x="180" y="342"/>
                </a:cxn>
                <a:cxn ang="0">
                  <a:pos x="152" y="380"/>
                </a:cxn>
                <a:cxn ang="0">
                  <a:pos x="123" y="399"/>
                </a:cxn>
                <a:cxn ang="0">
                  <a:pos x="152" y="399"/>
                </a:cxn>
                <a:cxn ang="0">
                  <a:pos x="171" y="399"/>
                </a:cxn>
                <a:cxn ang="0">
                  <a:pos x="209" y="408"/>
                </a:cxn>
                <a:cxn ang="0">
                  <a:pos x="275" y="418"/>
                </a:cxn>
                <a:cxn ang="0">
                  <a:pos x="350" y="418"/>
                </a:cxn>
                <a:cxn ang="0">
                  <a:pos x="417" y="389"/>
                </a:cxn>
                <a:cxn ang="0">
                  <a:pos x="454" y="342"/>
                </a:cxn>
                <a:cxn ang="0">
                  <a:pos x="464" y="323"/>
                </a:cxn>
                <a:cxn ang="0">
                  <a:pos x="483" y="323"/>
                </a:cxn>
                <a:cxn ang="0">
                  <a:pos x="492" y="332"/>
                </a:cxn>
                <a:cxn ang="0">
                  <a:pos x="445" y="437"/>
                </a:cxn>
                <a:cxn ang="0">
                  <a:pos x="303" y="513"/>
                </a:cxn>
                <a:cxn ang="0">
                  <a:pos x="256" y="494"/>
                </a:cxn>
                <a:cxn ang="0">
                  <a:pos x="209" y="456"/>
                </a:cxn>
                <a:cxn ang="0">
                  <a:pos x="171" y="437"/>
                </a:cxn>
                <a:cxn ang="0">
                  <a:pos x="142" y="427"/>
                </a:cxn>
                <a:cxn ang="0">
                  <a:pos x="76" y="465"/>
                </a:cxn>
                <a:cxn ang="0">
                  <a:pos x="38" y="513"/>
                </a:cxn>
                <a:cxn ang="0">
                  <a:pos x="19" y="513"/>
                </a:cxn>
                <a:cxn ang="0">
                  <a:pos x="0" y="494"/>
                </a:cxn>
                <a:cxn ang="0">
                  <a:pos x="19" y="465"/>
                </a:cxn>
                <a:cxn ang="0">
                  <a:pos x="67" y="408"/>
                </a:cxn>
                <a:cxn ang="0">
                  <a:pos x="114" y="361"/>
                </a:cxn>
                <a:cxn ang="0">
                  <a:pos x="152" y="332"/>
                </a:cxn>
                <a:cxn ang="0">
                  <a:pos x="199" y="285"/>
                </a:cxn>
                <a:cxn ang="0">
                  <a:pos x="313" y="200"/>
                </a:cxn>
                <a:cxn ang="0">
                  <a:pos x="379" y="133"/>
                </a:cxn>
                <a:cxn ang="0">
                  <a:pos x="388" y="114"/>
                </a:cxn>
                <a:cxn ang="0">
                  <a:pos x="360" y="114"/>
                </a:cxn>
                <a:cxn ang="0">
                  <a:pos x="303" y="105"/>
                </a:cxn>
                <a:cxn ang="0">
                  <a:pos x="256" y="95"/>
                </a:cxn>
                <a:cxn ang="0">
                  <a:pos x="218" y="95"/>
                </a:cxn>
                <a:cxn ang="0">
                  <a:pos x="180" y="95"/>
                </a:cxn>
                <a:cxn ang="0">
                  <a:pos x="142" y="114"/>
                </a:cxn>
                <a:cxn ang="0">
                  <a:pos x="133" y="143"/>
                </a:cxn>
                <a:cxn ang="0">
                  <a:pos x="114" y="152"/>
                </a:cxn>
                <a:cxn ang="0">
                  <a:pos x="95" y="143"/>
                </a:cxn>
                <a:cxn ang="0">
                  <a:pos x="95" y="114"/>
                </a:cxn>
                <a:cxn ang="0">
                  <a:pos x="123" y="67"/>
                </a:cxn>
                <a:cxn ang="0">
                  <a:pos x="180" y="19"/>
                </a:cxn>
                <a:cxn ang="0">
                  <a:pos x="246" y="0"/>
                </a:cxn>
              </a:cxnLst>
              <a:rect l="0" t="0" r="r" b="b"/>
              <a:pathLst>
                <a:path w="521" h="513">
                  <a:moveTo>
                    <a:pt x="246" y="0"/>
                  </a:moveTo>
                  <a:lnTo>
                    <a:pt x="265" y="0"/>
                  </a:lnTo>
                  <a:lnTo>
                    <a:pt x="284" y="10"/>
                  </a:lnTo>
                  <a:lnTo>
                    <a:pt x="303" y="29"/>
                  </a:lnTo>
                  <a:lnTo>
                    <a:pt x="331" y="48"/>
                  </a:lnTo>
                  <a:lnTo>
                    <a:pt x="360" y="67"/>
                  </a:lnTo>
                  <a:lnTo>
                    <a:pt x="369" y="76"/>
                  </a:lnTo>
                  <a:lnTo>
                    <a:pt x="388" y="86"/>
                  </a:lnTo>
                  <a:lnTo>
                    <a:pt x="398" y="86"/>
                  </a:lnTo>
                  <a:lnTo>
                    <a:pt x="417" y="76"/>
                  </a:lnTo>
                  <a:lnTo>
                    <a:pt x="435" y="67"/>
                  </a:lnTo>
                  <a:lnTo>
                    <a:pt x="454" y="48"/>
                  </a:lnTo>
                  <a:lnTo>
                    <a:pt x="483" y="10"/>
                  </a:lnTo>
                  <a:lnTo>
                    <a:pt x="492" y="10"/>
                  </a:lnTo>
                  <a:lnTo>
                    <a:pt x="492" y="0"/>
                  </a:lnTo>
                  <a:lnTo>
                    <a:pt x="502" y="0"/>
                  </a:lnTo>
                  <a:lnTo>
                    <a:pt x="511" y="0"/>
                  </a:lnTo>
                  <a:lnTo>
                    <a:pt x="521" y="10"/>
                  </a:lnTo>
                  <a:lnTo>
                    <a:pt x="521" y="19"/>
                  </a:lnTo>
                  <a:lnTo>
                    <a:pt x="521" y="29"/>
                  </a:lnTo>
                  <a:lnTo>
                    <a:pt x="511" y="38"/>
                  </a:lnTo>
                  <a:lnTo>
                    <a:pt x="492" y="67"/>
                  </a:lnTo>
                  <a:lnTo>
                    <a:pt x="473" y="86"/>
                  </a:lnTo>
                  <a:lnTo>
                    <a:pt x="445" y="124"/>
                  </a:lnTo>
                  <a:lnTo>
                    <a:pt x="407" y="152"/>
                  </a:lnTo>
                  <a:lnTo>
                    <a:pt x="388" y="171"/>
                  </a:lnTo>
                  <a:lnTo>
                    <a:pt x="360" y="190"/>
                  </a:lnTo>
                  <a:lnTo>
                    <a:pt x="341" y="218"/>
                  </a:lnTo>
                  <a:lnTo>
                    <a:pt x="313" y="237"/>
                  </a:lnTo>
                  <a:lnTo>
                    <a:pt x="284" y="256"/>
                  </a:lnTo>
                  <a:lnTo>
                    <a:pt x="275" y="275"/>
                  </a:lnTo>
                  <a:lnTo>
                    <a:pt x="237" y="304"/>
                  </a:lnTo>
                  <a:lnTo>
                    <a:pt x="209" y="323"/>
                  </a:lnTo>
                  <a:lnTo>
                    <a:pt x="180" y="342"/>
                  </a:lnTo>
                  <a:lnTo>
                    <a:pt x="161" y="361"/>
                  </a:lnTo>
                  <a:lnTo>
                    <a:pt x="152" y="380"/>
                  </a:lnTo>
                  <a:lnTo>
                    <a:pt x="133" y="389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52" y="399"/>
                  </a:lnTo>
                  <a:lnTo>
                    <a:pt x="161" y="399"/>
                  </a:lnTo>
                  <a:lnTo>
                    <a:pt x="171" y="399"/>
                  </a:lnTo>
                  <a:lnTo>
                    <a:pt x="190" y="399"/>
                  </a:lnTo>
                  <a:lnTo>
                    <a:pt x="209" y="408"/>
                  </a:lnTo>
                  <a:lnTo>
                    <a:pt x="237" y="408"/>
                  </a:lnTo>
                  <a:lnTo>
                    <a:pt x="275" y="418"/>
                  </a:lnTo>
                  <a:lnTo>
                    <a:pt x="313" y="418"/>
                  </a:lnTo>
                  <a:lnTo>
                    <a:pt x="350" y="418"/>
                  </a:lnTo>
                  <a:lnTo>
                    <a:pt x="379" y="408"/>
                  </a:lnTo>
                  <a:lnTo>
                    <a:pt x="417" y="389"/>
                  </a:lnTo>
                  <a:lnTo>
                    <a:pt x="435" y="370"/>
                  </a:lnTo>
                  <a:lnTo>
                    <a:pt x="454" y="342"/>
                  </a:lnTo>
                  <a:lnTo>
                    <a:pt x="464" y="332"/>
                  </a:lnTo>
                  <a:lnTo>
                    <a:pt x="464" y="323"/>
                  </a:lnTo>
                  <a:lnTo>
                    <a:pt x="473" y="323"/>
                  </a:lnTo>
                  <a:lnTo>
                    <a:pt x="483" y="323"/>
                  </a:lnTo>
                  <a:lnTo>
                    <a:pt x="492" y="323"/>
                  </a:lnTo>
                  <a:lnTo>
                    <a:pt x="492" y="332"/>
                  </a:lnTo>
                  <a:lnTo>
                    <a:pt x="483" y="380"/>
                  </a:lnTo>
                  <a:lnTo>
                    <a:pt x="445" y="437"/>
                  </a:lnTo>
                  <a:lnTo>
                    <a:pt x="379" y="484"/>
                  </a:lnTo>
                  <a:lnTo>
                    <a:pt x="303" y="513"/>
                  </a:lnTo>
                  <a:lnTo>
                    <a:pt x="275" y="503"/>
                  </a:lnTo>
                  <a:lnTo>
                    <a:pt x="256" y="494"/>
                  </a:lnTo>
                  <a:lnTo>
                    <a:pt x="227" y="484"/>
                  </a:lnTo>
                  <a:lnTo>
                    <a:pt x="209" y="456"/>
                  </a:lnTo>
                  <a:lnTo>
                    <a:pt x="190" y="446"/>
                  </a:lnTo>
                  <a:lnTo>
                    <a:pt x="171" y="437"/>
                  </a:lnTo>
                  <a:lnTo>
                    <a:pt x="161" y="437"/>
                  </a:lnTo>
                  <a:lnTo>
                    <a:pt x="142" y="427"/>
                  </a:lnTo>
                  <a:lnTo>
                    <a:pt x="104" y="437"/>
                  </a:lnTo>
                  <a:lnTo>
                    <a:pt x="76" y="465"/>
                  </a:lnTo>
                  <a:lnTo>
                    <a:pt x="38" y="503"/>
                  </a:lnTo>
                  <a:lnTo>
                    <a:pt x="38" y="513"/>
                  </a:lnTo>
                  <a:lnTo>
                    <a:pt x="19" y="513"/>
                  </a:lnTo>
                  <a:lnTo>
                    <a:pt x="19" y="513"/>
                  </a:lnTo>
                  <a:lnTo>
                    <a:pt x="10" y="503"/>
                  </a:lnTo>
                  <a:lnTo>
                    <a:pt x="0" y="494"/>
                  </a:lnTo>
                  <a:lnTo>
                    <a:pt x="10" y="484"/>
                  </a:lnTo>
                  <a:lnTo>
                    <a:pt x="19" y="465"/>
                  </a:lnTo>
                  <a:lnTo>
                    <a:pt x="38" y="437"/>
                  </a:lnTo>
                  <a:lnTo>
                    <a:pt x="67" y="408"/>
                  </a:lnTo>
                  <a:lnTo>
                    <a:pt x="104" y="370"/>
                  </a:lnTo>
                  <a:lnTo>
                    <a:pt x="114" y="361"/>
                  </a:lnTo>
                  <a:lnTo>
                    <a:pt x="133" y="342"/>
                  </a:lnTo>
                  <a:lnTo>
                    <a:pt x="152" y="332"/>
                  </a:lnTo>
                  <a:lnTo>
                    <a:pt x="171" y="304"/>
                  </a:lnTo>
                  <a:lnTo>
                    <a:pt x="199" y="285"/>
                  </a:lnTo>
                  <a:lnTo>
                    <a:pt x="246" y="247"/>
                  </a:lnTo>
                  <a:lnTo>
                    <a:pt x="313" y="200"/>
                  </a:lnTo>
                  <a:lnTo>
                    <a:pt x="350" y="162"/>
                  </a:lnTo>
                  <a:lnTo>
                    <a:pt x="379" y="133"/>
                  </a:lnTo>
                  <a:lnTo>
                    <a:pt x="398" y="114"/>
                  </a:lnTo>
                  <a:lnTo>
                    <a:pt x="388" y="114"/>
                  </a:lnTo>
                  <a:lnTo>
                    <a:pt x="369" y="114"/>
                  </a:lnTo>
                  <a:lnTo>
                    <a:pt x="360" y="114"/>
                  </a:lnTo>
                  <a:lnTo>
                    <a:pt x="331" y="105"/>
                  </a:lnTo>
                  <a:lnTo>
                    <a:pt x="303" y="105"/>
                  </a:lnTo>
                  <a:lnTo>
                    <a:pt x="284" y="95"/>
                  </a:lnTo>
                  <a:lnTo>
                    <a:pt x="256" y="95"/>
                  </a:lnTo>
                  <a:lnTo>
                    <a:pt x="237" y="95"/>
                  </a:lnTo>
                  <a:lnTo>
                    <a:pt x="218" y="95"/>
                  </a:lnTo>
                  <a:lnTo>
                    <a:pt x="199" y="95"/>
                  </a:lnTo>
                  <a:lnTo>
                    <a:pt x="180" y="95"/>
                  </a:lnTo>
                  <a:lnTo>
                    <a:pt x="161" y="105"/>
                  </a:lnTo>
                  <a:lnTo>
                    <a:pt x="142" y="114"/>
                  </a:lnTo>
                  <a:lnTo>
                    <a:pt x="133" y="133"/>
                  </a:lnTo>
                  <a:lnTo>
                    <a:pt x="133" y="143"/>
                  </a:lnTo>
                  <a:lnTo>
                    <a:pt x="123" y="143"/>
                  </a:lnTo>
                  <a:lnTo>
                    <a:pt x="114" y="152"/>
                  </a:lnTo>
                  <a:lnTo>
                    <a:pt x="104" y="143"/>
                  </a:lnTo>
                  <a:lnTo>
                    <a:pt x="95" y="143"/>
                  </a:lnTo>
                  <a:lnTo>
                    <a:pt x="95" y="133"/>
                  </a:lnTo>
                  <a:lnTo>
                    <a:pt x="95" y="114"/>
                  </a:lnTo>
                  <a:lnTo>
                    <a:pt x="104" y="95"/>
                  </a:lnTo>
                  <a:lnTo>
                    <a:pt x="123" y="67"/>
                  </a:lnTo>
                  <a:lnTo>
                    <a:pt x="152" y="48"/>
                  </a:lnTo>
                  <a:lnTo>
                    <a:pt x="180" y="19"/>
                  </a:lnTo>
                  <a:lnTo>
                    <a:pt x="209" y="10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6870" y="4521"/>
              <a:ext cx="274" cy="531"/>
            </a:xfrm>
            <a:custGeom>
              <a:avLst/>
              <a:gdLst/>
              <a:ahLst/>
              <a:cxnLst>
                <a:cxn ang="0">
                  <a:pos x="274" y="408"/>
                </a:cxn>
                <a:cxn ang="0">
                  <a:pos x="274" y="408"/>
                </a:cxn>
                <a:cxn ang="0">
                  <a:pos x="160" y="180"/>
                </a:cxn>
                <a:cxn ang="0">
                  <a:pos x="198" y="218"/>
                </a:cxn>
                <a:cxn ang="0">
                  <a:pos x="208" y="266"/>
                </a:cxn>
                <a:cxn ang="0">
                  <a:pos x="189" y="304"/>
                </a:cxn>
                <a:cxn ang="0">
                  <a:pos x="170" y="342"/>
                </a:cxn>
                <a:cxn ang="0">
                  <a:pos x="160" y="380"/>
                </a:cxn>
                <a:cxn ang="0">
                  <a:pos x="142" y="408"/>
                </a:cxn>
                <a:cxn ang="0">
                  <a:pos x="132" y="446"/>
                </a:cxn>
                <a:cxn ang="0">
                  <a:pos x="123" y="474"/>
                </a:cxn>
                <a:cxn ang="0">
                  <a:pos x="132" y="503"/>
                </a:cxn>
                <a:cxn ang="0">
                  <a:pos x="179" y="493"/>
                </a:cxn>
                <a:cxn ang="0">
                  <a:pos x="227" y="446"/>
                </a:cxn>
                <a:cxn ang="0">
                  <a:pos x="246" y="408"/>
                </a:cxn>
                <a:cxn ang="0">
                  <a:pos x="255" y="399"/>
                </a:cxn>
                <a:cxn ang="0">
                  <a:pos x="274" y="399"/>
                </a:cxn>
                <a:cxn ang="0">
                  <a:pos x="274" y="417"/>
                </a:cxn>
                <a:cxn ang="0">
                  <a:pos x="246" y="465"/>
                </a:cxn>
                <a:cxn ang="0">
                  <a:pos x="208" y="512"/>
                </a:cxn>
                <a:cxn ang="0">
                  <a:pos x="142" y="531"/>
                </a:cxn>
                <a:cxn ang="0">
                  <a:pos x="94" y="512"/>
                </a:cxn>
                <a:cxn ang="0">
                  <a:pos x="66" y="484"/>
                </a:cxn>
                <a:cxn ang="0">
                  <a:pos x="66" y="446"/>
                </a:cxn>
                <a:cxn ang="0">
                  <a:pos x="75" y="408"/>
                </a:cxn>
                <a:cxn ang="0">
                  <a:pos x="85" y="389"/>
                </a:cxn>
                <a:cxn ang="0">
                  <a:pos x="94" y="370"/>
                </a:cxn>
                <a:cxn ang="0">
                  <a:pos x="113" y="313"/>
                </a:cxn>
                <a:cxn ang="0">
                  <a:pos x="132" y="266"/>
                </a:cxn>
                <a:cxn ang="0">
                  <a:pos x="142" y="237"/>
                </a:cxn>
                <a:cxn ang="0">
                  <a:pos x="142" y="209"/>
                </a:cxn>
                <a:cxn ang="0">
                  <a:pos x="123" y="199"/>
                </a:cxn>
                <a:cxn ang="0">
                  <a:pos x="66" y="228"/>
                </a:cxn>
                <a:cxn ang="0">
                  <a:pos x="28" y="294"/>
                </a:cxn>
                <a:cxn ang="0">
                  <a:pos x="19" y="304"/>
                </a:cxn>
                <a:cxn ang="0">
                  <a:pos x="9" y="304"/>
                </a:cxn>
                <a:cxn ang="0">
                  <a:pos x="0" y="294"/>
                </a:cxn>
                <a:cxn ang="0">
                  <a:pos x="9" y="266"/>
                </a:cxn>
                <a:cxn ang="0">
                  <a:pos x="37" y="218"/>
                </a:cxn>
                <a:cxn ang="0">
                  <a:pos x="94" y="180"/>
                </a:cxn>
                <a:cxn ang="0">
                  <a:pos x="198" y="0"/>
                </a:cxn>
                <a:cxn ang="0">
                  <a:pos x="227" y="10"/>
                </a:cxn>
                <a:cxn ang="0">
                  <a:pos x="227" y="57"/>
                </a:cxn>
                <a:cxn ang="0">
                  <a:pos x="189" y="76"/>
                </a:cxn>
                <a:cxn ang="0">
                  <a:pos x="160" y="67"/>
                </a:cxn>
                <a:cxn ang="0">
                  <a:pos x="151" y="48"/>
                </a:cxn>
                <a:cxn ang="0">
                  <a:pos x="170" y="10"/>
                </a:cxn>
                <a:cxn ang="0">
                  <a:pos x="198" y="0"/>
                </a:cxn>
              </a:cxnLst>
              <a:rect l="0" t="0" r="r" b="b"/>
              <a:pathLst>
                <a:path w="274" h="531">
                  <a:moveTo>
                    <a:pt x="274" y="408"/>
                  </a:moveTo>
                  <a:lnTo>
                    <a:pt x="274" y="408"/>
                  </a:lnTo>
                  <a:lnTo>
                    <a:pt x="274" y="408"/>
                  </a:lnTo>
                  <a:lnTo>
                    <a:pt x="274" y="408"/>
                  </a:lnTo>
                  <a:close/>
                  <a:moveTo>
                    <a:pt x="123" y="171"/>
                  </a:moveTo>
                  <a:lnTo>
                    <a:pt x="160" y="180"/>
                  </a:lnTo>
                  <a:lnTo>
                    <a:pt x="189" y="190"/>
                  </a:lnTo>
                  <a:lnTo>
                    <a:pt x="198" y="218"/>
                  </a:lnTo>
                  <a:lnTo>
                    <a:pt x="208" y="247"/>
                  </a:lnTo>
                  <a:lnTo>
                    <a:pt x="208" y="266"/>
                  </a:lnTo>
                  <a:lnTo>
                    <a:pt x="198" y="285"/>
                  </a:lnTo>
                  <a:lnTo>
                    <a:pt x="189" y="304"/>
                  </a:lnTo>
                  <a:lnTo>
                    <a:pt x="179" y="323"/>
                  </a:lnTo>
                  <a:lnTo>
                    <a:pt x="170" y="342"/>
                  </a:lnTo>
                  <a:lnTo>
                    <a:pt x="160" y="361"/>
                  </a:lnTo>
                  <a:lnTo>
                    <a:pt x="160" y="380"/>
                  </a:lnTo>
                  <a:lnTo>
                    <a:pt x="151" y="389"/>
                  </a:lnTo>
                  <a:lnTo>
                    <a:pt x="142" y="408"/>
                  </a:lnTo>
                  <a:lnTo>
                    <a:pt x="132" y="436"/>
                  </a:lnTo>
                  <a:lnTo>
                    <a:pt x="132" y="446"/>
                  </a:lnTo>
                  <a:lnTo>
                    <a:pt x="123" y="455"/>
                  </a:lnTo>
                  <a:lnTo>
                    <a:pt x="123" y="474"/>
                  </a:lnTo>
                  <a:lnTo>
                    <a:pt x="132" y="484"/>
                  </a:lnTo>
                  <a:lnTo>
                    <a:pt x="132" y="503"/>
                  </a:lnTo>
                  <a:lnTo>
                    <a:pt x="151" y="503"/>
                  </a:lnTo>
                  <a:lnTo>
                    <a:pt x="179" y="493"/>
                  </a:lnTo>
                  <a:lnTo>
                    <a:pt x="208" y="474"/>
                  </a:lnTo>
                  <a:lnTo>
                    <a:pt x="227" y="446"/>
                  </a:lnTo>
                  <a:lnTo>
                    <a:pt x="236" y="417"/>
                  </a:lnTo>
                  <a:lnTo>
                    <a:pt x="246" y="408"/>
                  </a:lnTo>
                  <a:lnTo>
                    <a:pt x="246" y="399"/>
                  </a:lnTo>
                  <a:lnTo>
                    <a:pt x="255" y="399"/>
                  </a:lnTo>
                  <a:lnTo>
                    <a:pt x="264" y="399"/>
                  </a:lnTo>
                  <a:lnTo>
                    <a:pt x="274" y="399"/>
                  </a:lnTo>
                  <a:lnTo>
                    <a:pt x="274" y="408"/>
                  </a:lnTo>
                  <a:lnTo>
                    <a:pt x="274" y="417"/>
                  </a:lnTo>
                  <a:lnTo>
                    <a:pt x="264" y="436"/>
                  </a:lnTo>
                  <a:lnTo>
                    <a:pt x="246" y="465"/>
                  </a:lnTo>
                  <a:lnTo>
                    <a:pt x="227" y="484"/>
                  </a:lnTo>
                  <a:lnTo>
                    <a:pt x="208" y="512"/>
                  </a:lnTo>
                  <a:lnTo>
                    <a:pt x="179" y="522"/>
                  </a:lnTo>
                  <a:lnTo>
                    <a:pt x="142" y="531"/>
                  </a:lnTo>
                  <a:lnTo>
                    <a:pt x="123" y="522"/>
                  </a:lnTo>
                  <a:lnTo>
                    <a:pt x="94" y="512"/>
                  </a:lnTo>
                  <a:lnTo>
                    <a:pt x="75" y="503"/>
                  </a:lnTo>
                  <a:lnTo>
                    <a:pt x="66" y="484"/>
                  </a:lnTo>
                  <a:lnTo>
                    <a:pt x="56" y="465"/>
                  </a:lnTo>
                  <a:lnTo>
                    <a:pt x="66" y="446"/>
                  </a:lnTo>
                  <a:lnTo>
                    <a:pt x="75" y="427"/>
                  </a:lnTo>
                  <a:lnTo>
                    <a:pt x="75" y="408"/>
                  </a:lnTo>
                  <a:lnTo>
                    <a:pt x="85" y="399"/>
                  </a:lnTo>
                  <a:lnTo>
                    <a:pt x="85" y="389"/>
                  </a:lnTo>
                  <a:lnTo>
                    <a:pt x="85" y="380"/>
                  </a:lnTo>
                  <a:lnTo>
                    <a:pt x="94" y="370"/>
                  </a:lnTo>
                  <a:lnTo>
                    <a:pt x="104" y="342"/>
                  </a:lnTo>
                  <a:lnTo>
                    <a:pt x="113" y="313"/>
                  </a:lnTo>
                  <a:lnTo>
                    <a:pt x="123" y="294"/>
                  </a:lnTo>
                  <a:lnTo>
                    <a:pt x="132" y="266"/>
                  </a:lnTo>
                  <a:lnTo>
                    <a:pt x="142" y="256"/>
                  </a:lnTo>
                  <a:lnTo>
                    <a:pt x="142" y="237"/>
                  </a:lnTo>
                  <a:lnTo>
                    <a:pt x="142" y="228"/>
                  </a:lnTo>
                  <a:lnTo>
                    <a:pt x="142" y="209"/>
                  </a:lnTo>
                  <a:lnTo>
                    <a:pt x="132" y="199"/>
                  </a:lnTo>
                  <a:lnTo>
                    <a:pt x="123" y="199"/>
                  </a:lnTo>
                  <a:lnTo>
                    <a:pt x="94" y="209"/>
                  </a:lnTo>
                  <a:lnTo>
                    <a:pt x="66" y="228"/>
                  </a:lnTo>
                  <a:lnTo>
                    <a:pt x="47" y="256"/>
                  </a:lnTo>
                  <a:lnTo>
                    <a:pt x="28" y="294"/>
                  </a:lnTo>
                  <a:lnTo>
                    <a:pt x="28" y="304"/>
                  </a:lnTo>
                  <a:lnTo>
                    <a:pt x="1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0" y="304"/>
                  </a:lnTo>
                  <a:lnTo>
                    <a:pt x="0" y="294"/>
                  </a:lnTo>
                  <a:lnTo>
                    <a:pt x="0" y="285"/>
                  </a:lnTo>
                  <a:lnTo>
                    <a:pt x="9" y="266"/>
                  </a:lnTo>
                  <a:lnTo>
                    <a:pt x="19" y="237"/>
                  </a:lnTo>
                  <a:lnTo>
                    <a:pt x="37" y="218"/>
                  </a:lnTo>
                  <a:lnTo>
                    <a:pt x="66" y="199"/>
                  </a:lnTo>
                  <a:lnTo>
                    <a:pt x="94" y="180"/>
                  </a:lnTo>
                  <a:lnTo>
                    <a:pt x="123" y="171"/>
                  </a:lnTo>
                  <a:close/>
                  <a:moveTo>
                    <a:pt x="198" y="0"/>
                  </a:moveTo>
                  <a:lnTo>
                    <a:pt x="217" y="0"/>
                  </a:lnTo>
                  <a:lnTo>
                    <a:pt x="227" y="10"/>
                  </a:lnTo>
                  <a:lnTo>
                    <a:pt x="236" y="29"/>
                  </a:lnTo>
                  <a:lnTo>
                    <a:pt x="227" y="57"/>
                  </a:lnTo>
                  <a:lnTo>
                    <a:pt x="208" y="67"/>
                  </a:lnTo>
                  <a:lnTo>
                    <a:pt x="189" y="76"/>
                  </a:lnTo>
                  <a:lnTo>
                    <a:pt x="179" y="76"/>
                  </a:lnTo>
                  <a:lnTo>
                    <a:pt x="160" y="67"/>
                  </a:lnTo>
                  <a:lnTo>
                    <a:pt x="160" y="57"/>
                  </a:lnTo>
                  <a:lnTo>
                    <a:pt x="151" y="48"/>
                  </a:lnTo>
                  <a:lnTo>
                    <a:pt x="160" y="29"/>
                  </a:lnTo>
                  <a:lnTo>
                    <a:pt x="170" y="10"/>
                  </a:lnTo>
                  <a:lnTo>
                    <a:pt x="189" y="0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7248" y="4521"/>
              <a:ext cx="369" cy="683"/>
            </a:xfrm>
            <a:custGeom>
              <a:avLst/>
              <a:gdLst/>
              <a:ahLst/>
              <a:cxnLst>
                <a:cxn ang="0">
                  <a:pos x="274" y="180"/>
                </a:cxn>
                <a:cxn ang="0">
                  <a:pos x="321" y="199"/>
                </a:cxn>
                <a:cxn ang="0">
                  <a:pos x="340" y="247"/>
                </a:cxn>
                <a:cxn ang="0">
                  <a:pos x="340" y="275"/>
                </a:cxn>
                <a:cxn ang="0">
                  <a:pos x="236" y="617"/>
                </a:cxn>
                <a:cxn ang="0">
                  <a:pos x="132" y="674"/>
                </a:cxn>
                <a:cxn ang="0">
                  <a:pos x="47" y="674"/>
                </a:cxn>
                <a:cxn ang="0">
                  <a:pos x="9" y="655"/>
                </a:cxn>
                <a:cxn ang="0">
                  <a:pos x="0" y="607"/>
                </a:cxn>
                <a:cxn ang="0">
                  <a:pos x="28" y="579"/>
                </a:cxn>
                <a:cxn ang="0">
                  <a:pos x="66" y="579"/>
                </a:cxn>
                <a:cxn ang="0">
                  <a:pos x="85" y="598"/>
                </a:cxn>
                <a:cxn ang="0">
                  <a:pos x="76" y="626"/>
                </a:cxn>
                <a:cxn ang="0">
                  <a:pos x="57" y="655"/>
                </a:cxn>
                <a:cxn ang="0">
                  <a:pos x="85" y="655"/>
                </a:cxn>
                <a:cxn ang="0">
                  <a:pos x="142" y="636"/>
                </a:cxn>
                <a:cxn ang="0">
                  <a:pos x="189" y="588"/>
                </a:cxn>
                <a:cxn ang="0">
                  <a:pos x="199" y="560"/>
                </a:cxn>
                <a:cxn ang="0">
                  <a:pos x="274" y="256"/>
                </a:cxn>
                <a:cxn ang="0">
                  <a:pos x="274" y="237"/>
                </a:cxn>
                <a:cxn ang="0">
                  <a:pos x="265" y="209"/>
                </a:cxn>
                <a:cxn ang="0">
                  <a:pos x="246" y="199"/>
                </a:cxn>
                <a:cxn ang="0">
                  <a:pos x="199" y="209"/>
                </a:cxn>
                <a:cxn ang="0">
                  <a:pos x="151" y="256"/>
                </a:cxn>
                <a:cxn ang="0">
                  <a:pos x="123" y="304"/>
                </a:cxn>
                <a:cxn ang="0">
                  <a:pos x="104" y="304"/>
                </a:cxn>
                <a:cxn ang="0">
                  <a:pos x="95" y="304"/>
                </a:cxn>
                <a:cxn ang="0">
                  <a:pos x="104" y="266"/>
                </a:cxn>
                <a:cxn ang="0">
                  <a:pos x="180" y="190"/>
                </a:cxn>
                <a:cxn ang="0">
                  <a:pos x="331" y="0"/>
                </a:cxn>
                <a:cxn ang="0">
                  <a:pos x="369" y="10"/>
                </a:cxn>
                <a:cxn ang="0">
                  <a:pos x="369" y="29"/>
                </a:cxn>
                <a:cxn ang="0">
                  <a:pos x="359" y="57"/>
                </a:cxn>
                <a:cxn ang="0">
                  <a:pos x="321" y="76"/>
                </a:cxn>
                <a:cxn ang="0">
                  <a:pos x="293" y="57"/>
                </a:cxn>
                <a:cxn ang="0">
                  <a:pos x="293" y="19"/>
                </a:cxn>
                <a:cxn ang="0">
                  <a:pos x="331" y="0"/>
                </a:cxn>
              </a:cxnLst>
              <a:rect l="0" t="0" r="r" b="b"/>
              <a:pathLst>
                <a:path w="369" h="683">
                  <a:moveTo>
                    <a:pt x="246" y="171"/>
                  </a:moveTo>
                  <a:lnTo>
                    <a:pt x="274" y="180"/>
                  </a:lnTo>
                  <a:lnTo>
                    <a:pt x="303" y="190"/>
                  </a:lnTo>
                  <a:lnTo>
                    <a:pt x="321" y="199"/>
                  </a:lnTo>
                  <a:lnTo>
                    <a:pt x="340" y="228"/>
                  </a:lnTo>
                  <a:lnTo>
                    <a:pt x="340" y="247"/>
                  </a:lnTo>
                  <a:lnTo>
                    <a:pt x="340" y="266"/>
                  </a:lnTo>
                  <a:lnTo>
                    <a:pt x="340" y="275"/>
                  </a:lnTo>
                  <a:lnTo>
                    <a:pt x="265" y="560"/>
                  </a:lnTo>
                  <a:lnTo>
                    <a:pt x="236" y="617"/>
                  </a:lnTo>
                  <a:lnTo>
                    <a:pt x="189" y="655"/>
                  </a:lnTo>
                  <a:lnTo>
                    <a:pt x="132" y="674"/>
                  </a:lnTo>
                  <a:lnTo>
                    <a:pt x="85" y="683"/>
                  </a:lnTo>
                  <a:lnTo>
                    <a:pt x="47" y="674"/>
                  </a:lnTo>
                  <a:lnTo>
                    <a:pt x="28" y="664"/>
                  </a:lnTo>
                  <a:lnTo>
                    <a:pt x="9" y="655"/>
                  </a:lnTo>
                  <a:lnTo>
                    <a:pt x="0" y="626"/>
                  </a:lnTo>
                  <a:lnTo>
                    <a:pt x="0" y="607"/>
                  </a:lnTo>
                  <a:lnTo>
                    <a:pt x="9" y="598"/>
                  </a:lnTo>
                  <a:lnTo>
                    <a:pt x="28" y="579"/>
                  </a:lnTo>
                  <a:lnTo>
                    <a:pt x="47" y="579"/>
                  </a:lnTo>
                  <a:lnTo>
                    <a:pt x="66" y="579"/>
                  </a:lnTo>
                  <a:lnTo>
                    <a:pt x="76" y="588"/>
                  </a:lnTo>
                  <a:lnTo>
                    <a:pt x="85" y="598"/>
                  </a:lnTo>
                  <a:lnTo>
                    <a:pt x="85" y="607"/>
                  </a:lnTo>
                  <a:lnTo>
                    <a:pt x="76" y="626"/>
                  </a:lnTo>
                  <a:lnTo>
                    <a:pt x="76" y="636"/>
                  </a:lnTo>
                  <a:lnTo>
                    <a:pt x="57" y="655"/>
                  </a:lnTo>
                  <a:lnTo>
                    <a:pt x="66" y="655"/>
                  </a:lnTo>
                  <a:lnTo>
                    <a:pt x="85" y="655"/>
                  </a:lnTo>
                  <a:lnTo>
                    <a:pt x="113" y="655"/>
                  </a:lnTo>
                  <a:lnTo>
                    <a:pt x="142" y="636"/>
                  </a:lnTo>
                  <a:lnTo>
                    <a:pt x="170" y="617"/>
                  </a:lnTo>
                  <a:lnTo>
                    <a:pt x="189" y="588"/>
                  </a:lnTo>
                  <a:lnTo>
                    <a:pt x="199" y="560"/>
                  </a:lnTo>
                  <a:lnTo>
                    <a:pt x="199" y="560"/>
                  </a:lnTo>
                  <a:lnTo>
                    <a:pt x="274" y="266"/>
                  </a:lnTo>
                  <a:lnTo>
                    <a:pt x="274" y="256"/>
                  </a:lnTo>
                  <a:lnTo>
                    <a:pt x="274" y="247"/>
                  </a:lnTo>
                  <a:lnTo>
                    <a:pt x="274" y="237"/>
                  </a:lnTo>
                  <a:lnTo>
                    <a:pt x="274" y="218"/>
                  </a:lnTo>
                  <a:lnTo>
                    <a:pt x="265" y="209"/>
                  </a:lnTo>
                  <a:lnTo>
                    <a:pt x="255" y="199"/>
                  </a:lnTo>
                  <a:lnTo>
                    <a:pt x="246" y="199"/>
                  </a:lnTo>
                  <a:lnTo>
                    <a:pt x="227" y="199"/>
                  </a:lnTo>
                  <a:lnTo>
                    <a:pt x="199" y="209"/>
                  </a:lnTo>
                  <a:lnTo>
                    <a:pt x="170" y="228"/>
                  </a:lnTo>
                  <a:lnTo>
                    <a:pt x="151" y="256"/>
                  </a:lnTo>
                  <a:lnTo>
                    <a:pt x="123" y="294"/>
                  </a:lnTo>
                  <a:lnTo>
                    <a:pt x="123" y="304"/>
                  </a:lnTo>
                  <a:lnTo>
                    <a:pt x="113" y="304"/>
                  </a:lnTo>
                  <a:lnTo>
                    <a:pt x="104" y="304"/>
                  </a:lnTo>
                  <a:lnTo>
                    <a:pt x="104" y="304"/>
                  </a:lnTo>
                  <a:lnTo>
                    <a:pt x="95" y="304"/>
                  </a:lnTo>
                  <a:lnTo>
                    <a:pt x="95" y="294"/>
                  </a:lnTo>
                  <a:lnTo>
                    <a:pt x="104" y="266"/>
                  </a:lnTo>
                  <a:lnTo>
                    <a:pt x="132" y="228"/>
                  </a:lnTo>
                  <a:lnTo>
                    <a:pt x="180" y="190"/>
                  </a:lnTo>
                  <a:lnTo>
                    <a:pt x="246" y="171"/>
                  </a:lnTo>
                  <a:close/>
                  <a:moveTo>
                    <a:pt x="331" y="0"/>
                  </a:moveTo>
                  <a:lnTo>
                    <a:pt x="350" y="0"/>
                  </a:lnTo>
                  <a:lnTo>
                    <a:pt x="369" y="10"/>
                  </a:lnTo>
                  <a:lnTo>
                    <a:pt x="369" y="29"/>
                  </a:lnTo>
                  <a:lnTo>
                    <a:pt x="369" y="29"/>
                  </a:lnTo>
                  <a:lnTo>
                    <a:pt x="369" y="48"/>
                  </a:lnTo>
                  <a:lnTo>
                    <a:pt x="359" y="57"/>
                  </a:lnTo>
                  <a:lnTo>
                    <a:pt x="340" y="76"/>
                  </a:lnTo>
                  <a:lnTo>
                    <a:pt x="321" y="76"/>
                  </a:lnTo>
                  <a:lnTo>
                    <a:pt x="303" y="76"/>
                  </a:lnTo>
                  <a:lnTo>
                    <a:pt x="293" y="57"/>
                  </a:lnTo>
                  <a:lnTo>
                    <a:pt x="284" y="48"/>
                  </a:lnTo>
                  <a:lnTo>
                    <a:pt x="293" y="19"/>
                  </a:lnTo>
                  <a:lnTo>
                    <a:pt x="312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7872" y="4037"/>
              <a:ext cx="293" cy="1129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2" y="105"/>
                </a:cxn>
                <a:cxn ang="0">
                  <a:pos x="218" y="228"/>
                </a:cxn>
                <a:cxn ang="0">
                  <a:pos x="265" y="351"/>
                </a:cxn>
                <a:cxn ang="0">
                  <a:pos x="284" y="465"/>
                </a:cxn>
                <a:cxn ang="0">
                  <a:pos x="293" y="569"/>
                </a:cxn>
                <a:cxn ang="0">
                  <a:pos x="274" y="759"/>
                </a:cxn>
                <a:cxn ang="0">
                  <a:pos x="208" y="911"/>
                </a:cxn>
                <a:cxn ang="0">
                  <a:pos x="151" y="1006"/>
                </a:cxn>
                <a:cxn ang="0">
                  <a:pos x="95" y="1072"/>
                </a:cxn>
                <a:cxn ang="0">
                  <a:pos x="38" y="1120"/>
                </a:cxn>
                <a:cxn ang="0">
                  <a:pos x="19" y="1129"/>
                </a:cxn>
                <a:cxn ang="0">
                  <a:pos x="10" y="1129"/>
                </a:cxn>
                <a:cxn ang="0">
                  <a:pos x="0" y="1120"/>
                </a:cxn>
                <a:cxn ang="0">
                  <a:pos x="0" y="1120"/>
                </a:cxn>
                <a:cxn ang="0">
                  <a:pos x="0" y="1110"/>
                </a:cxn>
                <a:cxn ang="0">
                  <a:pos x="0" y="1110"/>
                </a:cxn>
                <a:cxn ang="0">
                  <a:pos x="10" y="1101"/>
                </a:cxn>
                <a:cxn ang="0">
                  <a:pos x="19" y="1091"/>
                </a:cxn>
                <a:cxn ang="0">
                  <a:pos x="104" y="996"/>
                </a:cxn>
                <a:cxn ang="0">
                  <a:pos x="170" y="873"/>
                </a:cxn>
                <a:cxn ang="0">
                  <a:pos x="208" y="731"/>
                </a:cxn>
                <a:cxn ang="0">
                  <a:pos x="218" y="569"/>
                </a:cxn>
                <a:cxn ang="0">
                  <a:pos x="208" y="408"/>
                </a:cxn>
                <a:cxn ang="0">
                  <a:pos x="170" y="275"/>
                </a:cxn>
                <a:cxn ang="0">
                  <a:pos x="123" y="181"/>
                </a:cxn>
                <a:cxn ang="0">
                  <a:pos x="66" y="95"/>
                </a:cxn>
                <a:cxn ang="0">
                  <a:pos x="10" y="29"/>
                </a:cxn>
                <a:cxn ang="0">
                  <a:pos x="0" y="29"/>
                </a:cxn>
                <a:cxn ang="0">
                  <a:pos x="0" y="19"/>
                </a:cxn>
                <a:cxn ang="0">
                  <a:pos x="10" y="10"/>
                </a:cxn>
                <a:cxn ang="0">
                  <a:pos x="19" y="10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293" h="1129">
                  <a:moveTo>
                    <a:pt x="29" y="0"/>
                  </a:moveTo>
                  <a:lnTo>
                    <a:pt x="142" y="105"/>
                  </a:lnTo>
                  <a:lnTo>
                    <a:pt x="218" y="228"/>
                  </a:lnTo>
                  <a:lnTo>
                    <a:pt x="265" y="351"/>
                  </a:lnTo>
                  <a:lnTo>
                    <a:pt x="284" y="465"/>
                  </a:lnTo>
                  <a:lnTo>
                    <a:pt x="293" y="569"/>
                  </a:lnTo>
                  <a:lnTo>
                    <a:pt x="274" y="759"/>
                  </a:lnTo>
                  <a:lnTo>
                    <a:pt x="208" y="911"/>
                  </a:lnTo>
                  <a:lnTo>
                    <a:pt x="151" y="1006"/>
                  </a:lnTo>
                  <a:lnTo>
                    <a:pt x="95" y="1072"/>
                  </a:lnTo>
                  <a:lnTo>
                    <a:pt x="38" y="1120"/>
                  </a:lnTo>
                  <a:lnTo>
                    <a:pt x="19" y="1129"/>
                  </a:lnTo>
                  <a:lnTo>
                    <a:pt x="10" y="1129"/>
                  </a:lnTo>
                  <a:lnTo>
                    <a:pt x="0" y="1120"/>
                  </a:lnTo>
                  <a:lnTo>
                    <a:pt x="0" y="1120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10" y="1101"/>
                  </a:lnTo>
                  <a:lnTo>
                    <a:pt x="19" y="1091"/>
                  </a:lnTo>
                  <a:lnTo>
                    <a:pt x="104" y="996"/>
                  </a:lnTo>
                  <a:lnTo>
                    <a:pt x="170" y="873"/>
                  </a:lnTo>
                  <a:lnTo>
                    <a:pt x="208" y="731"/>
                  </a:lnTo>
                  <a:lnTo>
                    <a:pt x="218" y="569"/>
                  </a:lnTo>
                  <a:lnTo>
                    <a:pt x="208" y="408"/>
                  </a:lnTo>
                  <a:lnTo>
                    <a:pt x="170" y="275"/>
                  </a:lnTo>
                  <a:lnTo>
                    <a:pt x="123" y="181"/>
                  </a:lnTo>
                  <a:lnTo>
                    <a:pt x="66" y="95"/>
                  </a:lnTo>
                  <a:lnTo>
                    <a:pt x="10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10" y="10"/>
                  </a:lnTo>
                  <a:lnTo>
                    <a:pt x="19" y="1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8411" y="4237"/>
              <a:ext cx="766" cy="739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7" y="9"/>
                </a:cxn>
                <a:cxn ang="0">
                  <a:pos x="738" y="341"/>
                </a:cxn>
                <a:cxn ang="0">
                  <a:pos x="757" y="341"/>
                </a:cxn>
                <a:cxn ang="0">
                  <a:pos x="757" y="351"/>
                </a:cxn>
                <a:cxn ang="0">
                  <a:pos x="766" y="369"/>
                </a:cxn>
                <a:cxn ang="0">
                  <a:pos x="757" y="388"/>
                </a:cxn>
                <a:cxn ang="0">
                  <a:pos x="738" y="398"/>
                </a:cxn>
                <a:cxn ang="0">
                  <a:pos x="47" y="730"/>
                </a:cxn>
                <a:cxn ang="0">
                  <a:pos x="38" y="739"/>
                </a:cxn>
                <a:cxn ang="0">
                  <a:pos x="29" y="739"/>
                </a:cxn>
                <a:cxn ang="0">
                  <a:pos x="19" y="730"/>
                </a:cxn>
                <a:cxn ang="0">
                  <a:pos x="10" y="720"/>
                </a:cxn>
                <a:cxn ang="0">
                  <a:pos x="0" y="711"/>
                </a:cxn>
                <a:cxn ang="0">
                  <a:pos x="10" y="692"/>
                </a:cxn>
                <a:cxn ang="0">
                  <a:pos x="19" y="683"/>
                </a:cxn>
                <a:cxn ang="0">
                  <a:pos x="29" y="683"/>
                </a:cxn>
                <a:cxn ang="0">
                  <a:pos x="672" y="369"/>
                </a:cxn>
                <a:cxn ang="0">
                  <a:pos x="29" y="56"/>
                </a:cxn>
                <a:cxn ang="0">
                  <a:pos x="19" y="47"/>
                </a:cxn>
                <a:cxn ang="0">
                  <a:pos x="10" y="37"/>
                </a:cxn>
                <a:cxn ang="0">
                  <a:pos x="0" y="28"/>
                </a:cxn>
                <a:cxn ang="0">
                  <a:pos x="10" y="9"/>
                </a:cxn>
                <a:cxn ang="0">
                  <a:pos x="19" y="0"/>
                </a:cxn>
                <a:cxn ang="0">
                  <a:pos x="29" y="0"/>
                </a:cxn>
              </a:cxnLst>
              <a:rect l="0" t="0" r="r" b="b"/>
              <a:pathLst>
                <a:path w="766" h="739">
                  <a:moveTo>
                    <a:pt x="29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57" y="9"/>
                  </a:lnTo>
                  <a:lnTo>
                    <a:pt x="738" y="341"/>
                  </a:lnTo>
                  <a:lnTo>
                    <a:pt x="757" y="341"/>
                  </a:lnTo>
                  <a:lnTo>
                    <a:pt x="757" y="351"/>
                  </a:lnTo>
                  <a:lnTo>
                    <a:pt x="766" y="369"/>
                  </a:lnTo>
                  <a:lnTo>
                    <a:pt x="757" y="388"/>
                  </a:lnTo>
                  <a:lnTo>
                    <a:pt x="738" y="398"/>
                  </a:lnTo>
                  <a:lnTo>
                    <a:pt x="47" y="730"/>
                  </a:lnTo>
                  <a:lnTo>
                    <a:pt x="38" y="739"/>
                  </a:lnTo>
                  <a:lnTo>
                    <a:pt x="29" y="739"/>
                  </a:lnTo>
                  <a:lnTo>
                    <a:pt x="19" y="730"/>
                  </a:lnTo>
                  <a:lnTo>
                    <a:pt x="10" y="720"/>
                  </a:lnTo>
                  <a:lnTo>
                    <a:pt x="0" y="711"/>
                  </a:lnTo>
                  <a:lnTo>
                    <a:pt x="10" y="692"/>
                  </a:lnTo>
                  <a:lnTo>
                    <a:pt x="19" y="683"/>
                  </a:lnTo>
                  <a:lnTo>
                    <a:pt x="29" y="683"/>
                  </a:lnTo>
                  <a:lnTo>
                    <a:pt x="672" y="369"/>
                  </a:lnTo>
                  <a:lnTo>
                    <a:pt x="29" y="56"/>
                  </a:lnTo>
                  <a:lnTo>
                    <a:pt x="19" y="47"/>
                  </a:lnTo>
                  <a:lnTo>
                    <a:pt x="10" y="37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1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9347" y="4142"/>
              <a:ext cx="530" cy="768"/>
            </a:xfrm>
            <a:custGeom>
              <a:avLst/>
              <a:gdLst/>
              <a:ahLst/>
              <a:cxnLst>
                <a:cxn ang="0">
                  <a:pos x="265" y="28"/>
                </a:cxn>
                <a:cxn ang="0">
                  <a:pos x="246" y="28"/>
                </a:cxn>
                <a:cxn ang="0">
                  <a:pos x="218" y="38"/>
                </a:cxn>
                <a:cxn ang="0">
                  <a:pos x="199" y="47"/>
                </a:cxn>
                <a:cxn ang="0">
                  <a:pos x="171" y="57"/>
                </a:cxn>
                <a:cxn ang="0">
                  <a:pos x="152" y="76"/>
                </a:cxn>
                <a:cxn ang="0">
                  <a:pos x="133" y="104"/>
                </a:cxn>
                <a:cxn ang="0">
                  <a:pos x="123" y="142"/>
                </a:cxn>
                <a:cxn ang="0">
                  <a:pos x="105" y="246"/>
                </a:cxn>
                <a:cxn ang="0">
                  <a:pos x="105" y="370"/>
                </a:cxn>
                <a:cxn ang="0">
                  <a:pos x="105" y="502"/>
                </a:cxn>
                <a:cxn ang="0">
                  <a:pos x="123" y="616"/>
                </a:cxn>
                <a:cxn ang="0">
                  <a:pos x="133" y="654"/>
                </a:cxn>
                <a:cxn ang="0">
                  <a:pos x="161" y="683"/>
                </a:cxn>
                <a:cxn ang="0">
                  <a:pos x="180" y="711"/>
                </a:cxn>
                <a:cxn ang="0">
                  <a:pos x="209" y="721"/>
                </a:cxn>
                <a:cxn ang="0">
                  <a:pos x="237" y="730"/>
                </a:cxn>
                <a:cxn ang="0">
                  <a:pos x="265" y="740"/>
                </a:cxn>
                <a:cxn ang="0">
                  <a:pos x="284" y="730"/>
                </a:cxn>
                <a:cxn ang="0">
                  <a:pos x="313" y="730"/>
                </a:cxn>
                <a:cxn ang="0">
                  <a:pos x="331" y="721"/>
                </a:cxn>
                <a:cxn ang="0">
                  <a:pos x="360" y="702"/>
                </a:cxn>
                <a:cxn ang="0">
                  <a:pos x="379" y="683"/>
                </a:cxn>
                <a:cxn ang="0">
                  <a:pos x="398" y="645"/>
                </a:cxn>
                <a:cxn ang="0">
                  <a:pos x="407" y="607"/>
                </a:cxn>
                <a:cxn ang="0">
                  <a:pos x="426" y="493"/>
                </a:cxn>
                <a:cxn ang="0">
                  <a:pos x="426" y="370"/>
                </a:cxn>
                <a:cxn ang="0">
                  <a:pos x="417" y="237"/>
                </a:cxn>
                <a:cxn ang="0">
                  <a:pos x="407" y="132"/>
                </a:cxn>
                <a:cxn ang="0">
                  <a:pos x="388" y="95"/>
                </a:cxn>
                <a:cxn ang="0">
                  <a:pos x="360" y="66"/>
                </a:cxn>
                <a:cxn ang="0">
                  <a:pos x="331" y="47"/>
                </a:cxn>
                <a:cxn ang="0">
                  <a:pos x="303" y="28"/>
                </a:cxn>
                <a:cxn ang="0">
                  <a:pos x="265" y="28"/>
                </a:cxn>
                <a:cxn ang="0">
                  <a:pos x="265" y="0"/>
                </a:cxn>
                <a:cxn ang="0">
                  <a:pos x="350" y="9"/>
                </a:cxn>
                <a:cxn ang="0">
                  <a:pos x="417" y="47"/>
                </a:cxn>
                <a:cxn ang="0">
                  <a:pos x="464" y="95"/>
                </a:cxn>
                <a:cxn ang="0">
                  <a:pos x="511" y="218"/>
                </a:cxn>
                <a:cxn ang="0">
                  <a:pos x="530" y="389"/>
                </a:cxn>
                <a:cxn ang="0">
                  <a:pos x="530" y="389"/>
                </a:cxn>
                <a:cxn ang="0">
                  <a:pos x="530" y="436"/>
                </a:cxn>
                <a:cxn ang="0">
                  <a:pos x="521" y="493"/>
                </a:cxn>
                <a:cxn ang="0">
                  <a:pos x="502" y="569"/>
                </a:cxn>
                <a:cxn ang="0">
                  <a:pos x="483" y="645"/>
                </a:cxn>
                <a:cxn ang="0">
                  <a:pos x="436" y="702"/>
                </a:cxn>
                <a:cxn ang="0">
                  <a:pos x="360" y="749"/>
                </a:cxn>
                <a:cxn ang="0">
                  <a:pos x="265" y="768"/>
                </a:cxn>
                <a:cxn ang="0">
                  <a:pos x="171" y="749"/>
                </a:cxn>
                <a:cxn ang="0">
                  <a:pos x="95" y="702"/>
                </a:cxn>
                <a:cxn ang="0">
                  <a:pos x="48" y="645"/>
                </a:cxn>
                <a:cxn ang="0">
                  <a:pos x="19" y="569"/>
                </a:cxn>
                <a:cxn ang="0">
                  <a:pos x="10" y="493"/>
                </a:cxn>
                <a:cxn ang="0">
                  <a:pos x="0" y="436"/>
                </a:cxn>
                <a:cxn ang="0">
                  <a:pos x="0" y="389"/>
                </a:cxn>
                <a:cxn ang="0">
                  <a:pos x="0" y="341"/>
                </a:cxn>
                <a:cxn ang="0">
                  <a:pos x="10" y="275"/>
                </a:cxn>
                <a:cxn ang="0">
                  <a:pos x="19" y="199"/>
                </a:cxn>
                <a:cxn ang="0">
                  <a:pos x="48" y="123"/>
                </a:cxn>
                <a:cxn ang="0">
                  <a:pos x="95" y="57"/>
                </a:cxn>
                <a:cxn ang="0">
                  <a:pos x="171" y="9"/>
                </a:cxn>
                <a:cxn ang="0">
                  <a:pos x="265" y="0"/>
                </a:cxn>
              </a:cxnLst>
              <a:rect l="0" t="0" r="r" b="b"/>
              <a:pathLst>
                <a:path w="530" h="768">
                  <a:moveTo>
                    <a:pt x="265" y="28"/>
                  </a:moveTo>
                  <a:lnTo>
                    <a:pt x="246" y="28"/>
                  </a:lnTo>
                  <a:lnTo>
                    <a:pt x="218" y="38"/>
                  </a:lnTo>
                  <a:lnTo>
                    <a:pt x="199" y="47"/>
                  </a:lnTo>
                  <a:lnTo>
                    <a:pt x="171" y="57"/>
                  </a:lnTo>
                  <a:lnTo>
                    <a:pt x="152" y="76"/>
                  </a:lnTo>
                  <a:lnTo>
                    <a:pt x="133" y="104"/>
                  </a:lnTo>
                  <a:lnTo>
                    <a:pt x="123" y="142"/>
                  </a:lnTo>
                  <a:lnTo>
                    <a:pt x="105" y="246"/>
                  </a:lnTo>
                  <a:lnTo>
                    <a:pt x="105" y="370"/>
                  </a:lnTo>
                  <a:lnTo>
                    <a:pt x="105" y="502"/>
                  </a:lnTo>
                  <a:lnTo>
                    <a:pt x="123" y="616"/>
                  </a:lnTo>
                  <a:lnTo>
                    <a:pt x="133" y="654"/>
                  </a:lnTo>
                  <a:lnTo>
                    <a:pt x="161" y="683"/>
                  </a:lnTo>
                  <a:lnTo>
                    <a:pt x="180" y="711"/>
                  </a:lnTo>
                  <a:lnTo>
                    <a:pt x="209" y="721"/>
                  </a:lnTo>
                  <a:lnTo>
                    <a:pt x="237" y="730"/>
                  </a:lnTo>
                  <a:lnTo>
                    <a:pt x="265" y="740"/>
                  </a:lnTo>
                  <a:lnTo>
                    <a:pt x="284" y="730"/>
                  </a:lnTo>
                  <a:lnTo>
                    <a:pt x="313" y="730"/>
                  </a:lnTo>
                  <a:lnTo>
                    <a:pt x="331" y="721"/>
                  </a:lnTo>
                  <a:lnTo>
                    <a:pt x="360" y="702"/>
                  </a:lnTo>
                  <a:lnTo>
                    <a:pt x="379" y="683"/>
                  </a:lnTo>
                  <a:lnTo>
                    <a:pt x="398" y="645"/>
                  </a:lnTo>
                  <a:lnTo>
                    <a:pt x="407" y="607"/>
                  </a:lnTo>
                  <a:lnTo>
                    <a:pt x="426" y="493"/>
                  </a:lnTo>
                  <a:lnTo>
                    <a:pt x="426" y="370"/>
                  </a:lnTo>
                  <a:lnTo>
                    <a:pt x="417" y="237"/>
                  </a:lnTo>
                  <a:lnTo>
                    <a:pt x="407" y="132"/>
                  </a:lnTo>
                  <a:lnTo>
                    <a:pt x="388" y="95"/>
                  </a:lnTo>
                  <a:lnTo>
                    <a:pt x="360" y="66"/>
                  </a:lnTo>
                  <a:lnTo>
                    <a:pt x="331" y="47"/>
                  </a:lnTo>
                  <a:lnTo>
                    <a:pt x="303" y="28"/>
                  </a:lnTo>
                  <a:lnTo>
                    <a:pt x="265" y="28"/>
                  </a:lnTo>
                  <a:close/>
                  <a:moveTo>
                    <a:pt x="265" y="0"/>
                  </a:moveTo>
                  <a:lnTo>
                    <a:pt x="350" y="9"/>
                  </a:lnTo>
                  <a:lnTo>
                    <a:pt x="417" y="47"/>
                  </a:lnTo>
                  <a:lnTo>
                    <a:pt x="464" y="95"/>
                  </a:lnTo>
                  <a:lnTo>
                    <a:pt x="511" y="218"/>
                  </a:lnTo>
                  <a:lnTo>
                    <a:pt x="530" y="389"/>
                  </a:lnTo>
                  <a:lnTo>
                    <a:pt x="530" y="389"/>
                  </a:lnTo>
                  <a:lnTo>
                    <a:pt x="530" y="436"/>
                  </a:lnTo>
                  <a:lnTo>
                    <a:pt x="521" y="493"/>
                  </a:lnTo>
                  <a:lnTo>
                    <a:pt x="502" y="569"/>
                  </a:lnTo>
                  <a:lnTo>
                    <a:pt x="483" y="645"/>
                  </a:lnTo>
                  <a:lnTo>
                    <a:pt x="436" y="702"/>
                  </a:lnTo>
                  <a:lnTo>
                    <a:pt x="360" y="749"/>
                  </a:lnTo>
                  <a:lnTo>
                    <a:pt x="265" y="768"/>
                  </a:lnTo>
                  <a:lnTo>
                    <a:pt x="171" y="749"/>
                  </a:lnTo>
                  <a:lnTo>
                    <a:pt x="95" y="702"/>
                  </a:lnTo>
                  <a:lnTo>
                    <a:pt x="48" y="645"/>
                  </a:lnTo>
                  <a:lnTo>
                    <a:pt x="19" y="569"/>
                  </a:lnTo>
                  <a:lnTo>
                    <a:pt x="10" y="493"/>
                  </a:lnTo>
                  <a:lnTo>
                    <a:pt x="0" y="436"/>
                  </a:lnTo>
                  <a:lnTo>
                    <a:pt x="0" y="389"/>
                  </a:lnTo>
                  <a:lnTo>
                    <a:pt x="0" y="341"/>
                  </a:lnTo>
                  <a:lnTo>
                    <a:pt x="10" y="275"/>
                  </a:lnTo>
                  <a:lnTo>
                    <a:pt x="19" y="199"/>
                  </a:lnTo>
                  <a:lnTo>
                    <a:pt x="48" y="123"/>
                  </a:lnTo>
                  <a:lnTo>
                    <a:pt x="95" y="57"/>
                  </a:lnTo>
                  <a:lnTo>
                    <a:pt x="171" y="9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0303" y="3003"/>
              <a:ext cx="898" cy="294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898" y="256"/>
                </a:cxn>
                <a:cxn ang="0">
                  <a:pos x="879" y="294"/>
                </a:cxn>
                <a:cxn ang="0">
                  <a:pos x="444" y="95"/>
                </a:cxn>
                <a:cxn ang="0">
                  <a:pos x="19" y="294"/>
                </a:cxn>
                <a:cxn ang="0">
                  <a:pos x="0" y="256"/>
                </a:cxn>
                <a:cxn ang="0">
                  <a:pos x="454" y="0"/>
                </a:cxn>
              </a:cxnLst>
              <a:rect l="0" t="0" r="r" b="b"/>
              <a:pathLst>
                <a:path w="898" h="294">
                  <a:moveTo>
                    <a:pt x="454" y="0"/>
                  </a:moveTo>
                  <a:lnTo>
                    <a:pt x="898" y="256"/>
                  </a:lnTo>
                  <a:lnTo>
                    <a:pt x="879" y="294"/>
                  </a:lnTo>
                  <a:lnTo>
                    <a:pt x="444" y="95"/>
                  </a:lnTo>
                  <a:lnTo>
                    <a:pt x="19" y="294"/>
                  </a:lnTo>
                  <a:lnTo>
                    <a:pt x="0" y="256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10066" y="3506"/>
              <a:ext cx="1145" cy="1129"/>
            </a:xfrm>
            <a:custGeom>
              <a:avLst/>
              <a:gdLst/>
              <a:ahLst/>
              <a:cxnLst>
                <a:cxn ang="0">
                  <a:pos x="624" y="48"/>
                </a:cxn>
                <a:cxn ang="0">
                  <a:pos x="558" y="57"/>
                </a:cxn>
                <a:cxn ang="0">
                  <a:pos x="530" y="114"/>
                </a:cxn>
                <a:cxn ang="0">
                  <a:pos x="738" y="512"/>
                </a:cxn>
                <a:cxn ang="0">
                  <a:pos x="927" y="361"/>
                </a:cxn>
                <a:cxn ang="0">
                  <a:pos x="955" y="142"/>
                </a:cxn>
                <a:cxn ang="0">
                  <a:pos x="804" y="57"/>
                </a:cxn>
                <a:cxn ang="0">
                  <a:pos x="303" y="0"/>
                </a:cxn>
                <a:cxn ang="0">
                  <a:pos x="1012" y="76"/>
                </a:cxn>
                <a:cxn ang="0">
                  <a:pos x="1097" y="332"/>
                </a:cxn>
                <a:cxn ang="0">
                  <a:pos x="861" y="522"/>
                </a:cxn>
                <a:cxn ang="0">
                  <a:pos x="766" y="550"/>
                </a:cxn>
                <a:cxn ang="0">
                  <a:pos x="851" y="607"/>
                </a:cxn>
                <a:cxn ang="0">
                  <a:pos x="908" y="778"/>
                </a:cxn>
                <a:cxn ang="0">
                  <a:pos x="889" y="996"/>
                </a:cxn>
                <a:cxn ang="0">
                  <a:pos x="908" y="1072"/>
                </a:cxn>
                <a:cxn ang="0">
                  <a:pos x="974" y="1091"/>
                </a:cxn>
                <a:cxn ang="0">
                  <a:pos x="1041" y="1053"/>
                </a:cxn>
                <a:cxn ang="0">
                  <a:pos x="1097" y="949"/>
                </a:cxn>
                <a:cxn ang="0">
                  <a:pos x="1116" y="920"/>
                </a:cxn>
                <a:cxn ang="0">
                  <a:pos x="1135" y="930"/>
                </a:cxn>
                <a:cxn ang="0">
                  <a:pos x="1107" y="1015"/>
                </a:cxn>
                <a:cxn ang="0">
                  <a:pos x="946" y="1129"/>
                </a:cxn>
                <a:cxn ang="0">
                  <a:pos x="833" y="1110"/>
                </a:cxn>
                <a:cxn ang="0">
                  <a:pos x="738" y="958"/>
                </a:cxn>
                <a:cxn ang="0">
                  <a:pos x="757" y="854"/>
                </a:cxn>
                <a:cxn ang="0">
                  <a:pos x="776" y="759"/>
                </a:cxn>
                <a:cxn ang="0">
                  <a:pos x="776" y="674"/>
                </a:cxn>
                <a:cxn ang="0">
                  <a:pos x="681" y="579"/>
                </a:cxn>
                <a:cxn ang="0">
                  <a:pos x="312" y="987"/>
                </a:cxn>
                <a:cxn ang="0">
                  <a:pos x="312" y="1025"/>
                </a:cxn>
                <a:cxn ang="0">
                  <a:pos x="379" y="1044"/>
                </a:cxn>
                <a:cxn ang="0">
                  <a:pos x="445" y="1044"/>
                </a:cxn>
                <a:cxn ang="0">
                  <a:pos x="454" y="1072"/>
                </a:cxn>
                <a:cxn ang="0">
                  <a:pos x="435" y="1091"/>
                </a:cxn>
                <a:cxn ang="0">
                  <a:pos x="284" y="1091"/>
                </a:cxn>
                <a:cxn ang="0">
                  <a:pos x="85" y="1091"/>
                </a:cxn>
                <a:cxn ang="0">
                  <a:pos x="10" y="1091"/>
                </a:cxn>
                <a:cxn ang="0">
                  <a:pos x="0" y="1053"/>
                </a:cxn>
                <a:cxn ang="0">
                  <a:pos x="48" y="1044"/>
                </a:cxn>
                <a:cxn ang="0">
                  <a:pos x="152" y="1034"/>
                </a:cxn>
                <a:cxn ang="0">
                  <a:pos x="180" y="987"/>
                </a:cxn>
                <a:cxn ang="0">
                  <a:pos x="407" y="95"/>
                </a:cxn>
                <a:cxn ang="0">
                  <a:pos x="407" y="66"/>
                </a:cxn>
                <a:cxn ang="0">
                  <a:pos x="369" y="57"/>
                </a:cxn>
                <a:cxn ang="0">
                  <a:pos x="303" y="48"/>
                </a:cxn>
                <a:cxn ang="0">
                  <a:pos x="265" y="48"/>
                </a:cxn>
                <a:cxn ang="0">
                  <a:pos x="275" y="10"/>
                </a:cxn>
              </a:cxnLst>
              <a:rect l="0" t="0" r="r" b="b"/>
              <a:pathLst>
                <a:path w="1145" h="1129">
                  <a:moveTo>
                    <a:pt x="672" y="48"/>
                  </a:moveTo>
                  <a:lnTo>
                    <a:pt x="653" y="48"/>
                  </a:lnTo>
                  <a:lnTo>
                    <a:pt x="624" y="48"/>
                  </a:lnTo>
                  <a:lnTo>
                    <a:pt x="596" y="57"/>
                  </a:lnTo>
                  <a:lnTo>
                    <a:pt x="577" y="57"/>
                  </a:lnTo>
                  <a:lnTo>
                    <a:pt x="558" y="57"/>
                  </a:lnTo>
                  <a:lnTo>
                    <a:pt x="549" y="76"/>
                  </a:lnTo>
                  <a:lnTo>
                    <a:pt x="539" y="85"/>
                  </a:lnTo>
                  <a:lnTo>
                    <a:pt x="530" y="114"/>
                  </a:lnTo>
                  <a:lnTo>
                    <a:pt x="426" y="531"/>
                  </a:lnTo>
                  <a:lnTo>
                    <a:pt x="606" y="531"/>
                  </a:lnTo>
                  <a:lnTo>
                    <a:pt x="738" y="512"/>
                  </a:lnTo>
                  <a:lnTo>
                    <a:pt x="823" y="484"/>
                  </a:lnTo>
                  <a:lnTo>
                    <a:pt x="880" y="436"/>
                  </a:lnTo>
                  <a:lnTo>
                    <a:pt x="927" y="361"/>
                  </a:lnTo>
                  <a:lnTo>
                    <a:pt x="955" y="275"/>
                  </a:lnTo>
                  <a:lnTo>
                    <a:pt x="965" y="209"/>
                  </a:lnTo>
                  <a:lnTo>
                    <a:pt x="955" y="142"/>
                  </a:lnTo>
                  <a:lnTo>
                    <a:pt x="918" y="95"/>
                  </a:lnTo>
                  <a:lnTo>
                    <a:pt x="861" y="76"/>
                  </a:lnTo>
                  <a:lnTo>
                    <a:pt x="804" y="57"/>
                  </a:lnTo>
                  <a:lnTo>
                    <a:pt x="738" y="57"/>
                  </a:lnTo>
                  <a:lnTo>
                    <a:pt x="672" y="48"/>
                  </a:lnTo>
                  <a:close/>
                  <a:moveTo>
                    <a:pt x="303" y="0"/>
                  </a:moveTo>
                  <a:lnTo>
                    <a:pt x="766" y="0"/>
                  </a:lnTo>
                  <a:lnTo>
                    <a:pt x="908" y="19"/>
                  </a:lnTo>
                  <a:lnTo>
                    <a:pt x="1012" y="76"/>
                  </a:lnTo>
                  <a:lnTo>
                    <a:pt x="1088" y="142"/>
                  </a:lnTo>
                  <a:lnTo>
                    <a:pt x="1116" y="247"/>
                  </a:lnTo>
                  <a:lnTo>
                    <a:pt x="1097" y="332"/>
                  </a:lnTo>
                  <a:lnTo>
                    <a:pt x="1041" y="408"/>
                  </a:lnTo>
                  <a:lnTo>
                    <a:pt x="955" y="474"/>
                  </a:lnTo>
                  <a:lnTo>
                    <a:pt x="861" y="522"/>
                  </a:lnTo>
                  <a:lnTo>
                    <a:pt x="766" y="550"/>
                  </a:lnTo>
                  <a:lnTo>
                    <a:pt x="766" y="550"/>
                  </a:lnTo>
                  <a:lnTo>
                    <a:pt x="766" y="550"/>
                  </a:lnTo>
                  <a:lnTo>
                    <a:pt x="766" y="550"/>
                  </a:lnTo>
                  <a:lnTo>
                    <a:pt x="804" y="569"/>
                  </a:lnTo>
                  <a:lnTo>
                    <a:pt x="851" y="607"/>
                  </a:lnTo>
                  <a:lnTo>
                    <a:pt x="899" y="664"/>
                  </a:lnTo>
                  <a:lnTo>
                    <a:pt x="908" y="740"/>
                  </a:lnTo>
                  <a:lnTo>
                    <a:pt x="908" y="778"/>
                  </a:lnTo>
                  <a:lnTo>
                    <a:pt x="908" y="816"/>
                  </a:lnTo>
                  <a:lnTo>
                    <a:pt x="899" y="901"/>
                  </a:lnTo>
                  <a:lnTo>
                    <a:pt x="889" y="996"/>
                  </a:lnTo>
                  <a:lnTo>
                    <a:pt x="889" y="1025"/>
                  </a:lnTo>
                  <a:lnTo>
                    <a:pt x="899" y="1053"/>
                  </a:lnTo>
                  <a:lnTo>
                    <a:pt x="908" y="1072"/>
                  </a:lnTo>
                  <a:lnTo>
                    <a:pt x="927" y="1091"/>
                  </a:lnTo>
                  <a:lnTo>
                    <a:pt x="955" y="1091"/>
                  </a:lnTo>
                  <a:lnTo>
                    <a:pt x="974" y="1091"/>
                  </a:lnTo>
                  <a:lnTo>
                    <a:pt x="993" y="1082"/>
                  </a:lnTo>
                  <a:lnTo>
                    <a:pt x="1012" y="1072"/>
                  </a:lnTo>
                  <a:lnTo>
                    <a:pt x="1041" y="1053"/>
                  </a:lnTo>
                  <a:lnTo>
                    <a:pt x="1059" y="1025"/>
                  </a:lnTo>
                  <a:lnTo>
                    <a:pt x="1078" y="996"/>
                  </a:lnTo>
                  <a:lnTo>
                    <a:pt x="1097" y="949"/>
                  </a:lnTo>
                  <a:lnTo>
                    <a:pt x="1107" y="939"/>
                  </a:lnTo>
                  <a:lnTo>
                    <a:pt x="1107" y="930"/>
                  </a:lnTo>
                  <a:lnTo>
                    <a:pt x="1116" y="920"/>
                  </a:lnTo>
                  <a:lnTo>
                    <a:pt x="1126" y="930"/>
                  </a:lnTo>
                  <a:lnTo>
                    <a:pt x="1135" y="930"/>
                  </a:lnTo>
                  <a:lnTo>
                    <a:pt x="1135" y="930"/>
                  </a:lnTo>
                  <a:lnTo>
                    <a:pt x="1145" y="949"/>
                  </a:lnTo>
                  <a:lnTo>
                    <a:pt x="1135" y="977"/>
                  </a:lnTo>
                  <a:lnTo>
                    <a:pt x="1107" y="1015"/>
                  </a:lnTo>
                  <a:lnTo>
                    <a:pt x="1069" y="1072"/>
                  </a:lnTo>
                  <a:lnTo>
                    <a:pt x="1022" y="1110"/>
                  </a:lnTo>
                  <a:lnTo>
                    <a:pt x="946" y="1129"/>
                  </a:lnTo>
                  <a:lnTo>
                    <a:pt x="927" y="1129"/>
                  </a:lnTo>
                  <a:lnTo>
                    <a:pt x="880" y="1119"/>
                  </a:lnTo>
                  <a:lnTo>
                    <a:pt x="833" y="1110"/>
                  </a:lnTo>
                  <a:lnTo>
                    <a:pt x="785" y="1072"/>
                  </a:lnTo>
                  <a:lnTo>
                    <a:pt x="747" y="1025"/>
                  </a:lnTo>
                  <a:lnTo>
                    <a:pt x="738" y="958"/>
                  </a:lnTo>
                  <a:lnTo>
                    <a:pt x="738" y="930"/>
                  </a:lnTo>
                  <a:lnTo>
                    <a:pt x="747" y="892"/>
                  </a:lnTo>
                  <a:lnTo>
                    <a:pt x="757" y="854"/>
                  </a:lnTo>
                  <a:lnTo>
                    <a:pt x="766" y="816"/>
                  </a:lnTo>
                  <a:lnTo>
                    <a:pt x="766" y="787"/>
                  </a:lnTo>
                  <a:lnTo>
                    <a:pt x="776" y="759"/>
                  </a:lnTo>
                  <a:lnTo>
                    <a:pt x="785" y="731"/>
                  </a:lnTo>
                  <a:lnTo>
                    <a:pt x="785" y="712"/>
                  </a:lnTo>
                  <a:lnTo>
                    <a:pt x="776" y="674"/>
                  </a:lnTo>
                  <a:lnTo>
                    <a:pt x="766" y="636"/>
                  </a:lnTo>
                  <a:lnTo>
                    <a:pt x="738" y="598"/>
                  </a:lnTo>
                  <a:lnTo>
                    <a:pt x="681" y="579"/>
                  </a:lnTo>
                  <a:lnTo>
                    <a:pt x="606" y="560"/>
                  </a:lnTo>
                  <a:lnTo>
                    <a:pt x="426" y="560"/>
                  </a:lnTo>
                  <a:lnTo>
                    <a:pt x="312" y="987"/>
                  </a:lnTo>
                  <a:lnTo>
                    <a:pt x="312" y="1006"/>
                  </a:lnTo>
                  <a:lnTo>
                    <a:pt x="312" y="1015"/>
                  </a:lnTo>
                  <a:lnTo>
                    <a:pt x="312" y="1025"/>
                  </a:lnTo>
                  <a:lnTo>
                    <a:pt x="331" y="1034"/>
                  </a:lnTo>
                  <a:lnTo>
                    <a:pt x="350" y="1044"/>
                  </a:lnTo>
                  <a:lnTo>
                    <a:pt x="379" y="1044"/>
                  </a:lnTo>
                  <a:lnTo>
                    <a:pt x="416" y="1044"/>
                  </a:lnTo>
                  <a:lnTo>
                    <a:pt x="435" y="1044"/>
                  </a:lnTo>
                  <a:lnTo>
                    <a:pt x="445" y="1044"/>
                  </a:lnTo>
                  <a:lnTo>
                    <a:pt x="454" y="1053"/>
                  </a:lnTo>
                  <a:lnTo>
                    <a:pt x="464" y="1063"/>
                  </a:lnTo>
                  <a:lnTo>
                    <a:pt x="454" y="1072"/>
                  </a:lnTo>
                  <a:lnTo>
                    <a:pt x="454" y="1082"/>
                  </a:lnTo>
                  <a:lnTo>
                    <a:pt x="445" y="1091"/>
                  </a:lnTo>
                  <a:lnTo>
                    <a:pt x="435" y="1091"/>
                  </a:lnTo>
                  <a:lnTo>
                    <a:pt x="426" y="1091"/>
                  </a:lnTo>
                  <a:lnTo>
                    <a:pt x="369" y="1091"/>
                  </a:lnTo>
                  <a:lnTo>
                    <a:pt x="284" y="1091"/>
                  </a:lnTo>
                  <a:lnTo>
                    <a:pt x="227" y="1091"/>
                  </a:lnTo>
                  <a:lnTo>
                    <a:pt x="161" y="1091"/>
                  </a:lnTo>
                  <a:lnTo>
                    <a:pt x="85" y="1091"/>
                  </a:lnTo>
                  <a:lnTo>
                    <a:pt x="29" y="1091"/>
                  </a:lnTo>
                  <a:lnTo>
                    <a:pt x="19" y="1091"/>
                  </a:lnTo>
                  <a:lnTo>
                    <a:pt x="10" y="1091"/>
                  </a:lnTo>
                  <a:lnTo>
                    <a:pt x="10" y="1082"/>
                  </a:lnTo>
                  <a:lnTo>
                    <a:pt x="0" y="1072"/>
                  </a:lnTo>
                  <a:lnTo>
                    <a:pt x="0" y="1053"/>
                  </a:lnTo>
                  <a:lnTo>
                    <a:pt x="10" y="1044"/>
                  </a:lnTo>
                  <a:lnTo>
                    <a:pt x="29" y="1044"/>
                  </a:lnTo>
                  <a:lnTo>
                    <a:pt x="48" y="1044"/>
                  </a:lnTo>
                  <a:lnTo>
                    <a:pt x="95" y="1044"/>
                  </a:lnTo>
                  <a:lnTo>
                    <a:pt x="123" y="1034"/>
                  </a:lnTo>
                  <a:lnTo>
                    <a:pt x="152" y="1034"/>
                  </a:lnTo>
                  <a:lnTo>
                    <a:pt x="170" y="1025"/>
                  </a:lnTo>
                  <a:lnTo>
                    <a:pt x="180" y="1006"/>
                  </a:lnTo>
                  <a:lnTo>
                    <a:pt x="180" y="987"/>
                  </a:lnTo>
                  <a:lnTo>
                    <a:pt x="189" y="968"/>
                  </a:lnTo>
                  <a:lnTo>
                    <a:pt x="407" y="114"/>
                  </a:lnTo>
                  <a:lnTo>
                    <a:pt x="407" y="95"/>
                  </a:lnTo>
                  <a:lnTo>
                    <a:pt x="407" y="85"/>
                  </a:lnTo>
                  <a:lnTo>
                    <a:pt x="407" y="85"/>
                  </a:lnTo>
                  <a:lnTo>
                    <a:pt x="407" y="66"/>
                  </a:lnTo>
                  <a:lnTo>
                    <a:pt x="397" y="66"/>
                  </a:lnTo>
                  <a:lnTo>
                    <a:pt x="388" y="57"/>
                  </a:lnTo>
                  <a:lnTo>
                    <a:pt x="369" y="57"/>
                  </a:lnTo>
                  <a:lnTo>
                    <a:pt x="341" y="57"/>
                  </a:lnTo>
                  <a:lnTo>
                    <a:pt x="322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48"/>
                  </a:lnTo>
                  <a:lnTo>
                    <a:pt x="265" y="48"/>
                  </a:lnTo>
                  <a:lnTo>
                    <a:pt x="265" y="38"/>
                  </a:lnTo>
                  <a:lnTo>
                    <a:pt x="265" y="19"/>
                  </a:lnTo>
                  <a:lnTo>
                    <a:pt x="275" y="10"/>
                  </a:lnTo>
                  <a:lnTo>
                    <a:pt x="284" y="0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11267" y="4085"/>
              <a:ext cx="341" cy="759"/>
            </a:xfrm>
            <a:custGeom>
              <a:avLst/>
              <a:gdLst/>
              <a:ahLst/>
              <a:cxnLst>
                <a:cxn ang="0">
                  <a:pos x="199" y="256"/>
                </a:cxn>
                <a:cxn ang="0">
                  <a:pos x="246" y="284"/>
                </a:cxn>
                <a:cxn ang="0">
                  <a:pos x="265" y="341"/>
                </a:cxn>
                <a:cxn ang="0">
                  <a:pos x="265" y="379"/>
                </a:cxn>
                <a:cxn ang="0">
                  <a:pos x="256" y="408"/>
                </a:cxn>
                <a:cxn ang="0">
                  <a:pos x="237" y="455"/>
                </a:cxn>
                <a:cxn ang="0">
                  <a:pos x="218" y="503"/>
                </a:cxn>
                <a:cxn ang="0">
                  <a:pos x="171" y="616"/>
                </a:cxn>
                <a:cxn ang="0">
                  <a:pos x="152" y="683"/>
                </a:cxn>
                <a:cxn ang="0">
                  <a:pos x="161" y="711"/>
                </a:cxn>
                <a:cxn ang="0">
                  <a:pos x="180" y="721"/>
                </a:cxn>
                <a:cxn ang="0">
                  <a:pos x="237" y="702"/>
                </a:cxn>
                <a:cxn ang="0">
                  <a:pos x="284" y="635"/>
                </a:cxn>
                <a:cxn ang="0">
                  <a:pos x="303" y="578"/>
                </a:cxn>
                <a:cxn ang="0">
                  <a:pos x="322" y="569"/>
                </a:cxn>
                <a:cxn ang="0">
                  <a:pos x="331" y="569"/>
                </a:cxn>
                <a:cxn ang="0">
                  <a:pos x="341" y="588"/>
                </a:cxn>
                <a:cxn ang="0">
                  <a:pos x="312" y="654"/>
                </a:cxn>
                <a:cxn ang="0">
                  <a:pos x="237" y="740"/>
                </a:cxn>
                <a:cxn ang="0">
                  <a:pos x="142" y="749"/>
                </a:cxn>
                <a:cxn ang="0">
                  <a:pos x="95" y="711"/>
                </a:cxn>
                <a:cxn ang="0">
                  <a:pos x="67" y="664"/>
                </a:cxn>
                <a:cxn ang="0">
                  <a:pos x="76" y="616"/>
                </a:cxn>
                <a:cxn ang="0">
                  <a:pos x="171" y="398"/>
                </a:cxn>
                <a:cxn ang="0">
                  <a:pos x="180" y="351"/>
                </a:cxn>
                <a:cxn ang="0">
                  <a:pos x="189" y="322"/>
                </a:cxn>
                <a:cxn ang="0">
                  <a:pos x="180" y="284"/>
                </a:cxn>
                <a:cxn ang="0">
                  <a:pos x="161" y="275"/>
                </a:cxn>
                <a:cxn ang="0">
                  <a:pos x="104" y="294"/>
                </a:cxn>
                <a:cxn ang="0">
                  <a:pos x="57" y="360"/>
                </a:cxn>
                <a:cxn ang="0">
                  <a:pos x="38" y="427"/>
                </a:cxn>
                <a:cxn ang="0">
                  <a:pos x="19" y="436"/>
                </a:cxn>
                <a:cxn ang="0">
                  <a:pos x="10" y="436"/>
                </a:cxn>
                <a:cxn ang="0">
                  <a:pos x="0" y="417"/>
                </a:cxn>
                <a:cxn ang="0">
                  <a:pos x="19" y="351"/>
                </a:cxn>
                <a:cxn ang="0">
                  <a:pos x="104" y="265"/>
                </a:cxn>
                <a:cxn ang="0">
                  <a:pos x="265" y="0"/>
                </a:cxn>
                <a:cxn ang="0">
                  <a:pos x="303" y="9"/>
                </a:cxn>
                <a:cxn ang="0">
                  <a:pos x="312" y="38"/>
                </a:cxn>
                <a:cxn ang="0">
                  <a:pos x="294" y="85"/>
                </a:cxn>
                <a:cxn ang="0">
                  <a:pos x="246" y="104"/>
                </a:cxn>
                <a:cxn ang="0">
                  <a:pos x="218" y="85"/>
                </a:cxn>
                <a:cxn ang="0">
                  <a:pos x="199" y="57"/>
                </a:cxn>
                <a:cxn ang="0">
                  <a:pos x="227" y="19"/>
                </a:cxn>
                <a:cxn ang="0">
                  <a:pos x="265" y="0"/>
                </a:cxn>
              </a:cxnLst>
              <a:rect l="0" t="0" r="r" b="b"/>
              <a:pathLst>
                <a:path w="341" h="759">
                  <a:moveTo>
                    <a:pt x="161" y="246"/>
                  </a:moveTo>
                  <a:lnTo>
                    <a:pt x="199" y="256"/>
                  </a:lnTo>
                  <a:lnTo>
                    <a:pt x="227" y="265"/>
                  </a:lnTo>
                  <a:lnTo>
                    <a:pt x="246" y="284"/>
                  </a:lnTo>
                  <a:lnTo>
                    <a:pt x="265" y="313"/>
                  </a:lnTo>
                  <a:lnTo>
                    <a:pt x="265" y="341"/>
                  </a:lnTo>
                  <a:lnTo>
                    <a:pt x="265" y="360"/>
                  </a:lnTo>
                  <a:lnTo>
                    <a:pt x="265" y="379"/>
                  </a:lnTo>
                  <a:lnTo>
                    <a:pt x="256" y="389"/>
                  </a:lnTo>
                  <a:lnTo>
                    <a:pt x="256" y="408"/>
                  </a:lnTo>
                  <a:lnTo>
                    <a:pt x="246" y="436"/>
                  </a:lnTo>
                  <a:lnTo>
                    <a:pt x="237" y="455"/>
                  </a:lnTo>
                  <a:lnTo>
                    <a:pt x="227" y="484"/>
                  </a:lnTo>
                  <a:lnTo>
                    <a:pt x="218" y="503"/>
                  </a:lnTo>
                  <a:lnTo>
                    <a:pt x="208" y="521"/>
                  </a:lnTo>
                  <a:lnTo>
                    <a:pt x="171" y="616"/>
                  </a:lnTo>
                  <a:lnTo>
                    <a:pt x="161" y="645"/>
                  </a:lnTo>
                  <a:lnTo>
                    <a:pt x="152" y="683"/>
                  </a:lnTo>
                  <a:lnTo>
                    <a:pt x="152" y="702"/>
                  </a:lnTo>
                  <a:lnTo>
                    <a:pt x="161" y="711"/>
                  </a:lnTo>
                  <a:lnTo>
                    <a:pt x="171" y="721"/>
                  </a:lnTo>
                  <a:lnTo>
                    <a:pt x="180" y="721"/>
                  </a:lnTo>
                  <a:lnTo>
                    <a:pt x="208" y="721"/>
                  </a:lnTo>
                  <a:lnTo>
                    <a:pt x="237" y="702"/>
                  </a:lnTo>
                  <a:lnTo>
                    <a:pt x="265" y="673"/>
                  </a:lnTo>
                  <a:lnTo>
                    <a:pt x="284" y="635"/>
                  </a:lnTo>
                  <a:lnTo>
                    <a:pt x="303" y="588"/>
                  </a:lnTo>
                  <a:lnTo>
                    <a:pt x="303" y="578"/>
                  </a:lnTo>
                  <a:lnTo>
                    <a:pt x="312" y="569"/>
                  </a:lnTo>
                  <a:lnTo>
                    <a:pt x="322" y="569"/>
                  </a:lnTo>
                  <a:lnTo>
                    <a:pt x="331" y="569"/>
                  </a:lnTo>
                  <a:lnTo>
                    <a:pt x="331" y="569"/>
                  </a:lnTo>
                  <a:lnTo>
                    <a:pt x="341" y="578"/>
                  </a:lnTo>
                  <a:lnTo>
                    <a:pt x="341" y="588"/>
                  </a:lnTo>
                  <a:lnTo>
                    <a:pt x="331" y="607"/>
                  </a:lnTo>
                  <a:lnTo>
                    <a:pt x="312" y="654"/>
                  </a:lnTo>
                  <a:lnTo>
                    <a:pt x="284" y="702"/>
                  </a:lnTo>
                  <a:lnTo>
                    <a:pt x="237" y="740"/>
                  </a:lnTo>
                  <a:lnTo>
                    <a:pt x="180" y="759"/>
                  </a:lnTo>
                  <a:lnTo>
                    <a:pt x="142" y="749"/>
                  </a:lnTo>
                  <a:lnTo>
                    <a:pt x="114" y="740"/>
                  </a:lnTo>
                  <a:lnTo>
                    <a:pt x="95" y="711"/>
                  </a:lnTo>
                  <a:lnTo>
                    <a:pt x="76" y="692"/>
                  </a:lnTo>
                  <a:lnTo>
                    <a:pt x="67" y="664"/>
                  </a:lnTo>
                  <a:lnTo>
                    <a:pt x="76" y="635"/>
                  </a:lnTo>
                  <a:lnTo>
                    <a:pt x="76" y="616"/>
                  </a:lnTo>
                  <a:lnTo>
                    <a:pt x="152" y="427"/>
                  </a:lnTo>
                  <a:lnTo>
                    <a:pt x="171" y="398"/>
                  </a:lnTo>
                  <a:lnTo>
                    <a:pt x="180" y="370"/>
                  </a:lnTo>
                  <a:lnTo>
                    <a:pt x="180" y="351"/>
                  </a:lnTo>
                  <a:lnTo>
                    <a:pt x="189" y="332"/>
                  </a:lnTo>
                  <a:lnTo>
                    <a:pt x="189" y="322"/>
                  </a:lnTo>
                  <a:lnTo>
                    <a:pt x="180" y="303"/>
                  </a:lnTo>
                  <a:lnTo>
                    <a:pt x="180" y="284"/>
                  </a:lnTo>
                  <a:lnTo>
                    <a:pt x="171" y="284"/>
                  </a:lnTo>
                  <a:lnTo>
                    <a:pt x="161" y="275"/>
                  </a:lnTo>
                  <a:lnTo>
                    <a:pt x="133" y="284"/>
                  </a:lnTo>
                  <a:lnTo>
                    <a:pt x="104" y="294"/>
                  </a:lnTo>
                  <a:lnTo>
                    <a:pt x="85" y="322"/>
                  </a:lnTo>
                  <a:lnTo>
                    <a:pt x="57" y="360"/>
                  </a:lnTo>
                  <a:lnTo>
                    <a:pt x="38" y="417"/>
                  </a:lnTo>
                  <a:lnTo>
                    <a:pt x="38" y="427"/>
                  </a:lnTo>
                  <a:lnTo>
                    <a:pt x="29" y="436"/>
                  </a:lnTo>
                  <a:lnTo>
                    <a:pt x="19" y="436"/>
                  </a:lnTo>
                  <a:lnTo>
                    <a:pt x="10" y="436"/>
                  </a:lnTo>
                  <a:lnTo>
                    <a:pt x="10" y="436"/>
                  </a:lnTo>
                  <a:lnTo>
                    <a:pt x="0" y="427"/>
                  </a:lnTo>
                  <a:lnTo>
                    <a:pt x="0" y="417"/>
                  </a:lnTo>
                  <a:lnTo>
                    <a:pt x="0" y="398"/>
                  </a:lnTo>
                  <a:lnTo>
                    <a:pt x="19" y="351"/>
                  </a:lnTo>
                  <a:lnTo>
                    <a:pt x="57" y="303"/>
                  </a:lnTo>
                  <a:lnTo>
                    <a:pt x="104" y="265"/>
                  </a:lnTo>
                  <a:lnTo>
                    <a:pt x="161" y="246"/>
                  </a:lnTo>
                  <a:close/>
                  <a:moveTo>
                    <a:pt x="265" y="0"/>
                  </a:moveTo>
                  <a:lnTo>
                    <a:pt x="284" y="0"/>
                  </a:lnTo>
                  <a:lnTo>
                    <a:pt x="303" y="9"/>
                  </a:lnTo>
                  <a:lnTo>
                    <a:pt x="312" y="28"/>
                  </a:lnTo>
                  <a:lnTo>
                    <a:pt x="312" y="38"/>
                  </a:lnTo>
                  <a:lnTo>
                    <a:pt x="303" y="66"/>
                  </a:lnTo>
                  <a:lnTo>
                    <a:pt x="294" y="85"/>
                  </a:lnTo>
                  <a:lnTo>
                    <a:pt x="275" y="95"/>
                  </a:lnTo>
                  <a:lnTo>
                    <a:pt x="246" y="104"/>
                  </a:lnTo>
                  <a:lnTo>
                    <a:pt x="227" y="95"/>
                  </a:lnTo>
                  <a:lnTo>
                    <a:pt x="218" y="85"/>
                  </a:lnTo>
                  <a:lnTo>
                    <a:pt x="208" y="76"/>
                  </a:lnTo>
                  <a:lnTo>
                    <a:pt x="199" y="57"/>
                  </a:lnTo>
                  <a:lnTo>
                    <a:pt x="208" y="38"/>
                  </a:lnTo>
                  <a:lnTo>
                    <a:pt x="227" y="19"/>
                  </a:lnTo>
                  <a:lnTo>
                    <a:pt x="246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11655" y="4085"/>
              <a:ext cx="492" cy="977"/>
            </a:xfrm>
            <a:custGeom>
              <a:avLst/>
              <a:gdLst/>
              <a:ahLst/>
              <a:cxnLst>
                <a:cxn ang="0">
                  <a:pos x="369" y="256"/>
                </a:cxn>
                <a:cxn ang="0">
                  <a:pos x="426" y="294"/>
                </a:cxn>
                <a:cxn ang="0">
                  <a:pos x="454" y="351"/>
                </a:cxn>
                <a:cxn ang="0">
                  <a:pos x="445" y="398"/>
                </a:cxn>
                <a:cxn ang="0">
                  <a:pos x="303" y="882"/>
                </a:cxn>
                <a:cxn ang="0">
                  <a:pos x="170" y="967"/>
                </a:cxn>
                <a:cxn ang="0">
                  <a:pos x="76" y="977"/>
                </a:cxn>
                <a:cxn ang="0">
                  <a:pos x="19" y="948"/>
                </a:cxn>
                <a:cxn ang="0">
                  <a:pos x="0" y="901"/>
                </a:cxn>
                <a:cxn ang="0">
                  <a:pos x="19" y="853"/>
                </a:cxn>
                <a:cxn ang="0">
                  <a:pos x="66" y="835"/>
                </a:cxn>
                <a:cxn ang="0">
                  <a:pos x="95" y="844"/>
                </a:cxn>
                <a:cxn ang="0">
                  <a:pos x="104" y="882"/>
                </a:cxn>
                <a:cxn ang="0">
                  <a:pos x="95" y="910"/>
                </a:cxn>
                <a:cxn ang="0">
                  <a:pos x="66" y="939"/>
                </a:cxn>
                <a:cxn ang="0">
                  <a:pos x="114" y="939"/>
                </a:cxn>
                <a:cxn ang="0">
                  <a:pos x="180" y="910"/>
                </a:cxn>
                <a:cxn ang="0">
                  <a:pos x="237" y="844"/>
                </a:cxn>
                <a:cxn ang="0">
                  <a:pos x="255" y="797"/>
                </a:cxn>
                <a:cxn ang="0">
                  <a:pos x="369" y="351"/>
                </a:cxn>
                <a:cxn ang="0">
                  <a:pos x="369" y="313"/>
                </a:cxn>
                <a:cxn ang="0">
                  <a:pos x="350" y="284"/>
                </a:cxn>
                <a:cxn ang="0">
                  <a:pos x="265" y="303"/>
                </a:cxn>
                <a:cxn ang="0">
                  <a:pos x="180" y="417"/>
                </a:cxn>
                <a:cxn ang="0">
                  <a:pos x="161" y="436"/>
                </a:cxn>
                <a:cxn ang="0">
                  <a:pos x="151" y="436"/>
                </a:cxn>
                <a:cxn ang="0">
                  <a:pos x="132" y="427"/>
                </a:cxn>
                <a:cxn ang="0">
                  <a:pos x="142" y="398"/>
                </a:cxn>
                <a:cxn ang="0">
                  <a:pos x="208" y="303"/>
                </a:cxn>
                <a:cxn ang="0">
                  <a:pos x="331" y="246"/>
                </a:cxn>
                <a:cxn ang="0">
                  <a:pos x="473" y="0"/>
                </a:cxn>
                <a:cxn ang="0">
                  <a:pos x="492" y="28"/>
                </a:cxn>
                <a:cxn ang="0">
                  <a:pos x="492" y="66"/>
                </a:cxn>
                <a:cxn ang="0">
                  <a:pos x="454" y="95"/>
                </a:cxn>
                <a:cxn ang="0">
                  <a:pos x="407" y="95"/>
                </a:cxn>
                <a:cxn ang="0">
                  <a:pos x="388" y="76"/>
                </a:cxn>
                <a:cxn ang="0">
                  <a:pos x="388" y="38"/>
                </a:cxn>
                <a:cxn ang="0">
                  <a:pos x="426" y="0"/>
                </a:cxn>
              </a:cxnLst>
              <a:rect l="0" t="0" r="r" b="b"/>
              <a:pathLst>
                <a:path w="492" h="977">
                  <a:moveTo>
                    <a:pt x="331" y="246"/>
                  </a:moveTo>
                  <a:lnTo>
                    <a:pt x="369" y="256"/>
                  </a:lnTo>
                  <a:lnTo>
                    <a:pt x="407" y="265"/>
                  </a:lnTo>
                  <a:lnTo>
                    <a:pt x="426" y="294"/>
                  </a:lnTo>
                  <a:lnTo>
                    <a:pt x="445" y="322"/>
                  </a:lnTo>
                  <a:lnTo>
                    <a:pt x="454" y="351"/>
                  </a:lnTo>
                  <a:lnTo>
                    <a:pt x="454" y="379"/>
                  </a:lnTo>
                  <a:lnTo>
                    <a:pt x="445" y="398"/>
                  </a:lnTo>
                  <a:lnTo>
                    <a:pt x="341" y="797"/>
                  </a:lnTo>
                  <a:lnTo>
                    <a:pt x="303" y="882"/>
                  </a:lnTo>
                  <a:lnTo>
                    <a:pt x="237" y="939"/>
                  </a:lnTo>
                  <a:lnTo>
                    <a:pt x="170" y="967"/>
                  </a:lnTo>
                  <a:lnTo>
                    <a:pt x="114" y="977"/>
                  </a:lnTo>
                  <a:lnTo>
                    <a:pt x="76" y="977"/>
                  </a:lnTo>
                  <a:lnTo>
                    <a:pt x="47" y="967"/>
                  </a:lnTo>
                  <a:lnTo>
                    <a:pt x="19" y="948"/>
                  </a:lnTo>
                  <a:lnTo>
                    <a:pt x="0" y="929"/>
                  </a:lnTo>
                  <a:lnTo>
                    <a:pt x="0" y="901"/>
                  </a:lnTo>
                  <a:lnTo>
                    <a:pt x="0" y="882"/>
                  </a:lnTo>
                  <a:lnTo>
                    <a:pt x="19" y="853"/>
                  </a:lnTo>
                  <a:lnTo>
                    <a:pt x="38" y="844"/>
                  </a:lnTo>
                  <a:lnTo>
                    <a:pt x="66" y="835"/>
                  </a:lnTo>
                  <a:lnTo>
                    <a:pt x="76" y="844"/>
                  </a:lnTo>
                  <a:lnTo>
                    <a:pt x="95" y="844"/>
                  </a:lnTo>
                  <a:lnTo>
                    <a:pt x="104" y="863"/>
                  </a:lnTo>
                  <a:lnTo>
                    <a:pt x="104" y="882"/>
                  </a:lnTo>
                  <a:lnTo>
                    <a:pt x="104" y="891"/>
                  </a:lnTo>
                  <a:lnTo>
                    <a:pt x="95" y="910"/>
                  </a:lnTo>
                  <a:lnTo>
                    <a:pt x="85" y="920"/>
                  </a:lnTo>
                  <a:lnTo>
                    <a:pt x="66" y="939"/>
                  </a:lnTo>
                  <a:lnTo>
                    <a:pt x="85" y="939"/>
                  </a:lnTo>
                  <a:lnTo>
                    <a:pt x="114" y="939"/>
                  </a:lnTo>
                  <a:lnTo>
                    <a:pt x="151" y="939"/>
                  </a:lnTo>
                  <a:lnTo>
                    <a:pt x="180" y="910"/>
                  </a:lnTo>
                  <a:lnTo>
                    <a:pt x="218" y="882"/>
                  </a:lnTo>
                  <a:lnTo>
                    <a:pt x="237" y="844"/>
                  </a:lnTo>
                  <a:lnTo>
                    <a:pt x="255" y="797"/>
                  </a:lnTo>
                  <a:lnTo>
                    <a:pt x="255" y="797"/>
                  </a:lnTo>
                  <a:lnTo>
                    <a:pt x="369" y="370"/>
                  </a:lnTo>
                  <a:lnTo>
                    <a:pt x="369" y="351"/>
                  </a:lnTo>
                  <a:lnTo>
                    <a:pt x="369" y="332"/>
                  </a:lnTo>
                  <a:lnTo>
                    <a:pt x="369" y="313"/>
                  </a:lnTo>
                  <a:lnTo>
                    <a:pt x="359" y="294"/>
                  </a:lnTo>
                  <a:lnTo>
                    <a:pt x="350" y="284"/>
                  </a:lnTo>
                  <a:lnTo>
                    <a:pt x="331" y="275"/>
                  </a:lnTo>
                  <a:lnTo>
                    <a:pt x="265" y="303"/>
                  </a:lnTo>
                  <a:lnTo>
                    <a:pt x="218" y="351"/>
                  </a:lnTo>
                  <a:lnTo>
                    <a:pt x="180" y="417"/>
                  </a:lnTo>
                  <a:lnTo>
                    <a:pt x="170" y="427"/>
                  </a:lnTo>
                  <a:lnTo>
                    <a:pt x="161" y="436"/>
                  </a:lnTo>
                  <a:lnTo>
                    <a:pt x="151" y="436"/>
                  </a:lnTo>
                  <a:lnTo>
                    <a:pt x="151" y="436"/>
                  </a:lnTo>
                  <a:lnTo>
                    <a:pt x="142" y="436"/>
                  </a:lnTo>
                  <a:lnTo>
                    <a:pt x="132" y="427"/>
                  </a:lnTo>
                  <a:lnTo>
                    <a:pt x="132" y="417"/>
                  </a:lnTo>
                  <a:lnTo>
                    <a:pt x="142" y="398"/>
                  </a:lnTo>
                  <a:lnTo>
                    <a:pt x="170" y="351"/>
                  </a:lnTo>
                  <a:lnTo>
                    <a:pt x="208" y="303"/>
                  </a:lnTo>
                  <a:lnTo>
                    <a:pt x="265" y="265"/>
                  </a:lnTo>
                  <a:lnTo>
                    <a:pt x="331" y="246"/>
                  </a:lnTo>
                  <a:close/>
                  <a:moveTo>
                    <a:pt x="445" y="0"/>
                  </a:moveTo>
                  <a:lnTo>
                    <a:pt x="473" y="0"/>
                  </a:lnTo>
                  <a:lnTo>
                    <a:pt x="482" y="9"/>
                  </a:lnTo>
                  <a:lnTo>
                    <a:pt x="492" y="28"/>
                  </a:lnTo>
                  <a:lnTo>
                    <a:pt x="492" y="38"/>
                  </a:lnTo>
                  <a:lnTo>
                    <a:pt x="492" y="66"/>
                  </a:lnTo>
                  <a:lnTo>
                    <a:pt x="473" y="85"/>
                  </a:lnTo>
                  <a:lnTo>
                    <a:pt x="454" y="95"/>
                  </a:lnTo>
                  <a:lnTo>
                    <a:pt x="435" y="104"/>
                  </a:lnTo>
                  <a:lnTo>
                    <a:pt x="407" y="95"/>
                  </a:lnTo>
                  <a:lnTo>
                    <a:pt x="397" y="85"/>
                  </a:lnTo>
                  <a:lnTo>
                    <a:pt x="388" y="76"/>
                  </a:lnTo>
                  <a:lnTo>
                    <a:pt x="388" y="57"/>
                  </a:lnTo>
                  <a:lnTo>
                    <a:pt x="388" y="38"/>
                  </a:lnTo>
                  <a:lnTo>
                    <a:pt x="407" y="19"/>
                  </a:lnTo>
                  <a:lnTo>
                    <a:pt x="426" y="0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12421" y="3895"/>
              <a:ext cx="615" cy="721"/>
            </a:xfrm>
            <a:custGeom>
              <a:avLst/>
              <a:gdLst/>
              <a:ahLst/>
              <a:cxnLst>
                <a:cxn ang="0">
                  <a:pos x="388" y="38"/>
                </a:cxn>
                <a:cxn ang="0">
                  <a:pos x="293" y="76"/>
                </a:cxn>
                <a:cxn ang="0">
                  <a:pos x="189" y="199"/>
                </a:cxn>
                <a:cxn ang="0">
                  <a:pos x="208" y="304"/>
                </a:cxn>
                <a:cxn ang="0">
                  <a:pos x="322" y="294"/>
                </a:cxn>
                <a:cxn ang="0">
                  <a:pos x="464" y="247"/>
                </a:cxn>
                <a:cxn ang="0">
                  <a:pos x="530" y="133"/>
                </a:cxn>
                <a:cxn ang="0">
                  <a:pos x="511" y="76"/>
                </a:cxn>
                <a:cxn ang="0">
                  <a:pos x="454" y="38"/>
                </a:cxn>
                <a:cxn ang="0">
                  <a:pos x="416" y="0"/>
                </a:cxn>
                <a:cxn ang="0">
                  <a:pos x="539" y="38"/>
                </a:cxn>
                <a:cxn ang="0">
                  <a:pos x="587" y="133"/>
                </a:cxn>
                <a:cxn ang="0">
                  <a:pos x="568" y="209"/>
                </a:cxn>
                <a:cxn ang="0">
                  <a:pos x="464" y="304"/>
                </a:cxn>
                <a:cxn ang="0">
                  <a:pos x="293" y="332"/>
                </a:cxn>
                <a:cxn ang="0">
                  <a:pos x="227" y="332"/>
                </a:cxn>
                <a:cxn ang="0">
                  <a:pos x="123" y="417"/>
                </a:cxn>
                <a:cxn ang="0">
                  <a:pos x="114" y="503"/>
                </a:cxn>
                <a:cxn ang="0">
                  <a:pos x="123" y="588"/>
                </a:cxn>
                <a:cxn ang="0">
                  <a:pos x="189" y="674"/>
                </a:cxn>
                <a:cxn ang="0">
                  <a:pos x="284" y="683"/>
                </a:cxn>
                <a:cxn ang="0">
                  <a:pos x="407" y="655"/>
                </a:cxn>
                <a:cxn ang="0">
                  <a:pos x="568" y="531"/>
                </a:cxn>
                <a:cxn ang="0">
                  <a:pos x="587" y="512"/>
                </a:cxn>
                <a:cxn ang="0">
                  <a:pos x="605" y="522"/>
                </a:cxn>
                <a:cxn ang="0">
                  <a:pos x="596" y="560"/>
                </a:cxn>
                <a:cxn ang="0">
                  <a:pos x="473" y="664"/>
                </a:cxn>
                <a:cxn ang="0">
                  <a:pos x="246" y="721"/>
                </a:cxn>
                <a:cxn ang="0">
                  <a:pos x="66" y="636"/>
                </a:cxn>
                <a:cxn ang="0">
                  <a:pos x="0" y="436"/>
                </a:cxn>
                <a:cxn ang="0">
                  <a:pos x="66" y="199"/>
                </a:cxn>
                <a:cxn ang="0">
                  <a:pos x="227" y="47"/>
                </a:cxn>
                <a:cxn ang="0">
                  <a:pos x="416" y="0"/>
                </a:cxn>
              </a:cxnLst>
              <a:rect l="0" t="0" r="r" b="b"/>
              <a:pathLst>
                <a:path w="615" h="721">
                  <a:moveTo>
                    <a:pt x="416" y="38"/>
                  </a:moveTo>
                  <a:lnTo>
                    <a:pt x="388" y="38"/>
                  </a:lnTo>
                  <a:lnTo>
                    <a:pt x="341" y="47"/>
                  </a:lnTo>
                  <a:lnTo>
                    <a:pt x="293" y="76"/>
                  </a:lnTo>
                  <a:lnTo>
                    <a:pt x="237" y="123"/>
                  </a:lnTo>
                  <a:lnTo>
                    <a:pt x="189" y="199"/>
                  </a:lnTo>
                  <a:lnTo>
                    <a:pt x="151" y="304"/>
                  </a:lnTo>
                  <a:lnTo>
                    <a:pt x="208" y="304"/>
                  </a:lnTo>
                  <a:lnTo>
                    <a:pt x="255" y="304"/>
                  </a:lnTo>
                  <a:lnTo>
                    <a:pt x="322" y="294"/>
                  </a:lnTo>
                  <a:lnTo>
                    <a:pt x="397" y="275"/>
                  </a:lnTo>
                  <a:lnTo>
                    <a:pt x="464" y="247"/>
                  </a:lnTo>
                  <a:lnTo>
                    <a:pt x="511" y="209"/>
                  </a:lnTo>
                  <a:lnTo>
                    <a:pt x="530" y="133"/>
                  </a:lnTo>
                  <a:lnTo>
                    <a:pt x="530" y="104"/>
                  </a:lnTo>
                  <a:lnTo>
                    <a:pt x="511" y="76"/>
                  </a:lnTo>
                  <a:lnTo>
                    <a:pt x="492" y="57"/>
                  </a:lnTo>
                  <a:lnTo>
                    <a:pt x="454" y="38"/>
                  </a:lnTo>
                  <a:lnTo>
                    <a:pt x="416" y="38"/>
                  </a:lnTo>
                  <a:close/>
                  <a:moveTo>
                    <a:pt x="416" y="0"/>
                  </a:moveTo>
                  <a:lnTo>
                    <a:pt x="492" y="10"/>
                  </a:lnTo>
                  <a:lnTo>
                    <a:pt x="539" y="38"/>
                  </a:lnTo>
                  <a:lnTo>
                    <a:pt x="577" y="85"/>
                  </a:lnTo>
                  <a:lnTo>
                    <a:pt x="587" y="133"/>
                  </a:lnTo>
                  <a:lnTo>
                    <a:pt x="587" y="161"/>
                  </a:lnTo>
                  <a:lnTo>
                    <a:pt x="568" y="209"/>
                  </a:lnTo>
                  <a:lnTo>
                    <a:pt x="530" y="256"/>
                  </a:lnTo>
                  <a:lnTo>
                    <a:pt x="464" y="304"/>
                  </a:lnTo>
                  <a:lnTo>
                    <a:pt x="378" y="323"/>
                  </a:lnTo>
                  <a:lnTo>
                    <a:pt x="293" y="332"/>
                  </a:lnTo>
                  <a:lnTo>
                    <a:pt x="227" y="332"/>
                  </a:lnTo>
                  <a:lnTo>
                    <a:pt x="227" y="332"/>
                  </a:lnTo>
                  <a:lnTo>
                    <a:pt x="142" y="332"/>
                  </a:lnTo>
                  <a:lnTo>
                    <a:pt x="123" y="417"/>
                  </a:lnTo>
                  <a:lnTo>
                    <a:pt x="114" y="474"/>
                  </a:lnTo>
                  <a:lnTo>
                    <a:pt x="114" y="503"/>
                  </a:lnTo>
                  <a:lnTo>
                    <a:pt x="114" y="541"/>
                  </a:lnTo>
                  <a:lnTo>
                    <a:pt x="123" y="588"/>
                  </a:lnTo>
                  <a:lnTo>
                    <a:pt x="151" y="636"/>
                  </a:lnTo>
                  <a:lnTo>
                    <a:pt x="189" y="674"/>
                  </a:lnTo>
                  <a:lnTo>
                    <a:pt x="255" y="683"/>
                  </a:lnTo>
                  <a:lnTo>
                    <a:pt x="284" y="683"/>
                  </a:lnTo>
                  <a:lnTo>
                    <a:pt x="341" y="674"/>
                  </a:lnTo>
                  <a:lnTo>
                    <a:pt x="407" y="655"/>
                  </a:lnTo>
                  <a:lnTo>
                    <a:pt x="492" y="607"/>
                  </a:lnTo>
                  <a:lnTo>
                    <a:pt x="568" y="531"/>
                  </a:lnTo>
                  <a:lnTo>
                    <a:pt x="577" y="522"/>
                  </a:lnTo>
                  <a:lnTo>
                    <a:pt x="587" y="512"/>
                  </a:lnTo>
                  <a:lnTo>
                    <a:pt x="587" y="512"/>
                  </a:lnTo>
                  <a:lnTo>
                    <a:pt x="605" y="522"/>
                  </a:lnTo>
                  <a:lnTo>
                    <a:pt x="615" y="531"/>
                  </a:lnTo>
                  <a:lnTo>
                    <a:pt x="596" y="560"/>
                  </a:lnTo>
                  <a:lnTo>
                    <a:pt x="549" y="607"/>
                  </a:lnTo>
                  <a:lnTo>
                    <a:pt x="473" y="664"/>
                  </a:lnTo>
                  <a:lnTo>
                    <a:pt x="369" y="702"/>
                  </a:lnTo>
                  <a:lnTo>
                    <a:pt x="246" y="721"/>
                  </a:lnTo>
                  <a:lnTo>
                    <a:pt x="142" y="702"/>
                  </a:lnTo>
                  <a:lnTo>
                    <a:pt x="66" y="636"/>
                  </a:lnTo>
                  <a:lnTo>
                    <a:pt x="19" y="550"/>
                  </a:lnTo>
                  <a:lnTo>
                    <a:pt x="0" y="436"/>
                  </a:lnTo>
                  <a:lnTo>
                    <a:pt x="19" y="304"/>
                  </a:lnTo>
                  <a:lnTo>
                    <a:pt x="66" y="199"/>
                  </a:lnTo>
                  <a:lnTo>
                    <a:pt x="142" y="114"/>
                  </a:lnTo>
                  <a:lnTo>
                    <a:pt x="227" y="47"/>
                  </a:lnTo>
                  <a:lnTo>
                    <a:pt x="322" y="10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13149" y="4085"/>
              <a:ext cx="341" cy="759"/>
            </a:xfrm>
            <a:custGeom>
              <a:avLst/>
              <a:gdLst/>
              <a:ahLst/>
              <a:cxnLst>
                <a:cxn ang="0">
                  <a:pos x="199" y="256"/>
                </a:cxn>
                <a:cxn ang="0">
                  <a:pos x="246" y="284"/>
                </a:cxn>
                <a:cxn ang="0">
                  <a:pos x="265" y="341"/>
                </a:cxn>
                <a:cxn ang="0">
                  <a:pos x="265" y="379"/>
                </a:cxn>
                <a:cxn ang="0">
                  <a:pos x="256" y="408"/>
                </a:cxn>
                <a:cxn ang="0">
                  <a:pos x="237" y="455"/>
                </a:cxn>
                <a:cxn ang="0">
                  <a:pos x="218" y="503"/>
                </a:cxn>
                <a:cxn ang="0">
                  <a:pos x="171" y="616"/>
                </a:cxn>
                <a:cxn ang="0">
                  <a:pos x="152" y="683"/>
                </a:cxn>
                <a:cxn ang="0">
                  <a:pos x="161" y="711"/>
                </a:cxn>
                <a:cxn ang="0">
                  <a:pos x="180" y="721"/>
                </a:cxn>
                <a:cxn ang="0">
                  <a:pos x="237" y="702"/>
                </a:cxn>
                <a:cxn ang="0">
                  <a:pos x="284" y="635"/>
                </a:cxn>
                <a:cxn ang="0">
                  <a:pos x="303" y="578"/>
                </a:cxn>
                <a:cxn ang="0">
                  <a:pos x="322" y="569"/>
                </a:cxn>
                <a:cxn ang="0">
                  <a:pos x="331" y="569"/>
                </a:cxn>
                <a:cxn ang="0">
                  <a:pos x="341" y="588"/>
                </a:cxn>
                <a:cxn ang="0">
                  <a:pos x="312" y="654"/>
                </a:cxn>
                <a:cxn ang="0">
                  <a:pos x="237" y="740"/>
                </a:cxn>
                <a:cxn ang="0">
                  <a:pos x="142" y="749"/>
                </a:cxn>
                <a:cxn ang="0">
                  <a:pos x="95" y="711"/>
                </a:cxn>
                <a:cxn ang="0">
                  <a:pos x="67" y="664"/>
                </a:cxn>
                <a:cxn ang="0">
                  <a:pos x="85" y="616"/>
                </a:cxn>
                <a:cxn ang="0">
                  <a:pos x="171" y="398"/>
                </a:cxn>
                <a:cxn ang="0">
                  <a:pos x="180" y="351"/>
                </a:cxn>
                <a:cxn ang="0">
                  <a:pos x="190" y="322"/>
                </a:cxn>
                <a:cxn ang="0">
                  <a:pos x="180" y="284"/>
                </a:cxn>
                <a:cxn ang="0">
                  <a:pos x="161" y="275"/>
                </a:cxn>
                <a:cxn ang="0">
                  <a:pos x="104" y="294"/>
                </a:cxn>
                <a:cxn ang="0">
                  <a:pos x="57" y="360"/>
                </a:cxn>
                <a:cxn ang="0">
                  <a:pos x="38" y="427"/>
                </a:cxn>
                <a:cxn ang="0">
                  <a:pos x="19" y="436"/>
                </a:cxn>
                <a:cxn ang="0">
                  <a:pos x="10" y="436"/>
                </a:cxn>
                <a:cxn ang="0">
                  <a:pos x="0" y="417"/>
                </a:cxn>
                <a:cxn ang="0">
                  <a:pos x="29" y="351"/>
                </a:cxn>
                <a:cxn ang="0">
                  <a:pos x="104" y="265"/>
                </a:cxn>
                <a:cxn ang="0">
                  <a:pos x="265" y="0"/>
                </a:cxn>
                <a:cxn ang="0">
                  <a:pos x="303" y="9"/>
                </a:cxn>
                <a:cxn ang="0">
                  <a:pos x="312" y="38"/>
                </a:cxn>
                <a:cxn ang="0">
                  <a:pos x="294" y="85"/>
                </a:cxn>
                <a:cxn ang="0">
                  <a:pos x="246" y="104"/>
                </a:cxn>
                <a:cxn ang="0">
                  <a:pos x="218" y="85"/>
                </a:cxn>
                <a:cxn ang="0">
                  <a:pos x="208" y="57"/>
                </a:cxn>
                <a:cxn ang="0">
                  <a:pos x="227" y="19"/>
                </a:cxn>
                <a:cxn ang="0">
                  <a:pos x="265" y="0"/>
                </a:cxn>
              </a:cxnLst>
              <a:rect l="0" t="0" r="r" b="b"/>
              <a:pathLst>
                <a:path w="341" h="759">
                  <a:moveTo>
                    <a:pt x="161" y="246"/>
                  </a:moveTo>
                  <a:lnTo>
                    <a:pt x="199" y="256"/>
                  </a:lnTo>
                  <a:lnTo>
                    <a:pt x="227" y="265"/>
                  </a:lnTo>
                  <a:lnTo>
                    <a:pt x="246" y="284"/>
                  </a:lnTo>
                  <a:lnTo>
                    <a:pt x="265" y="313"/>
                  </a:lnTo>
                  <a:lnTo>
                    <a:pt x="265" y="341"/>
                  </a:lnTo>
                  <a:lnTo>
                    <a:pt x="265" y="360"/>
                  </a:lnTo>
                  <a:lnTo>
                    <a:pt x="265" y="379"/>
                  </a:lnTo>
                  <a:lnTo>
                    <a:pt x="256" y="389"/>
                  </a:lnTo>
                  <a:lnTo>
                    <a:pt x="256" y="408"/>
                  </a:lnTo>
                  <a:lnTo>
                    <a:pt x="246" y="436"/>
                  </a:lnTo>
                  <a:lnTo>
                    <a:pt x="237" y="455"/>
                  </a:lnTo>
                  <a:lnTo>
                    <a:pt x="227" y="484"/>
                  </a:lnTo>
                  <a:lnTo>
                    <a:pt x="218" y="503"/>
                  </a:lnTo>
                  <a:lnTo>
                    <a:pt x="208" y="521"/>
                  </a:lnTo>
                  <a:lnTo>
                    <a:pt x="171" y="616"/>
                  </a:lnTo>
                  <a:lnTo>
                    <a:pt x="161" y="645"/>
                  </a:lnTo>
                  <a:lnTo>
                    <a:pt x="152" y="683"/>
                  </a:lnTo>
                  <a:lnTo>
                    <a:pt x="152" y="702"/>
                  </a:lnTo>
                  <a:lnTo>
                    <a:pt x="161" y="711"/>
                  </a:lnTo>
                  <a:lnTo>
                    <a:pt x="171" y="721"/>
                  </a:lnTo>
                  <a:lnTo>
                    <a:pt x="180" y="721"/>
                  </a:lnTo>
                  <a:lnTo>
                    <a:pt x="208" y="721"/>
                  </a:lnTo>
                  <a:lnTo>
                    <a:pt x="237" y="702"/>
                  </a:lnTo>
                  <a:lnTo>
                    <a:pt x="265" y="673"/>
                  </a:lnTo>
                  <a:lnTo>
                    <a:pt x="284" y="635"/>
                  </a:lnTo>
                  <a:lnTo>
                    <a:pt x="303" y="588"/>
                  </a:lnTo>
                  <a:lnTo>
                    <a:pt x="303" y="578"/>
                  </a:lnTo>
                  <a:lnTo>
                    <a:pt x="312" y="569"/>
                  </a:lnTo>
                  <a:lnTo>
                    <a:pt x="322" y="569"/>
                  </a:lnTo>
                  <a:lnTo>
                    <a:pt x="331" y="569"/>
                  </a:lnTo>
                  <a:lnTo>
                    <a:pt x="331" y="569"/>
                  </a:lnTo>
                  <a:lnTo>
                    <a:pt x="341" y="578"/>
                  </a:lnTo>
                  <a:lnTo>
                    <a:pt x="341" y="588"/>
                  </a:lnTo>
                  <a:lnTo>
                    <a:pt x="331" y="607"/>
                  </a:lnTo>
                  <a:lnTo>
                    <a:pt x="312" y="654"/>
                  </a:lnTo>
                  <a:lnTo>
                    <a:pt x="284" y="702"/>
                  </a:lnTo>
                  <a:lnTo>
                    <a:pt x="237" y="740"/>
                  </a:lnTo>
                  <a:lnTo>
                    <a:pt x="180" y="759"/>
                  </a:lnTo>
                  <a:lnTo>
                    <a:pt x="142" y="749"/>
                  </a:lnTo>
                  <a:lnTo>
                    <a:pt x="114" y="740"/>
                  </a:lnTo>
                  <a:lnTo>
                    <a:pt x="95" y="711"/>
                  </a:lnTo>
                  <a:lnTo>
                    <a:pt x="76" y="692"/>
                  </a:lnTo>
                  <a:lnTo>
                    <a:pt x="67" y="664"/>
                  </a:lnTo>
                  <a:lnTo>
                    <a:pt x="76" y="635"/>
                  </a:lnTo>
                  <a:lnTo>
                    <a:pt x="85" y="616"/>
                  </a:lnTo>
                  <a:lnTo>
                    <a:pt x="152" y="427"/>
                  </a:lnTo>
                  <a:lnTo>
                    <a:pt x="171" y="398"/>
                  </a:lnTo>
                  <a:lnTo>
                    <a:pt x="180" y="370"/>
                  </a:lnTo>
                  <a:lnTo>
                    <a:pt x="180" y="351"/>
                  </a:lnTo>
                  <a:lnTo>
                    <a:pt x="190" y="332"/>
                  </a:lnTo>
                  <a:lnTo>
                    <a:pt x="190" y="322"/>
                  </a:lnTo>
                  <a:lnTo>
                    <a:pt x="180" y="303"/>
                  </a:lnTo>
                  <a:lnTo>
                    <a:pt x="180" y="284"/>
                  </a:lnTo>
                  <a:lnTo>
                    <a:pt x="171" y="284"/>
                  </a:lnTo>
                  <a:lnTo>
                    <a:pt x="161" y="275"/>
                  </a:lnTo>
                  <a:lnTo>
                    <a:pt x="133" y="284"/>
                  </a:lnTo>
                  <a:lnTo>
                    <a:pt x="104" y="294"/>
                  </a:lnTo>
                  <a:lnTo>
                    <a:pt x="85" y="322"/>
                  </a:lnTo>
                  <a:lnTo>
                    <a:pt x="57" y="360"/>
                  </a:lnTo>
                  <a:lnTo>
                    <a:pt x="38" y="417"/>
                  </a:lnTo>
                  <a:lnTo>
                    <a:pt x="38" y="427"/>
                  </a:lnTo>
                  <a:lnTo>
                    <a:pt x="29" y="436"/>
                  </a:lnTo>
                  <a:lnTo>
                    <a:pt x="19" y="436"/>
                  </a:lnTo>
                  <a:lnTo>
                    <a:pt x="10" y="436"/>
                  </a:lnTo>
                  <a:lnTo>
                    <a:pt x="10" y="436"/>
                  </a:lnTo>
                  <a:lnTo>
                    <a:pt x="0" y="427"/>
                  </a:lnTo>
                  <a:lnTo>
                    <a:pt x="0" y="417"/>
                  </a:lnTo>
                  <a:lnTo>
                    <a:pt x="0" y="398"/>
                  </a:lnTo>
                  <a:lnTo>
                    <a:pt x="29" y="351"/>
                  </a:lnTo>
                  <a:lnTo>
                    <a:pt x="57" y="303"/>
                  </a:lnTo>
                  <a:lnTo>
                    <a:pt x="104" y="265"/>
                  </a:lnTo>
                  <a:lnTo>
                    <a:pt x="161" y="246"/>
                  </a:lnTo>
                  <a:close/>
                  <a:moveTo>
                    <a:pt x="265" y="0"/>
                  </a:moveTo>
                  <a:lnTo>
                    <a:pt x="284" y="0"/>
                  </a:lnTo>
                  <a:lnTo>
                    <a:pt x="303" y="9"/>
                  </a:lnTo>
                  <a:lnTo>
                    <a:pt x="312" y="28"/>
                  </a:lnTo>
                  <a:lnTo>
                    <a:pt x="312" y="38"/>
                  </a:lnTo>
                  <a:lnTo>
                    <a:pt x="303" y="66"/>
                  </a:lnTo>
                  <a:lnTo>
                    <a:pt x="294" y="85"/>
                  </a:lnTo>
                  <a:lnTo>
                    <a:pt x="275" y="95"/>
                  </a:lnTo>
                  <a:lnTo>
                    <a:pt x="246" y="104"/>
                  </a:lnTo>
                  <a:lnTo>
                    <a:pt x="227" y="95"/>
                  </a:lnTo>
                  <a:lnTo>
                    <a:pt x="218" y="85"/>
                  </a:lnTo>
                  <a:lnTo>
                    <a:pt x="208" y="76"/>
                  </a:lnTo>
                  <a:lnTo>
                    <a:pt x="208" y="57"/>
                  </a:lnTo>
                  <a:lnTo>
                    <a:pt x="208" y="38"/>
                  </a:lnTo>
                  <a:lnTo>
                    <a:pt x="227" y="19"/>
                  </a:lnTo>
                  <a:lnTo>
                    <a:pt x="246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13537" y="4085"/>
              <a:ext cx="492" cy="977"/>
            </a:xfrm>
            <a:custGeom>
              <a:avLst/>
              <a:gdLst/>
              <a:ahLst/>
              <a:cxnLst>
                <a:cxn ang="0">
                  <a:pos x="369" y="256"/>
                </a:cxn>
                <a:cxn ang="0">
                  <a:pos x="426" y="294"/>
                </a:cxn>
                <a:cxn ang="0">
                  <a:pos x="454" y="351"/>
                </a:cxn>
                <a:cxn ang="0">
                  <a:pos x="445" y="398"/>
                </a:cxn>
                <a:cxn ang="0">
                  <a:pos x="303" y="882"/>
                </a:cxn>
                <a:cxn ang="0">
                  <a:pos x="170" y="967"/>
                </a:cxn>
                <a:cxn ang="0">
                  <a:pos x="76" y="977"/>
                </a:cxn>
                <a:cxn ang="0">
                  <a:pos x="19" y="948"/>
                </a:cxn>
                <a:cxn ang="0">
                  <a:pos x="0" y="901"/>
                </a:cxn>
                <a:cxn ang="0">
                  <a:pos x="19" y="853"/>
                </a:cxn>
                <a:cxn ang="0">
                  <a:pos x="66" y="835"/>
                </a:cxn>
                <a:cxn ang="0">
                  <a:pos x="95" y="844"/>
                </a:cxn>
                <a:cxn ang="0">
                  <a:pos x="104" y="882"/>
                </a:cxn>
                <a:cxn ang="0">
                  <a:pos x="104" y="910"/>
                </a:cxn>
                <a:cxn ang="0">
                  <a:pos x="66" y="939"/>
                </a:cxn>
                <a:cxn ang="0">
                  <a:pos x="114" y="939"/>
                </a:cxn>
                <a:cxn ang="0">
                  <a:pos x="189" y="910"/>
                </a:cxn>
                <a:cxn ang="0">
                  <a:pos x="237" y="844"/>
                </a:cxn>
                <a:cxn ang="0">
                  <a:pos x="255" y="797"/>
                </a:cxn>
                <a:cxn ang="0">
                  <a:pos x="369" y="351"/>
                </a:cxn>
                <a:cxn ang="0">
                  <a:pos x="369" y="313"/>
                </a:cxn>
                <a:cxn ang="0">
                  <a:pos x="350" y="284"/>
                </a:cxn>
                <a:cxn ang="0">
                  <a:pos x="265" y="303"/>
                </a:cxn>
                <a:cxn ang="0">
                  <a:pos x="180" y="417"/>
                </a:cxn>
                <a:cxn ang="0">
                  <a:pos x="161" y="436"/>
                </a:cxn>
                <a:cxn ang="0">
                  <a:pos x="151" y="436"/>
                </a:cxn>
                <a:cxn ang="0">
                  <a:pos x="133" y="427"/>
                </a:cxn>
                <a:cxn ang="0">
                  <a:pos x="142" y="398"/>
                </a:cxn>
                <a:cxn ang="0">
                  <a:pos x="208" y="303"/>
                </a:cxn>
                <a:cxn ang="0">
                  <a:pos x="331" y="246"/>
                </a:cxn>
                <a:cxn ang="0">
                  <a:pos x="473" y="0"/>
                </a:cxn>
                <a:cxn ang="0">
                  <a:pos x="492" y="28"/>
                </a:cxn>
                <a:cxn ang="0">
                  <a:pos x="492" y="66"/>
                </a:cxn>
                <a:cxn ang="0">
                  <a:pos x="454" y="95"/>
                </a:cxn>
                <a:cxn ang="0">
                  <a:pos x="407" y="95"/>
                </a:cxn>
                <a:cxn ang="0">
                  <a:pos x="388" y="76"/>
                </a:cxn>
                <a:cxn ang="0">
                  <a:pos x="388" y="38"/>
                </a:cxn>
                <a:cxn ang="0">
                  <a:pos x="426" y="0"/>
                </a:cxn>
              </a:cxnLst>
              <a:rect l="0" t="0" r="r" b="b"/>
              <a:pathLst>
                <a:path w="492" h="977">
                  <a:moveTo>
                    <a:pt x="331" y="246"/>
                  </a:moveTo>
                  <a:lnTo>
                    <a:pt x="369" y="256"/>
                  </a:lnTo>
                  <a:lnTo>
                    <a:pt x="407" y="265"/>
                  </a:lnTo>
                  <a:lnTo>
                    <a:pt x="426" y="294"/>
                  </a:lnTo>
                  <a:lnTo>
                    <a:pt x="445" y="322"/>
                  </a:lnTo>
                  <a:lnTo>
                    <a:pt x="454" y="351"/>
                  </a:lnTo>
                  <a:lnTo>
                    <a:pt x="454" y="379"/>
                  </a:lnTo>
                  <a:lnTo>
                    <a:pt x="445" y="398"/>
                  </a:lnTo>
                  <a:lnTo>
                    <a:pt x="341" y="797"/>
                  </a:lnTo>
                  <a:lnTo>
                    <a:pt x="303" y="882"/>
                  </a:lnTo>
                  <a:lnTo>
                    <a:pt x="237" y="939"/>
                  </a:lnTo>
                  <a:lnTo>
                    <a:pt x="170" y="967"/>
                  </a:lnTo>
                  <a:lnTo>
                    <a:pt x="114" y="977"/>
                  </a:lnTo>
                  <a:lnTo>
                    <a:pt x="76" y="977"/>
                  </a:lnTo>
                  <a:lnTo>
                    <a:pt x="47" y="967"/>
                  </a:lnTo>
                  <a:lnTo>
                    <a:pt x="19" y="948"/>
                  </a:lnTo>
                  <a:lnTo>
                    <a:pt x="0" y="929"/>
                  </a:lnTo>
                  <a:lnTo>
                    <a:pt x="0" y="901"/>
                  </a:lnTo>
                  <a:lnTo>
                    <a:pt x="0" y="882"/>
                  </a:lnTo>
                  <a:lnTo>
                    <a:pt x="19" y="853"/>
                  </a:lnTo>
                  <a:lnTo>
                    <a:pt x="38" y="844"/>
                  </a:lnTo>
                  <a:lnTo>
                    <a:pt x="66" y="835"/>
                  </a:lnTo>
                  <a:lnTo>
                    <a:pt x="85" y="844"/>
                  </a:lnTo>
                  <a:lnTo>
                    <a:pt x="95" y="844"/>
                  </a:lnTo>
                  <a:lnTo>
                    <a:pt x="104" y="863"/>
                  </a:lnTo>
                  <a:lnTo>
                    <a:pt x="104" y="882"/>
                  </a:lnTo>
                  <a:lnTo>
                    <a:pt x="104" y="891"/>
                  </a:lnTo>
                  <a:lnTo>
                    <a:pt x="104" y="910"/>
                  </a:lnTo>
                  <a:lnTo>
                    <a:pt x="85" y="920"/>
                  </a:lnTo>
                  <a:lnTo>
                    <a:pt x="66" y="939"/>
                  </a:lnTo>
                  <a:lnTo>
                    <a:pt x="85" y="939"/>
                  </a:lnTo>
                  <a:lnTo>
                    <a:pt x="114" y="939"/>
                  </a:lnTo>
                  <a:lnTo>
                    <a:pt x="151" y="939"/>
                  </a:lnTo>
                  <a:lnTo>
                    <a:pt x="189" y="910"/>
                  </a:lnTo>
                  <a:lnTo>
                    <a:pt x="218" y="882"/>
                  </a:lnTo>
                  <a:lnTo>
                    <a:pt x="237" y="844"/>
                  </a:lnTo>
                  <a:lnTo>
                    <a:pt x="255" y="797"/>
                  </a:lnTo>
                  <a:lnTo>
                    <a:pt x="255" y="797"/>
                  </a:lnTo>
                  <a:lnTo>
                    <a:pt x="369" y="370"/>
                  </a:lnTo>
                  <a:lnTo>
                    <a:pt x="369" y="351"/>
                  </a:lnTo>
                  <a:lnTo>
                    <a:pt x="369" y="332"/>
                  </a:lnTo>
                  <a:lnTo>
                    <a:pt x="369" y="313"/>
                  </a:lnTo>
                  <a:lnTo>
                    <a:pt x="360" y="294"/>
                  </a:lnTo>
                  <a:lnTo>
                    <a:pt x="350" y="284"/>
                  </a:lnTo>
                  <a:lnTo>
                    <a:pt x="331" y="275"/>
                  </a:lnTo>
                  <a:lnTo>
                    <a:pt x="265" y="303"/>
                  </a:lnTo>
                  <a:lnTo>
                    <a:pt x="218" y="351"/>
                  </a:lnTo>
                  <a:lnTo>
                    <a:pt x="180" y="417"/>
                  </a:lnTo>
                  <a:lnTo>
                    <a:pt x="170" y="427"/>
                  </a:lnTo>
                  <a:lnTo>
                    <a:pt x="161" y="436"/>
                  </a:lnTo>
                  <a:lnTo>
                    <a:pt x="151" y="436"/>
                  </a:lnTo>
                  <a:lnTo>
                    <a:pt x="151" y="436"/>
                  </a:lnTo>
                  <a:lnTo>
                    <a:pt x="142" y="436"/>
                  </a:lnTo>
                  <a:lnTo>
                    <a:pt x="133" y="427"/>
                  </a:lnTo>
                  <a:lnTo>
                    <a:pt x="133" y="417"/>
                  </a:lnTo>
                  <a:lnTo>
                    <a:pt x="142" y="398"/>
                  </a:lnTo>
                  <a:lnTo>
                    <a:pt x="170" y="351"/>
                  </a:lnTo>
                  <a:lnTo>
                    <a:pt x="208" y="303"/>
                  </a:lnTo>
                  <a:lnTo>
                    <a:pt x="265" y="265"/>
                  </a:lnTo>
                  <a:lnTo>
                    <a:pt x="331" y="246"/>
                  </a:lnTo>
                  <a:close/>
                  <a:moveTo>
                    <a:pt x="454" y="0"/>
                  </a:moveTo>
                  <a:lnTo>
                    <a:pt x="473" y="0"/>
                  </a:lnTo>
                  <a:lnTo>
                    <a:pt x="482" y="9"/>
                  </a:lnTo>
                  <a:lnTo>
                    <a:pt x="492" y="28"/>
                  </a:lnTo>
                  <a:lnTo>
                    <a:pt x="492" y="38"/>
                  </a:lnTo>
                  <a:lnTo>
                    <a:pt x="492" y="66"/>
                  </a:lnTo>
                  <a:lnTo>
                    <a:pt x="473" y="85"/>
                  </a:lnTo>
                  <a:lnTo>
                    <a:pt x="454" y="95"/>
                  </a:lnTo>
                  <a:lnTo>
                    <a:pt x="435" y="104"/>
                  </a:lnTo>
                  <a:lnTo>
                    <a:pt x="407" y="95"/>
                  </a:lnTo>
                  <a:lnTo>
                    <a:pt x="397" y="85"/>
                  </a:lnTo>
                  <a:lnTo>
                    <a:pt x="388" y="76"/>
                  </a:lnTo>
                  <a:lnTo>
                    <a:pt x="388" y="57"/>
                  </a:lnTo>
                  <a:lnTo>
                    <a:pt x="388" y="38"/>
                  </a:lnTo>
                  <a:lnTo>
                    <a:pt x="407" y="19"/>
                  </a:lnTo>
                  <a:lnTo>
                    <a:pt x="426" y="0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14738" y="4018"/>
              <a:ext cx="1059" cy="370"/>
            </a:xfrm>
            <a:custGeom>
              <a:avLst/>
              <a:gdLst/>
              <a:ahLst/>
              <a:cxnLst>
                <a:cxn ang="0">
                  <a:pos x="57" y="304"/>
                </a:cxn>
                <a:cxn ang="0">
                  <a:pos x="1003" y="304"/>
                </a:cxn>
                <a:cxn ang="0">
                  <a:pos x="1022" y="304"/>
                </a:cxn>
                <a:cxn ang="0">
                  <a:pos x="1031" y="304"/>
                </a:cxn>
                <a:cxn ang="0">
                  <a:pos x="1050" y="313"/>
                </a:cxn>
                <a:cxn ang="0">
                  <a:pos x="1059" y="323"/>
                </a:cxn>
                <a:cxn ang="0">
                  <a:pos x="1059" y="342"/>
                </a:cxn>
                <a:cxn ang="0">
                  <a:pos x="1059" y="351"/>
                </a:cxn>
                <a:cxn ang="0">
                  <a:pos x="1050" y="361"/>
                </a:cxn>
                <a:cxn ang="0">
                  <a:pos x="1041" y="370"/>
                </a:cxn>
                <a:cxn ang="0">
                  <a:pos x="1022" y="370"/>
                </a:cxn>
                <a:cxn ang="0">
                  <a:pos x="1012" y="370"/>
                </a:cxn>
                <a:cxn ang="0">
                  <a:pos x="57" y="370"/>
                </a:cxn>
                <a:cxn ang="0">
                  <a:pos x="38" y="370"/>
                </a:cxn>
                <a:cxn ang="0">
                  <a:pos x="29" y="370"/>
                </a:cxn>
                <a:cxn ang="0">
                  <a:pos x="19" y="361"/>
                </a:cxn>
                <a:cxn ang="0">
                  <a:pos x="10" y="351"/>
                </a:cxn>
                <a:cxn ang="0">
                  <a:pos x="0" y="342"/>
                </a:cxn>
                <a:cxn ang="0">
                  <a:pos x="10" y="323"/>
                </a:cxn>
                <a:cxn ang="0">
                  <a:pos x="19" y="313"/>
                </a:cxn>
                <a:cxn ang="0">
                  <a:pos x="29" y="304"/>
                </a:cxn>
                <a:cxn ang="0">
                  <a:pos x="38" y="304"/>
                </a:cxn>
                <a:cxn ang="0">
                  <a:pos x="57" y="304"/>
                </a:cxn>
                <a:cxn ang="0">
                  <a:pos x="57" y="0"/>
                </a:cxn>
                <a:cxn ang="0">
                  <a:pos x="1012" y="0"/>
                </a:cxn>
                <a:cxn ang="0">
                  <a:pos x="1022" y="0"/>
                </a:cxn>
                <a:cxn ang="0">
                  <a:pos x="1041" y="0"/>
                </a:cxn>
                <a:cxn ang="0">
                  <a:pos x="1050" y="0"/>
                </a:cxn>
                <a:cxn ang="0">
                  <a:pos x="1059" y="10"/>
                </a:cxn>
                <a:cxn ang="0">
                  <a:pos x="1059" y="29"/>
                </a:cxn>
                <a:cxn ang="0">
                  <a:pos x="1059" y="38"/>
                </a:cxn>
                <a:cxn ang="0">
                  <a:pos x="1050" y="48"/>
                </a:cxn>
                <a:cxn ang="0">
                  <a:pos x="1031" y="48"/>
                </a:cxn>
                <a:cxn ang="0">
                  <a:pos x="1022" y="57"/>
                </a:cxn>
                <a:cxn ang="0">
                  <a:pos x="1003" y="57"/>
                </a:cxn>
                <a:cxn ang="0">
                  <a:pos x="57" y="57"/>
                </a:cxn>
                <a:cxn ang="0">
                  <a:pos x="38" y="57"/>
                </a:cxn>
                <a:cxn ang="0">
                  <a:pos x="29" y="48"/>
                </a:cxn>
                <a:cxn ang="0">
                  <a:pos x="19" y="48"/>
                </a:cxn>
                <a:cxn ang="0">
                  <a:pos x="10" y="38"/>
                </a:cxn>
                <a:cxn ang="0">
                  <a:pos x="0" y="29"/>
                </a:cxn>
                <a:cxn ang="0">
                  <a:pos x="10" y="10"/>
                </a:cxn>
                <a:cxn ang="0">
                  <a:pos x="19" y="0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57" y="0"/>
                </a:cxn>
              </a:cxnLst>
              <a:rect l="0" t="0" r="r" b="b"/>
              <a:pathLst>
                <a:path w="1059" h="370">
                  <a:moveTo>
                    <a:pt x="57" y="304"/>
                  </a:moveTo>
                  <a:lnTo>
                    <a:pt x="1003" y="304"/>
                  </a:lnTo>
                  <a:lnTo>
                    <a:pt x="1022" y="304"/>
                  </a:lnTo>
                  <a:lnTo>
                    <a:pt x="1031" y="304"/>
                  </a:lnTo>
                  <a:lnTo>
                    <a:pt x="1050" y="313"/>
                  </a:lnTo>
                  <a:lnTo>
                    <a:pt x="1059" y="323"/>
                  </a:lnTo>
                  <a:lnTo>
                    <a:pt x="1059" y="342"/>
                  </a:lnTo>
                  <a:lnTo>
                    <a:pt x="1059" y="351"/>
                  </a:lnTo>
                  <a:lnTo>
                    <a:pt x="1050" y="361"/>
                  </a:lnTo>
                  <a:lnTo>
                    <a:pt x="1041" y="370"/>
                  </a:lnTo>
                  <a:lnTo>
                    <a:pt x="1022" y="370"/>
                  </a:lnTo>
                  <a:lnTo>
                    <a:pt x="1012" y="370"/>
                  </a:lnTo>
                  <a:lnTo>
                    <a:pt x="57" y="370"/>
                  </a:lnTo>
                  <a:lnTo>
                    <a:pt x="38" y="370"/>
                  </a:lnTo>
                  <a:lnTo>
                    <a:pt x="29" y="370"/>
                  </a:lnTo>
                  <a:lnTo>
                    <a:pt x="19" y="361"/>
                  </a:lnTo>
                  <a:lnTo>
                    <a:pt x="10" y="351"/>
                  </a:lnTo>
                  <a:lnTo>
                    <a:pt x="0" y="342"/>
                  </a:lnTo>
                  <a:lnTo>
                    <a:pt x="10" y="323"/>
                  </a:lnTo>
                  <a:lnTo>
                    <a:pt x="19" y="313"/>
                  </a:lnTo>
                  <a:lnTo>
                    <a:pt x="29" y="304"/>
                  </a:lnTo>
                  <a:lnTo>
                    <a:pt x="38" y="304"/>
                  </a:lnTo>
                  <a:lnTo>
                    <a:pt x="57" y="304"/>
                  </a:lnTo>
                  <a:close/>
                  <a:moveTo>
                    <a:pt x="57" y="0"/>
                  </a:moveTo>
                  <a:lnTo>
                    <a:pt x="1012" y="0"/>
                  </a:lnTo>
                  <a:lnTo>
                    <a:pt x="1022" y="0"/>
                  </a:lnTo>
                  <a:lnTo>
                    <a:pt x="1041" y="0"/>
                  </a:lnTo>
                  <a:lnTo>
                    <a:pt x="1050" y="0"/>
                  </a:lnTo>
                  <a:lnTo>
                    <a:pt x="1059" y="10"/>
                  </a:lnTo>
                  <a:lnTo>
                    <a:pt x="1059" y="29"/>
                  </a:lnTo>
                  <a:lnTo>
                    <a:pt x="1059" y="38"/>
                  </a:lnTo>
                  <a:lnTo>
                    <a:pt x="1050" y="48"/>
                  </a:lnTo>
                  <a:lnTo>
                    <a:pt x="1031" y="48"/>
                  </a:lnTo>
                  <a:lnTo>
                    <a:pt x="1022" y="57"/>
                  </a:lnTo>
                  <a:lnTo>
                    <a:pt x="1003" y="57"/>
                  </a:lnTo>
                  <a:lnTo>
                    <a:pt x="57" y="57"/>
                  </a:lnTo>
                  <a:lnTo>
                    <a:pt x="38" y="57"/>
                  </a:lnTo>
                  <a:lnTo>
                    <a:pt x="29" y="48"/>
                  </a:lnTo>
                  <a:lnTo>
                    <a:pt x="19" y="48"/>
                  </a:lnTo>
                  <a:lnTo>
                    <a:pt x="10" y="38"/>
                  </a:lnTo>
                  <a:lnTo>
                    <a:pt x="0" y="29"/>
                  </a:lnTo>
                  <a:lnTo>
                    <a:pt x="10" y="1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16431" y="3667"/>
              <a:ext cx="1059" cy="1063"/>
            </a:xfrm>
            <a:custGeom>
              <a:avLst/>
              <a:gdLst/>
              <a:ahLst/>
              <a:cxnLst>
                <a:cxn ang="0">
                  <a:pos x="199" y="892"/>
                </a:cxn>
                <a:cxn ang="0">
                  <a:pos x="388" y="1006"/>
                </a:cxn>
                <a:cxn ang="0">
                  <a:pos x="530" y="1025"/>
                </a:cxn>
                <a:cxn ang="0">
                  <a:pos x="728" y="977"/>
                </a:cxn>
                <a:cxn ang="0">
                  <a:pos x="842" y="911"/>
                </a:cxn>
                <a:cxn ang="0">
                  <a:pos x="861" y="892"/>
                </a:cxn>
                <a:cxn ang="0">
                  <a:pos x="842" y="873"/>
                </a:cxn>
                <a:cxn ang="0">
                  <a:pos x="889" y="200"/>
                </a:cxn>
                <a:cxn ang="0">
                  <a:pos x="889" y="864"/>
                </a:cxn>
                <a:cxn ang="0">
                  <a:pos x="1003" y="655"/>
                </a:cxn>
                <a:cxn ang="0">
                  <a:pos x="1003" y="399"/>
                </a:cxn>
                <a:cxn ang="0">
                  <a:pos x="889" y="200"/>
                </a:cxn>
                <a:cxn ang="0">
                  <a:pos x="95" y="304"/>
                </a:cxn>
                <a:cxn ang="0">
                  <a:pos x="38" y="532"/>
                </a:cxn>
                <a:cxn ang="0">
                  <a:pos x="95" y="759"/>
                </a:cxn>
                <a:cxn ang="0">
                  <a:pos x="501" y="532"/>
                </a:cxn>
                <a:cxn ang="0">
                  <a:pos x="530" y="38"/>
                </a:cxn>
                <a:cxn ang="0">
                  <a:pos x="322" y="86"/>
                </a:cxn>
                <a:cxn ang="0">
                  <a:pos x="208" y="152"/>
                </a:cxn>
                <a:cxn ang="0">
                  <a:pos x="199" y="181"/>
                </a:cxn>
                <a:cxn ang="0">
                  <a:pos x="208" y="190"/>
                </a:cxn>
                <a:cxn ang="0">
                  <a:pos x="530" y="503"/>
                </a:cxn>
                <a:cxn ang="0">
                  <a:pos x="757" y="95"/>
                </a:cxn>
                <a:cxn ang="0">
                  <a:pos x="586" y="48"/>
                </a:cxn>
                <a:cxn ang="0">
                  <a:pos x="530" y="0"/>
                </a:cxn>
                <a:cxn ang="0">
                  <a:pos x="842" y="105"/>
                </a:cxn>
                <a:cxn ang="0">
                  <a:pos x="1031" y="361"/>
                </a:cxn>
                <a:cxn ang="0">
                  <a:pos x="1031" y="702"/>
                </a:cxn>
                <a:cxn ang="0">
                  <a:pos x="842" y="958"/>
                </a:cxn>
                <a:cxn ang="0">
                  <a:pos x="530" y="1063"/>
                </a:cxn>
                <a:cxn ang="0">
                  <a:pos x="218" y="958"/>
                </a:cxn>
                <a:cxn ang="0">
                  <a:pos x="28" y="702"/>
                </a:cxn>
                <a:cxn ang="0">
                  <a:pos x="28" y="370"/>
                </a:cxn>
                <a:cxn ang="0">
                  <a:pos x="218" y="105"/>
                </a:cxn>
                <a:cxn ang="0">
                  <a:pos x="530" y="0"/>
                </a:cxn>
              </a:cxnLst>
              <a:rect l="0" t="0" r="r" b="b"/>
              <a:pathLst>
                <a:path w="1059" h="1063">
                  <a:moveTo>
                    <a:pt x="530" y="560"/>
                  </a:moveTo>
                  <a:lnTo>
                    <a:pt x="199" y="892"/>
                  </a:lnTo>
                  <a:lnTo>
                    <a:pt x="293" y="968"/>
                  </a:lnTo>
                  <a:lnTo>
                    <a:pt x="388" y="1006"/>
                  </a:lnTo>
                  <a:lnTo>
                    <a:pt x="473" y="1025"/>
                  </a:lnTo>
                  <a:lnTo>
                    <a:pt x="530" y="1025"/>
                  </a:lnTo>
                  <a:lnTo>
                    <a:pt x="643" y="1015"/>
                  </a:lnTo>
                  <a:lnTo>
                    <a:pt x="728" y="977"/>
                  </a:lnTo>
                  <a:lnTo>
                    <a:pt x="804" y="939"/>
                  </a:lnTo>
                  <a:lnTo>
                    <a:pt x="842" y="911"/>
                  </a:lnTo>
                  <a:lnTo>
                    <a:pt x="861" y="892"/>
                  </a:lnTo>
                  <a:lnTo>
                    <a:pt x="861" y="892"/>
                  </a:lnTo>
                  <a:lnTo>
                    <a:pt x="851" y="883"/>
                  </a:lnTo>
                  <a:lnTo>
                    <a:pt x="842" y="873"/>
                  </a:lnTo>
                  <a:lnTo>
                    <a:pt x="530" y="560"/>
                  </a:lnTo>
                  <a:close/>
                  <a:moveTo>
                    <a:pt x="889" y="200"/>
                  </a:moveTo>
                  <a:lnTo>
                    <a:pt x="558" y="532"/>
                  </a:lnTo>
                  <a:lnTo>
                    <a:pt x="889" y="864"/>
                  </a:lnTo>
                  <a:lnTo>
                    <a:pt x="965" y="769"/>
                  </a:lnTo>
                  <a:lnTo>
                    <a:pt x="1003" y="655"/>
                  </a:lnTo>
                  <a:lnTo>
                    <a:pt x="1021" y="532"/>
                  </a:lnTo>
                  <a:lnTo>
                    <a:pt x="1003" y="399"/>
                  </a:lnTo>
                  <a:lnTo>
                    <a:pt x="955" y="294"/>
                  </a:lnTo>
                  <a:lnTo>
                    <a:pt x="889" y="200"/>
                  </a:lnTo>
                  <a:close/>
                  <a:moveTo>
                    <a:pt x="170" y="200"/>
                  </a:moveTo>
                  <a:lnTo>
                    <a:pt x="95" y="304"/>
                  </a:lnTo>
                  <a:lnTo>
                    <a:pt x="47" y="418"/>
                  </a:lnTo>
                  <a:lnTo>
                    <a:pt x="38" y="532"/>
                  </a:lnTo>
                  <a:lnTo>
                    <a:pt x="47" y="645"/>
                  </a:lnTo>
                  <a:lnTo>
                    <a:pt x="95" y="759"/>
                  </a:lnTo>
                  <a:lnTo>
                    <a:pt x="170" y="864"/>
                  </a:lnTo>
                  <a:lnTo>
                    <a:pt x="501" y="532"/>
                  </a:lnTo>
                  <a:lnTo>
                    <a:pt x="170" y="200"/>
                  </a:lnTo>
                  <a:close/>
                  <a:moveTo>
                    <a:pt x="530" y="38"/>
                  </a:moveTo>
                  <a:lnTo>
                    <a:pt x="416" y="57"/>
                  </a:lnTo>
                  <a:lnTo>
                    <a:pt x="322" y="86"/>
                  </a:lnTo>
                  <a:lnTo>
                    <a:pt x="255" y="124"/>
                  </a:lnTo>
                  <a:lnTo>
                    <a:pt x="208" y="152"/>
                  </a:lnTo>
                  <a:lnTo>
                    <a:pt x="199" y="171"/>
                  </a:lnTo>
                  <a:lnTo>
                    <a:pt x="199" y="181"/>
                  </a:lnTo>
                  <a:lnTo>
                    <a:pt x="208" y="181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530" y="503"/>
                  </a:lnTo>
                  <a:lnTo>
                    <a:pt x="861" y="171"/>
                  </a:lnTo>
                  <a:lnTo>
                    <a:pt x="757" y="95"/>
                  </a:lnTo>
                  <a:lnTo>
                    <a:pt x="662" y="57"/>
                  </a:lnTo>
                  <a:lnTo>
                    <a:pt x="586" y="48"/>
                  </a:lnTo>
                  <a:lnTo>
                    <a:pt x="530" y="38"/>
                  </a:lnTo>
                  <a:close/>
                  <a:moveTo>
                    <a:pt x="530" y="0"/>
                  </a:moveTo>
                  <a:lnTo>
                    <a:pt x="700" y="29"/>
                  </a:lnTo>
                  <a:lnTo>
                    <a:pt x="842" y="105"/>
                  </a:lnTo>
                  <a:lnTo>
                    <a:pt x="955" y="219"/>
                  </a:lnTo>
                  <a:lnTo>
                    <a:pt x="1031" y="361"/>
                  </a:lnTo>
                  <a:lnTo>
                    <a:pt x="1059" y="532"/>
                  </a:lnTo>
                  <a:lnTo>
                    <a:pt x="1031" y="702"/>
                  </a:lnTo>
                  <a:lnTo>
                    <a:pt x="955" y="845"/>
                  </a:lnTo>
                  <a:lnTo>
                    <a:pt x="842" y="958"/>
                  </a:lnTo>
                  <a:lnTo>
                    <a:pt x="700" y="1034"/>
                  </a:lnTo>
                  <a:lnTo>
                    <a:pt x="530" y="1063"/>
                  </a:lnTo>
                  <a:lnTo>
                    <a:pt x="359" y="1034"/>
                  </a:lnTo>
                  <a:lnTo>
                    <a:pt x="218" y="958"/>
                  </a:lnTo>
                  <a:lnTo>
                    <a:pt x="104" y="845"/>
                  </a:lnTo>
                  <a:lnTo>
                    <a:pt x="28" y="702"/>
                  </a:lnTo>
                  <a:lnTo>
                    <a:pt x="0" y="532"/>
                  </a:lnTo>
                  <a:lnTo>
                    <a:pt x="28" y="370"/>
                  </a:lnTo>
                  <a:lnTo>
                    <a:pt x="95" y="219"/>
                  </a:lnTo>
                  <a:lnTo>
                    <a:pt x="218" y="105"/>
                  </a:lnTo>
                  <a:lnTo>
                    <a:pt x="359" y="29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17651" y="4113"/>
              <a:ext cx="861" cy="797"/>
            </a:xfrm>
            <a:custGeom>
              <a:avLst/>
              <a:gdLst/>
              <a:ahLst/>
              <a:cxnLst>
                <a:cxn ang="0">
                  <a:pos x="237" y="48"/>
                </a:cxn>
                <a:cxn ang="0">
                  <a:pos x="227" y="67"/>
                </a:cxn>
                <a:cxn ang="0">
                  <a:pos x="227" y="370"/>
                </a:cxn>
                <a:cxn ang="0">
                  <a:pos x="454" y="361"/>
                </a:cxn>
                <a:cxn ang="0">
                  <a:pos x="568" y="285"/>
                </a:cxn>
                <a:cxn ang="0">
                  <a:pos x="577" y="142"/>
                </a:cxn>
                <a:cxn ang="0">
                  <a:pos x="492" y="67"/>
                </a:cxn>
                <a:cxn ang="0">
                  <a:pos x="378" y="48"/>
                </a:cxn>
                <a:cxn ang="0">
                  <a:pos x="255" y="48"/>
                </a:cxn>
                <a:cxn ang="0">
                  <a:pos x="388" y="0"/>
                </a:cxn>
                <a:cxn ang="0">
                  <a:pos x="605" y="67"/>
                </a:cxn>
                <a:cxn ang="0">
                  <a:pos x="709" y="209"/>
                </a:cxn>
                <a:cxn ang="0">
                  <a:pos x="643" y="323"/>
                </a:cxn>
                <a:cxn ang="0">
                  <a:pos x="501" y="389"/>
                </a:cxn>
                <a:cxn ang="0">
                  <a:pos x="549" y="408"/>
                </a:cxn>
                <a:cxn ang="0">
                  <a:pos x="596" y="437"/>
                </a:cxn>
                <a:cxn ang="0">
                  <a:pos x="624" y="465"/>
                </a:cxn>
                <a:cxn ang="0">
                  <a:pos x="643" y="503"/>
                </a:cxn>
                <a:cxn ang="0">
                  <a:pos x="653" y="560"/>
                </a:cxn>
                <a:cxn ang="0">
                  <a:pos x="662" y="664"/>
                </a:cxn>
                <a:cxn ang="0">
                  <a:pos x="700" y="750"/>
                </a:cxn>
                <a:cxn ang="0">
                  <a:pos x="766" y="759"/>
                </a:cxn>
                <a:cxn ang="0">
                  <a:pos x="804" y="731"/>
                </a:cxn>
                <a:cxn ang="0">
                  <a:pos x="823" y="674"/>
                </a:cxn>
                <a:cxn ang="0">
                  <a:pos x="823" y="655"/>
                </a:cxn>
                <a:cxn ang="0">
                  <a:pos x="851" y="655"/>
                </a:cxn>
                <a:cxn ang="0">
                  <a:pos x="861" y="664"/>
                </a:cxn>
                <a:cxn ang="0">
                  <a:pos x="861" y="683"/>
                </a:cxn>
                <a:cxn ang="0">
                  <a:pos x="842" y="731"/>
                </a:cxn>
                <a:cxn ang="0">
                  <a:pos x="813" y="769"/>
                </a:cxn>
                <a:cxn ang="0">
                  <a:pos x="766" y="797"/>
                </a:cxn>
                <a:cxn ang="0">
                  <a:pos x="709" y="797"/>
                </a:cxn>
                <a:cxn ang="0">
                  <a:pos x="634" y="778"/>
                </a:cxn>
                <a:cxn ang="0">
                  <a:pos x="558" y="702"/>
                </a:cxn>
                <a:cxn ang="0">
                  <a:pos x="539" y="588"/>
                </a:cxn>
                <a:cxn ang="0">
                  <a:pos x="539" y="503"/>
                </a:cxn>
                <a:cxn ang="0">
                  <a:pos x="501" y="446"/>
                </a:cxn>
                <a:cxn ang="0">
                  <a:pos x="435" y="418"/>
                </a:cxn>
                <a:cxn ang="0">
                  <a:pos x="388" y="408"/>
                </a:cxn>
                <a:cxn ang="0">
                  <a:pos x="227" y="399"/>
                </a:cxn>
                <a:cxn ang="0">
                  <a:pos x="227" y="702"/>
                </a:cxn>
                <a:cxn ang="0">
                  <a:pos x="237" y="721"/>
                </a:cxn>
                <a:cxn ang="0">
                  <a:pos x="274" y="731"/>
                </a:cxn>
                <a:cxn ang="0">
                  <a:pos x="341" y="731"/>
                </a:cxn>
                <a:cxn ang="0">
                  <a:pos x="246" y="769"/>
                </a:cxn>
                <a:cxn ang="0">
                  <a:pos x="123" y="769"/>
                </a:cxn>
                <a:cxn ang="0">
                  <a:pos x="19" y="778"/>
                </a:cxn>
                <a:cxn ang="0">
                  <a:pos x="0" y="731"/>
                </a:cxn>
                <a:cxn ang="0">
                  <a:pos x="66" y="731"/>
                </a:cxn>
                <a:cxn ang="0">
                  <a:pos x="104" y="721"/>
                </a:cxn>
                <a:cxn ang="0">
                  <a:pos x="123" y="702"/>
                </a:cxn>
                <a:cxn ang="0">
                  <a:pos x="123" y="95"/>
                </a:cxn>
                <a:cxn ang="0">
                  <a:pos x="114" y="67"/>
                </a:cxn>
                <a:cxn ang="0">
                  <a:pos x="95" y="48"/>
                </a:cxn>
                <a:cxn ang="0">
                  <a:pos x="28" y="48"/>
                </a:cxn>
                <a:cxn ang="0">
                  <a:pos x="0" y="0"/>
                </a:cxn>
              </a:cxnLst>
              <a:rect l="0" t="0" r="r" b="b"/>
              <a:pathLst>
                <a:path w="861" h="797">
                  <a:moveTo>
                    <a:pt x="255" y="48"/>
                  </a:moveTo>
                  <a:lnTo>
                    <a:pt x="237" y="48"/>
                  </a:lnTo>
                  <a:lnTo>
                    <a:pt x="227" y="57"/>
                  </a:lnTo>
                  <a:lnTo>
                    <a:pt x="227" y="67"/>
                  </a:lnTo>
                  <a:lnTo>
                    <a:pt x="227" y="86"/>
                  </a:lnTo>
                  <a:lnTo>
                    <a:pt x="227" y="370"/>
                  </a:lnTo>
                  <a:lnTo>
                    <a:pt x="369" y="370"/>
                  </a:lnTo>
                  <a:lnTo>
                    <a:pt x="454" y="361"/>
                  </a:lnTo>
                  <a:lnTo>
                    <a:pt x="520" y="342"/>
                  </a:lnTo>
                  <a:lnTo>
                    <a:pt x="568" y="285"/>
                  </a:lnTo>
                  <a:lnTo>
                    <a:pt x="586" y="209"/>
                  </a:lnTo>
                  <a:lnTo>
                    <a:pt x="577" y="142"/>
                  </a:lnTo>
                  <a:lnTo>
                    <a:pt x="539" y="95"/>
                  </a:lnTo>
                  <a:lnTo>
                    <a:pt x="492" y="67"/>
                  </a:lnTo>
                  <a:lnTo>
                    <a:pt x="435" y="48"/>
                  </a:lnTo>
                  <a:lnTo>
                    <a:pt x="378" y="48"/>
                  </a:lnTo>
                  <a:lnTo>
                    <a:pt x="322" y="48"/>
                  </a:lnTo>
                  <a:lnTo>
                    <a:pt x="255" y="48"/>
                  </a:lnTo>
                  <a:close/>
                  <a:moveTo>
                    <a:pt x="0" y="0"/>
                  </a:moveTo>
                  <a:lnTo>
                    <a:pt x="388" y="0"/>
                  </a:lnTo>
                  <a:lnTo>
                    <a:pt x="511" y="19"/>
                  </a:lnTo>
                  <a:lnTo>
                    <a:pt x="605" y="67"/>
                  </a:lnTo>
                  <a:lnTo>
                    <a:pt x="681" y="124"/>
                  </a:lnTo>
                  <a:lnTo>
                    <a:pt x="709" y="209"/>
                  </a:lnTo>
                  <a:lnTo>
                    <a:pt x="690" y="275"/>
                  </a:lnTo>
                  <a:lnTo>
                    <a:pt x="643" y="323"/>
                  </a:lnTo>
                  <a:lnTo>
                    <a:pt x="577" y="361"/>
                  </a:lnTo>
                  <a:lnTo>
                    <a:pt x="501" y="389"/>
                  </a:lnTo>
                  <a:lnTo>
                    <a:pt x="501" y="389"/>
                  </a:lnTo>
                  <a:lnTo>
                    <a:pt x="549" y="408"/>
                  </a:lnTo>
                  <a:lnTo>
                    <a:pt x="577" y="427"/>
                  </a:lnTo>
                  <a:lnTo>
                    <a:pt x="596" y="437"/>
                  </a:lnTo>
                  <a:lnTo>
                    <a:pt x="605" y="446"/>
                  </a:lnTo>
                  <a:lnTo>
                    <a:pt x="624" y="465"/>
                  </a:lnTo>
                  <a:lnTo>
                    <a:pt x="634" y="484"/>
                  </a:lnTo>
                  <a:lnTo>
                    <a:pt x="643" y="503"/>
                  </a:lnTo>
                  <a:lnTo>
                    <a:pt x="643" y="531"/>
                  </a:lnTo>
                  <a:lnTo>
                    <a:pt x="653" y="560"/>
                  </a:lnTo>
                  <a:lnTo>
                    <a:pt x="653" y="598"/>
                  </a:lnTo>
                  <a:lnTo>
                    <a:pt x="662" y="664"/>
                  </a:lnTo>
                  <a:lnTo>
                    <a:pt x="681" y="721"/>
                  </a:lnTo>
                  <a:lnTo>
                    <a:pt x="700" y="750"/>
                  </a:lnTo>
                  <a:lnTo>
                    <a:pt x="747" y="769"/>
                  </a:lnTo>
                  <a:lnTo>
                    <a:pt x="766" y="759"/>
                  </a:lnTo>
                  <a:lnTo>
                    <a:pt x="785" y="750"/>
                  </a:lnTo>
                  <a:lnTo>
                    <a:pt x="804" y="731"/>
                  </a:lnTo>
                  <a:lnTo>
                    <a:pt x="813" y="702"/>
                  </a:lnTo>
                  <a:lnTo>
                    <a:pt x="823" y="674"/>
                  </a:lnTo>
                  <a:lnTo>
                    <a:pt x="823" y="664"/>
                  </a:lnTo>
                  <a:lnTo>
                    <a:pt x="823" y="655"/>
                  </a:lnTo>
                  <a:lnTo>
                    <a:pt x="842" y="655"/>
                  </a:lnTo>
                  <a:lnTo>
                    <a:pt x="851" y="655"/>
                  </a:lnTo>
                  <a:lnTo>
                    <a:pt x="851" y="655"/>
                  </a:lnTo>
                  <a:lnTo>
                    <a:pt x="861" y="664"/>
                  </a:lnTo>
                  <a:lnTo>
                    <a:pt x="861" y="674"/>
                  </a:lnTo>
                  <a:lnTo>
                    <a:pt x="861" y="683"/>
                  </a:lnTo>
                  <a:lnTo>
                    <a:pt x="851" y="702"/>
                  </a:lnTo>
                  <a:lnTo>
                    <a:pt x="842" y="731"/>
                  </a:lnTo>
                  <a:lnTo>
                    <a:pt x="832" y="750"/>
                  </a:lnTo>
                  <a:lnTo>
                    <a:pt x="813" y="769"/>
                  </a:lnTo>
                  <a:lnTo>
                    <a:pt x="795" y="778"/>
                  </a:lnTo>
                  <a:lnTo>
                    <a:pt x="766" y="797"/>
                  </a:lnTo>
                  <a:lnTo>
                    <a:pt x="738" y="797"/>
                  </a:lnTo>
                  <a:lnTo>
                    <a:pt x="709" y="797"/>
                  </a:lnTo>
                  <a:lnTo>
                    <a:pt x="672" y="788"/>
                  </a:lnTo>
                  <a:lnTo>
                    <a:pt x="634" y="778"/>
                  </a:lnTo>
                  <a:lnTo>
                    <a:pt x="586" y="750"/>
                  </a:lnTo>
                  <a:lnTo>
                    <a:pt x="558" y="702"/>
                  </a:lnTo>
                  <a:lnTo>
                    <a:pt x="539" y="655"/>
                  </a:lnTo>
                  <a:lnTo>
                    <a:pt x="539" y="588"/>
                  </a:lnTo>
                  <a:lnTo>
                    <a:pt x="539" y="541"/>
                  </a:lnTo>
                  <a:lnTo>
                    <a:pt x="539" y="503"/>
                  </a:lnTo>
                  <a:lnTo>
                    <a:pt x="520" y="475"/>
                  </a:lnTo>
                  <a:lnTo>
                    <a:pt x="501" y="446"/>
                  </a:lnTo>
                  <a:lnTo>
                    <a:pt x="473" y="427"/>
                  </a:lnTo>
                  <a:lnTo>
                    <a:pt x="435" y="418"/>
                  </a:lnTo>
                  <a:lnTo>
                    <a:pt x="416" y="408"/>
                  </a:lnTo>
                  <a:lnTo>
                    <a:pt x="388" y="408"/>
                  </a:lnTo>
                  <a:lnTo>
                    <a:pt x="369" y="399"/>
                  </a:lnTo>
                  <a:lnTo>
                    <a:pt x="227" y="399"/>
                  </a:lnTo>
                  <a:lnTo>
                    <a:pt x="227" y="683"/>
                  </a:lnTo>
                  <a:lnTo>
                    <a:pt x="227" y="702"/>
                  </a:lnTo>
                  <a:lnTo>
                    <a:pt x="227" y="712"/>
                  </a:lnTo>
                  <a:lnTo>
                    <a:pt x="237" y="721"/>
                  </a:lnTo>
                  <a:lnTo>
                    <a:pt x="246" y="731"/>
                  </a:lnTo>
                  <a:lnTo>
                    <a:pt x="274" y="731"/>
                  </a:lnTo>
                  <a:lnTo>
                    <a:pt x="312" y="731"/>
                  </a:lnTo>
                  <a:lnTo>
                    <a:pt x="341" y="731"/>
                  </a:lnTo>
                  <a:lnTo>
                    <a:pt x="341" y="778"/>
                  </a:lnTo>
                  <a:lnTo>
                    <a:pt x="246" y="769"/>
                  </a:lnTo>
                  <a:lnTo>
                    <a:pt x="170" y="769"/>
                  </a:lnTo>
                  <a:lnTo>
                    <a:pt x="123" y="769"/>
                  </a:lnTo>
                  <a:lnTo>
                    <a:pt x="66" y="769"/>
                  </a:lnTo>
                  <a:lnTo>
                    <a:pt x="19" y="778"/>
                  </a:lnTo>
                  <a:lnTo>
                    <a:pt x="0" y="778"/>
                  </a:lnTo>
                  <a:lnTo>
                    <a:pt x="0" y="731"/>
                  </a:lnTo>
                  <a:lnTo>
                    <a:pt x="28" y="731"/>
                  </a:lnTo>
                  <a:lnTo>
                    <a:pt x="66" y="731"/>
                  </a:lnTo>
                  <a:lnTo>
                    <a:pt x="95" y="731"/>
                  </a:lnTo>
                  <a:lnTo>
                    <a:pt x="104" y="721"/>
                  </a:lnTo>
                  <a:lnTo>
                    <a:pt x="114" y="712"/>
                  </a:lnTo>
                  <a:lnTo>
                    <a:pt x="123" y="702"/>
                  </a:lnTo>
                  <a:lnTo>
                    <a:pt x="123" y="683"/>
                  </a:lnTo>
                  <a:lnTo>
                    <a:pt x="123" y="95"/>
                  </a:lnTo>
                  <a:lnTo>
                    <a:pt x="123" y="76"/>
                  </a:lnTo>
                  <a:lnTo>
                    <a:pt x="114" y="67"/>
                  </a:lnTo>
                  <a:lnTo>
                    <a:pt x="104" y="57"/>
                  </a:lnTo>
                  <a:lnTo>
                    <a:pt x="95" y="48"/>
                  </a:lnTo>
                  <a:lnTo>
                    <a:pt x="66" y="48"/>
                  </a:lnTo>
                  <a:lnTo>
                    <a:pt x="2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18559" y="4379"/>
              <a:ext cx="482" cy="522"/>
            </a:xfrm>
            <a:custGeom>
              <a:avLst/>
              <a:gdLst/>
              <a:ahLst/>
              <a:cxnLst>
                <a:cxn ang="0">
                  <a:pos x="255" y="38"/>
                </a:cxn>
                <a:cxn ang="0">
                  <a:pos x="227" y="38"/>
                </a:cxn>
                <a:cxn ang="0">
                  <a:pos x="189" y="57"/>
                </a:cxn>
                <a:cxn ang="0">
                  <a:pos x="151" y="85"/>
                </a:cxn>
                <a:cxn ang="0">
                  <a:pos x="113" y="142"/>
                </a:cxn>
                <a:cxn ang="0">
                  <a:pos x="95" y="218"/>
                </a:cxn>
                <a:cxn ang="0">
                  <a:pos x="397" y="218"/>
                </a:cxn>
                <a:cxn ang="0">
                  <a:pos x="397" y="190"/>
                </a:cxn>
                <a:cxn ang="0">
                  <a:pos x="388" y="142"/>
                </a:cxn>
                <a:cxn ang="0">
                  <a:pos x="369" y="95"/>
                </a:cxn>
                <a:cxn ang="0">
                  <a:pos x="322" y="57"/>
                </a:cxn>
                <a:cxn ang="0">
                  <a:pos x="255" y="38"/>
                </a:cxn>
                <a:cxn ang="0">
                  <a:pos x="255" y="0"/>
                </a:cxn>
                <a:cxn ang="0">
                  <a:pos x="340" y="19"/>
                </a:cxn>
                <a:cxn ang="0">
                  <a:pos x="407" y="57"/>
                </a:cxn>
                <a:cxn ang="0">
                  <a:pos x="445" y="104"/>
                </a:cxn>
                <a:cxn ang="0">
                  <a:pos x="473" y="161"/>
                </a:cxn>
                <a:cxn ang="0">
                  <a:pos x="482" y="227"/>
                </a:cxn>
                <a:cxn ang="0">
                  <a:pos x="482" y="237"/>
                </a:cxn>
                <a:cxn ang="0">
                  <a:pos x="473" y="246"/>
                </a:cxn>
                <a:cxn ang="0">
                  <a:pos x="463" y="246"/>
                </a:cxn>
                <a:cxn ang="0">
                  <a:pos x="445" y="246"/>
                </a:cxn>
                <a:cxn ang="0">
                  <a:pos x="445" y="246"/>
                </a:cxn>
                <a:cxn ang="0">
                  <a:pos x="95" y="246"/>
                </a:cxn>
                <a:cxn ang="0">
                  <a:pos x="104" y="303"/>
                </a:cxn>
                <a:cxn ang="0">
                  <a:pos x="113" y="360"/>
                </a:cxn>
                <a:cxn ang="0">
                  <a:pos x="142" y="417"/>
                </a:cxn>
                <a:cxn ang="0">
                  <a:pos x="170" y="446"/>
                </a:cxn>
                <a:cxn ang="0">
                  <a:pos x="199" y="465"/>
                </a:cxn>
                <a:cxn ang="0">
                  <a:pos x="236" y="484"/>
                </a:cxn>
                <a:cxn ang="0">
                  <a:pos x="284" y="484"/>
                </a:cxn>
                <a:cxn ang="0">
                  <a:pos x="312" y="484"/>
                </a:cxn>
                <a:cxn ang="0">
                  <a:pos x="359" y="465"/>
                </a:cxn>
                <a:cxn ang="0">
                  <a:pos x="407" y="427"/>
                </a:cxn>
                <a:cxn ang="0">
                  <a:pos x="435" y="379"/>
                </a:cxn>
                <a:cxn ang="0">
                  <a:pos x="445" y="370"/>
                </a:cxn>
                <a:cxn ang="0">
                  <a:pos x="445" y="360"/>
                </a:cxn>
                <a:cxn ang="0">
                  <a:pos x="463" y="360"/>
                </a:cxn>
                <a:cxn ang="0">
                  <a:pos x="473" y="360"/>
                </a:cxn>
                <a:cxn ang="0">
                  <a:pos x="482" y="370"/>
                </a:cxn>
                <a:cxn ang="0">
                  <a:pos x="482" y="370"/>
                </a:cxn>
                <a:cxn ang="0">
                  <a:pos x="473" y="398"/>
                </a:cxn>
                <a:cxn ang="0">
                  <a:pos x="454" y="436"/>
                </a:cxn>
                <a:cxn ang="0">
                  <a:pos x="407" y="474"/>
                </a:cxn>
                <a:cxn ang="0">
                  <a:pos x="350" y="503"/>
                </a:cxn>
                <a:cxn ang="0">
                  <a:pos x="274" y="522"/>
                </a:cxn>
                <a:cxn ang="0">
                  <a:pos x="161" y="503"/>
                </a:cxn>
                <a:cxn ang="0">
                  <a:pos x="76" y="446"/>
                </a:cxn>
                <a:cxn ang="0">
                  <a:pos x="19" y="360"/>
                </a:cxn>
                <a:cxn ang="0">
                  <a:pos x="0" y="256"/>
                </a:cxn>
                <a:cxn ang="0">
                  <a:pos x="19" y="161"/>
                </a:cxn>
                <a:cxn ang="0">
                  <a:pos x="76" y="76"/>
                </a:cxn>
                <a:cxn ang="0">
                  <a:pos x="151" y="28"/>
                </a:cxn>
                <a:cxn ang="0">
                  <a:pos x="255" y="0"/>
                </a:cxn>
              </a:cxnLst>
              <a:rect l="0" t="0" r="r" b="b"/>
              <a:pathLst>
                <a:path w="482" h="522">
                  <a:moveTo>
                    <a:pt x="255" y="38"/>
                  </a:moveTo>
                  <a:lnTo>
                    <a:pt x="227" y="38"/>
                  </a:lnTo>
                  <a:lnTo>
                    <a:pt x="189" y="57"/>
                  </a:lnTo>
                  <a:lnTo>
                    <a:pt x="151" y="85"/>
                  </a:lnTo>
                  <a:lnTo>
                    <a:pt x="113" y="142"/>
                  </a:lnTo>
                  <a:lnTo>
                    <a:pt x="95" y="218"/>
                  </a:lnTo>
                  <a:lnTo>
                    <a:pt x="397" y="218"/>
                  </a:lnTo>
                  <a:lnTo>
                    <a:pt x="397" y="190"/>
                  </a:lnTo>
                  <a:lnTo>
                    <a:pt x="388" y="142"/>
                  </a:lnTo>
                  <a:lnTo>
                    <a:pt x="369" y="95"/>
                  </a:lnTo>
                  <a:lnTo>
                    <a:pt x="322" y="57"/>
                  </a:lnTo>
                  <a:lnTo>
                    <a:pt x="255" y="38"/>
                  </a:lnTo>
                  <a:close/>
                  <a:moveTo>
                    <a:pt x="255" y="0"/>
                  </a:moveTo>
                  <a:lnTo>
                    <a:pt x="340" y="19"/>
                  </a:lnTo>
                  <a:lnTo>
                    <a:pt x="407" y="57"/>
                  </a:lnTo>
                  <a:lnTo>
                    <a:pt x="445" y="104"/>
                  </a:lnTo>
                  <a:lnTo>
                    <a:pt x="473" y="161"/>
                  </a:lnTo>
                  <a:lnTo>
                    <a:pt x="482" y="227"/>
                  </a:lnTo>
                  <a:lnTo>
                    <a:pt x="482" y="237"/>
                  </a:lnTo>
                  <a:lnTo>
                    <a:pt x="473" y="246"/>
                  </a:lnTo>
                  <a:lnTo>
                    <a:pt x="463" y="246"/>
                  </a:lnTo>
                  <a:lnTo>
                    <a:pt x="445" y="246"/>
                  </a:lnTo>
                  <a:lnTo>
                    <a:pt x="445" y="246"/>
                  </a:lnTo>
                  <a:lnTo>
                    <a:pt x="95" y="246"/>
                  </a:lnTo>
                  <a:lnTo>
                    <a:pt x="104" y="303"/>
                  </a:lnTo>
                  <a:lnTo>
                    <a:pt x="113" y="360"/>
                  </a:lnTo>
                  <a:lnTo>
                    <a:pt x="142" y="417"/>
                  </a:lnTo>
                  <a:lnTo>
                    <a:pt x="170" y="446"/>
                  </a:lnTo>
                  <a:lnTo>
                    <a:pt x="199" y="465"/>
                  </a:lnTo>
                  <a:lnTo>
                    <a:pt x="236" y="484"/>
                  </a:lnTo>
                  <a:lnTo>
                    <a:pt x="284" y="484"/>
                  </a:lnTo>
                  <a:lnTo>
                    <a:pt x="312" y="484"/>
                  </a:lnTo>
                  <a:lnTo>
                    <a:pt x="359" y="465"/>
                  </a:lnTo>
                  <a:lnTo>
                    <a:pt x="407" y="427"/>
                  </a:lnTo>
                  <a:lnTo>
                    <a:pt x="435" y="379"/>
                  </a:lnTo>
                  <a:lnTo>
                    <a:pt x="445" y="370"/>
                  </a:lnTo>
                  <a:lnTo>
                    <a:pt x="445" y="360"/>
                  </a:lnTo>
                  <a:lnTo>
                    <a:pt x="463" y="360"/>
                  </a:lnTo>
                  <a:lnTo>
                    <a:pt x="473" y="360"/>
                  </a:lnTo>
                  <a:lnTo>
                    <a:pt x="482" y="370"/>
                  </a:lnTo>
                  <a:lnTo>
                    <a:pt x="482" y="370"/>
                  </a:lnTo>
                  <a:lnTo>
                    <a:pt x="473" y="398"/>
                  </a:lnTo>
                  <a:lnTo>
                    <a:pt x="454" y="436"/>
                  </a:lnTo>
                  <a:lnTo>
                    <a:pt x="407" y="474"/>
                  </a:lnTo>
                  <a:lnTo>
                    <a:pt x="350" y="503"/>
                  </a:lnTo>
                  <a:lnTo>
                    <a:pt x="274" y="522"/>
                  </a:lnTo>
                  <a:lnTo>
                    <a:pt x="161" y="503"/>
                  </a:lnTo>
                  <a:lnTo>
                    <a:pt x="76" y="446"/>
                  </a:lnTo>
                  <a:lnTo>
                    <a:pt x="19" y="360"/>
                  </a:lnTo>
                  <a:lnTo>
                    <a:pt x="0" y="256"/>
                  </a:lnTo>
                  <a:lnTo>
                    <a:pt x="19" y="161"/>
                  </a:lnTo>
                  <a:lnTo>
                    <a:pt x="76" y="76"/>
                  </a:lnTo>
                  <a:lnTo>
                    <a:pt x="151" y="28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9202" y="4037"/>
              <a:ext cx="284" cy="1129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265" y="0"/>
                </a:cxn>
                <a:cxn ang="0">
                  <a:pos x="274" y="10"/>
                </a:cxn>
                <a:cxn ang="0">
                  <a:pos x="284" y="10"/>
                </a:cxn>
                <a:cxn ang="0">
                  <a:pos x="284" y="19"/>
                </a:cxn>
                <a:cxn ang="0">
                  <a:pos x="284" y="29"/>
                </a:cxn>
                <a:cxn ang="0">
                  <a:pos x="284" y="29"/>
                </a:cxn>
                <a:cxn ang="0">
                  <a:pos x="227" y="86"/>
                </a:cxn>
                <a:cxn ang="0">
                  <a:pos x="170" y="171"/>
                </a:cxn>
                <a:cxn ang="0">
                  <a:pos x="114" y="275"/>
                </a:cxn>
                <a:cxn ang="0">
                  <a:pos x="85" y="408"/>
                </a:cxn>
                <a:cxn ang="0">
                  <a:pos x="66" y="569"/>
                </a:cxn>
                <a:cxn ang="0">
                  <a:pos x="85" y="721"/>
                </a:cxn>
                <a:cxn ang="0">
                  <a:pos x="114" y="864"/>
                </a:cxn>
                <a:cxn ang="0">
                  <a:pos x="180" y="987"/>
                </a:cxn>
                <a:cxn ang="0">
                  <a:pos x="274" y="1101"/>
                </a:cxn>
                <a:cxn ang="0">
                  <a:pos x="284" y="1110"/>
                </a:cxn>
                <a:cxn ang="0">
                  <a:pos x="284" y="1110"/>
                </a:cxn>
                <a:cxn ang="0">
                  <a:pos x="284" y="1120"/>
                </a:cxn>
                <a:cxn ang="0">
                  <a:pos x="284" y="1129"/>
                </a:cxn>
                <a:cxn ang="0">
                  <a:pos x="274" y="1129"/>
                </a:cxn>
                <a:cxn ang="0">
                  <a:pos x="265" y="1129"/>
                </a:cxn>
                <a:cxn ang="0">
                  <a:pos x="151" y="1025"/>
                </a:cxn>
                <a:cxn ang="0">
                  <a:pos x="76" y="911"/>
                </a:cxn>
                <a:cxn ang="0">
                  <a:pos x="28" y="788"/>
                </a:cxn>
                <a:cxn ang="0">
                  <a:pos x="0" y="674"/>
                </a:cxn>
                <a:cxn ang="0">
                  <a:pos x="0" y="569"/>
                </a:cxn>
                <a:cxn ang="0">
                  <a:pos x="0" y="456"/>
                </a:cxn>
                <a:cxn ang="0">
                  <a:pos x="28" y="342"/>
                </a:cxn>
                <a:cxn ang="0">
                  <a:pos x="76" y="218"/>
                </a:cxn>
                <a:cxn ang="0">
                  <a:pos x="151" y="105"/>
                </a:cxn>
                <a:cxn ang="0">
                  <a:pos x="265" y="0"/>
                </a:cxn>
              </a:cxnLst>
              <a:rect l="0" t="0" r="r" b="b"/>
              <a:pathLst>
                <a:path w="284" h="1129">
                  <a:moveTo>
                    <a:pt x="265" y="0"/>
                  </a:moveTo>
                  <a:lnTo>
                    <a:pt x="265" y="0"/>
                  </a:lnTo>
                  <a:lnTo>
                    <a:pt x="274" y="10"/>
                  </a:lnTo>
                  <a:lnTo>
                    <a:pt x="284" y="10"/>
                  </a:lnTo>
                  <a:lnTo>
                    <a:pt x="284" y="1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27" y="86"/>
                  </a:lnTo>
                  <a:lnTo>
                    <a:pt x="170" y="171"/>
                  </a:lnTo>
                  <a:lnTo>
                    <a:pt x="114" y="275"/>
                  </a:lnTo>
                  <a:lnTo>
                    <a:pt x="85" y="408"/>
                  </a:lnTo>
                  <a:lnTo>
                    <a:pt x="66" y="569"/>
                  </a:lnTo>
                  <a:lnTo>
                    <a:pt x="85" y="721"/>
                  </a:lnTo>
                  <a:lnTo>
                    <a:pt x="114" y="864"/>
                  </a:lnTo>
                  <a:lnTo>
                    <a:pt x="180" y="987"/>
                  </a:lnTo>
                  <a:lnTo>
                    <a:pt x="274" y="1101"/>
                  </a:lnTo>
                  <a:lnTo>
                    <a:pt x="284" y="1110"/>
                  </a:lnTo>
                  <a:lnTo>
                    <a:pt x="284" y="1110"/>
                  </a:lnTo>
                  <a:lnTo>
                    <a:pt x="284" y="1120"/>
                  </a:lnTo>
                  <a:lnTo>
                    <a:pt x="284" y="1129"/>
                  </a:lnTo>
                  <a:lnTo>
                    <a:pt x="274" y="1129"/>
                  </a:lnTo>
                  <a:lnTo>
                    <a:pt x="265" y="1129"/>
                  </a:lnTo>
                  <a:lnTo>
                    <a:pt x="151" y="1025"/>
                  </a:lnTo>
                  <a:lnTo>
                    <a:pt x="76" y="911"/>
                  </a:lnTo>
                  <a:lnTo>
                    <a:pt x="28" y="788"/>
                  </a:lnTo>
                  <a:lnTo>
                    <a:pt x="0" y="674"/>
                  </a:lnTo>
                  <a:lnTo>
                    <a:pt x="0" y="569"/>
                  </a:lnTo>
                  <a:lnTo>
                    <a:pt x="0" y="456"/>
                  </a:lnTo>
                  <a:lnTo>
                    <a:pt x="28" y="342"/>
                  </a:lnTo>
                  <a:lnTo>
                    <a:pt x="76" y="218"/>
                  </a:lnTo>
                  <a:lnTo>
                    <a:pt x="151" y="105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9637" y="4388"/>
              <a:ext cx="520" cy="513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303" y="29"/>
                </a:cxn>
                <a:cxn ang="0">
                  <a:pos x="350" y="67"/>
                </a:cxn>
                <a:cxn ang="0">
                  <a:pos x="378" y="86"/>
                </a:cxn>
                <a:cxn ang="0">
                  <a:pos x="416" y="76"/>
                </a:cxn>
                <a:cxn ang="0">
                  <a:pos x="454" y="48"/>
                </a:cxn>
                <a:cxn ang="0">
                  <a:pos x="482" y="10"/>
                </a:cxn>
                <a:cxn ang="0">
                  <a:pos x="501" y="0"/>
                </a:cxn>
                <a:cxn ang="0">
                  <a:pos x="511" y="10"/>
                </a:cxn>
                <a:cxn ang="0">
                  <a:pos x="511" y="29"/>
                </a:cxn>
                <a:cxn ang="0">
                  <a:pos x="482" y="67"/>
                </a:cxn>
                <a:cxn ang="0">
                  <a:pos x="435" y="124"/>
                </a:cxn>
                <a:cxn ang="0">
                  <a:pos x="388" y="171"/>
                </a:cxn>
                <a:cxn ang="0">
                  <a:pos x="331" y="218"/>
                </a:cxn>
                <a:cxn ang="0">
                  <a:pos x="284" y="256"/>
                </a:cxn>
                <a:cxn ang="0">
                  <a:pos x="227" y="304"/>
                </a:cxn>
                <a:cxn ang="0">
                  <a:pos x="180" y="342"/>
                </a:cxn>
                <a:cxn ang="0">
                  <a:pos x="142" y="380"/>
                </a:cxn>
                <a:cxn ang="0">
                  <a:pos x="123" y="399"/>
                </a:cxn>
                <a:cxn ang="0">
                  <a:pos x="142" y="399"/>
                </a:cxn>
                <a:cxn ang="0">
                  <a:pos x="170" y="399"/>
                </a:cxn>
                <a:cxn ang="0">
                  <a:pos x="199" y="408"/>
                </a:cxn>
                <a:cxn ang="0">
                  <a:pos x="265" y="418"/>
                </a:cxn>
                <a:cxn ang="0">
                  <a:pos x="341" y="418"/>
                </a:cxn>
                <a:cxn ang="0">
                  <a:pos x="407" y="389"/>
                </a:cxn>
                <a:cxn ang="0">
                  <a:pos x="454" y="342"/>
                </a:cxn>
                <a:cxn ang="0">
                  <a:pos x="464" y="323"/>
                </a:cxn>
                <a:cxn ang="0">
                  <a:pos x="482" y="323"/>
                </a:cxn>
                <a:cxn ang="0">
                  <a:pos x="492" y="332"/>
                </a:cxn>
                <a:cxn ang="0">
                  <a:pos x="435" y="437"/>
                </a:cxn>
                <a:cxn ang="0">
                  <a:pos x="293" y="513"/>
                </a:cxn>
                <a:cxn ang="0">
                  <a:pos x="246" y="494"/>
                </a:cxn>
                <a:cxn ang="0">
                  <a:pos x="199" y="456"/>
                </a:cxn>
                <a:cxn ang="0">
                  <a:pos x="161" y="437"/>
                </a:cxn>
                <a:cxn ang="0">
                  <a:pos x="142" y="427"/>
                </a:cxn>
                <a:cxn ang="0">
                  <a:pos x="66" y="465"/>
                </a:cxn>
                <a:cxn ang="0">
                  <a:pos x="29" y="513"/>
                </a:cxn>
                <a:cxn ang="0">
                  <a:pos x="10" y="513"/>
                </a:cxn>
                <a:cxn ang="0">
                  <a:pos x="0" y="494"/>
                </a:cxn>
                <a:cxn ang="0">
                  <a:pos x="10" y="465"/>
                </a:cxn>
                <a:cxn ang="0">
                  <a:pos x="66" y="408"/>
                </a:cxn>
                <a:cxn ang="0">
                  <a:pos x="114" y="361"/>
                </a:cxn>
                <a:cxn ang="0">
                  <a:pos x="142" y="332"/>
                </a:cxn>
                <a:cxn ang="0">
                  <a:pos x="199" y="285"/>
                </a:cxn>
                <a:cxn ang="0">
                  <a:pos x="303" y="200"/>
                </a:cxn>
                <a:cxn ang="0">
                  <a:pos x="369" y="133"/>
                </a:cxn>
                <a:cxn ang="0">
                  <a:pos x="378" y="114"/>
                </a:cxn>
                <a:cxn ang="0">
                  <a:pos x="350" y="114"/>
                </a:cxn>
                <a:cxn ang="0">
                  <a:pos x="293" y="105"/>
                </a:cxn>
                <a:cxn ang="0">
                  <a:pos x="256" y="95"/>
                </a:cxn>
                <a:cxn ang="0">
                  <a:pos x="218" y="95"/>
                </a:cxn>
                <a:cxn ang="0">
                  <a:pos x="180" y="95"/>
                </a:cxn>
                <a:cxn ang="0">
                  <a:pos x="142" y="114"/>
                </a:cxn>
                <a:cxn ang="0">
                  <a:pos x="123" y="143"/>
                </a:cxn>
                <a:cxn ang="0">
                  <a:pos x="104" y="152"/>
                </a:cxn>
                <a:cxn ang="0">
                  <a:pos x="95" y="143"/>
                </a:cxn>
                <a:cxn ang="0">
                  <a:pos x="95" y="114"/>
                </a:cxn>
                <a:cxn ang="0">
                  <a:pos x="123" y="67"/>
                </a:cxn>
                <a:cxn ang="0">
                  <a:pos x="170" y="19"/>
                </a:cxn>
                <a:cxn ang="0">
                  <a:pos x="237" y="0"/>
                </a:cxn>
              </a:cxnLst>
              <a:rect l="0" t="0" r="r" b="b"/>
              <a:pathLst>
                <a:path w="520" h="513">
                  <a:moveTo>
                    <a:pt x="237" y="0"/>
                  </a:moveTo>
                  <a:lnTo>
                    <a:pt x="256" y="0"/>
                  </a:lnTo>
                  <a:lnTo>
                    <a:pt x="274" y="10"/>
                  </a:lnTo>
                  <a:lnTo>
                    <a:pt x="303" y="29"/>
                  </a:lnTo>
                  <a:lnTo>
                    <a:pt x="331" y="48"/>
                  </a:lnTo>
                  <a:lnTo>
                    <a:pt x="350" y="67"/>
                  </a:lnTo>
                  <a:lnTo>
                    <a:pt x="369" y="76"/>
                  </a:lnTo>
                  <a:lnTo>
                    <a:pt x="378" y="86"/>
                  </a:lnTo>
                  <a:lnTo>
                    <a:pt x="388" y="86"/>
                  </a:lnTo>
                  <a:lnTo>
                    <a:pt x="416" y="76"/>
                  </a:lnTo>
                  <a:lnTo>
                    <a:pt x="435" y="67"/>
                  </a:lnTo>
                  <a:lnTo>
                    <a:pt x="454" y="48"/>
                  </a:lnTo>
                  <a:lnTo>
                    <a:pt x="473" y="10"/>
                  </a:lnTo>
                  <a:lnTo>
                    <a:pt x="482" y="10"/>
                  </a:lnTo>
                  <a:lnTo>
                    <a:pt x="492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511" y="10"/>
                  </a:lnTo>
                  <a:lnTo>
                    <a:pt x="520" y="19"/>
                  </a:lnTo>
                  <a:lnTo>
                    <a:pt x="511" y="29"/>
                  </a:lnTo>
                  <a:lnTo>
                    <a:pt x="501" y="38"/>
                  </a:lnTo>
                  <a:lnTo>
                    <a:pt x="482" y="67"/>
                  </a:lnTo>
                  <a:lnTo>
                    <a:pt x="464" y="86"/>
                  </a:lnTo>
                  <a:lnTo>
                    <a:pt x="435" y="124"/>
                  </a:lnTo>
                  <a:lnTo>
                    <a:pt x="407" y="152"/>
                  </a:lnTo>
                  <a:lnTo>
                    <a:pt x="388" y="171"/>
                  </a:lnTo>
                  <a:lnTo>
                    <a:pt x="360" y="190"/>
                  </a:lnTo>
                  <a:lnTo>
                    <a:pt x="331" y="218"/>
                  </a:lnTo>
                  <a:lnTo>
                    <a:pt x="303" y="237"/>
                  </a:lnTo>
                  <a:lnTo>
                    <a:pt x="284" y="256"/>
                  </a:lnTo>
                  <a:lnTo>
                    <a:pt x="265" y="275"/>
                  </a:lnTo>
                  <a:lnTo>
                    <a:pt x="227" y="304"/>
                  </a:lnTo>
                  <a:lnTo>
                    <a:pt x="199" y="323"/>
                  </a:lnTo>
                  <a:lnTo>
                    <a:pt x="180" y="342"/>
                  </a:lnTo>
                  <a:lnTo>
                    <a:pt x="161" y="361"/>
                  </a:lnTo>
                  <a:lnTo>
                    <a:pt x="142" y="380"/>
                  </a:lnTo>
                  <a:lnTo>
                    <a:pt x="133" y="389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42" y="399"/>
                  </a:lnTo>
                  <a:lnTo>
                    <a:pt x="151" y="399"/>
                  </a:lnTo>
                  <a:lnTo>
                    <a:pt x="170" y="399"/>
                  </a:lnTo>
                  <a:lnTo>
                    <a:pt x="180" y="399"/>
                  </a:lnTo>
                  <a:lnTo>
                    <a:pt x="199" y="408"/>
                  </a:lnTo>
                  <a:lnTo>
                    <a:pt x="227" y="408"/>
                  </a:lnTo>
                  <a:lnTo>
                    <a:pt x="265" y="418"/>
                  </a:lnTo>
                  <a:lnTo>
                    <a:pt x="303" y="418"/>
                  </a:lnTo>
                  <a:lnTo>
                    <a:pt x="341" y="418"/>
                  </a:lnTo>
                  <a:lnTo>
                    <a:pt x="378" y="408"/>
                  </a:lnTo>
                  <a:lnTo>
                    <a:pt x="407" y="389"/>
                  </a:lnTo>
                  <a:lnTo>
                    <a:pt x="435" y="370"/>
                  </a:lnTo>
                  <a:lnTo>
                    <a:pt x="454" y="342"/>
                  </a:lnTo>
                  <a:lnTo>
                    <a:pt x="454" y="332"/>
                  </a:lnTo>
                  <a:lnTo>
                    <a:pt x="464" y="323"/>
                  </a:lnTo>
                  <a:lnTo>
                    <a:pt x="473" y="323"/>
                  </a:lnTo>
                  <a:lnTo>
                    <a:pt x="482" y="323"/>
                  </a:lnTo>
                  <a:lnTo>
                    <a:pt x="482" y="323"/>
                  </a:lnTo>
                  <a:lnTo>
                    <a:pt x="492" y="332"/>
                  </a:lnTo>
                  <a:lnTo>
                    <a:pt x="473" y="380"/>
                  </a:lnTo>
                  <a:lnTo>
                    <a:pt x="435" y="437"/>
                  </a:lnTo>
                  <a:lnTo>
                    <a:pt x="378" y="484"/>
                  </a:lnTo>
                  <a:lnTo>
                    <a:pt x="293" y="513"/>
                  </a:lnTo>
                  <a:lnTo>
                    <a:pt x="274" y="503"/>
                  </a:lnTo>
                  <a:lnTo>
                    <a:pt x="246" y="494"/>
                  </a:lnTo>
                  <a:lnTo>
                    <a:pt x="227" y="484"/>
                  </a:lnTo>
                  <a:lnTo>
                    <a:pt x="199" y="456"/>
                  </a:lnTo>
                  <a:lnTo>
                    <a:pt x="180" y="446"/>
                  </a:lnTo>
                  <a:lnTo>
                    <a:pt x="161" y="437"/>
                  </a:lnTo>
                  <a:lnTo>
                    <a:pt x="151" y="437"/>
                  </a:lnTo>
                  <a:lnTo>
                    <a:pt x="142" y="427"/>
                  </a:lnTo>
                  <a:lnTo>
                    <a:pt x="104" y="437"/>
                  </a:lnTo>
                  <a:lnTo>
                    <a:pt x="66" y="465"/>
                  </a:lnTo>
                  <a:lnTo>
                    <a:pt x="38" y="503"/>
                  </a:lnTo>
                  <a:lnTo>
                    <a:pt x="29" y="513"/>
                  </a:lnTo>
                  <a:lnTo>
                    <a:pt x="19" y="513"/>
                  </a:lnTo>
                  <a:lnTo>
                    <a:pt x="10" y="513"/>
                  </a:lnTo>
                  <a:lnTo>
                    <a:pt x="0" y="50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10" y="465"/>
                  </a:lnTo>
                  <a:lnTo>
                    <a:pt x="38" y="437"/>
                  </a:lnTo>
                  <a:lnTo>
                    <a:pt x="66" y="408"/>
                  </a:lnTo>
                  <a:lnTo>
                    <a:pt x="104" y="370"/>
                  </a:lnTo>
                  <a:lnTo>
                    <a:pt x="114" y="361"/>
                  </a:lnTo>
                  <a:lnTo>
                    <a:pt x="123" y="342"/>
                  </a:lnTo>
                  <a:lnTo>
                    <a:pt x="142" y="332"/>
                  </a:lnTo>
                  <a:lnTo>
                    <a:pt x="170" y="304"/>
                  </a:lnTo>
                  <a:lnTo>
                    <a:pt x="199" y="285"/>
                  </a:lnTo>
                  <a:lnTo>
                    <a:pt x="237" y="247"/>
                  </a:lnTo>
                  <a:lnTo>
                    <a:pt x="303" y="200"/>
                  </a:lnTo>
                  <a:lnTo>
                    <a:pt x="341" y="162"/>
                  </a:lnTo>
                  <a:lnTo>
                    <a:pt x="369" y="133"/>
                  </a:lnTo>
                  <a:lnTo>
                    <a:pt x="397" y="114"/>
                  </a:lnTo>
                  <a:lnTo>
                    <a:pt x="378" y="114"/>
                  </a:lnTo>
                  <a:lnTo>
                    <a:pt x="369" y="114"/>
                  </a:lnTo>
                  <a:lnTo>
                    <a:pt x="350" y="114"/>
                  </a:lnTo>
                  <a:lnTo>
                    <a:pt x="331" y="105"/>
                  </a:lnTo>
                  <a:lnTo>
                    <a:pt x="293" y="105"/>
                  </a:lnTo>
                  <a:lnTo>
                    <a:pt x="274" y="95"/>
                  </a:lnTo>
                  <a:lnTo>
                    <a:pt x="256" y="95"/>
                  </a:lnTo>
                  <a:lnTo>
                    <a:pt x="227" y="95"/>
                  </a:lnTo>
                  <a:lnTo>
                    <a:pt x="218" y="95"/>
                  </a:lnTo>
                  <a:lnTo>
                    <a:pt x="199" y="95"/>
                  </a:lnTo>
                  <a:lnTo>
                    <a:pt x="180" y="95"/>
                  </a:lnTo>
                  <a:lnTo>
                    <a:pt x="161" y="105"/>
                  </a:lnTo>
                  <a:lnTo>
                    <a:pt x="142" y="114"/>
                  </a:lnTo>
                  <a:lnTo>
                    <a:pt x="123" y="133"/>
                  </a:lnTo>
                  <a:lnTo>
                    <a:pt x="123" y="143"/>
                  </a:lnTo>
                  <a:lnTo>
                    <a:pt x="114" y="143"/>
                  </a:lnTo>
                  <a:lnTo>
                    <a:pt x="104" y="152"/>
                  </a:lnTo>
                  <a:lnTo>
                    <a:pt x="95" y="143"/>
                  </a:lnTo>
                  <a:lnTo>
                    <a:pt x="95" y="143"/>
                  </a:lnTo>
                  <a:lnTo>
                    <a:pt x="85" y="133"/>
                  </a:lnTo>
                  <a:lnTo>
                    <a:pt x="95" y="114"/>
                  </a:lnTo>
                  <a:lnTo>
                    <a:pt x="104" y="95"/>
                  </a:lnTo>
                  <a:lnTo>
                    <a:pt x="123" y="67"/>
                  </a:lnTo>
                  <a:lnTo>
                    <a:pt x="142" y="48"/>
                  </a:lnTo>
                  <a:lnTo>
                    <a:pt x="170" y="19"/>
                  </a:lnTo>
                  <a:lnTo>
                    <a:pt x="199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20252" y="4521"/>
              <a:ext cx="274" cy="531"/>
            </a:xfrm>
            <a:custGeom>
              <a:avLst/>
              <a:gdLst/>
              <a:ahLst/>
              <a:cxnLst>
                <a:cxn ang="0">
                  <a:pos x="161" y="180"/>
                </a:cxn>
                <a:cxn ang="0">
                  <a:pos x="208" y="218"/>
                </a:cxn>
                <a:cxn ang="0">
                  <a:pos x="208" y="266"/>
                </a:cxn>
                <a:cxn ang="0">
                  <a:pos x="198" y="304"/>
                </a:cxn>
                <a:cxn ang="0">
                  <a:pos x="180" y="342"/>
                </a:cxn>
                <a:cxn ang="0">
                  <a:pos x="161" y="380"/>
                </a:cxn>
                <a:cxn ang="0">
                  <a:pos x="151" y="408"/>
                </a:cxn>
                <a:cxn ang="0">
                  <a:pos x="132" y="446"/>
                </a:cxn>
                <a:cxn ang="0">
                  <a:pos x="132" y="474"/>
                </a:cxn>
                <a:cxn ang="0">
                  <a:pos x="142" y="503"/>
                </a:cxn>
                <a:cxn ang="0">
                  <a:pos x="180" y="493"/>
                </a:cxn>
                <a:cxn ang="0">
                  <a:pos x="227" y="446"/>
                </a:cxn>
                <a:cxn ang="0">
                  <a:pos x="246" y="408"/>
                </a:cxn>
                <a:cxn ang="0">
                  <a:pos x="265" y="399"/>
                </a:cxn>
                <a:cxn ang="0">
                  <a:pos x="274" y="399"/>
                </a:cxn>
                <a:cxn ang="0">
                  <a:pos x="274" y="408"/>
                </a:cxn>
                <a:cxn ang="0">
                  <a:pos x="265" y="436"/>
                </a:cxn>
                <a:cxn ang="0">
                  <a:pos x="236" y="484"/>
                </a:cxn>
                <a:cxn ang="0">
                  <a:pos x="180" y="522"/>
                </a:cxn>
                <a:cxn ang="0">
                  <a:pos x="123" y="522"/>
                </a:cxn>
                <a:cxn ang="0">
                  <a:pos x="85" y="503"/>
                </a:cxn>
                <a:cxn ang="0">
                  <a:pos x="66" y="465"/>
                </a:cxn>
                <a:cxn ang="0">
                  <a:pos x="76" y="427"/>
                </a:cxn>
                <a:cxn ang="0">
                  <a:pos x="85" y="399"/>
                </a:cxn>
                <a:cxn ang="0">
                  <a:pos x="94" y="380"/>
                </a:cxn>
                <a:cxn ang="0">
                  <a:pos x="113" y="342"/>
                </a:cxn>
                <a:cxn ang="0">
                  <a:pos x="132" y="294"/>
                </a:cxn>
                <a:cxn ang="0">
                  <a:pos x="142" y="256"/>
                </a:cxn>
                <a:cxn ang="0">
                  <a:pos x="151" y="228"/>
                </a:cxn>
                <a:cxn ang="0">
                  <a:pos x="142" y="199"/>
                </a:cxn>
                <a:cxn ang="0">
                  <a:pos x="94" y="209"/>
                </a:cxn>
                <a:cxn ang="0">
                  <a:pos x="47" y="256"/>
                </a:cxn>
                <a:cxn ang="0">
                  <a:pos x="28" y="304"/>
                </a:cxn>
                <a:cxn ang="0">
                  <a:pos x="19" y="304"/>
                </a:cxn>
                <a:cxn ang="0">
                  <a:pos x="9" y="304"/>
                </a:cxn>
                <a:cxn ang="0">
                  <a:pos x="9" y="285"/>
                </a:cxn>
                <a:cxn ang="0">
                  <a:pos x="28" y="237"/>
                </a:cxn>
                <a:cxn ang="0">
                  <a:pos x="66" y="199"/>
                </a:cxn>
                <a:cxn ang="0">
                  <a:pos x="132" y="171"/>
                </a:cxn>
                <a:cxn ang="0">
                  <a:pos x="227" y="0"/>
                </a:cxn>
                <a:cxn ang="0">
                  <a:pos x="236" y="29"/>
                </a:cxn>
                <a:cxn ang="0">
                  <a:pos x="217" y="67"/>
                </a:cxn>
                <a:cxn ang="0">
                  <a:pos x="180" y="76"/>
                </a:cxn>
                <a:cxn ang="0">
                  <a:pos x="161" y="57"/>
                </a:cxn>
                <a:cxn ang="0">
                  <a:pos x="161" y="29"/>
                </a:cxn>
                <a:cxn ang="0">
                  <a:pos x="189" y="0"/>
                </a:cxn>
              </a:cxnLst>
              <a:rect l="0" t="0" r="r" b="b"/>
              <a:pathLst>
                <a:path w="274" h="531">
                  <a:moveTo>
                    <a:pt x="132" y="171"/>
                  </a:moveTo>
                  <a:lnTo>
                    <a:pt x="161" y="180"/>
                  </a:lnTo>
                  <a:lnTo>
                    <a:pt x="189" y="190"/>
                  </a:lnTo>
                  <a:lnTo>
                    <a:pt x="208" y="218"/>
                  </a:lnTo>
                  <a:lnTo>
                    <a:pt x="217" y="247"/>
                  </a:lnTo>
                  <a:lnTo>
                    <a:pt x="208" y="266"/>
                  </a:lnTo>
                  <a:lnTo>
                    <a:pt x="198" y="285"/>
                  </a:lnTo>
                  <a:lnTo>
                    <a:pt x="198" y="304"/>
                  </a:lnTo>
                  <a:lnTo>
                    <a:pt x="189" y="323"/>
                  </a:lnTo>
                  <a:lnTo>
                    <a:pt x="180" y="342"/>
                  </a:lnTo>
                  <a:lnTo>
                    <a:pt x="170" y="361"/>
                  </a:lnTo>
                  <a:lnTo>
                    <a:pt x="161" y="380"/>
                  </a:lnTo>
                  <a:lnTo>
                    <a:pt x="161" y="389"/>
                  </a:lnTo>
                  <a:lnTo>
                    <a:pt x="151" y="408"/>
                  </a:lnTo>
                  <a:lnTo>
                    <a:pt x="142" y="436"/>
                  </a:lnTo>
                  <a:lnTo>
                    <a:pt x="132" y="446"/>
                  </a:lnTo>
                  <a:lnTo>
                    <a:pt x="132" y="455"/>
                  </a:lnTo>
                  <a:lnTo>
                    <a:pt x="132" y="474"/>
                  </a:lnTo>
                  <a:lnTo>
                    <a:pt x="132" y="484"/>
                  </a:lnTo>
                  <a:lnTo>
                    <a:pt x="142" y="503"/>
                  </a:lnTo>
                  <a:lnTo>
                    <a:pt x="151" y="503"/>
                  </a:lnTo>
                  <a:lnTo>
                    <a:pt x="180" y="493"/>
                  </a:lnTo>
                  <a:lnTo>
                    <a:pt x="208" y="474"/>
                  </a:lnTo>
                  <a:lnTo>
                    <a:pt x="227" y="446"/>
                  </a:lnTo>
                  <a:lnTo>
                    <a:pt x="246" y="417"/>
                  </a:lnTo>
                  <a:lnTo>
                    <a:pt x="246" y="408"/>
                  </a:lnTo>
                  <a:lnTo>
                    <a:pt x="255" y="399"/>
                  </a:lnTo>
                  <a:lnTo>
                    <a:pt x="265" y="399"/>
                  </a:lnTo>
                  <a:lnTo>
                    <a:pt x="265" y="399"/>
                  </a:lnTo>
                  <a:lnTo>
                    <a:pt x="274" y="399"/>
                  </a:lnTo>
                  <a:lnTo>
                    <a:pt x="274" y="408"/>
                  </a:lnTo>
                  <a:lnTo>
                    <a:pt x="274" y="408"/>
                  </a:lnTo>
                  <a:lnTo>
                    <a:pt x="274" y="417"/>
                  </a:lnTo>
                  <a:lnTo>
                    <a:pt x="265" y="436"/>
                  </a:lnTo>
                  <a:lnTo>
                    <a:pt x="255" y="465"/>
                  </a:lnTo>
                  <a:lnTo>
                    <a:pt x="236" y="484"/>
                  </a:lnTo>
                  <a:lnTo>
                    <a:pt x="208" y="512"/>
                  </a:lnTo>
                  <a:lnTo>
                    <a:pt x="180" y="522"/>
                  </a:lnTo>
                  <a:lnTo>
                    <a:pt x="151" y="531"/>
                  </a:lnTo>
                  <a:lnTo>
                    <a:pt x="123" y="522"/>
                  </a:lnTo>
                  <a:lnTo>
                    <a:pt x="104" y="512"/>
                  </a:lnTo>
                  <a:lnTo>
                    <a:pt x="85" y="503"/>
                  </a:lnTo>
                  <a:lnTo>
                    <a:pt x="66" y="484"/>
                  </a:lnTo>
                  <a:lnTo>
                    <a:pt x="66" y="465"/>
                  </a:lnTo>
                  <a:lnTo>
                    <a:pt x="66" y="446"/>
                  </a:lnTo>
                  <a:lnTo>
                    <a:pt x="76" y="427"/>
                  </a:lnTo>
                  <a:lnTo>
                    <a:pt x="85" y="408"/>
                  </a:lnTo>
                  <a:lnTo>
                    <a:pt x="85" y="399"/>
                  </a:lnTo>
                  <a:lnTo>
                    <a:pt x="85" y="389"/>
                  </a:lnTo>
                  <a:lnTo>
                    <a:pt x="94" y="380"/>
                  </a:lnTo>
                  <a:lnTo>
                    <a:pt x="104" y="370"/>
                  </a:lnTo>
                  <a:lnTo>
                    <a:pt x="113" y="342"/>
                  </a:lnTo>
                  <a:lnTo>
                    <a:pt x="123" y="313"/>
                  </a:lnTo>
                  <a:lnTo>
                    <a:pt x="132" y="294"/>
                  </a:lnTo>
                  <a:lnTo>
                    <a:pt x="142" y="266"/>
                  </a:lnTo>
                  <a:lnTo>
                    <a:pt x="142" y="256"/>
                  </a:lnTo>
                  <a:lnTo>
                    <a:pt x="151" y="237"/>
                  </a:lnTo>
                  <a:lnTo>
                    <a:pt x="151" y="228"/>
                  </a:lnTo>
                  <a:lnTo>
                    <a:pt x="142" y="209"/>
                  </a:lnTo>
                  <a:lnTo>
                    <a:pt x="142" y="199"/>
                  </a:lnTo>
                  <a:lnTo>
                    <a:pt x="123" y="199"/>
                  </a:lnTo>
                  <a:lnTo>
                    <a:pt x="94" y="209"/>
                  </a:lnTo>
                  <a:lnTo>
                    <a:pt x="76" y="228"/>
                  </a:lnTo>
                  <a:lnTo>
                    <a:pt x="47" y="256"/>
                  </a:lnTo>
                  <a:lnTo>
                    <a:pt x="38" y="294"/>
                  </a:lnTo>
                  <a:lnTo>
                    <a:pt x="28" y="304"/>
                  </a:lnTo>
                  <a:lnTo>
                    <a:pt x="28" y="304"/>
                  </a:lnTo>
                  <a:lnTo>
                    <a:pt x="1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0" y="294"/>
                  </a:lnTo>
                  <a:lnTo>
                    <a:pt x="9" y="285"/>
                  </a:lnTo>
                  <a:lnTo>
                    <a:pt x="9" y="266"/>
                  </a:lnTo>
                  <a:lnTo>
                    <a:pt x="28" y="237"/>
                  </a:lnTo>
                  <a:lnTo>
                    <a:pt x="47" y="218"/>
                  </a:lnTo>
                  <a:lnTo>
                    <a:pt x="66" y="199"/>
                  </a:lnTo>
                  <a:lnTo>
                    <a:pt x="94" y="180"/>
                  </a:lnTo>
                  <a:lnTo>
                    <a:pt x="132" y="171"/>
                  </a:lnTo>
                  <a:close/>
                  <a:moveTo>
                    <a:pt x="208" y="0"/>
                  </a:moveTo>
                  <a:lnTo>
                    <a:pt x="227" y="0"/>
                  </a:lnTo>
                  <a:lnTo>
                    <a:pt x="236" y="10"/>
                  </a:lnTo>
                  <a:lnTo>
                    <a:pt x="236" y="29"/>
                  </a:lnTo>
                  <a:lnTo>
                    <a:pt x="236" y="57"/>
                  </a:lnTo>
                  <a:lnTo>
                    <a:pt x="217" y="67"/>
                  </a:lnTo>
                  <a:lnTo>
                    <a:pt x="189" y="76"/>
                  </a:lnTo>
                  <a:lnTo>
                    <a:pt x="180" y="76"/>
                  </a:lnTo>
                  <a:lnTo>
                    <a:pt x="170" y="67"/>
                  </a:lnTo>
                  <a:lnTo>
                    <a:pt x="161" y="57"/>
                  </a:lnTo>
                  <a:lnTo>
                    <a:pt x="161" y="48"/>
                  </a:lnTo>
                  <a:lnTo>
                    <a:pt x="161" y="29"/>
                  </a:lnTo>
                  <a:lnTo>
                    <a:pt x="170" y="10"/>
                  </a:lnTo>
                  <a:lnTo>
                    <a:pt x="189" y="0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" name="Freeform 32"/>
            <p:cNvSpPr>
              <a:spLocks noEditPoints="1"/>
            </p:cNvSpPr>
            <p:nvPr/>
          </p:nvSpPr>
          <p:spPr bwMode="auto">
            <a:xfrm>
              <a:off x="20630" y="4521"/>
              <a:ext cx="378" cy="683"/>
            </a:xfrm>
            <a:custGeom>
              <a:avLst/>
              <a:gdLst/>
              <a:ahLst/>
              <a:cxnLst>
                <a:cxn ang="0">
                  <a:pos x="284" y="180"/>
                </a:cxn>
                <a:cxn ang="0">
                  <a:pos x="331" y="199"/>
                </a:cxn>
                <a:cxn ang="0">
                  <a:pos x="350" y="247"/>
                </a:cxn>
                <a:cxn ang="0">
                  <a:pos x="341" y="275"/>
                </a:cxn>
                <a:cxn ang="0">
                  <a:pos x="237" y="617"/>
                </a:cxn>
                <a:cxn ang="0">
                  <a:pos x="142" y="674"/>
                </a:cxn>
                <a:cxn ang="0">
                  <a:pos x="57" y="674"/>
                </a:cxn>
                <a:cxn ang="0">
                  <a:pos x="10" y="655"/>
                </a:cxn>
                <a:cxn ang="0">
                  <a:pos x="10" y="607"/>
                </a:cxn>
                <a:cxn ang="0">
                  <a:pos x="29" y="579"/>
                </a:cxn>
                <a:cxn ang="0">
                  <a:pos x="66" y="579"/>
                </a:cxn>
                <a:cxn ang="0">
                  <a:pos x="85" y="598"/>
                </a:cxn>
                <a:cxn ang="0">
                  <a:pos x="85" y="626"/>
                </a:cxn>
                <a:cxn ang="0">
                  <a:pos x="66" y="655"/>
                </a:cxn>
                <a:cxn ang="0">
                  <a:pos x="95" y="655"/>
                </a:cxn>
                <a:cxn ang="0">
                  <a:pos x="151" y="636"/>
                </a:cxn>
                <a:cxn ang="0">
                  <a:pos x="189" y="588"/>
                </a:cxn>
                <a:cxn ang="0">
                  <a:pos x="208" y="560"/>
                </a:cxn>
                <a:cxn ang="0">
                  <a:pos x="274" y="256"/>
                </a:cxn>
                <a:cxn ang="0">
                  <a:pos x="274" y="237"/>
                </a:cxn>
                <a:cxn ang="0">
                  <a:pos x="274" y="209"/>
                </a:cxn>
                <a:cxn ang="0">
                  <a:pos x="246" y="199"/>
                </a:cxn>
                <a:cxn ang="0">
                  <a:pos x="208" y="209"/>
                </a:cxn>
                <a:cxn ang="0">
                  <a:pos x="151" y="256"/>
                </a:cxn>
                <a:cxn ang="0">
                  <a:pos x="123" y="304"/>
                </a:cxn>
                <a:cxn ang="0">
                  <a:pos x="114" y="304"/>
                </a:cxn>
                <a:cxn ang="0">
                  <a:pos x="104" y="304"/>
                </a:cxn>
                <a:cxn ang="0">
                  <a:pos x="104" y="266"/>
                </a:cxn>
                <a:cxn ang="0">
                  <a:pos x="189" y="190"/>
                </a:cxn>
                <a:cxn ang="0">
                  <a:pos x="341" y="0"/>
                </a:cxn>
                <a:cxn ang="0">
                  <a:pos x="369" y="10"/>
                </a:cxn>
                <a:cxn ang="0">
                  <a:pos x="378" y="29"/>
                </a:cxn>
                <a:cxn ang="0">
                  <a:pos x="360" y="57"/>
                </a:cxn>
                <a:cxn ang="0">
                  <a:pos x="322" y="76"/>
                </a:cxn>
                <a:cxn ang="0">
                  <a:pos x="293" y="57"/>
                </a:cxn>
                <a:cxn ang="0">
                  <a:pos x="303" y="19"/>
                </a:cxn>
                <a:cxn ang="0">
                  <a:pos x="341" y="0"/>
                </a:cxn>
              </a:cxnLst>
              <a:rect l="0" t="0" r="r" b="b"/>
              <a:pathLst>
                <a:path w="378" h="683">
                  <a:moveTo>
                    <a:pt x="246" y="171"/>
                  </a:moveTo>
                  <a:lnTo>
                    <a:pt x="284" y="180"/>
                  </a:lnTo>
                  <a:lnTo>
                    <a:pt x="303" y="190"/>
                  </a:lnTo>
                  <a:lnTo>
                    <a:pt x="331" y="199"/>
                  </a:lnTo>
                  <a:lnTo>
                    <a:pt x="341" y="228"/>
                  </a:lnTo>
                  <a:lnTo>
                    <a:pt x="350" y="247"/>
                  </a:lnTo>
                  <a:lnTo>
                    <a:pt x="341" y="266"/>
                  </a:lnTo>
                  <a:lnTo>
                    <a:pt x="341" y="275"/>
                  </a:lnTo>
                  <a:lnTo>
                    <a:pt x="274" y="560"/>
                  </a:lnTo>
                  <a:lnTo>
                    <a:pt x="237" y="617"/>
                  </a:lnTo>
                  <a:lnTo>
                    <a:pt x="189" y="655"/>
                  </a:lnTo>
                  <a:lnTo>
                    <a:pt x="142" y="674"/>
                  </a:lnTo>
                  <a:lnTo>
                    <a:pt x="95" y="683"/>
                  </a:lnTo>
                  <a:lnTo>
                    <a:pt x="57" y="674"/>
                  </a:lnTo>
                  <a:lnTo>
                    <a:pt x="29" y="664"/>
                  </a:lnTo>
                  <a:lnTo>
                    <a:pt x="10" y="655"/>
                  </a:lnTo>
                  <a:lnTo>
                    <a:pt x="0" y="626"/>
                  </a:lnTo>
                  <a:lnTo>
                    <a:pt x="10" y="607"/>
                  </a:lnTo>
                  <a:lnTo>
                    <a:pt x="19" y="598"/>
                  </a:lnTo>
                  <a:lnTo>
                    <a:pt x="29" y="579"/>
                  </a:lnTo>
                  <a:lnTo>
                    <a:pt x="47" y="579"/>
                  </a:lnTo>
                  <a:lnTo>
                    <a:pt x="66" y="579"/>
                  </a:lnTo>
                  <a:lnTo>
                    <a:pt x="76" y="588"/>
                  </a:lnTo>
                  <a:lnTo>
                    <a:pt x="85" y="598"/>
                  </a:lnTo>
                  <a:lnTo>
                    <a:pt x="85" y="607"/>
                  </a:lnTo>
                  <a:lnTo>
                    <a:pt x="85" y="626"/>
                  </a:lnTo>
                  <a:lnTo>
                    <a:pt x="76" y="636"/>
                  </a:lnTo>
                  <a:lnTo>
                    <a:pt x="66" y="655"/>
                  </a:lnTo>
                  <a:lnTo>
                    <a:pt x="76" y="655"/>
                  </a:lnTo>
                  <a:lnTo>
                    <a:pt x="95" y="655"/>
                  </a:lnTo>
                  <a:lnTo>
                    <a:pt x="123" y="655"/>
                  </a:lnTo>
                  <a:lnTo>
                    <a:pt x="151" y="636"/>
                  </a:lnTo>
                  <a:lnTo>
                    <a:pt x="170" y="617"/>
                  </a:lnTo>
                  <a:lnTo>
                    <a:pt x="189" y="588"/>
                  </a:lnTo>
                  <a:lnTo>
                    <a:pt x="208" y="560"/>
                  </a:lnTo>
                  <a:lnTo>
                    <a:pt x="208" y="560"/>
                  </a:lnTo>
                  <a:lnTo>
                    <a:pt x="274" y="266"/>
                  </a:lnTo>
                  <a:lnTo>
                    <a:pt x="274" y="256"/>
                  </a:lnTo>
                  <a:lnTo>
                    <a:pt x="284" y="247"/>
                  </a:lnTo>
                  <a:lnTo>
                    <a:pt x="274" y="237"/>
                  </a:lnTo>
                  <a:lnTo>
                    <a:pt x="274" y="218"/>
                  </a:lnTo>
                  <a:lnTo>
                    <a:pt x="274" y="209"/>
                  </a:lnTo>
                  <a:lnTo>
                    <a:pt x="265" y="199"/>
                  </a:lnTo>
                  <a:lnTo>
                    <a:pt x="246" y="199"/>
                  </a:lnTo>
                  <a:lnTo>
                    <a:pt x="227" y="199"/>
                  </a:lnTo>
                  <a:lnTo>
                    <a:pt x="208" y="209"/>
                  </a:lnTo>
                  <a:lnTo>
                    <a:pt x="180" y="228"/>
                  </a:lnTo>
                  <a:lnTo>
                    <a:pt x="151" y="256"/>
                  </a:lnTo>
                  <a:lnTo>
                    <a:pt x="133" y="294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14" y="304"/>
                  </a:lnTo>
                  <a:lnTo>
                    <a:pt x="104" y="304"/>
                  </a:lnTo>
                  <a:lnTo>
                    <a:pt x="104" y="304"/>
                  </a:lnTo>
                  <a:lnTo>
                    <a:pt x="95" y="294"/>
                  </a:lnTo>
                  <a:lnTo>
                    <a:pt x="104" y="266"/>
                  </a:lnTo>
                  <a:lnTo>
                    <a:pt x="142" y="228"/>
                  </a:lnTo>
                  <a:lnTo>
                    <a:pt x="189" y="190"/>
                  </a:lnTo>
                  <a:lnTo>
                    <a:pt x="246" y="171"/>
                  </a:lnTo>
                  <a:close/>
                  <a:moveTo>
                    <a:pt x="341" y="0"/>
                  </a:moveTo>
                  <a:lnTo>
                    <a:pt x="360" y="0"/>
                  </a:lnTo>
                  <a:lnTo>
                    <a:pt x="369" y="10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69" y="48"/>
                  </a:lnTo>
                  <a:lnTo>
                    <a:pt x="360" y="57"/>
                  </a:lnTo>
                  <a:lnTo>
                    <a:pt x="341" y="76"/>
                  </a:lnTo>
                  <a:lnTo>
                    <a:pt x="322" y="76"/>
                  </a:lnTo>
                  <a:lnTo>
                    <a:pt x="312" y="76"/>
                  </a:lnTo>
                  <a:lnTo>
                    <a:pt x="293" y="57"/>
                  </a:lnTo>
                  <a:lnTo>
                    <a:pt x="293" y="48"/>
                  </a:lnTo>
                  <a:lnTo>
                    <a:pt x="303" y="19"/>
                  </a:lnTo>
                  <a:lnTo>
                    <a:pt x="312" y="0"/>
                  </a:lnTo>
                  <a:lnTo>
                    <a:pt x="3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" name="Freeform 33"/>
            <p:cNvSpPr>
              <a:spLocks/>
            </p:cNvSpPr>
            <p:nvPr/>
          </p:nvSpPr>
          <p:spPr bwMode="auto">
            <a:xfrm>
              <a:off x="21283" y="4037"/>
              <a:ext cx="293" cy="1129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32" y="105"/>
                </a:cxn>
                <a:cxn ang="0">
                  <a:pos x="208" y="228"/>
                </a:cxn>
                <a:cxn ang="0">
                  <a:pos x="255" y="351"/>
                </a:cxn>
                <a:cxn ang="0">
                  <a:pos x="283" y="465"/>
                </a:cxn>
                <a:cxn ang="0">
                  <a:pos x="293" y="569"/>
                </a:cxn>
                <a:cxn ang="0">
                  <a:pos x="265" y="759"/>
                </a:cxn>
                <a:cxn ang="0">
                  <a:pos x="208" y="911"/>
                </a:cxn>
                <a:cxn ang="0">
                  <a:pos x="151" y="1006"/>
                </a:cxn>
                <a:cxn ang="0">
                  <a:pos x="85" y="1072"/>
                </a:cxn>
                <a:cxn ang="0">
                  <a:pos x="38" y="1120"/>
                </a:cxn>
                <a:cxn ang="0">
                  <a:pos x="9" y="1129"/>
                </a:cxn>
                <a:cxn ang="0">
                  <a:pos x="0" y="1129"/>
                </a:cxn>
                <a:cxn ang="0">
                  <a:pos x="0" y="1120"/>
                </a:cxn>
                <a:cxn ang="0">
                  <a:pos x="0" y="1120"/>
                </a:cxn>
                <a:cxn ang="0">
                  <a:pos x="0" y="1110"/>
                </a:cxn>
                <a:cxn ang="0">
                  <a:pos x="0" y="1110"/>
                </a:cxn>
                <a:cxn ang="0">
                  <a:pos x="9" y="1101"/>
                </a:cxn>
                <a:cxn ang="0">
                  <a:pos x="19" y="1091"/>
                </a:cxn>
                <a:cxn ang="0">
                  <a:pos x="104" y="996"/>
                </a:cxn>
                <a:cxn ang="0">
                  <a:pos x="161" y="873"/>
                </a:cxn>
                <a:cxn ang="0">
                  <a:pos x="198" y="731"/>
                </a:cxn>
                <a:cxn ang="0">
                  <a:pos x="208" y="569"/>
                </a:cxn>
                <a:cxn ang="0">
                  <a:pos x="198" y="408"/>
                </a:cxn>
                <a:cxn ang="0">
                  <a:pos x="170" y="275"/>
                </a:cxn>
                <a:cxn ang="0">
                  <a:pos x="123" y="181"/>
                </a:cxn>
                <a:cxn ang="0">
                  <a:pos x="66" y="95"/>
                </a:cxn>
                <a:cxn ang="0">
                  <a:pos x="9" y="29"/>
                </a:cxn>
                <a:cxn ang="0">
                  <a:pos x="0" y="29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9" y="10"/>
                </a:cxn>
                <a:cxn ang="0">
                  <a:pos x="19" y="0"/>
                </a:cxn>
                <a:cxn ang="0">
                  <a:pos x="19" y="0"/>
                </a:cxn>
              </a:cxnLst>
              <a:rect l="0" t="0" r="r" b="b"/>
              <a:pathLst>
                <a:path w="293" h="1129">
                  <a:moveTo>
                    <a:pt x="19" y="0"/>
                  </a:moveTo>
                  <a:lnTo>
                    <a:pt x="132" y="105"/>
                  </a:lnTo>
                  <a:lnTo>
                    <a:pt x="208" y="228"/>
                  </a:lnTo>
                  <a:lnTo>
                    <a:pt x="255" y="351"/>
                  </a:lnTo>
                  <a:lnTo>
                    <a:pt x="283" y="465"/>
                  </a:lnTo>
                  <a:lnTo>
                    <a:pt x="293" y="569"/>
                  </a:lnTo>
                  <a:lnTo>
                    <a:pt x="265" y="759"/>
                  </a:lnTo>
                  <a:lnTo>
                    <a:pt x="208" y="911"/>
                  </a:lnTo>
                  <a:lnTo>
                    <a:pt x="151" y="1006"/>
                  </a:lnTo>
                  <a:lnTo>
                    <a:pt x="85" y="1072"/>
                  </a:lnTo>
                  <a:lnTo>
                    <a:pt x="38" y="1120"/>
                  </a:lnTo>
                  <a:lnTo>
                    <a:pt x="9" y="1129"/>
                  </a:lnTo>
                  <a:lnTo>
                    <a:pt x="0" y="1129"/>
                  </a:lnTo>
                  <a:lnTo>
                    <a:pt x="0" y="1120"/>
                  </a:lnTo>
                  <a:lnTo>
                    <a:pt x="0" y="1120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9" y="1101"/>
                  </a:lnTo>
                  <a:lnTo>
                    <a:pt x="19" y="1091"/>
                  </a:lnTo>
                  <a:lnTo>
                    <a:pt x="104" y="996"/>
                  </a:lnTo>
                  <a:lnTo>
                    <a:pt x="161" y="873"/>
                  </a:lnTo>
                  <a:lnTo>
                    <a:pt x="198" y="731"/>
                  </a:lnTo>
                  <a:lnTo>
                    <a:pt x="208" y="569"/>
                  </a:lnTo>
                  <a:lnTo>
                    <a:pt x="198" y="408"/>
                  </a:lnTo>
                  <a:lnTo>
                    <a:pt x="170" y="275"/>
                  </a:lnTo>
                  <a:lnTo>
                    <a:pt x="123" y="181"/>
                  </a:lnTo>
                  <a:lnTo>
                    <a:pt x="66" y="95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9" y="1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" name="Freeform 34"/>
            <p:cNvSpPr>
              <a:spLocks/>
            </p:cNvSpPr>
            <p:nvPr/>
          </p:nvSpPr>
          <p:spPr bwMode="auto">
            <a:xfrm>
              <a:off x="21822" y="4237"/>
              <a:ext cx="756" cy="739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38" y="0"/>
                </a:cxn>
                <a:cxn ang="0">
                  <a:pos x="47" y="9"/>
                </a:cxn>
                <a:cxn ang="0">
                  <a:pos x="737" y="341"/>
                </a:cxn>
                <a:cxn ang="0">
                  <a:pos x="747" y="341"/>
                </a:cxn>
                <a:cxn ang="0">
                  <a:pos x="756" y="351"/>
                </a:cxn>
                <a:cxn ang="0">
                  <a:pos x="756" y="369"/>
                </a:cxn>
                <a:cxn ang="0">
                  <a:pos x="756" y="379"/>
                </a:cxn>
                <a:cxn ang="0">
                  <a:pos x="747" y="388"/>
                </a:cxn>
                <a:cxn ang="0">
                  <a:pos x="737" y="398"/>
                </a:cxn>
                <a:cxn ang="0">
                  <a:pos x="47" y="730"/>
                </a:cxn>
                <a:cxn ang="0">
                  <a:pos x="28" y="739"/>
                </a:cxn>
                <a:cxn ang="0">
                  <a:pos x="28" y="739"/>
                </a:cxn>
                <a:cxn ang="0">
                  <a:pos x="9" y="730"/>
                </a:cxn>
                <a:cxn ang="0">
                  <a:pos x="0" y="720"/>
                </a:cxn>
                <a:cxn ang="0">
                  <a:pos x="0" y="711"/>
                </a:cxn>
                <a:cxn ang="0">
                  <a:pos x="0" y="692"/>
                </a:cxn>
                <a:cxn ang="0">
                  <a:pos x="9" y="683"/>
                </a:cxn>
                <a:cxn ang="0">
                  <a:pos x="28" y="683"/>
                </a:cxn>
                <a:cxn ang="0">
                  <a:pos x="671" y="369"/>
                </a:cxn>
                <a:cxn ang="0">
                  <a:pos x="19" y="56"/>
                </a:cxn>
                <a:cxn ang="0">
                  <a:pos x="9" y="47"/>
                </a:cxn>
                <a:cxn ang="0">
                  <a:pos x="0" y="37"/>
                </a:cxn>
                <a:cxn ang="0">
                  <a:pos x="0" y="28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28" y="0"/>
                </a:cxn>
              </a:cxnLst>
              <a:rect l="0" t="0" r="r" b="b"/>
              <a:pathLst>
                <a:path w="756" h="739">
                  <a:moveTo>
                    <a:pt x="28" y="0"/>
                  </a:moveTo>
                  <a:lnTo>
                    <a:pt x="28" y="0"/>
                  </a:lnTo>
                  <a:lnTo>
                    <a:pt x="38" y="0"/>
                  </a:lnTo>
                  <a:lnTo>
                    <a:pt x="47" y="9"/>
                  </a:lnTo>
                  <a:lnTo>
                    <a:pt x="737" y="341"/>
                  </a:lnTo>
                  <a:lnTo>
                    <a:pt x="747" y="341"/>
                  </a:lnTo>
                  <a:lnTo>
                    <a:pt x="756" y="351"/>
                  </a:lnTo>
                  <a:lnTo>
                    <a:pt x="756" y="369"/>
                  </a:lnTo>
                  <a:lnTo>
                    <a:pt x="756" y="379"/>
                  </a:lnTo>
                  <a:lnTo>
                    <a:pt x="747" y="388"/>
                  </a:lnTo>
                  <a:lnTo>
                    <a:pt x="737" y="398"/>
                  </a:lnTo>
                  <a:lnTo>
                    <a:pt x="47" y="730"/>
                  </a:lnTo>
                  <a:lnTo>
                    <a:pt x="28" y="739"/>
                  </a:lnTo>
                  <a:lnTo>
                    <a:pt x="28" y="739"/>
                  </a:lnTo>
                  <a:lnTo>
                    <a:pt x="9" y="730"/>
                  </a:lnTo>
                  <a:lnTo>
                    <a:pt x="0" y="720"/>
                  </a:lnTo>
                  <a:lnTo>
                    <a:pt x="0" y="711"/>
                  </a:lnTo>
                  <a:lnTo>
                    <a:pt x="0" y="692"/>
                  </a:lnTo>
                  <a:lnTo>
                    <a:pt x="9" y="683"/>
                  </a:lnTo>
                  <a:lnTo>
                    <a:pt x="28" y="683"/>
                  </a:lnTo>
                  <a:lnTo>
                    <a:pt x="671" y="369"/>
                  </a:lnTo>
                  <a:lnTo>
                    <a:pt x="19" y="56"/>
                  </a:lnTo>
                  <a:lnTo>
                    <a:pt x="9" y="47"/>
                  </a:lnTo>
                  <a:lnTo>
                    <a:pt x="0" y="37"/>
                  </a:lnTo>
                  <a:lnTo>
                    <a:pt x="0" y="28"/>
                  </a:lnTo>
                  <a:lnTo>
                    <a:pt x="0" y="9"/>
                  </a:lnTo>
                  <a:lnTo>
                    <a:pt x="9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2758" y="4142"/>
              <a:ext cx="520" cy="768"/>
            </a:xfrm>
            <a:custGeom>
              <a:avLst/>
              <a:gdLst/>
              <a:ahLst/>
              <a:cxnLst>
                <a:cxn ang="0">
                  <a:pos x="255" y="28"/>
                </a:cxn>
                <a:cxn ang="0">
                  <a:pos x="237" y="28"/>
                </a:cxn>
                <a:cxn ang="0">
                  <a:pos x="218" y="38"/>
                </a:cxn>
                <a:cxn ang="0">
                  <a:pos x="189" y="47"/>
                </a:cxn>
                <a:cxn ang="0">
                  <a:pos x="170" y="57"/>
                </a:cxn>
                <a:cxn ang="0">
                  <a:pos x="151" y="76"/>
                </a:cxn>
                <a:cxn ang="0">
                  <a:pos x="133" y="104"/>
                </a:cxn>
                <a:cxn ang="0">
                  <a:pos x="114" y="142"/>
                </a:cxn>
                <a:cxn ang="0">
                  <a:pos x="104" y="246"/>
                </a:cxn>
                <a:cxn ang="0">
                  <a:pos x="104" y="370"/>
                </a:cxn>
                <a:cxn ang="0">
                  <a:pos x="104" y="502"/>
                </a:cxn>
                <a:cxn ang="0">
                  <a:pos x="114" y="616"/>
                </a:cxn>
                <a:cxn ang="0">
                  <a:pos x="133" y="654"/>
                </a:cxn>
                <a:cxn ang="0">
                  <a:pos x="151" y="683"/>
                </a:cxn>
                <a:cxn ang="0">
                  <a:pos x="180" y="711"/>
                </a:cxn>
                <a:cxn ang="0">
                  <a:pos x="208" y="721"/>
                </a:cxn>
                <a:cxn ang="0">
                  <a:pos x="237" y="730"/>
                </a:cxn>
                <a:cxn ang="0">
                  <a:pos x="255" y="740"/>
                </a:cxn>
                <a:cxn ang="0">
                  <a:pos x="284" y="730"/>
                </a:cxn>
                <a:cxn ang="0">
                  <a:pos x="303" y="730"/>
                </a:cxn>
                <a:cxn ang="0">
                  <a:pos x="331" y="721"/>
                </a:cxn>
                <a:cxn ang="0">
                  <a:pos x="350" y="702"/>
                </a:cxn>
                <a:cxn ang="0">
                  <a:pos x="378" y="683"/>
                </a:cxn>
                <a:cxn ang="0">
                  <a:pos x="388" y="645"/>
                </a:cxn>
                <a:cxn ang="0">
                  <a:pos x="407" y="607"/>
                </a:cxn>
                <a:cxn ang="0">
                  <a:pos x="416" y="493"/>
                </a:cxn>
                <a:cxn ang="0">
                  <a:pos x="416" y="370"/>
                </a:cxn>
                <a:cxn ang="0">
                  <a:pos x="416" y="237"/>
                </a:cxn>
                <a:cxn ang="0">
                  <a:pos x="397" y="132"/>
                </a:cxn>
                <a:cxn ang="0">
                  <a:pos x="378" y="95"/>
                </a:cxn>
                <a:cxn ang="0">
                  <a:pos x="359" y="66"/>
                </a:cxn>
                <a:cxn ang="0">
                  <a:pos x="331" y="47"/>
                </a:cxn>
                <a:cxn ang="0">
                  <a:pos x="293" y="28"/>
                </a:cxn>
                <a:cxn ang="0">
                  <a:pos x="255" y="28"/>
                </a:cxn>
                <a:cxn ang="0">
                  <a:pos x="255" y="0"/>
                </a:cxn>
                <a:cxn ang="0">
                  <a:pos x="341" y="9"/>
                </a:cxn>
                <a:cxn ang="0">
                  <a:pos x="407" y="47"/>
                </a:cxn>
                <a:cxn ang="0">
                  <a:pos x="454" y="95"/>
                </a:cxn>
                <a:cxn ang="0">
                  <a:pos x="511" y="218"/>
                </a:cxn>
                <a:cxn ang="0">
                  <a:pos x="520" y="389"/>
                </a:cxn>
                <a:cxn ang="0">
                  <a:pos x="520" y="389"/>
                </a:cxn>
                <a:cxn ang="0">
                  <a:pos x="520" y="436"/>
                </a:cxn>
                <a:cxn ang="0">
                  <a:pos x="520" y="493"/>
                </a:cxn>
                <a:cxn ang="0">
                  <a:pos x="501" y="569"/>
                </a:cxn>
                <a:cxn ang="0">
                  <a:pos x="473" y="645"/>
                </a:cxn>
                <a:cxn ang="0">
                  <a:pos x="426" y="702"/>
                </a:cxn>
                <a:cxn ang="0">
                  <a:pos x="359" y="749"/>
                </a:cxn>
                <a:cxn ang="0">
                  <a:pos x="255" y="768"/>
                </a:cxn>
                <a:cxn ang="0">
                  <a:pos x="161" y="749"/>
                </a:cxn>
                <a:cxn ang="0">
                  <a:pos x="95" y="702"/>
                </a:cxn>
                <a:cxn ang="0">
                  <a:pos x="47" y="645"/>
                </a:cxn>
                <a:cxn ang="0">
                  <a:pos x="19" y="569"/>
                </a:cxn>
                <a:cxn ang="0">
                  <a:pos x="0" y="493"/>
                </a:cxn>
                <a:cxn ang="0">
                  <a:pos x="0" y="436"/>
                </a:cxn>
                <a:cxn ang="0">
                  <a:pos x="0" y="389"/>
                </a:cxn>
                <a:cxn ang="0">
                  <a:pos x="0" y="341"/>
                </a:cxn>
                <a:cxn ang="0">
                  <a:pos x="0" y="275"/>
                </a:cxn>
                <a:cxn ang="0">
                  <a:pos x="19" y="199"/>
                </a:cxn>
                <a:cxn ang="0">
                  <a:pos x="47" y="123"/>
                </a:cxn>
                <a:cxn ang="0">
                  <a:pos x="95" y="57"/>
                </a:cxn>
                <a:cxn ang="0">
                  <a:pos x="161" y="9"/>
                </a:cxn>
                <a:cxn ang="0">
                  <a:pos x="255" y="0"/>
                </a:cxn>
              </a:cxnLst>
              <a:rect l="0" t="0" r="r" b="b"/>
              <a:pathLst>
                <a:path w="520" h="768">
                  <a:moveTo>
                    <a:pt x="255" y="28"/>
                  </a:moveTo>
                  <a:lnTo>
                    <a:pt x="237" y="28"/>
                  </a:lnTo>
                  <a:lnTo>
                    <a:pt x="218" y="38"/>
                  </a:lnTo>
                  <a:lnTo>
                    <a:pt x="189" y="47"/>
                  </a:lnTo>
                  <a:lnTo>
                    <a:pt x="170" y="57"/>
                  </a:lnTo>
                  <a:lnTo>
                    <a:pt x="151" y="76"/>
                  </a:lnTo>
                  <a:lnTo>
                    <a:pt x="133" y="104"/>
                  </a:lnTo>
                  <a:lnTo>
                    <a:pt x="114" y="142"/>
                  </a:lnTo>
                  <a:lnTo>
                    <a:pt x="104" y="246"/>
                  </a:lnTo>
                  <a:lnTo>
                    <a:pt x="104" y="370"/>
                  </a:lnTo>
                  <a:lnTo>
                    <a:pt x="104" y="502"/>
                  </a:lnTo>
                  <a:lnTo>
                    <a:pt x="114" y="616"/>
                  </a:lnTo>
                  <a:lnTo>
                    <a:pt x="133" y="654"/>
                  </a:lnTo>
                  <a:lnTo>
                    <a:pt x="151" y="683"/>
                  </a:lnTo>
                  <a:lnTo>
                    <a:pt x="180" y="711"/>
                  </a:lnTo>
                  <a:lnTo>
                    <a:pt x="208" y="721"/>
                  </a:lnTo>
                  <a:lnTo>
                    <a:pt x="237" y="730"/>
                  </a:lnTo>
                  <a:lnTo>
                    <a:pt x="255" y="740"/>
                  </a:lnTo>
                  <a:lnTo>
                    <a:pt x="284" y="730"/>
                  </a:lnTo>
                  <a:lnTo>
                    <a:pt x="303" y="730"/>
                  </a:lnTo>
                  <a:lnTo>
                    <a:pt x="331" y="721"/>
                  </a:lnTo>
                  <a:lnTo>
                    <a:pt x="350" y="702"/>
                  </a:lnTo>
                  <a:lnTo>
                    <a:pt x="378" y="683"/>
                  </a:lnTo>
                  <a:lnTo>
                    <a:pt x="388" y="645"/>
                  </a:lnTo>
                  <a:lnTo>
                    <a:pt x="407" y="607"/>
                  </a:lnTo>
                  <a:lnTo>
                    <a:pt x="416" y="493"/>
                  </a:lnTo>
                  <a:lnTo>
                    <a:pt x="416" y="370"/>
                  </a:lnTo>
                  <a:lnTo>
                    <a:pt x="416" y="237"/>
                  </a:lnTo>
                  <a:lnTo>
                    <a:pt x="397" y="132"/>
                  </a:lnTo>
                  <a:lnTo>
                    <a:pt x="378" y="95"/>
                  </a:lnTo>
                  <a:lnTo>
                    <a:pt x="359" y="66"/>
                  </a:lnTo>
                  <a:lnTo>
                    <a:pt x="331" y="47"/>
                  </a:lnTo>
                  <a:lnTo>
                    <a:pt x="293" y="28"/>
                  </a:lnTo>
                  <a:lnTo>
                    <a:pt x="255" y="28"/>
                  </a:lnTo>
                  <a:close/>
                  <a:moveTo>
                    <a:pt x="255" y="0"/>
                  </a:moveTo>
                  <a:lnTo>
                    <a:pt x="341" y="9"/>
                  </a:lnTo>
                  <a:lnTo>
                    <a:pt x="407" y="47"/>
                  </a:lnTo>
                  <a:lnTo>
                    <a:pt x="454" y="95"/>
                  </a:lnTo>
                  <a:lnTo>
                    <a:pt x="511" y="218"/>
                  </a:lnTo>
                  <a:lnTo>
                    <a:pt x="520" y="389"/>
                  </a:lnTo>
                  <a:lnTo>
                    <a:pt x="520" y="389"/>
                  </a:lnTo>
                  <a:lnTo>
                    <a:pt x="520" y="436"/>
                  </a:lnTo>
                  <a:lnTo>
                    <a:pt x="520" y="493"/>
                  </a:lnTo>
                  <a:lnTo>
                    <a:pt x="501" y="569"/>
                  </a:lnTo>
                  <a:lnTo>
                    <a:pt x="473" y="645"/>
                  </a:lnTo>
                  <a:lnTo>
                    <a:pt x="426" y="702"/>
                  </a:lnTo>
                  <a:lnTo>
                    <a:pt x="359" y="749"/>
                  </a:lnTo>
                  <a:lnTo>
                    <a:pt x="255" y="768"/>
                  </a:lnTo>
                  <a:lnTo>
                    <a:pt x="161" y="749"/>
                  </a:lnTo>
                  <a:lnTo>
                    <a:pt x="95" y="702"/>
                  </a:lnTo>
                  <a:lnTo>
                    <a:pt x="47" y="645"/>
                  </a:lnTo>
                  <a:lnTo>
                    <a:pt x="19" y="569"/>
                  </a:lnTo>
                  <a:lnTo>
                    <a:pt x="0" y="493"/>
                  </a:lnTo>
                  <a:lnTo>
                    <a:pt x="0" y="436"/>
                  </a:lnTo>
                  <a:lnTo>
                    <a:pt x="0" y="389"/>
                  </a:lnTo>
                  <a:lnTo>
                    <a:pt x="0" y="341"/>
                  </a:lnTo>
                  <a:lnTo>
                    <a:pt x="0" y="275"/>
                  </a:lnTo>
                  <a:lnTo>
                    <a:pt x="19" y="199"/>
                  </a:lnTo>
                  <a:lnTo>
                    <a:pt x="47" y="123"/>
                  </a:lnTo>
                  <a:lnTo>
                    <a:pt x="95" y="57"/>
                  </a:lnTo>
                  <a:lnTo>
                    <a:pt x="161" y="9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23562" y="3402"/>
              <a:ext cx="378" cy="1593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9" y="0"/>
                </a:cxn>
                <a:cxn ang="0">
                  <a:pos x="369" y="9"/>
                </a:cxn>
                <a:cxn ang="0">
                  <a:pos x="378" y="19"/>
                </a:cxn>
                <a:cxn ang="0">
                  <a:pos x="378" y="19"/>
                </a:cxn>
                <a:cxn ang="0">
                  <a:pos x="369" y="28"/>
                </a:cxn>
                <a:cxn ang="0">
                  <a:pos x="369" y="28"/>
                </a:cxn>
                <a:cxn ang="0">
                  <a:pos x="350" y="47"/>
                </a:cxn>
                <a:cxn ang="0">
                  <a:pos x="255" y="170"/>
                </a:cxn>
                <a:cxn ang="0">
                  <a:pos x="180" y="313"/>
                </a:cxn>
                <a:cxn ang="0">
                  <a:pos x="132" y="474"/>
                </a:cxn>
                <a:cxn ang="0">
                  <a:pos x="104" y="635"/>
                </a:cxn>
                <a:cxn ang="0">
                  <a:pos x="95" y="797"/>
                </a:cxn>
                <a:cxn ang="0">
                  <a:pos x="104" y="948"/>
                </a:cxn>
                <a:cxn ang="0">
                  <a:pos x="123" y="1110"/>
                </a:cxn>
                <a:cxn ang="0">
                  <a:pos x="170" y="1261"/>
                </a:cxn>
                <a:cxn ang="0">
                  <a:pos x="246" y="1413"/>
                </a:cxn>
                <a:cxn ang="0">
                  <a:pos x="350" y="1546"/>
                </a:cxn>
                <a:cxn ang="0">
                  <a:pos x="359" y="1565"/>
                </a:cxn>
                <a:cxn ang="0">
                  <a:pos x="369" y="1574"/>
                </a:cxn>
                <a:cxn ang="0">
                  <a:pos x="378" y="1574"/>
                </a:cxn>
                <a:cxn ang="0">
                  <a:pos x="378" y="1584"/>
                </a:cxn>
                <a:cxn ang="0">
                  <a:pos x="378" y="1584"/>
                </a:cxn>
                <a:cxn ang="0">
                  <a:pos x="369" y="1593"/>
                </a:cxn>
                <a:cxn ang="0">
                  <a:pos x="369" y="1593"/>
                </a:cxn>
                <a:cxn ang="0">
                  <a:pos x="359" y="1593"/>
                </a:cxn>
                <a:cxn ang="0">
                  <a:pos x="331" y="1584"/>
                </a:cxn>
                <a:cxn ang="0">
                  <a:pos x="293" y="1546"/>
                </a:cxn>
                <a:cxn ang="0">
                  <a:pos x="236" y="1489"/>
                </a:cxn>
                <a:cxn ang="0">
                  <a:pos x="170" y="1404"/>
                </a:cxn>
                <a:cxn ang="0">
                  <a:pos x="113" y="1299"/>
                </a:cxn>
                <a:cxn ang="0">
                  <a:pos x="47" y="1119"/>
                </a:cxn>
                <a:cxn ang="0">
                  <a:pos x="9" y="939"/>
                </a:cxn>
                <a:cxn ang="0">
                  <a:pos x="0" y="797"/>
                </a:cxn>
                <a:cxn ang="0">
                  <a:pos x="9" y="654"/>
                </a:cxn>
                <a:cxn ang="0">
                  <a:pos x="47" y="484"/>
                </a:cxn>
                <a:cxn ang="0">
                  <a:pos x="104" y="313"/>
                </a:cxn>
                <a:cxn ang="0">
                  <a:pos x="170" y="199"/>
                </a:cxn>
                <a:cxn ang="0">
                  <a:pos x="227" y="114"/>
                </a:cxn>
                <a:cxn ang="0">
                  <a:pos x="293" y="47"/>
                </a:cxn>
                <a:cxn ang="0">
                  <a:pos x="331" y="9"/>
                </a:cxn>
                <a:cxn ang="0">
                  <a:pos x="359" y="0"/>
                </a:cxn>
              </a:cxnLst>
              <a:rect l="0" t="0" r="r" b="b"/>
              <a:pathLst>
                <a:path w="378" h="1593">
                  <a:moveTo>
                    <a:pt x="359" y="0"/>
                  </a:moveTo>
                  <a:lnTo>
                    <a:pt x="369" y="0"/>
                  </a:lnTo>
                  <a:lnTo>
                    <a:pt x="369" y="9"/>
                  </a:lnTo>
                  <a:lnTo>
                    <a:pt x="378" y="19"/>
                  </a:lnTo>
                  <a:lnTo>
                    <a:pt x="378" y="19"/>
                  </a:lnTo>
                  <a:lnTo>
                    <a:pt x="369" y="28"/>
                  </a:lnTo>
                  <a:lnTo>
                    <a:pt x="369" y="28"/>
                  </a:lnTo>
                  <a:lnTo>
                    <a:pt x="350" y="47"/>
                  </a:lnTo>
                  <a:lnTo>
                    <a:pt x="255" y="170"/>
                  </a:lnTo>
                  <a:lnTo>
                    <a:pt x="180" y="313"/>
                  </a:lnTo>
                  <a:lnTo>
                    <a:pt x="132" y="474"/>
                  </a:lnTo>
                  <a:lnTo>
                    <a:pt x="104" y="635"/>
                  </a:lnTo>
                  <a:lnTo>
                    <a:pt x="95" y="797"/>
                  </a:lnTo>
                  <a:lnTo>
                    <a:pt x="104" y="948"/>
                  </a:lnTo>
                  <a:lnTo>
                    <a:pt x="123" y="1110"/>
                  </a:lnTo>
                  <a:lnTo>
                    <a:pt x="170" y="1261"/>
                  </a:lnTo>
                  <a:lnTo>
                    <a:pt x="246" y="1413"/>
                  </a:lnTo>
                  <a:lnTo>
                    <a:pt x="350" y="1546"/>
                  </a:lnTo>
                  <a:lnTo>
                    <a:pt x="359" y="1565"/>
                  </a:lnTo>
                  <a:lnTo>
                    <a:pt x="369" y="1574"/>
                  </a:lnTo>
                  <a:lnTo>
                    <a:pt x="378" y="1574"/>
                  </a:lnTo>
                  <a:lnTo>
                    <a:pt x="378" y="1584"/>
                  </a:lnTo>
                  <a:lnTo>
                    <a:pt x="378" y="1584"/>
                  </a:lnTo>
                  <a:lnTo>
                    <a:pt x="369" y="1593"/>
                  </a:lnTo>
                  <a:lnTo>
                    <a:pt x="369" y="1593"/>
                  </a:lnTo>
                  <a:lnTo>
                    <a:pt x="359" y="1593"/>
                  </a:lnTo>
                  <a:lnTo>
                    <a:pt x="331" y="1584"/>
                  </a:lnTo>
                  <a:lnTo>
                    <a:pt x="293" y="1546"/>
                  </a:lnTo>
                  <a:lnTo>
                    <a:pt x="236" y="1489"/>
                  </a:lnTo>
                  <a:lnTo>
                    <a:pt x="170" y="1404"/>
                  </a:lnTo>
                  <a:lnTo>
                    <a:pt x="113" y="1299"/>
                  </a:lnTo>
                  <a:lnTo>
                    <a:pt x="47" y="1119"/>
                  </a:lnTo>
                  <a:lnTo>
                    <a:pt x="9" y="939"/>
                  </a:lnTo>
                  <a:lnTo>
                    <a:pt x="0" y="797"/>
                  </a:lnTo>
                  <a:lnTo>
                    <a:pt x="9" y="654"/>
                  </a:lnTo>
                  <a:lnTo>
                    <a:pt x="47" y="484"/>
                  </a:lnTo>
                  <a:lnTo>
                    <a:pt x="104" y="313"/>
                  </a:lnTo>
                  <a:lnTo>
                    <a:pt x="170" y="199"/>
                  </a:lnTo>
                  <a:lnTo>
                    <a:pt x="227" y="114"/>
                  </a:lnTo>
                  <a:lnTo>
                    <a:pt x="293" y="47"/>
                  </a:lnTo>
                  <a:lnTo>
                    <a:pt x="331" y="9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auto">
            <a:xfrm>
              <a:off x="24167" y="3535"/>
              <a:ext cx="520" cy="1062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12" y="0"/>
                </a:cxn>
                <a:cxn ang="0">
                  <a:pos x="322" y="9"/>
                </a:cxn>
                <a:cxn ang="0">
                  <a:pos x="322" y="19"/>
                </a:cxn>
                <a:cxn ang="0">
                  <a:pos x="322" y="47"/>
                </a:cxn>
                <a:cxn ang="0">
                  <a:pos x="322" y="939"/>
                </a:cxn>
                <a:cxn ang="0">
                  <a:pos x="322" y="958"/>
                </a:cxn>
                <a:cxn ang="0">
                  <a:pos x="331" y="977"/>
                </a:cxn>
                <a:cxn ang="0">
                  <a:pos x="331" y="986"/>
                </a:cxn>
                <a:cxn ang="0">
                  <a:pos x="341" y="996"/>
                </a:cxn>
                <a:cxn ang="0">
                  <a:pos x="360" y="1005"/>
                </a:cxn>
                <a:cxn ang="0">
                  <a:pos x="388" y="1015"/>
                </a:cxn>
                <a:cxn ang="0">
                  <a:pos x="426" y="1015"/>
                </a:cxn>
                <a:cxn ang="0">
                  <a:pos x="473" y="1015"/>
                </a:cxn>
                <a:cxn ang="0">
                  <a:pos x="520" y="1015"/>
                </a:cxn>
                <a:cxn ang="0">
                  <a:pos x="520" y="1062"/>
                </a:cxn>
                <a:cxn ang="0">
                  <a:pos x="445" y="1062"/>
                </a:cxn>
                <a:cxn ang="0">
                  <a:pos x="350" y="1062"/>
                </a:cxn>
                <a:cxn ang="0">
                  <a:pos x="265" y="1062"/>
                </a:cxn>
                <a:cxn ang="0">
                  <a:pos x="180" y="1062"/>
                </a:cxn>
                <a:cxn ang="0">
                  <a:pos x="85" y="1062"/>
                </a:cxn>
                <a:cxn ang="0">
                  <a:pos x="10" y="1062"/>
                </a:cxn>
                <a:cxn ang="0">
                  <a:pos x="10" y="1015"/>
                </a:cxn>
                <a:cxn ang="0">
                  <a:pos x="57" y="1015"/>
                </a:cxn>
                <a:cxn ang="0">
                  <a:pos x="104" y="1015"/>
                </a:cxn>
                <a:cxn ang="0">
                  <a:pos x="142" y="1015"/>
                </a:cxn>
                <a:cxn ang="0">
                  <a:pos x="170" y="1005"/>
                </a:cxn>
                <a:cxn ang="0">
                  <a:pos x="189" y="996"/>
                </a:cxn>
                <a:cxn ang="0">
                  <a:pos x="199" y="986"/>
                </a:cxn>
                <a:cxn ang="0">
                  <a:pos x="199" y="977"/>
                </a:cxn>
                <a:cxn ang="0">
                  <a:pos x="208" y="958"/>
                </a:cxn>
                <a:cxn ang="0">
                  <a:pos x="208" y="939"/>
                </a:cxn>
                <a:cxn ang="0">
                  <a:pos x="208" y="113"/>
                </a:cxn>
                <a:cxn ang="0">
                  <a:pos x="123" y="142"/>
                </a:cxn>
                <a:cxn ang="0">
                  <a:pos x="48" y="151"/>
                </a:cxn>
                <a:cxn ang="0">
                  <a:pos x="0" y="151"/>
                </a:cxn>
                <a:cxn ang="0">
                  <a:pos x="0" y="104"/>
                </a:cxn>
                <a:cxn ang="0">
                  <a:pos x="48" y="104"/>
                </a:cxn>
                <a:cxn ang="0">
                  <a:pos x="123" y="94"/>
                </a:cxn>
                <a:cxn ang="0">
                  <a:pos x="208" y="56"/>
                </a:cxn>
                <a:cxn ang="0">
                  <a:pos x="293" y="0"/>
                </a:cxn>
              </a:cxnLst>
              <a:rect l="0" t="0" r="r" b="b"/>
              <a:pathLst>
                <a:path w="520" h="1062">
                  <a:moveTo>
                    <a:pt x="293" y="0"/>
                  </a:moveTo>
                  <a:lnTo>
                    <a:pt x="312" y="0"/>
                  </a:lnTo>
                  <a:lnTo>
                    <a:pt x="322" y="9"/>
                  </a:lnTo>
                  <a:lnTo>
                    <a:pt x="322" y="19"/>
                  </a:lnTo>
                  <a:lnTo>
                    <a:pt x="322" y="47"/>
                  </a:lnTo>
                  <a:lnTo>
                    <a:pt x="322" y="939"/>
                  </a:lnTo>
                  <a:lnTo>
                    <a:pt x="322" y="958"/>
                  </a:lnTo>
                  <a:lnTo>
                    <a:pt x="331" y="977"/>
                  </a:lnTo>
                  <a:lnTo>
                    <a:pt x="331" y="986"/>
                  </a:lnTo>
                  <a:lnTo>
                    <a:pt x="341" y="996"/>
                  </a:lnTo>
                  <a:lnTo>
                    <a:pt x="360" y="1005"/>
                  </a:lnTo>
                  <a:lnTo>
                    <a:pt x="388" y="1015"/>
                  </a:lnTo>
                  <a:lnTo>
                    <a:pt x="426" y="1015"/>
                  </a:lnTo>
                  <a:lnTo>
                    <a:pt x="473" y="1015"/>
                  </a:lnTo>
                  <a:lnTo>
                    <a:pt x="520" y="1015"/>
                  </a:lnTo>
                  <a:lnTo>
                    <a:pt x="520" y="1062"/>
                  </a:lnTo>
                  <a:lnTo>
                    <a:pt x="445" y="1062"/>
                  </a:lnTo>
                  <a:lnTo>
                    <a:pt x="350" y="1062"/>
                  </a:lnTo>
                  <a:lnTo>
                    <a:pt x="265" y="1062"/>
                  </a:lnTo>
                  <a:lnTo>
                    <a:pt x="180" y="1062"/>
                  </a:lnTo>
                  <a:lnTo>
                    <a:pt x="85" y="1062"/>
                  </a:lnTo>
                  <a:lnTo>
                    <a:pt x="10" y="1062"/>
                  </a:lnTo>
                  <a:lnTo>
                    <a:pt x="10" y="1015"/>
                  </a:lnTo>
                  <a:lnTo>
                    <a:pt x="57" y="1015"/>
                  </a:lnTo>
                  <a:lnTo>
                    <a:pt x="104" y="1015"/>
                  </a:lnTo>
                  <a:lnTo>
                    <a:pt x="142" y="1015"/>
                  </a:lnTo>
                  <a:lnTo>
                    <a:pt x="170" y="1005"/>
                  </a:lnTo>
                  <a:lnTo>
                    <a:pt x="189" y="996"/>
                  </a:lnTo>
                  <a:lnTo>
                    <a:pt x="199" y="986"/>
                  </a:lnTo>
                  <a:lnTo>
                    <a:pt x="199" y="977"/>
                  </a:lnTo>
                  <a:lnTo>
                    <a:pt x="208" y="958"/>
                  </a:lnTo>
                  <a:lnTo>
                    <a:pt x="208" y="939"/>
                  </a:lnTo>
                  <a:lnTo>
                    <a:pt x="208" y="113"/>
                  </a:lnTo>
                  <a:lnTo>
                    <a:pt x="123" y="142"/>
                  </a:lnTo>
                  <a:lnTo>
                    <a:pt x="48" y="151"/>
                  </a:lnTo>
                  <a:lnTo>
                    <a:pt x="0" y="151"/>
                  </a:lnTo>
                  <a:lnTo>
                    <a:pt x="0" y="104"/>
                  </a:lnTo>
                  <a:lnTo>
                    <a:pt x="48" y="104"/>
                  </a:lnTo>
                  <a:lnTo>
                    <a:pt x="123" y="94"/>
                  </a:lnTo>
                  <a:lnTo>
                    <a:pt x="208" y="56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8"/>
            <p:cNvSpPr>
              <a:spLocks/>
            </p:cNvSpPr>
            <p:nvPr/>
          </p:nvSpPr>
          <p:spPr bwMode="auto">
            <a:xfrm>
              <a:off x="25264" y="3667"/>
              <a:ext cx="1060" cy="1063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9" y="0"/>
                </a:cxn>
                <a:cxn ang="0">
                  <a:pos x="558" y="10"/>
                </a:cxn>
                <a:cxn ang="0">
                  <a:pos x="558" y="29"/>
                </a:cxn>
                <a:cxn ang="0">
                  <a:pos x="558" y="38"/>
                </a:cxn>
                <a:cxn ang="0">
                  <a:pos x="558" y="57"/>
                </a:cxn>
                <a:cxn ang="0">
                  <a:pos x="558" y="503"/>
                </a:cxn>
                <a:cxn ang="0">
                  <a:pos x="1003" y="503"/>
                </a:cxn>
                <a:cxn ang="0">
                  <a:pos x="1022" y="503"/>
                </a:cxn>
                <a:cxn ang="0">
                  <a:pos x="1031" y="503"/>
                </a:cxn>
                <a:cxn ang="0">
                  <a:pos x="1050" y="503"/>
                </a:cxn>
                <a:cxn ang="0">
                  <a:pos x="1060" y="513"/>
                </a:cxn>
                <a:cxn ang="0">
                  <a:pos x="1060" y="532"/>
                </a:cxn>
                <a:cxn ang="0">
                  <a:pos x="1060" y="551"/>
                </a:cxn>
                <a:cxn ang="0">
                  <a:pos x="1050" y="560"/>
                </a:cxn>
                <a:cxn ang="0">
                  <a:pos x="1031" y="560"/>
                </a:cxn>
                <a:cxn ang="0">
                  <a:pos x="1022" y="570"/>
                </a:cxn>
                <a:cxn ang="0">
                  <a:pos x="1003" y="570"/>
                </a:cxn>
                <a:cxn ang="0">
                  <a:pos x="558" y="570"/>
                </a:cxn>
                <a:cxn ang="0">
                  <a:pos x="558" y="1015"/>
                </a:cxn>
                <a:cxn ang="0">
                  <a:pos x="558" y="1025"/>
                </a:cxn>
                <a:cxn ang="0">
                  <a:pos x="558" y="1044"/>
                </a:cxn>
                <a:cxn ang="0">
                  <a:pos x="558" y="1053"/>
                </a:cxn>
                <a:cxn ang="0">
                  <a:pos x="549" y="1063"/>
                </a:cxn>
                <a:cxn ang="0">
                  <a:pos x="530" y="1063"/>
                </a:cxn>
                <a:cxn ang="0">
                  <a:pos x="520" y="1063"/>
                </a:cxn>
                <a:cxn ang="0">
                  <a:pos x="511" y="1053"/>
                </a:cxn>
                <a:cxn ang="0">
                  <a:pos x="502" y="1044"/>
                </a:cxn>
                <a:cxn ang="0">
                  <a:pos x="502" y="1025"/>
                </a:cxn>
                <a:cxn ang="0">
                  <a:pos x="502" y="1015"/>
                </a:cxn>
                <a:cxn ang="0">
                  <a:pos x="502" y="570"/>
                </a:cxn>
                <a:cxn ang="0">
                  <a:pos x="57" y="570"/>
                </a:cxn>
                <a:cxn ang="0">
                  <a:pos x="38" y="570"/>
                </a:cxn>
                <a:cxn ang="0">
                  <a:pos x="29" y="560"/>
                </a:cxn>
                <a:cxn ang="0">
                  <a:pos x="10" y="560"/>
                </a:cxn>
                <a:cxn ang="0">
                  <a:pos x="0" y="551"/>
                </a:cxn>
                <a:cxn ang="0">
                  <a:pos x="0" y="532"/>
                </a:cxn>
                <a:cxn ang="0">
                  <a:pos x="0" y="513"/>
                </a:cxn>
                <a:cxn ang="0">
                  <a:pos x="10" y="503"/>
                </a:cxn>
                <a:cxn ang="0">
                  <a:pos x="29" y="503"/>
                </a:cxn>
                <a:cxn ang="0">
                  <a:pos x="38" y="503"/>
                </a:cxn>
                <a:cxn ang="0">
                  <a:pos x="57" y="503"/>
                </a:cxn>
                <a:cxn ang="0">
                  <a:pos x="502" y="503"/>
                </a:cxn>
                <a:cxn ang="0">
                  <a:pos x="502" y="57"/>
                </a:cxn>
                <a:cxn ang="0">
                  <a:pos x="502" y="38"/>
                </a:cxn>
                <a:cxn ang="0">
                  <a:pos x="502" y="29"/>
                </a:cxn>
                <a:cxn ang="0">
                  <a:pos x="511" y="10"/>
                </a:cxn>
                <a:cxn ang="0">
                  <a:pos x="520" y="0"/>
                </a:cxn>
                <a:cxn ang="0">
                  <a:pos x="530" y="0"/>
                </a:cxn>
              </a:cxnLst>
              <a:rect l="0" t="0" r="r" b="b"/>
              <a:pathLst>
                <a:path w="1060" h="1063">
                  <a:moveTo>
                    <a:pt x="530" y="0"/>
                  </a:moveTo>
                  <a:lnTo>
                    <a:pt x="549" y="0"/>
                  </a:lnTo>
                  <a:lnTo>
                    <a:pt x="558" y="10"/>
                  </a:lnTo>
                  <a:lnTo>
                    <a:pt x="558" y="29"/>
                  </a:lnTo>
                  <a:lnTo>
                    <a:pt x="558" y="38"/>
                  </a:lnTo>
                  <a:lnTo>
                    <a:pt x="558" y="57"/>
                  </a:lnTo>
                  <a:lnTo>
                    <a:pt x="558" y="503"/>
                  </a:lnTo>
                  <a:lnTo>
                    <a:pt x="1003" y="503"/>
                  </a:lnTo>
                  <a:lnTo>
                    <a:pt x="1022" y="503"/>
                  </a:lnTo>
                  <a:lnTo>
                    <a:pt x="1031" y="503"/>
                  </a:lnTo>
                  <a:lnTo>
                    <a:pt x="1050" y="503"/>
                  </a:lnTo>
                  <a:lnTo>
                    <a:pt x="1060" y="513"/>
                  </a:lnTo>
                  <a:lnTo>
                    <a:pt x="1060" y="532"/>
                  </a:lnTo>
                  <a:lnTo>
                    <a:pt x="1060" y="551"/>
                  </a:lnTo>
                  <a:lnTo>
                    <a:pt x="1050" y="560"/>
                  </a:lnTo>
                  <a:lnTo>
                    <a:pt x="1031" y="560"/>
                  </a:lnTo>
                  <a:lnTo>
                    <a:pt x="1022" y="570"/>
                  </a:lnTo>
                  <a:lnTo>
                    <a:pt x="1003" y="570"/>
                  </a:lnTo>
                  <a:lnTo>
                    <a:pt x="558" y="570"/>
                  </a:lnTo>
                  <a:lnTo>
                    <a:pt x="558" y="1015"/>
                  </a:lnTo>
                  <a:lnTo>
                    <a:pt x="558" y="1025"/>
                  </a:lnTo>
                  <a:lnTo>
                    <a:pt x="558" y="1044"/>
                  </a:lnTo>
                  <a:lnTo>
                    <a:pt x="558" y="1053"/>
                  </a:lnTo>
                  <a:lnTo>
                    <a:pt x="549" y="1063"/>
                  </a:lnTo>
                  <a:lnTo>
                    <a:pt x="530" y="1063"/>
                  </a:lnTo>
                  <a:lnTo>
                    <a:pt x="520" y="1063"/>
                  </a:lnTo>
                  <a:lnTo>
                    <a:pt x="511" y="1053"/>
                  </a:lnTo>
                  <a:lnTo>
                    <a:pt x="502" y="1044"/>
                  </a:lnTo>
                  <a:lnTo>
                    <a:pt x="502" y="1025"/>
                  </a:lnTo>
                  <a:lnTo>
                    <a:pt x="502" y="1015"/>
                  </a:lnTo>
                  <a:lnTo>
                    <a:pt x="502" y="570"/>
                  </a:lnTo>
                  <a:lnTo>
                    <a:pt x="57" y="570"/>
                  </a:lnTo>
                  <a:lnTo>
                    <a:pt x="38" y="570"/>
                  </a:lnTo>
                  <a:lnTo>
                    <a:pt x="29" y="560"/>
                  </a:lnTo>
                  <a:lnTo>
                    <a:pt x="10" y="560"/>
                  </a:lnTo>
                  <a:lnTo>
                    <a:pt x="0" y="551"/>
                  </a:lnTo>
                  <a:lnTo>
                    <a:pt x="0" y="532"/>
                  </a:lnTo>
                  <a:lnTo>
                    <a:pt x="0" y="513"/>
                  </a:lnTo>
                  <a:lnTo>
                    <a:pt x="10" y="503"/>
                  </a:lnTo>
                  <a:lnTo>
                    <a:pt x="29" y="503"/>
                  </a:lnTo>
                  <a:lnTo>
                    <a:pt x="38" y="503"/>
                  </a:lnTo>
                  <a:lnTo>
                    <a:pt x="57" y="503"/>
                  </a:lnTo>
                  <a:lnTo>
                    <a:pt x="502" y="503"/>
                  </a:lnTo>
                  <a:lnTo>
                    <a:pt x="502" y="57"/>
                  </a:lnTo>
                  <a:lnTo>
                    <a:pt x="502" y="38"/>
                  </a:lnTo>
                  <a:lnTo>
                    <a:pt x="502" y="29"/>
                  </a:lnTo>
                  <a:lnTo>
                    <a:pt x="511" y="10"/>
                  </a:lnTo>
                  <a:lnTo>
                    <a:pt x="520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6834" y="3506"/>
              <a:ext cx="1135" cy="1129"/>
            </a:xfrm>
            <a:custGeom>
              <a:avLst/>
              <a:gdLst/>
              <a:ahLst/>
              <a:cxnLst>
                <a:cxn ang="0">
                  <a:pos x="615" y="48"/>
                </a:cxn>
                <a:cxn ang="0">
                  <a:pos x="558" y="57"/>
                </a:cxn>
                <a:cxn ang="0">
                  <a:pos x="530" y="114"/>
                </a:cxn>
                <a:cxn ang="0">
                  <a:pos x="728" y="512"/>
                </a:cxn>
                <a:cxn ang="0">
                  <a:pos x="927" y="361"/>
                </a:cxn>
                <a:cxn ang="0">
                  <a:pos x="946" y="142"/>
                </a:cxn>
                <a:cxn ang="0">
                  <a:pos x="795" y="57"/>
                </a:cxn>
                <a:cxn ang="0">
                  <a:pos x="303" y="0"/>
                </a:cxn>
                <a:cxn ang="0">
                  <a:pos x="1012" y="76"/>
                </a:cxn>
                <a:cxn ang="0">
                  <a:pos x="1088" y="332"/>
                </a:cxn>
                <a:cxn ang="0">
                  <a:pos x="861" y="522"/>
                </a:cxn>
                <a:cxn ang="0">
                  <a:pos x="757" y="550"/>
                </a:cxn>
                <a:cxn ang="0">
                  <a:pos x="851" y="607"/>
                </a:cxn>
                <a:cxn ang="0">
                  <a:pos x="908" y="778"/>
                </a:cxn>
                <a:cxn ang="0">
                  <a:pos x="889" y="996"/>
                </a:cxn>
                <a:cxn ang="0">
                  <a:pos x="908" y="1072"/>
                </a:cxn>
                <a:cxn ang="0">
                  <a:pos x="974" y="1091"/>
                </a:cxn>
                <a:cxn ang="0">
                  <a:pos x="1031" y="1053"/>
                </a:cxn>
                <a:cxn ang="0">
                  <a:pos x="1097" y="949"/>
                </a:cxn>
                <a:cxn ang="0">
                  <a:pos x="1116" y="920"/>
                </a:cxn>
                <a:cxn ang="0">
                  <a:pos x="1135" y="930"/>
                </a:cxn>
                <a:cxn ang="0">
                  <a:pos x="1107" y="1015"/>
                </a:cxn>
                <a:cxn ang="0">
                  <a:pos x="946" y="1129"/>
                </a:cxn>
                <a:cxn ang="0">
                  <a:pos x="832" y="1110"/>
                </a:cxn>
                <a:cxn ang="0">
                  <a:pos x="738" y="958"/>
                </a:cxn>
                <a:cxn ang="0">
                  <a:pos x="747" y="854"/>
                </a:cxn>
                <a:cxn ang="0">
                  <a:pos x="776" y="759"/>
                </a:cxn>
                <a:cxn ang="0">
                  <a:pos x="776" y="674"/>
                </a:cxn>
                <a:cxn ang="0">
                  <a:pos x="681" y="579"/>
                </a:cxn>
                <a:cxn ang="0">
                  <a:pos x="312" y="987"/>
                </a:cxn>
                <a:cxn ang="0">
                  <a:pos x="312" y="1025"/>
                </a:cxn>
                <a:cxn ang="0">
                  <a:pos x="379" y="1044"/>
                </a:cxn>
                <a:cxn ang="0">
                  <a:pos x="445" y="1044"/>
                </a:cxn>
                <a:cxn ang="0">
                  <a:pos x="454" y="1072"/>
                </a:cxn>
                <a:cxn ang="0">
                  <a:pos x="435" y="1091"/>
                </a:cxn>
                <a:cxn ang="0">
                  <a:pos x="284" y="1091"/>
                </a:cxn>
                <a:cxn ang="0">
                  <a:pos x="85" y="1091"/>
                </a:cxn>
                <a:cxn ang="0">
                  <a:pos x="10" y="1091"/>
                </a:cxn>
                <a:cxn ang="0">
                  <a:pos x="0" y="1053"/>
                </a:cxn>
                <a:cxn ang="0">
                  <a:pos x="38" y="1044"/>
                </a:cxn>
                <a:cxn ang="0">
                  <a:pos x="152" y="1034"/>
                </a:cxn>
                <a:cxn ang="0">
                  <a:pos x="180" y="987"/>
                </a:cxn>
                <a:cxn ang="0">
                  <a:pos x="407" y="95"/>
                </a:cxn>
                <a:cxn ang="0">
                  <a:pos x="407" y="66"/>
                </a:cxn>
                <a:cxn ang="0">
                  <a:pos x="369" y="57"/>
                </a:cxn>
                <a:cxn ang="0">
                  <a:pos x="303" y="48"/>
                </a:cxn>
                <a:cxn ang="0">
                  <a:pos x="265" y="48"/>
                </a:cxn>
                <a:cxn ang="0">
                  <a:pos x="275" y="10"/>
                </a:cxn>
              </a:cxnLst>
              <a:rect l="0" t="0" r="r" b="b"/>
              <a:pathLst>
                <a:path w="1135" h="1129">
                  <a:moveTo>
                    <a:pt x="672" y="48"/>
                  </a:moveTo>
                  <a:lnTo>
                    <a:pt x="643" y="48"/>
                  </a:lnTo>
                  <a:lnTo>
                    <a:pt x="615" y="48"/>
                  </a:lnTo>
                  <a:lnTo>
                    <a:pt x="596" y="57"/>
                  </a:lnTo>
                  <a:lnTo>
                    <a:pt x="577" y="57"/>
                  </a:lnTo>
                  <a:lnTo>
                    <a:pt x="558" y="57"/>
                  </a:lnTo>
                  <a:lnTo>
                    <a:pt x="549" y="76"/>
                  </a:lnTo>
                  <a:lnTo>
                    <a:pt x="539" y="85"/>
                  </a:lnTo>
                  <a:lnTo>
                    <a:pt x="530" y="114"/>
                  </a:lnTo>
                  <a:lnTo>
                    <a:pt x="426" y="531"/>
                  </a:lnTo>
                  <a:lnTo>
                    <a:pt x="606" y="531"/>
                  </a:lnTo>
                  <a:lnTo>
                    <a:pt x="728" y="512"/>
                  </a:lnTo>
                  <a:lnTo>
                    <a:pt x="823" y="484"/>
                  </a:lnTo>
                  <a:lnTo>
                    <a:pt x="870" y="436"/>
                  </a:lnTo>
                  <a:lnTo>
                    <a:pt x="927" y="361"/>
                  </a:lnTo>
                  <a:lnTo>
                    <a:pt x="955" y="275"/>
                  </a:lnTo>
                  <a:lnTo>
                    <a:pt x="965" y="209"/>
                  </a:lnTo>
                  <a:lnTo>
                    <a:pt x="946" y="142"/>
                  </a:lnTo>
                  <a:lnTo>
                    <a:pt x="908" y="95"/>
                  </a:lnTo>
                  <a:lnTo>
                    <a:pt x="861" y="76"/>
                  </a:lnTo>
                  <a:lnTo>
                    <a:pt x="795" y="57"/>
                  </a:lnTo>
                  <a:lnTo>
                    <a:pt x="738" y="57"/>
                  </a:lnTo>
                  <a:lnTo>
                    <a:pt x="672" y="48"/>
                  </a:lnTo>
                  <a:close/>
                  <a:moveTo>
                    <a:pt x="303" y="0"/>
                  </a:moveTo>
                  <a:lnTo>
                    <a:pt x="757" y="0"/>
                  </a:lnTo>
                  <a:lnTo>
                    <a:pt x="899" y="19"/>
                  </a:lnTo>
                  <a:lnTo>
                    <a:pt x="1012" y="76"/>
                  </a:lnTo>
                  <a:lnTo>
                    <a:pt x="1088" y="142"/>
                  </a:lnTo>
                  <a:lnTo>
                    <a:pt x="1116" y="247"/>
                  </a:lnTo>
                  <a:lnTo>
                    <a:pt x="1088" y="332"/>
                  </a:lnTo>
                  <a:lnTo>
                    <a:pt x="1031" y="408"/>
                  </a:lnTo>
                  <a:lnTo>
                    <a:pt x="955" y="474"/>
                  </a:lnTo>
                  <a:lnTo>
                    <a:pt x="861" y="522"/>
                  </a:lnTo>
                  <a:lnTo>
                    <a:pt x="757" y="550"/>
                  </a:lnTo>
                  <a:lnTo>
                    <a:pt x="757" y="550"/>
                  </a:lnTo>
                  <a:lnTo>
                    <a:pt x="757" y="550"/>
                  </a:lnTo>
                  <a:lnTo>
                    <a:pt x="757" y="550"/>
                  </a:lnTo>
                  <a:lnTo>
                    <a:pt x="804" y="569"/>
                  </a:lnTo>
                  <a:lnTo>
                    <a:pt x="851" y="607"/>
                  </a:lnTo>
                  <a:lnTo>
                    <a:pt x="889" y="664"/>
                  </a:lnTo>
                  <a:lnTo>
                    <a:pt x="908" y="740"/>
                  </a:lnTo>
                  <a:lnTo>
                    <a:pt x="908" y="778"/>
                  </a:lnTo>
                  <a:lnTo>
                    <a:pt x="908" y="816"/>
                  </a:lnTo>
                  <a:lnTo>
                    <a:pt x="889" y="901"/>
                  </a:lnTo>
                  <a:lnTo>
                    <a:pt x="889" y="996"/>
                  </a:lnTo>
                  <a:lnTo>
                    <a:pt x="889" y="1025"/>
                  </a:lnTo>
                  <a:lnTo>
                    <a:pt x="899" y="1053"/>
                  </a:lnTo>
                  <a:lnTo>
                    <a:pt x="908" y="1072"/>
                  </a:lnTo>
                  <a:lnTo>
                    <a:pt x="927" y="1091"/>
                  </a:lnTo>
                  <a:lnTo>
                    <a:pt x="955" y="1091"/>
                  </a:lnTo>
                  <a:lnTo>
                    <a:pt x="974" y="1091"/>
                  </a:lnTo>
                  <a:lnTo>
                    <a:pt x="993" y="1082"/>
                  </a:lnTo>
                  <a:lnTo>
                    <a:pt x="1012" y="1072"/>
                  </a:lnTo>
                  <a:lnTo>
                    <a:pt x="1031" y="1053"/>
                  </a:lnTo>
                  <a:lnTo>
                    <a:pt x="1059" y="1025"/>
                  </a:lnTo>
                  <a:lnTo>
                    <a:pt x="1078" y="996"/>
                  </a:lnTo>
                  <a:lnTo>
                    <a:pt x="1097" y="949"/>
                  </a:lnTo>
                  <a:lnTo>
                    <a:pt x="1097" y="939"/>
                  </a:lnTo>
                  <a:lnTo>
                    <a:pt x="1107" y="930"/>
                  </a:lnTo>
                  <a:lnTo>
                    <a:pt x="1116" y="920"/>
                  </a:lnTo>
                  <a:lnTo>
                    <a:pt x="1126" y="930"/>
                  </a:lnTo>
                  <a:lnTo>
                    <a:pt x="1126" y="930"/>
                  </a:lnTo>
                  <a:lnTo>
                    <a:pt x="1135" y="930"/>
                  </a:lnTo>
                  <a:lnTo>
                    <a:pt x="1135" y="949"/>
                  </a:lnTo>
                  <a:lnTo>
                    <a:pt x="1135" y="977"/>
                  </a:lnTo>
                  <a:lnTo>
                    <a:pt x="1107" y="1015"/>
                  </a:lnTo>
                  <a:lnTo>
                    <a:pt x="1069" y="1072"/>
                  </a:lnTo>
                  <a:lnTo>
                    <a:pt x="1012" y="1110"/>
                  </a:lnTo>
                  <a:lnTo>
                    <a:pt x="946" y="1129"/>
                  </a:lnTo>
                  <a:lnTo>
                    <a:pt x="927" y="1129"/>
                  </a:lnTo>
                  <a:lnTo>
                    <a:pt x="880" y="1119"/>
                  </a:lnTo>
                  <a:lnTo>
                    <a:pt x="832" y="1110"/>
                  </a:lnTo>
                  <a:lnTo>
                    <a:pt x="785" y="1072"/>
                  </a:lnTo>
                  <a:lnTo>
                    <a:pt x="747" y="1025"/>
                  </a:lnTo>
                  <a:lnTo>
                    <a:pt x="738" y="958"/>
                  </a:lnTo>
                  <a:lnTo>
                    <a:pt x="738" y="930"/>
                  </a:lnTo>
                  <a:lnTo>
                    <a:pt x="747" y="892"/>
                  </a:lnTo>
                  <a:lnTo>
                    <a:pt x="747" y="854"/>
                  </a:lnTo>
                  <a:lnTo>
                    <a:pt x="757" y="816"/>
                  </a:lnTo>
                  <a:lnTo>
                    <a:pt x="766" y="787"/>
                  </a:lnTo>
                  <a:lnTo>
                    <a:pt x="776" y="759"/>
                  </a:lnTo>
                  <a:lnTo>
                    <a:pt x="776" y="731"/>
                  </a:lnTo>
                  <a:lnTo>
                    <a:pt x="785" y="712"/>
                  </a:lnTo>
                  <a:lnTo>
                    <a:pt x="776" y="674"/>
                  </a:lnTo>
                  <a:lnTo>
                    <a:pt x="766" y="636"/>
                  </a:lnTo>
                  <a:lnTo>
                    <a:pt x="728" y="598"/>
                  </a:lnTo>
                  <a:lnTo>
                    <a:pt x="681" y="579"/>
                  </a:lnTo>
                  <a:lnTo>
                    <a:pt x="606" y="560"/>
                  </a:lnTo>
                  <a:lnTo>
                    <a:pt x="416" y="560"/>
                  </a:lnTo>
                  <a:lnTo>
                    <a:pt x="312" y="987"/>
                  </a:lnTo>
                  <a:lnTo>
                    <a:pt x="312" y="1006"/>
                  </a:lnTo>
                  <a:lnTo>
                    <a:pt x="312" y="1015"/>
                  </a:lnTo>
                  <a:lnTo>
                    <a:pt x="312" y="1025"/>
                  </a:lnTo>
                  <a:lnTo>
                    <a:pt x="331" y="1034"/>
                  </a:lnTo>
                  <a:lnTo>
                    <a:pt x="350" y="1044"/>
                  </a:lnTo>
                  <a:lnTo>
                    <a:pt x="379" y="1044"/>
                  </a:lnTo>
                  <a:lnTo>
                    <a:pt x="416" y="1044"/>
                  </a:lnTo>
                  <a:lnTo>
                    <a:pt x="435" y="1044"/>
                  </a:lnTo>
                  <a:lnTo>
                    <a:pt x="445" y="1044"/>
                  </a:lnTo>
                  <a:lnTo>
                    <a:pt x="454" y="1053"/>
                  </a:lnTo>
                  <a:lnTo>
                    <a:pt x="454" y="1063"/>
                  </a:lnTo>
                  <a:lnTo>
                    <a:pt x="454" y="1072"/>
                  </a:lnTo>
                  <a:lnTo>
                    <a:pt x="454" y="1082"/>
                  </a:lnTo>
                  <a:lnTo>
                    <a:pt x="445" y="1091"/>
                  </a:lnTo>
                  <a:lnTo>
                    <a:pt x="435" y="1091"/>
                  </a:lnTo>
                  <a:lnTo>
                    <a:pt x="426" y="1091"/>
                  </a:lnTo>
                  <a:lnTo>
                    <a:pt x="360" y="1091"/>
                  </a:lnTo>
                  <a:lnTo>
                    <a:pt x="284" y="1091"/>
                  </a:lnTo>
                  <a:lnTo>
                    <a:pt x="218" y="1091"/>
                  </a:lnTo>
                  <a:lnTo>
                    <a:pt x="161" y="1091"/>
                  </a:lnTo>
                  <a:lnTo>
                    <a:pt x="85" y="1091"/>
                  </a:lnTo>
                  <a:lnTo>
                    <a:pt x="19" y="1091"/>
                  </a:lnTo>
                  <a:lnTo>
                    <a:pt x="19" y="1091"/>
                  </a:lnTo>
                  <a:lnTo>
                    <a:pt x="10" y="1091"/>
                  </a:lnTo>
                  <a:lnTo>
                    <a:pt x="0" y="1082"/>
                  </a:lnTo>
                  <a:lnTo>
                    <a:pt x="0" y="1072"/>
                  </a:lnTo>
                  <a:lnTo>
                    <a:pt x="0" y="1053"/>
                  </a:lnTo>
                  <a:lnTo>
                    <a:pt x="10" y="1044"/>
                  </a:lnTo>
                  <a:lnTo>
                    <a:pt x="29" y="1044"/>
                  </a:lnTo>
                  <a:lnTo>
                    <a:pt x="38" y="1044"/>
                  </a:lnTo>
                  <a:lnTo>
                    <a:pt x="85" y="1044"/>
                  </a:lnTo>
                  <a:lnTo>
                    <a:pt x="123" y="1034"/>
                  </a:lnTo>
                  <a:lnTo>
                    <a:pt x="152" y="1034"/>
                  </a:lnTo>
                  <a:lnTo>
                    <a:pt x="161" y="1025"/>
                  </a:lnTo>
                  <a:lnTo>
                    <a:pt x="170" y="1006"/>
                  </a:lnTo>
                  <a:lnTo>
                    <a:pt x="180" y="987"/>
                  </a:lnTo>
                  <a:lnTo>
                    <a:pt x="189" y="968"/>
                  </a:lnTo>
                  <a:lnTo>
                    <a:pt x="407" y="114"/>
                  </a:lnTo>
                  <a:lnTo>
                    <a:pt x="407" y="95"/>
                  </a:lnTo>
                  <a:lnTo>
                    <a:pt x="407" y="85"/>
                  </a:lnTo>
                  <a:lnTo>
                    <a:pt x="407" y="85"/>
                  </a:lnTo>
                  <a:lnTo>
                    <a:pt x="407" y="66"/>
                  </a:lnTo>
                  <a:lnTo>
                    <a:pt x="397" y="66"/>
                  </a:lnTo>
                  <a:lnTo>
                    <a:pt x="379" y="57"/>
                  </a:lnTo>
                  <a:lnTo>
                    <a:pt x="369" y="57"/>
                  </a:lnTo>
                  <a:lnTo>
                    <a:pt x="341" y="57"/>
                  </a:lnTo>
                  <a:lnTo>
                    <a:pt x="312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48"/>
                  </a:lnTo>
                  <a:lnTo>
                    <a:pt x="265" y="48"/>
                  </a:lnTo>
                  <a:lnTo>
                    <a:pt x="256" y="38"/>
                  </a:lnTo>
                  <a:lnTo>
                    <a:pt x="265" y="19"/>
                  </a:lnTo>
                  <a:lnTo>
                    <a:pt x="275" y="10"/>
                  </a:lnTo>
                  <a:lnTo>
                    <a:pt x="284" y="0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8035" y="4085"/>
              <a:ext cx="341" cy="759"/>
            </a:xfrm>
            <a:custGeom>
              <a:avLst/>
              <a:gdLst/>
              <a:ahLst/>
              <a:cxnLst>
                <a:cxn ang="0">
                  <a:pos x="199" y="256"/>
                </a:cxn>
                <a:cxn ang="0">
                  <a:pos x="246" y="284"/>
                </a:cxn>
                <a:cxn ang="0">
                  <a:pos x="265" y="341"/>
                </a:cxn>
                <a:cxn ang="0">
                  <a:pos x="265" y="379"/>
                </a:cxn>
                <a:cxn ang="0">
                  <a:pos x="246" y="408"/>
                </a:cxn>
                <a:cxn ang="0">
                  <a:pos x="227" y="455"/>
                </a:cxn>
                <a:cxn ang="0">
                  <a:pos x="218" y="503"/>
                </a:cxn>
                <a:cxn ang="0">
                  <a:pos x="171" y="616"/>
                </a:cxn>
                <a:cxn ang="0">
                  <a:pos x="152" y="683"/>
                </a:cxn>
                <a:cxn ang="0">
                  <a:pos x="161" y="711"/>
                </a:cxn>
                <a:cxn ang="0">
                  <a:pos x="180" y="721"/>
                </a:cxn>
                <a:cxn ang="0">
                  <a:pos x="237" y="702"/>
                </a:cxn>
                <a:cxn ang="0">
                  <a:pos x="284" y="635"/>
                </a:cxn>
                <a:cxn ang="0">
                  <a:pos x="303" y="578"/>
                </a:cxn>
                <a:cxn ang="0">
                  <a:pos x="322" y="569"/>
                </a:cxn>
                <a:cxn ang="0">
                  <a:pos x="331" y="569"/>
                </a:cxn>
                <a:cxn ang="0">
                  <a:pos x="341" y="588"/>
                </a:cxn>
                <a:cxn ang="0">
                  <a:pos x="312" y="654"/>
                </a:cxn>
                <a:cxn ang="0">
                  <a:pos x="237" y="740"/>
                </a:cxn>
                <a:cxn ang="0">
                  <a:pos x="142" y="749"/>
                </a:cxn>
                <a:cxn ang="0">
                  <a:pos x="85" y="711"/>
                </a:cxn>
                <a:cxn ang="0">
                  <a:pos x="67" y="664"/>
                </a:cxn>
                <a:cxn ang="0">
                  <a:pos x="76" y="616"/>
                </a:cxn>
                <a:cxn ang="0">
                  <a:pos x="161" y="398"/>
                </a:cxn>
                <a:cxn ang="0">
                  <a:pos x="180" y="351"/>
                </a:cxn>
                <a:cxn ang="0">
                  <a:pos x="180" y="322"/>
                </a:cxn>
                <a:cxn ang="0">
                  <a:pos x="180" y="284"/>
                </a:cxn>
                <a:cxn ang="0">
                  <a:pos x="161" y="275"/>
                </a:cxn>
                <a:cxn ang="0">
                  <a:pos x="104" y="294"/>
                </a:cxn>
                <a:cxn ang="0">
                  <a:pos x="57" y="360"/>
                </a:cxn>
                <a:cxn ang="0">
                  <a:pos x="38" y="427"/>
                </a:cxn>
                <a:cxn ang="0">
                  <a:pos x="19" y="436"/>
                </a:cxn>
                <a:cxn ang="0">
                  <a:pos x="10" y="436"/>
                </a:cxn>
                <a:cxn ang="0">
                  <a:pos x="0" y="417"/>
                </a:cxn>
                <a:cxn ang="0">
                  <a:pos x="19" y="351"/>
                </a:cxn>
                <a:cxn ang="0">
                  <a:pos x="104" y="265"/>
                </a:cxn>
                <a:cxn ang="0">
                  <a:pos x="265" y="0"/>
                </a:cxn>
                <a:cxn ang="0">
                  <a:pos x="303" y="9"/>
                </a:cxn>
                <a:cxn ang="0">
                  <a:pos x="312" y="38"/>
                </a:cxn>
                <a:cxn ang="0">
                  <a:pos x="294" y="85"/>
                </a:cxn>
                <a:cxn ang="0">
                  <a:pos x="246" y="104"/>
                </a:cxn>
                <a:cxn ang="0">
                  <a:pos x="218" y="85"/>
                </a:cxn>
                <a:cxn ang="0">
                  <a:pos x="199" y="57"/>
                </a:cxn>
                <a:cxn ang="0">
                  <a:pos x="218" y="19"/>
                </a:cxn>
                <a:cxn ang="0">
                  <a:pos x="265" y="0"/>
                </a:cxn>
              </a:cxnLst>
              <a:rect l="0" t="0" r="r" b="b"/>
              <a:pathLst>
                <a:path w="341" h="759">
                  <a:moveTo>
                    <a:pt x="161" y="246"/>
                  </a:moveTo>
                  <a:lnTo>
                    <a:pt x="199" y="256"/>
                  </a:lnTo>
                  <a:lnTo>
                    <a:pt x="227" y="265"/>
                  </a:lnTo>
                  <a:lnTo>
                    <a:pt x="246" y="284"/>
                  </a:lnTo>
                  <a:lnTo>
                    <a:pt x="265" y="313"/>
                  </a:lnTo>
                  <a:lnTo>
                    <a:pt x="265" y="341"/>
                  </a:lnTo>
                  <a:lnTo>
                    <a:pt x="265" y="360"/>
                  </a:lnTo>
                  <a:lnTo>
                    <a:pt x="265" y="379"/>
                  </a:lnTo>
                  <a:lnTo>
                    <a:pt x="256" y="389"/>
                  </a:lnTo>
                  <a:lnTo>
                    <a:pt x="246" y="408"/>
                  </a:lnTo>
                  <a:lnTo>
                    <a:pt x="246" y="436"/>
                  </a:lnTo>
                  <a:lnTo>
                    <a:pt x="227" y="455"/>
                  </a:lnTo>
                  <a:lnTo>
                    <a:pt x="218" y="484"/>
                  </a:lnTo>
                  <a:lnTo>
                    <a:pt x="218" y="503"/>
                  </a:lnTo>
                  <a:lnTo>
                    <a:pt x="208" y="521"/>
                  </a:lnTo>
                  <a:lnTo>
                    <a:pt x="171" y="616"/>
                  </a:lnTo>
                  <a:lnTo>
                    <a:pt x="161" y="645"/>
                  </a:lnTo>
                  <a:lnTo>
                    <a:pt x="152" y="683"/>
                  </a:lnTo>
                  <a:lnTo>
                    <a:pt x="152" y="702"/>
                  </a:lnTo>
                  <a:lnTo>
                    <a:pt x="161" y="711"/>
                  </a:lnTo>
                  <a:lnTo>
                    <a:pt x="171" y="721"/>
                  </a:lnTo>
                  <a:lnTo>
                    <a:pt x="180" y="721"/>
                  </a:lnTo>
                  <a:lnTo>
                    <a:pt x="208" y="721"/>
                  </a:lnTo>
                  <a:lnTo>
                    <a:pt x="237" y="702"/>
                  </a:lnTo>
                  <a:lnTo>
                    <a:pt x="256" y="673"/>
                  </a:lnTo>
                  <a:lnTo>
                    <a:pt x="284" y="635"/>
                  </a:lnTo>
                  <a:lnTo>
                    <a:pt x="303" y="588"/>
                  </a:lnTo>
                  <a:lnTo>
                    <a:pt x="303" y="578"/>
                  </a:lnTo>
                  <a:lnTo>
                    <a:pt x="312" y="569"/>
                  </a:lnTo>
                  <a:lnTo>
                    <a:pt x="322" y="569"/>
                  </a:lnTo>
                  <a:lnTo>
                    <a:pt x="322" y="569"/>
                  </a:lnTo>
                  <a:lnTo>
                    <a:pt x="331" y="569"/>
                  </a:lnTo>
                  <a:lnTo>
                    <a:pt x="341" y="578"/>
                  </a:lnTo>
                  <a:lnTo>
                    <a:pt x="341" y="588"/>
                  </a:lnTo>
                  <a:lnTo>
                    <a:pt x="331" y="607"/>
                  </a:lnTo>
                  <a:lnTo>
                    <a:pt x="312" y="654"/>
                  </a:lnTo>
                  <a:lnTo>
                    <a:pt x="284" y="702"/>
                  </a:lnTo>
                  <a:lnTo>
                    <a:pt x="237" y="740"/>
                  </a:lnTo>
                  <a:lnTo>
                    <a:pt x="180" y="759"/>
                  </a:lnTo>
                  <a:lnTo>
                    <a:pt x="142" y="749"/>
                  </a:lnTo>
                  <a:lnTo>
                    <a:pt x="114" y="740"/>
                  </a:lnTo>
                  <a:lnTo>
                    <a:pt x="85" y="711"/>
                  </a:lnTo>
                  <a:lnTo>
                    <a:pt x="76" y="692"/>
                  </a:lnTo>
                  <a:lnTo>
                    <a:pt x="67" y="664"/>
                  </a:lnTo>
                  <a:lnTo>
                    <a:pt x="76" y="635"/>
                  </a:lnTo>
                  <a:lnTo>
                    <a:pt x="76" y="616"/>
                  </a:lnTo>
                  <a:lnTo>
                    <a:pt x="152" y="427"/>
                  </a:lnTo>
                  <a:lnTo>
                    <a:pt x="161" y="398"/>
                  </a:lnTo>
                  <a:lnTo>
                    <a:pt x="171" y="370"/>
                  </a:lnTo>
                  <a:lnTo>
                    <a:pt x="180" y="351"/>
                  </a:lnTo>
                  <a:lnTo>
                    <a:pt x="180" y="332"/>
                  </a:lnTo>
                  <a:lnTo>
                    <a:pt x="180" y="322"/>
                  </a:lnTo>
                  <a:lnTo>
                    <a:pt x="180" y="303"/>
                  </a:lnTo>
                  <a:lnTo>
                    <a:pt x="180" y="284"/>
                  </a:lnTo>
                  <a:lnTo>
                    <a:pt x="171" y="284"/>
                  </a:lnTo>
                  <a:lnTo>
                    <a:pt x="161" y="275"/>
                  </a:lnTo>
                  <a:lnTo>
                    <a:pt x="133" y="284"/>
                  </a:lnTo>
                  <a:lnTo>
                    <a:pt x="104" y="294"/>
                  </a:lnTo>
                  <a:lnTo>
                    <a:pt x="76" y="322"/>
                  </a:lnTo>
                  <a:lnTo>
                    <a:pt x="57" y="360"/>
                  </a:lnTo>
                  <a:lnTo>
                    <a:pt x="38" y="417"/>
                  </a:lnTo>
                  <a:lnTo>
                    <a:pt x="38" y="427"/>
                  </a:lnTo>
                  <a:lnTo>
                    <a:pt x="29" y="436"/>
                  </a:lnTo>
                  <a:lnTo>
                    <a:pt x="19" y="436"/>
                  </a:lnTo>
                  <a:lnTo>
                    <a:pt x="10" y="436"/>
                  </a:lnTo>
                  <a:lnTo>
                    <a:pt x="10" y="436"/>
                  </a:lnTo>
                  <a:lnTo>
                    <a:pt x="0" y="427"/>
                  </a:lnTo>
                  <a:lnTo>
                    <a:pt x="0" y="417"/>
                  </a:lnTo>
                  <a:lnTo>
                    <a:pt x="0" y="398"/>
                  </a:lnTo>
                  <a:lnTo>
                    <a:pt x="19" y="351"/>
                  </a:lnTo>
                  <a:lnTo>
                    <a:pt x="57" y="303"/>
                  </a:lnTo>
                  <a:lnTo>
                    <a:pt x="104" y="265"/>
                  </a:lnTo>
                  <a:lnTo>
                    <a:pt x="161" y="246"/>
                  </a:lnTo>
                  <a:close/>
                  <a:moveTo>
                    <a:pt x="265" y="0"/>
                  </a:moveTo>
                  <a:lnTo>
                    <a:pt x="284" y="0"/>
                  </a:lnTo>
                  <a:lnTo>
                    <a:pt x="303" y="9"/>
                  </a:lnTo>
                  <a:lnTo>
                    <a:pt x="303" y="28"/>
                  </a:lnTo>
                  <a:lnTo>
                    <a:pt x="312" y="38"/>
                  </a:lnTo>
                  <a:lnTo>
                    <a:pt x="303" y="66"/>
                  </a:lnTo>
                  <a:lnTo>
                    <a:pt x="294" y="85"/>
                  </a:lnTo>
                  <a:lnTo>
                    <a:pt x="275" y="95"/>
                  </a:lnTo>
                  <a:lnTo>
                    <a:pt x="246" y="104"/>
                  </a:lnTo>
                  <a:lnTo>
                    <a:pt x="227" y="95"/>
                  </a:lnTo>
                  <a:lnTo>
                    <a:pt x="218" y="85"/>
                  </a:lnTo>
                  <a:lnTo>
                    <a:pt x="208" y="76"/>
                  </a:lnTo>
                  <a:lnTo>
                    <a:pt x="199" y="57"/>
                  </a:lnTo>
                  <a:lnTo>
                    <a:pt x="208" y="38"/>
                  </a:lnTo>
                  <a:lnTo>
                    <a:pt x="218" y="19"/>
                  </a:lnTo>
                  <a:lnTo>
                    <a:pt x="246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8423" y="4085"/>
              <a:ext cx="492" cy="977"/>
            </a:xfrm>
            <a:custGeom>
              <a:avLst/>
              <a:gdLst/>
              <a:ahLst/>
              <a:cxnLst>
                <a:cxn ang="0">
                  <a:pos x="369" y="256"/>
                </a:cxn>
                <a:cxn ang="0">
                  <a:pos x="426" y="294"/>
                </a:cxn>
                <a:cxn ang="0">
                  <a:pos x="454" y="351"/>
                </a:cxn>
                <a:cxn ang="0">
                  <a:pos x="445" y="398"/>
                </a:cxn>
                <a:cxn ang="0">
                  <a:pos x="303" y="882"/>
                </a:cxn>
                <a:cxn ang="0">
                  <a:pos x="170" y="967"/>
                </a:cxn>
                <a:cxn ang="0">
                  <a:pos x="76" y="977"/>
                </a:cxn>
                <a:cxn ang="0">
                  <a:pos x="19" y="948"/>
                </a:cxn>
                <a:cxn ang="0">
                  <a:pos x="0" y="901"/>
                </a:cxn>
                <a:cxn ang="0">
                  <a:pos x="19" y="853"/>
                </a:cxn>
                <a:cxn ang="0">
                  <a:pos x="66" y="835"/>
                </a:cxn>
                <a:cxn ang="0">
                  <a:pos x="95" y="844"/>
                </a:cxn>
                <a:cxn ang="0">
                  <a:pos x="104" y="882"/>
                </a:cxn>
                <a:cxn ang="0">
                  <a:pos x="95" y="910"/>
                </a:cxn>
                <a:cxn ang="0">
                  <a:pos x="66" y="939"/>
                </a:cxn>
                <a:cxn ang="0">
                  <a:pos x="104" y="939"/>
                </a:cxn>
                <a:cxn ang="0">
                  <a:pos x="180" y="910"/>
                </a:cxn>
                <a:cxn ang="0">
                  <a:pos x="237" y="844"/>
                </a:cxn>
                <a:cxn ang="0">
                  <a:pos x="255" y="797"/>
                </a:cxn>
                <a:cxn ang="0">
                  <a:pos x="369" y="351"/>
                </a:cxn>
                <a:cxn ang="0">
                  <a:pos x="359" y="313"/>
                </a:cxn>
                <a:cxn ang="0">
                  <a:pos x="350" y="284"/>
                </a:cxn>
                <a:cxn ang="0">
                  <a:pos x="265" y="303"/>
                </a:cxn>
                <a:cxn ang="0">
                  <a:pos x="180" y="417"/>
                </a:cxn>
                <a:cxn ang="0">
                  <a:pos x="161" y="436"/>
                </a:cxn>
                <a:cxn ang="0">
                  <a:pos x="151" y="436"/>
                </a:cxn>
                <a:cxn ang="0">
                  <a:pos x="132" y="427"/>
                </a:cxn>
                <a:cxn ang="0">
                  <a:pos x="142" y="398"/>
                </a:cxn>
                <a:cxn ang="0">
                  <a:pos x="208" y="303"/>
                </a:cxn>
                <a:cxn ang="0">
                  <a:pos x="331" y="246"/>
                </a:cxn>
                <a:cxn ang="0">
                  <a:pos x="463" y="0"/>
                </a:cxn>
                <a:cxn ang="0">
                  <a:pos x="492" y="28"/>
                </a:cxn>
                <a:cxn ang="0">
                  <a:pos x="492" y="66"/>
                </a:cxn>
                <a:cxn ang="0">
                  <a:pos x="454" y="95"/>
                </a:cxn>
                <a:cxn ang="0">
                  <a:pos x="407" y="95"/>
                </a:cxn>
                <a:cxn ang="0">
                  <a:pos x="388" y="76"/>
                </a:cxn>
                <a:cxn ang="0">
                  <a:pos x="388" y="38"/>
                </a:cxn>
                <a:cxn ang="0">
                  <a:pos x="426" y="0"/>
                </a:cxn>
              </a:cxnLst>
              <a:rect l="0" t="0" r="r" b="b"/>
              <a:pathLst>
                <a:path w="492" h="977">
                  <a:moveTo>
                    <a:pt x="331" y="246"/>
                  </a:moveTo>
                  <a:lnTo>
                    <a:pt x="369" y="256"/>
                  </a:lnTo>
                  <a:lnTo>
                    <a:pt x="407" y="265"/>
                  </a:lnTo>
                  <a:lnTo>
                    <a:pt x="426" y="294"/>
                  </a:lnTo>
                  <a:lnTo>
                    <a:pt x="445" y="322"/>
                  </a:lnTo>
                  <a:lnTo>
                    <a:pt x="454" y="351"/>
                  </a:lnTo>
                  <a:lnTo>
                    <a:pt x="445" y="379"/>
                  </a:lnTo>
                  <a:lnTo>
                    <a:pt x="445" y="398"/>
                  </a:lnTo>
                  <a:lnTo>
                    <a:pt x="341" y="797"/>
                  </a:lnTo>
                  <a:lnTo>
                    <a:pt x="303" y="882"/>
                  </a:lnTo>
                  <a:lnTo>
                    <a:pt x="237" y="939"/>
                  </a:lnTo>
                  <a:lnTo>
                    <a:pt x="170" y="967"/>
                  </a:lnTo>
                  <a:lnTo>
                    <a:pt x="114" y="977"/>
                  </a:lnTo>
                  <a:lnTo>
                    <a:pt x="76" y="977"/>
                  </a:lnTo>
                  <a:lnTo>
                    <a:pt x="38" y="967"/>
                  </a:lnTo>
                  <a:lnTo>
                    <a:pt x="19" y="948"/>
                  </a:lnTo>
                  <a:lnTo>
                    <a:pt x="0" y="929"/>
                  </a:lnTo>
                  <a:lnTo>
                    <a:pt x="0" y="901"/>
                  </a:lnTo>
                  <a:lnTo>
                    <a:pt x="0" y="882"/>
                  </a:lnTo>
                  <a:lnTo>
                    <a:pt x="19" y="853"/>
                  </a:lnTo>
                  <a:lnTo>
                    <a:pt x="38" y="844"/>
                  </a:lnTo>
                  <a:lnTo>
                    <a:pt x="66" y="835"/>
                  </a:lnTo>
                  <a:lnTo>
                    <a:pt x="76" y="844"/>
                  </a:lnTo>
                  <a:lnTo>
                    <a:pt x="95" y="844"/>
                  </a:lnTo>
                  <a:lnTo>
                    <a:pt x="104" y="863"/>
                  </a:lnTo>
                  <a:lnTo>
                    <a:pt x="104" y="882"/>
                  </a:lnTo>
                  <a:lnTo>
                    <a:pt x="104" y="891"/>
                  </a:lnTo>
                  <a:lnTo>
                    <a:pt x="95" y="910"/>
                  </a:lnTo>
                  <a:lnTo>
                    <a:pt x="85" y="920"/>
                  </a:lnTo>
                  <a:lnTo>
                    <a:pt x="66" y="939"/>
                  </a:lnTo>
                  <a:lnTo>
                    <a:pt x="85" y="939"/>
                  </a:lnTo>
                  <a:lnTo>
                    <a:pt x="104" y="939"/>
                  </a:lnTo>
                  <a:lnTo>
                    <a:pt x="151" y="939"/>
                  </a:lnTo>
                  <a:lnTo>
                    <a:pt x="180" y="910"/>
                  </a:lnTo>
                  <a:lnTo>
                    <a:pt x="218" y="882"/>
                  </a:lnTo>
                  <a:lnTo>
                    <a:pt x="237" y="844"/>
                  </a:lnTo>
                  <a:lnTo>
                    <a:pt x="255" y="797"/>
                  </a:lnTo>
                  <a:lnTo>
                    <a:pt x="255" y="797"/>
                  </a:lnTo>
                  <a:lnTo>
                    <a:pt x="359" y="370"/>
                  </a:lnTo>
                  <a:lnTo>
                    <a:pt x="369" y="351"/>
                  </a:lnTo>
                  <a:lnTo>
                    <a:pt x="369" y="332"/>
                  </a:lnTo>
                  <a:lnTo>
                    <a:pt x="359" y="313"/>
                  </a:lnTo>
                  <a:lnTo>
                    <a:pt x="359" y="294"/>
                  </a:lnTo>
                  <a:lnTo>
                    <a:pt x="350" y="284"/>
                  </a:lnTo>
                  <a:lnTo>
                    <a:pt x="331" y="275"/>
                  </a:lnTo>
                  <a:lnTo>
                    <a:pt x="265" y="303"/>
                  </a:lnTo>
                  <a:lnTo>
                    <a:pt x="208" y="351"/>
                  </a:lnTo>
                  <a:lnTo>
                    <a:pt x="180" y="417"/>
                  </a:lnTo>
                  <a:lnTo>
                    <a:pt x="170" y="427"/>
                  </a:lnTo>
                  <a:lnTo>
                    <a:pt x="161" y="436"/>
                  </a:lnTo>
                  <a:lnTo>
                    <a:pt x="151" y="436"/>
                  </a:lnTo>
                  <a:lnTo>
                    <a:pt x="151" y="436"/>
                  </a:lnTo>
                  <a:lnTo>
                    <a:pt x="142" y="436"/>
                  </a:lnTo>
                  <a:lnTo>
                    <a:pt x="132" y="427"/>
                  </a:lnTo>
                  <a:lnTo>
                    <a:pt x="132" y="417"/>
                  </a:lnTo>
                  <a:lnTo>
                    <a:pt x="142" y="398"/>
                  </a:lnTo>
                  <a:lnTo>
                    <a:pt x="170" y="351"/>
                  </a:lnTo>
                  <a:lnTo>
                    <a:pt x="208" y="303"/>
                  </a:lnTo>
                  <a:lnTo>
                    <a:pt x="265" y="265"/>
                  </a:lnTo>
                  <a:lnTo>
                    <a:pt x="331" y="246"/>
                  </a:lnTo>
                  <a:close/>
                  <a:moveTo>
                    <a:pt x="445" y="0"/>
                  </a:moveTo>
                  <a:lnTo>
                    <a:pt x="463" y="0"/>
                  </a:lnTo>
                  <a:lnTo>
                    <a:pt x="482" y="9"/>
                  </a:lnTo>
                  <a:lnTo>
                    <a:pt x="492" y="28"/>
                  </a:lnTo>
                  <a:lnTo>
                    <a:pt x="492" y="38"/>
                  </a:lnTo>
                  <a:lnTo>
                    <a:pt x="492" y="66"/>
                  </a:lnTo>
                  <a:lnTo>
                    <a:pt x="473" y="85"/>
                  </a:lnTo>
                  <a:lnTo>
                    <a:pt x="454" y="95"/>
                  </a:lnTo>
                  <a:lnTo>
                    <a:pt x="435" y="104"/>
                  </a:lnTo>
                  <a:lnTo>
                    <a:pt x="407" y="95"/>
                  </a:lnTo>
                  <a:lnTo>
                    <a:pt x="397" y="85"/>
                  </a:lnTo>
                  <a:lnTo>
                    <a:pt x="388" y="76"/>
                  </a:lnTo>
                  <a:lnTo>
                    <a:pt x="388" y="57"/>
                  </a:lnTo>
                  <a:lnTo>
                    <a:pt x="388" y="38"/>
                  </a:lnTo>
                  <a:lnTo>
                    <a:pt x="407" y="19"/>
                  </a:lnTo>
                  <a:lnTo>
                    <a:pt x="426" y="0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9189" y="3895"/>
              <a:ext cx="605" cy="721"/>
            </a:xfrm>
            <a:custGeom>
              <a:avLst/>
              <a:gdLst/>
              <a:ahLst/>
              <a:cxnLst>
                <a:cxn ang="0">
                  <a:pos x="388" y="38"/>
                </a:cxn>
                <a:cxn ang="0">
                  <a:pos x="284" y="76"/>
                </a:cxn>
                <a:cxn ang="0">
                  <a:pos x="189" y="199"/>
                </a:cxn>
                <a:cxn ang="0">
                  <a:pos x="208" y="304"/>
                </a:cxn>
                <a:cxn ang="0">
                  <a:pos x="322" y="294"/>
                </a:cxn>
                <a:cxn ang="0">
                  <a:pos x="464" y="247"/>
                </a:cxn>
                <a:cxn ang="0">
                  <a:pos x="530" y="133"/>
                </a:cxn>
                <a:cxn ang="0">
                  <a:pos x="511" y="76"/>
                </a:cxn>
                <a:cxn ang="0">
                  <a:pos x="454" y="38"/>
                </a:cxn>
                <a:cxn ang="0">
                  <a:pos x="416" y="0"/>
                </a:cxn>
                <a:cxn ang="0">
                  <a:pos x="539" y="38"/>
                </a:cxn>
                <a:cxn ang="0">
                  <a:pos x="586" y="133"/>
                </a:cxn>
                <a:cxn ang="0">
                  <a:pos x="568" y="209"/>
                </a:cxn>
                <a:cxn ang="0">
                  <a:pos x="464" y="304"/>
                </a:cxn>
                <a:cxn ang="0">
                  <a:pos x="284" y="332"/>
                </a:cxn>
                <a:cxn ang="0">
                  <a:pos x="218" y="332"/>
                </a:cxn>
                <a:cxn ang="0">
                  <a:pos x="123" y="417"/>
                </a:cxn>
                <a:cxn ang="0">
                  <a:pos x="114" y="503"/>
                </a:cxn>
                <a:cxn ang="0">
                  <a:pos x="123" y="588"/>
                </a:cxn>
                <a:cxn ang="0">
                  <a:pos x="189" y="674"/>
                </a:cxn>
                <a:cxn ang="0">
                  <a:pos x="274" y="683"/>
                </a:cxn>
                <a:cxn ang="0">
                  <a:pos x="407" y="655"/>
                </a:cxn>
                <a:cxn ang="0">
                  <a:pos x="568" y="531"/>
                </a:cxn>
                <a:cxn ang="0">
                  <a:pos x="586" y="512"/>
                </a:cxn>
                <a:cxn ang="0">
                  <a:pos x="605" y="522"/>
                </a:cxn>
                <a:cxn ang="0">
                  <a:pos x="596" y="560"/>
                </a:cxn>
                <a:cxn ang="0">
                  <a:pos x="473" y="664"/>
                </a:cxn>
                <a:cxn ang="0">
                  <a:pos x="246" y="721"/>
                </a:cxn>
                <a:cxn ang="0">
                  <a:pos x="66" y="636"/>
                </a:cxn>
                <a:cxn ang="0">
                  <a:pos x="0" y="436"/>
                </a:cxn>
                <a:cxn ang="0">
                  <a:pos x="66" y="199"/>
                </a:cxn>
                <a:cxn ang="0">
                  <a:pos x="227" y="47"/>
                </a:cxn>
                <a:cxn ang="0">
                  <a:pos x="416" y="0"/>
                </a:cxn>
              </a:cxnLst>
              <a:rect l="0" t="0" r="r" b="b"/>
              <a:pathLst>
                <a:path w="605" h="721">
                  <a:moveTo>
                    <a:pt x="416" y="38"/>
                  </a:moveTo>
                  <a:lnTo>
                    <a:pt x="388" y="38"/>
                  </a:lnTo>
                  <a:lnTo>
                    <a:pt x="341" y="47"/>
                  </a:lnTo>
                  <a:lnTo>
                    <a:pt x="284" y="76"/>
                  </a:lnTo>
                  <a:lnTo>
                    <a:pt x="237" y="123"/>
                  </a:lnTo>
                  <a:lnTo>
                    <a:pt x="189" y="199"/>
                  </a:lnTo>
                  <a:lnTo>
                    <a:pt x="142" y="304"/>
                  </a:lnTo>
                  <a:lnTo>
                    <a:pt x="208" y="304"/>
                  </a:lnTo>
                  <a:lnTo>
                    <a:pt x="255" y="304"/>
                  </a:lnTo>
                  <a:lnTo>
                    <a:pt x="322" y="294"/>
                  </a:lnTo>
                  <a:lnTo>
                    <a:pt x="397" y="275"/>
                  </a:lnTo>
                  <a:lnTo>
                    <a:pt x="464" y="247"/>
                  </a:lnTo>
                  <a:lnTo>
                    <a:pt x="511" y="209"/>
                  </a:lnTo>
                  <a:lnTo>
                    <a:pt x="530" y="133"/>
                  </a:lnTo>
                  <a:lnTo>
                    <a:pt x="530" y="104"/>
                  </a:lnTo>
                  <a:lnTo>
                    <a:pt x="511" y="76"/>
                  </a:lnTo>
                  <a:lnTo>
                    <a:pt x="492" y="57"/>
                  </a:lnTo>
                  <a:lnTo>
                    <a:pt x="454" y="38"/>
                  </a:lnTo>
                  <a:lnTo>
                    <a:pt x="416" y="38"/>
                  </a:lnTo>
                  <a:close/>
                  <a:moveTo>
                    <a:pt x="416" y="0"/>
                  </a:moveTo>
                  <a:lnTo>
                    <a:pt x="482" y="10"/>
                  </a:lnTo>
                  <a:lnTo>
                    <a:pt x="539" y="38"/>
                  </a:lnTo>
                  <a:lnTo>
                    <a:pt x="577" y="85"/>
                  </a:lnTo>
                  <a:lnTo>
                    <a:pt x="586" y="133"/>
                  </a:lnTo>
                  <a:lnTo>
                    <a:pt x="577" y="161"/>
                  </a:lnTo>
                  <a:lnTo>
                    <a:pt x="568" y="209"/>
                  </a:lnTo>
                  <a:lnTo>
                    <a:pt x="530" y="256"/>
                  </a:lnTo>
                  <a:lnTo>
                    <a:pt x="464" y="304"/>
                  </a:lnTo>
                  <a:lnTo>
                    <a:pt x="378" y="323"/>
                  </a:lnTo>
                  <a:lnTo>
                    <a:pt x="284" y="332"/>
                  </a:lnTo>
                  <a:lnTo>
                    <a:pt x="218" y="332"/>
                  </a:lnTo>
                  <a:lnTo>
                    <a:pt x="218" y="332"/>
                  </a:lnTo>
                  <a:lnTo>
                    <a:pt x="133" y="332"/>
                  </a:lnTo>
                  <a:lnTo>
                    <a:pt x="123" y="417"/>
                  </a:lnTo>
                  <a:lnTo>
                    <a:pt x="114" y="474"/>
                  </a:lnTo>
                  <a:lnTo>
                    <a:pt x="114" y="503"/>
                  </a:lnTo>
                  <a:lnTo>
                    <a:pt x="114" y="541"/>
                  </a:lnTo>
                  <a:lnTo>
                    <a:pt x="123" y="588"/>
                  </a:lnTo>
                  <a:lnTo>
                    <a:pt x="151" y="636"/>
                  </a:lnTo>
                  <a:lnTo>
                    <a:pt x="189" y="674"/>
                  </a:lnTo>
                  <a:lnTo>
                    <a:pt x="255" y="683"/>
                  </a:lnTo>
                  <a:lnTo>
                    <a:pt x="274" y="683"/>
                  </a:lnTo>
                  <a:lnTo>
                    <a:pt x="331" y="674"/>
                  </a:lnTo>
                  <a:lnTo>
                    <a:pt x="407" y="655"/>
                  </a:lnTo>
                  <a:lnTo>
                    <a:pt x="492" y="607"/>
                  </a:lnTo>
                  <a:lnTo>
                    <a:pt x="568" y="531"/>
                  </a:lnTo>
                  <a:lnTo>
                    <a:pt x="577" y="522"/>
                  </a:lnTo>
                  <a:lnTo>
                    <a:pt x="586" y="512"/>
                  </a:lnTo>
                  <a:lnTo>
                    <a:pt x="586" y="512"/>
                  </a:lnTo>
                  <a:lnTo>
                    <a:pt x="605" y="522"/>
                  </a:lnTo>
                  <a:lnTo>
                    <a:pt x="605" y="531"/>
                  </a:lnTo>
                  <a:lnTo>
                    <a:pt x="596" y="560"/>
                  </a:lnTo>
                  <a:lnTo>
                    <a:pt x="549" y="607"/>
                  </a:lnTo>
                  <a:lnTo>
                    <a:pt x="473" y="664"/>
                  </a:lnTo>
                  <a:lnTo>
                    <a:pt x="369" y="702"/>
                  </a:lnTo>
                  <a:lnTo>
                    <a:pt x="246" y="721"/>
                  </a:lnTo>
                  <a:lnTo>
                    <a:pt x="142" y="702"/>
                  </a:lnTo>
                  <a:lnTo>
                    <a:pt x="66" y="636"/>
                  </a:lnTo>
                  <a:lnTo>
                    <a:pt x="10" y="550"/>
                  </a:lnTo>
                  <a:lnTo>
                    <a:pt x="0" y="436"/>
                  </a:lnTo>
                  <a:lnTo>
                    <a:pt x="19" y="304"/>
                  </a:lnTo>
                  <a:lnTo>
                    <a:pt x="66" y="199"/>
                  </a:lnTo>
                  <a:lnTo>
                    <a:pt x="142" y="114"/>
                  </a:lnTo>
                  <a:lnTo>
                    <a:pt x="227" y="47"/>
                  </a:lnTo>
                  <a:lnTo>
                    <a:pt x="322" y="10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 noEditPoints="1"/>
            </p:cNvSpPr>
            <p:nvPr/>
          </p:nvSpPr>
          <p:spPr bwMode="auto">
            <a:xfrm>
              <a:off x="29917" y="4085"/>
              <a:ext cx="341" cy="759"/>
            </a:xfrm>
            <a:custGeom>
              <a:avLst/>
              <a:gdLst/>
              <a:ahLst/>
              <a:cxnLst>
                <a:cxn ang="0">
                  <a:pos x="199" y="256"/>
                </a:cxn>
                <a:cxn ang="0">
                  <a:pos x="246" y="284"/>
                </a:cxn>
                <a:cxn ang="0">
                  <a:pos x="265" y="341"/>
                </a:cxn>
                <a:cxn ang="0">
                  <a:pos x="265" y="379"/>
                </a:cxn>
                <a:cxn ang="0">
                  <a:pos x="246" y="408"/>
                </a:cxn>
                <a:cxn ang="0">
                  <a:pos x="227" y="455"/>
                </a:cxn>
                <a:cxn ang="0">
                  <a:pos x="208" y="503"/>
                </a:cxn>
                <a:cxn ang="0">
                  <a:pos x="171" y="616"/>
                </a:cxn>
                <a:cxn ang="0">
                  <a:pos x="152" y="683"/>
                </a:cxn>
                <a:cxn ang="0">
                  <a:pos x="161" y="711"/>
                </a:cxn>
                <a:cxn ang="0">
                  <a:pos x="180" y="721"/>
                </a:cxn>
                <a:cxn ang="0">
                  <a:pos x="237" y="702"/>
                </a:cxn>
                <a:cxn ang="0">
                  <a:pos x="284" y="635"/>
                </a:cxn>
                <a:cxn ang="0">
                  <a:pos x="303" y="578"/>
                </a:cxn>
                <a:cxn ang="0">
                  <a:pos x="322" y="569"/>
                </a:cxn>
                <a:cxn ang="0">
                  <a:pos x="331" y="569"/>
                </a:cxn>
                <a:cxn ang="0">
                  <a:pos x="341" y="588"/>
                </a:cxn>
                <a:cxn ang="0">
                  <a:pos x="312" y="654"/>
                </a:cxn>
                <a:cxn ang="0">
                  <a:pos x="237" y="740"/>
                </a:cxn>
                <a:cxn ang="0">
                  <a:pos x="142" y="749"/>
                </a:cxn>
                <a:cxn ang="0">
                  <a:pos x="85" y="711"/>
                </a:cxn>
                <a:cxn ang="0">
                  <a:pos x="67" y="664"/>
                </a:cxn>
                <a:cxn ang="0">
                  <a:pos x="76" y="616"/>
                </a:cxn>
                <a:cxn ang="0">
                  <a:pos x="161" y="398"/>
                </a:cxn>
                <a:cxn ang="0">
                  <a:pos x="180" y="351"/>
                </a:cxn>
                <a:cxn ang="0">
                  <a:pos x="180" y="322"/>
                </a:cxn>
                <a:cxn ang="0">
                  <a:pos x="180" y="284"/>
                </a:cxn>
                <a:cxn ang="0">
                  <a:pos x="161" y="275"/>
                </a:cxn>
                <a:cxn ang="0">
                  <a:pos x="104" y="294"/>
                </a:cxn>
                <a:cxn ang="0">
                  <a:pos x="57" y="360"/>
                </a:cxn>
                <a:cxn ang="0">
                  <a:pos x="38" y="427"/>
                </a:cxn>
                <a:cxn ang="0">
                  <a:pos x="19" y="436"/>
                </a:cxn>
                <a:cxn ang="0">
                  <a:pos x="10" y="436"/>
                </a:cxn>
                <a:cxn ang="0">
                  <a:pos x="0" y="417"/>
                </a:cxn>
                <a:cxn ang="0">
                  <a:pos x="19" y="351"/>
                </a:cxn>
                <a:cxn ang="0">
                  <a:pos x="104" y="265"/>
                </a:cxn>
                <a:cxn ang="0">
                  <a:pos x="265" y="0"/>
                </a:cxn>
                <a:cxn ang="0">
                  <a:pos x="303" y="9"/>
                </a:cxn>
                <a:cxn ang="0">
                  <a:pos x="312" y="38"/>
                </a:cxn>
                <a:cxn ang="0">
                  <a:pos x="294" y="85"/>
                </a:cxn>
                <a:cxn ang="0">
                  <a:pos x="246" y="104"/>
                </a:cxn>
                <a:cxn ang="0">
                  <a:pos x="218" y="85"/>
                </a:cxn>
                <a:cxn ang="0">
                  <a:pos x="199" y="57"/>
                </a:cxn>
                <a:cxn ang="0">
                  <a:pos x="218" y="19"/>
                </a:cxn>
                <a:cxn ang="0">
                  <a:pos x="265" y="0"/>
                </a:cxn>
              </a:cxnLst>
              <a:rect l="0" t="0" r="r" b="b"/>
              <a:pathLst>
                <a:path w="341" h="759">
                  <a:moveTo>
                    <a:pt x="161" y="246"/>
                  </a:moveTo>
                  <a:lnTo>
                    <a:pt x="199" y="256"/>
                  </a:lnTo>
                  <a:lnTo>
                    <a:pt x="227" y="265"/>
                  </a:lnTo>
                  <a:lnTo>
                    <a:pt x="246" y="284"/>
                  </a:lnTo>
                  <a:lnTo>
                    <a:pt x="265" y="313"/>
                  </a:lnTo>
                  <a:lnTo>
                    <a:pt x="265" y="341"/>
                  </a:lnTo>
                  <a:lnTo>
                    <a:pt x="265" y="360"/>
                  </a:lnTo>
                  <a:lnTo>
                    <a:pt x="265" y="379"/>
                  </a:lnTo>
                  <a:lnTo>
                    <a:pt x="256" y="389"/>
                  </a:lnTo>
                  <a:lnTo>
                    <a:pt x="246" y="408"/>
                  </a:lnTo>
                  <a:lnTo>
                    <a:pt x="237" y="436"/>
                  </a:lnTo>
                  <a:lnTo>
                    <a:pt x="227" y="455"/>
                  </a:lnTo>
                  <a:lnTo>
                    <a:pt x="218" y="484"/>
                  </a:lnTo>
                  <a:lnTo>
                    <a:pt x="208" y="503"/>
                  </a:lnTo>
                  <a:lnTo>
                    <a:pt x="208" y="521"/>
                  </a:lnTo>
                  <a:lnTo>
                    <a:pt x="171" y="616"/>
                  </a:lnTo>
                  <a:lnTo>
                    <a:pt x="161" y="645"/>
                  </a:lnTo>
                  <a:lnTo>
                    <a:pt x="152" y="683"/>
                  </a:lnTo>
                  <a:lnTo>
                    <a:pt x="152" y="702"/>
                  </a:lnTo>
                  <a:lnTo>
                    <a:pt x="161" y="711"/>
                  </a:lnTo>
                  <a:lnTo>
                    <a:pt x="161" y="721"/>
                  </a:lnTo>
                  <a:lnTo>
                    <a:pt x="180" y="721"/>
                  </a:lnTo>
                  <a:lnTo>
                    <a:pt x="208" y="721"/>
                  </a:lnTo>
                  <a:lnTo>
                    <a:pt x="237" y="702"/>
                  </a:lnTo>
                  <a:lnTo>
                    <a:pt x="256" y="673"/>
                  </a:lnTo>
                  <a:lnTo>
                    <a:pt x="284" y="635"/>
                  </a:lnTo>
                  <a:lnTo>
                    <a:pt x="303" y="588"/>
                  </a:lnTo>
                  <a:lnTo>
                    <a:pt x="303" y="578"/>
                  </a:lnTo>
                  <a:lnTo>
                    <a:pt x="312" y="569"/>
                  </a:lnTo>
                  <a:lnTo>
                    <a:pt x="322" y="569"/>
                  </a:lnTo>
                  <a:lnTo>
                    <a:pt x="322" y="569"/>
                  </a:lnTo>
                  <a:lnTo>
                    <a:pt x="331" y="569"/>
                  </a:lnTo>
                  <a:lnTo>
                    <a:pt x="341" y="578"/>
                  </a:lnTo>
                  <a:lnTo>
                    <a:pt x="341" y="588"/>
                  </a:lnTo>
                  <a:lnTo>
                    <a:pt x="331" y="607"/>
                  </a:lnTo>
                  <a:lnTo>
                    <a:pt x="312" y="654"/>
                  </a:lnTo>
                  <a:lnTo>
                    <a:pt x="284" y="702"/>
                  </a:lnTo>
                  <a:lnTo>
                    <a:pt x="237" y="740"/>
                  </a:lnTo>
                  <a:lnTo>
                    <a:pt x="180" y="759"/>
                  </a:lnTo>
                  <a:lnTo>
                    <a:pt x="142" y="749"/>
                  </a:lnTo>
                  <a:lnTo>
                    <a:pt x="114" y="740"/>
                  </a:lnTo>
                  <a:lnTo>
                    <a:pt x="85" y="711"/>
                  </a:lnTo>
                  <a:lnTo>
                    <a:pt x="76" y="692"/>
                  </a:lnTo>
                  <a:lnTo>
                    <a:pt x="67" y="664"/>
                  </a:lnTo>
                  <a:lnTo>
                    <a:pt x="76" y="635"/>
                  </a:lnTo>
                  <a:lnTo>
                    <a:pt x="76" y="616"/>
                  </a:lnTo>
                  <a:lnTo>
                    <a:pt x="152" y="427"/>
                  </a:lnTo>
                  <a:lnTo>
                    <a:pt x="161" y="398"/>
                  </a:lnTo>
                  <a:lnTo>
                    <a:pt x="171" y="370"/>
                  </a:lnTo>
                  <a:lnTo>
                    <a:pt x="180" y="351"/>
                  </a:lnTo>
                  <a:lnTo>
                    <a:pt x="180" y="332"/>
                  </a:lnTo>
                  <a:lnTo>
                    <a:pt x="180" y="322"/>
                  </a:lnTo>
                  <a:lnTo>
                    <a:pt x="180" y="303"/>
                  </a:lnTo>
                  <a:lnTo>
                    <a:pt x="180" y="284"/>
                  </a:lnTo>
                  <a:lnTo>
                    <a:pt x="171" y="284"/>
                  </a:lnTo>
                  <a:lnTo>
                    <a:pt x="161" y="275"/>
                  </a:lnTo>
                  <a:lnTo>
                    <a:pt x="133" y="284"/>
                  </a:lnTo>
                  <a:lnTo>
                    <a:pt x="104" y="294"/>
                  </a:lnTo>
                  <a:lnTo>
                    <a:pt x="76" y="322"/>
                  </a:lnTo>
                  <a:lnTo>
                    <a:pt x="57" y="360"/>
                  </a:lnTo>
                  <a:lnTo>
                    <a:pt x="38" y="417"/>
                  </a:lnTo>
                  <a:lnTo>
                    <a:pt x="38" y="427"/>
                  </a:lnTo>
                  <a:lnTo>
                    <a:pt x="29" y="436"/>
                  </a:lnTo>
                  <a:lnTo>
                    <a:pt x="19" y="436"/>
                  </a:lnTo>
                  <a:lnTo>
                    <a:pt x="10" y="436"/>
                  </a:lnTo>
                  <a:lnTo>
                    <a:pt x="10" y="436"/>
                  </a:lnTo>
                  <a:lnTo>
                    <a:pt x="0" y="427"/>
                  </a:lnTo>
                  <a:lnTo>
                    <a:pt x="0" y="417"/>
                  </a:lnTo>
                  <a:lnTo>
                    <a:pt x="0" y="398"/>
                  </a:lnTo>
                  <a:lnTo>
                    <a:pt x="19" y="351"/>
                  </a:lnTo>
                  <a:lnTo>
                    <a:pt x="57" y="303"/>
                  </a:lnTo>
                  <a:lnTo>
                    <a:pt x="104" y="265"/>
                  </a:lnTo>
                  <a:lnTo>
                    <a:pt x="161" y="246"/>
                  </a:lnTo>
                  <a:close/>
                  <a:moveTo>
                    <a:pt x="265" y="0"/>
                  </a:moveTo>
                  <a:lnTo>
                    <a:pt x="284" y="0"/>
                  </a:lnTo>
                  <a:lnTo>
                    <a:pt x="303" y="9"/>
                  </a:lnTo>
                  <a:lnTo>
                    <a:pt x="303" y="28"/>
                  </a:lnTo>
                  <a:lnTo>
                    <a:pt x="312" y="38"/>
                  </a:lnTo>
                  <a:lnTo>
                    <a:pt x="303" y="66"/>
                  </a:lnTo>
                  <a:lnTo>
                    <a:pt x="294" y="85"/>
                  </a:lnTo>
                  <a:lnTo>
                    <a:pt x="275" y="95"/>
                  </a:lnTo>
                  <a:lnTo>
                    <a:pt x="246" y="104"/>
                  </a:lnTo>
                  <a:lnTo>
                    <a:pt x="227" y="95"/>
                  </a:lnTo>
                  <a:lnTo>
                    <a:pt x="218" y="85"/>
                  </a:lnTo>
                  <a:lnTo>
                    <a:pt x="208" y="76"/>
                  </a:lnTo>
                  <a:lnTo>
                    <a:pt x="199" y="57"/>
                  </a:lnTo>
                  <a:lnTo>
                    <a:pt x="208" y="38"/>
                  </a:lnTo>
                  <a:lnTo>
                    <a:pt x="218" y="19"/>
                  </a:lnTo>
                  <a:lnTo>
                    <a:pt x="246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 noEditPoints="1"/>
            </p:cNvSpPr>
            <p:nvPr/>
          </p:nvSpPr>
          <p:spPr bwMode="auto">
            <a:xfrm>
              <a:off x="30305" y="4085"/>
              <a:ext cx="492" cy="977"/>
            </a:xfrm>
            <a:custGeom>
              <a:avLst/>
              <a:gdLst/>
              <a:ahLst/>
              <a:cxnLst>
                <a:cxn ang="0">
                  <a:pos x="369" y="256"/>
                </a:cxn>
                <a:cxn ang="0">
                  <a:pos x="426" y="294"/>
                </a:cxn>
                <a:cxn ang="0">
                  <a:pos x="454" y="351"/>
                </a:cxn>
                <a:cxn ang="0">
                  <a:pos x="445" y="398"/>
                </a:cxn>
                <a:cxn ang="0">
                  <a:pos x="303" y="882"/>
                </a:cxn>
                <a:cxn ang="0">
                  <a:pos x="170" y="967"/>
                </a:cxn>
                <a:cxn ang="0">
                  <a:pos x="76" y="977"/>
                </a:cxn>
                <a:cxn ang="0">
                  <a:pos x="19" y="948"/>
                </a:cxn>
                <a:cxn ang="0">
                  <a:pos x="0" y="901"/>
                </a:cxn>
                <a:cxn ang="0">
                  <a:pos x="19" y="853"/>
                </a:cxn>
                <a:cxn ang="0">
                  <a:pos x="66" y="835"/>
                </a:cxn>
                <a:cxn ang="0">
                  <a:pos x="95" y="844"/>
                </a:cxn>
                <a:cxn ang="0">
                  <a:pos x="104" y="882"/>
                </a:cxn>
                <a:cxn ang="0">
                  <a:pos x="95" y="910"/>
                </a:cxn>
                <a:cxn ang="0">
                  <a:pos x="66" y="939"/>
                </a:cxn>
                <a:cxn ang="0">
                  <a:pos x="104" y="939"/>
                </a:cxn>
                <a:cxn ang="0">
                  <a:pos x="180" y="910"/>
                </a:cxn>
                <a:cxn ang="0">
                  <a:pos x="237" y="844"/>
                </a:cxn>
                <a:cxn ang="0">
                  <a:pos x="255" y="797"/>
                </a:cxn>
                <a:cxn ang="0">
                  <a:pos x="369" y="351"/>
                </a:cxn>
                <a:cxn ang="0">
                  <a:pos x="359" y="313"/>
                </a:cxn>
                <a:cxn ang="0">
                  <a:pos x="350" y="284"/>
                </a:cxn>
                <a:cxn ang="0">
                  <a:pos x="265" y="303"/>
                </a:cxn>
                <a:cxn ang="0">
                  <a:pos x="180" y="417"/>
                </a:cxn>
                <a:cxn ang="0">
                  <a:pos x="161" y="436"/>
                </a:cxn>
                <a:cxn ang="0">
                  <a:pos x="151" y="436"/>
                </a:cxn>
                <a:cxn ang="0">
                  <a:pos x="133" y="427"/>
                </a:cxn>
                <a:cxn ang="0">
                  <a:pos x="142" y="398"/>
                </a:cxn>
                <a:cxn ang="0">
                  <a:pos x="208" y="303"/>
                </a:cxn>
                <a:cxn ang="0">
                  <a:pos x="331" y="246"/>
                </a:cxn>
                <a:cxn ang="0">
                  <a:pos x="464" y="0"/>
                </a:cxn>
                <a:cxn ang="0">
                  <a:pos x="492" y="28"/>
                </a:cxn>
                <a:cxn ang="0">
                  <a:pos x="492" y="66"/>
                </a:cxn>
                <a:cxn ang="0">
                  <a:pos x="454" y="95"/>
                </a:cxn>
                <a:cxn ang="0">
                  <a:pos x="407" y="95"/>
                </a:cxn>
                <a:cxn ang="0">
                  <a:pos x="388" y="76"/>
                </a:cxn>
                <a:cxn ang="0">
                  <a:pos x="388" y="38"/>
                </a:cxn>
                <a:cxn ang="0">
                  <a:pos x="426" y="0"/>
                </a:cxn>
              </a:cxnLst>
              <a:rect l="0" t="0" r="r" b="b"/>
              <a:pathLst>
                <a:path w="492" h="977">
                  <a:moveTo>
                    <a:pt x="331" y="246"/>
                  </a:moveTo>
                  <a:lnTo>
                    <a:pt x="369" y="256"/>
                  </a:lnTo>
                  <a:lnTo>
                    <a:pt x="397" y="265"/>
                  </a:lnTo>
                  <a:lnTo>
                    <a:pt x="426" y="294"/>
                  </a:lnTo>
                  <a:lnTo>
                    <a:pt x="445" y="322"/>
                  </a:lnTo>
                  <a:lnTo>
                    <a:pt x="454" y="351"/>
                  </a:lnTo>
                  <a:lnTo>
                    <a:pt x="445" y="379"/>
                  </a:lnTo>
                  <a:lnTo>
                    <a:pt x="445" y="398"/>
                  </a:lnTo>
                  <a:lnTo>
                    <a:pt x="341" y="797"/>
                  </a:lnTo>
                  <a:lnTo>
                    <a:pt x="303" y="882"/>
                  </a:lnTo>
                  <a:lnTo>
                    <a:pt x="237" y="939"/>
                  </a:lnTo>
                  <a:lnTo>
                    <a:pt x="170" y="967"/>
                  </a:lnTo>
                  <a:lnTo>
                    <a:pt x="114" y="977"/>
                  </a:lnTo>
                  <a:lnTo>
                    <a:pt x="76" y="977"/>
                  </a:lnTo>
                  <a:lnTo>
                    <a:pt x="38" y="967"/>
                  </a:lnTo>
                  <a:lnTo>
                    <a:pt x="19" y="948"/>
                  </a:lnTo>
                  <a:lnTo>
                    <a:pt x="0" y="929"/>
                  </a:lnTo>
                  <a:lnTo>
                    <a:pt x="0" y="901"/>
                  </a:lnTo>
                  <a:lnTo>
                    <a:pt x="0" y="882"/>
                  </a:lnTo>
                  <a:lnTo>
                    <a:pt x="19" y="853"/>
                  </a:lnTo>
                  <a:lnTo>
                    <a:pt x="38" y="844"/>
                  </a:lnTo>
                  <a:lnTo>
                    <a:pt x="66" y="835"/>
                  </a:lnTo>
                  <a:lnTo>
                    <a:pt x="76" y="844"/>
                  </a:lnTo>
                  <a:lnTo>
                    <a:pt x="95" y="844"/>
                  </a:lnTo>
                  <a:lnTo>
                    <a:pt x="104" y="863"/>
                  </a:lnTo>
                  <a:lnTo>
                    <a:pt x="104" y="882"/>
                  </a:lnTo>
                  <a:lnTo>
                    <a:pt x="104" y="891"/>
                  </a:lnTo>
                  <a:lnTo>
                    <a:pt x="95" y="910"/>
                  </a:lnTo>
                  <a:lnTo>
                    <a:pt x="85" y="920"/>
                  </a:lnTo>
                  <a:lnTo>
                    <a:pt x="66" y="939"/>
                  </a:lnTo>
                  <a:lnTo>
                    <a:pt x="85" y="939"/>
                  </a:lnTo>
                  <a:lnTo>
                    <a:pt x="104" y="939"/>
                  </a:lnTo>
                  <a:lnTo>
                    <a:pt x="151" y="939"/>
                  </a:lnTo>
                  <a:lnTo>
                    <a:pt x="180" y="910"/>
                  </a:lnTo>
                  <a:lnTo>
                    <a:pt x="218" y="882"/>
                  </a:lnTo>
                  <a:lnTo>
                    <a:pt x="237" y="844"/>
                  </a:lnTo>
                  <a:lnTo>
                    <a:pt x="255" y="797"/>
                  </a:lnTo>
                  <a:lnTo>
                    <a:pt x="255" y="797"/>
                  </a:lnTo>
                  <a:lnTo>
                    <a:pt x="359" y="370"/>
                  </a:lnTo>
                  <a:lnTo>
                    <a:pt x="369" y="351"/>
                  </a:lnTo>
                  <a:lnTo>
                    <a:pt x="369" y="332"/>
                  </a:lnTo>
                  <a:lnTo>
                    <a:pt x="359" y="313"/>
                  </a:lnTo>
                  <a:lnTo>
                    <a:pt x="359" y="294"/>
                  </a:lnTo>
                  <a:lnTo>
                    <a:pt x="350" y="284"/>
                  </a:lnTo>
                  <a:lnTo>
                    <a:pt x="331" y="275"/>
                  </a:lnTo>
                  <a:lnTo>
                    <a:pt x="265" y="303"/>
                  </a:lnTo>
                  <a:lnTo>
                    <a:pt x="208" y="351"/>
                  </a:lnTo>
                  <a:lnTo>
                    <a:pt x="180" y="417"/>
                  </a:lnTo>
                  <a:lnTo>
                    <a:pt x="170" y="427"/>
                  </a:lnTo>
                  <a:lnTo>
                    <a:pt x="161" y="436"/>
                  </a:lnTo>
                  <a:lnTo>
                    <a:pt x="151" y="436"/>
                  </a:lnTo>
                  <a:lnTo>
                    <a:pt x="151" y="436"/>
                  </a:lnTo>
                  <a:lnTo>
                    <a:pt x="142" y="436"/>
                  </a:lnTo>
                  <a:lnTo>
                    <a:pt x="133" y="427"/>
                  </a:lnTo>
                  <a:lnTo>
                    <a:pt x="133" y="417"/>
                  </a:lnTo>
                  <a:lnTo>
                    <a:pt x="142" y="398"/>
                  </a:lnTo>
                  <a:lnTo>
                    <a:pt x="170" y="351"/>
                  </a:lnTo>
                  <a:lnTo>
                    <a:pt x="208" y="303"/>
                  </a:lnTo>
                  <a:lnTo>
                    <a:pt x="265" y="265"/>
                  </a:lnTo>
                  <a:lnTo>
                    <a:pt x="331" y="246"/>
                  </a:lnTo>
                  <a:close/>
                  <a:moveTo>
                    <a:pt x="445" y="0"/>
                  </a:moveTo>
                  <a:lnTo>
                    <a:pt x="464" y="0"/>
                  </a:lnTo>
                  <a:lnTo>
                    <a:pt x="482" y="9"/>
                  </a:lnTo>
                  <a:lnTo>
                    <a:pt x="492" y="28"/>
                  </a:lnTo>
                  <a:lnTo>
                    <a:pt x="492" y="38"/>
                  </a:lnTo>
                  <a:lnTo>
                    <a:pt x="492" y="66"/>
                  </a:lnTo>
                  <a:lnTo>
                    <a:pt x="473" y="85"/>
                  </a:lnTo>
                  <a:lnTo>
                    <a:pt x="454" y="95"/>
                  </a:lnTo>
                  <a:lnTo>
                    <a:pt x="435" y="104"/>
                  </a:lnTo>
                  <a:lnTo>
                    <a:pt x="407" y="95"/>
                  </a:lnTo>
                  <a:lnTo>
                    <a:pt x="397" y="85"/>
                  </a:lnTo>
                  <a:lnTo>
                    <a:pt x="388" y="76"/>
                  </a:lnTo>
                  <a:lnTo>
                    <a:pt x="388" y="57"/>
                  </a:lnTo>
                  <a:lnTo>
                    <a:pt x="388" y="38"/>
                  </a:lnTo>
                  <a:lnTo>
                    <a:pt x="407" y="19"/>
                  </a:lnTo>
                  <a:lnTo>
                    <a:pt x="426" y="0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 noEditPoints="1"/>
            </p:cNvSpPr>
            <p:nvPr/>
          </p:nvSpPr>
          <p:spPr bwMode="auto">
            <a:xfrm>
              <a:off x="31062" y="3402"/>
              <a:ext cx="378" cy="1593"/>
            </a:xfrm>
            <a:custGeom>
              <a:avLst/>
              <a:gdLst/>
              <a:ahLst/>
              <a:cxnLst>
                <a:cxn ang="0">
                  <a:pos x="378" y="797"/>
                </a:cxn>
                <a:cxn ang="0">
                  <a:pos x="378" y="797"/>
                </a:cxn>
                <a:cxn ang="0">
                  <a:pos x="378" y="797"/>
                </a:cxn>
                <a:cxn ang="0">
                  <a:pos x="19" y="0"/>
                </a:cxn>
                <a:cxn ang="0">
                  <a:pos x="47" y="9"/>
                </a:cxn>
                <a:cxn ang="0">
                  <a:pos x="85" y="47"/>
                </a:cxn>
                <a:cxn ang="0">
                  <a:pos x="142" y="114"/>
                </a:cxn>
                <a:cxn ang="0">
                  <a:pos x="208" y="199"/>
                </a:cxn>
                <a:cxn ang="0">
                  <a:pos x="265" y="303"/>
                </a:cxn>
                <a:cxn ang="0">
                  <a:pos x="331" y="484"/>
                </a:cxn>
                <a:cxn ang="0">
                  <a:pos x="369" y="654"/>
                </a:cxn>
                <a:cxn ang="0">
                  <a:pos x="378" y="797"/>
                </a:cxn>
                <a:cxn ang="0">
                  <a:pos x="369" y="948"/>
                </a:cxn>
                <a:cxn ang="0">
                  <a:pos x="331" y="1110"/>
                </a:cxn>
                <a:cxn ang="0">
                  <a:pos x="274" y="1280"/>
                </a:cxn>
                <a:cxn ang="0">
                  <a:pos x="208" y="1394"/>
                </a:cxn>
                <a:cxn ang="0">
                  <a:pos x="151" y="1480"/>
                </a:cxn>
                <a:cxn ang="0">
                  <a:pos x="85" y="1546"/>
                </a:cxn>
                <a:cxn ang="0">
                  <a:pos x="47" y="1584"/>
                </a:cxn>
                <a:cxn ang="0">
                  <a:pos x="19" y="1593"/>
                </a:cxn>
                <a:cxn ang="0">
                  <a:pos x="9" y="1593"/>
                </a:cxn>
                <a:cxn ang="0">
                  <a:pos x="0" y="1584"/>
                </a:cxn>
                <a:cxn ang="0">
                  <a:pos x="0" y="1574"/>
                </a:cxn>
                <a:cxn ang="0">
                  <a:pos x="9" y="1574"/>
                </a:cxn>
                <a:cxn ang="0">
                  <a:pos x="9" y="1565"/>
                </a:cxn>
                <a:cxn ang="0">
                  <a:pos x="28" y="1555"/>
                </a:cxn>
                <a:cxn ang="0">
                  <a:pos x="132" y="1423"/>
                </a:cxn>
                <a:cxn ang="0">
                  <a:pos x="198" y="1280"/>
                </a:cxn>
                <a:cxn ang="0">
                  <a:pos x="246" y="1129"/>
                </a:cxn>
                <a:cxn ang="0">
                  <a:pos x="274" y="958"/>
                </a:cxn>
                <a:cxn ang="0">
                  <a:pos x="283" y="797"/>
                </a:cxn>
                <a:cxn ang="0">
                  <a:pos x="265" y="559"/>
                </a:cxn>
                <a:cxn ang="0">
                  <a:pos x="217" y="360"/>
                </a:cxn>
                <a:cxn ang="0">
                  <a:pos x="142" y="189"/>
                </a:cxn>
                <a:cxn ang="0">
                  <a:pos x="38" y="57"/>
                </a:cxn>
                <a:cxn ang="0">
                  <a:pos x="19" y="38"/>
                </a:cxn>
                <a:cxn ang="0">
                  <a:pos x="9" y="28"/>
                </a:cxn>
                <a:cxn ang="0">
                  <a:pos x="9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9"/>
                </a:cxn>
                <a:cxn ang="0">
                  <a:pos x="19" y="0"/>
                </a:cxn>
              </a:cxnLst>
              <a:rect l="0" t="0" r="r" b="b"/>
              <a:pathLst>
                <a:path w="378" h="1593">
                  <a:moveTo>
                    <a:pt x="378" y="797"/>
                  </a:moveTo>
                  <a:lnTo>
                    <a:pt x="378" y="797"/>
                  </a:lnTo>
                  <a:lnTo>
                    <a:pt x="378" y="797"/>
                  </a:lnTo>
                  <a:close/>
                  <a:moveTo>
                    <a:pt x="19" y="0"/>
                  </a:moveTo>
                  <a:lnTo>
                    <a:pt x="47" y="9"/>
                  </a:lnTo>
                  <a:lnTo>
                    <a:pt x="85" y="47"/>
                  </a:lnTo>
                  <a:lnTo>
                    <a:pt x="142" y="114"/>
                  </a:lnTo>
                  <a:lnTo>
                    <a:pt x="208" y="199"/>
                  </a:lnTo>
                  <a:lnTo>
                    <a:pt x="265" y="303"/>
                  </a:lnTo>
                  <a:lnTo>
                    <a:pt x="331" y="484"/>
                  </a:lnTo>
                  <a:lnTo>
                    <a:pt x="369" y="654"/>
                  </a:lnTo>
                  <a:lnTo>
                    <a:pt x="378" y="797"/>
                  </a:lnTo>
                  <a:lnTo>
                    <a:pt x="369" y="948"/>
                  </a:lnTo>
                  <a:lnTo>
                    <a:pt x="331" y="1110"/>
                  </a:lnTo>
                  <a:lnTo>
                    <a:pt x="274" y="1280"/>
                  </a:lnTo>
                  <a:lnTo>
                    <a:pt x="208" y="1394"/>
                  </a:lnTo>
                  <a:lnTo>
                    <a:pt x="151" y="1480"/>
                  </a:lnTo>
                  <a:lnTo>
                    <a:pt x="85" y="1546"/>
                  </a:lnTo>
                  <a:lnTo>
                    <a:pt x="47" y="1584"/>
                  </a:lnTo>
                  <a:lnTo>
                    <a:pt x="19" y="1593"/>
                  </a:lnTo>
                  <a:lnTo>
                    <a:pt x="9" y="1593"/>
                  </a:lnTo>
                  <a:lnTo>
                    <a:pt x="0" y="1584"/>
                  </a:lnTo>
                  <a:lnTo>
                    <a:pt x="0" y="1574"/>
                  </a:lnTo>
                  <a:lnTo>
                    <a:pt x="9" y="1574"/>
                  </a:lnTo>
                  <a:lnTo>
                    <a:pt x="9" y="1565"/>
                  </a:lnTo>
                  <a:lnTo>
                    <a:pt x="28" y="1555"/>
                  </a:lnTo>
                  <a:lnTo>
                    <a:pt x="132" y="1423"/>
                  </a:lnTo>
                  <a:lnTo>
                    <a:pt x="198" y="1280"/>
                  </a:lnTo>
                  <a:lnTo>
                    <a:pt x="246" y="1129"/>
                  </a:lnTo>
                  <a:lnTo>
                    <a:pt x="274" y="958"/>
                  </a:lnTo>
                  <a:lnTo>
                    <a:pt x="283" y="797"/>
                  </a:lnTo>
                  <a:lnTo>
                    <a:pt x="265" y="559"/>
                  </a:lnTo>
                  <a:lnTo>
                    <a:pt x="217" y="360"/>
                  </a:lnTo>
                  <a:lnTo>
                    <a:pt x="142" y="189"/>
                  </a:lnTo>
                  <a:lnTo>
                    <a:pt x="38" y="57"/>
                  </a:lnTo>
                  <a:lnTo>
                    <a:pt x="19" y="3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9" grpId="0" animBg="1"/>
      <p:bldP spid="50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008"/>
            <a:ext cx="8229600" cy="1143000"/>
          </a:xfrm>
        </p:spPr>
        <p:txBody>
          <a:bodyPr/>
          <a:lstStyle/>
          <a:p>
            <a:r>
              <a:rPr lang="en-US" dirty="0"/>
              <a:t>Defining A</a:t>
            </a:r>
            <a:r>
              <a:rPr lang="en-US" baseline="-25000" dirty="0">
                <a:sym typeface="Mathematica1"/>
              </a:rPr>
              <a:t> </a:t>
            </a:r>
            <a:r>
              <a:rPr lang="en-US" baseline="-25000" dirty="0" smtClean="0">
                <a:sym typeface="Mathematica1"/>
              </a:rPr>
              <a:t> </a:t>
            </a:r>
            <a:r>
              <a:rPr lang="en-US" dirty="0" smtClean="0"/>
              <a:t>Multiplications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1295400"/>
            <a:ext cx="2899410" cy="49911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09600" y="1295400"/>
            <a:ext cx="3581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 over cyclic fans: </a:t>
            </a:r>
            <a:endParaRPr lang="en-US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304800" y="3124200"/>
            <a:ext cx="2438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u="sng" dirty="0" smtClean="0">
                <a:solidFill>
                  <a:srgbClr val="FF0000"/>
                </a:solidFill>
              </a:rPr>
              <a:t>Interior amplitude: </a:t>
            </a:r>
            <a:endParaRPr lang="en-US" sz="2800" b="1" i="1" u="sng" dirty="0">
              <a:solidFill>
                <a:srgbClr val="FF000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9400" y="3352800"/>
            <a:ext cx="1771650" cy="52197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0" y="4267200"/>
            <a:ext cx="2861310" cy="579120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4876800" y="3200400"/>
            <a:ext cx="381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Satisfies the L</a:t>
            </a:r>
            <a:r>
              <a:rPr lang="en-US" sz="2400" baseline="-250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</a:t>
            </a:r>
            <a:r>
              <a:rPr lang="en-US" sz="24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</a:t>
            </a:r>
          </a:p>
          <a:p>
            <a:r>
              <a:rPr lang="en-US" sz="2400" dirty="0" smtClean="0">
                <a:solidFill>
                  <a:srgbClr val="C00000"/>
                </a:solidFill>
              </a:rPr>
              <a:t>``Maurer-</a:t>
            </a:r>
            <a:r>
              <a:rPr lang="en-US" sz="2400" dirty="0" err="1" smtClean="0">
                <a:solidFill>
                  <a:srgbClr val="C00000"/>
                </a:solidFill>
              </a:rPr>
              <a:t>Cartan</a:t>
            </a:r>
            <a:r>
              <a:rPr lang="en-US" sz="2400" dirty="0" smtClean="0">
                <a:solidFill>
                  <a:srgbClr val="C00000"/>
                </a:solidFill>
              </a:rPr>
              <a:t> equation’’  </a:t>
            </a:r>
            <a:endParaRPr lang="en-US" sz="2400" dirty="0">
              <a:solidFill>
                <a:srgbClr val="C00000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5181600"/>
            <a:ext cx="8130540" cy="56388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6172200"/>
            <a:ext cx="3977640" cy="51054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0" y="2209800"/>
            <a:ext cx="5462588" cy="70961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15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Proof of A</a:t>
            </a:r>
            <a:r>
              <a:rPr lang="en-US" baseline="-25000" dirty="0" smtClean="0">
                <a:sym typeface="Mathematica1"/>
              </a:rPr>
              <a:t></a:t>
            </a:r>
            <a:r>
              <a:rPr lang="en-US" dirty="0" smtClean="0">
                <a:sym typeface="Mathematica1"/>
              </a:rPr>
              <a:t> Relations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865" y="2209800"/>
            <a:ext cx="7833815" cy="533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207" y="3124200"/>
            <a:ext cx="7208520" cy="5295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5105400"/>
            <a:ext cx="3657600" cy="56769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5257800"/>
            <a:ext cx="3870960" cy="43053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4267200"/>
            <a:ext cx="3657600" cy="50673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4343400"/>
            <a:ext cx="2988014" cy="49510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1" y="1219200"/>
            <a:ext cx="5624513" cy="604838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>
          <a:xfrm>
            <a:off x="6629400" y="1143000"/>
            <a:ext cx="1447800" cy="6858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6096000"/>
            <a:ext cx="1931670" cy="50292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8600" y="6019800"/>
            <a:ext cx="2689860" cy="6477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57200" y="4343400"/>
            <a:ext cx="822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Hence we obtain the A</a:t>
            </a:r>
            <a:r>
              <a:rPr lang="en-US" sz="2800" dirty="0" smtClean="0">
                <a:solidFill>
                  <a:srgbClr val="009900"/>
                </a:solidFill>
                <a:sym typeface="Mathematica1"/>
              </a:rPr>
              <a:t> relations for :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28800" y="3581400"/>
            <a:ext cx="6096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and the second line vanishes.</a:t>
            </a:r>
            <a:endParaRPr lang="en-US" sz="2800" dirty="0">
              <a:solidFill>
                <a:srgbClr val="FF0000"/>
              </a:solidFill>
            </a:endParaRPr>
          </a:p>
        </p:txBody>
      </p:sp>
      <p:pic>
        <p:nvPicPr>
          <p:cNvPr id="19" name="Picture 1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685800"/>
            <a:ext cx="7833815" cy="5334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942" y="1600200"/>
            <a:ext cx="7208520" cy="52959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799" y="2743200"/>
            <a:ext cx="3868439" cy="609600"/>
          </a:xfrm>
          <a:prstGeom prst="rect">
            <a:avLst/>
          </a:prstGeom>
        </p:spPr>
      </p:pic>
      <p:cxnSp>
        <p:nvCxnSpPr>
          <p:cNvPr id="24" name="Straight Connector 23"/>
          <p:cNvCxnSpPr/>
          <p:nvPr/>
        </p:nvCxnSpPr>
        <p:spPr>
          <a:xfrm>
            <a:off x="381000" y="1828800"/>
            <a:ext cx="6781800" cy="0"/>
          </a:xfrm>
          <a:prstGeom prst="line">
            <a:avLst/>
          </a:prstGeom>
          <a:ln w="76200">
            <a:solidFill>
              <a:srgbClr val="FF0066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5105400"/>
            <a:ext cx="4747260" cy="56007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28600" y="6096000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Defining an A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 category 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6172200"/>
            <a:ext cx="3867150" cy="510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3830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8" grpId="0"/>
      <p:bldP spid="9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AMBLE" val="\documentclass{article}&#10;\pagestyle{empty}&#10;\usepackage{xspace,amssymb,amsfonts,amsmath}&#10;\usepackage{color}&#10;\usepackage{TeX4PPT}&#10;"/>
  <p:tag name="MAGPC" val="200"/>
  <p:tag name="FONTSIZE" val="1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W(\phi) $&#10;&#10;&#10;&#10;\end{document}"/>
  <p:tag name="IGUANATEXSIZE" val="60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d\lambda = \omega $&#10;&#10;&#10;&#10;\end{document}"/>
  <p:tag name="IGUANATEXSIZE" val="50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lambda = pdq $&#10;&#10;&#10;&#10;\end{document}"/>
  <p:tag name="IGUANATEXSIZE" val="50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phi;z)$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\in C$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wp$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1$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2$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 h = \int_D \left( \phi^*(p dq)&#10; + {\rm Re}(\zeta^{-1} W(\phi;z(x))dx \right)$&#10;&#10;&#10;&#10;\end{document}"/>
  <p:tag name="IGUANATEXSIZE" val="40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phi;z_2)$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phi;z_1)$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dW(\phi_i)=0 $&#10;&#10;&#10;&#10;\end{document}"/>
  <p:tag name="IGUANATEXSIZE" val="60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phi;z(x))$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\IM_{ij} = \oplus_{\rm solitons} \IZ \cdot \Psi_{ij}$&#10;&#10;&#10;&#10;\end{document}"/>
  <p:tag name="IGUANATEXSIZE" val="50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F = - \half \eta(D-\epsilon)$&#10;&#10;&#10;&#10;\end{document}"/>
  <p:tag name="IGUANATEXSIZE" val="40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 \frac{\delta h}{\delta \phi}=0 $&#10;&#10;&#10;&#10;\end{document}"/>
  <p:tag name="IGUANATEXSIZE" val="40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left(\frac{\p}{\p x} + \I \frac{\p}{\p \tau} \right) \phi^I&#10;= \zeta g^{I\bar J} \frac{\p \bar W}{\p \bar\phi^{\bar J}}$&#10;&#10;&#10;&#10;\end{document}"/>
  <p:tag name="IGUANATEXSIZE" val="40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bar\p\phi^I&#10;= \zeta g^{I\bar J} \frac{\p \bar W}{\p \bar\phi^{\bar J}}$&#10;&#10;&#10;&#10;\end{document}"/>
  <p:tag name="IGUANATEXSIZE" val="40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frac{d \phi}{d \tau } = - \frac{\delta h}{\delta \bar\phi} $&#10;&#10;&#10;&#10;\end{document}"/>
  <p:tag name="IGUANATEXSIZE" val="40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+\infty$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-\infty$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W''(\phi_i)\not=0 $&#10;&#10;&#10;&#10;\end{document}"/>
  <p:tag name="IGUANATEXSIZE" val="60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1}_{i,j}$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2}_{i,j}$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+\infty$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-\infty$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1}_{i,j}$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2}_{i,j}$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S =  \int  d\phi* d\phi - \vert \nabla W \vert^2 + \cdots&#10; $&#10;&#10;&#10;&#10;\end{document}"/>
  <p:tag name="IGUANATEXSIZE" val="40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phi \to \phi_j $&#10;&#10;&#10;&#10;\end{document}"/>
  <p:tag name="IGUANATEXSIZE" val="40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x\rightarrow \infty$&#10;&#10;&#10;&#10;\end{document}"/>
  <p:tag name="IGUANATEXSIZE" val="40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phi\vert_{x_{\ell} } \in \CL$&#10;&#10;&#10;&#10;\end{document}"/>
  <p:tag name="IGUANATEXSIZE" val="50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rown} \frac{\p \phi^I}{\p x} =  \zeta g^{I \bar J}&#10;\frac{\p \bar W}{\p \bar \phi^{\bar J} } $&#10;&#10;&#10;&#10;\end{document}"/>
  <p:tag name="IGUANATEXSIZE" val="40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 p \in \CL \cap R^\zeta_j $&#10;&#10;&#10;&#10;\end{document}"/>
  <p:tag name="IGUANATEXSIZE" val="40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 = {\rm Im} \log \frac{\iota^*(\Omega^{d,0})}{{\rm vol}({\cal L}) }$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= \eta(D) –- w$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phi: D \times \IR \to X $&#10;&#10;&#10;&#10;\end{document}"/>
  <p:tag name="IGUANATEXSIZE" val="60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IM_{\CL, j} = \oplus_p \IZ \cdot \Psi_{\CL,j}(p)$&#10;&#10;&#10;&#10;\end{document}"/>
  <p:tag name="IGUANATEXSIZE" val="40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L}$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+\infty$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-\infty$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 \to \phi_j $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2}_{{\cal L},j}$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1}_{{\cal L},j}$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{{\cal L}_\ell,i}\otimes 1 + 1 \otimes d_{i, {\cal L}_r } $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 D = \IR, [x_\ell, \infty), (-\infty, x_r], [x_\ell, x_r], S^1$&#10;&#10;&#10;&#10;\end{document}"/>
  <p:tag name="IGUANATEXSIZE" val="60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_{{\cal L}_\ell, {\cal L}_r} = \sum_i \mu_{{\cal L}_{\ell},i} \mu_{i, {\cal L}_r}$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M}_{{\cal L}_\ell, {\cal L}_r} = \oplus_{i \in \mathbb{V}} &#10;\mathbb{M}_{{\cal L}_{\ell},i} \otimes \mathbb{M}_{i, {\cal L}_r}$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{{\cal L}_\ell,i}\otimes 1 + 1 \otimes d_{i, {\cal L}_r } $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 + $&#10;&#10;&#10;&#10;\end{document}"/>
  <p:tag name="IGUANATEXSIZE" val="50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x_{\ell} $&#10;&#10;&#10;&#10;\end{document}"/>
  <p:tag name="IGUANATEXSIZE" val="50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x_{r} $&#10;&#10;&#10;&#10;\end{document}"/>
  <p:tag name="IGUANATEXSIZE" val="50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x_{\ell} $&#10;&#10;&#10;&#10;\end{document}"/>
  <p:tag name="IGUANATEXSIZE" val="50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x_{r} $&#10;&#10;&#10;&#10;\end{document}"/>
  <p:tag name="IGUANATEXSIZE" val="50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l$&#10;&#10;&#10;&#10;\end{document}"/>
  <p:tag name="IGUANATEXSIZE" val="40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phi\vert_{x_\ell, x_r} \in \CL \subset X $&#10;&#10;&#10;&#10;\end{document}"/>
  <p:tag name="IGUANATEXSIZE" val="50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r$&#10;&#10;&#10;&#10;\end{document}"/>
  <p:tag name="IGUANATEXSIZE" val="40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hi_{ij}^{\rm inst}(x,\tau) := \phi_{ij} ^{\rm sol}(\cos\theta x + \sin\theta \tau)$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left(\frac{\p}{\p x} + \I \frac{\p}{\p \tau} \right) &#10;\phi^{\rm inst}_{ij}&#10;= e^{\I\theta}\zeta_{ji}  \frac{\p \bar W}{\p \bar\phi}$&#10;&#10;&#10;&#10;\end{document}"/>
  <p:tag name="IGUANATEXSIZE" val="40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Purple}&#10;\zeta = e^{\I\theta}\zeta_{ji} $&#10;&#10;&#10;&#10;\end{document}"/>
  <p:tag name="IGUANATEXSIZE" val="40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Purple}&#10;\zeta_{ji} := \frac{W_j - W_i}{\vert W_j - W_i \vert} $&#10;&#10;&#10;&#10;\end{document}"/>
  <p:tag name="IGUANATEXSIZE" val="40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heta$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 \iota^*_{\CL}(\lambda) = d k $&#10;&#10;&#10;&#10;\end{document}"/>
  <p:tag name="IGUANATEXSIZE" val="50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e^{{\rm i} \theta}$&#10;&#10;&#10;&#10;\end{document}"/>
  <p:tag name="IGUANATEXSIZE" val="60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e^{{\rm i} \theta}\frac{W_{ji}}{\vert W_{ji}\vert}&#10;= \zeta&#10;$&#10;&#10;&#10;&#10;\end{document}"/>
  <p:tag name="IGUANATEXSIZE" val="40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Q_+ - \zeta_{ij}^{-1} \overline{Q_-} $&#10;&#10;&#10;&#10;&#10;\end{document}"/>
  <p:tag name="IGUANATEXSIZE" val="40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e^{\beta/2} Q_+ - \zeta_{ij}^{-1}e^{-\beta/2} \overline{Q_-} $&#10;&#10;&#10;&#10;&#10;\end{document}"/>
  <p:tag name="IGUANATEXSIZE" val="40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e^{{\rm i} \theta /2} Q_+ - \zeta_{ij}^{-1}&#10;e^{-{\rm i} \theta /2} \overline{Q_-} $&#10;&#10;&#10;&#10;&#10;\end{document}"/>
  <p:tag name="IGUANATEXSIZE" val="40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l$&#10;&#10;&#10;&#10;\end{document}"/>
  <p:tag name="IGUANATEXSIZE" val="40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r$&#10;&#10;&#10;&#10;\end{document}"/>
  <p:tag name="IGUANATEXSIZE" val="40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phi \cong \phi_k $&#10;&#10;&#10;&#10;\end{document}"/>
  <p:tag name="IGUANATEXSIZE" val="40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phi \cong \phi_j $&#10;&#10;&#10;&#10;\end{document}"/>
  <p:tag name="IGUANATEXSIZE" val="4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pm {\rm Im}(\zeta^{-1} W) \geq \Lambda $&#10;&#10;&#10;&#10;\end{document}"/>
  <p:tag name="IGUANATEXSIZE" val="50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phi \cong \phi_i $&#10;&#10;&#10;&#10;\end{document}"/>
  <p:tag name="IGUANATEXSIZE" val="40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l$&#10;&#10;&#10;&#10;\end{document}"/>
  <p:tag name="IGUANATEXSIZE" val="40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r$&#10;&#10;&#10;&#10;\end{document}"/>
  <p:tag name="IGUANATEXSIZE" val="40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k$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\CF= \phi_{i_1 i_2 }^{\rm inst} \otimes \cdots &#10;\otimes \phi_{i_{n} i_1 }^{\rm inst}$&#10;&#10;&#10;&#10;\end{document}"/>
  <p:tag name="IGUANATEXSIZE" val="50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 \phi\to \phi_i $&#10;&#10;&#10;&#10;\end{document}"/>
  <p:tag name="IGUANATEXSIZE" val="50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\CM(\CF)$&#10;&#10;&#10;&#10;\end{document}"/>
  <p:tag name="IGUANATEXSIZE" val="50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{ Q_+ , \overline{Q_+} \} = H+ P $&#10;&#10;&#10;&#10;\end{document}"/>
  <p:tag name="IGUANATEXSIZE" val="4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x\to -\infty  $&#10;&#10;&#10;&#10;\end{document}"/>
  <p:tag name="IGUANATEXSIZE" val="50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Q \sum_{\fw} \Psi(\fw) = 0 &#10;$&#10;&#10;&#10;&#10;\end{document}"/>
  <p:tag name="IGUANATEXSIZE" val="50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\CM = \IR^2_{transl} \times \IR^+_{scale}&#10;$&#10;&#10;&#10;&#10;\end{document}"/>
  <p:tag name="IGUANATEXSIZE" val="50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i $&#10;&#10;&#10;&#10;\end{document}"/>
  <p:tag name="IGUANATEXSIZE" val="60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j $&#10;&#10;&#10;&#10;\end{document}"/>
  <p:tag name="IGUANATEXSIZE" val="60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k $&#10;&#10;&#10;&#10;\end{document}"/>
  <p:tag name="IGUANATEXSIZE" val="60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t $&#10;&#10;&#10;&#10;\end{document}"/>
  <p:tag name="IGUANATEXSIZE" val="60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\beta_{jkt} \beta_{ijt}&#10;$&#10;&#10;&#10;&#10;\end{document}"/>
  <p:tag name="IGUANATEXSIZE" val="50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i $&#10;&#10;&#10;&#10;\end{document}"/>
  <p:tag name="IGUANATEXSIZE" val="6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 \phi\to \phi_j $&#10;&#10;&#10;&#10;\end{document}"/>
  <p:tag name="IGUANATEXSIZE" val="50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j $&#10;&#10;&#10;&#10;\end{document}"/>
  <p:tag name="IGUANATEXSIZE" val="60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k $&#10;&#10;&#10;&#10;\end{document}"/>
  <p:tag name="IGUANATEXSIZE" val="60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t $&#10;&#10;&#10;&#10;\end{document}"/>
  <p:tag name="IGUANATEXSIZE" val="60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\beta_{ijk} \beta_{ikt} - &#10;\beta_{jkt} \beta_{ijt}=0&#10;$&#10;&#10;&#10;&#10;\end{document}"/>
  <p:tag name="IGUANATEXSIZE" val="50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,j,k,\dots \in \mathbb{V}$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: \mathbb{V} \to \mathbb{C}$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i_1,i_2} + z_{i_2,i_3} + \cdots z_{i_n,i_1} =0 $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x\to +\infty  $&#10;&#10;&#10;&#10;\end{document}"/>
  <p:tag name="IGUANATEXSIZE" val="50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1}$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2}$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3}$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4}$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frac{\p}{\p x}  \phi^I&#10;= \zeta g^{I\bar J} \frac{\p \bar W}{\p \bar\phi^{\bar J}}$&#10;&#10;&#10;&#10;\end{document}"/>
  <p:tag name="IGUANATEXSIZE" val="40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left( \frac{\p}{\p x}+ \I &#10;\frac{\p}{\p \tau} \right) \phi^I =  &#10;\zeta g^{I \bar J} \frac{\p \bar W}{\p \bar\phi^{\bar J} } $&#10;&#10;&#10;&#10;\end{document}"/>
  <p:tag name="IGUANATEXSIZE" val="40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{D}}^{\rm red}(\mathfrak{w}) = {\cal{D}}(\mathfrak{w})/\mathbb{R}^2_{\rm transl}$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(\mathfrak{w}) :=2V(\mathfrak{w})- E(\mathfrak{w})-2$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= 2 V(\fw) - E(\fw) $&#10;&#10;&#10;&#10;\end{document}"/>
  <p:tag name="IGUANATEXSIZE" val="50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\dim\CD^{\rm red}(\fw) = d(\fw) $&#10;&#10;&#10;&#10;\end{document}"/>
  <p:tag name="IGUANATEXSIZE" val="50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Purple} V(\fw), E(\fw)&#10;$&#10;&#10;&#10;&#10;\end{document}"/>
  <p:tag name="IGUANATEXSIZE" val="50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\CD(\fw)  $&#10;&#10;&#10;&#10;\end{document}"/>
  <p:tag name="IGUANATEXSIZE" val="50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\dim  $&#10;&#10;&#10;&#10;\end{document}"/>
  <p:tag name="IGUANATEXSIZE" val="50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1}$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2}$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i$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3}$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4}$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1$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2$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j$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=\{ i_1,\dots, i_n \}$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i_k, i_{k+1}} \mathbb{R}_+$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i^\zeta$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v(\mathfrak{w})$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\infty(\mathfrak{w})$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1}$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2}$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3}$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4}$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v(\mathfrak{w}) = I_\infty(\mathfrak{w}^\prime)$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j^\zeta$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$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v$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4$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1$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2$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3$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^{\prime}$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o(\mathfrak{w}*_v \mathfrak{w}^\prime ) = o(\mathfrak{w}) \wedge o(\mathfrak{w}^\prime )$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W}$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_1*_v \mathfrak{w}_2=0$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hi \to  \phi_i$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v(\mathfrak{w}_1)\not= I_\infty (\mathfrak{w}_2)$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*: {\cal W} \times {\cal W} \rightarrow {\cal W}$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\fw_1 *  \fw_2 := \sum_{v\in \CV(\fw_1)} \fw_1 *_v \fw_2  $&#10;&#10;&#10;&#10;\end{document}"/>
  <p:tag name="IGUANATEXSIZE" val="20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_1 * \mathfrak{w}_2$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_3 * \mathfrak{w}_4$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t}:=\sum_{d(\mathfrak{w})=1} \mathfrak{w}$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Yellow}  \ft * \ft = 0 $&#10;&#10;&#10;&#10;\end{document}"/>
  <p:tag name="IGUANATEXSIZE" val="50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*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*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$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{ Q_- , \overline{Q_-} \} = H- P $&#10;&#10;&#10;&#10;\end{document}"/>
  <p:tag name="IGUANATEXSIZE" val="4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hi \to  \phi_j$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$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1$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2$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frac{\p}{\p x}  \phi^I&#10;= \zeta g^{I\bar J} \frac{\p \bar W}{\p \bar\phi^{\bar J}}$&#10;&#10;&#10;&#10;\end{document}"/>
  <p:tag name="IGUANATEXSIZE" val="40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*_{\{v_1,\dots, v_m\}} \{ \mathfrak{w}_1, \dots, \mathfrak{w}_m \}$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{\cal{W}} := {{\cal W}} \oplus {{\cal W}}^{\otimes 2} \oplus {{\cal W}}^{\otimes 3} \oplus \cdots $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(\mathfrak{w})[\mathfrak{w}_1\otimes \cdots \otimes \mathfrak{w}_n] := &#10;\mathfrak{w} *_{{\cal V}(\mathfrak{w})} \{\mathfrak{w}_1 , \dots , \mathfrak{w}_n\}$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T(\fw): T\CW \rightarrow \CW$&#10;&#10;&#10;&#10;\end{document}"/>
  <p:tag name="IGUANATEXSIZE" val="4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t}*\mathfrak{t} =0$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sum_{{\rm Sh}_2(S) } &#10;\epsilon ~ T(\ft) [ T(\ft)[S_1], S_2] = 0.$&#10;&#10;&#10;&#10;\end{document}"/>
  <p:tag name="IGUANATEXSIZE" val="40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=\{ \fw_1, \dots, \fw_{n}  \}$&#10;&#10;&#10;&#10;\end{document}"/>
  <p:tag name="IGUANATEXSIZE" val="40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= S_1 \amalg S_2 $&#10;&#10;&#10;&#10;\end{document}"/>
  <p:tag name="IGUANATEXSIZE" val="40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T(\ft)$&#10;&#10;&#10;&#10;\end{document}"/>
  <p:tag name="IGUANATEXSIZE" val="40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V}_{i}(\mathfrak{u})$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V}_{\partial}(\mathfrak{u}) = \{ v_1, \dots, v_n \}$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(\mathfrak{u}) :=2V_i(\mathfrak{u})+&#10;V_{\p}(\mathfrak{u})- E(\mathfrak{u})-1$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d(\fu) = 0  $&#10;&#10;&#10;&#10;\end{document}"/>
  <p:tag name="IGUANATEXSIZE" val="50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d(\fu) = 1  $&#10;&#10;&#10;&#10;\end{document}"/>
  <p:tag name="IGUANATEXSIZE" val="5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i$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j$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frac{\p}{\p x}  \phi^I&#10;= \zeta g^{I\bar J} \frac{\p \bar W}{\p \bar\phi^{\bar J}}$&#10;&#10;&#10;&#10;\end{document}"/>
  <p:tag name="IGUANATEXSIZE" val="40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$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d(\fu) = 2  $&#10;&#10;&#10;&#10;\end{document}"/>
  <p:tag name="IGUANATEXSIZE" val="50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p\in L_i^\zeta \cap R_j^\zeta$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$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$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$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$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$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\zeta = \zeta_{ji}:= \frac{W_j - W_i}{\vert W_j - W_i \vert}&#10;$&#10;&#10;&#10;&#10;&#10;\end{document}"/>
  <p:tag name="IGUANATEXSIZE" val="40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J= \{ i_1, \dots, i_n \} $&#10;&#10;&#10;&#10;\end{document}"/>
  <p:tag name="IGUANATEXSIZE" val="50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z_{i_s, i_{s+1}} $&#10;&#10;&#10;&#10;\end{document}"/>
  <p:tag name="IGUANATEXSIZE" val="50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{ Q_+ , Q_-  \} = \bar Z $&#10;&#10;&#10;&#10;\end{document}"/>
  <p:tag name="IGUANATEXSIZE" val="4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\mu_{ij} = \sum_{p \in L_i^\zeta \cap R_j^\zeta} (-1)^{\iota(p)}&#10; $&#10;&#10;&#10;&#10;\end{document}"/>
  <p:tag name="IGUANATEXSIZE" val="60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CW_{\CH}$ &#10;&#10;&#10;&#10;\end{document}"/>
  <p:tag name="IGUANATEXSIZE" val="40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CW_{\CH}\times \CW_{\CH} \rightarrow \CW_{\CH} $ &#10;&#10;&#10;&#10;\end{document}"/>
  <p:tag name="IGUANATEXSIZE" val="40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CW_{\CH}\times \CW \rightarrow \CW_{\CH} $ &#10;&#10;&#10;&#10;\end{document}"/>
  <p:tag name="IGUANATEXSIZE" val="40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v(\mathfrak{u})$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\infty(\mathfrak{u})$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ft_{\CH} * \ft_{\CH} + \ft_{\CH}* \ft_p = 0  $&#10;&#10;&#10;&#10;\end{document}"/>
  <p:tag name="IGUANATEXSIZE" val="50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ineGreen}&#10;\ft_{\CH} := \sum_{d(\fu)=1} \fu   $&#10;&#10;&#10;&#10;\end{document}"/>
  <p:tag name="IGUANATEXSIZE" val="50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*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*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$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\mu_{ij}:= {\rm Tr}_{\CH^{BPS}_{ij}} (-1)^F&#10; $&#10;&#10;&#10;&#10;\end{document}"/>
  <p:tag name="IGUANATEXSIZE" val="60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$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 W_i&#10; $&#10;&#10;&#10;&#10;\end{document}"/>
  <p:tag name="IGUANATEXSIZE" val="60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 W_k&#10; $&#10;&#10;&#10;&#10;\end{document}"/>
  <p:tag name="IGUANATEXSIZE" val="60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\sum \epsilon ~  T(\ft_{\CH} )[P_1,&#10;T(\ft_{\CH})[P_2 ; S_1 ], P_3; S_2] $&#10;&#10;&#10;&#10;\end{document}"/>
  <p:tag name="IGUANATEXSIZE" val="40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+ \sum \epsilon ~  T(\ft_{\CH} )[ P;&#10;T(\ft_p)[  S_1 ],  S_2] = 0 .$&#10;&#10;&#10;&#10;\end{document}"/>
  <p:tag name="IGUANATEXSIZE" val="40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P =\{ \fu_1, \dots, \fu_{m}  \}$&#10;&#10;&#10;&#10;\end{document}"/>
  <p:tag name="IGUANATEXSIZE" val="40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P = P_1 \amalg P_2 \amalg P_3 $&#10;&#10;&#10;&#10;\end{document}"/>
  <p:tag name="IGUANATEXSIZE" val="40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T(\ft_{\CH} ): T\CW_{\CH} \otimes T\CW \to \CW_{\CH}$&#10;&#10;&#10;&#10;\end{document}"/>
  <p:tag name="IGUANATEXSIZE" val="40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S=\{ \fw_1, \dots, \fw_{n}  \}$&#10;&#10;&#10;&#10;\end{document}"/>
  <p:tag name="IGUANATEXSIZE" val="40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R}\times [x_\ell, x_r]$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(\mathfrak{s}) :=2V_i(\mathfrak{s})+&#10;V_{\p}(\mathfrak{s})- E(\mathfrak{s})-1$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 W_j^-&#10; $&#10;&#10;&#10;&#10;\end{document}"/>
  <p:tag name="IGUANATEXSIZE" val="60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s}_1 \circ \mathfrak{s}_2$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\ft_{s} * \ft_{\CH_-} + \ft_{s} * \ft_{\CH_+} &#10;+  \ft_{s}* \ft_p + \ft_s \circ \ft_s = 0  $&#10;&#10;&#10;&#10;\end{document}"/>
  <p:tag name="IGUANATEXSIZE" val="50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ft_{s}  := \sum_{d(\fs)=0} \fs $&#10;&#10;&#10;&#10;\end{document}"/>
  <p:tag name="IGUANATEXSIZE" val="50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+$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+$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+$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 W_j^+&#10; $&#10;&#10;&#10;&#10;\end{document}"/>
  <p:tag name="IGUANATEXSIZE" val="60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+$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\ft_{s}   = $&#10;&#10;&#10;&#10;\end{document}"/>
  <p:tag name="IGUANATEXSIZE" val="50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\ft_{s}*\ft_{\CH_-}   = $&#10;&#10;&#10;&#10;\end{document}"/>
  <p:tag name="IGUANATEXSIZE" val="50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\ft_{s}*\ft_{\CH_+}   = $&#10;&#10;&#10;&#10;\end{document}"/>
  <p:tag name="IGUANATEXSIZE" val="50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\ft_{s}\circ \ft_{s}  = $&#10;&#10;&#10;&#10;\end{document}"/>
  <p:tag name="IGUANATEXSIZE" val="50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 \mu_{ik}^- \to \mu_{ik}^+ = \mu_{ik}^- + \mu_{ij} \mu_{jk}&#10; $&#10;&#10;&#10;&#10;\end{document}"/>
  <p:tag name="IGUANATEXSIZE" val="60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CH^{\rm BPS}_{ij}$&#10;&#10;&#10;&#10;\end{document}"/>
  <p:tag name="IGUANATEXSIZE" val="60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\ft_{s} * \ft_{\CH_-} + \ft_{s} * \ft_{\CH_+} &#10;+  \ft_{s}* \ft_p + \ft_s \circ \ft_s = 0  $&#10;&#10;&#10;&#10;\end{document}"/>
  <p:tag name="IGUANATEXSIZE" val="50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:R_{ij} \otimes R_{ji} \rightarrow \mathbb{Z}$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= \{ i_1, \dots, i_n \}$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I := R_{  i_1,i_2} \otimes \cdots \otimes R_{i_n,i_1}$ 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\CB $&#10;&#10;&#10;&#10;\end{document}"/>
  <p:tag name="IGUANATEXSIZE" val="60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R(\fw):= \otimes_{v\in \CV(\fw)} R_{I_v(\fw)}  $&#10;&#10;&#10;&#10;\end{document}"/>
  <p:tag name="IGUANATEXSIZE" val="50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\rho(\fw): R(\fw) \rightarrow R_{I_{\infty}(\fw)} $&#10;&#10;&#10;&#10;\end{document}"/>
  <p:tag name="IGUANATEXSIZE" val="50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3$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m$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i_1,i_n}$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i_n,i_1}$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CH^{\rm BPS}_{\CB, j}$&#10;&#10;&#10;&#10;\end{document}"/>
  <p:tag name="IGUANATEXSIZE" val="60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R^{\rm int} := \oplus_{I} R_I $&#10;&#10;&#10;&#10;\end{document}"/>
  <p:tag name="IGUANATEXSIZE" val="50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rho(\ft_p): TR^{\rm int}  \rightarrow R^{\rm int}  $&#10;&#10;&#10;&#10;\end{document}"/>
  <p:tag name="IGUANATEXSIZE" val="50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sum_{{\rm Sh}_2(S) } &#10;\epsilon ~ \rho(\ft_p) [ \rho(\ft_p)[S_1], S_2] = 0.$&#10;&#10;&#10;&#10;\end{document}"/>
  <p:tag name="IGUANATEXSIZE" val="40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S=\{ r_1, \dots, r_{n}  \}$&#10;&#10;&#10;&#10;\end{document}"/>
  <p:tag name="IGUANATEXSIZE" val="40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r_i \in R^{\rm int} $&#10;&#10;&#10;&#10;\end{document}"/>
  <p:tag name="IGUANATEXSIZE" val="40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ft_{p}* \ft_p = 0  $&#10;&#10;&#10;&#10;\end{document}"/>
  <p:tag name="IGUANATEXSIZE" val="50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S= S_1 \amalg S_2 $&#10;&#10;&#10;&#10;\end{document}"/>
  <p:tag name="IGUANATEXSIZE" val="40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epsilon \in \{ \pm 1 \}  $&#10;&#10;&#10;&#10;\end{document}"/>
  <p:tag name="IGUANATEXSIZE" val="40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m_n(a_1, \dots, a_n) \in A&#10;$&#10;&#10;&#10;&#10;\end{document}"/>
  <p:tag name="IGUANATEXSIZE" val="40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L_\infty:&#10;$&#10;&#10;&#10;&#10;\end{document}"/>
  <p:tag name="IGUANATEXSIZE" val="4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U(\zeta) := Q_+ - \zeta^{-1} \overline{ Q_-} $&#10;&#10;&#10;&#10;\end{document}"/>
  <p:tag name="IGUANATEXSIZE" val="40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 D =  [x_\ell, \infty ) $&#10;&#10;&#10;&#10;\end{document}"/>
  <p:tag name="IGUANATEXSIZE" val="60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sum_{{\rm Sh}_2(S) } \epsilon m_{s_1+1}(m_{s_2}(S_2)&#10;, S_1 ) =0 &#10;$&#10;&#10;&#10;&#10;\end{document}"/>
  <p:tag name="IGUANATEXSIZE" val="40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S = \{ a_1, \dots, a_n\}  &#10;$&#10;&#10;&#10;&#10;\end{document}"/>
  <p:tag name="IGUANATEXSIZE" val="40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A_\infty:&#10;$&#10;&#10;&#10;&#10;\end{document}"/>
  <p:tag name="IGUANATEXSIZE" val="40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sum_{{\rm Pa}_3(S) } \epsilon m_{s_1+1+s_3}(S_1, &#10;m_{s_2}(S_2), S_3)  ) =0 &#10;$&#10;&#10;&#10;&#10;\end{document}"/>
  <p:tag name="IGUANATEXSIZE" val="40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 V = V^i(x) \frac{\p}{\p x^i} &#10;$&#10;&#10;&#10;&#10;\end{document}"/>
  <p:tag name="IGUANATEXSIZE" val="50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V^i(x) = m^i_j x^j + m^i_{j_1,j_2} x^{j_1, j_2} + &#10;m^i_{j_1,j_2,j_3} x^{j_1} x^{j_2} x^{j_3} + \cdots &#10;$&#10;&#10;&#10;&#10;\end{document}"/>
  <p:tag name="IGUANATEXSIZE" val="30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V^2=0 &#10;$&#10;&#10;&#10;&#10;\end{document}"/>
  <p:tag name="IGUANATEXSIZE" val="50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\rho(\ft_p)(e^\beta) =0 $&#10;&#10;&#10;&#10;\end{document}"/>
  <p:tag name="IGUANATEXSIZE" val="40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=\{ j_1,\dots, j_n \}$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 \rightarrow R_{J_\infty(\mathfrak{u})}$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$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otimes_{v \in {\cal V}_\p (\mathfrak{u})}  R_{J_v(\mathfrak{u})}    \otimes_{v \in {\cal V}_i(\mathfrak{u})} R_{I_v(\mathfrak{u}) } $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R_J := R_{j_1,j_2} \otimes \cdots \otimes &#10;R_{j_{n-1},j_n}$&#10;&#10;&#10;&#10;\end{document}"/>
  <p:tag name="IGUANATEXSIZE" val="40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\widehat{R}_{i_1,i_n} := \oplus_{J} R_J $&#10;&#10;&#10;&#10;\end{document}"/>
  <p:tag name="IGUANATEXSIZE" val="50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J= \{ i_1, \dots, i_n \} $&#10;&#10;&#10;&#10;\end{document}"/>
  <p:tag name="IGUANATEXSIZE" val="50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Hom(j,i) = \begin{cases} \widehat{R}_{ij} &amp;  &#10;{\rm Re}(z_{ij})&gt;0  \\&#10;\IZ &amp; i=j \\&#10;0 &amp; {\rm Re}(z_{ij})&lt; 0 \end{cases}$&#10;&#10;&#10;&#10;\end{document}"/>
  <p:tag name="IGUANATEXSIZE" val="40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\widehat{R}_{i_1,i_n} = R_{i_1,i_n} \oplus \cdots $&#10;&#10;&#10;&#10;\end{document}"/>
  <p:tag name="IGUANATEXSIZE" val="50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x_{\ell} $&#10;&#10;&#10;&#10;\end{document}"/>
  <p:tag name="IGUANATEXSIZE" val="60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1 + \oplus_{{\rm Re}(z_{ij})&gt;0} \widehat{R}_{ij}e_{ij} = &#10;\otimes_{ {\rm Re}(z_{ij})&gt;0} (1+ R_{ij} e_{ij} ) $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R^{\rm int} := \oplus_{I} R_I $&#10;&#10;&#10;&#10;\end{document}"/>
  <p:tag name="IGUANATEXSIZE" val="40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\beta\in R^{\rm int}$&#10;&#10;&#10;&#10;\end{document}"/>
  <p:tag name="IGUANATEXSIZE" val="40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rho(\ft_p)(e^\beta)=0 $&#10;&#10;&#10;&#10;\end{document}"/>
  <p:tag name="IGUANATEXSIZE" val="40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m^\beta_n[r_1,\dots, r_n]:=  \rho(\ft_{\CH} )[r_1,\dots, r_n; e^\beta]  $&#10;&#10;&#10;&#10;\end{document}"/>
  <p:tag name="IGUANATEXSIZE" val="40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r_s \in {\rm Hom}(i_{s-1},i_s)   $&#10;&#10;&#10;&#10;\end{document}"/>
  <p:tag name="IGUANATEXSIZE" val="40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rho(\ft_p): TR^{\rm int}  \rightarrow R^{\rm int}  $&#10;&#10;&#10;&#10;\end{document}"/>
  <p:tag name="IGUANATEXSIZE" val="50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\sum \epsilon ~  \rho(\ft_{\CH} )[P_1,&#10;\rho(\ft_{\CH} )[P_2 ; S_1 ], P_3; S_2] $&#10;&#10;&#10;&#10;\end{document}"/>
  <p:tag name="IGUANATEXSIZE" val="40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\CB $&#10;&#10;&#10;&#10;\end{document}"/>
  <p:tag name="IGUANATEXSIZE" val="60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+ \sum \epsilon ~  \rho(\ft_{\CH} )[ P;&#10;\rho(\ft_p)[  S_1 ],  S_2] = 0 .$&#10;&#10;&#10;&#10;\end{document}"/>
  <p:tag name="IGUANATEXSIZE" val="40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P =\{ r_1^\p, \dots, r_{n}^\p  \}$&#10;&#10;&#10;&#10;\end{document}"/>
  <p:tag name="IGUANATEXSIZE" val="40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P = P_1 \amalg P_2 \amalg P_3 $&#10;&#10;&#10;&#10;\end{document}"/>
  <p:tag name="IGUANATEXSIZE" val="40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 =\{ r_1, \dots, r_{m}  \}$&#10;&#10;&#10;&#10;\end{document}"/>
  <p:tag name="IGUANATEXSIZE" val="40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 = S_1 \amalg S_2  $&#10;&#10;&#10;&#10;\end{document}"/>
  <p:tag name="IGUANATEXSIZE" val="40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ft_{\CH} * \ft_{\CH} + \ft_{\CH}* \ft_p = 0  $&#10;&#10;&#10;&#10;\end{document}"/>
  <p:tag name="IGUANATEXSIZE" val="50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r_a\in R^{\rm int} $&#10;&#10;&#10;&#10;\end{document}"/>
  <p:tag name="IGUANATEXSIZE" val="40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r_s^\p \in \widehat{R}_{i_{s-1},i_s} $&#10;&#10;&#10;&#10;\end{document}"/>
  <p:tag name="IGUANATEXSIZE" val="40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\sum \epsilon ~  \rho(\ft_{\CH} )[P_1,&#10;\rho(\ft_{\CH} )[P_2 ; S_1 ], P_3; S_2] $&#10;&#10;&#10;&#10;\end{document}"/>
  <p:tag name="IGUANATEXSIZE" val="40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+ \sum \epsilon ~  \rho(\ft_{\CH} )[ P;&#10;\rho(\ft_p)[  S_1 ],  S_2] = 0 .$&#10;&#10;&#10;&#10;\end{document}"/>
  <p:tag name="IGUANATEXSIZE" val="4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CT_{1} $&#10;&#10;&#10;&#10;\end{document}"/>
  <p:tag name="IGUANATEXSIZE" val="60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 =\{ \beta, \dots, \beta \}$&#10;&#10;&#10;&#10;\end{document}"/>
  <p:tag name="IGUANATEXSIZE" val="40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&#10; m^\beta[P]:=  \rho(\ft_{\CH} )[P; e^\beta]  $&#10;&#10;&#10;&#10;\end{document}"/>
  <p:tag name="IGUANATEXSIZE" val="40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fV \fa \fc(\IV,z,R,K,\beta)  $&#10;&#10;&#10;&#10;\end{document}"/>
  <p:tag name="IGUANATEXSIZE" val="40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i \in \IV$&#10;&#10;&#10;&#10;\end{document}"/>
  <p:tag name="IGUANATEXSIZE" val="40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CE_i $&#10;&#10;&#10;&#10;\end{document}"/>
  <p:tag name="IGUANATEXSIZE" val="40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\Hop(i,j) $&#10;&#10;&#10;&#10;\end{document}"/>
  <p:tag name="IGUANATEXSIZE" val="40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\CE_i\otimes \Hop(i,j)\otimes \CE_j^* $&#10;&#10;&#10;&#10;\end{document}"/>
  <p:tag name="IGUANATEXSIZE" val="40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m_n^\beta$&#10;&#10;&#10;&#10;\end{document}"/>
  <p:tag name="IGUANATEXSIZE" val="40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m_n^\beta \otimes m_2^{\rm CP}$&#10;&#10;&#10;&#10;\end{document}"/>
  <p:tag name="IGUANATEXSIZE" val="40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\fV \fa \fc(\IV,z,R,K,\beta;\CE_*)  $&#10;&#10;&#10;&#10;\end{document}"/>
  <p:tag name="IGUANATEXSIZE" val="40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CT_{2} $&#10;&#10;&#10;&#10;\end{document}"/>
  <p:tag name="IGUANATEXSIZE" val="60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1$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2$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3$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E}_{j_1}$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E}_{j_3}$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e_1\otimes e_3^*$&#10;&#10;&#10;&#10;\end{document}"/>
  <p:tag name="IGUANATEXSIZE" val="40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e_3' \otimes e_6^*$&#10;&#10;&#10;&#10;\end{document}"/>
  <p:tag name="IGUANATEXSIZE" val="40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12}^\p $&#10;&#10;&#10;&#10;\end{document}"/>
  <p:tag name="IGUANATEXSIZE" val="40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CT_{3} $&#10;&#10;&#10;&#10;\end{document}"/>
  <p:tag name="IGUANATEXSIZE" val="60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23}^\p $&#10;&#10;&#10;&#10;\end{document}"/>
  <p:tag name="IGUANATEXSIZE" val="40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r_{12}^\p\otimes r_{23}^\p \in \widehat{R}_{13} $&#10;&#10;&#10;&#10;\end{document}"/>
  <p:tag name="IGUANATEXSIZE" val="40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r_{34}^\p\otimes r_{45}^\p \otimes r_{56}^\p &#10;\in \widehat{R}_{36} $&#10;&#10;&#10;&#10;\end{document}"/>
  <p:tag name="IGUANATEXSIZE" val="40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34}^\p $&#10;&#10;&#10;&#10;\end{document}"/>
  <p:tag name="IGUANATEXSIZE" val="40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45}^\p $&#10;&#10;&#10;&#10;\end{document}"/>
  <p:tag name="IGUANATEXSIZE" val="40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56}^\p $&#10;&#10;&#10;&#10;\end{document}"/>
  <p:tag name="IGUANATEXSIZE" val="40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ack}&#10;  j_6 $&#10;&#10;&#10;&#10;\end{document}"/>
  <p:tag name="IGUANATEXSIZE" val="40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ack}&#10;  \CE_{j_6} $&#10;&#10;&#10;&#10;\end{document}"/>
  <p:tag name="IGUANATEXSIZE" val="40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 \sum_{n=1}^\infty m_n^\beta[\CB^{\otimes n}]=0 $&#10;&#10;&#10;&#10;\end{document}"/>
  <p:tag name="IGUANATEXSIZE" val="40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CB \in \oplus_{{\rm Re}(z_{ij})&gt;0 } \CE_i \otimes \widehat{R}_{ij} \otimes&#10;\CE_j^* $&#10;&#10;&#10;&#10;\end{document}"/>
  <p:tag name="IGUANATEXSIZE" val="40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\rho(\ft_{\CH})[\frac{1}{1-\CB}; e^\beta] = 0 $&#10;&#10;&#10;&#10;\end{document}"/>
  <p:tag name="IGUANATEXSIZE" val="40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CB \in \oplus_{i,j} {\rm Hop}(i,j) $&#10;&#10;&#10;&#10;\end{document}"/>
  <p:tag name="IGUANATEXSIZE" val="40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fB \fr(\IV,z,R,K,\beta)  $&#10;&#10;&#10;&#10;\end{document}"/>
  <p:tag name="IGUANATEXSIZE" val="40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,z,R,K,\beta)(x)  $&#10;&#10;&#10;&#10;\end{document}"/>
  <p:tag name="IGUANATEXSIZE" val="40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  j$&#10;&#10;&#10;&#10;\end{document}"/>
  <p:tag name="IGUANATEXSIZE" val="40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i$&#10;&#10;&#10;&#10;\end{document}"/>
  <p:tag name="IGUANATEXSIZE" val="40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k$&#10;&#10;&#10;&#10;\end{document}"/>
  <p:tag name="IGUANATEXSIZE" val="40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\ft_s = \cdots + $&#10;&#10;&#10;&#10;\end{document}"/>
  <p:tag name="IGUANATEXSIZE" val="40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+ \cdots $&#10;&#10;&#10;&#10;\end{document}"/>
  <p:tag name="IGUANATEXSIZE" val="40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 d(v) := \rho(\ft_s)\left( \frac{1}{1- \CB}; e^\beta; v; &#10;\frac{1}{1-\tilde \CB}\right)  $&#10;&#10;&#10;&#10;\end{document}"/>
  <p:tag name="IGUANATEXSIZE" val="40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$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CB  $&#10;&#10;&#10;&#10;\end{document}"/>
  <p:tag name="IGUANATEXSIZE" val="60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tilde\CB  $&#10;&#10;&#10;&#10;\end{document}"/>
  <p:tag name="IGUANATEXSIZE" val="60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\ft_{s} * \ft_{\CH_-} + \ft_{s} * \ft_{\CH_+} &#10;+  \ft_{s}* \ft_p + \ft_s \circ \ft_s = 0  $&#10;&#10;&#10;&#10;\end{document}"/>
  <p:tag name="IGUANATEXSIZE" val="50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d: \oplus_{i\in \IV} \CE_i \otimes\widetilde{\CE}_i&#10;\rightarrow &#10;\oplus_{i\in \IV} \CE_i \otimes\widetilde{\CE}_i&#10;$&#10;&#10;&#10;&#10;\end{document}"/>
  <p:tag name="IGUANATEXSIZE" val="30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d^2 = 0 $&#10;&#10;&#10;&#10;\end{document}"/>
  <p:tag name="IGUANATEXSIZE" val="50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\pm, z^\pm, R^\pm, K^\pm, \beta^\pm )$&#10;&#10;&#10;&#10;\end{document}"/>
  <p:tag name="IGUANATEXSIZE" val="40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+, z^+) $&#10;&#10;&#10;&#10;\end{document}"/>
  <p:tag name="IGUANATEXSIZE" val="40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-, z^-) $&#10;&#10;&#10;&#10;\end{document}"/>
  <p:tag name="IGUANATEXSIZE" val="40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rho(\ft^{-,+})\left[ \frac{1}{1-\CB^{-,+} } ; e^\beta&#10;\right]=0 $&#10;&#10;&#10;&#10;\end{document}"/>
  <p:tag name="IGUANATEXSIZE" val="40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CT_{1} $&#10;&#10;&#10;&#10;\end{document}"/>
  <p:tag name="IGUANATEXSIZE" val="60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1$&#10;&#10;&#10;&#10;\end{document}"/>
  <p:tag name="IGUANATEXSIZE" val="50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2$&#10;&#10;&#10;&#10;\end{document}"/>
  <p:tag name="IGUANATEXSIZE" val="50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3$&#10;&#10;&#10;&#10;\end{document}"/>
  <p:tag name="IGUANATEXSIZE" val="60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4$&#10;&#10;&#10;&#10;\end{document}"/>
  <p:tag name="IGUANATEXSIZE" val="60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1$&#10;&#10;&#10;&#10;\end{document}"/>
  <p:tag name="IGUANATEXSIZE" val="50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2$&#10;&#10;&#10;&#10;\end{document}"/>
  <p:tag name="IGUANATEXSIZE" val="50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3$&#10;&#10;&#10;&#10;\end{document}"/>
  <p:tag name="IGUANATEXSIZE" val="60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4$&#10;&#10;&#10;&#10;\end{document}"/>
  <p:tag name="IGUANATEXSIZE" val="6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{ U(\zeta), \overline{U(\zeta)} \} = 2\left( H- &#10;{\rm Re}(\zeta^{-1} Z) \right) $&#10;&#10;&#10;&#10;\end{document}"/>
  <p:tag name="IGUANATEXSIZE" val="40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CT_{3} $&#10;&#10;&#10;&#10;\end{document}"/>
  <p:tag name="IGUANATEXSIZE" val="60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+, z^+) $&#10;&#10;&#10;&#10;\end{document}"/>
  <p:tag name="IGUANATEXSIZE" val="40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-, z^-) $&#10;&#10;&#10;&#10;\end{document}"/>
  <p:tag name="IGUANATEXSIZE" val="40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0, z^0) $&#10;&#10;&#10;&#10;\end{document}"/>
  <p:tag name="IGUANATEXSIZE" val="40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, z, R, K, \beta )^{-,0,+}$&#10;&#10;&#10;&#10;\end{document}"/>
  <p:tag name="IGUANATEXSIZE" val="40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ack}&#10; k_1 $&#10;&#10;&#10;&#10;\end{document}"/>
  <p:tag name="IGUANATEXSIZE" val="40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ack}&#10; k_2 $&#10;&#10;&#10;&#10;\end{document}"/>
  <p:tag name="IGUANATEXSIZE" val="40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\rho(\ft^{-,0,+})\left[ \frac{1}{1-\CB^{-,0} },&#10; \frac{1}{1-\CB^{0,+} }; e^\beta&#10;\right] \in \fB\fr^{-,+} $&#10;&#10;&#10;&#10;\end{document}"/>
  <p:tag name="IGUANATEXSIZE" val="40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\fB\fr^{-,0}\times \fB\fr^{0,+}\rightarrow \fB\fr^{-,+}  $&#10;&#10;&#10;&#10;\end{document}"/>
  <p:tag name="IGUANATEXSIZE" val="40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\fB\fr^{-,0}\times \fB\fr^{0,1}\times \fB\fr^{1,+} &#10;\rightarrow \fB\fr^{-,+}  $&#10;&#10;&#10;&#10;\end{document}"/>
  <p:tag name="IGUANATEXSIZE" val="40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IV $&#10;&#10;&#10;&#10;\end{document}"/>
  <p:tag name="IGUANATEXSIZE" val="40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d W(\phi_i) =0  $&#10;&#10;&#10;&#10;\end{document}"/>
  <p:tag name="IGUANATEXSIZE" val="40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z_i \sim W_i:= W(\phi_i) $&#10;&#10;&#10;&#10;\end{document}"/>
  <p:tag name="IGUANATEXSIZE" val="40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left(\frac{\p}{\p x} + \I \frac{\p}{\p \tau} \right) \phi^I&#10;= \zeta g^{I\bar J} \frac{\p \bar W}{\p \bar\phi^{\bar J}}$&#10;&#10;&#10;&#10;\end{document}"/>
  <p:tag name="IGUANATEXSIZE" val="40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Purple}&#10;z_i = \I \zeta \overline{W}_i $&#10;&#10;&#10;&#10;\end{document}"/>
  <p:tag name="IGUANATEXSIZE" val="40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$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F}(\wp_1\circ \wp_2) = \mathbb{F}(\wp_1) \circ \mathbb{F}(\wp_2)$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F}(\wp) :Br[ Vac[W_1]] \to Br[Vac[W_2]]$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$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\CB_{\ell} $&#10;&#10;&#10;&#10;\end{document}"/>
  <p:tag name="IGUANATEXSIZE" val="60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CT_{1} $&#10;&#10;&#10;&#10;\end{document}"/>
  <p:tag name="IGUANATEXSIZE" val="60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CT_{2} $&#10;&#10;&#10;&#10;\end{document}"/>
  <p:tag name="IGUANATEXSIZE" val="60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phi \cong \phi_i $&#10;&#10;&#10;&#10;\end{document}"/>
  <p:tag name="IGUANATEXSIZE" val="40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i \in \IV $&#10;&#10;&#10;&#10;\end{document}"/>
  <p:tag name="IGUANATEXSIZE" val="4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[F, Q_+ ]=  Q_+  $&#10;&#10;&#10;&#10;\end{document}"/>
  <p:tag name="IGUANATEXSIZE" val="40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\CB_{\ell} $&#10;&#10;&#10;&#10;\end{document}"/>
  <p:tag name="IGUANATEXSIZE" val="60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\CB_{r} $&#10;&#10;&#10;&#10;\end{document}"/>
  <p:tag name="IGUANATEXSIZE" val="60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ack}  x_r $&#10;&#10;&#10;&#10;\end{document}"/>
  <p:tag name="IGUANATEXSIZE" val="60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ack}  x_\ell $&#10;&#10;&#10;&#10;\end{document}"/>
  <p:tag name="IGUANATEXSIZE" val="60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mu_{\CB_\ell, i} = {\rm Tr}_{\CH^{\rm BPS}_{\CB_\ell,i}}&#10;(-1)^F e^{-\beta H}  $&#10;&#10;&#10;&#10;\end{document}"/>
  <p:tag name="IGUANATEXSIZE" val="40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lum}  \CH_{\CB_\ell, \CB_r}^{\rm BPS} \not=&#10;\sum_{i \in \IV}  \CH_{\CB_\ell, i}^{\rm BPS} &#10;\otimes \CH_{i, \CB_r}^{\rm BPS} $&#10;&#10;&#10;&#10;\end{document}"/>
  <p:tag name="IGUANATEXSIZE" val="40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\mu_{\CB_\ell, \CB_r} = \sum_{i \in \IV} &#10;\mu_{\CB_\ell, i} \cdot \mu_{i, \CB_r} $&#10;&#10;&#10;&#10;\end{document}"/>
  <p:tag name="IGUANATEXSIZE" val="50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q: \IR_{\rm time} \rightarrow M $&#10;&#10;&#10;&#10;\end{document}"/>
  <p:tag name="IGUANATEXSIZE" val="40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&#10;\chi \in \Gamma(q^*(TM\otimes \IC)) $&#10;&#10;&#10;&#10;\end{document}"/>
  <p:tag name="IGUANATEXSIZE" val="40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L = g_{IJ} \dot q^I \dot q^J - g^{IJ} \p_I h \p_J h $&#10;&#10;&#10;&#10;\end{document}"/>
  <p:tag name="IGUANATEXSIZE" val="4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[F, \bar Q_- ] =  \bar Q_-  $&#10;&#10;&#10;&#10;\end{document}"/>
  <p:tag name="IGUANATEXSIZE" val="40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+ g_{IJ}\bar \chi^I D_t \chi^J - g^{IJ} D_I D_J  h \bar\chi^I \chi^J$&#10;&#10;&#10;&#10;\end{document}"/>
  <p:tag name="IGUANATEXSIZE" val="40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- R_{IJKL}\bar \chi^I \chi^J \bar\chi^K \chi^L $&#10;&#10;&#10;&#10;\end{document}"/>
  <p:tag name="IGUANATEXSIZE" val="40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dh(m)=0 $&#10;&#10;&#10;&#10;\end{document}"/>
  <p:tag name="IGUANATEXSIZE" val="40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 \Psi(m) $&#10;&#10;&#10;&#10;\end{document}"/>
  <p:tag name="IGUANATEXSIZE" val="40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F(\Psi(m)) = \half ( d_{\uparrow}(m) - d_{\downarrow}(m)) $&#10;&#10;&#10;&#10;\end{document}"/>
  <p:tag name="IGUANATEXSIZE" val="40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r  $&#10;&#10;&#10;&#10;\end{document}"/>
  <p:tag name="IGUANATEXSIZE" val="60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r'  $&#10;&#10;&#10;&#10;\end{document}"/>
  <p:tag name="IGUANATEXSIZE" val="60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p  $&#10;&#10;&#10;&#10;\end{document}"/>
  <p:tag name="IGUANATEXSIZE" val="60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q  $&#10;&#10;&#10;&#10;\end{document}"/>
  <p:tag name="IGUANATEXSIZE" val="60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IM^\bullet := \oplus_{p: dh(p)=0} \IZ \cdot \Psi(p) $&#10;&#10;&#10;&#10;\end{document}"/>
  <p:tag name="IGUANATEXSIZE" val="4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\phi, \psi_\pm, \bar \psi_\pm, \dots $&#10;&#10;&#10;&#10;\end{document}"/>
  <p:tag name="IGUANATEXSIZE" val="60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d(\Psi(p)) =\sum_{p': F(p')-F(p)=1} n(p,p') \Psi(p')  $&#10;&#10;&#10;&#10;\end{document}"/>
  <p:tag name="IGUANATEXSIZE" val="30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frac{d \phi}{d \tau } = -g^{IJ} \frac{\p h}{\p\phi^J } $&#10;&#10;&#10;&#10;\end{document}"/>
  <p:tag name="IGUANATEXSIZE" val="50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r  $&#10;&#10;&#10;&#10;\end{document}"/>
  <p:tag name="IGUANATEXSIZE" val="60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r'  $&#10;&#10;&#10;&#10;\end{document}"/>
  <p:tag name="IGUANATEXSIZE" val="60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p  $&#10;&#10;&#10;&#10;\end{document}"/>
  <p:tag name="IGUANATEXSIZE" val="60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q  $&#10;&#10;&#10;&#10;\end{document}"/>
  <p:tag name="IGUANATEXSIZE" val="60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 \CM_{\rm red} = \IR$&#10;&#10;&#10;&#10;\end{document}"/>
  <p:tag name="IGUANATEXSIZE" val="50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M={\rm Map}(D,X) = \{ \phi: D \rightarrow X \}$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 = \mathbb{R}, [x_\ell, \infty), (-\infty, x_r], [x_\ell, x_r], S^1$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h = \int_D \left( \phi^*\lambda +&#10; {\rm Re}(\zeta^{-1}W)dx\right)$&#10;&#10;&#10;&#10;\end{document}"/>
  <p:tag name="IGUANATEXSIZE" val="50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2060"/>
        </a:solidFill>
        <a:ln>
          <a:solidFill>
            <a:srgbClr val="002060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38100">
          <a:solidFill>
            <a:srgbClr val="6600FF"/>
          </a:solidFill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31523</TotalTime>
  <Words>3844</Words>
  <Application>Microsoft Office PowerPoint</Application>
  <PresentationFormat>On-screen Show (4:3)</PresentationFormat>
  <Paragraphs>475</Paragraphs>
  <Slides>114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114</vt:i4>
      </vt:variant>
    </vt:vector>
  </HeadingPairs>
  <TitlesOfParts>
    <vt:vector size="123" baseType="lpstr">
      <vt:lpstr>Arial</vt:lpstr>
      <vt:lpstr>Calibri</vt:lpstr>
      <vt:lpstr>eufb10</vt:lpstr>
      <vt:lpstr>Mathematica1</vt:lpstr>
      <vt:lpstr>Mathematica6</vt:lpstr>
      <vt:lpstr>Mathematica7Mono</vt:lpstr>
      <vt:lpstr>Monotype Corsiva</vt:lpstr>
      <vt:lpstr>Symbol</vt:lpstr>
      <vt:lpstr>Default Design</vt:lpstr>
      <vt:lpstr>Algebra of the Infrared: Massive d=2 N=(2,2) QFT</vt:lpstr>
      <vt:lpstr>Three Motivations </vt:lpstr>
      <vt:lpstr>d=2, N=(2,2)  SUSY</vt:lpstr>
      <vt:lpstr>Outline</vt:lpstr>
      <vt:lpstr>Example: LG Models - 1</vt:lpstr>
      <vt:lpstr>Example: LG Models -2 </vt:lpstr>
      <vt:lpstr>Boundary conditions for </vt:lpstr>
      <vt:lpstr>Fields Preserving -SUSY</vt:lpstr>
      <vt:lpstr>Lefshetz Thimbles</vt:lpstr>
      <vt:lpstr>Solitons For D=R</vt:lpstr>
      <vt:lpstr>Witten Index</vt:lpstr>
      <vt:lpstr>PowerPoint Presentation</vt:lpstr>
      <vt:lpstr>Outline</vt:lpstr>
      <vt:lpstr>Goals &amp; Results - 1  </vt:lpstr>
      <vt:lpstr>PowerPoint Presentation</vt:lpstr>
      <vt:lpstr>PowerPoint Presentation</vt:lpstr>
      <vt:lpstr>PowerPoint Presentation</vt:lpstr>
      <vt:lpstr>PowerPoint Presentation</vt:lpstr>
      <vt:lpstr>Some Old Questions</vt:lpstr>
      <vt:lpstr>Some New Questions -1 </vt:lpstr>
      <vt:lpstr>Some New Questions - 2 </vt:lpstr>
      <vt:lpstr>Some New Questions - 3 </vt:lpstr>
      <vt:lpstr>Some New Questions - 4 </vt:lpstr>
      <vt:lpstr>Example of a surprise: </vt:lpstr>
      <vt:lpstr>Does the Problem Factorize?  </vt:lpstr>
      <vt:lpstr>PowerPoint Presentation</vt:lpstr>
      <vt:lpstr>Outline</vt:lpstr>
      <vt:lpstr>SQM &amp; Morse Theory (Witten: 1982) </vt:lpstr>
      <vt:lpstr> Instantons &amp; MSW Complex</vt:lpstr>
      <vt:lpstr>Why d2 = 0 </vt:lpstr>
      <vt:lpstr>1+1 LG Model as SQM</vt:lpstr>
      <vt:lpstr>Families of Theories</vt:lpstr>
      <vt:lpstr>Domain Wall/Interface</vt:lpstr>
      <vt:lpstr>MSW Complex </vt:lpstr>
      <vt:lpstr>Instantons</vt:lpstr>
      <vt:lpstr>PowerPoint Presentation</vt:lpstr>
      <vt:lpstr>PowerPoint Presentation</vt:lpstr>
      <vt:lpstr>BPS Solitons on half-line D: </vt:lpstr>
      <vt:lpstr>Quantum Half-Line Solitons</vt:lpstr>
      <vt:lpstr>Half-Plane Instantons</vt:lpstr>
      <vt:lpstr>Solitons On The Interval</vt:lpstr>
      <vt:lpstr>PowerPoint Presentation</vt:lpstr>
      <vt:lpstr>PowerPoint Presentation</vt:lpstr>
      <vt:lpstr>Outline</vt:lpstr>
      <vt:lpstr>The Boosted Soliton - 1</vt:lpstr>
      <vt:lpstr>The Boosted Soliton -2</vt:lpstr>
      <vt:lpstr>The Boosted Soliton - 3</vt:lpstr>
      <vt:lpstr>PowerPoint Presentation</vt:lpstr>
      <vt:lpstr>PowerPoint Presentation</vt:lpstr>
      <vt:lpstr>Path integral on a large disk </vt:lpstr>
      <vt:lpstr>Ends of moduli space</vt:lpstr>
      <vt:lpstr>Path Integral With Fan Boundary Conditions</vt:lpstr>
      <vt:lpstr>Example: </vt:lpstr>
      <vt:lpstr>Ends of Moduli Spaces in QFT</vt:lpstr>
      <vt:lpstr>PowerPoint Presentation</vt:lpstr>
      <vt:lpstr>PowerPoint Presentation</vt:lpstr>
      <vt:lpstr>PowerPoint Presentation</vt:lpstr>
      <vt:lpstr>Outline</vt:lpstr>
      <vt:lpstr>Definition of a Plane Web</vt:lpstr>
      <vt:lpstr>PowerPoint Presentation</vt:lpstr>
      <vt:lpstr>Deformation Type</vt:lpstr>
      <vt:lpstr>Moduli of webs with fixed deformation type</vt:lpstr>
      <vt:lpstr>Rigid, Taut, and Sliding</vt:lpstr>
      <vt:lpstr>Cyclic Fans of Vacua</vt:lpstr>
      <vt:lpstr>Convolution of Webs</vt:lpstr>
      <vt:lpstr>PowerPoint Presentation</vt:lpstr>
      <vt:lpstr>The Web Ring</vt:lpstr>
      <vt:lpstr>The taut element</vt:lpstr>
      <vt:lpstr>PowerPoint Presentation</vt:lpstr>
      <vt:lpstr>PowerPoint Presentation</vt:lpstr>
      <vt:lpstr>Extension to the tensor algebra</vt:lpstr>
      <vt:lpstr>Convolution Identity on Tensor Algebra</vt:lpstr>
      <vt:lpstr>Half-Plane Webs </vt:lpstr>
      <vt:lpstr>PowerPoint Presentation</vt:lpstr>
      <vt:lpstr>Taut Half-Plane Webs</vt:lpstr>
      <vt:lpstr>Sliding Half-Plane webs</vt:lpstr>
      <vt:lpstr>Half-Plane fans</vt:lpstr>
      <vt:lpstr>Convolutions for Half-Plane  Webs</vt:lpstr>
      <vt:lpstr>Convolution Theorem</vt:lpstr>
      <vt:lpstr>PowerPoint Presentation</vt:lpstr>
      <vt:lpstr>Tensor Algebra Relations</vt:lpstr>
      <vt:lpstr>Conceptual Meaning</vt:lpstr>
      <vt:lpstr>Strip-Webs</vt:lpstr>
      <vt:lpstr>Convolution Identity for Strip t’s</vt:lpstr>
      <vt:lpstr>PowerPoint Presentation</vt:lpstr>
      <vt:lpstr>Conceptual Meaning</vt:lpstr>
      <vt:lpstr>Web Representations</vt:lpstr>
      <vt:lpstr>Web Rep &amp; Contraction</vt:lpstr>
      <vt:lpstr>PowerPoint Presentation</vt:lpstr>
      <vt:lpstr>L -algebras, again</vt:lpstr>
      <vt:lpstr>L  and A Algebras  - 1</vt:lpstr>
      <vt:lpstr>L  and A Algebras  - 2 </vt:lpstr>
      <vt:lpstr>Consequence for LG Models</vt:lpstr>
      <vt:lpstr>Half-Plane Contractions</vt:lpstr>
      <vt:lpstr>The Vacuum A Category</vt:lpstr>
      <vt:lpstr>Hint of a Relation to Wall-Crossing</vt:lpstr>
      <vt:lpstr>Defining A  Multiplications</vt:lpstr>
      <vt:lpstr>Proof of A Relations</vt:lpstr>
      <vt:lpstr>PowerPoint Presentation</vt:lpstr>
      <vt:lpstr>Enhancing with  CP-Factors</vt:lpstr>
      <vt:lpstr>Example: Composition of two morphisms</vt:lpstr>
      <vt:lpstr>Boundary Amplitudes</vt:lpstr>
      <vt:lpstr>Constructions with Branes</vt:lpstr>
      <vt:lpstr>PowerPoint Presentation</vt:lpstr>
      <vt:lpstr>Interfaces webs &amp; Interfaces</vt:lpstr>
      <vt:lpstr>Composite webs</vt:lpstr>
      <vt:lpstr>Composition of Interfaces</vt:lpstr>
      <vt:lpstr>Physical  ``Theorem’’ </vt:lpstr>
      <vt:lpstr>PowerPoint Presentation</vt:lpstr>
      <vt:lpstr>A Natural Conjecture</vt:lpstr>
      <vt:lpstr>Parallel Transport of Categories</vt:lpstr>
      <vt:lpstr>Outline</vt:lpstr>
      <vt:lpstr>Summary</vt:lpstr>
      <vt:lpstr>Outlook</vt:lpstr>
    </vt:vector>
  </TitlesOfParts>
  <Company>Rutgers University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Greg Moore</dc:creator>
  <cp:lastModifiedBy>gmoore</cp:lastModifiedBy>
  <cp:revision>2591</cp:revision>
  <cp:lastPrinted>2014-03-10T18:59:13Z</cp:lastPrinted>
  <dcterms:created xsi:type="dcterms:W3CDTF">2010-04-05T19:39:25Z</dcterms:created>
  <dcterms:modified xsi:type="dcterms:W3CDTF">2014-03-11T17:40:29Z</dcterms:modified>
</cp:coreProperties>
</file>